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ppt/ink/ink31.xml" ContentType="application/inkml+xml"/>
  <Override PartName="/ppt/ink/ink32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77" r:id="rId15"/>
    <p:sldId id="278" r:id="rId16"/>
    <p:sldId id="279" r:id="rId17"/>
    <p:sldId id="280" r:id="rId18"/>
    <p:sldId id="281" r:id="rId19"/>
    <p:sldId id="282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1290.03943" units="1/cm"/>
          <inkml:channelProperty channel="Y" name="resolution" value="2064.7133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1-25T09:01:09.95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1556 1552 52 0,'0'0'232'16,"0"0"-7"-16,0 0-3 0,0 0-16 0,0 0-12 16,0-6-22-16,0 6-12 0,0 0-23 0,0 0-9 15,0 0-11-15,0 0-1 0,4 21 3 0,-3-9-8 16,4 3-5-16,-1 4-7 0,0 7 0 0,-2 1-10 16,2 2-6-16,-3-3-10 0,5 4-4 0,-4 0-15 15,-2-2 5-15,2 1-7 0,-1 0-3 0,0-6-5 16,3 4-2-16,-4-3-5 0,1-3-3 0,-1-4-7 15,0-5-2-15,1-1 3 0,1 0-8 0,-4-5 0 16,2 0 2-16,0 0 3 0,0-3-1 0,2-1 6 16,-2-2-4-16,0 0 0 0,0 0-6 0,-10-7 4 15,4-5-5-15,2-7-13 0,-1 2 7 0,-1-12-1 16,1-1 0-16,-1-6-1 0,-2-9-4 0,1-7 2 16,5-2-8-16,-2 0 5 0,10 3-9 0,-3 0 8 15,1 2 9-15,1-1 2 0,0 18 9 0,3 1-3 16,-1-1 2-16,2 8-4 0,1-4-4 0,-2 10-32 15,6-3 0-15,-4 4-1 0,1 3 8 0,-4 3 0 16,6 2 0-16,0-1-1 0,2 0 4 16,2-1 1-16,2 1 3 0,-1 2-4 0,9-1-5 0,-6 4 13 15,1 2-22-15,-3-2-14 0,2-1-22 16,-1 5-23-16,-2 1-27 0,1 0-28 0,-2 7-37 16,2-4-45-16,-10 2-29 0,4 4-608 0,-9-1 285 15,-1 8 188-15</inkml:trace>
  <inkml:trace contextRef="#ctx0" brushRef="#br0" timeOffset="145.866">1625 1596 76 0,'0'0'190'0,"0"0"-17"16,0 0-15-16,19 0-14 0,-19 0-13 0,20-10-17 15,-3 5-8-15,5-3-21 0,5-1-27 0,-1-3-43 16,4 5-38-16,-2 2-81 0,0 3-271 0,0-1 125 15,-6 3 84-15</inkml:trace>
  <inkml:trace contextRef="#ctx0" brushRef="#br0" timeOffset="1640.211">1999 2052 76 0,'2'6'177'0,"-2"-6"-10"16,0 0-12-16,3 7 1 0,-3-7-8 0,3 5-7 16,-3-5-1-16,8 4 0 0,-8-4 1 0,12 3-13 15,-12-3-11-15,15 3-15 0,-4-6-7 0,0 1-8 16,1-1-11-16,7-1-2 0,-6 0-11 0,1-3-3 16,5 1-7-16,-6-2-1 0,1-4-8 0,0 0-8 15,-1-2-5-15,2-1-4 0,1-7-6 0,-3-2 0 16,-2 0-1-16,-3 6 9 0,2 1 2 0,-4-1 21 15,0 3 11-15,-3 3 0 0,3-2 24 0,-6 2 11 16,4 7 10-16,-1-3 11 0,-2 1 9 0,-1 7-1 16,1-12-12-16,-1 12-4 0,0 0-15 15,0-5-13-15,0 5-14 0,0 0 8 0,0 0-22 16,0 0 0-16,0 0-12 0,-4 24 1 0,3-11-6 16,1 6-6-16,-4-1-4 0,2 7 0 0,1-5-9 0,-1 4-21 15,0 5-3-15,0-5-21 0,2 5-17 0,0-10-19 16,2 1-18-16,-2-3-14 0,4 0-13 15,-2-3-2-15,6-4-1 0,-4 0 14 0,5-3-4 16,-3-3 9-16,4-3 9 0,-10-1 10 0,23-1 9 16,-9-6 6-16,2-3 15 0,-1-4 17 0,-5-2 17 15,4-1 16-15,-2 2 23 0,1-9 7 0,-2 0 10 16,-2 7 14-16,1-6 5 0,0 9 11 0,1-3 15 16,-2 2 8-16,-3 4-9 0,0-1-8 0,1 3 2 15,-1 1-19-15,1 0-6 0,0 1-10 0,2 3 6 16,0 2-18-16,1-1-7 0,-1 2 2 0,-9 1-2 15,23 5-3-15,-14 0-1 0,3 1-8 0,2 3 5 16,-4 4-7-16,-1-3-8 0,1 3-1 0,-1 2-13 16,0 2-3-16,-1 0-18 0,-5 0-14 0,3-1-10 15,-3 0-8-15,1 0-12 0,-1-7-5 0,-1 1 3 16,-2-2 1-16,3-1 9 0,-2-2 7 0,-1-5 7 16,3 7 12-16,-3-7 12 0,1 5 3 0,-1-5 8 15,0 0 0-15,0 0 1 0,10-20 2 0,-5 2 4 16,3 2 9-16,0-8 14 0,4-2-4 0,1 1 15 15,5-1-14-15,4-1 3 0,-3 1-2 16,3 4 0-16,-1 1 6 0,1-1-3 0,-3 5 1 16,0 6-2-16,2-5-2 0,-2 9 2 0,-4-1-1 15,-2 6-2-15,5-1 3 0,-5 3-1 0,2 3-1 0,2 2-3 16,-2 2-2-16,2 3 4 0,-3 1-3 16,3 8-1-16,-5-4 1 0,0 7-4 0,-1 1 6 0,2-2-9 15,-3 2 1-15,-2-3 3 0,-2-3-6 16,-1 2-5-16,3-2-6 0,0-2-5 0,-2 0 1 15,3-5-3-15,-1 1-4 0,-3-1-8 0,3-4-4 16,2 0 0-16,-3 1-6 0,-1-4 5 0,-6-3 7 16,13 5 0-16,-13-5 0 0,17-5 6 0,-5-2 2 15,-3-1 2-15,-2-1 4 0,2-5-3 0,1-1 4 16,-2-2-2-16,-4-3 3 0,1-5 3 0,-1 7 1 16,0 1 8-16,-3-3 11 0,0 4 5 0,0-2 13 15,-2 6 4-15,0 1 10 0,-4 0-5 0,1 2 5 16,-2 1 13-16,1 1-2 0,-2 3 8 0,7 4-20 15,-16-2-15-15,16 2 3 0,-27 14 0 0,10-3-6 16,-3 7 0-16,2 6-3 0,1-5-4 0,2 2-1 16,2 1-11-16,1 2-19 0,2-4-12 0,5-3-24 15,4 3-2-15,1-5-1 0,0 1-6 0,3-1-6 16,0-5 8-16,1-2-3 0,5 3-7 0,-1-6 4 16,2 2 6-16,0-1 5 0,-10-6 4 0,17 0 16 15,-17 0-7-15,24-7 8 0,-8 1 5 16,-4-2 7-16,5 0 12 0,-3-2 4 0,-3-2 9 15,1 4 8-15,-2-1 11 0,-1 1 11 0,-4-1 8 16,4 1 2-16,-4 0 1 0,0 4-1 0,-1-2-1 16,-4 6-6-16,8-7-10 0,-8 7-3 0,5-4-10 0,-5 4-9 15,0 0-5-15,0 0-4 0,9-2-8 0,-9 2-10 16,0 0-18-16,5 16-15 0,-1-10-26 16,0 3-10-16,-2 0-11 0,6-1-12 0,-3 1-8 15,-1-2-7-15,1-2 3 0,-1 3 7 0,1-4 7 16,5 1 19-16,-2-4 8 0,-8-1 20 0,20-6 17 15,-10-1 19-15,2 1 27 0,3-5 23 0,-3-1 9 16,3 0 21-16,1-8 15 0,4 1 14 0,-6 5 17 16,0 0 13-16,-1 1 4 0,2 1 13 0,-2-1 1 15,0 3-13-15,-4 2 0 0,-2 1-9 0,5 2-9 16,-5-2-8-16,2 5-12 0,3 1 0 0,-12 1-8 16,20 1-3-16,-8 3-12 0,-2 1 3 0,-1 0-9 15,1 2-2-15,-1 2-7 0,-4 0-14 0,3 2 0 16,-3-4 5-16,0 4-6 0,-1 2-1 0,-3-1-20 15,-1 0-12-15,-1 0-15 0,1 1-11 0,-3-6-9 16,2 0-3-16,-4 0-6 0,5-7 11 16,-1 8 9-16,1-8 0 0,0 0 7 0,0 9 1 15,0-9 2-15,0 0-2 0,0 0 6 0,0 0-6 16,0 0 7-16,4-30 4 0,-1 14 5 0,5 0 19 16,-3-2-12-16,3 2 11 0,2-1-11 0,-1 0 5 15,0 2 6-15,5 1-10 0,-5 6 5 0,4-2-5 16,-3 2 4-16,0 2-3 0,3 0 6 0,-3 2 2 15,3 2-3-15,-2 0 0 0,-11 2 0 0,22 2-8 0,-10 1 10 16,-1 0-2-16,2 0-7 0,-3 3-1 16,-1-1-12-16,4 2-14 0,-4 1-21 0,0 1-33 15,-1 0-19-15,3 4-32 0,-3 1-31 0,-3-3-34 16,5 5-28-16,-2 1-21 0,1-3-56 0,-3 3-717 16,-2-7 338-16,3-2 226 0</inkml:trace>
  <inkml:trace contextRef="#ctx0" brushRef="#br0" timeOffset="2549.94">4321 1782 73 0,'3'-15'266'15,"-6"3"10"-15,2 0-19 0,1 0-8 16,0 3-10-16,-4 1-5 0,4 4-12 0,0 4-17 16,-4-9-13-16,4 9-24 0,-1-6-23 0,1 6-12 0,0 0-9 15,0 0 4-15,-13 22-9 0,7-8-7 0,-2 6-11 16,-1-3-9-16,0 10-8 0,0 1 0 15,2-1-18-15,1 0-6 0,1-1-5 0,0 1-5 16,2-1-6-16,0-6-5 0,3 5-12 0,3-7 3 0,-2-3-13 16,4 2-2-16,1-1-13 0,3-2-4 15,0-3-9-15,2 3-7 0,1-7-2 0,3 0 4 16,1-6 0-16,3 2 0 0,-1-6 2 0,1 2-1 16,1 0 6-16,0-9-1 0,5-1 4 0,-2-6 1 15,0 0-1-15,-7 5 5 0,4-9 2 0,-6 7 9 16,-1 0 17-16,-3-2 3 0,2 0 13 15,-2 1 6-15,-5 4 16 0,0 0 15 0,-1 0-5 0,-3 1 5 16,2 0 15-16,-2 5 10 0,-1-2 3 0,0 7-11 16,4-7-12-16,-4 7-9 0,0 0-8 0,0-7-12 15,0 7-7-15,0 0-2 0,0 0-8 0,-8 26 2 16,6-14-11-16,2 5 4 0,-3-1-7 0,3 2-4 16,3-3 1-16,2 2-5 0,2-1-7 0,0 0-11 15,2-5-6-15,3 0-3 0,2 1 3 0,4-2-7 16,0-2 4-16,9 1-7 0,1-3 9 0,-1-2-6 15,5-3 6-15,0-2-7 0,-3-2 5 0,1-1 4 16,-1-1-3-16,3-3-6 0,-5-3-2 16,2-2-3-16,-2 0 2 0,-4-2 1 0,-1-2 5 0,-1-3 1 15,-4 1-2-15,-2 2-4 0,-3 3 4 0,-7 3 3 16,0 0-1-16,-1 1 8 0,-4-2 5 0,0 4 0 16,-4-1-3-16,-3 2-6 0,-2 0 6 0,-3 3-7 15,-5 1 3-15,-1 1-7 0,-2 4 3 16,-3 0-5-16,-2 3 2 0,4 0 0 0,-2 2-4 15,5-2-10-15,8 0-19 0,-4 4-16 0,5-4-7 16,0 2-10-16,5 1 1 0,0-3 0 0,4-5 2 16,-2 8 1-16,2-8 8 0,0 0 9 0,0 0 5 15,7 11 11-15,-7-11 8 0,15 0-5 0,-3 2 8 0,-12-2 8 16,27-3 9-16,-27 3 2 0,22-2 3 16,-12 4 13-16,-10-2 1 0,15-2 1 0,-15 2 6 15,0 0 1-15,17 0-3 0,-17 0 0 0,0 0-3 16,13 5-1-16,-13-5 6 0,9 4-2 0,-3 0-3 15,-1 0 2-15,2 4-1 0,-1-1 3 0,1 1-6 16,1 0-2-16,0 1 1 0,0-2-2 0,0 2 0 16,0-2-2-16,-1-4 3 0,0 4 0 0,1-5-1 15,-8-2-5-15,14 4 7 0,-14-4-3 0,19-1 2 16,-19 1-3-16,22-10 0 0,-5 0 3 16,-3-3-1-16,4-7 2 0,0-4-2 0,-1-2-6 15,-1-3 4-15,-2-4-2 0,-1-1 3 0,3-10 2 16,-7 10 1-16,1-13 3 0,-2 13 3 0,-3 0 7 0,0-2 11 15,0 3 7-15,-2 3 19 0,-1 11 30 0,1 1 17 16,-2 6 13-16,-1 0-10 0,0 2-13 0,0 3-10 16,0 7-9-16,-1-5-10 0,1 5-8 0,0 0 4 15,-13 34-4-15,8-9 6 0,-7 8-2 16,1 11-5-16,0 5 3 0,1 2 0 0,-1-6-4 16,7-9-2-16,4-4-6 0,0 0-6 0,5-2-1 15,4-3-4-15,-1 2-3 0,0-4-4 0,3-1-6 16,2-9-13-16,0-1-30 0,2 0-30 0,2-2-55 15,2-4-72-15,8 1-83 0,-6-6-96 0,10-3-108 16,1-5-1070-16,5-2 510 0,9-8 342 0</inkml:trace>
  <inkml:trace contextRef="#ctx0" brushRef="#br0" timeOffset="4048.7">7106 1995 9 0,'0'0'182'0,"2"6"-14"0,-2-2-23 0,0-4 0 16,0 5-15-16,0-5-3 0,0 3 1 0,0-3-1 16,4 4 4-16,0-2 1 0,-3 1 2 0,-1-3-2 15,9 0 5-15,-9 0 4 0,13-3-10 0,-2-2-6 16,1-2-10-16,2-3-10 0,0-3-11 0,0-1-4 16,2-10-10-16,3 1-9 0,-3-4-6 0,1-2-7 15,-5-5-10-15,10-13-2 0,-6 4-12 0,-4-2 1 16,-3-1 0-16,-5 14 7 0,1 6 9 0,-5-1 19 15,-1 8 3-15,-3 2 11 0,0 3 2 0,3 3-8 16,-3 4-3-16,4 0-13 0,-3 1-4 0,2 0-12 16,1 4-9-16,0 2-1 0,0 0-4 0,0 0-1 15,5 28-7-15,-1-11-1 0,4 7 2 0,-3 0-2 16,8 3-1-16,-3 2-9 0,8-4-5 0,-5 4-7 16,3-1-3-16,0 1-9 0,1-4-10 15,0 1-8-15,-2-2-10 0,-2 1-1 0,1-8-11 0,-4-1-10 16,0-1-14-16,-3 0 0 0,-1 1-2 0,-2-6-3 15,-1 2 8-15,-3-2 3 0,0-3 13 0,-4 0 1 16,1 0 10-16,-2-4 7 0,-3 4 12 0,1-3 8 16,-5 0 8-16,1 0 2 0,0 0 9 0,-5-4 1 15,3 1 12-15,-1-1-3 0,0 1 7 0,3-1 1 16,-2 2 3-16,3-2-2 0,5-2-4 16,-2 4-1-16,7-2-7 0,-10 1-12 0,10-1-11 0,-6 0-9 15,6 0-8-15,0 0 9 0,0 0-3 0,1-8 4 16,7 3 2-16,0 1 3 0,2-4 0 0,0 1 1 15,5-6 4-15,4-4 1 0,-3 1 1 16,0-6 3-16,5-4-3 0,0-1 3 0,6-13-1 16,-5-5 7-16,4 1-1 0,-6-1 16 0,-1-1 1 15,-1 2 15-15,-1 0 5 0,-5 15 20 0,-4 1 16 0,2 2 16 16,-3 3-3-16,-3 6 29 0,-1 5 11 16,0 3 17-16,-2-4-12 0,1 4-3 0,-2 3-15 15,2 1-16-15,-2 1-8 0,1 1-13 0,-1 3-7 16,0 0-8-16,0 0-8 0,4 10-6 0,-5 3-8 15,1 4 2-15,0 10-6 0,-3 5 10 0,2 4-7 16,1 8-10-16,0 2-1 0,0 3 2 0,-2-3-3 0,4-12-1 16,4 11-1-16,-1 1 1 0,1-12-4 0,0-2-11 15,4-3 11-15,-1 0-5 0,1 0-6 16,4-7-8-16,3 2-15 0,1-5 4 0,-4-4-11 16,0-5-8-16,4 1-11 0,0-3-11 0,-1-4 10 15,4-2 1-15,-3-2 2 0,3-4-11 0,4-4 2 0,2-3 2 16,-3-4-7-16,2-4-8 0,0-2-3 0,-1-6 3 15,-1 2-3-15,-3-4 2 0,-5 0 5 16,2 3 9-16,-4 1 13 0,-5 3 2 0,-4 3 22 16,-1 2 0-16,-1 5 11 0,-2-4 3 0,-5 6 10 15,0-2-2-15,-1 4 11 0,-4 1-4 0,-1 2-1 16,-3 4-3-16,-5 0-5 0,-3 3 14 0,-4 5-18 16,-2 3 2-16,-2 2-14 0,2 1-10 0,4 1-10 15,9-3-13-15,0 1-10 0,5-2-12 0,4 0-8 16,1-2 29-16,1 2-3 0,6-3 6 0,1 0 1 15,1-2-2-15,4-1 3 0,4-1 6 0,0 0 7 16,3-1-2-16,5-2 8 0,7 0-4 0,-8-3 10 16,8 2-1-16,-10-2 11 0,1 1 4 0,-3-1 7 15,-5 3 1-15,2-1 6 0,-3 1 14 0,3-2-3 16,-4 4-5-16,-3-4-4 0,2 4 7 0,0-2-6 16,-4 3 8-16,1-1-4 0,1 4-5 0,-1-2-2 15,-1 3 5-15,-1 1-2 0,0 1-18 0,0-1 14 16,-3 4 1-16,1-1-5 0,1 1 5 0,-2 0-6 15,1-2-3-15,0 1-7 0,3-2-11 0,-3-2-14 16,0-2-1-16,3 2-1 0,0-3-2 0,-1 0 4 16,2-2 6-16,-5-2 1 0,14-5-1 0,-5-1 8 15,2-7 1-15,3-1 10 0,3-7 9 0,-1-4-1 16,1-4 10-16,1 0 9 0,1-16-2 0,-3 12 17 16,0-14 10-16,-3 14 9 0,2-13 17 0,-2 14 5 15,-1-13 18-15,-5 18 1 0,0-4 16 0,-4 4 3 16,1 9 10-16,-2 6 22 0,-1 0 11 0,-2 1-3 15,2 1-17-15,-1 5-10 0,0 1-21 0,-1 0-14 16,1 4-13-16,0 0-12 0,0 0-10 0,0 0 2 16,-4 23-13-16,0-4-4 0,1 8-5 0,-2 4 1 15,0 1-7-15,-1 14-2 0,2-10-5 0,0 14-3 16,0-3-1-16,0-1-2 0,4 0-3 0,-1-12-9 16,0 0-16-16,5-1-27 0,2-1-19 0,2-3-23 15,2-2-27-15,1-3-1 0,0-5-35 0,5 0-24 16,1-5-40-16,2-4-29 0,4 3-30 0,-5-12-44 15,5-1-40-15,5-6-57 0,-5 1-954 0,2-7 450 16,-4-5 300-16</inkml:trace>
  <inkml:trace contextRef="#ctx0" brushRef="#br0" timeOffset="4194.258">8635 1738 180 0,'-8'-4'308'0,"3"1"-34"0,4 1-36 16,-3 0-19-16,4 2-22 0,4-6-23 0,2 4-19 15,7 0-12-15,4-3-17 0,2 0-9 0,9 0-16 16,4 0-16-16,0 1-29 0,-1-1-43 0,1 2-43 16,-3-2-51-16,-1-2-69 0,-10 4-559 0,0-1 237 15,-8-3 156-15</inkml:trace>
  <inkml:trace contextRef="#ctx0" brushRef="#br0" timeOffset="4355.137">7702 1696 3458 0,'-20'2'138'0,"8"0"-84"0,1-2-45 15,1 1-70-15,3-1-25 0,7 0 23 0,0 0 4 16,0 0-9-16,27-5-16 0,4-3-66 0,7 3-85 0,13-2-716 16,2-5 317-16,2-2 210 0</inkml:trace>
  <inkml:trace contextRef="#ctx0" brushRef="#br0" timeOffset="6719.497">8829 2055 140 0,'2'3'204'0,"0"-1"-15"15,-2-2-18-15,8 5-14 0,-6-3-13 0,7 0-3 16,-5-2-16-16,5 3 1 0,0-2-11 0,4-2-3 16,-3-1-10-16,3 0-7 0,1-1-8 0,-1 1-2 15,1-1-14-15,2-5-8 0,3 2-9 0,-2-4-3 16,0 1-3-16,-1-4-8 0,1 2 0 0,-2-4-3 15,-3 0-6-15,-3 1-4 0,2-8 5 0,2 0-6 16,-3 0-3-16,-2 5 8 0,-4-2 8 0,1 3 15 16,-3 1 25-16,-2 5 18 0,0-3 10 0,0 4 9 15,-1 2-8-15,-1 1-2 0,-1 2-5 0,-1 0-13 16,2 0-9-16,-5 3-8 0,7 1-15 0,-11 4 10 16,3 4-11-16,-2-1-4 0,-3 7-2 0,1 2-8 15,2 0 5-15,0 2-15 0,1 3-2 0,1-2-3 16,2 5-2-16,-3 0 0 0,4-4-9 0,1 6-11 15,2-6-13-15,-5 4-20 0,5-5-13 0,4 0-15 16,1-2-8-16,-1 1-11 0,3-2-11 0,3-6-3 16,1 0-3-16,0 0-10 0,1-3 2 15,3-2 0-15,-3-1 12 0,8-4 4 0,-4-1 13 0,-1-3 8 16,1-5 9-16,1-3 13 0,3-7 0 0,2-3 13 16,-5-1 29-16,0 1 14 0,-3 5 21 0,-3-1 23 15,4-2 10-15,-5 2 26 0,-1 2 7 0,-1 1-1 16,4 4 1-16,-6-1 8 0,1 4 1 0,-4 1-11 15,2 0-16-15,-2 2-3 0,2 1-14 16,-2-1-7-16,3 2-6 0,0 2-7 0,-4 1-1 0,14 3-7 16,-9-2 8-16,8 4 2 0,2 3-24 0,-2 0 2 15,3 5 4-15,-6-5-16 0,3 7-1 0,0 0 0 16,-2 0-12-16,0 0-9 0,-2-1-13 0,-3 0-9 16,3 1-9-16,-4-3-9 0,-1-1-5 0,0-3-17 15,-1 1-7-15,-1-2 3 0,0-2 2 0,1-2 10 16,0 2 13-16,-3 0 11 0,0-5 24 0,6 2 14 15,-6-2 6-15,0 0 3 0,4-12 1 0,0 4 4 16,-3-5 3-16,3-3 14 0,1 0 22 0,0 2 3 16,3-1 15-16,-3 4-14 0,3-4-7 0,-2 2 6 15,2-1-3-15,-2 5-2 0,3-5-4 0,0 6-1 16,1-1-8-16,0 3-5 0,-1 0-7 0,3 2 1 16,-2 2-5-16,-1 0-1 0,0 2-9 0,1 0 6 15,-1 2-4-15,-1 3-4 0,-1-3 0 0,2 2 15 16,-1 3-14-16,1 1-4 0,-4 1 4 0,-1-1-7 15,0 2-16-15,-3 0-6 0,0 1-17 0,2-2-4 16,-3 0-5-16,0-4 0 0,0 3 0 0,0-2-2 16,0-1 1-16,0-3 5 0,0-2 3 0,0 8 13 15,0-5 3-15,0-3 1 0,0 0 13 0,0 0-3 16,0 0-6-16,5-18-1 0,0 7 2 0,-1-1 4 16,1-4 0-16,4-1 4 0,-1-3 7 0,3 4-4 15,-3-1 6-15,1 3 6 0,1-1-2 0,-1 1 2 16,3 0 1-16,0 1 0 0,-3 5 5 0,0-1-6 15,1-1 3-15,1 4-3 0,-2 0 7 16,1 2-7-16,-4 1-2 0,4 2-7 0,-2 0 7 0,2 2-5 16,-2 3-1-16,-3 0 7 0,0 2-5 0,4 1-3 15,-4 4 1-15,0-1 2 0,3 5-2 0,-3-1-2 16,3 1-3-16,-2 2-1 0,-2 0-12 0,4-4-14 16,-3 0 4-16,4-1-1 0,-2 0-11 0,-1-2 1 0,1-2-6 15,5-1-3-15,-3 1 6 0,1-4-2 16,1 0 6-16,-2 1 2 0,5-4 7 0,-1 1 3 15,0-2 2-15,2-5 4 0,-4 1 14 0,1-2-11 16,-3 0 3-16,3-3 3 0,2-4 9 0,-5 5 10 16,-3-6 6-16,3-2 17 0,-4 7 0 0,-2-3 25 0,-1 0 20 15,1-2 18-15,-2 2 9 0,-1 3 4 0,0-1-3 16,-1 3 9-16,0 1-11 0,-1-1-10 16,0 3-10-16,-1 0-9 0,0 2-10 0,3 2-10 15,-8-2-9-15,8 2 3 0,-16 8-7 0,10-4-2 16,-4 5-7-16,2 2-12 0,-1-1-14 0,-1 6-15 15,1-2-18-15,1 1-16 0,3-1-11 0,1 3-19 16,-1-5-18-16,4 2-7 0,1-1-2 0,0-1-6 16,0-2 0-16,1-1 4 0,4-3 11 0,-1 1 14 15,1 0-3-15,-3-5 15 0,4 4 4 0,-1-5 6 16,0 0 7-16,4-2 3 0,-1-4 14 0,1-2 4 0,5-4 15 16,-1-2 9-16,-2-1 14 0,4-6 6 15,-3 3 21-15,3-4 0 0,-2 5 7 0,-2 3-2 16,1-2-5-16,1 1 22 0,-2 2-20 0,2 2 1 15,-3 2-7-15,-1 1-3 0,0 3 1 0,1-2-10 0,2 5 0 16,-2 0 0-16,3 6-2 0,-3-1-4 16,4 2 3-16,0 3-3 0,0 3 4 0,0 0-6 15,-1 4-4-15,-1-1 6 0,2 8-9 0,-3-6-2 0,-1 5-7 16,-2-4-19-16,-1 0-12 0,0-1-11 16,-2 0-15-16,-4 0-12 0,2-5-6 0,-3 0 0 15,1-1 5-15,1-4 1 0,0-1 0 0,-1 1 10 16,-1-2 15-16,3-3 1 0,-3-2 1 0,0 0 6 15,0 0 4-15,0 0 8 0,1-20 10 0,2 9 6 16,-3-6 6-16,1-2 5 0,-1-6 4 0,6 0 6 16,-2-5 15-16,4 1 0 0,-2 0 5 0,2 0 14 0,5 3 0 15,-4 1 6-15,0 1 4 0,1 9 9 0,-5 1 5 16,1 3 1-16,-3 5-6 0,1 0-3 0,0 0-13 16,-3 3-11-16,1-1 2 0,1 1-7 15,-3 3 2-15,0 0-8 0,10 6-3 0,-2 0-2 16,-4 4-2-16,2-3-1 0,1 8 3 0,2-1-10 0,-3 5 10 15,3 0-9-15,-3-2-9 0,-1 1-10 0,2-1-16 16,-3 1-3-16,3 2-9 0,-4-6-1 0,3 1-9 16,-2-3 0-16,1-2-2 0,-1-1-11 15,1-3-3-15,-3-1 1 0,1 1 8 0,1-3 9 16,-1-3 4-16,-3 0 9 0,0 0 4 0,20-9 15 0,-15 1 9 16,7-8 6-16,-6 1 5 0,4-9 16 0,-1-3 6 15,0-1 9-15,0-4 10 0,-3-2 9 0,0-15 14 16,1 2 6-16,1-2 2 0,-4 2 14 0,2 2 13 15,-3 15 20-15,-3-3 25 0,1 8 8 16,-1 5 7-16,-1 2 2 0,-2 1-4 0,0 5-8 0,3 3-9 16,0-2-13-16,0 7-18 0,-1-3-14 0,0 4-19 15,0-1-10-15,1 4-1 0,0 0-16 0,0 0-3 16,-3 12-6-16,2 4-6 0,-2 3-4 0,0 8-1 16,0 4-1-16,6 3-5 0,-6 2-3 0,0 10 0 15,2-11-6-15,0 15 1 0,1-6-6 0,0-10-1 16,2 1-2-16,4-4 3 0,-3-1-5 0,7-1-2 15,1-3 3-15,-2-1-8 0,2-8-5 0,-1-2-4 16,2 2 1-16,5-5-4 0,0-3-1 0,0-1 0 16,2-3-1-16,2-1 3 0,6-5-4 0,1-2 4 15,1-2-2-15,0-7 0 0,2 0-7 0,-1-1-3 16,3-4-2-16,-4-4-5 0,13-8-5 0,-12 7-1 16,-3-2-1-16,-2-2-1 0,-1 1 8 0,-2 2 5 15,-4 2-3-15,0 1 4 0,-8 7 2 0,-1 3 1 16,-4 2 4-16,0-1 2 0,-1 2 2 0,0 2 0 15,-3 0 5-15,2 1-9 0,-1 1-1 0,2 0-4 16,-4 3-5-16,3-3-1 0,-3 3 1 0,0 0 2 16,0 0 5-16,5 13 2 0,-3-5 4 0,3 3-3 15,-2 1-1-15,5 5 2 0,0 0 2 0,0-1 2 16,1 2 0-16,1 1 3 0,1-1-2 0,-4 0 2 16,5 4 1-16,-6-4 4 0,1-2-2 0,-1-1-3 15,0 1 3-15,2-1-2 0,-3 2 2 0,0-4 1 16,-5-2 0-16,4 0-2 0,0 0 1 0,-4 0 0 15,-3 0 2-15,2-4-4 0,-3 5 1 0,-1-4 7 16,-5 4-3-16,-3-5-5 0,-2 4-16 0,-4-3-37 16,-8 0-44-16,6-4-59 0,-7-3-48 0,-1-2-47 15,-2 2-67-15,2-5-70 0,-6-5-1081 0,1 0 492 16,2-8 326-16</inkml:trace>
  <inkml:trace contextRef="#ctx0" brushRef="#br0" timeOffset="6842.205">10977 1645 228 0,'4'-6'313'16,"1"2"-41"-16,8-1-26 0,5-2-24 0,9 2-24 16,5 0-19-16,4 0-13 0,1 4-27 0,14-5-30 15,-13 6-50-15,3 0-48 0,-5 0-75 0,1-3-58 16,-8 6-530-16,-10-2 216 0,-6 0 146 0</inkml:trace>
  <inkml:trace contextRef="#ctx0" brushRef="#br0" timeOffset="8318.093">2234 3093 22 0,'-7'0'124'0,"2"1"-11"0,5-1-15 0,-8 0-13 16,8 0-9-16,0 0-1 0,0 0-8 0,-9 0 2 15,9 0-5-15,0 0 0 0,-8-1-2 0,8 1 4 16,0 0 2-16,0 0-3 0,0 0-1 0,0 0-3 16,0 0 5-16,0 0 0 0,0 0 5 0,0 0 6 15,0 0 5-15,0 0 5 0,0 0-3 0,0 0 4 16,22 1 1-16,-12-1 5 0,2 0-1 0,5-2 2 15,2-1 1-15,4 1-4 0,6-4-3 0,4 4-2 16,3-5-1-16,1 2-1 0,4 1-8 0,11-9 0 16,2 8-3-16,0-2-6 0,2 3 1 0,-4 0-5 15,6-5 5-15,-3 4-5 0,1-1-2 16,1 2-2-16,1-6-1 0,2 2 5 0,0 0-6 0,0 3-5 16,0 0 4-16,3-2-8 0,-2 0-1 0,3 9-5 15,-3-12 10-15,1 4-1 0,-1 1 1 0,-2-3 4 16,3 4 18-16,-3-1-13 0,4 2 3 0,-1 0-6 15,1-1 3-15,1 1-9 0,-1-2-5 0,-1 2 1 16,2-2-4-16,-1 2-23 0,2 2 17 0,-5-1-8 16,1-2 4-16,0 3-5 0,-2-2-1 0,-1 1-2 15,1 1 1-15,0 4 8 0,-2-6-1 0,-1 2-14 16,-1-2 1-16,0 1 1 0,-2 2 4 0,0 0-9 16,1-2 2-16,-2 1 7 0,-2-2-7 0,2 2 6 15,2 1-3-15,0-2-1 0,-2-1-1 0,1-1 2 16,0 0 3-16,6-3-1 0,-2 5 10 0,3-5-11 15,3 2 0-15,-4-3 2 0,1 3 0 0,1 1-5 16,2-3 0-16,-2 4-1 0,3-4 1 0,0 4 5 16,-5-3-7-16,5 1 2 0,-3-1 4 0,-1 2-3 15,4-2-7-15,-3-1 8 0,1 3-4 0,-1-1 3 16,0 0-2-16,2 0-3 0,1 3-3 0,-1-1 6 16,-3-1 0-16,2-2 2 0,4 2-2 0,-4 3-1 15,0-3 2-15,29-2-4 0,-30 6 4 0,2-4-6 16,1-1 2-16,1 1-3 0,26-1 2 0,-31 2 0 15,3 0-1-15,-1 2 0 0,0 0-4 0,-1-1 3 16,-1 1-2-16,0 0 0 0,0 1 3 0,1 0-2 16,0 0 3-16,-3-3-8 0,0 3 1 0,-1-2 2 15,-2 2 1-15,-1-3-3 0,1 0-1 0,-1 4-2 0,-1-2 4 16,-13-1-3-16,11-1 5 0,-11 2-3 16,-2-2 1-16,16 1-2 0,-16 0 5 0,17 0-1 15,-18-1-2-15,2 0 4 0,14 1-5 0,-15 2 0 16,3-4 2-16,10 3-1 0,-12-1 2 0,14 0-4 15,-16-1-2-15,3 0 6 0,1 3-3 0,-3-2 0 16,3 0-8-16,-4 0 5 0,5 1 2 0,-6-2-2 0,5 1 2 16,-2 0-4-16,14-2 1 0,-2 1 1 15,1 1 2-15,-13 1 0 0,13-1-1 0,1 0-4 16,-1 0 6-16,-11 1-5 0,9 0 4 0,2 0 0 0,-12-4-1 16,-2 5 2-16,13 0 2 0,-14 0-6 15,1 2 7-15,2 1 3 0,-2-2-2 0,0-1 1 16,1 0-1-16,-1 2 1 0,2-2-2 0,-5 1-1 15,3 0-1-15,-5 1 0 0,-4-2 1 0,-2 2 1 0,-5-1-4 16,-1-1 4-16,0 1 1 0,-3 0-2 0,0 2-2 16,-1-2 2-16,-5 2 1 0,1-3-7 0,-1 2 6 15,0-1 0-15,-1 0-4 0,0-2 4 16,-2 2 0-16,1 0-10 0,-1 1 5 0,-2-2 2 16,-1 1-1-16,-6-1 2 0,9 0-3 0,-4 1-2 0,-5-1 1 15,0 0 0-15,9-1 0 0,-9 1-2 0,0 0 2 16,5 1 1-16,-5-1 0 0,0 0 2 0,0 0-5 15,0 0-2-15,0 0 6 0,0 0-11 16,0 0-24-16,0 0-19 0,4-2-49 0,-4 2-87 0,0 0-125 16,-9-10-121-16,-3 4-122 0,-8-1-1189 0,-8-6 580 15,-19-5 386-15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1290.03943" units="1/cm"/>
          <inkml:channelProperty channel="Y" name="resolution" value="2064.7133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1-25T09:01:36.87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4570 3593 39 0,'-6'-4'205'0,"6"4"-13"0,0-4-5 15,0 4-7-15,0-3-7 0,0 3-14 0,0 0-11 16,0 0-13-16,0 0-14 0,0 0-8 0,0 0-12 16,0 0-10-16,0 0-7 0,0-5-5 0,0 5-3 15,0 0-8-15,0 0-1 0,0 0-5 0,0 0 7 16,0 0 10-16,0 0 2 0,0 15 3 0,-1-10 0 16,-2 4-3-16,3 1-4 0,-2 1 11 0,-1 6-17 15,-1 0-6-15,3 1 2 0,-3 2-2 16,0 6 1-16,-2 0-3 0,2 3 3 0,0 0-5 0,-1 0 0 15,0-1 4-15,1 5-5 0,-1-1 4 0,-4-2-4 16,5-1-5-16,0 1-6 0,3 1-3 0,-3-4 10 16,0-2-14-16,0-1 0 0,3-6-9 0,-4-1 5 15,5-1-2-15,-2-5-6 0,0 1 2 0,2 0-5 16,-1-2-2-16,-1 0-3 0,2-4 1 0,-2 0-4 16,1-1-6-16,0 0-1 0,1 0-2 0,-2-2 7 15,2-3-2-15,-1 5-1 0,1-5-7 0,0 4-10 16,0-4-25-16,0 0-37 0,0 0-48 0,0 0-55 15,-6-11-64-15,7 5-57 0,-4-3-885 0,2 1 390 16,1-6 262-16</inkml:trace>
  <inkml:trace contextRef="#ctx0" brushRef="#br0" timeOffset="1153.117">5536 3889 86 0,'0'0'182'0,"-10"-4"-4"0,5 4-7 0,-1-2-8 15,-2 1-1-15,3 1-4 0,-2-2-1 0,7 2-4 0,-12 0-1 16,3 0-5-16,2-2-9 0,0 4-3 0,7-2-6 16,-13-2-4-16,9 4-8 0,4-2-10 0,0 0-10 15,-9 0-12-15,9 0-9 0,-5 0-8 16,5 0-10-16,0 0-1 0,0 0-10 0,0 0-1 0,0 0-2 15,0 0 1-15,24 0-5 0,-12 0-3 16,6-2-2-16,1 2-1 0,4 0-1 0,5-3 0 0,1 3 0 16,-1-2-3-16,3-1-1 0,0 0-7 0,1 2 4 15,-3 1-1-15,0-3-5 0,0 2 6 0,-8-1-7 16,1 0 3-16,0-2-1 0,-3 3-2 0,-5-2-6 16,-1 3 1-16,1-1 1 0,-6-2-3 0,-1 3 0 15,1-1 0-15,-3 1 2 0,-5 0 1 0,10 0-1 16,-10 0 0-16,7 0 16 0,-7 0-18 0,7 0-2 15,-7 0 2-15,0 0-4 0,0 0-13 0,5-2-11 16,-5 2-17-16,0 0-24 0,0 0-30 0,0 0-38 16,0 0-46-16,0 0-49 0,0 0-34 0,4 3-688 15,-4-3 314-15,0 0 208 0</inkml:trace>
  <inkml:trace contextRef="#ctx0" brushRef="#br0" timeOffset="2394.854">6985 3638 45 0,'2'-4'213'0,"-2"4"-6"16,2-6-2-16,-2 6-3 0,2-2-5 0,-2 2-13 15,0-5-10-15,0 5-17 0,0 0-12 0,0 0-13 16,0 0-16-16,0 0-10 0,0 0-13 0,0 0-3 16,0 0-4-16,0 0-5 0,2 17 0 0,-1-9 1 15,3 9-3-15,-6 0 2 0,0 2-6 0,2 9-3 16,2 1-8-16,-2 0 10 0,-2-1-17 0,2 2-3 16,-1-2-4-16,2 2-9 0,-2-1-4 0,0-4 2 15,0 1-2-15,1 1-6 0,-2-7-2 0,1 1-4 16,0-2-6-16,1-2 4 0,-3 1-7 0,3-3 3 15,0-4-2-15,-1 0-2 0,1-2-1 0,0-2-5 0,-1-1 6 16,1-2 3-16,-3-2 0 0,3 2 11 16,0-4 20-16,0 0-7 0,0 0 11 0,0 0-19 15,3-14 5-15,-3 2-7 0,3-6-9 0,1-7-1 0,-1-5 0 16,1-1-2-16,-2-4 1 0,6-13-8 0,0-2 5 16,-3 14 2-16,6-9 1 0,-3 15-6 0,-2-4 10 15,5 3 2-15,-1 1-1 0,1 4-1 16,-1-3-5-16,3 7 2 0,1-2-8 0,0 4 5 15,-2 4 2-15,-1-1-12 0,1 5-1 0,-2 1-1 0,4-3 9 16,0 4-11-16,-3 3-3 0,0 1-1 0,0 0-4 16,3 4 7-16,-2-1-5 0,3 2 1 15,3 0 3-15,-7 1 0 0,1 2-8 0,1 1-1 16,1 0 5-16,-4 2-6 0,0 1 2 0,2 2 1 0,-7 2 2 16,4 3 0-16,-9-5-6 0,6 7 7 0,-6 2-6 15,-1 0 1-15,-5 4-2 0,-2-4-2 0,-1 5-7 16,-5 1 2-16,4-7-8 0,-2-2 5 0,-3 2 1 15,5-5 1-15,0-1 4 0,3-1-1 0,-1-1 0 16,3-2 2-16,0-3-4 0,0 2 4 0,1-1-4 16,2-1 4-16,-2 0-5 0,4-3 1 0,-3 2-3 15,3-2 1-15,-1 4 0 0,1-4 4 0,4 3-4 16,-4-3 6-16,8 2 0 0,-2 1 3 0,2 0-2 16,-1 0 7-16,2-1-5 0,5 2 2 0,-3 2 2 15,1 1 1-15,2 0 0 0,3 3 2 0,-4 0 5 16,2 0-4-16,-3 3 2 0,2-1 1 0,0-2 6 15,-3 5 0-15,1-2-2 0,-2-1 1 0,-4-2-4 16,1 1 2-16,0 0 1 0,-7-1 2 0,3 3 6 16,-2-2-6-16,-1 1 7 0,-1 1 5 0,-1-1-2 15,-4-2 2-15,1 2 0 0,-4 1 19 0,-1 0-13 16,-4-1 0-16,1-5-7 0,-6 3-2 0,5-2-6 16,-8-1 19-16,4-2-12 0,3-1-4 0,-7-1-2 15,4 2-1-15,-1-4-2 0,1 0-4 0,2-2-10 16,2 0-14-16,2-4-23 0,-2 2-3 0,5 1-18 15,0-3-22-15,4 1-25 0,0 0-33 0,1 0-44 16,3-1-25-16,6-2-23 0,3 0-25 0,1 0-29 16,1 0-596-16,8 1 296 0,1-2 196 0</inkml:trace>
  <inkml:trace contextRef="#ctx0" brushRef="#br0" timeOffset="4495.897">7942 3885 31 0,'3'-5'184'16,"-2"-5"-3"-16,-1 2-6 0,2-1 3 0,-2-7-8 16,-2 8-8-16,2-1-13 0,-1-1 0 0,0 0-1 15,-2 2 0-15,-2 1 3 0,3 3-6 0,-1-2-11 16,0-1-11-16,-2 3-9 0,0 2-11 0,0-1-4 15,-2 0-13-15,0 3-7 0,7 0-7 0,-15 3-7 16,5 0-6-16,-1 1-4 0,1 3-5 0,0 2-5 16,0 2-3-16,-3 2-6 0,0 1-6 0,0 0 2 15,2 2-2-15,-1 0 7 0,5 1-15 0,-4-1-8 16,5 1-13-16,2-7-6 0,-1 2-9 0,2-2-16 16,2-2-5-16,1 0-2 0,0-1 3 0,0-1 5 0,4-3 4 15,-1 1-4-15,3-1 3 0,0-3 4 16,7 0 4-16,-4-5 2 0,4 1-2 0,2-7 3 15,2 4 5-15,-4-1 4 0,0-2 9 0,-1 3 7 16,-3 0 9-16,0 2 12 0,-1 0 14 0,-4 1 9 16,1-1 10-16,-1 2-5 0,1 1 4 0,-3-1-2 15,-2 3-4-15,6-4 3 0,-6 4-11 0,0 0-11 0,6 0 6 16,-6 0-16-16,0 0-2 0,0 0 4 16,2 12-9-16,-1-7 3 0,-1 4-9 0,2 1 1 0,0 0 1 15,0 2 1-15,1 3-3 0,1-1-3 0,-1-2-1 16,6 4-2-16,-5-6 2 0,-1 1-3 15,3 1-3-15,0-5 2 0,0 3 4 0,2-4-8 16,-3 1 8-16,4-3-9 0,1 2-1 0,-1-3-3 0,3-3-7 16,-1 0 7-16,2-3 0 0,-1-3 0 0,-1 2-2 15,6-4-2-15,0-3 6 0,-2-3 0 0,6-6 0 16,0-1-6-16,-8-1 2 0,3-2-2 0,2-1 1 16,-4-6 0-16,0-1-6 0,0-1 7 15,-1-1-1-15,-4 2 3 0,0 1 1 0,-1 0 3 0,-5 2 4 16,3-4 6-16,-4 5 8 0,-2 1 14 0,-2 4-8 15,2 3 15-15,-2 5 9 0,0-2 5 16,2 6 0-16,-2 2 4 0,2-1 7 0,-1 1-2 0,0 5 1 16,-3-2 2-16,4 3-4 0,0 0-7 0,0 3-6 15,-4-4-12-15,4 4-6 0,0 0-8 0,0 0 0 16,-10 8 0-16,7 2 1 0,1 1-6 0,-6 7 1 16,-1 7-1-16,-1 2-3 0,1 1-4 0,1 3 4 15,3-1-4-15,0 1-7 0,-1-1 13 0,2 3-4 16,1-2-4-16,2-4 0 0,1 5 3 0,1-5-5 15,2 2 0-15,2-2-3 0,1 2-1 0,-2-9-8 16,8 3-7-16,-6-5-8 0,4-1-2 0,2-2-2 16,2-2 1-16,4-4 5 0,-7-1-2 0,6-2 2 15,1-3 13-15,1 0-12 0,-1-3 2 0,1-1 1 16,0-4 2-16,4 0-5 0,3-6 8 0,-8 4-5 16,5-8 4-16,-7 2-4 0,5-5-3 0,-1-1 4 15,-2-1 16-15,-1-1-10 0,-1-1-6 0,-6 4 7 16,-1 1-3-16,-1-2 8 0,-3 1-2 0,-1 2 11 15,0 3 1-15,-4 4 3 0,-3-3 13 0,2 2-9 16,-3 1-1-16,3 0 16 0,-3 4 5 0,-1-1 1 16,1 2-2-16,-1 1-11 0,-1 1-4 0,6 2-1 15,-12 4 0-15,7 0-5 0,-3 1-4 0,1 3 6 16,-5 6 2-16,3 0-10 0,2 2-2 0,-5 0-6 0,4 1-12 16,2 1 8-16,1-1-20 0,1-1-17 15,1 2-10-15,2-2-3 0,2-4-18 0,1-1 5 16,0-2-13-16,1 1 6 0,-1-4 11 0,4 0 4 0,-3-1 6 15,1 1 3-15,0-5 4 0,4 2 3 16,-3-3 8-16,-5 0 0 0,14-3 9 0,-4-4 1 16,-1 0 6-16,1-2-2 0,6-3 14 0,-5 0 1 15,3 1 10-15,-6 0 18 0,-2 2 11 0,2-3 12 0,-2 5 16 16,-2 0 10-16,0-1-5 0,-3 4-4 0,3-1-2 16,-1-2-10-16,1 5-6 0,-2-2-5 15,-2 1-2-15,0 3-9 0,4-5-6 0,-4 5-6 16,4-4-5-16,-4 4-13 0,0 0-2 0,0 0-3 0,0 0 2 15,0 0-12-15,9 12 2 0,-7-11-5 0,1 4-16 16,-2 2-13-16,4-2-13 0,-1-2-1 16,-3 2-4-16,2-1 0 0,1 0-2 0,-2 0 3 0,2 0 8 15,0-2 3-15,0 1 9 0,-2-2 2 0,-2-1 6 16,7 0 6-16,-7 0 17 0,10-4-1 0,-5-1 13 16,0 1 7-16,2-4 3 0,-2 1 4 0,3-2 4 15,0-1 8-15,-3 0 7 0,3 2 13 0,-2-3-5 16,2 4-3-16,1-3-3 0,-3 4-3 0,3 0 5 15,-1-1-8-15,1 0-3 0,0 4-2 0,0 0 3 16,-3-1 2-16,2 3-9 0,2-1 3 0,-2 2 2 16,-1 2-2-16,1-1-2 0,1 1-4 0,0 4-8 15,-1-1 18-15,1 3-15 0,-2-1 3 0,1 0-1 16,-3 1 10-16,2 2-14 0,-4 1-1 0,4-1 1 16,-4 1 4-16,-1 1-12 0,2-2-1 0,-4-1 8 15,2 3-5-15,-1 0-1 0,1-3-5 0,-2 2-4 16,0-6-3-16,-2 2 4 0,4-4-3 0,-1 1-1 15,-1-1 5-15,0-3 8 0,3 8 1 0,-1-7-3 16,-2-1 8-16,0 0 4 0,0 0-2 0,0 0-12 16,0 0 10-16,4-19 16 0,1 9-20 0,1-5-5 15,2 1 0-15,-3-3-2 0,5 0 6 0,2-8-3 16,-3 8-3-16,5 2-2 0,-9 1 12 0,8-1-8 16,-3 3-2-16,3-2 5 0,-2 5-7 0,-1 0 1 15,2 1-1-15,-1-1-3 0,-2 3 3 0,3 1 4 16,-2 0 0-16,-1 1-3 0,0 4 1 0,2 0-2 15,-3 0-4-15,0 0 5 0,1 3-6 0,-2 2 1 16,1-1-3-16,0 3 6 0,-2 0 2 0,3 3 4 16,-1-3-2-16,-2 3-12 0,2-1 10 0,1 1 1 15,-4 0-10-15,-1 0-1 0,1-2-8 0,-1 1-6 16,-2-3-1-16,0 0-2 0,-1 0 2 0,4-1-5 16,-4-1-13-16,2 1-2 0,-2-1-4 0,3 0 4 15,-3-3 7-15,-1 3 1 0,0-4 6 0,0 0-3 16,0 0 8-16,0 0 15 0,0 0-12 0,17-9 7 15,-8 0 4-15,-3 1 0 0,3-3 0 0,4-2 5 16,-3 2 0-16,0-2-3 0,0 3 6 0,2-2-1 16,-3 5 2-16,5-5 1 0,-5 3-3 0,0 3 4 0,1-1 2 15,-2 0 1-15,1 0 4 0,0 4 1 16,1-2 8-16,-1-2-12 0,-1 5 4 0,-1-1 6 16,0 2 0-16,-2-3-5 0,0 0 2 0,-1 4-1 15,-4 0 5-15,7-3-9 0,-7 3 1 0,5-3 5 16,-5 3-5-16,0 0 4 0,0 0-1 0,7 0 9 0,-7 0-6 15,0 0 3-15,0 0-2 0,0 0 5 0,0 0 6 16,0 0 11-16,0 0-9 0,0 0 0 16,0 0 2-16,0 0-3 0,0 0-6 0,0 0 10 15,0 0-10-15,-28 3-6 0,16 1 1 0,0 0 0 0,-1 0 0 16,0 0-5-16,-1 5 7 0,2-5-11 0,1 5 6 16,-1-1 3-16,3 5-7 0,-1-2-1 0,1 2 20 15,0 1-8-15,3-3-3 0,2 2 6 16,2-2-6-16,0 1 1 0,2 5-7 0,2-7 3 15,0 1 5-15,3 3 0 0,1-2 1 0,2 1 3 0,5-1-3 16,-2 1 2-16,2-2-4 0,5-3 8 0,-4 0-5 16,8-3-5-16,-3 0 4 0,0-1-1 0,3-2 8 15,6-3-10-15,-6 0-7 0,6-4 5 0,-8 0 2 16,7-1-3-16,-5-4 3 0,1 0 0 0,-3-1-3 16,3-7 0-16,0 0-1 0,-3 0 15 0,0-2-5 15,-1 1-10-15,-1-2-2 0,-4-4 0 0,-5 8 0 16,0-1 12-16,-4 1-14 0,0 0 1 15,2 1 9-15,-5 8 24 0,-2-3 10 0,3 7-4 0,-2-3 1 16,3 3-7-16,-3 0-6 0,-1 4-11 0,0 0-6 16,0 0 6-16,0 0-1 0,-10 12-1 0,2 1-2 15,-3 9-2-15,2-6 4 0,-4 10-5 0,4-2 3 16,0-1-1-16,1-5 0 0,2 0 0 0,2-3-2 16,3 3-11-16,1-2 17 0,-3-2-12 0,6-2-1 15,0-3-1-15,0 1-8 0,2-3-1 0,3 2-20 16,1-3-28-16,0-1-40 0,4-5-45 0,2 0-40 15,6 0-52-15,2-5-52 0,7-4-44 0,2-1-953 16,4-3 426-16,-1-4 284 0</inkml:trace>
  <inkml:trace contextRef="#ctx0" brushRef="#br0" timeOffset="5236.356">10977 3517 124 0,'5'-4'173'0,"-1"-2"3"0,0 1 2 0,0 1-8 16,1-3-7-16,-4 1-3 0,2 3 5 0,-1-2 4 15,2 1 0-15,-4-2-5 0,0 3-11 0,0-2-12 16,0 2-4-16,0 3-12 0,-4-5-12 0,-2 2-8 15,6 3-4-15,-17 0-8 0,3 1-14 0,-4 2-2 16,-1 4-8-16,0-1-5 0,3 0-13 0,-4 4 3 16,5 0-6-16,0-2-9 0,-1 3-1 0,2-1-4 15,4 2 4-15,2-1-16 0,3-3 1 0,-1 4-3 16,2-2 8-16,4 2-12 0,0 5-1 0,1-6-5 16,3 6-2-16,5-3 2 0,0 1-2 0,4 0 1 15,5 6-2-15,-4-3 1 0,4-1-3 0,3 0 3 16,-4-4-2-16,0 1-1 0,-2-3-3 0,2 0 2 15,-3 0-1-15,0-1 5 0,-7 0-8 0,2-5 3 16,1 1-2-16,-2 1-1 0,-3-3 3 0,-1 1 1 16,0 1 3-16,1-3 3 0,-1 0 3 0,-3-2 8 15,3 3 10-15,-4 0 6 0,0-4-2 0,-4 7 3 16,-1-5-10-16,-5 6 4 0,1-3-8 0,-5-1-1 16,1 1 5-16,0-2-7 0,-5 0-11 0,6-1-16 0,-6 2-20 15,5-1-27-15,-1 0-19 0,1-1-25 0,2 0-23 16,-1 0-20-16,7-1-32 0,-5 1-40 15,10-2-33-15,-8-5-696 0,6 1 313 0,2-3 210 16</inkml:trace>
  <inkml:trace contextRef="#ctx0" brushRef="#br0" timeOffset="6345.021">11183 3468 127 0,'5'-5'255'0,"2"1"-26"0,-5 1-22 0,2 1-19 16,1-3-16-16,-5 3-19 0,0 2-12 0,0 0 0 15,0 0 6-15,14 7 4 0,-13-2-4 16,3 0 3-16,0 7-10 0,1-1-4 0,-1 5-3 16,1 2-3-16,-2 0-5 0,0 3-8 0,1-1-18 0,0-3 0 15,-1 13-8-15,-2-7-7 0,-1 4-9 0,1-3-5 16,-2-3-5-16,0 3-2 0,-2 1-10 0,2-5-5 16,-3-1-3-16,0-1-8 0,-2 0 5 15,2-1-8-15,-1 0-8 0,1-5-2 0,0-3 9 16,0 2-12-16,3-5 4 0,-2 1-2 0,1-2-5 0,2-1 4 15,0-4 2-15,0 4-3 0,0-4-2 16,0 0-6-16,0 0-2 0,5-21-6 0,0 5-3 0,0-2-2 16,7 1-1-16,3-6 1 0,-2 0-1 0,1 8 0 15,-2-2 2-15,3 3 1 0,-2-1 1 0,2 3-3 16,0 2 1-16,2-2 9 0,-2 0-1 0,2 7 7 16,-2-3-1-16,-1 4 4 0,-1 3 1 0,5-2 1 15,-8 3-6-15,2 1 0 0,-2 1-1 0,-1 2-2 16,0 0 3-16,1 3-1 0,-1-1 1 0,-3 3 2 15,3 3-3-15,0 2 6 0,0-1-6 0,-2-2 10 16,-1 3-11-16,3 2 1 0,1-4-3 0,-3-1 0 16,5 4-3-16,-3-3 4 0,0-1-23 0,3 1 22 15,-3-2-5-15,2-2 2 0,3 2-4 0,3-3-3 16,-2 1 7-16,-2-5-22 0,1-1 15 0,3-1-12 16,0-1 12-16,0 0-8 0,2-3-1 0,-1 0-8 15,-1-6-1-15,1-2 1 0,0-1-6 0,3-4 2 16,-3 2-11-16,-4 0-5 0,4-7 8 0,-4 6 2 15,-1 1 4-15,-7 0 4 0,1 0 11 0,-3 3-13 16,-3 0 17-16,1-1 3 0,-2 1-1 0,-1 2 16 16,-1 0 7-16,-2 4 3 0,0-1-2 0,-1 0-3 15,-3 1 0-15,2 4-2 0,-2 0-5 0,-2 3 3 16,-3 3 7-16,3 1-18 0,-3 0-1 0,0 8 4 16,0-4 0-16,5 0-5 0,1 0 1 0,2 6 2 15,1-4 4-15,2 2-10 0,0 1-3 0,2-4 9 16,4 1-3-16,0-1-2 0,2 0 0 0,2-2 2 15,2 0 1-15,-1-1-8 0,4 3-8 0,5-4-5 16,-6-1 2-16,0-1-2 0,5-1 1 0,-3-3-3 16,4-2 0-16,0-4 7 0,1 1 2 0,0-2-8 15,0 0 5-15,0-4 7 0,-2 0-6 0,6-8-2 16,-3 2 1-16,-3-4 1 0,1-1 4 0,-4 1 4 16,-5 2-1-16,1 1 0 0,-2 1 21 0,-3 2 6 15,-3 6 7-15,1-5 22 0,-2 5 8 0,-1 1 8 16,0 1-10-16,2 0 1 0,-2 1-12 0,0 1-8 15,0 4-6-15,0 0-3 0,0 0 0 0,0 0-6 16,-13 10-3-16,6-2 0 0,2 5-4 0,-1-3 1 16,1 4-1-16,0 2-4 0,2 4 1 0,-3-3-4 0,4 0-6 15,2 0-16-15,2 0-8 0,0-5-9 16,2 5-2-16,0-5-8 0,1 1-5 0,4-4 3 16,-1 3-6-16,1-4-3 0,2-1 3 0,-1-1 4 15,3-1 3-15,0-2 2 0,0-3 16 0,1 0-5 0,2-3-1 16,5-2 8-16,-6-4-2 0,6 0 3 15,1-6 2-15,-1-3 20 0,-2-4-14 0,0-1 7 0,-5-4 5 16,4 0 8-16,-2-7-4 0,4-6 1 16,-6 5 16-16,4-10-7 0,1-1 16 0,-1 1 3 0,-4 12 14 15,4-13 2-15,-4 14 22 0,-5 4 3 0,0 3 7 16,-2 8 4-16,0-2 12 0,-6 7 10 0,3 3 0 16,-1-1 3-16,-2 6-18 0,0-4-3 0,1 5-11 15,-1 1-13-15,-1 2-7 0,1-4-10 0,-1 4-2 16,0 0-5-16,-1 16-1 0,1-6-3 0,-1 6-1 15,-1 1-4-15,1 11-5 0,-2-2-2 0,1 2 1 16,0 0-3-16,1 0-1 0,1-1-1 0,-1 1-5 16,0 0 0-16,-3 1-1 0,4-3-3 15,-2 3-4-15,4-4-8 0,-1-1-11 0,0 4-17 0,1-6-19 16,0-2-13-16,3-1-25 0,-1-2-21 0,1-7-30 16,4 6-47-16,0-5-37 0,1-1-36 0,1-1-40 15,0-6-51-15,-2-1-50 0,2-2-910 0,2-5 435 16,-2-2 290-16</inkml:trace>
  <inkml:trace contextRef="#ctx0" brushRef="#br0" timeOffset="6472.661">12743 3499 97 0,'8'-4'249'0,"1"4"-24"0,5-1-25 0,3 1-17 15,11-2-20-15,1 1-23 0,4-5-53 0,4 3-68 16,3-6-75-16,-3-1-381 0,14-4 147 0,-15 3 96 15</inkml:trace>
  <inkml:trace contextRef="#ctx0" brushRef="#br0" timeOffset="8494.68">4564 5610 33 0,'0'0'94'0,"-4"-2"-4"0,4 2-5 15,-5-1 0-15,5 1-9 0,-4-3 5 0,0-1-6 16,4 4-3-16,-5-5 6 0,0 1-4 0,4-1 4 16,1 2 2-16,-3-2 8 0,2 1 9 0,0 1 13 15,1 3 3-15,-3-9-10 0,3 4-10 0,0 1-1 16,0 0-4-16,3 0-1 0,-3 0-1 0,1 0-11 15,0-1-5-15,3 1-2 0,1-1-2 0,0 1-6 16,2-2-3-16,-1 3-3 0,1-1-2 0,3-3-6 16,-1 4 1-16,0 0-3 0,2-1-2 0,1 2-4 0,0 0-1 15,0 1-5-15,1 1 1 0,-2 0-2 16,1 0-5-16,-2 1-2 0,3 3-1 0,-3-3-3 16,1 3 4-16,1 1-3 0,-3 0-4 0,1 4 5 15,-1 1-5-15,0 3-2 0,-1 0 1 0,-1 4-2 0,-3 0 1 16,2 3-2-16,-3-1 0 0,0 5-1 0,-3 1 2 15,0 2-1-15,-3-1 1 0,2-2-2 16,-7 5 3-16,5-2-2 0,-8 0-2 0,6-1 4 0,-3 1-6 16,3-2-1-16,0 0 10 0,-4 1-10 0,4-1 0 15,-4 0-4-15,0 1 1 0,-1 0 5 0,-3-1 0 16,4-6 6-16,-2 3-2 0,3-5 0 0,0-1 2 16,1-3-1-16,0 4 2 0,2-8 0 0,0 1 4 15,0 0-2-15,2-3 3 0,0-3 3 0,-1 1 1 16,1-2 13-16,2 1-8 0,-2-1 7 0,3 0 0 15,0-3-1-15,-2 4 16 0,2-4-8 0,0 0-5 16,-2 5-4-16,2-5 1 0,0 0 1 0,0 0-3 16,0 0-4-16,0 0 5 0,0 0-4 0,0 0-2 15,0 0-1-15,15-9 2 0,-7 6-5 0,-1 0 9 16,3-4-6-16,3 2 4 0,0 1 12 0,4-3-19 16,0-3-1-16,1 4 0 0,1-2 1 0,8-4 3 15,-9 5-13-15,11-3 10 0,-7 3-2 0,2-3-1 16,5 2-1-16,-8 2-5 0,2-2 5 0,4 2-7 15,-9 0-5-15,0 1-8 0,-2 2 9 0,-2-4-2 16,-2 3 4-16,1 3-10 0,-4-1 9 0,-2 0-4 16,0 1-3-16,0-3-2 0,-2 4 0 0,1-1-11 15,-6 1 17-15,7-4-8 0,-4 1-4 0,-3 3 9 16,6 0-2-16,-6 0-1 0,0 0-7 0,0 0-12 16,0 0-11-16,4-2-17 0,-4 2-19 0,0 0-12 0,0 0-36 15,0 0-23-15,0 0-32 0,0 0-36 0,-1 10-13 16,2-6-21-16,-1-4-17 0,6 2-27 15,-6-2-686-15,9-6 322 0,1 1 214 0</inkml:trace>
  <inkml:trace contextRef="#ctx0" brushRef="#br0" timeOffset="8802">5476 5878 183 0,'0'0'270'0,"0"0"-27"16,0 0-17-16,0 0-18 0,0 0-19 0,0 0-18 15,7-3-14-15,-7 3-10 0,3-1-10 0,-3 1-4 16,11-3-4-16,-2 2-5 0,3-3 0 0,5 0-9 16,4 1-6-16,5-3-8 0,2-2-5 0,3 5-12 15,-2-3-6-15,2-2 0 0,-3 4-6 0,0-1-4 16,0 0-8-16,-7 4-3 0,2-2-4 0,-4 2-5 15,-6-2-3-15,1 1-2 0,-1 1-10 0,-3 0 1 16,-2 0-6-16,-1 1-1 0,-2 0 2 0,-5 0-4 16,8-2-6-16,-8 2 2 0,7 0-4 0,-7 0-14 15,0 0-22-15,0 0-33 0,0 0-47 0,7 2-61 16,-7-2-67-16,0 0-84 0,-9 9-661 0,3-8 324 16,-2-1 216-16</inkml:trace>
  <inkml:trace contextRef="#ctx0" brushRef="#br0" timeOffset="13045.864">7439 5690 80 0,'0'0'147'0,"0"0"-3"0,1-7 0 16,-1 7-9-16,0-5-2 0,0 2 1 0,0 3-18 16,2-7-1-16,-2 2-19 0,1 1 7 0,0-2 9 15,-2 1 3-15,1 1-2 0,-1-3 4 0,-1 1-1 16,2 2 6-16,-2-1-4 0,-1-2-4 0,-2 1-13 16,1 2-9-16,-2-1 13 0,1 1-2 0,0-1-1 15,-4 2-6-15,-4 1-8 0,4 0-7 0,-4 4-12 16,-1-2-4-16,-4 5-11 0,0-1-7 0,-1 4 2 15,3-1-5-15,-2 5-8 0,1 0-4 0,-5 3-7 0,7-1 1 16,1 1-4-16,0 4-2 0,1-2-5 16,3-3-6-16,2 1-3 0,-2 4-5 0,1-2-5 15,5 1-6-15,-1-1-6 0,2 1 0 0,3-1-2 16,3-1-6-16,2-5 2 0,3 4 5 0,1-3-9 16,6 2 6-16,3-4 4 0,6 2-4 0,3-4 3 0,-1 3 2 15,3-5 1-15,3 5 0 0,0-5 2 16,-4 1 0-16,3-2 3 0,-2 4 4 0,-2-4-3 0,-8 2-1 15,3-2 1-15,-2 0 2 0,-3 0 0 0,-2 2 3 16,-2-2 2-16,0-3-4 0,-3 3 1 0,-3-3-3 16,-2 3 4-16,0 2 1 0,-2-2 2 0,-3 5 0 15,-2-3 3-15,-2 5-4 0,-3-3-1 0,-4 0-2 16,5 2 0-16,-11-3 3 0,3 1-4 0,-1-1-1 16,2 1 5-16,-5-2-1 0,5-2-3 0,-1-2 1 15,-1 2 4-15,1 0 0 0,1-3-1 0,2 0 3 16,-2 1-2-16,4-1 0 0,4 1 5 0,-4-1-1 15,5-2 0-15,4 0-3 0,-9 1-1 0,9-1-4 16,0 0-6-16,-5 1 1 0,5-1-2 0,0 0 3 16,0 0 2-16,24-2 0 0,-12-1 1 0,1 1 1 15,6 0-3-15,0-3 3 0,8 1 2 0,-7-1-1 16,3-1 1-16,4 1-2 0,-3-2 1 0,3-2 3 16,-8 2 0-16,7-4 0 0,-7 1 3 0,-4-1 0 15,2-4 7-15,2-2 0 0,-1-3 4 0,-3-1 3 0,-1 0-3 16,-2-1 11-16,-2-2 3 0,-1-1 1 15,-1-1 4-15,-3-3 4 0,-1 0 3 0,-3 3 19 16,3 0 18-16,-4-2 25 0,-4 10 4 0,4-1-12 16,-1-1 8-16,-3 4 21 0,3 2 6 0,-2 1 22 15,-1 2-15-15,3 3-11 0,0 1-10 0,-2 0-11 16,3 4-14-16,-4-2-8 0,4 1-15 0,0 4-7 16,-4-5-11-16,4 5-7 0,0 0-2 0,0 0-4 0,-6 19-4 15,2-7-2-15,3 3-3 0,-3 10-4 0,3 0 0 16,-3 1-2-16,4 2-4 0,0 3-1 0,0 1 0 15,0 2-2-15,1-1-3 0,3 1 0 0,0 12-5 16,0-13-8-16,2 1-3 0,2 1-6 0,1-4-8 16,1-2-17-16,4-1-4 0,4-3-8 0,-1-3 1 15,2-2-18-15,3-3 0 0,2-3-2 0,-4-5-3 16,0-5 1-16,2 0-3 0,8-4 0 0,-3-4-2 16,-7 0 6-16,9-7 4 0,-3-3-2 0,-3-3 0 15,1-1 3-15,1-4-1 0,-1-1 4 0,-5-4 6 16,3-2 7-16,-3 0 1 0,-4 0 6 0,0 1 5 15,-3 2 7-15,-3 1 7 0,-4 5 6 0,-4 2 7 16,1 1 9-16,-2 6-1 0,-3-2 0 0,-3 1 5 16,-1 3-3-16,1 0 0 0,-3 1 0 0,0 3-7 15,-1 0 7-15,-2 2 0 0,1 1-6 0,-2 4-3 16,-1-1 1-16,4 2-5 0,-2 1-5 0,2 1-11 16,1-1-2-16,0 2-7 0,3-2-5 0,-1 0-2 15,2 1-9-15,3-2-7 0,-1 0 0 0,1 2-2 16,0-4 6-16,2-1 9 0,-1 5 4 0,1-5 7 15,0 0 3-15,0 0 4 0,5 6 1 0,-5-6 4 16,0 0 4-16,4 1 4 0,-4-1-2 0,5 0 3 16,-1 3 1-16,-4-3 3 0,0 0 1 0,10 2 1 15,-10-2 3-15,5 1 0 0,-3 4 1 0,0-1 1 0,2 2 2 16,1-2 3-16,0 1-2 0,0 7-1 0,-1-4 1 16,1 3 0-16,2 0 3 0,3 3-4 15,-5-4 3-15,4 5 3 0,0-2-5 0,1 0 0 16,-1-4-1-16,1 3-4 0,4 1-4 0,-5-8-5 0,3 4-4 15,-1-4-5-15,1-2-2 0,-1-3-1 0,1 0 2 16,1-3 3-16,0 0 0 0,3-8 6 0,-2 1 2 16,-1-5 4-16,-2 0 1 0,2-6 8 0,0-4 0 15,-2 0 4-15,0-1 5 0,-5-5 4 0,3-1 11 16,-4 1 12-16,-1-3 5 0,0 3 8 0,-2 0 9 16,-1-1 17-16,-2 3 13 0,2 5 11 0,-2 5 4 15,0-1 0-15,-3 3 4 0,3 5 23 0,1 3 12 16,-2 4-10-16,1-3-4 0,1 4-23 0,-2-3-11 15,2 3-17-15,0 4-9 0,0 0-7 0,0 0-5 16,0 0-11-16,-7 18-1 0,1-1-3 0,3 3-6 16,0 8-2-16,-1 1-7 0,0 3 1 0,1 2 2 15,3-1-15-15,0 0 5 0,3-3-2 0,-1 4-10 16,4-2 0-16,-1-3-7 0,3 3-13 0,0-2-10 16,4 0-19-16,2-6-12 0,0 2-5 0,2-6-3 15,-3-3-8-15,5-4-6 0,-4-2-2 0,4-2-9 16,-4-1 13-16,3-3-2 0,-2-1 3 0,5-3 7 15,-5-2 5-15,2-3 2 0,1-5 4 0,-1-2 4 16,1-1 4-16,1-5 2 0,-5 1 8 0,5-2 6 0,0-3 10 16,-2 0 3-16,-8 6 13 0,0 0 9 0,0-1 3 15,-3 1 11-15,-2 5 24 0,0 1 10 16,0-1 10-16,-3-2-3 0,2 7 6 0,-2-3-3 16,0 5 1-16,0-1 0 0,-1 1-12 0,0 3-11 0,-1-7-8 15,1 7-2-15,0 0-6 0,0 0-9 0,0 0-5 16,-8 15-17-16,5-4-8 0,0 1-17 15,-1 2-12-15,3 3-9 0,-3 0-17 0,4-1-10 0,0 1-5 16,4 0-7-16,-3-6-11 0,2 1-5 0,-2-2-4 16,4 0 3-16,-1-1 2 0,0-1 11 0,1-3 10 15,1 0 5-15,-1-3 10 0,2 1 8 0,-2-3 9 16,-5 0 9-16,13-12 13 0,-6 5 8 0,1-5 15 16,-1 2 15-16,1-6 20 0,3-1 5 0,0 4 6 15,-2-3 7-15,0 3 8 0,-3 0-1 0,2 4 3 16,-2 1 0-16,-1 1-6 0,2-2-4 0,-2 4-7 15,-1 3-5-15,0-4-1 0,2 2-1 0,2 2-2 16,-2 1-2-16,3 2-4 0,3 1-2 0,-2 5 0 16,-1-2-4-16,2 0-4 0,0 4 4 0,-2-2-4 15,-1 2-3-15,1 4 2 0,-1-3-1 0,1 4-4 16,-5-1-3-16,0-1 0 0,1 2-12 0,-3-2-7 0,0 1-13 16,0-4-9-16,-2 0-5 0,0-3 0 15,0 0-1-15,0 0 6 0,1-2 3 0,-1 0 7 16,2 0 4-16,-2-4 7 0,0 3 6 0,0-3 2 0,0 0 2 15,1-11 0-15,2 1 11 0,-1-1 1 16,3-1 7-16,-4 4 11 0,3-4-1 0,1 3 5 16,-1-3 0-16,1 4 3 0,-1-1-2 0,2-1 10 15,-2 0-12-15,4 4 0 0,-3 1-4 0,3-1-3 0,1 2 2 16,-3 1-1-16,2 1-2 0,-3 0-4 0,5 1 0 16,-2 0-2-16,0 1 1 0,-2 2-4 0,1 0 4 15,0 2-2-15,-1-1 4 0,0 2-9 16,-1-1 1-16,0 2 3 0,-2 1-5 0,1 1-3 0,-1 1 3 15,-2-2-2-15,-1 0 1 0,0 1-8 0,1-1-6 16,-2 0-3-16,1-2-2 0,0 0-2 0,0-1-1 16,0-4 7-16,0 5 2 0,0-5 2 0,0 0 4 15,0 0-5-15,0 0-1 0,0 0-5 0,0 0 0 16,-1-20 1-16,1 8 3 0,2 1-3 0,0-8 1 16,2 2-2-16,-2 0 5 0,2 0-1 0,2-2 2 15,1 4 3-15,-1 0 6 0,1 6-2 0,-2-3 0 16,3 2 0-16,0 0 0 0,0 3-2 0,1 0 2 15,1 2-1-15,-5 2 1 0,7 1-2 0,-1-1 9 16,-2 4 3-16,3 1-3 0,-2 0 2 0,-1 2 0 16,1 3-3-16,1-1 1 0,0 2-1 0,-2 1 3 15,1 1-4-15,-1 2 1 0,0 2 0 0,-2-6-2 16,0 4 2-16,1 0-2 0,-3 0 1 0,5 1 2 16,-4-2-6-16,-1-1 5 0,0 0-7 0,1-3-4 0,0 3-5 15,-1-3-1-15,0-3-1 0,-1 2-5 16,1-4 2-16,-1 3 1 0,1-5-1 0,-5 0 8 15,10-3-2-15,-5 0 0 0,3-4 4 0,1-1 0 16,0 0 0-16,-1-2-1 0,-2-2 0 0,2-3 0 0,-2 1 3 16,2-1 1-16,-2-1-4 0,-2-1 3 0,1 2 1 15,0 2 9-15,-2 2 14 0,-2 0 5 0,0 0 4 16,1 1 8-16,-2 0 6 0,0 3 22 16,0 1 3-16,-2 0 0 0,2 1-1 0,0 1-5 0,-1 1-5 15,1 3-12-15,-3-3-5 0,3 3-4 0,0 0-12 16,-11 6 4-16,5 1-4 0,-1 1-5 0,-3 1-1 15,5 4-11-15,-2 0-15 0,1-1-10 16,1 2-11-16,0 3-7 0,1-5-10 0,-1-1-13 0,1 3-9 16,4 1-9-16,-1-5-9 0,-2 1-7 0,3 0 1 15,0-5-1-15,3 2 8 0,-2-3 7 0,3-1 6 16,0-1 9-16,2-3 7 0,-6 0 9 0,12-4 5 16,-3-2 12-16,1-1 11 0,3-5 12 0,-1 0 9 15,2 0 16-15,-1 0 12 0,1-1 8 0,-1-1 10 16,0 2 12-16,-4 4 5 0,1-7 7 15,0 6-7-15,-5 1-4 0,3 0-7 0,1 2-3 0,1-1-8 16,-2 3-3-16,1 1 6 0,-4 1-18 0,4 1-3 16,-3 1 1-16,2 1-5 0,-3 4 2 0,8-1-2 15,-4 1 3-15,0 3-6 0,-1-1-1 0,0 2 1 16,-1 1-4-16,-1 0-2 0,2 2-4 0,-5 0 0 16,4 4-9-16,-5-6-11 0,1 1-2 0,0 0-6 15,-3 0-11-15,1-4-16 0,-1 3-13 0,1-1-7 16,0-4 3-16,-1 2 6 0,0-3 11 0,2-1 7 15,-1-1 9-15,-1-2 3 0,0 0 1 0,0 0 6 0,0 0 4 16,3-9-3-16,0-3 6 0,1-2 9 16,1-2 1-16,0-1 2 0,7-6 11 0,1-2-1 15,-6 6 5-15,1 1 5 0,6-4 2 0,-4 6 5 16,3 2-2-16,-4-1 4 0,-1 4 15 0,-2 3-17 0,3-1-4 16,-5 3-1-16,1 3-3 0,0-1-2 0,-1 1 0 15,4 3-2-15,-1 0-2 0,0 3 8 16,-1 0-7-16,2 2 1 0,1 4-2 0,-2-1-5 0,0 3 2 15,0 0-2-15,0 0 0 0,2 3 2 0,-2 0-9 16,-1-1-4-16,1-2-10 0,-1 3-9 16,0-3-2-16,0-3-3 0,-2 3-3 0,-1-5 0 15,0 0 1-15,1-1 1 0,0-2 5 0,-3 0 10 0,3-1 12 16,-4-2-1-16,0 0 6 0,8-8-1 0,-7 1 9 16,3-2 16-16,0-4 3 0,2-5 0 0,-2-2 9 15,0-3 13-15,1-4 10 0,-4-3 6 0,2-1 5 16,-2-1 18-16,3-3 6 0,-3-12-1 0,4 13 17 15,-2 0 10-15,0 5 11 0,3 0-1 0,-2 11 10 16,-2 2 2-16,-1 4 9 0,2 0 0 0,-3 5-6 16,3 2-11-16,-3 0-16 0,0 0-14 0,1 1-14 15,-1 4-13-15,0 0-12 0,0 0-7 0,0 0-2 16,0 0-5-16,2 19-6 0,-2-2 0 0,3 2 0 16,-3 6-7-16,0 2-1 0,-3 3-2 0,3-1-3 15,-1 1-3-15,1 4-3 0,-2-3 1 0,-1 0-4 16,0 0-2-16,2 1-1 0,0 0-4 0,0-6 0 15,1 3-6-15,0 0-7 0,2-2-13 0,-1-6-18 16,2-3-18-16,1 1-24 0,-2-1-30 0,2-7-22 16,1 0-23-16,3-3-26 0,0-3-25 0,2 0-30 15,1-1-35-15,1-8-46 0,0-1-56 0,5-3-69 16,1-3-976-16,-4-5 468 0,1-7 312 0</inkml:trace>
  <inkml:trace contextRef="#ctx0" brushRef="#br0" timeOffset="13202.535">10364 5736 152 0,'-5'2'250'0,"1"2"-26"0,1 0-22 0,2 0-20 15,1 3-18-15,0-7-18 0,1 7-14 0,2-4-13 16,1 2-16-16,1-1-6 0,5-3-13 0,-1 1-30 16,10-2-26-16,-2 0-42 0,5-2-56 0,7-4-62 15,4 0-443-15,-1-1 193 0,18-8 126 0</inkml:trace>
  <inkml:trace contextRef="#ctx0" brushRef="#br0" timeOffset="14044.847">11343 5569 322 0,'-8'-4'325'0,"4"1"-18"0,1 0-8 0,-3 1-24 15,1 2-21-15,5 0-20 0,-12 2-9 0,3 1-11 16,-2 4-9-16,1 0-12 0,0 8-5 0,-2-2-18 16,1 4-15-16,-2 6-9 0,4 1-14 0,-2 0-10 15,2 0-12-15,0 1 2 0,1 4-26 0,4-3-10 16,3-1-9-16,0 2-3 0,1-1-6 0,1 0-5 0,2-6-16 16,0-2-26-16,6-3-11 0,-1 0-3 0,4-5-4 15,4 2-15-15,-3-7-6 0,6-1-11 16,3-4-3-16,-3-1-6 0,10-4 2 0,-2-6-10 15,-1-2-2-15,2-3-4 0,-1-5 2 0,-1-3-4 0,10-10 0 16,0-2-4-16,-5-5 0 0,-3 1 8 0,1-1 10 16,-11 12 5-16,0-1 14 0,-8 0 26 0,-3 3 4 15,0 1 10-15,-4 9 8 0,-6-3 5 0,2 3 8 16,-3 5 17-16,-5-2-1 0,3 4 0 0,-7 2 2 16,-3-1 2-16,3 5-16 0,-6 4 0 0,-1 2 0 15,-1 5-2-15,-4 2 0 0,0 6-5 0,-1-1-2 16,3 4-8-16,1-1 2 0,7-1-2 0,-2 4 1 15,8-4-3-15,1-1-11 0,5-1-2 16,2-3-4-16,3 1-7 0,4-1-4 0,2-1 1 0,1-2-11 16,3-1-2-16,4-2-3 0,2-3 2 0,0-2 1 15,5-4 1-15,4-4 4 0,0-3 2 0,0-5 0 16,-3-2 7-16,-1-5-5 0,-3-1 4 0,-2-3 4 16,-1-2 2-16,-3-2 7 0,-1-3 1 0,-7-2 10 15,6 1 14-15,-6 2 7 0,0 4 15 0,-3-1 25 16,1 4 12-16,-4 7 23 0,0 2 10 0,-1 0 7 15,-2 8-4-15,2-3-2 0,-2 6-7 0,1 0-16 16,-1 1-12-16,3 3-9 0,0 2-3 0,0 0-6 16,-14 13-5-16,8 0-7 0,-1 4-4 0,-3 14-5 0,5 1-3 15,-3 3-2-15,7 12-3 0,-7 0-2 16,2 3-3-16,2 1-3 0,-1 2-1 0,6 0-1 16,-1-2-4-16,8 1-1 0,-2-3-4 0,3 0-2 15,0-1 1-15,5 3-3 0,-1 3 3 0,-4-6-3 0,8 0 7 16,-5 3-8-16,2-4-2 0,2 2-1 0,-1-4 0 15,-3 1-4-15,-2-12 2 0,-3-1-4 0,1-1 6 16,-4-1-3-16,1-2 1 0,-7-3 0 0,-2-1 0 16,-1-6-1-16,-4 0 1 0,-7 1-1 0,-2-1-3 15,-3-4 5-15,3-4-2 0,-9-1 2 0,8-3-3 16,-11-2-1-16,10-5 1 0,-2-2 1 0,2-2-3 16,1-4 0-16,-2-2-2 0,2-6 2 0,3 1-2 15,-3-7-1-15,3-2 0 0,6-3-1 0,2 0 3 16,-1 1-4-16,9-1-2 0,4-2 4 0,5 2-6 15,0 1-1-15,5 4-1 0,5-1 0 0,3 3-1 16,-2 0-3-16,7 3-4 0,3-3-10 0,1 3-15 16,5-1-23-16,11-8-29 0,2-1-40 0,-2 0-63 15,0 1-64-15,0 0-105 0,-4-4-1245 0,-2 0 535 16,-3-6 358-16</inkml:trace>
  <inkml:trace contextRef="#ctx0" brushRef="#br0" timeOffset="15911.045">13265 5468 152 0,'-7'-14'282'0,"2"3"-5"0,-1 2-15 0,2 1-22 16,4 6-24-16,-4-3-26 0,4 5-18 0,-1-2-18 15,1 2 4-15,0 0-3 0,1 21-3 16,-1-5-3-16,4 2-14 0,0 8-2 0,1-3-11 0,0 4-10 15,-1 0-7-15,1-2-9 0,3 1 1 0,-4 1-15 16,-2 0-9-16,0 0-6 0,-2-4-5 0,0 4 1 16,-3-3-13-16,2 1 0 0,-3-6-7 0,-3 1-4 15,2 0-4-15,-4-4-5 0,3-1 1 0,1-1-8 16,-3-4 2-16,4-1-1 0,0-4-4 16,2 0 3-16,-6-3-7 0,4-2-4 0,4 0 0 0,-13-12-3 15,3-3-7-15,4-3 1 0,-4-9 10 0,1-5-14 16,-5-13 1-16,3-6-1 0,2 0-3 0,2-2 1 15,0 0 3-15,2-3-1 0,3 4 9 0,0 1 0 16,4 16 18-16,2 1 2 0,-1 2 12 0,1 4 2 16,1 1-3-16,0 8 19 0,2 2-16 0,-3 5-7 15,0 2-4-15,2 0-3 0,4 3-3 0,-1-1-2 16,1 4-4-16,4-1-4 0,2 5-4 0,3 2 0 0,-2 3 4 16,4 1-4-16,2 6-1 0,0 6-3 15,-4 2 3-15,-1 3-1 0,-2 6 6 0,-2-1-7 16,-3 5 3-16,-3-1-1 0,-2 2-2 0,-6 2 2 15,1-1 1-15,-2 0-10 0,-8-1-2 0,4-2-1 0,-4 1-11 16,3-6-5-16,-3-3-10 0,1-7-7 0,2-2 2 16,3-3 3-16,-1-3 6 0,2-3 2 15,0-2 1-15,-1-1 3 0,3-3-3 0,0 0 0 0,0 0 10 16,-3-20-11-16,5 3 6 0,4-1-5 0,2-5 3 16,1-3 6-16,0 2 6 0,3 2 0 0,1 5 4 15,1-4 3-15,0 6 6 0,0 2 0 0,3 2 0 16,1 1 3-16,0 4 1 0,1 0-1 0,1 1 1 15,-1 5 5-15,2 2-2 0,0 2 2 0,0-1 1 16,-1 3-6-16,2 2 5 0,-5 1-7 0,-2 0 4 16,3 3-4-16,-4 2-4 0,-1-1 3 0,-1 3-1 15,-1 1 1-15,-1-2 1 0,-1 4-5 0,-1-2-3 16,-1 0-12-16,0-2-10 0,0 1-7 0,-2-6-3 16,1 2-8-16,0-3-3 0,-1-1-1 0,0 0 4 15,0-4 5-15,-1 0 7 0,1 0 0 0,-1-3 3 16,-4-1 3-16,9-2 0 0,-3-5 1 0,1 0 0 15,-1-3 0-15,3-3 8 0,4-4-1 0,-3 0-1 16,4-6-2-16,0-3 4 0,0 4 3 0,-2 5 0 0,-3 0 8 16,-3 1 2-16,4 1 10 0,-5 6 14 15,-1-1 4-15,1 3 4 0,-2 1 4 0,0 1 5 16,-1-1-9-16,-2 1-7 0,4 2 6 0,-3 0-17 16,-1 3-1-16,0 0-4 0,0 0 5 0,0 0-5 0,0 0-5 15,-4 17 5-15,3-10-10 0,1 4-1 16,-4-1-7-16,4 2-9 0,0 0-4 0,2-2-10 0,-2 1-5 15,2-2-5-15,2 1-2 0,0-5 3 16,2 2 6-16,1 0-1 0,0-4 1 0,3 1 3 0,2-3 2 16,-2-2 2-16,0-3 3 0,7-2 2 0,-2-5 3 15,2-3 3-15,2-6 1 0,0-2 1 0,-1-2 2 16,-1-4 0-16,-1-2 3 0,2-1 4 0,-4-3-2 16,5-7 7-16,-7 7 5 0,-2-1 1 0,-1 2 11 15,-1 5 15-15,-3-1 20 0,1 6 7 0,-6 3 9 16,3 2 15-16,-3 7 30 0,-3-3 6 0,3 4-5 15,-6 1-9-15,6 2-12 0,-4 0-11 0,0 4-10 16,2 0-11-16,2 3-6 0,-12 6-6 0,2 2-8 16,-2 8 0-16,-3 8-6 0,1 7-4 0,1 0-2 15,-5 16 0-15,6 1-7 0,0 2 4 0,3 2 5 16,3-1-11-16,1 4-4 0,-3-2 1 0,7 2-1 16,1-1-4-16,1 2 2 0,0 0-6 0,3 1 2 15,1-1-2-15,-1 0-6 0,0-1 4 0,4-1 0 16,-3 3-9-16,-1-6-4 0,-1 0 8 0,2-2-4 0,-3-3-14 15,-2-12-4-15,0-1-4 0,-4-1-6 16,1 2 9-16,-3-7-5 0,0 1 13 0,0-8-7 16,-3-3 7-16,2-3-2 0,-1 1 4 0,0-5 1 0,-1-1 4 15,-2-4 1-15,1-1 3 0,-3-3 0 0,0-2 0 16,3-5-4-16,-6-4 1 0,0 0 2 0,0-12-10 16,0-2 1-16,3-5-10 0,3 0-7 0,4-5-9 15,1 0 7-15,5-3 3 0,3 4-5 0,3 2 3 16,0 0 3-16,2 1 5 0,3 4-2 0,3 1 3 15,-1-1-1-15,5 4 0 0,-2 2 8 0,5-2-5 16,2 1 2-16,-4 3 1 0,4 0 0 0,1-1 1 16,-1 2-2-16,0 2 10 0,2-2-1 0,-10 3-10 15,8-1 7-15,1 1-2 0,-2-1 1 0,-4 5 2 16,-4-1 3-16,1 1 1 0,-1 1-1 0,-2 1-6 16,-3 0 15-16,0 1 1 0,0 2 11 0,-4 0 6 15,-1 1 2-15,-1 1 3 0,0 1-6 0,-3 2-6 16,5-3-4-16,-5 3-6 0,0 0-1 0,0 0 10 15,0 13 1-15,0-4-9 0,-2 2 0 0,0 2-2 16,1 4 0-16,0 0-1 0,-2 3-2 0,3-2 4 16,1 2 2-16,-1-1-6 0,3 1 7 0,2-2-4 15,-1-1-1-15,2-1-7 0,-2-1-2 0,3-2-9 16,-1-5-1-16,3 1-1 0,0-3-8 0,0 3 2 0,0-8 1 16,2-1 6-16,1-4 0 0,-2-4 1 15,8-3 7-15,-3-5-3 0,3-4 7 0,0-6 0 16,-3-3-1-16,2-3 4 0,2-14 0 0,-1 3 0 15,-5-3 10-15,-2-3 3 0,1-2 1 0,-3-6 9 0,-2-1-1 16,1-25 5-16,-3 29 7 0,2-1 14 0,-1 7 13 16,-5 15 5-16,3 2 23 0,-4 3 12 15,1 10 3-15,-2 2 9 0,1 5 4 0,1 0-6 16,-2 5-10-16,1 0-13 0,-1 0-13 0,1 2-9 0,0 4-9 16,0 0-6-16,0 0-4 0,-4 13-4 0,-1 4-4 15,1 9-5-15,-2 3 8 0,2 3-13 0,-4 1 1 16,4 4-2-16,-2 11-1 0,2-2-4 0,3 0-2 15,-2-10-12-15,2 11-16 0,-2 0-15 0,6-12-39 16,-2 0-30-16,3 2-26 0,1-3-42 0,4 0-34 16,-1 0-41-16,2-6-50 0,0 2-65 0,2-8-53 15,-3-3-949-15,1-4 451 0,-4-7 302 0</inkml:trace>
  <inkml:trace contextRef="#ctx0" brushRef="#br0" timeOffset="16073.814">14706 5753 178 0,'-5'-6'266'16,"1"1"-29"-16,-1 1-23 0,1 0-23 0,4 0-19 16,-4 0-15-16,4 4-15 0,0-5-19 0,0 5-14 15,0 0-7-15,0 0-11 0,8-1-7 0,-8 1-11 0,16 4-6 16,1-3-16-16,5 3-25 0,6-1-41 16,3 1-58-16,2-2-48 0,1 1-54 0,2 2-458 15,0 2 211-15,6-3 140 0</inkml:trace>
  <inkml:trace contextRef="#ctx0" brushRef="#br0" timeOffset="16494.807">15558 5833 172 0,'-3'-20'311'0,"0"-5"-24"0,0-1-19 16,0 0-11-16,3-1-18 0,0 0-23 0,-3-2-10 15,4 1 1-15,-2-1-19 0,2 0-12 0,-5 3-10 16,3 1-5-16,-3 7-15 0,2-1-4 0,-1 7-5 16,-2 2-14-16,1-2-14 0,2 5-19 0,-1-2-6 15,1 1-2-15,-1 6-14 0,-1-4-17 0,2 2-13 16,0 2-13-16,2 2-8 0,-4-3-7 0,4 3 0 16,0 0-7-16,0 0 0 0,-4 12-1 0,4-4-1 15,1 1-5-15,2 1 6 0,1 4-3 0,0 1-1 16,1-1 4-16,2 2-5 0,2 1 4 0,-2 0-2 15,1 1 2-15,1-1-4 0,1-2 5 0,-3 2-4 16,-1-3 2-16,0 0 0 0,2-1-3 0,-6-3 1 16,1 0 5-16,1 0-1 0,-3-2 0 0,-1-2 4 15,0 1 5-15,-1 1 2 0,-3 0 11 0,-5 1 4 16,4-3 6-16,-6 2 0 0,-6 0 1 0,-1 0-5 16,-2 1-5-16,-6 3 0 0,-2-2-2 0,1 1-9 15,-1-4-6-15,10 2-15 0,0-4-24 0,8-2-41 16,-2 2-46-16,6-1-45 0,1 1-29 0,3 0-40 15,2-5-50-15,7 5-786 0,5-5 356 0,4-4 238 16</inkml:trace>
  <inkml:trace contextRef="#ctx0" brushRef="#br0" timeOffset="17487.952">15911 5831 152 0,'0'0'235'0,"4"1"-14"0,-4-1-1 15,0 0-12-15,0 0-6 0,0 0-16 16,11-4-17-16,-8 1-8 0,2-2-8 0,-1-1-14 0,2 1-10 16,3-5-12-16,-4 3-10 0,4-3-1 0,-4 0-11 15,1-2-10-15,4-3-8 0,-1-1-7 0,-2-4-8 16,1-2-4-16,1-4-7 0,0-1-6 0,-3 0-2 16,3-4-3-16,-4 4-3 0,-1-1 2 0,-1 3 8 15,-2-3 13-15,-1 10 4 0,0 1 21 0,-1 4 29 16,-2 2 20-16,2 1-3 0,-2 3-4 0,3 2-20 15,-2-1-13-15,-1 3-7 0,3 3-10 0,0 0-13 16,0 0-8-16,-14 17-2 0,9-3 2 0,-4 11-4 16,0 3-6-16,2 3-3 0,0-1-2 0,1 4-4 15,-2 0 0-15,4 2-2 0,-1-2-5 0,1 0-3 16,2-1 0-16,-1-2-3 0,2-1-6 0,1-3-4 16,0-7-2-16,1-2-5 0,2-1-16 0,-1 0-12 15,2-5-7-15,1-2-12 0,4-3-8 0,0 3 3 0,0-6 2 16,0-3 6-16,5-1-8 0,0-1 4 0,4-4-2 15,4-6 11-15,1-4-7 0,1-3 4 16,0-5 1-16,1 1 3 0,-1-1 3 0,0 5 8 16,-2-3 6-16,-2 3 17 0,-7 3 28 0,4 2-10 0,-8 5 23 15,-2 1-8-15,1 2-10 0,-4 0-1 0,1 1-8 16,0 2-3-16,0 2 5 0,0 0-4 16,3 2 1-16,-3 2-1 0,3 1 1 0,-2 3 0 0,3 1-5 15,-1 1 2-15,1 4-1 0,-2-1-5 0,5 1 5 16,-2 2-4-16,0-1 14 0,3-2-12 0,-3 2 0 15,3-3 2-15,-3-1-3 0,3-3-3 0,-3-1 4 16,3 0-2-16,4-2-4 0,-5-3 4 0,1 1 0 16,1-3-2-16,-1-3 1 0,5-2 3 0,-4-4-6 15,5 0 0-15,-1-3-1 0,1-6-5 0,0-3 1 16,3-1-2-16,-7-3 4 0,2-4-10 0,0 0-2 16,-6-2 2-16,-2 2 1 0,-1 0 0 0,-3 0 4 15,1-1-6-15,-5 4 2 0,1 1 4 0,-2 11 18 16,-2 2-2-16,0 0-4 0,-4 0 2 0,3 7-12 0,-1-2 2 15,-1 2-5-15,-3 3 4 0,0 2-7 0,0 0-1 16,0 0-4-16,2 2-13 0,-3 2-1 16,4 3-11-16,1-3 2 0,0 3 4 0,4 2-1 0,5 1 9 15,-2 0-3-15,2 2-4 0,5 1 0 16,0 1 9-16,1-2-3 0,1 2 5 0,-1 1 4 0,10 2 2 16,-8-4-3-16,2 0 1 0,-2-1 2 0,10 5 4 15,-9 0 2-15,8-2-1 0,-4-1-3 0,-4-2 5 16,1 0 2-16,-2-2 0 0,1 0 10 0,-5-1-4 15,0-4 2-15,-3 3 1 0,3-3-3 0,-4-1-1 16,0 1 2-16,-1-1-3 0,3-1 2 0,-2 0-2 16,-2 1 8-16,1 1-8 0,0-4 3 0,0 3-8 15,-1-4 7-15,-3 0 0 0,4 3-6 0,-4-3 9 16,6 0-9-16,-6 0-7 0,10-5 0 0,-7-1 0 16,0-1-7-16,4-2 4 0,4-5 3 0,-3-1-3 15,1-2 7-15,5-5-8 0,-4 0 1 0,3 0-1 16,0 5 7-16,2-4 8 0,-3 7 8 0,-1-1 12 15,1 5-3-15,-1 1 1 0,-2 2-3 0,1-1 10 16,0 3 0-16,0 1-6 0,-1 4 21 0,3 2-11 16,1 0-4-16,-3 6 19 0,4 4 5 0,-2 0-3 15,-1 2 1-15,5 10 7 0,-6-7-5 0,-3 2-2 16,1-2-2-16,-3 1-1 0,1-1-1 0,-3 0-3 0,-2 1 0 16,-2-1-2-16,-2-2 0 0,0-1-4 0,-4 2-5 15,1-6 0-15,-3 4-16 0,-5-2-40 16,5-4-43-16,-5 0-54 0,1 0-54 0,-1-2-62 0,0-5-97 15,1 1-1040-15,1-6 458 0,1-4 308 16</inkml:trace>
  <inkml:trace contextRef="#ctx0" brushRef="#br0" timeOffset="18428.39">18187 5510 90 0,'1'3'171'16,"-1"-3"-2"-16,0 0-3 0,0 0 0 0,8 0 1 16,-8 0-2-16,0 0-2 0,10-6-4 0,-5 3-8 15,0-2-7-15,7 0-1 0,-1-2 4 0,5-1-6 16,1-3 4-16,6-2-9 0,3-1 0 0,2-3-1 15,2 0 6-15,14-9-12 0,6-2 6 0,1-1 0 16,28-17-13-16,-21 14-4 0,23-18 7 0,4 4-6 16,3-1-11-16,-3 0-32 0,3-2-6 0,0-1-5 15,-5 4-9-15,-1 5 2 0,-26 9 0 0,27-10-4 16,-32 14-6-16,-2 0-2 0,0 5-9 0,-13 4 0 16,-2 1 4-16,-1 1-5 0,-4 1 6 0,-2 2 1 15,-3 2 7-15,-7 2-5 0,1 2 21 0,-8 1-7 16,3 2-5-16,-2-2-2 0,-2 1-8 0,1 2 1 15,-2-2 1-15,-3 2-4 0,0 0-8 0,1 0 0 0,-3 1-1 16,2 0-6-16,-1 1-5 0,-4 2-1 16,5-3-22-16,-5 3-23 0,3-2-42 0,-3 2-48 15,0 0-46-15,0 0-46 0,0 0-49 0,0 0-42 16,0 0-35-16,-18 13-41 0,3 1-774 0,-10 0 383 0,0 4 254 16</inkml:trace>
  <inkml:trace contextRef="#ctx0" brushRef="#br0" timeOffset="19432.517">18395 5567 28 0,'-4'-2'112'0,"4"2"2"0,-1-6 1 0,1 6-5 16,-4-2-2-16,4 2-6 0,0 0 0 0,-2-3-7 16,2 3-2-16,0 0-2 0,0 0 2 0,0 0 0 15,0 0 2-15,-2-2 2 0,2 2 2 0,0 0 1 16,0 0 1-16,0 0 3 0,0 0-3 0,-3-4-7 15,3 4-2-15,0 0-4 0,0 0 0 0,0 0-4 16,0 0-2-16,0 0-3 0,-7-1-5 0,7 1-6 16,0 0-8-16,0 0-3 0,-6-2-6 0,6 2-2 15,0 0-5-15,-5-3-3 0,5 3-5 0,0 0-5 16,0 0 1-16,-9 3-4 0,9-3 3 0,-10 0-9 16,10 0-2-16,-11 0-1 0,6 0 1 0,5 0-6 15,-14 2-2-15,8-2-3 0,-1 0-2 0,0 0 3 16,-2 2-3-16,1-2 2 0,2 1-4 0,-1 1 3 15,0-1-14-15,0 0 0 0,2-1 2 0,5 0 2 0,-10 3-2 16,10-3 10-16,-9 0-9 0,5 2 3 16,4-2 0-16,0 0 3 0,0 0 4 0,-6 0 0 15,6 0 2-15,0 0 2 0,0 0-3 0,-7 0 0 16,7 0-1-16,0 0 10 0,0 0-11 0,0 0-1 0,0 0-4 16,-1 4-3-16,1-4 15 0,0 0-5 0,5 8 5 15,0-4 12-15,2 4 16 0,4 0-4 0,1 4 4 16,3-1 2-16,-1 4 9 0,9 2 5 15,0 3 4-15,3 0 7 0,3 1 0 0,3 1 5 0,14 7 3 16,-1 4 10-16,4-4 4 0,9 1-4 0,19 13-4 16,1-4 0-16,-21-10 0 0,29 9-12 15,-6 1 5-15,-1 5-5 0,3-1-1 0,-28-18-6 16,4 2-11-16,23 11 3 0,-25-11-6 0,-3-1-5 0,-2 1-2 16,-4-5-5-16,-14-3-3 0,1-2-5 0,-2 0 0 15,-2-1-3-15,-7-3 0 0,-5-1-2 0,0-3-3 16,-3-1-1-16,-3-1-9 0,-3 0 8 0,2-4-4 15,-7 1 2-15,4-1 0 0,-3 1-1 0,0-3 2 16,-1 2 0-16,0-1-4 0,-1 1 8 0,-3-3-9 16,6 2-4-16,-6-2 5 0,3 3-9 0,-3-3-21 15,0 0-22-15,0 0-26 0,4 1-52 0,-4-1-57 16,0 0-57-16,0 0-61 0,0 0-72 0,0 0-1081 16,0 0 482-16,0 0 320 0</inkml:trace>
  <inkml:trace contextRef="#ctx0" brushRef="#br0" timeOffset="23211.618">20493 4172 119 0,'3'-6'165'0,"-3"6"-1"0,3-3-14 0,-3 3 0 16,0-4-10-16,0 4-10 0,2-2-9 0,-2 2-5 15,0 0-9-15,3-4-8 0,-3 4-3 0,0 0-12 16,3-4-2-16,-3 4-3 0,0 0-6 0,0-3-7 16,0 3-4-16,0 0-12 0,3-5 6 0,-3 5-3 15,1-2 5-15,-1 2-9 0,0 0-3 0,3-7 1 16,-3 7-8-16,0 0 2 0,0 0-2 0,0-4-6 16,0 4-3-16,0 0-1 0,0 0-2 0,0-4-4 15,0 4 3-15,0 0-8 0,0 0-1 0,0 0-1 16,0 0-1-16,0 0-6 0,0 0 1 0,0 0 0 15,0 0 0-15,0 0-3 0,0 0-5 0,0 0 2 16,0 0-1-16,0 0-2 0,0 0 1 0,0 0-5 16,0 0 3-16,0 0 2 0,0 0 2 0,0 0 0 15,0 0 6-15,0 0 15 0,-7 13 7 0,2-10 5 16,-1 3-4-16,-2-2-3 0,-2 3-4 0,-4-1 0 16,-1-1-1-16,-6 2-4 0,2 1-1 0,2-4-2 15,-2-2 8-15,1 4-13 0,-3-5 1 0,0 0 1 16,4-1-2-16,0-1 1 0,4 0 0 0,-5-5 1 15,6 2 1-15,1-1-1 0,2-1 24 0,0-5-5 16,0 1 1-16,7-1-7 0,-1-1-4 0,3 2 4 16,3-3-4-16,1 1 6 0,6 0-5 0,-1-3 4 15,-2 6 0-15,7-3 1 0,-1 2 5 0,-2 3-3 16,5-3 4-16,3 6-7 0,-1 0 4 0,2 2 2 16,2 2-4-16,-5 2-3 0,3 2 1 0,8 5 8 15,-3 1-13-15,-4 6 5 0,1 4 1 0,-3 0-1 16,0 3-7-16,-3 3 8 0,-3 2-4 0,-1 4 6 15,-3-2-5-15,-5 2-2 0,1 2-5 0,-2 0 3 16,-2 2 3-16,-2-2-2 0,-2 15-2 0,2-15-7 16,-7 1 0-16,3-3 1 0,0-2 2 0,-4-3-6 15,4-9-3-15,-3 2-1 0,3-6 10 0,-4 1-10 16,4-4 0-16,1-3-2 0,-1-1 5 0,1-2 0 16,-1-4-2-16,1-1 2 0,4 0-2 0,-12-6-4 15,5-3-10-15,2 1 5 0,1-8-2 0,2-4-3 16,-1-4-2-16,7-6 7 0,1 1-7 0,3 1 4 15,1 3-3-15,1-2 2 0,-2 4-2 0,3 4 12 16,1 4-1-16,-1 1-7 0,2 3 2 0,-2 0 6 16,1 4-7-16,-1-1 5 0,2 3-4 0,4 0 2 15,-1 2-2-15,-3 2 3 0,5 2 0 0,1 3-1 16,-7 0-4-16,6 3 4 0,-2 1 4 0,-2 1 2 0,-1 3-7 16,-3 1 0-16,-1 1 2 0,-1 2-3 0,-3 1 6 15,0 4 0-15,0-2-6 0,-5 2 1 16,0 3-4-16,-5-6-8 0,4-2-12 0,-5 1-11 15,0-1-4-15,1-5-9 0,1 0-3 0,-1-5 3 16,4-1 7-16,-3 2 5 0,0 0 6 0,3-2 8 16,-1-5 1-16,2 0 3 0,0 0 0 0,0 0 0 15,0 0-1-15,-6-8 4 0,5 2 1 0,2-4 1 16,3-4-3-16,-2-2 6 0,5 0-3 0,3-8 0 16,-2 7 2-16,6-5-1 0,-4 5-3 0,-1 2 5 15,-1 6 2-15,5-4 0 0,-7 9-1 0,3-6-3 0,5 1 6 16,-4 5-3-16,1-3 7 0,1 3-5 0,0 3 2 15,-2-1-2-15,3 2 5 0,7 0-2 0,-11 2 0 16,9 2-4-16,-8 0 8 0,3 2-3 16,0-2-3-16,-4 4 4 0,0-1 0 0,2 7 2 0,-2 0 2 15,0 1-3-15,-2-3 1 0,-1 3 2 0,-2 2-5 16,-2-2-4-16,1 4-16 0,-6-2-23 0,1 1-23 16,-1 2-34-16,1-3-36 0,-6 0-34 0,7 1-39 15,-2-6-34-15,1-1-698 0,-1-3 315 16,2-3 210-16</inkml:trace>
  <inkml:trace contextRef="#ctx0" brushRef="#br0" timeOffset="24510.676">21191 4484 124 0,'1'-6'237'0,"1"-2"-13"0,-2 1-15 0,2 3-12 15,-2-1-13-15,0 5-20 0,0-5-23 0,0 5-14 16,4-3-9-16,-4 3-7 0,0 0-5 0,6 15-9 15,-6-9-8-15,4 5-6 0,-4 0-8 0,1 2-5 16,2 6-8-16,-2-2-2 0,-1 0-8 0,0 1-6 16,0-1-5-16,0 1-2 0,-1-1-5 0,-3 0 2 15,5 0-16-15,-1-5-18 0,0 1-16 0,0-1-14 16,3-3-6-16,-2 1-6 0,3-2-3 16,-3-2-4-16,3 0 9 0,4-2-9 0,-2-3-1 0,7-2-4 15,1-2-4-15,3-2 9 0,2-3 3 0,6-5 0 16,-1-1 16-16,1-1 12 0,1 2 14 0,-1-3 5 15,-2 4 13-15,0-4 13 0,-5 8 13 0,-2-4 10 16,-1 4 19-16,-5 2 7 0,0 0 11 0,-3 4 3 16,-2-2 0-16,1 0-2 0,-2 2-8 0,0 0-2 15,1-1-13-15,-5 3-5 0,0 0-10 0,0 0-3 16,6 4-6-16,-3-1-3 0,-3 3-6 0,0 0-1 16,0 3-3-16,-2 3-2 0,0 0-1 0,1-1-5 15,1 4 0-15,0-1-4 0,0 0-3 0,0-1-13 16,2 3-14-16,-1-4-5 0,2-2-11 0,1 0-8 15,1-1-2-15,0 0 0 0,5-3 0 0,-5-1-3 16,4-2 2-16,1-1-1 0,2-2 4 0,-3-2 1 16,2-1 3-16,6-6 0 0,-3 0 2 0,2-2 1 15,-2-1 3-15,-3-2 4 0,1 1 2 0,-2-7 8 16,-1 4 12-16,-1 2 10 0,-2-3 13 0,-1 2 8 16,-3 3 7-16,-2 0 13 0,0 0-9 0,-1 0-2 15,-5 0 1-15,0 0-2 0,-2 2-2 0,-5 0-3 16,-5 1-8-16,3 3-1 0,-3 4-2 0,-1 0-3 15,-2 4-5-15,2-1-8 0,1 1-9 0,3 0-12 16,5 1-5-16,-2 2-12 0,3-1 0 0,4 3-2 16,1-2 0-16,1 0 1 0,1 0-2 0,5 2 5 15,2-2 0-15,4-2 4 0,2 3 1 0,3-2 6 16,4 1-2-16,0-1 5 0,1 1 1 0,3-2 2 16,-3 1 3-16,0 2 0 0,-3 0 5 0,0-1 3 15,-3-2 5-15,2 4 0 0,-3-2 7 0,-2 2-2 16,2-1 10-16,-3 2-1 0,0 1 0 0,-2-1 5 15,-1 1 4-15,0 1-2 0,-2 0-1 0,-2-1 3 16,2 0-1-16,-3 2 0 0,-1-3-4 0,0 2-4 16,0 0 2-16,-4-3-1 0,3-1-5 0,1 2 6 15,-2-1-6-15,0-2-2 0,0-1 1 0,0 1 0 16,1-1-1-16,1-4 6 0,0 4 2 0,0-4 10 16,0 0 0-16,0 0-4 0,0 0-6 0,5-11 2 15,-1 1-8-15,1-3 1 0,0-3-3 0,5 0 3 16,3-6 3-16,0 4-4 0,-3 3 1 0,7-5 4 15,-4 7 5-15,-2 2 2 0,3 0 1 0,0 1-4 16,-5 2-2-16,8 0 2 0,-6 4-2 0,3 1-8 16,-1 2 8-16,1 0-4 0,-1 2-1 0,2 1-4 15,-2 2-1-15,2 1 3 0,-2 3-4 0,-4-1 0 16,1-1 3-16,-2 2-2 0,1 2-1 0,-1 0 4 16,-2 0-5-16,-2-1 2 0,0 1-1 0,0 0-6 15,-3 1 7-15,0-4-9 0,-1-1 2 0,0 3 2 16,-2-2-4-16,0 1 5 0,1-3-8 0,2 1 2 15,-1-3-2-15,-1 3 3 0,1-6-1 0,-1 6-1 16,-1-3 6-16,2-3-1 0,0 0 6 0,0 0 0 16,0 0-8-16,0 0-7 0,0 0 2 0,3-20-5 15,2 10-1-15,2-6-5 0,3-1 1 0,0-1 2 16,8-3 4-16,-3 0 1 0,0 0-2 0,0 6 7 16,2-3 0-16,-4 4-2 0,1 2 0 0,-5 4 2 0,3 1-3 15,-1 2 2-15,-2 0-7 0,3 2 1 16,-2-1 5-16,1 4-6 0,-11 0 5 0,15 5-5 15,-4 2 5-15,-3 1-2 0,-2-1-1 0,3 2 3 16,-1 6 12-16,-2 0-9 0,-1 2-3 0,2-1 0 16,-2 4 3-16,-3-1 6 0,3 1-6 0,-3-1-1 0,3-2 5 15,-1 0 1-15,2 0-7 0,0 0 2 16,-2-6 1-16,1-1 3 0,3 0-3 0,-2-1 3 16,3-1-3-16,0-3 4 0,0 2-2 0,4-3 0 15,-3-3 1-15,3-1 2 0,1 0 2 0,3-3 1 0,2-5-2 16,0 2-7-16,-2-4 3 0,8-2 1 0,-6 1-6 15,3-5-3-15,0-2 0 0,-3-2 0 0,-2-4-2 16,-1 4-7-16,1-2 1 0,-3-3 0 16,-1 3 2-16,-5 7 5 0,0-2 5 0,-4 5 8 15,-1 2 6-15,-2 0 9 0,-1 3 0 0,0 0 2 0,-1 2-15 16,-5 2 4-16,-3-1-3 0,-2 5 2 16,-1 3 4-16,0-2-4 0,-5 5 5 0,4-2-1 0,2 2-2 15,-3 5-1-15,0-1 2 0,1 1 11 16,0 2-20-16,3-1-4 0,0 3-5 0,2 0-20 15,-1-2-24-15,5 1-27 0,0-4-36 0,1 3-41 0,1 0-45 16,4-2-60-16,0-1-58 0,1-1-708 0,3-3 340 16,4-3 228-16</inkml:trace>
  <inkml:trace contextRef="#ctx0" brushRef="#br0" timeOffset="27276.924">23495 4202 63 0,'4'-7'268'0,"0"-5"-11"0,-3 1-3 16,-1 5-7-16,1-2-13 0,-2 0-4 0,0 3-12 16,-2-1-16-16,1 1-20 0,-4 1-20 0,0 3-16 15,-5 0-16-15,-2 2-9 0,-1 2-20 0,-3 6-5 16,-2-1-11-16,2 6 5 0,-6 3-23 0,4 3-9 15,0 1-5-15,0 0-6 0,5 1-11 0,1 2-11 16,4-1-5-16,4 1 0 0,1 5-6 0,3-10-9 16,2 5 2-16,4 1-1 0,3 1 0 0,1-1-10 15,1-7 6-15,5 4-6 0,2 2-2 0,0-1 0 16,0-4-3-16,5 0-5 0,-4 1-5 0,-3-8-4 16,2-1 1-16,-3 1-4 0,-4-4 1 0,-1-1-3 15,0-1 4-15,-4-2 1 0,-1-1 8 0,0 1-2 16,-1-1 1-16,-2-1 1 0,-1-2 3 0,0 0-1 15,-13 5 4-15,2-4-3 0,-6-1 3 0,-5 1 5 16,2 0 0-16,-11-3-3 0,11 1 2 0,-10 1 3 16,-1-3-1-16,2 1 3 0,6-2 0 0,3 3 5 15,-1-1 2-15,7-2 5 0,5 3 2 0,0 1 3 16,3 0-6-16,0-2-3 0,6 2-1 0,-6-1 0 16,6 1-1-16,0 0 5 0,0 0-7 0,0 0-1 0,23 3-1 15,-2-2 3-15,-2 3-5 0,9-4 8 16,-5 0-4-16,5 2-4 0,0-2 2 0,-8-4 0 15,6 1 1-15,-4 3 0 0,5-9 0 0,1 1 6 16,-4-2-3-16,2-1 2 0,-2-6 12 0,-2 0 2 16,1-3 4-16,-3-1 3 0,2-1 5 0,-3-2 4 0,2-4 6 15,-5 1 3-15,0-2 12 0,-2 1 11 16,-3 2 16-16,-3-2 10 0,3 2 1 0,-6 6 31 16,-1 2 12-16,0 1 1 0,1 2-2 0,-2 4-8 15,1 0-4-15,-2 4-7 0,-2 3-15 0,1-3-13 0,1 3-11 16,-4-1-15-16,2 5-6 0,3-2-10 0,-3 2-5 15,0 0-3-15,0 0-6 0,-1 22 1 0,-2-10-5 16,-3 6-4-16,2 7-3 0,0 2 2 16,-2 0-7-16,-1 0-1 0,2 2-5 0,-2 4 9 0,0-2-7 15,1 2-3-15,3 0-9 0,1-2-5 0,-1-2-10 16,3 1-10-16,0-2-7 0,4-5-20 0,2 3-5 16,1-8-8-16,-1-2-7 0,3-1-3 0,-1-1 3 15,-1-6-13-15,5-1 0 0,-2-1 4 0,2 0 6 16,0-4 3-16,1 1 4 0,1-6 2 0,0 2 1 15,4-6-2-15,-1-2-1 0,2-3 10 0,-1-5 1 16,5 0 5-16,-1-4-1 0,1-2-7 0,-3-3 9 16,-1 1 1-16,-1 2 6 0,-4-1 8 0,-4 4 8 15,-1 3 13-15,-4 5-2 0,2 3 9 0,-6-2 13 16,-1 5-3-16,0-2-5 0,-4 3-1 0,-1 1 2 16,-3 1-2-16,-6 3-4 0,-1 3 2 0,-9 1 0 15,-2 3 2-15,6 3-22 0,-6-2-13 0,8 4-12 16,1 0-13-16,1 0-16 0,2-1-23 0,1 2-8 15,8-4 3-15,1 4 5 0,2-3 0 0,4-1 9 16,2-1 13-16,5 0 8 0,0-2 6 0,1-2 6 16,7-3 11-16,2 4-1 0,-2-8 10 0,3 1 8 15,2-1 16-15,-4-4 17 0,2 0 15 0,-1 2 17 16,-2-2 16-16,1 0 9 0,-5 2 22 0,-2 3 4 16,-2-3 23-16,-4 3 12 0,3-1-12 0,-3 0-6 15,3 0-13-15,-5 2-10 0,1-1-22 0,-4 2 1 16,5-3-4-16,-5 3-16 0,0 0-2 0,0 0 11 15,6 5-20-15,-6-1-3 0,0-4-10 0,0 11-12 16,-2-5-21-16,2-2 7 0,-1 3-28 0,0-1-1 16,1-1-14-16,-2 1-1 0,4-2 1 0,-2 1-1 0,0-3 5 15,0-2 5-15,2 5 8 0,-2-5 5 0,0 0 6 16,0 0 3-16,0 0 5 0,19-12 4 16,-11 2 0-16,5-5 15 0,4-6 8 0,0-1 8 15,1-2 5-15,4-1-1 0,-2-4 6 0,2-3 7 0,5-6 10 16,-7 7 10-16,5-11 10 0,-7 11 12 0,1 1 6 15,-4-1 14-15,0 2 8 0,-2 5 14 0,-3-2-12 16,-1 8-5-16,-1 2 3 0,-3 5 9 16,0 1 0-16,0 2-3 0,-5 2-17 0,4 1-16 0,-4 0-12 15,3 4-11-15,-3 1-6 0,0 0-3 0,0 0-1 16,-12 15-9-16,0 2-2 0,-1 5-3 0,-4 7-2 16,2 4-2-16,-6 9-3 0,-2 1-3 15,7 2 0-15,-2 2-3 0,8-13 0 0,1 12-11 0,4-10-5 16,1 0-7-16,4 0-17 0,1-2-7 0,7-2-10 15,-1-3-9-15,2-2-7 0,3-1-7 0,-2-10-4 16,0 0-6-16,3-4 15 0,2 1-12 0,-2-4-4 16,6-4 1-16,0-1 2 0,2-2 5 0,-2-4 0 15,9-5 1-15,-1 0 5 0,-2-6 14 0,-1-3-9 16,-3-1 0-16,5-5 1 0,-2 0 6 0,-5-4 6 16,0 1 9-16,2 1 3 0,-6-2 17 0,1 6 13 15,-6-3 14-15,-4 8 15 0,-2-1 9 0,1 4 11 16,-4 1-6-16,-2 1-6 0,0 2-7 0,-4 2-1 15,-3 5-11-15,-2-6-6 0,-8 7 1 0,-5 0-5 16,-4 8-6-16,-4 1-15 0,3 3-13 0,0 2-11 16,3-1-22-16,3 3-21 0,7-2-18 0,2 0-16 15,1 3-17-15,6 0-16 0,-2-5-9 0,7 0-5 16,1 0 6-16,1 0 3 0,4-1 12 0,-1-4 11 16,1 1 7-16,3-3 20 0,1-2 8 0,4 1 10 15,0-4 21-15,4-4 15 0,0-1 13 0,1-1 20 16,2-3 26-16,-2-1 4 0,9-4 18 0,-4-3 14 15,-6 6 18-15,-1 0 12 0,0 2 6 0,-1-3-3 16,-3 5 5-16,1-3 4 0,-4 2-6 0,1 1-6 16,-2 2-10-16,1 1-8 0,-5 1-9 0,3 1-4 15,-1 2-7-15,-6 0-5 0,9 2-1 0,-5 2-2 16,1 2-4-16,-1-1 2 0,0 4-7 0,-2 2-6 16,2 1 0-16,-2-1-2 0,-4 1-7 0,2-1-5 15,-3 0-9-15,3 1 0 0,-1-2-9 0,-3 4-6 0,2-5-12 16,-1-1-10-16,-1 2-5 0,0-3-6 0,3-4 8 15,0 4 5-15,1-4 7 0,-1 0 9 16,1-3 2-16,0 0 5 0,0 0 5 0,0 0 8 16,10-11 11-16,-6 6 16 0,2-5 6 0,5-4 14 0,2-1-13 15,6-4 14-15,-3 5 1 0,4-3 15 0,2-3 20 16,-1 4-23-16,-4 8 4 0,1-3 5 0,-1 2-6 16,1 0-8-16,-3 4 3 0,-4 0-10 0,1 1-4 15,-6 1-4-15,3 1-6 0,0 2-7 0,-1 0 3 16,-2 5-1-16,3 0-12 0,-4-1 5 0,3 6 7 15,-3-3-3-15,-1 3-5 0,-1 2-3 0,-1-2 1 16,-2 7 2-16,0-5-4 0,-1 5-1 0,-3-5-15 16,3 2-5-16,-3-2-2 0,-1 2-21 0,-2-4-11 15,2 0-2-15,0-2-2 0,4-4 0 0,-3 2 3 16,3-1 8-16,-2-1 6 0,2-1 2 0,1-3 14 16,-4 2-2-16,4-2 10 0,0 0-7 0,0 0 1 15,9-14 1-15,-4 8 2 0,4-5 4 0,-1 2 4 16,-2-2-2-16,8-4 2 0,2-5 1 0,1 2 0 15,0-2-4-15,-3 6 2 0,0 0 0 0,0 2 14 16,0 0-13-16,2 3-1 0,0 0 14 0,-7 4-15 16,4 0-2-16,-4 0 1 0,2 3-4 0,-2 4 2 15,0 0-3-15,-1 1 7 0,1 0 0 0,0 4-2 16,-3 3-5-16,2 4 5 0,-2-4-3 0,-1 5 1 16,-1 2 3-16,-1-1-1 0,-2 4 4 0,-1-2-5 15,0 7 3-15,-1-7 5 0,0 0-13 0,1-2-3 16,0 0-3-16,1-4 1 0,0-2-1 0,0 0 5 15,2-2 14-15,1-2-11 0,-2 1 1 0,3 0-3 16,0-4 8-16,2-1-2 0,1-2 2 0,-1 0 6 16,5-2-1-16,1 0 13 0,-1-4-15 0,2-3 4 0,4-1-4 15,-4-2 0-15,4-2 4 0,-1-3-3 16,1-5-1-16,1 0 12 0,-2 0-16 0,-1-2 2 16,1 0-1-16,-1 2 5 0,0-1-1 0,-4 8 11 15,-3 0 13-15,0 2 13 0,-3 4 11 0,-2 4 3 0,0-4 14 16,0 3-17-16,-3 4-24 0,2-2 8 0,-3 4-7 15,0 0-7-15,-13 0 4 0,1 6 5 0,-7-1-8 16,0 6-9-16,-6 2-5 0,-1 2-2 16,2 3-6-16,0-2-18 0,-2-1-24 0,3 2-11 0,10-4-23 15,-2 0-5-15,4 1-7 0,4-7 6 0,0 4-2 16,-1-2 2-16,5-1 0 0,-1-3 6 0,3 0 9 16,1-1 5-16,0-4 10 0,5 4 7 15,-5-4 7-15,9-3 8 0,0 2 14 0,5-10 8 0,4 5 14 16,0-5 11-16,6 2 8 0,3-4 6 0,-1-3-3 15,-1-1 3-15,2 0 0 0,-1 2 0 0,1-1 6 16,-1 4 2-16,-4 5-1 0,-4-2-3 0,1 6-10 16,-1 0 8-16,-1 1-11 0,-2 0 4 0,0 2-2 15,-1 2-7-15,-2 3 2 0,-2 0-1 0,1 2-2 16,-1 1 8-16,-3 1-15 0,0 3 3 0,0-1-1 16,-3 1-5-16,-3 3 3 0,1 0-1 0,-2 0-1 15,0 1-3-15,-2-3-9 0,2-1-20 0,-1 3-8 16,-3-1-7-16,2-5-7 0,0 1-8 0,-3-2-7 15,4 0 5-15,1-2 2 0,-2-1 6 0,2-2 7 16,-2 1 6-16,2-4 7 0,2 4 0 0,-2-4 5 16,0 0 1-16,0 0 0 0,13-11 10 0,-4 6 1 15,0-2 1-15,5-3 0 0,2-2 2 0,4-2 2 16,1 3-7-16,1-5 5 0,0-1 6 0,0 3-3 16,-5 3 1-16,1 2 3 0,-3 0 13 0,-5 5-9 15,-1-2 2-15,0 1-2 0,-3 3-3 0,2 2 1 0,-3 0-2 16,-5 0-1-16,9 5 3 0,-5 2-2 15,0-2 1-15,-3 5 1 0,-1 1-1 0,1 1 0 16,-1-2-2-16,-2 7 9 0,-2-5-9 0,0 5 0 16,0-2-4-16,3-5-1 0,-3 0-3 0,3 1 4 0,-3-3-6 15,2-1 9-15,0-2 1 0,2-1 2 16,-1-1 15-16,1-3 14 0,0 0 0 0,0 0 0 16,0 0 6-16,0 0 11 0,19-12 18 0,-10 3 10 15,1-6-3-15,8-4-2 0,-5 3 24 0,5-7-14 0,-3-2 19 16,7-2-8-16,1-1 1 0,8-10-5 0,-7 10 1 15,9-11-4-15,-2 2 4 0,-7 9 1 16,2 4 14-16,-5-1 13 0,-1 5 5 0,1 2 3 16,-12 6 11-16,1 3 5 0,-2 4-8 0,-3 0-13 0,-1-1-17 15,-3 2-14-15,4 2-14 0,-1 2-7 0,-4 0-8 16,0 0 0-16,-2 12-7 0,0-6-4 0,-4 11-6 16,2 0 0-16,-1 3-5 0,-1 4-4 15,-1 4 0-15,-4 2-6 0,-1 0 3 0,1 0-7 0,-2 0 0 16,3 1-11-16,-3-1-13 0,2 3-29 0,1-4-27 15,0 3-27-15,0-3-44 0,5 0-51 0,-3-2-58 16,3-2-17-16,0-4-37 0,4-4-61 0,-2-6-62 16,3-1-1023-16,0-5 479 0,0-3 320 0</inkml:trace>
  <inkml:trace contextRef="#ctx0" brushRef="#br0" timeOffset="27430.807">26417 4577 301 0,'0'-5'366'0,"4"1"-50"0,1 1-28 0,0-4-29 16,7 1-22-16,-2 0-22 0,8-2-17 0,1 4-11 16,8-2-19-16,0-1-19 0,2 4-17 0,1 1-14 15,0 0-24-15,-3 2-36 0,-5-2-36 0,-3 1-59 16,-6-1-49-16,-2-2-55 0,-1 1-54 0,-3 2-688 16,-6-3 293-16,-5-1 198 0</inkml:trace>
  <inkml:trace contextRef="#ctx0" brushRef="#br0" timeOffset="27895.145">24687 4248 32 0,'-13'-2'272'0,"4"1"0"0,-1 1-15 0,3-1-12 15,1 0-11-15,1 0-15 0,5 1-18 0,-9-1-19 16,9 1-16-16,0 0-18 0,-7 1-15 0,7-1-8 16,0 0 1-16,0 0 4 0,21 3-12 0,-8-2-2 15,10 3-3-15,-1-2-5 0,7 1-8 0,5-1 1 16,-1-1-5-16,0 3-8 0,3-3-2 0,2 2-3 16,-1-2-8-16,0 0-1 0,-2 1-9 0,-2-2-7 15,0 0-4-15,-3-2 2 0,-9 2-4 0,2-1-12 16,-5 0 3-16,-1 1-7 0,-4-2-4 0,-3 1-4 0,-1 1-2 15,-2-1-13-15,0 1-15 0,-7 0-12 16,10-2-34-16,-6 2-34 0,-4 0-38 0,0 0-43 16,0 0-51-16,0 0-63 0,0 0-884 0,-17 7 387 15,4-6 258-15</inkml:trace>
  <inkml:trace contextRef="#ctx0" brushRef="#br0" timeOffset="28427.165">23558 4290 171 0,'0'0'256'0,"-7"0"-1"16,7 0 1-16,0 0 1 0,0 0 4 0,0 0-20 16,0 0-19-16,0 0-16 0,0 0-17 0,0 0-17 15,0 0-15-15,0 0-24 0,0 0-11 0,23-4-13 16,-4 2-11-16,3 2-8 0,10-2-11 0,0 2-5 15,3 0-4-15,-4 2-6 0,3-2-9 0,-1-2-6 16,-5 2-6-16,3 0-3 0,-3 0-3 0,-8 0-5 16,1-2-17-16,-3 1-28 0,1-1-34 0,-3 0-55 15,-2 0-68-15,-1-3-74 0,-3 1-815 0,-5 1 353 16,-1-2 234-16</inkml:trace>
  <inkml:trace contextRef="#ctx0" brushRef="#br0" timeOffset="31277.136">20575 6237 81 0,'-3'2'212'0,"2"5"-13"16,-8 0-18-16,4 1-7 0,-2 4-5 0,0 4-12 0,-3-1 4 16,2 5-9-16,1 4-14 0,-1 2-7 15,2-1-7-15,2 1-11 0,0-1-8 0,3 1-6 0,-1 1-6 16,1-4-10-16,2-4-9 0,1 0-8 15,2 0-4-15,4 0-7 0,-1 0-4 0,3-2-3 0,3-2-5 16,2-1-4-16,3-2-3 0,5 0-5 0,3-4-1 16,-7-3-7-16,9-3-2 0,-9-2-1 0,9-3-2 15,-7-1 2-15,5-3-4 0,0-3-4 0,-2-5 0 16,-2 1-9-16,0-7 0 0,-2-2-4 0,-4-3-1 16,1-2-3-16,-4-3 2 0,1-2 1 0,-5 1 2 15,-1-2 4-15,-2 0 10 0,-1 3 6 0,-4 4 15 16,-1 8 7-16,-1 0 14 0,-2 2 3 0,-4 3 3 15,3 1 11-15,-2 4-6 0,-1-2 4 0,-3 5-3 16,-1 1-10-16,-7 0-1 0,1 3-6 0,-4 4-8 16,-5 3-3-16,-2 2-3 0,-3 4 0 0,4 2-9 15,2 2-4-15,0 2 4 0,3 0-10 0,1 3-2 16,7-4-6-16,0-2-7 0,8 3-8 0,-1 0-6 16,6-4-3-16,-2 4-4 0,3-3-13 0,4-4-6 15,0 1-5-15,4-1 5 0,-1-3 3 0,4 1-1 16,1-4 0-16,6-1 5 0,1-3 4 0,-1-3 1 15,3-1 6-15,6-8 1 0,-1-1 4 0,-1-4 2 16,-1-4 1-16,-1-2 5 0,-4-3 7 0,3-3 0 0,5-12 1 16,-9 10 17-16,3-13 4 0,-5 1 11 0,-2 9 11 15,-3 2 13-15,-1 1 12 0,-1 2 8 16,-1 2 27-16,-3 3 19 0,-1 7 21 0,-3 0-5 16,-1 0-2-16,0 5-5 0,0 5-4 0,-1 0-6 0,1 0-12 15,-1 2-13-15,1 0-12 0,0 5-12 0,-3-4-10 16,3 4-8-16,0 0-5 0,-4 16-5 15,-1-4-6-15,1 10-3 0,-2 7-2 0,1 3-3 0,-3 1-1 16,6 3-5-16,0 10 2 0,2 0-6 0,2-10-2 16,4 10-1-16,-1-9-2 0,0-3-7 0,5 2-4 15,2-1-16-15,2-3-13 0,-4-2-16 0,7-3-11 16,-1-6-18-16,-1 3-5 0,-1-10-11 0,0-2-12 16,2-2 3-16,3-2 7 0,-2-1 1 0,2-5 11 15,-1-3-5-15,1-2 17 0,-1-8 2 0,5-2 10 16,0-5 0-16,-1-3 7 0,-5-8 1 0,2 0 12 15,-4-3 7-15,4-14 0 0,-2 1 17 0,-7 10 15 16,4-11 12-16,-5 10 23 0,-4 7 16 0,-1-2 17 16,-3 2 3-16,-1 2 1 0,0 8 20 0,0 4 5 0,-4 2 1 15,3 2 1-15,1 4-3 0,-4 2-10 16,4-2-14-16,-1 0-11 0,-2 4-11 0,3 3-6 16,0 0-6-16,0 0-4 0,-15 11-7 0,7 0-1 15,-2 7-2-15,-3 7-2 0,3 1-6 0,0 1-10 0,0 3-6 16,1-1-11-16,0 0-15 0,-1-2-16 0,3 3-7 15,1-3-17-15,1 0-12 0,0-4-15 16,1-5-4-16,4-1-8 0,-1-5-9 0,2 1-1 0,-1-2-8 16,1-3 8-16,2 1 5 0,0-3 11 0,1-4 6 15,3 0 10-15,-7-2 7 0,16-7 7 0,-4-2 4 16,3 0 8-16,6-10 4 0,-4 0 4 0,1 0 11 16,3-1 11-16,-6 6 2 0,-2-1 11 0,-3 1 6 15,3 2 13-15,-5 0 7 0,-1 4-3 0,0-1 12 16,-2 6-14-16,0-1 1 0,-1-1-10 0,2 4 5 15,-2 1-7-15,-4 0 6 0,9 5-5 0,-3 0-3 16,1 3 7-16,-2 3-2 0,2 5-2 0,1 0 3 16,0 2-5-16,3 4 9 0,-2 1-11 0,3 1 3 15,-1 0-2-15,2-2 2 0,-3-4-12 0,-1-1 1 16,5-3-34-16,0 1-6 0,0-4-2 0,-2-1 3 16,-1-3-4-16,2-1-1 0,-3 0 2 0,4-2 5 15,-2-1 7-15,1-5 6 0,1 0-1 0,1-3 3 16,0-5 3-16,2 0 3 0,-2-4 1 0,3-6 7 0,3-4 4 15,-1 1 3-15,-6 0 13 0,4-2 7 0,-6 2 10 16,-2 5 12-16,-4 1 13 0,1 1 10 16,-4-1 8-16,0 1 2 0,0 1-5 0,-2 1 8 0,-1 3 23 15,0 2-7-15,-1 2-12 0,-2-1-8 0,0 4-5 16,0 0-13-16,-3 3-10 0,1-2-2 0,5 3-8 16,-14 3-4-16,5 1-12 0,0 1-10 15,-2 4-17-15,3 0-2 0,-2 5-22 0,-1 0-4 0,4-6-25 16,3 6-14-16,-1-2-5 0,1-1-5 0,3 1-2 15,1-2 0-15,1 1 9 0,-1-4 5 0,0 0 5 16,4 0 9-16,0-2 5 0,-3-2 9 0,7-1 9 16,-3-2 0-16,5 0 8 0,-1-5 6 0,2 3 8 15,1-3 12-15,1 0 6 0,0-2 9 0,-2 1 11 16,1 0 12-16,-1-1 1 0,0 2 0 0,0-2 3 16,-1 2-6-16,-1 2-3 0,4-1 1 0,-3 3 0 15,0 1-13-15,3 1-1 0,0 3 4 0,-3 1-2 16,3 1 2-16,1 4-4 0,-3 2 0 0,2 1-1 15,-2 2 1-15,-1 0-8 0,-3 2 1 0,-1-3 0 0,-3 3 1 16,1-2 2-16,-2-1-4 0,-4-2 4 16,0 1 2-16,-1-1-1 0,-3 2 1 0,-1-3-1 15,1-2 0-15,-3-1-3 0,3 0 10 0,-1-4 3 16,2 2 13-16,-1-3 10 0,2 1 4 0,0-4 0 0,4 0 0 16,-6 0-5-16,6 0-6 0,-4-8-4 0,4 2 1 15,0-5-11-15,4-1-2 0,1-5-1 16,1-3-5-16,9-2-4 0,1-3 1 0,0 0-2 0,7 3-3 15,1-1 1-15,4 3-4 0,1 1-9 0,4 2-25 16,3 1-21-16,0 3-29 0,12-6-45 0,-10 11-56 16,14-4-67-16,0-2-80 0,-13 8-956 0,12-5 430 15,-13 6 284-15</inkml:trace>
  <inkml:trace contextRef="#ctx0" brushRef="#br0" timeOffset="35810.965">23357 6079 50 0,'6'-3'290'0,"-6"-3"-15"0,4 3-15 0,-4 3-15 15,0-5-19-15,0 5-23 0,0 0-20 0,0 0-13 16,0 0-6-16,0 0 1 0,0 0-12 0,-9 17-6 16,4-5-14-16,-4 2-9 0,0 3-12 0,0 1-11 15,-1 3-7-15,0 4-16 0,-2-2-5 0,3 2-5 16,3 2-6-16,-2-5-6 0,1 6-3 0,3-3-8 0,0 1-8 15,4-9-12-15,0 0-3 0,1 1-14 0,1-1-9 16,3-3-13-16,2-2-4 0,1-2-3 16,1 0 0-16,5-1-2 0,1-4-4 0,4-1-1 15,1-3-1-15,0-3 4 0,7-4-2 0,1-3-1 16,-1-3 2-16,1-3 2 0,3-4 10 0,-1 0 6 0,0 1 15 16,-1-2 10-16,-6 2 10 0,3 2 13 0,-10 2 8 15,-2 2 22-15,2 0 11 0,-7 5 5 0,0 0 33 16,-3 0-11-16,-1 4 2 0,-1-2-3 0,1 1-12 15,-1-1-12-15,-2 5-12 0,1-2-15 0,-3 2-7 16,0 0-6-16,0 0 6 0,-1 11-16 0,-3-3 1 16,-3 7-1-16,2 1-11 0,-1-1 4 0,-3 4-4 15,3-1-7-15,-1 0-13 0,3-1-13 0,2 2-14 16,-1-4-18-16,1-1-11 0,1-2-5 0,1 1-7 16,3-1 6-16,1-3-3 0,1-1 4 0,2-2 3 15,-2 0 2-15,4-4 5 0,2 1 6 0,1-3 6 16,4-5-2-16,0-3 11 0,4-1 3 0,0-7-2 0,1-4 6 15,-2 1 2-15,3-2 8 0,-4-4 1 0,0 3 11 16,-2 0 10-16,0-2 23 0,-5-1-1 16,-2 10 12-16,-3-6 4 0,0 2 7 0,-3 4 11 15,-1-3 1-15,-2 5 2 0,-4-2-4 0,0 4-7 0,-4 3-7 16,-2-2-2-16,-4 3-7 0,-4 2-9 0,-1 5 2 16,-4 0-13-16,-5 3-4 0,-2 4-11 15,1 1-3-15,2-2-26 0,2 6-12 0,8-2-15 0,1 0-11 16,4 0 0-16,1-1-12 0,4 0 6 0,3 2-10 15,2-6 8-15,2 7-2 0,2-5 8 0,1 2 5 16,1-4 5-16,3-2 7 0,2 3 3 0,2-4 9 16,2 0 1-16,5-2 9 0,3-3 4 0,-1 2 7 15,-2-5 6-15,4 3 11 0,-2 0 8 0,-2-3 6 16,0 1 7-16,-5 2 5 0,2 1-3 0,-3-1 2 16,-1-1-3-16,1 3 2 0,-2 1 2 0,3 1 1 15,-2 0-5-15,0 4-5 0,1-1 1 0,-3 3 3 16,2 0-10-16,-1 4 2 0,-1-2-4 0,-2 2 4 15,-2 1-5-15,4 3 0 0,-6-2-4 0,-1 3 0 16,2-2 2-16,-4 1-2 0,0-4-4 0,0 0-15 16,0 1-12-16,-4 0-11 0,3-4-9 0,1 0-4 15,0-2-6-15,0 1 2 0,0-2 1 0,0-2 7 16,-1 1 8-16,1-4 7 0,0 0 2 0,0 0 5 0,0 0-1 16,9-10 3-16,-4-1 7 0,5-2-2 0,0-4 4 15,5-5 7-15,1-4 8 0,4 2 6 16,1 2 5-16,2-3 10 0,-1 4 11 0,3 0 3 15,-9 11 8-15,1-3 9 0,0 1-5 0,-2 3 2 0,2 4-8 16,-2 1 3-16,2-2-8 0,1 5 2 0,-5 1 1 16,1 3 4-16,2 2-2 0,-2-1-7 0,-1 2-3 15,1 3 0-15,-1 1-4 0,-3 4-2 16,-1-5 0-16,-1 5 2 0,-3 0-8 0,0-4-10 0,-1 7 6 16,-2-5-4-16,-2 0-5 0,0-1-14 0,0 1-20 15,0-1-11-15,0 1-3 0,-2-5-13 0,-1 2-2 16,2-5 6-16,1 2-7 0,0-1 13 0,0-5 3 15,-1 3 6-15,1-3-2 0,0 0 2 0,0 0-2 16,-7-12 0-16,10 6 2 0,-2-7 2 0,-1 2 6 16,5-5-3-16,4-1 1 0,0 0 9 0,0-8 0 15,9 5 2-15,-4-2 1 0,-3 7 5 0,2-1 5 16,0 5 4-16,-5 1 2 0,1 2-4 0,-2 2-2 16,1-1 1-16,-2 2 1 0,1 2-6 0,-1 1-2 15,-2-1 3-15,2 3-7 0,2 3 7 0,-5-1-3 16,3 3 3-16,-1 2 0 0,0 1-2 0,3 1-8 15,-6 1-4-15,5 0-4 0,-6 0-5 0,0 2-7 16,3-3 3-16,-4 3-3 0,4-2 0 0,-4-5-5 16,3 3 5-16,-2-2 0 0,-1-1-1 0,1 0 6 0,3-3 0 15,-3 1 16-15,-1-3-7 0,9 0 5 16,-9 0 4-16,18-9 7 0,-9 1 8 0,4-4 10 16,1-2 8-16,0-3 15 0,4-3 8 0,-1-4 2 0,2-4 13 15,2 2 9-15,-3 1 3 0,0-2 17 0,0 1 20 16,-4 2 6-16,2 3 10 0,-8 6 22 0,1 2 15 15,-3 1 6-15,0 4-5 0,-1 1-18 16,-3 2-17-16,1 2-20 0,-2 1-10 0,-1 2-14 0,0 0-10 16,0 0-3-16,0 0-6 0,-8 19-4 0,1-1-6 15,-2 9-3-15,3 3-4 0,-7 3-4 0,-1-1-4 16,1 2-3-16,-4 11-2 0,-2 0-3 0,3-2-2 16,-5 2-2-16,8-12-4 0,-8 12-4 0,6-12-2 15,2 1-2-15,-3-2-12 0,5-2-12 0,1 1-14 16,-3-6-20-16,4-1-23 0,4-7-17 0,-2 0-13 15,2-8-8-15,4-2-2 0,1 0 8 0,-1-1 10 16,1-5 11-16,0-1 5 0,7 0 10 0,2-5 2 16,4-4-1-16,1-5 14 0,8-5 1 0,-2-5 9 15,5-3 4-15,5-11 3 0,-2-1-4 0,-1 0 10 16,-5 10 7-16,-3 0 6 0,3 1 10 0,-5 3 3 16,-2 3 10-16,0 1 2 0,-2 6-1 0,-4 2 5 15,0 4-9-15,-2 1-2 0,0 2 1 0,-1 0-4 0,-2 2-8 16,4 2 2-16,-3 2-1 0,1 4 3 0,-1 3 0 15,3 2-3-15,-2 1 3 0,2 7-3 0,-2 0 3 16,1 3 3-16,-1 4-1 0,-1 2 1 0,0-1-5 16,-1-6 5-16,3-1-6 0,-5-1-2 0,6-1-1 15,-3-5 0-15,0 0 1 0,-1 1-7 0,0-5-11 16,0-2-5-16,-2 1-7 0,5-2 5 0,-2-2 10 16,1 1 12-16,2-3-12 0,-1-1 4 0,5-2-7 15,-2-2 8-15,2-2 3 0,2-2 2 0,-3-4-8 16,3-3 8-16,-2 1-1 0,4-8-1 0,1-1 2 15,-2-3-6-15,3 2 5 0,-1 0 0 0,-3-3 1 16,1 6 5-16,-2-1-1 0,1 1 8 0,-5 9 4 16,-3 1 11-16,1 4 11 0,-1-1 1 0,-2 5 1 15,-2-1-5-15,0 1-7 0,0 1-5 0,-2 3-3 16,0 0 1-16,0 0 1 0,0 0-7 0,0 0 5 16,-10 14-3-16,4-4 2 0,1-1-2 0,-2 3-6 15,2-2 1-15,1 3-2 0,-1-2 1 0,-2 4 1 0,3-3-1 16,1-2-4-16,1 2-8 0,-1-3-3 0,0 0 9 15,3-1-13-15,-1-3-1 0,0 2-4 16,0-2-5-16,1 0 10 0,0 0-1 0,2-4 7 16,-1 3-4-16,-1-4 4 0,3 2 11 0,-3-2-8 0,0 0 5 15,0 0-3-15,13-5 1 0,-7 3-4 0,-2-3 9 16,1 0 9-16,0 0 1 0,-1 1 1 0,3-1-3 16,-1 0 13-16,-1-1 7 0,-1 0 9 0,1 2 0 15,-1-1 1-15,-2-1 0 0,4 1 1 0,-3 1 3 16,-2 1-2-16,3-2 3 0,-2 3 1 15,0-1-2-15,-2 3-5 0,0 0 0 0,0-7-3 0,0 7-2 16,1-5-4-16,-1 5-5 0,0 0-3 0,0 0-2 16,0 0-1-16,4-2-5 0,-4 2 1 0,0 0 0 15,0 0-4-15,0 0 3 0,0 0-2 0,0 0 2 16,-2-5-4-16,2 5-2 0,-9-2 1 0,4 0-4 16,5 2 4-16,-9-3-6 0,4 0-2 0,-2-1 2 15,2 2-2-15,0-1 2 0,1 2 0 0,-1-1 0 16,0-2-2-16,5 4 2 0,-5-3 1 0,1 1-4 0,4 2-1 15,0 0 3-15,-4-2-5 0,4 2 3 16,0 0-2-16,-5-1-1 0,5 1 3 0,0 0-3 16,0 0 1-16,0 0-3 0,0 0-1 0,0 0-3 0,0 0 2 15,0 0-1-15,0 0-3 0,19-2 2 0,-11 4 3 16,5-1 8-16,-1-1-11 0,6 2 17 0,0 0-15 16,1 1-3-16,0 1 4 0,1-1-1 0,-4-1 1 15,-3 1 7-15,1 1-9 0,-2-1 0 0,-1 2 0 16,1 0 4-16,-2-1-1 0,0 3 8 0,-2 1-8 15,-2-1 2-15,1 3 0 0,-4-1 0 0,-1 0 5 16,0 4-4-16,-2-1-2 0,0 0 3 0,0 0 2 16,0 1-1-16,-4-1 1 0,3 1 2 0,0 3-2 15,0-4 2-15,-1-2-2 0,2 1 2 0,-2-1-1 16,2 2 2-16,2-3 6 0,-2-1-5 0,0-1-5 16,3 0 2-16,-2 0-3 0,2-1-3 0,-1-1-4 15,1-1-7-15,0 2-4 0,1-4 0 0,0 2 10 16,0-3-2-16,3-1-4 0,-7 0 9 0,16-6-1 15,-6 2-10-15,-1-1 2 0,8-5 5 0,-4-1-8 16,2-4-4-16,2-3-6 0,2-3 3 0,0 0-4 16,-1-1 5-16,0 2 4 0,-3-2-3 0,-2 7 13 15,-3 1 9-15,-1 5 13 0,-3-3 11 0,-1 3 1 16,1 1 8-16,-3 1 6 0,1 2-2 0,-2 1-4 0,0 0-9 16,-1 2-4-16,-1 2-1 0,0 0 1 0,0 0 0 15,-14 10-3-15,5-1-5 0,-3 3-1 0,1 1 0 16,-4 3-2-16,4-1 3 0,-5 7-2 0,3-1 0 15,1-4-13-15,-2 5 1 0,3-7-5 16,1 2-14-16,1-3-25 0,0 1-15 0,7-5-16 0,-1 1-10 16,2-1-9-16,1-3-5 0,0 1-4 0,1-3-2 15,3 0 6-15,1-4 7 0,2 0 5 0,4-1 3 16,0-5 12-16,9-2 14 0,-4-1-1 0,6-7 3 16,1-2 14-16,0-4 3 0,0-2 12 0,-3-2 2 15,3-4 7-15,-2-1 15 0,2-13 0 0,-5 12 11 16,5-12 9-16,-7 11 15 0,0 3 10 0,0 0 23 15,-5 0 36-15,-1 5 22 0,-4 5 11 0,-1 2 9 16,-1 6 11-16,0 2-9 0,-1-1-16 0,-1 5-11 16,-2-2-17-16,5 5-15 0,-4-3-13 0,-1 5-6 15,0 0-2-15,0 0-2 0,0 0-11 0,-10 17-4 16,5-3-3-16,-1 1-4 0,-1 2-4 0,-5 5-4 0,3 2-1 16,0 0-4-16,-4-2-10 0,4-4-9 15,3 2-13-15,-7 3-8 0,4-5-18 0,-1 0-20 16,1-1-12-16,1-1-15 0,4-4-8 0,0-2-4 0,-1 0 5 15,4-4-1-15,0 1 3 0,-1-3 8 0,1 1 15 16,1-5 3-16,4 4 7 0,-4-4 5 0,11-3 4 16,1-1 7-16,5-1 2 0,-1-3 8 15,1 2 12-15,2-2 9 0,0 1 5 0,0-2 8 0,3 1 5 16,-8 4-4-16,1-1 11 0,-3 0 6 0,-2 1-3 16,4 1-2-16,-6 2-1 0,2 1-6 0,0 0-2 15,-3 1 3-15,0 1-9 0,3 3 6 0,-3 0 2 16,1 0-7-16,-3 3 1 0,0 3 2 0,0-1 7 15,-3 2-6-15,2 0-6 0,0 3-1 16,-4-1 3-16,1 3-24 0,1-2 0 0,-2-1-20 0,0-4-9 16,0 0-24-16,0 0-6 0,2-1-3 0,-2-2-3 15,0-1 2-15,0 0 4 0,0-1 7 0,0-1 13 16,4-1 6-16,-4-3 6 0,0 0 3 0,0 0 9 16,0 0 10-16,15-8 11 0,-7-1 10 0,-1 2 8 0,-1-1 20 15,1-4 16-15,1 3 3 0,1-1 25 16,-1-1 4-16,-1 1 10 0,1 0 18 0,0 2 18 15,-2-2-3-15,2 3 7 0,-4 0-8 0,2 0-11 16,2 0-1-16,-4 2-3 0,3 1-1 0,-3 0-7 16,1 0 2-16,-1 1-9 0,-1 1-6 0,1-1-5 15,-4 3-4-15,3-3-1 0,-3 3-4 0,4-5 5 16,-4 5 1-16,0 0 1 0,4-1-1 0,-4 1 2 0,0 0-2 16,0 0-9-16,0 0-2 0,0 0-2 0,0 0-5 15,-1-5-3-15,1 5-4 0,0 0-6 0,0 0-5 16,0 0-9-16,1-6-6 0,-1 6-9 0,0 0-5 15,-1-6-3-15,-3 3-12 0,4 3-11 0,-4-2-10 16,0 0-4-16,4 2-1 0,-7-1-3 0,7 1 1 16,-14 4 3-16,3-3 1 0,1 6 2 0,0-1 0 15,-2 1-3-15,3 2 0 0,-2 6 6 0,3-8-9 16,-1 6 3-16,4 0-3 0,-4-4-1 0,4 4 5 16,3-2 1-16,-2-1-4 0,2 1-10 0,1-1-6 0,1-1-8 15,0 2-7-15,0-5-7 0,1 1-16 16,3-2-18-16,0 2-4 0,1 0 8 0,5-1 3 15,-2-1 1-15,2-1 16 0,4-1 0 0,-2-3 8 16,2 0 11-16,-1 0 12 0,2-3 0 0,-3-2 10 0,3-3 15 16,3 0 7-16,-2-2 10 0,2 0 6 0,-3-4 22 15,4-3-2-15,2 0 21 0,-2 0 0 0,-3 1 4 16,-2 2 1-16,0 0 10 0,-3 2 18 0,1 4-7 16,-5-1-1-16,1 4-5 0,1-2-5 0,-4 5-8 15,-1-1-5-15,0 1-6 0,-4 2-2 0,10 3-2 16,-4 1-2-16,2 3 0 0,-3 1-2 0,0 2-3 15,-1 1-5-15,0 0-1 0,0 3-2 0,-2 1 1 16,-2 1 0-16,0-4-5 0,0 1 0 0,-2 3 4 16,-3 1-6-16,0-2-10 0,0-3-17 15,-3 3-8-15,1-3-9 0,1-2-18 0,1-1-22 0,1-2-15 16,0-2 6-16,2 0-4 0,0 0 6 0,0-2 13 16,2-3 10-16,-3 5 6 0,3-5 8 0,0 0 2 15,0 0 6-15,0 0 2 0,9-16 6 0,-4 9 5 16,2-5 13-16,4-2-10 0,2-2 9 0,6-5-1 15,-1 2 2-15,5-3 11 0,4 0-4 0,-3 3 9 16,4 2 4-16,-6 2 2 0,6 0 13 0,-10 5-4 16,1 3 1-16,-3 1 1 0,-2 1 1 0,-2 0-4 15,1 4-2-15,-3 0-2 0,2 1-5 0,-2 0 2 16,-1 0-4-16,-4 2 0 0,2 1-2 0,-2 1 9 16,-1 1-9-16,2-2-2 0,-5 4-6 0,2-2-12 0,-2 2-14 15,-2 0-5-15,-2-2-7 0,2 4-27 16,-3-3-9-16,-1 2-14 0,4-4-10 0,-2 1-20 0,2 1-9 15,0-2 2-15,1-4 15 0,-2 6 10 16,2-6 14-16,0 0 11 0,0 0 11 0,0 0 5 0,13-4 15 16,-3 1 8-16,1-4 14 0,3 3 11 0,2-4 10 15,5-1 14-15,-5 3 11 0,2-3 16 0,-8 4 11 16,3-1 7-16,1 2 6 0,-1-1-1 0,-3 4-6 16,-1-2-3-16,0 2-4 0,0 1 5 0,-1 3-12 15,1-2-1-15,0 3 2 0,0 1 1 0,-3 2-6 16,2-2 0-16,-1 4-8 0,-2-2 1 0,2 2-4 15,-5-3-2-15,1 1 2 0,-2 0-8 0,1-1-2 16,-4 1 3-16,0 1-1 0,-1-2-4 0,-5 1-1 16,1-2-5-16,-3 2 0 0,-2-1-4 0,-1-2-4 15,-2 5-6-15,-3-3-3 0,1 1 6 0,0-1-7 0,6-2 0 16,2 1-3-16,-1-3 6 0,1 1-4 16,3-1 1-16,1 0 4 0,0 0-8 0,0 0 2 15,5-2-1-15,-8 3-3 0,8-3-2 0,-3 3 2 16,3-3 2-16,0 0 3 0,8 7-2 0,-3-5 0 15,3-1-4-15,-1-1-5 0,2 2 2 0,5 1-1 0,-3-3 3 16,0-1-5-16,3-1 3 0,-1 0 4 0,1 0 0 16,1-2-3-16,3-5 5 0,-2 2 3 15,1-4 4-15,-1-1 1 0,5-5 5 0,-1-1 10 0,0-2 5 16,1-1 5-16,-1 0 25 0,-1 0 8 0,-1 0 21 16,-5 6 14-16,1 1 28 0,-1-2 10 15,1 4 23-15,-7 2 23 0,0 2 8 0,-1 0-8 0,0 3-10 16,-3 1-11-16,1 0-18 0,0 0-16 0,-2 2-17 15,-2 2-13-15,3-2-8 0,-3 2-6 16,0 0-6-16,0 12-7 0,0-5-5 0,-3 5-3 0,2 3-7 16,-3 1-5-16,2 2-4 0,-2 1-2 0,-4 0 3 15,3 0-8-15,-4 6 0 0,3-8-7 0,-2 2-10 16,3-5-14-16,1 1-18 0,0-3-10 0,-1-2-12 16,5-3-15-16,-2 1-5 0,0-3-11 0,1 2-2 15,0-4 0-15,1 1 9 0,0-4 9 0,1 5 2 16,3-5 6-16,-4 0-3 0,13-3 2 0,-2-3 12 15,3-3-1-15,4 0 6 0,-1-2 8 0,4-5-2 0,4 0 8 16,-5-1 3-16,3 2 7 0,-5 3 8 16,-1 0 12-16,-1 2 10 0,0-1 4 0,-5 5 3 15,-1 1 1-15,1-2-4 0,-1 3-4 0,-5 1-2 16,0 0-3-16,0 3-5 0,0-2 12 0,-5 2-12 0,13 4 4 16,-7-1-5-16,0 0-1 0,-1 3-2 0,2 0 1 15,-2-1 0-15,-1 5-3 0,1-3 1 16,1 2-6-16,-3-1-7 0,2-1-15 0,-1 0-10 0,0-2-10 15,-1 0-13-15,-1 0-10 0,3-1 1 0,-5 1-3 16,4 2 1-16,1-4 9 0,-1 2 1 0,0-3 7 16,1 1 3-16,0-1 6 0,0 0 9 0,2-2 6 15,0 3 8-15,1-3 9 0,-2 2 14 0,0-2 18 16,-6 0 12-16,11 0 11 0,-3 0 4 0,-2-2 6 16,0 2-1-16,2 0-3 0,-2 0-6 0,1-3-3 15,-1 3-2-15,3 0-4 0,-1-2-6 0,-2 2-2 16,3-1-4-16,-1 1 1 0,3-1-2 0,-2 1-1 15,3-3-3-15,-1 3 0 0,2-2-2 0,1 2 0 16,-1-5 8-16,6 2-15 0,-6-1 3 0,5-1-1 16,-4-2-2-16,4-1-3 0,-1 1-4 0,0-3 2 15,0-2-6-15,-1-2 0 0,2 1-3 0,0-5 2 16,-5 5 6-16,0-1-8 0,-3 1 7 0,-4 4 2 0,1-1 6 16,-2 3-1-16,-4 0-1 0,-1 2 0 0,-2 1 1 15,-5 1 10-15,-3 3 8 0,-7 4 6 0,-6 1 6 16,-1 6 2-16,0 0 2 0,1 4 8 15,-1 4 14-15,2 1 11 0,3-2-3 0,-2 4-5 0,11-5-5 16,-3-2-7-16,3 2-4 0,2 0-3 0,7 1-3 16,-2-1-4-16,3 0 0 0,8 0-4 0,0 1-8 15,7-3-20-15,8 3-42 0,5-3-35 0,21 6-67 16,4-5-96-16,1 3-120 0,6-5-141 0,-5-1-1142 16,1-3 543-16,-16-9 364 0</inkml:trace>
  <inkml:trace contextRef="#ctx0" brushRef="#br0" timeOffset="38028.262">26656 6949 106 0,'-1'4'291'0,"-7"1"-28"0,-3 2-30 0,-6-1-23 15,-11 2-18-15,-5-3-18 0,-2 2-19 0,-16 1-11 16,-4-3-7-16,1 1-10 0,15-3-2 0,-16-3-2 15,4 2 2-15,10-6-7 0,2 3-7 0,1-5 0 16,4 1 1-16,2-5-5 0,3 3-5 0,8 0 13 16,2-1 4-16,6-1-12 0,2 1-12 0,2-1-18 0,5-1 10 15,3-2-8-15,3 0-15 0,5 2-2 16,5-2-9-16,3 1-1 0,2 3-2 0,5 0-4 16,-3 3 22-16,11 1-30 0,-9 1 1 0,9 6 1 0,-2 1 0 15,-3 4 1-15,1 4-5 0,-2 2 6 0,-1 5-2 16,-4 3-2-16,2 0 4 0,-6 3 12 0,-1 3-13 15,-2 2-1-15,-3-1-9 0,-3 4 8 0,-2 0-3 16,-1 2-21-16,-5-3 14 0,1 1-6 0,-3-1 6 16,-1 2-7-16,-1-4-1 0,-5 0-2 0,1 5-1 15,-1-7 1-15,-3-1-8 0,3-3-5 0,0-2-4 16,-1-5-18-16,6-3-5 0,0-4 2 0,0-2 4 16,1-3 1-16,4 1 10 0,-3-3 0 0,3 0-3 15,1-3 4-15,0 0-7 0,0-15-3 0,1 5 2 16,8-7 3-16,0-7-9 0,5-2 7 0,5-2 2 15,4-1-2-15,3 0 0 0,10-2 6 0,-8 8 0 16,0 4 6-16,1 0 2 0,-3 5 0 0,-2 0 4 0,3 4-6 16,-1 1 5-16,-5 6 1 0,-1-1-1 15,2 5 1-15,-1 2-4 0,8 2 6 0,-11 4 2 16,10 3-6-16,-6 3 14 0,0 0-12 0,-7 0 0 0,-2 1 4 16,-2 1 0-16,0 0 8 0,-3 3-13 0,-5-1-4 15,-2-2 3-15,-2 2-3 0,-2-2-1 16,-2 1-8-16,-1 0 2 0,-2-1-11 0,1 0-10 0,-2-1 1 15,2-8-14-15,1 2 7 0,1-5 3 0,1 2 0 16,0-2 10-16,-1-3 0 0,3 0-3 0,-2-1 2 16,4-1-2-16,0 0 3 0,0-14 0 0,4 6 9 15,3-9-7-15,2 2-1 0,4-7 11 0,3 1-5 16,2 1 3-16,7-2 25 0,0 3-17 0,-2 1-3 16,4 1 6-16,-4 3-3 0,-1 3 10 0,-2 5-4 15,0-2 6-15,-1 5 2 0,0 1 0 0,-1 0-7 16,-1 4 3-16,3-2-2 0,-4 4 8 0,-3-1-12 15,1 3 0-15,-5-1-1 0,4 5-2 0,-3-4 4 16,-1 4 7-16,-1-1-6 0,-3 3-3 0,1-2-15 16,1 1-14-16,-4 1-14 0,3 1-12 0,-5-1-11 0,4-3-21 15,-5 2-17-15,1-2-20 0,-1 0-3 16,1-1 8-16,1-1 5 0,2 0 12 0,-1-4 11 0,1 0 11 16,3-3 5-16,0 0 10 0,1-3 6 0,4-2 5 15,1-4 9-15,0-2 9 0,5-2 15 0,1-3 2 16,-1 4 7-16,4-6 12 0,-3 1 8 0,5 0 8 15,-2 1 3-15,-6 7 6 0,-1-2 11 0,-2 1 13 16,-1 2 25-16,-3-4 1 0,0 7 4 0,-2-1 2 16,0 1 2-16,-3 2-3 0,-1 0-12 0,-1 0-7 15,-2 3-6-15,0 0-8 0,0 0-6 0,0 0 5 16,-13 16-6-16,-2-5-4 0,4 3 0 0,-5 1-20 16,-2 4 10-16,4-2 1 0,-2 5 2 0,-1-1-10 0,6-4 1 15,-3 6 2-15,3 0-8 0,2 3-12 16,3-8-10-16,6-1-1 0,0 0-11 0,0-4-8 15,6-2-3-15,-2 2-1 0,4-6 2 0,1 3-2 0,2-5 8 16,1 2-6-16,1-3 2 0,5-2-1 0,1-1 6 16,-1-3 3-16,3-3-3 0,7-3 3 0,-1-3 6 15,1-2-5-15,3-4 6 0,0 0 1 0,1-4 5 16,1 1 6-16,-4-2 10 0,2 4 3 0,-2 0 4 16,-3 1 15-16,-7 3 20 0,-2 2 13 0,-5 3 10 15,0 1 6-15,-4 1 1 0,-3 2 0 0,0 2-9 16,-1 1-11-16,-2-2-11 0,3 4-9 0,-5 0-1 15,0 0-2-15,5 6-10 0,-7 1 0 0,4 1-4 16,-4 2-3-16,0 2 0 0,1 1-6 0,-2 3 1 16,0 1 0-16,-1 1-15 0,3 0 2 0,0-2-14 15,1 2-6-15,1-2-25 0,3 0-6 0,-2-5-1 16,4 1-4-16,4-2 4 0,-3-2-2 0,7 0 7 16,0-2 2-16,4 0 7 0,0-2-3 0,4-3 13 15,7-5-1-15,-7 0-1 0,6-6 9 0,3 0-7 0,-3-2 8 16,0 2 3-16,0-4-9 0,-1 1 20 15,-3 0 3-15,2-2-2 0,-2 1 6 0,-7 1 6 0,-1 1-2 16,-2 1 19-16,0 0 5 0,-3-1 6 0,0 3-3 16,-5-1 2-16,0 2-4 0,-3-2 1 0,0 3-3 15,-6 0 1-15,3 0 0 0,-3-2-8 0,-4 3 6 16,-6 1-16-16,1 1-6 0,-6 3 0 0,-2 1-10 16,-6 1-11-16,-1 4-16 0,5 2-7 0,-6 0-17 15,6-1-17-15,3 5-7 0,0-5-7 0,4 2-7 16,7 0 3-16,2 0-1 0,4 0 15 0,2-1-9 15,4-1 3-15,1 1 12 0,7-2 2 0,-1-2 5 16,3 0 7-16,4 0 12 0,1-3 0 0,3-6 7 0,-1 3 10 16,5-2 7-16,-4-1 18 0,5 0 12 15,-2-1 9-15,-3 3 11 0,-4 0 13 0,1 1 4 16,-5-1 11-16,-1 3-1 0,1-1-1 0,-5 1-3 0,0 0-6 16,0 1-1-16,-3 0-8 0,2 2-1 15,-1 1-4-15,0 1 2 0,-1-1-5 0,0 5 1 16,0-1-9-16,-1 5 4 0,0-4-6 0,-2 1-1 0,-1-1-4 15,0 4 5-15,-2-2-8 0,0-1 0 0,-3 3-10 16,-1-3-13-16,-1 1-14 0,4-3-9 16,-2-3-4-16,1 2-5 0,1-1-3 0,-2-2 12 0,2-1 1 15,1-2 6-15,-2 5 4 0,2-5-6 0,0 0 1 16,0 0 1-16,13-10 7 0,-4 5 3 0,4-7 4 16,3 0 2-16,2-3 0 0,8-2 4 0,-2 3-1 15,4-3 1-15,0 0 5 0,-1-1 2 0,3 4 7 16,-4 2-3-16,-2 0 5 0,-3 6 4 0,-3-1 7 15,-5 3-1-15,-3 0-6 0,9 2 0 0,-6 3-7 16,2-1 4-16,2 3 4 0,-4-1-2 0,-2 4 11 16,1-1-11-16,-2 4-5 0,-1-2-7 0,0 3 7 15,-2-1-4-15,1 1 0 0,-3 1 1 0,-1 3 2 16,1 0-4-16,-4 2 3 0,-1 1-5 0,2 1 1 0,-4-2-19 16,2-4-10-16,-1 3-6 0,1-4-3 15,0-1 6-15,-3 0-2 0,3-5 7 0,0 1 4 16,0-2-3-16,0 0-4 0,3-1 12 0,-3-3 17 0,3 1-10 15,-3-1-2-15,0 0-1 0,11-8 3 0,0 4-6 16,1-2 3-16,1-1 7 0,6 0-11 0,-3 1 5 16,0 0 3-16,5 3-6 0,-5 3 8 0,3-7 8 15,-1 6-13-15,0-1 0 0,1 2 14 0,-6-1-12 16,1 2 4-16,-1 0-1 0,0 0 6 0,1 2-3 16,-3-1-3-16,3 1 12 0,-1 0 3 0,4 2-4 15,-4-4 3-15,-2 3 16 0,2 1-18 0,0-2 0 16,1 1 1-16,2 2 5 0,-2-5-2 0,0 4-6 15,4-6 5-15,0 3-1 0,-4-1 0 0,0 0-6 16,0-1-7-16,-1-1 15 0,1-1 1 0,-4-3 2 16,1 0-2-16,0-1-7 0,-1-1 6 0,-1-3-4 15,1 1 0-15,-3-3-3 0,-1 3 10 0,-2-3-12 0,-4 2 5 16,-1-2-12-16,-2 3 8 0,-6-2-1 16,-6 5-2-16,-2-2 3 0,-4 4 5 0,-7 4-5 15,-2 4 5-15,3 4-4 0,-3 1 6 0,4 6 1 0,-1 1 3 16,4 0-7-16,3 3 0 0,7-4-6 0,5 2 1 15,3 1-6-15,4 3-16 0,9 2-11 0,11-3-22 16,9 4-27-16,14 2-35 0,4-1-63 0,6-1-73 16,6 1-87-16,-6-4-971 0,3 2 436 0,3-2 290 15</inkml:trace>
  <inkml:trace contextRef="#ctx0" brushRef="#br0" timeOffset="39743.137">4849 9761 109 0,'0'0'119'0,"-9"0"-7"0,9 0 1 15,-8 1 2-15,8-1 1 0,0 0-6 0,-7-1-3 16,7 1-1-16,0 0-10 0,0 0 4 0,-7 4-1 16,7-4 6-16,0 0 11 0,0 0 6 0,0 0 10 15,0 0 3-15,-5-5 1 0,5 5-5 0,0 0-3 16,0 0-6-16,0-6-9 0,0 6-3 0,-4-4-9 16,3 1-9-16,1 3-5 0,0-7-1 0,0 4-6 15,0-2-2-15,4 1-2 0,0-1-10 0,2-3-3 16,0 0-4-16,10 0 2 0,0-1-1 0,2 1-3 15,8-2 2-15,-7 3-6 0,0 1 0 0,-1 3-4 0,1 0-4 16,-6 0-4-16,1 2-2 0,-1 2-4 16,1-1-3-16,-3 1 0 0,2 4-11 0,-4 0 4 15,0 2 12-15,-1 1-12 0,-1 3-8 0,-2-1-2 0,-1 2 0 16,-4 0 0-16,0 4 7 0,-2 1-7 0,-3 1-7 16,-1-1 2-16,-1 0 4 0,-1-3-2 0,3-2-6 15,-1-1 0-15,-1-2 3 0,2 0-4 16,0-1 0-16,1-1 2 0,0-2-1 0,2-1 0 0,-2-1-3 15,3 2 4-15,-2-4-5 0,-1 3-1 16,4-4-1-16,-2 4 0 0,2-4-7 0,0 0 5 16,0 0 4-16,7 2-6 0,-7-2 2 0,12 0 0 0,-4 2 0 15,3-2 3-15,1 1-2 0,-1 2 2 0,7-1 1 16,1 5-4-16,-1-4 4 0,0 4-3 0,0 1 7 16,0 0 0-16,-3 3 2 0,2 1 1 0,-3-2-1 15,-1-1 1-15,-2 4 1 0,0-2-6 16,-4 1 13-16,-2-2-1 0,-1 1 2 0,-3 2 9 0,1-1 6 15,-1 0 8-15,-5 0 4 0,-1 3 4 0,-3-1 2 16,-2-1 6-16,-2 1-2 0,-1-2 3 0,-3 0-1 16,-2-1-4-16,0-2-7 0,-6 4-5 0,4-5 0 15,0 0-5-15,0-3-7 0,-8 3-1 0,6-3-1 16,-5-1-5-16,-1 1-5 0,0 0-2 0,5-3-1 16,-4-2-8-16,4 0 1 0,6 0-23 0,2 0-8 0,6 0-20 15,2-2-38-15,-1 1-44 0,4-1-38 16,2-3-44-16,3 0-32 0,8-3-31 0,4-3-30 15,13-5-29-15,5-1-843 0,14-6 391 0,1 0 262 16</inkml:trace>
  <inkml:trace contextRef="#ctx0" brushRef="#br0" timeOffset="40076.69">5834 9876 119 0,'-10'-10'345'0,"2"9"-24"0,8 1-26 0,-13-1-1 16,11-2-30-16,2 3-27 0,-8 0-23 0,8 0-23 15,0 0-20-15,0 0-17 0,0 0-8 0,0 0-4 16,23 4-5-16,-5-1-3 0,13-5-1 0,3 2-20 16,6-1 5-16,11-3-25 0,4 0 12 0,1 2-17 15,0-3-6-15,-2-1-11 0,-3 1 0 0,3 1-10 16,-16 1 4-16,-3-3-14 0,0 3-4 0,-3 0 1 15,-1 0-11-15,-9 4 2 0,0-4-7 0,-2-1 1 16,-3 2-1-16,-3-1 1 0,-3 3 2 0,-1 0 1 16,-2-2 3-16,-4 1 6 0,-4 1 8 0,8-2 8 0,-6 1-3 15,-2 1-4-15,0 0-12 0,0 0-11 0,0 0-29 16,0 0-45-16,-10-8-43 0,3 7-54 16,-1-1-43-16,-1 2-83 0,2 0-84 0,-4-3-952 15,-2 3 434-15,4-3 290 0</inkml:trace>
  <inkml:trace contextRef="#ctx0" brushRef="#br0" timeOffset="43915.936">8252 9315 184 0,'1'-7'187'0,"-1"-2"-1"15,4-2-14-15,-3 1-16 0,-1 0-2 0,0 1-3 16,3-3-6-16,-3 1 5 0,1-2-6 0,-2 1-2 16,1 0 0-16,-3 2-3 0,1 0 7 0,-1 0-7 15,-1-1-12-15,-2 3 2 0,-2 2-2 0,-1-2 2 16,-1 4-13-16,-4 3-7 0,1 1 1 0,-10 2-10 15,-5 0-6-15,0 7-9 0,1 1-8 0,-1 2-8 16,0 3-1-16,2-2-13 0,3 2-3 0,4 2-10 16,2-3 14-16,5-2-22 0,4 2 0 0,2 2-4 15,0-1-11-15,3 3 4 0,5-2 1 0,1-1-12 0,3 0 1 16,3 2-6-16,3-1-5 0,8 4 2 16,-1-2 2-16,7-1-5 0,-3 0-9 0,5-2 2 15,1-3 1-15,1-1-8 0,2 2 2 0,1-2 3 0,4 0 0 16,0-1-1-16,-1 0 4 0,1-3-1 0,-4 1 1 15,0 3-2-15,0-3-1 0,-7-1-2 16,-4-2 4-16,-7 1 2 0,-2 2-1 0,-4-3 1 16,1 5-1-16,-4-3 0 0,-3 3 1 0,-2-1 1 0,-2 1 0 15,-3 1-1-15,-4 0-1 0,0-1-7 0,-3 3 1 16,-2-2-1-16,0 2 4 0,-3-2-3 16,1-4 2-16,-3 2-2 0,5-4 2 0,0-4 4 0,-6 5 3 15,1-2 3-15,6-2-2 0,-1 0-6 0,0-2 4 16,3 0 0-16,-3-2 5 0,5 2 3 0,2 2 0 15,6-2-4-15,-10-2 4 0,5 1-7 0,5 1 2 16,0 0 6-16,-4-5-5 0,4 5-2 0,0 0 4 16,12-6-4-16,-5 6-4 0,6-3 3 0,5-4 1 15,-2 2 5-15,3 2 0 0,2-1-4 0,-2-2-2 16,0 2 3-16,0-1-1 0,-1-2 2 0,4 1-6 16,-4 0 2-16,-1 0 4 0,-1-3 0 0,-2 0-1 15,3-1-3-15,-3-4 3 0,1-1-4 0,1-6 6 16,0-1-3-16,-2-3 0 0,0-3 3 0,-4-2 6 0,2-1-2 15,-2-1 8-15,-1-16 2 0,-5 14 5 0,1-1 7 16,-5-10 7-16,3 8 11 0,-3 4 13 16,-3 4 16-16,2 0 14 0,-3 4 8 0,0 7 7 0,0 1 9 15,-1 2-3-15,4 2 2 0,-4 4 2 0,1 3-2 16,3 0-12-16,-2 0-11 0,2 3-12 0,1 3-12 16,0 0-3-16,0 0-8 0,-4 9-7 0,4 2-3 15,-3 6-8-15,6 8 2 0,-3 2-2 0,1 2-7 16,3 3-1-16,0 1 0 0,5 13-3 0,-4-10-4 15,0-1 0-15,4 11-4 0,1-13-1 0,3 13-3 16,-1-14 0-16,0-1-2 0,1 1-6 0,2-4-3 16,1 0-6-16,2-4-11 0,0 1-14 0,2-7-18 15,0-1-9-15,-3-5-10 0,2-4 0 0,8 1 2 16,-8-4-1-16,3-1-6 0,5-4 0 0,-7-2 3 16,-1-3 0-16,3-2 8 0,6-2 0 0,-10-3-2 15,3-2 10-15,-1-3 6 0,0-3 5 0,-3-5-3 16,0 1-7-16,-5-5 12 0,2 3 7 0,-2-3 5 0,-4 2-10 15,3 1 13-15,-10 6 12 0,1 1-6 16,-5 2 13-16,3 5-9 0,-3 0 5 0,1 2-4 16,-6 0 7-16,2 3-4 0,-2 0 0 0,-2 4 0 0,0 2-1 15,-2 2 9-15,1 2-6 0,1 1 12 0,-1 4-12 16,0-3-4-16,2 2-4 0,5 0-3 16,-5 3-4-16,4-1-7 0,0-1-10 0,4 1-12 0,-2-1 1 15,1-2 2-15,-1-1-5 0,3 2 4 0,0-1 1 16,4-1 6-16,-3-1 6 0,2 1 5 0,-2-3 0 15,-1-2 4-15,8 3 4 0,-2-3 8 0,-6 0-2 16,13 0-1-16,-5 0 6 0,2 0 5 0,0 0-4 16,-1 2 4-16,2-1-1 0,0 1 7 0,-2 0 1 15,2 3 2-15,-2-2-2 0,0 2 4 0,1 0-1 16,-1 2-2-16,1-2 0 0,3 3 0 0,1-1 1 16,-1-1-2-16,-3 2-1 0,3-1-1 0,0-2 3 15,-4 1-1-15,0 0-2 0,1 0 1 0,-4-3-5 16,1-1-1-16,-1 1 2 0,-2 0 1 0,2-2 5 0,-6-1 3 15,8-1-2-15,-3-2-4 0,-1-1 6 16,-2-1-3-16,2-4 8 0,0-3-2 0,-3-4 5 16,2-2-1-16,-3-7 6 0,0-4-8 0,0 0 10 0,0-3-12 15,0-3 13-15,2-10-2 0,-2-3-2 0,3 0 9 16,0 1-3-16,-1 11 31 0,-3-1-2 0,2 3 17 16,0 1 4-16,1 4 19 0,-2 5 26 15,-2 5 2-15,2 1-9 0,0 7 0 0,-1-1 5 0,1 2-7 16,0 4-4-16,0 1-12 0,-1-1-11 0,1 2-10 15,0 4-8-15,0 0-6 0,0 0 1 0,-3 14-8 16,2 0-4-16,1 3-2 0,1 12-4 0,-2-5-1 16,4 3-1-16,-1 2-2 0,3 2 0 0,2 0-8 15,3 2 1-15,0 2-2 0,3-2-2 0,-2 0-1 16,11 11-1-16,-8-11-3 0,4-4-4 0,0 0-2 16,1-2 1-16,-1 0-1 0,4-4-2 0,-1-3-4 15,1-5-13-15,-4-3-2 0,-3-3-2 0,2-3-8 16,2-2-4-16,-2-4-5 0,1-1 3 0,-3-5-8 0,3-5 0 15,5-4 0-15,-9 0 0 0,4-7 6 0,-3-4-3 16,-1-3-1-16,-1 2 3 0,-3 0 0 16,-1-4 2-16,-5 1 3 0,1 3 3 0,-1 1-7 0,-4 8 17 15,1 1 1-15,-1 2 7 0,-1 2 6 0,-3 4 2 16,2-1 2-16,-1 5-1 0,-3 0-1 0,-1 1 1 16,-6 3-5-16,3 2 1 0,-4 5 1 0,-1 5 0 15,-2 0 4-15,1 2-4 0,-5 6-2 0,2-1 1 16,1 1 0-16,3 5-4 0,2-1 0 0,4 0-2 15,0 1-6-15,4-5-10 0,2 6-8 0,6-6-16 16,-2-2-21-16,4 1-23 0,4-2-16 0,3-3-9 16,3-2-3-16,2-1-3 0,2-3 7 0,0-5 5 15,3-2 16-15,-2-2 6 0,1-1 6 0,6-9 10 16,-2 4 3-16,-6-3 10 0,4-4 5 0,-2-4 9 16,-1 0 6-16,-3 2 12 0,-5 0 19 0,4-5 8 15,-5 7 15-15,1-1 24 0,-1 1 4 0,0 0 17 16,-4 0 5-16,-2 6 7 0,4-3-2 0,-4 3-4 0,1 1-9 15,-3 4-5-15,1-1-8 0,0 3-4 0,0-1-3 16,2 3 0-16,-6 0-6 0,12 7-9 16,-10-4-1-16,6 4 0 0,2 2-4 0,-2 1 5 0,0 1-9 15,-2 5-2-15,3-2-2 0,-1 3-6 0,-2-2-12 16,-1 1-11-16,-1 1-9 0,0-1-9 16,-2 1-15-16,1-5-18 0,-3-1-10 0,1 1-8 0,0-2-7 15,1 1 0-15,-1-5 14 0,0 0 7 0,-1-1 8 16,1-2 5-16,-1-3 8 0,0 0 7 0,0 0 3 15,16-14 5-15,-7 4 9 0,0-4 2 0,2-2 10 16,2-2 7-16,2-4 10 0,1 1 5 0,0 1 9 16,-2 5 2-16,3-5 3 0,-3 6-1 0,-1 0 6 15,2 4 12-15,-5 2-16 0,3 2 1 0,-1-1 2 16,0 5-7-16,5-4 11 0,-4 6-6 0,1 0 5 16,-1 4-13-16,-1 2 3 0,5 1-1 0,-3 3 5 15,0 1-10-15,0 1 0 0,-2 1-2 0,-2 0 0 16,0 0-3-16,-2 2 3 0,-1 0 2 0,-1-1-9 0,-1 2 1 15,-3-3 0-15,-2-1-11 0,0 0-4 16,-1 1 2-16,0-4-15 0,1 1-3 0,-3-5 6 16,2 2 2-16,1-3 5 0,0-1-3 0,0-3-1 0,0 0 5 15,0 0-1-15,0 0-7 0,-4-12 6 16,3 4-3-16,1-5 8 0,1-4 2 0,4-1-3 16,3-7-6-16,-2 2-1 0,2-5 4 0,3 2 6 0,0-4 1 15,1 4-1-15,2-2-1 0,-1 6 4 0,-5 5 13 16,3 1-19-16,0 3 2 0,1-1 0 0,-3 6 0 15,3-1 4-15,-2 7 2 0,0-5-2 0,3 3 4 16,0 5-1-16,0 2-2 0,-1 4 2 0,2 2-2 16,-1 3 5-16,3 0 1 0,-4 3-3 0,4 6 3 15,-5-5-3-15,3 6 0 0,-1 0 2 0,-4-4 0 0,2 6-6 16,1-7-2-16,-6-2 10 0,3 4 0 16,0-2-6-16,0-2-4 0,0-1-12 0,-1-3-10 15,-2-3-2-15,4 1 7 0,0-3-3 0,1-1 1 16,-1 0 4-16,1-5-5 0,2 0 2 0,1-5-2 0,-2 0 5 15,-1 0-1-15,5-7 5 0,-5 1-1 0,3-5 3 16,0-5 0-16,-1 4 3 0,-4-7 2 16,1 1-2-16,-1-3 3 0,-1 0 1 0,-4 6 2 0,0-4 3 15,-2 7 8-15,-3-3-2 0,1 9 10 0,-1-1 14 16,-2-1 7-16,-2 1 3 0,1 3 5 16,0 5-5-16,-2-2-7 0,1 4 2 0,-3 2-8 0,-1 1 2 15,-4 7 2-15,3 7-5 0,-4-1 4 0,-1 7-4 16,-2 1-7-16,6 1 3 0,-2 3-1 0,0 1-2 15,1-1-4-15,2 3-5 0,4-2-11 0,0-1-19 16,2-3-11-16,1 1-17 0,0-6-12 0,5 0-20 16,-1-2-1-16,0-7-2 0,5 2-1 0,1-3 10 15,3-2 6-15,-1-3 3 0,2-3 10 0,3-4 5 16,2-6 6-16,2 3 5 0,-2-5 9 0,0-4 10 16,4-6 2-16,-3 0 16 0,2-3 9 0,1 0 19 15,-3-2-2-15,1-3 13 0,0 5 20 0,1-1 6 16,-2 4-9-16,-1 0 18 0,-4 6 5 0,2 3 3 0,0 0-9 15,-4 2-1-15,-2 6-5 0,1 0-8 16,5 0 1-16,-4 2-12 0,-2 3 0 0,5 1-6 16,-3 3 4-16,-1 3-5 0,2-1-5 0,-3 5-1 0,0-3-4 15,1 9 1-15,-2-2-7 0,0 2-2 16,-3-3 0-16,1 1-3 0,-4 1-9 0,0 1-5 0,-1-3-8 16,0 2-10-16,-2 0-19 0,0-6-14 0,1 2-11 15,1-5-3-15,-1 1 2 0,0-3 8 0,2 0 7 16,-2-2 5-16,1-3 3 0,0 0 0 0,0 0 8 15,0 0-1-15,-3-16 4 0,4 7 2 0,2-4 10 16,-1-3-3-16,4-4 4 0,4-9 1 0,-1 3 6 16,4-3-2-16,0 0 10 0,3 2 4 0,-1 1 8 15,3 1 1-15,1 3 1 0,-1 1 4 0,4 1 1 16,-6 8 5-16,1 1 3 0,0 3-2 0,-3 1-1 16,-2 3-7-16,0 3-1 0,-1 1 7 0,1 5-7 15,-2 0-3-15,3 2-3 0,-4 2 6 0,0 2-6 0,1 2 3 16,-1 3-2-16,-1 1-7 0,-3 1 6 0,4 7 0 15,-4 0-8-15,0-5 6 0,1 4-5 16,0-6-12-16,-2-1-18 0,-1-5-2 0,4 4-8 16,-2-3-4-16,-1-4-4 0,1 1 6 0,0-3 3 0,0-2-3 15,-1-1 3-15,1-3 3 0,-5-1 5 0,11-3 2 16,-3-6 3-16,0 2 2 0,1-6 6 0,0-4 2 16,-1-2-6-16,0-7 14 0,-1-5 2 0,-4 1 2 15,3-1 10-15,-2-2 3 0,0 0 5 0,1-13 7 16,-2 10 12-16,1 2 11 0,1-12 4 0,-4 13 7 15,3 0 18-15,1 7 13 0,-2-3 7 0,-2 11 12 16,0 2 13-16,-1 5 0 0,3 2-12 0,-3 2-12 16,1 1-9-16,-1 5-9 0,0 1-4 0,0 0-2 15,12 16-2-15,-8-5 0 0,2 6-7 0,2 7-1 16,-6 1-4-16,5 4-1 0,-4 2-2 0,0 3-6 16,1 0-5-16,-3 2-2 0,0 13-9 0,-1-14-1 15,-2 13-1-15,3 1 5 0,-2-13-13 0,-3-1-6 16,4 1-5-16,0-2-15 0,0 2-19 0,5-4-14 0,-5 0-24 15,4-1-36-15,-2-3-26 0,3-2-34 0,2-8-36 16,-1-3-27-16,3 0-18 0,-1-4-33 0,0-3-32 16,4-1-28-16,6-5-40 0,1-7-1029 0,3 1 466 15,5-7 310-15</inkml:trace>
  <inkml:trace contextRef="#ctx0" brushRef="#br0" timeOffset="44073.731">12278 9128 162 0,'-18'-4'333'16,"4"1"-31"-16,3 1-35 0,3 1-25 0,3-1-27 16,0 1-22-16,5 1-15 0,0 0-15 0,0 0-17 15,22-8-9-15,-5 4-12 0,4 0-17 0,8-2-7 16,3-1-17-16,5 2-9 0,-2-1-37 0,-2 0-49 16,0 0-51-16,-5-1-60 0,0 2-52 0,-7-2-660 15,-11 2 278-15,-1 2 186 0</inkml:trace>
  <inkml:trace contextRef="#ctx0" brushRef="#br0" timeOffset="44626.885">9777 9481 106 0,'-11'-4'195'16,"-2"-1"-3"-16,3 4-4 0,1-3 1 0,-5-1-7 16,5-2-4-16,-4 5-6 0,3-2-12 15,0 0-9-15,1-1-6 0,1 2-13 0,1 1-5 0,0 0 0 16,1 0-6-16,-1-1 0 0,2 1-6 0,1-1 0 15,4 3-4-15,-7-2-4 0,7 2-8 0,-4-1-5 16,4 1-14-16,0 0 0 0,-4-4-8 0,4 4-7 16,0 0-5-16,0 0-5 0,9-5 1 0,0 0-6 15,4-2-10-15,2 2 5 0,4-4-1 0,8-5-3 16,1 4-7-16,4 2 2 0,-5-4-4 0,9 0-3 16,-1-1-2-16,3 0-8 0,11-4-2 0,-13 2 6 15,13 0-8-15,-14 2 1 0,3 0-14 0,-4-2-16 16,-1 3-19-16,-2-2-18 0,-3 2-22 0,-8 4-26 15,-5-4-23-15,-3 8-21 0,-4-2-41 0,-3 1-63 0,-4 0-786 16,-1 5 343-16,-9-2 230 0</inkml:trace>
  <inkml:trace contextRef="#ctx0" brushRef="#br0" timeOffset="45037.12">8593 9538 67 0,'-22'4'170'0,"6"-2"-6"0,-4 3-5 15,4 0-9-15,-2-2 7 0,8-1 6 0,2-1 2 16,2 0-6-16,1-1-15 0,-2 3-12 0,7-3-13 15,0 0-11-15,0 0-4 0,0 0-10 0,13-9-7 16,6 3-8-16,8-4-6 0,4 1-8 0,3-3-6 0,3-2-8 16,14-4-14-16,-3 1-19 0,0 1-36 15,-11 3-68-15,13-1-50 0,-17 2-626 0,2-3 254 16,-2 4 170-16</inkml:trace>
  <inkml:trace contextRef="#ctx0" brushRef="#br0" timeOffset="46261.729">13670 8717 58 0,'9'-6'176'15,"-3"-2"0"-15,3 0-12 0,-1 0-2 0,-1-1-2 16,-2-1-3-16,-2 1 2 0,1-3-9 0,-2 2-4 16,2 1 7-16,-2-1 10 0,-4 1-1 0,2-1 0 15,-2 5-6-15,-1-3-3 0,-2 4-13 0,-1 3 2 0,-6 1-6 16,1 4-4-16,-7 0-1 0,-3 3-3 15,-3 5-12-15,-5 0-4 0,0 4-11 0,1 0 4 16,7 3-10-16,0 0-13 0,1 1-12 0,-3 2 1 0,6-1-10 16,3 4-6-16,5-6-4 0,-2 2-4 0,4-3-10 15,3 1-4-15,3-3-6 0,1 1-1 0,1-2-17 16,2 0-6-16,7-5-11 0,-2 1-14 0,5-1 0 16,3-3-6-16,1 1-6 0,5-7-2 0,4-1-5 15,-4-1 1-15,6-5 5 0,-3-3-6 0,0 0 1 16,2-3 9-16,-3-2-3 0,-1-3 1 0,-2-4 2 15,2-1 6-15,-3-4 1 0,2-1 4 0,-2 2 4 16,1-3 5-16,-1 4 5 0,-6-2 6 0,-1 6 9 16,-3 3 13-16,-5 3-2 0,2-1 4 0,-6 6 8 15,3 0 4-15,-3-2 0 0,-1 6-3 0,0-2 5 0,0 2-8 16,0-1-1-16,0 2 0 0,3 2-3 16,-3-3-14-16,0 5 6 0,0 0-9 0,0-6 0 15,0 6-11-15,0 0 6 0,0 0 0 0,0 0-10 0,0 0-11 16,0 0 4-16,0 0 3 0,0 0 2 15,15 5-1-15,-10-8 4 0,2 0-7 0,0-4 17 16,2-1-17-16,0 1 0 0,0-7 3 0,2-4 1 0,-3 2-1 16,1-1 0-16,1-7 5 0,-3-1-8 0,-1-1 7 15,-3 2 0-15,-2 5 1 0,-1-3 3 16,0 5 1-16,0-3 9 0,-4 3 0 0,-1 1 7 16,0 4 7-16,0 4 7 0,-3-3 6 0,3 5 6 0,-3-1-4 15,2 5 5-15,-3 2-12 0,-1 2 0 0,0 5 5 16,-4 5 4-16,1 1-6 0,-4 8-1 0,3 2-2 15,5 4-4-15,-1 2 4 0,6 0 3 0,0 3-2 16,0 3-4-16,4 1-2 0,0 10-4 0,3-10-4 16,2 15 2-16,4-4 1 0,1 0-3 0,3-3-2 15,1 1-6-15,-2 2 4 0,0-3 1 0,4 0-5 16,-1 3-4-16,2-4 4 0,0 4 0 0,-1-1 0 16,4 0 6-16,-7-2-13 0,1-9 9 0,-4 11-5 15,-2-11-4-15,-3-2 0 0,-1 2 3 0,-3 9 6 0,-6-10-4 16,-2-1-6-16,-4 1 5 0,-4-4 1 0,0 2-2 15,-8-1 13-15,-2-6-18 0,-3 2 5 0,-1-4 4 16,-2-3-4-16,2-2 2 0,-2-2-5 0,1-4 4 16,0-3-7-16,2-6 26 0,7-1-7 0,1-2-3 15,0-3 1-15,-1-6 0 0,3 1-3 0,4-4-3 16,-2-3 3-16,3-8-6 0,6 6 1 0,2-2-1 16,4-5-2-16,1 4 11 0,6-6-16 0,-1 1-2 15,3-1 1-15,5 2-2 0,5-1 4 16,2 1-6-16,2-1-8 0,5-1-9 0,0 2-27 0,2 1-33 15,11-9-26-15,3 8-32 0,-2-5-46 0,-9 9-60 16,3 1-72-16,8-10-1043 0,-1 0 454 0,0-3 302 16</inkml:trace>
  <inkml:trace contextRef="#ctx0" brushRef="#br0" timeOffset="48563.254">15418 8531 242 0,'-14'-16'231'0,"2"2"-12"0,-3 3 1 0,-3-1-2 16,0 2 4-16,1 5-13 0,-2 1-11 0,0-2-6 16,-3 9-6-16,-7 1-9 0,0 6 1 0,2 2 6 0,0 8-25 15,-4 6-10-15,1 11-2 0,-1 4-6 16,0 4 0-16,8 2-16 0,4 1 1 0,3 0-13 15,0 0-12-15,12-1-10 0,2-4-5 0,2 6-12 0,5-13-14 16,8 8 1-16,3 2-3 0,1-15-7 0,9 11-4 16,4-4-10-16,-2-13-1 0,4-2-12 0,9 5-5 15,-4-12-22-15,-1-1-15 0,13-1-1 0,-10-6-15 16,-1-4 7-16,2-5-10 0,1-5 4 0,8-5-1 16,2-6-1-16,-17 1 4 0,10-15 1 0,-4 2-2 15,-5-7 4-15,-2 1 6 0,-1-6 1 0,-9-5 1 16,1 0 7-16,-2-5 1 0,-4-6 2 0,-3 0 2 15,-3 0 6-15,-1-1 9 0,-4 4 1 0,-5-1 12 16,1 9 5-16,-3 12 8 0,0 0 21 0,-4 5 2 16,2 3 15-16,-1 7 1 0,-1-1 4 0,2 5 7 15,-1 2 11-15,2 0 1 0,-2 5-8 0,2 4-5 16,-2-3-11-16,2 3-10 0,1 2-5 0,0 2-7 16,0 0-5-16,0 14 0 0,1 1 0 0,-1 5-10 15,3 7-1-15,-3 2 3 0,1 4-11 0,-1-1-2 16,0 14 0-16,0-13-6 0,0 3-1 0,0-2 6 0,0 12-8 15,-4-14-2-15,2 2-1 0,-5 2-1 0,4 0-3 16,-4-2 0-16,5-1-7 0,-5 0 5 0,3-6-8 16,2-1-12-16,-2-8-6 0,4-6-13 0,0 0 0 15,4-5 0-15,-3 0-4 0,0-3 11 0,2-3 5 16,-3-1-5-16,10-5 1 0,-1-4 13 0,1-6-12 16,1-3 3-16,4-4 3 0,-2-4 5 0,2 0-5 15,-4-1 7-15,1 0-5 0,1 4 3 0,-4 5 3 16,2 4 0-16,-2 0-1 0,0 3 1 0,0 0 3 15,0 2-1-15,1 2 1 0,2 1 2 0,-1 3 13 16,1 3-13-16,-2 2 0 0,9 1-2 0,-3 7 5 16,1 0-3-16,1 1 1 0,4 7 4 0,-3 3-2 15,1-2 2-15,-3 6-3 0,2-4 3 0,-2 4 1 0,2-4 0 16,0 1 3-16,-2 1-3 0,1 3-3 0,1-6 3 16,-4-4-3-16,6 2-2 0,-1 0 5 15,-2-8-2-15,0 1-13 0,1-5-2 0,0 1 0 0,-1-2 11 16,3-5-2-16,-1-1-3 0,-3-3-1 0,2-1-3 15,-1-2 5-15,0-3 2 0,3-6-3 0,-4 6 2 16,-3-7 1-16,0-5-9 0,1 0 5 0,1-4-4 16,-5 1 2-16,2-6-4 0,-4 3-7 0,1-2 5 15,-1 1 2-15,-2 2 5 0,-5 2 5 0,-2 8-7 16,0-1 8-16,-2 6 7 0,-4 3 0 0,1-2 4 16,-4 2 9-16,3 4-5 0,-4 1 6 0,-2 3-3 15,-7 3 1-15,0 3 2 0,-8 7-12 0,-1 3 15 16,2 2-1-16,-2 1-6 0,1 5-4 0,2 1 23 15,2 0-18-15,0 0-3 0,1 1 2 0,6-3 4 0,3 2-12 16,1 0 1-16,5-7 4 0,4-1-6 16,1 0-12-16,3-5-13 0,3 2 1 0,3 1 10 15,6-3-12-15,-1-5-8 0,5 0-7 0,4-3 17 0,1-2-14 16,7-4 3-16,-9 1-1 0,6-9 1 0,-7 2 4 16,4-3 8-16,1-2-1 0,-1-1-2 0,-2-2 11 15,-1-2-10-15,-4 5 11 0,-1-2 21 0,-2 5-12 16,0-4 11-16,-6 5 6 0,1-1 0 0,-1 2 9 15,0 1 1-15,-2 0 4 0,0 3-3 0,-2 1-5 16,1 1-1-16,-2-1-2 0,2 1-6 0,-2 0-7 16,-2 3 6-16,7-2-3 0,-7 2 0 0,0 0 5 15,10 2-3-15,-6 1-2 0,1 0 0 0,-2-1 3 16,-1 3-7-16,1-1-5 0,1 1-1 0,-2 0-5 16,-2 0-3-16,3 1-8 0,-3-2 4 0,0 1-13 15,2 2-8-15,-2-5 0 0,-2 3-4 0,2-1-2 16,0-4-2-16,0 6 3 0,0-4 9 0,0-2 7 15,-2 4-6-15,2-4-5 0,0 0 10 0,0 0 4 16,4-9 0-16,0-3 2 0,-3 3 3 0,2-3 0 16,-2-1 3-16,4-4 0 0,3-1 3 0,-3 0-1 15,2 2 8-15,5-2-3 0,-3 1 1 0,0 3-1 0,4-1 0 16,-3 3 5-16,6 1-2 0,-1 1 2 0,0 3-2 16,4 3 4-16,0-2-13 0,1 8 11 0,0-1-2 15,0 3 4-15,7 1 2 0,-9 4-3 0,9 3 3 16,-8-1 0-16,4 3 0 0,0 2-4 0,-1-1 3 15,-2 4 1-15,-5-6 0 0,2-1-1 0,-3 2 4 16,3-2-3-16,-3-2-1 0,0 0 0 0,0-1 1 16,-2-2-1-16,-1-2 4 0,-1 0-1 0,0-2-2 15,0 0 9-15,0-3-1 0,2-1 3 0,0-5-2 16,2 2 4-16,-2-1 5 0,3-2-1 0,0-3-2 16,-1 1-2-16,-1-6 10 0,0 1-16 0,2-8 4 15,-2 0-5-15,1-3 0 0,0 0 0 0,-1 0-1 16,-2 1-1-16,-3 0 5 0,-1 6-2 0,-4-1 11 15,0 0-14-15,2 2 2 0,-5 5 2 0,1 2-1 16,-3 1 2-16,-1 2-3 0,1 3-2 0,-1 0 1 16,-2 2-3-16,5 2-5 0,-9 1 2 0,3 4 1 15,-2 3-3-15,2 3 0 0,-3 8 3 0,1 5 0 0,-1 5-2 16,3 0-1-16,-1 3 3 0,2 2-4 0,1 1 6 16,4-1-5-16,0 2 5 0,0 11-4 0,0 1 7 15,4-14-4-15,1 16 10 0,-1-4-13 0,1-9-1 16,3 9-1-16,-3-12-8 0,1 2 7 0,-1-1-1 15,1 0-1-15,-3-3-9 0,-1 1-1 0,-1-1 0 16,-4-5 6-16,-3 1 0 0,1-5 5 0,-3-5-2 16,-3 4-2-16,-1-6 2 0,-2-3-4 0,0-4 6 15,-4-1 4-15,2-4-5 0,-1 2 5 0,-1-4-1 16,3-2 4-16,2-2 3 0,-1 1 0 0,1-5 0 16,1 0 0-16,1 0 1 0,0-6 1 0,1 3-1 15,3-2 6-15,3 0 6 0,2-1-18 0,2-4 5 16,1-1-4-16,3 0 0 0,4-1 4 0,5-5-3 15,2-1 2-15,4-2-8 0,2 1 5 0,3-1 7 16,0 0-9-16,1 0 1 0,2-2-2 0,10-5 4 16,-10 6-6-16,9-7 0 0,0-1-2 0,1-1-2 15,-6 0 1-15,0 0-1 0,-9 6 1 0,2 4-2 16,-3-5 12-16,-2 0-8 0,-4 1 0 0,-2 3 3 0,0 3 5 16,-6 5 2-16,-1 5 8 0,-3 1 0 0,4 1 13 15,-5 3-3-15,-2 2 2 0,0 4-10 0,0 0 14 16,0 3 0-16,0 0 10 0,-18 6-5 0,9 3 10 15,-4 6-1-15,2-1-12 0,-7 6 4 0,3 4-2 16,-2-2-5-16,5 2-5 0,0-2 0 0,1 2 2 16,-1 2-7-16,8-2-5 0,-5 2-3 0,8-10-9 15,1 3-11-15,5 0-7 0,-1-2-18 0,-3-6-13 16,3 6-12-16,1-1-13 0,-1-7-9 0,1 1 0 16,4-3 5-16,-5-2 3 0,2 0 12 0,-2-3 6 15,5-2 2-15,-1-2 6 0,2-5 6 0,-1 2 3 16,1-4 4-16,0-4 4 0,-2-4 4 0,1 0 4 15,2-6 6-15,1-2 6 0,1-1 5 0,-4-1 6 16,2-2 4-16,3 0 1 0,-1 2 13 0,2-4-5 16,1 4 13-16,-2 2-3 0,1 2 4 0,-5 8 1 15,4 1-3-15,-1 4 3 0,-1 3 3 0,-1 2-4 16,2 1 0-16,0 4 6 0,4 4-3 0,0 2 2 0,4 3 2 16,-5 3 2-16,7 8-8 0,-1 0 4 0,-4 0 2 15,1 2-8-15,-2-2 7 0,-7-2 1 16,0-2-3-16,-1-2-4 0,0 2-3 0,-4 0 2 0,0-6-1 15,-3 3-7-15,-2 2 11 0,-2-6 10 0,-2 8-14 16,-1-10-7-16,0 3 3 0,-5-2-6 0,1 1 16 16,-5 1-17-16,-3-3-6 0,1 0-7 0,-5-4-15 15,2 0-38-15,1-3-18 0,-1 0-32 0,-3-3-41 16,2-1-65-16,-1-2-75 0,2-3-999 0,1-2 428 16,4-2 284-16</inkml:trace>
  <inkml:trace contextRef="#ctx0" brushRef="#br0" timeOffset="49428.778">19007 9031 61 0,'0'0'248'0,"9"-2"-25"0,-9 2-21 0,12-2-20 16,-6 0-16-16,-1 1-12 0,5-4-12 0,-6 2-6 15,5-1-8-15,0-1-11 0,1 1-8 0,-1-1-11 16,2-3-4-16,0 1-12 0,-2-1-9 0,1-2-6 16,2-2-4-16,0-1-7 0,-1 0-7 0,1-4-4 15,0 0-4-15,2-5-5 0,-1-3 3 0,1-1 2 0,-3 3 4 16,0-4 11-16,-4 10 15 0,0 2 20 15,0 1 13-15,-3 1 12 0,1 4 6 0,-2 2 3 0,-2 0 1 16,-1 2-12-16,3 1-9 0,-3 4-6 0,0-3-13 16,0 3 11-16,0 0 7 0,-4 12-5 0,0-3-1 15,-1 4-1-15,-2 3-11 0,4 0-7 0,-5 2-4 16,4 0-11-16,0 1-2 0,0 5-4 0,3 1-6 16,-3-7-8-16,3 4-3 0,2 1-12 0,-1-4 2 15,4 0-2-15,0 0 7 0,-3 0-28 0,3 1-8 16,0-3-25-16,2-1-14 0,-1-1-12 0,2-4-18 15,2 1 7-15,-2-3-4 0,4-4-5 0,-1-1 4 16,3 1-5-16,-1-5 17 0,5-5 6 0,0-3 3 16,1-1 3-16,3-7 7 0,1-2 9 0,0-1 3 15,-1-3 8-15,0 1 11 0,-2-3 15 0,0 3 22 16,0 0 9-16,-6 5 13 0,0 1 13 0,-3 2 8 16,0-1 2-16,-2 3-6 0,0 1-1 0,-2 5-9 0,4-2-14 15,-2 1 5-15,0 3-5 0,1 2-6 0,-2 2 1 16,2-1-5-16,2 4 8 0,1 5-16 0,-3-2 3 15,5 2-8-15,-5 1 0 0,0-1-1 0,1 4-9 16,1 3 2-16,-6-2 2 0,0-2-1 0,0 2-2 16,-1 1-1-16,-1-4-1 0,-3 0-3 0,3 1 5 15,0-1-5-15,-2 0-8 0,0-4-2 0,1-1-4 16,-1 2 2-16,0-5 5 0,0 1 0 0,1-1 5 16,-2 1 1-16,0-4-4 0,4 1 4 0,-4-1-2 15,0 0-3-15,6-12 1 0,1 6 2 0,-1-5-2 16,3-4-1-16,3-2 3 0,2-5-5 0,4-2 0 15,-2 1 2-15,4 2-1 0,-2-3 0 0,4 3 0 16,1 2-2-16,0 1 1 0,-8 6-2 0,4 0-2 0,-2 3-1 16,1 1 0-16,-5 3-2 0,0 1 1 15,-1 1-4-15,1 6 7 0,-3 0 5 0,-1 3 5 16,1 2 5-16,-5 1-7 0,0 3 5 0,-1 5 9 0,0-2 5 16,-4 1 3-16,0 0-1 0,3 2 9 0,-6 7 1 15,2-8-1-15,1 0-3 0,-3-1-4 0,7-2-1 16,-4 4-6-16,3-6 0 0,-2 0-2 0,3 2-2 15,2-6 0-15,-1 2-3 0,4 4 1 0,-2-7-1 16,5 1-5-16,0-4 1 0,6 1-9 0,1-1-11 16,9-3-17-16,2-1-15 0,-2-2-33 0,1-2-26 15,2-3-24-15,-5 1-41 0,4-1-32 0,-2-2-43 16,1-2-52-16,-4-1-73 0,-1-5-1104 0,0-2 490 16,-2-1 326-16</inkml:trace>
  <inkml:trace contextRef="#ctx0" brushRef="#br0" timeOffset="50178.661">21347 8802 118 0,'0'-3'275'0,"0"1"-25"0,1-4-26 16,-1 6-22-16,0 0-7 0,0 0 0 0,0 0 0 15,0 0-4-15,8 20-3 0,-6-7-5 0,3 3-12 0,-1 1-15 16,3 0-9-16,-1 7-17 0,-1 3-2 0,0-9-12 16,0 3-9-16,-1 2-17 0,1 3-2 0,-1-1-11 15,0-7-4-15,-4 7-9 0,0-2-8 0,0-2-6 16,-2-1 1-16,0 0-7 0,0-2-7 0,-1-2-2 15,-5 0-5-15,3-1-11 0,3-6 5 0,-1-1-2 16,2-4 4-16,0 1-7 0,-2-2-7 0,3-3 1 16,0 0-2-16,-6-15-14 0,5 3 1 0,-3-5-4 15,0-10 2-15,-1-6-6 0,2 1 3 0,-2-4 3 16,0-9 0-16,1-3 1 0,2 1-2 0,-2-8 4 16,0 5 4-16,4-2-2 0,1 4 7 0,2 13 7 15,-3 2 9-15,2-2 4 0,2 5-1 0,1 1-7 16,3 2 1-16,-1 2-7 0,3 3 1 0,-3 3-1 0,5 2-3 15,-1 3-3-15,4 1 1 0,0 1-1 0,5 0-6 16,-2 3-1-16,9-4-1 0,0 6-13 16,-1 2-8-16,4-1-7 0,-9 5-25 0,1-1-15 0,0 4-29 15,-3 1-34-15,-2 3-20 0,-7 2-20 0,-4 2-19 16,-2 2-36-16,-4 4-33 0,-6 2-669 0,-7 6 308 16,-4-2 208-16</inkml:trace>
  <inkml:trace contextRef="#ctx0" brushRef="#br0" timeOffset="50352.604">21383 8855 88 0,'7'2'210'0,"6"1"-17"0,1-3-12 0,4 2-11 16,4-2-17-16,-3 1-11 0,3 0-18 0,-1 2-11 15,0 2-15-15,-3-2-29 0,0 2-22 0,-3 1-30 16,-2 1-30-16,0 1-39 0,-4 1-53 0,-2 1-374 15,-6 2 159-15,-2 0 108 0</inkml:trace>
  <inkml:trace contextRef="#ctx0" brushRef="#br0" timeOffset="50528.185">21303 9333 196 0,'6'1'221'0,"4"1"-22"0,3-2-22 0,6-2-9 16,3 0-12-16,9-3-18 0,5 2-11 0,5-4-14 15,13-2-9-15,1 4-14 0,-2-4-10 16,2 0-22-16,-1 5-33 0,-16-3-46 0,15 2-54 0,-15 1-74 16,-5-1-388-16,-1-1 179 0,0 1 120 0</inkml:trace>
  <inkml:trace contextRef="#ctx0" brushRef="#br0" timeOffset="52277.177">22470 9053 49 0,'4'-12'215'0,"2"1"-1"0,-4 0-7 15,-1-1 5-15,0-1 0 0,-2 1-5 0,0 0-4 16,-1-1-6-16,-4 3-10 0,2 0-9 0,-4 4-13 0,1-2-14 16,-5 0-15-16,-4 3-11 0,-3 1-13 0,-1 4-8 15,-3 2-9-15,-5 3-5 0,-4 1-7 0,5 6-16 16,3-1-8-16,-3 8 0 0,3-4-8 0,9-3-5 15,-4 7-6-15,7-2-2 0,3-3-11 0,0 1-5 16,4 0-1-16,5-3-8 0,3 0 1 16,-1 5 0-16,6-7-6 0,-2 2 0 0,5 1 9 0,-2-4-10 15,2 0 4-15,3 3-5 0,0 2 2 0,1-3 0 16,1 3-3-16,-1-2 1 0,2 2 2 0,-1-2 2 16,0 2 3-16,5 4 6 0,-3 1 2 0,0 1 12 15,-3 4 0-15,1-2 1 0,-5 3-1 0,2 0 1 16,-1 4 0-16,-1 0-12 0,0 1 1 0,1 1 3 15,-4 0-2-15,3 0 0 0,-2 2-1 0,0-4-4 16,-1 4-2-16,2-1 3 0,-4-4-3 0,6 1 5 0,-6-4-4 16,3-1 1-16,-4-6-4 0,3-3-4 15,-3-4-4-15,0-1 5 0,-2-3-1 0,-1-2 10 16,2 0 0-16,0-4 16 0,-4-1-20 0,14-9-2 0,-6 0-5 16,2-4 7-16,6-8-8 0,-1-4 0 0,0-3 5 15,0-4-5-15,4-12-2 0,-2-3 1 16,1-4 1-16,-3 2-11 0,2 0 1 0,-7-1 7 15,7-1-1-15,-6 1-5 0,3 5 3 0,-6 9 9 0,-2 2 6 16,-2 8 1-16,-2-3 21 0,0 4 9 0,-2 8 6 16,0 1-3-16,2 0 4 0,0 4 8 15,-2 3-1-15,0 2-3 0,0 4-11 0,-2-1-8 0,2 0 2 16,0 4-17-16,0 0 0 0,0 0-4 0,0 0-4 16,0 0-4-16,2 16 0 0,-1-6 0 0,0 6 0 15,1-2 0-15,-2 2-6 0,2 2 4 0,-1-2-1 16,2 0 0-16,-2 1-2 0,1 2-7 0,0-2-9 15,-1-4-11-15,1-2-12 0,-1 1-10 0,2 1-5 16,1-3-15-16,0 2-4 0,0-4-12 0,-1-1 0 16,-1-1-4-16,0-1 10 0,0 0-5 0,1-2 10 15,-1 0 7-15,2-2 7 0,-4-1 2 0,14-2-2 16,-5-3-1-16,5-2 5 0,0-3 5 0,-1-4 3 0,5-6 8 16,-4-4-3-16,5-2 8 0,2-1-1 0,-5 0 15 15,-2 13 6-15,3-8 6 0,0 1 9 16,-7 7 25-16,-1 3 0 0,-2 1 19 0,-3 2-3 15,0 3 0-15,1-1-6 0,-3 1-6 0,0 3-14 0,1-1 0 16,-3 3-7-16,0 0-1 0,5 9 6 0,-5-1-3 16,2 4 3-16,-4 3-4 0,2 2 1 0,0 2 0 15,-2 0-1-15,2-1-14 0,0 3 16 0,0 3-2 16,0 3-6-16,-3-7 13 0,6-1-21 0,-3-2-11 16,4 0-13-16,-1-1-5 0,-1-3-19 0,2-4 6 15,1 0-14-15,-1 2 9 0,1-7 0 0,4 2 4 16,-1-4 2-16,2-2-4 0,4 0 7 0,0-6 0 15,4 0 3-15,5-11 1 0,-6 5 1 0,7-5 4 16,-1 2 5-16,-1-5 7 0,-1 1-8 0,-1 0 24 0,-4-2 15 16,-2 8 7-16,-1-1 14 0,-5 5 7 15,-1-2 3-15,-3 2 6 0,1-1 14 0,-1 5 1 16,-1-1 4-16,1 1-12 0,-3 4-7 0,1-2-6 0,-2 3-10 16,4-2-4-16,-4 2-5 0,0 0 1 15,0 0-9-15,0 12 0 0,0-2 0 0,-1 0 2 16,1 3-2-16,-3 3-12 0,1-4-3 0,1 0 1 0,1 2-12 15,0 1-15-15,0-3-11 0,2-2-7 0,-2 1-1 16,5-2 2-16,-1-3 5 0,0 0-11 0,1-2 3 16,1-2 3-16,1-2-3 0,4-2 2 0,-2-2 0 15,3-3 4-15,4-4 3 0,-3-3 3 0,2-1 6 16,4-7 10-16,-2-3-13 0,1-3 7 0,-4-3-3 16,0-1 9-16,0-1 0 0,3-10 4 0,-3-3 10 15,-1 1-12-15,-2-4 12 0,5 2 7 0,0-1 5 16,-2 4 24-16,-6 12-5 0,-2 3 25 0,1 3 27 15,-3 7 8-15,-2 1 4 0,-2 6 6 0,1 0-1 16,2 4-7-16,-2 1-16 0,2 3-12 0,-3 1-9 16,0 3-7-16,0 0-1 0,-3 14-9 0,-2 2-1 15,1 5-2-15,-1 6-2 0,-7 2-3 0,6 1-6 16,-3 0-1-16,2 3-5 0,0-2-2 0,0 2 1 0,-1 12-3 16,1-13 3-16,2 2-7 0,0-5-2 0,0 0-2 15,3 1-8-15,-2-9-5 0,4-2-9 16,2-4-16-16,0 0-8 0,0-3-7 0,3-3-6 0,2 1 0 15,-1-3 3-15,4-2-1 0,4-3 4 0,-1-2-1 16,6-1 9-16,-1-5 0 0,5-8-4 0,-4 4 9 16,7-5 5-16,-4-1 5 0,1-2-1 0,-2 0 1 15,1-2 1-15,-1 1 0 0,-6 5 5 0,-2 1 9 16,3-1 1-16,-6 4 2 0,-1 1 13 0,0 3 7 16,-4-3 1-16,2 6-1 0,-3-1-8 0,-2 3-4 15,2-2-1-15,-4 3-2 0,5-1-4 0,-5 1 6 16,3 9-2-16,-2-4-2 0,-1 4 2 0,1 1-3 15,-2 2 2-15,-2 4 2 0,3 1-4 0,-2 1 1 0,3 2-8 16,-2-1-7-16,2-2-19 0,2 0-18 16,-1-1-11-16,6-1 0 0,-4-3-7 0,4-2 3 15,3-2 1-15,0-1 6 0,0 0-3 0,3-5 3 16,0-2 2-16,5-4 1 0,1 3 5 0,0-3 3 0,0-5 12 16,4-4-3-16,-1-3 9 0,-1-2-3 15,0-3 8-15,-2 1 0 0,-2 1 14 0,0-1 1 0,-5 6 18 16,-2-2 9-16,-1 3 12 0,1-1 14 0,-4 8 18 15,-3-4 7-15,-3 5 6 0,3-2-4 0,0 3-13 16,-3 1-4-16,2-1-13 0,-3 4-10 0,0 0 3 16,0 0-2-16,0 0-4 0,0 0 5 0,-8 21-7 15,4-11 1-15,-1 7 3 0,-2 0-4 0,-4 12-1 16,2-2 1-16,1 2-6 0,1 2 2 0,3 0 7 16,-1 5-1-16,3 11-1 0,0-1 0 0,2 3 3 15,-1-2-9-15,0 2-3 0,1-1-3 0,1-2 1 16,-1 0 7-16,0 1-8 0,0-12-4 0,3 14 3 15,-2-3 0-15,-1-9-1 0,1 10 0 0,-2-10-5 16,2-2 2-16,-2-3 1 0,-2 0 0 0,-1-3-4 16,-2-5 2-16,-1 1-3 0,-1-7 5 0,-1-2-3 15,-5-3 0-15,1 0 0 0,-5-4-1 0,0-1-4 0,-5-4-3 16,2-3-4-16,-8-1 3 0,0-4-8 0,1 0-2 16,0-7 3-16,1 0-6 0,3-3 0 0,-1-3-10 15,6-2-1-15,1-1-5 0,3-2-7 16,7 7 5-16,1-2-8 0,0-1 9 0,5 1-2 15,4 2-11-15,7-2-9 0,0 2-22 0,5 1 1 0,13-3 1 16,4 1-11-16,16-6-6 0,0 5-28 0,6 0-21 16,0 2-31-16,9 1-48 0,0-1-73 0,2 1-930 15,0-3 406-15,-1 2 272 0</inkml:trace>
  <inkml:trace contextRef="#ctx0" brushRef="#br0" timeOffset="54011.393">5524 11701 17 0,'1'-4'158'0,"-1"4"-4"0,1-8 5 15,-1 4 3-15,0 4 1 0,3-2-4 0,-3 2-4 0,1-4-1 16,-1 4-8-16,1-6-10 0,-1 6-7 0,0 0-6 16,2-3-10-16,-2 3-6 0,0 0-5 0,2-3-7 15,-2 3-7-15,0 0-7 0,1-3-4 0,-1 3-7 16,0 0-1-16,0 0-6 0,0 0-1 0,0 0-4 15,3-4-2-15,-3 4-3 0,0 0 0 0,0 0-8 16,0 0-3-16,0 0-4 0,0 0 0 0,0 0-7 16,0 0-4-16,0 0 2 0,0 0 4 0,0 13 7 15,-1-5 6-15,-2 3-1 0,1 5 7 0,-4 2 0 16,1 7-2-16,-4 0-9 0,-1 3-3 0,1 4-3 16,-2-4 1-16,-2 2 0 0,3 0-2 0,-3 1-9 15,3 0 4-15,-2-3 2 0,1 0-11 0,3-2 2 16,-2-2-5-16,1-4 0 0,4-3-3 0,-2 0 0 15,2-1-2-15,1-3 1 0,0 4 1 0,1-6-8 16,-1-1 11-16,4-5-9 0,-3 3-5 0,2-2 4 16,1-1-1-16,-2 1-4 0,2-2-3 0,0 0 4 15,0-1 0-15,0-3-3 0,2 8-4 0,2-5 10 16,-3-1-8-16,4 2 6 0,-1-2 6 0,1 1-13 16,3 0-3-16,-2-2 2 0,7-1 0 0,1 1-2 15,4-2 6-15,0 1-2 0,5-1 2 0,-1-2 1 16,6 6 9-16,-2-6-12 0,3 3 6 0,-4 0-4 15,5-1-11-15,-10-1 25 0,3 0-16 0,-5 1 2 16,1-3-1-16,2 4 1 0,-5-2 3 0,-2 0-4 16,-1 0 2-16,1 0-2 0,-8 1 2 0,2-4 2 0,0 4-1 15,-2-2 5-15,-1 0 2 0,3-2 8 16,-3 0-17-16,-2 0 9 0,-1-6-7 0,1 1 6 16,-1-1 8-16,-2-1-6 0,0-3 5 0,0 4 17 15,-2 1 8-15,-2-2-5 0,3 3 14 0,-2 1 4 0,2-1 4 16,1 2-1-16,-4 2-8 0,1-2 7 15,2 4 5-15,0-2-6 0,-2 3-7 0,3 2-9 16,-4-5-8-16,4 5 1 0,0 0-9 0,0 0-1 16,0 0 4-16,-7 13-6 0,3-3 2 0,0 6-8 0,3-1-4 15,-2 4 7-15,2 0-1 0,-3 5 1 0,4 0 1 16,-2 2-5-16,-1 0 1 0,3 0-3 0,3 0 3 16,-3 0 1-16,2 2-2 0,-2-4-3 15,1 1 1-15,2-7-6 0,-2 2 1 0,3 2-22 0,-4-3-27 16,4 0-26-16,-4 0-20 0,4-1-24 0,2-3-30 15,-2-2-22-15,1-2-23 0,-1 3-18 0,4-2-35 16,-1-6-22-16,5 2-31 0,-2-5-797 0,3-2 364 16,0-1 242-16</inkml:trace>
  <inkml:trace contextRef="#ctx0" brushRef="#br0" timeOffset="54360.799">6403 12293 289 0,'0'0'281'0,"0"0"-17"0,0 0-17 16,0 0-24-16,0 0-24 0,0 0-19 0,-2-4-19 16,2 4-20-16,0 0-7 0,12 2-11 0,-2-2 6 15,3-2-18-15,6 2-7 0,9-3-2 0,3-2-2 16,5 0-3-16,2 1 2 0,14-3-3 0,2-1 1 15,-17 4-6-15,4 2-8 0,-3-2-10 0,-2-2-8 16,-3 3-4-16,-1 0-6 0,-5 1 0 0,-5 1-3 16,-4-1 8-16,-4 0-20 0,0 1 0 0,-4 0 4 15,-1 1-2-15,-1-1 4 0,-2-1 10 0,-1 1 5 16,0 0 10-16,-5 1 8 0,6-2-5 0,-6 2-10 16,2-1-5-16,-2 1-10 0,0 0-10 0,-4-8-22 15,4 8-30-15,-5-6-42 0,0 3-55 0,-2 0-64 0,0 2-64 16,-5-2-62-16,-4 1-921 0,0 1 407 0,0-1 270 15</inkml:trace>
  <inkml:trace contextRef="#ctx0" brushRef="#br0" timeOffset="56144.887">9233 11517 151 0,'-17'-10'252'16,"-3"4"-17"-16,-9 1-17 0,-2 0-3 0,-5 5-3 0,-5 0-9 16,-10 6-4-16,0 4-11 0,4 4-18 15,-3 3-3-15,14 0-5 0,-12 1-9 0,14 2-8 16,-8 5-4-16,13-2-4 0,-1 3-12 0,6 0-17 0,-1 3 2 16,3 2-17-16,-1 8 2 0,8-8 10 0,3 1-24 15,2 4 10-15,6-3-30 0,0 1 0 0,6 13 3 16,0-13-7-16,5-2-9 0,3-1-3 0,6 10-3 15,1-12-2-15,4 0-2 0,1-3-6 0,14 6-2 16,-8-9-3-16,7-4-3 0,-1-2 3 0,12 2-4 16,-9-8-6-16,14 4 3 0,-11-7 2 0,1-4-10 15,9-3 9-15,-9-1 10 0,16-3-21 0,-7-2 4 16,-11-3-1-16,11-4-4 0,-9 1 2 0,-5-4-3 16,0 1 0-16,-2-3 16 0,-2-1-16 0,0-1-1 15,-2-3 14-15,-5 1-12 0,-2-4 0 0,-2-1 0 16,-3-2-6-16,-6 1 0 0,0 0 1 0,-6 0 4 15,-1 1-3-15,-3 6-1 0,-2 3 6 0,-2-1 2 16,-2 2-1-16,-2 2-1 0,0-1 7 0,-2 5 5 0,-1 2-3 16,0 4-5-16,-5 2 0 0,1 2-2 15,-3 3 1-15,-5 4-1 0,2 3-1 0,-4 6-5 16,1 2 12-16,-1 3-11 0,4 3-2 0,1-2 4 0,-1 4-4 16,6-1 1-16,-1-1-5 0,9 0 0 0,1 1-11 15,4 4-10-15,3-12-2 0,-2 2-17 16,4-2 4-16,3-2-23 0,5-3 7 0,-3 3-5 0,2-10 1 15,4 2 11-15,2-3-1 0,0-4 8 0,2-4 5 16,1 1-1-16,3-7 3 0,3-2 4 0,-3-2 1 16,-1-2 4-16,3-1 9 0,-7-4-3 0,1-1 0 15,1-4 2-15,-3 0 3 0,-1 1 7 0,-2 1 3 16,-1 1 10-16,-3 1 13 0,-2 6 8 0,-4-1 6 16,0 5 4-16,-1 1 19 0,-3 1 15 0,2 5-6 15,-2-2-3-15,3 2 2 0,-4 0-8 0,0 0-8 16,3 3-9-16,-3 2-9 0,0 0 1 0,0 0-3 15,0 0-3-15,-7 14-3 0,3-3-4 0,-1 4-5 16,0 2 2-16,1 1-17 0,3 0 2 0,-3 2-18 0,3-1-12 16,2 0-11-16,3-2-14 0,1 3-16 0,0-4-8 15,-1 2-10-15,4-8-8 0,1 4-5 0,0-4 5 16,-3-1-2-16,7-4 4 0,-3-3 4 0,2 1 8 16,-2-3 5-16,3-5 5 0,-3 0 9 0,-1-2 5 15,5-5 6-15,-4-5 4 0,3 3 4 0,-2-11 5 16,-2 1 4-16,4 0 8 0,-3-2 11 0,-2-2 14 15,2 1 9-15,-5 2 12 0,3 0 8 0,-4 6 13 16,0-1 12-16,-3 6 4 0,0-3 15 0,-2 5 11 16,1 3-1-16,0 0-4 0,0 2-1 0,-1 2-12 15,-2 1-8-15,3 1-11 0,0 3-8 0,0 0 5 16,0 0-6-16,-4 16-8 0,4-4-5 0,0 0 4 16,3 5-4-16,1 2-1 0,-2 1-8 0,7 2-12 15,3 1-11-15,-2 1-16 0,4-2-10 0,3 0-18 16,0-2-8-16,2-1-8 0,2-3-11 0,-2-6-9 15,1 0-8-15,5-2-5 0,-2-2 1 0,-3-3-2 16,10-5 3-16,-9 1 0 0,5-5 7 0,0-2 11 0,-1-7 5 16,-5-3 10-16,-1 0 5 0,1-8 8 0,-6-2 7 15,0-7 6-15,0-9 19 0,0-2 4 0,-6-5 13 16,-3-1 18-16,-5 2 9 0,3 2 21 0,-2-1 19 16,-2 13 19-16,-2 3 9 0,-1 1 3 0,-1 3 32 15,-2 5 16-15,1 0 9 0,-1 9 8 0,0 3-6 16,3 2-2-16,-1 0-10 0,1 6-11 0,-2 0-20 15,2 1-8-15,4 3-9 0,-10 10-8 0,2-1-11 16,-2 5-6-16,1 11-8 0,0 0-4 0,1 7-7 16,2-2-4-16,0 4-4 0,3-1-6 0,-1 2-5 15,2 12 0-15,2-12-4 0,0 1-4 0,1-2-8 16,2 0-8-16,2-2-9 0,1-3-12 0,4-3-1 16,-1 1-20-16,2-13-9 0,1 1-1 0,0-5-8 15,-2-1 3-15,3-3 3 0,-3-2 6 0,4-4 3 16,-1-2 4-16,2-4 6 0,2-5-7 0,-3-3 17 15,2-7 1-15,2-3-1 0,-5-3 8 0,1-1 6 16,0 0 5-16,0 3 12 0,-5 2 16 0,0 6 14 0,-5 0-1 16,5 6-1-16,-4 0-2 0,0 3-5 0,-1 2-6 15,0-1-2-15,1 7-3 0,4-2 0 0,0 4-1 16,1 3-1-16,3 2-2 0,1 2 1 0,1 4-5 16,6 3-2-16,0 1 1 0,2-2 1 0,0 3-3 15,-2-1-2-15,3 1-4 0,2 0-1 0,3 3-18 16,-1-2-29-16,-2-1-35 0,4 1-46 0,-2-1-52 15,3 1-53-15,1 0-65 0,0 0-89 0,-3 0-1087 16,3-2 490-16,2-2 326 0</inkml:trace>
  <inkml:trace contextRef="#ctx0" brushRef="#br0" timeOffset="57726.778">11803 11913 204 0,'0'0'317'0,"-5"0"-34"0,5 0-30 16,0 0-22-16,0 0-27 0,-9-9-18 0,9 9-22 16,5-10-15-16,-4 1-17 0,4-4-9 0,0-1-6 15,3-3-11-15,2-6-8 0,0-2-12 0,2 0-1 16,1 0-7-16,-3-4-8 0,2 2-9 0,0-2-4 15,1-1-8-15,1-2 0 0,-5-1-7 0,0-1-5 16,0 2-2-16,-4-1-5 0,-2-4-2 0,-3 3-5 16,-3 1 1-16,-1-1 0 0,-2 5 11 0,-2 1 14 15,-1 2 13-15,-1 9 4 0,1 1 14 0,0 3-7 16,0 5 8-16,-4 1 0 0,3 4-6 0,-3 4-9 0,-3 5 8 16,1 4-22-16,0 5-3 0,-1 7 1 0,3 5 0 15,-1 2-12-15,5 5 3 0,0 18-10 16,6-5 7-16,3 2-5 0,2 2 0 0,-1 0-4 0,2-1-5 15,6 0-3-15,1 2-1 0,0-3-5 0,2-2 3 16,3 1-2-16,-5-14-4 0,9 13 12 16,-1-1-20-16,-3 0-1 0,-2-12-9 0,5 9-5 0,-5-9-9 15,2-3-7-15,-6 0-3 0,5 1-4 0,-2-3-12 16,-5 0 3-16,0 0-4 0,-1-4-1 0,-3-6 4 16,-3 0 0-16,-3-4 1 0,0-3 1 0,1-2 6 15,-3-1 5-15,0 2 0 0,1-7 4 0,-5 1 4 16,2 0 2-16,-1-3 4 0,-4-4-1 0,1 0 1 15,-1-2 7-15,3 0-5 0,-3-1 3 0,0-2 2 16,-1-3 3-16,-3 0 6 0,0 1-2 0,2-1 1 16,0-2 4-16,0 2 1 0,3-4 3 0,0 4 5 15,4 0-5-15,-2 1 5 0,4-1-6 0,1-1 1 0,0-2 0 16,4 2-1-16,0 0-5 0,5-3 6 16,1 0 0-16,3-1-6 0,2-2 6 0,3 1-7 0,2-5 4 15,1 0 0-15,1-4-6 0,-3 1-3 16,4-1 0-16,-6-1-2 0,2-3-1 0,1-2-1 0,-2-2-1 15,0-10 0-15,1-2-2 0,-6-3-3 0,1 2 3 16,-2 0 2-16,2-3 0 0,1 2 4 0,-8 14 4 16,3-3 6-16,-5 5 8 0,-2 0 12 0,1 8 12 15,-2 1 7-15,1 7 8 0,-3 3 9 0,2 0 6 16,-1 3 3-16,0 4-1 0,2 0-17 0,-1 1 2 16,2 4-8-16,0 0 1 0,-13 12-5 0,9-1 3 15,-5 13-4-15,4 2-3 0,0 2-2 0,1 6 2 16,0-1-5-16,2 0 0 0,3 13-13 0,2-10 6 15,0-1 1-15,1 2-5 0,0-3-5 0,1 2 1 16,4-2-4-16,0 1 0 0,-1-2-3 0,2-4 3 16,-1-1-5-16,1-3-11 0,1-1-7 0,5-2-17 15,-5-10-3-15,3 0-6 0,-1-3 1 0,0-5 3 0,6-1-2 16,-6-3 4-16,6-4 13 0,0-3-20 0,0-2 6 16,0-1 2-16,4-9-3 0,-3-1 4 15,1-4 6-15,0 0-3 0,-2-1 15 0,1 2-10 16,2 2 7-16,-5 2 2 0,-3 5 6 0,-1 1 6 0,-3 4-2 15,-3 0 7-15,-1 3-15 0,-1 0 8 0,0 0 3 16,-1 4 0-16,1 1-6 0,-5 1 6 16,6 4-1-16,-2 2 1 0,-1 2 1 0,2 4 3 0,-3 0 1 15,3 2 3-15,-1 4-9 0,-1 1 7 0,-1-1-2 16,2-1 2-16,3 2-1 0,3-3-10 0,1-1 0 16,-4-5 4-16,4 2-12 0,1-3 11 0,3 1-11 15,3-6-7-15,-5 0 6 0,6-4-4 0,-6 0 2 16,1-1-1-16,2-4-6 0,-2 0 2 0,-1-5-3 15,1-2-3-15,-2-2-4 0,-1-3-2 0,3-7 2 0,-4-2 8 16,-2-3-4-16,2 0 2 0,-2-5-5 16,-4-1 8-16,-3 2 5 0,0-1 2 0,2 4 9 15,-7 5 16-15,3 5 6 0,-3 3 2 0,-4 0 6 16,-2 3 0-16,-4 0 1 0,4 8 5 0,-7 0-5 0,-6 5 5 16,-5 3-6-16,-1 5 0 0,2 2-13 15,-3 3 5-15,4 5 1 0,1 2-3 0,2 5 5 16,4-2-7-16,3 4 9 0,3 1-17 0,5-2 0 0,4 1-2 15,6-5-7-15,0-2-11 0,2-1-3 0,7 3-9 16,0-4 2-16,3-5-2 0,2-4-10 0,3-2 12 16,8 2-1-16,0-6 1 0,4-3-9 0,-9 0 13 15,4-7 1-15,-4 2 5 0,4-6 1 0,-4 0-3 16,-1-6 9-16,0-2-1 0,1-1 1 0,-1-3 3 16,2 2 5-16,-4-2 8 0,2 3 4 0,-3 0 4 15,-3 3 15-15,-1 3 6 0,-4 1 13 0,0 2 4 16,-5 4 10-16,1 1-4 0,-3 2-7 0,1 1-12 15,0 3-4-15,-4 1-5 0,0 0 2 0,8 8-1 16,-6-2-1-16,-1 6-2 0,2 1-7 0,-3 4-8 16,1-1 1-16,3 4 15 0,-4 0-13 0,4 3-7 15,-4-3-1-15,1 0-12 0,2 0-9 0,0-2-20 16,0 1-11-16,2-4-9 0,-1 0-12 0,1-4 0 0,3-3 6 16,1-1 4-16,4-2 8 0,-3-3 8 0,4-2-4 15,0-2 2-15,3-3 2 0,-1-5 5 0,2-3 5 16,1-4 14-16,3-3-12 0,-3-4 6 0,-1-2 1 15,0-2 9-15,-4 2 5 0,3-1 2 0,-2 3 9 16,-1-3 9-16,-1 6 10 0,-2 5 16 0,-2 2 5 16,-2 3-3-16,-3 3 9 0,-2 2-4 0,2 0-7 15,-2 1 3-15,1 2-10 0,-2 1-6 0,-1 2 5 16,0 0-10-16,0 0 5 0,2 10-13 0,-2-3 6 16,-2 5-9-16,2 0 2 0,0 1 0 0,0 4-1 15,2 0-4-15,-1 1-2 0,3 0 6 0,0 0 3 16,1 1-12-16,3-2 2 0,2-1-8 0,1-2-10 15,3 1-4-15,1-5-2 0,2-2-1 0,1-4 3 16,4 0 12-16,-3-3-10 0,0 0 6 0,-1-3 1 16,-7-2 3-16,3 0 2 0,1-7-6 0,-5 4 3 15,4-8 8-15,-5 1-4 0,2-3-7 0,-4-1 6 16,0-1 4-16,-2-5-3 0,-2 3-9 0,2-4-5 0,-4-4-9 16,-1 3-8-16,-5 6-6 0,1 2-10 0,-2-7-28 15,2 8-19-15,-2-1-43 0,1 5-50 16,-4-4-63-16,4 2-96 0,1 2-765 0,-4-2 371 0,2 1 246 15</inkml:trace>
  <inkml:trace contextRef="#ctx0" brushRef="#br0" timeOffset="60964.66">14779 11951 108 0,'-5'3'206'0,"0"0"-11"0,0-1-6 15,2 1-4-15,-1-1-5 0,4-2-7 0,0 0-6 16,0 0-7-16,0 0-11 0,0 0-12 0,12-9-10 15,-5 2 2-15,4-1-5 0,4-2-6 0,-1-4-7 16,4-4-4-16,0-1-8 0,1-5-1 0,-2 3-5 16,-1-3-6-16,1 1 0 0,-2-3-10 0,0-1 3 15,-3-2-7-15,-2 3-6 0,-1-6-3 0,-1 0-7 16,-4-2-1-16,-2 1-3 0,-2 2-5 0,0 1 0 16,-2 5-1-16,-2 6-4 0,0 1 0 0,-5 3 1 15,5 2-7-15,-1 1-1 0,1 3-9 0,0 2-2 0,2 2-6 16,2 2-6-16,-3 1 1 0,3 2-6 0,0 0-3 15,0 0 1-15,8 17 3 0,-3-8-6 0,4 7-2 16,6 5 1-16,1 4 1 0,3 0-8 16,1 0-5-16,-2-1-8 0,3 2-3 0,1-1-7 0,-1 1-6 15,2 0 2-15,0-3-3 0,-1 1-2 0,-7 1-2 16,3-6-3-16,-8-2 5 0,2-1 1 0,-6 1-1 16,-1-7 3-16,-1 2 6 0,-3 2 3 0,-2-3 3 15,0-1-1-15,-4 1 6 0,-1-4 3 0,-2 3-1 16,0-2 6-16,-5-2-1 0,-2 2 6 0,2-4 0 15,-5 1 0-15,0 1 2 0,3-1 2 0,-5 1 3 16,4-3 1-16,-2 3-3 0,5-2-1 0,-3 1 4 16,3 0-2-16,-1-2 0 0,5 1-4 0,-1 0 4 15,0 0-3-15,5 0 1 0,-2 0-12 0,5 0-6 16,-1 0-9-16,-1-1 1 0,4 1-2 0,0-4-2 16,7 6 0-16,-2-3 4 0,1-3-4 0,5 0 4 15,2-2-1-15,1-2 3 0,2-1 4 0,2-2-6 16,0-3 12-16,5-5 2 0,-2-1 0 0,1-4 2 0,0-1 6 15,-6-6 2-15,1 2-2 0,-2-5 4 0,-5-1 2 16,0-2 6-16,3-13 6 0,-5 11 6 16,-1-1 5-16,-4 0 3 0,2 2 17 0,-2 1 5 15,-2 0 5-15,-1 4 7 0,-4 4 10 0,2 6 27 0,-3 2-16 16,0-1 17-16,0 4 11 0,2 3 18 0,-2 1 6 16,2 3-6-16,1 2-11 0,-3 2-13 0,1 0-7 15,4 3-19-15,0 0-7 0,-13 10-7 0,7 1-4 16,-3 6-3-16,-1 4-6 0,3 8-3 0,3 0-7 15,2 4-3-15,-1 5-7 0,3 5 5 0,4 4-5 16,0 0-11-16,4-1 3 0,-2-12 0 0,0 1-4 16,6 10 3-16,-1-9-4 0,2-3 3 0,1-1-4 15,1-2-15-15,2-2-9 0,2-4-13 0,-1 1-4 16,5-4-13-16,0-4-10 0,5-3-7 0,-1-4-15 16,4-2-7-16,-3-3 3 0,0-1 1 0,1-6 4 15,-2-3-2-15,0 0 8 0,-1-5-3 0,0-2 2 16,-3-7-1-16,0 0 2 0,-2-3 5 0,-2-5 2 15,-1-2 4-15,1-3-5 0,-5-1 12 0,3-11 3 0,-11 12 3 16,4-1 9-16,-6 3 6 0,-4 2 4 16,0 1 2-16,-4 8 7 0,-2 3 2 0,2 4-2 15,-1 2-1-15,-4 0 1 0,0 3 0 0,-1 0 0 16,-2 3 2-16,1 3-1 0,-2 1 0 0,-5 4-5 0,3 1-7 16,-2 2-9-16,3 0-13 0,0 3-11 15,1 1-9-15,2 0-4 0,1 0-10 0,2-2-4 16,2 2-2-16,-1-1-9 0,2-4 3 0,4 3 8 0,-3-4 5 15,4-1 7-15,0 1 8 0,3-3 5 0,-3-2 8 16,6 1 7-16,-6-1 6 0,9-1 4 0,-4-3 8 16,2 1 10-16,-2-1 10 0,1 0 10 15,-1 0 9-15,0 0 12 0,-1 0 4 0,1 3 6 0,-1-3-2 16,-4 4 0-16,7-1-7 0,-7 1 0 0,0 0-6 16,10 4-2-16,-8 0-2 0,-1 5 0 0,2-2-1 15,1 4-1-15,-2 1-2 0,3 4-5 0,-1 0 2 16,0 1-1-16,2 1-2 0,0 1 0 0,-2-2-4 15,4 0 0-15,-4 0-7 0,5-3-4 0,-4 0-5 16,3-4-2-16,-2-1-8 0,3-1-4 0,0-2 3 16,0 0-5-16,0-1 2 0,0-5 5 0,4 0 2 15,-3-3-1-15,-1-5 3 0,4 0 2 0,0-4 3 16,4-7-1-16,-4-4 7 0,1-2 0 0,-1-3 5 16,-3-1 7-16,2-5 1 0,-1 0 5 0,-3-14 3 15,2-2 8-15,-1 1 4 0,-4 1 6 0,0 14 8 16,1-13 16-16,-4 14 7 0,-2 1 13 0,0 1 29 15,0 2 11-15,0 3 10 0,-4 9 12 0,3 1 20 0,-3 4-4 16,0 2 1-16,0 3-18 0,0 1-15 0,1 3-16 16,-4 3-8-16,7 0-14 0,-10 5-6 0,2 7-6 15,-1 3-11-15,-2 8-1 0,2 5-8 0,1 0-3 16,1 7-6-16,2 10-3 0,2 3-4 0,3 1-7 16,3-3 2-16,3 0-8 0,0-10-5 0,1-2 2 15,10 7-6-15,-5-7-11 0,1-4-3 0,3-1-14 16,3-2-18-16,5-2-20 0,0-3 3 0,4-5-33 15,3-2-22-15,1-3 11 0,2-5-4 0,-2-2 8 16,3-3 3-16,-6-2 7 0,4-6 9 0,-3-2 4 16,-1-4 0-16,-3-1 7 0,-3-6 8 0,-2 2 1 15,1-7 8-15,1 0 0 0,-1-1 2 0,-4-3 4 16,0 0 7-16,-2 0 9 0,-3 5 3 0,-5 5 20 16,-2 0 16-16,-2 7 15 0,-2-4 3 0,-2 3 0 15,0 0-2-15,-2 3 2 0,-2-2-3 0,0 7 7 16,-1 1 11-16,-1-1-17 0,-5 4-9 0,-1 2-2 15,-1 3-1-15,-5 5-9 0,0 1-1 0,0 7-3 16,2 1-13-16,4-2-17 0,-1 5-12 0,3-4-10 0,2 7-20 16,3-5-7-16,3-1-9 0,0 5 2 0,2-3-13 15,4-5-7-15,1 1-3 0,1-2-6 0,0-4-3 16,4-4 1-16,-1 3 15 0,0-6 5 0,4-1 12 16,-3-3 7-16,3-3 11 0,2-4 6 0,2-4 9 15,-3-3 14-15,1-1 4 0,2-6 16 0,1-4 12 16,-3 2 20-16,0-1 10 0,-2-2 0 15,1 2 16-15,0-2 1 0,-2 5 12 0,-2 4 11 0,-5 3 5 16,0 2-3-16,2 2-12 0,0 0-8 0,-4 6-5 16,-1-1-3-16,2 3-4 0,0-1-15 0,1 3 0 15,-5 0 1-15,10 5-4 0,-3-1-3 0,-2 4-3 16,0 2-3-16,-1 1-5 0,2 3 1 0,0-2-4 16,-2 4-2-16,0-1-4 0,0 2-3 0,0 0-9 15,-1-1 0-15,-1-2-11 0,2-2-3 0,-1 1-2 16,0-1-10-16,-3-4 8 0,3 2-4 0,-2-3-2 15,0 2 13-15,2-7-7 0,-3 3 10 0,1-3 6 16,-1-2 1-16,0 0 1 0,0 0-1 0,0 0 7 16,18-14 11-16,-13 5 5 0,4-5 2 0,4-1 13 0,-3 0 9 15,6-7 11-15,-3 7-9 0,4-5 14 16,-3 5 6-16,0 1-3 0,-3 1 2 0,1 0 9 16,-4 4-13-16,0 4-6 0,0-3-9 0,1 4-4 0,-2 1-5 15,-1 2-5-15,2 1 5 0,-2 0-4 0,2 1-2 16,0 3-4-16,3 3-1 0,-2 0 2 0,-2 3-9 15,1-1 1-15,0 1 1 0,-3 0-9 16,0 2 3-16,-1 1-2 0,0-1-1 0,-4 0 5 0,0 4-6 16,0 1-1-16,-2-6-7 0,0 1-4 0,1-1 4 15,-3-1-6-15,0 1-6 0,2-2 1 0,-1-4 0 16,3 1-5-16,-3-2 10 0,3 0 5 0,0-4 8 16,-1 4-12-16,1-4 4 0,0 0-7 0,0 0 7 15,4-20 1-15,-3 11 2 0,4-3-6 0,3-5 4 16,5-6 1-16,-3-3 1 0,3 5-2 0,1-5 4 15,0 1-6-15,3-1 14 0,-2 4-14 0,4 2-1 16,0 1 0-16,-5 4 8 0,4 2-7 0,-5 4 1 16,2 0 0-16,-2 5-7 0,-4 0 7 0,5 2 1 0,-5 3-4 15,4 1 0-15,-3 5 6 0,-1 1 2 16,4 1-6-16,0 3-4 0,-3 5 10 0,1-3-4 16,0 3-1-16,-2 0 1 0,-1 2-1 0,0-2 3 0,-1 3 1 15,0-1-6-15,-2-1 1 0,0 0-7 0,0-1-6 16,1 0-12-16,1-5-10 0,0 0-11 15,0-2 0-15,1-1 6 0,1-1 3 0,1-2 3 16,-1-2 4-16,4-2 3 0,1-1 2 0,-4-2 5 0,4-1-7 16,3-5 15-16,-2 0-5 0,1-3 6 0,-1-1 3 15,0 0 4-15,-1-4 1 0,-1-2 1 0,4-4-4 16,-1 0 5-16,-1 0 1 0,-3 5 2 0,-4 1 9 16,-1 1 13-16,1-2 5 0,-7 7-7 0,3-1 26 15,-1 3 9-15,-3-1 0 0,-3 2-1 0,3 0-7 16,-6 0-7-16,-1 2-3 0,0 0 1 0,-5 2-7 15,4 5 1-15,-3 1-5 0,-2 3-8 0,-3 1 2 16,3 2 1-16,1 2-8 0,1-3-4 0,1 5-7 16,1 1-11-16,0 0-14 0,2-1-5 0,5 6-9 15,2-6-8-15,0 2-8 0,0-3-12 0,2-1-7 16,2-3 0-16,1-1 0 0,3 1 8 0,1-2 5 16,1-3 9-16,3 1 3 0,-2-4 0 0,11-3 7 15,-3-3 5-15,8-2 7 0,-5 0 5 0,-2 0 4 0,3-5 10 16,-3 1 1-16,-1 0 15 0,-3-3 6 15,1 4 0-15,-2-2 14 0,0-1 7 0,1 2-2 0,-6 3 8 16,0 1-3-16,3 0-6 0,-3 1 0 16,-1 0-1-16,2 3-4 0,-4 1-13 0,2 1 7 15,0 3-2-15,-1 0-4 0,2 4 2 0,-2-1 4 0,-1 2-9 16,2 3-1-16,-2-3-1 0,-1 4-2 0,-1 0 14 16,0 1-20-16,0 0 2 0,-1 1 2 0,-1-1 0 15,-2 0-8-15,0-1 0 0,-2 0-9 0,0-1-5 16,-1 1-18-16,-3-3 2 0,3 1 5 0,1-2-3 15,-1-2 4-15,0-1 3 0,0-1 9 0,2-3 5 16,-1 4-8-16,1-4 4 0,0 0 1 0,0 0 4 16,0 0-5-16,1-15-2 0,3 7 11 0,1-4-6 15,6-2 5-15,-2-1 1 0,2 0-1 0,8-6 2 16,0 0-2-16,3 1 2 0,1 0 3 0,0 1 6 16,1 2 4-16,1 2 3 0,-2 0-2 0,-5 6-1 15,1 1 2-15,1 2 6 0,-1 0-9 0,-1 4 3 16,0 2 1-16,-5 0-1 0,1 3-7 0,-2 2 1 15,-1 1-3-15,-1 2 4 0,-2 0-1 0,3 1 4 16,-4 0-6-16,3 7-4 0,-5-6 9 0,0 2-5 16,-1 2-1-16,0-2-8 0,1 2-6 0,-4-2-3 15,2 0-1-15,-1-2-6 0,0-1-12 0,0-1 3 0,0-1 3 16,-2-2 2-16,0-1-2 0,2 1 11 0,-2-5-2 16,1 3 7-16,-1-3-1 0,0 0 9 15,8-12-5-15,-4 5 7 0,2-3 4 0,-2-7 5 16,1 2 4-16,1-4 10 0,2-9 4 0,1 3 8 0,-1-4 6 15,-1-2 9-15,1 2 8 0,1-3 0 0,-1 0-5 16,-2-1 11-16,2 2-4 0,-2-3 3 0,1 2 0 16,0-5-2-16,3 4 2 0,1-2-8 0,0 2 10 15,-2 4 7-15,-2 4 10 0,-2 9 3 0,-1 1-5 16,0 6-2-16,-1 2-11 0,-2 1-6 0,2 2-9 16,-3 2-5-16,0 2-5 0,0 0-4 0,0 16 1 15,-1-6 8-15,-1 8-8 0,1 7 9 0,0 1-3 16,1 1 1-16,-4 0-2 0,4 3-3 0,-1-1-1 15,-6 1 1-15,6-1-8 0,1 4-4 0,0 0 0 16,1-2-5-16,2 0 5 0,-3-2-8 0,1-2-2 16,-1 2 0-16,3-3-2 0,-2-1-1 0,1-5-1 15,1-1-5-15,0-2-8 0,-2 0-11 0,1 0-16 0,2-7-11 16,1 2-22-16,1 0-11 0,1-3-21 16,1-1-29-16,2 1-24 0,4-2-22 0,2-3-29 0,4 2-32 15,-1-3-45-15,11-2-42 0,2-2-46 16,-3-4-1019-16,2-3 460 0,-1-1 308 0</inkml:trace>
  <inkml:trace contextRef="#ctx0" brushRef="#br0" timeOffset="61172.633">18708 11427 199 0,'-18'-4'415'0,"-1"3"-62"0,9-2-39 16,0 2-38-16,2 0-27 0,3 1-26 0,-3-2-25 15,8 2-19-15,0 0-16 0,0 4-15 0,0-4-19 0,18 6-6 16,-1-4-12-16,3 2-13 0,8-1-10 16,2-2-29-16,3 0-28 0,-3-2-26 0,1 2-24 15,-5-1-38-15,-7 0-27 0,-6 0-31 0,-2 0-32 0,-3-1-44 16,-5-2-725-16,-5-2 304 0,2 5 204 0</inkml:trace>
  <inkml:trace contextRef="#ctx0" brushRef="#br0" timeOffset="61727.939">15910 11548 126 0,'-3'-2'253'0,"-2"2"-5"0,5 0-5 15,-8-4-13-15,3 1-7 0,5 3-9 0,-6-4-6 16,6 4-11-16,-3-1-17 0,3 1-18 0,0 0-10 15,0 0-5-15,12-3-9 0,1 5-6 0,6-2-5 16,10-4-7-16,8 1-4 0,17 0-9 0,-4 1-12 16,5-2-11-16,-3 1-11 0,2 1-5 0,-2-1-1 15,-13 3-10-15,-1-1-10 0,-2 1-2 0,-2-3-19 0,-6 3-21 16,-5-1-22-16,-5 1-33 0,-4 0-31 0,-4 0-34 16,-3 0-36-16,-1 4-51 0,-5-3-62 0,-1-1-740 15,0 0 334-15,-21 5 224 0</inkml:trace>
  <inkml:trace contextRef="#ctx0" brushRef="#br0" timeOffset="62111.897">15261 11535 112 0,'-8'3'127'0,"2"-3"-7"16,-3 4-15-16,-3-3 4 0,1 2-7 0,-1-1 3 15,3 1-6-15,-1-1-3 0,2 0 1 0,3 1 2 16,0-1-1-16,0 0 7 0,0-1-3 0,5-1 6 16,-8 1 5-16,8-1 6 0,-5 1 7 0,5-1 4 15,0 0 11-15,0 0-4 0,0 0-1 0,24-7-13 16,-3 2 9-16,3-2-4 0,4 0-11 0,3-2-8 16,1 0-6-16,-1 2 1 0,0-2-21 0,0 5-8 15,0 0-2-15,-4-2-14 0,-7 4-12 0,-1-1-25 16,-2 3-37-16,-4-1-44 0,-1 2-57 0,-4-1-64 0,-2 1-68 15,-2 4-767-15,-4 0 339 0,0-5 224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1290.03943" units="1/cm"/>
          <inkml:channelProperty channel="Y" name="resolution" value="2064.7133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1-25T09:03:13.07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1530 2013 12 0,'0'-5'57'0,"2"-5"0"0,0 2 0 0,-2-2 7 15,3 3 12-15,-2-2-1 0,-1 2 15 0,2 3 10 16,1 2-1-16,-2-4 0 0,-1 6-25 0,-1-6-8 15,1 6 0-15,0 0 24 0,0 0 2 16,12 12 31-16,-6-2-7 0,2 5-3 0,1 9-7 16,0 5-3-16,1 2 1 0,-3 1-11 0,4 18 1 15,-4-4-10-15,4 2 0 0,-6-14-9 0,2 13-2 16,-1-13-7-16,2 13-5 0,-4 1-2 0,4-2-7 0,-6-12-5 16,2-1-3-16,-1-1-7 0,3 1-4 0,-6-4 0 15,1-5 0-15,2-5-8 0,-2-4 0 16,2-5-2-16,-3-1 0 0,1-1 0 0,-1-4 0 15,0 2 8-15,0-6 4 0,0 0-1 0,5-11-8 16,-1-6 3-16,4-11-3 0,-2-9 0 0,3-13 3 16,3-32-2-16,-7 26-7 0,13-39 0 0,-8 8 3 15,6 0-1-15,-3 7-8 0,0-4 6 0,1 3-2 16,0 26 4-16,0-2-1 0,4 8 0 0,-3 5-7 16,-1 15 8-16,-2 3-7 0,-4 7 4 0,3 3-4 15,-2 2-5-15,0 2-6 0,0 7 3 0,0-2 0 16,0 4-4-16,1 4 4 0,2 3-3 0,0 8 12 15,1 3-1-15,1 9 5 0,1 5 4 0,-2 7-2 16,5 12 3-16,-5 6-4 0,-3-4-5 0,0 5 4 16,2 2-13-16,-2-2 10 0,-1 1 4 0,0-2-2 15,0-3-3-15,1 1-4 0,-2-15-11 0,0 8 12 16,-3-12-5-16,5-2 0 0,-2-9-6 0,-1 4-5 16,-2-9 0-16,2-2-2 0,-1 2-8 0,-1-10-1 15,2 3 3-15,-3-5 1 0,-1-1 1 0,0-2 7 16,-3-2 1-16,0 0-5 0,0 0 1 0,14-21-2 15,-10 2 1-15,1-10-3 0,1-2 0 0,-6 3-2 16,0-5 5-16,0-1-5 0,0-2-3 0,-5 2 5 16,5 5 3-16,-1 4 5 0,-3 5 14 0,0 4 4 15,2 1 8-15,-4 6 6 0,3 0 12 0,-4 1-7 16,4 1 1-16,-4 4-2 0,-1 3-5 0,1-2-5 16,7 2-4-16,-28 9-3 0,10 2 4 0,-9 7-5 15,5 3-2-15,-1 5 3 0,-2 0-9 0,3 1-2 16,4 5-13-16,1-4-14 0,4-1-13 0,3-4-15 15,5-3 1-15,1-1-10 0,6-1-6 0,-1-1-1 16,2-1 0-16,0-6 1 0,1 2 2 0,5-4 6 16,-2-1 4-16,2-5 5 0,-3 1 3 0,8-3 9 15,0-3-2-15,1-5 8 0,2-1-1 0,7-8 5 16,2 1 1-16,-3-6 11 0,1 5 5 0,-2-1 8 16,2 1 11-16,-2-4 5 0,-1 7 4 0,-4 1 11 15,1 4-6-15,-3-3 3 0,3 4-2 0,-1 4-2 16,2-3-2-16,-1 4 0 0,-1-1 2 0,-4 6-5 15,5-2 5-15,2 5-1 0,-4-1 0 0,2 3-4 16,-2 1 2-16,1 4 0 0,-4-2-1 0,1 3-14 16,2 0 9-16,-5 2 0 0,2 1-2 15,-3-1 0-15,-1 2-6 0,-4 4-2 0,2-6-10 16,-4 2-8-16,2 0-8 0,-1 2 1 0,-3-9-5 0,3 0 1 16,-2-3 1-16,-1 1 2 0,1-4 5 15,0 1 2-15,-1 2 5 0,-1-7 5 0,0 0-3 16,0 0-1-16,0 0 3 0,8-22 1 0,-3 6 4 0,1-11 1 15,3 3 2-15,0-2 11 0,4-1-4 16,-2-1-9-16,5 2 16 0,0 0 5 0,2 4 7 16,-4 1-9-16,7 0 5 0,-7 7 2 0,1-1-3 15,-2 3-3-15,0 5 1 0,-2-2-1 0,1 3-8 16,0 2-3-16,1 2 4 0,1-1-2 0,-5 6 0 16,4 1-3-16,-2 2 4 0,1 1-2 0,2 5 3 15,-5 3 1-15,1-1 4 0,7 10-4 0,-7 0-10 16,4-2 10-16,-6 4-7 0,-1-1-13 0,0-8 19 15,6 11-18-15,-7-10 9 0,3 1 8 0,1-5-22 16,-2 1 3-16,3-3 1 0,-2 0-15 0,0-5 12 16,-1 0 1-16,7-2-4 0,-5-3 4 0,8 1-1 15,-5-5 0-15,5-3 2 0,-4 0 2 0,4-7-5 16,-4 0 6-16,2-2 3 0,1-7-1 0,-2-2-6 16,-2 1 0-16,3-6 0 0,-5 1-1 0,-1 0 1 15,0-4-2-15,-3 5 5 0,-1 0 1 0,0 8 3 16,-4 1-16-16,-2 5 22 0,0-1-1 0,-4 4 9 15,0 2-7-15,-1 1 5 0,-3-1-23 0,-2 5 18 16,0 0 1-16,-6 5-3 0,0 3 1 0,-2 2-20 16,0 4 14-16,3 0-5 0,-3 6-21 0,4-3 4 15,5-1-15-15,-1 0-11 0,4-3-4 0,-2 1 1 16,5-2-10-16,3 0-3 0,0-2 2 0,3-3 10 16,2 1 4-16,-1-1 7 0,-4-5 3 0,11 5 6 15,0-5 2-15,-11 0 5 0,19-5 3 0,-9 3 10 16,4-6 6-16,-4 3 5 0,1 1 4 0,-1-1 5 15,-1 0 9-15,-3 2-4 0,0 1 2 0,0-3-4 16,-6 5-2-16,10-2-3 0,-10 2-1 0,10-2 3 16,-10 2 0-16,13 6 1 0,-7-1-3 0,3-2 3 15,0 5-5-15,1-2 3 0,-2 4-3 0,1-3 5 16,1 3-4-16,3-3-9 0,-4 0 5 16,6 1 1-16,-3-3-3 0,-1 1 0 0,-1-3-1 0,1 0 5 15,3-2-4-15,-2-2 0 0,2-2 1 0,-1-2 1 16,5-7 1-16,-2 0-3 0,5-5 9 15,-4-4-5-15,-2-1 2 0,3-7 0 0,0-1-3 16,5-13 0-16,0-2-1 0,-6-1-1 0,0 1 1 16,-1-5-7-16,-5 3 12 0,-2-4 0 0,-5 3 10 15,-1 15 3-15,-2-3 28 0,-2 8 16 0,-2 0 28 0,0 12 16 16,0-1 14-16,0 6 0 0,0 0-14 0,-1 5-16 16,1 1-6-16,3 5-11 0,0 0-12 0,-14 10-1 15,3 5-3-15,-2 14-12 0,-2 2 2 16,-5 15-5-16,1-2-7 0,9 2-5 0,-2 2-3 15,1-2-2-15,7-10-2 0,4 8-13 0,-3-7-10 16,3-2-5-16,4-1-26 0,4-2 3 0,2-3 4 0,-1 0-7 16,4-5-17-16,2-2-2 0,-3-5-22 0,8 0-13 15,-6-5-10-15,5-5-5 0,2 0-1 0,-2-7-4 16,1-1 9-16,10-3 5 0,-6-5 12 16,7-8 5-16,1-4-5 0,5-9-3 0,-8 6 5 15,-5-5 6-15,3 4 15 0,-4-1 12 0,-1-1 18 16,-3 3 2-16,-1 4 6 0,-4 4 8 0,-5 4 10 15,0 5 3-15,-3 2 10 0,-2-1 5 0,0 2 4 16,-2-1-4-16,-2 5 3 0,0 0-6 0,0 0 12 0,0 0-2 16,-2 24 4-16,-2-12-7 0,-2 5 1 15,-2 5-1-15,2-3-1 0,-2 8-4 0,-2 0 5 16,0 1-7-16,4 0-9 0,5-1-6 0,0-9-12 16,1 3-13-16,1-5-20 0,0 1-12 0,3-5 1 15,1-3 5-15,3-4 4 0,1 2 4 0,1-4 3 0,3-1 4 16,-13-2 4-16,29-12 0 0,-7-2-2 15,-1-3-1-15,3-5 3 0,0-5 2 0,-3 0 6 16,-5-6 2-16,2 2 9 0,-1 4 3 0,-4 0 6 16,-1 3 9-16,-3 8 8 0,0 0 11 0,-4 5 12 15,-1 1 5-15,0 3-7 0,0 2 1 0,-2-1-11 16,-2 2-3-16,0 4 3 0,0 0-3 0,0 0 6 16,-1 22 4-16,-3-2-2 0,-2 10 3 0,-1 2 2 15,-2 14 1-15,2 4 7 0,-1 2 1 0,2 3 5 16,6 3-11-16,-3-2 4 0,2-3-7 0,4 5 2 15,0-1-2-15,1-1-4 0,1-1-3 0,7-3-4 16,-2 4-1-16,0 0-4 0,0-1-6 0,0-6-4 16,2 0-12-16,-5-14-2 0,4-1-4 0,-2-2-7 15,-4 1-1-15,0-4-7 0,3-4 3 0,-8-11-7 16,0-1 7-16,0-2 6 0,0-3 2 0,-3-2 1 16,-2-1 1-16,5-5 0 0,-17 1-1 0,17-1 2 15,-23-6 4-15,6-2 10 0,0-2 5 0,-1 0 5 16,-5-4 3-16,6 2-1 0,-3-5 2 0,6 3 2 15,0-2 7-15,1-5 12 0,3 3-2 0,1 0-2 16,5-7-12-16,3-1 0 0,5-4-6 16,5-1 3-16,5-1-2 0,2 3-6 0,14-14 4 0,1-3-12 15,3 3 4-15,0 1-4 0,2-4-9 16,5 2 7-16,-5-3 0 0,7 1-13 0,12-20 10 16,-15 23-2-16,16-23-3 0,-19 23 3 0,0-3-6 0,-1 5-9 15,-2-5 21-15,1 4-3 0,-4 2 8 0,-12 13 5 16,4-1 1-16,-5 3 3 0,-3 2 9 0,-2 7 21 15,-6 6 2-15,2 1-1 0,-3 4 4 0,-4-3-6 16,3 4-33-16,-1 1 14 0,-4 3 9 16,0 0-13-16,0 0-2 0,0 0 4 0,8 22 4 15,-8-3 0-15,-3 1 0 0,3 6-6 0,0 3 4 0,0 3-7 16,0-1-8-16,-4 1-10 0,2 2 15 0,2-1-17 16,-2 1-26-16,2-2-5 0,4 0-10 15,0-4-24-15,5-1-10 0,-4-8-16 0,11 1-16 16,-4-4-14-16,5-3-21 0,-3-6-8 0,8 0 4 15,5 0 3-15,-6-10 10 0,5-7 5 0,1-6 12 16,-2 0 10-16,-1-6 26 0,2-5 11 0,5-10 13 16,-12 4 26-16,9-8 24 0,1-5 19 0,-3 3 22 15,-7 13 29-15,-3-4 15 0,1 8 19 0,0-1 9 0,-2 3 16 16,-2 9-5-16,0 0-1 0,0 3-8 16,-2 1-3-16,-2 3-11 0,3 0-12 0,5 4 7 15,-4 2-9-15,0 2-8 0,5 2-5 0,2 8 1 16,-1 1-18-16,6 6 10 0,-2 3-1 0,-3 0-3 15,2 5-1-15,-3 0-5 0,0 2-4 0,-2 0-3 16,-2 2-17-16,-2-2 1 0,-2-1 5 0,-3-2-8 16,-5-5 3-16,-2 8 2 0,-4-8-4 0,-2 0-2 15,-1-1-6-15,-9 4 0 0,-3-2-5 0,-3-2 0 16,1-1-10-16,-4-2-20 0,-1-3-13 0,5-6-27 16,-2 2-31-16,1-6-54 0,1-2-56 0,-3 0-88 15,5-9-95-15,-3-4-990 0,1-5 456 0,4-7 304 16</inkml:trace>
  <inkml:trace contextRef="#ctx0" brushRef="#br0" timeOffset="983.339">7885 2158 166 0,'3'-6'180'0,"-1"-4"-6"0,1 1-6 0,-1-3-2 15,0 3 0-15,-2-2-21 0,0-3 5 0,0 2-5 16,-3 0 1-16,0 1 16 0,2 2 10 0,-3 0 10 16,0 0-7-16,0 3-11 0,-2 1-11 0,1 3-13 15,-3-2-15-15,-1 4-16 0,-3 1-8 0,-5 7-7 16,-2 0-11-16,-8 5-2 0,-1 6-13 0,0 1-7 15,-1 4-3-15,-12 6-10 0,18-6-4 0,-3 5-13 16,3-5-8-16,4 2-13 0,1-4-7 0,5 2-10 16,5-8-13-16,0-2 0 0,5-3-22 0,3-1 0 15,0 2 1-15,1-4 8 0,6 1-1 0,2-4 2 16,1-1-1-16,1-3 1 0,6-2 1 0,2-4 3 16,4 0-1-16,2-12 3 0,3 0 6 0,0-1 4 15,0-1 10-15,1 0 5 0,-2 1-4 0,-4-2 9 16,-2 4 5-16,-8 4 12 0,-2 5 2 0,-1 2 5 15,-5 0 8-15,1 3 2 0,-2-2 9 0,0 1-13 16,-1 0-1-16,-3 3-4 0,0 0-9 0,8-3-4 16,-6 1-6-16,-2 2-7 0,0 0-5 0,5-2-8 15,-5 2-5-15,0 0 10 0,0 0-11 0,0 0 1 16,5 5-2-16,-4-2 10 0,-1-3-16 0,4 4 0 16,-4-4 8-16,0 0-6 0,0 0 5 0,0 0 6 15,12-4 1-15,-6-2 5 0,0-1 8 0,3-8-3 16,4-1 1-16,-3-2 8 0,3-10-4 0,1-1 3 15,-1 0 0-15,0-6 7 0,-3 4 6 0,-1-15 3 16,0 15 8-16,-4-1 6 0,0 3 8 0,-1 5 10 16,1-1 22-16,-4 7 16 0,2 2 8 0,-3 6 4 15,0 1-4-15,0 2-11 0,0 1-15 0,0 3-13 16,0 3-4-16,0 0-5 0,0 0-7 0,0 16 7 16,0 2-11-16,-4 12 1 0,2 5-10 0,-5 2 6 15,2 12-4-15,0 2-3 0,4 3 2 0,-4 2 1 16,2-1-2-16,3 2-6 0,-4 2 2 0,8-1 0 15,0 0-2-15,1 1-4 0,0 1 2 0,4-4-6 16,-4 1 0-16,5-3 2 0,1-3-3 0,0-2 1 16,0 1-6-16,-3-15 1 0,4 15-7 0,-2-18 8 15,0 3-4-15,-1-2 0 0,-4-3 4 0,2-4-10 16,-4-7-6-16,0-3-5 0,-2-4-2 0,1 1-4 16,-2-4 2-16,2-4 2 0,-2 0 6 0,0-5-1 15,-4 7-9-15,4-7-12 0,0 0-5 0,-23-9-7 16,10-2-1-16,-3 0 3 0,-7-6 3 0,1-2 4 15,-1 0 8-15,-1 1 1 0,2 1 4 0,3 0 1 16,2 8 8-16,7 1 5 0,-1 0-4 0,0 2 3 16,4 0-1-16,2 2-1 0,-1 1-12 0,6 3 4 15,-7-7-21-15,6 2-21 0,1 5-11 0,10-10-18 16,0 1-30-16,9-2-41 0,9-6-32 0,4 1-60 16,13-6-55-16,3-4-952 0,-4-1 416 0,7-4 278 15</inkml:trace>
  <inkml:trace contextRef="#ctx0" brushRef="#br0" timeOffset="4415.672">9591 2338 42 0,'4'-4'158'0,"1"1"-1"16,1-4 7-16,2 0 4 0,0-5-4 0,1-5-5 15,-1 3 0-15,0-1-4 0,0-5-3 0,2-2-1 0,1-6-7 16,-3 1-11-16,1 0-4 0,-4-4-4 0,4 0 2 16,-4-1-7-16,-5-2-2 0,3 0 3 15,-2-15-2-15,-6 2-6 0,1 12-1 0,-1 1-1 16,-4-1 23-16,4 5 23 0,-1 6-1 16,-1 7 4-16,-2 3-5 0,4 2-1 0,0 2-13 0,1 3-15 15,-2 0-17-15,3 4-13 0,-3 4-8 0,1 3-13 16,-3 12-5-16,-3 15-11 0,-7 16 0 0,1 8-6 15,-2 27-2-15,1 3-3 0,8 0-8 0,2 5 3 16,-2 4-12-16,6 3 6 0,0 2-10 0,3-2 0 0,5-4-1 16,2 0-4-16,4-7-5 0,-2 7-3 15,5-5-8-15,4-2-14 0,2-6-7 0,-7-24-6 16,5-3-18-16,-2 1-13 0,2-4 2 0,-4-4-17 16,-3-14-7-16,0-6 3 0,-1-1-1 0,-5-9 9 15,1-4-3-15,-1-4 9 0,-3-3 6 0,-1-5 1 16,0 0 2-16,0 0-13 0,0 0-9 0,-9-42-3 15,4 10 4-15,-4-18 2 0,-2-1 3 0,-1-2 8 16,2-2 10-16,0 2 7 0,-2 1 7 0,5 5 13 16,-4 15 7-16,-1 3 10 0,3-3 7 0,-4 6 7 15,7 9 3-15,-5-8-3 0,1 8 1 0,1 1-4 16,0-1 1-16,4 2-1 0,-1 5 3 0,2-1-4 16,0 1-1-16,1 0-3 0,2 1-3 0,1 1 0 15,4 3-2-15,0-7 0 0,1 5-8 0,1-4 5 16,2 0 2-16,5-3-4 0,-2-1-1 0,1-1-2 15,-2-1-1-15,4-4-2 0,-2-2 4 0,3 1 5 16,-2-2-8-16,-1-1-1 0,1 3 3 0,-2-2 11 16,1 0-12-16,-3 5 4 0,-2 3-3 0,4-2 9 15,-6 2 9-15,-1 3 3 0,0 1 10 0,-2 4 12 16,1 2 5-16,1-1 2 0,-3 3 6 16,0 2-4-16,-1 2-10 0,0-7-4 0,0 7-7 0,4-5-2 15,-4 5-4-15,0 0 7 0,0 0-6 0,0 24-5 16,0-4 6-16,0-2-7 0,0 8 1 0,4 0-5 15,-3 2 1-15,-1 1 11 0,4-1-12 0,0 1-3 16,1-2 5-16,-1-2-10 0,5 0-4 0,-3 1-16 16,2-8-9-16,-3-1-9 0,4-2-1 0,0-4-5 15,0 4 0-15,0-7 1 0,2-2 4 0,-2-2 1 16,2-1 1-16,1-5 2 0,-1-3 2 0,4-4 5 16,4-8-8-16,-2-5 3 0,-5-5 2 0,2-3 8 15,-1 0-3-15,0-4 7 0,-3 0 14 0,3 1-1 16,-3 5 12-16,2 2 5 0,-3 4 20 0,1 5-5 15,-3 3-1-15,-1 2-3 0,-2 3-2 0,1 1-2 16,1 5-5-16,0-4 3 0,2 5-6 0,0-1-2 16,3 1 3-16,1 5-3 0,-1 1 1 0,5 5-1 15,-1-3-8-15,0 6 9 0,-3-3-3 0,2 4 4 16,-4-1-4-16,-1 2 4 0,1 2-3 0,-2-1 2 16,0 0-5-16,-3 1-1 0,-2 0-10 0,0-5-6 15,-3 2-2-15,1-1 1 0,0-5-2 0,1-1 3 16,-1-2-1-16,-1 3 8 0,0-7-4 0,1 5 8 15,-1-5 0-15,0 0-6 0,0 0-1 0,0 0 1 16,2-20-7-16,0 2 1 0,3-5 0 0,3-5-2 16,2 2 5-16,0-4-1 0,2 0 5 0,2 1-6 15,1 6 6-15,1-2 5 0,-5 8-3 0,4 3-3 16,-3 2 4-16,-1 4-3 0,1 1-2 0,0 2 0 16,0 3 2-16,0 2 5 0,2 1-5 0,1 4 11 15,-3 3-7-15,2 5 4 0,0 3-1 0,2 3 5 16,-1 8 2-16,1-5-4 0,-2 5-1 0,0-3 1 15,-1 2 0-15,-2 1 2 0,1-1-2 0,0-4 0 16,0 3-1-16,-3-11-1 0,3 3 1 0,-1-5 1 16,-1 3-5-16,2-8 1 0,-3 0-1 0,2-2 7 15,1 0-8-15,-1-2 1 0,1-3-2 16,3-3-2-16,3-2-3 0,-4-7-2 0,8-5 1 0,-3 0 0 16,0-7 1-16,0-1-1 0,-3-4 1 0,0-2-5 15,-3 0-1-15,1-1-1 0,-1 2 16 0,0 4-15 16,-2 0 5-16,-2 2 8 0,-5 7 6 15,-1 2 16-15,-1 4 15 0,-1 1-3 0,-1 0 7 16,3 5 0-16,-6 0 2 0,3-2 1 0,0 7-10 16,-5-5 1-16,5 5-5 0,0 0 4 0,-28 17-5 0,9 0-7 15,-1 5-1-15,-3 0 2 0,5 4-5 0,-4 1-2 16,0 0-1-16,8 4 1 0,-1-3 1 0,-1 0-6 16,5-4-1-16,3 2-12 0,3-7-5 0,3-2-6 15,-1-2-4-15,2-3-11 0,3-1 4 16,2-2-2-16,0-2-7 0,-1-2 13 0,0 0-9 15,5-3 4-15,-2 0 0 0,-6-2 1 0,21-4-1 0,-11-4 1 16,8-5 3-16,0-5 0 0,1-4 6 0,-1-2 0 16,0 0 5-16,-3 0-1 0,4 2 8 0,2-2 3 15,-10 7 9-15,0 2 10 0,1 1 8 16,-8 1 2-16,3 6-4 0,-1 3 8 0,-5-4-14 16,3 5-3-16,1-3-2 0,-1 1-7 0,-4 5 4 15,0 0-4-15,0 0 4 0,0 0-4 0,19 11 3 16,-15-5-1-16,1 5-1 0,0-1-1 0,3 5 5 0,-3-1-5 15,0 3 2-15,3 0-3 0,-3-1-3 0,0-1-8 16,0-4-12-16,2 6-3 0,-5-8-11 16,4 1 1-16,-2 2-4 0,0-5-2 0,0 0 0 15,-2-2 1-15,1 0 6 0,-2-2 3 0,3 0 9 16,-4-3-2-16,0 0 5 0,10-8-1 0,-5 3 4 0,1-5 6 16,-1-2 7-16,1-3-3 0,0-2 13 0,-2 0-2 15,1-7 4-15,-1 4 1 0,4-6 3 0,-3 8 4 16,0-2 0-16,1 3 4 0,-2 2 0 15,2 3 2-15,-3 3-4 0,0 1 2 0,3-1-6 16,-2 1-2-16,0 1-7 0,0 2 12 0,1 1-15 16,0 2 3-16,4-1-1 0,1 3-2 0,-1 2 9 0,5 1-10 15,-2 1-1-15,5 4-1 0,-1 3 1 16,-2 2-4-16,0-2 4 0,1 4 0 0,-2 0-4 16,0 2 3-16,2-2 3 0,-2 1-6 0,1-1-1 15,-4-1-1-15,4 3 0 0,-5-2-6 0,4 1 0 16,-2-3-6-16,-5-2 0 0,0-3-8 0,-1 2-1 15,0-3-4-15,-1 1 5 0,-1-4 7 0,-1-1 4 0,-1 3 7 16,2-5 13-16,-3-1 6 0,3 3 1 16,-3-3-5-16,0 0-2 0,1-13 2 0,-1 5 1 15,0-8 1-15,1 1-1 0,-1-4-4 0,3 1 10 16,-1 0 2-16,0 1-4 0,0 1 7 0,2 0-4 16,1 1-2-16,0 4-2 0,-2-1-1 0,1 4-6 15,1-4 2-15,-1 3 7 0,2 1-11 0,0-1 2 16,1 2-2-16,0-1-3 0,2 2-1 0,4-2 1 15,-8 5 1-15,4-4 2 0,-5 2-3 0,4 3-3 16,-2-1 4-16,-1-1 3 0,-5 4-1 0,8-5-4 16,-8 5 2-16,6-3-1 0,-6 3-1 0,0 0 4 15,0 0 1-15,0 0-4 0,5-2 1 0,-5 2 0 16,0 0-3-16,0 0 4 0,0 0-6 0,0 0 2 16,0 0 6-16,0 0-6 0,0 0 1 0,0 0 5 15,-5 17-1-15,6-13 1 0,-2 1 1 0,1-5 5 16,-5 8-3-16,4-6 2 0,-2 4 3 0,3-6-3 15,-4 5-3-15,4-5-4 0,-1 6 3 0,1-6 3 16,0 0-4-16,0 0-3 0,0 0 1 0,0 7 2 16,0-7-8-16,0 0 6 0,0 0 0 0,0 0-4 15,0 4 8-15,0-4-8 0,0 0 1 0,0 5 1 16,0-5-2-16,4 5 2 0,-3 0-2 0,2 0 9 16,-2 3-1-16,-1 1-3 0,0 1-3 0,0 0 5 15,3 4-1-15,-1-2 2 0,-2 0-2 0,0 4 2 16,0 2-2-16,1-2 0 0,-1 2-2 0,0-2 0 15,3 0 5-15,-3-4-9 0,1 5 5 0,-1-5 9 16,3 5-15-16,-3-5 5 0,1-2 2 0,2-1-5 16,-1-1-2-16,2 1-1 0,0-2 0 0,5 0 0 15,-2-2 7-15,2-2-4 0,2-1 1 0,1-4 3 16,0 0 6-16,1-1 6 0,3-2-12 16,-2-4-1-16,2-4-1 0,4-5-1 0,-2-5-1 0,4-1 2 15,-2 0-3-15,2-4 0 0,-2 0 2 0,0-1-1 16,1 0-1-16,-3 0 0 0,1 2-6 15,-2 1 2-15,2 2 3 0,0 7-4 0,-9 2 2 0,-2 5 0 16,1 1-1-16,-1 2 5 0,-2-1-7 0,1 4 3 16,-2-1-2-16,0 2-1 0,1 3 1 0,-6 0 5 15,13 0-6-15,-13 0 2 0,20 3-3 0,-9 0-2 16,-4 3 5-16,3 0 1 0,-4-2-1 0,1 3 2 16,1-1 3-16,0-1-4 0,-5 1 1 15,3-3-3-15,-3 1-4 0,1 0-1 0,0 0-5 0,-4-4 8 16,4 5 0-16,-4-5 1 0,4 2 7 0,-4-2-2 15,0 0 1-15,0 0-8 0,0 0-5 0,0 0 15 16,-27-2-8-16,15-1-3 0,1 3-1 16,-3-2 1-16,-3 2 6 0,2 0-4 0,2 2 2 0,0-2 2 15,-2 3-2-15,-3 5 13 0,1-3-9 0,1 7 2 16,3-1 2-16,0 3-5 0,-2 3 14 16,6-3-9-16,-4 1 2 0,3 8 0 0,4-6-4 0,2-1 1 15,1 4 6-15,3-2 3 0,-2 0-3 0,4-3 1 16,3-1 0-16,3 3-3 0,0-6 4 0,2-3-1 15,4 4-2-15,1-4-3 0,2 2 3 0,3-6-8 16,2 1 7-16,5-4 2 0,5-2-2 0,0-2-2 16,-3-1-5-16,1-4 9 0,-1-2-5 15,-1-2 0-15,-1-1-3 0,-3-5 4 0,-1 3 1 0,-3-2 0 16,1-2-1-16,-6-3 3 0,1-2 0 0,-1 3 4 16,-1-1-10-16,-9 5 6 0,3 0 3 0,-3 2 17 15,-2-2 6-15,3 3 21 0,-6 2 16 16,4 4-3-16,-4 1 9 0,0 1 0 0,0 0-4 15,0 6-7-15,1-6-15 0,-1 6-3 0,0 0-7 16,0 0-3-16,0 0-5 0,0 0-4 0,0 0-1 0,-4 23-5 16,3-9-1-16,5 0-3 0,-3 6 0 15,0-2-2-15,2 0 1 0,1 0-5 0,1-1-5 16,1 3 5-16,-2-3-2 0,1-1-2 0,3-2 9 16,2-5-11-16,-2 2-8 0,1 0 6 0,5-3-1 15,-4 1 3-15,12-5-8 0,-3 3 0 0,9-5-2 16,1-2 1-16,2 0-4 0,-3-7 0 0,-1 2-6 0,0-5 4 15,2 2-2-15,-11-3 0 0,8-6-2 16,-3 1-4-16,1-4-13 0,-4 0 0 0,-2-2 0 16,0-2 1-16,-1 5-3 0,-6 2 9 0,0 4 4 15,-5 2 0-15,-1 1 9 0,0 0 8 0,-2 1 2 16,-3 4 3-16,-3-2-5 0,-2 2 6 0,-4 0-2 16,-2 2 1-16,-3 3-2 0,-6 0 0 0,1 3-1 0,-2 2-9 15,1 2 6-15,1 0-11 0,1 5-12 16,3-3-18-16,0 4-11 0,6-3-20 0,-2 4-11 15,3-4-9-15,2 0-6 0,3 1-2 0,0-2 12 16,3-2 11-16,3-3 4 0,-1 2 7 0,2-2 10 16,2 1 3-16,2-1 14 0,-2 0-1 0,1-3 2 15,4 4 5-15,-4-3 1 0,0 2 5 0,1-2 8 0,0 0-3 16,-2 0 7-16,0 1-1 0,0 1 0 16,0-1 5-16,0-1 3 0,-1 2 0 0,3-1 6 15,1 3-1-15,0 1 3 0,-4-5-1 0,4 7-2 16,4-4-1-16,-4 1 5 0,0-1-2 0,10 2 4 15,-8-1 2-15,7-5-4 0,2 1 5 0,-1-2-3 16,0 0 3-16,-1-2-2 0,3 1 1 0,10-6 4 16,-3-3 2-16,-2 1-1 0,0-5-4 0,-4 1 6 15,1-6-4-15,0 0 6 0,0-3-7 0,-4 0 7 16,-1-7-2-16,-1-2-4 0,2-2 1 0,3-11-1 16,-7 12 0-16,2-14 8 0,-6 14-4 0,-3-18 3 15,6 4 2-15,-4 2 2 0,-3 10 1 0,-2 3 18 0,-3 0 22 16,1 6 19-16,-5 8 20 0,1 3 6 15,-1 4 7-15,-2 3-13 0,1 0-10 0,-2 6-12 16,5 1 1-16,-18 9-16 0,4 5 7 0,-2 9-6 16,-4 6 2-16,-4 12-3 0,6 1 5 0,-1 2-4 15,0 3 4-15,6 2-5 0,-1-1-8 0,9-12-1 16,-3 11-7-16,3-13-1 0,5-5-5 0,2 2-1 16,3-5-2-16,1 1-7 0,1-3-2 0,1-7-18 15,3-3-9-15,0-1-21 0,3-1-31 0,3-4-42 16,3-4-54-16,2-4-58 0,1 0-83 0,10-8-97 15,0-4-968-15,3-5 452 0,9-5 302 0</inkml:trace>
  <inkml:trace contextRef="#ctx0" brushRef="#br0" timeOffset="7884.3">14364 2827 28 0,'10'0'205'0,"-10"0"6"16,9-2-5-16,-5-1 0 0,-1 2-1 0,3-5 14 0,-1 1-15 16,2 1-9-16,-2-2-12 0,2-1-8 0,-1 0-11 15,1-4-9-15,1 0-8 0,0-3-2 0,1 2-17 16,-1-5-7-16,-1 0-4 0,1-1-13 0,1-8-5 16,1-3-14-16,-2 1-6 0,-3-5-1 0,4-1-15 15,-4-13-2-15,0 13-7 0,-1 0 0 0,-1 7 25 16,-6 0 19-16,2 11 3 0,1-1-7 0,0 5-6 15,-3 2-9-15,3 3-13 0,3 2-12 0,-6-2-16 16,7 2-14-16,-1 5-7 0,-3 0 2 0,10 5 1 16,3 7-23-16,1 2 13 0,9 3 1 0,0 3 5 15,1 4-1-15,14 7-10 0,2-1-3 0,-12-4 7 16,13 3-22-16,-12-5-14 0,-2 0 3 0,1 0-10 16,-3-4-3-16,-3-1-12 0,-2 0-9 0,-9-4-6 15,1 2 4-15,-3-3-5 0,-3-2 0 0,-2 0 6 16,-3-3 6-16,-2 2 1 0,-5-2 9 0,-1 3-1 15,-6-1 5-15,-2-2 7 0,1-2 3 0,-4 0 3 16,-3-2 7-16,1-1 6 0,-7 2 5 0,7-4 7 16,-8 1 8-16,2 0 6 0,3-1 2 0,4 2-2 15,1-3-1-15,4 2-4 0,1-1-1 0,3 1-3 16,2-3-3-16,3 1-1 0,1 3 3 0,2 0 0 16,3 1-3-16,-1-5-6 0,5 7 4 0,2-3-4 15,4 1 2-15,2-2 2 0,6-3-3 0,-1 2 2 16,10-4 0-16,-6 2 0 0,-4-3 3 0,2-2-1 15,2-2 0-15,3-3 3 0,2-2 1 0,-5-2 8 16,1-2 0-16,-1-4 7 0,-3 0 7 0,0-9-6 16,-1 0 7-16,-5-2 5 0,5-12 1 0,-3-3 0 15,-2-1-3-15,-2-1-4 0,-2-5 4 0,-1 3 10 16,2-4 8-16,-1 0-1 0,-6 8-3 0,1 10 50 16,-2 7 9-16,-1 1 4 0,-1 8 9 0,0 3 8 15,-1 2 0-15,1 7-11 0,0-1-12 0,0 2-15 16,0 2-12-16,-2 4-11 0,2 1-8 0,0 0-5 15,-4 12-6-15,2-1 0 0,1 16-8 0,-3-1-3 16,0 8 0-16,0 12-3 0,1 3-2 0,-1-1 0 16,1-2-4-16,5 2-5 0,-2-4-2 0,3 4-2 15,1 0 1-15,3 3-4 0,-1-6 0 0,4 1-6 16,3-13-10-16,-3 2-21 0,7-5-8 0,-2 1-3 16,7-1-13-16,-3-9 16 0,3 0-2 0,0-5 2 15,-3-8 4-15,-1 0 4 0,2-3-9 0,-1-2-14 16,3-1 11-16,1-6-1 0,4-6 1 0,-3-1-1 15,2-4-19-15,-2-5 5 0,0-1-9 0,3-4-5 16,-3-4-6-16,3-13-4 0,4 1-4 0,-9-2-4 16,-2 2 9-16,-4 10 4 0,-1-2-9 0,-5 10 11 15,-4-3 20-15,-2 8 13 0,-1 2 6 0,-3 1 11 16,-3 3-1-16,-1 5 6 0,-3-3-2 0,-4 3 3 16,0 3-3-16,-7 3 6 0,0 2-3 0,-2 3 2 15,-1 3 4-15,2 3 2 0,-4 3-2 0,-3-2 2 16,11 1 1-16,0 0-4 0,3-2 1 0,2 0-10 15,2-3-5-15,2 2-1 0,2-2-6 0,2-2 1 16,-2 5-2-16,4-5 2 0,1-3 5 0,3 2 3 16,1-4 3-16,1 0 2 0,5-1-1 0,0 0-3 15,3-6 9-15,-1 5-5 0,4-5 3 0,3 2 1 16,-6 0 11-16,0 0-7 0,-1 3 0 0,-4-1-2 16,4 1 3-16,-4 0-2 0,-3 2 1 0,4 2-3 15,-2 0 0-15,0 3 6 0,-1 2 7 0,-1 2 2 16,1 2-10-16,1 3 0 0,-3-3 2 0,2 5-2 15,0 1 1-15,-1-3 3 0,1 3-2 0,0-2 3 16,1-1-6-16,-3-4-1 0,1 4-2 0,2-6-2 16,2 1 2-16,-1-4-1 0,-1 2 5 0,2-3 1 15,-4-3-1-15,6-1 7 0,-4-1 0 0,2-5 4 16,-1 1 7-16,2-8-1 0,2 0 7 0,-4-2 13 16,4-9-11-16,-2-3-1 0,-2-5-3 0,3-2 0 15,-2-10-2-15,-2-2 2 0,4-2-3 0,-1 1 4 16,-4-3-1-16,-1 0-5 0,4-3 3 0,-7 2 9 15,3 2 12-15,-4 14 14 0,-4 2 30 0,4 3 20 16,-2 3 8-16,0 8 7 0,-4 2 0 0,3 5 1 16,-2 1-8-16,2 4-6 0,1 1-21 0,-2 1-12 15,0 3-12-15,2 2-5 0,0 0-5 0,-6 19-6 16,1 5-3-16,-1 3-1 0,-2 5-5 0,3 1-3 16,-4 13 1-16,4 2-1 0,-2 1-2 0,2-1 1 15,3 2-5-15,-5 1 1 0,5-2 3 0,-2 1-1 16,3-3-9-16,1-11-2 0,4 10-9 0,2-8-4 15,0-6-12-15,1 0-7 0,3-1-9 0,-1-2 5 16,6-3-4-16,-1-6-2 0,-2-5-2 0,12 1-5 16,-6-6 7-16,1 0-20 0,4-8 6 0,5-2-1 15,0-5 8-15,1-2-7 0,2-7-7 0,1-3-10 16,-4-5 3-16,4-2-7 0,5-8-1 0,-2-1 5 16,-2-3-3-16,-10 8 9 0,0 6 5 0,-5-4 13 15,0 5 4-15,-8 4 12 0,-1 4 16 0,0-1 12 16,-5 4 5-16,-3-2 11 0,2 4 15 0,-2-1-5 15,-2 4 2-15,-2-2-7 0,-1 2-1 0,-1 2-2 16,0-1-4-16,0 2-2 0,-3 1-4 0,8 1 0 16,-15 1-6-16,3 4-2 0,2-1 4 0,0 4-12 15,1-1-6-15,3 4-1 0,-1-2-14 0,3 3-14 16,-4-1-5-16,2 0-9 0,1 0-3 0,3-1-11 16,0 0-1-16,2-1-3 0,2-2 12 0,0 2-10 15,1-4 11-15,3-2 2 0,1-2 8 0,5-1 6 16,5-2 5-16,2-4 3 0,8-4 14 0,0-3 10 15,1-3 12-15,1 0 9 0,-1 1 19 0,-2 0 18 16,-2 3 24-16,-6 1 14 0,-1 5 5 0,-6-3 5 16,-2 6-8-16,0 0-7 0,-4-1-12 0,3 1-6 15,-4 1-7-15,-4 2-1 0,14 5-7 0,-8-2-8 16,3 1-5-16,-4 1-2 0,4 4 0 0,3 0-4 16,-6 2-3-16,6 2-7 0,-4 1 2 0,1 0-3 15,-2 1-5-15,1-1 2 0,-3 3-3 0,-2-6-3 16,1 4-2-16,-4-4-5 0,0 0-12 0,0 2-13 15,0-2-3-15,0-2 1 0,0-3-7 0,0 0-3 16,-2 0 4-16,4-3 7 0,-2 2 4 0,0-5 4 16,0 0 3-16,0 0-4 0,0 0-5 0,0 0-2 15,0-21 2-15,4 8 5 0,1-4-3 0,0-2 11 16,4 2-5-16,0-6 3 0,0 7-7 0,5-1 0 16,4-3 3-16,-5 7-10 0,1 0 9 0,1 1-1 15,-1 2 10-15,-2 5-6 0,2-4 4 0,-2 7 2 16,0-1-3-16,-2 3 4 0,1 2 2 0,1 1-2 15,1 2 2-15,-5 1-1 0,3-2 4 0,-3 5-6 16,1 1 16-16,-3 0-10 0,2 1-11 0,-7 0 7 16,3-1 6-16,-1 6-3 0,-2-4 2 0,-1 0-2 15,0 0-2-15,-4 2 4 0,3-2-9 0,-3-4-3 16,-1 4-10-16,2-5-7 0,2-1 5 0,-3-2-2 16,3 1 9-16,-1 0-3 0,2-2 7 0,0-3 6 15,-2 4 8-15,2-4-10 0,0 0 1 0,0 0-3 16,0-17 2-16,4 5-9 0,2-5 9 0,3-1-1 15,0-8 0-15,9 1-9 0,0 2 6 0,4-3-3 16,2 2-1-16,0 1-5 0,2 4 9 0,2 1-3 0,-4 0 4 16,-1 6-4-16,-5 2 3 0,0 0 0 15,-5 8-5-15,-3-3 6 0,0 5-4 0,0-2 6 16,-1 6-1-16,-2-1-7 0,1 4 0 0,0 0 9 16,-2 1 4-16,-3 3-4 0,0-2-1 0,1 2 5 15,-3 3 1-15,2 3 0 0,-1 0 2 0,-2-1 0 16,2 0-4-16,-1 1-7 0,2 0 8 0,0-5 3 15,2 5 0-15,0-3-2 0,0-2 0 0,3 1 2 16,0-6-3-16,-1 5-1 0,2-5 3 0,8 3 3 16,-7-6 3-16,8 3-3 0,-4-7-1 0,7 1-1 15,0-2-3-15,0-6 3 0,-1 3 0 0,8-8-3 16,-1 0 3-16,1-5-8 0,-5-3 4 0,4 1 4 16,-1-3-2-16,-3 0-7 0,-2-2 14 0,-4 2-6 15,-3 7 1-15,-2-8-1 0,-1 7 7 0,-3 2 19 16,-2 3 5-16,-1 1 4 0,-3 3 7 0,0-2-2 15,-2 4 0-15,0 1-6 0,0 4-9 0,-12 1-3 16,1 4-2-16,-2 3 4 0,-7 3-13 0,-1 7-1 16,1 2-6-16,-4 2-12 0,2-2-6 0,3 9-6 15,-3-7-15-15,4 2 0 0,4-2-31 0,1 2-12 16,3-6-13-16,5 2-10 0,4-3-11 0,2-2 1 16,4 2-8-16,-1-5-4 0,6-2 2 0,-3-2 1 15,4-2 7-15,8-1 7 0,-6-3 15 0,1-2 11 0,4-2 8 16,1-6 15-16,0-3 16 0,2-3 14 15,2-4 15-15,-3-3 8 0,1 1 16 0,-1-7 12 16,-1 2 13-16,-2-3 12 0,-2 9 21 0,-3 2 15 16,-1 0 3-16,1 2-3 0,-1 1 10 0,-2 6-9 15,-3-2-8-15,2 3-13 0,-3 2-8 0,1 1-9 16,1 2 3-16,1 2-10 0,2 2-6 0,0 3 1 16,0 4-12-16,1-3 1 0,1 7-1 0,1 0-4 15,-4 1-1-15,3 2-10 0,-1 1 4 0,-2 1 4 16,4-2-6-16,-7 4-10 0,-2-2-16 0,1 0-10 15,3 0-10-15,-4 1-10 0,-2-2-12 0,-2-7-14 16,4 2-7-16,-1-3 0 0,-2-1 6 0,0-3 8 16,2 0 11-16,-2-1 10 0,-1-1 14 0,0-3 3 15,0 0 1-15,0 0 2 0,11-7 1 0,-7-3 6 16,0-2-2-16,3-3 2 0,-2-4 9 0,5-8 2 16,-2 5 2-16,3-9 4 0,2 3 6 0,4-1-7 15,2-1 2-15,2 3 4 0,-3 2 0 0,5 2 14 16,-1 3-2-16,-8 7-1 0,0 2-1 0,-4 2 0 15,1 4-6-15,-1 0-1 0,-4 0 2 0,4 5-7 16,-3 0-2-16,0 5 2 0,2 0-1 0,-1 2 0 16,0 3-3-16,3 4 4 0,-2 5 1 0,-8-1-3 15,5 6 10-15,0 2-9 0,-2-8-10 0,2 1-3 16,-2 0 0-16,-1-2-2 0,-3-2-6 0,2-2-1 16,-1-2 0-16,3-1 3 0,0 2-3 0,1-8 6 15,-5 4 0-15,4-2-3 0,-3-5 8 0,3 1 3 16,1-2 4-16,-5 0-7 0,18-5 5 0,-9-4 7 15,5-3 4-15,-2-4-3 0,3-6 7 0,1-1 7 16,-4-3-8-16,2-5 15 0,-2 5 6 0,-3-9 3 16,3 1 7-16,1-10 7 0,-2 10 11 0,5-12-6 15,-4 3 9-15,0 14 13 0,-3-5 10 0,-1 5 12 16,-2 4 4-16,-1 6 20 0,-1 5 12 0,0 4-3 16,-1 0-9-16,-1 5-13 0,1-1-18 0,-3 3-13 15,-3-1-13-15,3 4-12 0,0 0-2 0,0 0-5 16,0 17-10-16,-2-1 3 0,-2 1-1 0,-3 6-7 15,2 6 5-15,-4 1-9 0,3 1-1 0,-2 4-5 16,-6 10-1-16,7-13 1 0,-2 2-6 0,2-3 3 16,-3 2-6-16,6-4-6 0,-2-1-9 0,3 1 0 15,2-9-7-15,2-2-4 0,2-1 1 0,1-2-1 16,2-4 1-16,4-1 0 0,-1-3-6 0,1 0 3 16,8-2-1-16,0-2-3 0,5-6-2 0,4-1 0 15,2-4-4-15,1-3 0 0,-2-1 4 0,1-5-1 16,3-3 0-16,-4-1-7 0,-1-1-3 0,0-4 5 15,-3 0-2-15,-2 5 3 0,0 2-1 0,-7 3 9 0,-5 1 0 16,-1 1 2-16,0 3-1 0,-5 2 4 16,2 4 5-16,-6 0 4 0,4-2-17 0,-3 1 1 15,3 4 2-15,-1-1-2 0,-3 3 2 0,0 0 2 16,1 8 5-16,-1-1 3 0,0 3-10 0,0 3 9 16,0 3 0-16,0 1 1 0,0 3 7 0,1 6-2 0,3-2-1 15,-4 5 0-15,4-9 0 0,1 5 3 0,0-2-1 16,-1-3-3-16,-1 4 4 0,2-1 0 15,-4-5-4-15,3-1 3 0,-3-2-4 0,-1-4 3 16,3 2-1-16,-6-3 1 0,3-1 2 0,-2 1 0 16,-1-3 0-16,-1 2-3 0,-1-2-5 0,0 1-3 0,-5-2-21 15,-2-2-13-15,-2 2-25 0,1-6-26 16,-6 1-36-16,-1-1-31 0,-11-1-48 0,0-5-50 16,-2 1-57-16,-4-5-62 0,0-2-818 0,-13-8 398 15,0-1 268-15</inkml:trace>
  <inkml:trace contextRef="#ctx0" brushRef="#br0" timeOffset="7985.026">18669 2320 142 0,'29'0'129'0,"2"0"-43"16,1-1-52-16,-4-1-61 0,-8 2-95 0,-6 0 40 15,-5-3 28-15</inkml:trace>
  <inkml:trace contextRef="#ctx0" brushRef="#br0" timeOffset="8432.365">15950 2273 98 0,'-19'3'249'0,"8"0"-25"0,5-2-21 0,-1 2-20 16,5 1-14-16,3-3 5 0,-1-1-2 16,19 8-2-16,9-6-2 0,9 0-5 0,22-2-8 15,5-2-5-15,2 2-9 0,2-3-15 0,22-1-11 16,-30 3-8-16,-3-1-14 0,-2-1-8 0,-17 1-19 15,0 1-25-15,-5-2-33 0,-4 0-34 0,-7 1-45 0,-12 2-59 16,4 0-54-16,-9 0-66 0,-5 0-551 0,0 0 267 16,0 0 178-16</inkml:trace>
  <inkml:trace contextRef="#ctx0" brushRef="#br0" timeOffset="8738.274">14826 2441 126 0,'-13'2'223'0,"3"2"-16"16,-1-1-11-16,3-1-16 0,3-2-15 0,0 3-19 15,1-3-15-15,4 0-10 0,0 0-10 0,10 7-5 0,9-5-12 16,8 1-2-16,8-3-19 0,0 0-37 16,5 2-39-16,11-4-73 0,4 2-62 0,-18 0-460 0,2 2 200 15,-5-7 132-15</inkml:trace>
  <inkml:trace contextRef="#ctx0" brushRef="#br0" timeOffset="9983.204">4630 5050 25 0,'0'0'172'0,"-11"0"-6"16,11 0-3-16,-12 0 6 0,7 1-1 0,-2 0-4 15,2 0-4-15,5-1-17 0,-12 3-8 0,5-2-5 0,0 1-8 16,2 0-11-16,0 0 0 0,-3 1-6 0,3-1-10 16,0-1-10-16,0 1-3 0,2 0-8 0,-2 0-7 15,5-2-5-15,-4 3-1 0,4-3-15 16,0 0-1-16,-5 1-6 0,5-1-1 0,0 6-2 0,0-6 4 15,0 0 1-15,5 6 1 0,-1-2 9 0,5-2 3 16,5 1 3-16,4 1-5 0,4-1 7 0,11-3-3 16,0 0 1-16,4 0-1 0,1-3-8 0,14-1 8 15,-13 1-12-15,0 1 5 0,-1-2-2 0,-1 1-4 16,-3 1 4-16,1-2 3 0,-4 2-5 0,-5 0-4 16,-8 2 0-16,0-3-7 0,-5 3-7 0,-2 0 7 15,0-1-8-15,-5 1 6 0,1 0 1 0,-7 0 5 16,11 0 7-16,-11 0 0 0,5 0 7 0,-5 0 11 15,0 0 2-15,8 0 4 0,-8 0-16 0,0 0 6 16,0 0-3-16,0 0-8 0,5-1-3 0,-5 1-6 16,0 0-8-16,0 0 0 0,0 0-8 0,0 0-29 15,0 0-19-15,0 0-54 0,0 0-42 0,0 0-45 16,0 0-54-16,0 0-57 0,0 0-52 0,0 0-864 16,-5 7 399-16,5-7 264 0</inkml:trace>
  <inkml:trace contextRef="#ctx0" brushRef="#br0" timeOffset="10516.012">4446 4867 110 0,'-2'-4'222'0,"1"1"5"0,-2 0-4 0,3 3-6 16,-3-5-9-16,3 5-12 0,-2-2-11 0,2 2-20 15,0 0-15-15,0 0-7 0,-10 6-17 0,1 5 2 16,0 2-4-16,0 2-1 0,-8 9-10 0,3 2-1 15,-1 0-12-15,1 3 7 0,1-2-17 0,3 0-4 16,-2 1-9-16,2 1 1 0,2 1-5 0,-1-4-7 16,3 1-10-16,-3-1-2 0,5 0-5 0,0-6-8 15,1 5 0-15,5 1-9 0,-2-9-1 0,4 2-2 16,1 1-15-16,5-3-23 0,1 0-14 0,0-3-15 16,12 3-24-16,-4-7-34 0,8 1-24 0,5-2-53 15,0-2-33-15,4-8-35 0,-2-3-703 0,6-3 316 16,11-6 208-16</inkml:trace>
  <inkml:trace contextRef="#ctx0" brushRef="#br0" timeOffset="11001.613">5190 4654 309 0,'4'-2'280'0,"-4"2"-23"0,18 2-27 16,-5-2-19-16,6 3-17 0,1-1-13 0,7 6-22 0,1 0-3 15,0 5-13-15,3 4 2 0,-3 0-6 0,0 2-4 16,2 1-2-16,-1 5-9 0,-2 1 3 15,-3 1-4-15,-1 4-10 0,-4-1-1 0,0 0-1 16,-2-1-2-16,-3 3-7 0,-1-1-1 0,-8-1-3 0,5-2-9 16,-7 1-5-16,-3 3 3 0,-3-3-17 0,-4-3-4 15,-1-1-4-15,-1 0-6 0,-4 3-6 0,-1-4-11 16,-1-2-8-16,-2 1-34 0,3-8-31 0,-1 1-33 16,-4 2-31-16,4-6-50 0,-1 3-46 0,2-4-59 15,-1 0-60-15,2-9-793 0,0 1 368 0,3-4 246 16</inkml:trace>
  <inkml:trace contextRef="#ctx0" brushRef="#br0" timeOffset="11403.542">5019 4895 157 0,'0'0'301'0,"0"-5"-31"0,0 5-27 0,0 0-28 0,0 0-17 16,0 0-8-16,0 13 5 0,-1 0 4 0,1 3 8 16,1 9-6-16,-1-6-18 0,4 8-16 0,-2-1-7 15,1-2-1-15,1-4-14 0,-2 4-7 0,3 0-12 16,-2-4-10-16,1 1-15 0,0 3-4 0,-1-6-15 16,2 1-10-16,0 0 3 0,-2-2-15 0,1 0-18 15,-1-1-25-15,-1-3-23 0,1 0-27 0,-2-4-33 16,-1 3-34-16,-1-2-40 0,-2-2-47 0,-1-1-47 0,-1-3-64 15,-4-2-720-15,-2-2 340 0,2-4 226 16</inkml:trace>
  <inkml:trace contextRef="#ctx0" brushRef="#br0" timeOffset="11783.291">4748 5052 202 0,'-4'-6'337'0,"4"2"-39"15,-1 1-29-15,-3 0-33 0,4 3-20 16,0 0-17-16,0 0-22 0,0 0-11 0,0 0-12 0,19 10-9 15,-10-4 1-15,0 1 1 0,5 0 3 0,-1 2 2 16,2 3-8-16,-1-2-12 0,3 0-9 0,-2 4-11 16,3-5-5-16,0 2-9 0,1 0-13 15,-1-1-10-15,-3-2-3 0,3 1-11 0,-1-1 1 0,1-1-18 16,-4-2-9-16,1 0-12 0,1-1-3 0,-5-3-15 16,2-2 4-16,2-3-6 0,-3-1-11 0,1-4-11 15,0-5-1-15,-1-3-8 0,-2 0 0 0,0-5 7 16,-1-3-3-16,-2-2 4 0,-1 1 3 0,-2 7-6 15,0 2 14-15,-3 3 19 0,-1 6 22 0,0-2 25 16,0 4 6-16,0 0 0 0,-1 1-8 0,1 1-7 16,0 4-7-16,-3-2 2 0,3 2 8 0,-14 11-2 15,4 2 10-15,-10 9 14 0,2-1-11 0,-2 2-1 16,0 2 4-16,-1 0-2 0,2-2-13 0,0 4 0 16,0-4-10-16,0 0-11 0,6 3 5 0,-2 1-7 15,-1-3-32-15,2 3-31 0,4-4-49 0,5-3-51 16,-4 4-60-16,5-4-70 0,4-3-85 0,0 1-996 15,0-7 449-15,5-1 300 0</inkml:trace>
  <inkml:trace contextRef="#ctx0" brushRef="#br0" timeOffset="15399.07">7011 5087 111 0,'3'-5'198'0,"-2"1"5"0,1-3 2 0,0 2-5 16,-2-2-6-16,1 0-18 0,-1-1 6 0,0 0-8 15,-1-1-8-15,-2-1-11 0,3-1-11 0,-1-2-14 16,-3 4-3-16,1-4 6 0,-2 4 4 16,1 0-6-16,-3-2-12 0,2 2-4 0,-3 1-2 0,3 2-11 15,-4 0-3-15,4 2-1 0,-3 1-11 0,3 0-8 16,-4 1-8-16,-1 1-4 0,-3 2-13 0,3 2-3 15,-3 4-5-15,-1 1-3 0,0 3-4 0,-3 1-6 16,3 3-3-16,-2 4-4 0,0 3 0 0,5-5 0 16,-2 5-7-16,3 2-3 0,3-7-6 0,0 2-1 15,1 2 6-15,3-1-10 0,-1-1-11 0,3-2-5 16,1 3-5-16,1-3-10 0,3-3-5 0,1 3-8 16,4-2 5-16,-1-3-2 0,-1-2 4 0,7 2 3 15,0-6-1-15,-1 0 4 0,5-5 1 0,1-2 1 16,-1 1 4-16,1-7 0 0,3-1 2 0,0-6-1 15,1-1 3-15,-2-2 4 0,-1 0-2 0,1-4 5 16,-2 1 6-16,-2-4 3 0,0 5 13 0,-7 2 8 16,0 0 16-16,-3 6 22 0,-4 2 23 0,5 0 19 15,-7-1 9-15,2 3-1 0,-2 0 1 0,3 4-15 16,-4 0 0-16,2-1-12 0,1 1-9 0,-3 3-12 16,0 0-9-16,0-5-5 0,0 5-6 0,0 0-5 15,0 0-3-15,0 0-4 0,1 17-4 0,-1-6 1 16,3 0-11-16,-3 0-11 0,1 5-5 0,2 0-16 15,-2 1-8-15,3-2-4 0,1 2-11 0,-1-3-9 0,2-4-16 16,-2 2-15-16,1-1 2 0,2-2-4 16,-2-3 5-16,0 0 8 0,1-1 3 0,-2-3 8 15,2 1 5-15,2-3 7 0,-3 0 8 0,4-5 3 16,-3-2 6-16,5-6 0 0,0-1 7 0,-3-5-3 0,0 2 12 16,-1 0 2-16,1-8 18 0,-3 6 4 0,0 2 11 15,-2-2 1-15,1 3 14 0,-2 0 25 0,-1 4 5 16,3 0-11-16,-2 2-9 0,1 3-4 15,-2-1-10-15,2 4-6 0,-3 0-6 0,5-1 4 0,-1 1-12 16,1 3 2-16,3 1 4 0,3 2 2 0,2 3-13 16,1 0 0-16,-1 2 2 0,5 2-5 0,-1 2 11 15,0-1-12-15,-3 1-13 0,2 1-6 16,-2 0-10-16,0-1-4 0,-1 2-5 0,-6-3-11 0,2 0-4 16,-4-1-4-16,3 1-6 0,-3-3 1 0,0 3 2 15,3-5-5-15,-7 2 12 0,3-3 6 0,0 0 3 16,-4-2 17-16,0-2 9 0,2 4 6 0,-2-4 0 15,0 0 1-15,0 0 1 0,0-14-1 0,0 2-4 16,-1 0 9-16,1-1-1 0,0-4 2 0,-1 0-2 16,2 2 12-16,-1 0-1 0,1 2-1 0,2 1 9 15,-2 1-10-15,2 0 4 0,-2 0 2 0,3 3 0 16,1-4-4-16,-4 8-3 0,3-4 2 0,1 3-8 16,2 2 13-16,2-3-6 0,-2 2-5 0,1 1 10 15,-2 2-17-15,2 0-1 0,5 2-5 0,-3 2 11 16,1-1 1-16,0 3 14 0,0 2-28 0,4 1 12 15,-4 1 1-15,4 3-2 0,-1-3 7 0,0 4-1 16,-1 0-6-16,-3 1 3 0,4-2-1 0,-1 1 0 16,4-1-1-16,-5-1 0 0,5 1 5 0,0-1-6 15,-1-3-4-15,0 2 6 0,0-5-5 0,0 0-2 16,-2 0 3-16,-2-3-5 0,5 1 3 0,-4-3 0 16,1-3 1-16,-1 1 0 0,-3-4 0 0,8 0 5 15,-8-2-2-15,7-4 3 0,-5 0 7 0,1-1-11 16,-4 0 2-16,1-3 2 0,-1 0-1 0,-1 0 3 0,-3 1 1 15,0 0 4-15,-4 2 10 0,2-3-2 16,-2 3 1-16,-1 3 9 0,-1-1 12 0,0 2 15 16,-4-1-11-16,2 3-1 0,-2 0-14 0,0 2 13 15,-4 4-20-15,-1 0-4 0,-2 5 0 0,-7 3-1 0,1 4 2 16,-6 3-6-16,1 5-6 0,2 0 5 0,7-4-11 16,2 2 8-16,3-2-26 0,2 1-5 0,3-1-6 15,4-2-5-15,2 0-4 0,0-3 5 16,5-1 1-16,-1 1 9 0,5-2-2 0,-3-1 1 0,5-3 4 15,1-2 3-15,-4-1 0 0,7 1 2 0,-4-4 4 16,4 0 5-16,-5-3-1 0,4-2 1 0,0-2 0 16,-1-2 4-16,-1-1-2 0,0-3 4 0,2 2 1 15,-5 0-5-15,2-1 9 0,-4 4 8 0,-4-1 8 16,4 4 5-16,-4-2 4 0,0 4 0 0,-1 3-2 16,0-3-4-16,-3 2 1 0,2-1-12 0,-2 1 0 15,-1 3-10-15,0 0-2 0,0 0-2 0,0 0 0 16,0 0 4-16,10 8-6 0,-10-2 7 0,0-3-3 15,4 4-17-15,-1 1-3 0,-2-3 5 0,0 2-12 16,3-1-4-16,-4-3 0 0,4 5-2 0,0-3 5 16,1-2-1-16,-2-1 7 0,0 2 2 0,-3-4 6 15,4 3 0-15,-4-3 8 0,0 0 6 0,12-9 9 16,-10 3-10-16,4-4 11 0,-2-2 17 0,1-5-17 16,2-8 6-16,-6-3-2 0,3 1 0 0,-1-4-8 15,-1-1 12-15,-1-2 3 0,-1-1 7 16,-3-10 6-16,-1-3-1 0,1 15 4 0,2-1 14 0,-4 1 23 15,-1 3 15-15,0 5 4 0,-1 6 17 0,0 3-2 16,2 4 1-16,0 2-2 0,0 2-9 0,1 1-12 16,1 3-13-16,1 1-12 0,-2 0-1 0,4 3-12 0,-9 7-6 15,5 4-1-15,-1 8-7 0,-1 9 3 0,1 4-6 16,1 2-7-16,1 0-2 0,6 2-1 16,-2 13 1-16,4-3-6 0,-1-10 3 0,6 12-6 15,-2-16-7-15,1 1-6 0,3-3-19 0,4-3-4 0,0-1-2 16,0 1 1-16,3-8-8 0,0 2-4 0,-5-7-10 15,4-2 0-15,-3-3 0 0,6-1 5 0,-2-4-8 16,-1-2 3-16,1 0 4 0,-1-2 1 16,1-7 0-16,-3 3 2 0,0-6 3 0,0-2 1 0,0-3-1 15,3-9 2-15,-2 0 4 0,-2-5-2 0,-1 0 6 16,-2 2 5-16,-1-1-4 0,0 3 9 0,-5 8 14 16,0 0 15-16,-5 4 10 0,2 2 2 0,-3 1-2 15,0 4-1-15,0-2-3 0,0 3-6 0,0 1-9 16,0 4 4-16,0 0-3 0,0 0 0 0,0 0 0 15,0 0-1-15,-6 16-2 0,2-7 0 0,4 4 2 16,-1 3-10-16,-2-1-4 0,6 1-9 0,-3 2-5 16,1-3-16-16,5 1-5 0,-5-4-17 0,2 1-13 15,3-1-13-15,0-2 1 0,1-1 9 0,1-2 5 16,1 0 12-16,-1-4 0 0,1 2 7 0,1-3 9 16,1-2 3-16,1-4 8 0,-1-4-5 0,3-2 4 15,4-2 7-15,-5-2 9 0,1-1-6 0,3-6 19 16,-2 1-12-16,-6 3 6 0,1-3 1 0,-1 1 11 15,0-4 5-15,-3 8-2 0,-2 3 15 0,1 1 10 16,-1 1 5-16,-1 2 1 0,-1 1-1 0,0 3-6 16,-1 0-4-16,0 1-13 0,-1 3 0 0,0 0 2 15,0 0 2-15,5 14 2 0,-5 1-4 0,0 11 3 16,-2 1 18-16,-2 5-8 0,0 4-5 0,0 9 10 16,-2 0-10-16,-1 3 6 0,1-2-5 0,1 5 10 0,1 3 17 15,3-3-2-15,2 4-3 0,-1 0-4 16,5 0-4-16,-1-3-7 0,0 2 4 0,1-4-19 15,5 0 14-15,-2 1-5 0,-2-7-13 0,-2-7 5 16,6 6 2-16,-2-9 2 0,-2 0-10 0,0-3 4 0,1-2-3 16,-2-3-2-16,-1-5-7 0,-3-3 0 0,-1-6-1 15,0-3 3-15,4 2 0 0,-6-4 4 16,-1-1-5-16,-1-1 8 0,-1-3-2 0,-4 0-5 0,0-4 2 16,-4-1 6-16,2-3-1 0,-6-5-3 15,2-3-6-15,-4-3-1 0,0-6 2 0,1 5-1 0,1-3 10 16,2-2 2-16,3 7 10 0,2-7-10 15,1-1-3-15,3 5-7 0,3-5 3 0,1-5 0 0,4 4-6 16,-2-3 3-16,5 1-1 0,3-2-2 0,2 2 3 16,-1-4-6-16,4-1 5 0,1 1-4 0,3-3-2 15,3-6-5-15,2-5-4 0,-7 14 6 0,8-11-4 16,0-1 1-16,-6 12-6 0,1 1 8 0,2 0-10 16,-2 3 13-16,1 6-2 0,-5-2 2 0,0 8-3 15,-5 2 1-15,0 2-2 0,-1 2-6 0,2 1 6 16,-1 1-1-16,2 4 1 0,0 1-2 0,-1 2 5 15,1 3 4-15,1 1 0 0,-2 5 0 0,4 2 0 16,-1 1-2-16,0-1 2 0,-2 5-2 0,-3-2 5 16,2 1 3-16,-4 2 2 0,2-4-5 0,-4 3-3 15,1-2 5-15,0-2-3 0,-1-4 5 0,0 2-4 16,-3-3 3-16,2-3-5 0,-2 3 20 0,0-2-16 16,2 0 9-16,-2-2 6 0,-1-3 25 0,0 2 3 15,0-2-7-15,0 0-4 0,0-12-5 0,0 1-3 0,0-6-7 16,0-3 2-16,3-7-5 0,-2-4-2 15,8-3-5-15,-4 0-4 0,8-13-3 0,1 0-3 16,1 0 0-16,-1 14-1 0,-1 1 1 0,-1 1-3 16,2 3 2-16,-5 10 5 0,-2 3 6 0,-1 4-4 0,0 1 1 15,0 3-1-15,-2 3-7 0,-1 0-12 0,0 2 14 16,-3 2-6-16,14 11 4 0,-2 4 4 0,-1 2-2 16,5 7 1-16,-2 5 3 0,-1 3-3 0,-1 1 5 15,4 11 5-15,-5 1 1 0,1 0-1 0,-3 1 1 16,-4-9 0-16,2 14 5 0,1-2-3 0,-3 5-1 15,2-4-2-15,-5 0 5 0,3-3-14 0,-1 2 5 16,0-3-2-16,-3-10-4 0,4 10-5 0,-4-12-1 16,2-1-14-16,-2-1 4 0,1-1 0 0,-2-1-15 15,-2-4 5-15,0-5-1 0,-1-3 4 0,-1-1-3 16,-1-2 2-16,0-4 8 0,1-1 9 0,2-3-5 16,-1-2 5-16,-1-1 1 0,0 0 6 0,-1-4 3 15,-2 0-8-15,7 0 15 0,-14-8-8 0,6 1-6 16,0-5 5-16,2-4-3 0,-3-2 3 0,3-4-2 15,-1-4-3-15,4 1 0 0,0 4 12 0,3-4-7 16,3 1 4-16,0 5 2 0,4-8-2 0,-1 5-10 16,6-5 11-16,0 1-1 0,4 2-6 0,1-4 0 15,2 1 6-15,2-2-8 0,-2-3 1 0,13-4 9 16,-1-1-12-16,-9 13 2 0,1-5 3 0,-2-2 0 0,11-8-6 16,-2 2 5-16,-3-3-5 0,2 2-11 15,-11 8 6-15,1-1 2 0,-2-1 1 0,2 1-3 16,-7 3 7-16,1 1-1 0,-5 7 5 0,-3 3 12 15,0 7 12-15,-2 1 11 0,-5-2-5 0,0 9-4 0,-4 2-8 16,-3 0 8-16,-7 9 0 0,-5 8 3 0,-5 4 11 16,-1 5-2-16,4 3 1 0,-5 12 6 0,1-3 1 15,3 4-2-15,7-13-4 0,7-1-6 16,0-1-1-16,4 0-6 0,6-8-2 0,0 8 0 0,3-8-2 16,6-2-3-16,2 0-7 0,5-3-22 0,9-2-30 15,5-2-34-15,7-7-63 0,3-3-46 0,11-7-73 16,-1 4-78-16,3-9-91 0,1-5-1009 0,0-5 476 15,-6 1 320-15</inkml:trace>
  <inkml:trace contextRef="#ctx0" brushRef="#br0" timeOffset="18715.383">11455 4596 160 0,'-6'-6'186'0,"-2"1"-3"15,-1 4 7-15,-3-3 0 0,1 3-10 0,-4 4-11 16,0 0-9-16,-3 3-12 0,0 2-3 0,-1 4-10 16,-3 5-8-16,5 5-6 0,-3-1-10 0,3 5 2 15,3 1-18-15,0 2-7 0,1 1-7 0,3 1-8 16,1 1-11-16,2-3 5 0,3 2-12 0,2-2-5 16,5-1-4-16,0 0 8 0,3-2-14 0,2-1-3 15,3-1-1-15,3-7-4 0,4 3 0 0,1-2-2 16,7-1 6-16,2-2-11 0,2-3 1 15,5-5-3-15,-1-2-1 0,6 2-4 0,-3-9 0 0,1-1 0 16,12-2-3-16,-15-2-1 0,3-3-4 0,-1-5 4 16,-1 1-6-16,0-3 0 0,-4-2-2 0,1 0 4 15,-5-3-6-15,-1 0-1 0,-3-5-1 0,-6-1-4 16,-1 0 7-16,-2-2-6 0,-6 0 4 0,0 1 0 16,-2 6 8-16,-1 3 24 0,-5 1-1 0,0 2 5 15,-2 5 10-15,1 2-4 0,-3-1 14 0,1 2-6 16,-2 2-5-16,2 1-6 0,-2 3-3 0,-4 0-9 15,3 3 5-15,-3 4-10 0,-3 3-5 0,-6 4 3 16,3 3-9-16,0 2 3 0,-4 5-7 0,3 1-4 16,-1 1 1-16,7-5-10 0,-1 1-5 0,7-2-11 15,-4 2-6-15,5-2-8 0,2-4-11 0,0 0 4 16,3-1-3-16,0-1-2 0,3 0 4 0,2-5 6 16,0 1 6-16,3-3 2 0,-3-2-1 0,2-2 0 15,0-2 8-15,3-2 0 0,-3-2 3 0,3 0 2 16,1-6 2-16,-2 0 2 0,2-3 1 0,-3 0 15 15,0-1-8-15,1 1 3 0,-3-1 5 0,2 2 9 16,-4 0 8-16,1 4 11 0,-3 1-2 0,0-3-1 16,0 7 0-16,-3 0 0 0,1 0-5 0,0 1-2 0,-2 1-7 15,-1 3-5-15,2-4-5 0,-2 4-3 16,0 0 5-16,0 0 1 0,6 11-2 0,-3-1 8 16,-1 0-7-16,2 0-1 0,0 4-18 0,0-2-4 15,0-1-9-15,1 5-5 0,1-2-4 0,0-2-14 0,0-2-10 16,-1 2-6-16,3-3 6 0,0 1 1 0,2-2 8 15,-4-3 0-15,5 0 4 0,-5 0 6 16,3-4 2-16,-3-1 5 0,2-1 13 0,0-2-5 16,2-3 4-16,-3 0 4 0,3-4 1 0,-2 2 9 0,3-5 6 15,-2 0-1-15,0-1 10 0,1 1 2 0,-4 2 5 16,1 2 8-16,-1-1 8 0,3-1-1 0,-5 7-8 16,0-2 0-16,-1 0-10 0,1 3 3 15,0 0-3-15,2 1-3 0,2 2 1 0,-8 0-4 16,13 2 3-16,-2 1-2 0,-3 1-4 0,1 4 5 0,4-1-6 15,0 4 2-15,-2 1-6 0,2-1 1 0,0 2-11 16,-3-1-10-16,3 0-7 0,-2 0-7 0,-2-3-5 16,1 1-5-16,-1 0 2 0,0-4 1 0,0 3 0 15,1-5 0-15,-2-1 4 0,6-2 7 0,-4-1 4 16,3-1 6-16,-3-4 4 0,2-2 5 0,2-4 9 16,-5-3 8-16,3-3 6 0,0-7 8 0,0-3 0 15,3-2 1-15,-5-3 0 0,-1-1 7 0,0 2 12 16,-1-3 10-16,-6 0 3 0,2 0 13 0,-1 3 15 15,-2-1 8-15,0 6 1 0,-1 2 21 0,0 6 22 16,0 6 0-16,-1-2 7 0,0 7-5 0,-1-3-8 16,1 5-13-16,0-1-23 0,1 2-12 0,0 4-7 15,-3-3-15-15,3 3-1 0,-6 8-2 0,1 5-10 16,-4 4 0-16,-1 8-2 0,-2 0-9 0,1 0-2 16,-1 2-5-16,3 1-4 0,-1 3 1 0,-3-1-16 15,4-1-3-15,0-2-15 0,3-1-9 0,-2 1-2 16,4-8-11-16,0-2-8 0,4-1-15 0,-1-3 4 15,1-3-6-15,4-3 2 0,0 2 12 0,-3-3 2 16,4-4 10-16,2 0-2 0,4-4 5 0,1-2 3 16,7-5 3-16,-3 0 10 0,7-6-6 0,2-2 0 0,0 0 6 15,-3 1-1-15,1 0 2 0,1 2 8 0,-8 5-4 16,0-1 16-16,1 0-12 0,1 4-4 16,-7 0 5-16,6 3-4 0,-4 2 10 0,-1 1 0 15,1 0-1-15,0 4 7 0,4 0 1 0,-5 2-4 0,2-1 3 16,3 5-6-16,-4-1 6 0,1 3 2 15,-1 1-14-15,-2 0 7 0,3-1 10 0,-1 0-16 16,1 3 16-16,-4-1-22 0,2-1-24 0,0 1-32 0,-1-1-44 16,1 0-42-16,0 1-54 0,-2 1-68 15,4 1-50-15,-5 1-814 0,10 1 378 0,-3-4 254 0</inkml:trace>
  <inkml:trace contextRef="#ctx0" brushRef="#br0" timeOffset="20314.633">13731 4878 289 0,'-5'-1'282'0,"5"1"-28"0,-10-4-29 16,7 1-25-16,2-2-26 0,0-3-12 0,-1 4-18 0,5-7-17 15,1 0-10-15,1-3-11 0,3-3-16 0,-2-1-5 16,8-3-11-16,0-3-4 0,1 2-13 0,1-5-2 16,0 0-13-16,2-4-6 0,-2 0-7 15,0-1-1-15,1-14-5 0,-7 13-3 0,3-1-3 0,-3-10 2 16,-5 12 1-16,0-1 1 0,0-1 9 0,-1 2 6 16,-6 6 41-16,0 7 24 0,1 2 11 0,-3 1 6 15,4 4-5-15,-4 6-9 0,1 1-17 16,0-2-12-16,-1 7-10 0,4 0-5 0,-10 12-7 0,-3 4 1 15,3 9-15-15,-8 6-2 0,5 10-2 0,0 5-1 16,2 0-1-16,7 5-3 0,0 2 1 0,4 2 6 16,4-1-6-16,1 0-5 0,4 2-4 0,-3-1 0 15,2 0-2-15,0 1 4 0,2-3-7 16,3 1 2-16,-3-1-5 0,4-2-8 0,-5-3-4 0,5 0-16 16,2-3 0-16,-6-11-6 0,0 0-10 0,0-4-5 15,1 0 4-15,-3-5-6 0,-4-5 4 0,1-2-3 16,-1-7 2-16,-1-1 14 0,-1-3 0 0,-2 0 2 15,0-2 7-15,-1-2 6 0,1-3 3 0,-8 2 5 16,2-2-5-16,6 0 5 0,-18-7 1 0,8 2 5 16,-5-6 2-16,2-1 1 0,-3 2 0 0,1-1 5 15,1-2-1-15,0 3 14 0,1-1-1 0,-1-1 3 16,1-2-3-16,4 4-1 0,0-3 6 0,4 0 0 16,1-3-6-16,3 0-11 0,1 1 0 0,5 1 4 15,3-3-5-15,2 0-22 0,8-5-4 0,1 2-9 16,2-2-2-16,3-1-2 0,2 1-7 0,-1-4-1 15,3 1 0-15,-4 1-5 0,2-6-3 0,-3 1 6 16,8-9 0-16,-7-1 2 0,3-3 3 0,-13 11 3 16,2-2 1-16,-1-1 4 0,1-9 6 0,-6 9 3 15,-1 3 14-15,-4-2 14 0,-1 6 12 0,0-1 12 16,-4 9 11-16,0 0 22 0,-2 4-4 0,0-2 16 16,0 8 9-16,0 4-1 0,2-2-6 0,-1 2-11 15,0 0-15-15,1 1-4 0,0 4-11 0,0 0-4 16,0 0-12-16,-9 18 6 0,5-2-7 0,0 4 3 15,0 7-4-15,1-1 4 0,0 2-19 0,0 0 9 16,1 2-6-16,2 0-1 0,0-2-1 0,2-1-2 16,-2 1-2-16,2 1 1 0,0-2 1 0,1 0-12 15,-1-8-10-15,1 0-15 0,1-2-15 0,0-2-11 16,3-6-2-16,-2 3-1 0,1-4 7 0,-3-2 7 16,6 0 5-16,0-4 5 0,1-2-4 0,2-2 9 15,3-4-18-15,1-5 0 0,7-5 3 0,-3-2 0 16,4-2 0-16,-2 1 9 0,-1 2 2 0,-7 3 3 15,0 2 3-15,-1 4 6 0,-3-1 10 0,-3 3 0 16,-3 2-5-16,1 2 1 0,-1-2 0 0,-3 1 2 16,4 2-1-16,-5 1 3 0,9 5 7 0,-5-1-6 0,0 7 5 15,0-2-4-15,5 6 7 0,-7-4 4 0,6 4-7 16,-3 5-4-16,3-3 10 0,1 0-18 16,-2 0 12-16,-1-3 6 0,0 1-4 0,4-1 3 15,-3-2-4-15,0-4-1 0,2 1 2 0,1-3 1 16,-2 1-2-16,2-3 2 0,2-1-4 0,-2-3 2 0,2 2-1 15,2-7 3-15,-3 1-3 0,3-7-2 0,0 0 0 16,-2-6 1-16,-1 0-2 0,5-8-1 0,-1-1-2 16,-4 1 1-16,1-6-6 0,-3 0-2 15,-1 2 1-15,-2 0 5 0,-1 0 1 0,-1 3 5 0,-6 8 7 16,2-2 14-16,-2 3 5 0,-3 6 0 0,1-1 10 16,-2 0-5-16,-2 5-2 0,-3 1-3 0,-1 4-12 15,2 0 3-15,-8 4 0 0,-1 1-3 0,0 4-3 16,-4 10 14-16,2 0-15 0,1 2-2 15,1 5 2-15,3-2-2 0,2 2-4 0,3-1 2 0,2 0-2 16,4-3-9-16,1-2-16 0,2-2-4 0,5 0 6 16,2-1-2-16,3-5 3 0,1 0 13 15,1-1-13-15,5-2 4 0,-2-2-7 0,1-2 2 16,5-3 1-16,3 0 10 0,-2-5-2 0,7-4-2 0,-2-1 11 16,-1-2-9-16,5-4 0 0,-2 0-3 0,-4-1 2 15,-2 0 4-15,-1 1 7 0,-5 3-1 0,-2 1 12 16,0 3 14-16,-3 1 7 0,-2-1-3 0,-2 3 0 15,3-3-3-15,-5 7-5 0,1-1 0 16,-1 0-3-16,0 0-13 0,-3 0-6 0,-1 3 11 0,0 0 3 16,14 6 0-16,-10 0-3 0,1 3-6 0,-2 1 2 15,3 5-4-15,-2-1 19 0,2 2-12 0,-1 2-5 16,2 1 2-16,-2-1-4 0,1 3 2 0,-1-3-3 16,3 0-6-16,-2-1-11 0,3-3 2 0,-2-3 2 15,0-1 1-15,-2-2 4 0,3 0 0 0,-1-4 0 16,0 0 1-16,-2-1 4 0,3-3 1 0,-8 0-1 15,15-4-8-15,-2-1 12 0,1-5-2 0,3-2 1 16,-6 0-3-16,3-4 1 0,2-4 0 0,-2 5 1 16,-3-2 1-16,-1 2 4 0,1 1-22 0,-2 0 24 15,-2 6 10-15,-2-1 6 0,2 2 5 0,-5 2-3 16,1 1 17-16,-1 0-25 0,2 1-4 0,-2 1-2 16,-2 2-9-16,2-2 2 0,-2 2 1 0,0 0 2 15,5 10 0-15,-3-5-3 0,2 2-4 0,0 3 5 16,0 2-7-16,-3 0 6 0,3 2 3 0,1 0-3 15,3 0 1-15,2 0-3 0,-2-4 2 0,1 1-3 16,5 1-5-16,0-2 7 0,-1-4-2 0,0-2 2 16,4-3 0-16,1 0-3 0,4-2 6 0,-4-3 2 15,-1 0 6-15,0-2 4 0,0-3-6 0,2-3 6 16,-6-3-3-16,6-4-2 0,-3-2 2 0,0-1-17 16,-2-3 20-16,-4 3-7 0,-1-2-3 0,-2 4 6 15,-3 1-10-15,1 1 8 0,-3 0 4 0,-2 8-4 0,-1-2-6 16,-4 0 15-16,2 3-18 0,2 2-9 15,-1 2-13-15,-2 0-29 0,1-2-39 0,-2 2-35 16,1 5-47-16,-1-5-45 0,5 5-58 0,-10 0-86 16,5-3-845-16,5 3 402 0,-8-6 268 0</inkml:trace>
  <inkml:trace contextRef="#ctx0" brushRef="#br0" timeOffset="23549.509">16609 4998 97 0,'0'0'207'0,"0"0"0"16,2 2-3-16,-2-2 1 0,0 0-11 0,0 0-17 16,10-9-3-16,-6 3-6 0,1-3-13 0,3 1-5 15,-1-3-15-15,5-4-2 0,-3 3-10 0,0-5-5 16,8-5-11-16,-4-1-6 0,1-6-3 0,-3 2-8 16,-2-3-7-16,5-1-2 0,-4-2-1 0,0 1-4 15,-1-14-1-15,-3 12-9 0,0 0 6 0,-3 5 12 16,-1 0 7-16,0 3 10 0,-2 9 13 0,0 5 3 15,-2 2-8-15,2 2-9 0,-1 1-13 0,2 2-14 0,-1 0-23 16,2 3-16-16,-2 2-6 0,0 0-8 16,0 0-4-16,12 13 18 0,-7-2-17 0,12 10-6 15,-2 4 6-15,4 4-14 0,3-2 0 0,4-1-14 16,-1 2-9-16,11 7-9 0,-14-8-3 0,2-3-16 0,0 3-6 16,-1-5-8-16,-1 2-3 0,1-2-8 0,-6 0-11 15,-3-6-4-15,-3 1-4 0,1-2-10 16,-6-1-7-16,-1-3 6 0,-1-2 7 0,-3 2 10 15,-3-5 10-15,-1 1 8 0,-2 0 9 0,-4-1 9 0,3-2 13 16,-6-2 14-16,2 1 7 0,-4 0 12 0,0-2 16 16,-4-2 15-16,3 2-7 0,-2-1 9 0,-1-2 2 15,5 2 7-15,2 1 5 0,0-1 0 16,3 0-5-16,3 0-6 0,5 0 0 0,-9 0-12 16,9 0-13-16,0 0-10 0,-8 1 3 0,8-1-2 0,0 0 3 15,14 8 3-15,-4-8-8 0,4 4-5 0,3-2-6 16,3-2-7-16,1 0 4 0,7 0 1 0,4-6-8 15,-4 2 2-15,0-2 0 0,0-4-1 16,-2 1-1-16,1-5 5 0,-2-2 8 0,-2-2-7 0,-1-3 6 16,-3-2 3-16,-1-5 4 0,0 1 7 0,-2-3 4 15,-5-4 7-15,2-14 17 0,-5 14 4 0,-2-12 11 16,-3 10 2-16,-1-14 4 0,-2 1 5 16,0 17 23-16,-3 0 18 0,1-1 0 0,-4 1 10 0,0 7 28 15,2 7 22-15,2 1-1 0,0 5-9 0,-4 1-13 16,2 2-16-16,2 2-12 0,-1 2-15 0,2-2-10 15,-1 6-15-15,2 1-8 0,0 0-3 0,-6 17-6 16,1-1-1-16,2 5-8 0,0 6-6 0,-1 4 0 16,1 2-2-16,-2 13-3 0,0 3-2 0,5-2-4 15,0 3 0-15,0-4-1 0,0 0-4 0,6 2-6 16,-3-2-5-16,1-11-15 0,2 1-10 0,2 8-5 16,2-10-22-16,0-3-9 0,5-2-12 0,0-3 0 15,4-2 4-15,-1-7-2 0,-2-3 3 0,6 1 6 16,0-8 1-16,5 2-4 0,-7-5-5 0,-2-5-8 15,5-3-6-15,5-3 2 0,0-1-9 0,0-8 3 16,-4 1-4-16,3-5 7 0,-2-4 4 0,-1 0 7 16,-5-3-2-16,0-3 7 0,2-1 6 0,-5 3 3 15,-2-4 5-15,0 3 8 0,-6 1 15 0,1 5 5 16,-5 5 14-16,-3 0 15 0,-2 1 0 0,-3-2 1 16,0 6-3-16,0 3 9 0,-5 2 7 0,-2 0-14 15,1 2-2-15,-3 5-3 0,0 1 8 0,-5 0-7 16,-1 5 6-16,-1 1-7 0,2 1-3 0,-4 2-8 15,8 0-12-15,0 1-10 0,0 2-8 0,6-3-11 16,3 1-9-16,1 0-12 0,0-6-1 0,3 5 0 16,1-5 9-16,0 3 4 0,3-2 6 0,-1-2 5 15,0 0 4-15,4-1 7 0,-1 0 1 0,4-1 3 0,1-1 2 16,-2-1 7-16,-2 2 1 0,7-2 2 16,-5 2 2-16,-2 1 4 0,2-2 1 0,-2 2-2 15,-1-2 4-15,2 2 2 0,-2-1-2 0,0 3 8 16,2 1 2-16,1 2 2 0,0-2-1 0,1 1 0 0,-2 2 1 15,2 2-1-15,1-2-3 0,0 1 5 0,-1-2 7 16,2 1-6-16,-1-1-1 0,-1 0-5 0,0 1-2 16,3-4 1-16,-2 3-1 0,0-2-6 15,-4-2 3-15,5-1-1 0,-5-1-2 0,3-2 5 0,1-2 0 16,1-6 1-16,-1 4 4 0,4-9 1 0,-3-1 1 16,1-2 2-16,2-7-1 0,-3-3 2 0,5-1 1 15,-5-7 1-15,7-10 6 0,-8 13 2 16,3-2 13-16,0-12 7 0,-8 13 17 0,-1 1 6 15,-3-1 14-15,4 1 22 0,-5 4 16 0,-1-2 11 0,-4 6 18 16,1 6 6-16,0 2 9 0,-1 2-2 0,1 5-12 16,2 1-5-16,0 2-20 0,-3 2-17 0,5 3-10 15,0 1-5-15,-12 9-14 0,2 4-6 16,-3 7-12-16,2 7 1 0,-3 4-5 0,1 2-3 0,-3 15-5 16,2 0 4-16,6-2-11 0,-1 1-4 0,3-1 8 15,5 0-7-15,-1 2-6 0,2-2-4 0,3-11 0 16,3-2-21-16,0 1-22 0,6 2-12 0,3-8-21 15,6-2-9-15,3-6-1 0,4 1-3 0,0-4-14 16,4-5-4-16,2-6-7 0,1-1-4 0,1-2 7 16,-2-10 6-16,2 2 4 0,-4-7 2 0,0-2-3 15,1-3 1-15,10-9 5 0,-16 5-1 0,1-5 6 16,7-11 5-16,-9 9 3 0,-2-1 5 0,-2-3 10 16,-3 4 13-16,-1 3 32 0,-6 0 14 0,-2 2 28 15,-7 6 21-15,1 0 1 0,-4 2 17 0,-1 3 4 16,-2 1-2-16,-2 2 1 0,-1 0-7 0,0 4 5 15,-3-2-12-15,-2 2-10 0,0 5-1 0,-2 0-5 16,-1 5-5-16,0-1-11 0,-1 4 7 0,-1 4-5 16,6 0-11-16,-6 2-3 0,3 2-3 0,-1 5 0 15,1 0-12-15,4-1-24 0,3-3-17 0,3-2-9 16,2 2-11-16,1-1-14 0,-2 0-8 0,5-5-2 16,2 1-3-16,0-1-1 0,4-1 0 0,0-2 7 15,0-3 0-15,5-5 3 0,-1 2 6 0,1-4 7 16,5-3 9-16,-1-2 7 0,1-4 9 0,4-4 7 15,-6 2 13-15,2-6 16 0,-1-2 13 0,0 3 11 16,-7 3 34-16,-2 1 28 0,0-2 17 0,-4 3 1 16,0 4 13-16,1-1 4 0,-3 0 2 0,1 4-11 15,-2-2-7-15,1 5-9 0,1-2-15 0,-3 1-12 16,2 2-10-16,-3 2-8 0,0 0-9 0,5 0-8 16,-1 6 2-16,-3-1-14 0,3 2-1 0,1 1-14 0,0 5-13 15,0-2 0-15,-1 3-27 0,-1-4-7 16,1 2-18-16,-2 1-14 0,2-2-8 0,-1-1-9 15,-2 0 3-15,2-2 2 0,-1 0-3 0,-2-3 1 16,1 1 8-16,-1-2 8 0,4 2 11 0,-4-4 9 16,0-2 14-16,0 0 7 0,0 0 3 0,0 0 3 0,12-9 7 15,-6 0 6-15,1 0 11 0,0-1 8 0,2-4 15 16,-1 4 7-16,3-3 8 0,-3 4 5 16,-1-1 8-16,0 1-2 0,2 2-3 0,-2-1-4 15,1 1-6-15,0 2-5 0,-1 3-12 0,1-1 3 0,-3 0-1 16,5 3-6-16,-2 2 0 0,1 2-3 0,0 1 16 15,1 1-21-15,-1 2 2 0,0 1-2 0,0-1 0 16,-1 4-4-16,-2-2 3 0,1 0-2 0,-2 2 1 16,0-1-4-16,-3 0-7 0,1 0-4 0,-3-1 1 15,0 1-11-15,0 0 3 0,-3-1-7 0,2-4-4 16,0 1-5-16,-1-3 3 0,1 2 0 0,-1-3 8 16,0 0 9-16,2-3 3 0,-1 4 0 15,1-4-2-15,0 0-6 0,0 0 3 0,0 0-4 0,-4-16 5 16,4 5 2-16,2 0-5 0,1-6 2 0,5 0 3 15,-2-2-1-15,2 1 1 0,5-5 2 0,-4 3 2 16,1 3-3-16,3 0 6 0,-2 1-7 0,0 2-1 16,1 3 7-16,-3 1-7 0,2 1 3 0,1 2 2 15,-2 4 1-15,3-2-4 0,1 5 4 0,-2 0-4 16,-1 2-5-16,5 1 21 0,-5 2-16 0,-1 2 2 16,1 5-1-16,0 1 3 0,-1 2-1 0,-2-1 14 15,3 5-13-15,-2-2-3 0,-5 0 6 0,7 7-8 16,-3 2 1-16,-3-8-7 0,1 1-8 0,0 0-12 15,4-2-6-15,3 7-4 0,-3-9 1 0,4-1 0 16,2-1 2-16,-2-2 4 0,1-1 3 0,5-3-6 16,1 0-1-16,-2-3 0 0,1 0 3 0,2-3 7 15,-4-1 1-15,3-3-1 0,-1 0 7 0,-2-4 6 16,0-2 0-16,0-2-2 0,0 0 8 0,3-10 2 16,0 3 2-16,-2-5-2 0,1 0 1 0,-9-1 0 15,1-2 4-15,1 4 11 0,-4-3 10 0,-4 7 15 16,-1 0 19-16,2-2 5 0,-2 4 19 0,-4 3 11 15,0 1 14-15,0 2-2 0,-4 1-16 0,-2 1-3 16,1 3-8-16,-5 0-10 0,-1 5-9 0,-3 3-3 16,0 2-9-16,-6 7 4 0,-2 1-12 0,7 0 4 15,-4 10-9-15,-3-4 2 0,9 3 0 0,0 1-13 16,-2 0-15-16,7-1-11 0,3-4-15 0,-1 2-12 16,2 0-16-16,4-1-18 0,4 0-4 0,-3-1-9 15,5-2-1-15,5-3-1 0,-5-1 9 0,4-5 2 16,2 1 9-16,-2-3 6 0,1-4 10 0,1 0 7 15,0-4 9-15,-1-4 6 0,2-1 11 0,1-8 17 16,-3 3 5-16,5-9 13 0,-1-4 20 0,0-1-8 16,2 0 4-16,-3-2 10 0,0-2 9 0,-1 1 10 15,1-3 15-15,-4 7 3 0,2 2 8 0,-3 6 7 16,0 2-1-16,-3 1-7 0,0 2-4 0,1 4-13 16,-1 1-11-16,-1 3-2 0,4-2-12 0,-2 5-4 0,0 0-5 15,2 2-7-15,1 3-6 0,3 4-7 16,-4-1 7-16,5 7-7 0,-5 1 3 0,2 0-10 15,1 2-8-15,-3-1-7 0,-1 3-15 0,-2 0-12 16,2 1-1-16,-2 5-9 0,-2 2-10 0,1-8-18 0,0 0-14 16,-1 0-4-16,-4 0-4 0,1-7-6 15,1-1 4-15,0-1 11 0,-1-1 8 0,2-4 9 0,-3 4 15 16,0-6 19-16,4 1 22 0,-4-3 3 16,0 0 0-16,0 0-3 0,2-10 6 0,0 5 5 0,-1-5 7 15,2-1 0-15,2 0 0 0,-3-7 2 0,6-5 0 16,3-3 5-16,1 2 3 0,1-1-2 0,2 2 3 15,-1 0-4-15,5 4 9 0,-5 4 0 16,4 3 3-16,-5 0 11 0,2 2-16 0,-2-1-2 16,0 6-2-16,-2-1-3 0,0 1 1 0,0 4-7 0,-2 2 2 15,-1-1 1-15,1 4-3 0,1 3 1 0,-4 2-4 16,3 5 0-16,1 1 2 0,-3 2-2 0,-1 0 2 16,1 1-5-16,3 5 4 0,-3 3 1 0,1-3-19 15,-3-2-3-15,3 4-8 0,-1-8-6 0,1 0-7 16,0 0-9-16,-3-2 1 0,4-6 4 0,-4 1 4 15,0-1 3-15,-1-2 3 0,0-4 3 0,0 3 7 16,1-5 2-16,1-1 7 0,2-5 5 0,1 0 4 16,1 1 5-16,-2-6 3 0,3-5 8 0,1-2 5 15,-2 1 11-15,2-8 0 0,0-4 2 0,-2 2 5 16,-2-4 6-16,2-1 5 0,-1 0 2 0,0-3 11 16,0 0-3-16,-3-3 9 0,6-7 14 0,-4 11 13 15,-1 0 20-15,0 0 15 0,-2 3 7 0,-1 4 8 16,-3 7 8-16,4 3 13 0,-5 4-2 0,0 1-3 15,0 5-12-15,0-1-22 0,5 2-13 0,-5 0-16 16,0 2-17-16,0 3-8 0,0 0-6 0,0 0-6 16,-5 20-5-16,0-2-4 0,1 7-7 0,-5 3-6 15,5 3 4-15,-3-3-9 0,-1 4-3 0,4-4-1 16,-4 4-1-16,6 3 0 0,-7-1-4 0,5 1-2 16,0-3-3-16,3 2-3 0,1-2-9 0,0 2-10 15,4-3-11-15,-1 0-12 0,4-1-16 0,2 0-23 16,-2-5-17-16,5 4-32 0,0-12-24 0,-2 0-45 15,9 1-48-15,-3-6-40 0,0-3-56 0,11-2-50 16,-8-4-1016-16,3-5 465 0,-2-4 310 0</inkml:trace>
  <inkml:trace contextRef="#ctx0" brushRef="#br0" timeOffset="23714.069">20818 4496 278 0,'-7'0'312'0,"7"0"-44"0,0 0-35 0,0 0-23 0,0 0-18 16,0 0-21-16,26-4-16 0,-7 3-12 16,4 2-16-16,7-1-14 0,0 0-11 0,3 0-22 15,-1-1-38-15,-2 1-44 0,-2-3-66 0,-9 2-54 16,-1-3-73-16,-8 1-486 0,-3-2 227 0,-6 1 152 0</inkml:trace>
  <inkml:trace contextRef="#ctx0" brushRef="#br0" timeOffset="24265.697">18160 4538 244 0,'-12'0'248'0,"1"-3"-8"0,0 3-4 16,0 0-5-16,0-1-8 0,2 1-4 0,1 0-8 15,8 0-16-15,-11 0-16 0,11 0-17 0,-7-1-19 16,7 1-14-16,0 0-13 0,0 0-5 0,0 0-6 16,35-3-7-16,-6 2-4 0,5-2-11 0,6 1-8 15,0-1-7-15,15 0-4 0,-3-2 1 0,-13 3-7 0,0-3-15 16,14 0-2-16,-14 3-2 0,-2-5-9 0,2 2-6 16,-4-2-13-16,1-2-26 0,-4 1-39 15,-1 2-39-15,-10-1-23 0,-4 0-48 0,-4 3-27 16,-3-3-57-16,-10 3-720 0,0-1 322 0,-8 2 216 0</inkml:trace>
  <inkml:trace contextRef="#ctx0" brushRef="#br0" timeOffset="24866.568">17186 4505 104 0,'0'0'225'0,"-6"-1"-10"0,6 1-9 0,0 0-10 0,0 0-11 16,0 0-8-16,0 0-16 0,0 0-11 16,0 0-12-16,0 0-8 0,0 0-5 0,0 0-2 15,28-3 5-15,-10 3-13 0,6-2-7 0,3-1-8 16,2-1-3-16,2 3-4 0,1-3-9 0,-4 2-3 0,0 0-6 16,-1-3-1-16,1 1-11 0,-10 0-6 15,1 1-4-15,0 2-5 0,-6-2 1 0,1 1-1 16,-2 2-2-16,-2-2-5 0,-1 2 0 0,-3-1 1 15,1 0 4-15,-7 1-7 0,9 0 2 0,-9 0 1 0,5-1-4 16,-5 1-4-16,6-2-8 0,-6 2 7 0,0 0-12 16,5-2-8-16,-5 2-10 0,0 0-14 15,0 0-41-15,0 0-35 0,0 0-45 0,0 0-51 16,5-2-53-16,-5 2-58 0,0 0-679 0,0 0 323 0,0 0 218 16</inkml:trace>
  <inkml:trace contextRef="#ctx0" brushRef="#br0" timeOffset="38280.765">11373 6212 166 0,'-3'-5'168'0,"-4"-2"-1"0,5 2-1 0,-2-2-6 16,0 2 5-16,0-4-4 0,-1 5-5 0,1-2-10 0,-1-1-6 16,0 3-4-16,1 0-10 0,-1 0-14 0,1 2-9 15,-2 1-6-15,-3 0-8 0,9 1-10 0,-14 4-3 16,1 0-4-16,-1 4-1 0,-1 4-10 0,-6 5 2 16,2 1-4-16,2 3-4 0,-3 0-7 0,1 6-2 15,2-3 2-15,2 3-6 0,3-1-8 0,0 3-2 16,3-3 2-16,1-1-8 0,3 1-5 0,1-8 1 15,4 8-1-15,-1-6-5 0,2-2-4 0,0 0 0 16,6 0-2-16,-1 0-1 0,3-3 0 0,4-1-1 16,0-1-3-16,3-1-2 0,4-5-3 0,6 2-7 15,2-4 2-15,3-2-2 0,0-1-2 0,2-3-4 16,-1-3 1-16,0-3-7 0,-1-3 1 0,-2 0 0 16,-4-1-1-16,2-3 2 0,-4-3 3 0,-6-1-3 15,2-6 0-15,-5 4 0 0,-2-4 0 0,-5-4 3 16,0 1 0-16,0 1 3 0,-3-2 5 0,-3 2 1 0,-2 2 12 15,0 5 8-15,-1 2 11 0,-4 0 7 0,2-1-7 16,-1 5 2-16,0 3 4 0,-1 0 3 16,-2 0 0-16,1 3 1 0,-3 2-6 0,3 2-6 0,-2 1 0 15,0 5-3-15,0 1-2 0,-4 1-3 0,4 5-3 16,0-1 4-16,-2 4-7 0,2 3-2 0,1 0-2 16,3-2-12-16,1 3-3 0,-1-1-1 0,5-1-13 15,5 2-3-15,-4-3-12 0,5 0-4 0,0-3-5 16,0 1-2-16,3-2 4 0,0 0-1 0,4-2-1 15,1-4 4-15,-1 1 4 0,5-3 0 0,-5 0 2 16,2-5 8-16,0-2 2 0,-2 0 1 0,2-6 4 16,2-2 3-16,-4-5 1 0,2-4 3 0,-1-3 8 15,-1-1 2-15,-3-5 8 0,-1 1 13 0,-1-1 19 16,-2-1 4-16,-5 3 13 0,6 2 22 0,-6 2 8 16,3 0 11-16,-4 10 27 0,1 1 15 0,-1 3 7 15,0 3-2-15,0 0-12 0,0 6-16 0,0-2-15 16,0 4-10-16,0 0-2 0,4 10-2 0,-4 1 1 15,4 10-1-15,-1 8-6 0,-2 4-2 0,0 14-1 16,3 0 2-16,0 5-10 0,-4 2 1 0,3-1-1 16,0 0-6-16,2 0-6 0,3-2-6 0,-4 2-2 15,1-6-4-15,1 1-5 0,1 1-2 0,-4-1-4 16,0 0-4-16,0-12 1 0,-1-1-6 0,2 0 0 0,0 2-2 16,-3-3-3-16,3-2-4 0,0-3-9 0,-2-2-4 15,0-2-5-15,0-8-14 0,1-6-5 16,-1-1 1-16,0-1 9 0,-2-1 6 0,1-6-1 0,-1-2 1 15,0 0-3-15,0 0-7 0,0-19 0 0,1-2-3 16,-1-10 10-16,-2-3-10 0,2-3 6 16,1-13 0-16,0-4 4 0,-3 1 0 0,3 1-2 0,0-1 2 15,0 2-1-15,4 2 3 0,-1 3 12 0,0 13-9 16,-1 0-2-16,-1 4 2 0,2 3-5 0,-1 7 9 16,-1 4 0-16,3 3 0 0,-5 2 2 0,0 3-8 15,1 0 1-15,-1 2 18 0,2 0-21 0,2 3 0 16,-1 1 4-16,-3 1-2 0,13 8 2 0,-4 0-1 15,0 1-2-15,1 5 7 0,4 1-1 0,2 6 2 16,-5-4-3-16,2 7 1 0,0 0-3 0,-2-6 1 16,-2 1 1-16,5 3-2 0,0 0 9 0,-3-6-16 15,3 0-5-15,-2-3-2 0,2 0 7 0,3-1-11 16,-3-3-7-16,0-2-5 0,4 1 6 0,-5-3 19 16,1-3-14-16,0-2 1 0,0-2 5 0,0-2-7 0,3-5 5 15,-2-2-2-15,0-3 3 0,3-4 1 16,0-4 4-16,-2-2-2 0,0-2 4 0,-3-1 0 15,-2-2-1-15,-2-2 4 0,-1 3-2 0,-3 0 10 0,-1 0 0 16,1 3 4-16,-6 5 10 0,-3 3 10 0,4 0 14 16,-4 5 12-16,3-4-3 0,-3 6-3 0,0-2-2 15,-1 7-3-15,1-2-4 0,0 5 0 0,-3 2-4 16,-5 4-2-16,3 3 0 0,-7 5-10 0,-2 8 4 16,1-1-2-16,1 5-2 0,1-2-4 0,5 3-1 15,1 1-2-15,2-1 1 0,1-2-5 0,4-4 0 16,2 0-11-16,1 1-14 0,2-3-10 0,2 0-16 15,0-3-12-15,3-1-3 0,-1-4-8 0,0 0-4 16,3-1 5-16,0-1-1 0,-1-4 8 0,1-1 6 16,3-1 5-16,-1-5 5 0,2 0-1 0,1-5 4 15,3-3 8-15,1-6-1 0,-2-3 8 0,-2-1 4 16,2-2 5-16,-4-4 0 0,-1 3 4 0,1 0 9 16,-2-1 2-16,2 4 4 0,-6 3 2 0,0 2 3 0,2 2 5 15,-2 0-5-15,0 5 3 0,1 1 1 0,2 1-8 16,-1 2 3-16,-1 1 4 0,-1-1-2 15,5 5-2-15,-2 1 11 0,3 1-17 0,4 7 0 16,-2 1 4-16,0 3 0 0,1 3 1 0,2 4-2 0,-2 6 6 16,2-3-10-16,-4 2 3 0,0-2 6 0,0 0-5 15,-4 0 0-15,0-3-3 0,1 3 4 16,-5-5 2-16,1-1-6 0,-5 0-2 0,2-4 2 0,-3-2 6 16,-1 1-5-16,0-1 0 0,0-3 3 0,0-1-2 15,-1 0 13-15,-3-1-7 0,3 1-3 0,-3-5 8 16,4-1-3-16,-10 0 2 0,2-1 0 15,2-4 3-15,-3-2-1 0,1-2 0 0,0-5-6 0,-2-2-1 16,0-7-1-16,4-1-4 0,4-5 1 0,2 0-1 16,0 0 4-16,5-1 1 0,-1 1-6 0,4 1 1 15,2 5-1-15,3-3-2 0,-7 9 4 0,7 3-3 16,-3-3-1-16,7 5-7 0,-3-1 11 0,3 4-5 16,-2 0-18-16,3 5-9 0,-1 0-22 0,3 2-14 15,0 1-20-15,0 4-22 0,1 2-29 0,6 2-37 16,-9 0-27-16,9 4-42 0,0-2-40 0,-3 5-739 15,-5-4 339-15,-2 0 228 0</inkml:trace>
  <inkml:trace contextRef="#ctx0" brushRef="#br0" timeOffset="39670.286">13403 6327 15 0,'-7'-8'230'15,"2"-2"-10"-15,-4 0-7 0,1 1 9 0,-2-1-5 16,0 3-15-16,0 0-7 0,-3 1 1 16,2-1-9-16,-6 3-12 0,3 2-15 0,-3 4-16 0,1 2-5 15,-5 3-14-15,5 1-10 0,-5 7-15 0,3 0-8 16,0 2-9-16,3 4-9 0,0 0-6 0,3-3-7 16,2 4-6-16,1 3-15 0,3-5-9 0,2-2-16 15,4 0-16-15,0-1-9 0,5 0-8 0,4-2-9 16,-1-1 3-16,1-5 1 0,3-1 2 0,-4-3 0 15,4-1 6-15,4-1-1 0,-3-5 5 0,6-2 1 16,0-2 0-16,-1-3 5 0,2-2 3 0,3-7 10 16,-3 2 7-16,-1-2 13 0,-1 1 12 0,-4 0 11 15,-4 3 17-15,0 1 15 0,-1 2 7 0,-2 2 4 16,-1 0 2-16,-1 2 3 0,0 2-11 0,-1 0-13 16,-3 1 4-16,3 0-23 0,-4 3-2 0,0 1-16 15,0 0 3-15,0 0-13 0,12 6 5 0,-10 0-3 16,3 4-8-16,-2-1-4 0,-2 4-3 0,4 0 2 15,-2 2-12-15,1-3-13 0,-2 0-12 0,5 3-9 16,-3-3-8-16,2-2-1 0,-2 2-8 0,2-3-6 16,-2-1-1-16,2-2 4 0,2-1 3 0,-4-2 6 15,2 0 3-15,1-2 4 0,-1-2 6 0,0-3 4 16,3-3 3-16,-1-2 4 0,-2-3 5 0,2-5 5 0,2-7 10 16,-1-4 2-16,-6 1 15 0,4-3 5 0,-3-1 19 15,-4-1 21-15,-2 1 3 0,2 0 18 16,-2 4 2-16,2-2 19 0,0 2 21 0,-5 8 7 0,3-2 6 15,-1 9-2-15,3 1-4 0,-2 4-13 0,0 2-11 16,1-2-19-16,0 2-12 0,-1 2-10 0,2 3-9 16,0 0-3-16,0 0-6 0,0 0-5 0,0 21-3 15,-1-3-3-15,1 2-7 0,-4 6-2 0,3-1-5 16,-4 3 0-16,1 0-3 0,2 0-5 0,-1 0-7 16,2 1-3-16,2-1-15 0,-2-1-12 0,1 1-16 15,1-3-7-15,2 1-17 0,-2-8-25 0,4-1-18 16,0-1-14-16,0-2-7 0,2-2 7 0,2 1 8 15,1-3 2-15,3-6 9 0,-1-1 5 0,5 0 17 16,2-3 0-16,-2-5 11 0,1 0 2 0,-3-5 9 0,4 0 12 16,-2-4-2-16,-1-6 7 0,2 0 3 15,-4-1 14-15,-2 3 8 0,-2-6 16 0,-1-1 10 16,1 9 21-16,-5 0 13 0,0-1 24 0,-1 7 14 16,-2 1 14-16,0-3 4 0,-2 7 6 0,0-2-15 15,0 2-8-15,0 0-13 0,0 5-14 0,0-4-5 16,0 4-8-16,0 0-2 0,0 0-7 0,-4 17-2 0,3-6-6 15,-3 1-3-15,0 4-1 0,3 2-4 0,-3 1-5 16,0 0-6-16,3 0-9 0,1 0-15 0,0-2-5 16,0 0-5-16,1 1-13 0,3-3-18 0,0-3-10 15,-3 0-8-15,3-2-9 0,0 0-13 16,1-1 1-16,0-2 8 0,4-2 10 0,-4-2 1 0,0 0 11 16,3-3 0-16,1-1 3 0,4-4 7 0,-3 0 9 15,0-2-1-15,-1-2 9 0,4-1 0 0,-2-6 10 16,0 0 4-16,-4-1 2 0,2-2 3 0,-2 0 13 15,-2-1 12-15,0 1-2 0,0 2 7 0,0-1 1 16,-4 6-2-16,4 1 1 0,-1 1-2 0,-2 2 0 16,0 2-3-16,-1 1-3 0,1-1-1 0,0 2-2 15,2 2-5-15,-3 0 4 0,5 1 0 0,-6 1-7 16,0 0-3-16,16 3 0 0,-11-3-8 0,3 5-1 16,-1-2-8-16,1 2-4 0,1-1-8 0,0 2-2 15,1 1-2-15,-2 1 0 0,0 0 0 0,0-1-1 16,-1 1-5-16,1 1 5 0,-1-1-4 0,1 0 12 15,0 0 1-15,-2-3 8 0,-1 1-5 0,5 0 7 16,-3-3 6-16,-1-1-5 0,-1 3 3 0,4-2 4 16,0-2 2-16,-4 2 2 0,4-5 3 0,-2 2 1 0,1 0-4 15,4-3 8-15,-3-2 3 0,5-2-6 16,0 0 9-16,3-3-3 0,-3 0 5 0,1 1 4 16,-1-5 1-16,0 1-2 0,0-1 2 0,-1-3 2 0,2-4 0 15,-6 4 6-15,0 1 3 0,0-1 7 16,-5 1 13-16,1-1 14 0,-1 6 10 0,-4 0-1 15,0 1-5-15,0-2 9 0,-2 6 9 0,0-1-3 16,2 3 2-16,-2 2-21 0,2 2-11 0,-6-4-3 0,6 4 5 16,-9 9-13-16,4 3 4 0,-2 2-17 0,2 3 0 15,-4 9 0-15,4-1-1 0,-3 2-3 0,4 2-1 16,2 0-5-16,-4 2 6 0,6 1-2 0,-1 2-4 16,-4-1-5-16,4-1 3 0,1-1-7 0,0 1 0 15,2-1-5-15,-2-2-4 0,0 2-9 0,3-2-1 16,-4-4-6-16,1 5-4 0,2-2 0 0,-2 1 5 15,1-2-3-15,-2 1 5 0,0-4 1 0,-2-6 8 16,1-1-5-16,-2-1 9 0,-4-3 0 0,2-4 2 16,-3 1-2-16,1 0 9 0,-2-4-1 0,-3 0 4 15,4-1-3-15,-1-3 8 0,0-2 11 0,2-1-5 0,-2-1 0 16,6-3 0-16,-5-2-2 0,4-2-4 16,2-3-6-16,6-3 4 0,-3-2-4 0,5-1-4 15,8-7-4-15,2 5 0 0,8 0-2 0,3-1-5 0,7 3-25 16,0-2-12-16,9-5-32 0,-7 8-44 15,1 0-43-15,11-4-53 0,-15 8-61 0,3 2-82 16,-5-2-918-16,-6 4 426 0,-7-1 286 0</inkml:trace>
  <inkml:trace contextRef="#ctx0" brushRef="#br0" timeOffset="41799.092">11183 7908 13 0,'-4'3'143'0,"2"0"-4"0,0 0-4 0,2-3 4 16,0 4 1-16,0-4 12 0,0 0 8 0,0 0-6 15,18-13 1-15,-9 5-8 0,4-6-5 0,5 0-5 16,1-5-6-16,0-1-5 0,3 0-5 0,1-3-3 0,-4-1-5 16,2-1-5-16,-2-1-4 0,-3-3-4 15,2 0-3-15,-5-3-8 0,1-1-2 0,-1 1-8 0,-7 0-8 16,3 3-1-16,-5-3-3 0,0 2 2 0,-3 5 6 15,-1 4 18-15,-1 4 26 0,-2 3-23 16,-2 3-7-16,1 1-10 0,-6 2-8 0,1 5-10 0,-2-1-1 16,-1 4-7-16,-6 7 0 0,-1 2-2 0,-3 8-11 15,3 3 2-15,1 9-4 0,1-3 2 0,4 8-3 16,0 10 2-16,0 7 6 0,8-1-13 0,5 2-4 16,0 3 0-16,9 0-10 0,1-4 19 0,3 7-22 15,5-7 2-15,1 1 0 0,1-2-3 0,6-3-1 16,-1-3-1-16,4 0 0 0,-4 0-4 0,2-4-1 15,0-1 4-15,-2 0-5 0,-2 5 7 0,-7-12-4 16,-1 2-1-16,-2 1-3 0,0-1 2 0,-2 0-11 16,-4 12 10-16,-5-14-1 0,-2 2 2 0,-2-3-2 15,-2 1 2-15,-4-1-1 0,-3-1-1 0,-1-2 5 0,-1-2-7 16,-2-3 1-16,-2-2-3 0,-1-3 6 16,2-6 3-16,3-2-6 0,-5-1 1 0,8-5-2 15,-3-1-1-15,-2-3-1 0,2-3 1 0,-5-6-4 0,1-3-10 16,-3-7-9-16,2-2-6 0,7-6 0 0,-1-2 5 15,0-4-10-15,4 2 14 0,3 0-6 0,2 1 9 16,3 1 3-16,0 0-3 0,4 3-4 0,2 6 9 16,5-2 0-16,3-2-6 0,-2-1 23 0,6 5-14 15,0-5-7-15,3 4 10 0,2 1-8 0,1-2 7 16,-1 1-6-16,-1-2 10 0,1 2 1 0,-2 1 0 16,0-1 18-16,-1-1-16 0,-1 1-7 0,-1 3 5 15,-2-4 0-15,-5 5-3 0,-2-2 0 0,1 1-1 16,-2 0 6-16,-3 0 2 0,3 0 5 0,-7 3 8 15,4-1-3-15,-5 3-3 0,1 1 8 0,2 0 14 16,-3 5 19-16,-3-3 13 0,3 5 7 0,-1-1-3 16,1 0-5-16,0 4-12 0,0 2-10 0,0-6-1 15,0 6-9-15,0 0 3 0,-5 15-7 0,1-3-2 16,3 2 0-16,-2 3-3 0,3 0-2 0,-1 3-2 16,2-2-10-16,2 1 8 0,-3 0-4 0,4 0-3 15,-3 6-1-15,4-7 1 0,0-2-5 0,3 1 0 0,0-1-11 16,3-1-11-16,-2-3-3 0,4 2-10 15,0-3-1-15,-3-3-11 0,-1-2 1 0,3 1 5 16,0-2-7-16,-2-3 5 0,3-2 3 0,1-2 3 0,1-6-1 16,-3 4 2-16,3-6 0 0,2-1 4 0,-2-4-2 15,2-5 4-15,-3-2 3 0,-3 0 5 0,2-2 5 16,-3-2-7-16,-1 4 7 0,0-4-5 0,-4 7 12 16,0 1 1-16,1 3-7 0,-3-2 7 0,1 5 1 15,0 2 4-15,0 0 3 0,0 3 3 0,-2-1-2 16,2 2 0-16,0 4-4 0,2-2 2 0,0 4-5 15,1 0 8-15,2 4-5 0,0-2 3 0,1 5-9 16,-1 2 6-16,4 2 0 0,1 3 2 0,-2-2-2 16,0 2-6-16,-1 1 7 0,-2-2 4 0,1 2-4 0,-3-1-2 15,-3 0-5-15,1-2 8 0,-2 0-5 16,0 0-6-16,-1 0-9 0,-1-5-1 0,1 0 13 16,-1-1-12-16,1-1 0 0,-2 0 6 0,2-1 3 0,-2-4-2 15,0 0 1-15,0 0-7 0,0 0 10 0,0 0-1 16,-4-17 0-16,6 7-3 0,1-9 6 15,-2 2 0-15,4-2-6 0,3-7 5 0,0 1-2 0,4 1 3 16,-3-1-2-16,3 3 4 0,-1 4-2 0,0 2 4 16,3 0-3-16,-3 4-5 0,-2 2 5 0,1 3-1 15,3 0 2-15,-4 2-4 0,1 1 5 0,1 3-3 16,-5 4 10-16,7-1-8 0,-3 5 1 0,2 3 6 16,-2 0 0-16,2 2-3 0,-1 5 5 0,5 2-8 15,-7-2 0-15,6 5 7 0,-6-4-1 0,3-2 0 16,-4 0-4-16,2 1 2 0,0-2-3 0,0-1 2 15,-1 1-3-15,4-1-9 0,4-5 13 0,-4 2-7 16,-2-4-7-16,0 0 5 0,1-5 4 0,-1 4-5 16,2-2 6-16,1-4 10 0,-1-2-21 0,1-1 10 15,0-2-2-15,0 1 2 0,-4-3-4 0,6-3 11 16,-2-2-20-16,-4-3 3 0,4 2-1 0,-1-3-2 16,-4-2 1-16,1 1-12 0,-4-1 10 0,2-2 1 15,-4 3 5-15,1-1 5 0,-1 5-2 0,-3 0 9 0,0 5 15 16,-1-3 3-16,0 5 1 0,-2 1 4 15,-2 0-1-15,-2 1-10 0,1 2 6 0,-2 2-3 0,-3 5 10 16,-8 2 13-16,4 3-11 0,-4 2 0 0,-5 6-3 16,0 1-8-16,3 0 1 0,2 1 1 0,1-1 3 15,3-4 0-15,3 0-6 0,-1 1-4 0,3 0-7 16,4-5 1-16,1 5-5 0,2-5-14 0,-1 0-8 16,3-1-7-16,3-1-8 0,-1-3 7 0,6 1 0 15,0-3-3-15,3-1 4 0,-1-3 4 0,3-2 0 16,1-2 2-16,4-1-2 0,-1-4 1 0,-1 0 5 15,2-2 4-15,1-2-6 0,-3-1 10 0,0 3 2 16,-3-5 4-16,4 6 4 0,-8 3 19 0,0-2 0 16,-1 4 7-16,0-2 12 0,-4 2-5 0,0 2 3 0,0 0-1 15,1 1-6-15,-3-2-6 0,-2 4-14 0,4-2 9 16,-4 2-5-16,3-2 2 0,-3 2-3 16,0 0 3-16,5 8-10 0,-4-5 5 0,-1 2-5 15,1 1-4-15,-1 3-5 0,0 0-13 0,0-2-7 16,0 3-13-16,0-3-8 0,-1 3-11 0,1-5-12 0,1 2-4 15,-1-1-2-15,2-2 3 0,-2 0 2 16,1 0 9-16,0-1 6 0,-1-3 8 0,0 0 8 0,0 0 0 16,12-7 1-16,-7 2 10 0,1-4 2 0,1-1 6 15,-1 0 0-15,4 1 6 0,-3-1 10 0,0-1 2 16,7 0 0-16,-5 0 4 0,4-1 2 0,1 1 6 16,0-1-5-16,3 3 6 0,-2 1 0 0,0 0 10 15,-2 1-10-15,0 6-10 0,-2 0 4 0,1-1 3 16,-1 2-3-16,0 3 3 0,0-2-4 0,-2 5 2 15,0 0-1-15,-2 2 0 0,0-1-4 0,-2 1 0 16,0 1 2-16,-1 0 0 0,-4-1 1 0,3 0-2 16,-3 1 6-16,1-1-9 0,-1 2 0 0,-1-3 6 0,-2 0-1 15,-1-2-1-15,3 2-1 0,-3-2 0 16,0-3 2-16,-1 3 3 0,2-4-1 0,3-1-2 16,-7 1 3-16,7-1 4 0,0 0-6 0,-6-8 4 15,4 2-3-15,2-4-3 0,2-1-3 0,0-4 16 0,3-3-15 16,3 0-7-16,2 0 5 0,4-6 7 15,0 2-8-15,-1 5 1 0,5-2 4 0,-3 5-2 0,1 0 7 16,-2 1-10-16,2 3 7 0,-2 1-3 0,-1 5 7 16,-1 0-9-16,1 0-9 0,0 3 8 0,-1-1 5 15,2 4-1-15,-1 0 4 0,-2 1-9 0,2 1 14 16,-1 2-18-16,3 2 2 0,-6-1 1 0,1 2-2 16,-1-1 7-16,0 2-1 0,-3-1-4 0,3 2-14 15,-1 0-19-15,-2 1-26 0,1-3-20 0,-3 4-28 16,2 0-25-16,-1-2-27 0,0 1-31 0,-2-2-28 15,1-2-19-15,0 0-19 0,-2-3-21 0,4-2-580 16,-2-1 286-16,0-2 192 0</inkml:trace>
  <inkml:trace contextRef="#ctx0" brushRef="#br0" timeOffset="42698.749">13742 7872 28 0,'4'-16'206'0,"-1"4"3"15,0 0 21-15,-1 1 11 0,1 2 5 0,-2 3-2 0,-1 2-10 16,1-1-14-16,-1 5-11 0,-2-7-13 0,-1 6-15 15,3 1-9-15,0 0-12 0,0 0-2 0,-14 10-4 16,8-2 1-16,-2 3-14 0,-1 3-10 0,3 2-15 16,-3-1-8-16,1 4 10 0,3 6-22 0,1-7-9 15,0 2-14-15,3-2-7 0,-3 1-10 0,7-3 3 16,-1 1 2-16,2 0-24 0,2-2-6 16,0-4-20-16,0 0-12 0,3-1-6 0,1-3-10 0,0 2-3 15,4-6 5-15,3 0-8 0,2-3 7 0,2-1-3 16,-5-2 5-16,2-4-1 0,0-1 1 0,0-3-2 15,2-11-1-15,-7 9 0 0,9-8 6 0,-11 8 1 16,2-4 12-16,1-5 0 0,-5 6 13 0,0 0 12 16,-4 0 7-16,2 0 2 0,-4 3 10 0,1-3 11 15,0 4 3-15,-3 3 4 0,2 0 6 0,-2 1 3 0,0 3-6 16,1 0-1-16,0 1-5 0,-2-1-10 16,0 2-10-16,0 3-8 0,0 0-3 0,0 0 3 15,0 0-5-15,0 0-2 0,0 0-3 0,4 11-5 0,-4-5-3 16,1 2-9-16,1 0-11 0,0 2-17 15,2-1-7-15,0 2-11 0,1-5-13 0,1 4-12 16,2-3-3-16,-1-1 7 0,0-1 2 0,-1-1-2 16,2-2 8-16,-3 0 5 0,3-1 6 0,-3 0 3 0,4-2-6 15,-4-2 15-15,3-2-2 0,-3-3 2 0,4-1 3 16,-2-7 8-16,3 2 2 0,0 0 2 0,-3-1 2 16,5 1-1-16,-3-2 5 0,2 2 11 0,0 1-6 15,2 1 8-15,4-1 17 0,-3 4-12 0,0 0 3 16,4 2 0-16,0 2-3 0,1 3-1 0,3 2-1 15,-4 0 4-15,2 2-1 0,2 3 2 0,-1-1-6 16,0 3-1-16,0 1 3 0,-1-3-1 0,4 7 1 16,-3-4-5-16,-3 1-1 0,1-3 2 0,-1 2-4 15,-7-3 2-15,6 1 3 0,-4-2-4 0,-2 1 4 16,3 0-2-16,-1-3-6 0,0 0 6 0,0-2 20 16,-2 0-14-16,3 0-2 0,-1-3-1 0,5-2 2 15,-5 2 0-15,2-6-4 0,-1 1-3 0,1-2 1 16,1-2 4-16,-4-1-1 0,1-3-4 0,-1 2 1 15,-1-4 6-15,-2 2-7 0,1 0-5 0,-3 2 13 16,-3 2 8-16,-2 0 1 0,-2 1 3 0,1-1 2 16,-2 3 11-16,1 3-3 0,-4-1-3 0,-1-2 0 0,-2 2-3 15,0 5-7-15,1-1 0 0,-5 2 2 0,3 3-5 16,-3 2 2-16,2 6 0 0,-1-3-6 0,1 8-2 16,2-1 2-16,0 6-7 0,-3 5 6 0,7-9-12 15,-3 13 9-15,6-3-4 0,-4 0 2 0,2 4 0 16,0 2 1-16,1 0 2 0,1 3-2 0,1 0 8 15,2 12 1-15,-2-11 2 0,6 1 0 0,-5 7-5 16,2-10 1-16,-1 0 4 0,-3 0-10 0,1 1-7 16,-2 0 12-16,-2-1 11 0,-3-3-14 0,-3 2 3 15,-5-3-3-15,-3-1 1 0,-1-5-2 0,-5-2-1 0,1-6-1 16,-2-1 4-16,1-3-5 0,4-5-2 16,-7 1 7-16,7-7-5 0,0-2 2 0,1-4-3 15,-1-3 4-15,6-3 2 0,-1-3-4 0,6-6-2 16,5 1-7-16,3-8 3 0,2 1-8 0,8 2 4 15,4 1-2-15,8 0-7 0,-1 2 2 0,4-1-4 16,7 0-16-16,13-3-10 0,2 1-11 0,4 0-40 16,3 4-35-16,-5 3-41 0,-15 7-56 0,-2 0-82 0,-4 2-1078 15,-6 2 462-15,-6-1 306 0</inkml:trace>
  <inkml:trace contextRef="#ctx0" brushRef="#br0" timeOffset="44064.206">11215 9704 112 0,'0'0'218'16,"0"0"-13"-16,0 0-21 0,-20 6-20 0,8-2-17 15,-7 1-23-15,-3 0-2 0,-7 3-8 0,-2 0-2 16,-2 0-8-16,2-2-2 0,-6-3 3 0,1-3-1 16,6 0 4-16,-6 0 1 0,8-3-2 0,2-1 3 15,3-2-6-15,4 1-4 0,1-3-6 0,2-2-7 16,4-4-8-16,1 0-5 0,4-4-6 0,6-1-2 16,2 0-3-16,4-7-6 0,5 2 4 0,5 2-6 0,2 1 3 15,5 4-2-15,5 0 7 0,4 5-2 16,-2-2 4-16,4 6-4 0,3 4 4 0,-3 3-1 15,0 2 4-15,2 6-3 0,0 3 8 0,-6 4 3 0,3 5-12 16,-3 2 6-16,-1 4 2 0,-1 1-7 0,1 14-3 16,-7-11 5-16,-6 1-5 0,-2 3-10 0,0 1-2 15,-6-2-13-15,4 15 2 0,-5-10 1 0,-2-2 0 16,-2-1-12-16,0 2-6 0,-1-2 5 0,-2 0-7 16,-1-5 1-16,0-1-5 0,-2-3-4 0,0-7 4 15,2-6-13-15,0 0 10 0,2-4-7 0,-1-1 7 16,-1-5-5-16,0 2 2 0,2-4-7 0,0 0-3 15,-10-9-3-15,5-3-5 0,-1-6-1 0,-1-10-9 16,2-4 3-16,4-3-2 0,-2-1-1 0,7-12 5 16,0 13 4-16,5-11-8 0,0 15 9 0,-2 0 0 15,4 2 4-15,3 2 16 0,-4 4-17 0,0 5 9 16,2 3-6-16,-2 3 7 0,4 0-4 0,-4 5 2 0,2 2 0 16,2 3 5-16,-2 2-5 0,2 2 5 0,3 6 10 15,1 0-2-15,-4 5-8 0,4-1 7 16,1 7-2-16,-4 2-4 0,2 0-2 0,-3 2 2 0,-1 5-1 15,-3-2 2-15,-1-1 1 0,0 0-5 0,-1 0-2 16,-2 1-8-16,-1-6-13 0,-4-3 5 0,2 2-12 16,2-4-6-16,-5-4 13 0,1-1-20 0,2-3-1 15,-2-2 4-15,-1 0 14 0,4-1-5 0,-3-3 5 16,-1-1-3-16,0 0 2 0,4-14-5 0,-4-2 6 16,4-9 1-16,0 0 3 0,1-3 3 0,0-4-6 15,4 0 4-15,0 1 10 0,-4-1 2 0,4 5 20 16,2-1-14-16,-2 5 6 0,-3 5 9 0,-1 2 11 15,2 2-1-15,-2 3 0 0,1 3 10 0,-3 3-22 16,3 1 3-16,0 1-1 0,0 4-2 0,-6-1 6 16,18 5-4-16,-6 1-3 0,-1 1-3 0,4 2-1 15,0 4 9-15,1 3-6 0,-3 0 1 0,1 5-9 16,0-4 6-16,2 5 0 0,-1 0-5 0,-5 1 4 0,4 0-2 16,-6-4-2-16,2 3-11 0,0-7-5 15,-4-3-13-15,1-3-5 0,1 1 3 0,0-2 1 16,-1-1 6-16,-3-3 1 0,2-4 1 0,1 0 24 0,0 0-21 15,-2-5-1-15,3-3 1 0,1-3 1 0,1-3 0 16,-1-9 5-16,0-3 0 0,1 1 2 0,-1-1-1 16,-2 2 1-16,-1-2 6 0,0 2 2 0,-2 4 4 15,3 3 1-15,-5 0 8 0,2 5 2 0,2 3 17 16,-3 1-13-16,1 3 8 0,-2 0-17 16,2 3-4-16,0 2 4 0,-4 0-4 0,10 6 6 0,-3 0-1 15,1 6 1-15,0 3-4 0,0 2-3 0,2-3 5 16,-1 5 2-16,3 4-4 0,0-1 0 0,1 1-3 15,-3 1 0-15,3 1-2 0,1-4 0 0,-1-3 4 0,0-2-7 16,1-5 1-16,1 1 1 0,-1-3-1 16,0-4 7-16,-2-1-6 0,2-4-2 0,-1-1 2 15,0-2-1-15,4-6 5 0,-2-2-2 0,2-4-3 0,1-9 2 16,5 1-2-16,-5-7 1 0,4 1-4 0,3-12-4 16,-2-2 0-16,-1 1-4 0,-6 11-3 0,3-15-8 15,-6 12 14-15,-1 0-22 0,-1 3 9 0,-2 2-3 16,-2 10-1-16,-5 2 5 0,1 6-22 0,1 0-17 15,-2 5-25-15,-2 0-27 0,0 3-24 0,0 3-14 16,0 0-22-16,-19 13-28 0,10-1-30 0,-5 2-22 16,-1 8-26-16,-2 0-53 0,4 2-705 0,1 2 344 15,1 0 228-15</inkml:trace>
  <inkml:trace contextRef="#ctx0" brushRef="#br0" timeOffset="45984.362">12695 9903 238 0,'1'3'220'16,"2"1"-20"-16,-1 1-6 0,2 2-5 0,-2-2-9 16,0 1-16-16,0 0-9 0,2-2-12 0,0 2-5 15,1 1-2-15,-1-4 1 0,4 3-10 0,-2-3-13 16,3 2-5-16,1-1-12 0,4 0-11 0,-1-2-5 0,6 0-8 16,0-2-10-16,-2-2-3 0,3-4-5 0,0 0-11 15,0 0-1-15,-1-3-8 0,3-6-5 16,-2-4-7-16,2 3-4 0,-4-8-12 0,0 1 2 0,0-4-3 15,-3-2-2-15,0-2-2 0,-2-1 5 0,-4 2-2 16,0 3 16-16,-4 2 3 0,-2 8 19 0,-2 0 15 16,-1 7 15-16,-1-1 10 0,-2 1-4 0,1 3-10 15,-2 3-1-15,-1 0-9 0,-2 4 0 0,7 0 0 16,-13 3-9-16,3 1-4 0,1 1 10 0,-1 5-21 16,0 1-4-16,1 2-3 0,0 2-5 0,1 2 0 15,1-1-3-15,0 2-2 0,5-1-5 0,-1 2-12 16,-1 0-7-16,3 2-17 0,1-4-9 0,1-2-10 15,2-4-7-15,-2 5-7 0,3-6-10 0,1-1-1 16,-1-1-3-16,2 0 8 0,1-4 3 0,-1-4 7 16,6 0 5-16,-2-3 9 0,0-3 3 0,4-5 5 15,-4 2 2-15,2-6 4 0,2-1 10 0,-3 1 5 16,0-2 12-16,1 2 11 0,1 1 11 0,-1-1 7 16,1 5 3-16,-6 2-1 0,3 0 3 0,2 3-8 15,1 2 2-15,1 2 2 0,-1 2 0 0,6 2-3 0,0 2 6 16,-1 4-3-16,7 1-7 0,-6 0 1 15,-1-1-5-15,1 4-5 0,-2-4 4 0,1 1-7 0,0 4 1 16,-4-4-7-16,-5-2 17 0,4 5-19 0,-7-4 0 16,-2 2-3-16,-1-4-9 0,-1 1 5 0,-2 1-5 15,-1-1-4-15,-2 1-1 0,-2-6 2 0,-1 4 1 16,-1-2 8-16,-3-3-9 0,1 2-3 0,-1 0 5 16,-4-1-1-16,1 1 7 0,-1-3 3 0,1-1-6 15,4 3 2-15,-5-2 1 0,5 3 1 0,1-4-1 16,0 3 1-16,3-3-9 0,-1 0 8 0,1 2 3 15,1 1-1-15,2 2 1 0,2-5-3 0,-4 4-3 16,4-1 0-16,0-3-6 0,5 6-6 0,-2-1 8 16,1-2-10-16,1 0 0 0,2-1-4 0,5-1-1 15,-2 3 1-15,0-8 3 0,3 4 1 0,-3-5-3 16,2 1 6-16,2-7 5 0,0-1-5 0,1 0 3 16,2-8 1-16,-1 1 2 0,-3-6-1 0,0 0 4 0,-1-1-5 15,1-2 6-15,-3-7-2 0,0 0 1 16,4-11 2-16,-4 0 5 0,-1 0 7 0,-3 13 13 15,-2 2 4-15,-1 0 6 0,-1-1 14 0,-2 6 8 0,-1 0 15 16,0 6 22-16,-2 3 2 0,-1 2 10 0,1 3 16 16,0 1 3-16,2 5-10 0,-2 0-16 15,3 0-8-15,0 6-7 0,0 0-5 0,-6 11-7 0,3 0-3 16,-2 7-3-16,2 1-9 0,-3 7 0 0,2 3-8 16,3 0-5-16,-1 2-3 0,2-1-1 0,0 0-4 15,3 1 7-15,-1 0-13 0,-2 0-1 0,2-2-1 16,2-2-9-16,-3-8-3 0,4 8-6 0,-1-9-15 15,1-2-16-15,1 3-15 0,2-2-19 0,-1-5-11 16,0-2 4-16,2-2-1 0,2-1 11 0,0-2-11 16,2-3 9-16,5-4 0 0,0-1 5 0,-3-1 7 15,3-5-8-15,-1-4 11 0,4-5-4 0,2-2 8 16,-2-2-1-16,3 1 9 0,-5-3 2 0,-1 5 4 16,-3 4 7-16,-2 0 3 0,1 2 22 0,-5-2 9 0,-1 8 15 15,-2-3 14-15,-2 5 5 0,0-1 4 16,-2 2 2-16,2 0-5 0,-2 1-13 0,0 1-3 15,-2 2-7-15,3-3 0 0,-3 3 0 0,0 0-2 0,2 12-1 16,-2-7-6-16,2 5 2 0,-1 1-12 0,0-3 6 16,0 4 6-16,2 1-9 0,1 3-6 0,-3-5-2 15,0 1-14-15,3 4-14 0,0-6-20 0,1 2-16 16,0-2-15-16,3-2-3 0,-2 2-8 0,1-2 0 16,0-1 4-16,3-4 5 0,1-1 9 0,-1-2 1 15,1 0 8-15,1-3 11 0,-2-3 2 0,0-4 10 16,2-2 1-16,-2 0 8 0,0-5 9 0,1 0 2 15,-2 1 18-15,-2-2 15 0,1 1 10 0,-3 0 23 16,0 3 11-16,-2 2 18 0,2-1 7 0,-2 4 5 16,0 0 3-16,0 1-4 0,-2 3-11 0,1 1-9 15,0-2-7-15,-1 4-8 0,-1 2-5 0,6 0-7 16,-6 0-4-16,11 2-3 0,-5 3-9 0,-2 1 5 16,2 0-5-16,-1 4-7 0,1-1 1 0,-2 1-1 15,0 2 0-15,0 0-14 0,-2 0 5 0,0-2-13 16,-1 2-7-16,1 0-12 0,-2-4-10 0,0 4-1 15,0-3-5-15,2-1-5 0,-2-1-7 0,0-2 16 0,0-1-7 16,0 0 11-16,0-4 3 0,0 6 14 0,0-6-15 16,0 0 9-16,0 0-1 0,0 0-1 15,12-17 3-15,-5 10 0 0,2-8 1 0,4-1 2 0,5-4 2 16,4-5 5-16,1 1-5 0,1-2 0 0,4 3 5 16,-2 0 5-16,0 0-3 0,0 2-7 0,1 4 4 15,2 0 8-15,-2 3 6 0,2 2 4 0,-4 2-9 16,4 1 10-16,-5 2 1 0,-2 4-1 0,-2 1 2 15,0 4-7-15,-4 4 1 0,1 0 10 0,-4 1-7 16,0 3 5-16,-3 2 5 0,0 3 2 0,-4 2 3 16,1 0-11-16,-3 2 8 0,0 0-11 0,0-2 1 15,-1 3-9-15,2 1 7 0,-2-3 14 0,1-2-21 16,2 1-1-16,-2-5-5 0,2-2-2 0,1 0-1 16,-1-3-3-16,2-1-2 0,3-2 3 0,-2 0-11 0,4-1 3 15,2-5-7-15,2 0-6 0,2-1-2 16,0-4 1-16,0-3 3 0,6-2-12 0,-4-5 5 15,0 0 1-15,-2-1 4 0,-3-4-2 0,-3-1 4 0,0-4 3 16,-4 1-5-16,1 1 10 0,-2-3 1 0,1 1 6 16,-8 2-3-16,-1 6 7 0,-1 0 6 15,-3 0-4-15,-5 2 9 0,0 5 2 0,-2 2 10 0,-3-1 4 16,-2 3 9-16,-2 3-14 0,6 0 1 0,-6 5 7 16,1 0-4-16,1 6 1 0,3-2-5 0,0 2 1 15,3 4-8-15,0-2-2 0,-2 4 5 0,3 2-5 16,5 3-4-16,-2-2 6 0,3 2-9 0,3-3 7 15,5 5 5-15,3-1-11 0,0 0 24 0,7 2-25 16,-1 2-1-16,5-1 8 0,3 0-9 0,2-3 7 16,-1 2 0-16,4-1-6 0,-1 2 4 0,-2-1-5 15,0 2 7-15,-2 0 3 0,0 0-5 0,-2 2 2 16,-2 0 8-16,0 2 3 0,-3 1-1 0,-2 2 16 0,-3 3-4 16,-1 1-2-16,-4 3 4 0,-1-1 13 0,1-1-15 15,-5 3 2-15,4-2 2 0,-8 1 2 0,4 1-5 16,0-3 0-16,-5 2-3 0,1 0 1 0,1-4-5 15,-4 0 1-15,3-2 0 0,-6-3-4 0,4-1 13 16,-5-1-9-16,2-6 8 0,-2-2 4 0,-3-2 2 16,-1-1 4-16,-11 1 0 0,2-1 1 15,-6-4-4-15,2 1 2 0,0-6 0 0,-3-2-2 0,2-6 0 16,0 1-11-16,2-6 7 0,0 0 1 0,3-4-9 16,1-2 0-16,10-1-1 0,-3-7-4 0,6-2 6 15,9-6-9-15,1-6-4 0,10 2 0 0,8-9-3 16,10 0 3-16,-6 11-5 0,9-6 1 0,-3 14-1 15,0-1 0-15,12-4-5 0,-10 10 7 0,1-2 0 16,-3 7 4-16,3-2 0 0,-3 2-2 0,-3 1-1 16,1 1 6-16,-6 7-7 0,7-7-2 0,-8 4-14 15,-2 3-21-15,-3 0-40 0,-4-1-36 0,-2 3-36 16,-3 1-48-16,0 1-65 0,-5 1-78 0,0 0-79 0,-18-6-1054 16,-1 3 487-16,-8 3 326 0</inkml:trace>
  <inkml:trace contextRef="#ctx0" brushRef="#br0" timeOffset="47139.976">13382 9418 160 0,'0'0'160'0,"-8"0"0"0,8 0 4 15,-8 0 1-15,8 0 3 0,-12-2 0 0,6 4-10 16,-3-2-8-16,-1 1-1 0,-1 0-3 0,-1 2-4 0,0 0-5 15,0-1-1-15,1 1-2 0,2-1-4 16,3-2 2-16,-2 2-17 0,3-2-7 0,5 0-7 16,-8 1-14-16,8-1-5 0,-2 1-9 0,2-1-8 15,0 0-3-15,0 0-4 0,0 0-3 0,10 6 4 0,4-6-5 16,-1 0-2-16,8 0-4 0,6-3 0 0,3 3-4 16,4-2 5-16,-2 1 2 0,0 0-12 0,-1-2 3 15,-1 2-7-15,-1 0 2 0,-1-2-1 0,-7 3-6 16,-1-2-1-16,1 2-2 0,-4-2 0 0,2-2 4 15,0 2-4-15,2-1 2 0,-7 3-9 0,-1-4 3 16,-1 3 3-16,-1 0 0 0,-2-2 3 0,-1 0 10 16,-3 2 27-16,2 0-7 0,-3-1 10 0,0 0-4 15,-4 2-5-15,5-3-7 0,-5 3-6 0,5-2 1 16,-3-1 0-16,-2 3-17 0,0 0 0 0,0-4-5 16,0 4-10-16,0 0-20 0,0-4-40 0,0 4-21 15,0 0-38-15,0 0-33 0,0 0-35 0,0 0-48 16,0 0-41-16,-2-5-42 0,2 5-911 0,0 0 405 0,0 0 268 15</inkml:trace>
  <inkml:trace contextRef="#ctx0" brushRef="#br0" timeOffset="47318.045">13957 9254 3 0,'0'-5'316'16,"-2"3"-24"-16,-1-2-22 0,3 4-10 0,-4-8-8 15,2 5-14-15,2 1-17 0,0 2-23 0,0 0-21 16,-3-4-20-16,3 4-31 0,-1-4-46 0,1 4-69 16,0 0-86-16,0 0-107 0,0 0-600 0,0 0 260 15,0 0 174-15</inkml:trace>
  <inkml:trace contextRef="#ctx0" brushRef="#br0" timeOffset="49498.284">13451 6215 124 0,'0'0'196'15,"-2"2"-4"-15,-2 1-5 0,4-3-2 16,-8 0-3-16,8 0-2 0,0 0-3 0,-9 2-5 0,9-2-5 15,0 0-1-15,-2 2-15 0,2-2-13 0,0 0-5 16,0 0-10-16,-7 1-6 0,7-1-13 0,0 0-13 16,0 0-13-16,0 0-1 0,0 0-7 0,0 0 0 15,14 4-11-15,-10-4-3 0,-4 0-7 0,14 0 3 16,-1 0-2-16,-2-2-2 0,4 2-7 0,2-2-1 16,1 2 4-16,-1-3-2 0,2 1-5 0,-2-2 0 15,3 3-3-15,-1-2-1 0,-2-1-4 0,-3 1 1 16,3-2-3-16,-6 5-6 0,2-2 10 0,-3-1-6 15,0-1 1-15,-2 4 0 0,0-5-5 0,-3 5 2 16,0 0-1-16,-5 0 7 0,9-2 2 0,-9 2-17 16,6-2 18-16,-6 2-9 0,0 0 6 0,5 0 0 15,-5 0-9-15,0 0-3 0,0 0-1 0,0 0-2 16,0 0-10-16,0 0-25 0,0 0-15 0,0 0-33 0,0 0-31 16,0 0-30-16,2 6-33 0,-2-6-47 0,-7 8-31 15,5-4-59-15,-1 1-691 0,0 2 331 16,0-2 220-16</inkml:trace>
  <inkml:trace contextRef="#ctx0" brushRef="#br0" timeOffset="50405.838">15291 6295 168 0,'0'0'163'0,"0"-6"-3"0,0 0-4 16,-1 4-5-16,1 2-15 0,0-4-8 15,1 0-10-15,-1 4-14 0,2-7-9 0,-2 7-6 0,1-3-14 16,-1 3-3-16,0-4-9 0,0 4-6 0,2-4-5 16,-2 4-6-16,4-4-5 0,-4 4-4 0,0 0-2 15,0-4 2-15,0 4-5 0,0 0-1 0,0 0-1 16,0 0 3-16,0 0 0 0,0 0 1 0,0 0 3 15,0 0-1-15,0 0 4 0,0 0-5 0,0 0-1 16,0 0 1-16,0 0-1 0,0 0-3 0,0 0-1 16,0 0-10-16,0 0 0 0,0 0 0 0,0 0 1 15,0 0 1-15,-4 14 9 0,3-9 9 0,2 7-2 16,-2 0 1-16,0-2-4 0,2 2-5 0,-1 4-2 16,0-3 0-16,1-1-1 0,1 1 0 0,-2 3-2 15,2-6-3-15,0 2 1 0,0-2 1 0,1 1-2 16,-2-3-1-16,2 2 1 0,0-3-1 0,1 0 1 15,1-2 10-15,-4 0-4 0,5-1 0 0,-2 3 0 16,1-3 2-16,2-2 1 0,2 0 9 0,1-4-5 16,8 2 11-16,0-3 1 0,7-1 4 0,4-2-2 15,4-5-1-15,4-1 1 0,10-4 1 0,3-2 2 0,1-1 0 16,2-1-4-16,0 2-1 0,5-3-2 16,-2 1 1-16,4 1-2 0,-3-1-1 0,4 3 8 15,-1 3-9-15,-1-3-1 0,-3 5 2 0,-6 4 0 0,-12 2-5 16,-1-1 0-16,-4 2-1 0,3 0-4 0,-9 1-9 15,1 0 6-15,-5 0 1 0,-5 1-6 0,-1 1 0 16,-5-1 1-16,1 3 0 0,-3-1 0 16,-1 0 3-16,-2-1 6 0,-2 2-1 0,-5 0 1 0,9-2-2 15,-9 2 5-15,7-1 0 0,-7 1-2 0,5 0-6 16,-5 0-1-16,0 0-4 0,6-5-1 0,-6 5-2 16,0 0-4-16,0 0-12 0,0 0-22 0,0 0-33 15,0 0-34-15,6 0-38 0,-6 0-45 0,0 0-64 16,0 0-82-16,0 0-94 0,0 0-833 0,-24 5 413 15,6-5 276-15</inkml:trace>
  <inkml:trace contextRef="#ctx0" brushRef="#br0" timeOffset="51630.305">15507 7495 50 0,'0'0'175'0,"0"-5"1"0,0 5-1 16,0-6-11-16,0 6-1 0,0-6-4 15,0 2 1-15,0 4 1 0,0 0 1 0,3-7-4 16,-3 7-11-16,1-3-4 0,-1 3-11 0,3-3-3 16,-1 0-5-16,-2 3-3 0,4-5-2 0,1 4 3 0,-5 1 0 15,5-3-3-15,-5 3-2 0,3-3 0 0,-3 3-4 16,0 0 1-16,0 0 1 0,0 0-5 0,6-2-7 16,-6 2-4-16,0 0 0 0,0 0-7 0,1-3-6 15,-1 3-12-15,0 0-1 0,0 0-11 0,0 0-8 16,0 0-5-16,0 0 0 0,8 8-4 0,-7-4-11 15,2 1 11-15,3 4 3 0,-2 2-4 0,0-6-3 16,-1 7-5-16,3-1-1 0,-5 2 1 0,4 4 1 16,3 0 1-16,-6 0-6 0,2-1-1 0,0 1-3 15,0 2-3-15,0-1 1 0,0-1-6 0,-3 3 2 16,2-3 3-16,-2 1-7 0,5-1 6 0,-6 0-10 16,0-5 0-16,4 3-9 0,-1-4 5 0,-2 0 4 15,0-2 3-15,2-1-9 0,-2-1 2 0,-1-2 0 0,4 0 1 16,-3 1 3-16,2-2 1 0,-2-3 6 0,-1-1 9 15,3 4 7-15,-3-4 6 0,0 0 4 16,15-5 2-16,-6-4-1 0,5-4 6 0,1-1-2 16,9-6-5-16,2-2-6 0,12-10 0 0,1-2-4 0,7 0-4 15,6 1 0-15,24-16-2 0,3 3-4 0,-21 17-3 16,27-11-2-16,-3 4-6 0,-24 14-4 0,5 2 2 16,-3-4-4-16,3 5 1 0,-5 4-2 0,-3 0 1 15,-16 6 1-15,-9 1-4 0,4-1-3 0,-6 4 2 16,-7 1-3-16,-4 3 2 0,-3-2 0 0,-1 2-1 15,-2-2 0-15,1 3-1 0,-7 0-1 0,4-3 8 16,-7 3-6-16,-2 0 1 0,8-2-1 0,-8 2-1 16,5-3 2-16,-5 3 0 0,0 0-1 0,7-1 0 15,-7 1 0-15,0 0 0 0,0 0-1 0,0 0 2 16,0 0-3-16,0 0-10 0,0 0-19 0,0 0-16 16,0 0-44-16,0 0-47 0,0 0-49 0,0 0-60 15,5 4-66-15,-5-4-80 0,0 0-1222 0,-17 2 537 0,7 1 358 16</inkml:trace>
  <inkml:trace contextRef="#ctx0" brushRef="#br0" timeOffset="53349.554">15721 9376 240 0,'0'-6'240'0,"0"4"-15"0,0 2-9 0,0 0-8 15,-2-5-11-15,2 5-11 0,0 0-10 0,0 0-6 16,3-5-12-16,-3 5-6 0,0 0-6 0,1-4-8 16,-1 4-4-16,0 0-8 0,1-3-11 0,-1 3 3 15,0 0-11-15,0 0-5 0,0 0-4 0,3-3-5 16,-3 3-2-16,0 0-8 0,0 0 2 0,0 0 2 16,0 0-1-16,0 0-9 0,0 0 21 0,0 0-7 15,1-4 4-15,-1 4-8 0,0 0 7 0,0 0 1 16,0 0-12-16,0 0-5 0,0-5-4 0,0 5-7 15,0-5-7-15,0 5-5 0,0-5-6 0,2 1-4 16,-2 4-6-16,0-3 7 0,0 3-1 0,0-5 5 0,0 5-5 16,0 0 0-16,-2-5 0 0,2 5-2 15,0 0-8-15,0 0 6 0,3-4-5 0,-3 4 0 0,0 0-6 16,0 0-4-16,0 0-3 0,0 0-4 0,0 0-1 16,0 0-2-16,0 0-7 0,0 0-4 0,0 0 3 15,0 0-1-15,0 0-4 0,0 0 0 0,3 11 0 16,-3-6 4-16,1 2-3 0,-1 1-2 0,1 3 1 15,0 0-2-15,-1 1 4 0,3 5-7 0,-1 2 6 16,0-2 3-16,-1 2-2 0,1 7-3 0,2-8 3 16,0 2 2-16,-1-1 4 0,-1 2-5 0,3-2-2 15,-1-1 3-15,1-1-1 0,0-1-2 0,-1-3 1 16,0-4 2-16,1 3 5 0,-1-5-7 0,-3 0-4 16,4-2 2-16,-1 0 0 0,-3-1 2 0,2 0 0 15,-3-1 1-15,1-1-2 0,2 2-5 0,-3-4 15 16,4 3-2-16,-4-3-1 0,0 0 0 0,0 0-3 0,16-8 0 15,-3-1 4-15,10-6-7 0,3-2 3 16,2-6 0-16,17-3-2 0,7-1 1 0,-1-2 1 16,31-10-5-16,-26 14 0 0,30-9-1 0,-26 15 2 0,29-8-2 15,-30 10 1-15,2 0 1 0,1 6-2 0,-5-2-2 16,2 1 2-16,-5 2-2 0,-1 1 5 16,-16 1 1-16,0 4-3 0,-2-4 1 0,-6 3-1 0,-2 1-1 15,-9 1 6-15,1-1 0 0,-3 1 1 0,-4 1 5 16,-3-2 4-16,-1 4 6 0,-3 0 12 0,1-4 4 15,-6 4 8-15,9 0 0 0,-5-1 3 0,-4 1 2 16,4-1-6-16,-4 1 0 0,0 0-8 0,8 0 0 16,-8 0-8-16,0 0-11 0,0 0-20 0,0 0-38 15,0 0-59-15,5-5-98 0,-5 5-96 0,0 0-88 16,-21-2-128-16,2 2-1154 0,1 0 553 0,-14-3 370 16</inkml:trace>
  <inkml:trace contextRef="#ctx0" brushRef="#br0" timeOffset="56646.895">18455 5661 50 0,'3'-13'193'0,"-2"2"-13"0,3 1-4 0,0 0-5 15,-3 1-12-15,5-1-15 0,-3 3-9 16,1 2-12-16,0-2-13 0,-1 2-12 0,4-2-9 16,3 2-7-16,0 0-8 0,-1 1-5 0,5 1-8 0,-1 2-2 15,4 0-8-15,1 1 3 0,3 0-11 0,-3 4-1 16,1-2-4-16,2 5-1 0,-3-1-3 16,0 5-2-16,-1 2-5 0,0-1 4 0,2 6-6 0,-2 2 1 15,-1 0-4-15,-3 2 1 0,5 2-4 0,-8-5 0 16,4 8-1-16,-6-3-3 0,1 1-1 0,1 1 0 15,-2 0 2-15,-4 6 1 0,-3-4-3 0,-1 2 0 16,-1 4 0-16,-2-1 2 0,-6 13 1 0,-1-10 3 16,-3 9 0-16,-1 3 1 0,-4 0-2 0,-1 1-2 15,-2 0 1-15,2-4 0 0,-1 5-1 0,1-3 0 16,-3 1 3-16,-1 2 2 0,0 0 2 0,0 3-2 16,1 3 3-16,-1-1-1 0,-3 24-1 0,0-1-6 15,9-26 0-15,1 3 3 0,3 1-2 0,-5 1-5 16,4-1 4-16,3 0-2 0,0 0-1 0,5-1-1 15,-3 1-2-15,0 1 0 0,5 2 0 0,3-3-1 16,1 0 0-16,0-2-5 0,1 0 1 0,4 1 3 16,4-1-3-16,0-1 2 0,3-3 3 0,-2-4-6 15,4-3-1-15,1-10 2 0,3-4-3 0,0 0 0 16,-1-3 0-16,3-1 10 0,2-4-7 0,1-5-1 0,1-5-2 16,-1 0 2-16,0-5 0 0,-6 4 0 0,5-8-1 15,-2-1 1-15,-2-3 0 0,4-1 4 16,-1 1-3-16,-1-4 1 0,0 0 1 0,-1 0-1 15,-5-3 9-15,4 5-2 0,-6-3 5 0,-3 3 4 0,-2 1 11 16,0 1 6-16,-2-1 3 0,0 1 9 0,-1 0-3 16,-4 2-4-16,7-4-6 0,-4 3-4 0,-3 1-3 15,0 0-8-15,0 0 3 0,0 0-5 0,0 0-2 16,-8 14-1-16,3-4-2 0,-4 5 5 0,0 2-7 16,-5 2 6-16,1 5-5 0,-1 5 2 0,0 0-3 15,0 5-6-15,-4 10 8 0,2-11-5 16,4 3-4-16,-4 9 1 0,5-9 1 0,4-2-5 0,-3 11 1 15,4-10 2-15,5 1 0 0,0 0-2 0,0 0 1 16,1 10-1-16,1-14-2 0,0 3-2 0,2-1 5 16,2 15-3-16,-2-17 1 0,1 1 1 0,1 1-1 15,3 0-5-15,-3 1 7 0,1-1-7 0,2-3 1 16,-1 2 0-16,0-1 3 0,-1-1-5 0,-2 3 4 16,2-2 0-16,-2-1-3 0,-2 1-1 0,-1-1 4 15,2 0-2-15,-3-2 0 0,0 0 3 0,0-4-1 16,-4 3-2-16,4-2 0 0,0-5-2 0,-2-4 2 15,-2 9-1-15,1-7 0 0,-2 1 2 0,-3 5 0 16,3-8 8-16,-2 9-1 0,-1-9-3 0,0-3 1 16,-2 2 2-16,-2 0-2 0,-4 7 10 0,3-8-1 0,-2-2-1 15,-7 6-4-15,0-5 4 0,-6-2 1 16,5 1-3-16,-4-2-6 0,-1-1-1 0,2-2-9 16,-4-1-19-16,1-5-14 0,-2-2-16 0,0-2-25 15,2-1-30-15,-3-4-42 0,0 0-37 0,1-8-39 0,2 1-71 16,-4-7-778-16,-3-11 358 0,9 7 240 0</inkml:trace>
  <inkml:trace contextRef="#ctx0" brushRef="#br0" timeOffset="64513.918">20118 6844 163 0,'-2'-6'164'0,"2"0"-4"0,0-2-2 15,0 1 5-15,-2-2-3 0,2 1-5 0,-2-2-13 0,4 1-14 16,-4-1-5-16,0 0 3 0,2 1-1 15,-2 2-5-15,0-3 6 0,2 5 3 0,-2-3 1 16,0 1-4-16,1 1-11 0,-5 1-11 0,2 0-9 0,-1-1-8 16,-4 2-6-16,2 1-9 0,-4 1-9 15,-2 2-2-15,-5 0-1 0,-3 2-9 0,-1 3-2 0,-9 0-10 16,3 3-3-16,2 3-3 0,0-2-2 16,1 2-4-16,6-1-3 0,2-1-4 0,2 1-1 0,5-3-3 15,-4 4-5-15,5-3 2 0,1 1-6 0,-1 4 3 16,3-1-2-16,2 0-4 0,4-2-2 15,-1 9 2-15,2-10-6 0,7 7 5 0,1 1-5 0,1 0 0 16,4-1-1-16,5 2 2 0,4 3 2 0,1-1 0 16,3-3 6-16,0 2-9 0,0-1 6 0,4 0-6 15,-2 1-1-15,2-2 0 0,1 3 3 0,-3-1-4 16,1-2-3-16,-4 1-2 0,1 0 1 0,-4-3-8 16,-6-5-6-16,-3 4-2 0,-7-4 1 0,0 0 2 15,-1-1 0-15,-3 1 3 0,-3 0 2 0,-3 2 2 16,-3-4 0-16,-2 3 2 0,-3 2 2 0,-6-4 1 15,3 3 2-15,-4-3 0 0,-3 0 8 0,2-5-5 16,0 3 1-16,1-2-1 0,-1-5 3 0,0 3 1 16,2-3 5-16,4 0 8 0,0 0 3 0,0 0-3 0,0-3 0 15,4 2 2-15,3-1 0 0,-2 1 5 0,2 0 1 16,-1-2-6-16,2 2 3 0,5 1-2 16,-4-3-2-16,4 3-5 0,0-4-1 0,0 4-2 0,9-8-3 15,-1 3 8-15,6 1-9 0,0 0-1 0,5-5-1 16,-2 5 2-16,3-1-1 0,1-1 1 15,3-2-5-15,4-1 5 0,-5 0 0 0,-1 1 0 16,-4 0-1-16,1-2 1 0,0-1 1 0,2-5 1 0,-2-1 0 16,-5 3 2-16,5-8-1 0,-5 1 4 0,1-2-1 15,-2-5 6-15,1 1 1 0,-4-1 9 0,1-5-3 16,-1-1 8-16,-4 2-1 0,-2 1 13 0,1-1 4 16,-1 3 16-16,-4 4 5 0,1 7 3 0,-1 1 18 15,-1 0 14-15,1 5 6 0,-4 0 3 0,4 3-2 16,0 1-7-16,0 3-10 0,0 1-15 0,0-1-8 15,-1 1-12-15,1 4-4 0,1-4-11 0,-1 4-3 16,0 0-6-16,0 0 0 0,-2 21-4 0,-1-6-3 16,3 5-7-16,0 1 2 0,0 5-2 0,-4 2 0 15,3 3 0-15,-3-1-3 0,3-1 1 0,-2 2-5 16,3 2-1-16,0-1-2 0,0 2 0 0,3-3-4 16,2 1-5-16,-1-4-10 0,0 1-13 0,3-2-15 15,2-2-2-15,0-1-10 0,3-7 4 0,3 2 7 0,-1-3-8 16,7-1 7-16,-2-7-5 0,2 2-5 0,4-6-5 15,4-1 3-15,-1-3 0 0,2-2 1 0,-2-1-5 16,0-6 0-16,-3 0 1 0,2-6-2 0,-3 2-1 16,-2-4 8-16,0-2 3 0,-3-1 7 0,-9 6 3 15,3-1 7-15,-1-2-2 0,-6 2 11 0,-1-1 4 16,2 7 4-16,-5-4-1 0,3 2 5 0,-5 3 14 16,0-2 12-16,3 0 17 0,-3 6-8 0,-3-1-9 15,2 0 2-15,-3 1-1 0,-1 3-8 0,5 1 2 16,-15 3-5-16,3 1 2 0,-3 4-1 0,-2 1-3 15,0 3 2-15,1 3-6 0,1-2-1 0,-5 5-8 16,9-3-5-16,1-1-15 0,2 1-8 0,4-3-8 16,0-2-2-16,3 2-10 0,0-3-4 0,1 0-2 15,2-1 4-15,1-4 8 0,2 1 1 0,0-2 5 16,3 0 5-16,3-1 2 0,0-2 3 0,1-2 6 16,1-3 2-16,5-1 2 0,-4-2 7 0,4-2 4 15,-4 1 7-15,3-2 5 0,-3-1 11 0,0 2 4 0,-5 3 19 16,0-2 7-16,-2 2 6 0,-2-3 3 15,2 5-2-15,-2-2-5 0,-3 2-6 0,2 3 4 16,-1-2-5-16,1 4-6 0,-2-3-2 0,-2 3-10 16,0 0-5-16,5-4-2 0,-5 4-1 0,0 0-2 0,0 0 4 15,4 8-4-15,-1-4-5 0,-3 0-4 0,2 4 0 16,0-3-3-16,-2 0-1 0,0 3-5 16,1-5-6-16,-1 4-5 0,1 0-5 0,0-3-4 0,1 1 3 15,0-1-8-15,-2 0 6 0,5-1 3 0,-5-3 9 16,1 1-1-16,-1-1 1 0,8-7 2 0,-4-2 5 15,1-4 0-15,3-4 3 0,-2 1 6 0,1-11 5 16,0 0 2-16,2-3 5 0,0 0 5 0,-4-3 6 16,4-2 12-16,-2 1 7 0,-1 3 13 0,-2 0 7 15,0 3 17-15,-3 4 14 0,4-2 8 0,-5 8-5 16,0 2 8-16,3 5 4 0,-3 0-2 0,2 5-8 16,-2 0-15-16,0 2-13 0,0-1-10 0,0 5-7 15,0 0-6-15,0 0-6 0,0 0-3 0,-1 20-7 16,1-4 5-16,-4 3-6 0,4 10-2 0,-4-2-3 0,4 2 2 15,0 5-1-15,-2 1-4 0,3 2-1 0,-1-3-7 16,1 3-8-16,3-1-6 0,3-2-3 16,-1-2-23-16,3-3-14 0,0 0-6 0,1-3-4 0,3-3-3 15,-3-7 2-15,0-2-6 0,3-1 0 0,0-4-4 16,3 2 10-16,-3-8 9 0,6 0 1 0,-6-3 5 16,6 0 3-16,-1-4-2 0,-1-6 5 0,1 0 1 15,3-8 7-15,0-2 6 0,0-3 3 0,-2-3-2 16,0 2 2-16,-3 2 2 0,-2-1 4 0,-2 7 5 15,-5-1 10-15,1 0 11 0,-3 5 12 0,-1 0 22 16,-3 3 11-16,3-1 0 0,-4 4-1 0,0 0-5 16,0 3-8-16,0-1-6 0,0 4-4 0,0-8-9 15,0 8-6-15,0 0 2 0,0 0-8 0,0 0 4 16,-14 17-10-16,5-2-8 0,0 2-9 0,0-3-18 16,2 4-25-16,0 7-3 0,0-6-19 0,0 5-7 15,1-6-11-15,4-1-2 0,1 2-7 0,1-7-6 16,3-1-1-16,-1 1 2 0,2-3 7 0,0-2 9 15,1-1 11-15,1-2 8 0,2-2 6 0,1-2 9 16,0-3 9-16,4-4 9 0,-3-4 8 0,5-1 12 16,2-8 9-16,0-2 16 0,-2-2 13 0,-1 0 12 15,0-2 14-15,-1 2 5 0,-3 1 12 0,-2 4 17 0,-2 1 7 16,2 0 8-16,-3 3 7 0,1 6-1 0,-2-1-4 16,-4 4-11-16,3-2-10 0,-1 4-13 15,2 0-17-15,-4 1 1 0,0 3-5 0,0 0-6 16,0 0-4-16,14 8-2 0,-9-2-8 0,-1 5-6 0,1 3-1 15,0 4-11-15,0 0-10 0,0 0-15 0,-1 1-8 16,0 2-10-16,-1-4-6 0,-3 2-7 16,1 0-4-16,0-2-10 0,2 0-7 0,-3-6-4 0,1 0 7 15,-1-1 0-15,0-3 6 0,0-2 7 0,0 1 8 16,4-1 14-16,-4-3 10 0,0-2 11 0,0 0 10 16,0 0-6-16,0 0 5 0,5-18 5 0,-4 6 12 15,6-4 8-15,-2-1 7 0,0-1 14 0,5 2-1 16,-2 0-3-16,1 0 4 0,1 2-4 0,-1-1 1 15,3 2-1-15,-1 2 1 0,-3 1-4 0,1 4-8 16,2 1-4-16,1-1-3 0,-1 2-1 0,3 3-3 16,-4 1 7-16,4 3-13 0,-1-1-4 0,0 1 6 15,-3 2-4-15,2 2 0 0,-3 1-6 0,-2 1 5 16,1 1-5-16,-4-1 5 0,0 3-3 0,-2-1 10 0,0 3-15 16,-2-1 3-16,0-2 4 0,-3 1-8 15,-1 1-9-15,2-4 0 0,-2 2-6 0,0-3 13 0,1-3-3 16,2 0-1-16,-2-1 10 0,0-1 5 15,0 2 2-15,3-5-4 0,0 0-3 0,0 0 2 0,0 0-4 16,-5-14-2-16,6 2 4 0,2 0 0 0,4-5 0 16,0-3-4-16,3-3-2 0,3 0 3 15,-3 6-2-15,6-5-1 0,-4 5-2 0,-2 1 4 16,3 3-7-16,1 1 3 0,-1 0 4 0,-3 5 8 0,-1-2-11 16,0 5-5-16,5-1 2 0,-5 1 3 0,-1 2-1 15,2 3-1-15,0 2 0 0,-1 0 2 0,5 2 0 16,-5 1-4-16,0 4 3 0,5 1 2 0,-5-2 1 15,0 5 1-15,1 1 3 0,-1 2-8 0,-1-3 1 16,1 1 7-16,-2 2-7 0,3-3-6 0,-5-4-10 16,2 1 0-16,-2 0-2 0,2-3-2 0,-1-1-1 15,1 2 3-15,0-6 6 0,-2 3 4 0,4-3-4 16,3-2 6-16,-1-1-4 0,1-3 10 0,2-2-5 16,-3-1 3-16,6-5 1 0,-3-3 1 0,5-4-3 15,-2-1-1-15,2-1 8 0,-4-1-5 0,3-3-1 16,-4 4 7-16,-4 3 5 0,-1 1 6 0,-1 0 7 15,1 0 21-15,-7 6-4 0,2-2 12 0,0 2 13 16,-4 1 2-16,0 2 7 0,0 2-2 0,3 1-7 16,-3-1-10-16,0 5-5 0,-4-4-9 0,4 4-7 0,-12 6-1 15,2 2 0-15,0 5-5 0,-4 2 0 16,1-1-7-16,-3 7-2 0,0 2 4 0,2-1-16 16,4 2-6-16,2-7-7 0,0 3-16 0,1-1-14 0,2-2-8 15,1 1-12-15,1-3-11 0,1-3-4 0,2 2 1 16,-1-5 6-16,2-1 3 0,1-3 10 0,1-1 6 15,2-2 9-15,2-3 1 0,-7 1 8 0,20-9 5 16,-5-3 5-16,6-6 5 0,-1-4 10 0,0-1 16 16,1-1 8-16,-2-2 8 0,3 1 6 0,-5-4 7 15,0 6 15-15,-2-3 15 0,0 2 4 0,-6 10 9 16,-1-2 7-16,0 6 1 0,-3 2-8 0,1-1-10 16,-3 3-8-16,1 0-11 0,0 3-7 0,2 2-2 15,-6 1-10-15,9 5-5 0,-1 0-1 0,-3 3-4 16,5 1 10-16,-2 6-15 0,-3-1 10 0,3 5-16 15,-3-2 9-15,0 1-25 0,-1 0-4 0,-2 7-2 16,2-6-15-16,-4 1-9 0,4-3-17 0,-4 2-3 16,0-2-14-16,3 0-8 0,-6-5-3 0,6-2 2 15,-3-1 0-15,-3-3 6 0,3 2 11 0,0-5 10 16,0 0 12-16,0-3 4 0,0 0 5 0,0 0 10 0,0 0-5 16,9-14 4-16,0 6-2 0,-4-9 6 15,7 0 3-15,2-5-4 0,1-3 7 0,0 0 7 0,2 0-3 16,3 5 10-16,-1-3 0 0,0 6-1 0,-3 2-6 15,-2 3 5-15,0 0-4 0,-5 5 4 16,0 0-5-16,0 2 0 0,1 1-1 0,-2 4-2 16,2 0 3-16,-1 1 2 0,0 2-3 0,-2 1 1 0,3 4 0 15,-3-2-1-15,0 2 9 0,-1 4-4 0,-1 0-8 16,5 1 6-16,-3 3 2 0,-3-6-10 16,1 1 0-16,-1 1-5 0,-2-3-3 0,3 3-2 0,-2-7 2 15,-1 2 1-15,2-2 5 0,-3-2 2 0,2-1 8 16,0 1 1-16,-3-3 4 0,0 0 0 0,12-11 6 15,-7 2 3-15,4-4 3 0,0-3 7 0,2-3 10 16,0-6 2-16,-2-1 4 0,1-5 4 0,2-2 1 16,-6 0-4-16,6-2-2 0,-2-10 5 0,-4 12 11 15,1 0 11-15,0 0 2 0,0 1 16 0,-1 2 6 16,-1 7 24-16,-2 3 8 0,-2 1-8 0,0 4-6 16,-1 2-2-16,2 2-6 0,-2 3-7 0,1 1-10 15,-1 1-15-15,0 3-8 0,0-1-8 0,0 4-9 16,0 0-2-16,0 0-4 0,-8 14-3 0,4-2-5 15,1 7-2-15,-1 6-1 0,-3 2-4 0,1 0 3 0,1 0-6 16,-3 2 2-16,3 4-4 0,1 0 0 16,-3 3-4-16,4-4-1 0,-1 2-5 0,4 0-4 15,-1-1-10-15,2-1-13 0,2 1-12 0,1-1-18 0,2 1-26 16,0-3-26-16,3-2-37 0,3-3-30 16,-3-7-24-16,5 3-21 0,-2-6-26 0,1-3-28 0,-1-7-25 15,-1-1-37-15,2-4-43 0,-3-4-848 0,-5-3 408 16,-1-6 270-16</inkml:trace>
  <inkml:trace contextRef="#ctx0" brushRef="#br0" timeOffset="64649.245">23124 6817 8 0,'-10'-13'298'0,"3"4"-21"0,0 2-26 16,2-2-30-16,1 4-21 0,2 0-23 0,3-2-19 16,0 2-14-16,6 0-16 0,3-2-14 0,2 2-14 15,9-1-6-15,8 2-22 0,7-2-23 0,15 3-31 16,4 0-54-16,0 6-51 0,-1 0-61 0,-3 1-532 15,1 0 226-15,-15 1 152 0</inkml:trace>
  <inkml:trace contextRef="#ctx0" brushRef="#br0" timeOffset="65414.055">24053 6716 115 0,'0'0'298'0,"3"-5"-28"0,-3 5-27 0,0 0-26 15,0 0-20-15,0 0-17 0,0 0-4 0,0 0 0 16,-12 11-6-16,6-2-11 0,-2 0-7 0,-2 5-19 0,1 3-11 16,0 1-7-16,-2 8-14 0,2-3-10 0,0 4-9 15,5 0-7-15,-4 0-11 0,6-1-4 0,1-1-7 16,-1-6-8-16,4 0-8 0,1-3-12 16,1 0-12-16,4-3-9 0,-2 0-6 0,3-5-6 0,1 2-6 15,3-4-5-15,5-1-4 0,0-2-7 0,1-6-4 16,3-1-11-16,4-5-4 0,2-5-7 0,0-6-4 15,0-3-6-15,10-11 2 0,-1-3 4 0,-4 2 8 16,-1-2 9-16,-11 10 17 0,1 1 14 0,-5 0 25 16,-4 1 16-16,0 1 17 0,-7 8 13 0,-2-2-1 15,-1 2 8-15,-3 0 7 0,-3 6-2 0,1-1-3 16,-2 1-3-16,-4 3-10 0,3-2-6 0,-3 4-6 16,2 2-2-16,-5-1-8 0,2 3-7 0,1 2 1 15,0 2-3-15,1-1-2 0,-2 4-2 0,2-1-10 16,1 3-4-16,1-3-2 0,1 2-6 0,3-1-16 15,-2 5-3-15,6-4-1 0,-1 3 1 0,3-1 2 16,0-4-4-16,2-1 5 0,2 1 3 0,2-2-1 16,1 0-1-16,1-3 1 0,4-3-4 0,1-2-3 15,0-4 1-15,9-3-1 0,-4-5 1 0,-3 0 7 16,2-4-2-16,-3-3 2 0,-2-1 3 0,0-3 7 16,-1-1 1-16,-3 0 16 0,-2 1-1 0,-2-1 15 15,-2 5 9-15,-2-1 11 0,-4 6 1 0,-1 5 5 0,1 1 4 16,1 2 3-16,-4 3-4 0,0 1-6 15,2 3-7-15,-3 1 2 0,3 3-10 0,-10 2-5 0,1 4 2 16,-2 4-8-16,-3 6-1 0,-3 8 0 16,0 0-2-16,-2 6-2 0,4 3 1 0,-8 9-4 0,9-9 5 15,-4 13-10-15,3 0 3 0,8-11-2 0,-6 15-4 16,4-2 4-16,6 0-2 0,1 0-1 0,-2-1 7 16,3-1-4-16,0-10-10 0,2 10 11 0,-1 3-9 15,1-13 2-15,-1 9-1 0,2-12 4 0,-4 0-4 16,0-2 0-16,1-2 2 0,-6-1-2 0,2 0 2 15,1-9 10-15,-7 4-14 0,1-4 0 16,-1-3 3-16,-2 0 11 0,-7 0-5 0,4-5 6 0,-4-2-3 16,-4-1-1-16,-3-1 5 0,-1-3-1 0,5-2 2 15,-4-4 0-15,2-3 5 0,3-1 12 0,2-2-7 16,3-3-11-16,-2-1 11 0,3 0-5 0,2-2-2 16,4-1 7-16,0 1 1 0,4 2 3 0,0 2-2 15,3 0-5-15,1-1-8 0,2 3-4 0,5-4-3 16,3 5-13-16,10-3-14 0,9 0-34 0,5-3-32 15,2 4-54-15,5 0-77 0,12-3-83 0,-13 3-1011 0,-1-2 435 16,10-8 292-16</inkml:trace>
  <inkml:trace contextRef="#ctx0" brushRef="#br0" timeOffset="66933.397">25660 6526 28 0,'-3'-6'298'0,"1"-1"-24"0,-5 2-26 0,3 1-18 16,-2 3-16-16,-7 1-11 0,3 4-4 0,-7 4-12 15,-7 6-7-15,2 2-11 0,-1 4-14 0,-2 4-6 0,4 1-14 16,1 1-11-16,-2 1-19 0,7 5-2 0,-2-3-7 16,4 2-16-16,3 1-3 0,1 2-13 0,5 0-4 15,3-3-5-15,1 0 9 0,4 1-21 0,1-3-6 16,8-1 1-16,0-1-5 0,2-3-4 0,7-2-12 15,3-2-6-15,3 0-5 0,2-5-1 0,3-3-10 16,-1-3-1-16,0-2-3 0,1-6-3 0,-4-1 2 16,7-4-3-16,-4-3 0 0,3-4-4 0,2-2 4 15,-4-4-4-15,0-4-2 0,11-8 0 0,-5-2 1 16,-2-4-4-16,-10 10 10 0,-4-3 5 0,-5 3 8 16,-1 1 14-16,-7 7 1 0,-1-2 9 0,-2 4 9 15,-3 1 5-15,-1 2 6 0,-2 4 7 0,-2-1 1 16,1-1-12-16,-3 3-4 0,-1 4-4 0,-4 1-3 15,-1 0-3-15,-3 2-8 0,-6 4-1 0,-1 2 2 16,2 3-5-16,-8 3 2 0,-1 2-9 0,2 3 0 16,2-3-13-16,4-2-7 0,3 4-13 0,-2-7-17 15,8 1-12-15,-3 3-5 0,1-6-6 0,5 4-3 16,2-5-1-16,-1-1-8 0,4 0 10 0,1-1 7 0,1 0 4 16,4-3 4-16,3-1 3 0,4-1 1 15,5-3 6-15,3-4 5 0,-1-1 3 0,8 0 9 16,-1-4 0-16,1-2 10 0,-3 0 4 0,2-2 3 0,1 2 11 15,-4 0 11-15,-5 5 21 0,-5-2 3 0,-1 2 1 16,0 5 4-16,-5-2 7 0,1 3-2 0,-2-1-2 16,-2 3-17-16,0-2 2 0,1 3-8 15,-5 1 0-15,8 0-5 0,-8 0 1 0,5 5-1 0,1-1-6 16,-3 5 1-16,2 1-6 0,-1 2 7 0,0 5-6 16,1-2-3-16,0 1-3 0,1 3-12 0,1-2-12 15,-1-1-11-15,2 0-9 0,-2-1 2 0,3-6 1 16,-1 1-3-16,2 0 4 0,3-3 2 0,2 0 5 15,3-2 2-15,0-2 1 0,1-3 6 0,2-3-2 16,0-4 3-16,-3 0 2 0,9-5 5 0,1-1 1 16,-2-1 4-16,-1-2 8 0,1-1 8 0,-2-1 9 15,-1 0 18-15,-8 5 5 0,2 1 9 0,-3-3 9 16,-1 3 13-16,-4 0 14 0,2 0 1 0,-4 2-7 16,-1 1-7-16,1 4-4 0,-2 0 0 0,0-2-10 15,0 4-9-15,-3-2-7 0,1 3-9 0,-3 2-7 16,0 0-2-16,0 0 0 0,4 8 2 0,-2-1-7 15,-2 3-2-15,6 4 9 0,-4 6-11 0,4 3-10 0,2 2-7 16,-2 0-7-16,1-6-14 0,6 6-9 16,-3-7-8-16,6 3-5 0,-3-4-4 0,0-2 8 0,1-4-3 15,0 2 2-15,0-3-1 0,3-3 6 16,1 0-2-16,-3-4 4 0,4-2 4 0,0-4-2 0,1-2 8 16,0-4 0-16,5-3 4 0,0-5 3 0,-2-2 4 15,-3-5 6-15,-2 2 3 0,0-11 7 0,1 3 2 16,4-13 10-16,-7-2 7 0,-6 12-1 0,-3-3 8 15,2 0 4-15,-2 2 25 0,0 4 40 0,-4-3-14 16,-1 9-1-16,0 6 17 0,-2 5 5 0,0 1-1 16,0 4-11-16,0 1-12 0,0 2-13 0,-2 3-7 15,2 2-8-15,0 0-14 0,-15 10 6 0,5 3-8 16,-5 3-1-16,-1 6-3 0,1 2-1 0,1 3-7 16,-4 1 0-16,1 4-5 0,-2-3-11 0,6 2-15 0,-1 3-18 15,2-2-8-15,0 0-7 0,-1-1-11 0,2-2-2 16,3-2-8-16,1-3 8 0,1-6-15 15,3-4 6-15,1-1 2 0,1-3-1 0,1-1 9 16,0-3 7-16,3-2 7 0,0-2 5 0,4-1 10 0,2-2-1 16,5-3-5-16,1-4 7 0,4-1 2 0,3-6 8 15,2-2 0-15,2 0 15 0,-1 0-7 16,0 1 3-16,0 1 2 0,-1 2 2 0,-7 1-6 0,2 1 5 16,-1 4-1-16,1-1 1 0,-1 5 4 0,-4 1-8 15,0 2 1-15,-1 0-2 0,6 3-1 0,-6 2 4 16,4-1-2-16,-1 4 4 0,-2 1-3 15,2 1-10-15,2 0-7 0,-2 2-21 0,3 6-26 0,0 1-33 16,-2-5-26-16,2 4-33 0,1 2-41 0,0-2-51 16,-5-4-728-16,6 3 326 0,-1 0 218 0</inkml:trace>
  <inkml:trace contextRef="#ctx0" brushRef="#br0" timeOffset="68413.061">28033 6963 275 0,'3'-25'257'16,"1"6"-29"-16,1-2-25 0,2-6-19 0,-1-1-20 16,7 5-14-16,0-4-12 0,1 1-15 0,-3-2-14 15,3-1-9-15,2 1-8 0,-4-1-6 0,1 2-13 0,0-1-4 16,-2 0-7-16,-3 2-2 0,1 2 8 15,-4 4 7-15,3 4-5 0,-6 1 10 0,-2 3 1 16,3 2-4-16,-2 3-4 0,-1 0-12 0,3 2-11 0,-6 4-5 16,3 1-1-16,0 0-7 0,-10 8-4 0,5 4-5 15,-3 3 0-15,-5 9-7 0,3 5 1 0,0-1-3 16,-2 7-4-16,2 11 3 0,-1 0-1 0,2-1-2 16,-1 6 0-16,3 0-3 0,3-2 2 0,4 4-4 15,-2-7 1-15,-1 4-5 0,4-4 2 0,3-9 3 16,-4 10-2-16,2-13-4 0,1 2-5 0,3-3-8 15,-2-2-9-15,2-3-5 0,-4-1-8 0,2-1-5 16,-3-9-3-16,-1-3 0 0,0-2-1 0,2-3 5 16,-2 1 4-16,-2-5 6 0,1 0 2 0,-3-4 0 15,4-1 4-15,-10-1 4 0,0-2 3 0,2-2 5 16,-3-4 7-16,1 1 0 0,-2-5 6 0,-2 1 6 16,1-3 0-16,1-1 3 0,-1-1 12 0,0 0 11 15,4 3 6-15,0-2-1 0,4 1 2 0,-3-1-8 0,7 0-6 16,1 0-3-16,5-1-3 0,1 2-1 15,2 1-2-15,4-1-8 0,4-7 2 0,5 4-1 16,-1-2-3-16,4 0-1 0,2-2-4 0,3 0 1 0,-6-1-2 16,5 1-1-16,2-5 0 0,7-4-2 0,-10 5 4 15,-3 0-3-15,2-3 1 0,4-9 4 0,-5 11 1 16,-4-1-2-16,2 3 9 0,-5-1 10 0,-1 3 15 16,-6 7 17-16,0 1 25 0,-1 2 5 0,-5 2 2 15,0 0 8-15,-1 4 1 0,-2 1-7 0,0-1-8 16,0 4-15-16,1-1-12 0,-3 4-7 0,0 0-7 15,0 0-8-15,0 14-4 0,-3-2 15 0,-2 5-16 16,0 2-3-16,-2 8-4 0,-2 2-1 0,-1 3-5 16,1 0 4-16,0 1-7 0,1 1 1 0,-8 10 0 0,10-11-5 15,-6 2 1-15,6-3-4 0,-3 1-6 16,1-2-3-16,3-2-7 0,0-3-9 0,3-8-13 16,2 1-10-16,2-4-1 0,-2-3 0 0,4-2 4 0,0-2-5 15,3-2 7-15,1 1 3 0,2-5-11 0,4-2 11 16,4-3 0-16,3-6-11 0,8-4-5 15,0-3-2-15,2-5-7 0,11-6 6 0,-10 5 12 16,12-9-6-16,-5 3 2 0,-9 4 13 0,-5 1 3 0,2 3 1 16,-4 3 8-16,-4 1 13 0,-5 6 8 0,-2-2 5 15,-4 6-1-15,-2 2-2 0,0-3 0 0,-1 2 2 16,-1 3-9-16,-4 2 3 0,3 0-3 0,-3 0 6 16,0 13-10-16,-2-4 8 0,-1 5-3 0,-5 5 4 15,3 0 1-15,-5 5-2 0,2 3 4 0,0-3-12 16,1 1 1-16,0-1-5 0,2 1-5 0,1-7-2 15,3-1-1-15,1 0-5 0,0-5-3 0,0 0-1 16,1 0 3-16,2-4-6 0,-2 0 5 0,4-2-2 16,2-3 5-16,0 2-2 0,1-3 4 0,1-4 2 0,4-3 1 15,1-4-1-15,0-4 6 0,5-5 0 16,1-5-2-16,-5-1 4 0,2-1-5 0,-2-3 4 16,-2-4-1-16,0 2 6 0,-3 2 6 0,-1 1 5 15,-1 0 19-15,-3 8 3 0,-2 0 5 0,-6 1 8 0,-2-1-1 16,-3 3-2-16,-1 1 15 0,-6 3-15 0,-3 2 6 15,-7 2-3-15,-3 4-20 0,-3 3 18 0,3 2 4 16,-2 4-21-16,1 5 3 0,2 2-4 0,0 3 2 16,3 1-7-16,4 3-1 0,-1 1-5 0,11-5-15 15,0 1-5-15,3 0-8 0,4 0 0 0,3-5-1 16,2 2 11-16,3-1-1 0,4-2-15 0,4 2-2 16,2-2 3-16,3-1-4 0,10-1 5 0,-1-2 1 15,-4-5-4-15,3-1 6 0,2-4 5 0,0-5 7 16,1 2-7-16,2-5 1 0,-2-2 3 0,3 0-1 15,-1 0 2-15,-3-2 6 0,-1 2 6 0,-2-2 6 16,0 3 2-16,-10 1 11 0,0 3 4 0,-2 3 8 16,-3 2 5-16,-3 1-8 0,-1 1 0 0,-1-3-11 15,-1 2-5-15,-4 3 2 0,0 0-8 0,10 7 6 16,-9-4-2-16,-1 2-1 0,-1 6-1 0,1 0 10 16,-5 4-13-16,0 2-1 0,-1 1 0 0,1-1 25 15,-1 3-33-15,-4-4 0 0,5 2-10 0,1-1-14 0,0-6 0 16,2 0 0-16,1 0-6 0,1 0-4 0,1-2 2 15,-1-1 2-15,1-2 6 0,0-2 8 16,3 0-3-16,0-1 3 0,-4-3 9 0,14-4-2 0,-5-3 0 16,1 1-4-16,8-6-6 0,5-5 3 0,0 0 1 15,4-6-2-15,-1 4 4 0,3-2-3 0,-1-2 3 16,0 6 9-16,-1 0-8 0,-3 0 8 0,-6 8 4 16,1-3 6-16,-4 6-8 0,-5 2 7 0,-4-1 0 15,1 5-2-15,-4 0 2 0,3 5 1 0,-3 0 4 16,2 4 4-16,-3 2-2 0,-1 7 7 0,-5 2 8 15,3 4-12-15,-4 1 0 0,1 0 3 0,3 0-1 16,1-3 0-16,1 3-4 0,3-7-7 0,1 0 10 16,2 1 11-16,1-5-14 0,3 0 4 0,1-1 4 15,2-4 0-15,1 0 5 0,2-2 5 0,-3-3 6 16,6-3 10-16,1-1 0 0,2-4-4 0,5-3 0 16,-1-4-4-16,2 1-6 0,-5-6 1 0,1-2 7 15,-5-2-20-15,3 1 1 0,-6-5-5 0,2 0-24 0,-7 1-15 16,-1-1-48-16,-3 3-26 0,-6-4-63 0,-4 9-84 15,-7-8-96-15,-13-2-913 0,-10 4 417 16,-15-10 278-16</inkml:trace>
  <inkml:trace contextRef="#ctx0" brushRef="#br0" timeOffset="70449.346">22282 8739 5 0,'-4'10'230'0,"3"2"-21"0,-1-1-20 0,2 2-26 16,2-1-16-16,3-3-8 0,-1 0-15 0,5 1-10 16,1-2-9-16,8-1-6 0,0-2 3 0,10 0-7 15,2-3-6-15,0-6-5 0,3 0-5 0,1-4-6 16,0 0-8-16,1-5-2 0,-2-3-2 0,0-2-1 0,-2-5-3 15,7-10-5-15,-2 0-1 0,-7-7-9 0,5 2-1 16,-9-8 3-16,1-2-3 0,-4-4 1 16,-1 1-2-16,0-1 2 0,-3 2-1 0,-2-1-1 0,-7 3 5 15,1 13 14-15,-5 2 11 0,-1 4 35 0,0 5 11 16,-3 7-14-16,-1 0-8 0,3 5 5 0,-3 2-4 16,0 3-6-16,0 0-10 0,1 2-16 0,-1 0-3 15,0 5-14-15,0 0 13 0,0 0-20 0,0 14-7 16,3 6-4-16,2 5 17 0,1 2-23 0,-1 3 3 15,3 2-7-15,-3 1 11 0,4 3-12 0,0 11-16 16,3 1 16-16,-7-19-15 0,3 5 12 0,-1 0 12 16,2 1-14-16,2-7-6 0,1 5 4 0,-2-3-4 15,5-4-4-15,-4 1-9 0,5-6-3 0,-2 2-4 16,4-5-9-16,-4-4-1 0,3-1-1 0,-2-3-1 16,4-4 5-16,-1-2 1 0,1-3-3 0,2-2 3 15,-2-4 0-15,7-7-1 0,-1-4 0 0,-1 1 7 16,-1-5-7-16,-1-4 8 0,0 0 4 0,-3-1-1 15,-2-3 4-15,0 0 4 0,-2-2-1 0,1 4 3 0,-2-2 4 16,-2 2 5-16,-3-1 6 0,-2 2 5 16,1 0 10-16,-3 5 1 0,-1 1 23 0,1-1-14 15,-4 2-1-15,2 0 25 0,-3 1 7 0,0 5-1 0,-3 2 6 16,3-2 0-16,0 7-3 0,-1-4-8 0,1 4-11 16,0 0-7-16,0 5-7 0,0-5 3 15,0 5-14-15,0-4-5 0,0 4-3 0,0 0 1 0,0 0-3 16,-8 12-3-16,7-5-5 0,-4-1 0 0,1 2-4 15,0 2-13-15,-1 0 0 0,0 1-11 0,1-1-16 16,2-2 3-16,-1-1-7 0,-2 1-11 0,3-2-6 16,2 0 0-16,-2 0 0 0,-2 0 10 0,4-1-12 15,-1 0 11-15,1-3-9 0,-1 2 1 0,1-4 4 16,0 6 4-16,0-6 4 0,2 4 6 0,2-2 1 16,-4-2 4-16,4 3-3 0,-3-1 2 0,4 2 11 15,1-1 1-15,1 0 3 0,1-1-2 0,-1 5 5 16,2-1-1-16,3 1 0 0,-1 4-1 0,2-4 4 0,0 5 0 15,4 4 4-15,-6-2 0 0,4 1 2 16,0-1-3-16,5 3 1 0,-1 2 4 0,-5-2 0 16,1-3-4-16,-2 2 1 0,9 2 11 0,-12-3-7 0,4-1 2 15,-1-4 0-15,0 2 2 0,-3-3-4 0,-2-1 0 16,-2 0 1-16,4-1-2 0,-5-2 6 0,1-3-3 16,-3 1 3-16,3-1 2 0,-2 1 3 0,1-3-1 15,-5 0-2-15,8-5 4 0,-1-2-2 0,-1-3 3 16,1-5-7-16,2 1-1 0,-2-3-2 0,2-2 3 15,-2-6 0-15,0-4 6 0,0 3 9 0,-5 1-12 16,2 5 5-16,-3 1 2 0,1 2 3 0,-2 0-6 16,-2 5 8-16,2-2-5 0,0 5 12 0,0-1 0 15,-1 3 3-15,2 0-3 0,-1 1-15 0,0 2 8 16,0-2-8-16,0 3 3 0,2-1-8 0,-2 4 1 16,2-6-4-16,0 3 2 0,5 0 19 0,-2 2-19 15,2 0-12-15,4 0 5 0,2 1-2 0,-3-1-1 16,4 2 1-16,-2 0 0 0,-1 0 6 0,2 0-3 15,-3 2-1-15,-1 0-5 0,4 1 2 0,-4-1 4 16,-1 2-1-16,2 2 2 0,-3 0-4 0,0 0-1 16,-1 4 0-16,0 0 2 0,0 4-3 0,-3 1 9 15,1 1-4-15,0 0 6 0,-1 3 1 0,-2 3-6 0,0-3 4 16,1 1-3-16,0-1 15 0,0 2-17 0,1-2 3 16,2-3-4-16,-1-2 5 0,1 1 1 15,-1-6-4-15,1 2 2 0,4-3 2 0,-1 0-2 0,-2-1-1 16,3-1 4-16,4 1 2 0,0-6-2 0,-2 1-2 15,3-3 6-15,-1-1-7 0,1-3 5 0,2-2 1 16,1-3 1-16,1-1-1 0,0-3-5 0,3-6 4 16,4-2 13-16,-7-2-15 0,1-2-4 0,-1-1 3 15,-3-1 3-15,1 0-7 0,-5-1-1 0,0 3 10 16,-3 1 8-16,-3 5-8 0,-3 2 8 0,0 4 7 16,0 4 13-16,-2-3 14 0,0 4-8 0,-3 3-5 15,3-1-2-15,-1 1-11 0,-1 2 1 0,2 3-4 16,-6-4 0-16,6 4-11 0,-14 9 1 0,5-1-2 15,-4 4 6-15,2 2-8 0,-2 8-4 0,3-4 8 0,2 0-4 16,-1 0 2-16,0 7-7 0,8-7 0 16,-3 1-2-16,4 1-1 0,3-2 2 0,-2-3 1 15,5 2-2-15,1-2 2 0,2-1-6 0,4-2 6 0,2-2-2 16,3-1-7-16,6-2-5 0,3-3 6 0,-5-3 3 16,8-1 3-16,-2-4-5 0,-6-2-2 0,7-1 2 15,-3-2 1-15,0-5-3 0,-1-1 2 0,-1-5-7 16,-1 0 10-16,1-6-12 0,-2 0-3 0,3-1 5 15,-4-2-4-15,-4 0 5 0,0 0-6 0,-6 3 6 16,-3 1 10-16,-3 8 0 0,-4-2 13 0,0 5-3 16,-3 3 12-16,-3 0-3 0,0 6 5 0,-3-1-7 15,-1 5-3-15,-5 0 2 0,-3 3-6 0,-2 3 4 16,-8 7 1-16,5 1-3 0,7 0-3 0,-6 6 8 16,3 5-6-16,5 0-6 0,4 5 5 0,3-1-6 15,2 0-1-15,5-3 1 0,3-1-1 0,2 1 2 16,2-7-10-16,3 1 1 0,5 0-1 0,4 1-13 15,4-4-18-15,1-5-11 0,2-2-20 0,1-2-15 0,0-2-22 16,-1-3-19-16,-6-2-23 0,1 3-26 16,-3-6-30-16,-1-1-52 0,-1-3-43 0,-11 1-816 15,3-3 370-15,-8 2 248 0</inkml:trace>
  <inkml:trace contextRef="#ctx0" brushRef="#br0" timeOffset="70981.567">22663 8426 233 0,'0'0'251'0,"-7"-2"-12"0,1-3-16 16,2 1-14-16,-2 1-7 0,2-1-11 0,-1 3-14 16,0-4-16-16,1 4-13 0,4 1-12 0,-7-3-12 15,7 3-14-15,0 0-15 0,-7-1-6 0,7 1-14 16,0 0-9-16,-2-2-3 0,2 2-11 0,0 0 0 16,0 0-9-16,0 0-1 0,20 5 2 0,-6-5 2 15,5 0-6-15,4-2-3 0,7 0-4 0,4 1-2 16,3-2 0-16,-1-2 1 0,0 0-2 0,0 1 6 15,-2 0-3-15,-2 0-3 0,-1-1-2 0,-4 1-3 16,-6 1 0-16,-3-1-5 0,-3 1 0 0,-3 1-2 16,-1 0-1-16,0 1 1 0,-5 0 6 0,-1 0-8 0,1-2-9 15,-2 1-17-15,-2-2-27 0,-2 4-24 0,-2-4-25 16,2 4-31-16,0 0-24 0,0 0-36 0,0 0-21 16,0 0-37-16,0 0-619 0,0 0 284 0,-14 8 190 15</inkml:trace>
  <inkml:trace contextRef="#ctx0" brushRef="#br0" timeOffset="71679.311">23635 8531 115 0,'0'0'280'0,"0"0"-28"0,0 0-21 15,-6-15-19-15,6 15-9 0,-4-5-9 0,4 1-16 16,-1-4-21-16,1 4-12 0,4-6-12 16,-3 0-9-16,4-4-11 0,3 0-13 0,1-1-8 0,-1 0-7 15,3-4-12-15,-2 4-7 0,1-3-1 0,2-5-8 16,2 1-4-16,-2-4-8 0,3 2-3 0,-5-1-3 16,1-4-2-16,0 0-7 0,1-1-3 0,-5-3-1 15,-1-1 2-15,3 1-3 0,-5-2 5 0,0-1 4 16,-4 6 0-16,0 2 22 0,-3 2 1 0,2 6 20 15,-3 3-12-15,-2 1 12 0,1 6-6 0,-2-2 3 16,0 3-5-16,0 1 4 0,3 1-11 0,-1 4 0 16,3-1-12-16,-2 3-15 0,4 1 1 0,-13 4-3 15,4 3 3-15,-4 5-5 0,-1 3-6 0,3 9 5 16,-5 1-12-16,4 0 2 0,-1 0 3 0,4 4-5 16,0 0 1-16,2 1-7 0,1 3 6 0,2-3-8 15,3 1 1-15,-4 2-2 0,2-2 4 0,2 4-4 16,1-5 0-16,4 1 5 0,-3-2-2 0,3 5 4 0,0-3-6 15,1-4-3-15,-4-2-4 0,4-4 3 0,-2-2-6 16,2-1-2-16,-1-2-5 0,-3-8-1 16,3 3-4-16,0-4 13 0,-3-1-7 0,4-3 3 0,-1-1 6 15,-4-2-1-15,5 0 4 0,-5 0-4 0,14-11 5 16,-1-2-6-16,-4 0-2 0,6-11 3 16,-5 7-2-16,1 0-5 0,0 0 9 0,-2 2 2 0,1 1 6 15,-1 6-4-15,0-3-4 0,-4 4-2 0,3-1 3 16,-4 1 5-16,0 4-7 0,-2-3-1 0,3 1-2 15,-1 2 0-15,-3 1 14 0,-1 2-21 0,4-2 4 16,-4 2-4-16,0 0 1 0,8 11 4 0,-2-1 4 16,-2 2 2-16,1 5 7 0,-1 2 7 0,0 8-1 15,0-2 10-15,-3 1-6 0,-2-2 0 0,2 5-1 16,-1 0-2-16,3-2 3 0,-1-2-7 0,2 1 5 16,1 0-2-16,0-4-4 0,-1-3-6 0,4-2 5 15,2-2 2-15,1 0 1 0,2-1-8 0,4-4-1 0,1 2-2 16,2-3 0-16,7-1-20 0,1-4-16 0,7-1-27 15,-3-3-44-15,2-3-44 0,3-2-68 16,0-2-69-16,0-6-102 0,9-9-846 0,-4-3 410 0,-12 2 274 16</inkml:trace>
  <inkml:trace contextRef="#ctx0" brushRef="#br0" timeOffset="72763.857">25566 8564 143 0,'0'0'151'0,"7"4"3"0,-7-4-1 15,6 1 4-15,-6-1-1 0,13-4-9 0,-3 1-6 0,11-2-1 16,-1-2-13-16,1 0-6 0,4-5-2 0,2 2-7 16,2-3-6-16,-1 0-6 0,-1-4-9 0,-1 0-7 15,2-2-6-15,-1 1-7 0,-2-5-9 0,2 0-6 16,-3-4-4-16,3 1-6 0,-4-5-3 0,-1 2-7 16,-4 4-1-16,-2-2 5 0,-3 4 18 0,-2 5 14 15,-4 3 0-15,-3 4 9 0,0 0 11 0,0 2 1 16,-3 2 4-16,1 2-19 0,0 1-4 0,-2 1-5 15,0 3-9-15,0 0-9 0,0 0-4 0,0 0-3 16,-18 12-3-16,6 0-6 0,1 1-8 0,-8 7 6 16,2 2-12-16,-1 0-4 0,4 1 8 0,-4 3-5 15,5-3-4-15,3 0 3 0,-1 4-6 0,2 0-5 16,2-3 3-16,4-5-2 0,0 0-7 0,2-2-13 0,-1 3-7 16,4-4-9-16,-2 2-15 0,1-1-11 0,3-1-15 15,-2-6-11-15,6 0-6 0,-2 0 3 0,1-3 4 16,3-2 5-16,1-1 5 0,2-4 1 0,5-2 11 15,-1-3 3-15,2-2 0 0,1-3 9 0,2-6-1 16,0 0 5-16,1-5 7 0,-4-1 7 0,3 3 7 16,-4-1 13-16,0 1 12 0,-6 3 10 0,1 3 6 15,0 0 4-15,-2 0 3 0,-3 3-4 0,6-2-2 16,-4 5 1-16,2-1-4 0,1 2-2 0,-1 0 1 16,2 4-5-16,-2-3-2 0,3 5 2 0,-1 0-3 15,5 6 2-15,-1 0-3 0,2 3 3 0,-4-1 0 16,3 2-3-16,-5-1-1 0,2 5 0 0,-6-1 3 15,1-1-1-15,-4-2 3 0,-1 2 1 0,-2-2 2 0,0 2-1 16,0 0 2-16,-3 0 0 0,-2 0-3 16,-3 1-2-16,0 0 3 0,-4 0 1 0,-2 1-6 15,-5 0 3-15,2-2-4 0,-5 2-6 0,-5 1-15 16,1-1-15-16,-2-3-19 0,-3 1-25 0,7-5-24 0,3 1-26 16,-2-4-41-16,8-1-30 0,-1-2-76 0,2-1-557 15,2-1 274-15,6-3 184 0</inkml:trace>
  <inkml:trace contextRef="#ctx0" brushRef="#br0" timeOffset="75146.035">26660 8258 100 0,'-4'-1'270'0,"0"-3"-21"0,-1 3-16 0,0-1-20 16,5 2-8-16,-16 2-10 0,5 0-12 0,1 4-7 15,-3 1-13-15,3 1-11 0,-2 3-10 0,0 1-12 16,2 3-13-16,0 0 1 0,-1 1-24 0,-1 5-7 16,6 0-2-16,3-2-10 0,0 1-7 0,-1-2-5 15,7 3-9-15,-2-3 0 0,4-1-6 0,2 0-3 16,0 2-10-16,3-4 2 0,2-1-6 0,3-1 1 0,1 0 1 16,8 0-5-16,3-2-3 0,3-5 5 15,2 2-11-15,4-4 1 0,0-4-5 0,0-1-2 16,-1-2 2-16,-1-2-5 0,0-3-3 0,1-1 4 0,-2 0-4 15,-1-4-3-15,-1-2 1 0,-1-1-2 0,-3-1 0 16,-7-4 1-16,2 3-4 0,-4-2 3 0,-3-1 4 16,-1 0-4-16,-2 6 3 0,-4 2 4 0,-2 2 12 15,-2 1 2-15,-2 2 13 0,-2 0 8 0,2-1-2 16,-4 1-7-16,0 2-5 0,-1 1-1 0,-3 3-4 16,-1-1-6-16,-5 1 6 0,-2 4-2 0,-4 3 0 15,-3 0-18-15,2 5 12 0,-6 3 0 0,0 5-11 16,3 1 6-16,-2-1-3 0,3 3-2 0,2 1-2 15,2 0 4-15,-1-1 0 0,8-4-10 0,1 0-6 0,0 0-9 16,4-2-8-16,2 1 0 0,2-3-13 16,2-1-5-16,2 0-2 0,-1-1 4 0,7-3 4 15,0 0 3-15,0-4 7 0,4 0 0 0,1-4 5 16,6-1 4-16,-2-2 1 0,4-5 20 0,-2 2 7 0,7-6 7 16,-4 0 12-16,4 0 7 0,-10 2 17 0,-6 1 7 15,3-2 17-15,2-2 10 0,-6 6 10 0,0-2 6 16,-2 0 2-16,-1 3-12 0,2 0-1 0,-4 0-12 15,-1 2-6-15,1-2-9 0,-2 5-11 0,1-2-8 16,-2 0 6-16,-2 3-21 0,2-2-9 0,-2 2-17 16,5-4-13-16,-5 4-5 0,0 0 4 0,0 0-10 15,0 0-6-15,0 0 8 0,0 11-19 0,0-11-2 16,-2 8-13-16,-3-5-8 0,5-3 0 0,-2 5-3 16,2-5 7-16,0 2 8 0,0-2 8 0,0 0 5 15,0 0 7-15,0 0 0 0,0 0 4 0,0 0 0 16,7-11 23-16,-3 2-15 0,1 0 10 0,2 4 6 15,-1-7 20-15,6-1-7 0,-5 2-1 0,2 1 14 0,-1 0 1 16,2 1 1-16,-2 2 1 0,-2 0 12 16,4 2-16-16,2-1-12 0,-2 1 7 0,0 3-7 15,1 0-2-15,1 0-8 0,0 3 6 0,1 0-7 0,-1 5 7 16,-1-2-6-16,-1 2-1 0,4 4-2 0,-6-2 1 16,-1 2 0-16,0-1-1 0,0 1 2 0,-5 1-8 15,1-1-3-15,-1 5-4 0,0-4-4 0,-6 1-3 16,4-1-7-16,-1 1-3 0,-1-1-6 0,0-2-2 15,-2 0-1-15,1-4 4 0,1 2-4 0,1-2 4 16,1-2 21-16,0 1-10 0,0-4 11 0,-2 3-5 16,2-3 18-16,0 0-1 0,0 0 6 0,2-13 9 15,-1 4-7-15,4 0 7 0,1-5-15 0,1 3 0 16,1-7 4-16,3 4 13 0,1 0 7 0,1-2-8 16,1 3 10-16,-1 1-2 0,1 0 1 0,-2 3 2 15,5-1-5-15,-5 5-4 0,0 0-1 0,-2 2-6 16,3 2 1-16,0 1 5 0,-1 1-6 0,-1 1-3 0,3 2 2 15,-1 2-1-15,1-3-1 0,-4 5-1 16,3-1-1-16,0 2 13 0,-4 0-13 0,1 1-3 0,-2 0-2 16,-2 0 4-16,-1-1 0 0,3 0-5 0,-5-1 4 15,1 2-7-15,-2-3-3 0,0 0 12 0,-3 0-8 16,1 0 0-16,0-3 2 0,0 1 5 16,-1 0-2-16,-1-2 0 0,2-3 8 0,0 5-3 0,0-5-1 15,0 0-1-15,0 0-4 0,0 0 4 0,0 0-9 16,0 0 6-16,-1-21-5 0,2 8-3 0,2 0 2 15,2-5 0-15,1-1-11 0,1-1 8 0,6-3 1 16,-3 6-3-16,-2 0 6 0,4 3-3 0,-1 1 1 16,-4 3 0-16,-1 1 2 0,-2 4-7 0,0-1-1 0,1 2 2 15,-1-1-4-15,1 3 2 0,0 1 1 16,0 0-3-16,-5 1 0 0,9 1 1 0,-5 0-6 16,1 1 8-16,3 5-4 0,-3-2-1 0,-1-1-2 0,0 5-4 15,0-1-4-15,-2 3-14 0,2-4 0 0,0 1-7 16,-4 1 1-16,4 0-9 0,-2 1 2 0,-2 1-3 15,3-2-10-15,-2-2-17 0,0 0-2 0,1 0-4 16,-1-2-2-16,-1-2 4 0,1 2 3 0,-1-1 6 16,0-4 10-16,3 3 8 0,2-1 7 0,-5-2 7 15,0 0 4-15,11-2 8 0,-7-4 8 0,4-3 14 16,-2 4 8-16,3-7 9 0,-1 0 4 0,0-2 12 16,-3-1 18-16,0-2 3 0,1 0-5 0,-2 0 13 15,2-2 15-15,-2 2 2 0,-1-2 0 0,-1 2-4 16,2 2 11-16,-1 1 11 0,-2 2 1 0,0 0-6 15,4 1-4-15,-5 0-3 0,2 1-10 0,0 2 7 16,-2 3-6-16,0-1 1 0,0 3-11 0,1-2-10 0,-1 1 0 16,0 4-7-16,4-6-7 0,-4 5-2 0,0 1-7 15,0 0-7-15,0-5 3 0,0 5-1 0,0 0-3 16,0-5-3-16,0 5-3 0,0 0 11 0,2-3-13 16,-2 3 2-16,0 0-1 0,0 0 1 0,0 0 5 15,0 0 1-15,0 0 3 0,0 0 11 0,0 0 6 16,0 0 12-16,0 0 0 0,0-7-1 0,0 7-3 15,2-2-6-15,-2-3 2 0,1 0 3 0,-1-2-11 16,3 0 1-16,-2 0-6 0,-1-3-2 0,2-2-3 16,0 2 0-16,2-2 2 0,-2 0-1 0,2 1-1 15,0 0 0-15,-4 1 10 0,1 1 6 0,3-1-3 16,-4 0-4-16,0 4-3 0,2 0-1 0,0-1-3 16,-2 1-5-16,1 2-6 0,2-1-3 0,-2 3-6 15,-1 2-5-15,0 0 1 0,0 0-1 0,0 0 2 16,3 19-4-16,-3-2 4 0,0 3 1 0,1 8-3 15,-2 0 2-15,2 5-1 0,-1-2 1 0,-1 3 2 0,-2 4 3 16,2-5 0-16,-3 15 1 0,-1 0-1 0,2-1 0 16,-2-1 2-16,1-10 0 0,2-1-1 0,-2-1 0 15,0 3-3-15,-1-3 2 0,-1 2-2 0,3-2 1 16,-3-2-1-16,0-4-2 0,4 0 2 0,-6-3-2 16,7-6-2-16,-3 1-4 0,2-5-7 0,-1-5-3 15,-1 0-1-15,-1-1 1 0,3-2 1 0,1-2 6 16,1 0 3-16,-2-3 1 0,2-2 1 0,0 0 6 15,0 0-8-15,0 0-6 0,0-21 0 0,3 4-8 16,-1-8 1-16,3-4-2 0,-1-4-3 0,4-14-1 16,2 1-5-16,0-4-4 0,-1 1 1 0,4 3 0 15,1-2-2-15,-1 2 5 0,-2 13 4 0,5 2 0 16,-6 2 1-16,4 4-1 0,-2 0 3 0,-1 11 2 0,-2 0 0 16,-3 3 0-16,1 4 2 0,-2 1-3 0,-1 0-9 15,-1 3-7-15,0 1 0 0,-3 2 3 0,0 0 2 16,13 10-1-16,-8 0 3 0,0 2 1 0,1 2 3 15,0 3 2-15,-1 8-2 0,-1 1-4 16,2 1 2-16,-2-1-1 0,-2 0-5 0,0 0-1 0,0-3-6 16,-1-3-6-16,3-2-3 0,1-3 1 0,1 0 8 15,2-1-1-15,1-4 9 0,0-2 0 0,1 0 7 16,3-1 3-16,-1-3-2 0,2-2 7 0,3 1-1 16,0-3 10-16,1-5-5 0,-1-2 3 0,3-1 2 15,5-3-4-15,-4-7 3 0,5 1 4 0,-3-8-17 16,0-3 3-16,1 0 3 0,3-11-6 0,-1-2-2 15,-1-1 5-15,-3-1 12 0,-7 10-14 0,6-10 1 0,-5-1 3 16,-3 10 7-16,-3 4 24 0,-3-2 11 16,-4 6 16-16,1 3 8 0,-1 6-2 0,-6 3 7 15,3 2 7-15,-1 3-6 0,1 2-18 0,-3 2 3 0,3 4-8 16,0 1-2-16,-11 10-1 0,2 6-1 0,-7 4-4 16,1 7-5-16,-2 1 0 0,-2 4-1 0,0 0-5 15,4 0 0-15,-2 2 7 0,-3 8-11 0,5-11 4 16,-2 2 0-16,3 1-5 0,1-1 1 0,4-5-4 15,3 1 3-15,-2-5-6 0,4-5-5 0,4-1-5 16,0 0-4-16,4-7 3 0,0 2-3 0,2-3 2 16,6-2-1-16,3 0 0 0,7-4-5 0,6-1 0 15,0-2-1-15,5-6 2 0,-1-6-7 0,4 0 1 0,0-4 1 16,12-8 4-16,-1-4-3 0,-3 1 2 16,1-4-9-16,-3-1 3 0,4-3-6 0,-6 3 2 15,-1-1-1-15,-12 10 4 0,-4 3 11 0,-1 0 9 0,-12 6 15 16,4 1 15-16,-7 2 9 0,0 1 9 0,-3 5 10 15,0 0-7-15,0 0-9 0,-2-1-4 16,-1 4-7-16,2-3-3 0,-3 4-1 0,0 0-9 0,0 0-3 16,0 0 1-16,0 0-7 0,-1 13 3 0,-2-5-11 15,-2 3-13-15,3 0-9 0,-2 0-13 0,1 3-9 16,1-2-16-16,2 0-14 0,1 0-11 0,2 1-4 16,0 3 4-16,5-2 11 0,0-3 6 0,3 1 2 15,2-5 6-15,2 3 4 0,6-4 6 0,6-1 8 16,3-2-2-16,6-1 5 0,-3-1 4 0,3-1 7 15,1-1 0-15,1-1 2 0,-4 2 7 0,0 2 2 16,-3-1 1-16,-4 0 0 0,-8 5 6 0,-1-2 1 16,-1 2-2-16,-1 6 15 0,-4 0 13 0,0 1 7 15,-3 2 0-15,-2 1 9 0,0 3-3 0,-3-2 1 0,-3-1 0 16,1 3-8-16,-2 1 4 0,-3-3-2 16,-3 0 1-16,-1 0-4 0,-2 0-7 0,0 2-16 15,-7-5-39-15,-10 3-31 0,-2-1-46 0,-4-3-44 16,-5-4-61-16,-12 2-57 0,9-6-53 0,-18-2-788 0,-2-3 374 15,0-2 250-15</inkml:trace>
  <inkml:trace contextRef="#ctx0" brushRef="#br0" timeOffset="83378.277">4846 12155 123 0,'0'0'197'0,"0"0"-21"16,-14 0-1-16,9 0-5 0,5 0-5 0,-6 0-4 16,6 0-1-16,0 0-8 0,0 0-7 0,-8 0-15 15,8 0-14-15,0 0-10 0,0 0-16 0,0 0-3 16,0 0-17-16,-7 0-3 0,7 0-11 0,0 0-3 16,0 0-3-16,0 0-4 0,13 5 1 0,-5-5 2 15,4 4 2-15,8-6 5 0,3 2 5 0,9 0 3 16,1 0 1-16,3 0-2 0,0 0-10 0,18 0-2 15,-1-2-5-15,-2 0-2 0,-1-1-5 0,2 3-2 16,-1-2-2-16,-12-1-1 0,13-4-5 0,-13 5-1 16,-4-3-5-16,0-1 2 0,0 2-3 0,-1 0-4 15,-6-1-3-15,-7 2 1 0,0-1 0 0,-1 1-8 16,-8 0-1-16,0 1-10 0,-1 0-9 0,-4 0-13 16,-2 2-20-16,-1-1-28 0,-4 1-60 0,0 0-52 15,0 0-37-15,0 0-711 0,0 0 311 0,-32 4 206 16</inkml:trace>
  <inkml:trace contextRef="#ctx0" brushRef="#br0" timeOffset="83828.968">4946 12035 163 0,'-4'-3'186'0,"-1"1"9"0,-3-1-1 0,5 1-6 15,-4-1-9-15,5 0-6 0,-1 1-14 0,3 2-6 16,0-7-1-16,-3 5-13 0,3 2-7 0,0-4-4 15,0 4 3-15,0 0-4 0,-1-6-4 0,1 6 3 16,-4-2-9-16,4 2-5 0,0 0-6 0,0 0-15 16,0 0-6-16,0 0-15 0,0 0-3 0,0 0-8 15,0 0 1-15,0 0 9 0,0 0 24 0,9 17-27 16,-4-8 2-16,3 0 1 0,2 6-1 0,-1-1-7 16,0 2 3-16,5 0 11 0,-2 0-23 0,3 5-2 15,3 0-4-15,2 1-7 0,-2-2 0 0,3 3-5 16,0-1-1-16,1 0 1 0,0 0-7 0,6 1-6 15,-1-2 7-15,1-3-8 0,1 3-5 0,1-2-16 16,-1-2-19-16,-2-2-20 0,-3 0-26 0,-7-4-44 0,1 1-42 16,-4-5-46-16,-4 3-46 0,-1-8-42 0,0 5-31 15,-6-4-701-15,-2 0 340 0,-1-3 226 16</inkml:trace>
  <inkml:trace contextRef="#ctx0" brushRef="#br0" timeOffset="84452.157">4876 12048 32 0,'1'-2'255'0,"-1"2"-5"0,1-7-11 0,-1 5-13 15,0 2-16-15,0 0-14 0,3-6-22 0,-3 6-15 16,0 0-17-16,1-2-15 0,-1 2-16 0,0 0-8 15,5-2-12-15,-5 2-10 0,0 0-8 0,0 0 0 16,11 4 4-16,-11-4 1 0,10 1-8 0,-8 1-1 16,2 0-6-16,-4-2-6 0,0 0-1 0,0 0 1 15,6 0 1-15,-6 0 0 0,0 0-1 0,0 0-2 16,0 0 0-16,0 0 5 0,0 0-10 0,8-2-1 16,-8 2 0-16,4-3-5 0,-2-1-7 0,1-1-4 15,2 2-2-15,-1-3-3 0,1-2-2 0,-1 1-1 16,1 0-3-16,0 0 0 0,-1-1-3 0,0 4-3 15,-3 0 1-15,3-2-5 0,-3 3 7 0,2 1-5 16,-3 2-9-16,4-5 4 0,-3 3-7 0,-1 2-4 16,4-3 2-16,-4 3-2 0,0 0-1 0,0 0-2 15,0 0 5-15,0 0-4 0,0 0 7 0,-5 17 8 16,1-5 8-16,-1 5 7 0,-2 3 5 0,1 6-4 0,-6 3 4 16,2-3 5-16,0 2-2 0,1 1 1 15,-4-4 0-15,1 8 3 0,1 1 0 0,0-1-3 16,-1-4-5-16,3 5-6 0,-1-2 0 0,0-1-4 0,0 0 2 15,1-2-4-15,0 1-18 0,1-4-12 16,2 0-20-16,0-8-24 0,3-1-35 0,-1-3-39 16,0-2-24-16,3-1-27 0,0-2-22 0,-2-5-14 15,2 0-25-15,-2-3-47 0,3-1-664 0,0 0 319 0,-10-12 210 16</inkml:trace>
  <inkml:trace contextRef="#ctx0" brushRef="#br0" timeOffset="84682.081">4682 12143 41 0,'0'-7'234'0,"2"0"-25"0,1 1-17 16,-2 0-13-16,-1 3-19 0,6 1-3 15,-6 2 4-15,7-3 12 0,0 4-4 0,-2 3-12 16,7-2-4-16,-2 3-7 0,2 0 2 0,3 5-13 0,3 0-5 16,1-1-1-16,-1 4-20 0,9 1-8 0,-3-4-8 15,3 8-9-15,1-5-8 0,0 2-6 0,-1-1-5 16,1 0-4-16,3 0 2 0,-5-3-18 0,-6 1-24 15,5-3-24-15,-6 1-20 0,-2-5-27 0,2 5-21 16,-5-8-40-16,-1 1-40 0,-1-3-35 0,2 0-28 16,-4-5-670-16,-1-1 294 0,5-5 196 0</inkml:trace>
  <inkml:trace contextRef="#ctx0" brushRef="#br0" timeOffset="84882.179">5313 12119 53 0,'1'-10'168'15,"-2"1"-1"-15,-1 2 14 0,1 1-4 0,0 1 6 16,0-1 0-16,-1 1 0 0,2 2-5 0,0 3-2 15,-2-5-12-15,2 5-12 0,-3-5-14 0,3 5-15 16,0 0-8-16,0 0-9 0,-12 7-2 0,4 2-3 16,-5 4-3-16,-6 8-10 0,-3 3-4 0,-3 2-7 15,-9 13 1-15,2-4-16 0,3 2-3 0,8-7-9 16,-2-2-10-16,-7 10-6 0,9-9-20 0,5-2-29 16,-2 0-35-16,5-3-38 0,3-5-32 0,1-5-39 15,6-4-29-15,0-2-25 0,1-3-23 0,2-1-521 16,0-4 253-16,0 0 168 0</inkml:trace>
  <inkml:trace contextRef="#ctx0" brushRef="#br0" timeOffset="85090.718">5212 11930 62 0,'1'-9'275'16,"2"3"-24"-16,-3 0-22 0,1 1-21 0,-1 5-17 0,0 0-5 15,0 0 3-15,-13 11-5 0,8 0-10 0,-9 10-9 16,0 2-17-16,1 3 0 0,-6 3-13 15,1 1-11-15,-6 12-15 0,0-1-7 0,-1 3-9 16,5 0-11-16,1-13-9 0,-3 13-8 0,5-11-17 16,2-3-20-16,-2-6-28 0,3-1-31 0,7-8-33 15,1-3-31-15,3-4-27 0,-1 1-23 0,0-4-7 0,2-2-46 16,2-3-624-16,0 0 274 0,-3-17 184 16</inkml:trace>
  <inkml:trace contextRef="#ctx0" brushRef="#br0" timeOffset="85296.203">4910 11926 27 0,'0'-10'264'0,"1"3"-22"16,-1-1-27-16,0 4-24 0,3-1-23 0,-3 5-16 0,1-1-7 15,-1 1 5-15,5 7-4 0,-1 1 3 0,1 2 1 16,8 6-7-16,-4-1-2 0,4 2-2 0,2 5-6 16,3-3-16-16,0 3-10 0,1-1-6 0,0 0 2 15,3 0-20-15,0 3-7 0,-1-2-9 0,0-3-7 16,2 2-6-16,1 1-11 0,2 1-25 0,-3-4-25 15,0-1-33-15,1 0-42 0,-2-1-57 0,-2-2-67 16,-4-2-764-16,-1-7 322 0,-1-1 216 0</inkml:trace>
  <inkml:trace contextRef="#ctx0" brushRef="#br0" timeOffset="86263.807">6776 11687 45 0,'1'-12'279'0,"2"1"-17"0,-2 0-26 16,-1 2-6-16,3 0-10 0,-3 2-9 0,2 1-9 16,-1 2-14-16,1 0-23 0,-1-1-9 0,-1 5-23 15,2-2-14-15,-2 2-12 0,0 0-8 0,13 7-7 16,-5 2 2-16,3 3 3 0,5 7 0 0,2 6 1 15,-3 1-2-15,4 6 0 0,4 11 3 0,3 0-2 16,-2 2-9-16,-1-3-2 0,-1-1-11 0,2-1-6 16,-1 4-3-16,-6-13-2 0,2 0-13 0,4 13-4 15,-7-13 1-15,7 12-10 0,-6-14 6 0,-3-4-15 16,1-5-5-16,-3-4 2 0,-5-4 1 0,1-4-2 16,0-1 6-16,-2-2 4 0,-1-5 9 0,0-2 6 15,1-8-5-15,3-5 2 0,2-9-1 0,-1-4-3 16,-1-7 8-16,5-13-10 0,-1-4-2 0,-3-3 1 15,2-26-6-15,-3 24 0 0,-4-26-12 0,5 26 6 16,-5-28-1-16,2 30-7 0,-1-2-2 0,1 2 4 16,0 3-5-16,-1 6-1 0,1 13-3 0,-2 2 1 15,1 2 3-15,-2 8-3 0,-1 6 0 0,-1 2-4 16,-1 4-2-16,1 1-5 0,-2 0-19 0,0 3-27 0,1 1-27 16,-1 4-29-16,4-1-1 0,-4 1-22 0,2 9-21 15,0 1-29-15,-2 6-33 0,-2 1-35 0,1 15-43 16,1 0-42-16,-2 12-793 0,-2 5 374 15,-3-4 248-15</inkml:trace>
  <inkml:trace contextRef="#ctx0" brushRef="#br0" timeOffset="88645.237">7375 12088 96 0,'-5'-2'222'0,"1"1"-4"0,4 1-1 0,-9-3-5 16,4 1-20-16,5 2-13 0,0 0-18 0,-5 0-19 16,5 0-11-16,-4 5-7 0,0-2-2 0,4 3-13 15,3 2-7-15,-2 4-3 0,2-3-9 0,2 9 1 16,0-1-3-16,4-3-2 0,0 3-6 0,1-1-7 15,4 0-2-15,4 3-7 0,1 0-6 0,3-2-5 16,-7-5-2-16,2 3-6 0,2-8 0 0,4 5-6 16,-3-2-5-16,1-3-4 0,2-4 1 15,-1-2-4-15,1-1-3 0,3-4 0 0,0-3-5 0,-5 0-1 16,1-5-2-16,-5 2 0 0,6-7 3 0,-4-9-4 16,-2 3-5-16,-2-5 2 0,-2-1-1 0,-2-3-2 15,0-2-3-15,-4-14 5 0,-1 14-5 0,-2-2-3 0,-2 2 8 16,-4 2 23-16,-1 5 14 0,-1 1 13 0,-1 7 10 15,-2 2 8-15,1 1-1 0,-4 1 10 0,3 6-1 16,0 0 0-16,-2 2 1 0,0 2-4 0,0 5-11 16,1-2-5-16,-2 6-10 0,1 0-5 0,0 6-1 15,0 3-2-15,0 7-8 0,-1 5-1 0,4 1 0 16,2-1-10-16,1 3 5 0,3-1-9 0,4 0-2 16,-1 0-8-16,3 1 3 0,3-2-5 0,1-2 4 15,-3-6-6-15,4 6-1 0,2-7-6 0,0-3 0 16,0 0-4-16,0-2-9 0,3-2-4 0,2-5 7 15,2 0-6-15,-1-3 1 0,2-4 0 0,0-3-2 16,0 0-1-16,-1-5 2 0,3-6-1 0,2-1 3 16,-7-3-4-16,-1-2 5 0,-1-4-7 0,-1 0-3 15,-5-4 3-15,1 0 0 0,-4-4 5 0,-2 2-2 16,-2 3 7-16,-2 1-1 0,-2 1 3 0,0 2-1 0,-2 6 8 16,0 2-4-16,0 4 7 0,-2 2-2 15,0-1-1-15,1 3 1 0,-2 0 0 0,0 1-1 16,1 3-2-16,0-2-4 0,1 5 2 0,2-2-1 0,-2 1 0 15,1-2-5-15,3 5-7 0,-2-2-13 16,2 2-1-16,0 0-18 0,0 0-7 0,0 0 7 16,0 0-4-16,0 0 5 0,0 0 7 0,0 0 3 0,0 0 2 15,22 2 7-15,-16-4-4 0,1 0 5 0,1-1 3 16,0 2 5-16,-3 0 2 0,2-3-4 0,-1 4 6 16,-1-3 0-16,2 3-3 0,-2-1 2 0,-5 1 4 15,12 2 3-15,-7 4 13 0,0-1 6 0,4 2 0 16,-4 4 3-16,3 4 5 0,-3-1 1 0,0 6-1 15,3 3-5-15,-6 2 3 0,6 0 3 0,-4 2-6 16,0-2-3-16,2 0 0 0,-2 1 6 0,1-1-5 16,-1-1-9-16,1 1-2 0,0-6 4 0,3 0-6 15,-1-1-8-15,1-1-20 0,2-3-7 0,-1-3-2 16,1-2 2-16,0-2 1 0,1-1 7 0,-1-3-3 16,0-1 5-16,3-4-5 0,-1-3 4 0,2-8 7 15,-2 0-10-15,5-7 5 0,-7-5 7 0,3-1 1 16,-3-8 1-16,3-12 6 0,-4 1-1 0,-1-4-3 15,-5 0 6-15,0-2-4 0,-4-2 3 0,1-1 4 16,-3-1 8-16,-2 3 18 0,2 3 21 0,-1 3 6 16,0 15 25-16,0-1 20 0,-4 6 5 0,2-1 12 15,-2 9-6-15,3 3-5 0,1 5-4 0,-1 2-2 16,1 1-15-16,0 1-3 0,0 3-16 0,4 3-6 0,0 0-7 16,-15 13 2-16,7 2-3 0,2 10-3 15,1 3-5-15,1 3 0 0,2 16 0 0,0-1-5 16,4 2-1-16,-1-1-5 0,4 2-2 0,0-1-4 0,0 4 2 15,4-3-2-15,-1-2-3 0,3-1-4 0,2-1-4 16,-4-13 1-16,4 2-12 0,0-1-10 0,2-2-11 16,-2-4-12-16,2-5-15 0,2-2-6 0,1-7 2 15,-2-2 1-15,3-4 4 0,0 0 1 0,2-7 6 16,-2 0-1-16,0-5-1 0,-2-4 3 0,2-4 5 16,0-5 8-16,0-3-1 0,-1-4 5 0,-5-3 2 15,0-3-3-15,2-14 5 0,-4 12 3 0,-3-3 0 16,0 4 6-16,-5-2 7 0,-1 3 8 0,-2 2 0 15,0 4 10-15,-2-1 3 0,-1 10 17 0,0 3 11 16,2 4 3-16,-3-1-5 0,1 4-3 0,0-2-12 16,-1 5 0-16,0 0-3 0,4 3-5 0,0 0 2 15,-11 9-6-15,7 2 1 0,-4 3-2 0,5 4-1 16,-3 6 1-16,3 2-2 0,-1 0-1 0,1 2-5 16,3 0 0-16,0 1 5 0,3-3-7 0,-1 1 0 0,1 0-2 15,2-4 0-15,0-4 0 0,0 0-4 0,3-2 0 16,2-3 2-16,-1 1-9 0,5-4-1 0,0 0-3 15,-3-4-7-15,2-2 3 0,1-2 2 0,2 0-9 16,2-4-9-16,0-2-4 0,1-2-2 0,-1-4 1 16,6-3-4-16,-2-5-11 0,-1-3 2 0,-1 1-1 15,1-7 0-15,-4 1 5 0,-2-2-2 0,-1-1 8 16,-1-2 1-16,0 1 5 0,-2 3 4 0,1-1 1 16,-3 2 6-16,1 3-2 0,-2 6-3 15,-2-1 13-15,1 3 3 0,-1 3 0 0,-1 0 0 0,0 1 0 16,0 2 2-16,-2 2 2 0,1-1-1 0,3 4-2 15,-2-2 5-15,0 1 0 0,3-1-4 0,-3 3 3 16,4 1-2-16,-3 1 4 0,2 0-3 0,0 0 1 0,-2 2-1 16,2-1 3-16,-3 3-1 0,3-2 0 15,-1 1 2-15,-3 0-1 0,3-2-5 0,-5 0 7 16,2 1-2-16,-4-2 1 0,5 3 6 0,-5-3-1 16,0 0 5-16,9 0-1 0,-9 0-1 0,0 0 5 15,0 0-11-15,0 0 13 0,0 0-15 0,-11-9 2 16,4 8-4-16,1 1 3 0,-7 0-3 0,4-3 1 15,-5 6 7-15,1 0 3 0,-5 1 6 0,0 4 3 0,-1 0 6 16,3 3 3-16,0 4 7 0,1-2-2 0,2 4-5 16,3 0 3-16,1 1-5 0,4 1 0 0,-1 1 0 15,3-1-3-15,3 0-3 0,4 1-4 0,1-2 1 16,0 0-1-16,5-1 0 0,2-1-1 0,2-1-4 16,1-4 1-16,3 1 2 0,1-1-2 0,0-3-3 15,8 2 1-15,0-4-3 0,1-2-4 0,0-3 2 16,0-1-3-16,2-1-3 0,-2-5-4 0,1-1 0 15,-1-3-5-15,2-2-4 0,-5-2-1 0,1-1-13 16,-1-3 8-16,2-3 1 0,-4-3-7 0,-1-2 7 16,-3 1-1-16,4-1 6 0,-5 3-1 0,0 0 4 15,-4 3 2-15,0 4 0 0,-2 2-1 0,0 1 2 16,-3 3 1-16,-1 0 0 0,3 3-1 0,-3-2 0 16,1 2 6-16,1 3-1 0,-3 0 2 0,4 1-2 0,-6 1 1 15,8 0 4-15,-4 1-6 0,0 1 3 16,1 0 1-16,-1 0 1 0,0-2-4 0,1 4 6 15,-1 0-3-15,0-1-1 0,-1 0-2 0,1-1 0 16,-3 1 1-16,-2 0 5 0,2-1-3 0,-6 0-1 0,9 0 6 16,-9 0 3-16,0 0-2 0,8-1 7 0,-8 1-1 15,0 0-5-15,4-3 0 0,-4 3 2 0,0 0-4 16,-9-7 2-16,1 5 6 0,2 0-8 0,-3 0 3 16,0 0-1-16,-5 4-1 0,1 2-2 0,-5-2 10 15,-2 5 5-15,-6 3 8 0,-2 3-1 0,0 0 2 16,2 3 2-16,1 0 1 0,2 1-4 0,4 3 1 15,-2-3-4-15,8-1-1 0,-2 6-3 0,7-5-3 16,2-1-1-16,-1 2 2 0,5-3-5 0,2 1-4 16,2-5 7-16,1 3-9 0,6-2-3 0,-1-3-4 15,2-1-4-15,4 2-4 0,4-3-3 0,4-2-5 16,-2-4-1-16,-1 0-5 0,3-2-1 0,0-1-7 16,5-5 7-16,-7-1-3 0,-1-1 11 0,7-3-6 15,-2-2 3-15,-1-3-1 0,-1 1-1 0,-4 3 4 16,-4 1 2-16,2 0 9 0,-3 0 2 0,-3 2 5 15,-1 1 8-15,-1 2 13 0,-2-1 6 0,-2 3 11 16,1 1 8-16,-4 0 0 0,2 0-5 0,-3 4-2 0,5-2-10 16,-5 2 1-16,0 0-5 0,0 0-2 0,-2 14-1 15,4-8-3-15,-4 5 0 0,4-1-2 0,-4 2-6 16,4 1 4-16,-2 0-4 0,4 2 2 16,-3-3-3-16,3 0-6 0,0 1 0 0,1-2-4 0,4-1 0 15,-1-3-5-15,-2 1 0 0,4-3-2 0,2-3 1 16,-2-2 0-16,4-1 1 0,3-4-1 15,1-4 4-15,-2-3-3 0,6-7 1 0,-2 0 1 0,-2-6 0 16,4-2-3-16,-4-2 1 0,1-14 4 0,-1 9-5 16,1-12 2-16,-1 2-2 0,-4-2 3 0,1-4-2 15,-2 3 4-15,-4-1-1 0,-2-2 0 0,-6 4 2 16,0 0 17-16,-2 12-3 0,-6 3 16 0,1 3 13 16,-4 3 8-16,2 9 17 0,-1 3 4 0,-1 2-5 15,1 7-5-15,-1 4-2 0,-3 4 5 0,-1 8-1 16,-4 8-2-16,0 5-2 0,-1 8 0 0,2 9 3 15,0 3-2-15,6 1-5 0,-4 3-1 0,11 4-7 16,0 0-1-16,6-3-4 0,-4 4-5 0,7-8-3 16,2-11-4-16,2 0-3 0,2-1-3 0,2-1-2 0,4-3-6 15,3-3-10-15,-2-1-21 0,4-5-12 16,-2-3-22-16,2-2-31 0,2-3-23 0,-3-4-39 16,7-3-56-16,0-2-51 0,1 1-76 0,-2-5-78 0,4-4-102 15,-2-1-1125-15,-1-3 543 0,-1-3 362 0</inkml:trace>
  <inkml:trace contextRef="#ctx0" brushRef="#br0" timeOffset="93228.396">7108 13496 202 0,'0'-17'243'15,"-4"-1"6"-15,3 4-6 0,1 0-6 0,-3 6-14 16,3-1-17-16,-1 3-25 0,1 0-15 0,0 3-17 16,0 3-10-16,0 0 7 0,5 12 3 0,0 5 2 15,2 3-1-15,3 7 20 0,-4 4-19 0,2 5-16 16,2 8-3-16,2 2-11 0,-6-12 5 0,3 14-24 15,0 4-6-15,0-7-10 0,-4-8-7 0,4 10-1 16,-3-11-11-16,-1 0-6 0,3 8-3 0,-5-7-10 16,-2-4-2-16,0-1-9 0,1-2-1 0,-1-4 0 15,-2 0-8-15,-1-7 3 0,2-4-4 0,0-5 0 16,-1 0-3-16,1-4-1 0,1 0-3 0,1-1-1 16,-2-3 1-16,0-2-8 0,0 0 2 0,-4-16-3 15,3 3-13-15,1-11 1 0,0-5-10 0,2-1-3 16,2-1 3-16,3-2 0 0,-1 3 3 0,1-1-3 15,-2 6 4-15,1 6 1 0,0 3-1 0,-4 5-2 16,1 1 4-16,0 1-6 0,0 1 1 0,3 2 3 16,1-2-1-16,5 4 11 0,1-2-6 0,4 0-7 0,1 2 7 15,4 3-11-15,1-2 5 0,-1 3 11 16,-3-1-18-16,0 2-1 0,-1-1-11 0,0 3 1 16,-4-3-2-16,-1 0 4 0,0 0 2 0,-1 0 6 15,-2 0 16-15,2-7-20 0,-2 2 8 0,-1-3-2 0,0-1 9 16,1-7-9-16,-3 0 8 0,-1-10 4 0,1 2-1 15,-5-3 5-15,2-2-1 0,-3-4 5 0,-1 3 2 16,0 0 18-16,0 1-2 0,-1-2 32 16,-2 7 10-16,2 7 2 0,-1 1 22 0,-1 4 11 0,3 4 15 15,0-2-16-15,-1 5-14 0,1-2-5 0,0 3-14 16,0 4-9-16,0 0-7 0,0 0-2 16,0 0-3-16,1 17-4 0,3-1-7 0,1 2-6 0,-1 8-4 15,-2 0 4-15,6 0-5 0,-3 4 0 0,3 0-1 16,1 1-6-16,-2 2 2 0,0 1-2 0,-1 0-2 15,2-2-5-15,-2 0-1 0,1-5-4 0,-1 1-7 16,-1-1-1-16,0-9-28 0,0-2 2 0,-1-7-11 16,1 1-2-16,-1-1 4 0,0-3 6 0,-3-2 2 15,4-2 7-15,-5-2 2 0,9-6 4 0,0-5-1 16,5-3 2-16,0-7 2 0,4-2 0 0,0-3 3 16,0 5-1-16,-3-3 5 0,-2 10 3 0,-1 0 0 15,-2 0 2-15,-3 6 7 0,0 1-10 0,-1 0 0 16,-2 4-1-16,0 0 0 0,2 3 3 0,-6 0 3 15,9 6 7-15,-2 1-1 0,0 3 5 0,3 2 3 16,2 5-8-16,-3-3-4 0,2 3 1 0,5 4 6 16,-1 2-5-16,-3-1 5 0,3-1-6 0,-4-4 4 15,0 0-7-15,1-2 3 0,1-3-5 0,1 0-1 16,-5-5-1-16,3 3 2 0,-1-5 1 0,-4-4 1 16,4-1 0-16,0-1 1 0,1-2 1 0,-2-5 1 15,3 2-3-15,-4-11 4 0,0 2-4 0,4-9-2 0,-4-4 2 16,0-2 0-16,-3-2-4 0,2-4-2 15,-1 2-3-15,0 2 2 0,0-2 7 0,-3 4-4 16,-3 3 7-16,-3 0-1 0,1 10 4 0,-1-1 2 0,-3 3 6 16,0 3-2-16,-1 2-1 0,-1-1 0 0,-4 5 3 15,-2 0-4-15,-1 2-3 0,-4 4-1 0,-1 3 0 16,1 2-3-16,-2 2-3 0,3-1 1 0,-2 4 3 16,1 0-6-16,3 0 1 0,1 2-5 0,5-3-11 15,1-3-5-15,1 3-6 0,5-3 1 0,0-1-2 16,2-1 1-16,2 0 7 0,0-1 3 15,-2-3 2-15,13 0 5 0,-1-5 3 0,1-1 0 16,3-2 3-16,0-4-2 0,7-3-3 0,-8 3 1 0,9-5 4 16,-6 7 5-16,4-2 3 0,-3-1-1 0,-1 5 5 15,1 0 2-15,0 2 2 0,-1 3-2 0,3 3 10 16,-2 3-4-16,-1-1 2 0,3 2 5 0,1 4-1 16,-4-1 0-16,9 7-3 0,-8-4 3 0,3 2-3 15,-6 1 2-15,1-1-2 0,-4-1-4 0,0 2-2 16,-3 1-3-16,-3 0 6 0,1 1-6 0,-7-4 0 15,2 1 0-15,-3 1 6 0,1-1-2 0,-2-2-5 16,0 0-1-16,-1-3 0 0,1 0 3 0,1-2 0 16,0 0 4-16,-4-3-3 0,4-2-2 0,0 0-6 15,-6-9 6-15,3 2-1 0,3-6-2 0,0-4-3 16,0-2-3-16,-2-5 0 0,4-2 2 0,-2 1 1 16,3 0-1-16,-2 3 2 0,3-1 2 0,-1 5 0 15,-1 0 3-15,-1 1 8 0,2 4-8 0,3 1 5 16,-5 0-1-16,5 0 4 0,0-2-2 0,-1 2-2 15,0 2 0-15,3 3-4 0,-3-3 1 0,-1 3-3 0,-2-1 3 16,5 1 0-16,-3 3 2 0,-3 0-3 0,5-2 2 16,-6 3 4-16,3 1-3 0,-3 2 3 15,4-5 2-15,-3 2 8 0,-1 3 7 0,0 0 7 16,0 0 9-16,1-4 12 0,-1 4-4 0,0 0-3 0,0 0 0 16,0 0 3-16,0 0-4 0,0 0-5 0,-2-5-3 15,2 5-8-15,-4-4 1 0,4 4-1 16,-3-3-12-16,3 3 2 0,-7-3-4 0,3 2 0 15,4 1-4-15,-8-5 3 0,8 5-4 0,-5-4-2 0,1 3-1 16,-1-2 5-16,5 3-6 0,-4-3 0 0,4 3-1 16,0 0 0-16,-4-2-2 0,4 2 1 15,0 0-2-15,0 0 1 0,-5-3-3 0,5 3-1 16,0 0 0-16,0 0-1 0,0 0 2 0,0 0-2 0,0 0-3 16,0 0-1-16,0 0 1 0,0 0 1 0,-4-2-4 15,4 2 7-15,0 0-5 0,0 0-5 0,0 0 2 16,0 0 1-16,0 0 9 0,0 0-9 15,0 0 1-15,0 0-1 0,0 0 0 0,0 0 4 0,0 0-5 16,0 0 3-16,0 0 0 0,0 0 0 0,0 0 1 16,0 0 1-16,0 0-5 0,0 0 3 0,0 0-1 15,3-5 1-15,-3 5 1 0,0 0-3 0,0 0 4 16,0 0 1-16,0 0-3 0,0 0 2 0,0 0 3 16,0 0-2-16,0 0-2 0,0 0 4 0,0 0 1 15,0 0-3-15,0 0 0 0,0 0 0 0,0 0-1 16,-4-2-3-16,4 2 6 0,0 0-4 0,0 0 0 15,0 0 4-15,-2-5-4 0,2 5-1 0,0 0 0 16,0 0 8-16,0 0-9 0,0 0 0 0,0 0-1 16,0 0 1-16,-3-4 0 0,3 4 0 0,0 0 2 15,0 0 1-15,0 0-2 0,0 0 5 0,0 0-6 0,0 0 4 16,0 0-4-16,0 0-1 0,0 0 2 16,0 0-3-16,0 0 6 0,0 0-4 0,0 0-5 15,0 0 1-15,0 0 6 0,0 0-7 0,0 0-2 16,0 0 2-16,0 0 3 0,0 0-2 0,14 1-1 0,-14-1 8 15,8 0-9-15,-8 0 3 0,10 3-2 0,-5 0 2 16,-1-1-3-16,4 0 2 0,-3 1 2 0,4 5 0 16,-3-1-2-16,1 3 5 0,-1 1 0 15,1 2-1-15,0 4-1 0,-2-1 0 0,0 1 1 16,0 2-2-16,-2-1 3 0,2 0-1 0,-3 0 2 0,2 1-1 16,0-2 0-16,-1-5 0 0,2 5-2 0,-3-5 1 15,2-1 1-15,2-1-2 0,-2 0-4 16,2-1 6-16,0-1 0 0,-1 0 1 0,4-1 6 0,-3 1-7 15,2-2 3-15,-1-1-3 0,-2 0-2 0,3-3 4 16,0 4-1-16,0-2 1 0,-2-2-1 0,3 1-2 16,-4-1 4-16,3 1-3 0,-3-2 2 0,4 0-1 15,-4-1-1-15,0 3 0 0,2-3 1 0,-7 0-4 16,11 2 8-16,-6-5-3 0,2 0 1 0,-1 2 3 16,0-2-5-16,1 2 3 0,-1-2-2 0,-1 0 0 15,-1-2 2-15,1 0 1 0,0 0-3 0,0 1 0 16,-1-3 0-16,1 0 0 0,-1-4 1 0,-1 1-1 15,-2-3 0-15,2-2 4 0,-3-2-3 0,1 2-1 16,-2-6 1-16,-2 1-1 0,-1-4-3 0,2 5 1 16,-4-6 0-16,3 5-4 0,0 2 5 0,-1 1-1 15,-1 1 0-15,3 0 3 0,-1 4-6 0,1 2 1 16,-1 1 1-16,2 2 3 0,-1 1-1 0,1-1-3 16,1 3 0-16,0 1-3 0,1-2 3 0,-1 5 0 15,6-9 0-15,-3 8-2 0,3-3 3 0,2 2-2 0,1 1-2 16,-1 2 0-16,2 0 1 0,2 4-6 15,-3 0 7-15,5 7-3 0,-4 0 3 0,0 3-2 16,3 1 1-16,0 5 2 0,-3 3 1 0,-1-7 6 16,-4 0-7-16,0 0 1 0,-1 0-2 0,1 0 2 0,3 0 1 15,-4-1 2-15,-3-4 0 0,-1-3-1 16,0 4 0-16,0-4 1 0,-1-3-2 0,1-1 6 16,-3 2 2-16,3-2-1 0,0-4-1 0,0-1 3 15,-4 3 0-15,4-3-5 0,0 0-1 0,0 0 1 0,-2-19-3 16,4 7 1-16,-2-5 1 0,4-6 1 0,1-3-3 15,-1-4 4-15,2 0-4 0,1-5-1 0,0 2 0 16,0 2-1-16,1-1 4 0,5 4-2 16,0 1-1-16,-1 3-4 0,-1 9-1 0,-2 1 1 0,-1 4 1 15,2 3-2-15,-1 0-2 0,-4 4 2 0,3 3 0 16,3 3 1-16,2 3 3 0,1 4 1 0,-1 5 0 16,2 4 1-16,1 8-1 0,-3 5 5 0,-2-1 1 15,1 15-1-15,-1 0 4 0,-5-12-1 0,-1 12 0 16,2 3 0-16,-5-1-1 0,2 2-3 0,0 1 0 15,-3-5 2-15,0 5-1 0,3-1-1 0,-2 1-2 16,-2 1-1-16,0-2 4 0,1-1-12 0,0-2-8 16,-1-12-5-16,0 2-2 0,2-2-3 0,-2-2-4 15,0-3-13-15,-2-3-1 0,2-6-2 0,0-4-2 16,-1-1 3-16,1-5 5 0,-1-1 4 0,1-3 10 16,-3-2 2-16,0 0 0 0,1 0 9 0,-3-4-3 15,5-1 0-15,0 0-2 0,-14-9 0 0,6 2 0 16,1-3 3-16,0-2 5 0,1-2-4 0,-1-5-1 15,2-6 5-15,-1-3 0 0,2 2 1 0,3-3-7 16,0 1 7-16,2 1 3 0,1-1-1 0,4 1 1 16,2-2 3-16,3-1-3 0,-1 5 2 0,5 0 0 15,-3 0-2-15,2 1 6 0,-1 2-5 0,-1-1 1 16,2 1 2-16,-2 1 2 0,-1 3-4 0,1-6 2 16,-1 2 1-16,-3 3 3 0,1-2-3 0,-4-4 2 0,3 5-2 15,-6-6 2-15,2 1-1 0,-4-1 0 0,0 6 0 16,0-1 3-16,0 2-3 0,0 4 8 15,0 0 2-15,-4 1 2 0,4 2 0 0,-2 3 5 16,-2 1 2-16,4 3 2 0,-1-2 2 0,1 4-4 0,-3 0-3 16,3 3-7-16,0-4 2 0,0 4-4 0,0 0 1 15,-1 15 0-15,2 1 0 0,-1 4-1 16,3 5 4-16,-2 2-2 0,4 2 7 0,-1 1-10 16,0 1 0-16,-2 1-2 0,2-3 3 0,4 2-1 0,-2 1 5 15,3-5-7-15,-1-1-10 0,1-1-9 0,-2-9-11 16,2 4-9-16,-1-9-6 0,1-1-1 0,0-2 1 15,-1-1-1-15,1-4 0 0,3 1 5 0,-3-6-1 16,0 0 7-16,5-4 2 0,-5-1 2 0,5-8 2 16,0-8-1-16,3-2 3 0,-7-1 5 0,3-3-3 15,-3-3 3-15,-1 0 5 0,-1-15-1 0,-3 3 0 16,0 8 1-16,0-10-1 0,-2 9-1 0,-3 4 5 16,-3 3 8-16,-1 2 5 0,-1 3 5 0,-1 8 6 15,-2 0-4-15,-1 4 3 0,-1 3-2 0,1 3 3 16,-1-1 0-16,-3 5-2 0,4 1 1 0,-4 1-1 15,3 1-3-15,-2 3-5 0,2 0 3 0,1 4-2 16,0 0 2-16,0 1 1 0,1-1-7 0,1 2 4 16,3 1 3-16,-1-3-10 0,2 2-5 0,2-3-6 15,2 0-1-15,1 0 3 0,2-1-2 0,1-4-4 16,1 0 9-16,6-1 1 0,0-1 4 0,1 0-1 16,0-2 2-16,6-2-2 0,-6-2-2 0,0 3 3 15,-2 2 1-15,1-5-1 0,2 3 1 0,-1 2 0 16,-2 0-1-16,1 1 6 0,-1 2-3 0,2 3 4 15,0 1 4-15,-3 2 3 0,5 6 0 0,-2-2 6 16,1 2-3-16,-5 1-3 0,5 8 4 0,-4-8 0 16,2 3-2-16,-6 0-1 0,6 0-3 0,-6 0 3 15,-1 2-3-15,3-2 1 0,-3 2-2 0,-1-2-3 16,0 0 3-16,-1-2-3 0,0-3-4 0,-3-1-2 0,0-2-4 16,3 3 3-16,-6-6-4 0,6 2 3 15,-2-5 4-15,-1 1 1 0,0-4-2 0,-4 2 0 16,4-2 0-16,0 0-1 0,-4-18-2 0,2 8-4 0,2-7 2 15,0-2-6-15,0-10 7 0,0 0 2 0,2-5-4 16,2 1 1-16,4-12 4 0,-4 11-3 0,0-3 2 16,5 4 3-16,3 0-1 0,-1 5 0 0,-2 0-1 15,3 5 3-15,-3 9-4 0,1-1 1 0,-6 5 3 16,1-1-3-16,0 5-4 0,1 2 7 0,2 2-1 16,-3 2 0-16,3 2 1 0,2 3 3 0,-1 3 0 15,0 5-1-15,0 5 5 0,-1-2-6 0,-2 2 2 16,1 6 1-16,-5-5-4 0,6 6 2 0,-3 0 0 15,-1 0 1-15,0 0-3 0,-1-6 1 0,3 1-4 16,-1 3-4-16,1-5-1 0,0-2-8 0,3 0-5 16,3-6-15-16,-3 1-1 0,1-5 3 0,0 2 2 15,2-5 3-15,-2-2-1 0,3-1 9 0,-2-1 1 16,0-4 5-16,2-7 8 0,-1-3-8 0,2 1 3 16,-4-12-7-16,3-1 8 0,-3-1 0 0,-2-5-3 15,-2-3 6-15,1-11 4 0,-2-1 0 0,-4 0 5 16,-1 2-3-16,0 10 6 0,3-11 5 0,-1 12 13 15,-1 4 7-15,1 2 18 0,-2-1 10 0,-2 11 5 16,2 2 2-16,2 0 11 0,-2 6 3 0,1 2-13 16,-1 2-11-16,0 2-9 0,0 3-5 0,1-1-4 15,-1 3-3-15,0 0-3 0,7 17 1 0,-3-1 0 0,-2 9-1 16,3 5 6-16,0 1-10 0,-1 3-2 16,1 14-1-16,-1-1 2 0,-1 1-4 0,1 0-2 15,-2 0-3-15,3-3-1 0,0-10-1 0,-1 10-1 16,1-10 0-16,0-1-6 0,1-3 1 0,0-2-4 15,1-3-8-15,1-6-16 0,1-5 1 0,5-1 6 16,-1-4-5-16,5-3 0 0,0-1 1 0,3-4-1 16,9-3-2-16,-10-3 2 0,11-4-3 0,-2-2-1 0,5-4 2 15,0-3-12-15,-3 0-1 0,-2-7-8 0,-2 1-8 16,-2-4-1-16,0 0 8 0,-1 0-6 0,-5-2 8 16,0 6 4-16,-2 0 4 0,-8 6 6 15,-3 0 6-15,-2 5 3 0,-1 1 7 0,-3 1 2 0,-3 0 7 16,-2 2-4-16,-4 1 5 0,0 0 2 0,-1 1 0 15,-12 2-3-15,1 4 3 0,1 0 0 0,-4 0-1 16,2 3-2-16,2 2 0 0,2 1 1 0,3-2-2 16,3 2-3-16,3-1-9 0,3-3-9 0,1 1-5 15,2 0 2-15,2 1 3 0,1-4-5 0,4 5 10 16,1-5 3-16,-5 0 1 0,15 0 1 0,-6 0 1 16,4-2 4-16,1 0-1 0,0-1 4 0,-1 1-3 15,2 1 3-15,3 0-2 0,-5 1-2 0,0 1 5 16,-2 2 6-16,-1 0-3 0,-1 1-1 0,3-1 7 15,-2 6 1-15,-4-3 4 0,5 5 0 0,-5-1 4 16,7 3-1-16,-4 0 0 0,-2 2 0 0,5 0-4 16,-3 1 0-16,1-1 0 0,1 2-1 0,-2-3-2 15,1 2 0-15,2-3 4 0,-4-2-5 0,0-1-5 16,2-2 7-16,-1 0-1 0,0-3 0 0,2-3 1 16,2 0-1-16,-3-4-1 0,7 0 0 0,-2-6-1 0,3-4 2 15,0 0 2-15,1-11 0 0,3 0 1 16,-2-3 0-16,-3-6-3 0,7-11 4 0,2 1-1 15,-5-3-5-15,0-4 0 0,-1 3 2 0,-7 0 2 16,1-4 1-16,-4 2 1 0,-6 13 6 0,-1-1 6 0,-3 2 13 16,-3 5 17-16,-3 3 14 0,2 7 17 0,-3 4 3 15,0 3-3-15,2 2-5 0,0 2-1 16,-2 5-13-16,2 3-9 0,-6 4-5 0,-1 4 9 16,-1 5-16-16,-1 9-1 0,0 5-1 0,0 3 2 0,5 5 2 15,0 13-10-15,-1 1 2 0,8-2-4 0,-1 0-5 16,4-10-5-16,1-4 3 0,4 4-3 0,1-4-6 15,4-3-1-15,-1-1-8 0,1-2-8 0,1-4-17 16,-2-6-17-16,7 5-6 0,-7-10-26 0,4 1-18 16,-5-5-24-16,4-2-28 0,0-1-32 0,3 0-43 15,-3-5-43-15,-1 0-23 0,-1-1-31 0,-1-5-46 16,-3-2-45-16,-1-2-38 0,-5-3-994 16,2-4 478-16,-4-1 316 0</inkml:trace>
  <inkml:trace contextRef="#ctx0" brushRef="#br0" timeOffset="93567.552">10402 13211 155 0,'-7'0'293'0,"0"-1"-6"15,7 1 5-15,0 0-6 0,-10 0-9 0,10 0-20 16,0 0-6-16,-5-2-22 0,5 2-18 0,0 0-13 16,0 0-10-16,18-3-20 0,0 3-5 0,2-5-14 15,7 1-11-15,6 1 0 0,-1-1-22 0,5 1-8 16,-1-4-11-16,-4 4-12 0,4-1-4 0,-4-2-5 16,0 2-20-16,-2-2 9 0,-3-2-12 0,-4 7-6 15,5-6 6-15,-7 0-13 0,-3 1-3 0,-1 1-3 16,-5-1-5-16,1 0-21 0,-3 0-15 0,-2-2-33 15,-2-1-42-15,-3 2-37 0,-1 2-39 0,-7-4-50 16,-4 1-49-16,-3 1-55 0,-13-1-850 0,-7 2 388 16,0-2 258-16</inkml:trace>
  <inkml:trace contextRef="#ctx0" brushRef="#br0" timeOffset="94565.854">8175 11739 36 0,'-6'-2'51'0,"6"2"-1"15,-11-3 2-15,8 0 2 0,-4 2 4 0,7 1 1 16,-7-3 1-16,3 2 0 0,4 1 5 0,0 0-8 0,-8-4-1 16,8 4-1-16,-6 0-10 0,6 0-5 0,-7-4 1 15,7 4 10-15,-5-3 8 0,5 3 4 16,-4-2 11-16,4 2 9 0,0 0 12 0,-2-3 6 15,2 3 12-15,-3-5 6 0,3 5 6 0,0 0 5 0,-5 0 0 16,5 0 2-16,0 0 0 0,0 0-4 0,0 0-3 16,-11 0-4-16,11 0 6 0,0 0 2 0,0 0 3 15,0 0 1-15,0 0 4 0,-9 0-2 16,9 0 0-16,0 0-1 0,0 0-8 0,0 0-9 0,0 0-9 16,-3-2-5-16,3 2-5 0,0 0-6 0,0 0-8 15,0 0-2-15,10-7-9 0,2 0-9 0,3 1-1 16,4-2 0-16,8-3 1 0,1-2-10 0,-1 2 0 15,5 1 0-15,0-2 4 0,1 2-2 0,-1 0 2 16,0-2-4-16,-3 5-5 0,2-3 0 0,-4-1 7 16,-10 4-12-16,0-1-4 0,-1 0-3 0,-1-1 0 15,-3 4 11-15,-2-2 9 0,-1 4 13 0,-3-1 8 16,-1 2 4-16,-1 0 3 0,0 0 3 0,-4 2-5 16,8-4-6-16,-6 4-3 0,-2 0-9 0,5-4-6 15,-5 4-8-15,4-2-3 0,-4 2-8 0,0 0-1 16,0 0-3-16,4-4-9 0,-4 4-13 0,0 0-24 15,0 0-26-15,0 0-46 0,0 0-47 0,0 0-57 16,0 0-47-16,0 0-45 0,0 0-42 0,0 0-34 16,-13 10-34-16,11-5-59 0,-6 0-946 0,2-3 465 15,-1 0 308-15</inkml:trace>
  <inkml:trace contextRef="#ctx0" brushRef="#br0" timeOffset="94799.043">8761 11393 50 0,'-7'0'358'0,"-2"0"-18"0,3 0 0 16,-2 3-21-16,0-3-3 0,3 1-11 0,5-1-16 15,-9 0-24-15,9 0-27 0,-6 1-14 0,6-1-24 16,0 0-12-16,0 0-30 0,0 0-18 0,0 0-20 15,0 0-53-15,0 0-55 0,0 0-70 0,0 0-80 16,0 0-81-16,-3 4-88 0,3-4-762 0,-6 5 355 16,-3-4 238-16</inkml:trace>
  <inkml:trace contextRef="#ctx0" brushRef="#br0" timeOffset="95738.208">9716 12787 187 0,'-5'-4'270'15,"1"1"-4"-15,-1 2 10 0,5 1 3 0,-11 0 11 16,11 0 6-16,-11 4 4 0,6-3-11 0,1 2-10 16,4-3-16-16,-7 2-16 0,4 0-18 0,3-2-12 15,-5 1-17-15,5-1-18 0,-2 4-17 0,2-4-5 16,0 0-27-16,0 0-12 0,-4 4-28 0,4-4-46 0,0 0-100 16,-4 4-94-16,0-2-134 0,-7 1-1155 15,-1-1 478-15,-8-2 320 0</inkml:trace>
  <inkml:trace contextRef="#ctx0" brushRef="#br0" timeOffset="99046.639">13230 11722 1347 0,'-4'-17'75'0,"-1"-9"-12"15,0 9-18-15,0-8 25 0,-4 7-26 0,4 0-5 16,-4-1-1-16,4 1 8 0,-3 0 1 0,3 1 9 16,2 2 14-16,0-2 2 0,0 5-1 0,3-4 3 0,0 4 3 15,0 1-1-15,3 0-2 0,-1 1-4 16,2 0-7-16,3 2-3 0,-4 2-10 0,3 1-5 15,2-1-2-15,0 1-5 0,0 4-3 0,3 1-2 0,-3 0-3 16,1 1-3-16,1 4-5 0,0 1 0 0,1 3 1 16,-1 1 1-16,4 5 2 0,-3 2-4 0,2 7 5 15,1 2-4-15,-3 7 2 0,-1 0-1 0,-1 12-1 16,-2 0-3-16,-2 3 2 0,-2-1-3 0,-3 2 3 16,-3 4 2-16,0-2-2 0,-4 0 6 0,-1 2-2 15,-2 6 2-15,-8 20 3 0,8-21-4 0,-4-1 0 16,5 0-2-16,-3 3-2 0,-1-3-1 0,3 2-5 15,-2-2 0-15,0 0-4 0,6-7 6 0,-2 0 1 16,-1 0-5-16,8-1 0 0,0-16-6 0,1 1 1 16,1 0 1-16,0 0-2 0,3 0-1 0,1-3 0 15,0-6 1-15,2-1-3 0,-2-7-11 0,0-3 1 16,0-5 4-16,4-1-2 0,-4 1 4 0,5-5-4 0,-4-2 4 16,2-2 1-16,3-5-2 0,-2 3 1 0,1-7-2 15,1-4 3-15,-3-2 1 0,2 1 1 16,-3-1-3-16,0-4 3 0,-2 1-2 0,4-8 0 15,-6 7 5-15,-2 1 1 0,0 1 5 0,1-1 2 0,-4 4 14 16,1 2 9-16,-2 2-5 0,-1 0 4 0,0 1-7 16,1 4-1-16,-6 1-3 0,3 2-3 15,-6 2 12-15,1 1-12 0,0 3-4 0,-6 8 0 0,0 0 0 16,4 3 1-16,-6 7-5 0,1 3-2 0,4 3 1 16,0 4 1-16,0-1 1 0,9 3 1 0,-3 0-6 15,4 1 1-15,3 2-5 0,1-3 0 0,0 2 0 16,3 13 0-16,3 0 3 0,-1-1-5 0,0-1 3 15,4-1-2-15,-1-11-2 0,-2 12-1 0,3-9 4 16,0 8-3-16,-4-1-3 0,3 1 6 0,-4-9-3 16,2-1 0-16,-3 8 2 0,-2-11-3 0,-2 1 1 15,-2-2 0-15,2-1 2 0,-4-1-7 0,-3-3 7 16,-1 3-3-16,-2-4-2 0,-2-1-8 0,-5 0-1 16,0-2 9-16,-5-2-2 0,-1 0 3 0,-2-3 0 15,1-1-2-15,-5-3 2 0,2 0-10 0,0-4 4 0,0-1-1 16,1-2 13-16,6-4-28 0,1-1-24 15,1-4-30-15,3 0-34 0,3-3-67 0,1-1-77 16,2-5-73-16,1-7-818 0,5-4 380 0,3-10 254 16</inkml:trace>
  <inkml:trace contextRef="#ctx0" brushRef="#br0" timeOffset="101079.924">14821 12000 91 0,'0'-7'184'0,"0"2"11"0,-1 1 9 0,1-1 6 16,-1-1-8-16,-2 3-13 0,-1 1-11 0,0-1-9 16,4 3-6-16,-6-3-6 0,6 3-6 15,0 0-9-15,-22 9-12 0,13-1-3 0,-5 6 1 0,-4 6-5 16,0 3 2-16,3 4-9 0,1 0-2 0,1 4-6 16,0 2-7-16,1 11-7 0,0 1-2 0,1-1-12 15,4-9 1-15,2 1-10 0,-2 9-6 0,4-10-10 16,0-1-1-16,5 13-7 0,2-13-6 0,2-4-6 15,-1 0 12-15,3-1-22 0,5-6-1 0,-1-6-1 16,1-2-4-16,6-3-10 0,-1-4-4 0,4 1-2 0,6-4-2 16,-1-4 2-16,2-3-8 0,0-4 1 15,1-4-7-15,-1-6 0 0,3-2-1 0,-5-2-2 16,1-3 4-16,-6-6 4 0,9-9-7 0,-11 11 19 0,-1-1-13 16,-1 0-1-16,-4-1 10 0,0 0 4 15,-2 3-2-15,-2 3 26 0,-4 3-8 0,2 3 14 16,-3 8 18-16,-4 0 30 0,3-3 1 0,-4 4-4 0,3 6-10 15,-2-5-6-15,-1 4-9 0,0 3-5 0,0 0-3 16,0 0-4-16,0 0 3 0,-1 24-12 0,-3-9-3 16,1 4-1-16,-3 7 7 0,6 0-4 15,-4 2-15-15,4-1-1 0,3 4-4 0,-2-1 4 0,4-1-5 16,-1-1 0-16,5 1-4 0,0-5-3 0,2 1 5 16,0-8-10-16,-1-2-7 0,2-1-7 0,3 0-6 15,1-6-3-15,-2 1-6 0,4-3 2 0,-2-2-7 16,1-4 2-16,-4 0 3 0,6-4-3 0,-1-3 7 15,-1-4-11-15,-3-4 8 0,4-5 5 0,-4-3-8 16,-1-1 10-16,1-8 3 0,-5 2-6 0,0-2 5 16,0-1 4-16,-5 0 2 0,-1-1-2 0,-3 2 5 15,-1 1 7-15,-8 2 14 0,1 3-1 0,-2 5 2 16,-1 3-2-16,-5-3-1 0,1 8 3 0,-2-1-6 0,-2 6 2 16,0 1 3-16,-3 2-2 0,-1 1-4 0,2 3-2 15,0 1 1-15,3 2-4 0,4 1 4 16,1-2 7-16,4 3-15 0,4-1 3 0,4 3 1 15,2-2-5-15,0 1 4 0,8 1-4 0,3 1 2 0,7-2 19 16,7 3-23-16,2-3 5 0,2-1 3 0,5 2-9 16,-2-1 7-16,2-1 0 0,-2 2 1 0,3 2-7 15,-6-3 7-15,1 3 1 0,-4-1-8 0,0 3 3 16,-7-3 3-16,0 2-5 0,-3 0 9 0,0 2-5 16,-2 1-4-16,0 2 25 0,-2 0-24 0,-1 0 10 15,-1 0 0-15,-2 2-1 0,-4 1 1 0,4 0 2 16,-8 0 3-16,2-1-4 0,-6 2-3 0,2-1 4 15,-3 0-6-15,-1-2 5 0,0 1 0 0,0-6 3 16,-3 0-4-16,3 2-1 0,-1-6 1 0,-2 2-6 16,3-4 9-16,1 1 2 0,0-4-7 0,1 1-1 15,3-2-5-15,0 0 8 0,-9-9 12 0,8-3-21 16,2-4 7-16,1-5 11 0,6-4-19 0,-2-5 2 0,3 1 5 16,5 0-7-16,-1-3 2 0,5 3 2 15,-3 2 4-15,2 3 1 0,0 3 6 0,-2 1-2 16,-1 3 1-16,1 3-1 0,-2 2 12 0,2 3-10 0,-4 2 2 15,2 3-1-15,-1 0 2 0,1 3-6 0,6 2 5 16,-1 3 16-16,-3 3-19 0,6 1 3 0,-6 0 4 16,2 3 0-16,-3 4-4 0,0-1-4 0,-3 0 2 15,0 1 3-15,-1 2-6 0,-4 0 4 0,-1 0-3 16,0 0 0-16,-2 1-5 0,-2-2 2 0,3-1 3 16,-4-4-25-16,-2 1 1 0,3-2-10 0,-1-2 2 15,1-2 10-15,1-2-8 0,-2 2 7 0,0-3 0 16,0-3 4-16,3 2 6 0,-3-2-6 0,0 0-2 15,5-14 1-15,-2 4-2 0,1-2 3 0,2-6-1 0,1 0 5 16,6-4 0-16,0-1 8 0,4 0-10 16,-7 9 3-16,3-3 0 0,-3 2-4 0,3 2 7 15,-3 2 1-15,-1 1-3 0,1 5 5 0,2 1-13 0,-2-1 11 16,0 2-3-16,0 1 1 0,-2 2 4 0,0 0 1 16,3 2-5-16,-2-2 3 0,0 7 0 15,1-2-2-15,-5-2-1 0,1 3-8 0,0 2-3 0,-1-1-4 16,-1-2-16-16,-3 3-18 0,4-2-13 0,-1 4 0 15,-3-5-3-15,3 0 1 0,-4 0 0 0,4 0 4 16,-4-2 7-16,4 0 5 0,-4-3 11 0,4 1 5 16,-4-1 0-16,7-5 0 0,-3 0 6 0,4-2 3 15,1-3 3-15,1-4 4 0,3 1 7 0,-1 0 6 16,1-1 1-16,-1 1 12 0,1 1 21 0,-2 2-2 16,3-3-2-16,-2 6 7 0,-2 3-4 0,3-1-2 15,-3 0 17-15,2 3-22 0,0 0 4 0,0 4 6 16,-2 1 0-16,8 3 2 0,-8-1 0 0,2 2 1 15,0 3-4-15,1 0-4 0,1 4-5 0,-6-6 5 0,-1 4-3 16,-3 0 4-16,1-1-4 0,-3 1-7 16,-1-1 4-16,0 1-5 0,-1 0 2 0,-2-2-1 15,-1 1-4-15,-2-1-2 0,0 0 4 0,1-3 0 0,2-1 1 16,-2 0-3-16,0-6 0 0,0 3 0 0,4-3-2 16,-9 0 1-16,9 0-3 0,-7-8-2 0,3-1 5 15,2-2-7-15,0-5 2 0,3-1-6 0,2-2 0 16,2-6 7-16,1-2-6 0,2 9 1 0,0 1 7 15,-2 1-5-15,3 0 2 0,1 4 1 0,-5 1 2 16,2 3 2-16,0-1 1 0,1 5-3 0,-3-1 3 16,1 3-7-16,2 0 3 0,0 1-4 0,-2 2 5 15,1 2-7-15,-1 2-2 0,0-1 5 0,-1 0-1 16,3 4 7-16,-3-2-3 0,-1 3-5 0,1 0 3 16,0 3-6-16,-4-2 5 0,2 0-1 0,-3-3-4 15,0 5 6-15,0-4-4 0,0 1 0 0,0 0 0 16,0-3 1-16,-3-1-3 0,3-1 4 0,0-2 1 15,0-2-9-15,3 5 10 0,-3-5-1 0,0 0 3 16,0 0-1-16,0 0-1 0,10-11-2 0,-3 1 1 16,0 0-3-16,9-4 11 0,-6-3-2 0,8-4-5 15,1-1-11-15,0 2 8 0,3 1 10 0,2-1-15 0,0 3 5 16,0 3-5-16,-7 6 3 0,0-1-4 0,1 4 3 16,0-2 1-16,-6 4-4 0,1 3 10 0,1 0-10 15,-2 3 1-15,1 2-4 0,-1-1 7 0,1 4 2 16,-3 0 1-16,1-2 2 0,1 9-1 0,-1-3 1 15,0 2-4-15,3 0 4 0,-5 3-4 0,0-1-3 16,1 2-5-16,-2-1-29 0,0 3-23 0,-2-2-33 16,-1 0-35-16,-1 2-26 0,-3 1-37 0,-1-3-49 15,-1 0-36-15,0 0-54 0,-2-2-874 0,2-6 401 16,-3 1 268-16</inkml:trace>
  <inkml:trace contextRef="#ctx0" brushRef="#br0" timeOffset="101997.605">17525 12210 200 0,'1'-6'244'0,"2"0"-10"15,-2 0-10-15,4 3-20 0,-5 0-18 0,0 3-9 16,0 0 8-16,0 0 1 0,0 0 2 0,-5 15-9 0,1-7-11 16,3 2-21-16,-5 7-4 0,3 1-8 15,-3 0-12-15,0 6-14 0,0 2-14 0,2 0-4 16,3-3-9-16,0 4-8 0,1 0-5 0,1-2-11 0,2-3-10 15,-1-3-22-15,4 0-9 0,0-1-25 0,1-1-15 16,1-2-14-16,3-1-8 0,2-4-10 0,5-3-1 16,-5-2-6-16,1-3 7 0,0-4 2 0,3-1 4 15,1-4 6-15,-2-4 5 0,-2-2 3 0,5-6 9 16,-6-5 6-16,1-3 13 0,-4 3 20 0,2-6 9 16,-1-1 9-16,1-1 14 0,-1 0 14 0,-3 2 12 15,0 3 5-15,-2 3 21 0,-3 5 2 0,4 2 3 16,-3 1-9-16,-1 4 3 0,2 3-3 0,0 0 3 15,-2 1-24-15,2 4-15 0,1-2-2 0,-2 2-6 0,4 4-5 16,-2 0-6-16,3 0 13 0,0 6-23 16,0 0 3-16,1 0-4 0,5 7-4 0,-2-1-12 15,1 5 13-15,-5 0-9 0,0-1 7 0,1 0-6 16,-1 8-4-16,-1-5 1 0,-7-2-1 0,3 9 2 0,-4-8 1 16,0 3-1-16,0-3-10 0,-4-2 2 0,3 1-1 15,-2-5 5-15,2-3-1 0,-2 2-7 16,2-4-1-16,-3 0 5 0,3-4 6 0,1 3-1 0,-3 0-2 15,3-6-6-15,0 2 2 0,0-2 3 0,0 0-5 16,0 0 5-16,0 0 3 0,0 0-4 0,0 0 14 16,0-17-11-16,0 12-1 0,3-3 0 0,-3 4 1 15,0 0 5-15,0-4-7 0,1 3 5 0,2-1 4 16,-3 3 13-16,0-2-19 0,1 2 2 0,-1 3-2 16,0-6 1-16,0 6-4 0,1-6 0 0,-1 6 1 15,3-2-3-15,-3 2-1 0,0 0 2 0,0-4-3 16,0 4-5-16,0 0 2 0,0 0 4 0,0 0 0 15,0 0-3-15,0 0-9 0,0 0 8 0,0 0 4 16,0 0-2-16,0 0-1 0,0 0-5 0,0 0 1 16,0-4 1-16,0 4-1 0,0 0 4 0,0 0 2 15,0 0-3-15,0 0-5 0,0 0 5 0,0 0-5 0,0 0 16 16,0 0-11-16,0 0-2 0,0 0 3 0,0 0 1 16,0 0 3-16,0 0-1 0,0 0-2 0,0 0-2 15,0 0 7-15,0 0-11 0,0 0 14 0,-3-5-5 16,3 5-2-16,-1-7 3 0,2 4-8 0,2-1 8 15,-3-1-3-15,0-2-2 0,0 0 6 0,1-3-7 16,2 1 1-16,1-2 13 0,-3 2-10 0,-1-5 0 16,6-1-2-16,-3 2 5 0,3-2-6 0,2 0 2 15,2 1 0-15,3 2-1 0,0 1 1 0,3-1 1 16,10 2 11-16,-8 0-13 0,0 4-2 0,3 1 0 16,-1 2 3-16,0 1 5 0,-1 2-4 0,-1 4 8 15,1 1 12-15,-3 2-11 0,-2 5-2 0,-3-1-2 16,4 3 8-16,-3 1 4 0,0 6 3 0,-2-3 5 0,1 5-4 15,-4-4-1-15,3 5 1 0,-4 1 0 16,-3-8-1-16,1 8 0 0,-2-6-4 0,-2 0-3 16,0 0 2-16,0 1-5 0,0-1-1 0,-2-2-4 15,2-2 2-15,-2-1-8 0,4-4-9 0,-2 0-14 0,2-1-28 16,-2-2-25-16,0-2-57 0,4 0-59 0,-3 2-72 16,4-3-110-16,-1-4-1135 0,-4 0 503 15,13-11 334-15</inkml:trace>
  <inkml:trace contextRef="#ctx0" brushRef="#br0" timeOffset="103917.489">19521 12596 160 0,'5'-8'231'0,"0"0"-11"15,5-3-3-15,1-1-13 0,0-3-9 0,2 0-8 16,1-1-2-16,2-3-17 0,1-1-4 0,1 1-9 15,-3-4-9-15,3 0-10 0,-4-1-7 0,0-1-2 16,3-1-6-16,-7-2-9 0,2-3-2 0,-2 3 5 16,-1-1-13-16,0 0 7 0,-4 0 1 0,0 1-14 15,-3 1 12-15,1 4-9 0,-3 4 2 0,0 1-5 0,0 2-14 16,0 4 1-16,0 2-4 0,0-2-3 16,0 6-18-16,3 2-3 0,-1-3-5 0,3 6-10 15,-5 1-9-15,11 0-1 0,0 4 0 0,-1 3-8 0,4 0 1 16,2 5-3-16,5 5-8 0,2 2-8 15,-2 0 6-15,-1 3-3 0,1 1-10 0,-2 1-6 0,0 1-9 16,-2-3-12-16,-2 5-3 0,-1-3-5 0,-2 0 1 16,-6-6 1-16,0 2-3 0,-2-1 0 0,0-2 3 15,-4-5 6-15,-1 4-2 0,0-3 7 0,-3-3 2 16,0-1 11-16,1-2-5 0,-3-1-2 0,1 0 2 16,-1 0 4-16,-1-2 1 0,1 2 5 0,-2-2-7 15,-3-2 6-15,3 3 3 0,0-3 2 0,3 1-3 16,-4-2-2-16,5 1 1 0,-1 0-2 0,5-2 2 15,-4 5 2-15,3-3 2 0,1-2-6 0,3 6 4 16,-3-6-2-16,7 1 2 0,1 2-8 0,2-3 12 16,2 0-4-16,2 0 1 0,2-3-1 0,2 1 4 15,0-5 0-15,3 2-4 0,5-5 1 0,-7 3 3 16,1-3 2-16,4-6-1 0,-1 1 0 0,0-2 2 16,-4-3-1-16,3-4 6 0,-1 1 0 0,-1-4 2 15,1 2-1-15,1-4 6 0,-4 3 9 0,-3 1 5 0,-2 1 8 16,0 7 45-16,-5 1-2 0,-2 0 0 0,-2 5 6 15,0 1 19-15,2 2 8 0,-3 1-3 0,-2 2-9 16,1 0-16-16,0 0-10 0,0 3-9 16,-2 2-7-16,0 0-6 0,0 0-5 0,0 0-4 0,3 10-5 15,-3-3-2-15,-1 3-2 0,1 0-1 0,0 2-8 16,-3 3-4-16,3 2-6 0,-1-1-13 0,-1 1 2 16,1 0-13-16,-1 2-9 0,2-2-16 0,-3-2-8 15,3-3-12-15,0 0 6 0,1-4-6 0,-1 2 0 16,2-4-1-16,-1-1-1 0,-1 0 14 0,4 0 4 15,0-5 9-15,-4 0 7 0,10-6 1 0,0-2-1 16,3 0 7-16,0-6-1 0,1 1-5 0,1 1 18 16,0-3 3-16,2 3-4 0,2-5 10 0,0 6 5 15,-3-1 9-15,0 0-3 0,1 2 6 0,2 0-6 16,-1 4 4-16,-3 0 2 0,-2 2-10 0,0 1 0 16,0 1 7-16,-1 2-3 0,1 2-3 0,-3 0 0 15,3 1-1-15,1 1-4 0,-4 1 0 0,-1 3-1 0,2-1 2 16,-4 0-3-16,1 4 4 0,-3-5-7 0,-1 6 4 15,0-2-5-15,0 0-10 0,-3-1 13 0,-1 3 16 16,0-6-19-16,0 1 0 0,3-1-5 0,-3-2 0 16,0 0 3-16,0-4-1 0,2 7 1 0,-2-6 3 15,0-1 0-15,0 0-7 0,0 0 0 0,6-11 5 16,-1 2 0-16,1-1 1 0,3-4-4 0,-2-1 0 16,1-2 2-16,-1 0-2 0,4 0 2 0,-4-1-4 15,2 3 4-15,0 3 16 0,-4 4-6 0,2-3 2 16,-1 5-1-16,-3-2 2 0,1 3-5 0,-1 1-4 15,1 4-1-15,1-3-8 0,-5 3 9 0,9 5-4 16,-5 1 4-16,0 3 1 0,2 6 0 0,2 2 3 16,-2 8 7-16,3 3 4 0,-5 4 1 0,1 1 2 15,0 2-1-15,-1 13-4 0,0-12 0 0,1 12-3 16,-5-14 0-16,4 13-1 0,-1 1-2 0,-3-14-3 16,2 1 0-16,-2 3-2 0,0-3 3 0,-5 1-7 15,0-2-5-15,2-2-1 0,-3 2-18 0,-2-3-3 16,-1-4-4-16,0-1-6 0,-2-1-7 0,2-9-6 0,-1-1 9 15,-2-3 7-15,5-2 0 0,-4-4 1 0,3-1 6 16,-3 1 3-16,2-6 3 0,-2-3 4 0,-1 0-5 16,3-1-2-16,-1-3 4 0,0-3 6 0,-2-2 0 15,2-3-3-15,1 1 0 0,3-3 5 0,-1 1 2 16,2-1-3-16,5 1 5 0,0 0 3 0,4-1 6 16,1 0-8-16,4-2 0 0,8-3 3 0,-3 0-7 15,6-2 6-15,3 1-4 0,0 0 5 0,4-2-4 16,1 1 1-16,14-9-1 0,-12 9 1 0,9-10 3 15,2 0-3-15,-2 2-1 0,-4-4 8 0,0 0-4 16,-2 1 0-16,-11 7 5 0,-2 1-5 0,-1-1 4 16,-3 5 11-16,0 2 7 0,-8 5 5 0,-3 5 15 0,0 0 16 15,-5 6-11-15,3-2-5 0,-3 1-6 0,-3 3-4 16,-2 2 4-16,5 1-11 0,-13 1-2 16,4 4-4-16,-3 2 1 0,-1 1-3 0,0 6-5 0,3-2-1 15,1 3-1-15,-3-1-4 0,5 3-17 0,3 0-24 16,1 1-29-16,-1 1-25 0,4 1-36 0,3-2-33 15,1 2-43-15,4 6-52 0,6-4-49 0,0 2-80 16,3-2-869-16,-2-9 416 0,1 0 280 0</inkml:trace>
  <inkml:trace contextRef="#ctx0" brushRef="#br0" timeOffset="106743.808">22074 12513 2642 0,'5'-4'51'0,"-1"0"-27"15,2 0-10-15,-2-1-11 0,1 1 3 16,-1-1 0-16,1-3-7 0,4 1 7 0,-4-5 10 0,4 5 15 16,4-9 6-16,5-5 9 0,-8 7 7 0,8-6-5 15,0-1-6-15,-4 7 0 0,6-8-5 0,-3 2 0 16,2-3-4-16,-1 1-2 0,1-3-2 0,-1 3-4 15,-1-4-3-15,-3-1 1 0,0-1-1 0,-5 1 1 16,1-1 1-16,-4-1 0 0,-2 0-5 0,-2-1 9 16,-1 5 12-16,-1-1 7 0,0 9 8 0,-1 0-2 15,-2 5 7-15,2 2-8 0,1 3-4 0,-2 1-11 16,2 2-5-16,0 4-4 0,0 0-1 0,0 0 0 16,0 0-6-16,12 19 4 0,-6-7-4 0,3 3-4 15,2 9-1-15,4-1-2 0,0 2 0 0,-1-3-1 16,4 5-6-16,-4-3 2 0,0 2-5 0,1-1-12 15,-2 0-3-15,4-2-4 0,-7 2-4 0,2-1-9 16,-1-1 2-16,-4-5-7 0,-1 1 8 0,-1-3 4 0,0-3-3 16,-1-1-1-16,-3 1 6 0,-1-5 0 0,0 3 2 15,-1-5 5-15,-2-1 1 0,-3 2-1 0,-2 1 1 16,1-3 6-16,-6-2 3 0,3 3 12 0,-3-3 1 16,-5 2-1-16,1-2-2 0,0 2 4 0,4-3-4 15,-1 0 3-15,3-1-4 0,0 2 0 0,5-1-2 16,-1-2-7-16,3 2 5 0,0 0-3 0,4-2-3 15,-6 3 4-15,6-3 4 0,0 0-13 0,0 0-1 16,14 4-3-16,-5-4 0 0,1-2 0 0,3-3 0 16,6-2 1-16,-2-1 0 0,3-4 2 0,3-2 0 15,0-4 1-15,0-4 1 0,2 1 6 0,-2-5 0 16,-2-2-7-16,1-2 6 0,6-10 1 0,-4-2 2 16,1 1 7-16,-11 8 0 0,4-14-2 0,-2-2 9 15,-2 1 6-15,2-1 4 0,-4 2 17 0,-1 13 7 16,0 1 9-16,-2 1 16 0,-2 2 8 0,0 3 13 15,-3 2-1-15,-3 9 10 0,1 1 9 0,-5 3-2 16,3 7-3-16,0-2-18 0,0 2-10 0,0 2-16 0,0 3 3 16,0 0-9-16,-8 13-5 0,5-2-3 0,-9 13 1 15,3 2-9-15,1 4 0 0,-2 4-8 16,-4 11-3-16,3 0 1 0,-2 1-7 0,5 0-1 0,-1-12-9 16,-2 14 9-16,3-1-6 0,2-1-2 0,3-12 1 15,-1 2-5-15,-1 10-4 0,5-11-5 0,3-3-11 16,-1-2-1-16,2 1-24 0,4-8-11 0,3 2-5 15,-1-8-1-15,5-5-3 0,0 1-2 0,3-4 14 16,4-4-11-16,-1-3-1 0,7-2 4 0,-6-1-1 16,6-5 2-16,-2-6 6 0,-2 0-8 0,2-5 8 15,-1-2-4-15,-2-3-1 0,2-5 6 0,-3 3 5 16,0-7 3-16,-1 3 1 0,-5 2 7 0,0-3 5 16,-5 5 0-16,-6 5 2 0,-1 0 5 0,0 2 8 0,-4 6 0 15,-3-2 1-15,-2 2 16 0,1 1-12 16,-3 1-5-16,-2 2 5 0,-3 2 2 0,2 0 0 15,-8 4-7-15,5-1 0 0,-6 5 4 0,6-3-11 16,-5 5 8-16,6 0-11 0,-2 0 0 0,2 0-7 0,-1 1-16 16,4 1-7-16,0-1-4 0,1 1 0 0,3-3-1 15,-2 1 1-15,3-2 3 0,0 2 2 0,3 0 4 16,-3-1 5-16,4-1 4 0,0 2 2 0,5-2 1 16,-1 1 4-16,0 1 2 0,1-2 3 0,0 1 2 15,3 1 2-15,0 1 1 0,-1 1 3 0,-3 0-1 16,3 1 1-16,1-2 2 0,-1 4 1 0,1-4 3 15,2 4-1-15,-3-2 2 0,2 1-2 0,0 1 2 16,3-2 2-16,-1 1-1 0,-3-3 0 0,2 2 2 16,0-1 2-16,2-3-4 0,-2 0 4 0,3-1 0 15,0-1-3-15,-3-2 2 0,0-2 2 0,3-3-4 16,-2 0 7-16,6-4 1 0,-3-2-2 0,1-3 1 16,5-7 6-16,-4-1-6 0,0 0-1 0,0-5 3 15,-2 1 4-15,0-2 1 0,-2-3 9 0,-2-2-9 16,9-13 2-16,-5 2 4 0,0-2 7 0,-2 3 1 15,-5 8 3-15,0 0 2 0,1 1 10 0,-2 2 10 16,1 1 16-16,-1 2 3 0,-4 3 18 0,-1 9 10 0,-1 2-7 16,0 2 8-16,-1 3-2 0,0 4-6 15,1-4-8-15,-1 7-11 0,-1 0 0 0,2 3-16 16,0 0-2-16,-15 13-6 0,6 2-4 0,-6 7-2 0,1 4-1 16,-3 5 0-16,-1 12-1 0,2 4 1 0,0-1-6 15,1 2-6-15,2 0 3 0,0-2-5 0,7-1-3 16,-2-12-2-16,1 15-4 0,3-13 3 0,0-1-4 15,3-1-6-15,2 0 1 0,0 0-4 0,4-5-11 16,0-1 1-16,3-10-8 0,-1-1 5 0,5-1 3 16,0-2-12-16,2-1 1 0,0-6 0 0,4-1 0 15,0-2 0-15,2-3-1 0,-1-4-1 0,10-4-3 16,-3 0 1-16,2-6-9 0,2-6 2 0,-1-1-4 16,-1-1-9-16,12-9 3 0,-2 0-4 0,-10 6 8 0,9-8 1 15,-10 7 8-15,0 3-4 0,-8 2 5 16,2-1-4-16,-8 7 4 0,-2 1 18 0,-2-1 6 15,-3 5 6-15,-2 1-1 0,-1-1-1 0,-3 3-3 0,-3 0-2 16,-1 3-5-16,-2 0 2 0,-4 4 3 0,-3 0-9 16,-4 5 8-16,-2 0 0 0,0 3-4 0,-7 3-5 15,3 2-11-15,-1 3-24 0,6-6-28 0,4 2-9 16,1 3-19-16,2-1-9 0,1-1-15 0,1 1-10 16,2-3-2-16,2 2-1 0,1-4 4 0,2 1-9 15,0-2 3-15,2-3 4 0,0-1 13 0,0 3 11 16,4-4 12-16,0-1 6 0,1-2 10 0,7 0 9 15,1-4 2-15,3-4 8 0,2 1 9 0,1-3 12 16,-1 3 11-16,1-2 10 0,-1 1 7 0,-4-1 23 16,4 2 13-16,-6 1 7 0,2 2 6 0,-3 0 5 15,-2 0 2-15,1 2 2 0,-3 1-7 0,0 0 10 16,-7 1-5-16,13 4 4 0,-4 1 7 0,-2 0-1 16,-2 2-1-16,0 2-1 0,-3 2-4 0,3 0 2 15,-3 2-8-15,-2-1 1 0,0 1-8 0,-2 0-6 16,-3-1 2-16,4-2-7 0,-3 6 1 0,0-3-3 15,1-1-1-15,-1-4-6 0,0 4 1 0,0-4 0 16,-1-2 0-16,4 1 0 0,-3-2-2 0,3-1-1 0,-2-1 2 16,3-3-2-16,-1 3-4 0,1-3 4 0,0 0-9 15,6-10 9-15,-2 3-10 0,2-4 14 0,3-4-6 16,0-1-6-16,8-8 6 0,-2 2-2 0,0-4 2 16,3 3-7-16,4 1 17 0,-3 0 7 0,1 2 2 15,0 3 7-15,-7 5 9 0,2 0 1 0,-2 4-7 16,-2 1-8-16,0 0 6 0,-1 5 12 0,1-1-17 15,-4 3-4-15,0 1 0 0,3 2-5 0,-1 1 8 16,-1 5-2-16,0-1 3 0,-2 6-6 0,-2 0 5 16,0 1-3-16,-3 2 3 0,-1 1-8 0,0 0 0 15,-4 2 0-15,0-1-4 0,-3 1-2 0,-5 3-8 16,3-5 4-16,-1-2-2 0,1 0 3 0,0-2-2 16,-1 0-7-16,4-4-1 0,1 0 2 0,-1-6-1 15,4 3 2-15,-1-1-2 0,1-2 5 0,-1-1 2 16,3-3-5-16,0 0-4 0,0 0 0 0,0 0-3 15,6-15-3-15,1 8 5 0,5-8 5 0,0-1-4 0,4-5-3 16,1 0-1-16,2-4-7 0,2 0 5 0,5 0 3 16,-1-1 0-16,1 2-10 0,-1 2 1 0,2-1 2 15,-1 4 2-15,-1 0 3 0,-6 10-1 16,-6 0-1-16,6-2-1 0,-8 7-3 0,1 1 5 0,-1 0-4 16,-5 3 0-16,4 3-12 0,-4-1 10 0,2 3 7 15,-3 7 0-15,1-2-2 0,-1 0 4 0,0 8 0 16,0-1 8-16,-4 1-11 0,-1 1-3 0,1-1 4 15,-1 8 2-15,-2-2-2 0,0-5-1 0,0 0 16 16,1 1-15-16,-1-3-6 0,2-2-13 0,2-1 29 16,-2-2-18-16,1-2-9 0,3 0-4 0,2-3 6 15,2-2 3-15,1 3 1 0,0-4 2 0,2-3 2 16,3-1-4-16,-1-1 4 0,2-2 3 0,3-1-2 16,3-6-4-16,-1 1 9 0,1-4-5 0,4-3 12 0,-1-2-7 15,-1-1 8-15,1-1-12 0,-3-2 0 0,2 2 2 16,-1 0-1-16,-4-1 1 0,-4 5 2 15,-4 2 6-15,-1 0 14 0,0 4 22 0,-4 2-6 0,-1-2 7 16,-3 3-6-16,0 2 11 0,-2 0-14 0,-1 3 0 16,-5 0-2-16,7 2-3 0,-19 4 2 0,5-1-2 15,-4 4-3-15,3 2-6 0,-2 2-2 0,-2 1 0 16,4-1-2-16,-2 3 0 0,-5 3-2 0,10-3-5 16,0 2-7-16,2 0-15 0,0-3-3 0,4-1-14 15,1-2-9-15,-1 2-2 0,4-3-3 0,3 0-1 16,0-1 0-16,3-2 9 0,0-1-7 0,1 0 9 15,2-1-7-15,4-4 10 0,3-4 9 0,1-1-3 16,4-2 6-16,0-1 3 0,8-4 3 0,-4-3-5 16,3 0 10-16,1 1-4 0,1 0 3 0,1-3 0 15,0 0 15-15,2 1-11 0,-3 0-2 0,-2 4 4 16,-7 3-5-16,0 0 8 0,0 1-1 0,-2 1-2 16,-7 3 7-16,2 0-3 0,-5 4-3 0,0 0 12 0,0 0 2 15,-2 3 11-15,1 2 1 0,-4 0 1 16,1 0 4-16,-1 3-3 0,0 0-17 0,-2 0 15 15,2 3-3-15,-2 0 0 0,0 0 4 0,0 2-5 0,0 1-9 16,0 1 7-16,0-3 0 0,-4 0-14 0,4 0-5 16,0-2-9-16,0-1-14 0,0-2-5 0,0 0 3 15,0 0-10-15,0-3 13 0,2 0-8 0,3-1 16 16,-1-1 0-16,1-1 6 0,-5-1-3 0,12-4 5 16,-3 0-4-16,4-2 7 0,1-3-5 0,3-4 9 15,-2 0-4-15,7-4 0 0,-2-3 0 0,6 3 5 16,-11 8 2-16,7-8-2 0,-3 5-5 0,-2 2 4 15,-1 1-1-15,1 1 6 0,-7 3 2 0,4 0-4 16,-5 1 1-16,4 0 5 0,-7 3-5 0,1 1 1 16,-1 0 3-16,-1 2 2 0,1 2-2 0,-2 2 0 15,0-1-2-15,-1 1-1 0,-2 3 0 0,-1 2 3 16,0 0-6-16,-1 0-1 0,0 1 2 0,-1 0 2 16,1 0 0-16,-2 2-5 0,3-2-2 0,-2-1-3 0,0-2 3 15,4 1-6-15,-1-3-6 0,0-2 4 16,2 0 5-16,1-3 0 0,1-2 1 0,-5 0 4 15,16-3-2-15,-5-3 5 0,-1 0 2 0,5-7 2 0,1-1 3 16,5-5 6-16,-2-3 7 0,2-4 0 0,-2 0 11 16,4-1 7-16,-5-5-7 0,9-9 16 0,-8 10 15 15,7-12 15-15,-11 12 12 0,1 0 7 0,-1 5 19 16,-3-1 0-16,1 5 26 0,-8 6 22 0,0 5 9 16,-1 1 8-16,1 3-28 0,-3 1-17 0,0 3-14 15,-1 2-15-15,-1 1-11 0,0 0-8 0,-5 14-10 16,0-2-8-16,-2 5-3 0,-2 9-7 0,2 1-6 15,-3 2-2-15,0 3-8 0,3-3-7 0,-3 3-1 16,0-1 0-16,1 2-9 0,1 2 1 0,-1-6-8 16,3 7-18-16,0 10-9 0,-1-13-25 0,1-3-24 15,2 2-27-15,0 2-38 0,2-4-38 0,2-3-32 16,1-2-64-16,2-6-46 0,0 1-56 0,4-4-50 16,-1-2-77-16,3-6-1016 0,1-3 499 0,3-3 334 0</inkml:trace>
  <inkml:trace contextRef="#ctx0" brushRef="#br0" timeOffset="106908.445">25916 12015 174 0,'-8'-10'350'0,"0"1"-24"16,3 0-16-16,2 3-19 0,1 1-29 0,4 1-26 0,3 1-22 16,6-1-26-16,8 1-19 0,8 1-17 0,4 2-14 15,1 2-12-15,4-2-17 0,4 3-15 0,-4 1-23 16,-3-2-36-16,1 0-36 0,-3 1-39 0,-11 0-56 15,-3-3-53-15,2 0-43 0,-5 0-731 0,-5 0 307 16,-5-3 206-16</inkml:trace>
  <inkml:trace contextRef="#ctx0" brushRef="#br0" timeOffset="107527.201">23716 11710 109 0,'-19'-5'182'0,"-3"2"-12"0,3 1 8 16,1 0 1-16,-4 0 7 0,3 2-3 0,-3-4 4 15,3 2-5-15,-1 4-2 0,3-1-7 0,-1 2-2 16,7-3-9-16,3 0-8 0,1 1-11 0,0-1-15 15,7 0-12-15,-9 1-10 0,9-1 3 0,0 4-5 16,0-4-1-16,17 3-6 0,-3-3-1 0,9 3-6 16,6 2-4-16,2-1-12 0,3-2-9 0,2 1-2 15,16 0-7-15,-14-2-3 0,15 0-11 0,-4-1 8 16,-11-1-14-16,15 0-11 0,-15-2 6 0,1 0 2 0,-3-1-11 16,-1 1-18-16,-3-4-12 0,-3 3-18 0,-7-1-25 15,-5 1-18-15,-4-1-20 0,-3 3-24 16,-3 0-44-16,-3-1-42 0,-2-1-55 0,-2 4-45 15,-6-6-656-15,-5 3 319 0,-2 0 212 0</inkml:trace>
  <inkml:trace contextRef="#ctx0" brushRef="#br0" timeOffset="107944.316">22525 11804 185 0,'-8'0'265'0,"8"0"-17"0,0 0-12 16,-5-1-20-16,5 1-15 0,0 0 0 0,17-3-3 0,-3 3-10 15,4-3-15-15,11 2-11 0,2-1-9 0,1 1-17 16,2 0-12-16,2 0-14 0,-3-1-7 15,2-1-12-15,-5 2-5 0,1 1-11 0,0-3-8 0,-2 1-5 16,-9 0-11-16,-1-1-17 0,-2 2-23 0,-4-1-32 16,0 1-40-16,-4-1-53 0,-4 1-76 0,-2-3-808 15,-1-1 334-15,-2 5 220 0</inkml:trace>
  <inkml:trace contextRef="#ctx0" brushRef="#br0" timeOffset="109416.441">8690 15572 59 0,'-15'3'140'0,"-3"-2"14"0,5 2 17 16,3-2 5-16,2 1-4 0,3-1-6 0,-3 0-15 15,3 1-17-15,0 0-8 0,5-2-11 16,-5 5-2-16,5-3 6 0,0-2 8 0,7 8 3 15,0-6 2-15,3 1 0 0,3-3 0 0,10 1 8 0,8-2 2 16,3-2-4-16,6-4 4 0,11-3-8 0,5-1-6 16,3-4-13-16,4-4-4 0,25-5-3 0,-1-3-6 15,-2-4-8-15,-26 8-12 0,28-7-4 16,-31 9 2-16,2 5-18 0,-6-1-4 0,-3 0-9 16,-16 7-5-16,-4 1-19 0,-9 3-29 0,-7 2-35 0,-1 1-32 15,-2-1-22-15,-5 1-20 0,-1 5-20 0,-4-2-40 16,0 0-28-16,-18 14-32 0,2-3-27 0,-13 7-23 15,-1-1-611-15,-5 1 298 0,2-1 200 16</inkml:trace>
  <inkml:trace contextRef="#ctx0" brushRef="#br0" timeOffset="110879.12">9292 15412 118 0,'5'-9'214'0,"-1"1"0"16,-3 4-9-16,4-1-14 0,-2 2-8 0,-3 3-10 16,0 0 1-16,0 0 10 0,10 9 2 0,-5 2 9 15,3 1-4-15,-2 6-8 0,6 7-9 0,-5 1 3 16,5 5-24-16,-2 2 15 0,-1-2-17 16,5 3-8-16,-1 12-10 0,-3-13-7 0,-1 1-8 0,3-2-13 15,0 3-14-15,-3-2-7 0,0-1-10 0,1-2-4 16,3 2-9-16,-4-4-5 0,4 1-6 15,-3-3-6-15,-1 0-15 0,1-9 10 0,2 2-9 16,-2-6-4-16,-1-3-12 0,0 0-11 0,-1 1-7 0,2-4-1 16,-1-2 4-16,1-3 3 0,3-4-9 0,-2-3 7 15,2-4-10-15,1-4-4 0,4-6 2 0,-3-3 0 16,-2-5 1-16,1-1 3 0,-2-7 9 0,-6 0-10 16,4-11 2-16,-2-3-11 0,0 4 15 0,-3-2 8 15,0 13 3-15,-4 0-6 0,4 4 16 0,-1-2 3 16,2 4 4-16,1 4-3 0,-2 5 5 0,1 0 8 15,-1 6 0-15,1-1 0 0,-1 3-4 0,1 3-4 16,0 2 0-16,-1 3-19 0,2 2 22 0,2 5 5 16,1 2 2-16,-1 1 2 0,3 5-2 0,-1 5 0 15,3 5-2-15,0 4-3 0,-1 2 4 0,-3 0-5 16,4 0-3-16,-1 0-1 0,1 1-5 0,3-3-2 16,-3 1 0-16,1-3-1 0,2 1 0 0,-1-4-5 15,3 0-2-15,3-4-2 0,-8-4-7 0,4-3 8 16,9 0-4-16,-8-4 4 0,8-1-6 0,1-6 1 15,0-3-1-15,-1-3-2 0,1-2-3 0,-1-3-3 16,-4-3 2-16,3-4-1 0,-5-3-2 0,0 3 1 16,-5-3-1-16,1-4 0 0,-6-2-2 0,-2-1 0 15,0 0-1-15,-6 10 2 0,-2 0 1 0,2 2 9 16,-5-3-3-16,1 9 1 0,-2-1 2 0,2 1 4 16,-3 2 10-16,-1 0-1 0,0 3 0 0,1 4-5 15,-1 0-2-15,-1 2-2 0,6 0-1 0,-17 6-1 16,8 3 5-16,-1 3-5 0,-3 4 1 0,2 1-2 15,-2 6-3-15,4 0 2 0,3 4 2 0,2-8-5 16,-3 6-10-16,5-6-7 0,2 5-1 0,0-7-7 16,5 1-6-16,0 0-10 0,4-2-16 0,-2 0-7 15,4-3-15-15,-1-2-4 0,7-1 7 0,-1-4-1 16,2-3 17-16,2-1-4 0,1-4 6 0,-2-3 8 16,2-2 1-16,3-5 7 0,-1-2 6 0,-6 1 3 15,6-8-2-15,-5-3 4 0,0-1 15 0,-3-2-8 16,0 1 7-16,-3-1 10 0,-1-2 6 0,1 3 12 15,-1 1 14-15,-1-1 10 0,-1 9 4 0,-1-1 7 16,-2 2 2-16,2 2-15 0,-3 4 9 0,3 0-5 16,-6 4-7-16,2 2-2 0,0 0-2 0,1 2-3 15,-5 2-12-15,8 3 11 0,-2 3-1 0,3 1-1 16,-1 4 0-16,2 3-5 0,-1-1-1 0,-1 3-3 16,-2 2-5-16,-1 2 3 0,0-3-5 0,0 0-3 15,1 4-9-15,-3-5-4 0,1 1-16 0,-1-6-3 16,1-1 7-16,-1-1-6 0,0-1 1 0,-1-3 2 15,0 2 3-15,-1-4 14 0,-1-3-2 0,0 0 10 16,0 0-14-16,8-13 4 0,-6 2-1 0,2-2 0 16,0-3 6-16,4-3 6 0,-2-1 5 0,-1-7 2 15,4 1 1-15,-1-1 0 0,2 0 4 0,-1 2 3 16,1-3-6-16,-1 3-16 0,4-1 26 0,-3 9 0 0,7-3 3 16,-6 7-3-16,3 1 0 0,-3 5 3 15,1 0-1-15,1 2-3 0,0 1 6 0,1 4-5 16,0 2-9-16,3 3 9 0,-1 3 4 0,0 2-5 0,4 7 1 15,-7 0-1-15,3 1-3 0,0 4 1 16,-1-1 3-16,-2 2-3 0,2 0-6 0,-5-6-10 16,3 3 12-16,1 0-1 0,-4-1-3 0,4-4-1 15,-1 2-3-15,2-3-4 0,1-2 1 0,-1 1-8 16,-2-5 1-16,5 2-2 0,-1-6 2 0,-1-4-3 0,3 0-1 16,-2 0 0-16,2-4-2 0,-2-4-5 15,0 0 8-15,0-5 3 0,2-5-5 0,-2-2 1 16,-2-2-23-16,3-4 20 0,-5 2-8 0,0 0 15 15,-2-1 2-15,-4 6 0 0,-1 0 3 0,-1 0 5 16,1 1 5-16,-3 3 4 0,-2 4 1 0,-1-1 0 0,2 2 18 16,-2 4 5-16,-3-5-1 0,0 6-2 0,-2 0-8 15,-1 3-3-15,2 0-2 0,4 2-1 16,-19 9-1-16,6 0-4 0,-3 5 1 0,-7 7-1 16,0 1-1-16,2 0-1 0,-3 1-1 0,5 3-1 15,1-2-6-15,0 1-1 0,1 0-4 0,4 1-6 0,0-5-10 16,5-4-9-16,0-3-7 0,4-2-11 0,-1-2-2 15,4-1-2-15,1-2-6 0,-1 0 4 16,1-4 5-16,0-3 7 0,0 0 1 0,0 0 4 16,19-14 0-16,-9-3 7 0,8-5 1 0,-3-4 1 0,2-2 3 15,3-15 1-15,-6 8 6 0,4-12-4 0,-2 3 8 16,-2-5-1-16,-3 5-2 0,-2 9 8 0,-4 0 2 16,4 2 13-16,-4-2 14 0,-1 6 10 0,-3 3 1 15,-1-1 10-15,3 8 17 0,-3 2 6 16,-3 3-3-16,3 3-5 0,-1 3-3 0,1 1-9 0,0 3-7 15,0 2-1-15,0 2-1 0,0 0 5 0,-4 14 5 16,3 4-2-16,-3-1-5 0,4 8-1 0,-2 1-2 16,4 3-6-16,2-2 1 0,0 2-8 0,-2 3-2 15,6 1-1-15,1 1-6 0,-4-1 5 16,8 13-8-16,-8-13-16 0,12 1-20 0,-2-1-28 0,3-4-32 16,3 1-43-16,5-2-56 0,7 7-61 0,-6-11-51 15,-1 1-71-15,7-8-62 0,3-3-999 0,1-5 475 16,-1-5 316-16</inkml:trace>
  <inkml:trace contextRef="#ctx0" brushRef="#br0" timeOffset="113511.967">12874 15130 204 0,'-2'-9'290'0,"4"3"-27"0,-2 0-29 16,1 4-26-16,-1 2-5 0,0 0 4 0,0 0-3 15,9 15 7-15,-2-3-6 0,2 4-8 0,-1 2 3 16,4 7-28-16,-1 2-14 0,-2-2 8 0,1 5-36 16,3 0-21-16,-4 1-7 0,1-2-2 0,-1 1-9 15,-1-3-11-15,-3-2 4 0,1 0-20 0,-3-5-7 16,-2-2-2-16,2-2-6 0,-2-5-4 0,-1 0-6 15,3-5-3-15,-2-1-4 0,0 1 5 16,2-6-6-16,-3 0-3 0,4-8-4 0,1-4 2 0,0-6-6 16,1-9-7-16,2-8-5 0,0-14 13 0,0-1-8 15,3-1-4-15,-2 1 0 0,1-3 6 0,-1-1 0 16,1-4-11-16,1 0 5 0,2 4 2 0,-2 2 0 16,1 3 14-16,1 3 1 0,-4 14 10 0,1 3 11 15,-2 12 4-15,-3 2-5 0,3 4-8 0,-1-1-6 16,-3 9 6-16,1 1-9 0,7 4-12 0,-6 3 16 15,3 5 2-15,0 7 8 0,4 7-2 0,-2 6 0 16,0 3-1-16,10 9-1 0,-10-9-4 0,1 3-4 16,-1-2-2-16,2 10-4 0,-4-9-3 0,3-3 1 15,-2 3-6-15,-1-4 0 0,3 4 0 0,-2-4 3 16,-1-2-9-16,-3 0 3 0,2-5-3 0,-2-6-2 16,-2-2-3-16,1-4 0 0,-1 0-3 0,1-5-4 15,-2 0 11-15,1-4-6 0,-3 1-1 0,-1-4-3 16,0 0 2-16,14-12-1 0,-9-1-1 0,0-3-1 15,2-3-8-15,3-6 10 0,-5-1-7 0,1-1-2 16,1-5 1-16,-5 2 1 0,2-2 1 0,-5 4 0 16,1 3 12-16,-4 7-4 0,3 0-3 0,-1 6 6 15,-4 1-1-15,2 2 1 0,-1 3 1 0,-3 0-5 16,-3 4-9-16,-2 2 18 0,-3 6-4 0,-10 5 5 16,0 3-1-16,-2 5-2 0,-1 0-2 0,-2-2-3 15,3 6 0-15,0 0 3 0,4-1-3 0,2-2 1 16,4-1 6-16,3 2-7 0,4-4-5 0,9 1-11 15,-7-2-4-15,5-4-9 0,6 0-6 0,0 1-7 0,4-2 0 16,3-2-21-16,7 0 22 0,0-2-2 16,6-6-3-16,6-2 6 0,1-3 1 0,1-4-3 15,2-4 4-15,-2 0-4 0,2-8-8 0,-1-1 20 16,0-1 8-16,8-7-3 0,-11 5 1 0,-1 2 0 0,0-3 1 16,0 1 7-16,-5 5 4 0,-3 2 1 0,-5 3 7 15,3 5 0-15,-7 0 6 0,0 1 7 0,-1 3-12 16,0-1 8-16,-3 5 1 0,6 1 5 15,-2 2-5-15,-1 3 8 0,2 0-1 0,1 3-15 0,-2 4 17 16,-1 1-2-16,0 1-2 0,0 3 5 0,0-2-9 16,-4 2 0-16,0 0 0 0,-1-2-1 15,0 2-2-15,1-3-5 0,-1 2 5 0,-3-3-4 16,0-1-1-16,-1-3 3 0,0 0-2 0,2 2-10 16,-4-5-2-16,1 1-4 0,1-3 8 0,0 0-3 0,0-1 13 15,0-3-13-15,0 0 4 0,0 0-6 16,0 0-3-16,3-13 1 0,-1 4 2 0,5-8 3 0,-2 0-1 15,2-2 1-15,5-8 3 0,-3 4-3 16,2-5 6-16,2 0-4 0,0 1-1 0,1 2-3 0,0-3 5 16,1 6-1-16,-6 5 2 0,-1 5 4 0,2 0-3 15,-5 3-1-15,4 1 1 0,-4 0 0 0,4 4-5 16,-1 1 4-16,-3 2-1 0,4 2 5 0,1 2-3 16,-1 2 0-16,0 3 6 0,4 0-18 15,-3 3 21-15,-1 3-4 0,1 0 1 0,-1 1 5 0,-1 2-4 16,0-1-2-16,2 2-2 0,-5-1-4 0,3-1-12 15,-1 1 17-15,3 0 2 0,-1-3 0 0,-1-1 0 16,2-2-1-16,-1 3-1 0,0-5 3 0,1-2-3 16,2 0-4-16,2-1 2 0,1-2 3 0,6-2-6 15,-1-2 1-15,2-1-4 0,0-3-9 0,-2 0-8 16,8-4 16-16,-1-1-5 0,-8 0-9 0,5-6 0 16,1-1 4-16,-4-1-9 0,-5 2-1 0,-3 0 1 15,4-6 14-15,-5 5-6 0,-2 0 4 0,0 1-1 16,-3 4 9-16,-1 1-7 0,-3-3 14 0,-2 5-1 15,-1-2 1-15,-1 5 8 0,-2-3 6 0,-1 3-3 16,-1 0 6-16,-3 2-29 0,-7 2 25 0,-4 1-3 16,0 2-3-16,-11 5 0 0,4-1 2 0,4 2-8 15,4-1 0-15,0 4-1 0,-1-2-1 0,9 0-5 16,2 0-13-16,2 0-8 0,1 1-13 0,2-1-15 16,2 0-6-16,2-3 19 0,4 3-27 0,0-3-2 15,4-1 3-15,4 1 1 0,2-4 4 0,8-1 2 16,-2-1 2-16,-1-2 0 0,7-1 7 0,2-1 4 15,-2 0 4-15,-7 0 3 0,1 1 5 0,-2-2 4 16,-2 3 4-16,2-1 1 0,-10 1 2 0,1 0 1 16,-2 1 6-16,-3 0 1 0,3 1 0 0,-8 0 3 15,14 1 1-15,-9-1 4 0,-1 1 0 0,1 2 1 16,0-1 2-16,1 0-4 0,-1 0 3 0,-1 1 3 16,0 2 0-16,1-2 2 0,0-2-4 0,-1 2 7 15,4 0-2-15,-4-1 0 0,3-2-1 0,-7 0 0 16,13-4 3-16,-1 0-1 0,-1-3 0 0,6-3-1 15,-1-3 3-15,6-4 0 0,-3-3 4 0,-1-2-3 16,-1-3 0-16,-2-2 2 0,0-3-1 0,0-1 9 16,0-1 0-16,-4-2 3 0,3-12 3 0,-3 0 4 15,-4 12-3-15,3-14 3 0,-2 14 12 0,-7 3 20 16,3 2 15-16,-4 1 2 0,-4 8 16 0,3 3 0 16,-3 2-4-16,0 2 0 0,-2 3-2 0,0 2-7 15,3 3-7-15,-5 2-4 0,2 1-7 0,-5 7-10 16,0 1 10-16,-3 6-6 0,3 10 0 0,-7 4 0 15,5 4-7-15,4 1-1 0,-1 4-2 0,1-2-7 16,8 4 6-16,-3-3-13 0,1 16 0 0,6-14-2 16,-2 0-5-16,3 1-2 0,1-3-2 0,4-5 1 0,-1 2-9 15,2-6 3-15,6-3-8 0,-4-5-6 0,2-3-4 16,0-2 0-16,3-3 2 0,-1-2-3 16,6-6-12-16,-3-1 11 0,8-4-4 0,0-4 0 15,0-1-1-15,-2-7 1 0,1-1-3 0,1-4-5 0,-3-3-5 16,-1-3 8-16,0-1 9 0,1 0-10 0,-3 0-5 15,-1 5 6-15,-2-1 2 0,-8 7 8 0,-2 5 10 16,0 1 3-16,-3 4 7 0,-1 1-5 0,-2 1 2 16,1 0-3-16,-1 1-2 0,0 2-6 15,-2 2 4-15,0 0 4 0,0 0-20 0,1 11 16 0,-2-1 0 16,-2 0-1-16,0 2-1 0,1 5 3 0,-2-1-6 16,1 3 1-16,1-2-4 0,1 0-23 15,-2-1 2-15,3 0-19 0,0-1-17 0,3-1-21 16,-2-3-21-16,1-2-4 0,2 0-4 0,-1-1 7 0,2-4 6 15,0 1 11-15,0-3 9 0,4-3 9 0,0 0 5 16,1-4 7-16,2-1 11 0,3-4 0 0,-1-3 4 16,-4-1 4-16,2-1 6 0,-2 1 10 0,-1-2 0 15,0 0 5-15,1 2 9 0,-6 1 10 0,4 2 16 16,-7 6 15-16,4-4 4 0,-2 3-2 0,-2 1-7 16,4 1-3-16,-2 3 2 0,-3 1-7 0,0 0 1 15,0 0 3-15,5 13 7 0,-5-1-1 16,0 5-5-16,-2 8 8 0,1 1 3 0,-1 1-4 0,0 2-16 15,-1 1 12-15,-1 0 0 0,3 2-4 16,-3-1 4-16,1 2-6 0,-1 1 3 0,3 1 6 0,0-2-12 16,-2 3-6-16,6 10 6 0,-6-14-5 0,3 1-1 15,0-1 2-15,-1-2-7 0,-2-1 1 0,2-3 0 16,1 0 4-16,0 1-18 0,0-8 12 0,0-2-4 16,0 0 4-16,0-5-8 0,0-1 9 0,0 2-9 15,1-4-12-15,-2-2-1 0,1 0 4 0,-4 1 13 16,3-2-3-16,1-1 5 0,0 0-5 0,-1-2 3 15,2-1 3-15,-1-2 2 0,-4 6 3 0,4-6 9 16,0 4-6-16,0-4 11 0,0 0-5 0,0 0 2 16,0 0 4-16,-14-8-6 0,10 6 9 0,0-2-4 15,4-4-6-15,0-2-4 0,1-6-2 0,3-2 1 16,4-7-3-16,1-1 1 0,4-5-6 0,0-1 2 16,7-15-4-16,-3 2 1 0,4-3-2 0,2 2-4 15,2-3 1-15,0 2 2 0,2 0 0 0,1 2-3 16,8 3 2-16,-16 13 1 0,11-8-4 0,-7 11 5 15,-1-1-2-15,-1 5 4 0,2 4-1 0,-2 0-4 16,-8 7 6-16,0 0 0 0,-2 2-1 0,-2 4-1 16,0-4 0-16,-3 8 2 0,0-1-2 0,1 2 1 15,-2 3 12-15,-2 1 2 0,0 5 5 0,1-1 2 16,-1 9 3-16,0-2-1 0,-3 2 3 0,-1 3-2 16,1-1 0-16,-1 0-4 0,0 0-5 0,-1 7 1 15,1-7 6-15,1-1-9 0,-2 1-7 0,1-1 1 16,0-1 1-16,1-2-11 0,0 1-29 0,2-3 5 15,0-1-14-15,0-1-4 0,1-3-15 0,0 1-6 16,1-4-6-16,4 1-1 0,0-2-5 0,1-4-2 16,2 0 1-16,1-3-1 0,-2-4 11 0,7 0 3 15,-3-8 4-15,3-3 9 0,0-4 10 0,0-1 4 16,0-2 2-16,-1 0 10 0,-2-4 1 0,0 3 25 16,3-2-6-16,-3 0 4 0,2 3 13 0,-2 3 0 15,2 1 14-15,-3 7 10 0,-1-2-3 0,2 4 8 16,-1 3-8-16,4 1 1 0,-3 1 11 0,3 4-8 15,-1 3 1-15,2 3 2 0,-1 4 10 0,1 2-3 0,0 2-8 16,2 6 6-16,-1 2 0 0,-6 2 8 16,2 2-11-16,-7-6-1 0,1-1-5 0,0 3 1 15,-2-1-7-15,-2 0-3 0,-1 2-3 0,-2-3-1 16,0-2-5-16,-1-1-8 0,-2-2 2 0,-2 1 1 0,0-2-11 16,-1-1-19-16,-1 0-31 0,1 2-40 0,-2-6-60 15,0 0-81-15,-2-1-91 0,-2-2-126 0,-2-4-962 16,-2-3 469-16,-5-5 312 0</inkml:trace>
  <inkml:trace contextRef="#ctx0" brushRef="#br0" timeOffset="114478.062">16744 15195 94 0,'0'0'243'0,"0"0"-21"16,4 6-25-16,-4-6-16 0,3 1-10 0,-3-1-10 15,6 2-9-15,-1 2-7 0,2-3-9 0,-1 2-10 16,4-3-9-16,2 0-11 0,5 1-7 0,-2-1-11 16,2-1-9-16,1 0-4 0,0-3-8 0,1-2-5 15,1 0-3-15,-4-2 1 0,2-2 8 0,-1-3-7 16,4-4 4-16,-3-1-3 0,1-2-5 0,-1-1 7 15,-2-1 9-15,0-4-7 0,1-1-1 0,-6 0 8 16,2 0 10-16,-1 4 7 0,-5 3 27 0,2 3 12 16,-2 1 9-16,-3 5 8 0,-2 1 0 0,3 2-7 15,-2 2-11-15,-2 1-18 0,1 1-13 0,0 1-7 16,-2 3-13-16,0 0-9 0,0 0-6 0,0 0-8 16,1 17-5-16,-1-7 2 0,0 2-10 0,-1 4-4 15,-2 2-9-15,2 2 1 0,0-2-9 0,-2 3-15 16,1-1-10-16,-1 0-29 0,3-1-37 0,0 0-11 15,3-3-19-15,-1 4 1 0,6-5-21 0,-2 0-3 16,2-1-2-16,2-3 6 0,3-2 10 0,-2-3 11 16,7 0 15-16,0-6 6 0,-6 0 10 0,7-5 6 15,1-2 11-15,3-6 17 0,4-1 15 0,-3-3 20 0,-2-2 15 16,0-2 10-16,-2-1 13 0,0-2 15 16,1 4 11-16,-2 0 14 0,-6 6 6 0,-4 2 6 15,4 3-6-15,-4 1-3 0,-4 4-7 0,1 0-10 0,2 2-9 16,-3 2 9-16,4 5 2 0,1 0 5 0,-1 5 1 15,1 4 10-15,-3 1-14 0,3 1-3 16,-2 1-12-16,2 1 2 0,-6 1-6 0,-1 0-5 16,0-1-10-16,0 0 2 0,-5 1-6 0,4-1-5 0,-4-1-30 15,1-2-24-15,-2 1-64 0,0 0-53 0,-4-3-58 16,-2-3-75-16,3-2-79 0,-8-4-1071 0,4 1 476 16,-8-5 318-16</inkml:trace>
  <inkml:trace contextRef="#ctx0" brushRef="#br0" timeOffset="116260.522">4398 11255 24 0,'2'-4'189'0,"2"-1"-8"0,-2-1-9 16,-2 1-13-16,-2-1-17 0,-2 2-17 0,-1-3-13 16,-3 3-9-16,-3-1-8 0,-3 0-7 0,-4 2-6 0,-1-1-15 15,-7 1 3-15,3 2-8 0,-3-2-2 0,4 3 5 16,-7 0-9-16,0 2 0 0,10-1-7 0,-4 2 0 15,-5-2 7-15,9 3-4 0,1 3 2 0,-1-4-5 16,6 3-6-16,0-4-6 0,3 5-2 0,1-2-4 16,-1 4 2-16,2-1-4 0,2 4 1 0,1 3-5 15,-1-1 4-15,2 3 2 0,2 1-1 16,2 2 2-16,2 4 3 0,2 5-2 0,-1-4 0 0,2 4 4 16,2-1 7-16,-2 1-2 0,-1 5 3 0,3-4 2 15,-2 1 2-15,0 2 2 0,3 0-10 0,-3 1 2 16,9 11 0-16,-6-11-1 0,2 0 0 0,3 12-2 15,-7-12-8-15,2-4 5 0,1 6 1 0,1 7-2 16,-1 3 0-16,-2-11-3 0,3 13 2 0,0-2-1 16,-1 2 1-16,1-4-6 0,0 4-2 0,2-3-2 15,-5-12-3-15,3 15 1 0,1-2 2 0,2 0-2 16,-7-12-3-16,6 14-2 0,-1-3 6 0,-2-1 0 16,-2-10-3-16,4 12-5 0,-1-1-1 0,-5-12 5 15,8 17-3-15,-4-2-3 0,0 1 4 0,4-3-8 16,-4 0 3-16,1 0-4 0,3 1 7 0,-6-3-1 15,5 3-4-15,-2 1 16 0,-5-2-20 0,3 4 7 0,-2-1-6 16,-2 2 6-16,2-2-5 0,-4-1 2 16,2 1-2-16,-3 1 4 0,1-1 0 0,-2 0 3 15,2-4-8-15,-2-7-6 0,1-3 2 0,2-1 4 16,0 14-1-16,1-12-1 0,-4-4 4 0,4 2-2 0,1 2-2 16,-1-2-1-16,0 1 7 0,-2 0-4 0,1-1-5 15,0 0 4-15,-1 1 0 0,-1 0-1 0,5 14 1 16,-3-13 0-16,-2 11 3 0,2-12 1 15,0 13 2-15,-1-3-7 0,-2-9-3 0,0-1 20 16,4 12-16-16,-4-14 4 0,0 3-4 0,1-1-1 0,2-2 1 16,-3 1-2-16,0-3 6 0,0 3-4 0,0-2 5 15,0 0 0-15,0-1-3 0,-3-2-2 16,2 4 1-16,1-4 6 0,-5 1-10 0,2 2 3 16,2-1 2-16,-3 0 3 0,-2 0-2 0,2 4 1 0,0-4 1 15,-1 1 1-15,3 0-6 0,-5-2 9 0,0 1-7 16,1 1 1-16,1-2 33 0,1 2-6 15,-1 0-5-15,-2 0 2 0,3-6-6 0,0 4-4 0,0-1 4 16,3 3-6-16,0-4-2 0,1-1 0 16,-2-7-3-16,1-1-2 0,1 0-5 0,0 0-2 0,0 1 2 15,1-3 2-15,-1 0-2 0,0 0 0 0,2 0-6 16,-2 0 5-16,0 0-2 0,0-2 2 0,1 3-18 16,-1-1 12-16,0 0 4 0,0 0-7 0,-3 0 7 15,3-1-2-15,3 1-5 0,0 0 0 0,-1 0 0 16,1-2 0-16,-2 2-1 0,2 3 2 0,1-2 3 15,0 2-46-15,0-2 13 0,1 0 1 0,0 0-2 16,2-1 6-16,-1 0 11 0,1 2-3 0,-2-2 5 16,1-1-3-16,-1 2 1 0,4-2 2 0,-3 1 0 15,2 0 5-15,1 0 0 0,-3-2 6 0,5 2 1 16,-5 1-5-16,2-1 7 0,1 0-2 0,-3-2 0 16,3-1 3-16,-2 0-1 0,0 0 3 0,-1-3-9 15,0-1-1-15,1 7 19 0,0-7-9 0,0 1-8 16,1 0 21-16,-2-1-14 0,3 3 9 15,-1-5 0-15,0 1-4 0,-1 1 0 0,3-2 0 0,-3-1 0 16,2 0-5-16,1 0 3 0,-1-1 9 0,0-2-6 16,0 1 1-16,2 0 2 0,-2-3 1 0,2-1-1 15,0 3 5-15,-3-4-3 0,5 0-6 0,-2-2 3 16,8-1-4-16,-1-1-13 0,1-1-37 16,-1-2-35-16,1-1-42 0,8-6-62 0,0-1-49 0,2-5-65 15,17-12-76-15,2-3-881 0,19-23 417 0,0-6 278 16</inkml:trace>
  <inkml:trace contextRef="#ctx0" brushRef="#br0" timeOffset="118660.371">25252 10567 16 0,'5'-2'118'0,"2"1"3"0,4 1-11 15,0 0-14-15,7 0-4 0,0 1-8 0,5-1-10 16,-1 2-1-16,7-1-5 0,3 1 1 0,1-1-3 16,1 2-8-16,0-3 5 0,0 1-6 0,1 1 3 15,-1-2-7-15,-1 1-2 0,1 0 8 0,1-1-4 0,-3 1 7 16,-2-1 0-16,1 2-5 0,-9 1-6 0,6-1-2 16,-8 0-5-16,1 1-10 0,-1-1 5 15,-2 1 2-15,1 2-6 0,-6 0-4 0,-3 0-4 0,4 2-3 16,-2 0-6-16,2 5 4 0,-4-2-3 0,-1-1 2 15,1 6 1-15,-1-1 1 0,0 1 0 0,-1 2-2 16,-1 3 3-16,1 4 2 0,-3 0 8 0,-1 1-3 16,1-5 3-16,-2 9 0 0,1-4 1 0,-2 2 3 15,1 1-6-15,-5 1 1 0,4 3-2 0,-4-3 2 16,1 2-4-16,0-2 2 0,-2 3-1 0,-2-3-4 16,-1 0 8-16,-1 3 5 0,1-1 0 0,0-2-2 15,-1 0 1-15,-2 0-6 0,2 5 6 0,-2-1 3 16,-3-1 3-16,7 0-2 0,-4 12 6 0,-1-7 3 15,-2-4-8-15,2 11 3 0,1-8 4 0,-7 11 0 0,2-3-2 16,-2-1-3-16,5-10 0 0,-3 0-3 16,2 1 1-16,1-1 2 0,0-1-2 0,0 2 5 15,-4-1-1-15,4-1-4 0,-4-2 4 0,5 2-4 16,1 3 4-16,-4-1-1 0,3-2 2 0,0 2 2 0,-2-1-12 16,3 2 5-16,0-2 4 0,-3-1-9 0,3 0-5 15,-3-1 3-15,3 0-6 0,-2 1-8 0,3-1-3 16,-1-2 4-16,3 1-1 0,-2-2-7 0,-2 3 8 15,2-3-1-15,-2 3 5 0,-1-2-4 0,-1 0 6 16,0 0-4-16,1 0 4 0,-1 0 0 0,-1 2 1 16,2-2-2-16,-2 5 6 0,-1-2-3 0,0-1 1 15,0-1-2-15,1 3 2 0,-3-1-1 0,4 1 0 16,-2-1-2-16,-1-3 5 0,2 2-6 0,0 2-7 16,3-1 1-16,-4-3 3 0,4 1-3 0,-3 1 0 15,-1 0-5-15,1-4 4 0,-1 3 2 0,3-1 0 16,0 1-2-16,-3 0 4 0,1-1-3 0,1 0 1 15,0 0 0-15,3 2 1 0,-2-2-2 0,-2 3 2 16,-1 1-3-16,5-4-8 0,-1 3 4 0,-3-1 0 16,3 0 0-16,-2 2 23 0,1-1-2 0,-1-2-6 15,0 2-3-15,5 2-2 0,-4-5 5 0,2 3-10 16,-3 1-3-16,4-2 1 0,-2 0 0 0,0 1 0 0,0-1-2 16,0-1 1-16,1-1-6 0,0 0-1 0,0 0-1 15,0 2-3-15,-1-2 0 0,1 0 1 16,1 0-2-16,-1 2 3 0,0 0 1 0,0-2-2 15,0 2 0-15,3 0-3 0,-2 0 1 0,-1-2-4 0,3 3 4 16,-2-1-20-16,0 1 0 0,1-4 0 0,1 5 1 16,0-4 2-16,-1 2 8 0,2-2 1 0,-1 0-2 15,0 0-2-15,-2 0 7 0,5-3 1 0,-4 2-3 16,1-1-2-16,0-2 8 0,-2-2-3 0,1 3-2 16,1 0 6-16,-3 1-3 0,3 0 4 0,-1 1 1 15,2 0-1-15,-1 1-6 0,-2-3 6 0,2 3 2 16,-6-4-5-16,7 2 4 0,-4-1-4 0,0 0 0 15,5 0-2-15,-2-1 4 0,-3-1 0 0,4-1-7 16,-1-4 4-16,-1-1 1 0,1 2 0 0,-2 5 3 16,-1-3-5-16,5-4 2 0,-2 0 6 0,1 9-4 15,-4-9 1-15,4 2-5 0,1-3 3 0,0 1-5 16,-1 0 2-16,-1 1-1 0,3-2-2 0,1 0 2 16,-1-2 0-16,2-1 2 0,-3 3 4 0,0-1-10 15,5-3 5-15,-3-1-2 0,-2 5 1 0,2-5 1 16,0-2 1-16,-2 2-1 0,3 0 2 0,-2 0-2 15,2 0 2-15,-3-2 2 0,2 2-3 0,-2 4 4 16,1 1 0-16,-2-2 0 0,1 2-2 0,-1-2 2 16,3 0-1-16,-2-3 1 0,-1 3-3 0,2-4 1 15,-1 6 6-15,-1-5-2 0,1 3-3 0,-2-1 30 16,-2 1-5-16,3-4-2 0,1 1-4 0,0 3 0 16,2-3-4-16,-3 1 1 0,1 1-3 0,4-3-4 15,-4-2-1-15,3 0 1 0,-2-2-3 0,2-2-2 16,1 2 1-16,-2-1-1 0,0-4-1 0,2 4-2 0,-2-2 1 15,-1 1 0-15,3-1 4 0,-2-1 3 0,2-3 2 16,-5 5 4-16,1-3 4 0,4-2 1 16,-5 2 0-16,-1 1 0 0,1-2-3 0,-2-1 0 15,-5 1 2-15,-1-1-4 0,-1 0 1 0,-4-1-12 16,-5 2 12-16,-6-2 2 0,-3 0-5 0,-2-2 3 0,0 0-2 16,-4 1-4-16,0-2 0 0,-11 1 1 0,-5 0 1 15,3 1-5-15,-3 0 9 0,-5 1-1 0,-4-1 4 16,3 2-5-16,1-3 3 0,-5 6-1 15,6-3 4-15,-4 2 4 0,2 2 3 0,5 3 0 0,1-3 5 16,3 1-2-16,17-2-1 0,1 3-5 0,-2 0-2 16,4-1-4-16,3 4 0 0,0-3-4 0,10 0-5 15,3-1 1-15,2 0-3 0,2 1-1 16,2-2 5-16,-4 1-28 0,4-1 23 0,0 1-7 16,0-1 2-16,4 0 0 0,0-1 1 0,0-2-9 0,2 2-15 15,3-3-19-15,-5 5-26 0,0-5-45 0,5 0-73 16,0 0-109-16,0 0-129 0,-8-10-123 0,11 0-1473 15,2-8 670-15,0-10 448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1290.03943" units="1/cm"/>
          <inkml:channelProperty channel="Y" name="resolution" value="2064.7133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1-25T09:05:30.43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2259 1614 106 0,'5'-1'138'16,"-5"1"3"-16,4-6-5 0,-2 1 1 0,1 1-8 16,-1 2-2-16,-2-3-8 0,2 0 8 0,0 0-1 0,-2-3 1 15,0 2-4-15,-1-2-13 0,1 1 3 0,-1 0 5 16,-2-3-1-16,2 3-2 0,-3-3-5 15,-1 1-10-15,-5 0 2 0,2 3-4 0,0-3 3 16,-2 4-16-16,-1 0 0 0,-1 0-7 0,-7 4-6 16,1 2 32-16,-1 4-11 0,-3 0-4 0,-5 2-18 15,1 5 7-15,-3 1-7 0,-1-1-6 0,0 5-9 16,1 1-8-16,3 4 3 0,2-5-17 0,1 4 0 16,3 2-1-16,2-2 1 0,6-4 0 0,5 1-7 15,1 1-2-15,4-5-6 0,2 3-9 0,2 0 4 16,4-1-3-16,3 2 3 0,1-3-4 0,3 8 4 15,4-5-4-15,4 1-1 0,-6-5 1 0,8 1 10 16,3 1-12-16,-3 0 0 0,1 0-6 0,0-1 1 16,0-2-1-16,-2 1 1 0,-3-2 16 0,1-3-20 15,-4 4 8-15,2-1-7 0,-5 0-3 0,0 0 8 16,-1-2 0-16,-5 1-1 0,2-3 0 0,-4 6-1 16,-4-1 0-16,0 3-3 0,-3-1 1 0,-2-1-7 15,-6 6 0-15,3-3 7 0,-9 1-3 0,-2 2-6 16,3-5-4-16,-2-1-4 0,-6 0 4 0,6-6 1 15,-2 4-3-15,-5-1 1 0,7-5-1 0,-1-1 0 16,6-2 4-16,-5-1 3 0,4-1-1 0,2-2 3 16,-1-2 0-16,3 2-1 0,3-2 4 0,1 2-2 15,5 1 5-15,-8-2 0 0,3 0-5 0,5 2 0 16,0-4 3-16,0 4-3 0,9-6-4 0,0 2 1 16,4 1 1-16,0 0 6 0,6-1-4 0,1-1-13 15,2 5 19-15,7-3 2 0,-1 3-13 0,0-2 10 16,4 1 1-16,-2-2-2 0,2 0 4 0,-2 3 2 15,8 0 0-15,-3-5 0 0,-3 5-4 0,0-3 2 16,-4-4 5-16,5 2-2 0,-3 0 0 0,-3-2 0 16,-2-2 0-16,-4 1-6 0,4-4 6 0,-7 3-1 15,1-1 3-15,3-7 0 0,1 0-10 0,-5-2-2 16,-3-3 11-16,2 2 1 0,-4 4 3 0,-3 0-2 16,-1-1-4-16,1 1 13 0,-4 2 4 15,-2 2 24-15,0 3 6 0,-3-1 7 0,-1 3 8 16,0 1 1-16,-1-1-1 0,-3 0-7 0,0 2-5 0,-2 2-4 15,-4 1-10-15,-3 4-6 0,-7 3-1 0,-5 7-5 16,0 2-7-16,-2 1-3 0,0 2-9 0,0 3-7 16,4 1-12-16,3 4-7 0,3-1-22 0,-1-2-8 15,7 2-9-15,6-5-15 0,5-2-10 16,2 2-9-16,2-2-10 0,5-2-13 0,2-1-10 16,4 1-7-16,2-1 1 0,4-6-1 0,-2-1 6 0,9 0 11 15,-1-9 4-15,4 2 12 0,-3-4 6 0,0-2 13 16,0-4 2-16,0-2 17 0,-5-4 12 0,0 1 12 15,0-5 10-15,-1-1 12 0,-4-1 5 16,1-2 8-16,-1 0 7 0,-2 0 8 0,-1 2 11 16,0 0 6-16,-1 2 10 0,-3 4 2 0,-2-1-1 15,3 7 1-15,-2 0-2 0,-4 1-2 0,2 1-9 0,-3 4 0 16,4-1-5-16,-4-3-3 0,3 6 3 0,-3 0-10 16,3 2 1-16,1-1-5 0,-9 1 0 0,14 1-2 15,-9 0-2-15,4 2 1 0,-2-3-3 16,-1 5 1-16,0-4-3 0,0 3 3 0,1-1-6 15,-5-1-10-15,1 0 11 0,-1 1-5 0,4 0-1 0,-5-1-1 16,-1-2 9-16,2 3-3 0,-2-3-1 0,4 3 4 16,-4-3 0-16,0 0 3 0,0 0-3 0,0 0 2 15,0 0-3-15,0 0 9 0,0 0 0 0,-17-2 3 16,11 2 0-16,6 0-3 0,-15 0 2 16,8 0 7-16,0 2 3 0,-2-1-3 0,0 3 1 15,1 4 3-15,-7-1-3 0,5 7 6 0,-2-1-6 0,2 4-3 16,1-1 0-16,0 1 4 0,0 6-5 0,4-2 2 15,1 4-5-15,4-4 0 0,-4 3-4 0,8-5 7 16,-4 0-10-16,8-2-4 0,-2 0-6 16,-1-2-9-16,3 0-7 0,2-1-11 0,2-6 3 15,-2 1-8-15,5 1-3 0,-2-5 0 0,-1 0 1 16,2-3 3-16,-3 0 0 0,4-4 8 0,1 0 6 0,0-5-4 16,-2-2 10-16,4-2 4 0,3-8 4 0,-2 2 6 15,0-3 14-15,-5-6-1 0,4 6 17 0,-4-4 0 16,-5 7 14-16,1 0 13 0,-2 1 2 15,-3 1 8-15,0 2 3 0,0 0 13 0,-2 8-2 16,-1-3 0-16,1 3-14 0,-2 2-7 0,-1 3-16 16,3-5-19-16,-3 5 17 0,0 0-7 0,0 0-14 0,0 0 17 15,9 11-10-15,-8-2-13 0,0-1 7 0,3 4 7 16,0-2-4-16,0 9-10 0,-2-5 9 16,3 3-2-16,1 0-4 0,0 2-3 0,0-2-4 15,1 0-11-15,-1 0-2 0,3-5-7 0,-3-4-6 16,2 5-13-16,1-5 8 0,0 0 0 0,1-3-3 15,-5-1-7-15,7-3 13 0,1 1 0 0,-2-6 0 16,-2 1-2-16,4-5 0 0,0-1 11 0,1-5-7 16,-4-1 2-16,0-2-1 0,3-7-2 0,-3-1 5 15,0 0 0-15,-1-1-4 0,-2 2 9 0,0-4-2 16,-4 3 10-16,-2 7 10 0,-1 0 20 0,-1 3 5 16,-3 3-4-16,-1 1 3 0,1 0 5 0,-4 2 0 0,-2 1-1 15,1 1-6-15,-2 4-8 0,-3 3-3 16,1-1-5-16,-5 5-4 0,1 1 4 0,0 2-9 15,-1 3-1-15,1 0-7 0,2 2 1 0,2 2-16 16,-1-2-2-16,8-2-8 0,0 0-11 0,3 1-9 16,3-1-7-16,-3-2-17 0,3 3-3 0,3-5 3 0,0 1 4 15,5-2 3-15,1-3 3 0,0 1 12 16,1-1 13-16,3-4-11 0,-3-3 19 0,8 3 1 16,-3-8 16-16,2 3 10 0,-6 2 9 0,6-5 11 15,-7 4 1-15,4-5 1 0,-2 4 24 0,-4 1-3 16,-2 2 0-16,-1 2 8 0,1-3-9 0,-1 3-3 15,-5 2-21-15,7-2 6 0,-7 2-5 0,9-3-1 0,-9 3-2 16,10 7-4-16,-5-5 3 0,-1 2-3 16,1 4 0-16,0-1 3 0,4 1-8 0,-5 3-3 15,1 0 5-15,0-2-7 0,-1 4 1 0,0-2-11 16,0-1 3-16,-3 3-19 0,4 1 4 0,-2-4-6 16,-2-1-24-16,-1-1 2 0,0-1 5 0,0 1 1 0,2-4 2 15,0 0 3-15,-2-4 6 0,0 0 15 0,0 0-9 16,5 5 5-16,-5-5 7 0,0 0 2 15,16-21 3-15,-8 6 6 0,0-1 5 0,2-7 5 16,3-1-4-16,1 2 6 0,0-6 6 0,1 3-6 16,4 1 8-16,1 0-5 0,-1 2 3 0,0 0 1 15,-6 10 4-15,2 0-5 0,1-1 4 0,-1 4-4 16,-5 2-7-16,0 2-2 0,3 1-1 0,0 3-3 16,-2-1-3-16,-1 5-3 0,2 1 10 0,-1 1-5 15,-2 2-4-15,4 5-8 0,0 1 10 0,-3 1-1 16,-2 0 0-16,2 2 7 0,-1 0-7 0,-4 1-10 15,4 1 18-15,-4 0-2 0,2-2-1 0,-1 4-3 16,2-3-4-16,-2 1-4 0,3-4-7 0,1 1-4 16,-2-5 3-16,3-1-10 0,2 0-2 0,0-4 3 15,0-2 0-15,1-1 4 0,4 0 2 0,2-5-6 16,-2-1 4-16,0-5 3 0,2 1-2 0,7-4 1 16,-6-5 2-16,0 1-2 0,1-4 10 0,-5 1-5 15,1-1-7-15,-7 4 16 0,-1 1-25 16,-1-1 28-16,-1-1 10 0,-3 1 3 0,-1 0-2 0,-3 4 4 15,-1-1 0-15,-1 5 12 0,-5-1 7 0,-1 1-11 16,-5 1 5-16,-5 3-8 0,-2 2-1 0,1 2-4 16,-4 4 2-16,0-1-10 0,2 4 2 0,-6 3-1 0,2 4-4 15,1 3-4-15,1 3 8 0,3-1-2 0,5-4-8 16,4 4-15-16,-1-2-7 0,5-6-6 16,1 1-12-16,3 0-8 0,2-1-16 0,1 1-3 15,4-4-5-15,1 0 0 0,3-5 7 0,2 0 4 16,4-5 12-16,5-1 4 0,3-9-1 0,4 2 12 0,0-8 7 15,-2-3 11-15,2-3 10 0,-4-2 3 0,4-13 7 16,-8 7 13-16,8-11 9 0,-7-2 11 16,-3 0 12-16,1-4 0 0,-9 1 5 0,0 1 18 15,-2-2 8-15,-1 3 21 0,-3 14 7 0,-1 6 28 16,-1 9 18-16,-2 0 6 0,-1 6-2 0,4 7-14 0,-4-5-21 16,2 4-16-16,-2 3-16 0,2 2-10 15,0 0-5-15,-1 18-9 0,-2 0-1 0,0 8-9 16,-1 3 1-16,1 7-9 0,-3 10-3 0,-1 3-3 15,1-3-3-15,2 0-3 0,-1-9-2 0,1-2-5 16,3 2-5-16,-2-3 0 0,6-3-14 0,-2-1-16 0,0-4-22 16,8 0-26-16,-1-6-29 0,2-3-58 0,4-4-53 15,3 0-68-15,3-8-101 0,8 2-95 16,4-4-1332-16,19-6 595 0,1-2 398 0</inkml:trace>
  <inkml:trace contextRef="#ctx0" brushRef="#br0" timeOffset="1623.29">5717 1852 1991 0,'0'6'116'0,"0"-2"-70"16,0-4-30-16,1 5-27 0,-1-1-9 0,1-1 10 15,-1 2 2-15,4 0 2 0,-3-4 3 0,0 3 0 16,-1 0-2-16,0-4 1 0,2 5 2 0,0-2 0 16,-2-3 3-16,0 0-3 0,4 1 21 0,-4-1 5 15,0 0 19-15,0 0 5 0,8-6 7 0,-4 0 4 16,4-3 5-16,0-5-2 0,3-1 9 0,1-9-3 15,-2-3 4-15,3-4-6 0,1-3 8 0,-1 0-2 16,4-9-1-16,-7-6 2 0,2 16 11 0,0-1 3 16,-2 2 20-16,1 1 23 0,-2 7 18 0,-4 8 11 15,0-1 7-15,-3 8-8 0,0 2-9 0,0 1-22 16,0 1-20-16,-1 1-13 0,-1 4-14 0,0 0 4 16,9 20-3-16,-2 6 3 0,0 6 2 0,3 21-4 15,-4 5 0-15,5 2-9 0,-1 23 1 0,0-22 4 16,0 23-8-16,-2-26-8 0,2 3-2 0,3 25-8 15,-4-27-3-15,6 23-3 0,-7-26 1 0,2-1-10 16,2 0-1-16,-3 1-5 0,-3-4 0 0,-1 0-1 16,-3-5-7-16,-2-11-6 0,2-4-8 0,-6-3-5 15,6-3-2-15,-4-10 0 0,2-1 0 0,0-4-4 16,0-6 5-16,0 1 3 0,0-6-3 0,-5 3-2 16,5-3-11-16,-10-12-14 0,2-5-3 0,-1-10-2 15,-1-7-3-15,1-16-2 0,-4-6-16 0,7-2 10 16,-2-23-3-16,3 24 9 0,5-1 1 0,-3 2 3 15,6 8 3-15,2 2 7 0,-4 12 4 0,6 4 6 16,-2 4-5-16,-4 9 5 0,7 0-6 0,-2 3 5 16,1 4-6-16,-1 1 4 0,4 2-5 0,2 2 10 15,-1 0-6-15,7 5 1 0,1 2-3 0,-1 1 5 16,3 4 3-16,-2 0 0 0,0 2 0 0,5 4 0 16,2 4 10-16,-3-4 0 0,-1 4-7 0,-5-6 1 15,6 4-2-15,-6-2-4 0,7 2 0 0,-6-7 0 16,0-3-2-16,1 2 8 0,-5-2-16 0,3-1 7 15,1-1 3-15,-4-3-2 0,3 0 3 0,-4-3 2 16,-2-1 2-16,5-4 1 0,0-6-1 0,-1 2 2 16,-3-5 1-16,4-5-5 0,-2-5 4 0,0 1 1 15,-5-1 4-15,0 0-6 0,-4 3-9 0,3 7 19 16,-6-3 3-16,1 2 7 0,-2 2 6 0,-2 5 7 16,-2 0 5-16,2 3 8 0,1 1-7 0,-4 1-1 0,-1 2-7 15,1 3-3-15,-2 2-9 0,-6 1 5 16,-4 5-6-16,-6 8 0 0,-1 0 0 0,-1 4-5 15,1-1-4-15,4 3 2 0,1 1-7 0,3 2-1 16,7-8-14-16,0 0-15 0,4 0-14 0,4-3-2 16,3 2-5-16,-2-5-8 0,2 0-3 0,2 0 5 0,4 0-8 15,-3-5-4-15,6-1 7 0,-2-1 5 0,9-3 7 16,-1-2 10-16,0-2 0 0,4 0 7 16,6-6 4-16,-2-2 5 0,-9 4 3 0,10-4 13 15,0-1 8-15,-4-1 0 0,-5 3 23 0,6-3-5 0,-8 5 6 16,-3 0 3-16,1-2 0 0,-3 5 5 15,0-2-2-15,-2-1 1 0,0 2 5 0,0 2-16 16,-3-1 0-16,3 3-9 0,-5 1 2 0,0-3 3 16,1 4-7-16,-1-1 1 0,0 0-1 0,-4 2-5 15,6-1-1-15,-6 1-2 0,5-2-2 0,-5 2-2 0,0 0-2 16,7-3-1-16,-7 3 2 0,0 0 0 0,0 0 3 16,6 0 3-16,-6 0 3 0,0 0 2 15,0-4 3-15,0 4-2 0,3-4 1 0,-3 4-2 16,0-8-2-16,0 3-2 0,-3-2-2 0,2 2 6 0,1 0 9 15,-3-2 5-15,3-2-2 0,-2 4 8 0,-1-2 4 16,2 1-6-16,-2 1 1 0,3-3-6 0,-1 2 2 16,-3 2-2-16,4-1-4 0,0 0-7 0,0 0 0 15,0 5 8-15,-5-3-17 0,5 3-3 0,4-5-19 16,-4 5-7-16,5-1 5 0,-5 1-4 0,9 0-1 16,-1-1-2-16,3 2 11 0,1 0 7 0,0 0-13 15,6 3 4-15,0-4 1 0,-5 2 2 0,0-1 0 16,2 1 4-16,-1 1 4 0,0-1-6 0,-1 1 0 15,-2 0 5-15,1 0 2 0,-3-2-3 16,1 4 3-16,-2-2 4 0,1 2-2 0,-3-1-1 0,2 3-2 16,-3-2 2-16,3 2 6 0,-3 0-5 0,0 1 3 15,1 1 5-15,-1 0-11 0,0 2 11 0,-1 1-2 16,1 0 5-16,1-1-6 0,-2-1 1 0,0 0-2 16,1 3 6-16,1-4-8 0,0 0-7 0,-2-3-6 15,0 1-13-15,-1-2 2 0,3 0-3 0,-3-2 0 16,3 1 16-16,-3-2-13 0,7-2 12 0,-10 0 3 15,16-11 0-15,-7 1 1 0,1-4 3 0,0-4 1 16,2-6 8-16,-2-5 3 0,-1-3 8 0,0-1 1 16,-3-3 8-16,5-11-3 0,-6 12 7 0,1-12 7 15,-3 13 13-15,-1-1-2 0,1 5 18 0,-6 2 10 16,2 3 13-16,-2 7 18 0,2 5 7 0,1 5-1 16,-1 1-12-16,1 2-14 0,0-1-12 0,-4 1-9 15,4 5-9-15,0 0-1 0,-5 11-9 0,1 5 1 16,3 11 0-16,-7-3-6 0,2 8 2 0,-2 13-6 15,4-10-1-15,-2 13 0 0,2-12-2 0,-5 12-4 16,5-1-1-16,0-11 2 0,3-2-4 0,1 14-4 16,1-13-2-16,-1-1-6 0,3 1-19 0,1 2-20 15,1-3-23-15,4-1-34 0,0-1-43 0,1-5-51 16,4-3-47-16,-2-6-45 0,1-7-41 0,3 1-48 16,2-10-20-16,1-4-959 0,0-1 446 0,0-9 300 15</inkml:trace>
  <inkml:trace contextRef="#ctx0" brushRef="#br0" timeOffset="1773.886">7419 1864 290 0,'-11'-12'424'0,"4"5"-34"0,0 0-35 0,1-2-29 15,2 3-32-15,2 0-21 0,3 1-31 0,0 1-26 16,3-3-22-16,6-3-20 0,3 0-16 0,11-4-13 16,4-1-29-16,7 2-38 0,17-2-61 0,-3-1-58 15,4 3-80-15,2-1-94 0,5 1-90 0,0-2-699 16,1 1 334-16,-3-5 224 0</inkml:trace>
  <inkml:trace contextRef="#ctx0" brushRef="#br0" timeOffset="2722.532">8725 1760 216 0,'-4'-12'272'0,"-1"3"-5"16,-1-1 1-16,3 0-11 0,-3 3-20 15,-1 0-20-15,2 3-21 0,1 0-20 0,-1 2-10 0,1-1-22 16,4 3-14-16,-14 4-11 0,6-2-13 0,-1 7-5 16,-1 3-16-16,1 3-2 0,-4-1-13 15,3 2-2-15,3 2-8 0,1 2-6 0,2-1-6 16,4 1-7-16,0 6-7 0,4-9-18 0,4 9-7 0,-1-9-10 15,5 0-10-15,-3-4-13 0,9 1-10 0,-1-2 7 16,2-3-4-16,0-1 4 0,-1-6 2 0,1 1-1 16,0-5 4-16,0 0 6 0,0-4 1 0,0-1-1 15,0-5 3-15,3-3 3 0,-1-5 10 16,-2-1-7-16,2 2 1 0,-3-5 16 0,-6 2 1 16,2 0 12-16,-5 5 16 0,-1 0-7 0,-4-1 6 0,0 1 11 15,-2 6 0-15,1-2-3 0,-3 4 5 0,0 0 2 16,0 4-7-16,-2-2-4 0,4 2-10 0,-2 1-5 15,-2 0-5-15,2 4-7 0,0 0 1 0,0 0-5 16,0 0-1-16,0 0-7 0,-9 12-8 16,7-8-7-16,2 2-5 0,0 1-3 0,0-2-1 15,4 2-6-15,0-2 7 0,5 0 1 0,-2 0 6 16,7-2-2-16,0-3-3 0,4-1 7 0,1-3 1 0,2-1 9 16,6-7-8-16,-3-1 8 0,-1-3-1 15,-1-1 6-15,-2-5 11 0,3 1-8 0,-3-2 1 0,-3-5 7 16,2 1 1-16,-6-5-1 0,4 3 7 15,-7 3 7-15,-1-2 2 0,0 10 16 0,-1 1 12 16,-3 2 28-16,-4 5-1 0,4 2 3 0,-4 2-7 16,-1 1-14-16,2 0-2 0,-2 3-26 0,0 2 3 0,0 0-5 15,-8 13 3-15,4 3-13 0,-2 11 10 16,-3 2-9-16,-3 17 7 0,6 0-12 0,-3 4 3 16,0 4-5-16,0 1 4 0,4 3-6 0,1-2 2 15,0-3 1-15,-1 3-4 0,4-2-1 0,2-2 4 16,4 4-4-16,-1-1-11 0,5-3 10 0,0 5 4 0,4-3 0 15,1 0-5-15,-3-2-2 0,1 4-2 16,2-6 5-16,1-3-5 0,-7-11 0 0,0-2-2 16,-1 2-4-16,-2-2 3 0,-2 0-1 0,-1 3-3 15,-5-6 1-15,-4 2 0 0,0-7 5 0,-1 0-4 16,-2-3 3-16,-6 0 4 0,1-12-6 0,0-3 1 16,-3 1 1-16,-9-1 0 0,-2-6 1 0,-3-4-3 0,0-6 3 15,1-2-1-15,-1-6-3 0,1-4 2 16,3 0-1-16,0-2 8 0,5-1 6 0,4 4 15 15,4-1 18-15,1 6-3 0,6-1-10 0,2-1-3 16,3 1-9-16,4-2-5 0,7-1-16 0,6-6-11 16,7 3-16-16,4-6-29 0,17-4-44 0,8 1-43 0,1-4-60 15,0 6-62-15,0-3-91 0,3 1-1118 16,1 1 489-16,-2-4 324 0</inkml:trace>
  <inkml:trace contextRef="#ctx0" brushRef="#br0" timeOffset="5518.446">10649 2063 219 0,'8'-8'215'0,"1"1"-15"0,2-5-20 0,3-2-9 15,1 0-12-15,5-9-7 0,0-1-4 0,-1 0 2 16,0 0-9-16,-1-3-6 0,-1-2-4 0,2-2-9 16,0-13-5-16,-2 1-3 0,-4-1-15 0,-1-2-1 15,-3-1 0-15,-1-3 1 0,-6 2-6 0,-2-3-9 16,-3 4 3-16,-4 0-3 0,0 16 13 0,-2-2 27 16,1 5 16-16,-1 4-6 0,-1 2 0 0,2 7-2 15,2 5-12-15,-2 1 4 0,6 2-11 0,-6 0-17 16,5 1-18-16,1 6-4 0,2 0-10 0,-12 15-6 15,6 4-3-15,-3 9-7 0,5 7-1 0,-5 19 4 16,2 6-2-16,4 24-5 0,-1-23 2 0,2 24-4 16,4 3 4-16,-1-2-4 0,3 1 0 0,4-4-3 15,-2 1-3-15,5 0 3 0,0-3-7 0,-6-23 4 16,9 31-6-16,-2-11 3 0,-2-20-5 0,-5 2-2 16,8 23-6-16,-8-30 1 0,0 5-7 0,9 24 2 15,-10-28 1-15,1 6 1 0,-4 0 2 0,2-7-6 16,-2 3-8-16,-2-5-2 0,1-5-2 0,-5-12-6 15,4-1-10-15,-3-3-4 0,-1-2 5 0,-2-9-9 16,2-2 8-16,0-4 2 0,-1-5 4 0,-2-1 1 16,-2-3-6-16,-3-6-1 0,-5-5-4 0,0-5 0 15,-5-12-11-15,-6-15-14 0,2-7 6 0,1-6-9 16,-2-27-5-16,9 22 1 0,0-24 11 16,6 25-1-16,4-1 9 0,-1 1-5 0,2 5 4 15,7 2 10-15,1 16 1 0,1-1 0 0,3 0 6 0,1-2 1 16,5 5-3-16,3 0-3 0,5 1 7 0,0 1 4 15,11-12-5-15,-6 16 3 0,8-17 0 0,-3 14 2 16,8-2 0-16,-8 3-1 0,12-8 1 0,-12 10 0 16,1 2 6-16,-2-1-4 0,1 2 4 0,-8-2 0 15,2 1-2-15,0 2 3 0,-3 0-5 16,-6 7 5-16,-3 2-2 0,-2 3 19 0,-3 2 12 0,0 1 7 16,0 1 8-16,-2 2 1 0,-1-1-1 0,-2 4-11 15,7-5 5-15,-7 5-11 0,2-3-9 0,-2 3-4 16,0 0-3-16,0 0 8 0,0 0 4 15,8 17-11-15,-7-8 1 0,0 3-5 0,3 5 1 0,0 0 5 16,-1 9-6-16,6-3-3 0,-3 6 1 0,2-3 3 16,3 2-1-16,-1-1 5 0,-1-2-13 15,5 0 7-15,-5-7-5 0,3-2-3 0,-2 1-12 0,7 4-5 16,-6-9-19-16,2-1-2 0,-4-2-5 0,5 2-9 16,-5-6-7-16,1 0 10 0,0-5 3 0,-1-3 6 15,2-1 2-15,0-3 1 0,1-5 8 0,-3-5-4 16,6-8 2-16,-5 2 9 0,1-4-4 0,1-2 17 15,-3-1-7-15,1 1 23 0,-1 3 3 0,-1-1-2 16,-3 10 7-16,1 0 10 0,1-2 18 0,-2 9-7 16,-1 1-1-16,0 2-7 0,-2 2-4 0,7-3-2 15,-5 3-5-15,3 3-5 0,5 2-1 16,1 3-5-16,2 4 3 0,2 0 0 0,-1 3 4 0,7 8-14 16,-1-2 14-16,-8-4-5 0,8 12 2 0,-6 0 6 15,1-1-5-15,1-1-3 0,-4 3-2 0,-1-1-1 16,-6-5-4-16,0-1-16 0,-2 1-8 0,0-4-3 15,0-1-12-15,-2-2 5 0,-1-1 2 16,1-5 0-16,-2 1 2 0,-1-7 10 0,3 8 5 0,-3-8 3 16,0 0 8-16,0 0-8 0,0 0 3 0,0 0 0 15,-3-34 3-15,4 18 15 0,2-13-23 0,1-2-2 16,0-2 3-16,1 4 14 0,6-3-5 0,-2 1 4 16,5 1-2-16,-1 1 9 0,6 3-3 0,-2 2-1 15,2 5 6-15,-1 0 9 0,-3 6-16 16,2 4-8-16,1 2 6 0,-2 1 2 0,0 2-8 0,-1 4 6 15,-2 3 3-15,7 3-6 0,-4-1 3 0,1 9 3 16,-1-1-5-16,4 4 9 0,-7 0-3 0,1 0-1 16,1 6-4-16,-1 4 5 0,1 0 3 0,-2 2-1 15,-2-2-1-15,2 2-3 0,-1-5 5 16,-1 0-10-16,1-5-6 0,1 3-4 0,-4-7-7 16,5-2-3-16,-5-5 5 0,5 2 5 0,0-2-5 0,-1-4 0 15,1-4 5-15,0 0 2 0,4-1 7 0,-3-7-1 16,2 0-9-16,-2-6 8 0,-1-1-5 0,-2-1 5 15,8-9 3-15,-2-1-4 0,-4-2 0 0,1 1 1 16,1-1-2-16,-1-1 3 0,-3 1 5 16,-2 6 5-16,-1 2 7 0,-4 6 4 0,-1-2 3 15,-3 0 12-15,2 7 3 0,-3 0-7 0,-3 1 2 0,3 3 12 16,0 5-10-16,0 0-10 0,-3-8-5 0,3 8 1 16,0 0 5-16,0 0-5 0,-25 20 3 0,12-8-9 15,-1 2 4-15,0 8-1 0,1-6-10 0,-1 9 7 16,0-5-3-16,5 6 1 0,0-2-5 15,4-8-2-15,0 1-8 0,4-4-16 0,1-1-11 0,1 3 3 16,5-5-5-16,-1 1-2 0,3-5 3 16,1 1-4-16,0-4 9 0,5-3 2 0,0-3 5 15,3-4 4-15,1 0-5 0,-3-6 13 0,8-7 3 16,-1-1 9-16,-8 7 8 0,5-6 3 0,-6 6 23 16,2 1 8-16,-1-3 21 0,-5 1-3 0,1 7 5 15,-2-1 7-15,-3 1-13 0,-1 4-3 0,2 0-8 0,-2 1-13 16,-4 3 2-16,8-2-7 0,-8 2-2 0,0 0-3 15,9 12-10-15,-5-3 7 0,-2 1-2 16,3 0-8-16,-1 10 6 0,-1-1-5 0,-2 0 3 16,0-1-3-16,-1 2-15 0,0 5 1 0,-1-6-20 15,1-3-15-15,-1-1-8 0,1-2-3 0,-3-1-3 16,3-3-2-16,0-2 2 0,0-1 7 0,0-6 4 0,0 8 12 16,0-8 1-16,0 0 6 0,0 0-3 0,0 0 3 15,13-18 1-15,-4 2 10 0,1-9 13 16,3 1 6-16,-1-1 6 0,3-1 11 0,0-3 6 15,2 4-8-15,0-1 2 0,1 3 0 0,2 0-1 16,1 5 5-16,-3 2-5 0,-1 4-7 0,1 0 3 0,2 4-9 16,0 4-3-16,-1-3 4 0,-2 7-5 0,-3 2 4 15,4 0 3-15,0 4-3 0,-2 0-6 16,0 5 2-16,-2-2 0 0,0 5-7 0,-1-2-5 16,0 2 10-16,-2 1-1 0,-2 0-1 0,-1 2 4 15,-3 0-13-15,3 3 2 0,-6-2-12 0,2 7-17 0,-3-11-12 16,1 1-13-16,0-3-4 0,1-2-6 15,-2-3 0-15,0 4-1 0,2-5 4 0,-2 1 5 0,-1-7 10 16,5 5 1-16,-5-5 7 0,0 0 6 16,0 0 4-16,17-15 4 0,-9 8-2 0,6-8 7 15,1-6 2-15,0-3-6 0,3 2 12 0,0-2 0 16,-3 2-4-16,6-1 6 0,-3-1 1 0,-2 2 4 0,5 5 6 16,-7 3 2-16,0 2 4 0,0 0-1 0,-3 6 0 15,0-1 2-15,-2 1 6 0,1-1-11 16,-4 6-1-16,1-5 1 0,-1 5 5 0,-6 1-10 15,11-4 5-15,-7 1 11 0,-4 3-11 0,0 0 0 16,0 0 17-16,0 0-14 0,0 0 16 0,8 8 10 0,-8-8-7 16,0 0 6-16,-18 15 5 0,5-9-13 0,3 2-3 15,-4 1-2-15,1 3 9 0,-3 0-13 0,2 2 6 16,-2-1-4-16,3 2-1 0,-2 6 8 16,1-1 0-16,4-3-1 0,1 2 2 0,4-4-8 15,0 2 4-15,1-1-3 0,4 1 0 0,1-2-2 16,3 2-1-16,0-5-2 0,1 0 3 0,8 1-2 15,1-2 3-15,1 1-2 0,0-4-2 0,5-1 1 0,6 2-4 16,-3-6 1-16,4 2 4 0,4-4-7 16,-3-1 1-16,0-4-2 0,-1 2 0 0,1-6-6 15,-2 0-1-15,-1-5 7 0,-1 1-4 0,-7-2 7 16,7-6-7-16,-3 0 1 0,-3-4 1 0,-2-2-5 16,0-1 3-16,-1 0-1 0,-3 0 0 0,-2 1 6 0,0 2 5 15,-4 6 26-15,-2 1 18 0,-1 1 5 0,-1 5 22 16,0 1 7-16,0 2 5 0,-2 1-7 15,0 2-9-15,0 0-12 0,0 5-10 0,0 0-12 16,0 0 4-16,0 0-6 0,-6 18-2 0,1-7-8 16,2 4 0-16,-1 2 4 0,2 1-6 0,-1 7-7 0,2-4 0 15,2 2-1-15,2 6-3 0,0-2 1 16,4-2 0-16,-1-5-8 0,2-3-4 0,2 0-11 16,-1-3 0-16,5 1 0 0,-1-4-5 0,3-2-4 15,1 0-5-15,6-3 6 0,6-6 1 0,-8 0-1 16,6-3-4-16,-5-1 5 0,3-7-5 0,-1-1 1 15,2-4-1-15,-7-1 4 0,3-1-2 0,-3-6 0 0,-4 1 3 16,1 1 0-16,-2-2 5 0,-7 7-1 16,2-3 1-16,-5 3 2 0,-1 2 3 0,-3 3 0 15,0-1 0-15,-3 3 6 0,1-1 5 0,-2 2-4 16,-5 0-2-16,0 1 0 0,-8 0 0 0,1 3-3 16,-2 3-3-16,-3 0 6 0,-6 5-2 0,7-1-7 15,-2 2-5-15,4 1-9 0,3 2-12 0,-2 1-17 0,6-1-28 16,1-1-18-16,3-1-11 0,2 2-17 15,0-3 6-15,4 1 13 0,1-5 9 0,6 7 8 16,1-2 12-16,3-4 2 0,1 0 15 0,2 3 3 16,1-3 1-16,4 3 8 0,-6-3-3 0,4 4 11 0,-5-4 3 15,1 3 0-15,-3 0 7 0,-4-1-2 16,3 4 7-16,-2-4 6 0,-2 2 12 0,4 6 0 0,-2-6 4 16,1 7 2-16,0-5-1 0,0 4 1 15,2 5 1-15,-5-4-1 0,6 1 2 0,-1 2-5 16,1-2-1-16,1-1 6 0,0-5-5 0,-2 1 9 0,3-1-4 15,-2-4 6-15,3 3-4 0,1-6 8 0,5 1-2 16,2-10 1-16,-2 3-5 0,8-8 5 16,-3-4 6-16,-1 0 2 0,3-4-2 0,1-2 7 15,-4-3 2-15,7-10 12 0,-7 9-17 0,2-16-3 16,0 4 5-16,-7-3-2 0,0-7 2 0,2 4-2 16,2-5-5-16,-7 5 2 0,-2 12 26 0,-4 1 4 0,-2 2 36 15,-1 5 23-15,-6 8 23 0,0 6 1 0,4 3-5 16,-4 1-21-16,0 3-15 0,0 5-6 15,-7 0-11-15,2 9 0 0,-8 6-4 0,-2 12-6 16,-2 5 5-16,-6 11 1 0,-3 2 6 0,3 3 5 16,2-1-2-16,2-1-7 0,-3 2-3 0,8-4-6 0,3 4-7 15,3-15-8-15,4 2-1 0,4-1-12 0,2 0-23 16,4-1-38-16,4-3-40 0,0-4-61 16,8-4-74-16,0-1-51 0,9-6-52 0,0-7-76 15,9-1-111-15,3-5-1106 0,12-8 531 0,-1-9 356 16</inkml:trace>
  <inkml:trace contextRef="#ctx0" brushRef="#br0" timeOffset="8450.237">15905 2259 168 0,'5'9'213'0,"3"-6"-14"16,3 2-8-16,-1 2-2 0,1-5-4 0,1 0 1 15,2-1 0-15,0-1-1 0,3-5-5 0,-1 1-12 16,1-5-9-16,1 0-15 0,0-1-17 0,2-9-6 16,-1 2-12-16,2-4-6 0,-3 1-6 0,0-4-5 15,-3-3 5-15,-1 2-35 0,0-8-10 0,-5-1-2 16,0 0 1-16,0-14-2 0,-5 1 2 0,-3 14 3 15,-1-2 9-15,0 4 8 0,-1 3 18 0,-2 9 21 16,2 3 3-16,1 6 1 0,0-3-21 0,-3 8 2 16,2-2-21-16,1 4-13 0,4 2-6 0,-4 1-3 15,5 7-11-15,5 2 4 0,3 4-3 0,6 8-7 16,2 0-10-16,-1 4 7 0,4 1-6 0,-2 2-16 16,3 0 3-16,0-1-15 0,-5 2-2 0,1 0-16 15,-2 3-6-15,-6-2-17 0,-3 0-8 0,-1 0-4 16,-4 0-13-16,-1-1 5 0,-4-2-16 0,-1-1 0 15,-3-9 1-15,-4 7-2 0,-1-7 8 0,4-2 7 16,-5 1 8-16,2-7 7 0,-1 0 5 0,-2 0 12 16,-1-2 1-16,2-1 8 0,-4 1 8 0,1-2 8 15,1-1 10-15,1-1 3 0,3 2-3 0,0-5 4 16,3 1-2-16,-2 2 3 0,3-2-3 0,4-1-2 16,-6 2-3-16,6-2-5 0,0 0-2 0,0 0-1 15,0 0 6-15,0 0 1 0,20-7-3 0,-2 2 1 16,-4-3 2-16,5 0 0 0,7-8 8 0,-2-1-4 15,-2-1-3-15,1-5 13 0,0-1-3 0,-3-6 10 16,-2 4 0-16,3-4 4 0,4-15 1 0,-3 0-3 16,0 2 5-16,-7-7 4 0,-1 1 8 0,0 2 17 15,-1-1 10-15,-4 1 16 0,-3 15 21 0,1 1-6 16,-2 7 41-16,-3 6 11 0,0 1-8 0,-1 6-4 16,-1 0-5-16,0 2-16 0,0 3-15 0,-1 1-18 15,1 2-9-15,0 3-8 0,0 0-7 0,-2 18-5 16,1 3-5-16,-3 8 1 0,2 6-8 0,-5 9-7 15,1 6 0-15,1 0-2 0,4 1-2 0,-2-3-1 16,6 4-5-16,0-4 5 0,3 2-7 0,1-4 0 0,3 1-10 16,-1-11-10-16,7 10-10 0,-5-9-9 15,3-4-21-15,2-4-11 0,5-3-14 0,-1-6-3 16,1 1-2-16,5-6-3 0,-6-8 10 0,7 0 6 0,-9-4-3 16,5-7 1-16,4-2 7 0,-2-5 4 15,-2-4 1-15,0-3-2 0,0-6 12 0,-2-4 4 16,-2-2-2-16,4-12 0 0,-8 10 10 0,6-12 0 0,-7 15 0 15,-4 1 8-15,-2 0 5 0,-1 2 11 16,-3 9 4-16,-3 5 13 0,-1-5-6 0,-1 5 0 16,-3 2-2-16,1 0-4 0,-4 3 2 0,-1 0-6 15,-3 2-2-15,-2 2 0 0,-1 3-8 0,-5 1 1 16,0 2-8-16,2 1-10 0,-2 3-14 0,6-2-24 0,-1 2-15 16,1-1-14-16,6-2-14 0,-1 1-7 0,4-1-9 15,-1 1 10-15,5-2 12 0,-2 1 9 16,2-4 10-16,3 5 10 0,1-4 6 0,4 1 8 0,-2-2 0 15,-6 0 9-15,13 2 5 0,-4-2 8 0,0 0 6 16,1 0 6-16,-1 0 6 0,0 3 2 0,-1-2 6 16,-2 2 1-16,3-1 6 0,1 4-1 0,-1 0-2 15,-1-1 1-15,2 4 6 0,-2-1-4 0,-1 3 2 16,4 0 0-16,0 4 0 0,1-1 1 0,0 1 1 16,1 0 1-16,0-3 0 0,-2-1 5 0,1 1-12 15,3-2-6-15,-6-3 2 0,4-1-7 0,0 1-1 16,0-3 4-16,-1-3 1 0,1-1 1 0,2-2 2 15,0-8 3-15,1 2-1 0,0-6 7 16,1-5 5-16,-4-5 6 0,4-1-2 0,-4-4 6 0,-2-2-1 16,8-14-1-16,-5 0 4 0,2-3 3 0,-5-6 4 15,2-3 3-15,0-2 2 0,2-25 2 16,-7 33 2-16,-3-1 25 0,0 2 24 0,1 19 30 0,-2-2 23 16,-3 5 17-16,-2 2 2 0,0 10 8 0,-1 3 5 15,2 3-12-15,-2 3-19 0,1 2-23 0,-2 2-10 16,3 3-17-16,-5 10-6 0,-3 7 0 0,-2 9-4 15,-3 7-8-15,-3 13-5 0,-1 3-7 0,2 5-2 16,1 0-2-16,2 1-8 0,2 0 1 0,5 0-4 16,1 0-3-16,8-2-2 0,6-4-3 0,4 0-6 15,0 2 1-15,4-3 1 0,5-5-8 0,-7-13-10 16,3-3-9-16,2-2-12 0,-1-1-5 0,-1-5-7 16,-1-8-5-16,6 1-5 0,-5-8-4 0,3 1-3 15,1-5 2-15,-3-5-2 0,1 0 7 0,3-10-10 16,3-2 4-16,-3-4-1 0,-1-3-4 0,5-16 7 15,-5 12 3-15,5-15-4 0,-1 5-6 0,-6 7 6 16,-4 3 6-16,-1-1 12 0,-1 5 2 0,-5 1 15 16,-2 7 14-16,-3 5 12 0,0 0 5 0,-5 4 2 15,4 2-1-15,-4-2-3 0,0 3-8 0,0 4-5 16,-6-4-6-16,6 4 3 0,-16 4-4 0,5 4 2 16,-6 0-1-16,-6 5-2 0,0 5-5 0,0-3-6 15,4 5-4-15,1-2-8 0,3 5-18 0,3-5-21 16,3-3-30-16,3 1-14 0,2 0-7 0,4 0-12 15,0-1-2-15,5-1 7 0,5-2 0 0,-1-2 8 16,9-3 2-16,-5-2 12 0,5-5 13 0,3 2 8 16,-1-5 4-16,8-1 11 0,0-5 10 0,0-1 19 15,-5-1 12-15,0-2 14 0,-1 4 14 0,-3 0 26 16,3-5 1-16,-3 6 15 0,-2-1 22 0,-7 1 8 16,0 4 8-16,0 0-4 0,-3 0-7 0,-2-1-7 15,1 4-16-15,-3-2-5 0,1 1-3 0,-4 2-8 16,10 5-3-16,-6-3-6 0,1 2-4 0,1 4 0 15,-2 2 3-15,2 4-12 0,-4-6-5 0,0 6 0 16,-2-2-11-16,1 5-4 0,-1-2-13 0,0-1-20 16,-1 1-8-16,1-5-19 0,-2-2-16 0,0 0 8 15,2-3-6-15,0 0 8 0,0-1 15 0,0-1 1 16,0-3 6-16,0 0 7 0,0 0-3 0,0 0 10 16,0 0 5-16,9-20 5 0,-1 4-1 0,1-2 19 15,5-3 13-15,0-1-6 0,4 1 24 0,-6 7-2 16,0-2 1-16,4 2 18 0,-4 2 2 0,-1 4-4 15,-2-1-2-15,2 4-6 0,-2-2-5 0,1 6 3 16,4 0-13-16,-2 2 5 0,2 0-3 0,-3 5-1 16,2 0-2-16,-3 1 0 0,-1 1-3 0,4 3-3 0,-3 0-1 15,-2 5-5-15,-3-5 10 0,-1 5-12 0,-1 1 9 16,-3 0-6-16,0-2-2 0,-2-1-7 16,0-3-3-16,-2 0-10 0,0 0-8 0,0-1-3 15,0-5 2-15,3 2 7 0,-2-2 1 0,2 0 11 16,1-5 2-16,0 0-11 0,0 0-8 0,0 0 6 0,0 0 0 15,-13-20 7-15,13 9-9 0,4-5-3 0,0-2 3 16,5-9 3-16,-1 1-3 0,3 0 0 16,3-4 5-16,0 5-5 0,5 2 5 0,-2 1 1 15,2 1 0-15,-4 9 4 0,2 1-11 0,-3-1 11 0,-1 7-4 16,-3 0 0-16,4 3-12 0,-2 0 5 16,2 5 7-16,-3 1-2 0,2 0 5 0,4 4 3 15,-2 2-9-15,-1 3 8 0,-1 0 0 0,2 0 4 16,-1 8-7-16,0-4 7 0,0 3-11 0,0 1 4 15,-5-4-13-15,0-2 11 0,1 2-24 0,-2 2-12 0,1-5-4 16,1-1-14-16,-2-4 1 0,2 3 1 0,-2-4 4 16,2-1 8-16,2-2 2 0,-1 1 4 0,1-3 10 15,0-2-2-15,2-4-1 0,-2 1 4 0,2-3 9 16,0-5-2-16,3 1 5 0,-2-1 3 16,-1-5-5-16,-4-2 4 0,6-5-2 0,-5 0 6 0,3 0 6 15,-2-4 3-15,-1 2 5 0,-3 6 11 0,-4 1 22 16,1-1 17-16,-1 3 7 0,-2 4 20 15,-1 1 12-15,-1 3 3 0,2 1-6 0,-1-1-12 16,-1 4-14-16,0-1-9 0,0 4-7 0,-5-1-6 0,5 1-3 16,-10 5-2-16,2 1-6 0,-5 8 0 15,-1-2 1-15,3 1-8 0,-1 3-12 0,-2 0-1 0,1 6-21 16,3-5-8-16,1 1-23 0,1-3-19 0,3 2-9 16,0 0-9-16,4-6-7 0,1 1 6 0,0-1-11 15,6 0 12-15,-2-1 5 0,5-4 9 0,0 0 4 16,5-4 6-16,-1-2 14 0,5-3 5 0,-3-2 13 15,6-1 14-15,-1-4 25 0,-2 1 10 0,0-3 18 16,5-3 25-16,-8 6 17 0,4-4 22 0,-6 1 4 16,-3 5 12-16,3 1 4 0,-4-1-4 0,-1 0-11 15,-2 3-9-15,2 1-17 0,-3 0-9 0,3 2-8 16,-1 0-9-16,5 3-5 0,-3 1-4 0,1 0-2 16,-5 2-7-16,4 1-4 0,0 1-9 0,-2 1-2 15,0 4 1-15,-2-1-4 0,-2 0-6 0,1 1-5 16,-3 4-9-16,0-4-22 0,0 6-16 0,-1-6-20 15,0-2-20-15,-1 0-5 0,1-3-6 0,1-2 10 16,-2 1-3-16,1 0-2 0,0-6 22 0,0 0 1 16,0 0 14-16,0 0-1 0,0 0 6 0,0 0 11 15,18-19 2-15,-12 6 6 0,5-3 7 0,-1-1-1 16,5-7 14-16,6-3-7 0,0 5 16 0,1-4-7 16,5 1 8-16,-3 3 1 0,3 1 6 0,0 1 0 15,0 5 2-15,-1-2-3 0,-4 5 1 0,0 5-4 16,-3 3-5-16,-1-2-3 0,-3 4 1 0,-2 4-5 15,0 1 8-15,-3 1-6 0,2 1 1 0,-4 3-4 16,1 0 2-16,-1 3 3 0,-1 4 2 0,0 0 1 16,-2 2-7-16,0 2-5 0,-1-2 5 0,-4 0-2 15,4 0-12-15,-6 1-12 0,2-9-11 0,0 4-7 16,2-3-1-16,-2-2 0 0,1-1-1 0,1-1 6 16,-2-2 10-16,2-2 7 0,-2-2 6 0,4 1 9 15,-4-1 7-15,10-8 6 0,-1-2 20 0,0-2 9 16,1-7 5-16,-1 2 6 0,4-7 4 0,0-5 7 15,-3-1 6-15,4-1 2 0,-5-5 11 0,8-8 3 16,-3-2-11-16,-4 14 3 0,1-3 12 0,2 1 3 16,1 5 5-16,-5 5 5 0,-2 6 9 0,-1 4 5 15,-1 4-5-15,1 0-14 0,-2 5-16 0,-4 0-12 16,2 4-5-16,-2 1-7 0,0 0-9 0,0 15 2 16,-4-2-2-16,1 8-6 0,1 4-5 0,-6 6 0 15,-1 2-3-15,3 2-1 0,-4-2-3 0,1 12 2 16,2-11-5-16,1 0-2 0,-2 2-10 0,0-1-18 15,2 0-33-15,1-1-38 0,0 2-50 0,0-4-62 16,0 0-65-16,-1-4-63 0,-1-1-71 0,4-8-73 16,-1-2-1113-16,2-7 525 0,-1-5 352 0</inkml:trace>
  <inkml:trace contextRef="#ctx0" brushRef="#br0" timeOffset="8617.133">20165 2001 239 0,'10'-3'244'0,"2"-2"-29"16,8 0-17-16,1 4-23 0,0-6-19 0,0 3-11 16,-1-1-29-16,-3 3-12 0,-6 1-18 0,1-4-24 15,-6 4-37-15,-1-2-78 0,-1 0-73 0,-4 3-404 16,0 0 178-16,-30-11 116 0</inkml:trace>
  <inkml:trace contextRef="#ctx0" brushRef="#br0" timeOffset="8959.578">17700 1829 2125 0,'-8'-1'195'0,"-4"-1"-80"15,1 2-52-15,5-2-20 0,1 1 1 0,0-2-6 16,5 3 2-16,-5-1-5 0,5 1-9 0,0 0 0 15,7-8-3-15,0 6 0 0,6-1-6 0,6-2-3 16,-1 1 5-16,3 1-23 0,2-2-26 0,4 3-35 16,-5-1-42-16,-7 0-72 0,-2-1-61 0,-4 2-501 15,-5-1 247-15,-4 3 164 0</inkml:trace>
  <inkml:trace contextRef="#ctx0" brushRef="#br0" timeOffset="9117.282">16707 1901 3900 0,'0'1'83'16,"0"-1"-29"-16,26 0-65 0,8-1-34 0,28-2-3 16,37-4-11-16,6-4-20 0,6 6-22 0,-11-3-56 15,-3 3-77-15,-32-2-82 0,27 2-681 0,-27-3 333 16,-7 0 222-16</inkml:trace>
  <inkml:trace contextRef="#ctx0" brushRef="#br0" timeOffset="12619.329">21963 2085 115 0,'1'-11'190'0,"2"0"9"0,-3-4-12 0,0 2-3 0,2-3-29 15,-1 0-10-15,-1 0 2 0,0-1 0 0,-1-1-3 16,-4-7-2-16,1 8 0 0,-1 3 5 16,4-2-1-16,-4 5 1 0,1 0 7 0,-4 3-4 0,-2-2-17 15,1 1-14-15,-1 4-12 0,-4 0-6 0,-5 1-11 16,-2 1-8-16,-8 9 1 0,-1-3-18 0,0 5 8 16,-2 2-14-16,1 1-7 0,0 4-1 15,2 2-7-15,2 0 0 0,-1 1-10 0,3 2-2 0,1 5 1 16,4-1-8-16,1-2 0 0,6 2-13 0,2 0-19 15,3 3-6-15,4-3-15 0,4-4-11 0,3 1-16 16,2-2-19-16,5-3-10 0,0 2-15 0,3-2-7 16,9 0-8-16,1-4-2 0,4-3 10 15,3-4 2-15,2-2-1 0,0-1 17 0,-1-4 4 16,1-6 12-16,-2 3 10 0,-1-9 11 0,-1 7 26 0,-2-8 1 16,1 1 23-16,-5-1 11 0,0-1 18 0,-2-1 14 15,-7 2 6-15,2 3 18 0,-4-1 17 0,0 1 1 16,3 0 8-16,-5 3-1 0,-4-1 0 0,-1 3-1 15,1 0-3-15,-2 3-11 0,-2 0-15 16,0-1-2-16,2 3-13 0,-3-3-14 0,0 5 4 0,0 0-1 16,0 0-16-16,-14 8-11 0,6-4-3 0,-1 4-12 15,0-1-11-15,3-2-12 0,-2 2-9 16,0 0-7-16,6 0-9 0,-3-2-8 0,0 2-7 16,1-5 4-16,0 1 4 0,4 0 9 0,0-3 7 0,0 4 10 15,0-4 5-15,0 0-1 0,10-11 8 0,0 6 16 16,-1-5 17-16,1 3 12 0,1-3 5 0,2-2 22 15,-1 2 10-15,-3 1 15 0,2 1 9 0,-4 1 4 16,3 0 5-16,-2 2-4 0,3-2-17 0,-3 4-9 16,-4 1-4-16,5 0-6 0,-1 2-8 0,-2 0-3 15,6 3-8-15,-3 1-2 0,2 1-4 0,1 2-1 16,-1 1 0-16,3 1 1 0,-2 3-6 0,-1 2-1 16,-3-5 1-16,-2 3-6 0,1 1-1 0,-5-1-6 15,2 1-7-15,-2-2 2 0,-2 1-8 0,-2-1-6 16,1 0-6-16,0-1 4 0,-1-3-3 0,1-2 2 15,-2 2 2-15,2-2-2 0,1 0 7 0,0 1-1 16,0-6 10-16,-1 4 1 0,1-4 0 0,0 0-2 16,0 0 1-16,1-15 0 0,0 5-1 0,2-2 2 15,6-5 1-15,-3 1 1 0,3-3-2 0,0 2-1 16,8-6 6-16,-2 2 2 0,-1 6-2 0,3-6 2 16,-2 8 3-16,-1 1-3 0,0 0-7 0,3 1 1 15,-2 2 1-15,-1 0 7 0,-1 4-9 0,-3 3-5 16,2 0 2-16,-1 2-9 0,0 1 4 0,0 2 7 15,-1 0-1-15,-1 4-1 0,-1 0 0 0,-1 4-2 16,6 3 7-16,-5 1-4 0,-2 1 0 0,3 1 0 16,-5 1 3-16,4 0-1 0,-1 9-3 0,-3-7 2 15,3-2 3-15,-2 2-10 0,-3-3 3 0,3 0-2 16,4-3-5-16,3 1-1 0,-2-3 4 0,3 0-4 16,-3-5 1-16,5 2-1 0,3-5 0 0,-1 1 2 15,3-2 0-15,0-3 3 0,1-3 0 0,2-2 3 16,4-3-1-16,0-1 2 0,-8 1 3 0,9-7-5 15,0-5 0-15,-5 2 7 0,-1-1-5 0,1-3-4 16,0 2 6-16,-4 1 0 0,-1-3 13 0,0 3-11 16,-5 7 8-16,-6 0 10 0,4 0 16 0,-5 3 5 15,-3-2-8-15,-1 2-1 0,-3 4-2 0,-2-2-8 16,-2 2-6-16,-5 0 10 0,-3 2-13 0,-7-1 0 16,-11 6-2-16,3 0 1 0,-3 1-2 0,3 4 2 0,8-2-7 15,1 0-4-15,3 3-10 0,1 0-15 0,5 1-12 16,0-4-5-16,4 6-14 0,1-5 1 15,4 2 0-15,1-3 5 0,0 0-1 0,4 2 5 16,6 0 9-16,4-5-3 0,-1 1 9 0,6-1 3 0,3-1-1 16,-2-1-3-16,8-3 9 0,3 0 2 0,-4-2 5 15,-7 1-2-15,3-1 9 0,-5 1 8 0,-1 0 9 16,-6 0 10-16,1 1-3 0,-1 3 9 16,-7-1-1-16,3 0-4 0,-7 1-6 0,8-2-2 0,-8 2-3 15,0 0 5-15,11 4-7 0,-13-1-4 0,2 2 8 16,0 3-6-16,0 1 1 0,0 1-2 0,0 1-2 15,-2 1 4-15,2-3 5 0,0 2-7 0,2 0-8 16,-2 1 0-16,0-6-9 0,4 4-10 16,1-3-4-16,-3-2 6 0,4 1-2 0,0-2 4 0,3-2 1 15,0-2-5-15,4 0 4 0,4-5-8 0,-2-4-2 16,3 0 5-16,4-7 4 0,0-5-3 0,-1 3 4 16,1-4 4-16,1-4 0 0,-2-2 0 0,0-2 6 15,-2-1 9-15,7-15-7 0,-2 2 5 0,-5-1 2 16,3-4 7-16,-1 3 15 0,-5 2 3 0,-2 13 13 15,-6 2 14-15,1 2 24 0,-7 7 9 0,3 3 16 16,-3 4 8-16,0 1 6 0,-2 7-11 0,0-4-10 16,5 4-18-16,-5 2-12 0,0 3-7 0,0 0-7 15,-13 12-4-15,3 2 0 0,-4 10-6 0,-1 2-6 16,-3 4 1-16,-4 11-5 0,0 1-1 0,6-9-3 16,-2 11-7-16,0 2 7 0,5-15 0 0,3 3-10 15,1 2 3-15,4-7-10 0,1 1 9 0,2 2-4 16,4-7-13-16,3 0-10 0,0 1 2 0,3-9-4 15,2-1-20-15,3-4-6 0,1 1-3 0,3-8-4 16,1 2 6-16,2-4-11 0,2-3 5 0,6-6-2 16,3 1 0-16,3-6-3 0,1-3-1 0,-2-3 1 15,1-2 1-15,6-9 11 0,-9 6-6 0,10-5 2 16,-15 4 2-16,1 0 6 0,-3 3 11 0,-4 0 10 16,-6 8 15-16,-3 0 6 0,-2 4 2 0,-4 3 6 15,-1 0-3-15,0 1-11 0,0 1-2 0,-2 2-2 16,-2 1-3-16,0 0 4 0,0 0 2 0,-14 13-2 15,5-5 4-15,-4 4-5 0,-1 1 2 0,0 1-3 16,3 0 1-16,1 2 5 0,-2-2-21 0,3 0-4 16,3 0-14-16,-2-4-7 0,4 0-9 0,4 1-6 15,-1 0-6-15,0-6 0 0,2 1 7 0,0 0 4 16,3-1 8-16,1-4 5 0,3-1 3 0,0 1 5 16,-1-3 3-16,6-2 9 0,2-5-3 0,1 2 1 15,-2-2 5-15,2-1 12 0,0-2 5 0,0-3 3 16,0 4 13-16,0 0 10 0,-2-1 10 0,-6 3 2 15,2 1 9-15,-2 3-1 0,-3 1 13 0,0-2-20 16,0 5-4-16,-1-2-15 0,-4 3-1 0,0 0 3 0,0 0-5 16,1 14-1-16,-2-2 3 0,-3 5 5 15,-2 3-2-15,-2 6 5 0,-1 4 6 0,-1 4 4 16,-3 10-4-16,0 1 9 0,-6-1-6 0,1 4 3 16,3-2-12-16,-7 0 12 0,7 3-10 0,-4-2-3 15,-3 2-2-15,4-1-4 0,0-6 7 0,0 3-8 16,0-2-4-16,-1-1 4 0,5-10-3 0,-2 0-1 15,2 1-9-15,-3 1 3 0,4-5-16 0,-1-2 0 16,3 1-9-16,3-11-5 0,1-2 11 0,0-1-2 16,2-4 6-16,0 0 2 0,2-5 5 0,-1 1 4 15,-1 0 7-15,4-4 9 0,1-2-12 0,0 0 1 16,0 0 3-16,-18-10 13 0,13 1-6 0,-2-1 0 16,1 0 8-16,5-4 2 0,-2-2 16 0,2-2-11 15,1-1-4-15,4-6-2 0,1-2 3 0,1 1-4 16,3 0-2-16,4-1-4 0,5-4-6 0,9-8-2 15,2-5-7-15,1 3 6 0,0-2-4 0,2-1 0 16,3 0-17-16,2 1 4 0,4 2-10 0,-4-2 5 16,-2 6-9-16,5 1 0 0,-2 0 3 0,-1 2-6 15,1-3 0-15,-12 12 10 0,1 3-5 0,-1 2 2 16,-2-2 4-16,-5 4 1 0,-1 4 4 0,-5 0 9 16,-3 7 6-16,0-3 6 0,-2 3 4 0,1-1 1 15,-4 4-7-15,1-1-2 0,0 0-4 0,-3 3-1 0,1 0-8 16,0-1 6-16,-4 3-7 0,0 0-2 15,14 5 4-15,-9-1-1 0,0 3-3 0,-1-2 2 16,1 4 0-16,2 3 0 0,-2-2 2 0,-1 2 0 16,1 0-5-16,-1-3 7 0,1 5-4 0,-1-5 3 0,3 7-10 15,-4-4 12-15,1-2 4 0,-2 1-8 16,2-2-9-16,-3-1 3 0,-1 1 1 0,2-4 5 16,0 0-9-16,-2 0 7 0,0 0-3 0,1 2-3 15,-1-4 3-15,0 1 1 0,0-4-2 0,-1 3 0 16,1-3 6-16,0 9-3 0,0-9-1 0,-2 3-6 0,0 0 9 15,-2-1-2-15,3 2 9 0,-3-1-16 0,0-1 18 16,1 1-9-16,-4 2 5 0,2 0 2 16,-4 0-3-16,1 2-2 0,-4 0 3 0,1 2 2 15,1-1 0-15,-4 4-12 0,1 1 1 0,-2-3 10 16,4 2-3-16,-3-1 3 0,2 1-2 0,2 2-2 0,-3-4 4 16,4 0-7-16,1 2 6 0,-2-5 2 15,5 3-3-15,0-1-2 0,-3-1 1 0,4-1 1 16,3-2-1-16,-4 0 1 0,5-3 0 0,-2 3 0 15,2-5 3-15,2 5 2 0,3-4 5 0,0 2-1 16,3-2-11-16,2-1 8 0,9-1-8 0,3-3 10 0,5-3-5 16,3-1-1-16,4-3-3 0,-2-4 0 15,2-2 0-15,11-5-1 0,2-4 0 0,-6-1-7 16,1-1 3-16,1 0-1 0,-4-3-1 0,2-1 12 16,-13 8-13-16,-1 2 0 0,-3 1 7 0,-1 4 16 0,-10 4 24 15,-3 6 15-15,-1 0 10 0,-1-1-4 0,-2 4-8 16,-1 1-13-16,-1-1-6 0,-3 2-13 0,-1 2-2 15,0 0 0-15,0 0 1 0,3 9-4 0,-6 4 0 16,-2 3 4-16,1 1-3 0,-3-3-5 16,-3 10 1-16,3 1-2 0,-3-1 0 0,0 3-3 0,1 1 2 15,-4-2 0-15,3 2-2 0,0-1 3 0,1 1-14 16,1-10-19-16,3 1-6 0,1 1-17 0,0-2-24 16,2 2-9-16,0-11-14 0,4 3-2 0,0 0 0 15,2-5 9-15,4 1-1 0,1-1 4 16,3-4 5-16,6-3 5 0,2 0 8 0,2-3 9 0,7-6 0 15,4-2 11-15,-4-3 2 0,6-2 1 0,8-6 14 16,-8 3 4-16,6-8 11 0,-11 7 10 16,11-8 4-16,-11 7 0 0,0 0 14 0,0 3 2 0,-5 0 6 15,2 3 7-15,-8 6 1 0,-2 2 4 0,-7 2-3 16,4 1 0-16,-5 4-11 0,-1 0 1 0,3 4 6 16,-3 3 19-16,0 2-9 0,0 6 6 0,0 9 2 15,-3-4-6-15,-2 6 3 0,-1 1 2 0,-3-3-5 16,0 3 3-16,-3-2-6 0,0 0 0 15,0-5-3-15,-2 4-4 0,-3 1-3 0,0 1 1 0,-3-4-4 16,2-6-2-16,1 1-2 0,-1-4-1 0,-3 0-1 16,7-3-20-16,-2-3-25 0,4-2-41 0,-2 0-52 15,2-4-90-15,4-1-135 0,-13-6-1198 16,8-6 513-16,0-6 342 0</inkml:trace>
  <inkml:trace contextRef="#ctx0" brushRef="#br0" timeOffset="12708.757">25164 2085 46 0,'-7'-4'379'0,"5"0"-129"0,-6 0-116 16,-1-1-102-16,2 2-87 0,-4 1-207 0,-3-1 86 15,-2-1 60-15</inkml:trace>
  <inkml:trace contextRef="#ctx0" brushRef="#br0" timeOffset="14083.023">5526 5274 76 0,'-4'1'230'0,"0"0"0"0,4-1-1 16,-7 3-4-16,2-2-6 0,1 2-4 0,0-1-12 16,-1-1-9-16,5-1-8 0,-7 2-3 0,4 1-9 0,3-3-8 15,-7 0-13-15,7 0-11 0,0 0-19 0,0 0-5 16,-3 2-6-16,3-2-12 0,0 0-2 0,0 0 10 15,10 7 10-15,-1-4 0 0,3-2 2 0,10 3 10 16,8 0-3-16,8-2-3 0,13-2-1 16,6-1-6-16,3 0-4 0,3-2-3 0,1 2-9 15,4-4-3-15,-3-2-6 0,3 2-5 0,-7 2-5 0,0-4-9 16,-3 2-7-16,-7 5-3 0,-14-2-8 0,-1-3-2 16,-2 3-4-16,-2-2-7 0,-4 2 1 0,-7 0-6 15,1 2-5-15,-9-2-1 0,-1 2-1 0,-8-3-2 16,4 3 2-16,-8 0 0 0,11 3-5 0,-6-6-3 15,-5 3-2-15,5-1-11 0,-5 1-34 0,0 0-59 16,0 0-63-16,0 0-87 0,-10-8-79 0,0 3-95 16,-7-2-1149-16,-2 2 519 0,0 0 346 0</inkml:trace>
  <inkml:trace contextRef="#ctx0" brushRef="#br0" timeOffset="18016.414">7546 5591 193 0,'0'0'249'0,"-10"-3"-24"0,10 3-15 0,-5 3-8 16,5-3-17-16,0 0-15 0,-6-3-14 0,6 3-12 0,0 0-13 16,0 0-9-16,0 0-9 0,0 0-12 0,16-2-5 15,-7 2-8-15,0-3-7 0,3 1-12 16,-1 1-1-16,-2 0-7 0,3-2-3 0,-1 1-2 15,1-1 7-15,2 1 1 0,-3-5 4 0,-1 2 0 0,2-3-2 16,1-3-2-16,-1-2 1 0,0-2 3 0,0-3-2 16,0-6-7-16,-3-1 6 0,0-2-1 15,0 1 12-15,-4-1 9 0,-1-2 25 0,-3 4 3 0,2 7 29 16,-2-2 11-16,-2 3 14 0,-3 5 6 0,4-2-3 16,-3 5-3-16,2-1-5 0,-3 2-10 0,3 3-11 15,-2-1-14-15,2 1-16 0,-3 4-17 0,4 1-9 16,-1-7-11-16,1 7-7 0,0 0-8 0,-4 12-8 15,3-3-4-15,-3 1-3 0,0 7-4 0,0 8-2 16,3 0-2-16,1 3-8 0,0-2-1 0,1 3-5 16,2 0-10-16,2 0-9 0,0-3-12 0,4 2-9 15,-2-2-17-15,4-2-17 0,-3-6-17 0,3-2-15 16,6 5-3-16,-3-5-16 0,0-7-3 0,4 3-9 16,0-4 8-16,2-3 3 0,2-4-2 0,0-3 7 15,5-5 13-15,-1-1 9 0,0-3 8 0,1-4 2 0,-3-2 6 16,-1-2 4-16,3-4 19 0,-7 0 0 15,2-1 10-15,-4 2 8 0,1-3 30 0,-9 8 22 16,1 0 16-16,-1 3 31 0,-4 2 28 0,-1 0-1 0,0 3-1 16,-3 3-3-16,2-1-5 0,-2 2-12 0,3 1-8 15,-3 1-8-15,-1-1-14 0,0 4-7 16,0 0-7-16,0 0-4 0,0 0-2 0,0 0 0 0,-1 20-8 16,-4-8-3-16,2 2-1 0,-2 3-6 0,4 0-13 15,-2 2-7-15,2 0-15 0,-3 1-10 0,8-1-24 16,-3 0-9-16,2-1-22 0,1-1-17 0,1-3-8 15,1 0-7-15,-1-2 6 0,4-2 13 0,0 0 8 16,1-4 3-16,1-3 18 0,-1 1 2 0,4-5 10 16,-1-4 7-16,-1-1 7 0,5-5 11 0,-1-1 13 15,1-9 3-15,1-3 11 0,0-1 12 0,-4 0 19 16,0-2 3-16,0 1 28 0,-1 3 16 0,2 0-2 16,-6 6 5-16,-1 2-3 0,1-1-4 0,-5 6-4 15,1 1-7-15,0-2-8 0,-1 5-7 0,0 1-5 16,-1 0-9-16,4 4-2 0,-1 1-2 0,4 1-7 15,0 6 1-15,2-3-2 0,-2 6 1 0,6 0-7 16,-5 4 0-16,3 0 0 0,-1 0-5 0,-4 2-4 16,4 1-4-16,-7 0 2 0,2 0-12 0,-3 3-5 15,1-4-2-15,-3 2-7 0,-2-1-10 0,-1-6-7 16,3 2 0-16,-3-4 15 0,0 2-8 0,0-2 3 16,0-4 6-16,-3 2 4 0,3-3 6 0,0 0 8 0,3-2 16 15,-3-2 7-15,0 0-4 0,0 0-1 0,0 0 3 16,3-13-3-16,0 4-2 0,1-3 2 0,2-5-7 15,3 2 0-15,4-9 0 0,-3 6 5 0,8-5 10 16,-1-2-16-16,-1 2-1 0,2 4 1 0,0-1-2 16,-4 6-2-16,3 1 1 0,-3 1 3 0,-4 6 1 15,-2-1-7-15,1 1 2 0,-3 3-2 0,0 0 0 16,1 3-2-16,2 1 4 0,-3 1-3 0,3 1 3 16,-1 4-2-16,1 3 1 0,0-1-1 0,1 1 3 15,-1 4 1-15,0 1-4 0,-2-1 1 0,1 2 4 16,-2-2-2-16,2 5 4 0,-4-4-5 0,2 1 0 15,2-1-4-15,1-1-7 0,-4 3-11 0,3-6-4 16,-3-2-12-16,0 0-5 0,4 1 5 0,-4-3-17 16,4-1 7-16,-1-1 2 0,2-4 5 0,0 2-3 0,4-1 5 15,-2-4 5-15,7-1 6 0,0-3 5 0,3 0-1 16,5-5 3-16,-2-4-7 0,2 0 12 16,-4-2-5-16,0-2 11 0,-5-1-4 0,2-1-1 15,1-4 5-15,-5 1 1 0,-2 1 12 0,-5 5 12 0,1 1 13 16,-2 0 17-16,-3 8 5 0,-1-3 19 0,0 4 10 15,-3 0-3-15,2 2-5 0,-3 2-10 16,0 0-6-16,0 4-4 0,0 0-9 0,-9-2-11 0,1 8 4 16,-1 0-2-16,-9 6-7 0,-2 5-1 0,-1 3-2 15,-2-1-2-15,2 5 0 0,0-2-7 0,1 0-7 16,1 3-4-16,2 0-10 0,-2 0-14 0,6-1-21 16,-3-2-14-16,8-6-38 0,3 0-25 0,3-3-14 15,1-3-15-15,1 2-3 0,4-3-2 0,2-1 2 16,5-4 5-16,1-1 13 0,5-6 8 0,2-4 11 15,-1-2 9-15,9-5 12 0,-1-6 14 0,-1 1 15 16,-1-5 8-16,-2-3 13 0,-3-4 9 0,5-13 15 16,-2 1 12-16,-4 1 22 0,0-3 9 0,-4-1 11 15,-1 0 11-15,-3 1 18 0,-2 12 10 0,-2-1 14 0,-1-1 26 16,-2 2 22-16,-2 5 27 0,-1 3 3 16,0 6 8-16,0 2 5 0,-3 6 1 0,3-1-12 15,0 6-18-15,2 1-14 0,-4-1-22 0,2 2-15 16,0 4-11-16,0 0-8 0,0 0-6 0,-8 17-8 15,4-2-8-15,0 4-3 0,0 10-6 0,0 5-3 16,-1-4-4-16,1 5-5 0,3 9-1 0,1-7-4 16,1-1-3-16,3 10-3 0,3 0-3 0,-5-10-4 15,6 1-10-15,-2-4-16 0,3 1-12 0,3-5-25 0,0 0-5 16,0-5-9-16,2-4-7 0,1-4-4 0,-2-1-2 16,4-5 0-16,-1-3 1 0,6-2 1 15,-3-5 7-15,4-3 8 0,-2-2 4 0,4-4 7 0,1-6 6 16,-3-3 2-16,-1-2 8 0,-1-4 0 0,2-1 3 15,4-4 3-15,-8 1 5 0,2-1 6 0,-2-1 15 16,-3 1 10-16,-2 5 18 0,-2 0 19 0,-6 8 13 16,3 3 19-16,-6 3 12 0,-1 3 2 0,1 0-3 15,-2 1-12-15,0 2-13 0,2-1-10 0,-3 4-9 16,0 1-6-16,0 0-7 0,0 0-2 0,0 14-3 16,-3-3-2-16,-2 6-6 0,3 2 0 0,-1-2 1 15,1 10-4-15,-1 1-3 0,2 2 1 0,1-3 0 16,4 2-10-16,2 0-9 0,-1-5-14 0,4 4-14 15,-2-11-11-15,4 1-7 0,-1-1-14 0,4-3 0 16,-1 1 11-16,5-5-10 0,-3-2 5 0,6-3 3 16,-3-1 10-16,1-4-3 0,2-4 7 0,0-1 3 15,5-5 4-15,-3-2 2 0,-1-6 3 0,-1 1 5 16,-3-5 1-16,-4 1-2 0,4-9 5 0,-4-1 1 16,-4 2 2-16,2-2 4 0,-6 3 15 0,2-2 5 0,-7 3 6 15,-1 0 2-15,-4 3 6 0,-1 7 1 16,0 0 4-16,0 3 0 0,-3 3-2 0,2 2-2 15,-3 0-2-15,0-1-3 0,1 4-3 0,-2 2-3 16,2 1-6-16,2-1-2 0,-2 3 0 0,-1 1 0 0,3 3 0 16,-1 1-9-16,2-3-1 0,1 4-9 0,3 3-7 15,-1-1-6-15,4-3-1 0,2 3-2 0,2 0-1 16,4 1 4-16,6-3 11 0,2 0-8 0,1 2 3 16,1-6-5-16,-1 0 5 0,2 0 7 0,0-2 0 15,-3-1 1-15,1-1 4 0,-2-1 1 0,-4 0 3 16,-1 1 10-16,-2 0-8 0,-4 1 8 0,2 1 2 15,-4 1 0-15,1-2-1 0,1 0-1 0,-6 2-6 16,0 0 6-16,8 4-8 0,-4-1 3 0,-4 0-3 16,1 1 3-16,-1 4 4 0,3-1-5 0,-3 3-1 15,0 2 0-15,1 5 4 0,-2 0 0 0,-2-1-5 16,2 2 3-16,1 0-20 0,0 9-19 0,0-8-32 16,0-3-22-16,4 3-25 0,-3-2-19 0,6-3-3 15,-4-2-3-15,1-2 14 0,1 0 1 0,3-3 13 16,-3-1 13-16,4-3 8 0,2-3 14 0,1-4 5 15,6-3 12-15,-3-3 10 0,8-7 16 0,-2-2 15 16,-1-3 19-16,-2 0 11 0,-3-5 9 0,2 5 31 16,-2-2 6-16,-2 0 14 0,2 2 18 0,-7 4 4 15,0 2 18-15,-2 5 4 0,4 3-2 0,-3-3-14 16,-1 3-9-16,-2 1-11 0,4 3-11 0,-1 2-7 16,0 3-11-16,-7-1-4 0,12 5-3 0,1 1-3 15,-6 2-8-15,4 4 3 0,-3 0-3 0,3 3-9 0,-6 2 2 16,2 0-1-16,-6 0-2 0,4-1-2 0,-5 2-7 15,1 3-7-15,-2-4-12 0,-4-2-8 0,0 2-1 16,1-1-12-16,-5-2 1 0,3-3-9 16,-2 1 1-16,0-5 5 0,1 1 6 0,-2-1 0 0,1-5 7 15,2 2-1-15,-2-3 3 0,0 1 6 0,1-2 3 16,7 0-2-16,-9 0 7 0,9 0-2 16,-11-2 0-16,8 1 6 0,-2-1 0 0,5 2-4 15,-5-4-4-15,5 4-4 0,-3 0-9 0,3 0-5 0,0 0-8 16,0 0-2-16,9-11-4 0,0 7-1 0,-3 2 2 15,5-3 3-15,1-1 14 0,1 0-11 0,4-1 1 16,1-2 9-16,-1-4-5 0,5-4 8 0,-1-1 2 16,-2-5 7-16,-1 0 3 0,0 0-8 0,-1-4 10 15,-1-2 0-15,-1-2 15 0,4-11-5 0,-3 9 4 16,2-11 9-16,-2-1-4 0,-2-3 9 0,-1 1 7 16,0 1-2-16,-8 11 12 0,1-1 26 0,-1 5 16 15,-2 2 15-15,-2 2 13 0,-1 9 6 0,0 0 10 16,-1 9 4-16,1 1-11 0,0 1-14 0,-3 2-17 15,3 0-13-15,0 5-9 0,0 0-7 0,0 0-6 16,-2 19-2-16,-2-1-29 0,0 9-5 0,-1 6 3 0,1 0-1 16,-1 4 0-16,1 12-5 0,0-3 1 15,-1 0 1-15,3-10-3 0,-1 12 0 0,2-2 0 16,1-10-3-16,-3 13-3 0,6-13 5 0,-3 13-2 16,6-14-8-16,-2 0-8 0,5-4-11 0,0-4-7 15,6-3-4-15,1-2-10 0,-1-10-8 0,3 0-4 16,9-2-17-16,2-4-6 0,1-5 4 0,4-2 4 15,-1-5-2-15,3-4-1 0,-5-2 5 0,3-3-6 16,-6-6 2-16,0-1-2 0,-2-2-1 0,-2-5 4 0,7-11-2 16,-12 10 1-16,-1 0 8 0,-3 0 8 15,-2 0 1-15,-3 3 6 0,-3 1 16 0,-3 9 11 16,-6 0 11-16,1 1 1 0,-3 3 11 0,-2 3-4 0,-4 1 9 16,-1 2 2-16,-2 3 0 0,-7 0 1 0,0 2 6 15,-11 6-4-15,-1 1-4 0,1 3 0 0,-1 4 1 16,3 0-2-16,0 0-2 0,1 5-3 0,2 2 0 15,5 2 4-15,5-1-4 0,4-3-4 0,5-3-13 16,2 3-11-16,5-1-3 0,2 0-4 0,7-4-9 16,5 0-2-16,1 0-13 0,12-3-5 0,-1 2-16 15,10-7-8-15,-2-3-3 0,3-1 8 0,-1-4 5 16,1-2 3-16,0-1 15 0,-2-1 5 0,-2-2 5 16,-3-1 15-16,1 2 14 0,-7-3 10 0,-3 7 3 15,-6-3 29-15,-3 1 8 0,-1 2 21 0,-2 0 10 16,-5 2 7-16,2-1-7 0,0 3-3 0,-2 0-9 15,-4 1-7-15,6-3-7 0,-6 3-6 0,0 0-2 16,0 0-6-16,1 9 4 0,-2-6-7 0,-2 4-7 16,-2 0-3-16,0 1-12 0,0 2-16 0,0 1-22 15,0-1-15-15,-2 0-35 0,2 2-16 0,0-3-18 16,4-1-5-16,-2-3-1 0,3 3 1 0,3-3 11 0,1-1 7 16,3 0 6-16,1-4 8 0,1-5 7 15,3-2 11-15,5-2 5 0,2 1 18 0,3-9 9 16,1 0 16-16,0 4 20 0,0-3 19 0,-6 4 8 15,-1 0 24-15,1 0 29 0,1 0 12 0,-4 3 10 16,1 1 0-16,-3 2 5 0,0 2 2 0,-3 0-10 16,2 1-11-16,0 2-4 0,-3 2-9 0,-2 1-6 15,2 3-2-15,-1-1-2 0,1 0-6 0,-4 5-1 16,1 0-7-16,0 1 0 0,-1 2-11 0,-4 3 2 16,0 1-4-16,0 0-1 0,-5 2-8 0,-3 0-1 15,1-1-16-15,-2-1-24 0,-1-1-19 0,2 0-16 16,1-5 6-16,2 0-18 0,-1-1-5 0,3-4-9 0,0 0 12 15,1 0 10-15,2-2 5 0,0-3 7 0,0 0 3 16,0 0 4-16,13-11-2 0,-5 2 14 0,5-5 2 16,6-7 17-16,2 2-1 0,1-6-1 0,1 4 12 15,3-5 18-15,-2 4-5 0,-2-2 11 16,3 6 1-16,1-3-5 0,-5 2 5 0,8 2 0 0,-4 5-15 16,-2-1 17-16,-2 6 3 0,-1 0-4 0,-1 2-1 15,-1 3 2-15,-4-1-7 0,0 3-2 0,-2 3-7 16,0-1 0-16,-1 4-2 0,-1 0 0 0,-2 2 3 15,-1 1-4-15,2 6 4 0,-1-3-4 0,-2 2-1 16,-1 3 2-16,2 1-7 0,-2 0 1 0,0 7 6 16,-1-8-7-16,5 0-7 0,-3-1-7 0,2-2-8 15,-3-2 1-15,5-2 1 0,-1 0 1 0,1-2 1 16,3-3-1-16,4 2 4 0,1-3-4 0,3-3-1 16,-1-2 2-16,1-3-1 0,6-6-1 0,1 0 4 15,0-4 6-15,-3 2-1 0,-2-8-4 0,0 3-1 16,-4-2 4-16,-3 0-11 0,-3 2 11 0,-4 1 6 15,0 0 11-15,-4 0 0 0,-1-1 4 0,-6 6-1 16,0 1 1-16,-3-1 0 0,-1 2-1 0,-6 1-2 16,-6 3 3-16,-5 1-5 0,-5 3 3 0,-1 4-3 15,-2 0-1-15,3 4 11 0,-4 2-14 0,5 5-1 16,0-2 3-16,4 3-4 0,6-2 0 0,4 2 0 0,-1-1 0 16,3 3-3-16,5-1-5 0,0-5-7 15,1 4-5-15,2-2-14 0,6-1 6 0,0-4 7 0,4 1-13 16,2-2 1-16,2-4 3 0,3-3 18 0,7 0-16 15,-1-2 10-15,7-6 18 0,1-6 8 16,0-3-3-16,-2 2 23 0,-3-3 17 0,-1-3 8 16,-2-5 8-16,-1 1 7 0,0-6 5 0,0 0-5 0,4-11 10 15,-5-3 5-15,-1 11 6 0,1-12 4 0,-3 1-1 16,-3 12 10-16,-1-3-4 0,1 2 0 0,-5 8 4 16,3 1 23-16,-7 11 12 0,1 4 2 0,0-2-17 15,-3 8-19-15,2-5-8 0,-2 5-12 0,0 4-12 16,-1 0-8-16,0 0-5 0,-5 20-12 0,1-1 12 15,-4 6-18-15,1 3-5 0,-1 4-2 0,0 1 0 16,-3 13 1-16,5-12-12 0,-2 12 3 0,0-9-5 16,1 8-7-16,0-10-17 0,5 1-23 0,-2-2-26 15,1-2-37-15,6-1-37 0,-6-2-52 0,7-3-42 16,1-2-32-16,2-5-10 0,4-3-8 0,2 1-42 16,3-4-58-16,0-5-77 0,2-1-1189 0,1-6 544 15,-2-2 364-15</inkml:trace>
  <inkml:trace contextRef="#ctx0" brushRef="#br0" timeOffset="18266.55">11561 4874 306 0,'-10'0'355'0,"1"-1"-32"0,4 1-36 0,5 0-27 0,0 0-22 15,0 0-25-15,19 8-21 0,9-5-26 16,13-1-30-16,14 1-59 0,9 0-65 0,0 1-90 0,32 2-129 16,-32-6-553-16,2-3 252 0,-6-4 170 0</inkml:trace>
  <inkml:trace contextRef="#ctx0" brushRef="#br0" timeOffset="19701.556">15419 5078 2 0,'-9'4'153'16,"0"2"-13"-16,4 2-8 0,0 0-8 0,1-3-8 15,0 7-1-15,3-8 4 0,1 5-8 0,1-1 1 0,3 0 0 16,0 0-3-16,1 1 4 0,0-4 3 16,4 0 2-16,-1 0 11 0,2-2 6 0,1-1 5 0,1-2 3 15,1-1-5-15,1-3-5 0,1-2-4 0,3-3-11 16,0-1 3-16,-3-5-6 0,1 2 9 16,3-7-3-16,-4-2-7 0,2-4-3 0,-2-1-10 0,-1-4-29 15,5-13 17-15,-3 1-17 0,0-5 7 0,-5 1 9 16,-3-3-3-16,-4 2 2 0,0 13 0 0,0 2 31 15,-2 3 6-15,1 4 17 0,-2 6 7 0,-1 5-3 16,0 3-7-16,2 2-14 0,-2 4-17 0,0 0-13 16,0 2-15-16,0 4-6 0,0 0-12 0,0 0 0 15,-4 24-8-15,1-7-5 0,2 9-5 0,-3 5 2 16,1 2-6-16,1 1-7 0,2 3 2 0,-3 10-4 16,5-1-6-16,-1 3 1 0,1-15-2 0,2 3-4 15,5 10-3-15,3-1-1 0,-5-14-19 0,2 1-23 16,4-3-32-16,1 0-19 0,0-3-32 0,4-5-20 15,1-1-20-15,-2-4-2 0,2-6-5 0,4-4 18 16,5-2-13-16,-1-5 7 0,1-8 11 0,0-3 8 16,3-4 18-16,-3-6 10 0,-1-3 7 0,4-14 16 15,-10 7 9-15,5-15 13 0,-3 0 15 0,-3-9 9 16,-2-3 15-16,0 7 18 0,-4-5 18 0,-1 8 31 16,-8 12 24-16,4 0 15 0,-5 8 57 0,-3 0 0 15,-1 8-17-15,-1 3-2 0,-2 1-5 0,3 6-10 16,-2 2-11-16,-2 1-14 0,3 4-9 0,-3 1-13 15,4 2-3-15,0 0-6 0,-12 12-5 0,6 4-6 16,-4-1-6-16,2 5-3 0,-5 5-5 0,3 4-2 0,1-1-3 16,0 1-3-16,-1 1-1 0,-2 2-2 0,3 3-2 15,2-6-10-15,3 2-12 0,1-4-2 16,0 0-11-16,0-9-6 0,2 0-25 0,-1-5-7 16,2-2-11-16,2-1 0 0,2 0 2 0,-2-5 15 0,5 4-1 15,0-7 2-15,3-2 8 0,3-2 2 0,6-4 4 16,9-8 2-16,2 2 3 0,2 0 2 0,2-5 11 15,12-6-4-15,-11 6-7 0,-1 5 9 0,1-2-3 16,-3 3 4-16,-4 2 4 0,-1 0 3 0,-6 3-3 16,-3 4 2-16,-2 1-2 0,-5 0 0 0,3 1 3 15,-4 2 0-15,-1 1 4 0,-1 1 2 0,2 4-1 16,-5-2 4-16,3 3-3 0,-3 0 3 16,3 3-4-16,-4 0 7 0,-2 2-3 0,2 3-2 0,2-1 11 15,-3-3-9-15,0-1 2 0,-1-2 1 0,3 0-4 16,-1-1-4-16,-1-2 4 0,-1-3 4 0,2 1-4 15,-1 0 7-15,0-3 3 0,1-1-8 0,-4-1 3 16,10-1 4-16,-2-1-4 0,0-3 2 0,3-3-3 16,-2 0 1-16,3-4-3 0,-1-2 0 0,-1-1-2 15,2-4 4-15,7-4-2 0,-5 1-4 0,0-2 5 16,-5 6 5-16,5-4-9 0,-5 4 3 0,-1 6 6 16,-3 0 6-16,0 1 10 0,-1 1-1 0,-3 4 1 15,2-1 0-15,-3 1 1 0,0 3 2 0,1-2-5 16,-1 1-1-16,-4 1-8 0,4 3 3 0,-10-2-6 15,10 2-2-15,-15 5 2 0,4-1 0 0,0 1-1 16,-1 2-1-16,2 2-3 0,1 1 1 0,0 0-1 16,0 3 1-16,0-1-3 0,4-1 0 0,0-2 1 15,-1 3-1-15,3 1 6 0,1-2-5 0,-1 1 2 16,3 0 7-16,4 2-6 0,-4-2-2 0,1 0 2 0,2 1 1 16,-1-4-4-16,2 6 0 0,-3-6 1 0,3 1 1 15,0 3-4-15,1-1 3 0,1-1-1 16,2 0 1-16,-3 0 1 0,4-1-3 0,4 3 3 15,-3-2-2-15,-2-2-25 0,5 1-34 0,-4-5-33 0,1 0-49 16,4 5-55-16,-2-6-60 0,4 3-81 0,-3-4-1193 16,1-1 507-16,4-5 340 0</inkml:trace>
  <inkml:trace contextRef="#ctx0" brushRef="#br0" timeOffset="23834.354">18219 4877 2199 0,'0'8'131'16,"-3"2"-110"-16,3 1 10 0,-2-1-12 0,-2 4-14 0,1 2 6 15,-2 0-5-15,4 1-2 0,-3-1 3 16,9 3-2-16,-1-4 0 0,4 0 2 0,-2-1 0 0,8-1-2 15,-2 1 8-15,7-4-3 0,-4-1 1 0,6 0-2 16,-3-1 3-16,10-3 3 0,-1-1-3 0,-6-3 3 16,1-3-1-16,-3-2 0 0,9-3 13 0,-7-4 3 15,3-1 2-15,0-5 6 0,-6-5 4 0,2-2 5 16,-3-2 10-16,-2-6 3 0,-3 0 12 0,-2-2 6 16,-5-2 4-16,-1 0 3 0,-7 1 4 0,2 2 7 15,-4 0 39-15,0 4 0 0,-4 3 1 0,1 7 1 16,1 0 2-16,-1 5 2 0,-3 2-21 0,0-1-15 15,1 5-7-15,0 0-11 0,0 5-10 0,0-3-10 16,-1 2-5-16,2 1-10 0,2 2-9 0,2-2-11 16,1 1-14-16,4 2-6 0,-7-1-28 0,7 1 0 15,0 0-6-15,0 0-7 0,11 8 10 0,-4-3-8 16,5-2-1-16,3 1-3 0,5 1 4 0,3-3 3 16,4 2 2-16,1-4 0 0,-6 1 9 0,0 2-3 15,0-3 0-15,-2 0 1 0,-1 0 1 0,3-3 3 0,-5 6-1 16,-3-3-4-16,-2 2 5 0,2-1 2 15,-1 3-2-15,-4-1 0 0,4 1 11 0,-3 3 0 16,-1 1-17-16,1 2 19 0,1 3 7 0,-5 3 0 16,4 0-6-16,-5 1 3 0,-1 1 3 0,1 1-2 15,-3 1 1-15,-1 5 3 0,1 0-5 0,-2 2 0 0,2-8 5 16,0 8-7-16,2-7 3 0,1 4-4 16,-1-6-1-16,2-1-4 0,2-2-9 0,3-1 2 15,1-4-6-15,3-1-6 0,-1 1-4 0,5-5-4 0,0-2 1 16,2-1 0-16,1-5 4 0,-3-1 6 15,9-3-2-15,-4-6 0 0,3-1 1 0,-1-4 3 16,-1-4-3-16,-3-1 9 0,1-5-3 0,0 0 3 16,-5-1-6-16,1 0 10 0,-2 0 4 0,-3 3 13 0,-3 4 12 15,-2 5 15-15,-2-1-4 0,-3 2 8 0,-2 6 3 16,-1 0 9-16,1 4-4 0,-1 2-5 16,-1-2-10-16,0 3-4 0,0 3-9 0,0 0 2 15,0 0-3-15,-18 15-3 0,7-1-3 0,-2 1 5 0,-5 6-10 16,4 3 2-16,1-2-1 0,0 3-5 0,3 1 0 15,1 0-8-15,4-1-18 0,1-5-7 0,3-1-11 16,2-2-12-16,-1-3 0 0,5 1-2 0,-1-4-8 16,5-3 7-16,-1 0-3 0,1-4 7 0,3-1 3 15,1-3 2-15,6-5 7 0,1-3 5 0,3-7-2 16,2-1 10-16,-1-5-4 0,-2-2 5 0,2-6 10 16,-1 2 2-16,4-13 3 0,-5-4 11 0,0 1 4 15,-3-3 5-15,-4 2 11 0,0-2 0 0,-2 0 8 16,-4 9 10-16,-2 5 20 0,0 0 11 0,-5 3 30 15,0 4 14-15,-2 5-13 0,1 6 16 0,-1 2 4 16,-1 5-5-16,1 0-14 0,0 1-13 0,0 2-16 16,0 3-8-16,0 1-3 0,-9 6-9 0,-1 4-5 15,-2 4-4-15,-2 10-6 0,-6 2-2 0,4 4-3 16,0 2-4-16,1 20 3 0,-2-3-6 0,8 3-2 16,0-4-1-16,7 2 2 0,-2-3-7 0,5 1-4 15,8-1-1-15,-1-12-10 0,7 8-15 0,2-13-14 16,2 0-10-16,5-3-10 0,3-4-5 0,4-1-10 15,13 2-6-15,-7-10-4 0,14 0-6 0,1-3 1 16,-1-7 7-16,2-2-3 0,-17-4 2 0,5-1 4 16,-3-4-1-16,1-2-3 0,-4-4-2 0,1-3-4 0,8-8-1 15,-13 4 0-15,-3-3 10 0,-3 0 6 0,-1-4 9 16,-2 1 20-16,-8 0-5 0,-1 0 14 16,-4 0 8-16,-8 6 10 0,-1-1 5 0,-1 4 3 15,-7 0 13-15,-2 4 7 0,-12-3-10 0,-5 5 5 0,-3 5 0 16,-6 0-2-16,0 5-7 0,-2 1-2 0,2 3-4 15,0 1-1-15,5 4-9 0,6 2-6 0,6-2-9 16,3 2-10-16,3 0-11 0,5 2-4 16,3-4-11-16,1 4-6 0,2-3-1 0,5 1 4 15,1-3 16-15,2-2-10 0,6 3 4 0,-1-3 4 0,5 1 8 16,3-1 1-16,1-2 2 0,0 0 9 0,1 1-2 16,7 0 7-16,-10-1-1 0,0-2 1 15,0 3 6-15,-1-1-1 0,-5 0 5 0,0 0 0 16,-4 0 10-16,2-1-5 0,-4 2-2 0,1-2 2 0,-2 2 3 15,2-1 0-15,-2 0 0 0,3 3 1 0,-3-1 1 16,0 0 3-16,4 0-7 0,-4 0 1 0,4 3 1 16,-1-2 16-16,0-1-12 0,-2-1-6 0,-1 2 3 15,3-4 1-15,-2 1-3 0,3-2-3 0,0 3 4 16,4-7 0-16,1 0 1 0,1-4-7 0,3-1-3 16,4-8 13-16,-2-1-7 0,2-5 0 0,0-1 4 15,2-4 0-15,-5-2 2 0,11-12 1 0,-4-2 2 16,-1-2 5-16,-2-5 14 0,-3 1-2 0,3 3 9 15,-2 0 2-15,-5 3 24 0,-2 11 9 0,-1-1 20 16,2 3 22-16,-6 1 11 0,-5 12 26 0,3 0 0 16,-5 4 0-16,2 3-9 0,-3 3-15 0,2 1-14 15,-2 1-16-15,0 0-13 0,-1 5-8 16,0 0-4-16,-10 12-7 0,0 3-4 0,-3 8-8 0,-5 2-1 16,-1 4-5-16,1 0-2 0,-5 14-3 0,3 3-1 15,2 0-2-15,-1 1-2 0,6 0-1 0,0 0-4 16,0 2 1-16,7-3-4 0,2-13-10 0,3 3-13 15,-3-4-17-15,10-1-10 0,3-3-16 0,0-2-7 16,8-2-8-16,1-5-6 0,3-4-8 0,-1-3 2 16,6-2-13-16,5-5 11 0,-3-5 13 0,3 0 5 15,-1-6-2-15,2-2 8 0,-2-6 8 0,2-2 5 16,-2-3 0-16,1-6 3 0,9-5 14 0,-4-2-7 16,-15 4 9-16,3 5 9 0,0-4 11 0,-3 1 8 15,1 3 15-15,-12 7 18 0,-1 2 12 0,0 3 16 16,0 0 1-16,-4 3-2 0,-1 0-18 0,-1 4-6 15,0 1-9-15,0 2-4 0,-3 1-5 0,0 0 2 0,-9 17-6 16,3-4 2-16,-5 4-7 0,0 5-1 16,-2 3 1-16,0 1-2 0,-1 4-2 0,3-2-11 15,-1-2-8-15,5 1-17 0,-1-1-16 0,3-1-15 16,3-6-21-16,5-2-9 0,0-2 12 0,4 0 1 0,0-6 4 16,4 1 2-16,-2-4 6 0,4 0 19 15,-2-2-9-15,6-3 7 0,2-3 11 0,3-2-7 16,1-6 11-16,5 0 2 0,-1-1-1 0,1 0-2 15,0-4 5-15,0 1 0 0,-1-1 12 0,-3 1 7 0,2-1-1 16,-9 6 11-16,-1 1 8 0,-7 4 5 0,1-1 3 16,-3 2-10-16,-1 0-2 0,0 0-1 0,-2 2-3 15,-4 1 7-15,0 0-11 0,8 6-1 16,-7-2 1-16,1 5-2 0,-2 1 2 0,-2 2 0 0,1-1-2 16,0 2-1-16,-1-1 11 0,-1 2-7 0,0-2-17 15,2 4-15-15,-1-5-16 0,1-1-8 0,1 1 3 16,1-2 0-16,1-2 1 0,0 0 2 0,0-4 2 15,0 1 8-15,1-1 6 0,3-3 1 0,-6 0 0 16,15-7-1-16,-4 2 15 0,0-3 4 0,3-4 0 16,0 0 3-16,-1-5 4 0,6-7 21 0,-3 2-16 15,-1-7 0-15,-2 0 0 0,-2-2 12 0,1-1-15 16,-1-1 11-16,-1-2 11 0,-2 5 17 0,-2 0-3 16,-4 4 13-16,-2 8 7 0,-2-1 12 0,-1 2-12 15,-3 5-11-15,-2 7-6 0,-1-1 1 0,-3 4-9 16,-7 2-6-16,0 6 1 0,-4 4-1 0,-3 6-8 15,-1 1 3-15,3 2-4 0,4 2-1 0,-1 2-1 16,3 1 1-16,4 1 4 0,4-2-17 0,1 1-11 16,7-3-4-16,2-3-3 0,3-1-10 0,3-2-1 15,2 0 14-15,4-2-15 0,0-1 1 0,4-3 7 16,1-3 2-16,1-3 6 0,3 0-2 0,-3-6 0 16,4 2 10-16,6-6-8 0,-1-2 15 0,0-3 2 15,-2-2 12-15,-2-2 5 0,4 2 11 0,-4-4-2 16,4-3 3-16,-8 3 3 0,3-1 6 0,-7 5 0 15,-1 1 15-15,1 1 2 0,1 2-5 0,-1 0-2 16,-6 6-12-16,1-1-6 0,-1 3-11 0,2 2-1 0,0 2-1 16,-1 3-1-16,-1 2-1 0,-2 2-2 15,-1 1 1-15,2 4-4 0,-1 0-3 0,-3 6 0 16,0-3-1-16,0 2 0 0,-4 1-3 0,0-1 0 0,1 1-5 16,-1-1-17-16,0 0-12 0,-1 1-11 0,1-3-19 15,1-1-17-15,-1-4-19 0,0-3 8 16,0 2 7-16,0-6 6 0,4 2 6 0,-2-2 4 15,1-2 7-15,-2 0 5 0,3-1 9 0,1-2 4 0,-5 0-2 16,13-6 26-16,-3 1-18 0,-1-4 9 0,5-5 3 16,-4-2 2-16,7-5 3 0,0-5 0 0,-2 2-3 15,4-3-3-15,-4 0 18 0,2-2-11 0,-2-1 0 16,3 1 9-16,0 4-12 0,0 0 10 0,0 2 5 16,-5 7 1-16,0 2 1 0,-3 1-6 0,-2 4 8 15,-1 2-4-15,0 0 4 0,-4 1-3 0,3 4-6 16,-3-2 5-16,1 1-1 0,2 3-11 15,-6 0 14-15,12 7-6 0,-5-5 5 0,3 4-5 0,-3 1 14 16,2 0-13-16,5 7 0 0,-9-4-3 0,3 0 9 16,0 3-6-16,-3 0 3 0,0 1-5 0,-4-1 7 15,0 3-3-15,-1-3-2 0,-1 0 4 0,1 3-4 16,-1-6 0-16,-2 6-1 0,-3-3 7 0,2-1 2 16,-1-1 0-16,1 0-3 0,-1-1-5 0,1-1 2 15,-5-1 7-15,6-3-1 0,-3 2-6 0,1-3-4 16,0 1 1-16,1-2 0 0,-4-1 1 0,1 1-7 15,2-2-17-15,-3-1 22 0,-1 1-13 0,2-1-2 16,-1-2 1-16,0 2 2 0,1 0 0 0,-1 0 1 16,8 0 3-16,-10-3 1 0,10 3 2 0,-9 0 0 15,9 0 15-15,-7 3-11 0,7-3 1 0,0 0 7 16,0 0-2-16,-7-3 4 0,7 3 7 0,0 0 3 16,0 0 4-16,0 0-5 0,-4-2 4 0,4 2 11 15,0 0-6-15,0 0 6 0,0 0-5 0,0 0 7 16,0 0-3-16,0 0-5 0,0 0-2 0,0 0 0 15,0 0-4-15,14-3-1 0,-14 3-4 0,19 1-7 0,-9 2 7 16,4-2 0-16,-1 2-4 0,4 1 1 16,-2 0-4-16,0-3 2 0,-2 4-1 0,5-1 1 15,-8 1-3-15,4-2-3 0,-2-3 5 0,-3 4-9 16,-1-4 7-16,-1 3 1 0,-2-3 2 0,-1 1 1 0,1 1 8 16,-5-2-4-16,8 0 4 0,-4-5 2 0,-4 5-4 15,5-2 8-15,-3-1 4 0,0-1 8 0,-1-2-1 16,0-1-2-16,-1 4-3 0,3-7-7 15,1 1 7-15,-2-2-6 0,2 1 5 0,1-1 0 0,-1-2 3 16,0 3-6-16,1-5 2 0,-1 3 5 0,1-3 6 16,-1 4 7-16,1 3 3 0,-1-3 1 0,-1 6 1 15,1-3-1-15,-1 3 4 0,-1 0-3 16,2 1-6-16,-4 1-5 0,3-1-9 0,-2 2 0 0,-1 2-7 16,4-3-3-16,-4 3 4 0,8 0-5 0,-8 0-3 15,7 3-3-15,0-2-1 0,-3 3-2 0,3-3 1 16,-2 4-4-16,0-1 4 0,1 0-6 0,0-1 2 15,-1 1-3-15,0 1 4 0,0-3-2 0,0 3 1 16,-1-3 1-16,1 5-1 0,4-2-1 0,-1-2 1 16,-4-2 3-16,2 2-5 0,-1 0 0 0,3 0 0 15,-3-3 5-15,0 1-3 0,-5-1 3 0,13-4-5 16,-6 1 1-16,2-4 3 0,0 3 1 0,1-6-1 16,1-2-2-16,2-3 1 0,-2-2 0 0,3-4-3 15,0-4-2-15,-1-4 3 0,1 0-3 0,0-2-4 16,0-4 5-16,3 2 1 0,2-10-3 0,-6 10 2 15,-2 2 4-15,5 1 3 0,-7 2 13 0,1 1 7 16,0-2-5-16,-4 10 7 0,1 2 4 0,-1 0 2 16,-1 5 1-16,0 1-7 0,-3 3 0 0,0 3-8 15,1-2-1-15,-2 3-10 0,0 0-6 0,-1 4 2 16,0 0-5-16,0 0 2 0,-2 22 0 0,-5-5 2 16,0 5-2-16,-3 10 1 0,-1-1 0 0,0 3 2 15,-5 10 1-15,1 3 2 0,-2 3-2 0,-3-4-1 16,2-2 3-16,0 0-1 0,-5 3-3 0,5-3 3 15,-1 1 0-15,5-11 1 0,-5 10-5 0,6-13 1 16,2 2-2-16,0-1 5 0,2-3-10 0,-1-1 0 16,7-9-8-16,-4-2 0 0,6-5-3 0,-2 0 1 15,3-5 0-15,0-2 2 0,0 1 3 0,1-1 4 16,1-2 1-16,3-3-2 0,-5 0-3 0,16-10 3 16,-3-1-4-16,2-3 3 0,6-6 4 0,2-2-10 0,-3-2-1 15,5-5-8-15,-1 2-2 0,2-1 2 0,7-8 1 16,-10 11 3-16,-1 3 1 0,-3 3 5 15,-3 6 2-15,-3 1 7 0,-3 4 6 0,-5 2 1 0,3 1-3 16,-3-1-2-16,-1 2 1 0,0 2-6 0,1-1 2 16,0 2-2-16,-5 1-1 0,9 1 3 15,0 4 0-15,-4-2 5 0,7 4-8 0,-3-2 3 0,5 5 0 16,-5-3-3-16,2 5 5 0,3-1-5 0,-1 1-5 16,-4-4-7-16,4 0-7 0,2 2-8 0,0 1-10 15,2-1-5-15,-2-2-8 0,3-1 3 0,-4 0 4 16,-1-3 7-16,1-1 4 0,-1-1 4 0,0-2 4 15,-3 0 4-15,1-1 3 0,1-3 2 0,-2 0 0 16,3-1 8-16,-3-2 0 0,4-2 0 0,-2 1 5 16,0-4 3-16,2 4 6 0,-5-2 13 0,0 3 16 15,-1 2 7-15,-2-1 2 0,-1 2-5 0,-1 0-4 16,0 1-5-16,0-1-6 0,1 1-5 0,-5 3-5 16,5 0-1-16,-5 0-5 0,0 0-1 0,1 7 4 15,-1 0-6-15,0-1 7 0,-1 8-4 0,0-4-2 16,-3 6 0-16,-1-1-3 0,1 2-4 0,4-5-20 15,-4 3-10-15,4-4-7 0,-1 0-5 0,2 1 1 16,2-3-13-16,-2-1-7 0,-1-4 7 0,4 1 8 16,1 0 3-16,5-3 6 0,-1-2 9 0,3-1 4 15,1-3 3-15,2-6 10 0,3 2-1 0,3-13 10 16,1 3 8-16,3-7 3 0,0-3 4 0,3-9 0 16,4-2 2-16,-2-2 4 0,-1-2 1 0,0 4 4 15,-1-3 5-15,0 2 7 0,-11 13 7 0,2 4 17 16,-5 0 19-16,-1 11 18 0,-8 3-1 0,2 1-5 0,-2 1-17 15,-4 6-12-15,4-1-10 0,-5 2-4 16,0 0-6-16,1 13-1 0,-3 3-1 0,-8 9-6 16,2 2-4-16,-1 4-2 0,-4 0-1 0,-5 15-1 15,4-14 2-15,-2 14-5 0,-6-3-2 0,0 3 4 0,-1-3-4 16,1-3 1-16,5-7-7 0,-4-2-8 16,2-2-9-16,0-1-11 0,2-2-12 0,3-4-7 15,5-5-6-15,1-6 1 0,2-3 1 0,2 2 4 16,-1-6 7-16,5 1 3 0,-2 0 5 0,2-5 1 0,0 0 6 15,9-2 0-15,5-4 1 0,2-1 7 0,7-4-4 16,7-5 6-16,-2 0-7 0,4-2 8 0,4 1 3 16,9-5 1-16,-10 7-3 0,-2 3 1 0,-3 4-1 15,-2-2 5-15,-8 6-5 0,-2 1-2 0,0 3 1 16,-6-2 3-16,-1 4 2 0,2 1 1 0,-4 1-1 16,2 3-1-16,-6-1 2 0,0 5-2 0,-1-3 5 15,0 3 1-15,-4 0 3 0,-2 6-2 0,-1-5 1 16,-1 2 7-16,-5 3-7 0,-2 3 0 0,-1-6-3 15,-7 5 1-15,0 1-3 0,-2-3-8 0,1 3-26 16,1-4-40-16,2-1-55 0,3-2-55 0,3-2-57 16,-1-5-61-16,2 0-61 0,2 1-60 0,3-4-1166 15,1 1 528-15,4-4 352 0</inkml:trace>
  <inkml:trace contextRef="#ctx0" brushRef="#br0" timeOffset="24533.368">25161 4805 329 0,'-1'-4'339'0,"1"4"-35"0,-5-5-29 0,-3 5-25 16,8 0-23-16,-18 1-11 0,3 2-11 0,2-2-12 16,-6 5-11-16,2-2-21 0,1 4-15 15,0-1-10-15,2 6-14 0,3 1-17 0,-2 0-1 0,4 3-14 16,0-1-10-16,4 2-4 0,4 1-4 0,-3 1-14 15,9-6-4-15,0 6-18 0,4-4-12 0,4 0-10 16,2-3-1-16,3 0-14 0,7-1 7 0,5-3-16 16,-2-1-4-16,8-6-10 0,0 1-3 0,2-4-5 15,2-2 0-15,10-3 7 0,3-4-3 0,-4-3 3 16,-11-1 6-16,7-8 12 0,-12 5 13 0,-5-4 11 16,0 2 14-16,2-1 8 0,-5-1 13 0,-2 0 5 15,-2-1 9-15,-1 1 3 0,-3-3 13 0,1 3 5 16,-2-2 12-16,-2 2-6 0,-2-2-11 0,-2 0-6 15,0-3 5-15,-1 3-6 0,-1-3-3 0,-2 0-7 16,-2-3-9-16,0 2 9 0,0 0-14 0,-3-1-1 16,3 1-1-16,2-2-5 0,1 1-5 0,0-2-5 15,2 0-30-15,4-1 6 0,-3 0-7 0,3 4-1 16,-3-1 4-16,1 2-2 0,2 4 1 0,-5 6-5 16,-1-1 4-16,-1 7-3 0,-3 2-2 0,0 2 4 15,1-1-3-15,0 3-8 0,-3 0 3 0,-1 1-8 16,0 3-1-16,0 0 2 0,0 0 1 0,-5 13 0 0,-2 2 8 15,-2 8 0-15,-2 2-1 0,-4 3 7 16,2 2 1-16,1 3 6 0,-4 11 8 0,-2-1-2 16,3 4 2-16,-3 2 8 0,0 1-1 0,4 2 2 15,0 0-4-15,0 4-3 0,-3-3 5 0,5 1-1 0,-2-1-3 16,0 0-1-16,1-1-1 0,-1 2 1 16,0-6-6-16,-4 6 4 0,0-3-2 0,0-1-3 15,-4-1 0-15,-2-3 3 0,-2-3-5 0,0-4 1 16,5-10 1-16,-9 8-3 0,6-9 0 0,-2-6 2 0,-4-2 2 15,2-4 9-15,0-3 18 0,-1-4 27 0,-1-4 14 16,0-3 5-16,1-2 6 0,0-4 0 0,6 0 11 16,6-4 9-16,1 0 10 0,3-1-13 0,5-3-8 15,2-3-12-15,6-1-14 0,8-4-10 0,11-4-25 16,14-14-9-16,14 5-25 0,33-11-33 0,4 6-49 16,9 4-63-16,9 0-106 0,7 10-88 0,2 1-139 15,0-5-1404-15,-6 1 625 0,-5-5 416 0</inkml:trace>
  <inkml:trace contextRef="#ctx0" brushRef="#br0" timeOffset="25885.405">7734 7006 250 0,'-4'-18'319'0,"-1"0"-24"16,4 1-14-16,-3 0-16 0,3 3-2 0,2 4-2 15,-1 0-20-15,2 0-16 0,0 2-21 0,-1 4-16 16,4-3-18-16,3 4-16 0,1 0 1 16,5 1-9-16,4 7-6 0,9 8-6 0,2 3-10 0,-2 5-9 15,1 4-8-15,9 12-5 0,-5 4-11 0,-1 5 1 16,-4 2-5-16,-3 5-11 0,-1-2-8 0,-6 1-9 15,0-1-1-15,-4-1-6 0,0 4-2 0,-2-4-6 16,-3-4-6-16,-1-9 0 0,0-3-1 0,-2-4-4 16,0-4-3-16,1-6-5 0,-3-5-2 0,1-5 3 15,1 1 1-15,-1-7 4 0,1 0 11 0,-1-7 9 0,5-3-6 16,1-11 5-16,6-8-3 0,0-3 11 16,1-5 3-16,6-14-1 0,2-6 1 0,-3-1-8 15,6-25-2-15,-1 0-4 0,0-1-3 0,-3-2-10 0,3 0 1 16,5 0-7-16,-12 27-2 0,10-23-2 0,-11 30-4 15,-1 1-2-15,-5 15-3 0,-2 5-3 16,-2 3-1-16,-3 8-8 0,-2 6-33 0,0 2-44 0,0 2-62 16,-2-1-50-16,1 7-8 0,-3 0-3 0,0 0-7 15,9 17-13-15,-1-1-14 0,-1 4-23 0,2 7-25 16,4 3-25-16,6 15-27 0,-3 4-798 0,3-1 377 16,0-1 250-16</inkml:trace>
  <inkml:trace contextRef="#ctx0" brushRef="#br0" timeOffset="27683.101">9270 7250 32 0,'14'-14'247'0,"-5"-1"-11"0,-1-2-5 0,-2 1 6 16,-2-2-10-16,-4 0 0 0,0 0 1 0,-4 1-10 16,-2 3 19-16,-2 0-7 0,0 3-29 0,2 3-18 15,-10 0-24-15,0 3-15 0,-6 5-15 0,2 8-13 16,-4 4-6-16,-7 5-11 0,4 4-10 0,-11 10-12 15,11-5-9-15,3 3-5 0,1 1-8 0,2-1 2 16,5-1-13-16,2 0-4 0,3 1-3 0,4-3-9 16,0-7-3-16,6-1-3 0,1-2-2 0,4-4-10 15,1-2 4-15,1-1 2 0,6-3-5 0,2-3 3 16,4-4-6-16,4-1-2 0,7-9 3 0,3 0 4 16,-4-4-1-16,4-2-6 0,-1-4 5 0,-1 2-3 0,-2-5 4 15,3 3 11-15,-7 2 1 0,2-1 4 16,-7 4 5-16,-1 5-1 0,-4-1 0 0,-4 4 11 0,-1 1-11 15,0 2-9-15,-2 2-7 0,1 2-2 0,-1 1-3 16,-2 1 1-16,1 5 0 0,2 0-2 0,-2 2-2 16,0 7 4-16,0-1 0 0,-1 2 2 0,0 2-1 15,0 0-2-15,0-1-1 0,0 1-8 0,1 2 6 16,0-3-2-16,4 1-8 0,-1-5-5 0,-4-3 2 16,4 0-11-16,4-2 8 0,-4-3-2 0,4 0-1 15,-2-4-2-15,1-2-2 0,2-1 10 0,-3-5-3 16,5-2 2-16,-1-4 3 0,-1-2-3 0,3-6 6 15,-1-5-2-15,-3-4-1 0,1-2-3 0,-4-13 2 16,-2 10 2-16,-3-12 8 0,0 12 5 0,-4-12 9 16,2 14 6-16,-6 1 4 0,2 1 4 0,-4 5 2 15,0 9 4-15,1-2-1 0,-1 5-7 0,-1 2-8 16,-2 3 2-16,0 4-9 0,3 1 2 0,-1-1-8 16,-2 3 3-16,-3 7-3 0,0-1 0 0,-1 0-1 15,1 4-5-15,2 0-5 0,-1 0-2 0,3-1-6 0,1 2-4 16,4-3-2-16,1-1-3 0,2 2 2 15,1-3-1-15,4 2 3 0,4-2 4 0,0-1 0 0,3-2-2 16,5-2 2-16,1 0 6 0,1-5-4 0,2 2 1 16,1 2 1-16,-4-5 4 0,3 2 6 15,-3 0-5-15,-1 0 6 0,1 3 0 0,-7 0-2 0,0 2 14 16,-1 1-13-16,0 2 0 0,-2 0-1 0,0 4 5 16,1 2 5-16,-1 0 0 0,0 6-1 0,-2 1-1 15,-1 2 2-15,1 1 6 0,-3 7-5 16,3 0 0-16,-6 0-5 0,3 2 3 0,-3-1 0 0,2 2-3 15,-2-2-3-15,3 1 2 0,2-5-2 0,-2-3-3 16,4-3 0-16,-2-1-11 0,8-2-5 0,-1-3-6 16,6 0 5-16,-1-5-2 0,1-3 2 0,2-2-2 15,-1-5 9-15,7-1-6 0,0-7 4 0,-3-3 3 16,1-3-1-16,-1-3-2 0,-3-4 1 0,0-4 3 16,6-13-3-16,-12 9 0 0,4 1 9 0,-6-2 7 15,2 0 3-15,-3 3 13 0,-3 1 0 0,-2 4 6 16,0 9 13-16,-2 0 31 0,-4 5 9 0,3 4 3 15,-1 2-12-15,-1-1-9 0,-2 2-12 0,0 4-5 16,0 1-3-16,0 0-7 0,0 0-2 0,-5 20-7 0,0-4 2 16,-3 4-2-16,-2 6-4 0,1 2-3 0,0 1 0 15,0 1-7-15,-1 0 0 0,3 1 0 16,1-3-6-16,0 1-7 0,1-6-14 0,5-2-3 0,2-4-14 16,3-1 2-16,-1-4-5 0,1-3-5 0,3-1 3 15,2-2-1-15,0-2 8 0,3-3-2 0,6-2 8 16,3-3-5-16,5-9 9 0,-4-1 3 0,4-5 1 15,-4 0-2-15,2-5 4 0,-1 0 1 0,-2-3-2 16,1 0 11-16,0 4-3 0,-6 0 3 0,-4 9 12 16,-2-1 7-16,-3 6 1 0,1 1-4 0,-4 5-3 15,0-3-5-15,0 3-3 0,-2 1 5 0,-3 2-3 16,8 7 2-16,-4-2-4 0,1 5 3 0,-1 0-4 16,2 8 1-16,-1 0 4 0,2 8-4 0,-3-3-4 15,1 4 2-15,-1-1 4 0,2-1-1 0,3-2 1 16,2 1 0-16,-1-1-1 0,1-6-3 0,1-3-3 15,1 1-7-15,3-6-6 0,0 1-1 0,1-6-3 16,2 0 3-16,2-1-3 0,-1-6 8 0,2-1-3 16,-4-2 3-16,1-5-3 0,4-6 3 0,-5-3 1 15,3-1 2-15,-5-6-2 0,0-4-1 0,-5-3 4 16,-1 0-3-16,0-12 3 0,-2 0 2 0,0-2-3 16,-7-1 3-16,-2 15 2 0,-1-1 1 0,-2 4 3 0,-2 1 16 15,0 5 5-15,-3 1-1 0,-2 9-2 0,2 3-6 16,-2 4 0-16,-4 4-5 0,-3 3 3 0,-1 3-6 15,-12 8-1-15,-1 4-1 0,4 7-1 0,-9 13 1 16,12-7 0-16,-1 2-2 0,11 0 1 0,-3 0-2 16,6-1 0-16,6 2 1 0,6 0 0 0,6-4-6 15,3 0-2-15,4 1 2 0,5-8-2 16,4 1-3-16,3-7 3 0,7-2-2 0,1-2 1 0,3-6 1 16,-3-3 1-16,3-7-6 0,16 0 1 0,-14-4 3 15,-1-1-2-15,11-9 2 0,-16 2 2 0,3 0-1 16,-5-4-6-16,-2-3 8 0,-1 3-3 0,-3-3 9 15,-3 2-2-15,-1 1 1 0,-2-2 7 0,-6 9 13 16,-2 0 7-16,0 2 4 0,-2 7 7 0,-4-1-6 16,1 3-7-16,-2 1-4 0,-2-1-6 0,-1 5-1 0,0 0-1 15,0 0 2-15,-4 22-4 0,-3-8-2 16,-2 3 1-16,-2 5 0 0,1 4-4 0,1 1 3 16,0 0-2-16,1 2 1 0,4-3 4 0,3 3-11 15,2-2-1-15,2-8-14 0,2-2-7 0,4 1-3 0,-4-6-5 16,7-2-1-16,-3-2 5 0,5 0-6 0,1-5-2 15,3-3 4-15,1-1-2 0,0-3 4 0,8-10-3 16,-3-1 4-16,3-3-2 0,1-3 5 0,-1-3 2 16,-1-1 3-16,-6-5 4 0,6-12 0 0,-6 13 0 15,-5-3-3-15,7-11 9 0,-9 11 3 0,-2 0 1 16,2 1 7-16,-4 5 6 0,0 9 29 0,-4 2 2 16,-2 3 8-16,-2 2-3 0,2 1-5 0,-2 4-9 15,0 2-5-15,-1 3-3 0,0 0-2 0,0 0 0 16,-9 16-1-16,-1 0-1 0,1 6-1 0,-4 3 0 15,1 2-2-15,3 2-4 0,-2 2 2 0,6 0 0 16,1 1-1-16,3-2-5 0,1 2 2 0,5-1-2 16,0 1-12-16,0-3-10 0,4 0-15 0,4-3-19 15,1-4-13-15,4 0-6 0,-4-9-14 0,4-2 4 16,0-4-5-16,5-2 6 0,-1-2-2 0,6-3 9 16,-2-5 8-16,0-4 9 0,-7-2 1 0,4-6 7 15,0-1 10-15,-1-4 2 0,-2-3 7 0,0-4 9 0,-1 0 5 16,8-14 7-16,-2 1 7 0,-1-1 4 0,2 2 12 15,-7 11 18-15,3 0 0 0,-3 3 3 0,3 3 9 16,1 4 12-16,-3 2-3 0,-3 8-2 16,-4 2 2-16,-1 6-5 0,2 1 11 0,-2 4 3 0,7 4-1 15,-5 1 3-15,3 3 0 0,-4 5 0 0,-2 1-3 16,1 4 2-16,-2-3-6 0,-5-1-3 16,0 0-7-16,0 2-5 0,-4 9-1 0,-1-10-8 0,0 0 0 15,-5 1-4-15,-2 0-4 0,-6 1-2 0,-5 3-8 16,5-7-24-16,-2-2-30 0,1-1-46 0,-9 2-51 15,5-6-69-15,-1-1-84 0,-2-2-96 0,2-3-148 16,-3-6-1146-16,-6-5 558 0,0 0 370 0</inkml:trace>
  <inkml:trace contextRef="#ctx0" brushRef="#br0" timeOffset="31117.706">14320 7027 102 0,'5'-10'260'0,"2"-1"-19"0,-2-3-19 16,-1-1-4-16,1-4-8 0,1 1-11 0,-2 0-7 16,0 2 2-16,-2-3-21 0,1-1 1 0,1-6-8 15,-5 0-3-15,-1 1-9 0,1 0-5 0,-2 5-9 16,-1-1-13-16,-2-4-10 0,-4 0 2 0,0 4 9 15,1 4 8-15,-4 0 2 0,4 2-17 0,-4 4 5 16,-1 1 0-16,1 4-12 0,-4-1-4 0,0 4-2 0,-4 6-25 16,1 0-6-16,-4 7-4 0,-2 4-12 0,2 3-4 15,-2 3-7-15,2 1-5 0,1 8-2 0,-1 0-4 16,-3 10-3-16,3 2-1 0,8-10-6 0,5 1-1 16,1 1-10-16,3-1-17 0,3 4 1 0,8-5-9 15,4 2-6-15,3-2-8 0,10-5 8 0,-1-1-21 16,2-3-1-16,4-3-5 0,3-6-8 0,0 0 2 15,2-6-6-15,2-3 4 0,-1-7 9 0,4-2-4 16,-3-5 1-16,4-1 8 0,-5-5-4 0,-3-3 9 16,2 1 5-16,-4-7 3 0,-3 3 7 0,-1-5 6 15,0 4 24-15,-6-1-2 0,-2 0 12 0,-2 3 4 16,-3 5 15-16,-6 1 3 0,0 3-3 0,-3 2 6 16,2 3 2-16,-2 1-4 0,-1 0-12 0,3-1 2 15,-3 3-10-15,-3 3-7 0,3 1-1 0,0 0-15 16,-9 7 3-16,5 3-7 0,-7 2-13 0,-1 5-28 15,6-2-6-15,-3 4-19 0,5 0-16 0,3 0-13 0,1 0-17 16,2-1-12-16,6-1-2 0,-2-1-3 0,6-2 2 16,3-4 5-16,2-1 9 0,2-5 5 0,1-1 6 15,1-3 10-15,7-5 8 0,0-1 8 16,-1-7 7-16,1-3 6 0,0-3 9 0,0-3 11 0,-1-2 11 16,-2-2 5-16,-1-1 18 0,0 0 17 0,0 3 9 15,-3 2 19-15,-1-3 10 0,-2 4 3 0,-4 7 3 16,0-2 2-16,-1 2-6 0,1 1 3 0,-4 4 2 15,2-3-5-15,-2 5 1 0,-1 1-6 0,-4 1-8 16,1 0-3-16,1 1-3 0,-2 1-10 0,-3 0 2 16,2 1-7-16,-4 2 0 0,4-3 0 0,-4 3-5 15,0 0-1-15,0 0 3 0,0 0-1 0,0 0 2 16,0 0-3-16,0 0-3 0,0 0 1 0,-9 15 2 16,5-15 0-16,-2 5-6 0,0-3 1 0,-1 2-5 15,2-1 3-15,-1 1 0 0,-3 2-4 0,0 1 0 16,-2 1 3-16,0 1-3 0,-2 1 7 0,-2 4-3 15,5-2 10-15,-2 5-6 0,-2 4 0 0,5-4 3 16,1 1 4-16,1 8-1 0,-1-9-2 0,1 8 0 0,0 0 1 16,3-7-4-16,1 2 2 0,3 6-5 0,-2-5 5 15,7 2-5-15,-4-3-1 0,5-1 1 0,0 0-12 16,3 0-10-16,2-3-13 0,1-3-4 0,6-1-7 16,0-3-10-16,1-3-3 0,4-1-4 0,-2-7 3 15,8-1 1-15,-1-3 2 0,0-4 3 0,1-5 4 16,2-3-1-16,-4-3 6 0,0-4 3 15,9-9 4-15,-12 7 3 0,-1-2 2 0,3-11 16 0,-6 9 8 16,0 4 11-16,-3-2 9 0,2 4 5 0,-3 1 8 16,0 3 0-16,-3 6 4 0,1 0-1 0,0 3-4 15,2 0-5-15,1 1 2 0,-2 2 1 0,5-1-3 16,-5 4 0-16,1 1-3 0,-3 1-10 0,-1 0 7 16,3 2-5-16,-2 1-3 0,-3-1 0 0,-2 2 2 15,-3 0-7-15,1-1 4 0,-6 1-3 0,12 1 1 0,-8 1-6 16,-4-2 6-16,6 1-3 0,-6-1 0 15,4 2-7-15,-4-2 6 0,0 0 5 0,0 0 0 16,0 0-4-16,-10 6 1 0,1-2 9 0,-4-1-9 0,1 1 0 16,-4 4-2-16,2 0 4 0,-3 1 2 15,3 0 2-15,-1 4 0 0,2-1-6 0,-4 2 10 16,5 1 4-16,-6 7-5 0,7-5 3 0,1 4-3 16,4-3-1-16,2 1 0 0,0 1 4 0,0-2-1 0,3 2-2 15,1-1-5-15,1 1-1 0,2-2 6 0,1 0 4 16,2-1-11-16,3 0 2 0,0-1-3 0,3-3 1 15,4-1-6-15,-3-3-1 0,6-1-3 0,0-2-3 16,3-2 2-16,6-1-2 0,-6-6 0 0,7-1 2 16,-2-5-3-16,0 0-2 0,0-4 5 0,2-4 5 15,-6-2-1-15,0-2 1 0,0-6-7 0,3-1-2 16,-4-2 5-16,8-8 3 0,-11 8 11 0,2 0 13 16,-2 5 3-16,-3 0 33 0,-4 3 0 0,-2 5 23 15,-2 3 23-15,-3 2 15 0,0 5-4 0,-2 1-13 16,1 1-12-16,-2 1-15 0,2-1-9 0,-4 5-4 15,0 0-11-15,0 0-5 0,5 10-9 0,-6 0 1 16,2 2-7-16,-1 5 0 0,0 2-4 0,1 5-1 16,-1-3-4-16,2 6 0 0,0-2 4 0,1 5-7 0,-1-6-5 15,5 2-12-15,1-4-10 0,-1-4-21 0,1 0-10 16,1-4-7-16,1 1-6 0,-1-4-13 16,0-5 4-16,3 2 2 0,5-4 4 0,-4-1 3 0,2-3 9 15,3 0 3-15,-1-3 3 0,-1-5 0 0,1-1 0 16,1-6 1-16,0-2 7 0,1-4-6 0,0-4 5 15,-4-4-2-15,1-1 1 0,5-14 5 0,-8 11 4 16,-4-1 5-16,5 2-6 0,-5 2 19 0,-1-1 3 16,-3 3 22-16,-3 10 14 0,-2-2 2 0,-2 3-1 15,1 0-5-15,-3 6 3 0,0 3 6 0,0 1-2 16,-1 3-2-16,-4 1-7 0,-5 5-16 0,-6 1 10 16,2 7-1-16,-5 2-4 0,0 4-3 0,3 4 2 15,-1-3-8-15,3 4-1 0,4 1 2 0,0 0 0 0,1 3-4 16,9 1 2-16,-4-2-8 0,7-5-11 15,1-1-9-15,1 1-31 0,3 0 3 0,4-3-8 16,1-1-5-16,6-3 3 0,1-2-7 0,0-3-5 0,5-3 5 16,6 2 4-16,1-5-1 0,2-8 2 15,2-1 4-15,-1-2 4 0,1-5 6 0,-4 0-1 16,0-6 9-16,2-3 1 0,-2 1 7 0,-3 0 2 16,-1-3 12-16,-1-1 11 0,-1 4 13 0,-4 0 16 0,-6 6 23 15,3-3 12-15,-7 3 4 0,-2 3-5 0,-1 4 13 16,0 0 9-16,-2 3-1 0,0 2-12 0,-1 0-6 15,0 1-13-15,0 1-6 0,-2 3-4 0,0 0-7 16,0 0-3-16,0 0 0 0,-4 15-5 0,2-6-4 16,-3 3 3-16,3 5-6 0,-3-2-5 0,2 4 5 15,-1 0-4-15,2 5 0 0,-2 2-2 0,4 0-2 16,0-8-3-16,0 2-22 0,1-1-23 0,2-1-14 16,-1-1-18-16,5 0-16 0,-2-2-13 0,1-4-6 15,1-1 1-15,0-5 2 0,3 2 7 0,1-5-1 16,2-2 11-16,4-4 1 0,2-1 5 0,7-10 8 15,-3 1 9-15,0-4 7 0,-1 0 10 0,-3-4 20 16,0 2 6-16,-5-2 17 0,2 1 20 0,-6 6 14 0,-1 1 20 16,0 2 8-16,-3-1 4 0,-1 4 5 15,0 1-10-15,2 2 6 0,-1 0 3 0,-3 2-24 16,3 0-4-16,-1 3-5 0,4 0 0 0,-3 4-7 0,2 0-4 16,1 1-1-16,1 3 2 0,-1 1-11 0,4 5 4 15,-2 1-2-15,1 1-2 0,-2-1 0 0,2 1-8 16,-3 1 0-16,0 1 6 0,0-2-3 0,-3 0-11 15,-1-2 10-15,0-3-20 0,-1 2-9 0,0-1-16 16,-2-3 3-16,2 2-2 0,-4-5 8 0,1 1 6 16,2-4 7-16,-2 2 9 0,-1-4-8 0,0 0 1 15,0 0 14-15,0 0-11 0,6-18-2 0,-4 6-4 16,1-2 4-16,3-5 4 0,4-5 0 0,-3 5-2 16,4-8 2-16,-1 6-3 0,3-4 8 0,-4 8 5 15,5-5-3-15,-1 6 3 0,0 1-2 0,-3 1 6 16,-1 5-2-16,1 1-1 0,-2 1-5 0,-1 1 2 15,0 2-1-15,3 4 1 0,-2 0 1 0,-1 0 0 16,3 4-1-16,-1 1-3 0,0 3 5 0,2-3-2 0,-2 4 0 16,-2 0 0-16,2 3 6 0,0-1-8 0,0 3-2 15,0-2-2-15,1-2-7 0,-2 2-9 16,-3-3-7-16,4 1-1 0,0-2 4 0,-1 0-8 16,-3-4 7-16,1-1 6 0,1-2-3 0,0 0 6 0,1-1 4 15,-2-2 2-15,6-5-4 0,-3-1 15 0,1-5-7 16,1-3 3-16,6-5 7 0,0-1 3 0,-1-5 18 15,2-2-11-15,-4-3-1 0,5-11-3 0,-6 9 1 16,5-13 12-16,-6-2-14 0,0-3 26 0,-1 4-7 16,-2 0 25-16,-1 1 1 0,-1 13 25 0,-3 4 31 15,-3 0 14-15,1 6 2 0,-3 5 15 0,1 6 6 16,1-1 6-16,-1 7-10 0,2-1-12 0,0 1-14 16,-2 2-20-16,0 0-13 0,0 5-8 0,0 0-11 15,0 0-4-15,-7 15-4 0,1 2-4 0,-1 11-7 0,-5-2-4 16,3 7-3-16,-3 1-2 0,-1 9-5 15,4 6 0-15,-4-3-5 0,4-11 2 0,4 17-5 16,-8-6-1-16,3 0 11 0,5-2-18 0,1-6-5 0,-1-4-3 16,0 0-14-16,1-1-14 0,2-1-12 0,4-2-14 15,-2-6-15-15,4-6-13 0,2-1-4 0,2-4-3 16,2-1-3-16,0-3 3 0,7-2 1 0,2-4-2 16,3-4-1-16,6-6-9 0,0 1 4 0,4-6 7 15,-4-2-4-15,3-2 12 0,-3-3-8 0,-1-3 14 16,0-2 1-16,-4 0 10 0,-2 1 5 15,2-1 7-15,-5 1 10 0,0-2 8 0,0 4 2 0,-4 3 13 16,-4 2 13-16,-1 4-3 0,0 0 1 0,3 1 0 16,-6 5-2-16,1-2 1 0,-1 4-4 0,0-1-3 15,1 2 2-15,-2 2 0 16,1-1 1-16,1 2 0 0,-1 3 0 0,-1 0 1 0,0-1 0 0,0 1-1 16,0 2-2-16,-1-1-5 0,1 1 2 0,-1 2-4 15,-1-2 1-15,1 2 1 0,-1 1-8 0,1 1 7 0,0-2-12 16,1 3 2-16,1-2 17 0,-2 0-15 15,3 1 10-15,-3-2-5 0,2 0 9 0,0-1-1 16,-1 0-2-16,3-1 2 0,-3 0 3 0,0-3 5 0,4 1-4 16,0-1 7-16,-4 1 6 0,7 1 6 0,-2-4 14 15,2 0-11-15,-1 0 4 0,2-1 4 0,0 0 0 16,6-1-4-16,-1-1 13 0,0 1-7 0,3-2 10 16,-2-1 1-16,3-1 1 0,5-3 3 0,-8 2 4 15,8-5 1-15,-4-1-6 0,3-1 4 0,-3-4-3 16,0-1-1-16,-3 2-9 0,1-1 8 0,0-3 9 15,-4-2-2-15,1 1-2 0,-1 2 21 0,-6 5 1 16,-3 0 11-16,-3 4 11 0,1 1 5 0,-1 1 5 16,-2 2-8-16,-1 2-8 0,-1 1-16 0,-1 0-9 15,0 4-10-15,0 0-3 0,-9 10-4 0,-3 2-6 16,-6 7-1-16,-4 5-3 0,-1-1-3 0,2 4-2 16,1 1-3-16,-3 1 0 0,2 0-2 0,4 3-1 15,-1-1-4-15,3 0-3 0,-6 11 3 0,10-9-2 16,-2 0 1-16,0 17-2 0,9-16 1 0,2 16-2 15,4-3-2-15,-2 2 0 0,0-4 1 0,0-9-7 16,7 11 0-16,-6-14 4 0,3 3-6 0,1-1-3 0,-1 0-8 16,-3-3 1-16,2-5-3 0,2 0-5 0,-5-7 0 15,-5-3 0-15,2-2 2 0,-2-4 2 0,1 1 0 16,-5-3 4-16,-9 0 3 0,0-4-2 0,-2-2 3 16,-11-3 1-16,2-3-1 0,-2-4 1 0,2-3 5 15,1-2-4-15,1-2 3 0,1-3 0 0,5 0 0 16,3-4 3-16,6 5-2 0,0 0 7 0,5-1-6 15,2 0 0-15,4 0 1 0,3 0-2 0,2 1 0 16,6 0 1-16,8-4-5 0,-2 7 1 0,10-4-8 16,4 2-7-16,2-2-14 0,1 6-15 0,5-4-22 15,10-4-42-15,1 4-35 0,-14 0-55 0,-2 1-44 16,2-1-61-16,9-9-102 0,-14 5-1175 0,0-3 528 16,-3-5 352-16</inkml:trace>
  <inkml:trace contextRef="#ctx0" brushRef="#br0" timeOffset="33566.942">20138 6877 70 0,'5'-2'315'0,"-5"2"-39"0,8-3-29 0,-8 3-26 15,0 0-19-15,10 0-15 0,-6-2-1 0,1-1-2 16,0-3-10-16,3 4-1 0,2-4-1 0,4-3-6 16,1-1-14-16,2-3-9 0,4-3-9 0,-2 0-8 15,2-3-10-15,1 1-9 0,-1-2-13 0,0-3-1 16,1-2-10-16,-4-1-6 0,4-1-11 0,-8-6-3 15,2-1-10-15,5-10 0 0,-7-2 5 0,2 0-8 16,-11 12 4-16,4-12 13 0,-3 10-3 0,-4 4 26 16,-2-1 5-16,-2 6 21 0,-2 2 8 0,-3 0-7 15,2 9-3-15,1 0-8 0,-3 6-11 0,3 4-11 16,0-2-11-16,2 5-11 0,-5 2-11 0,7 1 3 16,-10 15-5-16,0 5-6 0,-1 9-3 0,-5 17-7 15,-1 0 3-15,3 9-5 0,4-2 1 0,-3 5-2 0,4 0-1 16,4 2-2-16,1 22-6 0,4-27-5 15,4 5 4-15,1 25 3 0,-1-27-7 0,1 2-1 0,4-1-17 16,0 0-7-16,0-3-16 0,4-2-17 0,-7 1-16 16,1-6-4-16,-2-2-18 0,-4-9-12 0,-1-6-12 15,-1-2-16-15,-4-1-7 0,1-4 6 0,-3-8 4 16,2 1 8-16,-2-9 11 0,-1 0 17 0,-1-2 1 16,-4-1 10-16,3-5 8 0,-3-2 14 0,-1-3-3 15,-4-1 12-15,2 1 0 0,1-5 20 0,2 1 10 16,-2-4 7-16,0 2 2 0,2-2 9 0,-1 0 18 15,7 3 13-15,-5-5 11 0,3 4 2 0,0-1 12 16,4 2-13-16,4-3-2 0,-2 3 0 0,3-1-6 16,3-5-8-16,1 3-5 0,2-1-3 0,7-2-1 15,0 1-3-15,2-1-4 0,4-4-4 0,2 0 7 16,1 0-6-16,-1 0-4 0,3-3-2 0,2 3-1 16,-2-4 4-16,2 0 0 0,-3-4-3 0,4 1-5 15,-3-2-6-15,8-11 3 0,-2-1 5 0,0-1-5 0,-10 10 0 16,7-8 5-16,-9 11 3 0,0 0 13 0,-5 2 15 15,1 4 18-15,-7 7 15 0,-2-3 0 0,1 1-4 16,-4 6-5-16,2 1 9 0,-2 3 7 0,0 2-7 16,-1-1-8-16,-1 0-9 0,0 4-11 0,1-1-5 15,-1 3-10-15,0 0 0 0,0 0-1 0,-7 11-4 16,4-2 1-16,1 3-7 0,-2 4 4 0,0 0-3 16,0 0-3-16,0 8-1 0,2-2-4 0,0 5 2 15,4-1-3-15,0-1-7 0,2-1-9 0,2 2-5 16,0-8-9-16,2-1-11 0,1-1-13 0,4-1-4 15,1 0-1-15,3-4 0 0,2-2-3 0,1-3-4 16,11 1 11-16,1-7 11 0,1-1-11 0,4-6 3 16,1-3 8-16,0-2 6 0,-1-4-2 0,8-8 6 15,-3-5 2-15,-3-4 2 0,-3 0 0 0,-12 5 3 16,2 1 8-16,-4-2 2 0,-3 0 14 0,0 3 16 16,-5-2 3-16,-4 3 4 0,-1 0 20 0,-4 6 5 15,-2 2-2-15,-3 2 2 0,0 2-2 0,-3 2 3 16,-2-2-7-16,1 4-7 0,-4 2-7 0,-1 2-4 0,-3 2-8 15,-1 3 2-15,-3 3-4 0,-2 2-2 0,-1 4 0 16,-2 5-3-16,-1 2-4 0,2 3 0 0,5 3-2 16,-1 2-1-16,1-1-1 0,2 6-3 0,6 0-3 15,1 2-7-15,1 2-1 0,4-2-8 0,6 1 5 16,-2 4-7-16,2-1-13 0,4 0 4 0,5 8-7 16,-3-10-4-16,3 1-2 0,3 9-3 0,-2-11 3 15,2 0-10-15,-2-1 0 0,1 0 0 0,-2-2-7 16,1 1 2-16,-2-2-4 0,-3-1-7 0,-1-1-10 15,1-1 1-15,-2-1 4 0,-3-6-3 0,-2 0 11 16,-3-1 23-16,-3-1-20 0,-2 1 4 0,-3-2 9 16,-3-2 3-16,-2-1 3 0,-1-1 11 0,-3-5 0 15,-2-2 7-15,1-1 8 0,0-2 5 0,0-2 27 16,-1-2-13-16,-1-2 1 0,3-2 6 0,1-5 11 0,-1 6 1 16,2-7 1-16,3-2 3 0,2 1 5 15,5-4-5-15,2 0 12 0,2-2-16 0,6-5 0 16,4-1-5-16,1 0 0 0,4 1-4 0,5-3-1 0,0 3-15 15,8-2 9-15,-3-1-10 0,10-9 9 0,-7 12-8 16,6-8 1-16,-5 7 2 0,-2-1-2 0,-1 1 2 16,1-2 4-16,-1-1-2 0,-3 2-9 0,2-1 1 15,-1 4 4-15,-5 0 3 0,1 3 8 0,-5 5 23 16,-2-1 6-16,-3 3 6 0,0 4 16 0,-2-1 17 16,-1 2 3-16,-1 0 0 0,-3 2-6 0,2 1-7 15,1 2-6-15,-5 1-11 0,3 1-7 0,-3 2-6 16,4-4-8-16,-4 4-5 0,0 0 1 0,0 0-8 15,1 9-2-15,-2 0-3 0,1 1 2 0,-2 2-3 16,2 3-1-16,-2 3-1 0,0 0-2 0,2-1 0 16,0 2 2-16,0-1-4 0,2 0-2 0,-2-2-10 15,2-1-14-15,-2-2-5 0,3-1-17 0,-2 0-6 16,4-3-8-16,-1-1-3 0,1 1 5 0,-1-3 2 0,4-3 2 16,-2 2 10-16,4-2 4 0,4-4 2 15,-2-4 2-15,3-1 5 0,3-5 4 0,-1 0 1 16,6-10 3-16,-4-1 1 0,1-2-1 0,-2-2 3 15,3-3 4-15,-4 0 13 0,0 1 6 0,1 0 8 0,-8 1 12 16,4 1 5-16,-2 9 27 0,-6 0 10 0,2 7 10 16,-4 0 8-16,-2 1-6 0,2 3-8 0,-4 0-16 15,3 3-10-15,-1 2-7 0,-2 1-8 0,0 0-2 16,0 0-8-16,2 15 2 0,-2-4 0 0,-3 6-4 16,2 2-2-16,-2 8 1 0,-1 1-3 0,3 1 0 15,0-1-3-15,1 2 1 0,0-2-3 0,1 2-2 16,0-3 1-16,3 2 1 0,0-5-8 0,-1-5-9 15,3 6 1-15,0-10-8 0,3 1-7 0,1-3-3 16,7-1-9-16,-2-3 0 0,7-4 1 0,-3-2-2 16,3-3-2-16,1-1 7 0,5-6-2 0,-6-2 5 15,0-5 2-15,-1-4-7 0,0-1 7 0,-5-5-1 16,2-1 0-16,-4-6 4 0,0 0 0 0,-3 0 7 16,-4 1 4-16,0 0 3 0,-5 0 8 0,-2 1-4 15,-5 4 12-15,0 6 12 0,1 0 1 0,-4 2 1 16,3-1 2-16,0 7 7 0,0 0 2 0,0 2-2 15,1 2 1-15,0 2-4 0,3 0-9 0,-2 0-1 0,3 1-4 16,-1 0 1-16,1 4-6 0,-1-4-10 0,1 4-7 16,4-4-6-16,-4 4-3 0,9-1-5 0,-1 2 2 15,4-2-6-15,2-1 5 0,4 2 1 0,1 0 0 16,2 0 2-16,-1 0 1 0,-1-2 2 0,-1-1-2 16,-4 3 27-16,-1-1-5 0,-1 1 0 0,0 0-1 15,-4-1-2-15,-1-1-1 0,-2 4-4 0,-5-2-2 16,10 1-2-16,-6 0 0 0,-2 2 2 0,3-3-2 15,-1 5 2-15,-3 0-1 0,3 4 1 0,1 1 5 16,-4 1-2-16,2 2 2 0,-2 3 4 0,2 2-1 16,-2 2 1-16,1-2-2 0,0 7 5 0,-2 1 0 15,0 0-1-15,0 1 1 0,4-3 2 0,-3 2-2 16,3 0 0-16,-4-6-1 0,4-2-2 0,1-1 0 16,-3 0 4-16,5-3-2 0,-1-1 2 0,1-1 0 15,3-3 0-15,0 0-2 0,2-5-1 0,0 3 4 0,6-4-1 16,1-3-2-16,2 0 2 0,-3-5-2 15,4-3 0-15,0-4-1 0,5-4-2 0,-5-3-1 0,1-1-2 16,-1-5-2-16,-3-1-6 0,9-16-3 0,-2 1 2 16,-8 8 2-16,-2 0 0 0,-2 0 1 0,0 5-1 15,-5 1 5-15,0 2 16 0,-5 6 9 0,-3 4 4 16,-1 3 5-16,3 1 5 0,-2 3-3 0,-1 1-7 16,0 3-7-16,-1-1-6 0,1 5-3 0,0 0-4 15,0 0 0-15,-12 10-1 0,2-1 2 0,-1 5 2 16,-1 1-5-16,-4 9 0 0,3-3 2 0,-1 7 1 15,3-3-6-15,1 3 1 0,1 3 0 0,3-2-3 16,-1 0-6-16,4 0-18 0,0-2-11 0,3-6-18 16,1-1-7-16,1-1-21 0,4-2 0 0,0-1-9 15,7-3 1-15,0-1-1 0,1-5 6 0,5 0 3 16,0-6 14-16,2-1 4 0,7-5 9 0,3-2 3 16,-2-5 6-16,3-4 6 0,4-1 2 0,7-9 0 15,3-3 9-15,3 0 4 0,-3 0 5 0,0 2 8 16,1-1 5-16,-14 11 12 0,2 1 9 0,-3 3 7 15,-3 3 5-15,-1 3 2 0,0 3 1 0,-10 1-2 16,1 6 7-16,-1 1-5 0,0 3 8 0,-1 2 0 0,-2 4 7 16,0 1 1-16,0 10 4 0,-2 0 2 0,-2-7 4 15,-6 2-5-15,4 4 1 0,-4-4-5 0,-3-2-1 16,-2 1-2-16,-1-1-4 0,-1-1-4 0,-2 0-5 16,-3-1 0-16,0 0-3 0,-2-1-1 0,-5-1-5 15,-3-2-1-15,-2 0-8 0,-8 0-22 0,-2-3-30 16,-6 1-34-16,-3-5-42 0,-12 0-56 15,-5-2-70-15,1-4-83 0,-4-1-77 0,-1-4-108 0,-5-4-1203 16,-27-7 570-16,29 3 380 0</inkml:trace>
  <inkml:trace contextRef="#ctx0" brushRef="#br0" timeOffset="35234.098">9811 9622 244 0,'0'0'256'15,"0"0"-3"-15,0 0-8 0,-2 2 2 0,2-2-7 16,0 0-4-16,0 0-4 0,0 0-2 0,7 4 2 16,-7-4 0-16,14-3 0 0,-4 3-12 0,8-3-2 15,1 3-1-15,13 0-9 0,-1-3-6 0,6-1-8 16,13-4-6-16,1 4-17 0,1-5-11 0,4 3-17 15,2-1-3-15,1-1-9 0,3 0-12 0,1-1-12 0,-2 0-10 16,0 0-12-16,1-2-3 0,-6 1-8 16,-1-1-8-16,0 3-6 0,1-4-7 0,-17 7-2 15,-4-4-9-15,-4 3-5 0,0-3-7 0,-10 5-15 0,-2 3-16 16,-6-2-10-16,0-1-14 0,-5 2-22 0,-3-1-20 16,-1-2-32-16,-3 2-31 0,-2-3-13 0,-3 1-7 15,-5 2-15-15,-9-4-2 0,1 3 3 16,-9-2-3-16,-5 2 7 0,-2 0 2 0,-4-2 8 0,1 0 5 15,0 0 15-15,-1-4 9 0,1 4 15 0,1 0 13 16,0-5 11-16,2 3 8 0,-2 0 22 0,5 1 23 16,0-2 15-16,1 3 15 0,8 1 27 0,3-4 17 15,2 4 7-15,0 1 13 0,4-3 17 0,0 3 9 16,3-1 7-16,2 4 12 0,-1-4 10 0,3 3 1 16,1 1 1-16,0-2-4 0,4 3-11 0,-10-2-13 15,10 2-7-15,0 0-1 0,0 0 5 0,0 9 8 16,1-1 0-16,4 5-1 0,3 1-2 0,1 5 4 15,2-1-9-15,1 6 0 0,1 1-5 0,-1 3-5 0,1-2-8 16,0 0-5-16,0 1-2 0,0 0-6 16,-2 0-6-16,1-1-5 0,-1 1-2 0,-3 0-5 15,-2 0-5-15,-1-4-4 0,-2-3-2 0,-2-1-3 0,3-2-3 16,-2-1-5-16,0-5-2 0,-2 1-11 0,0-7-4 16,1 1 1-16,0 2 0 0,-1-5 3 15,0-3-1-15,0 0-3 0,0 0 0 0,0 0-1 0,-6-17-4 16,0 5 0-16,-1-8-2 0,2-5-1 0,-3-2 2 15,-3-5 1-15,3-2-1 0,-1-12-1 0,-1 14 3 16,2 1-2-16,-1 0 10 0,2 1-3 0,-2 4 3 16,4 6 6-16,0 2 14 0,1 1 12 0,0 6 2 15,0-1-1-15,3 5-3 0,1 0-3 0,-4-1-9 16,4 3-2-16,0 3-4 0,0 2 1 0,5-3 2 16,-5 3-7-16,16 6-1 0,-5-1 2 0,7 6-6 15,0 1 1-15,5 2 3 0,-1 0-3 0,3 2-3 16,-1 1 4-16,3-2-4 0,-2-1-2 0,0 0 5 15,1-2-7-15,-1-2 0 0,2 0 2 0,-5-5 0 0,7 2-2 16,-10-5 0-16,4-1 0 0,0-3-2 16,-4-1 7-16,1-1-4 0,-1-5-1 0,-4-2 2 15,2 3-4-15,-5-8 0 0,-1 0 0 0,1-9-2 0,-4 6 1 16,-1-5-1-16,-5 6 7 0,-2-1 0 16,0 2 5-16,-4 4 6 0,0 1-4 0,-1 3 4 15,-6 4 7-15,-7 5 6 0,-9 7 9 0,-5 5 1 0,-15 10 5 16,0 9 6-16,-6 4-17 0,1 2 7 0,-20 15 0 15,26-15-2-15,-5 1-11 0,6 1 0 0,6-1-4 16,3-1-2-16,4-1-6 0,13-9-5 0,2 2-23 16,5 0-38-16,5 0-35 0,-1 0-59 0,8 2-74 15,4-4-83-15,0 2-80 0,5 0-94 0,1-5-1481 16,0-2 651-16,2-9 434 0</inkml:trace>
  <inkml:trace contextRef="#ctx0" brushRef="#br0" timeOffset="37575.15">12421 9476 220 0,'-2'-23'376'16,"0"2"0"-16,1 4-34 0,-1 5-18 0,-2 1-1 0,1 1-6 15,2 4-19-15,0 0-26 0,-2 1-26 0,3 5-18 16,0 0-8-16,0 0 10 0,4 16-21 16,-4 0-7-16,2 2-15 0,2 10-9 0,-1 1-19 0,-2 5-12 15,2-1-12-15,-1 0-14 0,1-1-12 0,0 3-10 16,3-1-10-16,-2 0-9 0,-1-1-6 0,3-1-7 16,-3 4-9-16,1-2 0 0,-1 0-8 0,3-3-2 15,-2 1-10-15,2-3-9 0,-2-3-18 0,-2-10-22 16,0 0-11-16,-1-4 1 0,1-3 4 0,-1-1 2 15,-1-3 3-15,0-3 4 0,0-2 2 0,0 0-3 16,3-18 3-16,-3 0-1 0,2-8 5 0,-1-6-2 16,3-4 4-16,-5-14-3 0,2 0 3 0,0-6-2 15,3-4 2-15,-1-20-1 0,-3 20 2 0,4-22 2 16,-6 25 4-16,4-2-1 0,-4 0 6 0,6 0 5 16,-3 3 1-16,3 5 4 0,2 4 10 0,1 14-2 15,-2 4 3-15,-1 4-2 0,0 6 3 0,1 2 1 0,-4 4 0 16,3 4-7-16,5-3-1 0,-3 5-5 0,6 0-3 15,-2 3-2-15,4 3 0 0,0 1-4 0,3 2 1 16,-1 8-3-16,-1-1-1 0,0 5-1 0,-2 2-2 16,2 8 0-16,-5 1-1 0,-5 5 1 0,-5 0 0 15,-4 4 0-15,-2 0-1 0,-4 0 0 0,-4 10-3 16,-4 2-4-16,1-13-7 0,-1 0-5 0,2-4 1 16,-3 1-3-16,1-2-3 0,1-5 0 0,3-9 1 15,4 3 5-15,0-7 0 0,0-3 2 0,3 1 2 16,-1-4-2-16,3 1 3 0,0-1 2 0,-1 0 3 15,2 0-2-15,0-2 0 0,2-1-1 0,2-1 2 16,-2 4 0-16,2-4-2 0,0 0 0 0,5 5 4 16,2-3-2-16,5 1 0 0,5 4 3 0,5-2 0 0,7 4 4 15,3 1 0-15,1 1 0 0,5-1-2 16,10 7 1-16,-1-2 0 0,-7-3-2 0,9 3 7 16,-11-5-3-16,0 2-5 0,13 2 1 0,-12-4 6 0,-2-1-9 15,0-1 5-15,0 1-3 0,-3-4-5 0,-2 0-3 16,0 0 2-16,-3-3-12 0,-9-1-4 15,-1-1 1-15,-5 0-1 0,0-3 2 0,-2 1 4 0,0-3-2 16,-3-2 1-16,2-1 1 0,-1-6-1 0,-1-1 0 16,-2-1 9-16,2-2-8 0,-1-8 2 0,-6 1 0 15,1-3 0-15,-3 3-3 0,0 7 8 0,-4 1 2 16,-1 1-1-16,-4-1 3 0,0 5-6 0,0 0 3 16,-7 4-1-16,0 1 1 0,-4 6 4 0,-7 1-2 15,-4 2-1-15,2 7-1 0,-2-1 1 0,3 2 3 16,5 1-5-16,-1 2-9 0,7-1-5 0,3-3-16 15,4 1-15-15,2 0-4 0,4-1-3 0,2 0-11 16,2-1-13-16,1-3-13 0,4 4 10 0,2-6 3 0,2 1 4 16,3-4 8-16,8-1 3 0,0-2 9 0,1 0 6 15,0-2 13-15,7-4 0 0,-8 2 19 0,-1 2 3 16,0 1 6-16,0 3 11 0,0-3 2 0,-7 4 6 16,0 0 0-16,1 2 12 0,-4 1 13 0,3 1-2 15,-1 3-1-15,-2 1 1 0,4-1-3 0,-3 4-2 16,4 2 5-16,-2 2 3 0,-2 0-3 0,4 1 0 15,-2-2-7-15,1 0 2 0,0-1 2 0,-1 2-10 16,2-2 0-16,-1 0-4 0,3-4-6 0,-3 1-4 16,-2-4-3-16,1 1 8 0,2-5-18 0,-4 0 1 15,3-2 0-15,1-2 1 0,3-7 0 0,-2 2-1 16,-1-7-1-16,0-1 3 0,2-10-2 0,-1-1 4 16,-1-6-6-16,-1-2 2 0,1-9-1 0,-4-7 7 15,0-2-2-15,-1 1 5 0,-4-4-3 0,0-1 10 16,0 0 7-16,-2 3 10 0,-6 0 9 0,3 4 22 15,0 16 14-15,-1 1 6 0,-4 3 34 0,0 2 13 16,-1 8-2-16,0 5 6 0,3 1 6 0,-1 4-3 0,0 2-14 16,0 2-14-16,2 5-5 0,2 0-9 15,-9 9-7-15,2 1 4 0,-3 7-15 0,1 10-6 16,0 1-6-16,-5 4-4 0,6 12-4 0,2-9-1 0,0 15-1 16,3-2-7-16,3-2-1 0,1-10-2 0,2 14-2 15,2-3-5-15,5 1-6 0,0-14 0 0,-1 0-12 16,2 0-13-16,3-5-17 0,0-2-16 0,2-3-15 15,1-2-14-15,2-4-5 0,0-3-9 0,2-8 0 16,-1-2-5-16,10-1 5 0,-10-7 3 0,8-3 6 16,-2-3 8-16,-1-3 6 0,-2-5 7 0,0-3 4 15,-1-4 3-15,-3-2 6 0,4-3 4 0,-7 0 9 16,1 2 11-16,-1 0 7 0,-2 3 25 0,-1-1 15 16,-6 10 7-16,1-1 14 0,-4 7 12 0,0 0 2 0,-2 3-5 15,-1 0-1-15,3 3-17 0,-4 0 5 16,0 3-15-16,0 0 0 0,0 0-1 0,2 18-1 15,-2-7-4-15,0 6 2 0,-2 0 3 0,2 8-8 0,0 1-5 16,0 0-4-16,2 1 0 0,0 0-4 0,1-1 0 16,2 3-3-16,-2-4-2 0,3-6-13 0,0 1-11 15,1-4-12-15,4-1-10 0,-6-1-2 0,4-6-3 16,6 1 3-16,-2-5 0 0,0-1 5 0,5-3 2 16,0-4 2-16,-2-3 6 0,1-3 1 0,5-6 2 15,1-5 2-15,0-2 6 0,1-4-2 0,-6-2 2 16,5-1 4-16,-2 2 5 0,2 4 10 0,-3-3 5 15,-4 7 11-15,-4 3 11 0,-2 2 17 0,-1 6 8 16,-4 0 3-16,0 4-6 0,-1 0-7 0,-1 1-1 16,-1 3-14-16,-2 1 0 0,0 0-1 0,5 7-4 15,-2 0-4-15,-3 6-1 0,0 1 0 0,2 5 0 16,-4-1-4-16,2 6-6 0,2 4 3 0,-2-10-2 16,2 8-2-16,0-6 0 0,2-2-1 0,-1-1 3 15,3 0-8-15,-2-6-1 0,2 1 1 0,-1-3-3 16,0-2-6-16,7 1-1 0,-2-3 3 0,-1-5 3 15,4 0-8-15,1-4 3 0,-3 0-2 0,5-5 3 0,-2-3 2 16,0-1-1-16,-3-5 5 0,6-4-11 0,-6-5 0 16,1 0-3-16,1-4 0 0,-6 1 0 0,1-4 0 15,-4 0 1-15,-3 1-1 0,-1 0-3 0,-1 3 5 16,-5 4 1-16,0 6 1 0,1 2-2 0,-4 0 2 16,-3 4 0-16,3 7 7 0,-4 1-10 0,1 2 5 15,-1 3-4-15,-4 4 5 0,4-1-3 0,-1 5 1 16,1 3-3-16,-1 2 3 0,4 0-2 0,-2 2-15 15,3 3-17-15,3 3-26 0,-2-2-44 0,3 1-51 16,2-2-60-16,1 0-62 0,1 2-55 0,-3-1-58 16,4-7-74-16,-4 0-1160 0,0-1 542 0,-1-3 362 15</inkml:trace>
  <inkml:trace contextRef="#ctx0" brushRef="#br0" timeOffset="37907.639">13297 9260 219 0,'-6'-4'354'0,"3"-1"-28"16,0 1-32-16,2 1-13 0,1 3-21 0,1-6-14 15,3 0-4-15,1 4-12 0,5-5-3 0,7 2-18 16,0 0-13-16,8-4-16 0,7 3-14 0,1 2-13 16,7-2-14-16,-2-1-16 0,1 1-21 0,14-2-39 15,-2-1-43-15,-15 4-50 0,5-1-52 0,-5-3-69 16,3 2-75-16,-6-3-118 0,2-1-723 0,-4-2 357 15,-2-2 236-15</inkml:trace>
  <inkml:trace contextRef="#ctx0" brushRef="#br0" timeOffset="38041.312">14149 8978 288 0,'0'0'368'0,"6"3"-37"16,-6-3-34-16,0 0-30 0,8 0-25 0,-8 0-28 0,0 0-21 15,0 0-15-15,0 0-22 0,0 0-10 0,4 2-30 16,-4-2-38-16,0 0-59 0,-8 7-83 0,6-4-114 15,-3 1-707-15,-2-3 295 0,1-1 198 0</inkml:trace>
  <inkml:trace contextRef="#ctx0" brushRef="#br0" timeOffset="40831.791">16509 9315 154 0,'6'-5'231'0,"1"0"-8"0,2 0 5 0,0-5-3 16,-3 3-14-16,2-3-18 0,-1-2-12 15,-2 0-4-15,6-2-13 0,-5-1-9 0,-1 1-7 0,2-3-6 16,-1 2-4-16,-1-4-11 0,0 1 2 0,-1 1-13 16,-2-1-4-16,-2-2-13 0,0 3 6 0,-4-7-9 15,-2 5-13-15,0 0 3 0,-4-3 6 0,-3 5 0 16,-1-5 2-16,-1 7 4 0,-2 3 10 0,-3 3-11 16,-7 0 7-16,-3 4-1 0,1 5 3 0,-2 4-4 15,-1 6-3-15,2 2-4 0,-1 5-2 0,3 1-6 16,1 7-9-16,3 0-1 0,2 4-6 0,-2 12-12 15,9-8-1-15,6 1-4 0,1 2-5 0,5-2-5 16,3 3-5-16,4-2-2 0,3 0-1 0,0-1-7 0,5 0-18 16,1-3-9-16,6-2-9 0,1-3-16 0,3-4-14 15,4-2-1-15,1-6-10 0,-1 1-10 0,2-8 14 16,3-5-7-16,-5-2-1 0,5-4 8 0,-4-5 7 16,3-7 2-16,-1-2 2 0,-2-2 6 0,1-7-4 15,5-9 9-15,-6 0 8 0,3-6 1 0,-12 11 4 16,8-10 11-16,-12 10 5 0,-2 1 20 0,2 3 11 15,-2-2 4-15,-6 7 17 0,-5 5 0 0,2 3 5 16,-3 3 2-16,0 2 3 0,1-1-4 0,-2 4-9 16,-2 2-6-16,2-1-8 0,0 5-5 0,-6 0-2 15,6 0 0-15,-10 7-9 0,2 1-2 0,-2 3-4 16,1 4-3-16,1 2-5 0,3 1-1 0,0 0-10 16,0 1-8-16,4 1-15 0,0-1-13 0,1-1-8 0,2-2-7 15,3-1-1-15,0-2-7 0,0-2 7 16,2-4-1-16,-1 4 8 0,2-7 0 0,-2-2 5 15,8-2 11-15,-2-2 1 0,2-6 4 0,4-2 0 0,7-5 16 16,-3-4-2-16,1-2 12 0,4-5 5 0,-6 1 13 16,-2-1 7-16,1 1 23 0,-3 0 3 0,0 4 14 15,1 2 21-15,-9 3 1 0,4 1 1 0,-3 4-2 16,-1 0-10-16,0 4-10 0,1-1-8 0,-2 1-6 16,1 4-1-16,0 3-13 0,1 0 1 0,2 1-4 15,-1 5-6-15,-2 1-1 0,1 2-1 0,3 2-2 16,-1 1-6-16,-3 1-1 0,1 3-6 0,-3 0 6 15,-1 2-3-15,-1 2-3 0,-3-3 1 0,1 2-3 16,-1 0-1-16,-2 0 2 0,0-1-9 0,0-1-7 16,-1-1-1-16,1-4-6 0,0-2-3 0,0-2 2 15,-1-1-3-15,1 0 6 0,0-3 4 0,1-3-1 16,-1-1 0-16,0 0 4 0,0 0-6 0,14-12 4 0,-5-3-3 16,1 1 3-16,4-11 0 0,4 1-2 15,-4-2 3-15,4-1-1 0,0-3 1 0,2 1-2 16,2 2 3-16,-3 4 0 0,-1-1 8 0,2 4-5 0,-1-1 3 15,-3 8-1-15,-2 2 1 0,1-1-3 0,2 5 1 16,0-1 3-16,-2 6-2 0,-1 2-1 0,-1 1 2 16,0 3-2-16,3 5 1 0,0 2 0 0,-4 0 3 15,0 4 0-15,3 1-3 0,-6 1 0 0,-1 2 1 16,5 7 1-16,-2-4-1 0,-3 3-1 0,6 1 1 16,-8 1 2-16,8-3-4 0,-5-1 2 0,3 1-9 15,-7-10-6-15,5 3-1 0,-2-1-7 0,-2-5-2 16,2-2 0-16,3-4-7 0,-2 2-4 0,4-4 4 15,0-4 2-15,5 0-6 0,-3-2 0 0,4-2-1 16,-2-3 2-16,2-5 5 0,1-3-5 0,0-2-1 16,-4-4 5-16,1-2-2 0,-1 1 2 0,-1-5 0 15,0 4 4-15,-5-5-1 0,-1 5 3 0,1 1 2 0,-5 4 5 16,-1 3-1-16,-4 0 4 0,0 0 0 0,-2 6 2 16,-1 1 2-16,-1 1-2 0,-1 1 1 0,-5 5 0 15,-2-1 0-15,-5 6-1 0,-4-1 4 0,-6 8-2 16,2 1 1-16,-1 7 1 0,3-2 5 0,6-3-5 15,0 6 2-15,5-4 1 0,2 2-3 0,4 2-2 16,2-4-4-16,2 5-20 0,1-2-10 0,1-1-17 16,3-2-9-16,1-4-6 0,2-1-3 0,3-2 4 15,-3-4-2-15,7-1 1 0,-3-3 21 0,4-3-1 16,4-2-2-16,-1-3 13 0,2-3 3 0,0-5 7 16,3-6 4-16,-2-2 1 0,-1 2 2 0,1-3 6 15,0-1 9-15,-2 2 11 0,-4-1 12 0,0 4 10 16,-4 4 4-16,-2 2 9 0,-4 3 12 0,-2 2-5 0,1-1 1 15,1 4-7-15,-3 3-3 0,3-2-4 16,-3 3-4-16,-1 3-3 0,0 0-5 0,0 0 2 16,0 0-5-16,-13 18 2 0,11-9-5 0,-2 3-2 0,-2 5 5 15,3-3-13-15,-1 3-6 0,-1 2-17 0,5-2-2 16,0-5-6-16,0 0-14 0,5 1-7 0,0-4 2 16,0 2-12-16,2-5 12 0,2 0 12 0,-2 0-4 15,5-5-3-15,-2-1 8 0,4 0-1 0,4-5 9 16,-1-3-2-16,2-4 1 0,0-3 5 0,2-2-4 15,0-2 7-15,-3-5 2 0,1-1 2 0,-5-3 10 16,4-4 0-16,-1-12-12 0,1-1 10 0,-8 1 9 16,7-1-1-16,-11 11 3 0,4-16 7 0,-2-2 13 15,-4 16 7-15,-3 1 11 0,2 5 10 0,-5 0 5 16,0 6 3-16,-1 7 10 0,-2 2 7 0,0 4-4 16,1 3-15-16,-2 4-2 0,1 0-4 0,-3 8 1 15,-6 6-5-15,0 6 7 0,-8 7-1 0,3 5-5 0,1 4-2 16,-5 10 1-16,5 2-4 0,0 2-6 15,3 2-2-15,2-4-4 0,8-10-1 0,-3 12-4 0,5-9-2 16,1-2-2-16,5 0-1 0,3-4-4 0,2 0 1 16,2-1-3-16,3-8-3 0,2 0-1 0,2-3-3 15,-2-4-6-15,9-3-3 0,2-3-2 0,5-4-2 16,1-4-4-16,3-1-2 0,4-5 0 0,11-7-3 16,-12 2 2-16,10-7-4 0,-14-1 0 0,-1-1 4 15,9-8-6-15,-4-4 3 0,1-1-7 0,-12 7 4 16,4-12 7-16,-8 9-10 0,-3 0 7 0,-2 4 6 15,-4 2 3-15,-3 6 1 0,-5 1 7 0,0 2 4 16,-2 3 7-16,-1 3-1 0,0 0-1 0,-3 2-3 16,0 5 0-16,-6 0-2 0,6 0 1 0,-15 10-1 0,3 2 3 15,-2 1-2-15,-6 6-3 0,4 2 2 0,-1 4 0 16,3-2-2-16,1 1 1 0,3 1 0 16,1 0-1-16,2-7-1 0,3 2-1 0,1-1-7 0,7-2-5 15,0 0-6-15,1-5-7 0,3-2-11 0,-1 2-3 16,4-5-6-16,5 0-9 0,2 0 0 0,1-4 7 15,3-5-3-15,-2-1 1 0,8-3 6 0,-2-4 6 16,0-5-1-16,-3 0 3 0,-2-2 4 0,-2-4 2 16,2 1 4-16,-1-4 0 0,-4 2 4 0,0-3 5 15,-3 2 1-15,-4 8 18 0,1 0 17 0,-1 2 12 16,-5 0 8-16,1 4 3 0,-2 4 6 0,-1-2-12 16,2 3-6-16,-3 2-7 0,-1 2-2 0,0 0-6 15,0 0 4-15,-4 15-1 0,3 2 2 0,-4 2 1 16,1 6 0-16,3 4 1 0,-3 0 0 0,0 2 2 15,-1 5 0-15,1 0-5 0,-2 14 4 0,2-2-2 16,-1 2-2-16,1-4 1 0,0 5-4 0,3-5-5 0,-2 4 0 16,3-2 0-16,-1-1 0 0,-1-1-5 0,4 1-1 15,-2-12-3-15,0 11 4 0,0-12-4 0,0 0 2 16,0-2-4-16,-4 2 0 0,-2-3-1 0,2-4-5 16,-1 4 1-16,1-13 5 0,-4 0-8 0,0-2 0 15,0-2 1-15,3-3-6 0,-2-3 5 0,0-4 7 16,-3 1-8-16,2-4 3 0,-2-2 1 0,-2-6-5 15,3 2 1-15,-2-7-1 0,-1-2-1 0,3-3 0 16,0 0-1-16,3-9 1 0,5-4-1 0,1 3 2 16,2-2 1-16,7-1 0 0,3-2-4 0,2-2 4 15,1 2-2-15,11-11-1 0,-2 0 0 0,5 3 0 16,3-1 1-16,0-2 0 0,5 2 1 0,4-1-2 16,1-2 0-16,2 5 0 0,3-1-1 0,-5-1-1 15,-1-2 1-15,1 2 0 0,-2 4-2 0,-3-2 1 16,1 5 2-16,-16 10-1 0,4-1 6 0,-5 0-2 15,-4 4-1-15,-4 5 4 0,-3 2 3 0,0 1 10 0,-2 3 2 16,-2 1 5-16,-2 5 3 0,-1-2-5 0,-1 2-4 16,1 0-3-16,-1 1-3 0,-2 3-5 15,0 0 5-15,0 0-6 0,5 9 1 0,-5-1-1 0,-2 4 1 16,-2 4-2-16,1 3 5 0,1 0-3 0,-3 8 2 16,1 0-4-16,0-2 2 0,1 1 1 0,0 1 0 15,0 0-1-15,3-3 0 0,-5 3-3 0,5-9 2 16,-1 9-2-16,1 2-4 0,1-9-5 0,2 4-8 15,2-5-5-15,0 0-4 0,2-2-11 0,1-1-3 16,2-3-4-16,3-1-4 0,4 1 3 0,7-4 5 16,4-2 3-16,2-6 3 0,-1-2 4 0,-1-6 3 15,3 2 5-15,-1-6 4 0,-3-3 1 0,1-2 2 16,-1-1 4-16,4-4-1 0,-6-2 4 0,2-3-1 0,10-10 6 16,0 4 11-16,-14 8-1 0,9-12 5 0,-9 10 7 15,-1-4 2-15,-3 4 3 0,-1-2 6 16,0 2 1-16,2 7-2 0,-4-6 0 0,0 7 1 0,-3 2-1 15,-2 3-3-15,2 2-4 0,4 2-1 0,-7 5-4 16,3 2-1-16,2 4-3 0,3 1 3 0,0 2-2 16,0 6 4-16,-3 3-1 0,8 3 2 0,-4 5 1 15,-1 2 8-15,0 0-1 0,-5 4 0 0,2-3-1 16,-2 2 1-16,0 0-4 0,-4-1 8 0,-1 2-9 16,-2-5-1-16,4 5-1 0,-7-3 1 0,-2-5-5 15,0 0 0-15,-3-1 3 0,-2 0 0 0,-1 0-4 16,-3-2-1-16,-1-1-20 0,0 0-30 0,-2-5-49 15,3-1-49-15,-4-5-80 0,1-2-79 0,-2-3-98 16,-6-3-131-16,1-6-1178 0,-6-8 568 0,-2-5 376 16</inkml:trace>
  <inkml:trace contextRef="#ctx0" brushRef="#br0" timeOffset="42249.343">13791 10428 39 0,'-2'-7'233'0,"-4"0"-22"16,4 3-6-16,-3-2-4 0,1 1-3 0,0 1-6 0,-1 2-14 16,0-1-11-16,0 2-6 0,5 1-4 0,-13 1-3 15,2 0-4-15,-1 6-9 0,-3 2 0 0,-2 2 0 16,-3 6-2-16,-6-1-2 0,4 4-3 0,-2-1-6 15,0 3-5-15,-3 2 10 0,0 3-3 0,-7 7-4 16,2 4 2-16,-2 1 13 0,2 5-8 0,-1-1 5 16,-4 3-6-16,-1 0 7 0,-16 19-8 0,-3-2 1 15,-5-2-3-15,-9-3-6 0,-1-5 1 0,1 2-7 16,-6-6-10-16,-9-3-5 0,1-2-6 0,-1 5 1 0,3-5-14 16,-4 3-5-16,-3 0-7 0,1-2-8 0,0-3-4 15,6-1-7-15,1-1-5 0,0-2-4 16,25-10-1-16,2 1-1 0,-24 10-10 0,24-13 5 15,0 1-13-15,1-2-3 0,4 1-1 0,0-4-2 0,16-9-4 16,3 1-6-16,-1 1-9 0,4-5-9 0,8-2-20 16,-1-5-20-16,6 3-22 0,2-3-31 0,4-3-50 15,2-2-52-15,1 0-40 0,3-6-44 0,3 0-62 16,7-8-56-16,6-7-1095 0,10-4 501 0,8-14 334 16</inkml:trace>
  <inkml:trace contextRef="#ctx0" brushRef="#br0" timeOffset="43198.804">13778 10455 198 0,'-2'-5'203'15,"-1"1"-2"-15,2-2-5 0,1 3 10 0,-1-4-6 16,1 5-11-16,0-4 0 0,0 6 3 0,0-7-7 15,0 7-4-15,1-4 1 0,-1 4-7 0,0-4-9 16,0 4-10-16,0 0-1 0,1-3-2 0,-1 3-9 0,0 0 3 16,0 0-12-16,0 0 4 0,0-4-10 0,0 4 2 15,0 0-3-15,0 0 2 0,0 0 1 16,0 0 12-16,0 0 3 0,0 0 21 0,0 0 16 0,5-4-5 16,-1 3-5-16,1-1-3 0,7 0-19 0,-2-4 0 15,2 3-1-15,0-2-12 0,1 0-7 0,-3 2 6 16,2 0-19-16,-6 1-2 0,2-1 3 0,-3 2-19 15,3-2-5-15,-3 3-11 0,-5 0-5 0,6 0-11 16,2 0-7-16,-2 3-11 0,-1-2-4 0,3 2-4 16,-2 0-3-16,3 2-4 0,4 1-2 0,-3 1-2 15,4 6-1-15,0-1-6 0,2 0-4 0,-1 1 1 16,4 4-2-16,3 2-5 0,-3-1 5 0,4 0-4 0,3 1-3 16,-6-1 0-16,7 3 2 0,-3 1-5 0,3 1 0 15,14 6-4-15,-3 1 3 0,1 1-5 16,0-2 7-16,3-1-4 0,3 3 7 0,2-1-4 0,5-2-2 15,1 5-4-15,2-6 5 0,4 5-11 0,19 7 7 16,-22-10-5-16,3 0 6 0,25 12-3 0,-1-3 11 16,-28-12-15-16,32 12 12 0,-4-2-1 0,-23-11 3 15,27 12-10-15,0-3 0 0,-1 0-4 0,-2 2 8 16,4-2-2-16,2 0 1 0,4 7 8 0,-2-1-4 16,5-4-6-16,-1 3-3 0,3-2 5 0,3 1-2 15,-1-3 3-15,-2 2 3 0,-1-1-4 0,-4 2 4 16,1-3-1-16,-5-1 11 0,1 0-2 0,-5 0 0 15,-24-12-2-15,25 8 3 0,-29-8 8 0,3 0-1 0,-1 0 1 16,0 0 6-16,3-2 1 0,-6 1 0 16,-3-4-4-16,-5 5-29 0,-15-6 0 0,-1-4 0 15,-6-4 0-15,-7-3 0 0,1 0 0 0,-7 2 0 0,0-6 0 16,-5 3 0-16,-4-1 0 0,3-2 0 0,-2 0 0 16,-1 1 0-16,-1-1 0 0,-4-1 0 15,9 0 0-15,-9 0 0 0,0 0 0 0,0 0 0 0,8-1 0 16,-8 1 0-16,0 0 0 0,0 0 0 0,0 0 0 15,-3-6 0-15,3 6 0 0,-23-9-87 0,-4 3-364 16,-9 1-85-16,-16-2-111 0,-9-6-1511 0,-30-7 720 16,-2-6 480-16</inkml:trace>
  <inkml:trace contextRef="#ctx0" brushRef="#br0" timeOffset="47785.567">8114 12881 90 0,'0'0'135'0,"5"-2"2"15,-5 2 7-15,0 0-3 0,9-1 1 0,-8-1-10 0,-1 2 1 16,3-5-8-16,-3 5-1 0,3-5-3 0,-1 3-3 16,-1-1-6-16,0-1-4 0,1 0 2 0,0-1 5 15,-2 0-2-15,-2 0-7 0,0-3-4 0,0-1-6 16,-1-1-1-16,-2 3-4 0,1-5 2 0,-3 3 7 16,-1-4 3-16,0 1-2 0,-1 0-1 0,-1 2 3 15,-1 0-8-15,-6-1 13 0,7 5-2 0,-9 2-6 16,-2 2 14-16,-2 1-4 0,-4 2 6 0,-1 7-9 15,0 2-4-15,-1 2-7 0,2 5-4 0,0 3-6 16,5 1-10-16,-1-1-5 0,4 4-10 0,1 2-4 16,2 0-4-16,3 0-5 0,4 2-3 0,1-3-8 15,4 4 1-15,4-1-1 0,2-3-8 0,2-1-4 16,3 1-5-16,1-6-9 0,2-5-6 0,3 3-5 16,2-2-8-16,3-3-9 0,5 0-6 0,-1-4-4 15,5 1-11-15,1-7-5 0,-1 1 1 0,4-6 4 16,0-3-7-16,-4-2 5 0,0-5 1 0,2-1 3 15,-2-3 5-15,-3-5 4 0,3-3 3 0,0 0 0 16,-5-2 1-16,1 3 7 0,-4-3 9 0,0 3 1 0,-5 2 12 16,-4 4 14-16,1 3 26 0,-5 0 16 0,-1 5 21 15,-1 0-2-15,1 5 1 0,-1-2-3 0,-2 2-8 16,0 3-10-16,-1-3-5 0,-1 2-5 16,0 3-11-16,0 0-2 0,0 0-3 0,0 0-4 0,-8 11-6 15,6-2 0-15,-3 2 0 0,0 0-1 0,-2 3-7 16,5 1 7-16,-5 1-9 0,6 2-21 15,1 1-10-15,-3-2-12 0,6 0-15 0,-3-2-10 0,1 0-12 16,3-4-20-16,0 1-9 0,0-3-4 0,2-1 1 16,-2-1 1-16,5-5 8 0,-4-1 10 0,8-2 3 15,-1-1 3-15,4-6 8 0,0-3 8 0,6-7 10 16,-4-3 1-16,2-1 1 0,3-1 4 0,-3-4 4 16,-1 3 6-16,0-2 14 0,-1 2 11 0,0 3 10 15,-4 0 4-15,0 6 3 0,-4 0 4 0,3 4 5 16,0-2-5-16,2 1 2 0,-4 5-5 0,1 2 3 15,2 0 3-15,0 1-2 0,-2 1-6 0,-1 3 2 16,2 0 0-16,0 0-5 0,-4 0 3 0,0 3 9 16,-2-2-20-16,1 2 4 0,-2 1-2 0,-1-2 7 15,-1 2-2-15,0-1-3 0,-1-1 1 0,-1 1 1 16,-2-3-2-16,2 7 2 0,0-5-3 0,-2-2 6 16,0 0 0-16,0 0-3 0,-10 3-2 0,5-2-2 15,-2-1 0-15,1 0 2 0,-3 0 2 0,0-1 0 16,0 1-4-16,-1 0 0 0,1 0 1 0,0 0-3 0,-4 0 8 15,3 4 4-15,1-2-2 0,-5 5 11 0,2-1-13 16,-1 6-2-16,1-1 8 0,4 2-3 16,-4 1 2-16,3 3 21 0,1 1-31 0,1 2 2 0,2 5 4 15,4-6-4-15,2 8 1 0,3-7 0 0,3 4-8 16,-1 0-15-16,0-4-19 0,4-3-21 0,-2 1-13 16,5-1-10-16,-3 0-13 0,3-5-9 0,1-1-9 15,4-2 1-15,1-3 3 0,-1-1 5 0,1-5 9 16,2-1 7-16,-1-4 12 0,6-3 4 0,-1-4 9 15,-1-6 10-15,-2 1 8 0,5-5 9 0,-4-3 9 16,-1 1 13-16,1-2 6 0,-5-3 4 0,3 5 9 16,-3-3 11-16,1 0 13 0,-5 4 14 0,3 2 7 15,2 0-2-15,-2 3-3 0,-3 6 7 0,-5 3-5 16,4-1-4-16,-4 2-3 0,1 0 1 0,1 5-5 16,3 1-7-16,-1-1 4 0,1 2-5 0,-2 2-7 15,-1 2 1-15,-1-3-6 0,1 2 4 0,-3 1-5 16,-2 1-2-16,0 0-1 0,-1 0-4 0,0 0 2 15,-1-2 1-15,1 1-4 0,-5 2 0 0,1-2 1 0,2-1-1 16,-3-2-5-16,-4 7 3 0,-2-4-5 16,2-1 3-16,-1 0 0 0,-1 0-5 0,-1-1 1 15,0 1 0-15,0-2 6 0,-3 1-8 0,2-1 5 0,-1 1-5 16,0 0 9-16,2 1 2 0,-1-1 4 0,-1 1-3 16,1 1 2-16,3 3 10 0,-4-1 2 15,3 3 0-15,0 2 9 0,-1 1-3 0,1 4 5 16,-2-1-4-16,7 5-3 0,-3-1-8 0,4 0 4 0,0 2 1 15,4-3-6-15,-3 3 2 0,4-3 4 0,2 3-14 16,-1-2 3-16,0-1-10 0,1-1-6 0,0-3-12 16,0-1-8-16,1-4-2 0,2-1-5 0,0-3 0 15,1 2 3-15,2-6 4 0,0 0 2 0,-1-5-3 16,5 0 8-16,1-2-2 0,0-5 1 0,4-6 0 16,-2-6 4-16,-3 2 0 0,5-3 2 0,-4 0 0 15,2 1 10-15,-1-1 5 0,-1 0 8 0,1 2 10 16,-2-1 9-16,-7 10 13 0,-1-1 14 0,0 3 25 15,-3 4 10-15,-2-1 7 0,0 4-5 0,1 0-13 16,-2 0-14-16,-2 2 0 0,3 1-15 0,-4 2-2 16,0 0 8-16,5 9-15 0,0-1-2 0,-4 4-3 15,2-1-5-15,1 6-3 0,-2 0-5 0,2 1-1 16,0 6-1-16,4 2-2 0,-1-1-3 0,1 0-1 16,-2-6-3-16,3-2-9 0,1 0-5 0,2-3-14 15,1-2-6-15,1 1-4 0,-4-4-3 0,3-2-10 16,-2-2-4-16,3-1 1 0,-1-1 0 0,-3-3 3 15,3-3 2-15,0-1-4 0,5-5 2 0,-4-1 4 0,1-2-3 16,3-8 3-16,-5 4 5 0,0-8 4 0,1 2-5 16,-4-5 7-16,-1-2 3 0,1 2-6 0,-5-4 5 15,0 4 5-15,-1-2 6 0,0 3 9 0,-4 1 4 16,-3 7 14-16,2 0 0 0,-3 2 7 0,-3 3 9 16,-5-1 4-16,2 6-7 0,-6 1-3 0,-1 2 4 15,-5 3-5-15,-1 5 4 0,4 3-7 0,-11 1 1 16,5 7-5-16,-2 2 2 0,3 0-7 0,3 4 1 15,3 2-1-15,4-1-2 0,2 1-2 0,5-4-4 16,2 6 0-16,5-5-1 0,4 0-14 0,0 1-7 16,3-2-7-16,7 4-13 0,1-9-5 0,6 2-3 15,-2-4 19-15,7-5-27 0,1 1-1 0,-7-3-2 16,10-8 3-16,-2 2 1 0,0-4 5 0,-1-1 33 16,-8-2-24-16,0-1 2 0,5-5 3 0,3 0-1 0,-5-5 7 15,1 2 8-15,-4-3 0 0,-1 1 3 16,1 0 14-16,-7 6 9 0,0-1 9 0,-1 0 19 15,-5 5 12-15,2-1 3 0,-5 4-1 0,0-1 5 16,2 3 0-16,-4 1-8 0,1-1 6 0,-1 2-19 0,-1 3-2 16,0 0-6-16,0 0-3 0,0 0-2 15,-10 19-5-15,5-8 0 0,-4 2 1 0,4 3-1 16,-3 2-6-16,1 2 0 0,0 2 0 0,2 2-1 0,0-4 4 16,2 6-10-16,3 0-12 0,4-6-12 0,-1-3-12 15,2 2-15-15,1-2-15 0,0-2-16 0,2-1-12 16,0-4-2-16,2-5 3 0,1 0 6 0,1-3 5 15,3 1 12-15,2-8 10 0,1 0 4 0,1-5 2 16,-2 0 13-16,6-6 0 0,-3-1 6 0,-1-5 15 16,2 0 12-16,-5-3 11 0,2 1 10 0,1 0 16 15,-5 1 16-15,3 1 13 0,-7 5 6 0,2 2 10 16,-2-2 2-16,-4 3-5 0,2 3-3 0,-3 0-7 16,3 4 0-16,-2-3-6 0,-1 5-6 0,-2 3-8 15,1-3-4-15,0 3-4 0,-4 2-5 0,0 0 1 16,11 7-8-16,-6-3-2 0,0 3-4 0,0 3 0 15,-1 3-3-15,1-2-4 0,2 4-10 0,-4 0-3 16,3-1-3-16,-4-1-17 0,1 2-6 0,-2-3-7 16,0-1-6-16,-1 1-2 0,0-2-3 0,2-3-9 0,-1 0 5 15,-1 1-3-15,1-4 14 0,0-1 4 16,3-1 2-16,-4-2 2 0,0 0 3 0,0 0 0 0,10-12 3 16,-4 3 8-16,0-1 8 0,-1-2 0 0,5-3 12 15,-1-2 2-15,0 0 0 0,1 0 1 0,4-4 13 16,4 1-10-16,-6 3 1 0,6-4 2 0,0 4 7 15,-4 1-13-15,1 5 1 0,0-1 4 0,-2 2-8 16,0 4 3-16,0 1-7 0,-2 4 3 0,1 1-2 16,-1 0 5-16,-1 3 4 0,-1 4-7 0,0 0 6 15,0 3-9-15,4 3 2 0,-4 0-2 16,0 3-3-16,0 1 4 0,-4 1-6 0,3-1 6 0,1 1-4 16,-1 0-1-16,-2 2 0 0,-1-3-17 0,1 0-7 15,-2 0-6-15,1-5-3 0,-1-1-3 0,0 0 1 16,-2-7 1-16,1 4 5 0,-1-3-1 0,2-1 9 15,0-3-2-15,-4-1 3 0,10-1 5 0,-10 1-2 16,9-9 4-16,-2 1 4 0,3-7-2 0,-1 1 8 16,-2 2-4-16,1-7-3 0,2 0 6 0,-1-6 12 0,3-1-2 15,-1-1 3-15,-2-2-3 0,0 2 11 0,0-4-4 16,3-2 6-16,-1 1-3 0,0-2-3 16,2 0 2-16,-1 0 1 0,-2 2 3 0,2 3 8 15,-1 0 7-15,-3 4 13 0,-3 7 2 0,-1 1 5 0,0 6 2 16,-2 0 4-16,2 1 0 0,-2 3-3 0,0 3-6 15,0-1-6-15,0 2-8 0,-2 3-3 16,2-4-1-16,-2 4 7 0,0 0-13 0,0 0-8 0,0 0 2 16,0 0-3-16,3 11 0 0,-3-11-3 0,0 5 2 15,0-5-7-15,0 5-1 0,0-5 3 0,0 0 0 16,0 2 2-16,0-2-2 0,0 5 6 0,0-5 7 16,0 0 11-16,0 0 11 0,0 0 3 0,0 0-4 15,0 0 0-15,0 0 2 0,0 0 2 0,6-10 2 16,-6 6-11-16,1-1 1 0,-1 1-3 0,0 4 6 15,3-5-8-15,-2 1 1 0,-1 0-4 0,0 4-3 16,0 0-6-16,2-5-2 0,-2 5-7 0,0 0 2 16,0 0-8-16,0 0 2 0,-3 17 3 0,0-5 1 15,2 5 1-15,-1 0 13 0,0 10 17 0,0 0-10 16,-1 1 4-16,-1 4-1 0,-1 0-4 0,0-1 4 16,1 0-4-16,2 2-2 0,-1 0-5 0,-1-2-2 15,4 0-2-15,-1-2-1 0,2 0-2 0,-1-3-2 0,2-1-3 16,1-8 0-16,0-5-7 0,2 0-3 0,1-1-5 15,2-1-10-15,1-5-5 0,0 2-5 0,2-3-7 16,1-2-4-16,2-2 0 0,-1-5-4 0,2-2 0 16,2-2 0-16,-2-1 2 0,3-2 4 0,-3-2-2 15,3-7 1-15,0-1-3 0,1 1 4 0,-6-4 2 16,1 4 4-16,1-3 3 0,-3 7-1 16,-3 0 0-16,-3 3 3 0,2 3 8 0,-3 2 7 0,-1 0 8 15,1-1 0-15,-1 7 3 0,-3-1-10 0,2 1 0 16,-3 3-1-16,5 0 1 0,-5 0 1 0,0 0 0 15,4 10 3-15,-3 0-2 0,3-1 4 0,-3 1-5 16,2 0 0-16,-2 4 6 0,5 1-3 0,-5-3-3 16,1 5 2-16,-1-3-3 0,2 1-11 0,-3-5-9 15,1 3-13-15,-2-2-18 0,1 0-15 0,0-3-14 16,0-1-4-16,1-2-1 0,0-1 5 0,3-1 0 0,0-1 18 16,-4-2-2-16,11-2 8 0,-6-1 4 15,3-5 11-15,2 2-3 0,0-4 8 0,-2 0 6 16,3-6 0-16,0-1 5 0,-1 0 2 0,-1 0 1 0,1 1 5 15,4-4-2-15,-2 4 3 0,-2 2 1 16,0 1 2-16,4 0 12 0,-1 4-8 0,0-3 8 16,0 9-8-16,-3-5-2 0,4 4 3 0,-2 3 0 0,-1 1 6 15,4 1 5-15,2 3-7 0,-2 4 6 0,3-4-6 16,-5 4 6-16,-1 0-9 0,4 1 4 0,-2 3-2 16,0-3 1-16,2-1 1 0,-1 0 1 0,-1 2 2 15,3-3 0-15,-2 0 1 0,3-3 3 0,1-1-2 16,0-1 10-16,4-2-10 0,5-2 0 0,-5-1-1 15,-2 0 0-15,-1-1 4 0,8-5-2 0,-2 1-2 16,-1-4 9-16,-2 0-10 0,2-1 1 0,-4-1 3 16,2-3 7-16,-5-2-9 0,3 0 0 0,-5-3-3 15,-2 1-2-15,-2-3 4 0,-3 7-1 0,-4 2 3 16,-4-2 7-16,0 2-2 0,-3 1 4 0,-2 4 1 16,-3 1 4-16,-3 1 5 0,-1 3 3 0,-3 1 1 15,-3 4 6-15,-2 3 4 0,0 4-3 0,1 2 3 16,-7 8-2-16,4 0-1 0,1 7 2 0,0 2 5 15,1 3-1-15,4 4 0 0,1-3-1 0,1 4-3 0,3-1-3 16,0 0-2-16,2 1-2 0,4 4-4 16,-1 6-2-16,1-12-3 0,4-1 1 0,-1 6 0 15,-3-4-6-15,4 15 6 0,0-16-7 0,0 1 2 0,0-1-5 16,0 1-1-16,-1-1 1 0,-3-4-1 16,4 2-1-16,-1-3 1 0,-3-3-1 0,-3 3-2 0,-2 0-2 15,-2-5 3-15,0 1 1 0,-6-3 0 0,4-6-2 16,-9 2 1-16,-3 0 1 0,-2-5-2 0,3-3-1 15,-6-1 2-15,1-4-2 0,-4 0-2 0,-3-6 6 16,2 0-2-16,4-2 0 0,2-5 0 0,6-1 1 16,4-5-1-16,3-2-3 0,5 2 2 0,3-4-3 15,6 1 2-15,5-4-6 0,5-3 0 0,6-1-1 16,7 5-3-16,5 1-11 0,11-10-10 0,1 1-18 16,1 4-13-16,-4 6-21 0,8-5-27 0,-1-1-25 15,-12 8-48-15,2 1-47 0,-4-1-48 0,-7 1-74 16,-2-4-85-16,-4 0-1133 0,-7 3 522 0,-8-2 348 15</inkml:trace>
  <inkml:trace contextRef="#ctx0" brushRef="#br0" timeOffset="47917.311">11315 12660 152 0,'0'0'264'16,"0"0"-44"-16,19-4-48 0,0 3-55 0,1 0-54 15,12-6-87-15,-1 3-298 0,-3 0 108 0,0-4 70 0</inkml:trace>
  <inkml:trace contextRef="#ctx0" brushRef="#br0" timeOffset="51899.544">8161 14469 177 0,'3'-19'193'0,"-1"-6"-15"0,-2 1 10 0,0-3 8 0,0 9-9 15,-5-8-4-15,1 7 4 0,-1-1 17 0,-1 4 3 16,-1 2-15-16,0 1-12 0,-2 5-10 0,-3 2-15 16,-1 3 17-16,-7 3-13 0,2 4-15 0,-10 2 4 15,-3 8-9-15,0 6-10 0,2 0-14 0,-12 11-2 16,13-6-11-16,-5 10-8 0,9-4-14 0,3-2-9 15,-2 12-4-15,5 2-3 0,8-12-4 0,5 4-9 16,1-1-5-16,4 0-4 0,4-3-14 0,5-1-15 16,1 2-24-16,4-9-4 0,5 0-11 0,2-4-11 15,6-5-6-15,2-4-1 0,3-3-3 0,4-5 0 16,-2-4 5-16,3-8-1 0,2 0 0 0,-3-2 1 16,9-9 6-16,-14 1 7 0,1-3-6 0,4-11 12 15,-3-2 0-15,-10 8 10 0,6-11 8 0,-8 10 7 16,-1-1 9-16,-2 3 12 0,-1 0 23 0,-2 3 9 15,-7 5 11-15,-2 2 12 0,1 4 7 0,-1 2 14 16,-5 2 3-16,3 2-5 0,-4 3-10 0,3 1-8 16,-3 3-7-16,0 0-9 0,0 0-5 0,0 0-10 0,-22 11 0 15,13 1-7-15,-5 4-5 0,5-1-3 16,-4 7-5-16,-2 2-8 0,3 2-14 0,1 0-11 16,5 2-20-16,3-8-16 0,2-2-18 0,2 0-22 15,3-2-16-15,-3-2-9 0,3-4-1 0,5 5 4 0,-1-6 2 16,3-5 7-16,0-3 13 0,4-1 6 0,5-5 10 15,-7-5 4-15,11-4 7 0,-1-7 7 16,0-1 10-16,-1-2 26 0,3 1-1 0,-3-5 15 0,1 6 14 16,-1-5 0-16,1 2 38 0,-3 3 13 15,1 1 13-15,-2 2 11 0,-3 5 1 0,1 4 0 0,0 0-6 16,-2 4-2-16,2-2-3 0,-4 5-4 0,0 1-5 16,-1 4-3-16,2 1-10 0,-2 2-4 15,0 5-5-15,1 2-1 0,-4-2-8 0,-1 4-5 16,-3 2-3-16,0 2-3 0,-4 1 1 0,-2 4-5 0,-8 2-3 15,4 3-2-15,-4-1-5 0,-4-1-7 0,3-4-13 16,-5 0-7-16,3-4-9 0,3-2-15 0,0-6 13 16,2 0-4-16,0-3 5 0,3 1 3 15,1-6 0-15,0-1 0 0,3-1 2 0,0 0 5 0,0-16 2 16,4 4-2-16,2-4 0 0,6-9 4 0,-1 0-4 16,2 0-1-16,4-4 1 0,-1-3 7 0,3 3 2 15,3-2-3-15,0 2-4 0,-3 2 10 0,4 1-7 16,-1 1 7-16,0 5 3 0,-1 4 10 0,-4 4-7 15,2 0 4-15,-3 4 4 0,5 4-1 0,1 1 3 16,-4 2 0-16,-3 5-1 0,3 4 0 0,-5 3 1 16,-1 0-1-16,0 2 1 0,0 4-6 0,3 5 3 15,-4 0-2-15,-2-3-2 0,0 4 3 0,0 1-4 16,-2-5 0-16,0 6 1 0,-1 0-1 0,2-5 1 16,-5-1-6-16,3-1-8 0,2-4-17 0,-2 1-13 15,3-6 7-15,-1 0 0 0,2-4 1 0,-1 2 3 16,3-4-7-16,0-3 1 0,0-4 0 0,6-3 1 15,-3-1 1-15,0-5-5 0,1 1 2 0,4-7 0 16,-1-5-3-16,-1 3 3 0,-3-4 7 0,2 0-6 16,-3 0 2-16,2 0 5 0,-5 0 9 0,-1 1 14 15,-3 8-15-15,-4 0 10 0,0 5 6 0,-2-1-4 0,2 2 9 16,-7 3 2-16,0 2-5 0,-1 0-2 0,-4 3 1 16,-2 2 0-16,-5 5 2 0,-3 2-5 15,0 1 1-15,-8 6 1 0,4 2-2 0,0-1 3 16,8 0-2-16,-3 3-6 0,5-3 1 0,0 0 0 0,4-6-9 15,0 7 4-15,4-5-11 0,-1 1-5 0,2-2-13 16,3-1-11-16,1-4 3 0,1-1 7 16,3-3-2-16,5-1 8 0,1-4 0 0,7-2 3 15,1-1 4-15,5-7 0 0,-1 2 5 0,3-3 1 16,3-1 3-16,-4-2 3 0,3 2 5 0,-4 0 4 0,0 0 8 16,-8 6-7-16,1 2 31 0,-5 2-12 15,-4 2-3-15,-1 0-2 0,2 0 5 0,-3 4-17 16,1 0 11-16,-6 0 3 0,9 2-8 0,-5 4 8 15,2-2-15-15,2 3 10 0,-3 3 1 0,-1 0-2 0,1 1-1 16,1-3 4-16,1 3-3 0,-1-2-4 0,2 0-4 16,2-4-4-16,-1 2-3 0,0-2-9 0,0-1-9 15,4-1 12-15,0-5-3 0,1 0 0 16,1-5 4-16,1-3-2 0,-1-3 1 0,1-3-1 0,-2-6 2 16,2-3 7-16,-5-6 0 0,3 0 3 0,-5-3-10 15,3-15 10-15,-2 3-3 0,-1-4 1 0,-4 2 10 16,-1 2 6-16,-3-3-2 0,-1 20 14 0,0-4 15 15,-4 5 18-15,-1 4 1 0,4 7 11 0,-3 5 10 16,0 0 6-16,-1 4-9 0,0 2-7 0,1 3 0 16,4 3-2-16,-10 9 10 0,-3 6 1 0,-1 7 4 15,-3 4-5-15,3 8-5 0,-5 10 0 0,4 2-2 16,2 1-9-16,2 2-6 0,0-4-4 0,1 5-5 16,8-5 0-16,2 2-6 0,2-13-1 0,7 1-5 15,-3-3-5-15,3 0-7 0,4-1-6 0,3-7-10 16,0-2-13-16,-2-7-1 0,5-2-7 0,-2-3 0 15,2-6-3-15,3 0-2 0,0-4-7 0,7-3 1 16,0-4 1-16,-2-4 2 0,5-6 2 0,0 2 7 16,-1-5 4-16,-2-4-5 0,11-7 3 0,-15 4 4 15,10-9-2-15,-16 9 4 0,5-2-4 0,-5 3 7 16,-2 0 5-16,1 1-1 0,-9 8 5 0,-1 3 2 16,-6 2 7-16,3 0-1 0,0 4-2 0,-2 1 1 15,-2 3-3-15,3 0-1 0,-4 4 1 0,0 0-2 16,0 0-3-16,-7 17 1 0,1-7 1 0,1 2-2 15,-1 3 1-15,-2 4-2 0,4 0 1 0,0 0-3 16,-2-1-6-16,5 2-9 0,2-3-10 0,1 0-17 16,5-1-18-16,-2-6-11 0,0 2-8 0,3-3-2 15,1-1-6-15,1-3-4 0,3-1-4 0,2-3 9 16,4-2 7-16,-1-1 4 0,4-2 7 0,-3-5 7 16,0-2 12-16,4-1 4 0,-1-5-1 0,-4-2 13 15,0-1 3-15,-3-2 7 0,-2 1 11 0,-4 3 10 16,-2 1 17-16,0 1 23 0,0-1 14 0,-3 5 9 15,-2 4 0-15,-1 1 5 0,1 0-5 0,1 2-11 16,-3 2-4-16,0 3 2 0,0 0-2 0,0 0-8 0,1 17 9 16,-3 0 4-16,0 3 4 0,1 7-1 0,1 4 3 15,-5 0-3-15,1 1 0 0,-2 3-5 16,-2 15 2-16,3-4-5 0,1 0-1 0,-1 4-2 16,1 1-5-16,-6 0-4 0,5 0-4 0,-3 1-7 0,-3 0 2 15,-2-2-4-15,1 1 1 0,-2-2-3 0,0-3-4 16,3-12-4-16,-2 1 0 0,-7 8-5 0,4-13 3 15,0-3-2-15,-1 0-9 0,-1-6 1 0,0 2 0 16,7-11 0-16,-3-2 0 0,1-5 0 0,3 2 0 16,-3-5 3-16,4-3 1 0,-4-3-3 0,3-1 5 15,-2-2-6-15,2-5-2 0,0-1 2 0,4-4 1 16,-1 1 1-16,3-2-1 0,3-6-2 0,4-2 3 16,3 0-2-16,1-4 1 0,9-1-2 15,-2 3 1-15,9-2 0 0,8-7 1 0,6-2 0 0,2 4 4 16,2-1-3-16,0-1-2 0,4-1 0 0,-3-2 2 15,4 4 7-15,-5 0-11 0,0-2 4 0,1 1 0 16,-2 5-1-16,-7-2 0 0,3 3-1 0,-9 5 0 16,-1-3 2-16,0 6-1 0,-3-8-3 0,-4 7 3 15,-1-3-1-15,-4 4 2 0,-1-2 0 0,-3 5 0 16,-3 0 2-16,-4 2-3 0,2 1 4 0,-2 1-2 16,-2 0 5-16,-1 4 1 0,1 3 11 0,1 0 2 15,-1 1 2-15,-1 3 1 0,0-2 2 0,0 2-4 16,1 2-1-16,-1 3-4 0,-1-7-3 0,2 3-2 15,-1 4-2-15,0-4-2 0,0 4-1 0,0 0 0 16,2-4-3-16,-2 4 5 0,0 0-4 0,0 0-1 16,0 0 0-16,7 0 2 0,-7 0-1 0,0 0 2 15,0 0 0-15,0 0 2 0,6-1-6 0,-6 1 4 16,0 0 0-16,7-4-2 0,-7 4 0 0,3-2-2 16,-2-2 3-16,-1 4 1 0,0 0 0 0,4-3 0 15,-4 3 3-15,0-4 2 0,0 4 3 0,0 0 2 16,2-2 4-16,-2 2 0 0,0 0-2 0,0 0 2 15,3-4 2-15,-3 4 2 0,0 0-2 0,0 0 1 16,0 0 2-16,0 0-3 0,0 0-4 0,0 0-4 16,0 0 4-16,1-3-4 0,-1 3 0 0,0 0 2 0,0 0-9 15,0 0 7-15,0 0-7 0,0 0 0 16,0 0-2-16,0 0-1 0,0 0-5 0,0 0 2 16,0 0-3-16,0 0 3 0,0 0-5 0,0 0-4 15,0 0 6-15,0 0-8 0,7-2 1 0,-7 2 0 0,0 0 1 16,12 5-1-16,-5-3 1 0,-1 0 0 0,3-1-1 15,1 5 3-15,-1 1-1 0,0-1-3 0,4 4-1 16,-3 2 11-16,-1 0-7 0,4 2-2 16,-4 3 3-16,0 0-1 0,0-1 1 0,-3 0 2 0,-1 1-1 15,0 2 1-15,-1-1-1 0,-2-2 2 0,-2 1 2 16,-2 0-5-16,-3-3 0 0,1 2 9 0,-5 0-4 16,-2-4-2-16,1 2 2 0,-6-1 0 0,-2 1-3 15,-5 1 2-15,-1-3 3 0,0-2 1 0,5-3 0 16,0 0-2-16,2-2-1 0,3-1 5 0,4-3-4 15,3 3 6-15,1-3 1 0,-1 0-6 0,7-1 4 16,-7-1-3-16,7 1-3 0,0-6 1 0,0 6-2 16,7-6 3-16,1 0-2 0,4 1-1 0,-2 0-1 15,2 1-2-15,4 1 0 0,2-3 0 0,1 1-2 16,0 2-1-16,0 1-5 0,-2-1 0 0,3-1 0 16,2 0-4-16,-1 2 1 0,-1-2-2 0,7-1-2 15,-7-2-3-15,-1 2 3 0,2-3 1 0,-1 3 1 16,-2-4 2-16,0 2 2 0,-1-1 0 0,-3-2 2 15,0 2 3-15,-4 0-1 0,-1 1 0 0,-1 0 2 16,3 0 9-16,-6 2 0 0,-1-1 5 0,0 1 1 16,0 3 0-16,-2-2 0 0,1 1-3 0,-3 3-3 15,4-2-2-15,-4 2 0 0,5-3-2 0,-5 3 0 16,0 0 2-16,3 8 2 0,0-2-3 0,0-1-2 16,-1 2 2-16,1 1 2 0,-1 2-1 0,0-1-1 15,3 1 5-15,-3 2-5 0,0-2-3 0,1 3-5 16,5 3-10-16,-5-4-16 0,2-3-13 0,1 6-12 15,-1-5-12-15,5-1-8 0,-2-1-5 0,1-1 7 16,5-2 7-16,-9-3 6 0,8-2 5 0,1-2 8 16,-5-3 5-16,9-3 6 0,-4-1 8 0,3-5 9 0,1-4 1 15,3-2 10-15,0-3 3 0,-1-2 7 16,4 0 0-16,-2 0 3 0,1 0 9 0,-1 1 9 16,1 3 7-16,0-1 7 0,0 7 7 0,-8 3 5 15,3 5-6-15,-3 0 0 0,1 3-1 0,0 3 3 0,-2 1 3 16,3 2 0-16,1 5 1 0,-4 1 0 0,1 4 0 15,-1 2-5-15,2-1-1 0,-1 6 1 16,-4-2-2-16,-2 2-4 0,2 5 0 0,-2-7-4 16,-6 0-1-16,3 0-2 0,-4 2-8 0,2-1 5 0,-1 0-4 15,-5 0-3-15,1-1 0 0,-3 0-5 0,0 0 1 16,-1-1 0-16,-4-1-11 0,3-5-22 0,-3 2-33 16,0-3-46-16,-1-1-78 0,-2-4-97 0,-3-2-110 15,5-7-121-15,-8 0-1252 0,-5-11 585 0,-3-1 390 16</inkml:trace>
  <inkml:trace contextRef="#ctx0" brushRef="#br0" timeOffset="51988.538">11604 13905 103 0,'-2'-21'331'16,"2"5"-86"-16,-1 2-135 0,0 0-373 0,1 2 87 16,0-5 58-16</inkml:trace>
  <inkml:trace contextRef="#ctx0" brushRef="#br0" timeOffset="54032.433">16666 12847 170 0,'-1'-4'252'0,"-2"1"-23"0,3 3-22 15,-3-5-21-15,3 5-20 0,-2-5-16 0,2 5-18 16,0 0-17-16,0-3-5 0,0 3-11 0,0 0-9 16,0 0-11-16,0 0-9 0,0 0-8 0,18 6-7 15,-9-6-7-15,-1 1-4 0,2-1-10 0,0-2 1 0,3 2-6 16,-4-2 0-16,5-2 0 0,-4-1-3 0,1-1 2 15,0 0 4-15,-2-2 10 0,0-1 4 0,0-1 2 16,0-5 8-16,0 2 19 0,-3-2 4 16,2 4 25-16,-2-3-2 0,-1-2 14 0,-1 4 18 0,0 1 19 15,-3-1 14-15,1 3 5 0,-2-3-7 0,3 1-9 16,-3 5-6-16,0 1-1 0,1-3-4 0,-1 1-3 16,0 3-6-16,0 1-10 0,0 3-6 0,3-7-12 15,-2 4-5-15,-1-1-10 0,0 4-4 16,0-4-11-16,0 4-5 0,0 0-7 0,4-5-2 0,-4 5-9 15,0-3-5-15,0 3-4 0,1-3-4 0,-1 3-3 16,3-5 3-16,-3 2-11 0,4-3-1 0,-3-1-4 16,1 2-2-16,0-5-1 0,-1-1-4 0,3 3 1 15,1-5 0-15,-1 3-2 0,1-2-2 0,0-5-4 16,-1 3 2-16,0 2 6 0,0 1 0 0,1 1 0 16,-8 5 7-16,6-2 3 0,-2 1 0 0,3 1-3 15,-4 0 2-15,3 1-7 0,-3 4-5 0,0 0 0 16,0 0-4-16,0 0 1 0,0 0-1 0,-3 19-5 15,4-7 4-15,1-1-1 0,-2 7-1 0,1 1 4 0,-1 8 1 16,0 2-1-16,1 0-2 0,-1-4-1 16,0 4-3-16,0 3 0 0,0-4 3 0,4 5-1 0,0-6-1 15,1 2-3-15,5-2-3 0,3 1-3 0,2-5-18 16,2-1-8-16,3-2-9 0,3-3-9 0,0-3-12 16,4-2-15-16,0-3-5 0,1-4-21 0,5 0 8 15,-2-5-8-15,4-2 15 0,-3-3-2 0,3-4 2 16,-3-2 3-16,1-5 8 0,-3-2-2 0,-2-5 21 15,-4-2-7-15,0-1 7 0,-2-1 4 0,-5-2 6 16,-2 2 11-16,-5 1 19 0,3 1 9 0,-8 6 30 16,2 2 12-16,-2 0 5 0,-4 7 9 0,3 1 15 15,0 2-1-15,-3 2-8 0,0 0-7 0,-1 1-6 16,0 4-9-16,0 0-3 0,0 0-2 0,-7 12-2 16,0 2-1-16,5 3-3 0,-5 1-2 0,1 9-2 15,-3-1 0-15,1 4-4 0,3-5-4 0,-3 6 0 16,4-3-2-16,2 2 0 0,2-3-5 0,5 0-9 0,-4-1-17 15,3-2-13-15,0-5-8 0,1 1-13 0,3-3-7 16,1 0-12-16,-3-8-14 0,3 0 5 0,5-3 1 16,-2-3 6-16,1-1 7 0,4-5 2 0,0-2 9 15,0-6 0-15,6-4 7 0,2-1 3 0,-3-7 15 16,2 1-4-16,2-6 5 0,-6-2 0 0,-1-1-1 16,7-11 11-16,-2 0 2 0,-10 12 12 0,4-2 5 15,1 4 11-15,-2 3 4 0,-1 0 5 0,4 7-1 16,-5 3 6-16,-2 4 6 0,2 4-5 0,7 1 12 15,-7 2-9-15,3 5-2 0,-4 2 8 0,3 2-12 16,-3 4-1-16,-2 4-11 0,0-1 10 0,-5 5-12 16,-2 0 6-16,-3 2 3 0,-2 2-4 0,-5 2-3 15,-1 2 0-15,-5-1-3 0,1 1 2 0,-6 0 0 16,-2-1-5-16,1-2 2 0,-2 0-6 0,-1-1-6 16,4-1-5-16,2-7 9 0,0 3-4 0,0-4 0 15,2-3-2-15,6-1 3 0,-3-1 11 0,4-5-12 16,1 5-1-16,-1-4 0 0,5-1 2 0,0-2 0 0,0 0 5 15,0 0-2-15,9 2-1 0,-9-2-2 16,19-2-1-16,-6 0-3 0,6 1 10 0,0-1-5 16,11-3-1-16,-1 3 0 0,2-2 1 0,1-1 7 15,-2-2-6-15,-2 1-2 0,3-1-3 0,-3 2 2 0,0-2-6 16,-5-5-1-16,-2 5 4 0,-3-4 0 0,0 1 3 16,-2-2 1-16,3-5-5 0,2-1 6 0,-8 3-4 15,-2-1 5-15,5-8 11 0,-6 9-11 0,-5-4 8 16,0 4-4-16,1-1 4 0,-6 5 7 0,2 2 9 15,-4 1 1-15,1 1 2 0,-2 3-6 0,0 0-5 16,-3 1 1-16,6 3 0 0,-15 4-4 0,5 3-1 16,-2-1-5-16,-2 5 6 0,0 3 0 0,-1 1-7 15,6 0-1-15,-5 2 4 0,1 4-6 0,4 4-25 16,-1-7-4-16,4 7-38 0,2-8-26 0,1 3-42 16,2 5-42-16,1-5-39 0,1 6-39 0,2-8-53 15,3-1-43-15,-2-2-920 0,6-6 425 0,-1-2 282 16</inkml:trace>
  <inkml:trace contextRef="#ctx0" brushRef="#br0" timeOffset="54782.019">18987 12686 201 0,'5'-10'294'0,"-1"-1"-15"0,-2 4-12 15,-2 0-14-15,0-1-23 0,0 4-17 0,0 2-19 16,-2-4-17-16,2 6-16 0,0 0-12 0,0 0-8 0,-17 8-14 15,12 0-15-15,-1 3-4 0,-3 2-13 0,-1 2-11 16,2 2-7-16,1 1-7 0,2 2-4 0,-1 5-10 16,5-4-10-16,2-2-18 0,-1 1-7 0,3-2-21 15,4-1-20-15,-1-2-14 0,4-2-6 0,3-2-4 16,3-3-2-16,4-3 1 0,7 0 3 0,-5-5 3 16,6-2 5-16,-1-3 4 0,-3-6 1 0,3-2 4 15,1-3 4-15,-4 1 2 0,-1-9 6 0,2 0 7 16,-1-4 8-16,-5 1 6 0,-1-5 8 0,4-9 6 15,-9 8 6-15,-3 2 12 0,-3-1 7 0,1 3 9 16,-4 4 18-16,-2-1 10 0,-3 9-2 0,0-2 13 16,-2 4 6-16,-1 3-19 0,1 2-8 0,-5 1-8 15,1 1-5-15,-1 4-13 0,1-1 5 0,1 3-11 16,-1 2-4-16,-3 1-4 0,1 3-2 0,0 2 3 16,-1 1-11-16,2 1-1 0,3 0-7 0,-2 1-1 0,5 0 12 15,-3 0-13-15,5 2-3 0,-1-1-7 16,6-4 5-16,-4 1 2 0,4-1-1 0,2-2-6 15,2-1 2-15,1 0-7 0,0-3 10 0,3-1-7 16,1-3 13-16,-2-1-12 0,4-7 0 0,0 0-4 0,-1 0 1 16,4-7 5-16,0-4-1 0,-5 0-4 0,2 0 5 15,-4-3 4-15,1-2 5 0,-4 1-4 0,-1-2 16 16,-2 2-1-16,-5 2 29 0,2 5 17 0,-6 4 14 16,3 1 15-16,-1 3 9 0,1 0-2 0,-3 5-7 15,1 0-11-15,2 1-12 0,-1 3-10 0,-2 0-7 16,3 3-7-16,0 0 2 0,-6 20-5 0,-1-2-1 15,2 9 0-15,1 7-3 0,-2 1 3 0,-5 18 1 16,5 1 2-16,3 4-1 0,-4 25 0 0,0-27 2 16,0 4-4-16,-2 0-2 0,0-3-6 0,2 3-2 15,-5 20-1-15,3-27-2 0,-7 29-1 0,4-29-5 16,2 1-4-16,-3-1-1 0,3 2-1 0,-3-2 20 16,4-2 0-16,0-2-7 0,0-14-5 0,3-2 1 15,-4-2-6-15,2-5-1 0,-4-3-2 0,7-7-2 16,0-1 0-16,-4-5 0 0,4-6-2 0,-4 1-1 15,3-1 2-15,-6-8-1 0,5-1-4 0,-4-1 0 16,-1-9-1-16,-1-7-3 0,1-3 3 0,1-4-9 0,3-7 8 16,-1 2-9-16,7-13-1 0,-2 2-2 0,4 11 1 15,5-4-4-15,0 2-2 0,8-8-8 0,0 10-3 16,-1 0-7-16,11-9-16 0,-3 14-10 0,1 1-13 16,15-7-5-16,1 1-10 0,4 5-29 0,0 3-23 15,9 3-44-15,2 2-60 0,2 1-67 0,2 6-74 16,3-1-96-16,-3 3-1139 0,0 3 537 0,0 2 356 15</inkml:trace>
  <inkml:trace contextRef="#ctx0" brushRef="#br0" timeOffset="56349.013">20260 12661 118 0,'0'-14'258'16,"1"4"-35"-16,4-6-9 0,1-4-21 0,3 3 3 15,4 0 4-15,6-3-3 0,0-2-3 16,4 2-3-16,-1 4-13 0,5 2-11 0,4-1-5 0,-2 4-14 16,3 1-14-16,-1 4 1 0,-1 4-15 0,2 2 1 15,-1 2-7-15,0 3-3 0,-5 6-7 0,1 2-4 16,-1 5 13-16,-3 6-12 0,-3-1-5 0,2 4-2 15,-3 2-14-15,-5 0-3 0,3 2-4 0,-6 1-2 16,-3-3-9-16,1 3-3 0,-5-2-8 0,-3-2-3 16,-2 4 2-16,-5-6-15 0,-1 1 0 0,-6-1-4 15,-1 2 1-15,0-5-8 0,-4-2 7 0,8-6-16 16,-2-3 9-16,1-4 3 0,1-4-10 0,3 0 2 16,-2-2 0-16,2-4-4 0,0-3 1 0,1-1 3 15,1-3-6-15,1-7 2 0,2-3-3 0,2-5 0 16,2-4 4-16,7-1-10 0,1-2 14 0,7-1-16 15,7-14 3-15,4 3-7 0,4 3 0 0,4-3-6 16,1 4-8-16,3 7 10 0,2 2 0 0,-9 12-6 0,0 1-11 16,2 3-15-16,-2 2-2 0,0 2-14 0,2 5-11 15,-2 4-20-15,-4 0-11 0,2 3-23 0,-4 3-14 16,-2 5-17-16,1 1-14 0,-1 2-12 0,-9-2-9 16,4 5-14-16,-3-4-1 0,-2 4-10 0,-2-3-5 15,2-1 20-15,1-2 11 0,0-1 22 0,0 2 14 16,0-6 22-16,1 2 8 0,1-3 14 0,-7 0 26 15,3-4 17-15,0-2 15 0,-2 0 21 0,1-4 15 16,4 0 14-16,-5 1 17 0,-2-6 6 0,0 3 36 16,2-4 12-16,-7 2 14 0,4 0 20 0,-4 1 18 15,-2-1 26-15,-2 5 12 0,0-2-8 0,-1 4-6 16,-2 0-14-16,-5-1 1 0,1 4 0 0,-6 0-2 16,-8 4-6-16,-11 4-10 0,-5 2-7 0,-1 2-8 15,3 4-8-15,-12 5-14 0,11-3-4 0,2 2-5 16,2 1-20-16,5 1-2 0,1 0 0 0,9 0-17 15,-2 0-14-15,9-6-19 0,1-1-32 0,6 0 5 16,0-3-11-16,6-3 0 0,4 1 6 0,3-3-8 0,9-2 0 16,0-1-2-16,9-3-1 0,3-3-1 0,3-4 7 15,-2-1 10-15,2-3 4 0,0 0 1 16,1-3-1-16,1-2 5 0,-1 1 5 0,-3 2 4 0,-2-1 9 16,-3 3 12-16,-1-1 3 0,-11 5 1 0,-3 0-2 15,-1 3 6-15,-3-1 1 0,-2 1-2 0,-2 2-5 16,-1 0 1-16,-4 1-2 0,9 1-2 0,-9 2 4 15,2 3-1-15,-2 0 1 0,-2 1-4 0,-2 3 1 16,3 2-8-16,-5-1-3 0,3-1 12 0,-1 3-12 16,-1-1 7-16,3 0-7 0,0 0 1 0,2-2-7 15,0-5-14-15,4 2-4 0,-4 0-5 0,5-2-5 16,2-3-1-16,0-2 0 0,6-2-2 0,2-3 12 16,2-2-11-16,0-5 6 0,3-6 2 0,2-2 4 15,-6-5 2-15,2 0 7 0,-1-5-3 0,0-2 5 16,3-14-3-16,-3-1 5 0,0 0 8 0,0 1 4 15,-4-2 7-15,-3 1 10 0,-5 13 8 0,3-2-1 16,-4 1 14-16,1 3 4 0,-3 3-3 0,0 2 35 0,-1 8 2 16,-1 2 21-16,-1 5 13 0,1 2-1 0,-2 3-14 15,1 1-11-15,0 4-11 0,1 2-4 0,0 0-4 16,-13 15 0-16,7 0 3 0,-6 9-8 0,2 5-2 16,1 4-3-16,-5 12-3 0,1-1-4 0,0 1-4 15,3 1-7-15,3 0-1 0,-4 2-6 0,0-4-3 16,4-8-3-16,1 10-2 0,3-12-3 0,2-3-3 15,2 1-10-15,3-3 1 0,4-3-9 0,-3-6-5 16,4-3-16-16,3-1-1 0,0-5-5 0,6 0 0 16,1-4-5-16,3-2-2 0,6-5 1 0,3-2 5 15,-2-5-1-15,2-1 1 0,-3-7-3 0,1-1 7 16,2-3 1-16,-4-3 5 0,0-7-2 0,9-3 3 16,-11 4 9-16,-1 1-4 0,-1 0 0 0,-5 5 7 0,0 0 16 15,-9 6 11-15,1 3-1 0,-1 4 8 16,-1 0-2-16,-4 3-3 0,1 2-15 0,-4-1 2 15,2 4 2-15,-3 1-3 0,0 0 1 0,0 10-1 16,-4-2-2-16,0 4-2 0,-4 4 0 0,2 2 0 16,-3 6 1-16,-4-2-3 0,4 2 1 0,-5 2-2 0,5-3-6 15,2-5-6-15,0-1-26 0,4 0-17 16,1 0 1-16,0-6 2 0,4-1 6 0,1-2-4 0,1 0-6 16,2-2 6-16,4-3 2 0,0 0 7 0,3-2-8 15,5-5 13-15,1-1 1 0,-1-2 6 0,0-3 3 16,8-2 2-16,-1-2-1 0,1-1 1 0,-2 1 6 15,0 0-8-15,-5 4 21 0,-2 2-10 0,1-2 14 16,-8 5 1-16,3-2 0 0,-3 3-3 0,3 2 7 16,-3 1 5-16,-3 2-2 0,0 1-10 0,1 3 9 15,-4 1 10-15,1 4-14 0,0 0 5 0,-3 2 0 16,5 3-1-16,-4-1 1 0,1 5 1 0,0 0-2 16,1-2 10-16,1 1-14 0,1-2 1 0,1-1 0 0,1-3-1 15,-1-2-2-15,1 0 1 0,1-3 2 16,1-2 1-16,-2 0-8 0,6-5 8 0,-2 2 2 15,1-3 0-15,-1 0-1 0,1-4 5 0,-2-2-2 16,3-5 6-16,-4 0-2 0,0-1-4 0,0-4 6 0,-2-5-6 16,1-4 0-16,-3 7-1 0,-2-8-6 0,-3-2 1 15,0 2-1-15,-4 2 1 0,-2 6-2 0,1-3 2 16,-2 4 0-16,-3 2 0 0,2 3-2 0,-2 4 3 16,-7 0-5-16,3 3 2 0,-2 1 0 0,1 5-1 15,-6-1 3-15,0 5-3 0,-3 0 2 0,3 3-5 16,-3 3 2-16,3 2-2 0,4 1 3 0,1 1-4 15,-4 7 1-15,8-4-6 0,1 0-8 0,-1 0-23 16,3 1-26-16,1 1-37 0,3-3-37 0,2 1-44 16,-1-6-42-16,5-2-50 0,-3-1-57 0,4-2-66 15,-1-3-969-15,0-2 454 0,-3-1 302 0</inkml:trace>
  <inkml:trace contextRef="#ctx0" brushRef="#br0" timeOffset="56477.692">22349 12471 160 0,'-12'-7'350'0,"3"1"-30"0,4 3-52 16,4 1-43-16,1 2-35 0,10-7-48 0,3 4-52 15,9 1-59-15,6 0-81 0,4 1-114 16,2-4-358-16,1 3 174 0,-1-4 116 0</inkml:trace>
  <inkml:trace contextRef="#ctx0" brushRef="#br0" timeOffset="58333.241">17847 14514 1 0,'0'0'186'0,"0"0"-2"15,0 0 9-15,10-14 0 0,-1 4-10 0,-4 0-4 0,2 1-7 16,-1-1-1-16,2-6 1 0,-1 0-1 16,0 2-7-16,-1-1-13 0,-1-3-2 0,-1-2-5 15,1 3-4-15,-7-2-7 0,0 0-7 0,-3-8-3 16,1 9-5-16,-3 0 10 0,-2-1-10 0,-4 3-5 0,-1 2-8 15,-3 2-4-15,-7-1-1 0,4 9-6 0,-10-3 7 16,2 5-2-16,-6 6-3 0,2 3-1 16,0 4 5-16,-1 2-5 0,1 4-8 0,1 3-9 15,0-1-6-15,3 5-16 0,4-1 5 0,0 0-10 0,4 4-5 16,5 0-8-16,1-2 1 0,5-2-7 0,3 2 5 16,2-1-12-16,4 2-2 0,2-2 0 15,3-5-11-15,3-2 0 0,1 1-17 0,5-1-10 0,2-5-5 16,5 4-1-16,2-9-4 0,1 1 3 0,7-7-3 15,1-1-3-15,-4-4 4 0,5-5 4 0,-2 0-4 16,2-4 11-16,-1 0-5 0,0-6 0 0,-1 3 8 16,-2-1-1-16,-1-5-2 0,-1 2 6 0,-4 1-2 15,0 0 12-15,-2 4 10 0,-6 3 15 0,-5 3 5 16,-2-1 13-16,-3 5-8 0,0 2-4 0,1-4-4 16,-2 4 1-16,-1 2-9 0,-3 1 1 0,0 0-6 15,0 0 2-15,-10 12 19 0,2-5-26 0,3 10-5 16,-3-2 1-16,-2-1-3 0,2 5 4 0,3-4-21 15,0 2-5-15,1-1-12 0,0 1 1 0,3 2 0 16,1-3-12-16,1-3 1 0,1-2-4 0,1-1 11 16,1-4-6-16,2 1 9 0,0-3 11 0,-1-3-6 15,9-2 2-15,0-4 2 0,4-3 4 0,1-3-2 16,6-7 2-16,-2-1 4 0,2-3 3 0,2 0 4 0,-4 0 7 16,-1-1 9-16,2 3 2 0,-1 0 19 0,1 0 3 15,-2 2 4-15,-6 5 6 0,2 1 5 16,-1 3-2-16,-1 2-5 0,3-1 5 0,-2 6 5 15,0 0-9-15,2 4 0 0,0 0-3 0,-2 3-6 0,1 2-2 16,-8 2-4-16,4 2-2 0,-4 1-4 0,-2 2-3 16,-3 1 3-16,0 4-5 0,-5-1 2 0,0 0-2 15,-2 0-6-15,0 1-1 0,-3 5 1 16,0-6-2-16,-1 0-3 0,-1-3-4 0,-1 0-3 0,1-1-5 16,2-5-3-16,1-1 1 0,0-4-1 0,4 1 7 15,-4-5 0-15,4 0 8 0,0 0-11 0,0 0 4 16,3-19-4-16,2 7 2 0,0-5 2 0,8-8-5 15,1 1 2-15,1-3 0 0,2 1 0 0,0 0 7 16,0 2-8-16,3 1-1 0,0 1 6 0,1 4 1 16,1-3 3-16,-1 5 1 0,-3 4 2 0,1 2 3 15,-4 2 0-15,2 3 1 0,-2-1 0 0,-1 5 1 16,0 1-4-16,2 1 0 0,0 5 1 0,-2-2-5 16,3 3 3-16,-2 3 7 0,1 0-10 0,-1 2 1 15,-1 0-3-15,0 2-3 0,2-1 3 0,-3 1 0 16,2 1-5-16,0-3-6 0,3 5-5 0,-3-3-8 15,1-1-17-15,0-2-7 0,-2-1-20 0,1 0-2 16,-3-3 3-16,2 0 3 0,-1-4 7 0,0 1-4 0,-2-4 13 16,3 0-3-16,0-4 3 0,-1 0 3 0,-3-2 5 15,2-2 7-15,1-4 4 0,-2-2-4 0,1-2 7 16,-3-2 2-16,3-6 5 0,-7 5 0 16,3-6-2-16,-1 7 6 0,-4-3 4 0,2 2 16 0,-1 3 27 15,-4 0 1-15,0 3 12 0,0 2-4 0,-2 2-6 16,0 4-5-16,-4 1-2 0,2 0-5 15,-4 4-1-15,-2 1 3 0,0 6-5 0,-5 2-1 0,-3 4-3 16,-1 3-5-16,-3 2 3 0,2-1-6 0,0 3 1 16,1-2 0-16,1 5-7 0,8-8 6 0,-2 3-5 15,5 1 2-15,-1-4-3 0,6-5-1 0,-1 1 7 16,3-1-18-16,0 1 1 0,0-7-2 0,0 1 3 16,5 0 1-16,0-3 0 0,4-1-1 0,4-7 1 15,1-4 0-15,0-2 3 0,3-2-1 0,3-7-1 16,-1-2 3-16,2-3 0 0,-3-3-1 0,1-4 0 15,6-11 5-15,-8 1 0 0,-2-2-3 0,-1 1 3 16,-1 9-2-16,0-9 5 0,-4 10 3 0,-4 0 8 16,8 3 7-16,-7 6 19 0,-2 8 21 0,-1 5 18 15,-1 2 1-15,0-1-8 0,0 6-9 0,0 2-7 0,-2-1-7 16,0 4-3-16,0 0-7 0,0 0 7 16,-6 21-1-16,1-6 1 0,1 11-2 0,-1-3-5 15,-1 3 0-15,2 3-7 0,-1-3-2 0,0 4-2 16,6 1 1-16,-5-1-6 0,4 0-3 0,3 4-5 15,-1-4-15-15,6 1-28 0,-2 1-36 0,3-6-52 0,6 3-77 16,0-3-62-16,4 0-66 0,-1-1-84 16,7-2-96-16,3-5-1017 0,4-1 504 0,0-2 336 0</inkml:trace>
  <inkml:trace contextRef="#ctx0" brushRef="#br0" timeOffset="60707.009">20161 14535 79 0,'0'0'196'0,"0"0"-4"16,0 0-5-16,-4-5-4 0,4 5-4 15,7-7-2-15,-2-2-4 0,4 3-2 0,1-7-7 0,0 1-7 16,4-5-13-16,3-3-5 0,-3 4-12 0,5-9-7 16,2 4-9-16,-2-5-2 0,-1-2-2 0,-1 0-2 15,1-4-8-15,-4 1-5 0,-1 1-4 0,9-13-2 16,-9 10-6-16,-1 1-3 0,0-14-5 0,-2 12 10 16,-3 3 9-16,-1 1-9 0,-1 4 8 0,-2-1 4 15,-1 10-6-15,3 0-5 0,-4 6 0 0,-1 3-3 16,2 0-12-16,0 2-13 0,0 3-8 0,2 3-1 15,-4 0-3-15,14 4-5 0,-4 4-1 0,5 4-6 16,4 7-6-16,3 1 0 0,-3 3-2 0,4 5-1 16,3 0-7-16,6 9 0 0,0-1 3 0,-9-7-4 15,1 1-2-15,-4-1 2 0,2-1-13 0,-3-1-1 0,-5-3-17 16,-1-2-1-16,-4-2-8 0,-4-2 1 16,0-3-5-16,-3 0 9 0,-2-3-5 0,-7 0 0 15,3-3 2-15,-6-1 5 0,1 0-4 0,-1-2 4 16,-8-1 2-16,1-2 5 0,-4-1 3 0,0 0 2 0,-5-4 2 15,0 2 11-15,-5-1-7 0,2-1-2 16,-2 0 15-16,0 1-9 0,5 1 1 0,5 0 6 16,1-1-8-16,3 1 6 0,6 0-8 0,0 0 4 15,5 0-3-15,2 1-2 0,4-1 7 0,-2 5-5 0,2-5 3 16,10 6 1-16,1-2-5 0,9-1-7 16,6 1-7-16,6-3-9 0,3 4-6 0,2-5-4 15,1-3 0-15,16-1-6 0,-13 0-3 0,11-8 3 16,-1-2 2-16,-14 2 1 0,-2-2 5 0,0-3 3 0,6-9 0 15,-11 5 7-15,6-13 6 0,-13 3-3 0,1-11 1 16,-4 0 3-16,-2-6-1 0,-2-3 7 0,0-1 3 16,-5 0 16-16,-3 3 0 0,1 2 11 0,-5 2 5 15,0 12 14-15,-3-1 27 0,-1 7 4 0,0 0 19 16,0 8 14-16,-1 1-6 0,-3 7 4 0,4 1 5 16,-4-2-5-16,0 7-10 0,3-2-14 0,-1 5-8 15,2 2-4-15,0 0-10 0,-8 12 3 0,4 5-3 16,-1 0-6-16,-3 12 3 0,4 2-7 0,-1 14-1 15,-1 1-1-15,5 2-6 0,-4-2 0 0,5 3-2 16,-2-2-6-16,2-1-2 0,0 1-1 0,4 0-5 16,-2-1 1-16,3-10-5 0,2 0-3 0,2-2-5 15,4-4-9-15,-2-1-23 0,5-3-1 0,3-3-15 16,-2-5-4-16,-2-6 6 0,3 0-10 0,0-7 1 16,3-2-4-16,7 0-2 0,-1-6-1 0,0 0 3 15,-1-5 4-15,2-5 0 0,-1-3 17 0,0 0-16 16,-1-6 2-16,0-1 5 0,-1-5-1 0,7-13 5 15,-10 10-1-15,5-8 6 0,-9 8 1 0,-5 2 2 0,-4 4 16 16,-3-1-3-16,-3 8 4 0,-2 3 23 0,-4 2-9 16,2 2 1-16,-4 3-4 0,-5 0-4 15,-2 3 15-15,-2 4-17 0,-3 3 3 0,1 1-3 16,-3 4 7-16,2 3-5 0,-6 6 0 0,8-3-6 0,0 0 0 16,2 4-11-16,4-2-5 0,0 2-17 0,2 0-14 15,4 0-12-15,0-5-5 0,3 1-8 0,0-2-1 16,1-2 1-16,2-1 6 0,2-3 8 0,0-1 10 15,3 0 8-15,-1-4 2 0,5-2 6 0,1 0 1 16,-1-5 4-16,6 1 5 0,0-2 5 0,0-2 9 16,1 0 2-16,-1 1 10 0,1 0 7 0,-6 0 9 15,1 2 9-15,-2 3 1 0,-2-1 5 0,0 2-7 16,-4-3-1-16,0 3 0 0,-1 2-10 0,-5 1-1 16,10 0-2-16,-10 0 1 0,9 6-4 0,-3-2 5 15,-3 1 3-15,1-2-3 0,0 6-6 0,-1-4-3 16,1 2 0-16,1 0-7 0,-3-2-8 0,1 3-5 15,1-3-9-15,0-1-10 0,1 1 4 0,4-2 3 16,-4-3-1-16,4 0 4 0,0 0 0 0,1-7 9 16,2-1-2-16,3-6 2 0,1 0 1 0,0-6 8 0,1 0 8 15,-1-8-1-15,1-3 10 0,1-13 2 0,1 0-1 16,2 5 11-16,0-7 2 0,-10 12 0 16,1-12 4-16,-3 10 9 0,0 2 19 0,1 3 18 15,-2 0 6-15,-3 1 30 0,-1 5-3 0,-3 7 7 0,2 6 4 16,-2 2 0-16,-1 3-10 0,0 0-15 0,0 5-12 15,0 2 1-15,0 0 3 0,-9 17 7 16,3 0 2-16,-6 8-1 0,3 5-6 0,-1 3-5 16,-2 1-3-16,1 15-4 0,3 1-4 0,-1-1-7 0,-1-1-3 15,3-1-6-15,-2 1-5 0,5-2-2 16,-1 0-4-16,5-8-7 0,3-6-5 0,4 4 0 0,-1-5-10 16,1 0-9-16,5-6-13 0,1 1-12 0,2-5-6 15,2-10-5-15,6 4-19 0,3-5 5 0,0-6 0 16,4 0 5-16,-2-5 2 0,0-7 2 0,2-1 3 15,0-6 5-15,-3 1 1 0,2-6 4 0,-2-2 0 16,1-4 2-16,6-10 2 0,-4-3 2 0,-2-2-1 16,-6 11-1-16,-1-1 4 0,-2 2 3 0,-3 3 6 15,-2 2 5-15,-1 9 9 0,-7-2 6 0,-2 5 3 16,0 2 4-16,0 1-4 0,-3 3-2 0,1 0-5 16,-1 5 0-16,-1 1-5 0,0 0 3 0,0 0-1 15,0 18 0-15,-1-7 1 0,-2 6-2 0,2 1 2 16,-1 5-1-16,2-3-2 0,0 4-1 0,0 5 0 0,0-4 0 15,0 1-2-15,2-2 0 0,0-5-1 0,4-1-1 16,-3-1-2-16,5-3 0 0,0-3 1 16,-1 0-2-16,3-4 0 0,1-2 0 0,0 2 1 15,3-4-1-15,-1-2 4 0,1-3-1 0,4-2-7 0,-3-6 4 16,-2-2 0-16,5 0 1 0,-3-8-3 0,3-2 6 16,-4-1-6-16,0-2 0 0,2-1 0 15,-4-3-1-15,1 1 1 0,1 0-1 0,-4 1-3 0,-2 11 6 16,4-2 2-16,-5-1-1 0,2 4 2 0,-1 0 4 15,-3 6-1-15,3 1-1 0,-3 4-3 0,0-1 2 16,0 1-7-16,0 4 5 0,3 0-4 0,1 4 0 16,0 1-1-16,2 4 2 0,-1 4-1 0,1 2-3 15,-1-1 2-15,-2 3 2 0,-1 0 0 0,2-3 0 16,-5 4-3-16,-3-1 2 0,2-1-1 0,-3 4 3 16,-2-4 0-16,0-1-4 0,-2 0 2 0,-2 1 1 15,-2 0-1-15,2 0 0 0,-6-2 1 0,2-1-7 16,0-1-1-16,-3 0 0 0,4-2-3 0,-4 2 0 15,2-4-6-15,3 0 5 0,-2-5 0 0,2 2 2 16,2-2 4-16,-2 0-4 0,3 1 3 0,-4-3-2 16,4 1 1-16,1-1 0 0,0 1-1 0,-3-1 0 15,7-1-2-15,-2 4 1 0,2-4-4 0,0 0 1 16,-4 5-1-16,4-5 2 0,6 3-1 0,-3 2 6 0,5-3 2 16,1 1-3-16,4 1-2 0,0-1 1 0,6 0-4 15,0-1-1-15,2-2 7 0,-1 2-7 0,3-2-1 16,-3-3 2-16,2 2 8 0,6-3-5 0,0-2 3 15,-10 1 0-15,8-7 1 0,-7 3-4 0,3-7 8 16,-2-3-8-16,1 0 7 0,-2-7 8 0,-4 1-7 16,4-5-4-16,-5-3 2 0,0 1 2 0,-1-15-2 15,2 1 2-15,-2-1 1 0,-4-1 4 0,3 0 3 16,-6 15-5-16,2-2 1 0,-3 1 6 0,0 2 8 16,-1 1 11-16,-2 2 6 0,-2 11 9 0,2-1 14 15,-4 3-2-15,1 4-1 0,1 4-1 0,0-1-9 16,0 4-6-16,0 1-3 0,0-1-8 0,0 5-3 15,0 0-1-15,0 0-2 0,0 0-3 0,-10 16-2 16,7-9-1-16,1 1-1 0,-1 1-1 0,1 3-2 16,-1 0 0-16,-1-4-1 0,3 1-1 0,0-1-1 15,1 1 1-15,-2-1-1 0,2-2 0 0,0 0 0 16,-1-1-2-16,1-1-2 0,0-1 3 0,0-3 1 16,0 8 2-16,0-6-3 0,0-2-1 0,0 0 1 0,1 4 4 15,-1-4-2-15,0 0-1 0,0 0-3 0,0 0 1 16,0 0 0-16,13-6-4 0,-9 3-3 15,1 2-3-15,0-1-2 0,-1 0-3 0,-4 2-6 16,5-3-5-16,-5 3-7 0,0 0-3 0,4-2-6 0,-4 2-9 16,0 0 3-16,0 0 3 0,3 5 4 0,-3-5 0 15,1 5 0-15,-2 0-2 0,1-1-6 16,-2 1 7-16,0 0 3 0,0-3 4 0,1 5 0 0,0-3 2 16,0 0 3-16,-2 1 2 0,3-5-1 0,-1 5 4 15,1-2 2-15,-3 1 1 0,3-4 3 0,-1 2-3 16,1-2 5-16,0 0 2 0,-3 5-4 0,3-5 6 15,-1 6 0-15,1-6 0 0,-1 1 2 0,1-1-3 16,0 0 2-16,1 5 1 0,-1-5-1 0,4 4 3 16,-4 1 2-16,0-5-3 0,1 6 2 0,-1-5 0 15,0-1-1-15,0 0 1 0,1 8 1 0,2-3-2 16,-3-5 0-16,0 4 1 0,0 4 0 0,-1-3 0 16,2 4 2-16,-2 0 2 0,1 2 0 0,0 2-1 15,-3-2-1-15,2 1 0 0,-2 5 8 0,1 0-11 16,1 0 3-16,-2 2 0 0,2-2 0 0,-1 0 0 15,1-1-2-15,1 0-15 0,-1-1-25 0,2 0-33 16,-1-2-33-16,1 1-40 0,-1-1-30 0,0 1-37 16,0-3-48-16,-2 1-47 0,-2-1-59 0,0 0-993 15,-2-2 454-15,-3 0 302 0</inkml:trace>
  <inkml:trace contextRef="#ctx0" brushRef="#br0" timeOffset="60972.295">22179 13755 3218 0,'-27'-16'48'0,"3"0"-4"15,7 7-21-15,8 1-6 0,0 3-6 0,-1-1-6 16,6 3-5-16,2 1-3 0,2 2 3 0,11-3 3 16,-1 0-10-16,12 3-5 0,9 0-24 0,6 0-41 0,2 5-71 15,18-3-64-15,-1-3-746 0,0 1 318 0,-1-3 214 16</inkml:trace>
  <inkml:trace contextRef="#ctx0" brushRef="#br0" timeOffset="61121.444">22888 13481 2700 0,'4'-17'7'0,"-3"4"3"0,0 2-13 0,3 1 4 15,-1-2-6-15,0 6-19 0,1-1 3 0,3 2-16 16,-1 0-9-16,3 1-25 0,3 2-39 0,-1 0-46 16,3 4-593-16,-1-2 249 0,-3 3 168 0</inkml:trace>
  <inkml:trace contextRef="#ctx0" brushRef="#br0" timeOffset="62331.628">23333 13433 190 0,'7'-17'249'0,"1"2"-23"0,1 1-18 0,2 2-12 16,-2 3-10-16,0 0-9 0,2 0-15 0,-1 2-8 16,-1 0-13-16,1 2-14 0,-1 0-10 0,-1 2-12 15,-2-1-10-15,2 2-13 0,-2 1-8 0,-2-1-6 16,1 2-7-16,-5 0 4 0,6 2-14 0,-6-2 4 15,4 8 6-15,-3-1-3 0,-2 3 3 0,-3-1 2 16,2 1 2-16,-2 4-3 0,0 1 1 0,-2-1 0 0,-2 3-2 16,-1-2 5-16,0 2-9 0,5-6-1 0,2 1 4 15,-1-3 5-15,-1 2-10 0,3-3 0 16,-4-1-4-16,5-2 8 0,-4-1 2 0,4 1 9 16,0 0 11-16,0-5 12 0,-1 5 8 0,1-5 11 0,-3 2 13 15,3-2 2-15,0 0 0 0,0 0-12 0,0 0-11 16,14-9-7-16,-7 4-11 0,2-3-10 0,0 1-8 15,2-2-1-15,1 2-9 0,-2-3-3 0,-1 3-4 16,-1-3-6-16,1 5-3 0,-3 0-5 0,-1 3-5 16,0-3 2-16,-1 2-5 0,0-2-5 0,-2 3-4 15,-2 2-3-15,0 0 2 0,6 10 3 0,-8 0 6 16,-2 4 4-16,1 5 6 0,-4 5-2 0,-1 3 3 16,-2 2-1-16,3 0 3 0,0 3 1 0,1 1 0 15,-3 1 2-15,-1 10-2 0,3-8 0 0,-3 9-3 16,6-12-4-16,-1 2-5 0,4 2 1 0,-2-5-5 15,2 0-1-15,2-1-2 0,-1-2-4 0,4 1 1 16,0-5-2-16,0-5-2 0,5-4 1 0,1 2-4 16,1-4 1-16,3-3-3 0,3 0-2 0,2-6-4 15,4 0-5-15,7-4-1 0,0-2 0 0,1-4-4 16,0-4 1-16,2-3-1 0,-3-5-2 0,4-3-5 16,9-7-3-16,-1-3 4 0,-11 7-4 0,5-14-1 15,-9 11 5-15,-2-1 1 0,-1-1-1 0,-6 5 0 0,1 2 5 16,-7 5 6-16,-6 5 12 0,3 4 8 0,-5-2-1 15,1 3 0-15,-2 2-5 0,1 1-4 16,-4 1 3-16,0 2 2 0,0 0-1 0,0 0 1 0,-16 13 6 16,6-2-2-16,1-2 3 0,-2 5-2 0,-1 3-1 15,1 0 1-15,-3 6-1 0,5-6-1 0,-3 7-2 16,2-7-1-16,2 9-2 0,1-6 5 0,1-3-5 16,1 2 0-16,-1 0-4 0,2-2 0 0,2-2-3 15,0 2-1-15,2-5 7 0,2-2-10 0,2-1-4 16,-2 1-6-16,4-1-1 0,2-4-1 0,4 2-5 15,2-5-4-15,5-3-4 0,1 0-3 0,8-6-2 16,-1-2-1-16,0-6 2 0,2 1-2 0,1-3 4 16,-1-4 1-16,-2-4-1 0,11-11 4 0,-10 14-2 15,8-15 2-15,-10 11 3 0,-4 1-2 0,-1 1 8 16,1 0 1-16,-5 2 0 0,-1 1 1 0,-6 7 6 16,1-1 9-16,-6 7 7 0,1 2 0 0,-2 1 1 15,-3 2-8-15,3 0 1 0,-4 3 0 0,0 0 5 16,-4 12 8-16,-3-2-1 0,-2 6 7 0,-3 1-8 0,1 8 1 15,-5 1 2-15,5-1-3 0,-1 2-3 16,0 2 4-16,-1 0-3 0,1 0-2 0,2-1-1 16,4 2 2-16,-2-1-4 0,3-3 0 0,1-1 0 15,3-8 2-15,2 2-4 0,4-1 3 0,0-2-1 0,2-7-2 16,4 4-2-16,4-1 1 0,2-3-4 0,3-1-1 16,10 0-5-16,-1-4-1 0,7-4-4 0,0 0-3 15,0-4-2-15,2-2-2 0,11-6-2 0,-15 1-1 16,4-3 1-16,10-7 4 0,-4-3-1 0,-10 6 0 15,-3-1 3-15,4-1 1 0,-4 2 0 0,-2 2 1 16,-5 2 4-16,-2-2 4 0,-4 8 7 0,-8 1 0 16,2 3 1-16,-3-1-3 0,-3 5 1 0,-1 0 2 15,3 5 8-15,-2-1 0 0,-1 4 5 0,3 7 4 16,-2-2 0-16,-1 5 0 0,1 2-4 0,0 1 0 16,-1 2-2-16,-4 4-2 0,3-7 7 0,0 4-8 15,-4 0-2-15,0 1 1 0,-4-4-2 0,0 3-2 16,3-7-9-16,0 1-20 0,-3 3-22 0,-2-3-29 15,-1-2-52-15,-6-2-77 0,3-1-75 0,-9-4-90 16,-2-2-88-16,-5-3-1383 0,-5-6 613 0,-2-5 406 16</inkml:trace>
  <inkml:trace contextRef="#ctx0" brushRef="#br0" timeOffset="62447.322">23887 13851 284 0,'3'-14'338'15,"5"5"-41"-15,5-4-48 0,7 5-46 0,9-5-46 0,6 4-40 16,0 3-46-16,0 1-67 0,-3-2-86 0,-13 2-464 16,3-1 182-16,-8 0 120 0</inkml:trace>
  <inkml:trace contextRef="#ctx0" brushRef="#br0" timeOffset="63916.508">20544 14667 112 0,'0'-15'247'0,"0"0"-10"0,-1 4 3 0,1 1 10 16,0 5 3-16,-2-2-1 0,2 0-7 0,0 4-16 0,0-1-25 15,0 4-21-15,0 0-21 0,0 0-11 0,0 0 4 16,-8 14 2-16,4 1 12 0,-2 11 13 16,-3 3 8-16,2 2-6 0,-7 16-4 0,0 2-1 15,3 2-3-15,-2 1-24 0,0-2-7 0,3 1-3 0,0-2-2 16,0 0-6-16,2 0-3 0,0 0-3 0,2 0-11 15,-2 2-4-15,3-3-8 0,0 3-5 16,1-5-7-16,0-10-8 0,0-2-7 0,3 15-5 0,1-14-8 16,4-1-6-16,-3-2-6 0,3 0-4 0,-4-3-2 15,5-1-6-15,-1-8-4 0,0-4 4 0,2 2-13 16,-2-3-2-16,1-3-6 0,-2-3-15 0,-2 0-21 16,2-1-22-16,-1-4-29 0,-2 2-23 0,3-2-37 15,-3-1-38-15,-3 2-54 0,1-2-29 0,-6-2-41 16,-1 4-38-16,-5-4-45 0,1-4-42 0,-5 3-978 15,-1-5 464-15,-1-2 310 0</inkml:trace>
  <inkml:trace contextRef="#ctx0" brushRef="#br0" timeOffset="64330.633">19872 15588 70 0,'-6'-9'276'0,"3"-1"-13"15,2 0-12-15,0 1-8 0,1 2 0 0,1 1-3 16,2 2-1-16,4 1 5 0,-2 0 6 0,3 2 1 15,2-1-3-15,3 5 0 0,5 0-10 0,1 5-12 16,0 2-11-16,7 1-10 0,-4 4-11 0,1 2-3 16,-6-4-13-16,5 5-12 0,-3 0-13 0,0 2-9 15,2-2-13-15,-1 2-11 0,2-3-9 0,0 2-9 16,0-2-11-16,-2 2-6 0,-5-7-11 0,2 1-3 16,-3 1-10-16,1-4-4 0,2 4-7 0,-2-2-4 15,-2-2-7-15,-3 0-17 0,2-5-1 16,-2 2-16-16,0-2-14 0,3-1-5 0,-1-3-1 0,0-2-12 15,6-1-7-15,0-3-4 0,2 0-11 0,7-7-2 16,0-2-10-16,1-3 4 0,-1-3 0 0,0-1 7 16,2-5 7-16,5-9-1 0,-10 8-1 0,5-14 8 15,1 2 2-15,-9 8 1 0,-4-1 6 0,-2 3 11 16,-2 1 20-16,-6 10 9 0,-5 2 8 0,-2 3 9 16,-1 3 9-16,-3 2 9 0,-4 0 6 0,-1 4 7 15,-1 4 9-15,-4 1 1 0,-5 7-1 0,-2 1 0 16,-7 3-4-16,0 5-6 0,1 2 2 0,2 0-12 0,-3 1-5 15,-2 4-7-15,6-2-12 0,-3 0-45 16,4 5-58-16,-2-3-86 0,2 4-102 0,-3-1-103 16,-11 10-130-16,6-15-1101 0,3-1 532 0,0-3 356 15</inkml:trace>
  <inkml:trace contextRef="#ctx0" brushRef="#br0" timeOffset="66080.541">16661 16566 118 0,'1'-7'277'15,"3"2"-27"-15,0 3-25 0,0 2-18 0,-4 0-11 0,0 0 3 16,5 12 4-16,-4-2-2 0,3 2 1 0,-3 7-7 16,3 5-8-16,-4 3-15 0,4 0-8 0,-4 1-12 15,0 4-14-15,0-5-13 0,1 7-4 16,2-4-13-16,-3 0-7 0,1 1-13 0,-2-2-6 16,2 0-10-16,-1 0-7 0,3-5 12 0,-2-3-25 15,-1-3 6-15,3 2-11 0,-6-4-13 0,3 2 38 0,-4-6-6 16,4 0-13-16,0-6-3 0,0 2 2 0,-1-5 7 15,-2-1 6-15,3-2 0 0,0 0-3 0,0 0-7 16,-6-18-4-16,6 0-6 0,-4-1-8 16,4-12 0-16,-5-2-3 0,6-2 4 0,-2-13 0 15,2-1-13-15,4 3 9 0,-1-8-1 0,1 4-3 0,2-3-1 16,-1 1-3-16,8-5 1 0,-1 2 1 0,5 2-2 16,-3 3-4-16,2 4 5 0,-7 16 4 0,4 0 1 15,-5 4 6-15,5 3-4 0,-4 8-3 0,-1 1 3 16,-4 2-3-16,4 5 1 0,-1 0-8 15,-3 4-2-15,2 1-4 0,0 1-1 0,-7 1 2 16,23 6-2-16,-13 0-1 0,6 3-3 0,-6 3-3 0,4 4 6 16,-5-1-1-16,-3 2 1 0,-3 3-1 15,-2 1 0-15,-1 3 3 0,-4 4 0 0,3-3 0 0,-5 0 0 16,-7 1-4-16,-5 2 1 0,-1 0-1 16,-3-2-4-16,-5 1 1 0,-7 8 0 0,7-10-3 15,-1 2 2-15,-7 6-3 0,7-7-19 0,4-3-5 0,-2 1-24 16,7 1-18-16,-4-4-21 0,5-1-32 0,2 2-39 15,2-1-43-15,7-4-34 0,3-5-25 16,0 5-37-16,3 0-44 0,4-5-38 0,1 5-905 16,-2-5 427-16,3 0 282 0</inkml:trace>
  <inkml:trace contextRef="#ctx0" brushRef="#br0" timeOffset="67248.957">16928 17123 39 0,'3'6'246'0,"-2"-1"-17"16,-1 2-19-16,0-2-10 0,0 1 8 0,0 3-7 0,0 1 0 15,0-2-13-15,-4-1-16 0,4 0-11 0,0 0-12 16,3-1-19-16,-3 0-11 0,2 0-15 16,2 0-6-16,-1-3-10 0,2 2-5 0,0-1-7 15,4-4-6-15,2 1-6 0,2-1-8 0,1-6-6 16,5-1-2-16,1-2-4 0,5-6-7 0,-2-4-3 0,4 0-3 15,-8-6-1-15,8 0-4 0,-5 0 0 0,-2-5 12 16,-3 4 2-16,-1-1 3 0,-2-2 12 16,-2 3 21-16,-2 1 1 0,-5 8 7 0,2 0 4 15,-1 3 15-15,-5 4 5 0,4 0 5 0,-3 0 5 16,0 4-12-16,-1 3-12 0,2-1-9 0,-3 4-8 16,0 0-7-16,0 0-4 0,0 0-3 0,3 16-4 15,-3-3 2-15,2 6-7 0,-1 6-1 0,2 1-4 0,2 0 2 16,0 3-7-16,0 0-3 0,-1-4-3 15,5 3 1-15,0-3-6 0,0 1-1 0,-1-1-4 16,6-4-2-16,1 1-1 0,-1-8-6 0,4 1 1 16,5-1 2-16,1-4-7 0,-3-5 2 0,8-2-1 15,-1-3-1-15,-1 3-4 0,4-11 1 0,-1 1-4 16,2-3 0-16,0-2-5 0,0-5 2 0,0-1-1 16,-5-3-2-16,8-13-4 0,-10 9-1 0,-1-5 1 15,3-10 1-15,-11 9-2 0,3-15-3 0,-8 13 0 16,-7 2 6-16,1 2 0 0,-5 3 2 0,-5 0 5 15,0 8 0-15,-5 2 4 0,-1 3 2 0,-1 2 4 16,-4 2 4-16,2 6 3 0,-6 1 1 0,-12 2-3 16,0 4 0-16,0 6 0 0,4 0-4 0,2 2-10 15,-1 2 8-15,7 3-2 0,2 2-3 0,4 4 0 16,4 1-1-16,4 2 0 0,3 2 3 0,9-1-6 16,1 2-2-16,2-1-7 0,6 1-15 0,0 0-16 15,11-4-11-15,14 8-20 0,4-7-18 0,-12-9-51 16,16 1-11-16,-1-1-30 0,-9-7-25 0,2-2-6 15,12-3-6-15,0-5 0 0,-1 0 4 0,-15-4-2 16,4-4 9-16,-3-2 7 0,-2-3 1 0,-1-4 12 16,-1 1 10-16,-5-5 10 0,-2 4 22 0,1-7 19 15,-8 3 47-15,-2-1 16 0,-3 1 28 0,-7 5 30 16,-3-1 12-16,-3 5 29 0,-3-5 12 0,-1-1 28 16,-1 7-2-16,-1-1 8 0,-2 3 13 0,-6 1-8 15,3 1-8-15,-4 6-10 0,-7 0-1 0,2 2-3 16,-8 5-5-16,0 5-7 0,1 2-11 0,2-1 4 15,5 0-13-15,4 2-2 0,-4 3-4 0,5-2-7 16,2-1-11-16,7 1 7 0,1-3-2 0,4 0-12 16,0-2-4-16,3-1-10 0,-2 2-4 0,7-5-7 15,1-2-9-15,2 1-8 0,1-5 13 0,7-5-3 16,3 1 5-16,3-8 2 0,2-5 0 0,1 0 1 16,-5-6 5-16,1-2-2 0,7-16 4 0,-13 9 3 15,4-13 0-15,-1 0 5 0,-5-2 8 0,0-2 8 16,-7-2 3-16,3-3 4 0,-8 2 12 0,1 1 1 15,1 4 25-15,-6 12 6 0,1 1 15 0,1 2 24 16,-5 3 4-16,3 9 13 0,-4 4 20 16,-1 4-4-16,1 2-9 0,-1 1-14 0,3 4-16 0,-3 5-7 15,5 0-8-15,-12 9-1 0,3 6-6 0,-2 9-3 16,2 5-8-16,-3 3-1 0,1 11-8 0,3-7-9 16,2 10-1-16,1-1-2 0,0 3-6 0,1-11-3 15,0 8-6-15,0 1-1 0,5 1 0 0,3-10-3 16,1 9-4-16,4-14-6 0,-3-1-3 0,6-2-8 15,-2-4-12-15,4-4-8 0,-1-4 2 16,2-4-2-16,6-4-7 0,7-2-1 0,5-2-4 0,0-5 1 16,2-5-3-16,2-6 1 0,-6 1 0 0,3-6 1 15,-4-3 6-15,-1-5 4 0,4-10 1 0,-7 5-1 16,4-9 2-16,-9 9 0 0,-5 0 5 0,-2 2 1 16,-1-1-1-16,-4 5 8 0,-4 6 2 0,-1 0 11 15,-4 5 6-15,1 2 2 0,-1 0-4 16,-1 4 5-16,1 1-5 0,0 5-2 0,0 0 4 0,0 0-3 15,-18 19 5-15,9-4-2 0,-2 2 1 0,1 7-2 16,1 1-4-16,-3 2-2 0,6 2 4 0,2 1-3 16,1 5-3-16,2-2-1 0,2-2-2 15,-1 2-12-15,4-1-24 0,-1-2-34 0,1-4-44 16,6 1-72-16,-4-10-80 0,1-5-75 0,2-5-91 16,3 0-1074-16,1-5 500 0,6-6 334 0</inkml:trace>
  <inkml:trace contextRef="#ctx0" brushRef="#br0" timeOffset="67407.588">19130 16356 3283 0,'-6'-27'-7'0,"-2"3"14"0,3 8-12 16,-3 1-2-16,3 5 5 0,1 1-6 0,0 5 7 16,2 0-2-16,2 4 0 0,0 0-2 0,0 0 0 0,0 0-4 15,2 17-16-15,7 0-32 0,-2 0-44 16,3 6-65-16,0 4-83 0,2 2-630 0,2 1 293 15,-2 2 194-15</inkml:trace>
  <inkml:trace contextRef="#ctx0" brushRef="#br0" timeOffset="68849.674">19569 16690 67 0,'-2'-8'288'0,"-2"-2"-15"0,-1 1-17 16,0 2-10-16,0 4-8 0,-2 0 2 0,1 4-4 0,-7 2-3 15,-1 4-8-15,0 2-13 0,-3 3-1 0,2 2-31 16,0 6-10-16,1 2-5 0,2 1-15 15,0 3-18-15,0 3 0 0,4 1-16 0,-1 2-7 16,3 2-21-16,2 0-3 0,0-1-6 0,2 1-10 16,2-4-4-16,4 0-11 0,1 0-6 0,2-8-5 0,4-2-17 15,-2-4-11-15,3-4-8 0,6 1-9 16,1-8-13-16,9 1-13 0,0-6-14 0,6-6 9 16,-2-4-6-16,2-7 42 0,8-9 8 0,0-1-16 15,-2-7 1-15,-4-3 12 0,-5-6-11 0,-1 0 5 16,-3-8-4-16,-4 2-17 0,-7-2 16 0,1-7 7 0,-2 3-12 15,-4 1 26-15,-2-3 0 0,-4 3 13 16,3 2 21-16,-3 5 6 0,-5 14 14 0,0 5 8 16,-4-1 8-16,3 10 28 0,-2 2 11 0,2 6-5 15,-3 3-11-15,3 1-12 0,-2 4-12 0,3 3-11 16,0 0-5-16,-9 12-7 0,0 5-2 0,3 10-7 16,-4 4-7-16,-1 1-3 0,1 2 0 0,3 12-6 0,1 1-8 15,1-2 0-15,0-9 1 0,0 10-5 16,4 0-4-16,-2-12-5 0,5-1-4 0,1 4-10 15,1-4-14-15,4-1-13 0,2-3-11 0,0-5-5 16,4 0-6-16,4-6 0 0,0-5-2 0,8-5-1 16,2-3-4-16,2-3 2 0,2-9-1 0,0-3 10 0,0-9 2 15,-1-3 8-15,-3-1 8 0,0-4 1 0,7-9-5 16,-12 10 12-16,1 0 9 0,-5-2 10 16,0 3 10-16,-2-1 12 0,-6 9 24 0,1 2 20 15,-7 1 12-15,0 6 2 0,0 0-5 0,-2 1-5 16,-2 5-10-16,-1-1-7 0,0 3-12 0,0 0 5 15,0 0-7-15,-1 17-6 0,-2-6-4 0,-3 3 3 0,-2 10-5 16,-2-1-3-16,0 5 1 0,2-4-9 0,-1 7 1 16,3-1-5-16,-2-1-8 0,4-3-12 15,4 2-8-15,0-5-12 0,2-6-12 0,5 0-4 16,0-2-2-16,2-6 0 0,3-1 2 0,1-2-2 16,6-3-1-16,-1-3 6 0,9-4 2 0,1-4 1 15,-1-4 5-15,-2-5 2 0,2 0 3 0,-4-4 7 0,4-1 2 16,-1 1 1-16,-6-1 0 0,3 1 5 15,-7 7 9-15,-5-3 14 0,3 2 6 0,-2 0 11 16,-4 6 5-16,-1 0 3 0,-1-1-7 0,-2 6-1 16,1-1-6-16,-1 4-2 0,-3 0-1 0,-1 1 1 0,4 7-3 15,-3 1 0-15,-1 0-2 0,0 5-1 0,0 4 3 16,-1 2-3-16,0 0-3 0,1 8 0 16,-3-2-1-16,2-7-9 0,5 7 9 0,0-4-7 15,0-4 0-15,1 2 1 0,1-6-5 0,1-1 0 16,0-4 1-16,-2 1 0 0,4-5-3 0,3-1-1 0,-1-2-2 15,2-4 4-15,2-2 1 0,1-2-5 0,0-6 3 16,-3-2-4-16,4-7-2 0,-3-3 1 16,4-5 2-16,-8 1-2 0,4 0-2 0,-3-3-7 15,1-1 4-15,-2-1 1 0,-4 3 4 0,2-1 1 16,-4 5 0-16,0 1 0 0,-7-1-1 0,2 11 4 16,-3 1-2-16,-4 0 1 0,3 5 2 0,-9-1-3 0,0 3 0 15,-4 2 0-15,-1 3 0 0,-9 5-2 16,0 3 3-16,0 2-1 0,2 1 1 0,2 4-5 15,1 2 4-15,5-3-1 0,4 5-5 0,1-2 0 16,0 2-3-16,3 0-8 0,5 0 6 0,1-3-7 16,2 1-7-16,6-5-1 0,1-3-2 0,3 3 4 0,7-1 3 15,1 0-1-15,6-2 5 0,-3-5-3 0,4 1 6 16,3 0 0-16,-3-4 0 0,-3 0 0 16,-2 1 6-16,1-4 0 0,-6 4 2 0,0-2 1 15,-3 1 5-15,-3 2-1 0,3-1-2 0,-4-1-1 16,-1 5 4-16,0-2-3 0,2 2-1 0,-4-1 6 15,1 9 7-15,0-1 4 0,-4 1 3 0,1 7-5 16,-2 2 3-16,1-3 1 0,0 6-1 0,-4 1-4 16,-1 2 4-16,0 1-4 0,0-3 2 0,-1 2 2 15,0-9-3-15,3 3 2 0,-1-3-4 0,1-5-2 16,-2-3 1-16,5 1-3 0,0-4 6 0,0-2-2 16,0 0-1-16,0-4-1 0,8 0 2 0,2-4-3 0,7-4 2 15,7-5 3-15,0-4-4 0,-3-3 4 0,5-3 0 16,3-3 2-16,9-11-3 0,-1 2 5 15,0-1-9-15,0 3 8 0,0-5 1 0,-9 14-4 16,11-7 6-16,-13 6 1 0,3 6 7 0,-4 5 3 16,-7 4 2-16,1 0 1 0,-1 5-3 0,1 1-3 0,0 4-1 15,-2 4 3-15,0 1-1 0,-3 7 2 16,2 3 6-16,-2 5 0 0,0 6 1 0,-1-1 0 16,-4 5 4-16,1 2-3 0,-2-1 1 0,0 3-3 15,-3-5-1-15,0 3-5 0,0-1-2 0,-1 3-1 16,0-5-3-16,-2-2-1 0,6-1 1 0,0 1-5 0,-3-1-2 15,1-8-6-15,-1-4-15 0,4 0-18 16,-1-3-30-16,-2-2-25 0,2-2-33 0,0-1-27 16,-1-2-31-16,0-4-53 0,-2 0-54 0,-5 0-47 15,9-7-56-15,-8-1-78 0,-1-3-1027 0,-4-4 496 16,-2-3 330-16</inkml:trace>
  <inkml:trace contextRef="#ctx0" brushRef="#br0" timeOffset="69136.455">20143 16496 290 0,'-10'-2'312'15,"4"-5"-20"-15,3 6-23 0,-1-4-22 0,4 3-19 16,0 2-14-16,10-8-9 0,3 10-5 0,5-1-8 16,10 2-20-16,5-1-16 0,5 1-9 0,0-1-19 15,14 3-7-15,-11 1-14 0,9-1-12 0,-11 1-9 16,-3-4-4-16,0 3-16 0,-8-2-32 0,-6-1-37 16,-5 2-55-16,-5-3-65 0,-1 0-66 0,-5 0-103 15,-6-1-702-15,4-3 332 0,-4 3 220 0</inkml:trace>
  <inkml:trace contextRef="#ctx0" brushRef="#br0" timeOffset="69764.775">22553 15845 11 0,'-4'-14'287'16,"-1"6"6"-16,-1-3-7 0,-2 3-3 0,1 1-5 15,-4 1-18-15,1 3-4 0,-1 3-13 0,-3 5-1 16,-3 1-5-16,-6 8 0 0,1 6-9 0,3 5-16 16,-4 4-20-16,-4 10 7 0,4 8-8 0,-5 5-7 15,-2 23-10-15,9-15 1 0,-6 17-16 0,5-24-11 16,6 5-13-16,-2-1-12 0,6 0-8 0,2 3-13 15,4-4-11-15,2 2-7 0,4-4-8 0,1-1-7 16,3 0-5-16,9-2-6 0,-3 0-9 0,6-1-35 16,1-2-15-16,5-4-28 0,3-3-36 0,6 2-27 15,1-5-25-15,4 0-52 0,0-2-34 0,2-6-62 16,2 0-53-16,-6-13-70 0,-1-2-982 0,3-7 456 16,0-4 306-16</inkml:trace>
  <inkml:trace contextRef="#ctx0" brushRef="#br0" timeOffset="70682.572">23043 16633 3681 0,'5'-33'15'0,"-1"6"49"0,-3 3-25 0,-1 9-5 16,0 4-7-16,1 3-8 0,-2 4 1 0,0-1 6 16,1 5 12-16,0 0 17 0,0 0-9 0,-12 19 37 15,9-6 3-15,0 4 5 0,-1 4 1 0,1 3-6 16,3 5-8-16,-1 0-7 0,1 0-8 0,0 2-9 15,0-4-1-15,0 5-5 0,-5-4-1 0,0 0-8 16,1-2-1-16,-1-1-7 0,0-6 0 0,1 0-5 16,-4-4-8-16,7-6-1 0,-3 1 0 0,3-5 0 15,-2 0 0-15,3-5-4 0,0 0-8 0,-1-16-1 16,2 0 7-16,3-1-4 0,1-14 1 0,4-1 1 16,-1-2 1-16,2-16-3 0,4-1-3 0,-5 2 4 15,4-6-6-15,0-1 3 0,-3 2-3 0,4-1 0 16,-4 5 5-16,4 1-5 0,0 4 4 0,-1 15 11 15,-3 4 14-15,0 1 7 0,-2 8 3 0,2 4 5 16,-6 1-2-16,1 6-7 0,0-2-2 0,3 6-6 16,1 1-6-16,0 4 1 0,4 3 5 0,2 5-6 15,-1 2-6-15,5 6 1 0,-6-2 6 0,2 9-4 16,0 1-4-16,-3 1 0 0,-2 1-1 0,-4 2-2 16,-1-2 0-16,-3 2-2 0,-3 0-2 0,-3 0 2 15,0-4-1-15,-1 0-3 0,-4-2 1 0,0-7-8 16,3-2 0-16,2-5-8 0,2-1-1 0,-1-5 14 15,2 2-2-15,-2-5-1 0,3-2-1 0,0 0-1 16,0 0 3-16,4-17-5 0,4 3 4 0,4-10-9 16,1-3 3-16,6 0 3 0,9-15 0 0,2 4 1 15,-2 1 2-15,5-1-2 0,-10 11 3 0,4 3-3 16,1 3 3-16,-2-1-1 0,-5 6 7 0,-4 5-6 16,2 4 3-16,-3 0-4 0,-6 4 1 0,3 4 4 15,-3 6 0-15,2 3-2 0,0 4-4 0,3 8 14 16,-3 1-2-16,-3 6 2 0,0 4 1 0,-4-1 0 15,-1 2-4-15,-4 3 2 0,-2-3-3 0,-1 14-2 16,-3-16 3-16,5 4 1 0,-5-2-5 0,1 0-2 16,0-5 0-16,5 0-1 0,-3-4-10 0,3-7 5 15,1-1-8-15,1-2-1 0,0-5-1 0,5-3 2 16,1-4-1-16,3-1-4 0,2-4-1 0,8-1-1 16,-2-7 8-16,7-5-4 0,-7-3 7 0,4-6-3 15,3 2-2-15,-5-4 4 0,0-3-1 0,2 2-1 16,0-1 2-16,-4 0 3 0,1 0-2 0,2 5 3 15,-8 2 1-15,-1 6 4 0,-4 4 8 0,-4 2 2 16,3 2-6-16,-7 2-2 0,5 3-2 0,-6 2 0 16,0 0 2-16,4 11 0 0,-4 1-2 0,-4 2 3 15,-2 5-1-15,1 8 2 0,-3 0-5 0,3-2 0 16,0 2 2-16,1 1-2 0,-1-2 5 0,5 2-3 16,0-4-2-16,4-3-1 0,0-1 4 0,2-3-5 15,2-3 2-15,2-3 0 0,5 1 0 0,3-7 0 16,-1 0 1-16,3-1 0 0,0-4-4 0,1-4 6 15,-2-3-1-15,2-1-3 0,2-7 3 0,-3-2 0 16,-4-7 1-16,1-1-10 0,-2-2 6 0,-1-5 1 16,-5 1-1-16,-3-1-1 0,-1-6 0 0,-3-9-1 15,-3 11 0-15,-2-10 3 0,0 12 1 0,-2 0-5 16,-3 3 0-16,2 3 2 0,-7 5-3 0,1 6 1 16,-3 5 1-16,-3 2-2 0,-5 3-1 0,-4 4-4 15,-1 3 2-15,2 3-4 0,5-1-16 0,-3 10-12 16,5 1-24-16,3-1-26 0,-3 9-36 0,6 5-42 15,2 1-54-15,2 6-36 0,5 2-53 0,4-3-67 16,4 0-1112-16,2-4 497 0,8 0 330 0</inkml:trace>
  <inkml:trace contextRef="#ctx0" brushRef="#br0" timeOffset="72281.607">24691 16646 123 0,'5'-17'236'0,"-1"-1"13"0,-2-2-9 0,2 3 21 16,-1 3 13-16,-2 1-2 0,-1 3-18 0,-4-1-27 16,-1 3 4-16,1 3 1 0,-6-2-46 0,3 6-4 15,-4 4-10-15,-7 1-21 0,3 4-1 0,-4 2-19 16,-5 6-6-16,1 2-7 0,2 2-13 0,-2 4-11 16,4 1-11-16,5 3-23 0,0-4 7 0,2 1-22 15,7 1 9-15,0 0-3 0,3 1-4 0,4-10-11 16,3 0-12-16,4-2 0 0,0 1-14 0,5-4-7 15,-1-1-10-15,2-5 1 0,5-3 7 0,0-3-3 16,8-3 10-16,-2-9-3 0,-2-2-7 0,1-3 1 16,-3-3 3-16,2-5 1 0,-2-4 3 0,6-15-4 15,-2 1 10-15,-6-7-3 0,-1-1 8 0,-3-4 6 16,0 1 6-16,-1-3 3 0,-2 3 9 0,-1-2 6 16,-1 6 15-16,-2 4 11 0,-1 14 3 0,-4 3 28 15,-3 0 16-15,-1 15 0 0,0 0-11 0,0 4-5 16,0 4-12-16,-1 1-9 0,-2 3-10 15,3 2-5-15,0 0-7 0,-14 25-1 0,4-8-7 0,1 12-6 16,-2 2-1-16,-1 3-4 0,1 10-8 0,-2 2 0 16,-2 0-3-16,4 0-2 0,-1-1-3 0,5-8-2 15,-1-1-2-15,3 0-5 0,0-2-2 0,5 0-5 16,4-5-7-16,1-2-17 0,4-3 6 0,-1-5-6 16,3-5-7-16,9 2-9 0,-1-9-1 0,11 2-8 15,1-3 3-15,2-5-2 0,3-3 1 0,1-5 6 16,1-5-2-16,-2-5 6 0,-4 0 3 0,9-10-4 15,-10 5 10-15,2-14-7 0,-4-2 3 0,-6 11 7 16,-4-2 2-16,-2 2 3 0,-2 0 9 16,-3 3 7-16,-6 0 5 0,2 9 11 0,-7 3 11 15,-1 3 8-15,0-1-2 0,0 5-5 0,-4 1-3 0,-6 4 1 16,0 2-5-16,-8 5 2 0,-9 3-7 0,-2 4 0 16,3 5-5-16,-6 1 3 0,3 4 0 0,-7 8-4 15,13-4-1-15,0 1-1 0,2-1-2 0,6 1-2 16,1 0-2-16,9-1-3 0,3-3-5 0,3-5-4 15,2-1-5-15,3-3-12 0,3 1-15 0,2-2-5 16,2-1-3-16,1-4-11 0,5-5 4 0,-1 0 1 16,1-5 2-16,3-5 2 0,5 0-4 0,-1-6 8 15,-1-5 5-15,1-1 3 0,-3-4 5 0,-3-5 3 16,1-4 0-16,5-13 0 0,-3-3 7 16,-1-1 2-16,-1-1 4 0,-4-4 0 0,0 2 5 0,1 4 2 15,-3-2 11-15,-6 18 6 0,1 0 10 0,-4 1 10 16,-1 4 23-16,-3 8 9 0,0 1-1 0,-2 7-5 15,2 1-11-15,-4 3-4 0,2 5-4 0,0 0 0 16,0 0-4-16,-20 22 1 0,8-6-4 0,-1 10-1 16,-2 2 1-16,0 3-5 0,0 3-1 15,-2 10-3-15,1 1 0 0,6 0 1 0,-7 0-6 0,4 0-3 16,4-14 3-16,4 2-6 0,0-1 0 0,5 0 0 16,0-5-5-16,5-2-1 0,-1-6 2 0,1-2-1 15,3 0 1-15,2-5-1 0,4 0 0 0,6-4-5 16,7-1-6-16,3-4 0 0,4-3-5 0,1-1 2 15,-1-8-1-15,2-2 0 0,-1-3 0 0,-4-2-7 16,13-13 2-16,-5-1 7 0,-3-3-4 0,-2-6 5 16,-2-4-2-16,-3-1 0 0,-1-4 3 0,-6 1-2 15,-1-1-1-15,-3-5 2 0,-4 2 3 0,-2 0 1 16,-3 5-1-16,-2 11-2 0,-3 2 8 0,-4 3 8 16,-4 4 6-16,-2 3-1 0,2 7-12 0,-5 5 10 15,4 1-3-15,-4 1-1 0,2 9-1 0,-4 0 2 16,-4 5 1-16,-6 11 10 0,1 4 3 0,-2 4-2 15,4 5 1-15,-6 12 0 0,3 4-6 0,-1-1 0 16,9 1 2-16,-2 0-3 0,7 4-5 0,4-14 1 16,-5 10 1-16,4 1-2 0,1-10 1 0,4-4-3 15,-3 1-2-15,3-4-3 0,3-2-8 0,1-8-2 16,-1 1-3-16,4-4-3 0,1-6 0 0,0 2-4 16,7-5-1-16,3 0-1 0,1-3 2 0,4-3-4 15,8-3 1-15,-3-3 4 0,-1-2 2 0,2-3-3 16,-5-4-2-16,2-3 0 0,1-2 3 0,0 1-1 15,1-2 0-15,-5 2 0 0,0-1 4 0,1 2-1 16,-4 2 3-16,-2 3-4 0,-5 2 4 0,1 3 1 16,-4 2-1-16,-3 0-5 0,-1 0 4 0,2 2 1 15,-3 4-2-15,0 3 3 0,-4 1 2 0,1 2-3 16,-1 3 3-16,0 1 0 0,-2 0 0 16,0 5 1-16,1 1 0 0,-2 1 0 0,0-1 3 0,2 3-3 15,1-1-1-15,3 0-5 0,2-2 1 0,4 1-3 16,1-1 2-16,3-1 4 0,5 2-2 0,3-2-2 15,-4-5 3-15,7 4 0 0,-6-7 1 0,3-1 1 16,-3 0 3-16,2-4 0 0,-3 2 2 0,-1-3-2 16,2 1 4-16,0-4-1 0,0 1 6 0,2-4 4 15,-1 1 0-15,1-2 4 0,6-3-1 0,-8 1-3 16,7-2 6-16,1-1-3 0,-10-2 2 0,8 0 3 16,-2-5-1-16,4 3-4 0,-2 1-1 0,3-6-1 15,-5-1-1-15,4 2-4 0,-4-5-2 0,0 1 3 16,0-3-1-16,-6 4 2 0,1 0-3 0,-7 5 2 15,-1 0 0-15,-5 7-3 0,1-3 3 0,-4 5-3 16,-1 5-3-16,-1 2 3 0,0 0-1 0,0 0 3 16,-33 17 0-16,10-1 3 0,1 4-1 0,-1 6-2 15,0 2 1-15,-6 10 3 0,1 3-3 0,0-1-1 16,1 2 1-16,1 6-1 0,2-2 3 0,4 3 1 16,-2-3-5-16,4 5 2 0,2-7-3 0,7 2 7 15,-2-14-6-15,1 0 0 0,1 0 3 0,1-3-1 16,3-3 2-16,-3-6-2 0,2-3 1 0,1 0 3 15,0-5-1-15,1 2 2 0,-2-2-7 0,2-7 10 16,0 3-2-16,-1-2 2 0,-1-3-6 0,0 2 2 16,-2-4 3-16,-1 0-1 0,-4-3-2 0,-5-1-3 15,-1-1-3-15,-6-6-9 0,-4 1-8 0,11-3-11 16,-6-3-8-16,6-2-15 0,-2-5-16 0,7 0-21 16,5 4-36-16,3-7-41 0,5-2-42 0,9 0-42 15,5-2-36-15,5-3-25 0,3 5-43 0,11-10-45 16,-6 14-1077-16,4 0 490 0,11-6 328 0</inkml:trace>
  <inkml:trace contextRef="#ctx0" brushRef="#br0" timeOffset="73581.873">27151 12162 77 0,'14'-12'185'16,"0"-2"-9"-16,1 1-16 0,2 4-1 0,1-3-6 15,1 1-11-15,0 3-9 0,0 1-11 0,9-1-10 16,-5 6-11-16,4 0-11 0,1 2-5 0,1 4 0 15,-1 0-7-15,0 4 1 0,-1 4-4 0,-1 1 4 0,-3 3-5 16,3 0-1-16,-3 2-2 0,-3 7-5 16,-1 0 3-16,-1 2-2 0,-2 5-1 0,-3-3 0 15,-4 5-1-15,1 0 1 0,-7 2-2 0,1 10 5 0,-4 5 9 16,-5-1 5-16,-1-3 2 0,-4 3-7 0,-2 1 5 16,2-4-9-16,-3 3 1 0,-1 4 17 0,-4 1-13 15,-3-2 0-15,-4 29-5 0,2-23-2 0,-4 22 1 16,7-25-1-16,-11 22-3 0,15-20-4 0,-9 22 6 15,10-24-10-15,4 2-1 0,-2 24 13 0,0-1-14 16,9-20-2-16,-2 20-2 0,7-22-16 0,3 24 2 16,1-25-12-16,1 1 4 0,3 1 1 0,2-2-1 15,0 2-1-15,6-7-6 0,-1-2-8 0,7 1 3 16,2-4 2-16,4-2-7 0,0-3 2 0,7-4-8 16,1-6 4-16,7-3 22 0,-1-6-6 0,-10-7-6 15,4-3-7-15,12 1-4 0,-12-10 0 0,1-2-6 16,-1-2 4-16,16-3-7 0,-19-5-3 0,-1-2 3 15,-3-1 2-15,-1-3-3 0,-11 2 2 0,-3-1 1 0,-2 1-1 16,1-3 2-16,-6 4 0 0,-2 0 11 16,-3 1 13-16,-3 2-4 0,-1 0 10 0,-2 2-2 15,-2 3 3-15,-3-1 2 0,-7 3 5 0,-2 3-3 16,-2 4 1-16,-4 5 1 0,-2 5-2 0,3 6 0 16,0 2-4-16,1 4-2 0,-3 12-2 0,1 2-5 15,0 4 1-15,4-1-4 0,5 2-3 0,0 0 1 0,1 3-2 16,2 0-1-16,-1 0 0 0,3 6 2 0,2-1 6 15,-2 29-7-15,4-26 1 0,1 25-19 0,1-21 2 16,-2 20 2-16,0-24 6 0,-5 22-4 0,6-25-1 16,-6 0 5-16,-2-1-3 0,1 7 0 0,-1-3 8 15,-2-1 7-15,1-1-2 0,-2 0 1 0,-2-2 2 16,4-4 34-16,-3 4 11 0,1-1 0 0,-1-5-4 16,-1 1 0-16,0-2-5 0,-6-2-7 0,1-2 2 15,-6 0-6-15,5 3-2 0,-4-3-8 0,-2-2-3 16,2 0-3-16,2 0-7 0,2-15-5 0,3 2-8 15,-3-2-31-15,0 1-44 0,4-6-58 0,1 0-75 16,0-8-93-16,4-6-103 0,-2 1-118 0,-1-7-1327 16,2-3 611-16,-3-10 408 0</inkml:trace>
  <inkml:trace contextRef="#ctx0" brushRef="#br0" timeOffset="74363.348">27838 13729 56 0,'-9'-4'238'0,"-2"1"1"0,2-1-7 15,0 4 0-15,1-2-2 0,2-1-5 0,1 1-5 16,1 0-11-16,4 2-14 0,-8-3-7 0,8 3-22 15,0 0-6-15,0 0 4 0,0 0-1 0,21-1-7 16,-2 1 11-16,4 3-3 0,9-2-5 0,2 1 0 16,6-1-10-16,11 1-6 0,3 0-13 0,-2 3-7 0,-12-5-10 15,13 5-11-15,-1-1-7 0,-13-4-4 16,12 0-7-16,-10 3-3 0,-1-1-7 0,9-2-3 16,-10 0-6-16,-5-1-4 0,0 2-2 0,-4-2-7 0,-3 0 1 15,-5 1-5-15,-4-3 3 0,0 3-1 0,-7-1 3 16,2-2-2-16,-3 0-5 0,0 1-2 0,-1-1-3 15,-1 1-9-15,-2 0 2 0,0 0-5 0,-3-1-1 16,4-1-8-16,-4 3-1 0,1-2-20 0,-4 3-31 16,2-4-39-16,0 1-54 0,-2 3-32 0,-4-7-36 15,4 7-34-15,-9-5-46 0,2 1-45 0,2 1-40 16,-4 0-995-16,0-2 451 0,-1-1 300 0</inkml:trace>
  <inkml:trace contextRef="#ctx0" brushRef="#br0" timeOffset="74669.442">28676 13412 265 0,'0'-7'297'15,"0"2"-9"-15,0 0-8 0,2 2-4 0,-2 3 1 16,1-8-7-16,0 7-5 0,-1 1-11 0,0 0-18 16,0-6-19-16,0 6-24 0,0 0-20 0,4-2-10 15,-4 2-2-15,0 0-24 0,12 4-9 0,-8 1-5 0,3-2-6 16,2 5-11-16,0 1-2 0,4 1-7 0,2 3-11 15,-2 3-7-15,4 3-1 0,-1 2-10 0,2 3 3 16,-3-1-2-16,2 2-6 0,0 0-1 0,-2 4 0 16,3 0-5-16,-2-4 1 0,1 4-4 0,-2 0-6 15,0 0 7-15,-5-3-5 0,1 1 6 0,-2-2 2 16,-7-4-2-16,-1-2-3 0,-2 6-3 0,-3-4-2 16,-7 3-4-16,-8 1-1 0,-1-4 0 0,-5 4-8 15,-9-4-1-15,-8 8-9 0,-8-2-28 0,4-3-52 16,-6 0-53-16,-1-4-60 0,3 2-63 0,-7-3-69 15,5 3-84-15,-2-5-1177 0,5-1 519 0,13-8 348 16</inkml:trace>
  <inkml:trace contextRef="#ctx0" brushRef="#br0" timeOffset="79167.093">29264 12830 259 0,'3'-5'270'0,"-2"-2"-4"0,-1 0-8 0,0 4-15 16,0-1-19-16,3 0-21 0,-3 0-23 0,0 4-20 0,0 0-12 16,0 0-8-16,1 12-6 0,0-2-4 15,-1 2-6-15,-1 1-3 0,2 6-2 0,-1 5-5 16,-1 3-1-16,-3 3-3 0,4 4-13 0,-4 0-7 15,-1-1 2-15,-3 1-19 0,2-1-5 0,-3 3-5 0,2-4-4 16,0 2-10-16,-2-1 0 0,2-2-6 0,-1-3-2 16,1-4-8-16,1-5 2 0,1-4-10 0,1-1 2 15,2-4-1-15,-2-1 5 0,1-1-9 0,1-2 13 16,2-4-11-16,0-2-3 0,0 0 0 0,0 0 3 16,1-17-4-16,2 4-3 0,-1-7 2 0,3-8 10 15,0 0-9-15,3-5-1 0,1-3 5 0,1-10-6 16,4-2 2-16,-5 1 0 0,1 0 11 0,4 2-6 15,-1 0-6-15,0-2 10 0,-3 14 3 0,3 1-8 16,1 0 12-16,-2 6 5 0,0-1 18 0,2 4 2 16,-5 5-11-16,4 4 1 0,-3 1-8 0,-1 4-2 15,0 1-4-15,1 2-4 0,1 0-4 0,1 2-3 16,-1 4-7-16,3 0 4 0,-2 4-9 0,1-1-1 0,1 5-1 16,-1 4 3-16,1 0-7 0,-2 2 0 0,-5 2 1 15,2 2-4-15,-5 0 0 0,-3 3-1 0,-2 3-4 16,-2 2-1-16,0 1-11 0,-6-4-17 15,-1 2-13-15,-2-3-3 0,-1-2-12 0,3 3 2 0,-4-7-2 16,5 0 0-16,-3-3 1 0,7-3 2 16,-3 1 9-16,2-6 0 0,3 1 3 0,1 0 2 0,-2-3 9 15,1 1-2-15,1-1 8 0,2-3 0 0,2 5 4 16,-2-5 0-16,7 1 0 0,2 1 11 0,1-1 2 16,3 2-4-16,0 2 10 0,6 1 2 0,-2 2 4 15,1 1 2-15,-1-1 2 0,-1 4 9 0,-1 2-4 16,2-3 2-16,-2 3 5 0,-5-1 6 0,2 1 0 15,-3 2 4-15,-3-1 3 0,-1-3 2 0,-3 0 8 16,0 5 17-16,-6-2 9 0,-1 0 6 0,-3 2-3 16,-4-1 2-16,-4 3 0 0,-4-2-6 0,-2-1-5 15,-1 1-7-15,-6-4-7 0,-2 2-4 0,3-3-5 16,-1-2 0-16,-1 1-4 0,2-3 1 0,7-1-18 16,0-4-14-16,1 4-22 0,2-4-17 0,2-2-28 0,6-1-36 15,1 0-34-15,2 0-25 0,1-2-46 16,5-3-58-16,-2 1-45 0,3 4-57 0,10-12-38 15,1 6-817-15,7-4 406 0,-1 2 272 0</inkml:trace>
  <inkml:trace contextRef="#ctx0" brushRef="#br0" timeOffset="81848.848">30055 13245 166 0,'0'-16'245'16,"0"0"-2"-16,0-1 4 0,0 0-18 0,-2 4 34 16,-1-3 10-16,-2 8-21 0,0-4-5 0,-5-4-22 15,-2 3-14-15,-2 4-14 0,1 0-11 0,1 4-12 16,-6 2-5-16,-4 0-5 0,5 6-16 0,0 0-12 16,1 3-10-16,-4 2-8 0,1 1-16 0,2 4-6 15,0 1-8-15,-1 5-10 0,6-4-9 0,0 7-3 16,3 2-13-16,3 2-4 0,5 0-3 0,-3-2-12 15,3 1-3-15,2 0-7 0,4-5-22 0,-2-2-9 16,5-1-5-16,1-2-10 0,3-1-3 0,1-2 2 16,1-2-1-16,4 0-3 0,-2-5 5 0,3-3 3 15,-1-2 11-15,0-2-5 0,1-6 3 0,-1 0-1 16,8-6 3-16,-3-5 0 0,-3-3 3 0,1 1 6 16,0-2 4-16,-3-3 13 0,-2 1 16 0,1-3 8 15,-4 4 10-15,0-1 7 0,-3 4 1 0,-1 6 7 0,0 3 13 16,-4 3 0-16,0 1 5 0,-1 0-3 0,1 2-14 15,-2 3-12-15,-2-1-4 0,4 3-10 0,-5 1-4 16,8 0-8-16,-8 0-2 0,6 8 1 16,-2-1-6-16,0 1-4 0,-3 5 2 0,3-1-3 0,-1 2 0 15,0 3-10-15,-1-1-5 0,-1 1-7 0,-1-3-6 16,0-1-5-16,1 0-1 0,-1-1-6 0,2-3 0 16,-2-1 4-16,1-2-3 0,-1 1 9 0,1-2-1 15,0-1 4-15,-1-1 3 0,2-1 0 0,-2-2 4 16,0 0-2-16,0 0 1 0,20-10 1 0,-12 2 1 15,5-2-1-15,1-1 5 0,-3 0 2 0,2-4 1 16,-2 5 1-16,2-3 1 0,1 1 11 0,-1-1-3 16,-3 5 2-16,4-3-5 0,-1 6 0 0,0-1-2 15,-4 0 10-15,3 3-14 0,0 1-4 0,0 2 4 16,-2 0-2-16,1 3 0 0,-2-1-1 0,1 4-1 16,-3-3-3-16,1 3 1 0,-1 0 1 0,-2 0 1 15,2 4-1-15,-5-2 0 0,3 2-1 0,-1 0-5 16,-2 0-2-16,-2-1-4 0,2-1-9 0,-4-1-1 0,4 0-10 15,-2-2-4-15,0-2 4 0,0 4 3 16,0-5 5-16,0-2 2 0,0 5 7 0,0-5 0 16,0 0 2-16,0 0 3 0,0 0-4 0,10-10 1 15,-5 1 4-15,0-1-1 0,4-5 12 0,5-2-13 0,-2 3 9 16,6-8-4-16,-1 3 6 0,-4 5-8 0,-1 1 0 16,0 0 5-16,2 1 4 0,-5 5 0 15,-2 0 2-15,1 3-4 0,-2 0 5 0,-1 0-7 0,2 2-1 16,-7 2 1-16,16 7-3 0,-7-3 1 0,0 1 1 15,0 5-1-15,-4-4 3 0,4 5-3 0,-4 1 3 16,-1-1 0-16,5 5-4 0,-4-1 1 0,-1 1 4 16,-1-3-7-16,-1-1-6 0,1-3-12 0,-2 3-7 15,2-4-1-15,-1 2-7 0,-1-5 3 0,1 2 1 16,-1-3 9-16,0-1-2 0,3-1 6 0,-4-2 3 16,8-2 2-16,-8 2 1 0,9-10 10 0,0 2 0 15,-2-6 0-15,2-2 5 0,5-9 2 0,-2-1-3 16,2-3 3-16,-1 1-2 0,1-6 4 0,2 1 9 15,-3-1 2-15,5-9 8 0,-4 11 14 0,0 2 12 0,-1-2 17 16,1 7 9-16,-5-2 0 0,-3 8 4 16,3 2-5-16,-5 5 5 0,0 2 15 0,0 0-5 15,-3 4-7-15,2 1-11 0,-2-2-8 0,0 3-10 0,-1 4-8 16,0 0-3-16,0 0-3 0,0 0-7 0,-5 13-3 16,0-4-2-16,1 3 1 0,-5 1-1 0,0 6-5 15,0-2 0-15,-5 6-1 0,1 0-2 16,-3 2-4-16,-1 1 3 0,-1-2-3 0,4 5 1 0,-2-5-3 15,5-2 0-15,1-2 0 0,1-4-5 0,3-6-2 16,2 2 0-16,1-2-3 0,1-3-2 0,-1-2 2 16,3 2 3-16,0-2 1 0,0-5 0 0,2 1-3 15,3 1 2-15,-5-2-1 0,15-3-2 0,3-2 0 16,0 0-2-16,2 0 0 0,-1 3-1 0,8-3 1 16,-6 2-2-16,2 2-1 0,-3 1 1 0,2 0-1 15,-2 2-2-15,-1 2 4 0,-2-1-6 0,-3 2 1 16,-2 2-2-16,0-1 3 0,-3 3 0 0,-3-1-1 15,1 3 2-15,-2-3-1 0,-5 4 3 0,0-3 3 16,-1 4-4-16,-7 2 2 0,-1-1-1 0,-4 0 2 16,-2 2 1-16,-4 0 2 0,-3 0-4 0,2 1 0 15,2-4 3-15,1-3 0 0,2-1-2 0,5-1 0 16,2-2-3-16,-2 1 2 0,5 1-2 0,0-4-1 16,1 0 2-16,1 1-2 0,2-1 2 0,1 1 4 15,0-5-1-15,5 5-2 0,4-1 3 0,5-4-2 16,4 3-2-16,10-3-4 0,0 0-1 0,0 0-1 15,3-3-5-15,-3 1-4 0,0-4-3 0,3-3-5 16,-3-1-3-16,1-1 3 0,-2-2-1 0,1-1 1 0,-6-1 8 16,1-4-5-16,-1-2 5 0,-2 6 0 0,-7-7 2 15,0-2 0-15,-3 2 3 0,-5 3 0 16,-2 4 4-16,-2-2-3 0,-1 0 8 0,-2-2-3 16,-2 2 11-16,-2 0-8 0,-1 3-2 0,3 2 3 0,-2 2 1 15,-2-2-4-15,0 4 2 0,1-1-2 0,0 3 6 16,1 0-7-16,-1 1-1 0,5 2 0 0,-6 0-4 15,5 1-6-15,1-2-1 0,-2 1-5 0,4 3-5 16,-5-3 0-16,5 3 2 0,0 0 1 0,0 0 5 16,0 0 4-16,19 6-6 0,-6-6 10 0,-4 2 0 15,9 1 2-15,-4-2 3 0,5 2-3 0,-6-3-2 16,1 3 3-16,-1-1-3 0,1 0 1 0,-5 1-2 16,0 1 1-16,1-1 1 0,-2 3 2 0,1 1 3 15,-3 3 0-15,2 1 1 0,-2 1 3 0,-5 0 3 16,3 0 1-16,-3 3 6 0,-1 2 0 0,-1 0 4 15,1 0 2-15,-4 0-2 0,3-2-1 0,-3 1 3 16,-2 1-6-16,2 1-1 0,-4 0 2 0,5-1-2 16,-3 0 0-16,1-5-3 0,1 0 0 0,1-2-3 0,1 2 0 15,2-4-7-15,0-1 3 0,0 0 7 0,0-1-5 16,0-2 4-16,5-1 0 0,-1-2-1 0,-4-1 1 16,14-4-1-16,-2-1-1 0,-2-3 3 15,4-3 2-15,0-2-7 0,3-1 2 0,3-6-2 0,2-1-2 16,-3 2 4-16,-1 0-4 0,-4 3 4 0,1 3-1 15,-2-2 1-15,-3 7 10 0,-1-2 8 0,-2 3 0 16,-1 3-1-16,-1-2-1 0,0 4 2 0,-1-1-10 16,0 1-3-16,-4 2 0 0,5-3-6 0,-5 3 0 15,4 8 3-15,-3-3-1 0,-1 5 0 0,0 1 5 16,0-1-4-16,0 3 1 0,0 2 0 0,-1 3 2 16,-2-1-2-16,6 0-2 0,-7 0 0 0,4 0-4 15,0-2-5-15,-2-3-6 0,2 0-7 0,2-3-7 16,-2-1 0-16,0-1 4 0,4-1 2 0,-3 0 1 15,-1-1 7-15,4 0 1 0,-4-3 3 0,0-2-4 16,0 0 4-16,19-5 3 0,-10-2-5 0,1 0 7 16,6-3 2-16,0-4 2 0,-3 2-6 0,2-3 1 0,-2-1-6 15,2-1 9-15,-2 2 1 0,-2 0 0 16,1-2 2-16,-7 8 1 0,3-1 0 0,-3 3 5 16,2-2-3-16,-4 1 1 0,3 3 0 0,-4 0-2 15,2 0-2-15,-3 3-7 0,-1-2 1 0,4 1-2 0,-4 3 1 16,0 0 2-16,0 0-2 0,0 0-4 0,0 0 0 15,-5 15-4-15,1-10 6 0,0-1-7 0,0 1-16 16,1-1 0-16,1 1-5 0,-3-2 0 0,2 1-5 16,1 0-1-16,2-4 2 0,-4 4 9 0,4-4 7 15,0 2 4-15,0-2 3 0,0 0 2 0,0 0 0 16,9-14-3-16,-4 6 3 0,2-6-1 0,-1 4 7 16,4-9 1-16,-1 1-2 0,2-8 7 0,0-3-2 15,-1 0 3-15,-1 0 0 0,0 1 12 0,1 0 5 16,-2 2 23-16,-4 8-1 0,0 1 15 0,1 0 3 15,-4 6 9-15,3 0 12 0,-3 0 4 0,2 4 4 16,-2 2-17-16,2 0-9 0,-2 1-11 0,-1-1-9 16,0 5-5-16,0 0 0 0,0 0-7 0,-3 17 0 15,1-5 3-15,-3 8-5 0,1-2-5 0,-4 11 5 16,3 2-4-16,-6 3 3 0,0 1-3 0,-3 11 0 16,3-12 3-16,-5 9-9 0,5-8 0 0,-6 8 2 15,3-10-2-15,-2 13 0 0,3-14-4 0,0-1 2 0,1 2 0 16,0 0-4-16,2-2 5 0,1-2-8 0,0-2 4 15,0-1-6-15,5-9-6 0,1 0-3 0,2-3-1 16,-3-3 3-16,7-2 4 0,-6 1-1 0,3-5 3 16,0 1 3-16,4-5-2 0,0 1 1 0,-4-2-2 15,15-7 3-15,-3 0 0 0,3-3-2 0,0-4 2 16,5-7-1-16,-3 0-2 0,3-1-1 16,-4-2 1-16,2 1-2 0,-4-2 0 0,3 1 0 0,-4 1 1 15,-2 0-1-15,-2 6-1 0,0 1-1 0,-3 4 4 16,2 2-4-16,-2-1 3 0,2 4-5 0,-1 0-4 15,-2 2 2-15,0 3 0 0,0 1-1 0,1-1 1 16,-6 2-4-16,18 3 2 0,-10 4 2 0,-1 0-1 16,1 1 3-16,0 3-2 0,-1-1 3 0,-1 2-3 15,3 1 5-15,-6-1-4 0,2 4 2 0,-1-7 0 0,-3 4-1 16,2-1 1-16,-2-2 2 0,-2 2-1 16,-3-2 0-16,2-2 2 0,-1 1-5 0,-6 0 4 15,4-1 0-15,-3 0 1 0,3-2 1 0,-2-1 5 16,0-2-4-16,0 1 3 0,0-1-1 0,1-2-4 15,-2 0 5-15,2 1 0 0,2-1-4 0,0 2 3 0,4-3-2 16,-8 1 0-16,8-1-1 0,0 0-1 0,-5 3-1 16,5-3 1-16,0 0 0 0,0 0-2 15,0 0 2-15,-3 2 0 0,3-2 0 0,0 0-2 0,0 0 1 16,0 0 0-16,0 0-3 0,20-9 6 0,-14 5-3 16,3 0 2-16,1 0-1 0,-1-2 3 0,2-2-4 15,1-3 3-15,3-3 2 0,-3 0-4 0,2-6-4 16,0-4 5-16,3 0 1 0,-3-5-1 0,-1-1 1 15,1-3-3-15,-1 3 0 0,2-15 0 0,2-2 0 16,0 0-3-16,-4 3 1 0,-6 10 1 0,0 1-2 16,2 1 3-16,-4 0-2 0,-1 3 11 0,1 10 18 15,-3-1 2-15,0 6-4 0,-2 2 39 0,0 2 13 16,2 3-16-16,1 0-7 0,-3 2-10 0,0 2-10 16,0 3-5-16,0 0 0 0,0 0-3 0,-9 15-7 15,2-1 2-15,0 1 1 0,-2 9-8 0,0 2 5 16,0 4-2-16,0-1-1 0,-1 4 1 0,-1 11 0 15,3-8 1-15,-1-2-2 0,-5 10 2 0,4-13-10 16,1 6-1-16,0-2-13 0,1-2-26 0,-2 0-24 16,1 0-29-16,4-3-51 0,0-1-42 0,-3-4-60 15,3-1-71-15,0-5-76 0,1-2-100 0,3-8-1178 16,-2-1 554-16,3-7 370 0</inkml:trace>
  <inkml:trace contextRef="#ctx0" brushRef="#br0" timeOffset="82003.484">32381 13176 154 0,'2'-5'266'0,"1"-1"-24"0,4 3-27 15,0 0-23-15,7 3-17 0,3 0-17 16,3 2-18-16,8 4-18 0,-1 5-24 0,1 2-48 16,-1 1-66-16,0-1-71 0,-4 1-72 0,0 0-359 0,-10-2 174 15,1-2 114-15</inkml:trace>
  <inkml:trace contextRef="#ctx0" brushRef="#br0" timeOffset="82765.187">32731 13254 265 0,'-1'-3'392'0,"1"3"-29"0,0-5-29 0,0 5-31 0,0-4-36 15,0 4-22-15,0 0-24 0,0 0-25 0,0 0-16 16,-3 12-12-16,3-2-9 0,0 2-4 0,-1 0-21 15,-2-2-6-15,2 8-9 0,-1-1-9 0,-1 0-14 16,-1 1-23-16,0-2 11 0,-1 4-11 0,-2-3-9 16,1-1-1-16,1-1-7 0,3-5-14 0,-1 2-10 15,2-4-13-15,0-1 5 0,1-2-5 0,-3 1 6 16,6-1-5-16,-1-2-3 0,1-1 5 0,-3-2-10 16,11-2-2-16,-2-1 8 0,9-6-12 0,-8 3 5 15,8-7 0-15,4-3-6 0,-4-3-1 0,2-2 1 16,1 1 0-16,-3 2-3 0,-4 3 6 0,-1 1 0 15,-3 3 11-15,-10 11 0 0,18-19 5 0,-11 11 4 16,-7 8-11-16,0 0-6 0,16-14-7 0,-16 14 2 16,0 0-2-16,0 0 3 0,0 0 10 0,0 0-13 15,0 0 1-15,0 0-2 0,12 36 0 0,-12-36 1 16,-3 28 0-16,1-11 2 0,-3 0 5 0,1-1-8 16,-4 1 5-16,4 0-19 0,-3-2 20 0,7-15-4 15,-4 25-3-15,4-25 6 0,-2 20-4 0,2-20 8 0,2 15-9 16,-2-15-5-16,0 0-5 0,9 17 10 15,-9-17 4-15,0 0 0 0,25 5-4 0,-25-5 4 16,0 0 0-16,43-14 2 0,-25 3 1 0,-5-1-8 16,8-5 2-16,2-3-18 0,-7-1 20 0,-1-1 3 15,-2 6-23-15,5-3 26 0,-9 3 20 0,-5 5 3 16,-4 11 3-16,14-20 16 0,-9 11 22 0,-5 9-3 16,0 0-5-16,7-17-15 0,-7 17-5 0,0 0-8 15,0 0-5-15,0 0-4 0,0 0 3 0,0 0-5 0,-1 50 5 16,-3-25 0-16,0 4-3 0,-1 1 5 15,-4 4-5-15,2 1 4 0,0-4 1 0,-6 15-3 0,5-9-5 16,-9 7 6-16,3 3-3 0,1 0-1 16,-2-2-3-16,-1-1-5 0,1-10 3 0,0 9-4 0,-6 1-1 15,-2-2-27-15,5 3-1 0,-1-14 3 0,3 0-1 16,-5-1 2-16,1 1 1 0,1-3 3 0,-1 0 3 16,-4-4-4-16,5-5 3 0,-3-1 5 0,3-7 3 15,5-1 12-15,-6-2 13 0,2-4 17 0,4-4 7 16,-7-2 9-16,3-2-3 0,1-4 5 0,1-4-7 15,2-2-4-15,0-6-5 0,1-4-4 0,7-3-7 16,3-2-6-16,6 1-5 0,2-2-4 0,9 1-2 16,0 0-8-16,4 4-5 0,1-1-5 0,7 4-13 15,2 1-15-15,5 2-17 0,0 2-20 0,3 0-21 16,1 7-37-16,0-2-27 0,14-1-44 0,-14 5-44 16,-5 4-60-16,-2-5-70 0,-2 6-82 0,-28 3-1173 15,27 2 539-15,-27-2 358 0</inkml:trace>
  <inkml:trace contextRef="#ctx0" brushRef="#br0" timeOffset="83647.044">28854 14376 162 0,'1'-5'184'0,"-1"5"-3"15,0 0-5-15,0 0 5 0,0 0 8 0,0 0 10 16,-7 15 10-16,3-4 1 0,-4 3-3 0,3 4-4 0,-5 10-7 15,1-1 4-15,-3 7 8 0,1 1 9 16,-6 8 5-16,1 4-3 0,-1-1-7 0,1-1-10 16,1 0-6-16,0 1-15 0,4-13-13 0,-2 1-11 15,3 2-14-15,-2-5-14 0,-2 3-4 0,5-4-17 0,-1-2-7 16,1 0-8-16,-4-4-9 0,5-6-8 0,-2-2-7 16,1-3-5-16,4-1 0 0,-1-2-2 0,3-2 6 15,-2-1 8-15,1-2 8 0,2-4 6 0,-1 1-8 16,3-2-9-16,0 0-2 0,2-14-13 0,0-1-4 15,5-8-28-15,1-8-3 0,7-3-4 0,2-18 0 16,6-2-4-16,4-28-4 0,8 4 0 0,-6-2-5 16,-5 24-1-16,16-29-3 0,0 3-1 0,3 5-1 15,-1 0 0-15,-9 24 0 0,1 3-2 0,2 3 1 16,-6 5 0-16,-9 16-3 0,-2 1 2 0,-4 9-1 16,-3 4-1-16,-5 1-2 0,2 5-2 0,-2 3 0 15,-2 1 1-15,0 2-2 0,0 5 0 0,-3 3 3 16,-2 8 2-16,0 5 5 0,-2 4-2 0,-3 6-1 15,0-2 6-15,-2 3-1 0,0-1 4 0,-5 1-1 16,3-1-4-16,0-2-2 0,-5 4 0 0,0-3 4 0,0 1-3 16,-3-1 0-16,2 2 0 0,-4-2 4 15,1 2-6-15,0-2-11 0,-1-4-16 0,4 3-21 16,-1-2-33-16,1-4-26 0,6-1-40 16,5-1-20-16,-1-3-36 0,0 2-27 0,1-3-25 0,2 4-34 15,-1-2-34-15,6-3-41 0,0 2-996 0,1-5 453 16,3 4 302-16</inkml:trace>
  <inkml:trace contextRef="#ctx0" brushRef="#br0" timeOffset="84768.725">29009 14968 26 0,'0'0'294'16,"0"0"-14"-16,-3-6-13 0,3 6-8 0,-9-3-8 0,9 3-10 16,-11 0-10-16,7-1 10 0,4 1-7 0,0 0-5 15,-13 0-16-15,13 0-12 0,-7-1-7 0,7 1-29 16,-6-2-18-16,6 2-5 0,-5-1-22 0,5 1-6 15,0 0-9-15,0 0-13 0,0 0-6 0,0 0-3 16,9-9-1-16,-4 2-18 0,4-1-6 0,9-4-9 16,5-5-5-16,0 2 1 0,0-4-7 0,4 4-10 15,-1-3 6-15,-1 6-13 0,-1-2 8 0,-6 6-12 16,0-1 0-16,-2 1 0 0,0 0 10 0,-6 4 0 16,4 2-1-16,-5-1-3 0,-1 3-3 0,1 0 1 15,-3 0 0-15,1 3 15 0,-2 3 2 0,0 2 10 16,-1 2 1-16,2 6 4 0,-3 0 1 0,-1 2 4 15,0 0 4-15,-1 1-3 0,-2 5-7 0,-1-3-1 16,1 6-4-16,0-7-5 0,-2-1-3 0,6-2-8 16,-2 1 3-16,0-2-3 0,2-4-2 0,1 0-1 0,2-3-1 15,2 2-6-15,1-5-1 0,2-1-1 0,3 0 1 16,3-3-1-16,-2-1-5 0,3-3 3 16,3-4-2-16,9-3 2 0,-7-3-5 0,4-2-3 15,-5-1-1-15,-2-6-1 0,2 0 0 0,-3-2 1 0,0-4-4 16,-2 1 2-16,-2-2-2 0,-2 0 0 0,-3 1 1 15,-2 5 2-15,-6 5 5 0,2 1 18 0,-1 4 13 16,-3 2 7-16,0 3 3 0,1 2-4 0,-1-2-2 16,-1 2-4-16,-2 2-7 0,3 3-3 0,0 0 5 15,-16 10-8-15,4-4-4 0,-1 4-3 0,-2 0-1 16,2 3-2-16,0 1 2 0,1 2-5 0,1 0-3 16,1 2-2-16,1 0-1 0,4 1-1 0,1 0-6 15,3 0-7-15,1 1-7 0,1-3-15 0,3 1-13 16,0-2-19-16,5 2-17 0,1-5-18 0,2 4-17 15,3-5-18-15,0-2-10 0,6-2-26 0,12-1-11 16,0-1-11-16,3-5-7 0,4-1-16 0,12-2-6 16,-1-2-3-16,-14 0-6 0,5-1 12 0,7-7 17 15,-9 4 12-15,-5 0 18 0,-3 0 16 0,0 3 14 16,-5-5 17-16,-9 6 17 0,-4 1 21 0,-5-1 21 16,-1 2 26-16,-2 0 27 0,0-1 14 0,-1 2 18 15,-1 1 12-15,-4 0 7 0,0 0 15 0,0 0 8 16,0 0 14-16,-21 3 2 0,9-1 1 0,-6 4 3 15,2-2-5-15,-5 3 1 0,2 0 2 0,2-2-5 16,0 2-18-16,4-4 3 0,1 2-12 0,-2 0-4 16,5-1-7-16,0 0 4 0,3-1-8 0,0 0-9 15,2 0-3-15,0-2-2 0,4-1-2 0,-5 3 0 16,5-3-5-16,0 0 5 0,0 0-6 0,0 0 2 0,16-8 2 16,-2 2-9-16,2-6 1 0,11-5 3 0,-1-3-11 15,1 0 0-15,12-15 3 0,-14 7-6 16,8-11 7-16,1 0-4 0,-6-1 10 0,2-1-17 15,-4-1 12-15,-2-1 6 0,-6 12 3 0,8-11 30 0,-10 13 20 16,-2-1 33-16,-1 3 0 0,0 1 8 0,-3 1 11 16,0 8 28-16,-5 1 27 0,-1 3 4 0,0 3-10 15,-3 0-3-15,1 1-17 0,-2 4-16 0,2-1-20 16,-2 0-9-16,0 6-12 0,-4-1-11 0,4 1-12 16,-7 12-1-16,1-3-6 0,-2 5-11 0,1 11-2 15,-2 0-7-15,-1 1-4 0,2 3-1 0,1 2-5 16,-2 0 3-16,1 1-2 0,1 3-8 0,-4-4-2 15,3 2-7-15,1 1-3 0,1-3-8 0,0-2-16 16,4 0-13-16,1-8-9 0,1-4-14 0,1 1 0 16,1-5 1-16,1-3 0 0,2 1 2 0,2-5 4 15,1-1 3-15,4-2 4 0,6-3 5 0,0-3 3 16,1-3-1-16,10-5 2 0,-5-3 5 0,3-2-1 16,-1-4 9-16,0-3-2 0,0 0-2 0,-1-2 3 15,-3 2 1-15,-1 0 5 0,-2 2 6 0,-8 6 5 16,1 3 15-16,-5 2 9 0,0 0 7 0,1 2 4 15,-7 3-8-15,4-1 7 0,-1 4-11 0,-3-1-8 16,-1 3 0-16,0 0-1 0,0 0-1 0,0 0-1 16,-5 18-2-16,-1-6-5 0,-2 4 0 0,3-1 4 15,-3 2-6-15,3-2 0 0,-5 4-1 0,5 6-1 16,-3-1-11-16,-1 1-17 0,3-2-33 0,2-3-44 16,0-1-63-16,-1-1-51 0,5-2-78 0,-1-4-41 15,2-1-45-15,2-3-47 0,1-6-44 0,1 0-1154 0,6-5 540 16,-1-2 360-16</inkml:trace>
  <inkml:trace contextRef="#ctx0" brushRef="#br0" timeOffset="84901.4">30957 14638 64 0,'13'-27'285'15,"-7"2"-19"-15,2 7-5 0,-3 2-6 0,-1 3-3 0,0 0-8 16,0 5-16-16,0-3-17 0,-3 4-11 0,0-2-19 16,4 2-21-16,-2 3-18 0,-2-1-18 0,4 0-37 15,-1 1-49-15,0 2-60 0,0 1-77 16,-4 1-89-16,11-1-709 0,-11 1 299 0,9 4 200 0</inkml:trace>
  <inkml:trace contextRef="#ctx0" brushRef="#br0" timeOffset="86397.298">31131 14569 35 0,'1'-6'242'0,"-1"0"-8"0,2 2-5 15,-2 1-6-15,0 3-15 0,1-7-12 0,-1 7-15 0,1-3-20 16,-1 3-12-16,0 0 6 0,0 0 15 0,-5 17-1 15,2-6 2-15,-1 1-10 0,-5 3 5 0,2 3-8 16,-3-1 1-16,0 8-2 0,0-1-5 0,0 1-13 16,-1-2-6-16,2 4-18 0,-2-1 1 0,3 1-15 15,0-2-12-15,-1 1-9 0,3-1-5 0,2-1-3 16,0-5-11-16,4 0-10 0,3-2-6 0,1-3 1 16,2-2-5-16,2-2-6 0,1 0-8 0,7-3-13 15,2-2 8-15,3-2-5 0,7-6 3 0,0-2-8 16,1-5-2-16,5-2 2 0,-1-5-8 0,-1-5-2 15,9-4 3-15,-1-8 4 0,-1-1-6 0,-1-3 0 16,-1-3 10-16,-4-2-10 0,1-1 3 0,-4 1 1 16,-2 0 5-16,-6-6-3 0,2 5 0 0,-2 0 8 15,-8 14 15-15,-1-2 31 0,-4 8 14 0,-3-2 25 16,-3 6 6-16,1 2 17 0,-3 2-3 0,3 3-9 16,-3 2-2-16,-2 6-16 0,1-2-10 0,0 2-18 0,-5 4-4 15,5 1-5-15,-14 10-1 0,-3 5 4 0,-1 7-16 16,-4 3 3-16,-6 14-8 0,0 1-3 15,-1-2-4-15,8 6-1 0,-2 1 1 0,2 2-3 16,0-1-2-16,6-3-2 0,-2 3-6 0,7-11 0 0,1-1-3 16,0 1-6-16,4-3-1 0,-1 2-15 0,3-2-10 15,2-3-13-15,0-3-13 0,1 0-12 0,5-8-7 16,1-1 1-16,4-3-6 0,3 1-3 16,1-5 1-16,4-2-1 0,2-2 4 0,1-2 8 0,-1-4 5 15,2-4 8-15,5-3 4 0,-2-5 0 0,1-3 14 16,-2-2-9-16,2-2 9 0,-3 1 5 0,-4-3 5 15,3-1 18-15,-3 2 0 0,-8 6 18 0,1-1 9 16,-1 2 1-16,-4 3 9 0,-2 2 9 0,-1 1 5 16,-3 2-1-16,3 2-14 0,0-2-8 0,-2 1-9 15,-2 4-1-15,0 0-2 0,0 0-3 0,0 0 1 16,-6 12 28-16,1-5-14 0,-2 7 8 0,4-1-7 16,-3 1-2-16,-1 4-7 0,-2-4-9 0,4 3-19 15,-3-1-7-15,4 1-13 0,-1-2-19 0,2-4-14 16,0 3-12-16,2-4-7 0,-1-1-4 0,5 1 2 15,0-5 10-15,1 1 11 0,3-3 5 0,3 0 2 16,4-3-3-16,3-3 22 0,4-1-5 0,-2-4 6 16,7-1 14-16,2-3-6 0,-5-2 2 0,0-2 11 15,1 1 8-15,-8 3 22 0,0 1 17 0,-3-1 18 0,0 1 12 16,-5 5 9-16,-1 0 0 0,-1 2 3 16,-3-1-9-16,2 3-10 0,0-1-7 0,-3 0-10 15,-2 3-7-15,0 0-2 0,0 0-1 0,0 12 1 16,-2-2-5-16,-1 0-1 0,-2 4 1 0,0 3-8 0,1 2-1 15,-5 6 2-15,1 0-2 0,0-1-2 0,1-1-2 16,2-3-7-16,2-1 1 0,0 1-6 16,2-5-13-16,0-1-8 0,5-3 1 0,0 1-4 15,1-2 2-15,2-2-1 0,3-1 2 0,7-2 2 0,2-1 2 16,-1-3-1-16,9-4 3 0,-4-1 0 0,4-3 4 16,-2-1 0-16,1-2 4 0,3-6-3 0,-6-1 2 15,0-3-1-15,0-2 4 0,0-1-5 0,-1-2 0 16,-3 0 7-16,2 0-5 0,-3-2 4 0,1 2 3 15,-5 3 10-15,-1-2 8 0,-6 8 7 0,-3-2 6 16,-1 1 1-16,-3 3-1 0,-3-3-8 0,-1 0 1 16,-7 5-6-16,-5-4 1 0,0 3-2 0,-3 2-3 15,-7 1-2-15,3 6-4 0,-4 0 2 0,8 4-3 16,-1 0-3-16,0 4-2 0,1 1-7 0,0 3-14 16,5 0-6-16,5-1-8 0,-1 3 1 0,4-2-6 15,4 2 4-15,1 1 2 0,4 2-1 0,3-5 7 16,5 4-1-16,4 2 1 0,4-4 4 0,9 0 2 15,2-1-1-15,-3-2 4 0,3-3 2 0,-10 0 1 16,10 1 3-16,-9-2 5 0,-3 2 6 0,3-1-3 16,-2-3 2-16,-6 2 3 0,0 1 2 0,0 0-3 15,-4 1 0-15,4-1-1 0,-8-1 4 0,4 5-26 16,-4-1 9-16,3 0 2 0,-7 0 4 0,4 3 0 16,-1 2 5-16,-1 0 1 0,1-2-2 0,-3 2 1 15,-2 0 8-15,1 0-10 0,0 1 4 0,-2 0 1 0,0-1 1 16,-1 0-2-16,-1 1 2 0,0-5-2 15,2 1 2-15,-2-4 0 0,4 2 1 0,-1-2 1 16,-2-2 4-16,3 1 3 0,0-4 3 0,0 0 0 16,4 3-5-16,-4-3 2 0,15-8-1 0,-3 4 0 0,3-6-2 15,3 0 0-15,6-2-2 0,1-5 1 16,3 2-4-16,-1 1 3 0,-1-3 1 0,1 5 2 16,-10 3 1-16,-2 1 1 0,-15 8 5 0,23-12-2 15,-23 12-2-15,18-5-1 0,-18 5-2 0,0 0-1 0,0 0 0 16,0 0 7-16,40 17-4 0,-33-8 1 15,-7-9 3-15,16 25 5 0,-10-10 0 0,4 0 1 0,-5 1 1 16,4-1-4-16,-1 1 0 0,6 8 0 16,-4-9-4-16,7 7-4 0,-3-1 4 0,4 0 0 15,1 1-7-15,0 1-6 0,4-5-17 0,1 0-23 0,0-3-30 16,1 1-35-16,-1-4-44 0,-6-3-35 0,0-2-45 16,0-2-51-16,-18-5-43 0,0 0-55 0,37-3-56 15,-37 3-1148-15,14-14 526 0,-14 14 352 0</inkml:trace>
  <inkml:trace contextRef="#ctx0" brushRef="#br0" timeOffset="86788.13">31456 14408 99 0,'0'0'356'0,"-3"-3"-23"0,3 3-9 16,0 0-1-16,0 0-7 0,0 0-6 0,0 0-17 15,0 0-14-15,8-3-24 0,-2 2-14 0,1 1-23 16,-7 0-26-16,15 0-12 0,0 1-12 16,0-1-19-16,4 2-17 0,9 1-15 0,0-2-7 0,1 6-14 15,3 0-7-15,1-2-29 0,1 0-43 0,0 0-52 16,-1-3-86-16,-1 1-89 0,0-1-100 0,-9-2-1017 15,9-3 441-15,-4-1 296 0</inkml:trace>
  <inkml:trace contextRef="#ctx0" brushRef="#br0" timeOffset="86879.565">31976 14374 378 0,'-5'-2'330'0,"-2"-1"-82"16,0 2-101-16,-6 1-124 0,-4-2-399 0,2-2 126 15,-12-3 82-15</inkml:trace>
  <inkml:trace contextRef="#ctx0" brushRef="#br0" timeOffset="91055.034">20516 4543 190 0,'-9'-5'288'0,"-3"3"2"0,1 1-10 0,0-3 4 15,3 2 0-15,2-1 1 0,1 1-13 0,-2-1-10 16,7 3-16-16,-10 0-27 0,5 0-16 16,5 0-15-16,0 0-22 0,0 0-12 0,-9 0-9 0,9 0-15 15,0 0-13-15,0 0-6 0,0 0-7 0,0 0-2 16,0 0-11-16,0 0-7 0,0 0-11 0,0 0-2 16,0 0-5-16,0 0 11 0,0 0 5 0,0 0 9 15,0 0 2-15,29 2 3 0,-11-1-5 0,11-2-3 16,2-1-1-16,4 2 2 0,-1 0-4 0,2-3-4 15,0 3-4-15,-2-2-5 0,2 0-2 0,-2 2-2 16,-4-1-3-16,0 2-6 0,-7-1 0 0,-4 0-1 16,0 0-1-16,-3-1-1 0,-3 1-1 0,-1-1 0 15,-3 1-1-15,-3-1 0 0,4 1 0 0,-10 0-4 16,9 0 0-16,-9 0-7 0,9-2-4 0,-9 2-4 16,4 0-2-16,-4 0-3 0,0 0-5 0,0 0-7 15,10-2 0-15,-10 2-16 0,0 0-33 0,0 0-37 16,0 0-55-16,0 5-48 0,0-5-42 0,0 6-49 15,0-6-51-15,-9 8-56 0,8-1-49 0,-5 1-59 16,3-1-1015-16,-1 0 496 0,4-4 332 0</inkml:trace>
  <inkml:trace contextRef="#ctx0" brushRef="#br0" timeOffset="91275.639">21426 4571 129 0,'0'0'515'0,"-9"-11"-19"0,6 8-12 16,3 3-5-16,-2-2-4 0,2 2-17 0,0 0-13 15,-2-5-41-15,2 5-27 0,0 0-36 0,0 0-36 16,0 0-39-16,2-7-31 0,-2 7-42 0,2-5-43 16,-2 5-56-16,3 0-62 0,-3 0-68 0,0 0-81 15,7-3-78-15,-7 3-81 0,0 0-82 0,0 0-76 16,2-2-1054-16,-2 2 496 0,0 0 330 0</inkml:trace>
  <inkml:trace contextRef="#ctx0" brushRef="#br0" timeOffset="93431.696">15622 4750 73 0,'-6'1'182'0,"6"-1"2"15,0 0-3-15,0 0-1 0,0 0-6 0,-4 1-11 16,4-1-1-16,0 0-5 0,0 0-9 0,0 0-8 16,0 0-6-16,0 0-9 0,0 0-8 0,0 0-5 15,-4 2-7-15,4-2-5 0,0 0-7 0,0 0-12 16,0 0-2-16,0 0-4 0,0 0-4 0,0 0-3 16,0 0-4-16,0 0 9 0,0 0 3 0,14 2 14 15,-14-2 17-15,16-3 0 0,1 1 5 0,1-3 1 16,5 1-1-16,7-2-2 0,-1-1 2 0,3 0-10 15,-1 0-3-15,1-2-16 0,0 3 2 0,0-6-5 16,0 4-8-16,0-1 4 0,0-1-8 0,-3 3-6 16,-5 0-8-16,-1 1 12 0,-7-2 1 0,-4 3 3 15,-2 2 9-15,1-1 6 0,-4 2 4 0,-2-1 1 16,1 3 0-16,-3-3-3 0,1 1-5 0,-4 2-6 16,8-3-5-16,-8 3-14 0,2-1-2 0,-2 1-7 15,0 0-7-15,0 0-17 0,0 0-28 0,0 0-34 16,0 0-47-16,0 0-58 0,0 0-57 0,-25 4-54 15,16-2-67-15,-5 1-67 0,-2 4-1115 0,1-5 501 16,-4 3 334-16</inkml:trace>
  <inkml:trace contextRef="#ctx0" brushRef="#br0" timeOffset="96181.458">17593 6427 54 0,'0'0'133'0,"-3"-5"2"0,3 5 7 0,-2-4 7 16,2 4 3-16,0 0 3 0,-4-2 0 0,4 2 0 16,0 0 2-16,-4-3-4 0,4 3 5 0,0 0 1 0,-4-2-3 15,4 2-1-15,0 0 1 0,0 0-2 0,0 0-6 16,0 0-1-16,0 0-12 0,0 0 5 15,0 0-15-15,5-7-13 0,-1 4-12 0,-4 3 1 16,5-2-23-16,0-1-7 0,0 2-7 0,3-2-5 0,4 0-9 16,2 1-2-16,-2-1-6 0,6-2-4 0,1 3-1 15,-1-1-7-15,5 0-4 0,-1 2 2 16,2-3-5-16,3 1-4 0,-4 0-1 0,-3 1 3 0,0-1-8 16,-2 2 1-16,1 0-2 0,-8 1-7 0,2-3 4 15,-2 3 3-15,1-1-7 0,-7 0 1 0,4 2 0 16,-9-1 6-16,9-1-4 0,-4-1-2 0,-5 2-1 15,8 0 1-15,-8 0-1 0,0 0 6 0,0 0-1 16,0 0-8-16,0 0 9 0,0 0-3 0,0 0 4 16,0 0 0-16,-13 7-11 0,4-5 6 0,-4 2 8 15,0 0-4-15,0 0-6 0,-4 0 4 0,3 0 2 16,2 0 1-16,-2-1-3 0,3-1 2 0,-1 1-5 16,1-1 5-16,1 0 3 0,1-1-3 0,0 1 4 15,1-1-5-15,4 0 0 0,4-1-7 16,-9 1 5-16,9-1-2 0,-5 0-21 0,5 0-31 0,0 0-53 15,0 0-101-15,-10-3-124 0,6-4-953 0,0 2 425 16,0-6 284-16</inkml:trace>
  <inkml:trace contextRef="#ctx0" brushRef="#br0" timeOffset="113202.658">10838 12637 5 0,'-4'2'181'15,"4"-2"-4"-15,0 0-3 0,0 0-7 0,0 0 1 16,0 0-4-16,0 0-12 0,0 0 3 0,0 0-7 15,0 0-6-15,0 0-10 0,0 0-8 0,0 0-9 16,0 0-11-16,0 0-8 0,0 0-8 0,0 0-10 16,0 0 3-16,9 2-1 0,-9-2-2 0,13-2 3 15,-3 0-1-15,-1-1 3 0,6-1 0 0,3 0-8 16,3 0 6-16,6-2-10 0,2-2-3 0,3-1-3 0,-3-1-6 16,5 2 5-16,-2-1-6 0,1 2-4 0,0-3-7 15,-4 5-4-15,2-3 4 0,1 1-11 16,-4 2 2-16,0 0-2 0,-7 1-5 0,-1-1-3 15,1 3 7-15,-4-2-6 0,0-1-6 0,-6 4 2 0,-2-2-2 16,-1 3-3-16,0-3 0 0,-2 3 1 0,-2-4 0 16,-4 4 3-16,6-1-3 0,-2 0 10 0,-4 1-3 15,0 0 12-15,8 0 1 0,-8 0-3 0,0 0 1 16,0 0-2-16,0 0-2 0,0 0-4 0,-14 6-20 16,7-3 10-16,-3 2 3 0,0 0-4 0,1 2-6 15,-7 1 1-15,5-2 2 0,-5 2-3 0,0 2-1 16,0-3-3-16,0 0-2 0,-1 1 4 0,1 1-2 15,0-3 2-15,-1 0-4 0,-2 1-2 0,1-2 1 16,5 0-5-16,-1 0 6 0,1 0-5 0,4-3 3 16,-3-2-1-16,4 3 7 0,1-3-4 0,2 2 4 15,-1 0-4-15,6-2-6 0,-6 2 4 0,3 0 0 16,3-2 0-16,0 0-7 0,0 0 1 0,0 0 5 16,0 0-5-16,0 0 3 0,11-8-6 0,-2 5 2 15,2-4-6-15,1 1 13 0,-1 2 11 0,-1-2-14 16,0 0 2-16,-1 2-9 0,0 1 5 0,-1-1 1 15,-2 1-9-15,-1 2-7 0,-1-2-8 0,1 0-10 0,-5 3-23 16,4-2-30-16,-4 2-37 0,0 0-61 0,0 0-69 16,0 0-87-16,0 0-875 0,0 0 404 0,0 0 270 15</inkml:trace>
  <inkml:trace contextRef="#ctx0" brushRef="#br0" timeOffset="114562.35">7622 12398 20 0,'-2'-5'144'0,"-1"-5"-8"0,-1 2-4 16,0 1 4-16,0-1 5 0,-2 2-9 0,1 0-10 16,-3 0-7-16,-1 1 0 0,-4-3-10 0,-1 1-13 0,-5 7-1 15,2-5-7-15,-3 1 2 0,-2 3-6 0,-5-1-4 16,-1 5-8-16,-1-1-1 0,1 1-11 0,2 1 2 15,-2-4-4-15,6 3-4 0,1-1-6 0,0 3-2 16,-1-2-1-16,1-1-4 0,0 3 3 0,2-1-1 16,0-3 0-16,1 3-4 0,4-1 3 0,0 1-1 15,0-2-3-15,4 2-5 0,-3 0 2 0,1 3-5 16,1-2 1-16,0 2-3 0,-1 4-1 0,2-1-3 16,-3 2-3-16,3 2 3 0,-3 5 3 0,3 3 3 15,-2 4 2-15,2 0-5 0,0 6 5 0,-2-3 8 16,2 5-4-16,-4 10 4 0,-4 1 6 0,4 2 3 15,-4 1-4-15,4 1 3 0,-2-3-3 0,3 8-1 16,-3-2-1-16,5 1-3 0,1 0 0 0,-3 3-3 16,5 0 1-16,-1-1-7 0,-1 3 2 0,5-2-1 15,-4 1-8-15,4 0 2 0,1 1-2 0,-4 0 0 16,3 22-4-16,1-22 2 0,2 22-2 0,-1-21 6 16,-1 27-8-16,3-26 7 0,2 22-10 0,-1-23 3 0,3 3-5 15,1-5 4-15,-4 2-3 0,1 22-3 0,3-24 10 16,1 0-7-16,-1 2-1 0,5 0-13 15,-4 2 2-15,0-1-2 0,0-1 1 0,3-2-2 16,-2-2 18-16,4-3-15 0,-4-1 1 0,-1-16 2 0,5 11-5 16,-5-11 5-16,3-1 4 0,2 0-2 0,1 1 0 15,-2-3-5-15,3-8 4 0,3 3 3 0,-6-8-3 16,1-2 0-16,1-4 3 0,-2 0-3 0,3-2 2 16,2-2 8-16,4-2-12 0,-1-3 1 15,5-4 0-15,10-4-9 0,6-7-9 0,18-14-19 0,30-12-22 16,-3-7-39-16,6 1-40 0,6-3-51 0,3-6-53 15,8-3-791-15,2-5 344 0,3-3 230 0</inkml:trace>
  <inkml:trace contextRef="#ctx0" brushRef="#br0" timeOffset="115617.769">11941 11918 87 0,'-5'-4'176'0,"-4"-3"-10"15,1 3-1-15,-1-1 5 0,4 3 0 0,0-2-4 0,-3 1-7 16,4 0-15-16,-1 1-5 0,5 2-18 0,-5-4-13 16,5 4-7-16,0 0-11 0,0 0-10 0,0 0-4 15,0 0-7-15,19-1-7 0,-6 1-5 0,10-3-3 16,7 3-7-16,3-4 2 0,4 4-6 0,4-3-4 15,16-2-4-15,-6-1-2 0,3 3-5 0,-16-1 2 16,3 0-3-16,-1 0-4 0,-7 1 2 0,2 1-3 16,-3 1 1-16,-3 0-5 0,-7-1 1 0,-1 2-3 15,1 0 2-15,-3 2 2 0,-6-2-7 0,0 0 2 16,-3 2-7-16,1 1 4 0,-3-1-2 0,-4 3 3 16,4 1 12-16,-4-2 12 0,-1 7 1 0,1 1 11 15,-1 5 9-15,-2 3 1 0,-1 4-2 0,-4 4 7 16,-1 2 0-16,0 2 5 0,-1 4-2 0,-1 10 0 15,-1 0-10-15,0 5 8 0,-4 0 11 0,8 2-17 0,-6 1-10 16,6 2 3-16,2 3 1 0,-2-1-9 0,-3 0 2 16,6 1-8-16,-3 1 1 0,4-3 2 15,0 2-6-15,0 0-10 0,0-2 12 0,-4 25 5 16,4-24-9-16,3-2 2 0,-3 1-4 0,0 2 3 0,4 22-4 16,-3-24 4-16,0-1 0 0,2 0 0 0,-2-1 0 15,3 3-3-15,-1-4-11 0,-1 1 7 16,2-1 14-16,1-6-20 0,0 0-3 0,-2 1 2 0,1-14-3 15,-3 12 1-15,-2-13 5 0,1 0-12 0,-3 0 1 16,3-1-1-16,-1 1 1 0,-2-2 20 0,1-1-3 16,-1-2-5-16,3-4-3 0,-5 1-1 0,0-2 0 15,4-4-6-15,-2-1 3 0,-1 8-3 0,-1-11 3 16,1 0-1-16,0 2-1 0,-2-7 4 0,2 5 7 16,0-4-3-16,-1 3-1 0,0-1 3 0,1 1-1 15,-2-5 3-15,0 1 4 0,-5 4 6 0,6-5 5 16,-4 0 4-16,0-1 5 0,-2 3-3 0,-4-2 1 15,-1-1-2-15,-3 2-24 0,-6-3-5 0,4 0 3 16,-10-3-6-16,-2 1-8 0,-4-2-14 0,1 0-35 16,-2 3-40-16,-13-3-65 0,-4-1-66 0,1 1-68 15,-5 0-86-15,-2-1-1181 0,-7-8 516 0,-24-4 344 16</inkml:trace>
  <inkml:trace contextRef="#ctx0" brushRef="#br0" timeOffset="118428.382">22411 12496 103 0,'-6'-4'124'0,"1"3"-4"0,-2-3 8 16,0 2-5-16,-1-4-11 0,-2-1-6 0,1 5 9 15,-4-4 4-15,0 2 1 0,3-1-9 0,-6-2 6 16,0 0 11-16,2 0-2 0,-5 3-7 0,6-1-1 16,-3 0-3-16,0 0-1 0,2 1 3 0,1 0-4 15,1-1-11-15,2 1-4 0,-1 1-5 0,0 0-3 16,3 1-6-16,3-1-12 0,-3 1-4 0,3 0 0 15,-4-1-8-15,4 1-1 0,1 1-2 0,4 1-3 16,-7-1-5-16,7 1 5 0,0 0 1 0,-6-3 0 0,6 3-3 16,0 0-2-16,0 0 8 0,0 0-7 0,0 0 9 15,22-2-4-15,-5 0 0 0,-2 4-3 0,3-4 0 16,4 2-5-16,-2 2 0 0,7-2-6 0,1 2 2 16,0-2-11-16,-1 4 1 0,-4-3-2 0,-1 1-5 15,0-2-2-15,-3 0-4 0,-6 2 1 0,0-1 2 16,-1 1-5-16,-4-1-1 0,-2-1 3 0,2 0 0 15,-4 1-7-15,-4-1 5 0,9 0 6 0,-9 0-1 16,0 0 4-16,0 0 2 0,0 0 8 0,0 0 3 16,-26 3-3-16,7 0 5 0,-3-2 0 0,-7-2 4 15,-6 1-8-15,3 1-3 0,4-2 2 0,-4-2 1 16,3 3-6-16,8-2 4 0,3 2 2 0,3-2-17 16,4 2 7-16,-1-1-4 0,7 2 6 0,-1-1-11 0,6 0-2 15,-12 1-3-15,11 2-1 0,-3 0 1 16,4-3-2-16,5 5-2 0,0-1-2 0,3-1 2 15,2 0-1-15,3 1-3 0,-3-1-2 0,4-1-2 16,-4 1-2-16,2-1 1 0,-2 0-4 0,-2 0 4 0,-2-2 0 16,1 0-1-16,-2 3 2 0,2-3 3 15,-7 0-4-15,0 0 1 0,5-3 1 0,-5 3-3 16,0 0-4-16,0 0-3 0,-19-11 3 0,8 8 8 0,-10-5-3 16,-5-1-9-16,-4 0 7 0,-2-1 0 0,-4 2 0 15,3-2-2-15,3 0-1 0,-1 3 5 0,4 0 2 16,8 0 0-16,6 5-5 0,0-1 0 0,3 1 3 15,1-3 0-15,4 2 0 0,-1 1-1 0,-1 2 3 16,7 0-1-16,-5-2 2 0,0-1-6 0,5 3 0 16,0 0-3-16,0 0-5 0,-6 0-7 0,6 0-5 15,0 0-15-15,0 0 1 0,0 0-1 0,0 0 6 16,0 0-1-16,0 0 2 0,0 0-14 0,0 0 4 16,0 0-3-16,0 0 6 0,0 0-2 0,0 0 12 0,0 0-7 15,0 0-8-15,0 0-6 0,0 0-17 16,0 0-15-16,0 0-26 0,0 0-38 0,0 0-58 15,0 0-65-15,0 0-97 0,0 0-826 0,0 0 397 0,20-2 264 16</inkml:trace>
  <inkml:trace contextRef="#ctx0" brushRef="#br0" timeOffset="121568.332">21292 13600 67 0,'-13'0'91'0,"8"0"-5"0,5 0-4 15,-14 0 0-15,9 0-8 0,-3 0-5 0,-1 0 2 0,-5 1-4 16,9 2 5-16,-6 0-1 0,-1-1-4 0,4 0 0 16,-1-1-3-16,4 1 5 0,-7 1-1 0,1-2 1 15,5 0-3-15,-3 3 7 0,1-3 2 0,2 2 5 16,-2-1 4-16,-2 1 3 0,0 0 2 0,0-2-3 15,-3 2-3-15,3-2-4 0,-2 0-4 0,2 2 2 16,1-1-4-16,1-2-2 0,2 2-4 0,2-1-3 16,4-1-8-16,-9 0 1 0,5 1-4 0,4-1-4 15,-7 3-1-15,7-3-3 0,-7 2-1 0,7-2-1 16,0 0-3-16,0 0-2 0,-5 0-2 0,5 0-3 16,0 0-3-16,0 0-3 0,0 0-3 0,0 0-3 15,0 0 0-15,0 0-5 0,-5 2 2 0,5-2-4 16,0 0 1-16,0 0-1 0,0 0-1 0,0 0 0 15,5 6 1-15,0-3 2 0,2 1 1 0,2-2 0 16,2 1-3-16,8 2 1 0,4-1-2 0,3 4-1 16,3-1 7-16,3-2-10 0,3 0-1 0,-1 0 1 15,-2-1-1-15,-1 1-1 0,-2-2-3 0,-2 1 2 16,-9-1 2-16,1-1-2 0,-7 0 1 0,2 1 0 16,-3 0-3-16,-4-2 3 0,0-1-1 0,-2 3 7 0,-5-3 2 15,9-1 5-15,-9 1 3 0,0 0 6 16,0 4 6-16,0-4 5 0,0 0 3 0,-23 0-8 15,9 2 1-15,-5-2-7 0,0-1 6 0,-11 0-1 0,1 1 0 16,-2-3 4-16,6 2-2 0,3-1 1 16,-1 2 0-16,5-1 5 0,0-2 0 0,4 2-9 0,2 1-1 15,-1-1 2-15,0 2-5 0,1-2-3 16,2 0-3-16,0 1-3 0,10 0 5 0,-9-2-10 0,3 1-2 16,6 1 1-16,-7 1-12 0,7-1 2 0,-5 3-4 15,5 2-3-15,0-5 1 0,8 4-10 16,-3-1-7-16,0 1-7 0,4-2-5 0,-4 1-14 0,3 0-11 15,-2 1-18-15,-1-2-21 0,1 2-21 0,-1 0-28 16,2-3-35-16,0 3-36 0,3 0-42 0,-4 1-782 16,3-4 347-16,1 4 230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1290.03943" units="1/cm"/>
          <inkml:channelProperty channel="Y" name="resolution" value="2064.7133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1-25T09:07:52.18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1952 1636 168 0,'-5'-6'210'16,"4"3"3"-16,-2-2 1 0,-1-2-10 0,-1 2-9 15,0-7 2-15,-4 4 1 0,-1-3-15 0,-2 1 0 16,1 4-6-16,-2-5 6 0,0 7-12 0,-3-2 8 16,-2 2-9-16,-4 1-14 0,2 3 2 0,-3 3-1 15,-5 2-14-15,-3 0-1 0,0 7-15 0,3 2 2 16,-4 2-8-16,-1 6-17 0,-6 7-2 0,5 6-4 16,-3 2-9-16,9 1-2 0,9-8-15 0,-6 18-8 15,3-2-2-15,7 2-6 0,0-1-14 0,4-3 2 16,5-10-7-16,0 16 2 0,6-13-1 0,5 9-6 15,-1-10-2-15,9 11-6 0,-1-15 5 0,3-1-8 16,4-2-1-16,4-1-7 0,12 8 1 0,-5-18-5 16,-2 1-2-16,6-2-2 0,0-4-5 0,-2-4 0 15,2-3-12-15,-2 0 4 0,-1-5-2 0,1-5 1 16,-1-3 0-16,-2-5-2 0,-1-3 2 0,-1-5 3 16,-2-5-2-16,2 2-14 0,-5-3 22 0,0 0 1 15,-3-1-1-15,-5 1 9 0,1-1 14 0,-6 12 8 16,-1-4 5-16,-2 2 18 0,0 3 20 0,-2 4 17 15,-1-1 9-15,0 6 0 0,-3-1-4 0,2 1-8 16,-1 3-11-16,-1 2-14 0,2-5-7 0,-2 5-6 16,0 0-10-16,0 0 2 0,6 18-2 15,-3-4-4-15,2 5-3 0,-2 5-2 0,3 0-4 0,-1 8-3 16,1-4-2-16,3 4 1 0,0 1-6 0,1 0-4 16,4-3-1-16,3-3-5 0,-3-1-3 0,4-2-7 15,1-3-4-15,1-3-2 0,-4-5-4 0,7 0-5 16,-5-3 1-16,2-4 5 0,1-5-7 0,-3 0 5 15,2-3 2-15,-1-3-2 0,8-9-1 16,-5 0 5-16,-4-5-4 0,-2-5 2 0,1-4 2 16,-6-4 0-16,3-1 0 0,4-11-5 0,-4-2 7 15,-1 3 1-15,-3 14 5 0,-9 2 5 0,2 0 0 0,-6 3 3 16,2 6 13-16,-4 1 6 0,1-1 12 0,-1 8 1 16,-2-5-8-16,-1 2-2 0,-2 7-2 0,-4-4-4 15,0 6 0-15,-6 4-7 0,-3 2 3 16,2 3-4-16,-10 4-5 0,3 6 0 0,-1-4-1 15,7 6-4-15,5-6-6 0,3-1-12 0,1 2-10 0,8-2-15 16,1-1-12-16,2 2-5 0,3-1 5 0,4 1-8 16,2-6 10-16,4 1 3 0,2-3 8 15,6 0 0-15,0-4 4 0,12-3 8 0,-3-2 0 0,1 0-1 16,0-5 10-16,0 2 0 0,-1 0 2 16,-2 0-2-16,-5 1 7 0,-4 3 2 0,2 1 7 0,-1 1-5 15,1 1 15-15,-1 1-1 0,0 4 12 0,4 1 3 16,-3 4 2-16,0 1-1 0,4 3 0 0,1 2 0 15,-10-1 0-15,8 6-3 0,0 0-6 0,-4-1 5 16,-4-1 0-16,1 4-6 0,3-1 2 0,-7-3-1 16,0 0-3-16,-1 1 1 0,-2-2-4 15,-3 3 4-15,-1-3-9 0,-2-1-6 0,2-4-6 0,-2-2-3 16,0-1 9-16,0-2 2 0,-2-1 0 0,0 0 6 16,0-5-2-16,0 0 3 0,0 0 1 15,0 0 1-15,0 0-4 0,-10-29 0 0,6 8-4 16,-2-5 2-16,6-9-2 0,1 1-2 0,2-2 5 15,4 2-3-15,2 0 0 0,-2 5 1 0,0 1-4 16,6 2 1-16,-3 3 1 0,2 7-2 0,-2-1-4 0,0 3 2 16,3 5 2-16,4-1-4 0,-4 5-2 0,0 3-2 15,-1 2 3-15,3 1 3 0,-1 7 0 16,7 1 0-16,-4-1 2 0,-1 5 2 0,6 3-4 16,-3 4 3-16,-4-1-9 0,3 0-3 0,4 1-1 15,-9 4-6-15,-1-7-2 0,1 5-9 0,0-7-1 0,-4-1-1 16,1 1-6-16,2-1-1 0,-3-5-3 0,-2-1 9 15,3-1 3-15,-1-1 4 0,-1-1 2 0,0-4 2 16,-2-2 3-16,-6 1 5 0,14-9-6 16,-1-5 14-16,-4-2-6 0,5-14 2 0,0-1 3 15,4-15 1-15,0-1 2 0,2-3 6 0,-4-3 0 16,-1-1 1-16,-2-1 6 0,-4 1 5 0,-2 6 24 16,-2 2 11-16,-2 11 16 0,-2 2 7 0,2 4 20 0,-2 2 4 15,0 8 3-15,1 2 4 0,-2 7 4 0,1 0-9 16,-2 4-11-16,2 3-11 0,-1-4-14 15,0 5-12-15,0 2 3 0,1 12-5 0,1 5 0 16,0 10-7-16,-2 4-4 0,0 5 0 0,4 12-9 0,0 1 8 16,2-1-2-16,-1 0-9 0,3 1 2 15,2-1-2-15,-1 2-6 0,1 0-1 0,4-1-9 16,3-6-17-16,2 2-8 0,-2-16-10 0,1 3-10 0,-1-6-9 16,5-1-7-16,1-2-6 0,0-3-9 15,0-5-5-15,3-3-1 0,-6-7 3 0,11-3 5 16,-3-4 3-16,-1-3 1 0,0-7 1 0,-1-5 6 0,0-1 6 15,-4-4 2-15,1-3 1 0,-3-4 9 16,-1 0 2-16,1 0 11 0,-6-1 7 0,0 5 8 16,-8 0 11-16,-1 0 20 0,-1 8 16 0,-3 1 1 15,-1-2 15-15,-3 6 3 0,-4-3-5 0,-1 4-6 16,-1 1-4-16,-5 1-4 0,-1-1-1 0,-3 5-6 0,2-1-4 16,-5 7-5-16,2 2 3 0,-9 4-7 0,9-1-2 15,-3 2-4-15,0 7-1 0,5-1-5 16,0-2-5-16,3 3-11 0,1-2-14 0,4 1-19 15,5 3-14-15,0-5-8 0,3 0-4 0,2-3 2 16,6 6 2-16,-1-9-1 0,6-1 12 0,5 0 3 16,4-4 7-16,1-2 5 0,7-3 3 0,3-3 8 0,0-3 6 15,1 1 9-15,-2-1 13 0,-1-3 15 0,-4 5 10 16,-2-3 11-16,-5 2 11 0,-1 3 0 16,0 0 5-16,-6 3-3 0,-1-1 0 0,2 4 5 15,0-3-4-15,-3 5-2 0,-1 1 2 0,4 0 5 16,-4 3-7-16,2-3 3 0,1 6-6 0,-2-1-8 0,2 4 4 15,1 2-4-15,-4 1-3 0,3 2 0 0,-4 0-12 16,-1 0 8-16,-3 2-8 0,-1 0-6 0,-1-1-11 16,0-1-16-16,1-2-14 0,-6 1-14 15,6-4-4-15,1 1-1 0,-4-5 0 0,1-3-2 16,-1 0 6-16,2 2 5 0,0-5 4 0,-2-2 4 16,0 0 3-16,14-14 3 0,-4 2 1 0,7-10 2 0,1-2 3 15,0-2 2-15,0 0 9 0,2-2 3 16,-2 0 9-16,4 1 1 0,-2 6 2 0,0-2 7 15,-1 2 7-15,-4 9 0 0,-1-1-2 0,-5 6-14 16,0-3 6-16,1 8-3 0,-1-3-1 0,0 4-1 16,0 1-3-16,2 3 7 0,-1 2-5 0,0 5 2 15,0 0-2-15,1 2-1 0,0 4-2 0,-2 0 5 16,-2 3-1-16,5-3-3 0,-1 6-6 0,-4-5-2 16,0 0-13-16,2-2-3 0,1-3-10 0,-2 2-7 15,1-6-3-15,-3 1 2 0,2-4 4 0,1 2 1 16,-4-4 0-16,3-3 10 0,-8 0 2 0,18-10 4 15,-8 0 2-15,0-4 1 0,2-10 8 0,0-1 14 16,0-1 13-16,-2-6 6 0,-2-2 7 0,2-10 2 16,-1-3 3-16,0-3 12 0,-4 0 2 0,0-3 0 15,-1 1 6-15,0 3 9 0,-1 15 9 0,1-3 8 16,0 6 6-16,0 4 10 0,-4 9 19 0,0 3-12 16,0 7 12-16,1-1-22 0,-1 4-12 0,0 2-11 15,0 3-14-15,0 0-8 0,0 0-1 0,3 20 5 16,-2-1 2-16,1 11-2 0,0 4-4 0,-2 11-18 15,0 6-38-15,0-5 0 0,0 1 0 0,0 2 0 16,0-4 0-16,1 5 0 0,-1-15 0 0,3 14 0 16,2 0 0-16,-3-14 0 0,5-2 0 0,-2 3 0 15,4-2 0-15,1-3-105 0,2 1-38 0,1-3-40 0,6-1-62 16,5-8-66-16,0-5-96 0,3-3-59 0,6-12-62 16,-1 2-1407-16,0-8 645 0,-1-7 430 15</inkml:trace>
  <inkml:trace contextRef="#ctx0" brushRef="#br0" timeOffset="188.494">5387 1995 4458 0,'-26'-12'320'0,"-3"2"-112"15,2 3-111-15,8 0-39 0,2 2-19 0,5 2-8 16,3 1-4-16,1-1-2 0,2 2-1 0,2 0-3 16,1-2 0-16,3 3-1 0,0 0-5 0,0 0 15 15,24-5-4-15,-3 3-4 0,11-1 6 0,6-1-7 16,17-5-1-16,-5 1-15 0,-9 4-19 0,9-6-43 15,-13 2-38-15,-3 1-72 0,-3 0-56 0,-12 0-73 16,-1-2-89-16,-5 3-1042 0,-4-3 475 0,-8 4 318 16</inkml:trace>
  <inkml:trace contextRef="#ctx0" brushRef="#br0" timeOffset="719.509">2862 2081 81 0,'0'0'200'16,"-4"-6"-5"-16,-1 5-14 0,1-1-19 0,4 2-7 16,-3-3-9-16,3 3-19 0,-2-4-15 0,2 4-12 15,-1-5-11-15,1 5-16 0,0 0-12 0,0-3-12 16,0 3-2-16,3-4-10 0,-3 4-8 0,9-2-8 15,-5-1-12-15,3 1-17 0,0-2-6 0,2 0-11 16,2 0-12-16,0 0 0 0,-1-1-9 0,-1 2 5 16,1-2-6-16,1 1-12 0,-4-2-22 0,1 2-19 15,-3-2-35-15,0 2-281 0,-4 1 140 0,3-4 92 16</inkml:trace>
  <inkml:trace contextRef="#ctx0" brushRef="#br0" timeOffset="1171.191">3132 1860 47 0,'0'0'125'0,"0"0"8"0,0 0-16 15,-12 7-4-15,12-7 5 0,-4 4-12 0,4-4 2 0,-4 4-9 16,1-2-6-16,3-2-5 0,-3 4-5 0,3-4-4 16,-5 3 0-16,5-3-1 0,0 0-3 0,-3 1 5 15,3-1 1-15,0 0 2 0,0 0 0 0,0 0 0 16,0 0-1-16,0 0 4 0,0 0-6 16,0 0-3-16,0 0-3 0,0 0 19 0,14 3 19 15,-2-5 15-15,9 1 1 0,10-3 8 0,2-2-3 0,20-5-3 16,6 4 6-16,3-4-18 0,3-1 4 0,26-2 7 15,-31 5-13-15,4-1 1 0,2 1-5 0,-5-1 1 16,-4 5-8-16,-2-3 1 0,-18 4-18 16,1-1-1-16,-4 3-5 0,-2 1-5 0,-12 1-2 15,3-1-5-15,-9 0-2 0,0 1-6 0,-2 0 0 16,-6-2 2-16,0 2 2 0,2 0 9 0,-8 0 4 0,9 0 7 16,-4 2-3-16,-5-2 1 0,7 0-9 0,-7 0-2 15,0 0-12-15,0 0-11 0,0 0-30 0,0 0-49 16,0 0-80-16,0 0-99 0,0 0-135 15,0 0-156-15,0 0-1063 0,0 0 522 0,0 0 346 16</inkml:trace>
  <inkml:trace contextRef="#ctx0" brushRef="#br0" timeOffset="2433.954">6892 1932 241 0,'-8'-5'279'0,"2"-5"-5"15,-7-4-20-15,3 7-2 0,-6-4-4 0,1 5-2 16,0-4-13-16,4 4-12 0,-6 0-11 0,-1 1-15 15,-1 3-16-15,0 2-15 0,-3-2-3 0,4 5-30 16,-2-2 0-16,0 6-17 0,3-2-12 0,0 6-10 16,-1-1-7-16,3 1-12 0,-1 3-4 0,4-1-8 15,-2 1-3-15,5 3-9 0,0-1-2 0,-1 1-13 16,3-3-1-16,2-2-9 0,1-1-24 0,4-1-13 16,-1-1-2-16,1 0-5 0,1 2-6 0,3-6-11 15,1 2 1-15,2-2 9 0,0 0-8 0,9-4 4 16,0-1 12-16,3-2-1 0,7-7-3 0,-4 3 3 15,4-7 0-15,1 0 4 0,0-4-2 0,-4-1 2 16,3 1 4-16,-6-1 0 0,-1-1 3 0,-5 6 2 16,-2 2 11-16,-1-4 1 0,0 3 5 0,-4 3 3 15,0 0 10-15,0 1-2 0,-4 2 0 0,1-1 1 16,-1 3-4-16,0 1-2 0,-2-2-2 0,3 4-8 16,-4 1 3-16,4-5-7 0,-4 5-5 0,0 0 7 15,5-1-2-15,-5 1-2 0,0 0-1 0,0 0 0 16,14 3-1-16,-10-1-1 0,1-1 3 0,4 0 2 15,-4-1-3-15,3 3 1 0,2-3-2 0,3-3 2 16,-3 1-1-16,3-2 5 0,-3-2 0 0,5-4 1 16,1 0-7-16,-3-6 6 0,4-3 4 0,-4-3-3 15,1 5 7-15,-5-6-7 0,-2 5 3 16,0-7 12-16,0 7 19 0,-1 0-1 0,-3-2 20 0,0 4 19 16,0 4 3-16,-2 0 14 0,2 0 12 0,-3 3 8 15,1 2-1-15,-1 2-12 0,0 0-11 0,0 1-11 16,0 4-15-16,0 0-5 0,0 0-7 0,0 0-2 15,-5 18-3-15,1 2-4 0,0 10 1 0,-1 4-6 16,0 12 4-16,-4 3-5 0,5 4 1 0,3 1 3 16,-3 3 1-16,2-1-3 0,-2 4-4 0,2 1 1 15,6 18-5-15,-5-20-1 0,4-3-2 0,-1 4-4 16,5 22 3-16,0-24-5 0,-2-5-3 0,3 0 0 16,1 1-2-16,2-1-2 0,1-2 0 0,-7-1-3 15,-1-15-1-15,2-4 1 0,-3 2 1 0,-2-3 0 16,-1-4 0-16,-1-9 0 0,-2 3-1 0,-2-6 2 15,0 2 1-15,-3-7 1 0,-2-7-3 0,0 4-2 16,-5-3 2-16,-2-6-2 0,-6-1-1 0,-4-4 2 16,-5-5-4-16,7-2 3 0,-1 0 1 0,3-3 4 15,4 1-1-15,2 1 6 0,2-5 0 0,6 8-3 16,-3-4-3-16,4-1-3 0,3 0-3 0,1-1-3 16,5-5-2-16,5 0-10 0,6-5-20 0,4-2-20 15,6 1-38-15,14-10-46 0,6 1-72 0,3-6-78 16,-3 5-79-16,5 2-94 0,-6-2-1153 0,0 1 534 15,1-2 358-15</inkml:trace>
  <inkml:trace contextRef="#ctx0" brushRef="#br0" timeOffset="4786.781">8348 2179 155 0,'7'-4'202'0,"0"1"1"16,1 1 1-16,-1-1-2 0,-1-1-3 0,2-1 1 15,0-2-11-15,-2 2 2 0,-1-4-8 0,-1 2-35 16,4-2 7-16,-5 0-9 0,0-2-8 0,-2-3-8 16,3-3-18-16,-4 0-8 0,-1-2 5 0,-2-1-6 0,-1 2 3 15,-2-2 6-15,1 1 8 0,1 4 21 16,-1 0 12-16,-4 3-4 0,0 3-11 0,0-1-5 15,-5 0-12-15,1 5-6 0,1 1-13 0,-2 2-9 16,-3 2-6-16,-2 4-11 0,0 5-6 0,-6 5-10 16,1 4-3-16,-1 3-8 0,2 4-6 0,-2 1 1 15,3 3-3-15,-3 10-5 0,5-7-3 0,5-1-2 16,1 3-4-16,8-5-2 0,0 2-1 0,-1-4-4 16,7 2-3-16,4 0 0 0,4-4-6 0,-2-8-4 15,4-1-5-15,3 0 3 0,-1-3-3 0,4-1-1 16,1-6-5-16,2 1 8 0,1-2-1 0,1-6 0 15,-2-6-1-15,0 5-1 0,-1-6 2 0,9-7 0 0,-4-1 5 16,1-2-2-16,-4 0-4 0,5-4 5 16,-5 0-1-16,2 2 11 0,-9 6 6 0,0 0 8 15,-6 6 9-15,1-3 8 0,1 3 5 0,-4 2 10 16,0 0-1-16,-2 1 1 0,-2 3-1 0,3 0-6 16,-3-1-8-16,-1 3-8 0,4-6-6 0,-1 5-8 15,-3 1-4-15,0 0-4 0,0 0 1 0,0 0-1 16,2 12-5-16,1-3-4 0,-3-1-10 0,4 2-17 15,0 2-9-15,-1-1-9 0,2-1-10 0,-1-1-15 16,1-1-10-16,-1 2 1 0,0-5-2 0,3-2-1 16,-1 3 4-16,-1-3-2 0,0-1 18 0,-5-2 8 15,0 0 0-15,20-12 11 0,-11 7 7 0,4-9 3 0,-2-1 6 16,1-2 10-16,2 0 9 0,0-4 15 16,-5 4 8-16,5 0 12 0,-5 2 6 0,4 1 15 15,-4-3 0-15,0 3-4 0,3 1-4 0,-4 5-5 16,1-1-2-16,3 0-8 0,-2 1-7 0,1 1-2 0,3 2-5 15,-2 3 0-15,3 0-7 0,-2 4 1 16,6-2-1-16,-6 2-2 0,2 5 0 0,-1 1 0 16,-2-2-1-16,1 6 0 0,-3 1-3 0,0 2-2 15,-1-3 1-15,-3 5 0 0,0 0 1 0,-1 0-11 0,0-1-15 16,-3 4 2-16,-2-5-13 0,0-6-8 0,2 3-7 16,-1-3-11-16,-1-3-2 0,0 3 1 0,1-6 10 15,-1 2 6-15,0-5 8 0,0 6 11 16,1-5 9-16,-1-1 2 0,0 0-5 0,0 0 8 15,3-19 1-15,-2 8 2 0,1-1 2 0,1 1 6 16,4-5 0-16,-1 0 0 0,2 2 2 0,-1 0 3 0,-1 2 1 16,1 2-3-16,2 0 1 0,0 2-1 0,-2-1-1 15,3 7-2-15,0-4-1 0,-1 2-6 16,1 1-1-16,0 0 3 0,2 3-4 0,-2 0 3 16,2 3 0-16,-1-2 8 0,3 7-16 0,-5-3-11 0,1 1-6 15,2 1-1-15,-2-2-5 0,-2 2-16 16,2-2-9-16,-2 0-11 0,-3-2 13 0,1-1 18 0,-6-2-3 15,12 3 6-15,-9 1 2 0,-3-4 22 0,0 0 6 16,11-7 4-16,-7 0 1 0,3-4 8 16,-2-1 20-16,0-2 21 0,-1-3 13 0,1 0 11 0,4-2 11 15,-4 2 3-15,-1-2 9 0,0 1 1 0,1 1-10 16,0 3-7-16,4-1-8 0,0 3-9 0,-1 0-8 16,1 4-6-16,1 4-3 0,2-3-6 0,1 6-5 15,-1 0-3-15,7 5-3 0,-2-1-4 0,2 3 0 16,-2 2-4-16,3 4-1 0,-3-2 1 0,-2 2-3 15,3 3-1-15,-4-1-2 0,1 6 0 0,-3-3 1 16,-4 0-8-16,-3 2-7 0,1 0-8 0,-4-1-7 16,1 0-19-16,-3-2-6 0,0-3-7 0,0-2-9 15,0-4 2-15,0 0 5 0,0 0 0 0,0-2 0 16,0 0 20-16,0-5 12 0,0 0-4 0,0 0 6 16,0 0 4-16,0 0-4 0,0 0 2 0,-6-30 7 15,6 14 4-15,0-2 1 0,2-10 0 0,2 4 7 16,2-3 0-16,2 3-3 0,4 0 1 0,-1 2-4 15,-1 7 5-15,3-1-3 0,-3 5 3 0,3-1-1 16,-3 5-3-16,3-1-4 0,-1 3 3 0,0 4-1 16,2-2-3-16,-1 6 4 0,0-2-3 0,1 5 2 15,-2 1-2-15,-1 0 6 0,2 4-3 0,-3 0 2 16,0 4 0-16,-1 1 0 0,-2 0 2 0,-1-2-4 16,0 3-7-16,-1-5-6 0,-1 2-11 0,3 0-6 15,-3-4-14-15,1-2-6 0,0 3 15 0,1-2-20 16,-1-2 2-16,-1-5 11 0,1 3 5 0,4-2 5 15,-4-2-4-15,-5-1 14 0,13-6-7 0,1 1 10 16,-5-5 12-16,4-2 1 0,1-4 4 0,3-7 7 16,-1 1 8-16,-2-2 7 0,-1 0 5 0,0-1 3 15,-2 1 17-15,-1 5 6 0,-1 2 7 0,0 3 11 16,-2 4 8-16,-1 0 8 0,-3 0-5 0,-2 3-6 16,4 1-10-16,-5 3-11 0,4 0-9 0,-1 1-7 15,-3 2-4-15,0 0 0 0,7 9-5 0,-7-1 3 16,3 4-5-16,-3 1 0 0,2 3-2 0,-2 3-3 15,0 1 1-15,2 6-7 0,-2-6 0 0,2 4-4 16,-6-5-8-16,6-1-11 0,0-3-9 0,-1 1-20 16,2 0-10-16,0-4-14 0,3-4 0 0,0 2 8 15,-2-8 7-15,1 3 2 0,3 0 8 0,-3-5 5 16,5-1 5-16,-1-1 6 0,3-5 2 0,-1-1 1 16,2-4 10-16,1-5-1 0,3-4 12 0,-3-3 13 15,0 2 10-15,-3-2 8 0,2 1 5 0,-5 5 14 0,-2 2-1 16,4 0 12-16,-1 2 11 0,-5 4 5 15,0 2-2-15,-1 1-4 0,-1 2-12 0,3 0-12 16,-4 3-7-16,3 0-8 0,-4 2-6 0,0 0 1 16,9 10-2-16,-6-2-3 0,2 3-2 0,0 6-3 15,1 0-1-15,2 1 0 0,1 0-4 0,1 7 2 0,-1-6-4 16,-2 0-3-16,4 4-2 0,-1-6 3 16,3 6-3-16,0-8-6 0,-2-1-4 0,3 0-2 15,4-1-3-15,5-1-1 0,-5-3-3 0,4-4-1 16,1-3-2-16,4-4 3 0,-4 0-3 0,2-3 3 15,3-5-2-15,-1-1 1 0,-4-2-3 0,4-5-1 16,-4 0-5-16,-1-5-3 0,-2 0 4 0,2-3-4 0,-4-1 1 16,0 2 0-16,-3-2 1 0,-1 4 7 15,-4 1-3-15,-2 5 6 0,-4 0 0 0,-2 7 5 16,-2-4 2-16,0 5-1 0,-5-1-1 0,0 3-1 0,0 2-6 16,-4 1 3-16,-4-1-2 0,1 6 2 0,-8 3 2 15,2 0-1-15,-6 8 5 0,5-1-17 16,2-1-13-16,2 0-28 0,4-2-12 0,1-2-18 15,3 1-15-15,-1 1 3 0,4-4-6 0,3 1 0 0,1 0 4 16,0-5 6-16,0 5 13 0,4-3 5 0,-4-2 13 16,14 1 14-16,-14-1 2 0,14-5 13 15,-5 0-7-15,5 0 8 0,-5 2 12 0,3-1 22 16,-5 1-5-16,2-2 4 0,-5 3 6 0,-4 2-1 16,9-2-7-16,-9 2 5 0,0 0-1 0,0 0 10 0,13 7-4 15,-9-2 8-15,-2 2 10 0,2 3-10 0,0 2 1 16,0 2-5-16,1 3 7 0,-2-2-9 0,0 4 5 15,2-2-3-15,-1 0 4 0,1-2-5 0,0-4-2 16,4 3-3-16,-2-3 2 0,-1-2-6 0,2 0-2 16,4-5 7-16,0-2-2 0,-1 0-6 0,2-4 9 15,5-3-1-15,0-3 3 0,0-3 3 0,-1 0-4 16,3-7 7-16,-1-4 5 0,-1-5 3 16,0-2 6-16,-1-2-5 0,3-14 7 0,-1 2 9 0,-10 7-2 15,1-14 9-15,-1 1 3 0,0 3 0 0,-5-2 20 16,0 16 9-16,-3 1 35 0,-1 5 32 0,-1 11 19 15,-2 3-3-15,2 0-21 0,1 4-21 0,0 1-19 16,0 5-8-16,0 2-10 0,0 0-6 0,-13 22-6 16,7 2-6-16,-6 5-6 0,2 5-2 15,-3 13-1-15,1 4 0 0,0 1-3 0,3-1-12 0,0-4 1 16,4-12-4-16,-1-1-4 0,5-1-5 0,1-3-5 16,2 2-25-16,3-6-30 0,-1 0-44 0,5-2-50 15,-1-7-82-15,4-2-76 0,-3-1-99 0,4 0-86 16,5-6-68-16,2-1-1174 0,12-4 571 0,1-4 382 15</inkml:trace>
  <inkml:trace contextRef="#ctx0" brushRef="#br0" timeOffset="6183.119">12286 1966 168 0,'-2'5'283'0,"1"2"-28"15,-1 3-22-15,-2-1-19 0,5-1-27 0,-2 4-16 16,2-2-15-16,2-1-16 0,-1 1-6 0,3-1-6 16,3-1-6-16,-1-2-7 0,5 2-3 0,-3-4-8 15,4 0-3-15,1-2-6 0,3 0-3 0,1-2 1 16,-6-2-6-16,5 0 3 0,1-6-6 0,-3 0 0 16,3-3-7-16,3-8-10 0,0-1 1 0,-3-3-7 15,-3-4-8-15,3-3 8 0,-5-1 0 0,-5-1 14 16,-3 1 20-16,-4 2 2 0,-1 0 19 0,-6 5 6 15,-2-1-7-15,-1 8 8 0,-1 1-9 0,-3 4-5 16,-1 2-8-16,-4 0-3 0,3 3-9 0,-2 0-9 16,4 2-6-16,1 1-9 0,1 1-8 0,1 0-7 15,4 1-6-15,1 1-9 0,0-1-3 0,5 2-9 16,0 0-2-16,-7 0-10 0,7 0 1 0,0 0-7 16,0 0 0-16,14 11-4 0,0-9 3 0,3 4-5 15,5-5 4-15,6 2 0 0,-9-2-2 0,14 2 3 16,-6-3-2-16,3 2 2 0,-2 0-3 0,-7-2-2 15,1 0 9-15,-4 3-5 0,2-3 0 0,-1 3-5 16,-6 0-1-16,5 1-1 0,-8-2 4 0,2 3-2 16,-2 1-1-16,-1 0-4 0,-1 4 16 0,1 0-5 15,-3-1-2-15,3 6-1 0,-1-1 1 0,-1 3-3 16,-3-2 6-16,1 2 0 0,2 3-2 0,-1-2 3 16,2-1-4-16,-2 3 8 0,4 2-6 0,-1-5-2 15,7 5 1-15,-5-8-8 0,3 0 4 0,0-2-9 16,4-2-1-16,-4-2-4 0,7-1-7 0,-2 0 2 0,-1-5 3 15,2 1-3-15,-1-4 1 0,3-3 1 0,-2-1-1 16,7-6 2-16,-5-5 2 0,0-1-4 16,2-6-3-16,-1-4-4 0,-5 2 3 0,4-4 2 15,-3 2 6-15,-3-2-5 0,-2 1 11 0,-3 0 10 16,-2 6 13-16,-2 5 3 0,-4 0 8 0,-3 5 5 0,0-2 11 16,-3 5 1-16,0 0-4 0,0 3-4 0,-1 4-5 15,-5-1-4-15,0 4-2 0,-1 2-4 16,-5 6-4-16,-1 4-2 0,1 1 2 0,-4 7-3 15,2 4 0-15,-1-1-2 0,4 2 2 0,4-2-8 16,2-1-4-16,7-4-2 0,-2 0-7 0,3-2-8 0,4 0-8 16,4-3-18-16,-3-4-4 0,4 4 0 0,0-4-17 15,4 0-2-15,-2-5-2 0,2 0 9 16,1-3-3-16,5-5 6 0,8-3 8 0,-1-2 0 16,0-6 5-16,0-6 0 0,2-1 9 0,-3-6 5 15,10-11 6-15,-12-5-7 0,4 1 16 0,-7-1 11 0,-2 9 9 16,-7-1 23-16,1-11 15 0,-3 16 35 0,-5 3 24 15,-3-2 21-15,3 9 16 0,-4 3 10 16,-1 2 8-16,-2 3-3 0,3 5-14 0,0 0-14 16,-1 2-19-16,1 2-11 0,0 3-15 0,0 0-5 0,-5 17-5 15,0 0-7-15,1 10-4 0,-4 4-5 0,2 4 0 16,-5 14-11-16,2 5-1 0,0-1-5 0,0 1 0 16,-3 4-5-16,2 0-2 0,-4 23 3 0,0-28-13 15,5 1 2-15,-2 3 1 0,-1-2-8 16,-2-3-9-16,6 2-10 0,2 3-12 0,-2-1 5 0,-2-4-4 15,5-1-13-15,1-17-16 0,1-4-15 0,3-2-10 16,3-9-2-16,-3-9 6 0,0 0 3 0,1-3 8 16,2-4 8-16,-3-3 3 0,0 0 6 15,15-21 3-15,-6-1 2 0,0-11 7 0,9-12 0 0,0-6 6 16,-2-1-3-16,2-3 6 0,-4-1 8 0,3 3 2 16,0 2 10-16,-1 3 5 0,0 4 14 0,-4 13 8 15,-3 2-1-15,0 4 0 0,5 2 3 0,-9 5-1 16,3 7-2-16,-3 1-7 0,4 2 1 0,-1-1-3 15,1 4-6-15,-3 2-4 0,6-1 1 16,-2 3-5-16,3 2 2 0,5 3 0 0,-2 5-3 0,-1 0 4 16,1 2-1-16,-1 1 1 0,-5 0-3 0,3 1 4 15,-8-1-1-15,-1 2 2 0,0 3 2 0,-4 2 0 16,0-1-4-16,-8 6 1 0,0-6-1 0,-3 5 0 16,-4-1 2-16,-2 2-3 0,-3 0 0 15,-3 0-4-15,-2 0-9 0,0 0-19 0,1-3-29 0,2-2-44 16,4-5-43-16,5-2-56 0,-1-6-45 0,6 0-32 15,3-4-49-15,5-2-64 0,0 0-66 0,-5-9-1118 16,5 9 521-16,9-25 350 0</inkml:trace>
  <inkml:trace contextRef="#ctx0" brushRef="#br0" timeOffset="6914.143">14060 1763 343 0,'6'-8'358'16,"-5"4"-34"-16,4-3-26 0,-1 2-20 0,-3 1-26 15,3 3-19-15,-4 1-10 0,0 0-10 0,0 0-3 16,0 0 1-16,-9 19-10 0,8-7-14 16,-4 4-17-16,1 2-14 0,2 2-15 0,0-1-9 0,2 5-18 15,2 2 0-15,0-7-20 0,2 1-20 0,2 5 3 16,2-7-7-16,1-3-7 0,1 2-13 16,0-2-16-16,3-1-7 0,1-1-13 0,3-4-9 0,1-2-14 15,-2-3-1-15,7-4 1 0,-2-1-3 0,-1-5-6 16,7-3 5-16,-8-1 3 0,4-9 3 15,-10 7-4-15,2-8 6 0,-6 2 7 0,-2-2 9 0,-3-6 8 16,-4-1 8-16,1 2 12 0,-8-3-5 0,-3 5 0 16,-1-2 18-16,-7 4 1 0,-4 0 7 0,0 2 5 15,0-1 11-15,0 7-1 0,4 2 8 0,0 1 2 16,6 3 4-16,1 1-1 0,2 0-8 16,1 3-9-16,2-1-11 0,2 0-6 0,-1 1-7 15,3 1-7-15,2 2-6 0,0 0-4 0,0 0-1 0,16-1-1 16,-2 1-3-16,9 0 0 0,6 1-6 0,3-1-3 15,0 1-1-15,3-1-3 0,-2-1 2 0,0 0-2 16,-2-1-1-16,1-1-4 0,-2 1 6 0,0 0-9 16,-10-1 2-16,1 5-2 0,-2-2-1 15,-7 0-1-15,0 0-2 0,0 2-3 0,-1 1 2 0,-1 2 0 16,-2-2-2-16,1 4 4 0,1 2 5 16,-3 1-5-16,-1 0 2 0,4 7 1 0,3 4 3 0,-4 4-5 15,-4-2 2-15,1 4-2 0,0 0 2 16,0 1 1-16,-2-3 4 0,1 0-12 0,-1-7 8 15,2 2-5-15,-1-3-3 0,-1 3 4 0,1-8-2 0,-1-3 1 16,5 1-1-16,-3-3-1 0,2-2-1 16,-3 0 1-16,3-4-1 0,5 0 6 0,-1-6-6 15,7-6 5-15,2-7-1 0,2-3 0 0,1-5-2 0,-2-5-2 16,5-11 7-16,-2-2 2 0,-5-3 2 16,0-5 5-16,-5 1 3 0,-1 0 13 0,-2-2 11 15,-2 8 16-15,-2-4 19 0,-1 17 13 0,2 3 22 0,-4 3 25 16,-1 1 21-16,-3 7 10 0,2 9 11 0,-3-2-19 15,0 5-12-15,0-3-16 0,0 6-15 0,0 1-23 16,0 2-9-16,0 0-25 0,0 0 7 16,-3 20-3-16,2 8-2 0,-3 2-60 0,-2 4 0 15,0 13 0-15,1 3 0 0,-2 0 0 0,-2 0 0 0,-1 1 0 16,1 1 0-16,3-1 0 0,-3 0 0 0,4-4 0 16,0 1 0-16,2-13 0 0,3 2 0 0,3 8-161 15,-3-9-98-15,5-6-64 0,0-1-79 0,-1-2-64 16,3-9-84-16,-3-2-1460 0,1-7 670 15,2-9 446-15</inkml:trace>
  <inkml:trace contextRef="#ctx0" brushRef="#br0" timeOffset="7069.73">14780 1857 281 0,'0'0'509'0,"-2"-5"-58"0,2 5-41 15,0 0-41-15,22-7-38 0,0 0-29 0,10-2-33 0,5 0-22 16,17-5-24-16,-3 0-24 0,4 3-20 0,-1-1-24 15,1-4-34-15,-16 11-53 0,-3-3-79 0,-4-1-96 16,-12 2-107-16,-2 2-130 0,-9 0-802 16,-2-2 382-16,-7 2 254 0</inkml:trace>
  <inkml:trace contextRef="#ctx0" brushRef="#br0" timeOffset="8997.864">1406 3413 165 0,'-10'-3'144'0,"1"1"-9"0,0 0-8 0,3 0-10 16,1 2-4-16,-2-4-6 0,3 3-1 0,4 1-3 15,-7-3-4-15,7 3-1 0,-5-1-9 0,5 1 14 16,0 0 0-16,0 0 15 0,0 0 13 0,14-3 1 16,-3 2 6-16,0-1-3 0,3 2-6 0,5 0-4 15,-1 0-4-15,3 0-3 0,9-1 1 0,-5 1 1 16,6 0 3-16,-4 0-1 0,1-4 0 0,4 2-1 16,1-1-9-16,0 1 12 0,3-3 0 0,0 0-3 15,5 1 6-15,11-6 0 0,2 6-1 0,-2-2-10 0,-1 2-4 16,4-2-9-16,-1-2-2 0,6 4-6 15,0-3-7-15,3 2-5 0,-1-2 0 0,1 1-5 16,2-1-6-16,3 0-3 0,-1 2-4 0,24-5-5 16,-27 3-2-16,0-3-2 0,3 2 0 0,-1 0 1 15,29-2-1-15,-29 3 1 0,-1 0-1 0,3 2 3 16,23-2-6-16,-30 2-1 0,7 0-4 0,-7 2 2 16,3-2-3-16,0 0 1 0,-1-2 0 0,3 2 5 15,0-2 1-15,28-5 3 0,-31 6-1 0,32-7 2 16,-3 5-3-16,-28 1-5 0,27 1-4 0,-26 1-5 15,27-5-4-15,-26 5-3 0,1-2 4 0,-1 4-8 16,30-5 0-16,-32 3 0 0,1-1-1 0,1 4-6 16,-2 4-2-16,0-2-1 0,0-2-2 0,-3 2 0 15,0-3 2-15,0 3-7 0,-2 3 2 0,-2-6 1 16,1 3-6-16,2 3-1 0,2-3 2 0,-2-8 7 16,3 4-1-16,3-2 0 0,0 3-1 0,24-3 0 15,-24 1-3-15,-2 2 1 0,-1 0 5 0,4 0-7 16,25-3 4-16,-34 3-3 0,8-1 5 0,-1 1-5 15,0-1 0-15,-1 1-3 0,0 2 1 0,1-6 0 16,1 3 1-16,0 2-6 0,-3-3 3 0,1-1-1 16,3 2 2-16,-2 3 0 0,27-7-2 0,-28 5 5 15,29-4-4-15,-28 3 1 0,0-1 2 0,26-1 1 16,-27 2 3-16,-1-1-1 0,2 5 0 0,0-3-3 16,-1-2 0-16,4 3-3 0,-7 0-1 0,7-1-3 15,-3 1 9-15,-2 1 1 0,-1 0-3 0,2-2 4 16,-3 2-5-16,3-1 0 0,-1 1 0 0,1 0-1 15,1 1 10-15,-4-2-9 0,3 1-7 0,-5-4 0 16,6 4 9-16,-1 0-4 0,-1-3 11 0,1 1-9 16,-2 1 6-16,0 1-8 0,0 1 3 0,2-1 1 15,-1 0-2-15,-3 1 3 0,-3-2 10 0,2 0-13 16,-2 3-12-16,-4-1 15 0,0-1-5 0,4 0 1 16,-1 1 9-16,-1 1-8 0,1-1 8 0,3 1-5 15,1-1-2-15,-3 1-2 0,3-1 2 0,-1 0 2 16,3 2 4-16,-2-4 0 0,-3 4-8 0,0-4 1 15,0 2 2-15,1-1 0 0,0 1 7 0,4 1-10 16,-7-2 1-16,1 1-11 0,-3-1 0 0,4 2 0 16,-2 0 0-16,-2 1 0 0,2-5 0 0,-1 6 0 15,1-5 0-15,-3 2 0 0,-1-1 0 0,5 1 0 0,-2 0 0 16,3-2 0-16,1 1 0 0,1-1 0 16,1 2 0-16,0-1 0 0,0 1 0 0,2-3 0 15,1 3 0-15,0 0 0 0,-2-1 0 0,-1 5 0 16,3-3 0-16,-3-1 0 0,0 3 0 0,-1-1 0 15,2 2 0-15,3-2 0 0,-1 1 0 0,-2-1 0 16,4 2 0-16,-1 0 0 0,-3-1 0 0,3-2 0 0,0 3 0 16,1 4 0-16,-1-8 0 0,-1 3 0 15,1-1 0-15,3 0 0 0,0-2 0 0,-2 5 0 16,-1-3 0-16,0 4 0 0,4-2 0 0,-7-1 0 0,5 2 0 16,0 0 0-16,-5-1 0 0,0-2 0 0,-6-1 0 15,3-1 0-15,-3 2 0 0,-2-2 0 16,1 0 0-16,-17 0 0 0,3 2 0 0,-1-6 0 15,-2 4 0-15,3 2 0 0,-4-4 0 0,-3 0 0 16,3 1 0-16,-3-2 0 0,0 2 0 0,-1-4 0 0,0 0 0 16,0 4 0-16,-1-3 0 0,1 1 0 0,0 1 0 15,0-1 0-15,-3-1 0 0,-1 2 0 0,-5-1 0 16,5 1 0-16,-7-1 0 0,0 1 0 16,0 1 0-16,-2-4 0 0,0 3 0 0,1 0 0 15,2-3 0-15,0 2 0 0,6-1 0 0,-5 1 0 0,-1 1 0 16,-2-1 0-16,2-1 0 0,-2 2 0 0,0-1 0 15,-1 0 0-15,1 2 0 0,-7 0 0 0,0 0 0 16,1 0 0-16,-1 0 0 0,-2-2 0 16,5 1 0-16,-4 0 0 0,1 2 0 0,0-2 0 15,5-3 0-15,-5 4 0 0,0-3 0 0,7 2 0 0,-2 2 0 16,2-3 0-16,-5 1 0 0,3-1 0 0,-5 2 0 16,4 0 0-16,-6-1 0 0,3-1 0 0,-4 3 0 15,1-2 0-15,-1 2 0 0,-2-3 0 16,-1 3 0-16,0 0 0 0,0-1 0 0,0 1 0 15,-2-1 0-15,-5 1 0 0,6-2 0 0,-6 2 0 0,8-1 0 16,-8 1 0-16,5-1 0 0,-5 1 0 0,0 0 0 16,0 0 0-16,0 0 0 0,0 0 0 15,0 0 0-15,0 0 0 0,0 0 0 0,2-4 0 16,-2 4 0-16,-2-7 0 0,-7 0-558 0,1-4-1987 0,-8-9 849 16,-10-10 564-16</inkml:trace>
  <inkml:trace contextRef="#ctx0" brushRef="#br0" timeOffset="39612.062">5777 4723 192 0,'0'0'214'0,"-13"-6"-6"15,13 6-9-15,-8 0-8 0,8 0-8 0,-6-3 6 16,6 3-6-16,0 0-5 0,0 0-9 0,0 0 3 15,0 0-18-15,-7-3-2 0,7 3-2 0,0 0-12 16,0 0 8-16,0 0 3 0,0 0 4 0,0 0-4 16,-3-1 14-16,3 1-4 0,0 0 0 0,0 0 7 15,0 0-3-15,0 0 1 0,0 0 0 0,0 0-5 16,0 0-6-16,-8 3-7 0,8-3-8 0,0 0-11 16,0 0-9-16,0 0-9 0,-4 2-11 0,4-2-9 15,0 0-9-15,0 0-3 0,0 0-6 0,0 0-12 16,0 0-3-16,-4 2-5 0,4-2-6 0,0 0-6 15,0 0-3-15,0 0 18 0,0 0-3 0,0 0-6 16,0 0-5-16,0 0-7 0,0 0-2 0,0 0-3 16,1 5-1-16,-1-5-1 0,0 0-4 0,0 0-4 15,-2 2 2-15,2-2-5 0,0 0 1 0,0 0-2 0,0 0-2 16,-8 1-1-16,8-1-1 0,-5 3-1 16,5-3-1-16,-6 1-1 0,6-1 3 0,0 0-7 0,-9 2-2 15,9-2-4-15,-9 1-2 0,9-1-3 0,-9 2-2 16,2-2-3-16,1 1 0 0,-1 1-1 0,0 0 0 15,2-1 3-15,-4 1-4 0,5-1 2 16,-5 1 2-16,4-1-1 0,-3 2 4 0,3-2 0 0,-1 1 0 16,2-1 1-16,-1 0 0 0,5-1 0 0,-5 3 2 15,1-1-3-15,4-2 4 0,0 0 2 0,-6 2-1 16,6-2 1-16,0 0-1 0,-3 2 3 0,3-2 1 16,0 0-2-16,0 0-3 0,0 0 2 0,0 0-1 15,0 0 0-15,0 0-2 0,0 0-1 16,0 0 1-16,0 0 2 0,0 0-1 0,14 0 1 0,-5 0 2 15,9 0-1-15,5-2 5 0,5-2-2 0,8-1 0 16,-2 3 4-16,1-2 0 0,16-3-2 0,-14 3-2 16,0 1 3-16,-2-2 1 0,-2 2-1 0,1 1-2 15,-3 1 0-15,-4 0 3 0,4-2 0 0,-11 3-2 16,2 0 0-16,-4-2 0 0,-4 1 0 0,-3 0-1 16,1 1 4-16,-5-2 2 0,0 2 4 0,-1 0 2 15,-6 0 5-15,10 0 8 0,-10 0 0 0,7 2 4 16,-7-2 3-16,0 0 2 0,6-2 3 0,-6 2 1 0,0 0 1 15,0 0 0-15,0 0-7 0,0 0-1 0,0 0-2 16,0 0-2-16,4 3-6 0,-4-3-1 0,0 0-1 16,0 0-8-16,0 0-17 0,0 0-28 0,0 0-36 15,0 0-57-15,0 0-75 0,0 0-79 0,0 0-109 16,-15-7-123-16,7 7-1273 0,-1 0 596 0,-3 0 396 16</inkml:trace>
  <inkml:trace contextRef="#ctx0" brushRef="#br0" timeOffset="42098.578">7577 4483 20 0,'0'0'154'0,"0"0"-6"16,5-1-6-16,-5 1-7 0,0 0-5 0,0 0-9 15,0 0-2-15,0 0-5 0,0 0-5 0,0 0-1 16,4-2-6-16,-4 2 2 0,0 0-3 0,0 0 1 16,0 0 3-16,0 0-2 0,5-2 8 0,-5 2-2 15,0 0 1-15,0 0 2 0,0 0 0 0,0-5-2 16,0 5-2-16,0 0-6 0,0 0-1 0,0 0-1 0,0 0-11 15,0 0 1-15,0 0-6 0,0 0-6 16,0 0 6-16,0 0-8 0,0 0 1 0,0 0 2 16,0 0 2-16,0 0-2 0,0 0-8 0,0 0-4 15,3-3-2-15,-3 3-6 0,0 0 3 0,0 0-14 0,0 0 3 16,0 0-8-16,0 0 8 0,0 0-14 0,0 0-7 16,0 0 1-16,0 0-3 0,0 0-5 0,0 0-3 15,0 0 2-15,0 0-2 0,4-3-2 0,-4 3-2 16,0 0-4-16,0 0-1 0,0 0 2 0,0 0 5 15,0 0-3-15,0 0 2 0,0 0-3 0,0 0 3 16,0 0 8-16,0 0-12 0,0 0-1 0,0 0-6 16,0 0 9-16,0 0-6 0,0 0 3 0,0 0 3 15,0 0-7-15,0 0-2 0,0 0 1 0,0 0-1 16,0 0-1-16,0 0 3 0,0 0-3 0,0 0-6 16,0 0 14-16,0 0-9 0,0 0 7 0,0 0-13 15,0 0 14-15,0 0-10 0,0 0 8 0,0 0-14 16,0 0 12-16,0 0-14 0,0 0 2 0,0 0 3 15,0 0-1-15,0 0 2 0,0 0-3 0,0 0-3 0,0 0 4 16,0 0-2-16,0 0 4 0,0 0-3 16,0 0 3-16,0 0-2 0,0 0 4 0,0 0-6 15,0 0 3-15,0 0-3 0,0 0-1 0,0 0 2 0,0 0 3 16,0 0-4-16,0 0-3 0,0 0 4 0,0 0 3 16,0 0 0-16,0 0-2 0,0 0 0 0,0 0 2 15,0 0-1-15,0 0-2 0,0 0 1 16,0 0-2-16,0 0 9 0,0 0-4 0,0 0-5 0,0 0 0 15,0 0 15-15,0 0-13 0,0 0 0 0,0 0-2 16,0 0 12-16,0 0-8 0,0 0-3 0,0 0-1 16,0 0 1-16,0 0 6 0,0 0 3 0,0 0 6 15,0 0-12-15,0 0-5 0,0 0 10 0,0 0-9 16,0 0 7-16,0 0 1 0,0 0-1 0,0 0 3 16,0 0-5-16,0 0 0 0,0 0-1 0,-3-4-2 15,3 4 6-15,0 0-4 0,0 0-4 0,0-6 3 16,-1 2-2-16,-2 0 1 0,3 0 2 0,0 4-1 15,0-9 2-15,0 5 1 0,-1-4-4 0,-2 2 3 16,3-4-10-16,-1 2 9 0,-3-3 2 0,0 3 1 16,-1-2-9-16,3 0 6 0,-5 0-1 0,2 1 4 15,1 1 2-15,0 4-3 0,2-3 3 0,-2 1-8 16,-3 2-2-16,1 2 5 0,-1-1 0 0,0 1-4 0,-5 2-2 16,0 2 2-16,-6 1 5 0,1 3-3 0,-2 2 1 15,-5 6 4-15,1-1-6 0,0 3 4 0,-1-1 5 16,2 2-6-16,1 0 3 0,1 1 0 0,0 1-2 15,2 2 1-15,0 1 3 0,0-1 4 0,4 2-4 16,-3-3-2-16,7-3 3 0,1-2-1 0,3 1-5 16,-3-1 3-16,5-4-5 0,0 4 2 0,3-6 0 15,1 3 0-15,0-2 7 0,0-3-8 0,1 5 0 16,3-6-4-16,1 2 5 0,5-1 0 0,2-1 0 16,-1 1-4-16,6-2 4 0,2-2-2 0,-1 1 1 15,2 0 7-15,2-2-10 0,0-1 8 0,1 0-3 16,5 2-1-16,0-1 2 0,2 0 1 0,-9 3-6 15,6-1 1-15,-6-1 4 0,5 4-2 0,-4-1 2 16,6 3-3-16,-10-2 3 0,9 8-3 0,-11-7-1 16,0 5 5-16,0-1 6 0,-1 0-9 0,-1 1 2 15,-3 1 3-15,-1-1-3 0,-3-2-4 0,-1 4 3 16,-3-1 2-16,-3 3 14 0,1-2-16 0,-5 2 4 16,-1-1-5-16,-3 1 11 0,-2-2-8 0,0 0 8 0,-3-3-11 15,0 0-6-15,-1 1 1 0,0-4 2 0,0 0-3 16,-4-2 3-16,3-2 0 0,2 0-5 15,-1-2 0-15,0-1-2 0,-3 1-5 0,5-3 3 0,1 0 10 16,0-5-6-16,1 2-2 0,3 1-1 0,1 2 5 16,-2-3-3-16,8 3 1 0,-7 0-7 0,3-1-4 15,4 1-2-15,-2-6 4 0,2 6 3 0,0 0-1 16,15-5 4-16,-4 3 11 0,1-1-17 0,1 3 8 16,6-2 1-16,2 0-1 0,1-1 7 0,-3 1-4 15,11-1 13-15,-1 1-18 0,-7 0 3 0,-1 1 0 16,1-1-4-16,5-3 4 0,-5 3 0 0,-2-1-3 15,-2-2 4-15,1 1 0 0,-1-1 22 0,-5-2-19 16,1-3 4-16,1-2-1 0,-2-2 3 0,0-2 0 16,1-8 2-16,-2-1-3 0,-3-4 1 15,-1 0 4-15,-1-3-2 0,0-1-3 0,-6-1 14 0,3-1 1 16,0 1 8-16,-6 3 16 0,2-1 14 0,-3 3 10 16,2 5 9-16,-2-1 3 0,1 6 8 0,-3 4 1 15,1-2 13-15,2 5 10 0,1 3 4 0,-1 1-2 0,0 3 0 16,0-1-8-16,2-1-13 0,-2 3-9 15,1 2-9-15,0-2-11 0,1 4-12 0,-3-4-7 16,3 4-5-16,0 0-6 0,0 0 0 0,-5 11-5 0,0 6 2 16,1 2-4-16,1-2-1 0,-3 12-4 15,3-1 0-15,-1 1-3 0,-2 1 2 0,2 2-3 16,0 0-3-16,1 0-4 0,1-2-20 0,-1-1 3 16,0 1 1-16,2-1 3 0,1-1-1 0,4-1 5 0,-4-4-4 15,3-5 1-15,-1 3-1 0,2-1-2 0,0-3-1 16,3 0-10-16,0-2-9 0,1 0-25 0,1-2-22 15,3 0-5-15,-2-5-27 0,6 0-20 16,3-1-25-16,1-4-34 0,3-3-51 0,8 0-39 0,0-10-27 16,1-1-30-16,2-2-50 0,-4-5-958 0,0-2 447 15,-7-4 298-15</inkml:trace>
  <inkml:trace contextRef="#ctx0" brushRef="#br0" timeOffset="42251.169">7954 4836 275 0,'-8'-1'293'0,"3"0"-31"0,0-3-47 16,5-1-27-16,0 5-25 0,12-11-19 0,-1 4-9 15,7-5-18-15,6 0-16 0,6-1-21 0,1 1-33 16,3-1-26-16,14-5-39 0,-12 8-35 0,14-4-33 16,1-1-50-16,-11 11-448 0,-4-5 196 0,-2 5 128 15</inkml:trace>
  <inkml:trace contextRef="#ctx0" brushRef="#br0" timeOffset="45016.623">8787 4795 39 0,'4'-4'208'16,"-2"0"11"-16,1-3 6 0,0 2-13 0,-3-2-6 15,0-4 8-15,-2 0 13 0,-2 1-19 0,-2-2-3 16,1 2-6-16,-1 1 2 0,-1-1-7 0,-2 0-4 15,-5-2 11-15,1 3-3 0,1 2-8 0,-5 0-9 16,1 2-10-16,-1 1-5 0,-4 1-17 0,2 5-19 16,0-1-12-16,0 3-10 0,0 3-13 0,-4 7-7 15,0 0-7-15,0 6-13 0,-1-2-5 0,3 5-4 16,3 2-9-16,-2 1-6 0,3 1-6 0,1 1-6 16,3-1-11-16,4-2-14 0,-1-1-17 0,3-5-16 15,5-2-1-15,3-1-17 0,3 1 20 0,2-5-29 0,-1-1-5 16,3-2 2-16,2 1 7 0,0-5 3 0,3-2 6 15,0 0 0-15,6-4 12 0,0-3 1 0,2-1 2 16,-2-3 3-16,5-5 1 0,-7 2 23 16,6-4-12-16,-8 1 7 0,2-1 25 0,-4 2-3 15,-1 0 7-15,-3 0 19 0,0 4 20 0,-4-1 11 0,0 3 10 16,-1 2 6-16,0 0-2 0,0 1-5 0,-3-1-7 16,2 3-8-16,-3 2-8 0,1-2-8 0,-1 2-8 15,4-4-11-15,-4 4-15 0,2-3-11 0,-2 3-14 16,0 0 1-16,3 10-5 0,-3-3-23 0,0-1-24 15,1 5-16-15,-1-1-25 0,4 0-10 0,-3 0-13 16,2 0-6-16,1-2 4 0,0 0 4 0,1 1 11 16,0-1 2-16,-2-5 10 0,0 2 8 0,3-1 12 15,0-3 4-15,-6-1 9 0,10-5 10 0,1 1 2 16,-2 0 19-16,-1-5 12 0,1 1 16 0,-1 3 23 16,1-2 18-16,-2-2 4 0,1 0 0 0,-1 1 7 15,1-2 11-15,1 3-2 0,-4-1 1 0,0 3-8 16,-1 1-5-16,4-1-4 0,-3 0-2 0,1 3-11 15,-1-1 2-15,3 3-5 0,0 0-10 0,2 1 8 16,-2 1-5-16,1 1-3 0,-3 1 0 0,4 1 5 16,-1 0-5-16,-2 0-6 0,-1 2 4 0,4 0-4 15,-6-2 0-15,2 4-3 0,0-1 1 16,-1 0 17-16,-3-2-17 0,-1-1-4 0,2 1 1 0,-1-2-3 16,1 0 0-16,-2-1 8 0,1 1 9 0,0-1-13 15,-2-3-3-15,3 3 9 0,-3-3 16 0,0 0-1 16,0 0-3-16,2-11-3 0,0 5-6 0,2-6 2 15,-1-3-5-15,2 1 2 0,0-3-3 0,3 2-1 16,1-4-1-16,0 4-7 0,3-2 6 0,-1 1-3 16,3 0-5-16,-1 5-8 0,2-4 11 0,-2 6 0 0,4-1 1 15,-5 0-3-15,5 4 1 0,-5 0-5 0,1 1 6 16,-1 1-1-16,-3 3-10 0,5 1-1 16,-4 0 19-16,3 1-18 0,-1 3 10 0,-1 1 0 15,0 0-1-15,1 2-1 0,-2 3-8 0,3 0 5 0,-4 4 6 16,0-2-1-16,1 3 9 0,-1 2-6 0,1-3-6 15,-2 3-9-15,1-2-12 0,-1-1-13 0,1 1-27 16,-2-5-2-16,3 2-4 0,-3-3-10 16,3 1 0-16,0-4 1 0,3 2-2 0,-2-3 2 0,2-2 3 15,6-3 5-15,1 0 4 0,0-3 1 0,-1-2 2 16,8-4-2-16,-1-4 7 0,-2 1 3 0,0-4 15 16,-1-2-4-16,-5 2 7 0,0-4 5 0,-4 5 4 15,1-6 10-15,-3 4 5 0,-2 2 9 0,-1-1 5 16,-1 0 13-16,-3 5 15 0,0-1 11 0,-1 2 24 15,-3-2 36-15,-1 2-3 0,0 0-15 0,0 4 3 16,-5-2-7-16,4 5 6 0,-7-1-7 0,2 1-2 16,-3 3-8-16,-4 2-5 0,0 2-7 0,-5 2 0 15,0 6-9-15,-3 3-5 0,-1 3-5 0,1 3-4 16,2-1-1-16,0 4-3 0,2-2-6 0,4-1-1 16,-3 3-9-16,6-7-5 0,2 0-16 0,3-2-12 15,1-1-3-15,3-2-19 0,6-2-12 0,-5 0-16 16,4-4-6-16,1 0 0 0,5-2 0 0,-2-1 6 15,4-3 1-15,1-2 14 0,3-6-1 0,3-1 11 16,-2-3 2-16,3-5 10 0,0-4 7 0,-3-2 1 16,-3-2 10-16,-1-4 8 0,-3-2 15 0,-2-2 8 15,-3-1 10-15,0-2 16 0,-1-13 20 0,-3 15 14 16,-1 0 13-16,0 5 31 0,0-2 19 0,-1 6 9 16,-3 4 7-16,3 2 0 0,-3 4 6 0,4 5-10 15,-3-1-2-15,2 5-13 0,0-1-13 0,-2 2-18 0,3 0-14 16,0 2-12-16,0 3-12 0,0 0-6 15,0 0-7-15,0 0-8 0,4 14-1 0,-3 2-4 16,2 2-4-16,2 7-4 0,-1 2-4 0,-4 5 0 16,5-2-2-16,-1 1-4 0,-3 2 2 0,4-5-4 0,-1 5-13 15,1-2-15-15,-1 3-16 0,0-5-24 0,1 1-30 16,0-3-49-16,3-3-34 0,-2-4-35 0,2-4-28 16,1-2-7-16,0 1-1 0,1-6 12 15,5 0 25-15,-3-2 10 0,6-2 8 0,-3-1-9 0,5-5-1 16,-1-1-10-16,2-1 4 0,2-2 7 0,-1 3 7 15,-2-3 9-15,-1 1 17 0,0-2 17 0,-6 4 17 16,1-1 13-16,-1-1 6 0,-3 1 13 16,3-2 15-16,-4 0 18 0,0 1 15 0,-4 1 17 0,5-4 20 15,-2 1 20-15,0-2 10 0,-2-2 5 0,-1-1 14 16,-1 2-2-16,1-3 14 0,-2 0 23 0,-2-1-3 16,2-3-3-16,-2 2 13 0,-1-6-14 0,0 6-5 15,0 2 5-15,0-2 5 0,-4 3 4 0,3 0 6 16,-2 0-6-16,-2 2 8 0,1 4-4 0,0-2 7 15,1 5-9-15,-4-3-9 0,2 5-14 0,-7 0-4 16,1 6 2-16,-7 2-12 0,4 6-7 0,0 1 1 16,-6 5-8-16,4 4 4 0,-2-2-10 0,4 4-7 15,-1-4-8-15,6 2-20 0,0-4-12 0,4-3-15 16,4 0-4-16,-2-3-7 0,3-2-9 0,3-2 13 16,1-1-19-16,-2-1-4 0,3-3 7 0,2-1 5 15,-1-1 4-15,2-3 16 0,3 0-3 0,-1-3 3 16,1-3 5-16,4-2 3 0,-1-4 2 0,3-1 9 15,-1-6 4-15,0 5 3 0,-4-1 11 0,2-1 0 16,-1 2 19-16,-6 7 18 0,0-2 12 0,-3 2 12 16,1 2 2-16,-2 0-2 0,-2 1-7 0,3 2 4 15,-3-1-28-15,2 0-7 0,-3 3-4 0,6-2-9 16,-6 2-10-16,0 0 0 0,0 0 1 0,0 0-5 16,9 5 0-16,-5 0-13 0,0-1-2 0,1 1-11 15,4 2 10-15,-3 0-12 0,2 0-4 0,-2-4-1 16,4 1-3-16,-1 2 3 0,0-3 3 0,-2-1 4 15,0 0 2-15,0-2 1 0,-1 0-1 0,3-4 7 16,1-4 4-16,-3 3 1 0,0-7 2 0,6-2 4 16,-7-6 1-16,5-2-2 0,-2-3 8 0,-2-3-1 15,1-4 11-15,-3-1 2 0,-1-1 6 0,1 0 7 16,0-2 12-16,0 1 12 0,-1 2 11 0,-4-1 18 16,3 3 16-16,-2 4 24 0,-2 2 22 0,-2 7 23 15,2 1 8-15,-2 5-1 0,1 1 1 0,-1 2-9 16,-2 2-13-16,4 2-16 0,1 0-15 0,-1 1-19 0,-2 2-18 15,3 2-3-15,0 0-11 0,0 0-8 0,-5 19-5 16,1-3-5-16,0 2 0 0,0 8-12 16,0 3-1-16,1 1-6 0,0 3-5 0,2 3 2 15,-2-2-1-15,2 14-5 0,1-15-9 0,5 0 6 0,-5 1-14 16,4 0-14-16,5-6-9 0,-4 1-13 0,7-4-15 16,-6-6-10-16,4 3-14 0,-1-5-12 0,4-3-5 15,-2-5 6-15,0-1 10 0,1-3 3 0,-1-4 6 16,1-1 8-16,2-4 2 0,3-3 5 0,2-5 11 15,0-10 1-15,2 2 3 0,-2-5 2 0,-1 4 8 16,-5 5-3-16,-3 1 30 0,0 1 17 0,-2 0 22 16,-2 2 13-16,1 5 12 0,-3-1 5 0,-2 1-3 15,2 5-9-15,-2-3-4 0,0 1-8 0,-2 4-10 16,3-4-11-16,-3 4-5 0,0 0-2 0,0 0 1 16,0 0-2-16,9 14-6 0,-7-4-1 0,0 2 2 15,2 6 0-15,0-1-7 0,0 3-1 0,2-2-5 16,-1 2-12-16,3-4-6 0,3 7-10 0,0-7-6 15,1-1-8-15,1-1-4 0,0-4-4 0,6 0-2 16,-2-5-6-16,-2 1 2 0,3-3 8 0,-1-3-2 16,-4 0 3-16,4-6 6 0,2-1 7 0,-3-2-4 15,-1-3 2-15,5-7-2 0,-3-5 10 0,-2 0-3 16,1 0 3-16,-6 0 4 0,4-1 0 0,-2 0 5 16,0-3 8-16,-9 8 0 0,-2 2 11 0,0-2 4 15,-5 5 12-15,2-4-2 0,-6 4 14 0,-2 0 7 16,0 1 1-16,-3 6-2 0,-1-3 0 0,-4 6-7 15,1 0-3-15,-3 2-4 0,-2 6-2 0,4-3-4 16,-2 4 2-16,-8 1-9 0,10 3-6 0,0 1-5 16,2 3-4-16,0 0-10 0,2 1-16 0,5-4-18 15,4-1-12-15,3-1-6 0,4-1 0 0,2 4 7 0,2-4-5 16,7-1-3-16,5-3 6 0,11 1 2 16,0-5 7-16,1 0 7 0,2-2 1 0,0 0 6 15,-5 1 7-15,4-1 0 0,-6-3 8 0,-2 4 6 16,-4-1 4-16,2 1 0 0,-3 2 6 0,-2 0 10 0,-2 0 8 15,-1 2 0-15,1 1 15 0,0 1 4 0,0 3-1 16,-5-3 2-16,4 2 0 0,-3 4-2 16,2-1-1-16,-6 2-1 0,8 4-1 0,-6-2-5 15,-3 0 2-15,3 2-1 0,-2 3-3 0,-4-3 1 0,0 2-4 16,-2-3-1-16,1 2-4 0,-2 2 2 0,-1-5-4 16,-2 0-5-16,1-2-4 0,0 2-7 15,1-4-4-15,-2-4 1 0,3 3 2 0,-1 0 4 16,2-4 7-16,0-3-4 0,0 0-2 0,0 0-4 15,0 0 3-15,9-14-4 0,-3 4-1 0,4-8 5 0,4-3 5 16,5-3-6-16,1-2-1 0,-2 1 1 0,5-4-5 16,0 3 9-16,-1 4-4 0,4 0 1 0,-4 0 4 15,0 5 2-15,-6 7 0 0,-1 1 1 16,-4 4 1-16,0 1 1 0,-1 0-4 0,1 2 5 0,-3 2 1 16,0 1 1-16,3 4 0 0,-2-1 8 0,-4 3 0 15,4 1-5-15,1 6 3 0,1 1 3 0,-4 2 6 16,0 0 0-16,-2 2-3 0,-1 1-2 0,2 5-2 15,-1-5-3-15,1-3 0 0,1 3-1 0,-2-4-2 16,4 1 5-16,1-3-4 0,-1-1-4 0,0-3 0 16,1-1 3-16,3-4 0 0,5 2 0 0,1-5 2 15,-1-1-3-15,5-4-3 0,-5-1 1 0,5-2 1 16,5-5-1-16,0-4-2 0,1-2-1 0,-3 0-1 16,2-4 3-16,-6 1-6 0,2-8-1 0,-6 3 0 15,0-5-3-15,-1 2-1 0,-5 2 1 0,-2 2-1 16,-3 6 9-16,-3 1 8 0,-2 8 9 0,0-1 2 15,-2 4 4-15,-2-1-4 0,0 6-3 0,2 1 3 16,0 0 10-16,-28 14 7 0,6 2 8 0,3 4 0 16,-6 4-1-16,5-1-4 0,2 1 0 0,4 1-11 15,0-2-3-15,4-5 5 0,5 2-10 0,1-2-2 16,3-2-5-16,4 1-18 0,-3-2-36 0,6-1-56 16,1-5-53-16,5-1-88 0,4 0-88 0,4-4-31 15,13-1-89-15,3-8-1351 0,17-1 597 0,2-7 398 16</inkml:trace>
  <inkml:trace contextRef="#ctx0" brushRef="#br0" timeOffset="47144.325">13380 4882 81 0,'3'3'178'0,"5"-1"7"0,-3-2 4 15,8 0 6-15,-4-2 1 0,4-1 6 0,2-6-5 0,-2 0-3 16,5-2-1-16,-3-3-20 0,4-6-5 16,0-4-6-16,-3 0-16 0,0-4-4 0,1 0-9 15,2-16-9-15,-5 1-12 0,0-3-6 0,-1 2-6 16,-4-5-11-16,-4 3-1 0,-4 0 0 0,-1-1-1 0,-1 10-6 15,-3 4 18-15,-2 1 7 0,1 5 10 16,-3 1 20-16,3 6 4 0,-4 4-11 0,1 6-4 16,2-2-11-16,0 4-18 0,0 2-4 0,3 4-15 15,-5 4-9-15,0 5-3 0,-1 9-9 0,-5 9-6 0,2 5-2 16,-1 4-5-16,0 20-7 0,7 3 0 0,0 0-6 16,9 24 4-16,2-23 1 0,2-1-12 0,8 28 4 15,0-30 0-15,3 1-7 0,10 23-1 16,-6-29 1-16,1-3-7 0,0 4-1 0,1-3-4 0,-2 3-1 15,0-7-4-15,-2 0 1 0,-2 0-2 0,-5-11-3 16,-3 1-10-16,-3 0-2 0,1-1-2 16,-8-3-8-16,-2 0-6 0,-3-3 2 0,-4-2 1 0,1-8 1 15,-2 0 0-15,-4-1 5 0,-2-3 11 0,0-4-7 16,-3-2 3-16,-2-1 1 0,2-4 3 16,0 3 1-16,-2-10 5 0,1-1-6 0,3 1 1 0,-2-1 8 15,0-4-3-15,8 4 15 0,0-2 1 0,1 1-1 16,-1-6 0-16,3 4-6 0,3-4-10 0,9-3 6 15,-3-1 1-15,4 0 2 0,4-2-7 0,4-6 5 16,6 4-4-16,5-4-4 0,-1 1 8 0,0-2-4 16,5 1-1-16,12-11-4 0,-6 2 1 0,-7 7 5 15,9-6-6-15,-10 5 1 0,4-10 0 0,-7 12-6 16,12-11 15-16,-13 8-9 0,1 0-5 0,-3 3 7 16,-5 2 2-16,3 1 4 0,-4 2 5 0,-4 6 19 15,-1 1 5-15,-1 4 9 0,-4-2 8 0,1 7 10 0,0-4 9 16,-4 4 4-16,1 0-7 0,0 3-5 15,-1-3-4-15,-1 5-8 0,3-4-8 0,-3 4-9 16,1-3 0-16,-1 3-6 0,0 0-4 0,-1 12 1 16,1-3-6-16,-3 3 2 0,3 2-7 0,0 4 5 0,0 1-3 15,3-1-10-15,-3 3-15 0,4-2-8 16,-1-2-21-16,3 3-16 0,0-2-15 0,-2 0-27 16,5-3-17-16,0 1-19 0,-4-5-5 0,4-2 5 15,-4 0 4-15,4-2 13 0,-2-3 13 0,0-3 5 0,1-1 15 16,2-4 8-16,0-1 5 0,-1-5 11 0,0-6 9 15,4-1 13-15,-2-6 10 0,-3 4 20 0,3-5 11 16,1-3 22-16,-5 4 13 0,-2 5 5 16,2-1 21-16,-3 2 2 0,1 0 9 0,-4 5 3 0,6 0-5 15,-6 1-4-15,3 2-12 0,1 3-6 0,0 0-5 16,-1 0-4-16,4 3-8 0,-2 2-6 16,4 1-1-16,3 4 3 0,4 2-10 0,-2 1 1 0,0 3 2 15,-1 2-6-15,3 3-1 0,-5-1-5 0,0 1-1 16,1-1-8-16,-3 3-4 0,-2-2-8 0,2-1-13 15,-3 3-13-15,-1-2-7 0,-2-3-14 0,-2 2 1 16,1-6-8-16,-1 1-5 0,1-4 1 0,-2 2 12 16,-1-2 10-16,3-1 3 0,-3 0 17 0,0-4 9 15,0 0-6-15,0 0 4 0,0 0 3 0,1-13-7 16,3 1 9-16,0-5 5 0,1 0 3 0,0-1 6 16,4-7 4-16,0-1 0 0,1 4 4 0,3-2 2 15,-4 6-3-15,1 4 12 0,-2-3 4 0,7-4-1 16,-1 9 1-16,3 0-3 0,-5 2-3 0,5 3-1 15,-2 1-7-15,2 1 0 0,-3 3 6 0,4 4-7 16,-4-2 0-16,3 5 0 0,1 1 3 0,-3 3-9 16,2 3 9-16,-3 0-7 0,3 7-1 0,-5-4 5 15,3 8-7-15,-1-2 8 0,-1-3 0 0,-3 6-4 16,3 1 10-16,1-3 3 0,-5-5-16 0,1-1-4 16,7 6-9-16,-5-10 6 0,0 0-12 0,-4-2 4 15,8 2-4-15,-5-6 0 0,0 0-2 0,1-2 13 16,1 0 6-16,-1-2-3 0,0-3-1 0,-1-3 0 15,3 0 0-15,-1-4 1 0,2-6 5 0,-2 0-7 16,5-4 7-16,-4-8-2 0,3-1-3 0,0-2-1 16,-4-2-7-16,2 1 7 0,-4-3-6 0,-1 1 8 15,-2 3 4-15,-3 2 6 0,-1 8 12 0,0 2 9 16,-6 0 5-16,0 3 6 0,-2 2 14 0,-1 1 0 16,0 2-2-16,1 5-10 0,-4 0-6 0,-2 6-2 15,-3 0-2-15,-3 5-1 0,-2 5-7 0,-5 5 6 16,0 1-11-16,-3 7 0 0,7-3-10 0,-4 1 6 0,3 2-6 15,3 0-2-15,2 1-19 0,3-5 2 0,4 0-23 16,1-3-5-16,7 0-13 0,0-4-14 16,0 3-3-16,4-5-8 0,1-1 7 0,1-5 5 15,2 4 6-15,3-5 7 0,1-5 4 0,1 0 4 0,5-5 11 16,3-3-1-16,1-4 9 0,-3-1 4 0,3-5 3 16,-4 1 11-16,2 0 17 0,-7 3 17 0,0-1 19 15,0-1 5-15,1 2 3 0,-5 0 5 16,-4 4 8-16,2 1 1 0,1 3-1 0,-4 0-9 0,-2 1-8 15,2 1-8-15,-1 1-7 0,-1 1-7 0,2-1 3 16,-4 3-5-16,14 5-2 0,-11-2-5 0,3 1-1 16,-1 7 1-16,4-2-1 0,-4 3-2 15,0 5-8-15,-1-5-9 0,0 4-5 0,-3-3-3 0,3 2-23 16,0 0-9-16,-4-3-11 0,4-1-8 0,-4-1-5 16,1-1-7-16,-1-1 17 0,0-2-10 0,0 0 6 15,1-2 9-15,2-1 19 0,-3 1 3 0,0-4 3 16,0 0 6-16,5-11 0 0,0 3 1 0,-2-4 9 15,3-6 25-15,3 1 1 0,-1-1 17 0,0 1 6 16,-2-3 13-16,4-3-15 0,0 6 0 0,-1-2-6 16,1 4-6-16,-1 1 6 0,0 4-2 0,0 1-6 15,-1 3-4-15,0-1 3 0,-2 3-12 0,3-1 1 16,-1 4-2-16,-2 2-5 0,3 2 1 0,-3 0 4 16,3 2-6-16,-4 1 1 0,3 2 3 0,1 2-4 15,-4 0 1-15,0 2-5 0,-1 0 5 0,0 1-7 16,-3-2-11-16,3 2-14 0,-1-1-11 0,-2-2 12 15,0-1-13-15,3-1 16 0,-3-1-2 0,-1-2 4 16,0 1 9-16,0-3-3 0,4-1 7 0,-4-2 7 16,3 3 0-16,-3-3 2 0,0 0 6 0,11-11-2 15,-2 3-2-15,-1-2 7 0,2-8 5 0,5-3-1 16,2 1-6-16,1-1 11 0,1-1-9 0,3 0 8 16,2 4-5-16,-4 0-1 0,5 2 11 0,-10 3-16 15,12 1-1-15,-10 4 2 0,2-1-3 0,-4 4-7 16,-1 2-1-16,-4 2 5 0,-1 2-4 0,3 2-1 15,-2 1 2-15,1 2 2 0,-2-1 5 0,3 4-4 0,-2 1-6 16,-1-1 5-16,-4 0-3 0,4 7 4 16,-5-4 2-16,2 5-7 0,1-5-14 0,-1 5-25 15,-2 2-18-15,1 0-26 0,-1-1-23 0,-3 1-24 16,2-2-20-16,-2-2-36 0,2 0-30 0,-1-2-24 0,-2-4-17 16,4 0-12-16,-1-4-3 0,0-1-13 0,0 1-586 15,-3-5 292-15,0 0 194 0</inkml:trace>
  <inkml:trace contextRef="#ctx0" brushRef="#br0" timeOffset="48079.142">16213 4693 118 0,'11'-32'175'0,"-1"1"16"0,-2 0 14 16,0 5 16-16,-6 1 10 0,3 7 10 0,-2 1 4 15,-2 5 14-15,2 0 11 0,-2 5-19 0,-1 0-20 16,0 0-19-16,0 2-25 0,0 3-25 16,0 2-19-16,0 0-16 0,0 0-11 0,0 0-16 0,-4 17-15 15,0-3 5-15,-2 7-11 0,5 4-2 0,-3 1-8 16,1 2-10-16,2 3 10 0,1-3-17 0,-4 4-10 15,8-4 4-15,-4 2 5 0,0 0-15 0,5-4-10 16,3 1-8-16,2-3 1 0,3-2-9 0,2-3 0 16,2-4-6-16,4-1-9 0,5-2-3 0,3-5-3 15,-1-4-6-15,3-1 8 0,0-3-2 0,2-5 2 16,0-4 6-16,-1-4-3 0,0-6-2 0,9-6-1 16,-9 6 2-16,-1-4 3 0,-4 0 16 0,-3 2-5 15,-3-2 8-15,0 5 5 0,-6-2 10 0,-2 6 25 16,-3 0 8-16,-1 5 13 0,-4-6 5 0,4 8-1 15,-5 2 6-15,-4 0-6 0,1 1-10 0,3 3-8 16,-3-2-13-16,-1 4-5 0,0 0-9 0,0 0 1 16,0 0-7-16,0 0-1 0,-6 18-4 0,6-8-3 15,-3 4-2-15,2-2-8 0,2 5-9 0,2-1-2 16,2 1-14-16,-4-2-12 0,7 1-11 0,5 0 6 16,0 0-3-16,3-3-6 0,6 4-11 0,-5-4-7 15,2-6 9-15,7 5 5 0,0-5-3 0,1-4 7 16,1-3 3-16,0-1-3 0,3-4 29 0,-4 0-17 15,1-5-1-15,-3 1 5 0,0-5 7 0,-1-1 2 16,-1-1 13-16,-9 2 2 0,0-1 22 0,-1 1 17 16,-3-4-5-16,-1 2 5 0,-4-2 1 0,-1-1 11 15,-1 4 6-15,-6 3 17 0,-1 0 1 0,-2-2-5 16,-7 2-3-16,-1-1-6 0,-5 8-5 0,-8-2-3 16,-1 3-5-16,-2 4-3 0,-4 4-3 0,2 3-6 15,3 3-3-15,-2 2-4 0,5 3-7 0,2 2 3 0,0 2-6 16,2 2 0-16,-1-1 1 0,7 3-9 15,4-6-5-15,3-1-7 0,4 3-7 0,1-3-2 16,4 0-11-16,0-4-4 0,7 3-24 0,-1-4-8 16,3 1-1-16,6-2-5 0,2-2-5 0,0 1 4 0,4-6-1 15,7 1 8-15,-7-4 0 0,-1-2 4 0,11-3 0 16,-3-3-2-16,-1-1 11 0,0-1 11 16,-3-4 0-16,-6 4 10 0,2-3 1 0,-3 4 19 15,-2-2 10-15,-4 3 12 0,0 2 9 0,-1-1 15 0,-5 3 3 16,3-1 0-16,-3 1-7 0,-1 1-9 0,-3 1-3 15,4-1-7-15,-5 3-1 0,0 0-2 16,4 6-1-16,0-2-4 0,-3 1-3 0,1 0 3 16,-1 4 5-16,0 0-9 0,-1 1 0 0,4-2-5 0,-2 1-7 15,0-1-4-15,0-2-5 0,1 2-1 0,1-2-4 16,-1 0 7-16,1-3 1 0,2 2-1 0,1-4 6 16,-1 0 0-16,5-2 6 0,0-3-4 0,1-3-1 15,4-3 1-15,3-10 4 0,-1-1-12 0,0-2 10 16,1-4 1-16,3 0 3 0,1-17 1 0,0 1-2 15,-5 11 1-15,1-14 4 0,-1-3-2 0,-1 4 0 16,-5-3 7-16,6 4 4 0,-13 10 12 0,4 3 17 16,0 4 22-16,-1 1 27 0,-7 9 15 0,-1 6 4 15,0 2-12-15,0 0-14 0,0 4-13 0,1 0-12 16,-1 5-8-16,0 0-2 0,-11 17 4 0,0 4-4 16,-6 6 3-16,0 5 2 0,-7 14 1 0,0 2-6 15,5 3-3-15,2-4-5 0,4 2-2 0,3-15-4 16,6 3-2-16,3-2-7 0,2-1-1 0,3-2 0 15,5-3-23-15,0 0-21 0,1 0-33 0,4-8-53 16,2 1-71-16,6-5-76 0,1-4-114 0,4-3-94 16,10-2-1351-16,3-5 602 0,20-9 402 0</inkml:trace>
  <inkml:trace contextRef="#ctx0" brushRef="#br0" timeOffset="51227.457">18626 4925 187 0,'9'-5'224'0,"4"-2"6"0,1-3-1 15,3-2-17-15,-2 1-2 0,7-7-5 0,-4-3-5 0,0 1 0 16,-2-4-9-16,2 0-9 0,0-4-15 0,-3 0-10 15,0-4-1-15,-2-2-12 0,4-13-14 16,-7 13-9-16,-2-1 3 0,1-16-19 0,-5 17 7 0,-1 2 3 16,-1 0 9-16,-4 2 2 0,4 4 5 0,-4 7 0 15,2 0-7-15,-2 9-10 0,2-1-17 0,0 3-15 16,0 2-12-16,0 2-7 0,2 3-8 0,-2 1-9 16,0 0-3-16,19 12-3 0,-7 2-5 0,6 7-1 15,3-2-7-15,2 8-6 0,2-1-10 0,13 8-14 16,-2 1-6-16,0 0-21 0,0 3-9 0,-13-13-10 15,-2-1-8-15,0 1-13 0,-2-1 4 0,0-2-11 16,-7-4 0-16,-2 2-8 0,-1-2-1 0,-5-1 8 16,0 0 10-16,-7-1 6 0,-1-4 13 0,-1-2 1 15,-5 4 4-15,-3-3 9 0,-3-1 18 0,-2-1 15 16,-3 0 1-16,1-2 7 0,-11 0 10 0,6 0 6 16,3-3 1-16,3-1 17 0,-2 2-18 0,6-2-6 15,1 0-2-15,6-1 0 0,-1-1-6 0,4 0-2 16,1 4-18-16,-1-3 8 0,3 1 6 0,2-3-4 15,7 5-3-15,-2-3 1 0,8 1 0 0,6 0-2 16,-1-3 11-16,13-5-21 0,2 1 6 0,-2-7-4 16,2-1 7-16,0-2-8 0,-1-6 4 0,12-11 5 15,-8-2 2-15,2-2-4 0,-1-6 6 0,-1-3 6 16,-3-1 3-16,-1-4 11 0,-3-3 10 0,-1 2 11 16,-2-4 25-16,-5-1 9 0,-4 3 27 0,-2 2 14 15,-4 5 19-15,-5 13 12 0,-1 3 17 0,0 1 4 16,-5 10 22-16,0-1 3 0,0 4-5 0,0 8-13 15,0-2-20-15,0 4-22 0,-3 2-16 0,3 3-13 16,0 0-11-16,0 0-10 0,-11 29 4 0,2-3-16 0,0 6-11 16,-1 2-5-16,-1 15-2 0,3-2-4 0,-2 3-7 15,2 0 4-15,3-1-10 0,2 4-7 0,2-3-2 16,0 3-16-16,5-4-9 0,-1-3-13 16,7-1-6-16,-4-10-20 0,7-2-16 0,-1-2-9 0,6-1-8 15,0-6-3-15,5-2-1 0,0-4-1 0,0-2-4 16,4-6 8-16,-1-2-1 0,2-4 1 0,2-6 0 15,-1 0 6-15,1-6 2 0,-2-4-4 0,3-3-1 16,-2-7-2-16,9-11-7 0,-12 7 1 0,8-14 1 16,1 2 4-16,-4 1 5 0,-13 11 6 0,-2-2 13 15,1 2 11-15,-8 2 12 0,-4 7 9 0,-1 0 15 16,-2 5 13-16,-3-3 6 0,0 6-6 0,-6 0-5 16,0 3 3-16,-2-1-4 0,-3 6-2 0,-3-2 2 15,-3 3-2-15,-4 3-7 0,2 1-2 0,-7 3-15 16,7 0-16-16,-1 2-13 0,2 1-29 0,4 0-25 15,0-1-4-15,7-3-2 0,0 1-2 0,7 0 0 16,-2-2 1-16,6 0 8 0,1 2 7 0,1-2 6 16,6-2 11-16,7 4 6 0,-6-4 7 0,6-1 8 15,-1-2 7-15,3 0 3 0,-6 0 18 0,2 2-6 16,-2-2 5-16,-1 1 8 0,1 1 3 0,-5 1 3 16,-1-2 3-16,-2 2 9 0,2-1 14 0,-2 1-5 15,-2 2 5-15,1-1 2 0,0 3-6 0,3 1 16 16,-4 1 3-16,0 1-18 0,-2-2 3 0,3 5 0 15,-1-1 0-15,0-3-1 0,1 5-1 0,3-3 1 16,-2-1-4-16,1 0-4 0,0-1-6 0,1 0-1 16,1 0 0-16,0-4-2 0,2 0-1 0,-2-2 7 15,4-4 3-15,1-2-3 0,3-4 3 0,2-4 2 16,1-6 0-16,1-5 0 0,0-3-2 0,2-6 14 16,5-10-9-16,-1-1 9 0,4-3 8 0,-8-1 10 0,5-5 17 15,-4 3 23-15,-1-3 7 0,-1 3 16 16,-5 2 19-16,-5 12 30 0,-3 0 27 0,-1 8 17 15,1 1 10-15,-5 8 1 0,-3 2-1 0,0 5-11 16,1 5-23-16,-2-1-23 0,2 3-20 0,-2 3-6 0,0 0-13 16,-16 21-7-16,3 3-7 0,-4 5-10 0,-1 1-7 15,-5 15-3-15,-2-1-11 0,3 0-4 16,3 2-3-16,0 5 0 0,1-4-5 0,5 0-8 16,2 6-7-16,-1-7-10 0,6-12-8 0,-1 12-15 0,7-11-10 15,2-4-21-15,1 1-19 0,5-5-20 0,4-2-13 16,4-4-6-16,6 1-7 0,2-8 3 0,4-5-4 15,2-1 1-15,2-4 7 0,2-7 7 16,1-4-9-16,-1-4 2 0,1-5 12 0,-2-5 2 16,9-9 3-16,-4-1 6 0,-2 0-1 0,0-4 11 0,-8 9 13 15,-5-1 3-15,-3 4 20 0,-3-2 20 0,-3 4 14 16,-5 6 14-16,-1 0 16 0,-4 5 14 0,-2-1 8 16,1 1 3-16,-3 0 1 0,-3 5-8 0,-1-2-5 15,1 3-6-15,-6 1-6 0,-4 3-4 0,0 2-3 16,-6 1-3-16,0 6-6 0,-7 3 1 0,3 1-5 15,-4 3-3-15,7 2-16 0,5-4-12 0,-3 4-13 16,2-4-23-16,6 2-20 0,3-2-1 0,4 3-15 16,2-5-3-16,2-1-3 0,4 1-8 0,3-2-1 15,6-1 5-15,2-2 5 0,2-2 10 0,3-4 8 16,0-2 11-16,10-5 1 0,-3-2 26 0,7-2-4 16,-9-2 14-16,4 0 15 0,-5-3 27 0,-7 3 17 15,1 3 23-15,-3-1 15 0,-5 3 12 0,1-1 2 16,-3 4 2-16,1-1-9 0,-5 2-10 0,-2 1-13 15,2 2-6-15,0 0-6 0,0 2-3 0,3 4-3 16,-5-1-5-16,4 4-5 0,-2 0-1 0,0 3-4 16,1 5 1-16,-3 0-6 0,-3-2-4 0,0 4 3 15,-1-1-5-15,-3 1-1 0,-1-3-6 0,0 4-7 16,0-6-7-16,1-2-19 0,0 2-14 0,0-4-5 16,-1-2-2-16,5-4 5 0,-2 3 7 0,0-4 7 15,1 2 12-15,1-5 9 0,0 0-1 0,0 0-4 16,9-12 3-16,0-1 0 0,4-3 2 0,1-6 6 15,6-1 3-15,3-2 5 0,1 0 10 0,-1 3 6 16,4-3 5-16,-1 7-2 0,-2-1 9 0,2 2 3 16,-2 5-6-16,-4 2 3 0,-2 4-4 0,3 1-3 0,-3 2-3 15,-1 3 0-15,1 0-5 0,0 4-1 16,0 2-2-16,-8 1-1 0,4 2 2 0,-1 3-4 16,-3 2 5-16,0-1-5 0,-4 3-2 0,0 0-3 15,-1-1 0-15,-1 1 1 0,-3-1-1 0,-2 4-2 0,1-2 2 16,-2 0-1-16,-4-3 0 0,1 1-3 0,1-1 2 15,-1-5-1-15,0 0-2 0,4-2 0 16,-2-3 4-16,1 1 1 0,1-2 2 0,1 2 3 16,0-5 4-16,0 0 0 0,0 0-5 0,0 0-3 0,0 0-2 15,7-23-2-15,3 11-1 0,2-7-1 0,10-3 3 16,-2-4-9-16,3 1-7 0,5-1-1 0,9-8-6 16,-10 12 6-16,5 0-3 0,-2 1-2 15,-2 4 1-15,-7 2 1 0,3 3 2 0,-5 6-8 16,-2 1 5-16,1 2-1 0,-5 1 1 0,0 6-5 0,-2-1-1 15,0 6 7-15,4-1 2 0,-5 4-2 0,0 1-1 16,-2 3 4-16,-3 2-3 0,1-1 3 0,-2 1-1 16,-1 2-6-16,-1 6 2 0,1-7-7 0,0 5-4 15,-1 2-5-15,4-6-12 0,-4-2-9 0,4 0-6 16,1 2 0-16,0-6 15 0,-1-4-1 0,2 0 6 16,-1-1 4-16,0-4-5 0,2 0 15 0,0 0 3 15,-4-4 1-15,7-2 2 0,2-4 2 0,-4 0 1 16,8-4-6-16,-1-4 7 0,4-6 1 0,1-3-5 15,1-2-1-15,-2-5-4 0,0 3 3 0,-1-1-1 16,0-1 8-16,0 3-1 0,-4 0 13 0,-2 2 7 16,-7 8 15-16,1 0 9 0,-4 3 5 0,-2 2 7 15,-2 0 0-15,-1 4-3 0,-4 1-5 0,0 1-3 16,-5 0-12-16,-4 5 8 0,-7 3-10 0,-7 1-2 16,-3 4-1-16,4 4-1 0,-1 2-4 0,3 1-1 15,-3 4-4-15,2-2-10 0,4 4-21 0,7-2-15 0,-3 2-11 16,5-5-21-16,3 5-15 0,2-8-28 15,7-2-7-15,-4 2 22 0,7-2-10 0,1-3 0 16,2 2 9-16,4-4 9 0,-1 0 5 0,3-6 11 16,1 1 9-16,1-5 9 0,6-5 5 0,1-1 7 0,6-5 16 15,0-3 17-15,2-4 18 0,-3-1 13 0,3-2 13 16,-1 0 29-16,1 4 3 0,-1-1 18 16,-4 1 9-16,1 3 8 0,-6 4 1 0,-1 4-1 15,-2 0-14-15,-3 4-6 0,0 2-10 0,1 2-6 16,1 2-5-16,-1 4-5 0,2 5-5 0,-2 0 2 0,1 2-11 15,0 0 1-15,-3 5-7 0,-1 0 1 16,1 7-7-16,-4-7 0 0,3 8 0 0,-3-2-3 0,-1 1-5 16,-3-4-2-16,-1-2-1 0,-1 3-4 15,-1-2-9-15,0-3-6 0,-1-1-16 0,1-3-10 0,1-2-5 16,-1-4-5-16,0-1 0 0,0 0 13 16,-1 1-3-16,2-4 12 0,-1-2-1 0,1 3 9 0,-1-3-2 15,0 0-5-15,10-13 1 0,-4 4-1 0,0-6 0 16,4-1-2-16,4-8 4 0,2-1-3 0,4-4 1 15,3 0-4-15,0 2-4 0,3-2 7 0,12-6-1 16,-4-1 2-16,2 1-3 0,-10 8 7 0,-1 4-2 16,-3 1 7-16,-3 4 13 0,-3 4 7 15,-4-1 9-15,1 7 3 0,-8 1 3 0,3 2-4 0,-3 3 0 16,-2-5-11-16,0 6-6 0,1-2-1 0,-4 3-7 16,0 0 4-16,0 0-2 0,0 0 1 0,3 9 1 15,-6-2-3-15,2 2 6 0,-2-1-2 0,0 4-4 16,0-3 4-16,2 1-2 0,-1-2-1 0,1-1-1 15,0 0-2-15,1-1 7 0,0 0-7 0,0 0 2 16,0-2 3-16,0-4 2 0,-1 6 2 0,-1-2 8 16,2-4 9-16,0 0 5 0,0 0-9 0,9-10 0 15,-1 4 3-15,3-9 9 0,0 2-3 0,3-11-2 16,2 0-1-16,-3 1-2 0,4-5 2 0,3-1-1 16,6-11-7-16,-2-2 8 0,4 1 0 0,-9 12 2 15,1-3 10-15,-4 0 3 0,0 9 26 0,-3-2 20 16,-4 8 21-16,-3 6-5 0,1 1-7 0,-2 2-9 15,-1 2-13-15,-3 1-14 0,3 3-11 0,-4 2-4 16,0 0-12-16,4 12 2 0,-4-1 0 0,0 9-5 16,-4 8 2-16,2 1 0 0,-1 1-2 0,-3 0 0 0,-1 2-7 15,2 0-2-15,3 4 1 0,-9 13-3 0,1-6 1 16,-1 5-2-16,0-3-2 0,5-12 0 16,-3-1-9-16,2-2-7 0,1-1-2 0,1-4-6 15,3-6-15-15,-1-2-5 0,3-1-14 0,0-4-3 0,3-1-6 16,2 0 4-16,0-5 3 0,4 1 3 15,2-4 2-15,4-1 7 0,4-4-11 0,9-4 5 16,2-3 1-16,5 0 1 0,-2-4 5 0,3-1 4 16,0-1 1-16,-2 1 6 0,3 1 3 0,-4 1 2 0,-2 1 3 15,-3 5 2-15,-10 2 2 0,-4 1-1 16,-1 3 3-16,-3 0 2 0,3 2 7 0,-3 4 7 0,0 3 17 16,-1 3-3-16,-1 3 5 0,-3 3 5 15,-1 5 9-15,-4-3-14 0,0 6 9 0,-2 3-5 0,-2-4 2 16,-3-1-3-16,-2 0-4 0,-2 1-1 0,1 0 0 15,-3-1-6-15,-1-2 0 0,0 3 0 0,-6-4-14 16,0 1-17-16,2-2-39 0,-5-2-50 0,2-2-51 16,6-4-77-16,-4-6-59 0,1 1-64 0,-9-3-76 15,6-4-63-15,-7-8-1203 0,1-7 564 0,-1-6 376 16</inkml:trace>
  <inkml:trace contextRef="#ctx0" brushRef="#br0" timeOffset="51339.157">23503 4689 256 0,'5'-10'306'0,"1"-2"-34"15,0 0-28-15,2 2-16 0,1 3-34 0,8-1-20 16,-1 1-15-16,2-3-13 0,1 5-18 0,-2 0-14 16,-2 1-35-16,-2 0-47 0,-5 0-62 0,-8 4-87 15,9-4-612-15,-12 1 243 0,3 3 162 0</inkml:trace>
  <inkml:trace contextRef="#ctx0" brushRef="#br0" timeOffset="51829.246">20631 4295 11 0,'-28'4'325'0,"8"-2"-8"16,-1 3-14-16,11-4-9 0,-1 1-15 0,2 0-15 0,4-2-17 16,-1 2-20-16,3 1-27 0,3-3-12 0,0 0-8 15,6 5 12-15,11-1-3 0,13 1-6 0,19 0-1 16,11 2-3-16,6-3-16 0,34 1-9 16,-8-1-9-16,1 2-15 0,-28-3-14 0,27 0-8 0,-26-2-8 15,-1-2-9-15,0 1-10 0,0-1-9 0,-6-3-18 16,-7 3-36-16,-12-3-44 0,-7 1-43 0,-5-1-51 15,-10 1-46-15,-10 1-78 0,-2-4-88 0,-11 2-1013 16,-5 1 447-16,-12-4 300 0</inkml:trace>
  <inkml:trace contextRef="#ctx0" brushRef="#br0" timeOffset="52201.649">19458 4301 55 0,'-5'-1'243'0,"5"1"-4"0,0 0-10 0,-11 1-7 16,11-1-10-16,0 0-13 0,-5 2-10 0,5-2-2 0,0 0 13 16,0 0 7-16,21 6 3 0,-3-4 2 0,11 3-10 15,2-4 3-15,9 2-11 0,11 0-13 16,1-1-14-16,3-2-9 0,2 5-23 0,-3-5-8 15,-5 2-15-15,-8-1-7 0,-3 0-15 0,1 2-13 0,-5-2-36 16,2 2-44-16,-8-5-79 0,-5 5-79 0,-4-4-135 16,-5-3-990-16,-10 0 428 0,0-5 286 0</inkml:trace>
  <inkml:trace contextRef="#ctx0" brushRef="#br0" timeOffset="53087.64">5724 7618 256 0,'-18'5'268'0,"7"0"-19"0,1-4-23 0,1 2-15 16,1 0-15-16,3 0-12 0,0-2-10 15,1 5 0-15,4-2-2 0,0-4-9 0,0 7-6 0,4-2-1 16,5-1 3-16,1 2-7 0,3-6 2 0,17 1-2 16,5-2 6-16,4 0 3 0,15-7 0 0,4-3-7 15,-5 0-5-15,6-1-6 0,-5-1 3 16,-1-2-6-16,-4-2-11 0,-9 9-3 0,-5-2-3 0,1 1-6 16,-4 1-10-16,-2 0-9 0,-5-1-9 0,-8 5-9 15,-5-1-9-15,0 3-5 0,1-2-3 0,-7 1-10 16,-2 1-10-16,1 1-15 0,-5 1-26 0,9 0-39 15,-9 0-57-15,5-3-44 0,-5 3-46 0,0 0-38 16,0 0-37-16,5 7-40 0,-5-2-48 0,1-2-997 16,2 2 448-16,-2-3 298 0</inkml:trace>
  <inkml:trace contextRef="#ctx0" brushRef="#br0" timeOffset="54280.31">7630 7168 201 0,'2'-13'306'0,"-2"2"-15"16,0-1-10-16,-2 3 0 0,-2-1-4 0,-2 4-5 16,-1-1-2-16,2 3-6 0,-4 2-9 0,-3 1-19 15,-2 3-16-15,0 6-10 0,0 1-10 0,-4 11 0 16,-3 1-10-16,1 4-5 0,2 4-19 0,3 4-15 15,1 1-12-15,-1 12-4 0,1 1-22 0,5-2-8 16,1 4-12-16,-1-4-8 0,8 2-5 0,1-10-11 16,0-2-6-16,5 11-8 0,1-11-3 0,2-2-7 15,4-3-7-15,5 0-14 0,3-2-4 0,4-8-6 16,4 1-4-16,4-7-6 0,5-5-10 0,1-1-10 16,1-8-7-16,12 0-14 0,-12-7-1 0,15-6-10 15,-8-5-5-15,0-3-4 0,-4-5-6 0,0 1 9 16,-10 2-2-16,4-11 8 0,-9 8 6 0,-3-2 9 15,-2 2 7-15,-2 2 8 0,-3 3 15 0,-4 5 9 16,-4 2 17-16,-3 4 18 0,2 1 11 0,-6 4 11 0,2-3-4 16,1 4-4-16,-5 3-9 0,4 0-6 0,-4 1 0 15,0 0-4-15,0 0 1 0,0 17-7 0,-2-6 1 16,0 5-6-16,2 3 3 0,0 1-4 0,-1 4 0 16,1 1-4-16,1 2-4 0,3-2 2 0,0-2-7 15,1-5-8-15,5 0-14 0,-2-3 1 0,2 0-12 16,4-3-7-16,-1-1-6 0,6-3 1 0,3-3-8 15,-4 0 7-15,3-5-7 0,1-5 2 0,-3-3-1 16,8-3 1-16,-4-3 3 0,-1-4 5 0,-3-4 3 16,0-4 1-16,-3-1 1 0,-1-6 5 0,-5 1 6 15,-1 0-3-15,-3-1 10 0,-3-1 0 0,-3 3 18 16,-3 3 3-16,-2 1 10 0,-1 4 7 16,-2 3 31-16,-1 6-5 0,-5-1-5 0,-5 4 1 0,0 3 3 15,-9 1-9-15,-4 5-3 0,-3 4-3 0,-2 6-7 16,-1 0 0-16,1 5-3 0,1 1-6 0,3 1-1 15,0 2-5-15,6-1-6 0,1 1 1 0,6 3-1 16,6-9 0-16,3 3-6 0,4 0-2 0,4 1-5 16,3-4 0-16,3-1-3 0,6-1 1 0,2-3-5 0,6 1 3 15,9-7-1-15,6 1 3 0,1-2 3 0,5-8-4 16,12-2-1-16,-11 2 3 0,11-4 2 16,0-3 0-16,-13 6-1 0,-1 0 1 0,-2 0 1 0,-4 2 3 15,-2 0 0-15,-1 1 2 0,-7 3-2 0,-1 1 0 16,2 1 3-16,-3 2 0 0,0 2-2 0,-6-1 6 15,1 2-3-15,0 2 8 0,-1 2 0 0,1 3 4 16,-1 2 1-16,-3-4-3 0,2 5 0 0,-3-1 2 16,-1 3-7-16,-1 1 5 0,-1 3 5 0,-2-3-5 15,-1 2-3-15,-1 2-1 0,2-2-3 0,-3-1 1 16,-3 0-4-16,2 0-4 0,1-5-5 0,0 0-8 16,-2-5-3-16,2 0-2 0,2-3 5 0,-4 2 4 15,2-4-2-15,0-2 0 0,0 0 2 0,0 0 0 16,6-10-1-16,-3-1-5 0,0-4 5 0,5-9 8 0,1-2-6 15,0-6-2-15,0 3 1 0,2 0 2 16,2 0 0-16,0 2 1 0,0 4 4 0,-3-1-5 16,0 7 2-16,-1 3 2 0,0 2-1 0,3-1-2 0,-4 5 2 15,1 1-1-15,2 5-3 0,-1-1 3 16,0 3-2-16,3 2 5 0,-3 4-1 0,0 1 4 16,7 4 4-16,-7 4-5 0,-1-2-1 0,0 5-2 15,5 4 5-15,0 0-3 0,-1-1 0 0,0 4 1 0,-1-1-9 16,1-2-7-16,-3-5-12 0,1 0-14 0,-2-2-16 15,2-2-23-15,-3-1-5 0,0-3-1 0,-1 0 2 16,3-1 3-16,-4-4 9 0,0-3 5 0,0-1 18 16,3-1-1-16,0-6 7 0,0-3 5 0,-1-2 11 15,3-5-5-15,2-7 8 0,1 0 8 0,-1-1 24 16,1-2 0-16,-3-1 12 0,4 6 5 0,-1-4 9 16,1 5 1-16,-1 5 11 0,-2 1-1 0,3 3-5 15,-1 3 4-15,2 0-5 0,1 1 1 0,1 5 4 16,0 1 4-16,5 4 7 0,-4-2-9 0,0 5 1 0,2 0-1 15,-4 1-4-15,-1 3 1 0,-1-1-5 16,-2 5 0-16,-4-5-2 0,1 3-5 0,-5-1-1 16,3 5 2-16,-4-3-4 0,-3-2-3 0,0 2-1 15,-2 5-3-15,-3 2-1 0,0-4-7 0,-2 1-21 16,-2-1-33-16,-4 0-39 0,0-1-61 0,-1 2-61 16,-1-4-45-16,-6 4-67 0,6-2-49 0,1-6-58 15,-2 1-1013-15,3-4 476 0,-2-2 320 0</inkml:trace>
  <inkml:trace contextRef="#ctx0" brushRef="#br0" timeOffset="56632.595">9999 7322 84 0,'-3'-7'355'0,"2"0"-15"16,-2 2-24-16,1-2 2 0,-2 5-8 0,0-2-9 15,0 1-24-15,-1 2-22 0,5 1-21 0,-14 6-17 16,6 1-17-16,3 1-6 0,-4 3-20 0,4 3-18 16,0 1-14-16,1 5-14 0,2-1-9 0,0 6-13 15,6-7-8-15,-3 9-2 0,5 0-22 0,0-3-5 16,4 0-6-16,0 1-11 0,2-2-1 0,6-3-14 16,1 1-12-16,-5-8-9 0,10 1-5 0,-3-4-6 15,-2-4-4-15,1-1-2 0,8-3-5 0,-7-4 5 16,2-1-17-16,4-6 2 0,0-4-5 0,-3-2 1 15,-1-5-6-15,-1-2 4 0,1-1-3 0,-2-1 0 0,-3-5 3 16,0 3 7-16,-4-2 1 0,-1 4 5 16,-8 5 8-16,0 0 8 0,-5-1 24 0,3 6 16 15,-6-3 7-15,3 6 12 0,-4 1 13 0,-1 1-1 16,0 2-6-16,-5 3 2 0,-2 1-14 0,2 3-4 0,-7 3-6 16,2 1-6-16,-3 3-3 0,-2 2-5 0,3 2-4 15,-1 1-7-15,2 0-1 0,0 3-4 0,2 2-2 16,-1 0-10-16,5-3-9 0,-3-1 1 0,8 3-17 15,1-4-13-15,3-1-3 0,1-1-4 0,1-2-7 16,4 2-2-16,-1-6-2 0,6 2 0 0,-1-5 6 16,4 1 8-16,1-5-2 0,4-4 2 0,6-4 11 15,2-3-2-15,-1-6 8 0,-2-1-7 0,0-5 9 16,-1-2 1-16,2-15-1 0,0 2 4 0,-3-5 3 16,-6-1-1-16,-1-4 5 0,-2 6 9 0,-6-4 8 15,-1 1 5-15,-3 0 12 0,-1 14 10 0,-4 0 25 16,-2 2 14-16,-1 4 25 0,2 8 35 0,-4 3 26 15,2 0-4-15,0 5-4 0,2 3-18 0,-1 4-17 16,-2 0-8-16,4 5-19 0,3 0-8 0,-13 13-7 0,4 3-1 16,-1 11-1-16,-2 3-9 0,4 4-4 15,-2 11-5-15,1 3-4 0,4-3-6 0,1 2-4 16,4 3-4-16,0-1-11 0,1 1 6 0,6-3-4 16,-3-1-4-16,2-12-9 0,3 1 6 0,1-1-2 15,8 9-5-15,-2-15-1 0,3-2-13 0,-1-1-8 0,2 0-10 16,2-6 3-16,-2-2-7 0,-1-7-1 15,0-5 1-15,2 2-2 0,2-6-5 0,5-6 5 0,-1-3-1 16,0-4-2-16,-2-3 5 0,2-4 0 0,-3-3-1 16,2-3-1-16,-7-3 0 0,-1 0 3 0,1-3 0 15,-1 2 2-15,-4-1 0 0,-1 2 6 0,-2 2 0 16,-4 1 7-16,-2 8 9 0,-1 1-1 0,-3 5 7 16,0 0 8-16,-1 6 1 0,2-2-4 0,-2 1-7 15,0 4 1-15,0 2-1 0,0 0 0 0,0 0-2 16,-4 17 1-16,4-7-6 0,-3 6 5 0,3 2 1 15,0 1-3-15,5 4 6 0,-1 3-6 0,1-1-7 16,0 1 5-16,2-2 2 0,0 2-2 0,4-2 2 16,-2 2-6-16,2-1 2 0,-1-8-2 0,7 4-1 15,3-3-4-15,6-7-6 0,2-2 0 0,5-3-13 16,3-5-9-16,15-6-4 0,-10 2-1 0,10-9-7 16,-14 2 1-16,-1-2 1 0,1-1 1 0,-4-4 3 0,-1-2 0 15,-2-2 2-15,-5-1 1 0,-2 1 8 0,-4-2-1 16,2-3 4-16,-10 1 1 0,-4 7 2 15,-1-1 3-15,-1 2 3 0,-3 1 8 0,-2 4 6 0,-2 0 9 16,-2-2 6-16,0 6 12 0,-2-1-1 0,-4 2 4 16,0 2-6-16,-7 2 2 0,-2 3 4 0,0 1 6 15,-2 4-1-15,-7 3 4 0,1 2-3 16,3 2 0-16,1 3-2 0,5-2-6 0,-2 4 0 0,2 4 0 16,1-1-10-16,-1 3-1 0,9-6 2 0,2 0-3 15,1-2-4-15,2 3-4 0,1-1-7 0,3-1-15 16,5 0-3-16,0-3-10 0,3-5-8 0,1-1-14 15,3-3-12-15,6 1-15 0,2-3-9 0,-2-2-4 16,10-7 1-16,1-1 4 0,-5-3 8 0,6-3 4 16,-5-4 9-16,-1-1 6 0,-3-5 5 0,2-5 3 15,-4 0 7-15,-3-2 15 0,3-15-3 0,-9 11 3 16,0-14 9-16,-5 0 7 0,-5 12 7 0,4-10 19 16,-4 0 24-16,-3 12 9 0,3-1 12 0,-5 7 18 15,0-2 10-15,0 8 4 0,0 6 7 0,-1 1 18 0,3 6 16 16,-1 1-16-16,2 1-15 0,0 1-12 15,0 5-14-15,2 2-2 0,0 0 0 0,-10 17-12 16,4 2-5-16,0 8 5 0,1 0-9 0,2 2-4 0,0 4-1 16,1-1-11-16,2 4 3 0,2 14 0 15,-2-3 8-15,5-1-18 0,-2-12-17 0,5 15 14 16,1-15-2-16,-1 1-8 0,2-5 1 0,0 1-4 0,4-2-11 16,0-3-8-16,7-5-6 0,2-4-16 0,0-5-1 15,5-2-23-15,0-3 12 0,7-1 1 0,-1-6-10 16,2 0 9-16,0-3 0 0,1-4-1 0,-2-4-5 15,0-4-2-15,-3-1-1 0,1-2 7 0,-6-6-3 16,2 2 4-16,-6-4 5 0,-1 1 5 0,-4-2 0 16,-3 4 5-16,-2-1 8 0,-8 4-3 0,1 3 15 15,-3 0 7-15,-4 5 7 0,-1 1 2 0,-1 0 3 16,-7 3 1-16,-1 2 6 0,-5-1-3 0,-5 4 1 16,-8 4 4-16,-2 4 0 0,2 3 10 0,-5 2-18 15,6 4-3-15,0 1-3 0,3 2 1 0,1 0-4 0,7 3 1 16,4-4-4-16,4 0-6 0,3 1-16 15,3-1-2-15,3-4-10 0,9 2-14 0,-1-4-16 16,7 3-18-16,2-2-13 0,12-3-14 0,3-3-6 16,1 0 1-16,2-5 0 0,-1-3 5 0,1-2 2 0,-3 3 13 15,-2-4 6-15,-2-3 9 0,-9 6 9 16,1 0 17-16,-7-3 12 0,-2 4 21 0,-3-1 16 16,-3 2 18-16,0-2 10 0,3 2 9 0,-8 1 6 0,6 0 4 15,-6 0-2-15,8-1-4 0,-8 1-2 16,0 0-5-16,0 0-2 0,0 0-2 0,0 0-2 15,-8 9-8-15,4-7 0 0,2 6-7 0,-2-4-7 0,3-1-5 16,-2 3-7-16,3-3-10 0,0-3-6 0,0 5-1 16,0-5-3-16,4 2 1 0,-4-2-4 0,0 0 0 15,19-7-1-15,-10-1-1 0,2 0 7 0,1-6 3 16,2-8-1-16,3-1 4 0,-2-1 1 0,-2-5 3 16,2-2 2-16,-1-4 1 0,4-11 8 0,-4 3 6 15,-5-3 9-15,5 0 6 0,-5 13 9 0,-1 0 13 16,-2-2 20-16,-2 5 9 0,0 2 26 0,-4 3 11 15,0 5 2-15,1 3 21 0,-2 1-5 0,2 7-7 16,-1-2 5-16,0 5-20 0,0 3-8 0,0 3-14 16,0 0 9-16,0 0-22 0,0 0-2 0,-6 24-3 0,3-5-7 15,3 10 1-15,-1 3 10 0,-3 2-18 16,4 0-4-16,0 14-6 0,-1-2-1 0,2 2-1 16,8 0-6-16,-8-1-8 0,3-13 5 0,3 2 14 15,-1-4-24-15,4 2 0 0,3-6-7 0,2 1-8 0,1-5-5 16,4-4-3-16,-5-5-14 0,8-1-10 15,4-5-8-15,1-2-1 0,4-6 1 0,-1-1-4 16,0-4 7-16,-1-2 3 0,2-6 4 0,-4-1 3 0,-1-3 0 16,4-4 4-16,-6-4-3 0,-2-1 7 0,3 0 3 15,-6-4-2-15,-1 2-1 0,-2-2 8 0,-3 3 1 16,-5 2 6-16,-2 8 11 0,-5 0 5 0,3 2 17 16,-5 3 4-16,-4 1-3 0,3 3 2 0,-5 2-6 15,-1 1-4-15,-2 2-1 0,-1 4 5 0,-1 3-7 16,-2 2-13-16,0 3 11 0,-1 5-5 0,2-1 1 15,2 3-1-15,1 2 1 0,3-1 5 0,3 4-8 16,0-3-3-16,4 0-4 0,3 2 3 0,3-4 0 16,5-2-1-16,1 0 8 0,6 3-17 0,2-3-8 15,5-1-4-15,4-1 0 0,3-3-11 0,4-4-7 0,1-3-8 16,-1 0 1-16,18-2-4 0,-3-5-3 16,1-4-7-16,-14 1-6 0,-2-3-1 0,13-6 1 15,-18 2 6-15,3-6-1 0,-5 1-2 0,0-6 7 0,-3-1 4 16,-5 3 6-16,-1-5 1 0,-3 4 6 0,-4-1 10 15,-5 7 6-15,1 1 10 0,-6 2 17 0,0-2 19 16,-4 7 7-16,-4-2-5 0,-1 2 19 0,-5 3-16 16,-7 0 0-16,-2 2 0 0,-8 2 2 0,-2 3 2 15,-2 2-12-15,2 4 6 0,-2 1 8 16,-1 5-10-16,4-2-7 0,-3 5-1 0,6 3-19 0,0-1 13 16,2 1-6-16,8-4-8 0,6 1-11 0,4-4-10 15,1 1 2-15,2 3-12 0,3-3-14 0,1 1-14 16,6-6-14-16,6 4-6 0,3-6-6 0,3-4 0 15,8 3 4-15,2-5-4 0,0-7 1 0,2-4 7 16,2-1 7-16,-5-3 8 0,-1-6 8 0,0-2 6 16,-2-2 9-16,3-11 6 0,-11 4 12 0,5-7 14 15,-10 6 19-15,2-11 8 0,-6 12 11 0,-1-2 4 16,1 3 25-16,-5 1 23 0,1 5 17 0,-3 6 33 16,1 3 10-16,-2 5 5 0,-1 2-8 0,1 3-11 15,-1 1-17-15,0 1-24 0,0 4-6 0,0 1-11 0,0 0-12 16,-6 18 1-16,1 0-3 0,-3 11-16 15,2 5-43-15,-2 0 0 0,3 17 0 0,-3-3 0 0,2-1 0 16,2 2 0-16,-1-2 0 0,1-1 0 0,-1-11 0 16,4 12 0-16,-2-14 0 0,3-3 0 0,3 4 0 15,-2-5 0-15,4-4 0 0,3-1 0 0,1-7 0 16,-3 1-28-16,7-5-172 0,-4-3-46 0,4 0-62 16,-2-6-57-16,1-1-74 0,-1-2-86 0,0-5-1503 15,0 0 676-15,0-9 452 0</inkml:trace>
  <inkml:trace contextRef="#ctx0" brushRef="#br0" timeOffset="56851.138">12733 6920 130 0,'-11'-1'483'0,"2"1"-49"16,2-2-47-16,7 2-36 0,0 0-37 0,0 0-32 0,32 3-29 16,0-3-28-16,5 1-38 0,23-1-40 0,31 0-66 15,-31-2-78-15,4 2-99 0,1-2-141 0,-2 0-745 16,-4-2 328-16,-7-6 218 0</inkml:trace>
  <inkml:trace contextRef="#ctx0" brushRef="#br0" timeOffset="59020.976">15512 7453 14 0,'0'0'275'0,"4"2"-25"0,-4-2-15 0,0 0-15 0,0 0-16 16,12-5-8-16,-6 1-8 0,0-1-3 0,3-4 0 15,2 0-6-15,0-6-7 0,2-3-12 0,6-2-6 16,-1-5-11-16,-4-3-7 0,4-2-12 0,-4-1-11 16,8-15-3-16,-9 13-7 0,3-12-13 0,0-1-6 15,-6-5 2-15,-3 2-11 0,-2 1-1 0,-2-2-13 16,-2 4 11-16,-6 9 23 0,0 6 15 0,-1 2 29 16,-6 0 20-16,1 6-15 0,-5 0 0 0,5 6-7 15,-2 7-12-15,-1-1-9 0,2 5-12 0,-1 2-10 16,0 4-12-16,-5 2-8 0,1 6-7 0,-6 5-6 15,4 7-6-15,-2 4-4 0,2 8-7 0,-5 14 1 16,6 7-4-16,0 4-2 0,-1 24-2 0,9-23-2 16,-3 25-5-16,8-26-3 0,5 4-1 0,5-1 1 15,0-1-8-15,6 1 2 0,8 22-1 0,1-2-3 16,-1-25 4-16,5 0-9 0,8 21 3 0,-6-24 0 16,-2 1-3-16,-2 2-5 0,1-5-5 0,-1 2-3 0,-7-9-1 15,-2-9-1-15,-5 0-5 0,-5-2-3 0,-4-2-2 16,-3 4-2-16,-4-5 1 0,-3-3 2 0,-3-2 2 15,-6-1-2-15,-6-1 2 0,5-5 0 0,-3-6 1 16,5-3 3-16,-10-3 2 0,8-7 0 0,0-1-3 16,-6-5 4-16,0-1 2 0,0-6-1 0,4-1 3 15,3-3-2-15,3-1 2 0,-1 1-2 0,2-3 0 16,5 1-1-16,2 3-4 0,4-1 5 0,4 0-6 16,2 0 3-16,4 0 5 0,8-4-5 0,3-2 3 15,5 1 0-15,2 1-4 0,5-2 1 0,12-5 1 16,1 1-4-16,0 1-1 0,0 0 2 0,-11 6-6 15,16-8-3-15,-6-1 5 0,0 0 4 0,0-1-7 16,-4-5 1-16,-12 11-1 0,12-15-1 0,-4 3 3 16,-3-2-2-16,2-3 3 0,-13 14 1 0,1-2 1 0,0 0 2 15,-1 1 4-15,-4 1 4 0,-1 2 3 0,-4 4 10 16,1 5 6-16,-6 0 4 0,-1 3 13 16,1-1 6-16,-2 4 6 0,-2 3 8 0,0 2 3 0,0-1-7 15,3 4-6-15,-3-2-8 0,-3 5-3 0,3 1-8 16,0 0 0-16,0 0-4 0,-13 14-3 0,12-2-4 15,-3 5 2-15,-1 0-6 0,5 0-1 0,-5 1 0 16,5 8-2-16,-1-3-7 0,-2 4-10 0,3-2-14 16,0-6-9-16,4 5-10 0,1-5-10 0,-1-1-16 15,0 0-19-15,2-1-17 0,1 1-21 0,-2-8 1 16,1-1-8-16,3 1 10 0,-4-3 11 0,3-3 26 16,-2-4-4-16,6-1 7 0,-2-3 9 0,-1-3 3 15,4-4 3-15,-1-5 14 0,6-5 7 0,-5-3 4 16,1 0 19-16,0-2 5 0,0-2 9 0,-1 2 15 15,-3 2 14-15,4-3 16 0,-6 10 14 0,0 0 11 16,-1 2-2-16,3 2 1 0,-3 2-2 0,-1 4-10 0,-1 0-5 16,3 2-6-16,0 1-2 0,-2 1-7 0,3 3-4 15,1 4 0-15,1 1-6 0,1 3 3 16,4 1-3-16,0 3-2 0,-2 5 1 0,4 0-7 0,-1 5-2 16,-2-3 4-16,-1 4-5 0,0 0-6 0,-5-6-3 15,-1 8-9-15,-2-6-11 0,-1 1-14 0,-3 3-25 16,-4-3-16-16,1 0-14 0,-3-1-8 0,1 0-11 15,0-5-1-15,-1-2 12 0,3-4-2 0,-2 1 7 16,2-5 11-16,-3 0 9 0,4-2 4 0,0-2 11 16,0 0 5-16,6-12 2 0,-3 2 6 0,5-7 9 15,1-7 3-15,0 0 5 0,1-3 17 0,1 1 2 16,1-1 18-16,3 1-10 0,0-1 12 0,3 1 2 16,2-3-12-16,0 7 18 0,0 1-3 0,0 3 8 15,-5 4-3-15,-2 3 1 0,-2 2 1 0,-1 4-5 16,1 1-3-16,-3 1-2 0,0 3 0 0,0 3-2 15,1-1-2-15,0 5-1 0,0 1 4 0,-2 2 11 16,1 6-17-16,2-2 5 0,-1 5 11 0,-1 0-16 0,-1 4-1 16,1 2 5-16,-3-1-3 0,1-3 1 0,1 1-7 15,7 2 4-15,-9-4 0 0,6-3-3 16,0 1-6-16,-2-2-11 0,3 1 17 0,0-3-9 0,1-3-3 16,4-3-1-16,-2 1 3 0,3-4-16 0,2-2 13 15,-2-3 1-15,0-3-2 0,1-2-4 0,3-4 7 16,-3-2 1-16,4-3-2 0,0 0 2 0,-1-2 1 15,0-5 1-15,-4 0 0 0,3-1-5 0,-2 1 3 16,-6-1 9-16,1-3-6 0,-1 3 9 0,-4-3 4 16,0 5 13-16,-7 3 2 0,2 2 18 0,-1 3 21 15,-3 2-6-15,-3 2 17 0,3 0-1 0,-4 3-4 16,-2 1-7-16,0 3-8 0,-6 1-5 0,-6 5-9 16,4 3 2-16,-5 2-5 0,-5 6-1 0,2 2-6 15,0 0-1-15,2 4-7 0,1 3 2 0,-2-1-7 0,5 2 1 16,4-3-15-16,3 1-5 0,5-4-7 15,4 0-14-15,0 0-7 0,4-4-16 0,5 2-4 16,0-5-4-16,5-1 0 0,3-4-3 0,3 1-6 0,1-5 1 16,7-1 7-16,1-6 7 0,-2-2-2 15,1-6 9-15,-1-2 7 0,1-3 15 0,-2-5-13 16,-1 0 4-16,1-4 9 0,-6 3-2 0,-1-1 28 0,-1-1 16 16,-2 1 3-16,-3 2 18 0,-1 4 9 0,-4 4 17 15,-2-1 0-15,-1 1 8 0,3 5 1 0,-4 0-9 16,-3 2-7-16,4-1-10 0,-5 4-7 0,4 1-6 15,-4 2-2-15,0 0-5 0,0 0-5 0,4 9-4 16,-5 1-6-16,2 2 3 0,0-2-5 0,-1 6 1 16,0 0-3-16,-1 3-17 0,1-2-6 0,-4 0-15 15,4 1-16-15,0-1-7 0,0-2 2 0,-1 0-21 16,1-5-9-16,0-2 3 0,0-1-2 0,1 0 14 16,2-1-3-16,-3-2 23 0,0-4 0 0,1 3 6 15,-1-3 7-15,0 0 5 0,0 0 14 0,6-16 10 16,-1 5 1-16,0 1 8 0,2-7 17 0,-2 3 7 15,3-2 10-15,-1 0-5 0,1-1-3 0,2-2 1 0,3 5-2 16,-3-3 7-16,4 2-4 0,-2 1-5 0,1 6 1 16,-1-1-9-16,-3 2-1 0,-1 3-1 0,-1 0-8 15,0 0 3-15,-2 3-4 0,3 2-5 16,-8-1 2-16,14 5-2 0,-8 0-3 0,2 1 3 0,-3 0 6 16,1 2-11-16,-2 4 2 0,3-4 0 0,-2 4-2 15,-1-4 1-15,1 4-4 0,-4-1-1 0,5 1-8 16,-1-1 7-16,-2 1-5 0,1-3-2 0,-3 1-1 15,2-3-2-15,-2-1 0 0,0-1 2 0,1 1 0 16,-1-2 7-16,0-1 2 0,0-2 10 0,-1-1 4 16,0 0-7-16,0 0 3 0,9-11 1 0,-6 5 8 15,3-2-2-15,-1-5-5 0,4-2 1 0,3 0 0 16,-1-3 6-16,7-1-8 0,0-2 1 0,1 0-1 16,3 1-4-16,-3 2 2 0,0 7-6 0,-1 3 0 0,3-3 5 15,-4 5-7-15,1 1 1 0,-2 2-3 0,-5 3 1 16,7 1-10-16,-6 3 9 0,0 2 1 15,0 3 0-15,-2 3 4 0,3 2 2 0,-4 0-3 0,-3 4 1 16,3-2 6-16,-1 1-6 0,0 0 0 0,-1-2-4 16,1 4 1-16,-1-1-9 0,0 1-19 0,6 5-26 15,-3 3-40-15,1-1-40 0,2-2-37 0,-1-2-43 16,-1 2-42-16,-5-5-46 0,2-4-51 0,-3-2-69 16,1-3-863-16,-3-2 428 0,-1-4 284 0</inkml:trace>
  <inkml:trace contextRef="#ctx0" brushRef="#br0" timeOffset="59960.262">18556 7244 259 0,'4'-20'318'0,"2"3"-6"0,-2 5-18 16,-1 2-7-16,-1 3-15 0,2 2-20 0,-3 0 4 16,1 0-46-16,-2 3-21 0,0 2-7 0,0 0-1 0,0 0 16 15,0 0-5-15,-7 21-9 0,0-8-6 16,-2 6-16-16,6-1-10 0,-3 3-7 0,-1 4-14 15,0 1-13-15,-1 3-9 0,4-2-10 0,-1 3-3 16,4 0-15-16,1-1-9 0,2 0-6 0,4-4-6 0,1 0-6 16,2 3-5-16,3-5-1 15,3-2-7-15,0 0-6 0,12-2 0 0,-4-7-6 0,5-1-5 16,3-3-1-16,-1-2-3 0,1-2 0 0,1-4 1 0,1-4-3 16,-1-3-2-16,3-3 2 0,-1-5-3 0,-2-5 2 15,3 2-3-15,8-10 0 0,-12 7 4 0,-2-1 4 16,1-1 8-16,-2 0 8 0,-5 5 8 0,-3-2 10 15,-5 5 22-15,0 1 9 0,-3 2 20 0,-4 3 7 16,1-2 8-16,-4 6-13 0,-1 0-7 0,-3 1-11 16,4-1-12-16,-3 4-12 0,-2 1-9 0,0 0-2 15,0 0-9-15,0 0 6 0,-2 14-13 0,-3-5-10 16,2 8-2-16,-1-1 1 0,1 3-1 0,-3 6-5 16,3-6-3-16,0 7-3 0,3-7-2 0,0-1-6 15,6 6-1-15,1-1 0 0,2-6-5 0,1 0-2 16,3-2-5-16,4-3-4 0,-2-1 4 0,3-2-4 15,0-1 4-15,1-4-3 0,2-2 6 0,7-2-7 0,-8-2 5 16,10-2 2-16,-1-8 5 0,-2-2-4 0,1-4 0 16,-1-2 2-16,-1-2 8 0,1 1-12 0,-2-3-2 15,-5 5 0-15,-1-6 1 0,-1 6 9 0,-5 3-5 16,-7 2 3-16,2 2 1 0,-4 1-4 0,-4 1 0 16,-1-2 1-16,-6 4-3 0,-2 2-4 0,-9-1-6 15,0 1 5-15,-12 6-5 0,-4 0-13 0,1 6 0 16,-1-2-12-16,2 4-17 0,1 1-24 0,4 0-25 15,11 1-10-15,1 0-19 0,0 2-15 0,8-5-11 16,0 3 5-16,4-4-1 0,1 0 10 0,2 0 17 16,3 0 5-16,2-1 22 0,0 1 6 0,-1-1 22 15,6-4-9-15,5 0 10 0,-4-1 9 0,6 0 7 16,-4-2 18-16,5-2 11 0,-4 1 12 0,-1 2 11 0,0-2 0 16,-3 2 15-16,1-2 1 0,-4 2-3 0,-1-1 2 15,2 2-6-15,-8 0 9 0,11 2-2 16,-4-1-1-16,-1 3-1 0,-1 3 0 0,3 0-2 15,-2 1 2-15,-1 3 3 0,3 5-6 0,2-2 10 0,-5 1-9 16,3 0-3-16,1 1 1 0,-4-1-1 0,4-1 8 16,-2-2-11-16,0-1 2 0,2-2 3 0,1 0-8 15,-1-5 7-15,5 0 6 0,-2-2-2 0,2 0 1 16,4-4-5-16,0-3 7 0,0 0 5 0,1-7 7 16,4-5 1-16,1 0 10 0,-1-5 5 0,0 0-1 15,-1-4-4-15,0-3 0 0,-1-1 6 0,9-10 4 16,-6-2-5-16,0-1 0 0,-1-1 1 0,-2 2 1 15,-4-1 5-15,-4 10 1 0,0-1 9 16,1 5 9-16,-5 2 14 0,-2 10 14 0,-1 3 8 0,-2 2-1 16,-2 3-20-16,2 1-8 0,-4 5-9 0,0 3-10 15,0 0-4-15,0 0-1 0,-10 22-4 0,-3 0-6 16,4 2-4-16,-5 5-3 0,-8 14 5 0,7-9-5 0,-8 7-6 16,1 1-3-16,4-10-2 0,4 2 0 0,-5 11-4 15,8-11-1-15,1-5-2 0,1 0-12 0,2 5-6 16,4-5-12-16,0-1-12 0,0-3-27 0,3-8-21 15,-1-1-29-15,1-5-43 0,1 1-50 0,-1-7-34 16,5 2-46-16,-1-2-78 0,5-7-98 0,-9 2-1261 16,17-10 571-16,-7-7 380 0</inkml:trace>
  <inkml:trace contextRef="#ctx0" brushRef="#br0" timeOffset="60084.988">19872 7056 5561 0,'-14'-4'10'0,"1"2"-80"0,0-5-63 0,1 6-3 16,-2 1-32-16,-3 0-4 0,2 0-17 0,-3 0-49 0,-4-2-47 16,-6 1-1109-16,10-1 464 0,-11-7 310 15</inkml:trace>
  <inkml:trace contextRef="#ctx0" brushRef="#br0" timeOffset="63693.253">21591 7750 64 0,'0'0'223'0,"0"0"-4"16,0 0 2-16,0 0-10 0,-4-8-11 0,7 3-8 16,-1-3-10-16,5 1-3 0,0-4-9 0,2-2 0 15,0-3-9-15,1 2-9 0,3-3-7 0,6-6 1 0,-6 3-2 16,6-3-13-16,-2-5-2 0,-3 0-15 15,0-1 5-15,1-1-15 0,-2-3-4 0,5-11-12 16,-4 0-7-16,-2-3-5 0,-5 12 2 0,-2-12 9 0,-1 11-6 16,-4 1-12-16,0 3 17 0,-4 4-3 0,-1 0 11 15,1 7-18-15,-2 3-5 0,0 2 1 0,-1 2-7 16,5 4-14-16,-2 0 0 0,3 5-12 0,-2 1-12 16,3 2-8-16,0 2-5 0,0 0-1 0,5 10 0 15,2 1 0-15,4 7-6 0,8 5 13 0,0 6-22 16,4-2-1-16,-2 5 2 0,12 6-2 0,3 1-11 15,-2-3-12-15,1 2-2 0,1-4-7 0,-7-8-17 16,-2 1-8-16,-2-4-2 0,-4 3-7 0,-2-4-1 16,0-2 10-16,-9-4-3 0,-1 0 3 0,-1-3 4 15,-2-3 8-15,-6-1 1 0,2 5 10 0,-4-5 3 16,-2 0 1-16,-4-2 9 0,1 3 0 0,-2-6 4 16,-1 2 7-16,-1-1 6 0,-2-1 11 0,-4 1 4 15,-2 0 1-15,1-2 7 0,0-2-5 0,4 3 1 16,0-3 2-16,3 2-9 0,0-2 2 0,5 0-1 15,-2 2-4-15,3-3-9 0,0 3 0 16,5-3-3-16,-4 4 8 0,4-4-4 0,4 5-1 0,1-1-4 0,0-3 1 16,7 0 0-16,-1 0 3 0,8-2 3 0,-1-1-3 15,4-5 1-15,5 1 3 0,1-4 1 16,0-4 2-16,-1-1-1 0,-1-3 6 0,0-3 1 0,0-1 11 16,-2-5-10-16,8-12 12 0,-2-1 2 0,-5-4 3 15,-3-3 9-15,2-5 13 0,-1 1-1 16,-6 2 5-16,-2-5 20 0,0-2-1 0,-3 5 8 0,-2 3 15 15,-1 11 22-15,-4 3-1 0,0 2 17 0,-1 6 20 16,-1 0 19-16,-2 8-1 0,-1 3 7 0,0 6 5 16,-1-1-9-16,2 4-15 0,-5 0-22 0,7 3-20 15,-3 3-12-15,0 0-11 0,0 0-12 0,0 0-4 16,-12 30-11-16,5-4-5 0,0 7-1 0,3 2-4 16,-5 16-4-16,3 1 2 0,-3 1-18 0,4-1-1 15,-1 0-2-15,4 3 8 0,2-2-13 0,2-2-9 16,4-3-7-16,0-1 0 0,3 0-20 0,0-14-10 15,4 0-14-15,5-2-6 0,0 1-21 0,1-3-9 16,3-5-8-16,2-5 1 0,-4 1-11 0,-2-12-7 0,3 2-6 16,-1-5-10-16,-1-3 6 0,12-2-8 0,-4-6 5 15,1-3 8-15,0-4-4 0,-1-4 2 16,2-1 7-16,-3-5-4 0,-2-4-4 0,8-10 19 16,-12 12 4-16,0-3 12 0,-6 3 5 0,-3 2 26 0,-1-2 16 15,-4 8 18-15,-3-3-8 0,-1 4 14 0,-1 0 0 16,-4 4 14-16,1 2 5 0,-2 1-4 0,-2-1-4 15,-5 4-2-15,1 1-5 0,-1-1-2 0,-3 5 1 16,-5 0-9-16,-1 3-14 0,-3 1-14 0,3 0-14 16,3 3-17-16,3-1-9 0,-2 2-12 0,3-2 4 15,5 2-16-15,-1-2 4 0,3 0-2 0,0-2 3 16,2 1 2-16,-2 0 7 0,5 0 10 0,1-4 8 16,-5 2 2-16,5-2 13 0,0 0 6 0,0 0 5 15,0 0 8-15,13-10 14 0,-6 6 3 0,4 1 12 16,-4-2 6-16,1 2 10 0,0 1-1 0,-2-1 0 15,1 2-1-15,0 1 0 0,-1-3-3 0,-6 3 3 16,13 3-5-16,-8 1 4 0,3 1 1 0,1 0-5 16,0 4 5-16,4 1-6 0,-2 3 5 0,2-1-4 0,4 1-1 15,-6 1 4-15,6-4-3 0,-3 3 7 0,2 0-13 16,0-1 2-16,-2-3 2 0,-1 0-7 16,-1-2 3-16,-1-1-1 0,0-2-3 0,1-1 2 15,-1-2 2-15,2-2 3 0,1-3-1 0,5-4 2 0,-1-1-5 16,-1-3-1-16,1-6 6 0,1-6-1 0,0-2 3 15,-4-4 0-15,4-1 12 0,-1-15 5 0,-2 0 15 16,0-4 5-16,-2 0 8 0,-5-4-3 0,0 1 7 16,3 1 27-16,-3 1-3 0,-3 0 11 0,0 7 20 15,-1 11 4-15,-2 4 18 0,-2 2 29 0,1 8 15 16,-2 0-11-16,0 7 4 0,0 3-13 0,-2-1-19 16,2 5-20-16,0 0-11 0,0 5-20 0,0 0 29 15,0 0-10-15,-14 19-9 0,3 6 3 0,-2 0-27 16,0 5-9-16,3 6-4 0,-8 18-1 0,5-1-7 15,-1 0-1-15,5-2-8 0,-2 4-4 0,6-3-9 16,0 1 5-16,3-4-13 0,4 1-7 0,2-16-16 16,4 0-10-16,-1 1-12 0,4-3-10 0,3-7-9 15,0 4-9-15,4-5-9 0,-1-5-10 0,1-7-5 16,5 2 0-16,-4-6 3 0,1-3 5 0,3-1 6 16,4-4 5-16,0-4 2 0,1-3 4 0,-2-4 18 15,1-5-12-15,-1-2 6 0,2-3 5 0,1-2 3 0,-3 2 3 16,-1-4 1-16,-3-1 8 0,-1 3 4 0,-4-1 14 15,-3 2 13-15,-5 6 10 0,0 2 24 0,-6 3 10 16,3 4 3-16,-4-3-3 0,-1 5-5 16,1-2-2-16,-2 2-8 0,0 3-4 0,0 2-9 0,-4-4-4 15,4 4-4-15,-14 5-1 0,4 1-5 0,-3 3-4 16,-1 7-18-16,-3-4-23 0,-1 6-32 16,2-3-25-16,2-1-21 0,2 3-15 0,1-2-12 0,4 2-12 15,0-2-18-15,1-1 1 0,5 0-12 0,2-3 12 16,3-3 8-16,-1 2 6 0,1-3 16 0,0-2 16 15,5-2 9-15,-1-1 14 0,3-2 18 0,0-2 15 16,2-5 6-16,1 1 23 0,4-6 23 0,0-1 19 16,-3 3 36-16,5-10-1 0,-4 7 24 0,-1 1 17 15,-2-2 7-15,2 2 10 0,-4 2 6 0,-2 1-5 16,3 2-4-16,-7 0-8 0,3 2-12 0,-3 3-11 16,0-1-8-16,0 0-6 0,-5 3-5 0,13 3-6 15,-8 0-8-15,5 3 1 0,-2 2-7 0,0 0-2 16,-2 1-2-16,3 3-2 0,-4 0-1 0,3 2-8 0,-3 1-3 15,-1-3-10-15,-1 3-10 0,-2-5-8 16,0 2-10-16,3-1-4 0,-3-3-6 0,-1 1-7 16,1-2-8-16,1-2-2 0,-2 1 11 0,1-2 7 0,0 1 9 15,-1-5 14-15,1 2 10 0,-1-2 1 0,0 0 3 16,12-7 3-16,-5-3 8 0,5-2 11 0,1-2 7 16,3-6 12-16,1-1-1 0,2 2 9 0,-6 5 5 15,2 0 0-15,1 2 2 0,-2-1 2 0,0 1-1 16,0 1-7-16,-4 5-5 0,3 1-3 0,-3-1-5 15,0 2-8-15,3 3-3 0,-4 2-2 0,3 1-6 16,-2 3 0-16,1 0-4 0,-3 2 3 0,2 1-5 16,-2 1-2-16,-2 1 0 0,-2-2-2 0,1 5 0 15,0-2 1-15,-1 1-4 0,-4 1-1 0,1-2-2 16,-2 0 3-16,1 1-5 0,-2-1-1 0,-3 1-4 16,3-5-8-16,0 0-2 0,0-2 0 0,1-1 1 15,1 0 5-15,-2-1 2 0,2-3 4 0,-2 6 4 16,2-6 1-16,0 0-1 0,0 0-3 0,0 0-2 15,9-13 3-15,-2 4-3 0,2-4 1 0,2-3-2 0,-1-1-1 16,8-4 0-16,1-4 1 0,4 1-1 16,-2-1-2-16,6 4 0 0,-3-1 3 0,1 4-3 15,0 2-1-15,-1 1 2 0,-6 6 0 0,1 2-4 0,-5 1 0 16,4 2 0-16,-6 4 1 0,-1 2-4 0,0 1-1 16,1 3 4-16,-3 1 0 0,4 4-1 0,-7 1 4 15,2 3-1-15,-1 0 2 0,-1-1 1 16,-1 5 1-16,-3-2 0 0,1 0-1 0,-2 1 1 0,-1 0-3 15,1-1 4-15,-1 0-8 0,0-1-5 0,2-5-3 16,0 1-5-16,2-3-5 0,-4 2 0 0,6-3 1 16,-2-2 1-16,5 1 2 0,0-1 0 0,3-3 5 15,3-3 2-15,4 3 1 0,3-6 3 0,4 0-2 16,-5-3 4-16,7-2 3 0,-2-4 1 0,-1 0 0 16,2-2 3-16,-4-4-3 0,4-1-1 0,-1-4 5 15,-1 1 2-15,-3-3-4 0,-3 4 4 0,0-1 10 16,-7 7 3-16,0-2 16 0,-3 3 13 0,-3 2 10 15,-3 6 4-15,1-1 5 0,-1 0-2 0,-1 3-9 0,0 0-3 16,0 2-12-16,-2 2-2 0,0 0 0 16,0 0-11-16,0 0 0 0,-23 12-2 0,14-2-4 15,-3 4-5-15,0-1-9 0,0 4-15 0,2-2-17 16,1 2-15-16,-1 2-5 0,1-2-22 0,3-1-19 0,-1 1-11 16,5-2-3-16,0 0-8 0,4-3 3 15,0 0-6-15,3-2 2 0,2 0 2 0,3-3 10 16,2 0 7-16,3-3 6 0,-2-1 19 0,0-3 5 0,4-3 3 15,1-4 9-15,4-2 19 0,5-3 6 0,-3-2 22 16,0-6 15-16,-2 3 10 0,0 0 16 0,-1-3 32 16,-6 7 11-16,-1 0 14 0,-2-2 7 0,2 4-5 15,-5 3-2-15,-1 0-5 0,0 4-12 0,-5 1-11 16,1-1-7-16,0 3-10 0,-4 1-4 0,9 4-3 16,-4 0-3-16,-1 0-7 0,1 5 1 0,0-1-4 15,-1 2-4-15,-1 2-1 0,-1 1-1 0,-2 1-4 16,0 0 2-16,-5 2 0 0,4 0-5 0,-3-2-3 15,-1 2-8-15,0 0-8 0,0-6-9 0,-2 2-5 16,3-4-5-16,3-1-16 0,-3-1-3 0,4-1-4 16,-1-2 5-16,-4 2 6 0,5-3 4 0,0-2 8 15,0 5 1-15,0-5 2 0,0 0 1 0,10-11 1 16,-1 3 0-16,5-5 6 0,0 1 1 0,5-6-4 16,-1-3 9-16,5 0-2 0,-1-2 1 0,3 0-2 0,-1-2 5 15,3 2 2-15,-1 1 4 0,1 2 0 0,-1 1 2 16,-3 6-1-16,-7 2-1 0,0 4 2 15,-5 1-3-15,-1 2-5 0,2 2 4 0,-3 2-4 0,-1 2-1 16,0 2 3-16,0 2-2 0,-3 4 5 0,0-1 0 16,0 4-2-16,3 3 6 0,-7 1-5 0,3 0 0 15,-3 0 0-15,2-2 2 0,-3 0-5 0,0-2-1 16,1-2 3-16,-2 0-4 0,-2 0 1 0,3-4-1 16,0 0 3-16,0 1-3 0,3-5 3 0,-2 0 4 15,-1 1 7-15,3-1 0 0,-3-3-1 0,0 0 0 16,13-7 10-16,-6 1 4 0,2-5 9 0,3-1 3 15,-1-5 1-15,7-6-6 0,-1-3 1 0,-1-4-4 16,11-12-3-16,-3 0-2 0,1 1 0 0,2-4 0 16,-2-1-2-16,3 0-1 0,4 0 5 0,0 0 5 15,-1 5 15-15,-9 12 12 0,-1 7 11 0,-3 1 19 16,-8 8 5-16,-2 3 2 0,1 3-13 0,-3-2-10 16,-2 3-16-16,0 6-2 0,-4 0 13 0,4 8-9 0,-7 1 11 15,2 7-11-15,-4 2-2 0,-3 9-4 0,-1 4 10 16,0 1-18-16,0 2-11 0,-5-1 18 15,0 11-5-15,0-10-17 0,-1 13 0 0,2-14-5 0,-2 13 7 16,-2-2-21-16,4-10-19 0,-1-3-30 0,0-3-24 16,3-1-22-16,1-2-13 0,3-7-1 15,2-3-3-15,1-1-9 0,3-6 5 0,-2 1 4 0,3-4 9 16,0 1 14-16,0-4 8 0,7-2 9 0,-7 0 7 16,20-7 6-16,5-1 7 0,0-3 5 0,6-6 3 15,3-1 6-15,0 0 4 0,14-5 6 0,-15 5-3 16,2 1 13-16,-2 1 4 0,0 2 5 0,0 2 4 15,-2 3 7-15,-8 1 3 0,-1 4-4 0,-2 0 5 16,-3 3 0-16,-2 5 5 0,1 2 2 0,-1 1 8 16,-2 4 3-16,-1 1 1 0,-1 3 2 0,-2-1 5 15,-3 3 3-15,0 0-4 0,-2 2 5 0,-4-2-4 16,1 3-2-16,-1-3-1 0,0 0-3 0,-1 2-2 16,-1 0-4-16,-1-2 0 0,-4-2-2 0,1 2-13 0,-1 0-21 15,-2 0-47-15,-1-1-55 0,-2-3-65 16,2-5-62-16,-2 1-81 0,-3-1-84 0,1-4-118 15,-4-7-1083-15,-1 1 535 0,-3-7 358 0</inkml:trace>
  <inkml:trace contextRef="#ctx0" brushRef="#br0" timeOffset="63811.459">26196 7134 275 0,'4'-5'285'15,"1"1"-29"-15,4-1-24 0,0 0-21 0,9 0-19 16,0 1-22-16,1-2-11 0,0 0-19 0,0 3-25 15,-4 0-38-15,-2 1-52 0,-3-1-60 0,-4 1-66 16,-3 0-566-16,-3 2 221 0,-15-7 150 0</inkml:trace>
  <inkml:trace contextRef="#ctx0" brushRef="#br0" timeOffset="64310.52">23482 6982 288 0,'-23'-3'301'16,"3"3"5"-16,3 0 4 0,3 0-7 0,5 0-9 0,1 0-16 15,2-1-30-15,6 1-24 0,-9-1-27 0,9 1-18 16,0 0-15-16,0 0-11 0,0 0 6 0,36 2-16 16,-8 1-5-16,4-3-10 0,6 0-12 0,17 0 7 15,-13 2-24-15,17-2-13 0,0-5-4 0,2 5 0 16,-6 0-23-16,0 0 4 0,-4-1-8 0,-12 0-10 16,-3-4-9-16,-2 3-20 0,-1-6-41 0,-6 2-39 15,0 0-36-15,-9 0-39 0,-2 0-43 0,-6 0-50 16,-3 2-36-16,-4-2-64 0,-6 3-779 0,-6-2 369 15,-9 1 248-15</inkml:trace>
  <inkml:trace contextRef="#ctx0" brushRef="#br0" timeOffset="64816.267">22098 7040 123 0,'0'0'336'0,"0"0"-18"0,-7 0-16 0,7 0-15 16,0 0-5-16,0 0-6 0,0 0-23 0,0 0-15 15,0 0-3-15,15-5-7 0,3 4-11 0,1-1 2 16,15-3-8-16,5 2-8 0,13-1-15 0,-1-3-14 15,7 7-12-15,-2 0-10 0,0-2-12 0,-2 1-10 16,-16 4-8-16,13-5-10 0,-12 2-7 0,-5 0-12 16,0 0-6-16,-4 0-4 0,1 2-10 0,-11-2-7 15,-2 0-2-15,1 0-1 0,-6 0-2 0,0 0 1 16,-5 0-2-16,2 0 1 0,-3 0 1 0,0 0-3 16,-3 2 0-16,-4-2-4 0,9-2-5 0,-9 2-4 0,7 0-5 15,-7 0-5-15,0 0 3 0,9 0-18 0,-9 0-17 16,0 0-31-16,0 0-32 0,0 0-30 0,0 0-51 15,0 0-46-15,-27-2-32 0,20 2-29 0,-5 2-38 16,1-2-34-16,0 0-53 0,-1 0-1068 0,0 0 480 16,-2 0 320-16</inkml:trace>
  <inkml:trace contextRef="#ctx0" brushRef="#br0" timeOffset="199619.928">2821 5485 67 0,'0'0'74'0,"-4"-4"-8"0,4 4-4 15,0 0 4-15,-4-4-4 0,4 4 3 0,-1-2-1 16,1 2 6-16,0 0 1 0,0 0-2 16,-5-3 10-16,5 3-13 0,0 0 3 0,-1-4 1 0,1 4-4 15,0 0 7-15,0 0-2 0,0 0 5 0,0-5 0 16,0 5-4-16,0 0 3 0,0 0-5 0,0 0 2 16,0 0-2-16,0 0-4 0,0 0 1 15,0 0-3-15,0 0 1 0,0 0 1 0,0 0-1 0,0 0 1 16,0 0-2-16,0 0 3 0,5-4 3 0,-5 4-10 15,0 0-5-15,0 0-2 0,0 0 3 0,0 0-3 16,13 5-2-16,-11-2 4 0,5 4 5 0,-5-2-1 16,7 2 3-16,-4 5-5 0,3 0 4 0,0 3 1 15,2 2-3-15,-4 2-1 0,4 3-3 0,0 3-3 16,-5-6-6-16,2 0-3 0,1 4 1 0,-3-4-1 16,2 5-1-16,1 0-3 0,-2 0-5 0,2-5 5 15,-2-2-5-15,-2 0-5 0,4-2-6 0,-5 2-3 16,0-3 7-16,1-2-5 0,0 0-2 0,1-2 0 15,3 0-4-15,-6-1 0 0,5 0-3 0,-3-3 2 16,2-1 6-16,3 4 5 0,0-4-6 0,-4-4 0 16,5 5 12-16,2-6 11 0,-2 0 6 0,1-2 0 15,9-3 8-15,0 0 0 0,3-9 13 0,6-4-1 16,3 0-9-16,11-11 4 0,0 0-2 0,3-2-3 16,5-4 1-16,-6-2 0 0,6 2-3 0,1-1 1 15,20-15 0-15,-21 17-3 0,-2-3 1 0,25-10-5 16,-26 14-5-16,6 0 6 0,-4 1-1 0,24-14 0 15,-23 14-4-15,3 6-2 0,-8 0 0 0,2 4-8 16,-2 1 1-16,3-2-3 0,-17 9-5 0,-2 0 0 16,-2 1-1-16,-1 3-5 0,-7 3-6 0,-3-2 1 15,2 1 1-15,-3 1 2 0,-2 4-2 0,-5-1-2 16,-3 1-3-16,2 2 0 0,-4-3 1 0,2 4 0 16,-2-3 3-16,-4 3 5 0,9-4-3 0,-9 4 1 15,5 0 0-15,-5 0-1 0,0 0-3 0,4-1-6 0,-4 1 5 16,0 0-2-16,0 0-2 0,0 0-2 15,0 0 0-15,4-3-3 0,-4 3-5 0,0 0-8 16,0 0-10-16,0 0-27 0,0 0-25 0,0 0-30 16,0 0-40-16,0 0-36 0,0 0-34 0,0 0-32 0,0 0-45 15,0 0-46-15,-17 7-51 0,8-2-1009 0,-6 4 464 16,-1 0 308-16</inkml:trace>
  <inkml:trace contextRef="#ctx0" brushRef="#br0" timeOffset="201572.667">2891 8015 60 0,'0'0'163'0,"2"-7"-7"0,-1 5-8 16,1-4 0-16,0 0 4 0,1 2-2 0,0-1-7 15,-2-1 1-15,2 1-3 0,-1 0-4 0,0 0-3 16,2 2-8-16,-3 0-5 0,1-1-3 0,2 1 0 16,-4 3-14-16,3-6-2 0,-2 3-4 0,0 1-1 15,-1 2 2-15,5-6 3 0,-5 6-2 0,2-3 3 16,-2 3 7-16,0 0 4 0,2-3 6 0,-2 3 3 16,0 0 3-16,1-3-1 0,-1 3 2 0,0 0-3 15,0 0 0-15,0 0-7 0,0 0-6 0,0 0-7 0,0-6-1 16,0 6-7-16,0 0-5 0,0 0-6 15,0 0 4-15,-1-4-9 0,1 4-6 0,0 0-1 16,0 0-6-16,0 0-2 0,0 0-2 0,0 0 0 16,0 0-10-16,0 0 1 0,0 0-3 0,3-4-6 0,-3 4 0 15,0 0-3-15,0 0-4 0,0 0 1 16,0 0-8-16,0 0 1 0,0 0-7 0,0 0-1 16,0 0-2-16,0 0-5 0,0 0-3 0,0 0 2 15,0 0-3-15,0 0-5 0,0 0-4 0,0 0 2 0,0 0-1 16,0 0-1-16,0 0 4 0,0 0-6 0,0 0-2 15,0 0-4-15,0 0 2 0,0 0 3 0,4 14-2 16,-3-8 6-16,1 3-8 0,2 1 5 16,-1 2-1-16,0 0 2 0,4 4-3 0,-4 2 3 0,3 1-4 15,-1 0 1-15,-1 0-2 0,1 6 8 0,4-7-4 16,-5 6-2-16,1 2 3 0,0-6-1 16,0 6-3-16,-1-2 3 0,5 1-2 0,-5-6 1 0,1 6 1 15,0 1 1-15,-5-2 2 0,4-3-4 0,2 3-1 16,-2-6 2-16,1 1-2 0,-2-1 3 0,-2-1-1 15,3-3-1-15,1 5 0 0,-1-5-1 0,1-2-1 16,-1 0 2-16,1-2 1 0,0 0-3 0,-2-2 3 16,3 3-1-16,-3-6 1 0,0 2-4 0,1-2 3 15,-1 1 4-15,0-2-2 0,0 1 2 0,0-1 0 16,-1 1 7-16,0-2 2 0,0-1 5 0,-2-2 5 16,0 7 9-16,0-7 4 0,4 1 4 0,-4-1 2 15,0 0 3-15,0 4-1 0,0-4-4 0,0 0 4 16,7-8-1-16,1 2 0 0,5-6 1 0,-3 3 0 15,3-7-4-15,7-2-2 0,1-5 1 0,2 4-2 16,4-3-6-16,0 0-2 0,8-12-1 0,4 4-4 0,-9 7 5 16,16-10-3-16,-1 1-9 0,2 3 5 15,-1-4-6-15,4-2 0 0,0 4 1 0,6-2 2 16,-5 2-5-16,3-4-1 0,-4 1 0 0,27-15 3 16,-32 23-4-16,4-6 2 0,2 7-4 0,-4-3-3 0,-1 6-1 15,-14 3 4-15,0 3-1 0,-1 1-2 16,0 1-2-16,-4 3 1 0,-10 3-1 0,1-1 5 15,-1 2 3-15,-6 2 2 0,1-2 5 0,-3 3-5 16,-3 1 4-16,1 0 0 0,0 0 9 0,-3 1 5 0,-1 0 15 16,0 0 2-16,-3 2 8 0,4-3-2 0,-4 3 22 15,4-3-5-15,-4 3 4 0,0 0-3 0,4-1-3 16,-4 1 3-16,0 0-5 0,0 0-9 0,0 0-31 16,0 0-30-16,0 0 0 0,0 0 0 0,0 0 0 15,0 0 0-15,0 0 0 0,0 0 0 16,0 0 0-16,0 0 0 0,0 0 0 0,0 0 0 0,0 0 0 15,0 0 0-15,0 0-206 0,0 0-92 0,0 0-113 16,-27 1-111-16,9 2-1730 0,-3-3 750 0,-11 1 502 16</inkml:trace>
  <inkml:trace contextRef="#ctx0" brushRef="#br0" timeOffset="212468.521">10443 3427 73 0,'0'0'95'0,"-5"-5"5"15,5 5-6-15,-1-4 0 0,-2 2-6 0,3 2-16 16,-5-6-2-16,0 5-3 0,4-3-13 0,1 4 5 16,-5-6 4-16,1 3 1 0,0 2 0 0,0-1-11 15,4 2 2-15,-8-4-12 0,5 2 5 0,-1-1-2 16,-1 1-5-16,5 2 1 0,-11-3-7 0,5 2-3 16,1 0-1-16,0-1 12 0,-3-1 0 0,8 3 2 15,-13-2-6-15,7-1-2 0,-5 2-7 0,0 1 0 16,0-2-4-16,1 1 0 0,-2 0-3 0,-1 0-5 15,0-1-1-15,1 0-2 0,0 2-1 0,-3-2 3 16,2 0-5-16,3-1 0 0,-4 3-2 0,1 0-2 16,-6-1-2-16,-1 0 3 0,2 1-5 0,-4 0-2 15,3 0 5-15,-3 1-2 0,-1 0-2 0,-4-1 7 16,4 3-11-16,-5-3 4 0,2 6 0 0,0-4-3 16,3-1 7-16,-5 3-5 0,1-3 0 0,5 2 0 15,0 1 0-15,-6-1-3 0,5-1 4 0,0 0 6 16,3-1-2-16,-1 1-2 0,-2 2 3 0,3-3-3 15,-2 2 0-15,3-2 1 0,2 1-1 0,-2-1 1 16,5 1-3-16,-4 0 11 0,3 1-12 0,-2-1 1 16,2 1-4-16,-3-2 4 0,3 0-5 0,-2 2 3 15,-1-3 1-15,5 4-1 0,-7 0-4 0,3-3 4 16,-2 2 0-16,4-3 2 0,-2 2 1 0,5 1 1 16,-3-3 0-16,-2 2 5 0,4 0-6 0,0-1-1 15,-1 1 17-15,1 0-20 0,0-2-3 0,0 3 3 16,0-3 0-16,0 0-1 0,1 1 2 0,-2 1-3 15,0-2 1-15,0 0 4 0,1 1 1 0,-6-1-6 16,2 0 2-16,-2 1-2 0,-1-1 0 0,2 0 1 16,-2 0-1-16,-2 1 4 0,0-1-2 0,-1 1 1 15,1-1 1-15,-6 2-2 0,2-2-5 0,-3 0 0 16,3 3 2-16,4-3-1 0,-5 1 1 0,-1 0 0 16,6-1 1-16,-6 3-1 0,-1-3 3 0,-1 0-2 15,1 1 0-15,1 1-3 0,-1 0 5 0,0-1-3 16,-2-1 2-16,2 1 2 0,0 0-2 0,6 0 0 15,1 2 2-15,-6-1-2 0,1-2 1 0,5 2 2 0,3-1 3 16,-1 1-7-16,-1 0 3 0,0 0 2 16,0 0-6-16,1 1 4 0,-2 1-5 0,0-2 1 15,3 0-1-15,-1 2-1 0,-2-3 2 0,5 4 1 16,-2-1 0-16,-3-1-1 0,6 2 1 0,-3-5 0 16,1 4 5-16,1 2-5 0,2-5 1 0,-1 3 3 0,-1 1-2 15,-1-1 1-15,4-2 0 0,-2 1-1 0,1 0 0 16,2-1-2-16,-1 2 2 0,1 0 4 15,2-1-5-15,-2-2 2 0,0 2-2 0,2 1 2 16,3-3 0-16,-3 1 0 0,-2 0-2 0,4 0 2 16,-4 1-2-16,3 0 0 0,-3 1-2 0,2 1 1 0,-1-4 1 15,2 5 3-15,-4-1-4 0,1-3 2 0,-5 5 1 16,1 1-2-16,0-1-2 0,1 0 1 0,-3 2 3 16,1-1-2-16,2 1 0 0,-3 0 3 15,3-1 2-15,-3 1-4 0,2 0 1 0,2-1-1 16,-4 4-1-16,2-1 4 0,-1 0-5 0,3 1 4 0,-3 0-1 15,1 1-4-15,2-3 7 0,0 3-4 16,-3-1 0-16,4 1 3 0,-4-2-2 0,3 4-1 0,-2-1 1 16,-1 1 1-16,4-4 2 0,-5 6-1 15,2-2-2-15,-2 2 5 0,-1 1-5 0,4-3 0 0,-4 3 1 16,6-4-1-16,-4 0 1 0,0 3 2 0,4 0-2 16,1-4 1-16,-2 2 0 0,-7 2-4 0,8-2 3 15,0-1 3-15,-5 4-2 0,4-4-1 16,1 0 4-16,-2-1-7 0,-3 5 7 0,5-2-3 15,0-1-1-15,0-3 2 0,-4 7-1 0,4-4 0 0,1-2-1 16,-6 6 1-16,6-5 0 0,-2 2-1 0,3-3 1 16,1 1 1-16,-2 2 1 0,-2 3 2 0,1-5 0 15,2 1-5-15,0 2 3 0,0 0 2 0,3 0-4 16,-2 0 1-16,-1-1 1 0,0 1 1 16,2 0-1-16,4-2 3 0,-2 4 0 0,-2-4-1 0,2 2-1 15,2 0 1-15,-2-1 0 0,2-1 1 0,-3 0-2 16,1-1 5-16,3 3-5 0,0-3 2 0,-3 1-2 15,2-1-1-15,1 2 3 0,2-1-2 16,-1 1 4-16,2 1 2 0,-2-3 4 0,0 0-10 0,2 1 3 16,-1 0-1-16,2 4-2 0,0-4 3 0,-1 1 2 15,1 1-4-15,-1 0 1 0,2-1 3 16,0 1-1-16,0-2-1 0,0 2-1 0,-3 1-2 0,6-1-3 16,-1-1 3-16,-1 4 1 0,1-6-3 0,-1 3 2 15,0 0-1-15,4 0-2 0,-1 0 6 0,-1 2-5 16,2-4-1-16,-3 2 1 0,2 0 0 0,-1-1-2 15,3-1 2-15,0 1-2 0,-2 0 1 0,0-4 2 16,1 3-3-16,0-2 7 0,-1-2-3 0,1 5-6 16,2-5 0-16,-1 1 2 0,-2-1-2 0,1-1 3 15,2 0 0-15,0 2-1 0,-2-3 2 0,3 1 1 16,-3 0 4-16,-1-1-8 0,6 1 1 0,-5 0-1 16,0-3 2-16,3 1 1 0,1 1-5 0,-4-2 5 15,3 0-1-15,-2 1 0 0,-2-3-1 0,6 2 0 16,-4-1 0-16,1 0 0 0,1-1-1 0,2 0 0 15,-3 2 0-15,1-2-1 0,2-1 0 0,-3-1 5 16,2 4 0-16,1-3-4 0,1 0 2 0,1 0 2 16,1 0-2-16,-1 0 3 0,1 0 0 0,1-1-4 15,3 1 3-15,-3-1 1 0,4 0-4 0,0-1 1 16,0 0-1-16,0 0 1 0,-1 1-1 0,1-2 3 16,4 1 2-16,-3 1 1 0,-1-1-6 0,5-1 4 15,-4 0-6-15,2 1 2 0,0-2 1 0,0 0-2 16,-1 0 3-16,1 1-2 0,0 1-1 0,1 0 2 15,-4 0-2-15,5-2 2 0,0 1-1 0,-2 1 1 16,-1-2-1-16,0 1-1 0,0 0 1 0,3 1-2 16,-3-2 2-16,1 0 0 0,0 0 0 0,2 0-1 15,-4 1 5-15,2-1-6 0,1 2 3 0,0-2-1 16,-1 2-3-16,-1-1 1 0,2 1 0 0,-4-2 2 16,1 1-1-16,0-1-1 0,-2 0 3 0,2 1-3 15,-1 0 0-15,1 1 0 0,-1-2 2 0,1 2-2 16,0-2 0-16,-2 3 2 0,2-3-1 0,2 2-2 15,-2-2 3-15,4 2 1 0,-3 1-3 0,7-2 2 16,-5 0-1-16,0-1 1 0,1 3-1 0,3-3-2 16,-6 0 1-16,1 2-2 0,1 0 2 0,1-2 2 15,-4 1-1-15,4 1-4 0,0 0 3 0,-4 1 1 16,3-2-2-16,-2 0-1 0,0 2 4 0,0-3-1 16,3 1-1-16,-4 2-2 0,3-1 9 0,6 2-7 15,-5-2-1-15,-4 0 0 0,10-2 2 0,-8 3-1 16,1-1 0-16,-2 2 0 0,2-3-3 0,1 1 3 15,5 1-2-15,-5-2 4 0,-4 3-1 0,4-3-1 16,-1 0 2-16,6 2-3 0,0-2 2 0,-6 2 5 16,-2 0-9-16,7-3 4 0,-4 1 4 0,-2 2-5 15,7-2-3-15,-8 1 2 0,1-2-1 0,-1 0 3 0,3 2-3 16,-4 1 1-16,3-3 4 0,-3 2-3 16,4 2 0-16,-1-3-1 0,0 1 1 0,6 0 0 15,-9-1-3-15,4 1 4 0,3-2-1 0,-5 0 0 16,1 0 2-16,0 0-2 0,-1 1 0 0,8-2 0 15,-8 1-1-15,6 0 2 0,-6 0 0 0,2 0 0 0,6 1 1 16,-1-1-3-16,-1 2-2 0,1 0 3 16,-6-2 0-16,-2-2 1 0,7 2-2 0,-5 0 1 15,-1 2-1-15,1-2 1 0,1 0-1 0,5 0 2 16,-6 2-1-16,-2-3-2 0,1 2 3 0,-1-1-2 16,1 0-2-16,-1 1 4 0,3 1 2 0,-5 0-2 0,4-2-3 15,7 1-1-15,-11-1 2 0,1 0 1 0,2 1 1 16,-1-1-2-16,-1 1 2 0,2-1-2 15,0 2 0-15,0-2 3 0,-1 0 1 0,10 0-2 16,-10 0-2-16,2 0-1 0,0 1 2 0,4-1-3 0,-4 0 0 16,0 0 0-16,1 0 4 0,0 0-2 0,5 2 1 15,-10-2-3-15,11 2 2 0,-7-2 1 16,-2 1 0-16,9 1-2 0,-11-2 3 0,4 2-2 16,0-1 0-16,-4-1-3 0,5 0 1 0,0 1 1 15,-1 1-1-15,-2-2 3 0,3 1-3 0,0 1-1 0,4 0 1 16,-5-1 1-16,1 2-2 0,-3-1 4 0,10 0-4 15,-11 0 1-15,1-1 3 0,2 1-4 0,-3 1 1 16,2-1-1-16,2 1 2 0,-3-2-2 16,2 2 2-16,-2-1 0 0,7 3-1 0,-4-4 4 15,-2 1-4-15,7-2 1 0,0 3 2 0,1-2-1 0,-1 2-1 16,-1-2 0-16,1 2 1 0,-5-3-4 0,4 1 2 16,4-1 0-16,-2 2-4 0,3 0 2 0,1-2 0 15,-1 3-1-15,0-1 1 0,-3-2-1 0,2 3 1 16,-2-2-1-16,0 0 1 0,-1 2-2 0,0-2 3 15,-6 1-3-15,6-1 2 0,-8 2 0 0,1-2 0 16,7 3 1-16,-8-4 2 0,8 2-2 0,3 2 1 16,-3-1 6-16,1 0-6 0,-8-3 2 0,11 0-1 15,-4 1 2-15,1 3 3 0,2-4-7 16,-3 0 4-16,4 0-3 0,0 2 1 0,-2-2 3 0,3 2-1 16,-3-2 1-16,-3 0-2 0,1 0 1 0,3 3 0 15,-4-3-2-15,-6 0 1 0,8 0 0 16,-3 4 0-16,-5-1 0 0,7-1 0 0,0 0 0 0,-5-1 0 15,-1-1 1-15,1 2 3 0,-3-2-4 0,2 0-1 16,0 1 0-16,-2-1 2 0,3 2 4 0,0 0-5 16,5-2 0-16,-1 0-1 0,-6 2 1 0,2 0 2 15,-2-1 1-15,-1 2-2 0,8-2 0 0,-7 0-1 16,2 1 1-16,-2-2 0 0,-1 1-2 0,-2 1 0 16,3 0 3-16,-2-1-2 0,0 0 1 0,-1 0 0 15,1 3-1-15,1-4 1 0,-3 2 1 0,3-1-3 16,-2 1 3-16,3-2-3 0,-1 0 2 0,-3 1 0 15,1-1-1-15,0 2 1 0,-1 0-2 0,1-1 2 16,0-1 0-16,0 2 0 0,-4-2-1 0,4 0 2 16,-2 2-1-16,4-2-2 0,-2 1 2 0,-3-1 0 15,5 2-1-15,-1 0 1 0,-3-2 3 0,3 0-2 16,-1 0-1-16,1 0 0 0,-3 0-1 0,4 0 1 16,-1 0-2-16,-1 2 2 0,1-2 0 0,-2 0 2 15,2 0-3-15,-7 0 2 0,7 0 1 0,0-2-1 16,0 2-1-16,1 0 3 0,2 0-4 0,-4 0 0 15,4 0 0-15,-2-3 1 0,10 3 2 0,-2 0-5 16,-8 0 1-16,7 0 5 0,1-1-3 0,0 1 0 16,0 0-1-16,3 0-1 0,-3 0 1 0,-1 2 2 15,2-2-3-15,-8 2 0 0,7-2 0 0,0-2 1 16,0 4 1-16,0-2 1 0,2 0-1 0,-1 0-1 16,0 2-1-16,1-1 2 0,1 1 2 15,-1-2-5-15,2 3 2 0,-1 1 2 0,1-4-2 0,-2 3-2 16,2-1 2-16,2 1-1 0,0-2-1 0,-2 0 0 15,0 2 2-15,2-3 0 0,0 1-5 0,-1 2 4 16,1-2 0-16,-2 0 3 0,3 1-4 0,-3 2-1 16,0 0 3-16,1-2-1 0,-1-2 5 0,0 3-4 15,-3-2-1-15,1 3 0 0,-1-2-1 0,6-1 0 16,-7 0 2-16,1 2 1 0,-1-2-1 0,3-1 1 16,-2 3-2-16,-2 0 4 0,2 0 0 0,0-2-4 15,1-1 1-15,-4 1 2 0,3 1-1 0,-6 1 2 16,-1-3-4-16,6 0 0 0,0 2 4 0,-6 1-1 15,-1-2-1-15,1 0 3 0,0-1-2 0,1-2-1 16,0-1-2-16,3 2-1 0,-6 0 1 0,2 1 1 16,-2 0 2-16,-1 0-2 0,0-3 2 0,1 3-2 15,0 0 3-15,-1 0 0 0,1-2-1 0,1 0 1 16,-8 2 0-16,5-3-2 0,0 2-3 0,-2 1 3 16,2-1 0-16,-4 0 0 0,0-2 7 0,7 3-9 15,-3 0 1-15,-2-1 0 0,6-2-2 0,-3 3 8 0,3 0-6 16,-3-2-2-16,2 2 3 0,-2 0 1 15,1-3-5-15,2 3 11 0,-3-2-9 0,2 2-1 16,0 0 1-16,2 2 2 0,-1-1 6 0,6-2-8 16,-6 2-3-16,1-1 2 0,-3 0 3 0,8 2-2 15,-7 0 1-15,0-2-1 0,0 3 0 0,2-3-1 16,-4 1 2-16,4 2 3 0,-5-2-1 0,4 0-6 16,-6 0 2-16,2 4 3 0,0-3 0 0,-5-2-1 15,5 3 2-15,-2-1 1 0,4 2-4 0,-1-3 3 16,-3 3 1-16,5-3-2 0,-3 3 0 0,0-2 2 0,-2 3 7 15,5-2-12-15,-4 0 1 0,0 1 3 0,4-1 0 16,-5 0-2-16,3-1 1 0,-1 1 1 16,0-1-1-16,3 0 1 0,-6 2-1 0,4-1 2 15,-1-3 10-15,0 3-13 0,-2-1 1 0,2-1 0 16,-4 1 0-16,1-2-2 0,2 4 1 0,0-3 0 0,-2 2 0 16,2-1 0-16,-2 0-1 0,3 1 4 0,-1-2-2 15,2 0 1-15,-2 2 0 0,2-2-2 16,-3 2 1-16,6-1-1 0,-3 0 1 0,1-1 0 15,1 3-2-15,-2-1 2 0,1-1-1 0,-1-2 0 16,0 3 1-16,0-2 2 0,1 1-4 0,-2 2 1 0,0-3 1 16,1 1 3-16,-2 2-5 0,3-4 2 0,-2 3 1 15,-5-2-4-15,6 3 3 0,2-1-2 0,-2-2 2 16,0 3 1-16,0-3-4 0,3 1 1 0,5 0 3 16,-8-1 0-16,5 1-2 0,3 2 1 0,1-3 2 15,-1-1-3-15,-7 3-1 0,7-3 0 0,-5 1 4 16,6 0-2-16,-5 2-2 0,0-1 2 0,-2 0 8 15,7 0-8-15,-1 1-3 0,1-1 3 16,-8 0-2-16,8-1 2 0,-7 3-1 0,0-3 2 0,2 1-1 16,4-2-1-16,1 0 0 0,0 3 1 0,-8-3 2 15,8 2-2-15,0 0-3 0,-4-1 1 16,-5 3 2-16,12-4 0 0,-4 1 0 0,-4-1-3 0,-2 0 3 16,9 1-1-16,-2 0 2 0,1-1 8 0,-8 2-7 15,8-1-4-15,-7-1 3 0,5 0 0 16,-6 0-1-16,1 2 1 0,5-2-2 0,1 2 1 0,0-2 1 15,-5 1-1-15,4 1 2 0,-6-4-3 0,8 4 5 16,-1 0-3-16,0-4 0 0,4 2-1 0,-4 0 3 16,0 0-1-16,2 0-1 0,-2 2 2 0,1-2-1 15,-6 0-2-15,4 0 1 0,0 2 0 0,1-2-2 16,0 0 2-16,0 0-2 0,-5 0 2 0,8 0-3 16,-2 2 2-16,1-1 1 0,0-1-2 0,-3 0 1 15,1 2 0-15,0-1 1 0,-1 1-3 0,-6 0 1 16,7 0 2-16,-7 2-2 0,1-2-1 0,0 0 1 15,1 1 2-15,-3-1 5 0,3 2-7 0,3-1 2 16,3 1-4-16,-7-1 3 0,0-1-2 0,7 1 0 16,-5-1 1-16,-3-2 1 0,-1 5-2 0,2-4 5 15,6 1-3-15,-7 1-3 0,0-2 1 0,0 0 2 16,-3 1-3-16,3-2 2 0,-2 0 1 0,-2 2 2 16,2-2-2-16,-1 0-1 0,0 0 3 0,-1 3-2 15,2-6 0-15,-1 6 3 0,-4-3-3 0,1 0 1 16,2 0 0-16,3 0 0 0,1 0 0 0,-1 0 1 15,-1 0 1-15,-1 0-3 0,3 0 0 0,-1 0 1 16,-2 0 1-16,1 0-2 0,0 1-1 0,1 1 3 16,0-2-1-16,9 1-1 0,-10 0 4 0,3 1 0 15,1-1-5-15,4-1 2 0,-5 1-1 0,6 2 0 16,-8-1 0-16,10 1 1 0,-9-1-3 0,6 1 1 16,-4 0 1-16,4-2-2 0,-4 2 1 0,5 2 1 15,-1-3-1-15,-5 0 0 0,0 1 3 0,-1-1-5 16,7 2 3-16,2 0 2 0,-2 0-5 0,-7 0 3 15,11 1-2-15,-1 0 0 0,-3-2 3 0,4 0-2 16,-4 2-3-16,3 2 0 0,0-2 0 0,-2 0 2 16,0 0 1-16,1 0-4 0,-1-1-1 0,-2 1 1 15,5 0 1-15,-2 2-2 0,-1-5 4 0,-2 6 0 16,1-3-7-16,1-1 6 0,-1 3-1 0,-1-2-2 16,5 0-6-16,-4 1 0 0,0-2 4 0,0 1-3 15,0 1-3-15,-1 0 2 0,3-2 0 0,0-1 2 16,-9 2-1-16,6 0-2 0,-1-1 4 0,4-2-2 15,-1 2 3-15,-8 0 5 0,1-3-3 0,4 2 2 16,-3 0 1-16,7-2 0 0,-9 1 0 0,7-1-1 16,0 3 0-16,0-4 0 0,0 2 4 0,2-1 0 15,0-1 3-15,-2 1-2 0,1-1-3 0,1 0 2 16,-2 0 2-16,2-1-3 0,-3 1 8 0,1-1-7 0,2-1 0 16,-2 2 3-16,1 0-2 0,-1-4 1 15,2 2-3-15,1 1 2 0,0 0 1 0,1-1 1 16,-3-1-2-16,2 2 2 0,0 0-1 0,-2-1 4 15,1 0-2-15,0 1-3 0,2-2 2 0,-1 2 1 16,-2-2-5-16,1 2 6 0,2 0-3 0,2-3 2 16,-2 2-1-16,4 0-2 0,-2-1 0 0,1 3 4 15,3-2-3-15,-3 0 0 0,3 0 1 0,-3-1-1 16,-1 3-5-16,3-3 4 0,-2 2-1 0,2 0 3 16,-3-2-4-16,2 3 2 0,5-1-1 0,-4-2 1 0,1 3-3 15,3-4 3-15,0 2-1 0,-1-1-2 0,-3-1 1 16,2 0 1-16,0 2-3 0,0-2 1 15,2-2 1-15,-3 4-2 0,1-5-1 0,-1 2 6 16,4-2 0-16,-6 0 4 0,1-1-6 0,2 1 0 0,-4-3 3 16,-2 3-1-16,3-3 0 0,-4 2 4 0,0-2-2 15,0 1 5-15,0 0 3 0,-4-3-2 0,2 1-4 16,-2 0 3-16,2-1-4 0,1 0 6 0,-3-2-1 16,-1 3-6-16,-4-1 7 0,3 0 2 15,-2-2-3-15,5-1 3 0,-5 1-5 0,3 2 5 0,-1-4-7 16,2 4 2-16,-2-2-1 0,0-2-1 15,1 2 0-15,-3-2 3 0,3 2-4 0,-1-1 1 0,3-1 1 16,-7 1-1-16,4 0 1 0,-3 0 1 16,-1 2 1-16,2-2 1 0,-1-1-3 0,0 1 1 0,3 0-1 15,-3-2-3-15,3 2 10 0,-2 0-7 0,-1-1-3 16,1-1-1-16,3 0 3 0,0 0-3 0,-1 3 0 16,-1-5 1-16,2 2 0 0,0 2 2 15,-2-3 0-15,1 0 3 0,-1-1-2 0,1 1-1 16,-1-3-3-16,1 4 3 0,0-1-4 0,-2 0 1 0,-2-3-1 15,2 3 4-15,0-2 3 0,-1-1-3 0,-3 4-1 16,1-3 5-16,-7 6 0 0,3-5 1 0,1-1 0 16,-3-2 1-16,-3 6 8 0,0 2-5 0,-1-4 1 15,3-4-3-15,-1 0-4 0,-5 5 8 0,1 2-3 16,-1-3 1-16,-1 1-2 0,1-3 1 0,-4 3 1 16,1 0-2-16,0-1-4 0,-1 0 1 0,-4 1-4 15,4-2 3-15,-4-1-3 0,0 3 1 0,-4-2-1 16,2 2-2-16,-3-2-2 0,-2 0 0 0,-2 1-2 15,-1-4-1-15,-1-1 0 0,-3 0-4 0,-1 0-1 16,0 1 2-16,1-1 2 0,-5 1-4 0,-2-1-3 16,-2 1 0-16,-1-4 1 0,1 1 1 0,-4 1 0 15,-1 0 1-15,3-2-1 0,-15-4 0 0,13 4 0 16,-2 2 2-16,-9-11-3 0,0 4 4 0,-3 0-3 16,12 6 3-16,-12-3-1 0,-1-1 2 0,1 2-2 15,-1-1 1-15,1 2 0 0,-1-3-1 0,10 8 2 16,-9-7-4-16,-6-1 3 0,2 1 1 0,3-3-4 15,-3 3 5-15,-1 0 3 0,-2-4-6 0,3 3 1 16,0 1 2-16,-1-1-7 0,2 0 6 0,1 2-2 16,-1-2 0-16,-1-4 13 0,-4 3-7 0,2 0-5 15,0 2 4-15,-2-2-1 0,3 0-2 0,-5 2 4 16,4 2 3-16,-3-1 2 0,-1 2 1 0,2 1 0 16,-4-2-3-16,3 2 3 0,1 0-2 0,-1-2 1 15,4 4 2-15,-7 0 0 0,3 0 0 0,-4 1-2 16,8-2-1-16,-6 0-1 0,1 4 5 0,-2-2-7 15,-2 0 4-15,1 4-6 0,0 0 4 0,1-2 0 16,-2 5-1-16,4-3-1 0,0 1-1 0,3 2 1 16,-3-3 1-16,3 5-2 0,-2-1 1 0,2 0 2 15,-2 3-4-15,0-5 2 0,13 6 3 0,-14-4-4 16,-1 1 1-16,0 3-2 0,1-1 3 0,0-1-1 16,0 2-1-16,10 2 2 0,-7-2-2 0,-3 1 1 15,11 1-2-15,-1 1 0 0,-9-1 2 0,13 1-2 16,-16 0 3-16,12 3-2 0,4-3 1 0,-3 2-2 15,0 0 3-15,0 0-3 0,-10-2-2 0,10 0 2 16,3 4-2-16,-3-1 1 0,2 1 0 0,-1-2 3 16,0 4 2-16,3-3-6 0,-2 2 1 0,-2 1 1 15,6 1 0-15,-3-4 1 0,2 5-1 0,1-2-1 16,-2 0 0-16,2 5 0 0,2-2-2 0,-2-3 3 16,4 0 1-16,-1 0-2 0,-5 0 3 0,4 2-4 15,0-2 1-15,-1 3 1 0,0-3 0 0,-3 0 0 16,3 1-2-16,-3 0 5 0,2 1-2 0,-3 1-2 15,-2-2-2-15,1 0 4 0,1-1 0 0,-3-1 0 16,2 2-1-16,-3-1 0 0,1-1-3 0,1-2 2 16,-11 6 2-16,10-3-1 0,-11-1-3 0,13-1 0 15,-3-1 4-15,4 2-2 0,-3 0 1 0,-12 1 0 16,12 0 0-16,-11-3 0 0,0 1 0 0,1 2-1 16,-3-2 2-16,13 2-1 0,-14 0-1 0,15-1 2 0,-15 1 0 15,14 1-4-15,-11-6 5 0,9 4-2 0,-10-1-2 16,-1 4 2-16,-2-4 1 0,3 0 6 15,2-1-6-15,-3-1 1 0,2 3 1 0,-1-1-4 16,1 0 1-16,-4-3 2 0,0 2 2 0,0-1-1 16,2 2-5-16,-2-3 1 0,1 2 0 0,-1-1 1 0,1 1 6 15,1 1-3-15,-5-4-1 0,2 1-1 16,2 3 0-16,2-2 1 0,-2 0 0 0,16 0-4 16,-21 1 0-16,3 1 1 0,1-1 1 0,-1-1 3 15,-3-1-3-15,3 3 3 0,1-1-3 0,-4-1-1 16,0 0 8-16,3 3-7 0,-4 1 1 0,1-2 1 0,0-1 2 15,-2 0-3-15,0 2 2 0,2 0 0 0,-2 0 1 16,-2 0 0-16,4 0-1 0,1-3 0 16,-1 1 0-16,5-2 0 0,-1 5 2 0,1 0 1 15,1-3-4-15,13 1 7 0,-12-1-2 0,-2-1-3 16,14 0-1-16,-12 2 0 0,15 1 3 0,-3-2 0 0,-11 0 0 16,14 2 3-16,1-2-2 0,-3 1-5 0,2 0 2 15,1 0 2-15,0 2-4 0,4-1 4 0,-1-2-2 16,-1 1-1-16,3 2 3 0,0-2-1 15,6 4-5-15,-4-2 1 0,8 2 2 0,-1-1 0 16,-6 1-2-16,7-2 2 0,-8 2-1 0,10-1 0 0,-3 2 3 16,3-2-2-16,-3-1-2 0,1 3 0 0,0-3-2 15,-1 1 5-15,1 3-3 0,-1-1 0 0,2-1 2 16,-2 2 1-16,0-1-3 0,3 2 2 0,-8-1-3 16,-4-1-1-16,3 2-1 0,0 1 2 15,-1 0 2-15,-2-1-2 0,3 1-2 0,0-2 3 16,-1 2-4-16,-3-2 3 0,2 3 1 0,-3-1 0 0,4-1-1 15,-5 0 0-15,1 2 2 0,1 0-2 16,-4-1 0-16,-2 4 1 0,4-3 0 0,-6-1-3 16,-10 4 0-16,11 0 2 0,0-3 0 0,-13 3-1 15,-3-3-3-15,6 2 1 0,7-2-1 0,-10-1-1 0,-2 1 0 16,3 1 3-16,-3-1 2 0,6 3-2 16,7-3-1-16,-9-4 2 0,-5 6-1 0,4-1 2 0,13-2-2 15,-15 1-2-15,5-2-2 0,7 1 4 0,-9 1-1 16,9-3-2-16,-9 7 3 0,12-7-1 0,1 1 0 15,-15 4 1-15,13-4 1 0,2-2-4 0,1 4 2 16,2-2 0-16,-2 0 3 0,2-1-3 0,-1 1 3 16,2 2-3-16,-2-3 3 0,-1 4-5 0,2-2 10 15,-3-4-3-15,1 5-4 0,-1-6 2 16,0 4-2-16,-2-1 4 0,-11 0-1 0,10-1 4 0,2-1-2 16,-2-2 5-16,-12 2-4 0,-1-1 0 0,15-1 5 15,-12 1 0-15,11-1 4 0,1-1 0 0,1 0-1 16,0-1 0-16,-1 2 1 0,5-4-1 0,-2 2 0 15,5 2 4-15,-1-3-2 0,-1 2 3 16,0-1 0-16,4 0 3 0,1 1-2 0,4 0-2 0,-5-2 3 16,9 3-1-16,1 0 1 0,4 0-1 0,-4-2 3 15,4-1-4-15,0 4 2 0,0-1-2 0,0 0-5 16,-3 0 0-16,3-1-1 0,-4 2-3 0,0 1-2 16,2 0 4-16,4-1-2 0,-1 1-1 0,3 0-1 15,0-1-2-15,0 2-2 0,-3 1 3 0,3-2 4 16,-1 2-4-16,4-2-5 0,1 0 0 0,-2 0 3 15,0 3-1-15,-2-1 2 0,1-1-1 0,1-1-1 16,-1 3 2-16,-1 2 1 0,1-5-3 0,0 1-3 16,-1 2 0-16,1 0 3 0,-3-1-1 15,1 1 3-15,-2 0-1 0,4 0-2 0,-6-3 2 0,2 2-7 16,-1 0 1-16,1 0 3 0,-4 2-1 0,-2-3 2 16,2 1 3-16,4 0-2 0,-1-2 1 0,-4 0-1 15,5 2 0-15,-6-1 1 0,2 0-3 0,2-1 1 16,2 0-1-16,-1-1 9 0,-1 0-10 0,-3 3 3 15,7-6 0-15,-1 5 1 0,1-2 1 0,-1-2 0 16,-3 2-4-16,2 0 3 0,1-1-3 0,-4 2 2 16,4-1 2-16,-3 1-2 0,2-2-2 0,-1 0 0 15,1 2 1-15,-1-2-1 0,3 0 7 0,0 0-3 16,-2 2-3-16,1-2 5 0,-1 1-3 0,2-1 1 16,-1 2 5-16,-3-1-8 0,2 0 2 0,-1 1 1 15,1-1-2-15,-2-1 0 0,-2 0 3 0,2 0-6 16,2 0 3-16,-1 0 0 0,4 0 1 0,-3 3 0 15,0-3 3-15,1 0-1 0,-1 0-4 0,-1 2 2 16,1-2 0-16,-1 0-4 0,1 3 1 0,-1-1 4 16,0-2 1-16,0 0 1 0,1 1-5 0,-5 0 2 15,2-1 8-15,2 0-2 0,1 0-3 0,-1 1-6 16,-3-1 7-16,3 0 2 0,0 0-11 0,0 0 7 16,-4 1-5-16,-1 2-3 0,2-3 5 0,3 0-1 15,1 3 2-15,2-3 2 0,-3-3 0 0,-3 6 0 16,3-6-3-16,4 3 6 0,1 3 3 0,0-6 9 15,0 3-1-15,-2-2 0 0,2 1-4 0,0 1 9 16,-1-1 0-16,2 0-10 0,2 0-3 0,-1 1 1 16,-3-1-1-16,6 1-2 0,-5 0-1 0,9 0-3 15,-9-2 3-15,3 2 4 0,6 0-18 0,-13-1 8 16,5 2-1-16,2-1 6 0,-3 0-6 0,9 0 2 16,-11 2-8-16,4-2 6 0,0 1-2 0,0-1 14 15,-1 1-21-15,-1 0 9 0,-2 0 0 0,2-1-5 16,1 3 4-16,0-3-2 0,0 4 4 0,-2-3 1 15,4 1-4-15,-2 0-4 0,2-2 3 0,-4 2 1 16,1-1 6-16,-1 1-2 0,1-1-5 0,0 3 0 16,-1-3 6-16,1 1-1 0,-3 1 1 0,1-2-7 15,-2 2 2-15,-1-3-4 0,-3 4 3 0,0-1 1 16,0-1 2-16,-1 1-1 0,0-1-3 0,2 1 3 16,-2-3-2-16,1 2 5 0,-2-2-1 0,6 1-3 15,-2-1 2-15,-2 1-2 0,-2 0-2 0,1-2 5 16,2 2 8-16,3-1-7 0,-4-1-4 0,2 1 3 15,-2 0-8-15,2 0 2 0,2-1 6 0,-6 0-5 16,2-1 2-16,3-1 0 0,4 1 3 0,-3 2-2 16,-1-2 1-16,1 1-5 0,1 1-1 0,0-1 6 15,3 0-1-15,-1 1 2 0,0-2 2 0,5 1-2 16,-4 0-2-16,4-2 0 0,-3 3-3 0,8 0 7 16,-6-3-5-16,6 3 4 0,-8 0-3 0,8 0-2 15,0 0 5-15,-6-2-7 0,6 2 6 0,0 0-2 16,0 0 0-16,-7-2 3 0,7 2-7 0,0 0 1 15,0 0 2-15,0 0 10 0,0 0-11 0,0 0 2 16,0 0-1-16,0 0-3 0,0 0-4 0,0 0-14 16,0 0-16-16,0 0-34 0,0 0-50 0,0 0-76 15,0 0-82-15,0 0-847 0,0 0 375 0,0 0 250 16</inkml:trace>
  <inkml:trace contextRef="#ctx0" brushRef="#br0" timeOffset="-191160.645">7614 8523 78 0,'-5'-2'108'0,"-4"-1"-1"16,4 0 7-16,1 2 3 0,-1-2-2 0,5 3-3 16,-5-3-5-16,1 2-11 0,4 1-2 0,-6-1 1 0,6 1-11 15,-7-4-2-15,7 4-11 0,0 0-3 0,-4-1-11 16,4 1-3-16,0 0-7 0,0 0-4 15,-1-4-6-15,1 4 1 0,0 0-8 0,0 0-1 0,0 0-2 16,0 0-2-16,0 0-5 0,0 0-2 0,0 0 1 16,0 0 2-16,8-3 8 0,-8 3 2 15,11 0-1-15,-3-2 1 0,1 4 6 0,1-4-1 0,4 0-4 16,-1-1 2-16,6 1-3 0,4-3 5 0,5-1-4 16,0 0 4-16,3 1-2 0,1-2-1 0,0 2-1 15,0-3-1-15,0 0-3 0,-2 2 1 16,5 1-5-16,-3 0-1 0,-4 0-2 0,4 1-5 0,-4-1 3 15,0 4-2-15,3-2-3 0,-4-1 0 0,2 2-1 16,-2 0-2-16,-8 2-1 0,11-1-1 0,-4 1 2 16,-4 0-5-16,-3 0 2 0,2 0-1 0,-1 0 1 15,-1-2-1-15,3 2-1 0,1-2 0 0,-1 2-1 16,-3-2 0-16,3 2-1 0,-2-1 0 0,1-3 3 16,0 2-1-16,2 1-3 0,-3-3 1 0,1 1-2 15,1 2 4-15,-4-1-1 0,1 2 0 0,0-3-2 16,-2 2 3-16,1-2-1 0,-2 3 4 0,0 0-4 15,-1-3 4-15,0 2-3 0,3 0 1 0,-4 1 1 0,-1-2-1 16,1 1 2-16,4-1-3 0,-4-2 0 0,-1 4 2 16,5-1-3-16,-6-1 3 0,9 0 0 0,-2 1 3 15,-2 0-2-15,2-2 3 0,0 3 2 0,0-2 3 16,9 2 7-16,2-3 2 0,-1 3 2 0,3 0-2 16,2 3 1-16,0-6 1 0,0 6-2 0,6-1-3 15,-4 1-4-15,1 1 0 0,2-2-2 0,1 3 1 16,11-5-4-16,0 3 1 0,-11 1 0 0,-1-1-5 15,11-3 0-15,-12 3 0 0,2-2 1 0,-2-1 1 16,0 5 3-16,15-4-6 0,-17 1 2 0,2 0-1 16,1 1-1-16,-4 0 2 0,2 2 1 0,-2-3-3 15,3 2 2-15,-2 0 1 0,0-3 2 0,0 4-4 16,2 0 3-16,0-2-1 0,-1-1 1 0,2 1-1 16,-1 1-2-16,-1-4 1 0,-1 3-3 0,2-1 2 15,-2-2-2-15,0 0-3 0,2 0 4 0,-3 1-1 16,-1-2 1-16,3 2-2 0,0-2-4 0,0-1 3 15,-1 2 2-15,0 0-1 0,2-2-3 0,-6 1 6 0,1 1-7 16,3-1 5-16,-3 0-1 0,2 1-3 0,-2-3 3 16,-1 2-3-16,1 1 2 0,-1-2 0 0,-1 1 9 15,1 1-10-15,-2 0-1 0,2 1 3 16,0 0-3-16,-1-3 0 0,1-1 1 0,-1 3-1 0,-1 0-1 16,-2 0 2-16,3 0-2 0,1 0 0 0,-3 0 4 15,2-2-2-15,5 1 5 0,-3 2-7 16,-2 1 1-16,3-4 3 0,-2 1-2 0,1-1 1 0,2 4-1 15,-1-4 6-15,2 0-4 0,-1 2-6 0,0 1 8 16,1 0-2-16,-1-2-3 0,1 2 4 0,-3-1 0 16,1 3-4-16,3-1 0 0,-4-1-1 0,2 3 3 15,-2-4-1-15,0 0 1 0,1 1 1 0,0 0-3 16,0 0-1-16,1-1 1 0,2 2-5 0,-1-4 7 16,1 5-1-16,0-3-4 0,4 0 4 0,-4 1 4 0,3-2 0 15,0-2-3-15,11 5 0 0,-11-1-6 16,-3 0 8-16,16-2 4 0,-16 2-8 0,0 2 4 15,0-1-3-15,0-1 6 0,4 0-5 0,-4 0 4 16,0 3-14-16,0-2 7 0,1 1 4 0,2 0 1 0,-3-1-10 16,4-1 6-16,-1 1-1 0,-3 0 1 0,1 0 4 15,0 1-1-15,1-3-11 0,-1 8 12 0,-1-8 8 16,3 5-14-16,-2-4 1 0,-2 2-1 0,1-1-1 16,0 3 3-16,-1-2-2 0,-2 0 3 0,3-2 1 15,-1 4-1-15,2-1-1 0,-2 0-3 0,-3-2 4 16,3-2-1-16,0 2 11 0,1 0-14 0,1 1 9 15,-2 1-8-15,1-1-1 0,-2-1-4 0,3 0 5 16,0-1-4-16,-5 1 17 0,2 1-15 0,0 1-3 16,-4-5 3-16,1 5 3 0,0-4-4 0,2 3 1 15,-5-1 3-15,4 2-3 0,-2-3 1 0,0 1 3 16,2 1-6-16,-3-1 5 0,1-1 4 0,1 0-2 16,-1-1-3-16,1 1 1 0,2-2 4 0,-2 1-6 15,0-1 4-15,1 2 0 0,-2 0-2 0,0-1 1 16,-1 5 2-16,-2-4-5 0,3-1-1 0,-2 3 9 0,1 0-6 15,-2-2-12-15,0-1 12 0,0 0 1 16,0-1 2-16,0 2-5 0,-1 0 3 0,3-1 0 0,-3 0 0 16,-6 1-1-16,7-2 1 0,0 1 5 0,-5 0-2 15,3 0-7-15,2 0 3 0,0 0-4 16,3-1 5-16,-3 0-4 0,0-1 3 0,0 2 0 0,4-1 1 16,-2 1 0-16,-1-2-7 0,2 4 6 0,-2-2 0 15,0-3 0-15,-1 3 3 0,-1-1-4 0,0 0 1 16,-5 1-4-16,6 0 2 0,-1-2 4 15,1 0 0-15,-1 1-3 0,1 1 0 0,-7-2 3 0,10 2-1 16,-4 0-6-16,-1 0 5 0,2-2 6 0,-5 2 0 16,4-1 5-16,1 1-11 0,1-2 12 0,-1 0-11 15,2 1 18-15,-10 0-17 0,8 1-1 0,4 0 1 16,-2-1 1-16,0 1-2 0,2-4 12 0,-4 6-12 16,4-2 0-16,1 2 0 0,-2-4-7 0,-3 2 4 15,4 0 1-15,-1-2 0 0,1 2 1 0,-2 0 0 0,2-2 6 16,0 1-7-16,-1 1 1 0,-2 0-3 15,3 0-5-15,-2 0 7 0,-1-2 1 0,-1 2 0 16,3-1 0-16,-11 1 17 0,7-1-12 0,1 2-3 16,-5-2-6-16,0 1 5 0,-4-1-1 0,11-4 16 0,-7 3-18 15,-3 1-1-15,11 0 3 0,-2 0 0 0,-1 1 8 16,1-2 0-16,5-1-5 0,-1-1 4 16,-1 1-6-16,3 1 6 0,-2 0-2 0,1-1 5 15,2 3-9-15,-1-4 2 0,3 0 2 0,-1 0-6 0,0 0 5 16,0 4-3-16,1-6 3 0,2 4 4 0,-3-3 11 15,0 1-26-15,0 2 10 0,0-1-13 0,-1 0 7 16,1 1 4-16,-2-1-1 0,-2 2-2 0,1-3-2 16,2 0 4-16,-3 1-3 0,2 3-2 0,-3-3 21 15,-1 2-19-15,-1-4 3 0,1 2-5 0,0-2 1 16,-1 1 1-16,-2 2-5 0,3-3 13 0,-3 2-6 16,3-4 1-16,-3 5 3 0,-1-1-3 0,-7 2-1 15,11-3 1-15,-3 1-1 0,-1 0-15 0,-4 3 21 0,5-4-8 16,-1 4 6-16,-1-2-6 0,-5 1-3 15,9-1 3-15,-1-1 4 0,-2-2 1 0,1 4 6 16,0-5-10-16,-1 4-2 0,5-3 0 0,-2 0 4 0,1 3-2 16,-3-2 2-16,0 1 4 0,0 1-7 0,0-1 1 15,-7 3 3-15,7-4-1 0,0 1-1 0,0 1 0 16,-1 1-1-16,-5-1 15 0,7-3-10 0,-8 4-6 16,7 0 8-16,0-2-10 0,-4 1 10 0,4 2-3 15,0 0 1-15,-5-2-3 0,4-3 3 0,-5 2-7 16,6 1 13-16,-6 0-7 0,7 0-1 0,-7 2 4 15,7-3-2-15,-2 0 5 0,-4 3-1 0,-1-1 0 16,6 1 1-16,-7-2-3 0,10 5 1 0,-1-4-2 16,0-2 3-16,-3 2 9 0,4 0-16 0,-3 1 2 15,0 0 4-15,-6 0 1 0,-1 1-3 0,8-1-2 16,-9 0 2-16,2-1 3 0,1 1-4 0,5 2 1 16,-1-2 0-16,1 0-5 0,0 0 5 0,1 1 1 15,0-3-6-15,1 4 14 0,-3-2-9 0,-5 2 7 16,-2-1-14-16,8 2 3 0,-9-2-2 0,3 2 4 15,0 0 1-15,-3-2-18 0,1 0 17 0,3 0 4 16,-2-1-2-16,7 2-2 0,0-2 3 0,3 6-6 0,0-5 5 16,-3 1-3-16,2-1 6 0,2 2-8 0,-2-2 5 15,-1 2 1-15,2-1 0 0,1 1 0 0,0 1 1 16,-2-3-2-16,5 3-3 0,-1-4 3 0,-1 0 0 16,1 3-2-16,-1-1 2 0,1 3 6 0,1-2-1 15,-2-3 0-15,2 1-2 0,-2-1-1 0,1 0 2 16,-2 1 0-16,0 1-2 0,0-2-3 0,0 2 2 15,4-4 3-15,-3 2-2 0,0 0-2 0,3 2 2 16,-4 0 1-16,4-4-3 0,-4 0-4 0,2 2 7 16,-1 0 9-16,3 0-8 0,-4 0-2 0,0-2 4 15,1 2-2-15,-2-2 2 0,0 1-5 0,-4-2 2 16,-6 2 1-16,7 1-2 0,-1-1 5 0,-5-3-5 16,6 1-4-16,0 2 6 0,-6-2-5 0,0 3 3 0,-2-3-3 15,3 1-1-15,5-3 0 0,-9 5 1 16,3-3 3-16,0 2-9 0,7-3 0 0,-1 2 4 15,-6 1-2-15,6-3 1 0,-7 4-2 0,0-2-1 0,2 2 0 16,-5-3 1-16,3 1 0 0,-2 2-4 0,1-2-1 16,-1 1 5-16,2 1-4 0,-2 1 5 0,0-1-6 15,2-1 1-15,-1 2-9 0,3 3 14 0,-4-4-6 16,2 1 3-16,0-1-1 0,0 0-8 0,-1 0 9 16,2 4 4-16,0-1-11 0,-2-2 3 0,2 0 5 15,1 1-3-15,-4 1-5 0,2-2 3 0,-1 0-3 16,0 2-3-16,1-1 1 0,1 0-1 0,-1-1-5 15,-1 0 1-15,1-1 4 0,2 1-6 0,-1 2 6 16,10-3-1-16,-5 0-5 0,-5 0-4 0,7 0-6 0,0 0 5 16,-2 0 8-16,1 0-7 0,0-1 5 15,-1-1 0-15,2 4 1 0,0-2-2 0,0 1 3 16,0-1-3-16,3 0 2 0,-1 0 3 0,1 4-6 0,0-4 5 16,-1 0 1-16,0-1 1 0,0 5 0 15,-1-7 2-15,0 2-4 0,1 1 1 0,-3-3 1 0,3 2 6 16,-2-1-1-16,0 0-4 0,2-1 8 0,-3 1-4 15,-6 2 3-15,6 0 1 0,4 0-8 0,-1 0 7 16,-1-3 2-16,-1 8 0 0,1-5-4 0,2 0 4 16,0 0-3-16,0 3 5 0,-1 1-1 0,2-3-7 15,-1 3 4-15,1-1-2 0,-4-1 7 0,5 0-4 16,-2 0 1-16,-2 2 1 0,-2 0-3 0,2-2 3 16,-10 1-3-16,8 0 1 0,-6-2 2 0,1 2 3 15,-2 0-5-15,0-2-2 0,-2 2 4 0,1-1 0 16,-1 1 0-16,-1-1 0 0,0 1-4 0,-4 1 4 15,5-4 2-15,-3 4-3 0,-3-3 1 0,6 2-3 16,0 0 2-16,-2-1 3 0,-2 0-4 0,-2 1 5 0,-1-2 0 16,2-1-2-16,-1 3 2 0,1-2-2 15,2-2 2-15,2 4-1 0,0-3-5 0,0 3 5 16,-4-1-5-16,-1-1 4 0,4 5 3 0,-5-6-11 0,4 1 12 16,-3-1 1-16,0 4-6 0,1-4 1 15,4 0 1-15,-4 0 1 0,-1 0-2 0,1 0-5 0,4 0 2 16,-4 0 0-16,-1 1 4 0,5-2 2 0,-5 1-4 15,-1 0-1-15,2 0 1 0,2 0 3 0,0-2-4 16,0 0-1-16,0 1 2 0,-2 0 5 0,4 0 0 16,-4 1-8-16,0 0 3 0,0 2 0 0,4-3 3 15,-4 2 0-15,4-3-1 0,-4 2-5 0,-1 0 4 16,5-2-6-16,-5 1 7 0,1 0 12 0,-1 2-17 16,4-3 4-16,-4 1-2 0,0 0 6 0,2-1 9 15,-2 2-16-15,1-1 8 0,-1-1-4 0,1 1 1 16,0 1 9-16,3-2-9 0,-1 1-2 0,6 0 0 15,-4-2-3-15,1 2 1 0,-1 0 4 0,1-2-3 16,0 3 6-16,0-2-12 0,2 0 7 0,-2 1 1 16,0 0 4-16,2 0-7 0,-1-2 5 0,0 0-4 15,0 0 5-15,9 2-4 0,-6-1 3 0,-3-1 0 16,10 2 4-16,-2-4-2 0,-7-1 2 0,0 2 1 0,7-1 1 16,0 1-1-16,-1-1 2 0,1-3-1 15,-1 4 0-15,-9 0-1 0,4-2-4 0,-4 1 3 0,1 0 1 16,-1-2-4-16,1 2 1 0,-1-1 1 0,0 1 1 15,0 0-2-15,-4 1 3 0,2 0-2 0,-4 0 4 16,-2 1 0-16,0-1-6 0,-1 0 5 0,3 0-1 16,-5 2 2-16,1-2 0 0,1 2-4 0,-3 2 0 15,2-2-4-15,2-1 1 0,0 1-3 0,-2 1 5 16,0-1 1-16,-4 0 3 0,2 2-5 0,-1-2 7 16,-1 0 5-16,-4 2 1 0,9-1-4 0,-5 1 1 15,-4 0 0-15,9-3 0 0,-6-1-1 0,1 2 1 16,0-2-5-16,-1 2-5 0,-1-3 3 0,2 4 1 15,1-3-4-15,-3 0 4 0,3 1-9 0,-3-1 2 0,-1 1-24 16,3-4-28-16,0 4-10 0,1-2-55 0,-1-1-95 16,1 2-101-16,1-4-121 0,1-5-1027 15,-2-6 485-15,0-9 326 0</inkml:trace>
  <inkml:trace contextRef="#ctx0" brushRef="#br0" timeOffset="-189189.562">15616 8537 33 0,'0'-4'195'0,"0"-1"-11"0,0 1-12 16,-1 0-3-16,1 4-7 0,-3-9-5 15,3 5-7-15,0-2-7 0,0 2-8 0,0-2 3 16,-1 1-1-16,2 1 0 0,-1 4-4 0,0-8-1 0,-1 2 5 15,1 1-7-15,0 1-4 0,0 4-2 0,0-6-1 16,0 6-9-16,0-4 7 0,0 4-25 0,-3-3-9 16,3 3-1-16,0 0-10 0,0 0-2 0,0 0-12 15,0-5-5-15,0 5-10 0,0 0-2 0,0 0-5 16,0 0-3-16,0 0-7 0,0 0 4 0,0 0 9 16,0 0-24-16,0 0 5 0,-5 15-1 0,4-10 1 15,-2 4 1-15,2 3 6 0,-3 3 2 0,0 1-4 16,-2 0 10-16,2 3 4 0,0 7-1 0,-1 1 6 15,1 0-4-15,-1-2 1 0,1 3 6 0,-2-2-3 0,2 1 3 16,-1 2 0-16,1-3-6 0,-2 0 7 16,2 3-5-16,0-2 0 0,-1 1-3 0,1 0 1 15,-1-1-3-15,-1 4 2 0,0 1-2 0,0 14-1 16,1-12-1-16,-3 13 8 0,3-14 3 0,-2 13-1 0,3-9-6 16,0-2 0-16,0 11-7 0,2-11 0 0,-2 0-1 15,1 3 0-15,1 9-2 0,-1 0-5 0,3-12 5 16,0 1-2-16,0-4-2 0,-1 4-1 0,-3-2-2 15,2 2-1-15,2-2-5 0,-3-2 4 0,2-1-1 16,-2 1 1-16,2-2-6 0,-3-2 3 0,0 1-5 16,4 0-1-16,-4-9 1 0,4 6-3 0,-2-8-1 15,-1 0 0-15,3 7-4 0,0-7 3 0,-5-1-9 16,5-4 5-16,-1-1 0 0,-2 0 1 0,2 0-3 16,1-3 1-16,0-1-3 0,0 2-3 0,-1-3-5 15,1-1-13-15,0-1-14 0,-3 1-11 0,2-4-21 16,1-2-18-16,-3 5-30 0,3-5-47 0,0 0-46 0,-5 2-43 15,5-2-46-15,-10-7-39 0,-2 2-52 0,0-5-941 16,-4 0 441-16,2-4 294 0</inkml:trace>
  <inkml:trace contextRef="#ctx0" brushRef="#br0" timeOffset="-188711.052">15036 9825 82 0,'0'-7'255'0,"1"2"-20"16,-1 1-22-16,1 1-21 0,-1 3-10 0,2-6-16 16,3 4-5-16,0 0-6 0,-5 2-10 0,7 0-10 15,-7 0-9-15,12 3-3 0,-3-1-5 0,-3 1-2 0,3 4-9 16,5 2 0-16,-1 3-5 0,1-4-5 16,1 4-8-16,3 0-10 0,-2 2-4 0,0-2-10 15,6 4-3-15,-5-3-5 0,3 4-4 0,-1 3-7 16,0-3-6-16,-4-2-3 0,1-6-5 0,-2 5-4 0,8 3 0 15,-7-5-7-15,-1 3-2 0,4-5-6 0,-6 3-7 16,4-2-12-16,-3 1-6 0,0-3-10 16,-2-2-13-16,0-2-11 0,-1-1-6 0,2 1-9 0,-1-4-4 15,1 0-6-15,0-3-6 0,0-2-11 0,4-3-15 16,-3-3 6-16,2-5-1 0,7-4-4 0,-4 0 7 16,0-6 8-16,-2-1 13 0,2 1 6 0,-1-2 17 15,-1 0 13-15,0 4 8 0,-6 7 20 0,0-1 11 16,4 1 14-16,-5 0 7 0,-4 5 12 0,-1 1 22 15,1 0 13-15,-1 3 10 0,1 2 2 0,-4 0 4 16,2 0-6-16,-2 3-4 0,2-1-8 0,-3 3 0 16,0 0 7-16,0 0 3 0,-12 10 5 0,2 0 11 15,0 4-12-15,-10 6-5 0,2 1-10 0,-3 1 4 16,0 4 11-16,0 3-20 0,-2-6-6 0,-1 6-5 16,1-5-1-16,1 5-11 0,-1-3-4 0,1 3-19 15,-1-2-30-15,4 0-42 0,-4 2-66 0,1-3-64 0,3-2-107 16,-4-2-785-16,0-5 359 0,-1-4 240 0</inkml:trace>
  <inkml:trace contextRef="#ctx0" brushRef="#br0" timeOffset="-187309.231">14144 11030 10 0,'0'0'170'0,"6"-9"-18"16,-3 5-6-16,-1-2-6 0,1-2-10 0,1 1-13 16,-1 0 1-16,0-5-10 0,1 3 4 0,0-4-4 15,-2-2 0-15,1-1 0 0,-1 2-2 0,0-3 0 16,-2 1-6-16,0-5-3 0,-3 4-9 0,1 0 6 15,-2-2-1-15,-1 2 6 0,-1 2 5 0,0-1-7 16,-3 0-10-16,1 4 5 0,-2-5 1 0,0 6-7 16,-3 1-7-16,1 0-6 0,0 5 0 0,-1 0-4 15,-6 3-9-15,1 3-6 0,0 0 1 0,-1 6-11 16,-1 3 4-16,-1 5-1 0,-3 2-6 0,1 7 7 16,4 1-13-16,-3-2-4 0,7 4-3 0,-2 0-2 15,1 0-2-15,4-1-1 0,2 3-5 0,0-3 1 0,2-1-5 16,3 1 3-16,1-7-3 0,3 0-6 0,2 0 2 15,1-3 0-15,5 1-7 0,1-3-4 0,4-2 5 16,1 0-3-16,2-1 0 0,2-5-1 0,6 1 1 16,4-5-3-16,-7-4-2 0,10-2 2 0,-2-7 1 15,0-2-1-15,0-4 0 0,-1-4 1 0,-3-1-3 16,-1-3 1-16,-2-2 1 0,0 4 3 0,-2-2-3 16,-3-2 12-16,-1 5-1 0,-7 4 8 0,0 3 13 15,-3-2 8-15,-1 9 8 0,-1-7 12 0,0 6 22 16,-2 2 19-16,0 2-4 0,-1-1-9 0,2 0-4 15,-2 4-15-15,0 2-9 0,2-3-6 0,-2 3-5 16,0 0-2-16,0 0-5 0,-5 20-2 0,2-8-6 16,-1 4-2-16,1 4-2 0,-1 4-4 0,2 3 0 15,0-1-6-15,2-6 1 0,3 7-2 0,-1-3-4 16,1-3 1-16,3-1-4 0,1-1 1 0,0-1-1 16,2 0-6-16,4-2 8 0,0-4-7 0,2 1 1 15,7-2-3-15,-3-3 0 0,3-5 2 0,-2 0 4 0,7-6-6 16,0-1-4-16,1-9-4 0,0 1 3 0,0-6-5 15,-1-4-1-15,-1-1 1 0,-3-3 9 0,0-3-13 16,-4 1 17-16,-1 2-13 0,-3 0 4 0,-3 2 2 16,-5 7 0-16,-2 0-9 0,-1-1 11 0,-3 6 5 15,-2 0 1-15,-1 0-5 0,-2 3 7 0,1-3-1 16,-7 4-3-16,2-1 0 0,-1 4 4 0,-1-1-8 16,1 0 3-16,-1 2-9 0,2 0 10 0,1 3 4 15,2-2-6-15,-1 1-1 0,1 0 1 0,5 2-6 16,-7-1-5-16,7 1 3 0,-4-3-6 0,4 3 0 15,0 0-1-15,0 0-5 0,0 0 3 0,0 0 2 16,11-4-1-16,-3 4 3 0,1-4-2 0,2 0 8 16,5-1-5-16,2 1 7 0,-2-2-7 0,2-5 8 15,-8 9-8-15,8-4 5 0,-6-1 1 0,-1 5 6 16,-2 0-5-16,-1 1 1 0,0-2 2 0,-2-1-2 0,0 2-3 16,-2 2-5-16,-4 0 9 0,10 0-5 0,-4 6 0 15,-2-1 3-15,2 1 1 0,-2 6-1 16,-1 0 5-16,1 3-2 0,-1 2-2 0,-1 2 5 0,0-1-4 15,0 7-1-15,2 0-3 0,0-1 5 0,0 2 7 16,-3-7-6-16,1 1-2 0,4-2 2 0,-1 0-6 16,4-1 4-16,-2-1 3 0,1-2-3 0,2 0 3 15,2 0 0-15,1-4 1 0,3-2 0 0,-2-4-1 16,0-2 2-16,4 1 2 0,-1-5-16 0,1-1 26 16,2-5-13-16,4-5-2 0,-6 1-3 0,3-8 4 15,0 0 0-15,2-6 4 0,-5-1-10 0,3-1 5 16,-6-4-5-16,-1 3 9 0,-5-3-4 0,0 6 3 15,-1 1-1-15,-7 4 12 0,-1 4-13 0,-1-1 11 16,-2 4 1-16,-1 5 3 0,-2-3-5 0,-2 4 2 16,-2 1-4-16,-3 4 11 0,2 1-14 0,-7 2-2 15,-1 5 3-15,2 8-2 0,0-4-1 0,-4 8 3 0,2 3-1 16,2 2 1-16,3 1-6 0,4 1 8 16,2 4-11-16,0-2 5 0,5 3 0 0,0-1-1 15,3 0-11-15,5 1-4 0,-1-1-16 0,6 1-8 0,0-1-26 16,4-3-27-16,3 2-38 0,0-3-24 0,3 0-39 15,3-4-44-15,1-3-43 0,8 0-45 0,-2-6-919 16,2-5 414-16,-2-2 276 0</inkml:trace>
  <inkml:trace contextRef="#ctx0" brushRef="#br0" timeOffset="-186278.39">15713 10960 123 0,'0'0'281'15,"0"0"-31"-15,-1 7-21 0,1-7-23 0,-5 8-20 16,2-6-17-16,2 3-23 0,1-1-11 0,-1 0-15 16,-1 1-6-16,4 1-12 0,-2-2-10 0,2 1-7 15,2-1-5-15,0 0-8 0,1 0-5 0,1 1-4 16,5-3-8-16,-3-2-4 0,3 1-6 0,0-2-4 0,3-1-3 16,2-7-4-16,0-1 0 0,1-1-6 0,1-2-4 15,-3-8-2-15,7 1 0 0,-5-5-6 0,2-1 3 16,-3-4-1-16,1 0-1 0,-1 1 4 15,-3-1 11-15,1 4 14 0,-5 3 15 0,0 5 13 0,-3-2 3 16,-3 8 14-16,-2-1 16 0,3 2 2 0,-3 1 0 16,2 5 9-16,-3-2-14 0,0 1-6 15,1 1-13-15,-2 2-22 0,1 3 4 0,0 0-9 0,0 0-4 16,-8 12-2-16,4-2-10 0,3 5-1 0,-6 8-6 16,1-3 2-16,1 4 1 0,1 5-11 0,3-4 7 15,-2 0-18-15,2 0 1 0,1-1 1 0,1 2 2 16,2-6-6-16,0-1-5 0,3-1-2 0,-1-1-11 15,1-3 7-15,2-5-4 0,4 3-3 0,2-1-1 16,1-4 0-16,-2-3 2 0,4-2-11 0,2-4 2 16,-1-2 6-16,6-9-1 0,0-1 19 0,4-1-25 15,-4-7 6-15,3-1 4 0,8-10-5 0,-13 7 5 16,2 0-5-16,-2 1 6 0,-2 2 7 0,-6 0 0 0,-2 8 9 16,-5 3 0-16,2-4 21 0,-5 4 7 15,-1 3 14-15,-1 3 9 0,-1-1-1 0,2 0 0 16,-3 3-6-16,1 0-4 0,-1 4-13 0,4-4-5 0,-4 4-5 15,0 0-3-15,0 0-2 0,0 0-4 0,-14 14-2 16,6-2 0-16,1 2-5 0,-3 0-1 0,3 2-1 16,-1 1-6-16,2 3-2 0,-2-1-9 0,5 0-3 15,-1-2-11-15,1-3-10 0,2 3-6 0,1-5-11 16,0 1-7-16,0-2-3 0,2-4-4 0,1-2 1 16,0 2 10-16,0-5 10 0,5-1-3 0,2-3 6 15,1-3 4-15,6-7 0 0,5-5 3 0,0-3 12 16,1-1-15-16,-3-3 12 0,2 2 6 0,-2-2 8 15,-2 1 7-15,-2 0 2 0,1 4 12 0,-5 5 4 16,1-2-1-16,-2 7-6 0,2-3 3 0,-3 4 0 16,-5 6-8-16,4-2-2 0,0 0 3 0,4 3-6 15,-4 3 7-15,4 1-1 0,-3 1 4 0,2 1-2 16,-1 2 0-16,-3 3 3 0,-1-1 0 0,1 0 1 0,0 5-11 16,-5 0 2-16,1-2 5 0,-2 2 0 0,-2 0-2 15,0-3-6-15,-3 3-3 0,-1 0 13 16,-2 1-2-16,-4-1-8 0,3-4 3 0,1 0-6 0,1-1 8 15,-3-1-3-15,3-3 0 0,4 1 0 0,-2-3-2 16,-2 3 0-16,5-3-6 0,-4 1 7 0,4-2 0 16,0-2-4-16,-4 2-5 0,4-2 0 0,-1 7-4 15,1-7 0-15,0 0 2 0,4 4 2 0,0-1-5 16,1-2 7-16,0 2-2 0,4 1-1 0,1 0 2 16,0-1-3-16,2 0 0 0,-1 1-2 0,7-1 8 15,1 0 3-15,-1-1-7 0,5-4-1 0,-3 2-5 16,1 0 11-16,2-2-6 0,-2-3 3 0,0 0 2 15,6-7 2-15,-3 5-1 0,1-6-1 0,-3-2 0 0,-5 3-4 16,5-7 4-16,-4-1 0 0,1-1-1 16,-5-3-1-16,1 1-2 0,-2-1 6 0,-5 5 3 15,0 2-1-15,-2 0-5 0,-2 3 4 0,-3 2 10 16,0 2 10-16,1 1 8 0,-2 2 2 0,1 1-3 0,-1 0-6 16,-1 3-5-16,1 3-4 0,0 0 1 15,-17 15 3-15,6-2-6 0,-6 10 0 0,2 1 2 16,-1 5-1-16,5-2-1 0,-1 1-5 0,7-1 1 0,1-1-1 15,-1-8-1-15,5 3-1 0,8-6 1 0,-6 2 4 16,6 4-11-16,1-5-2 0,5 0-17 0,3-3-27 16,6-1-44-16,5-1-54 0,1-4-68 0,3 1-95 15,1-8-104-15,1 0-930 0,-2-4 446 0,-2-4 300 16</inkml:trace>
  <inkml:trace contextRef="#ctx0" brushRef="#br0" timeOffset="-185476.551">17724 10827 39 0,'2'-8'194'0,"4"-1"-2"0,-3 0-1 15,-1-3-13-15,2-1-1 0,1-3 4 0,-4-1-2 16,-1 2-6-16,1-3-2 0,-1 1-5 0,-1-2-14 15,1 2-7-15,-1-2-1 0,-4 2-2 0,2 0-2 16,0-2 1-16,0 4 3 0,-5 1-6 0,3 2-6 16,-2 3 13-16,0 1-17 0,-2 3-10 0,0-1-13 0,-3 2-9 15,-1 6-15-15,0-1-2 0,-2 3-8 0,-3 4-15 16,2 4-3-16,0-1-5 0,-5 7-7 16,2 2 0-16,1 1-7 0,4-1-3 0,0 3-3 0,1-1-1 15,3 2-4-15,1 2-4 0,4-3-5 0,1-2-8 16,3-4-10-16,1 1-10 0,3-2-3 0,0 1-2 15,4-2-8-15,2-1 2 0,2-1 2 0,4-6-2 16,3 0 8-16,4-3-5 0,5-4 7 0,2-4 1 16,-2-8 2-16,1-1 2 0,0-8 0 0,4-1 3 15,4-9-4-15,-4-5 5 0,0-4 2 0,-4-1 0 16,-4-2 2-16,-2-2 7 0,-1-1-2 0,-5-3 4 16,-2 2 6-16,-3 0 16 0,-8 13 18 0,2 0 17 15,-3 3 20-15,-2 4 9 0,-3 8 28 0,-4 1 6 16,5 6-8-16,-3 2 1 0,1 2-15 0,-1 2-11 15,-1 5-9-15,6 1-9 0,-18 12-6 0,8 3-10 16,-10 10-4-16,5 3-5 0,0 0-4 0,2 5-10 0,2 1 3 16,2 0-3-16,2 2-3 0,1 9-4 0,-2 1-3 15,8-1-6-15,4-8-6 0,2 10-4 0,6-1-24 16,-1-1-25-16,3 0-28 0,4-2-40 0,3-1-45 16,2 3-44-16,3-1-38 0,3-5-57 0,-6-9-51 15,1-6-85-15,4-2-890 0,3-8 440 0,2-4 292 16</inkml:trace>
  <inkml:trace contextRef="#ctx0" brushRef="#br0" timeOffset="-183874.253">18573 10831 78 0,'0'-5'301'15,"0"5"-33"-15,2-4-29 0,-2 4-20 0,0-4-20 16,0 4-25-16,0 0-17 0,4-3-12 0,-4 3-17 15,0 0-12-15,0 0-11 0,0 0-7 0,0 0-13 16,3-4-6-16,3 3-8 0,-2 1-5 0,6-5-7 0,3 2-8 16,2-3-3-16,-1-4-5 0,4 0-4 0,-1-4-5 15,1-1 0-15,-4 3-4 0,5-10 1 16,0 3-4-16,-2-6 0 0,-1 3 6 0,1-2 7 0,2 1 7 16,-9 1 16-16,4 0 16 0,-5 6 19 0,-1-2 23 15,-3 3 4-15,0-2 6 0,-1 7 21 0,-3 2 16 16,-1-2 8-16,0 3-13 0,3 2-5 0,-6-1-18 15,3 2-18-15,0 4-16 0,0 0-10 0,0 0-10 16,0 0-10-16,-10 11-5 0,5 0-7 0,-4 3-7 16,1 4-2-16,-2 6-7 0,0 0-6 0,0 1-1 15,2 2-7-15,2 1-3 0,3-2-1 0,-1 3-5 16,0 0-2-16,3-3 1 0,0-6-10 0,2 6-12 16,2-10-7-16,-1 0-7 0,5 0-5 0,-5-6-9 15,7 2-2-15,-2-4 5 0,2-1-7 0,3-2-2 0,1-5-1 16,6 0 1-16,-1-7-2 0,8-8 3 15,0 1-6-15,1-8-2 0,0-2 13 0,-1-5 3 0,-4 1-7 16,-1-3 12-16,5-10 2 0,-11 14-2 0,-1 2 22 16,-5-1 9-16,0 4 9 0,-3 4 22 0,-2 1 21 15,-1 6 4-15,-2 0-1 0,2 1-6 0,-2 5-7 16,-1 0-9-16,1 1-8 0,-1 4-5 0,0 0 0 16,0 0-2-16,0 0-9 0,-4 14 1 0,2-2-2 15,-2 4-4-15,1-1 0 0,-2 3-1 0,4 2-4 16,-1 6-2-16,2-6 1 0,-3 6 1 0,3-8 2 15,1 10-14-15,-1-3-4 0,2-6-8 0,0 8-10 16,3-11-14-16,0 1-14 0,2-3-12 0,0-2-5 16,5-4-5-16,-1-1 12 0,6-2-5 0,2-5-2 15,0-3 5-15,3-4-8 0,2-3-4 0,2-6-5 16,-2-3-1-16,-1-4 12 0,-2 1 7 0,-1-2 9 16,-2 2 6-16,-3-2 7 0,-4 2 2 0,-3 5 17 0,-3 1 5 15,-1-1 7-15,-2 0 1 0,0 5 7 16,-2 2-4-16,0-2 29 0,-4 2-14 0,4 3 6 0,-2 2-9 15,-1-1-3-15,1 0-2 0,0 1 2 0,0 3-2 16,-1-1 0-16,3 3-5 0,-7-1 6 0,7 1-6 16,0 0-5-16,-11 0 7 0,11 0-12 0,-4 4-8 15,4-4-5-15,-2 2 1 0,2-2 0 0,0 0 3 16,0 0-9-16,0 0 16 0,0 0 14 0,0 0-21 16,15-5 6-16,-3-4 2 0,-1-1 5 0,2-5-1 15,6-6 1-15,0-1-2 0,1-5-6 0,0-2 13 16,6-12-2-16,-8 14 10 0,1-2 8 0,-3 0 9 15,-2 0 9-15,2 0 1 0,-5 5 16 0,-1 1 15 0,-1 3 6 16,-4 6 13-16,-1-1 12 0,0 3 2 16,-3 6-11-16,2-1-10 0,-2 3-7 0,-1 4-12 15,0 0-4-15,0 0-2 0,-5 16-7 0,-3 1-1 0,-3 7-2 16,-2 2-6-16,-5 3-2 0,4 4-5 0,-7 8 1 16,5-8-4-16,-3 10-2 0,4-10-4 15,-2 1-3-15,-6 7 3 0,9-7-9 0,-4-1 2 0,5-2-7 16,3-1-2-16,-3-3-8 0,2-1-10 0,5-9 1 15,0 0-5-15,5-5-7 0,0-2-1 0,0-1-7 16,1 0 8-16,3-5 6 0,3-4 4 0,2 0-5 16,5-7 3-16,6-3 5 0,8-7-2 0,0-3 2 15,-1-1-2-15,2-3 8 0,-1 1-5 0,1 0 4 16,0-2 1-16,-3 4-6 0,3 4 5 0,-5-2 2 16,0 4-1-16,-5 5 5 0,-1 0 4 0,1 1-6 15,-2 2-2-15,1 4 13 0,-4 0-9 0,-2 3-6 16,2 2 1-16,-3 2 0 0,-1 3 7 0,-1 4 7 0,2 2-5 15,-4 5-2-15,1-2 2 0,-2 9-2 0,0 0 1 16,-5-6 0-16,4 7 0 0,0 0 3 16,-4 1-7-16,0-1 1 0,-4-2 4 0,4-5-1 0,4 0 0 15,-3-2-4-15,0-5-1 0,3-1-5 0,1 1 1 16,-1-3-2-16,5-2-3 0,-1-2 9 16,1-1 4-16,2-4-6 0,2-1 4 0,2-6-3 0,4-3-2 15,4-4 0-15,3-5 0 0,-2-2-1 0,2-4 2 16,-2 0 1-16,0-2-2 0,1 1 5 0,-5-1-3 15,2 1 4-15,-5 0 5 0,0 1 4 0,-4-1 2 16,1 4 17-16,-5 7 2 0,-4-3 15 0,0 7 8 16,-3 3 4-16,0-4-4 0,-2 5-4 0,0 1-7 15,0 2-9-15,-6 2 3 0,-2 2-8 0,-3 5-2 0,-6 2-4 16,4 2 0-16,-7 3-4 0,0 5-2 16,4-2-1-16,1 2-8 0,1 0-6 0,1 6-10 0,3-8-10 15,6 1-7-15,-1 0-2 0,2-3-2 0,3-2-6 16,4-1-4-16,-3 2 0 0,3-2 1 0,6-2 9 15,-1-2 0-15,1-2 7 0,3-2 1 16,4-2 9-16,2-3-4 0,-2-1 3 0,3-3 3 0,6-3 1 16,-5 2 6-16,-3-2 2 0,0 3 6 0,0-1 3 15,0 1 5-15,-3-2 6 0,-2 3-2 0,-3 1-1 16,-1-1-12-16,3 4 10 0,-5-2-5 0,2 3-3 16,-1 0-3-16,0 2 6 0,1 1 2 0,1 2-7 15,-4-2 1-15,3 5 6 0,-4 0-5 0,0 0 0 16,4 0-1-16,-5 4-3 0,-3 0 6 0,3 1 3 15,-1-2-6-15,-2 1-3 0,0-1 2 0,2 2 1 16,-3-5 1-16,1 1-2 0,-1-3 2 0,0-1 0 0,0 0-2 16,0 0 6-16,3-2 0 0,-2 2 3 0,-1-4 1 15,0 0 4-15,0 0-6 0,10-6-3 16,-2 1 1-16,1-5 4 0,5-4-4 0,5-5 5 0,4 2-8 16,1-3 1-16,1 1 8 0,1 1-12 0,0 1 0 15,5 6-1-15,-4-1-4 0,-2 2 4 0,-2 3 1 16,-4 3-6-16,-1 5 1 0,-4-1-2 0,3 3 0 15,-5-1 5-15,5 8 10 0,-8-4-4 0,5 9 7 16,-5-1 16-16,-1 2 1 0,-2 0 1 0,-1 1-1 16,-1 3-3-16,-4-3 1 0,5 2-6 0,-2 8 1 15,-2-7-2-15,2-2-3 0,-1 1-12 0,3-1-28 16,-2 2-46-16,1-2-76 0,-2-2-68 0,2 0-75 16,0-5-89-16,-4 0-1200 0,1-7 525 0,1-2 352 15</inkml:trace>
  <inkml:trace contextRef="#ctx0" brushRef="#br0" timeOffset="-182162.935">21831 10444 45 0,'0'0'270'0,"-2"7"-32"0,2-2-17 0,0 0-19 15,2 1-20-15,-2-1-12 0,4-1-17 0,-3 1-8 16,6 0-10-16,-1 2-10 0,-1-5-11 16,4 4-11-16,1-2-10 0,-1-2-10 0,3 2-6 0,-1-3-5 15,1-1-8-15,2 0-7 0,-1-1-8 0,0 0-6 16,0-2-1-16,3-3-5 0,2-2-4 0,-3-1-5 16,2-2 1-16,-2-1-3 0,0-2-3 15,2-6-3-15,2-3 0 0,-5-3-7 0,-1 0 4 0,0 0-1 16,-2 1 10-16,-3 7 35 0,-3 3 19 0,0-2 6 15,-2 7 11-15,-1 0 26 0,-1 1-6 0,1 2 7 16,-1 2-10-16,-1 1-20 0,0 0-10 0,0 4-15 16,0 0-2-16,0 0-1 0,-7 10-4 0,0 2-5 15,2 5-5-15,-3 0-6 0,-2 6-10 0,1 0 1 16,3 1-2-16,-1 1-4 0,3 0-3 0,2 0-4 16,-2-5-8-16,4 4-7 0,4-4-4 0,2-3-15 15,-2 1 1-15,5-1-12 0,0-4 0 0,-1-2-4 16,5 2-3-16,4-5-17 0,-1 2 8 0,2-7 1 0,0-3-5 15,3-2 0-15,0-5 8 0,4-3 0 0,1-5 5 16,-2-4 3-16,3-3 6 0,-3-4 8 0,-1-3-4 16,-2-3 0-16,0 2 3 0,-3 0 11 0,0-1 6 15,-4 3 7-15,0 2 25 0,-4 9 19 0,-2 0 0 16,-3 5 6-16,-1 2-1 0,0 1-5 16,-3 2-9-16,3 3 6 0,-1 4-19 0,-3 0 6 15,0 12-4-15,2 4 2 0,-4 2-10 0,-1 10 10 0,-1 3 9 16,0 5-3-16,-1 14 5 0,-4 2-5 0,5 0-4 15,-3 1-4-15,-1 2-3 0,3 3-10 0,1 0 8 16,0 1-1-16,4-4-10 0,0 0 6 0,1 3-12 16,3-4 3-16,-1-1 1 0,-2-2-6 0,3-1 5 15,-3-4-2-15,-2 2-7 0,-1-14 6 0,0 0-8 16,-3 0 2-16,1-2-4 0,-2 2 3 0,0-8-2 16,-1-1-4-16,-2-6 2 0,0-2-5 0,2 0-2 15,-1-5 1-15,-1-3-3 0,0-1 14 0,0-5-15 16,1-2 4-16,-3-1 3 0,1-4 0 0,-1-3-1 0,0 0-2 15,2-5 3-15,0-3-5 0,0-1 2 0,3-1 9 16,-1 1-10-16,6-5 5 0,1 2-4 16,4-9 3-16,1 2 0 0,9-3-3 0,-1 0 1 0,6-3 2 15,8-8-3-15,3-4-8 0,4 1 6 0,2-1 0 16,2-2 1-16,3 2-1 0,-3 1-4 0,0-1-3 16,-4 0 1-16,-1-5 1 0,-5 4 3 0,4-3-7 15,-3 2-8-15,-4 0 7 0,-1 4-2 0,-9 11 11 16,-1 3 1-16,-1 2 8 0,-8 7 8 0,0 3 0 15,-4 3 7-15,-2 2 1 0,1 1 2 0,-5 3-2 16,1 2 2-16,1 2 0 0,-3 1-7 0,6 2 0 16,-15 9-2-16,7 2 4 0,-2 6 1 0,-2 6-1 15,-3 2-1-15,4 3-4 0,-2 4 5 0,3 0 5 16,-2 1-13-16,2 3 5 0,4-2-2 0,2 0-2 16,1-2 1-16,3-1-3 0,3-2 1 0,2-3-1 15,0-3-3-15,3-3-1 0,1-3-4 0,0-3-1 0,0 1-3 16,1-6-4-16,0-1 4 0,0-2-2 0,6-4-5 15,2-2 4-15,3-2-2 0,6-5 0 0,0-5-12 16,-4-4 1-16,1-5-3 0,1-4-8 0,-1-5 2 16,6-11-5-16,-3-2 9 0,-1-3-10 0,-6 5 2 15,-6 6 9-15,-1 2 4 0,0-1 1 0,-7 4 2 16,-2 3 19-16,-4 6 1 0,-4 2 6 0,-1 2 1 16,0 2 6-16,-8 1 4 0,4 5-4 0,-6 1 7 15,-2 3 1-15,-7 3-6 0,2 4 10 0,-6 2-2 16,-1 6 0-16,2 2-8 0,4 1-2 0,-3 3 2 15,6 4-1-15,7-5-3 0,-5 5-3 0,8-4 0 16,1 10 0-16,2-9-4 0,5 0 0 0,2 0-4 16,0-1-1-16,4 1-2 0,8-2-2 0,-1 1 1 15,4-7-8-15,2 1 3 0,2-3 1 0,4 2-8 0,-5-7 4 16,5-2 3-16,-1-2 0 0,5-7 3 0,-2-1 0 16,2-4 2-16,-3-2-3 0,3-2 0 15,0-2 2-15,0 3-1 0,0-4 1 0,-3 4-2 0,-2 0 5 16,-5 6 1-16,-2-1 9 0,-1 1-1 0,-7 4 5 15,2 2-2-15,-5-1 1 0,2 2-8 16,-2 2 0-16,0 2-1 0,-4 0-4 0,8 2 3 0,-7 4-2 16,3 0 1-16,-3 4 4 0,-1 2-3 0,3 5-1 15,-3 0 1-15,-3 10-2 0,3-8 2 0,0 10 0 16,3-5 3-16,2 3-4 0,-3-8 5 0,5-1-6 16,-1-2-4-16,1-3 0 0,-1-2 5 0,4-1-2 15,-1-2 0-15,4-2-7 0,-2-1 9 0,2-2 9 16,5-3-8-16,2-4 0 0,2-2-1 0,3-6-5 15,0-1 2-15,3-6 0 0,2-3 2 0,-2-3-5 16,7-10 0-16,-1 0 0 0,-9 9 1 0,3 0 0 16,-7-1-5-16,-2 4 7 0,-1-1 4 0,-8 8 0 0,-1 2 17 15,1 4-6-15,-6 0 4 0,1 4 1 16,-2 3-9-16,-2-1 5 0,-1 4-2 0,0 0 1 16,0 0-2-16,-6 13-4 0,-2-3 4 0,-1 1-3 0,0 3 2 15,3 1-6-15,-3 0 2 0,-3 2 6 0,3 5-12 16,4-4-17-16,1 2-26 0,-1 5-36 0,5 0-35 15,0 1-67-15,3-5-55 0,2 2-68 16,-3-2-79-16,6 4-1040 0,0-8 474 0,2 0 316 0</inkml:trace>
  <inkml:trace contextRef="#ctx0" brushRef="#br0" timeOffset="-180528.76">24820 10366 249 0,'-6'-9'297'16,"2"4"-23"-16,-1-2-22 0,0 5-21 0,-2-1-14 15,1 3-14-15,-4 0-16 0,1 4-11 0,-2 3-16 16,0 2-10-16,-2 3-17 0,-1 0-8 0,-4 8-11 16,8-3-11-16,-1 0-10 0,4 2-13 0,-1 5-3 15,2 0-5-15,0 2-6 0,4-7-11 0,8 8-9 0,-3-2 0 16,10 2-3-16,0-3-4 0,2 0-2 16,6-2-8-16,2-3-4 0,2-2-2 0,5-5-2 15,0 1-3-15,2-6-1 0,0-5-5 0,0 0 0 0,-4-2 0 16,3-7-1-16,0-5-5 0,-3 2 2 0,-2-5 2 15,-1-2 1-15,-5-4 2 0,2 1-2 0,-7-2 10 16,-2 5 15-16,-4-6 10 0,0 6 9 16,-8 1 18-16,2-3-3 0,-6-1-2 0,2 3 4 0,-8 0-15 15,0 0-8-15,0 2 4 0,-6 0-11 0,-2 3-1 16,-6-2-4-16,3 4-9 0,0 2 0 0,0-1 0 16,1 3-1-16,6 2-8 0,1 2 1 0,3-4-6 15,2 5-7-15,1-2-1 0,2 1-5 0,0-1-7 16,4 3-1-16,0 0 10 0,0 0 3 0,23-2-4 15,-4 2 3-15,11 0-5 0,-1 0-2 0,4 2 2 16,-1-2-3-16,4 2 6 0,-4-1-2 0,-1 1 3 16,-1 3-3-16,0 2-5 0,-2-2 5 0,1 6-7 15,-5 0 0-15,2 1 12 0,-4 4 6 0,-1 0-5 0,0 2 7 16,-3 2-7-16,-2-1 10 0,-5-2-3 0,1 3-1 16,-5-2 1-16,0 2-2 0,6 0-1 15,-10 0 0-15,-1-1 1 0,-2 0-1 0,0 1 3 0,-4-2-8 16,-1-1-2-16,2-1 5 0,-4-4 2 15,3-3-4-15,0 1-2 0,-1-1 6 0,3-3-1 0,-1-1 1 16,1-1 4-16,-1-1-3 0,3-3-7 0,0 0-7 16,-8-8 4-16,8-1-4 0,-1-3-3 0,4-9-2 15,3-5 2-15,-1-6-2 0,5 0-3 0,3-1 5 16,10-15-3-16,0 4-3 0,0 1 4 0,2 4-1 16,-5 10 6-16,-1 2-5 0,-1 3 7 0,0 3 2 15,-3 6-5-15,-1 1-1 0,-1 4 6 0,2 0-4 16,2 3-4-16,-3 4 2 0,0 1 5 0,0 2-4 15,4 5-3-15,-1 0-1 0,-2 4 3 0,2 2 0 16,-6 1 6-16,4 2-4 0,-3 2-3 0,-2-1 6 16,2 1-4-16,-1 0 1 0,-1-2 16 0,-2 0-12 0,-3-3-8 15,4 0 4-15,-4-3-9 0,4 1 5 0,-4-2 3 16,-1-2-6-16,4-2 1 0,-1-1 5 16,4 0 9-16,0-5-9 0,2-1 4 0,1-3 3 15,3-4-9-15,3-6 5 0,2-3 14 0,-3-3-20 0,2-5 3 16,5-12-2-16,-3 1-3 0,0-5 9 0,-2-2-11 15,-1 3 12-15,-6 10-5 0,-2 0 4 0,-1 1 14 16,-1 6 19-16,-5 1 21 0,-5 8-4 0,0 1-1 16,-1 6-4-16,0 2-4 0,-3 4-9 0,-2 3-3 15,-6 2 2-15,-3 6-3 0,-3 5 1 0,-5 6-14 16,-4 5 8-16,5 4 7 0,-2-1-11 0,1 3-2 16,3 1-1-16,2 3-1 0,4 0 3 0,0-2-9 15,2 2 3-15,3-2-6 0,4-1 3 0,1-1-3 16,2 0-4-16,2-7-4 0,4-3-3 0,1-2-1 15,1-2-1-15,6-1-5 0,-1-4 0 0,4-2 3 16,2 0-5-16,2-3-3 0,1-5 1 0,8-2 3 16,1-5-10-16,2-5 1 0,1-2 3 0,4-4-5 0,9-8 4 15,-4-4-4-15,1 1-1 0,-12 9 3 0,-4-1 4 16,-1 2 7-16,-3 2-2 0,-7 3 3 16,-4 4-3-16,-2 2 11 0,0-1-2 0,-4 6 0 0,-1-2-2 15,0 3-2-15,-3 1 0 0,-1 1 3 0,0 0 1 16,-5 16-6-16,1-5 6 0,-3 3-1 0,-3 2-1 15,2 1 4-15,-1 3-5 0,1-2-4 0,1-1 5 16,1 3 4-16,3-2 1 0,0-3-4 0,2-2-6 16,3-1 4-16,1 0 8 0,2-2-3 0,2-1 0 15,3 1 2-15,0-5-2 0,1 0 4 0,7-1 2 16,1-1 0-16,2-6-4 0,6-2 1 0,-2-2-2 16,5-3-2-16,-4-2 5 0,1-4 11 0,3-3-13 15,-1-3 0-15,7-12 2 0,-2 1 0 0,2-1-6 0,-10 6 0 16,-2-1 5-16,-2 0-5 0,-2 2 4 15,-1 4 10-15,-6 8 11 0,-4 0 19 0,0 6 7 16,-4 0-5-16,-1 3-7 0,-3 1-6 0,2 0-7 0,-3 5 0 16,0 0-1-16,-12 13 4 0,2 3 6 0,-8 9 5 15,-1 4-2-15,-8 11-1 0,3 5 0 16,-2 0-1-16,5 4 8 0,-6 0-8 0,1 2 0 0,4 3-3 16,-2 0-3-16,-3 23 6 0,6-23-6 0,3 3-3 15,1-3-6-15,-2 2 0 0,5-1 0 0,-3 1 0 16,2-1-3-16,0 1-1 0,-1-5-2 0,2-2-4 15,5-3-2-15,0-13 5 0,4-1 0 0,-5-4-7 16,2 0 1-16,3-10 3 0,-1 0-2 0,-2-2 1 16,2-5-6-16,-1-2 7 0,2 0 1 0,-2-2 0 15,-2 0 1-15,1-4 1 0,-2-3-1 0,-5 0-3 16,-1-7-1-16,1 0 1 0,1-2-2 0,-8-6 0 16,0-4 0-16,4-3-2 0,-5 0-3 0,4-2-9 0,1-4-2 15,4-2 1-15,4 0 3 0,2-3-3 0,6 3-4 16,2-1-3-16,2 1 0 0,7 3-4 15,3 1-3-15,6-2-7 0,2 6-13 0,8-2-15 16,3 1-23-16,11-3-23 0,9 3-33 0,0 2-39 0,8 3-45 16,0-4-52-16,4 9-66 0,-1-6-97 0,1 7-904 15,-6-2 447-15,-6 0 298 0</inkml:trace>
  <inkml:trace contextRef="#ctx0" brushRef="#br0" timeOffset="-179395.388">14212 12322 64 0,'-4'3'147'0,"0"1"10"0,3 4 15 16,-1-3-9-16,2 1 1 0,2 1-15 0,-1 3-7 15,1-2-3-15,4 1-5 0,-3 1-6 0,6-1 0 16,-2 0-9-16,2-2-5 0,-3 1 0 0,4-2-7 0,-1 0-4 15,0-2-7-15,1 1-8 0,-1-3-5 16,4-1-9-16,0 3-5 0,0-4-6 0,1-5-4 16,-2 3-6-16,1-3-5 0,4-2-5 0,-2-1-3 15,1-2-6-15,-2-3-4 0,0-2-2 0,1-8-3 0,0 0 1 16,-2 1-4-16,1-5-2 0,-5-1-3 0,0 1 2 16,0 3 1-16,-4-1 13 0,-2 8 16 0,-1 0 18 15,-2 3 14-15,0 5 11 0,-1-1 8 0,0 4-6 16,1 0 4-16,-3 3-24 0,3 3-13 0,0 0 1 15,0 0 17-15,-9 14 1 0,4 3-5 0,-4 7 1 16,5 5 0-16,-1 1-2 0,-3 2-2 0,2 2-10 16,1 1 0-16,1 1-9 0,4 9 1 0,-2-10-7 15,4-1-4-15,2 3-3 0,1-3-7 0,1-2 1 16,6-2-5-16,-3-1-3 0,5-2-2 0,0-5-6 16,3-2-5-16,-5-6-1 0,4-2-8 0,-2-3-10 15,4-1-1-15,2-4 3 0,-2-4-11 0,2-2-10 16,8-7 5-16,-3-1-6 0,2-5 0 0,0-7-22 0,-2-4 14 15,7-14-18-15,-4 1 13 0,2-5 0 16,-5 2 4-16,-3-4 4 0,1-2 7 0,-3 5 0 0,-8 11 3 16,-1 3 11-16,-2-1 12 0,-4 7 15 0,-1 6 12 15,-2 5 10-15,-1 2 7 0,0 2-5 16,0 2-18-16,3 1 9 0,-4 5-3 0,0 0 7 0,0 0-7 16,-5 21 4-16,3-6-2 0,-1 10-5 0,-1 3 0 15,2-1-5-15,0 4-4 0,0-1 2 0,2 2-8 16,0 0 6-16,0-1-4 0,5 3 2 0,0-2-3 15,1-1-13-15,3-5 4 0,-2-1-19 0,0-7 3 16,2-2-3-16,5-1-6 0,-3-4-3 0,1-3 15 16,-1-4-4-16,10-2-3 0,-4-3 7 0,1-4 1 15,2-4 1-15,-2-8-1 0,2-6 0 0,-1-3 4 0,0 0-1 16,1-18 11-16,1 0-13 0,-5-4 5 16,0 2-7-16,-3-4 3 0,4 0 10 0,-7 4-6 15,-1-1 0-15,-1 14 2 0,-4-1-1 0,-3 4 2 0,-1 3 4 16,0 8-10-16,0 2 2 0,-4 5 11 0,2 2 7 15,-1 5-19-15,-1 2-1 0,-2 3 8 0,6 0-4 16,-18 13-19-16,10 2-17 0,-1 2-27 16,-1 10-36-16,1 4-25 0,1 5-28 0,7 0-32 0,5 11-41 15,3-2-27-15,5 1-33 0,1 2-882 0,1-16 389 16,1-2 260-16</inkml:trace>
  <inkml:trace contextRef="#ctx0" brushRef="#br0" timeOffset="-178412.769">15911 12297 245 0,'-2'-18'275'0,"-1"3"-2"0,0-2-9 15,-3 0 5-15,-2 2-16 0,2 4-13 0,-4-1-10 16,-3 5-7-16,-1 1-11 0,-4-1-10 0,-3 10-11 0,1-2 6 16,-7 9-30-16,1 2-13 0,-1 5-10 15,3 3-16-15,0 4-15 0,0 3-10 0,5 0-14 16,2 2-10-16,8 2-3 0,-1-1-12 0,6 0-15 0,4-1-20 15,4 0-13-15,1-4-13 0,9-3-9 0,-2-6-7 16,7 4-7-16,-5-8-7 0,5-2 1 16,0-3-3-16,2-2 0 0,0-5-7 0,1-3 5 0,6-3 3 15,-1-5 5-15,-4-3-1 0,3-1 9 0,-3-4-5 16,-2-2 6-16,0 3 4 0,-1-1 15 0,-2-3 3 16,0 1 5-16,-8 6 6 0,3-1 6 15,-3 1 16-15,3 2 6 0,-4-3 3 0,-1 5 8 0,-3 0 3 16,1 1-1-16,-2 3 4 0,-3 2-3 0,3-3-5 15,-1 6-7-15,-2 0 3 0,-1 2-21 0,0 0-3 16,0 0 2-16,-5 12-6 0,0-5-11 0,-3 5-4 16,3 0-17-16,1 2-11 0,-1-3-10 0,2 0-8 15,2 0-15-15,1 1 2 0,0-6 5 0,0 2-3 16,1-1 2-16,3-2 4 0,3-2 4 0,-2-1 7 16,4-4 6-16,-3-1-3 0,3-3 9 0,9-2 4 15,-3 0 7-15,1-2 7 0,-2 0 10 0,1 1 14 16,-1-3 8-16,3 3 11 0,-4 0 9 0,-1 2 4 0,-2 1 5 15,3 5 0-15,0 1 0 0,0 0 3 16,-2 1 3-16,7 5 1 0,-1 0 1 0,-2 3-7 16,0-1 0-16,0 4-4 0,-1 0-9 0,-7-2-2 0,4 4-5 15,-1 0-1-15,-4 3-4 0,-1-3-4 0,-2 2-2 16,-1 0-4-16,-2 1-4 0,0-4 2 16,0-2-6-16,-2 5-1 0,-1-5-5 0,1-1-2 0,0-3-3 15,0 0 3-15,0-4 9 0,0 2-11 0,2-5-2 16,0 0-5-16,0 0 8 0,-5-12-13 0,6 3 2 15,4-7-3-15,2-3 9 0,2-6-9 0,3-5 6 16,1 0-7-16,0-1-1 0,6 2 1 0,0-1-1 16,2 0 4-16,-1 3-2 0,2 5-2 0,-3 1 2 15,2 4 2-15,-4 6-1 0,-1 2 0 0,0 0 3 16,-3 6-1-16,1 1 4 0,0 2-7 0,4 0-3 16,-4 4 7-16,3 1 1 0,-4 5-1 0,-2 2 0 15,-2-3 0-15,1 7 3 0,-2 0-4 0,1 3 4 16,-7-2 0-16,2 3-3 0,-1 1 2 0,-1-2-4 0,1 0 2 15,-3 0 5-15,1-2-13 0,2 0-7 16,-3-7-8-16,1 1-5 0,2-1 1 0,-1-3 9 16,0-3-1-16,1-1 10 0,-3-3-7 0,8-1 17 15,-8 1-13-15,10-13 1 0,-3-1 3 0,5-2 3 0,-3-8 1 16,0-3-2-16,1-2 3 0,3-4 0 0,1-13 0 16,0 2 10-16,-2-2-4 0,-1-2 12 15,-2 4-8-15,-1-5 0 0,2 1 1 0,-2-3 5 0,-2 6 2 16,-2 10 11-16,0 3 24 0,0 1 4 0,-3 11 32 15,-1 3 13-15,1 5-2 0,0 3-14 0,-1 3-10 16,2 3-9-16,-2 1-2 0,0 2-11 0,-4 11-1 16,3 2-3-16,-6 12 0 0,2 5 3 0,-2 2-3 15,0 1 0-15,0 13-3 0,-2 3-2 0,0 0-3 16,1-1 7-16,-1 0-15 0,5 6 0 0,0-2 1 16,4 0-8-16,0-2-3 0,-1-3-2 0,6-11-5 15,-5 10-9-15,4-11-11 0,5-1-16 0,-1-6-20 16,-1-1-27-16,0-9-27 0,4-1-24 0,2-4-26 0,2-2-29 15,2-6-26-15,5-3-29 0,-1-4-46 16,7-2-55-16,-1-9-57 0,0-3-1105 0,0-2 498 0,-4-5 332 16</inkml:trace>
  <inkml:trace contextRef="#ctx0" brushRef="#br0" timeOffset="-178288.072">16941 12232 34 0,'-32'-16'334'15,"0"-2"-7"-15,5 7-17 0,8 3-12 0,1 1-21 16,6 0-28-16,3 2-35 0,2 3-13 0,3-1-19 0,4 3-17 15,0 0-13-15,16-5-26 0,1 1-4 0,14-1-30 16,6 0-20-16,18-2-42 0,-1 4-40 0,3-2-53 16,3 3-69-16,2-3-70 0,-6 0-724 0,5 3 308 15,3-1 206-15</inkml:trace>
  <inkml:trace contextRef="#ctx0" brushRef="#br0" timeOffset="-177461.516">18023 12443 265 0,'3'-2'285'0,"-2"-3"-30"0,4 0-19 15,-1-1-23-15,1-3-20 0,0 3-19 0,3-3-15 16,-3-2-7-16,2-6-14 0,2 2-11 0,-1-4-14 16,1-5-5-16,3 0-1 0,-1-2-9 0,0-2-9 15,0 0-8-15,0-1 0 0,1-1-8 0,-2-4-5 0,-1 0-6 16,4-11-6-16,1-3 1 0,-5 13 0 16,0-13-5-16,0 14 19 0,-3 3 8 0,2 2 19 15,-3 3 19-15,-2 8 6 0,-1 1 7 0,2 6-7 0,-3 1-5 16,0 5-13-16,1-1-10 0,-1 6-5 0,-1 0-1 15,3 12 6-15,-2 0-2 0,1 8 5 16,-3 7-2-16,1 2-7 0,0 4-2 0,0 1-4 16,0-1-10-16,-1 1-2 0,-2 1-6 0,3-1-7 0,2 4-6 15,-4 9-5-15,2-13-5 0,2 14-1 16,1-15-2-16,0-2-6 0,2-1-8 0,-1-1-8 0,5-4-10 16,-1-7-2-16,-2-4-11 0,3 2 0 0,2-8-3 15,0-3-4-15,0-2 0 0,7-2-3 0,1-5-5 16,-1-2 1-16,6-9-2 0,1-3 0 0,-2-4 0 15,1-5-2-15,2 3 4 0,-2-2 5 0,-1 1 2 16,-2 0 1-16,-3 4 1 0,-1 0 3 0,-8 7 4 16,1-1 5-16,-2 6 9 0,-2 1-1 0,-2 3-3 15,0 2 1-15,-3-1-4 0,3 3-4 0,-4 1 0 16,0 0 7-16,8 11-1 0,-8-2 3 0,2 5-4 16,-2 1 3-16,0 7 1 0,0 3 3 0,-2 0-3 15,1 2 0-15,1-1 0 0,3 1-2 0,-3 0-3 0,5-1 0 16,-2-9 8-16,1 0-6 0,2 0-2 0,3-5-3 15,0-1 4-15,-1-2 0 0,1-1 9 0,2-4-7 16,1-2-2-16,-1-2 2 0,4-2-2 0,2-2 0 16,1-7 2-16,1 1-1 0,-5-3 0 0,5-6 2 15,-2-5-5-15,1-5-1 0,-3 3 1 0,2-7 5 16,-3 1-4-16,1-2 0 0,-3 0-2 0,-2 0 5 16,-1 4-3-16,-5 2 1 0,-2 9 9 0,-2 1 1 15,-4 1 5-15,1 6-2 0,-4 1 1 0,-2 5-3 16,-1 0 3-16,-9 5 1 0,0 2-3 0,-7 6 3 15,-2 1-3-15,0 4 3 0,1 3-1 0,0 4 3 16,4 1-4-16,3 3-1 0,3-1-2 0,3 1 4 16,4 2-6-16,1 2-2 0,5-2 2 0,2-2-2 0,4 4-3 15,1-10 0-15,3-1 0 0,-1 0-3 0,5 0-1 16,1-2-6-16,3 0-8 0,0-3-9 16,4-2-15-16,-3-3-26 0,4 0-17 0,0-5-49 0,2 0-46 15,-1-2-40-15,0-2-48 0,0-3-62 0,-1-6-54 16,-2 1-1094-16,-2-2 491 0,-6-4 326 0</inkml:trace>
  <inkml:trace contextRef="#ctx0" brushRef="#br0" timeOffset="-177324.93">18252 12068 50 0,'-18'-2'355'0,"8"4"-35"0,2-1-37 0,3 3-27 15,8 0-31-15,-3-4-26 0,16 9-29 0,5-4-36 16,11-2-32-16,7 3-42 0,2-5-60 0,14 1-74 15,-2-3-95-15,0 0-468 0,-11-2 211 0,-6-3 142 16</inkml:trace>
  <inkml:trace contextRef="#ctx0" brushRef="#br0" timeOffset="-173946.085">20381 12120 26 0,'15'-6'189'0,"2"-4"-8"15,-6 4-6-15,1-2-15 0,-1 0 7 0,1-3-7 16,-1 0-14-16,2-1 1 0,-6 3-4 0,-1-8-13 16,0 3-2-16,-1-3-8 0,-1-1-2 0,-4-1 2 15,1 0-9-15,-3-6-2 0,-4 6-11 0,-1-5 20 16,1 5 0-16,-3 1 14 0,-1 2 4 0,-1 3-2 16,-1-1 0-16,-5 3-13 0,-3 4-4 0,-1 3-3 15,-7 4-10-15,6 4-6 0,-8 7 4 0,2 1-3 0,-2 5-8 16,-1 7-3-16,-7 7-16 0,2 3-9 15,4 3 0-15,9-8-8 0,0 0-5 0,4 3-6 16,-3 11-6-16,10-13 2 0,3 4-7 0,6-1-6 0,2 0 1 16,2-1-15-16,7 0-2 0,3-3-15 15,3 1-9-15,6-9-6 0,1 1-10 0,6-6-8 0,0-6 8 16,5-3-9-16,0-4 1 0,1-3-8 0,4-6 14 16,-4-6 3-16,3-2 8 0,-4-3-4 0,9-12 1 15,-1 0 6-15,-17 5 5 0,1 0 2 0,-4-3 4 16,-2 3-5-16,0-2 19 0,-5 1 11 0,-2 8 30 15,-2 0 12-15,-1 0-2 0,-2 2 4 0,-2 4 7 16,1 0-1-16,-5 3-8 0,4 2-3 0,-1 0-8 16,-3 1-5-16,1 0-5 0,-1 5-3 0,0 0-13 15,0 0 6-15,-13 11-16 0,9-3 4 0,-2 3-12 16,-3 5-22-16,5-1 0 0,-1 1-23 0,2-1-13 16,2 4-13-16,1-4-8 0,1-2-3 0,7 2 4 15,-4-5 3-15,4 2-6 0,-1-3 13 0,2-1 0 16,2-4 5-16,1 0 9 0,1-3 8 0,1-5 1 15,4-1 5-15,0-4 4 0,1-2 7 0,3-3 5 16,2-3 11-16,-1 0 18 0,-5-1 12 0,-3 5 16 0,2-1 13 16,-2 1 8-16,-2 1 4 0,-2 0 2 0,-2 5-1 15,2 0 2-15,-3 4-8 0,2-2-4 0,0 3 6 16,0 2-3-16,4 2-4 0,-5 0-6 0,4 3-7 16,-3 2 1-16,-3 1-6 0,3 0 2 0,-3 3 0 15,-3 0-7-15,1 5-1 0,-2 0-6 0,-2 4 1 16,-1-2-3-16,-5 6-4 0,1-5 3 0,0 0-3 15,-1-2-8-15,-1 1-2 0,0-1-1 0,-1-3-8 16,3-2-1-16,-1-2-5 0,2-3 0 0,2-3 7 16,-4 2-3-16,3-2 2 0,0-2 1 0,2-2-3 15,0 0 1-15,4-15-10 0,1 6 10 0,5-7 4 16,2-9-1-16,3 2-1 0,2-2-6 0,1-2 6 16,2-2-5-16,2 5 5 0,2-1 0 0,2 3 1 15,2 1 0-15,-1 2-9 0,0 1 17 0,-2 2-4 0,2 3-2 16,0 4 5-16,-7 4-7 0,2 1 10 15,-1 1-1-15,-1 3 0 0,-2 5-2 0,-2 2-7 0,2 1 1 16,-4 1 4-16,3 3-1 0,-7 1 1 0,3 1 2 16,-3 2-1-16,-1 0-3 0,0 3 4 0,-1-1-1 15,1 7 9-15,-4 0-9 0,0 0-3 0,-2 0-10 16,-1-1 9-16,3-5-11 0,-1-1-5 0,1-4-10 16,2-2-5-16,-1-4 3 0,4 2-3 15,-1-3 2-15,1-1-10 0,4-3 8 0,-1-3-7 0,6-3-1 16,-2-3 2-16,2-1-5 0,5-6-4 0,1-4 1 15,-4-5 7-15,2-1-3 0,-2-2 4 0,-1-1-7 16,1-1 9-16,-1 0-3 0,-2 2 12 0,-4 2-3 16,-5 1 9-16,0 5 2 0,-3-3 6 0,-2 6 11 15,-4 2 8-15,-4-2-6 0,-3 7 6 0,-5-1 4 16,-2 2 3-16,-13 3-2 0,-5 3-4 0,-3 2-4 16,-2 3 2-16,2 7-1 0,-1-2 4 0,6 2-5 15,1 2-3-15,6 1 0 0,8-1 2 0,1-2 4 0,4 2-23 16,3-3 4-16,3 5 6 0,2-5-16 15,4 0 1-15,2 0-2 0,5-5-2 0,2 4 3 0,6-5-4 16,3-1-3-16,0-3-4 0,3-5 10 0,5 0 2 16,0-6-1-16,2 2-1 0,-1-5 0 0,-1-2 7 15,-3-1-2-15,1 3 3 0,-3-4 2 0,3 1 0 16,-6 0 9-16,-4 4 11 0,-2-2 5 0,-8 7-4 16,2 0 17-16,0 2 9 0,-5-1 0 0,5 0 5 15,-4 3-16-15,-2 1-1 0,-2 2-11 0,0 0 0 16,0 0 5-16,4 7-4 0,-8 1 2 0,3-1-3 15,-3 3-9-15,2 1 3 0,-5-1-2 0,2 2 4 16,0 0 6-16,4-2-13 0,-2 2-16 0,2-3-3 16,0 2-4-16,1 0-2 0,0-4-14 0,1-1 10 15,-1 1-9-15,4-2 12 0,0-3-1 0,1-2 6 16,-5 0-2-16,12-4 10 0,-3-3 11 0,-1-3-9 16,4-2-4-16,2-8 3 0,0-2 1 0,0-7 0 0,-3 0-9 15,3-2 13-15,1-13 2 0,1-2 0 16,-2-2 9-16,-4 14 8 0,2-12 1 0,-6 12 24 15,-2 3 11-15,5 2 21 0,-8 2 9 0,2 8 18 0,-2 6-2 16,-1 3-4-16,-1 4-9 0,1 0-13 0,-3 6 1 16,3 0 0-16,-11 15 3 0,2-1-3 0,-7 11-3 15,1 4-1-15,-2 2-4 0,-3 11-2 0,-2 1-5 16,11-8-6-16,-4 12-2 0,6-13-8 0,1 12-5 16,3-14 1-16,2 4-3 0,3 0-6 0,5 10-3 15,2-14-11-15,2-3-11 0,2 0-9 0,3-2-11 16,3-5 1-16,2-4-2 0,-2-5-10 0,-1-1 1 15,5-5-8-15,-6-2-2 0,7-5-4 0,-2 0-7 16,2-5 14-16,5-5-7 0,-2-2 1 0,6-5 0 16,-3 0 0-16,-1-4 12 0,0-1-4 0,-2-1 7 15,-1 0 0-15,-3 2 5 0,-2 2 5 0,-6 4 7 16,-2 2 0-16,-3 3 5 0,-1 1 8 0,0 2 3 0,-2 1-3 16,-1 1-1-16,-3 1-5 0,3 4 0 15,-4 0-1-15,0 0 3 0,0 0 4 0,-5 16-2 0,-1-8-1 16,-1 2 6-16,0 1-7 0,2 4-1 0,-3 0 1 15,-1 0-2-15,5 1 3 0,-5 1-8 0,5 0-9 16,-1-2-13-16,3-1-20 0,-2-5-4 0,4 2-5 16,0-2-6-16,1-2-9 0,2 0 21 0,-1-3-4 15,3 0 10-15,2-4 2 0,1-1 14 0,3-3-6 16,2-7 7-16,3 2-1 0,-3-4 11 0,2 0 3 16,2-8-2-16,-2-1 9 0,-2 1-1 0,0-1 4 15,0-2-2-15,-4 1 10 0,-3 6 11 0,2-2-2 16,-3 4 15-16,-1-1-2 0,-1 3 18 0,-1 1-12 15,0 5 2-15,0-3 5 0,-2 3-3 0,-2 2 1 16,2-4-3-16,0 4-6 0,-1 0 5 0,0-1 9 0,-1 2 8 16,1 1-4-16,0-1 6 0,1 4-3 0,-3-7 0 15,2 4-2-15,1 3 0 0,0 0-1 16,-1-5 4-16,1 5-8 0,0 0 0 0,-3-3-6 0,3 3 0 16,0 0-4-16,0 0-3 0,0 0 6 0,-4-4-6 15,4 4 0-15,0 0-3 0,0 0 2 16,0 0-5-16,0 0 6 0,0 0-4 0,0 0-2 0,0 0-2 15,0 0 0-15,0 0-3 0,0 0 4 0,0 0-5 16,0 0-3-16,0 0-3 0,0 0-2 0,0 0-1 16,0 0 1-16,0 0 0 0,0 0-3 0,0 0-1 15,0 0 2-15,0 0 0 0,0 0 1 0,0 0-7 16,0 0 12-16,0 0 3 0,0 0 3 0,0 0 6 16,0 0 4-16,0 0 4 0,0 0 1 0,0 0-4 15,0 0-1-15,0 0-1 0,0 0-4 0,0 0-2 16,0 0-2-16,0 0-4 0,0 0-1 0,0 0-1 15,0 0-3-15,0 0 0 0,0 0 0 0,0 0-2 0,0 0-1 16,0 0 5-16,0 0-7 0,0 0 12 0,0 0-13 16,0 0 4-16,0 0-3 0,0 0-2 15,0 0 3-15,0 0-3 0,5-3 4 0,-5 3-1 16,4-4-2-16,-4 4-1 0,3-2-2 0,-3 2-1 16,2-4-2-16,1 0 1 0,-3 4 1 0,3 0-1 15,-3 0 3-15,0 0-1 0,2-4-2 0,-2 4 1 16,0 0 0-16,0 0-1 0,0 0 2 0,0 0-1 0,0 0 5 15,0 0-4-15,0 0 2 0,0 0 0 0,2-4 1 16,-2 4 7-16,0 0-11 0,0 0 1 0,0 0 1 16,1-6 2-16,-1 6-3 0,0 0 2 0,2-3 1 15,-2 3-1-15,0 0 1 0,0 0-4 0,0-3-1 16,0 3 1-16,0 0-3 0,0 0 3 0,0 0 1 16,0 0-4-16,0 0 3 0,0 0-7 0,0 0 5 15,5-2 0-15,-5 2-2 0,0 0 4 0,0 0 1 16,0 0-3-16,0 0 1 0,0 0 1 0,0 0 7 15,0 0-9-15,0 0-1 0,0 0-1 0,0 0 0 0,0 0-3 16,0 0 3-16,0 0-1 0,0 0-2 16,-1 14 5-16,1-6-2 0,0 5 4 0,-1 3-5 15,-2 4 7-15,0 3-4 0,1 6 3 0,-2 3 1 0,0-2 2 16,-1 1 0-16,0 5-2 0,1-2 2 0,-4 12 7 16,1 2-5-16,1-14 2 0,1 3-2 15,-6 8 0-15,6-11-1 0,0 12 1 0,4-12 0 0,-7 14-1 16,4-12-2-16,3-2 2 0,-4 10 1 0,0-8 0 15,1-4-4-15,0 0 3 0,0 0-3 0,0-2 0 16,2-1 0-16,-7-2-3 0,4-1 5 0,1-6 1 16,0-5-1-16,-4 1-2 0,2-6 0 0,1 2 3 15,1-8 0-15,-1 4 2 0,3 0 1 0,-2-6 0 16,0 2-2-16,-2-3-1 0,6-1 1 0,-12-1 2 16,6-3 9-16,-1-3-14 0,-2-3 1 0,0-2-2 15,3 1 3-15,-1-5-2 0,0-1 0 0,2 1-3 16,1-1-1-16,1 0 1 0,1 0 1 0,2 0 1 15,2-4-1-15,0 3 2 0,5-6-2 0,3-2-4 16,2 0-2-16,2-2 0 0,5 4 3 0,0-5-1 0,6 2 3 16,-1-2-7-16,8-5 5 0,0-7-2 15,-8 19-2-15,2-3 4 0,-1 0-2 0,-2 3 3 0,-1 0-4 16,1 2 3-16,-4-1-2 0,-5 6 0 0,7-4 3 16,-10 4-1-16,3 2 1 0,-3 0-2 15,2 0 6-15,-1-1-6 0,0 0 2 0,-1-1 2 0,-3 2 0 16,-3 4-2-16,1-3 9 0,0 0-11 0,0 3 2 15,-1-4-1-15,-1 2 6 0,0 2-6 0,1 0 3 16,2 0-3-16,-3 3 0 0,-1-2-3 0,0 4-1 16,1-1-1-16,1 0 4 0,2 1-6 0,-1 1 2 15,-1 2 0-15,3 0 2 0,0 3 0 0,2 3 0 16,-1 0 1-16,0 1-2 0,1 2 1 0,-1 2-1 16,0 2 3-16,-3-1 0 0,3 5 0 0,-5-1 1 15,1 2-1-15,-2-2 3 0,-2 1 7 0,-1 1-9 16,-1-2 2-16,-1-1-5 0,1-3 3 0,-1 0-5 15,0-1 0-15,1-3 0 0,1-1 6 0,-1-1 2 0,-1-3 8 16,1 2-8-16,1-4 8 0,0 0-10 16,0 0 4-16,0 0-4 0,-6-17-2 0,5 6 0 15,3-6 1-15,2 1-1 0,1-3 1 0,4-7-3 0,3 1-2 16,2-1 3-16,-2 2-3 0,4 4-2 16,-5 4 5-16,3 1 0 0,0 2-2 0,0 1 0 15,-1 1 4-15,0 3-1 0,-3 3-4 0,3 3 0 0,0 0 0 16,-2 6-1-16,3 3 3 0,2 3 2 0,-4 7 3 15,2 4 0-15,-2 4 6 0,1 4 2 0,-4 0 1 16,-2 8-2-16,5 10 1 0,-6-2 0 0,-1-9 0 16,-3 12 0-16,0-1 1 0,-2-1-1 0,0 1 0 15,-4-10-1-15,-1-4 2 0,-1 14-2 0,-2-11-2 16,-1-1 3-16,-1-2-2 0,-1-1-7 0,-1-2 0 16,-2 0-1-16,1-5-5 0,4-9 2 0,-1 0-4 15,2-1 3-15,2-5-4 0,1-3 9 0,1-2-3 16,-2 0 2-16,-1-5 0 0,2 0-6 0,1-5 8 15,-1-2-5-15,1-2-2 0,-1-4-2 0,4-2 4 0,1-4-1 16,0 0 0-16,1-6 0 0,4 1 1 16,4-4-1-16,-1 1-1 0,5 3 2 0,-2-3 1 15,6 2 6-15,-1 0-9 0,5 0 0 0,-2 0-1 16,3 1-3-16,5 0-1 0,2-1-6 0,7-8-5 0,-6 11-3 16,14-9-3-16,-3 1-12 0,2-5-10 15,-1 3-5-15,-2 2 6 0,6 0-7 0,-6 1 2 16,-10 9 0-16,-2-2 3 0,-1 3 5 0,-5 2 8 0,-7 6 1 15,-2 0 7-15,-4 5 3 0,-3 1-2 0,-2 2-5 16,-1 0 9-16,-3 3 3 0,0 0 6 0,0 0 8 16,-22 17 7-16,9-4-1 0,-6 6-1 0,0 0 1 15,-7 3 3-15,7 7 1 0,1-4 5 0,-1 0-3 16,4 5-1-16,2-6-2 0,4 3 2 0,-4-1 1 16,8-3-2-16,1 3-15 0,2-7-19 0,2 1-27 15,5 4-42-15,1-6-58 0,4-1-48 0,2 0-50 16,8 1-52-16,2-4-57 0,5-2-1051 0,1-4 472 15,7-3 316-15</inkml:trace>
  <inkml:trace contextRef="#ctx0" brushRef="#br0" timeOffset="-173526.836">24805 12235 178 0,'6'-20'247'15,"0"2"-18"-15,-2-4-12 0,-1-2 0 0,-2 5 4 0,0 1-2 16,-1 1-10-16,-2 0 9 0,-5 3-11 0,0 3-4 16,-2 2-8-16,0-1-4 0,-4 3-14 0,-3 0-7 15,-6 6-8-15,-9 1-9 0,1 1-18 0,-4 4 4 16,1 5-12-16,-2 4-14 0,2 0-11 0,1 4-15 16,-1 1-4-16,3 2 1 0,5 2-17 0,2 1-11 15,5-2 6-15,6 2-19 0,0-2-4 0,10-3-9 16,2-1-3-16,4-2-5 0,4-2-8 0,5 2 1 15,5-5-2-15,7 3-19 0,2-7 5 0,5 0-15 16,-4-3 22-16,7-3-3 0,-3-3 3 0,0-5 2 16,0-2-5-16,-2-3 5 0,2-1-5 0,-2-1-12 15,-2-1 24-15,-5 2 32 0,-8 2 9 0,-4 4 24 16,-1-1 21-16,-3 4 10 0,1-2 4 0,-4 2-11 0,3 1-7 16,-7 3-3-16,0 0-2 0,0 0 3 15,-2 16 2-15,-4-5-3 0,2 5-7 0,0-3-2 16,0 6-8-16,3 0-6 0,-1-2-3 0,2 3-12 0,2-1 2 15,3 1-9-15,1-2-7 0,8 3 0 0,4 1-19 16,7-6-23-16,4-4-38 0,0 1-60 0,7-4-81 16,1-2-94-16,-1 0-84 0,2-2-119 0,-6-4-1229 15,0-3 569-15,-10-1 378 0</inkml:trace>
  <inkml:trace contextRef="#ctx0" brushRef="#br0" timeOffset="-171445.835">14320 14478 50 0,'0'1'183'0,"0"-1"-15"16,-9 1-14-16,9-1-6 0,0 0-10 0,0 0-7 15,0 0-8-15,0 0-11 0,14-7-9 0,-3 0-7 16,0-1-8-16,0-3-8 0,1 1-6 0,1-4-6 16,-3-1-5-16,3-2-8 0,2-5 0 0,-5 5-7 15,2-6 5-15,1-2-2 0,-3-4 4 0,0 2-3 16,-1-3 6-16,-3-3 1 0,3 2 15 0,-4-3-4 16,-1 4 15-16,0 2 3 0,0 1 18 0,-3 8 9 15,2 3 20-15,-3 3 16 0,0 3 14 0,1 2 2 16,-1 0-17-16,0 4-14 0,0 0-18 0,0 4-9 15,0 0-6-15,0 0-2 0,5 24 3 0,-5 0 1 16,5 5-5-16,-2 5-3 0,1 3-4 0,1 11-4 16,1 0-4-16,-2 1-7 0,5 0-4 0,-4-1-5 0,4 0-8 15,-2 6-5-15,-1-4 0 0,-6 3-8 0,5 0-4 16,-4-3-6-16,0 4-1 0,-2-1-1 16,-4-2-10-16,4-1-2 0,-1-2 0 0,1-12-6 15,-2-3-1-15,-1 0-2 0,1-1-6 0,0-3-2 0,-3-4-1 16,3-8-3-16,2 0-2 0,0-8 7 0,1 0-6 15,-4-4 2-15,4-2-1 0,-1 0-4 0,1-3 2 16,-6-12-11-16,4-4 0 0,0-9-12 16,2-5 13-16,0-5-3 0,1-14-1 0,0 3 9 0,8-1-4 15,-5-1 0-15,1 13 2 0,4-14 1 0,-2 17-1 16,1 0-2-16,0-2 5 0,4 3 6 16,1 2-4-16,0 1-5 0,5 2 7 0,-2 1-4 15,1 5 0-15,0 6 4 0,1-1-7 0,-3 6 2 0,2-1-1 16,2 3 2-16,-1 2 1 0,0 3 0 0,-1 0-7 15,-4 2 6-15,0 0 2 0,0 4-4 0,-3-2-2 16,-1 4 11-16,1-1-7 0,-6 1 9 0,0 2-4 16,0 4 0-16,-7 2 2 0,-2 3 0 0,0-1 1 15,-5 6-2-15,-4 3 1 0,-4-3-2 0,-1 0 0 16,-2 2 1-16,-2 0-3 0,2-2-7 0,-4 1-23 16,2-3-23-16,3-2-31 0,5-4-38 0,1-2-24 15,5-3-21-15,0-1-27 0,1 0-19 0,4-4-18 16,2 1 2-16,0-1 4 0,2-4-14 0,0 0-11 15,23-5-5-15,-4-2-11 0,9-5-643 0,1 3 303 16,4-4 202-16</inkml:trace>
  <inkml:trace contextRef="#ctx0" brushRef="#br0" timeOffset="-170278.829">15346 14487 81 0,'22'-18'129'0,"-3"-1"16"0,-6 5 15 15,2-2 14-15,-4 0 9 0,-2-2 12 0,-2 3-11 16,-4 3-1-16,-1-2 15 0,-3 2-2 0,0 0-10 15,-3 2-5-15,-2 0-13 0,-1 3-11 0,-2 0-17 16,-1 4-9-16,-4 3-11 0,-8 3-12 0,-4 4-8 16,-3 3-15-16,-3 4 11 0,1 1-23 0,1 3-7 15,2 2-8-15,2-2-4 0,3 1-7 0,4 1-4 16,6-4-6-16,0-2-6 0,5 3-4 0,4-1-5 16,4 0-12-16,1-5-3 0,4 0-1 0,1-1-7 15,5-3-2-15,2-2 1 0,8-1 2 0,6-5-8 16,4-1 19-16,-1-4-5 0,1-1-8 0,0-2 4 15,-3 1-2-15,2-2 2 0,-3-1-3 0,0 2 5 16,0 0 2-16,-9 2-1 0,1 2 1 0,-1 0 4 16,0 1 1-16,-7 0-3 0,5 3-3 0,-4-2 2 15,1 6 3-15,0-3 2 0,-3 2 7 0,3 2 4 16,-3 1 10-16,3 1-17 0,-4-1-2 0,-1 1 2 16,-2 2-2-16,3-1 0 0,-3 2 1 0,2-2-5 0,-3-2 2 15,3 3 4-15,-2-1-9 0,-1-2 3 16,0 2 7-16,3-3-11 0,3-1 5 0,-3-3 0 15,0 0-3-15,-2-1 1 0,6-5 1 0,-1-1-6 16,3-1 0-16,-1-7 0 0,1-1 0 0,0-6 3 0,-1 0 0 16,0-2-8-16,0-5 9 0,-7 0 1 15,0 4 1-15,-2-1 5 0,0 2 8 0,-4 5-6 0,-1 0 27 16,-2 4-5-16,-1 3-4 0,-2 0 6 16,3 2 0-16,-3 0-4 0,2 3-3 0,-5-1-11 0,5 2 7 15,-6 2-5-15,5 1 2 0,-4 2-3 0,5 0-9 16,-5 1 1-16,9 0-2 0,-9 0-6 0,6 2-9 15,3-2 6-15,-3 4-14 0,3-4 11 16,0 0-1-16,9 7-2 0,1-7-3 0,0-2 5 0,3 0-4 16,5-5-2-16,0-1 1 0,4 2 3 0,-3-5-6 15,0 5 5-15,0-3 2 0,0 1-6 0,-2 0 18 16,2 1-15-16,-6 4 0 0,-3 1 0 0,3-1-1 16,-3 0-8-16,0 3 23 0,3 1-20 15,0 1 9-15,-3 5 2 0,0 1 10 0,3 4 18 0,-4 1-23 16,-3 3 7-16,2 2 0 0,1 5-2 0,-4-3 2 15,-1 6-1-15,-1-1 3 0,-2 1-4 0,-1-1-7 16,0 1 5-16,0-5-10 0,1-2 7 0,2 9-1 16,1-10-3-16,0-3-7 0,2-3 0 0,-1-2-1 15,3 0-7-15,-1-3 18 0,3 0-20 0,-1-4 2 16,4-1 0-16,0-3 1 0,1-3 1 0,1-6 3 16,1-2 0-16,3-6 0 0,-3-5 2 0,-2-3 0 15,3-3 2-15,-5-5 3 0,-2 0-1 0,1-19-1 16,1 2 5-16,-6 1-8 0,-2-2 5 0,2 2 7 15,-6 2 4-15,2 14 17 0,-4 2 8 0,2 2 9 16,0 4 24-16,-3 7 19 0,0 3 5 0,-1 0 2 16,0 7-4-16,2 1-6 0,-1 3-12 0,1 3-8 15,2 2-3-15,-8 8-6 0,-2 6 3 0,1 9-3 16,-1 6-3-16,-2 4-7 0,4 2 0 0,-4 10-6 16,2 5-4-16,3-3-1 0,6 0-6 0,-3 0-1 15,3-11-3-15,1 10-3 0,3 2-3 0,-1-14-4 16,3 0-1-16,3 0-4 0,3 0-6 0,2-3-9 15,2-2-8-15,3 0-12 0,1-5-10 0,4-4-5 16,-1-3-8-16,-3-8 2 0,9-2 2 0,-6-3-1 16,-1-3 3-16,7-5 3 0,-3-5 0 0,2-4 10 0,-2-2-11 15,-3-4 5-15,1-6 1 0,-4-3-1 0,3 0 8 16,-4 1 3-16,0-3 6 0,-4 0-3 16,1 1 8-16,-3 3 2 0,-4 2 9 0,0 7 7 15,-3 6 10-15,1 0 10 0,-4 2 1 0,1 2-2 0,-2 1-7 16,2 1-1-16,-3 1-4 0,0 4-4 0,2-1 0 15,-2 1 1-15,0 0-1 0,0 20 2 0,0-10 4 16,-2 0-5-16,0 7-2 0,0-3 1 0,0 5-8 16,1-2 8-16,0 1 0 0,0 0-5 0,-1 0 1 15,2 2-3-15,0-3-1 0,5-1 0 0,-1-1-1 16,4 0-3-16,-2-4-2 0,-1-1-6 0,1-1-2 16,1-1-3-16,2 1 3 0,0-4 0 15,-4 2-1-15,3-4 0 0,-2 1 1 0,-1 0 3 0,3-2 0 16,-8-2 2-16,12-2 0 0,-12 2 1 0,14-3-9 15,-9 0-15-15,1 1-29 0,-2 0-29 0,2-3-32 16,-2 0-55-16,0 0-49 0,-1-1-68 0,-1 1-89 16,-3-2-998-16,2-3 461 0,-5-3 306 0</inkml:trace>
  <inkml:trace contextRef="#ctx0" brushRef="#br0" timeOffset="-170131.224">16972 13960 2400 0,'-3'-12'7'0,"1"0"-23"0,0 5 28 0,1 1-14 15,1 1-20-15,0 3-32 0,0 2-10 0,4-4-7 16,-4 4-19-16,0 0-23 0,19 6-45 0,-11 2-453 0,5 4 205 16,0 1 134-16</inkml:trace>
  <inkml:trace contextRef="#ctx0" brushRef="#br0" timeOffset="-168710.682">17436 14083 228 0,'-7'-10'332'0,"1"5"-10"0,-3 1-16 0,-1-3-16 15,1 7 3-15,-3 0-22 0,-2 2-13 0,-3 6-10 16,1 0-3-16,-1 5-19 0,-5 4-16 0,0 5-10 15,2 1-17-15,5 2-18 0,0 0-15 0,1 4-6 16,3-1-22-16,1 2-14 0,4-1-9 0,2 2-11 16,3-2-7-16,1-1-9 0,2 0-12 0,3-3-9 15,4-2-8-15,3-6-4 0,4 2-14 0,0-6-9 16,3-3-6-16,7-3-2 0,-5-1-10 0,7-4 8 16,3-5-9-16,-3-5-8 0,3 0-1 0,-2-5-1 15,-1-2-1-15,0-5 3 0,-1-3 1 0,10-12 1 16,-4-3 7-16,-1 1-7 0,-4-4 8 0,2 1 19 15,-8 11-25-15,-4 1 8 0,-1-1 5 0,-1 3 22 0,-9 9 0 16,1-2 20-16,0 5-7 0,-7 4 8 0,3 0 8 16,-3 4-3-16,-1 0-4 0,0 1-5 0,0 5-10 15,0 0 6-15,0 0-2 0,-10 17 0 16,2-3-2-16,-2 6-3 0,1 4 2 0,-3 2 3 0,1 0-17 16,2 6 2-16,1-4-4 0,5 0-6 0,-2 1 5 15,3-2-13-15,2-1-10 0,5-1-7 0,-3-6-13 16,3-2-15-16,1 0-8 0,3-7 6 0,1-1-4 15,7-1 3-15,1-4 4 0,-5-1 3 0,3-6 5 16,3-1 0-16,2-6 2 0,4-4 2 0,0-4 0 16,1-3 10-16,0-4 0 0,2-1 3 0,-2-2 1 15,-1 1 0-15,-3-1 19 0,0 3-7 0,-3 1 14 16,-3 1-8-16,-3 7 11 0,-4 0 3 0,-3 5 8 16,2 1 8-16,-4 3 0 0,1 1-3 0,-3 4-5 15,0 0-9-15,-2 2 2 0,0 0-4 0,0 0 0 16,0 14 3-16,-2-3-6 0,0 1-3 0,0 5 1 15,-1 1 0-15,6 2-2 0,-1 5-1 0,0 0-1 16,1-5-5-16,6 4-2 0,0 0-11 0,-1-7-12 0,-2 1-7 16,8-4-14-16,-2-3-6 0,3 1-8 0,-6-6-7 15,9 3 1-15,-5-6 1 0,5-1 3 0,-6-4 8 16,9-3 4-16,-4-4 4 0,7-6 4 16,-4-3 2-16,-1-4 11 0,3-3-2 0,0-4 0 0,2-13 9 15,-5-1-3-15,-1-3 1 0,0-3 8 0,-4 0-3 16,0-2 6-16,-6 0 1 0,3-3 14 0,-4 5 8 15,3 3 8-15,-4 14 17 0,-2-1 15 0,-3 7 10 16,2 1 10-16,-3 8 9 0,0 6 1 0,0 1-10 16,0 2-6-16,-3 3-8 0,0 4-6 0,3 1-3 15,-12 9-2-15,-1 3-3 0,-1 13-3 0,0 3-4 16,1 8 4-16,-4 10-5 0,1 3 3 0,5 3-3 16,4 0-5-16,1 2-4 0,2 1-1 0,2-5-4 15,8-1 0-15,2-2-3 0,-1-12-4 0,5-1-1 16,2 0-3-16,9 5-5 0,-3-10-1 0,3-5-4 15,4-2-5-15,1-3-3 0,-1-2-1 0,2-5-3 16,1-2 0-16,-2-3-1 0,1-5 0 0,-1-2 0 16,-1-5 0-16,0-2-2 0,-4-4-2 0,5-2-1 15,-5-3 3-15,1-2-5 0,-2-6 2 0,1-3-5 0,-2 0 0 16,-2-2 1-16,-3 0 0 0,-3 0 6 16,-1 3-3-16,-6 2 6 0,-3 4 3 0,-3 4 2 15,-3 2-3-15,-2 1 4 0,-3 4-2 0,-3 3 1 0,-2 0-1 16,-7 2 0-16,-1 3 2 0,-4 3 1 0,-2 2 1 15,0 4 0-15,7 0-3 0,-1 0 0 0,3 2 1 16,4 2-1-16,0 1 3 0,2 0 0 0,2 3-1 16,5-2-2-16,0-2 1 0,3 3-1 0,2 1-1 15,2-5-4-15,2 0 1 0,1-1-2 16,0 0 1-16,5-3 1 0,2-2 2 0,-2 0 0 16,3-4 2-16,0 0-2 0,1 2 9 0,-1-3-9 0,2 1 5 15,-2-2 2-15,4-2 1 0,-4 1-2 0,1-1 1 16,-2-1 1-16,-1 2 1 0,2-1-1 0,-7 2 0 15,2-2 2-15,-4 2 0 0,2 1 0 0,-6 0-4 16,9 0 2-16,-9 0-1 0,8 2 2 0,-3 0-3 16,-1-1 0-16,2 2 1 0,2 1 1 0,-4-2 1 15,1 2 2-15,0-1-4 0,3 2 1 0,-6 0-1 16,5 0 10-16,-2-1-13 0,-1 2 4 0,0 0-2 16,1-3 0-16,-2-1-4 0,1-1 2 0,-1 4 3 15,-3-5 1-15,0 0-2 0,14-7 2 0,-8 3 1 16,3-5-4-16,1-5 3 0,1-1-2 0,0-2 4 0,1-4 0 15,4-1-3-15,-3 0 3 0,2-2 1 16,-2 1 0-16,5 5-7 0,-1-6 13 0,2 5-4 16,-1 1 1-16,0 6 4 0,-1 2 1 0,1-2-4 15,-1 8 5-15,2-1 1 0,-2 5 0 0,-1 0 1 0,-2 6-3 16,3 0 6-16,-3 6 1 0,0 0 2 0,3 2 2 16,-7 2-1-16,3 0-4 0,-3 1 0 0,-1 0-3 15,2 7 2-15,-4-7-2 0,-2 2-1 0,-1-4-2 16,-2 2-1-16,1-5-1 0,-2 2 3 0,-2 3-2 15,-3-6-3-15,3-1-1 0,-3-2 3 0,-1 2 3 16,2-5-3-16,1 4 11 0,-1-5 12 0,0-3 6 16,3-1-1-16,-11 0-2 0,11 0-5 0,-6-4-3 15,3-6-1-15,1 3-3 0,0-5-1 0,4-1-4 16,1-3 0-16,3-1-5 0,0-1 0 0,5 0-5 16,2-2-4-16,6 0-2 0,-3-1-8 0,4-1-28 15,3 6-33-15,0-4-64 0,4 0-78 0,1 2-84 16,0 3-109-16,0-2-1261 0,3-1 555 0,0-3 368 15</inkml:trace>
  <inkml:trace contextRef="#ctx0" brushRef="#br0" timeOffset="-166594.422">20937 14024 99 0,'0'-10'287'0,"1"0"-20"16,-2 1-28-16,2-2-19 0,0 0-20 0,2 0-8 16,-2 0-9-16,4 1-1 0,-3-2-1 0,1 0 1 0,1 2-3 15,1 0-14-15,-4-3-12 0,-1 1-5 0,2 4 3 16,-2-2-2-16,0 0-5 0,-2 3-4 0,1 2-14 16,-4-2-12-16,0 4-11 0,-4-1-13 0,-2 2-4 15,-3 1-12-15,-7 4-8 0,-7 4-6 0,-4 2-6 16,3 3-3-16,-2 1 0 0,-1 1-11 0,2 3-4 15,0 0 0-15,6 3-6 0,-2-1-11 0,7 0 2 16,6-4-8-16,2 1-12 0,3 0-6 0,4 1-9 16,7-7 0-16,2 2-3 0,5-4 0 0,4 2 3 15,5-2 3-15,8-4-5 0,0 0-5 0,4-5 5 16,-2-2-7-16,1-4 7 0,-1 1 1 0,-1 2 3 16,0-4 3-16,-6 2-4 0,-2-1 2 0,-3 3 5 15,-2 2 1-15,1 2 7 0,-3 0-7 0,0 2 7 16,0 4-4-16,2 1 13 0,1 5 5 0,7 4 7 15,-8 4-2-15,3 2 9 0,-4 5 3 0,-1 2 0 16,1-1 11-16,0 6-1 0,0-2-4 0,1 12 0 16,4-1 1-16,-6-11-10 0,1 4 5 0,-1 8-3 15,-3-8-10-15,-1 11 0 0,-5-12 3 0,0 1 0 0,-3-2-3 16,-6 2-2-16,1 0-4 0,-6-4 0 0,-1-2 9 16,-5 1-15-16,2-7 2 0,-2 0-5 15,2-9 6-15,-3-2-3 0,2-2-2 0,-3-6-18 0,5 0 0 16,-2-6 14-16,2-1-9 0,-2-5-3 0,2-4 7 15,0-5-4-15,-1-6-1 0,6-3 3 0,4-3-12 16,4-6 11-16,4-2 1 0,9-18-2 0,6-1 13 16,4 3-16-16,5-1 6 0,2 1-1 0,3 2 0 15,5 0-4-15,-2 7 4 0,1 5 3 0,1 3-2 16,-10 14 1-16,-1 1-1 0,3 1-1 0,-3 5 3 16,-2 1-3-16,-2 7 3 0,-5 0-1 0,1 4-4 15,3 3 10-15,-5 1-8 0,0 2-1 0,-1 1 5 16,0 3-2-16,-7 1 3 0,5 6-2 0,-3-3 4 15,-4 2 1-15,2 4-5 0,-4-1 3 0,0 1 0 16,-5 3 2-16,3-3-3 0,-3 2 4 0,0 6-3 16,-4-7 3-16,0-1-5 0,2-1 13 0,-1-1-11 15,-2-5-6-15,3 1 5 0,-2-3-3 0,2-2 2 16,1-1-1-16,-1-1 0 0,0 1 7 0,2-4 8 16,0-2-13-16,0 0 1 0,0 0 3 0,0 0-4 15,7-12 2-15,-1 2-2 0,4-6 1 0,-1-1-1 16,5-7 0-16,4-3 10 0,-1 3-13 0,1-1 5 15,0 2-7-15,-4 3 0 0,-2 5 6 0,-1 1 6 16,-4 4-2-16,1 3-4 0,-3 0-5 0,0 4 7 0,2 1-8 16,-2 2 5-16,-5 0 4 0,11 5 0 0,-4 4 5 15,0-1 0-15,-3 7 3 0,4-1-5 0,-2 6 0 16,1-4 3-16,-1 2 2 0,-1 0-7 16,1-1 1-16,-2 3 0 0,1-2-4 0,3-3 4 0,-3 2-5 15,0-6 3-15,4 2-6 0,0-3 4 0,0 1 1 16,0-5 2-16,-1 2 7 0,-2-4-10 15,1-1 5-15,0-3 1 0,1 0-4 0,1-3-2 0,1-1 9 16,3-4-9-16,-2-2 0 0,3-4 2 0,-2-2 0 16,2-7-1-16,-1 0-11 0,-2-4 12 0,1-2-3 15,-2-1-6-15,0-1-5 0,-4-2 5 0,-2 3 5 16,3 1 0-16,-5 5 2 0,-2 4 5 0,-1 3-1 16,-3 5 8-16,0 1-4 0,-6-2 1 0,1 8 3 15,-4 1-4-15,-6 1 1 0,-4 4-1 0,-4 6 1 16,2 0 7-16,0 8-12 0,0-1 1 0,3 3 0 15,3 2-4-15,1 1 1 0,5-4-8 0,2 9 3 16,5-8-4-16,4 1-10 0,2-3 1 0,4 1-5 16,5-2 1-16,1 0-10 0,3-1-3 0,2-4 0 15,2-1-8-15,2-4 14 0,-1 0 0 0,2-3 3 16,7-6 4-16,-6-1 2 0,7-3 0 0,-4-3 2 16,-1 0-1-16,3-2 4 0,-1-3 3 0,2-2 1 15,-3-1-2-15,1 1 6 0,0-1 5 0,-2 1 9 16,-5 4 6-16,-4 5 8 0,0-1 6 0,-5 3-2 15,0 3 0-15,-4 1-9 0,-1-1-3 0,5 5 1 16,-9 0 0-16,9 4-4 0,-4 1-3 0,-1 3 3 16,-2-1-1-16,1 3-2 0,3 6 7 0,-4-3-9 15,0 3 0-15,-1-1-3 0,1 2 2 0,0 0-1 16,2-2 3-16,0 2-13 0,0-2-9 0,0-3-7 16,0-2-3-16,3-1-6 0,0-2-2 0,0 1 6 15,2-4 7-15,-1-2 0 0,2-2 0 0,0-2 1 16,4-1 3-16,-3-4-3 0,5 0 6 0,-2-5-1 15,1-1 3-15,6-7 1 0,-2 2-1 0,2-1 7 0,-3-3-2 16,1 4-1-16,-4 4 3 0,0 0 4 0,-4-1 0 16,1 5 6-16,-3 2-4 0,2 0 2 0,1 0-5 15,-7 2 7-15,4 2-4 0,-1 0-4 16,-2 1 1-16,-1 3-2 0,3 0 1 0,-8 0-2 0,14 4 1 16,-9 0 2-16,2-1 0 0,-1 3-3 0,1-1 1 15,-4 2-1-15,4 1 0 0,-4-3 0 0,-1 0 2 16,-1-1-7-16,4 1 8 0,-3-1-4 0,-1 0 2 15,-1-4-4-15,2 7 5 0,0-7 5 0,-2 0 5 16,0 0-8-16,0 0 5 0,0 0-6 0,0 0 0 16,6-7 2-16,-6 1 6 0,4-3-6 0,-3-3-6 15,0 0 5-15,2-3 2 0,1-4-2 0,-3 1 2 16,2-9-3-16,2 3 2 0,-3 1 7 0,2 3 6 16,-2 1-1-16,0 1 8 0,-1 2 6 0,0 4 17 15,1 3 10-15,-1 1 5 0,0 0-1 0,1 4-2 16,-2-1-15-16,0 2-7 0,0 3-4 0,0 0-3 15,1-5-14-15,-1 5 10 0,0 0-8 0,0 0-3 16,0 0 5-16,-1 16-5 0,1-7-1 0,0 1-3 16,0 0 0-16,-2 2 3 0,4 5 3 0,-2-2-1 15,-2 2 0-15,1 0-1 0,0 1-2 0,-2-1-1 0,0 3 0 16,3-3-4-16,0 5-1 0,-3 2-2 16,3 2 2-16,-1-1 0 0,-1 1-3 0,1 3 3 15,-3 0-1-15,3-2 1 0,-3 2 2 0,3-3-3 16,-3 4-4-16,1-1 0 0,2-3-4 0,1 0 3 0,-1-1 0 15,-1 1 0-15,2 4-1 0,0-12 4 0,2 2-3 16,-1-1 1-16,0 1-3 0,2-3 3 0,-4 0-2 16,2 0-2-16,0-3 1 0,-1-2 1 15,1 2 0-15,-1-2-1 0,2-2-2 0,-2 1 2 0,1-1 2 16,-2-1-1-16,1 0-2 0,0 1 2 0,-2-3-1 16,2-1 2-16,0 0-3 0,0-1 1 15,0-1 0-15,0 0 3 0,-1 0 3 0,1-4 8 0,0 4 14 16,0-4 16-16,0 0 8 0,0 0 1 0,0 0-3 15,0 0-1-15,-4-18-8 0,4 6 11 0,3-2-13 16,1-13-3-16,3 0-6 0,6-5-1 0,6-13-4 16,3 1 1-16,4 0-6 0,4-2-2 0,2 0 4 15,1 1-6-15,2 3-3 0,1-1-3 0,3 7 6 16,-2 4-9-16,-3 10-5 0,-2 3 1 0,-2 6-2 16,1 4-1-16,-4 2-2 0,-7 6 1 0,3 4-6 15,-1 5 3-15,2 4 6 0,-7-1-6 0,3 6 3 16,-3 4-3-16,-6-5 3 0,0 2 1 0,-4 0-1 15,0-1 2-15,-5 3 3 0,-1-2-4 0,-3 0 2 16,-3-1 2-16,-4 0 2 0,-1 0-7 0,-9 3 10 16,-1-2 0-16,-3-1 0 0,-1 3-1 0,-3-6-1 15,-1-2-2-15,0 1-4 0,-1-6-14 0,3 1-18 16,-2-2-20-16,6-4-22 0,-6 1-41 0,9-3-50 16,-2-4-55-16,4 1-62 0,-1-1-41 0,0-1-58 15,1-1-58-15,6 1-60 0,2-5-1061 0,1-1 520 16,7-1 346-16</inkml:trace>
  <inkml:trace contextRef="#ctx0" brushRef="#br0" timeOffset="-165960.571">24147 14125 244 0,'12'-15'272'0,"-1"1"-23"15,0-2-9-15,-1 0-12 0,-2-1-10 0,3-9-2 16,-3 9-5-16,-1-9 6 0,-2 6 0 0,3-3-4 16,-5-6 1-16,-3 13-2 0,0-1 13 0,-3 7 0 15,-1-2-25-15,1 3-4 0,-5 1-12 0,1 3-22 16,-5 1-20-16,-6 4 8 0,-1 4-7 0,-12 6-12 16,2 2-6-16,1 3-7 0,0 2-14 0,-3 1-9 15,2 4-8-15,-1 1-7 0,4 1-8 0,2 2-10 16,2-1-6-16,1 4-3 0,4-2-8 0,6 1-2 15,-1-4-9-15,7 1-7 0,1-6-2 0,7-3-14 16,2 1-8-16,6-1-8 0,2-2-6 0,4-2-7 16,10 1-7-16,2-4-3 0,3-6-3 0,2-1-5 15,-2-4-6-15,4-2 5 0,-1-5 0 0,1 0 2 0,-2-4 8 16,1-2-3-16,-2-1 9 0,0 2-7 0,-2 0 11 16,-3-1 0-16,-9 5 9 0,-2 0 6 15,-2 0 9-15,-5 3-1 0,-1 0 18 0,-1 2-6 16,-2 1 11-16,-3 1-10 0,1 0 1 0,-2 3-2 0,-2 0-5 15,0 0 1-15,0 0-4 0,0 0 4 0,-1 8 7 16,-3 1-13-16,-2 1-8 0,-2 3-13 16,-1 1-13-16,3 2-18 0,-1 1-13 0,4-2-25 0,0 3-24 15,0-2-10-15,3-3 0 0,2 3-1 0,2-6 6 16,-1 1 10-16,4-3 11 0,1-3 11 0,2 0 6 16,0-2 6-16,3-3 8 0,1-3 7 15,4-2 8-15,2-4 7 0,7-2 5 0,1-6 11 0,0-3 8 16,2 3 17-16,0-6 7 0,2 0 9 0,-2 5 6 15,0-3 6-15,-2 3 17 0,-3-1 9 0,1 5 2 16,-2 1 13-16,-5 5-2 0,1 2 4 0,-1 3-3 16,-1 1 5-16,-2 2 0 0,-4 2-13 0,1 1 5 15,-3 1-4-15,2 4-2 0,-3-1-8 0,1 8-2 16,-4-3-6-16,2 3-4 0,-4-1-6 0,1 3-2 16,-2 3-3-16,-1-2-10 0,-4 2-21 0,0 4-44 15,2-3-39-15,2 4-56 0,-2 2-41 0,2 1-51 16,-2-2-62-16,2-6-82 0,1-1-964 0,2-3 446 15,4 1 298-15</inkml:trace>
  <inkml:trace contextRef="#ctx0" brushRef="#br0" timeOffset="-165577.965">25938 14112 37 0,'12'-16'324'16,"-5"-1"-2"-16,-1 2-3 0,-4 3-3 0,-2 5 5 0,-4-5-35 15,-2 5 0-15,-5-1-3 0,-2 6-16 16,-8-1-14-16,1 4-18 0,-2 1-13 0,-5 4-26 0,-1 2-21 16,1 1-14-16,1 4-15 0,2 2-17 0,-1 2-12 15,3 1-10-15,3 0-14 0,4 2-5 16,6-6-17-16,2 0-6 0,6-2-8 0,2 3-7 0,4-4-12 16,3 2-14-16,5 2-11 0,3-5-8 0,3-1-3 15,7 1-2-15,2-3-2 0,-1-5-1 0,4-1 0 16,1-4 1-16,-3 0 4 0,3-7-6 0,-1 1 5 15,4-3 2-15,-8 1-3 0,0 3 16 0,-8-2 14 16,-3 4 18-16,-4 5 20 0,-1-6 4 0,-4 6-1 16,0-2-9-16,-1 1 0 0,-6 2 14 0,5 8 23 15,-4-3 4-15,2 2-3 0,-3 4-6 0,1 2-4 16,2 3-8-16,1-1-6 0,1 2-7 0,0 1-8 16,1-1-4-16,2 2-7 0,6-2-13 0,-4-1-40 15,3 4-50-15,2 5-80 0,-4-11-102 0,0 1-116 16,-2-1-133-16,-5-4-1238 0,-4-3 574 0,-3-2 382 15</inkml:trace>
  <inkml:trace contextRef="#ctx0" brushRef="#br0" timeOffset="-162979.341">14902 16692 67 0,'-2'7'153'0,"2"-1"-4"0,-2 0 2 0,4 1-3 15,2-2 1-15,-3 0-7 0,3 0-8 0,1 0-1 16,4 0 3-16,-4-3-3 0,4 3-4 0,3-5 0 16,-2 0-7-16,4-2-3 0,5-2-6 0,-2-4-10 15,3 0-6-15,6-7-3 0,-2-1-15 0,0-1-3 16,0-2-5-16,2-5-7 0,1 2-2 0,-4-7-8 16,0-1-4-16,-4-1 2 0,6-10-8 0,-4-2 1 15,-10 9-6-15,4-10-2 0,-6 10 2 0,-3 0 8 16,-2 1 11-16,1 8 19 0,-5-1 20 0,2 8 6 15,-2 6 0-15,0 0-10 0,0 1 11 0,-2 3-10 16,2 1-10-16,0 7-6 0,0-7-7 0,0 7 8 16,0 0-9-16,-7 24 9 0,3-7-6 0,-2 9-3 15,5 4-6-15,-4-2-12 0,1 4 3 0,1 0-6 16,3-1-4-16,0 0-1 0,0 0-11 0,2-1-1 16,-2-5-3-16,1 1-4 0,-1-7 1 0,5 0-6 15,-1-2-3-15,0-5-3 0,-1-4-3 0,3-1-4 16,-1-2 3-16,1-2-3 0,6-3-1 0,1-5 0 15,2-3-2-15,8-11-1 0,0-1 9 0,0-9-5 16,0 0-5-16,6-14 1 0,-3-1-3 0,-2 0 0 16,-2-1-2-16,1 2 6 0,-9 16 1 0,4 0-6 15,-6 0 4-15,-1 10 4 0,-2 3 0 16,-3 2 3-16,3 4-5 0,-5 1 1 0,0 1-11 0,1 1 4 16,-2 2 6-16,-3 3 7 0,0 0 6 0,19 9 5 15,-12 3 3-15,4 0 1 0,-2 3 2 0,2 5 3 16,2 3-5-16,1 1 1 0,0 4 0 0,0-2-4 15,0 0-2-15,0 3-3 0,4-2-4 0,0 0 1 16,2-2-1-16,-3 1 1 0,2-2-2 0,-1-5-2 16,5 0-6-16,-9-6 1 0,0-1-7 0,-1-2-7 15,5-3 3-15,0-3-21 0,-8-1 9 0,9-3 0 16,-5-3-2-16,3-4 1 0,-3-5-1 0,1-2 3 16,3-8 7-16,1-2-16 0,-6-5 10 0,4-1 2 15,-2 3 0-15,0-1 4 0,-2 2 0 0,1-1-1 16,-2 2 7-16,-7 9-1 0,0 1 6 0,0-2 5 15,-4 9-4-15,-1-1 9 0,0 1-7 0,0 1-1 16,-2 0-4-16,2 7 4 0,-8-7-6 0,4 3 0 16,4 4 2-16,0 0-6 0,-18 2 0 0,18-2-2 15,-19 9-9-15,8-4-23 0,1-1-16 0,3 1 3 16,1 0-10-16,0-2-1 0,6-3 5 0,-7 4 5 16,7-4 10-16,-4 4 4 0,4-4 1 15,0 0-1-15,-4-17-6 0,6 6 11 0,1-7 4 16,0-2 1-16,3-7 6 0,3-3 2 0,-2 0 3 15,-1-4-1-15,4 3 6 0,-5-5 5 0,3 1 3 0,-3 3 16 16,0 2 6-16,4-2 20 0,-5 5 14 0,0 2 10 16,0 7 2-16,-2 2 4 0,1 5 12 0,-3 2 1 15,1 2-8-15,2 2-4 0,-2-1-15 0,-1 6-7 16,0 0 12-16,0 0 6 0,15 16 7 0,-8 0-6 16,-1 2 0-16,5 10-2 0,-2-2-4 15,-2 6-3-15,-1-2-4 0,3 3-3 0,-2 0-6 16,0-2-4-16,1 16-9 0,-1-11 4 0,1 13-6 0,1-1-4 15,-7 0 1-15,-1-13-1 0,0 11-4 16,5-12-7-16,-4-4-8 0,0 0-6 0,1-6-9 16,-1-5-3-16,2-8-4 0,-3 0 0 0,2-3 2 15,2-6 3-15,-1-2 1 0,-4 0 0 0,15-11 2 16,-3-4 3-16,3-5-1 0,-1-7-2 0,0-2 3 16,4-3 0-16,-1-3 2 0,9-4 0 0,-6 12-2 0,0-2-2 15,1 4 6-15,-3 0 1 0,3 5-2 16,-8 9-2-16,5 1 2 0,-3 0-6 0,3 3 6 15,-8 4-2-15,3 3 0 0,-3 1 1 0,2 3 4 16,-2-1-1-16,0 4-3 0,2 0 1 0,1 6 5 16,-6 0-2-16,2 2 0 0,-2-1-7 0,-4 3 7 15,1 1 3-15,0-2-6 0,-3 1 4 0,2-2-1 16,0 2-1-16,0-5 0 0,-3 0 0 0,4 0-1 16,0-2-4-16,-2-2-2 0,1 1 0 0,-2-5-3 15,3 4 8-15,-4-6-11 0,4 2 7 0,-4-4 3 16,5 6-2-16,-1-4 3 0,-4-2-1 0,6 3 0 15,-6-3 3-15,13 0-2 0,-13 0 3 0,14 0-1 16,-7-3-2-16,-7 3 3 0,11-4 1 0,-4 4 0 16,-7 0-4-16,12 0 3 0,-5-1-3 0,-7 1 1 15,11 1 3-15,-11-1-3 0,14 0-3 0,-14 0 5 16,9 2 1-16,-9-2 0 0,10 2-1 0,-5-2-5 16,-5 0 4-16,11 3-2 0,-11-3 7 0,6 1-4 15,-6-1-7-15,0 0 5 0,8 1 4 0,-8-1-5 16,0 0 5-16,0 0 1 0,6 4-2 0,-6-4-6 15,0 0 4-15,0 0 2 0,5 3-1 0,-5-3 2 16,0 0-1-16,0 0 3 0,0 0 0 0,0 0 4 16,0 0-1-16,0 0 1 0,0 0 5 0,0 0-2 15,0 0-1-15,0 0 2 0,0 0-4 0,0-14-1 16,0 14 0-16,-8-14-3 0,7 4 0 0,-5 0 0 16,2 0-2-16,0-4 3 0,0 3 0 0,-1-2-1 15,1-2-1-15,1 3 2 0,-2 0 0 0,1-3 1 16,0 3 1-16,0 2 10 0,-2-1 8 0,2 3 6 15,1 1 2-15,2 2-7 0,1 5-1 0,-8-6-3 16,8 6-5-16,0 0-2 0,0 0 1 0,0 0 2 16,0 23-4-16,2-7 4 0,-2 2-4 0,0 1 0 15,1 1-4-15,3 5 1 0,1 0-2 0,1 0 2 16,-2-1-3-16,3-5-1 0,-2-2 0 0,2 0-4 16,0 1 2-16,0-2 1 0,0-1 0 0,0-4-3 15,-2 2 0-15,3-8-5 0,-3 4 3 0,3-2 2 16,2-4-3-16,0 2 1 0,4-5 1 0,-2 0-5 15,1-5 3-15,-2 0-4 0,2 0 0 0,2-7 1 16,-2 0-2-16,1-2-2 0,-1-3-3 0,0-5-7 16,1-5 2-16,0 1-1 0,0-2-3 0,-3-3 4 15,3 5-3-15,-6 0 2 0,-2 3 5 0,1 3 5 16,-4 2-2-16,0 6-3 0,-2-1 4 0,-1 5 0 16,3 0 4-16,-3 0 2 0,0 0-3 0,0 3 2 15,0 5-3-15,-4-8 1 0,4 8 2 0,-10-1-1 16,10 1-2-16,0 0 0 0,-23 9 1 0,14-2 1 15,-1 2-3-15,2-2 1 0,1 3 1 0,0-3 1 16,1 3 1-16,2-3-11 0,1 0-1 0,2-3 4 16,-2 1-5-16,1-2 4 0,2-3-1 0,0 0 0 15,-1 7 2-15,1-7 1 0,0 0 1 0,0 0-1 16,21-19 1-16,-9 6-1 0,-2-3 4 0,4-3-1 16,4-6 1-16,-4 3 1 0,0-4 0 0,4 0 2 15,-4-1 3-15,0 1-2 0,0 1 3 16,-1 1 7-16,-2 2 4 0,-2 5 9 0,-5 1 9 0,3 0 11 15,-3 5 3-15,-2 1 4 0,3 3 5 0,-2 0-3 16,-2 2-2-16,0 2-14 0,-1 3 2 0,0 0-5 16,0 0 7-16,0 0-5 0,-1 20 4 0,0-3 3 15,-3 1-7-15,2 10 1 0,-1-1-3 16,0 3-5-16,5 0 0 0,-2 0-2 0,1 4-6 16,2 1 4-16,3 11-3 0,-1-12-3 0,1-1 0 0,3-3-2 15,5-3-2-15,-1-1-6 0,6-7-5 0,-5-4-5 16,13-5 0-16,1-3-3 0,2-5-4 0,2-4-3 15,0-1 0-15,5-7 0 0,-2-3 4 0,1-3-1 16,9-8 2-16,-4-4-3 0,-11 6 0 0,9-11 0 16,-1-2 1-16,-3 0-1 0,-2-3 0 15,-1 1-1-15,-3 1 5 0,-8 10-2 0,-4-2 3 0,-4 5 4 16,-4 6 8-16,-4 5 6 0,-4 3-1 0,-2 1-1 16,-4 5-2-16,-6 2 2 0,-6 3 4 0,-7 9 4 15,-4 2 2-15,-1 6 4 0,-1 4-1 16,-11 10 7-16,17-9-3 0,-2 5-6 0,3 0 2 15,5 3-1-15,5-1 0 0,4-2-2 0,2 4-5 16,2-3-2-16,4-1-3 0,4 0-3 0,5 0-16 0,0-2-7 16,1-5-17-16,-3-4-22 0,4-3-27 0,3-2-17 15,0 1-13-15,0-1-16 0,-2-6-30 16,-1-3-46-16,3-1-37 0,1-3-17 0,-4-3-25 16,3-1-39-16,-3-3-61 0,-2-3-65 0,-3-3-947 15,-1-7 465-15,-5 0 310 0</inkml:trace>
  <inkml:trace contextRef="#ctx0" brushRef="#br0" timeOffset="-161109.283">13580 10743 33 0,'-13'-2'106'16,"-4"-4"-9"-16,-1 1-4 0,-1 2 1 0,1-1-5 16,-2-2 1-16,3 2-9 0,0 1-4 0,3-1-7 15,1-1-2-15,-1 2 0 0,5 1 15 0,-2-1 7 16,4 2-8-16,-3-2-6 0,1 3-1 0,3 0-3 16,0-3-3-16,6 3 0 0,-13 0 0 0,7 6 6 15,0-5-2-15,1 2-3 0,-3 2-1 0,2 4-5 16,-2-2 7-16,2 4-1 0,-3-1 9 0,3 4 4 15,-1 2-4-15,1 2 0 0,-2-1 4 0,3 2-8 16,1 7 3-16,0 3 2 0,2-2-5 0,-1 2-3 16,2 3 0-16,-2 0-5 0,3 1 4 0,-1 4-3 0,-3-3-4 15,2 1-4-15,-1 1-1 0,2 0-3 16,-3-1-2-16,3 2 4 0,-2 12-4 0,-2-2 0 0,2 0 1 16,2-1-9-16,1-10-1 0,-1 14 1 0,-3-15 0 15,0 15-6-15,4-2 3 0,-1 0-4 16,-3-12-10-16,0 10 11 0,3-9 0 0,-3-3 0 0,0 2-2 15,3 10-7-15,-3-12 2 0,4-2 5 16,-5-1-9-16,1 2 3 0,3-2-4 0,-3 2 2 0,2-1-7 16,-1-2-4-16,-1 1-4 0,0 0 14 0,-1 1 4 15,-1-2 4-15,-2 4-2 0,1 0 6 0,0 1 0 16,-2-2-4-16,2 2 3 0,-1 0-1 0,-1-1-1 16,-1 1-8-16,1 0 6 0,-4 11-7 0,2-12-6 15,-1 0 4-15,3 0-2 0,-4-1 1 0,4-5-1 16,-2 5-7-16,3 1-2 0,1 0 4 0,-4 11 0 15,1-13 2-15,1 0-5 0,-1 4-2 0,-1 9 6 0,1-10-2 16,-2 11 0-16,3-11 22 0,-1-1-1 0,0 1-1 16,-2 8 1-16,5-6-1 0,1-2-7 15,-2 11-4-15,1-14 0 0,3 0 0 0,0 3-2 16,0-3-3-16,3 2-1 0,-3-1-1 0,4 14-1 0,0-9 0 16,-1-5-2-16,2 12-2 0,-1-11 3 15,0 2-5-15,4-1 4 0,-3 0 1 0,2 0-1 16,-2 1 0-16,5-3-19 0,-3 2 2 0,1-2-1 0,1-1 6 15,-1 2 1-15,1-1 3 0,-3 1-2 16,4-2 0-16,-3 2-1 0,1 0-3 0,4-1 6 0,-4 0-2 16,0 0 0-16,1 1 7 0,-4 2-5 0,3-2 2 15,2 12-1-15,2-15 3 0,-4 1-3 0,-1 5 2 16,1-6 5-16,2 2 1 0,-5-1-1 0,6 1 0 16,-5 1-2-16,0 0 0 0,1 1 1 0,-1 1-6 15,2-4 5-15,-3 6-2 0,2-4 0 0,0-4 2 16,-1 3-1-16,2 0 3 0,0-1 2 0,-1 1-2 15,1 1 3-15,0-3-1 0,0 1 28 0,1-2-2 16,3 1-3-16,-1-3-2 0,1 3-4 0,1 2 3 16,1-2-6-16,3 1-1 0,-4-2 2 0,5 1-1 15,-1 2-4-15,0-2-1 0,-4-1-3 16,2 2-2-16,2 0 0 0,-5-1 0 0,3-1 0 0,-1 2-5 16,-1 2 0-16,0-2-1 0,3 1-1 0,-3-2 2 15,1 3-1-15,-5-2 0 0,5 2-3 0,-5 3 0 16,7 10-26-16,-6-12 4 0,-1 1 3 0,3 0 1 15,0 10 0-15,-3-11 0 0,1 0 6 0,3 12 0 16,-4-13-2-16,2 1 1 0,-3-1 1 0,3 0 2 16,-1 0-2-16,1 0 0 0,-6 1 3 0,4 10 0 15,-2 1 1-15,2-12-5 0,-1-5 2 0,0 5 4 16,-1-1-3-16,0-1 3 0,2 0 6 0,-1-4 1 16,1 4-3-16,-3-3 2 0,1 0-4 0,0-4-6 15,1 1 4-15,-2-7 1 0,1 1 0 0,3-3 2 16,-1 2-8-16,4-5 0 0,0 1-4 0,-3-1 7 15,2-2-5-15,1-4 4 0,4 4-5 0,2-4 3 16,2-2 2-16,3-1 0 0,10-3-6 0,-1-1-5 16,8-3-16-16,14-8-20 0,4 0-22 0,4-2-41 15,29-11-39-15,2 1-64 0,-1-3-61 0,3-5-82 16,4-1-95-16,3-5-1410 0,6-6 618 0,9-6 414 16</inkml:trace>
  <inkml:trace contextRef="#ctx0" brushRef="#br0" timeOffset="-159374.551">26935 9416 67 0,'4'-2'174'0,"-3"-2"-10"0,4-1-9 0,-2 1-18 0,-1 2-8 16,1-3-9-16,1 3-11 0,1-2-12 16,1 1-8-16,3-2-5 0,0 0-14 0,7-2-5 15,3 4-5-15,0-3-5 0,1 1-3 0,1 1 1 0,5-3-2 16,5 3-2-16,-3 1 3 0,0 0-4 0,0 1 8 16,-5 0-2-16,-1 0-1 0,-1 1 1 15,0 1-1-15,7 3-9 0,-6-1-3 0,-1-1 0 0,7 3-4 16,-8-2-2-16,1 2-11 0,0 4 3 0,2-2-5 15,-5 2 3-15,1 0-8 0,-2 2 10 0,2 2-2 16,-5 4-2-16,0 5 1 0,-5-3 12 0,3 5 2 16,-5 5 0-16,-1-2 8 0,-3 3-1 0,-1 1 8 15,-2 1 2-15,-2 1-8 0,-1-2 0 0,-1 3 7 16,-2 0 2-16,1 4 0 0,-2-3-1 0,-5 15-1 16,3-14 4-16,-3 11-5 0,-1 2 3 0,-1-3 1 15,-2 1 0-15,1-1-5 0,-2 0-2 0,2 5 8 16,-3-1 5-16,3 0-8 0,1-4-6 0,-3 6 1 15,3-5 0-15,-1 0 1 0,5 0-3 0,-2 5 2 0,-1-1 4 16,4 3-1-16,-3-2 3 0,4-2-2 16,-1 2 6-16,-4 0-6 0,4 2-8 0,0 0 0 15,0-3-4-15,-3 4 15 0,3-4-21 0,-2-4 0 16,1 4-3-16,0-6 1 0,1 8-1 0,-1-1-3 0,2-1 0 16,3 2-1-16,0 0 1 0,-1-2-4 0,0 2 12 15,1-1-10-15,1-4-4 0,-1 4-1 0,4 1-1 16,-4-6 1-16,4 4 0 0,-4-3 3 0,1-1 1 15,1 2-4-15,-2 1 1 0,1 1 2 0,-1 1 5 16,0 0 2-16,-4 0 0 0,5 0 0 0,-1-1 5 16,1-1 1-16,-1 1-2 0,0-3 6 0,-4 0-6 15,9-2-2-15,-4-8-3 0,-1 10 0 0,3-1-4 16,0-10-5-16,2 11 0 0,2 1-2 0,-2 2 2 16,0-15 0-16,2 15-6 0,2-1-3 0,-4-1 5 15,1 1-7-15,1-1-1 0,0-2 1 0,-2 0 1 16,5 2-2-16,-1-14 0 0,1 2 1 0,-4 1 0 15,6 11-2-15,-5 1-1 0,2-3 1 0,0 3 2 16,0-14 1-16,1 13-1 0,0 1-3 0,-2-13-1 16,2 11 0-16,0-1 0 0,-4-10 0 0,3 12-1 15,4-12 2-15,-6-1-4 0,1 0 0 0,2 2-2 16,-1-6 1-16,1 5-1 0,-3-6 0 0,2 3 5 16,-1-4-6-16,2 2-1 0,-1-1-1 0,0-1 2 0,-1 0-2 15,0 2 0-15,0-4 3 0,0 0-6 16,0-3 4-16,-2-4 1 0,3 6 0 0,-2-8-1 15,0 3 2-15,-1-3-3 0,-2 0 1 0,-1-1 0 0,-1 3-1 16,-2-3 1-16,1-1 0 0,-1-2 1 0,2-1-2 16,-2-1 1-16,-3 2-1 0,1-3 5 0,2 0-6 15,-2-1 0-15,-2 0 5 0,3 0-1 0,-2-2-1 16,-1 0 3-16,0 0-4 0,-2 1 1 0,-1-4-1 16,-2 2 4-16,0-2-4 0,-4 2-1 0,-2-2 3 15,-2-1-1-15,-3 2-17 0,-4-3-2 0,-1-2 2 16,-2 2 1-16,1-3 0 0,-3 1 2 15,-1-2-2-15,-2 2 1 0,-2-1-2 0,-13-1-6 0,12 1 0 16,-17-4-12-16,5 1-13 0,1-2-16 0,11 3-37 16,-1-4-33-16,3 2-43 0,1 1-38 0,0-2-44 15,1 0-59-15,5-4-64 0,2-1-1046 0,3 0 476 16,1-5 316-16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1290.03943" units="1/cm"/>
          <inkml:channelProperty channel="Y" name="resolution" value="2064.7133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1-25T09:12:58.70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1703 2162 157 0,'0'-5'186'0,"0"5"-6"16,0-4-22-16,0 4-21 0,0 0-10 0,0 0 0 16,0 0 14-16,9 18 8 0,0-4 5 0,-3 6-5 15,2 7 8-15,0 6-3 0,-1 0-4 0,2 15-6 16,-5-13-10-16,4 15-4 0,-2-2-15 0,2 0 1 16,-2-1-6-16,2 0-8 0,-3-1-12 0,4 0-4 15,-5-11-6-15,2 10-8 0,-2-13-4 0,1 2-6 16,2-3-4-16,-5 0-6 0,2 1-6 0,-2-5 0 15,-2 2-5-15,1-11-6 0,2-2-10 0,-2-4 1 16,1-4 2-16,-1 0-2 0,0-2 7 0,1-2 14 16,0 2 19-16,-2-6-11 0,0 0-8 0,0-20-3 15,0 1-4-15,0-14-12 0,0-14 4 0,0-7-8 16,1-29-4-16,2 2-11 0,3-5 7 0,2-7-7 16,-3 1 2-16,1-1-8 0,7 14 6 0,-4 23 2 15,0 1 0-15,0 5 2 0,1 2 9 0,1 15-10 16,-1 2-4-16,-1 7 3 0,-3 5 5 0,3 1-5 15,0 2-6-15,-3 8 1 0,2-2-6 0,-2 3-5 16,6 2 4-16,-3 3 3 0,4 4 0 0,4 2 5 16,1 4-1-16,5 7 12 0,3 7-18 0,-3 2 19 15,1 3-6-15,7 14 3 0,-2 4 0 0,2 2 0 16,-6 3-1-16,-1 5 5 0,0-3-7 0,-1 4-1 16,4 26-1-16,-9-31-1 0,-1-2 2 0,-2-1 1 15,1-3 0-15,-6-11-2 0,2-1-2 0,-1-3 5 16,-2-3-5-16,1-3-6 0,-2-6 1 0,-4-2 8 15,1-4-3-15,-1-1-1 0,2-1 5 0,-5-3-5 16,2-1-4-16,-2-2 6 0,2-1 4 0,-3-3 1 16,2 5 3-16,-2-5-7 0,0 0-3 0,3-18 1 15,-3 7-4-15,-3-6 10 0,1-7-19 0,-1-3 7 16,2-2 2-16,-6-1-4 0,0 1 4 0,-1 3-1 16,-1 0-1-16,2 9 13 0,-1-3-16 0,2 4 12 15,-3-1 4-15,-1 5 9 0,3 0 4 16,-1 4 4-16,-1 3 0 0,-3 0-3 0,2 5-7 0,-4 0-1 15,-3 5-1-15,-2 2 0 0,-7 6 6 0,3 4 1 16,0 2-12-16,-1 2 2 0,2 0-3 0,3 1-5 16,4 1-1-16,-3 0 5 0,4 2-8 0,1-3 3 15,4-3-9-15,4 1-14 0,0-3-8 0,1 0-12 16,4-3-14-16,-1 1-9 0,3-4-1 0,2-1-2 16,0 0-5-16,-3-3-4 0,8-2 6 0,-4 0 4 15,3-4 3-15,0 0 4 0,3-2 5 0,-1-2 9 16,4-7 1-16,-1-5 4 0,1-1 5 0,3-6 7 15,-2-7 1-15,2 2 9 0,-2-1 5 0,-1 2 9 16,-1 0 7-16,5 4 24 0,-9 5-11 0,2 1 8 16,-2-1-1-16,0 2 0 0,-1 1-6 0,1 1 4 15,0 6-6-15,-2-2-6 0,7 1 2 0,-2 1-6 16,2 3 0-16,3 2 5 0,3 2-3 0,-2 4-2 16,5 0 1-16,-4 4-2 0,4 4 0 0,0 3 3 15,1-3 0-15,-1 5-5 0,-2 2 0 0,-6-6 5 16,2 1-8-16,-1 5 2 0,2 0 2 0,-8-5-1 15,2 2-16-15,-3 0 3 0,-4-1-8 0,0-3-2 16,-1 0-3-16,-3-3 1 0,2 0-3 0,-2-3 11 16,-1-1-3-16,0 0 3 0,0-5 12 0,0 6-4 15,0-6-5-15,0 0 9 0,0 0-3 0,0 0-2 16,-14-16 2-16,11 5 4 0,1-2 3 16,-2-7-7-16,-1 2-3 0,5-9 8 0,1 0 1 0,3 0-2 15,1 1-1-15,3 0 5 0,-2 8-4 0,2-1-5 16,2 2 6-16,2 2-9 0,-2 3 8 0,3-1-6 15,-3 4 3-15,5 0-3 0,-1-2 3 0,-4 5-4 16,2 2 1-16,1 1 4 0,-1 2-4 0,0 0 2 16,2 3-4-16,0 1 7 0,0 1 10 0,-4 2-11 15,6 2-3-15,-2 4-3 0,-4 0 7 0,4 3-2 16,-1 1-1-16,-4 2 4 0,0 0 6 0,1 0-7 16,-2 6-3-16,-3-4-1 0,1 4-4 0,0 0 6 15,1-5-2-15,1-1-8 0,-4 0 11 0,4-4 1 16,-3 0-9-16,1-3 1 0,0 1 3 0,4-2-7 15,0-3-3-15,-1 1 5 0,1-3-16 0,2 0 9 16,0-3 2-16,0-1 4 0,1-2 1 0,5-6-1 16,1-1-2-16,0-1 1 0,-1-4 2 0,3-6 6 15,-1-2-10-15,-3 1 6 0,-1-2-7 0,3-4 0 16,-3 3 2-16,-2 0 5 0,-4-3-6 16,-2 3 1-16,-3 8 4 0,3-3 10 0,-6 1-5 15,1 5 9-15,-2-1 8 0,-1 1 10 0,0 4 0 0,-4-1 1 16,-1 1-1-16,-5 2-6 0,2 4 2 0,-1 0-10 15,-6 2 7-15,-2 2-3 0,-2 5-3 0,0 1-2 16,1 1-1-16,-1 9 5 0,-3-2-14 0,9 0-15 16,0-4-6-16,1 1-13 0,3 4-24 0,1-1-12 15,2-1-16-15,5-3-4 0,2-2 2 0,3-1-1 16,1 0 10-16,1-1-2 0,2 0 2 0,2-3 10 16,-1-2 7-16,1-2 12 0,2-1-4 0,-1-1 8 15,1-1 4-15,0 0 5 0,-3-5 14 0,2 2-2 16,0 0 6-16,-2 1 8 0,0-4 5 0,-3 3 9 15,2 1 2-15,-4 0 9 0,1 0 3 16,-1 0 3-16,1 1-9 0,-4 1 6 0,-1 2-9 16,8-3 2-16,-8 3-4 0,0 0 10 0,0 0-17 15,10 3 3-15,-10-3 4 0,7 8-2 0,-5-2 8 0,6-3-13 16,-3 6-2-16,0-1 4 0,3-1-3 0,1 2-3 16,1-2 0-16,0-3-8 0,-1 3 5 0,4-1-8 15,0-5-3-15,-1 2 0 0,1-2 3 16,0-1 0-16,0-4 2 0,0 3 3 0,3-12 4 15,1 4 0-15,-2-5 0 0,4-5 5 0,-6-3-9 16,1-4 7-16,-1-3 1 0,-3-3 7 0,1-1-5 0,0-14 7 16,-4-3 4-16,1 4 9 0,-3 12 13 0,2-15 6 15,-6 16 6-15,-1-1 17 0,1 5 16 16,-2-1 13-16,-3 6 19 0,1 7 15 0,-3 2-4 16,4 2 1-16,-1 3 1 0,0 4-6 0,1 0-10 15,1 0-12-15,-2 1-17 0,3 5-8 0,0 0-8 0,0 0-6 16,-13 20-4-16,6-3-6 0,-1 12-5 0,-1 0-3 15,4 8-3-15,-4 9-3 0,8 3-2 16,-1-1-1-16,4-3-5 0,-4 4-1 0,5-3-1 16,-3-12-6-16,9 1-3 0,-2-1-10 0,0-4-9 15,3 1-7-15,2 1-3 0,-2-6 4 0,4 3 2 0,1-7-6 16,-1-8-7-16,-1 2-13 0,0-5-2 0,2-3 2 16,-2-1 8-16,-2-6 1 0,1-2-1 15,6-2 5-15,-1-4-1 0,-1-4 3 0,7-5 0 16,-6-5 5-16,4-4 5 0,-3-3-6 0,1-2 2 15,-2-3 0-15,-2 1 5 0,-2 1-1 0,0 2 1 16,-3 4-2-16,-1 8 3 0,-4 5 10 0,-1 0-1 0,1 3 3 16,-2 1 2-16,-3 2-2 0,1 3 1 0,-1 3-5 15,4-6-3-15,-4 6-1 0,0 0-3 16,0 0 7-16,0 0-5 0,-4 22 3 0,0-5 2 16,-1 3-1-16,1-1 0 0,-1 0 1 0,0 3-6 15,4-3-11-15,1-1-10 0,-3 1-5 0,3-2-12 16,4 0-15-16,-4-7-17 0,8 2-11 0,-6-3 1 0,5 0 3 15,-5-3 7-15,6-3 5 0,-3-1-2 0,9-1 5 16,-2-4 9-16,0-3 6 0,2-3 2 16,2-6 3-16,2-6 7 0,-2 1 0 0,0-3 13 15,0-2-7-15,-7-3 11 0,5 4 5 0,-5 1 4 16,-1 6 13-16,-3-2 4 0,4 2 7 0,-4-1 13 16,-1 11 9-16,0-5 16 0,-3 7-9 0,-1-4 5 0,1 6-2 15,-1 3-18-15,3-5 7 0,-3 5-12 0,0 0 7 16,0 0-6-16,0 0 5 0,1 31-5 15,-2-13 4-15,-3 9-1 0,0 5-7 0,4 0-5 16,-4 3 10-16,4 3-4 0,0 11-3 0,4-2 3 16,-1 0 1-16,3 5-6 0,-2-2 4 0,6 0 9 15,-1 1-10-15,0-1-1 0,4-1-4 0,-2 2 4 0,-2-2-2 16,9 0-4-16,-5-2-7 0,2-1 11 16,-6-13-11-16,2 13-2 0,-5-13 3 0,1-1-10 15,-3-1 7-15,0-2-2 0,-6-3-3 0,2 1 9 16,-3-10-3-16,-1 1-1 0,-2-1-1 0,-1-1 9 15,-3 1-2-15,-3-5-1 0,1-1 2 0,-3 0 3 0,-1-6 0 16,-1 1 4-16,-2 1-5 0,0-6 13 16,-3-2-6-16,-1 1-5 0,3-7 0 0,-6-1-2 15,6 1 1-15,1-3 9 0,1-1-11 0,-3-7 4 16,6 5-7-16,3-4-4 0,6-3 4 0,-3-4 0 16,8-2 11-16,2-2-14 0,4 0 5 0,3-1-6 15,3 1-3-15,6-2 4 0,1-4-3 0,6-7-2 0,8 0 5 16,-1 3-6-16,1-5 4 0,-2 0-2 15,3 2-3-15,1-5 2 0,-5 1-1 0,3 1 5 16,0 1 1-16,-5-1-6 0,-4 3 4 0,3-2-7 16,-10 10 3-16,5-10 6 0,-2 0 2 0,-9 9 2 15,3 4-7-15,-2-1 0 0,-4 5 19 0,-2 1 11 16,-3 6 20-16,2 4 10 0,-4 3 1 0,1 0-2 16,1 2 1-16,-4 3 2 0,4 0-2 0,-2 2-4 15,2 0-5-15,-2-1-6 0,0 6-8 0,0-4-6 16,0 4-4-16,0-5 0 0,0 5-8 0,0-6-1 15,0 6 1-15,0 0-4 0,0-5 0 0,0 5 2 16,0 0-1-16,0 0-15 0,0 0 11 0,0-2-2 0,0 2-2 16,0 0 2-16,0 0 1 0,0 0 1 15,-2-5 0-15,2 5 5 0,0 0-3 0,0 0-1 16,0 0 1-16,0 0-1 0,0-7 1 0,2 6-4 16,-2 1 4-16,1-8-4 0,-1 4 4 0,0 4-3 15,3-5-3-15,-3 5 6 0,0-4-1 0,0 4-2 16,0 0-2-16,0 0-3 0,0-4 0 0,0 4-4 15,0 0-1-15,0 0-3 0,-4 15 5 0,4-8 1 16,0 4 3-16,-2 6 0 0,0-1-1 0,1 1 0 16,1 3 0-16,0 5 2 0,0-7 1 0,1 2-4 15,-1 6 0-15,2-7 1 0,0-1 0 0,2 2 3 16,0-4 0-16,-2 2-4 0,1-2-2 0,2-4-8 16,0 2-6-16,-1-2-19 0,1-5-13 0,-1 3-10 15,4-3-7-15,-1 1 1 0,2-3 1 0,2-3-9 16,1-2 7-16,-12 0 1 0,30-9-8 0,-12-1 10 15,1-1-3-15,2-7 10 0,0-2 15 0,-1-5 4 16,-1-1-11-16,-2-3 6 0,-2 1 2 0,1-1 5 16,-1-3 12-16,0 3 7 0,-1 2 18 0,-3 1 6 15,-1 9 5-15,0 0 3 0,-2 2 6 0,0 6-1 16,-2-4-3-16,7 2 0 0,-3 3 5 0,0 1-5 16,4 0 1-16,-1 4-1 0,6 3 0 0,3 0-4 15,-3 5 7-15,0 2-7 0,7 3 3 0,-2 6 1 16,-3 2 12-16,-1 1-5 0,0 1 4 0,-4 5-1 15,-2 0-2-15,1 0-4 0,-2 0 3 0,-2 0-3 16,-3 0-2-16,-3-2-4 0,-1 0 4 0,-1-3-1 16,-3-2-3-16,-3 2 1 0,-1-3-2 0,-1 4 2 15,0-4-2-15,-4 0 2 0,-5 0-4 0,1-4-1 16,-1-1-11-16,-1 0-16 0,-2-4-33 0,-1-1-41 16,2-5-69-16,-3-3-76 0,-2-3-89 0,3-5-114 15,-6-12-1044-15,-2-3 494 0,-5-15 328 0</inkml:trace>
  <inkml:trace contextRef="#ctx0" brushRef="#br0" timeOffset="112.683">4886 2147 160 0,'-5'-12'389'0,"-2"1"-43"0,4 6-31 0,-2-5-36 16,2 5-41-16,0 2-54 0,0-4-68 0,3 7-82 16,-6-5-102-16,6 5-95 0,-10 0-447 0,10 0 202 15,-19 5 136-15</inkml:trace>
  <inkml:trace contextRef="#ctx0" brushRef="#br0" timeOffset="1402.782">1248 3693 35 0,'0'0'204'0,"0"0"-19"0,0 0-19 16,0 0-8-16,0 0-17 0,0 0-11 0,0 0-10 15,0 0-9-15,0 0-4 0,0 0-12 0,0 0-6 16,0 0 5-16,0 0 10 0,0 0 3 0,23 2-6 15,-14-1-5-15,0-1-4 0,5 3 1 16,-1-1-2-16,5 3 1 0,2-1 0 0,6-1 1 16,-6 0 0-16,9-2-5 0,2 7 1 0,-3-3-1 0,7-5-6 15,1 0-2-15,3 2 2 0,11-1-4 0,2-1-5 16,2-3 6-16,-3 0-10 0,5 3-2 0,-5-2-10 16,3 2 8-16,-16 0 4 0,15-2-6 0,-17 2 4 15,16-5-5-15,-11 4-6 0,14-3 6 16,-2 4-3-16,-13 3-5 0,0-3-3 0,13 0-6 0,-2-3 4 15,-11 6-7-15,11-6 2 0,-12 3 0 0,14 0-7 16,-16-1-1-16,2-1 0 0,13 4 0 0,-15-4-1 16,3-2 3-16,0 6-3 0,-1-6 0 0,12 0-4 15,-11 3 7-15,12 1-9 0,-12-3 3 0,-2 2 2 16,0-2-4-16,2-2-3 0,-3 2 3 0,1 3-4 16,-1 0-3-16,0 0 1 0,-2-2-1 0,2 4-1 15,-1-5-2-15,1 4-4 0,-4-2-3 0,1 0 4 16,-2 1 1-16,3 0-2 0,-3-1 4 0,2 0-13 15,-2 0 13-15,4 1-2 0,1-3 0 0,-1 3 3 16,4-3-2-16,-5 2-10 0,4-3 15 0,0 1-1 16,11 1-3-16,-13 3 0 0,2-3 2 0,-4-2-2 15,1 0-2-15,-3 2 5 0,3 2-3 0,1-2-4 16,-4-1 2-16,-1 1 4 0,0 0-5 0,-1-1 3 16,1 0 0-16,0 1-4 0,-4 0 0 0,0-2 4 15,3 2 0-15,-1-2-2 0,1-1 1 0,1 1-1 16,-3-2-1-16,6 2 0 0,-3-1 2 0,4 1-2 15,1 0 2-15,-2-2-1 0,1 0-7 0,4 2 8 16,-1-2-1-16,-2 2-3 0,2 0 3 0,-1-5-1 16,3 5 1-16,-4 3 1 0,2-7 1 0,-1 5-6 15,0 0 5-15,-2 0-1 0,1 1-1 0,-1-4 2 16,0 6 1-16,-2-3-1 0,-1 0-1 0,-1 0 1 16,-1 2-5-16,-2-2 11 0,-2 1-2 0,2 0 7 15,1 1 1-15,-10-1 1 0,2 1 2 0,1-3-13 16,-4 3 18-16,0 0-5 0,-1 1-2 0,-5-1 2 15,-1-2 0-15,-1 3 0 0,-3-1 5 0,-1 1 2 16,-1-1 1-16,-6 1 2 0,10-2-1 0,-5 1 1 0,-5 1-7 16,6 0 0-16,-6 0 2 0,0 0-8 15,7-2 0-15,-7 2 0 0,0 0-9 0,0 0 8 16,0 0-12-16,0 0 1 0,0 0-4 0,5-1-3 16,-5 1-26-16,0 0-36 0,0 0-44 0,0 0-65 0,0 0-72 15,0 0-89-15,0 0-90 0,-21 4-101 16,1 3-1289-16,-12-3 600 0,-18 0 400 0</inkml:trace>
  <inkml:trace contextRef="#ctx0" brushRef="#br0" timeOffset="4051.114">6212 4195 58 0,'-19'1'163'0,"-1"0"1"15,3-1-3-15,3 2-5 0,4 0-3 0,1-2-8 16,1 1-6-16,2-1-9 0,6 0-14 0,-10 2-13 15,10-2-12-15,-3 5 0 0,3-5 7 0,9 4 3 16,5-1 3-16,5-2 3 0,12 0-2 0,6-1-3 16,14-1-5-16,4 0-6 0,2-4-4 0,2-1-5 15,5 2-6-15,-1-2-6 0,-1-1-1 0,1 2-12 16,0 0-2-16,-3-2-3 0,-2 2-4 0,0-2-11 16,-4-1 0-16,-4 3-5 0,-14 2-6 0,-1-1-5 15,-2-1-7-15,-6 1-21 0,-5 1-22 0,-4 1-28 16,-9 1-21-16,-3 1-31 0,0-1-56 0,-6 1-51 15,0 0-643-15,0 0 285 0,-37 2 192 0</inkml:trace>
  <inkml:trace contextRef="#ctx0" brushRef="#br0" timeOffset="4283.286">6450 4183 105 0,'0'-3'205'15,"0"3"-12"-15,0 0-14 0,0 0-11 0,0 0-6 16,0 0-12-16,0 0-9 0,0 0 6 0,0 0 7 16,0 0 4-16,10 9 6 0,-6-2-7 0,1 2-9 15,-1 2-10-15,6 4-10 0,-5 0-12 0,2 6-11 0,-1 3-5 16,2 2-8-16,1 2-12 0,-5-2-3 16,-2 5-9-16,5-1-5 0,-2 1-7 0,-4 5-4 15,2-1-7-15,0 1-19 0,0 11-25 0,-2-12-33 16,-1 13-36-16,-1-12-51 0,-2 10-57 0,0-10-50 0,-5-1-693 15,3-2 305-15,-3-6 206 0</inkml:trace>
  <inkml:trace contextRef="#ctx0" brushRef="#br0" timeOffset="5481.582">6778 4361 63 0,'2'-12'398'16,"-1"0"-28"-16,0 5-41 0,1 1-35 0,0-1-28 16,-1 3-31-16,1 0-24 0,-1 1-22 0,-1 3-24 15,0 0-16-15,0 0-15 0,0 0-8 0,13 7-5 16,-8 4-4-16,1-1-1 0,2 7-11 0,1 0-4 16,0 7-14-16,2 2-6 0,2 2-11 0,-3 4-5 15,0 1-3-15,-2 1-5 0,1 0-4 0,0 0-5 16,-5-2-3-16,1 2-13 0,-1-2 6 0,-3-1-4 15,-2-2-7-15,1 0 2 0,-4-10-9 0,4-2-3 16,0-3-8-16,0-2 1 0,0-3-4 0,-3-3 6 16,3 1 7-16,0-2-10 0,-1 0 22 0,1-5-2 15,0 4 4-15,0-4-2 0,0 0-3 0,0 0-4 16,-1-21 10-16,2 6-15 0,-1-2 2 0,4-4-3 0,1-2 1 16,-1 2 2-16,6-2-6 0,-5 5-1 0,4 0 0 15,-1 2-8-15,2-1 2 0,2 3-7 16,-5 6 1-16,3-3 4 0,1 5-2 0,0-1-3 0,2 0-3 15,1 5 6-15,3 3-7 0,-2 2 7 0,2 1-1 16,-2 4 11-16,3 0-11 0,-4 3-8 0,1 6 12 16,2 3-6-16,-1 0 6 0,-1 1-3 0,-4 3 2 15,2 1 1-15,1-1 0 0,-3-1-1 0,-2 2-3 16,4-1 2-16,-7-6-5 0,6 3 7 0,-2-4-5 16,-1-2 1-16,1-2-1 0,0-2-6 0,1-2 2 15,0 1 4-15,2-5-3 0,-4 2 1 0,3-4 3 16,-1-3-4-16,3 0 5 0,3-5 0 0,-2-4 4 15,4 0-1-15,-5-4-2 0,4-8-1 0,1 0 0 16,-6-2-4-16,1-2 3 0,-4-2-3 0,2-2 2 0,-7 0 4 16,1 3-1-16,-2 2-3 0,-1 5 11 15,-6 0 1-15,2 3 17 0,-3-1 0 0,-2 4-3 16,-2 4-3-16,4-2 8 0,-5 1-5 0,4 3 4 16,-5 2-5-16,3-3 0 0,2 3-3 0,0 1-5 15,1-1-5-15,-1 3-1 0,4-1-5 0,-3 0-6 16,4 3 0-16,-1-4-7 0,1 4-3 0,-1-4-9 15,1 4-3-15,0 0-1 0,0 0 15 0,7-5-8 0,2 4 5 16,-4-1-6-16,7 0 3 0,2 1 4 0,-3-4-4 16,1 3 2-16,2-2 7 0,-1 3-5 0,-1-1-1 15,0 0 4-15,1 1-1 0,-3-2 0 16,-2 3 1-16,2-2 0 0,-1 4-4 0,0 1 6 0,-1 0-6 16,-1 1 1-16,-1 2 1 0,2 3 2 0,-3 1 3 15,3 4 13-15,-2 1-14 0,-1 2 2 0,3 2 2 16,-4 1-1-16,1 2 2 0,1 3 2 0,0-2 0 15,0 3-8-15,-1-2 2 0,-1 0 4 0,1-5 1 16,1-3 8-16,2 2-14 0,0-4 2 0,1-1 0 16,2-1 2-16,-2-2 1 0,2-2-3 0,4 0 4 15,-4-1-1-15,7-3-2 0,-5-2 1 0,5 0 4 16,2-4-2-16,-2 0 3 0,3-4 0 0,-1-3-6 16,-2-1 4-16,6-9 1 0,-4 4 3 0,2-5-7 15,-3-3 2-15,2-1-7 0,-4-3 0 0,0-2 1 16,-2 3-3-16,-2-3 4 0,-1 4-3 0,-3-2 0 15,-3 10 6-15,-2-1 5 0,-1 1 2 0,-2 5 10 16,3 3 12-16,-4-2 8 0,0 4-1 0,0 0 4 16,-3 1-3-16,2 2-10 0,0 1-1 0,1 3-8 0,0 0 1 15,-18 11-2-15,9-2 8 0,-4 4-13 16,2 3-5-16,-1 6 4 0,-2 1-7 0,4-1 4 0,3-2-1 16,0 4 0-16,2 1-2 0,2-1-3 0,2-3 1 15,2-1-1-15,1-2-2 0,0 2-5 0,4-2 1 16,1-1-3-16,0-3-3 0,2 0-2 0,0-4-1 15,5 2 5-15,-2-5-5 0,5 1 6 0,-5-6-2 16,9 2 2-16,-1-4 3 0,2-4-2 0,0 2 7 16,4-10-4-16,0 0-1 0,1-2-1 0,-2-3 0 15,-3-3 0-15,4-2-6 0,-6-5-2 0,3-2-5 16,-1 0 4-16,-3 0 0 0,-4-3 8 0,-1 3-6 16,-2 1 0-16,-1 3 5 0,-6 8 7 0,1 0 10 15,-5 6 6-15,4 3 3 0,-5 1-8 0,0 3-2 16,0 3-2-16,0 1-2 0,-12 12 4 0,3 1 8 15,-7 9-2-15,-2 1-1 0,4 3 1 0,-1 2 2 16,3-1 2-16,1 2-2 0,1-1-2 0,3-4-7 16,2 0 1-16,1-2 8 0,4-5-7 0,3 0-5 0,-2 0-11 15,7-1-19-15,0-3-40 0,4-1-56 16,1-2-63-16,3-3-83 0,1-2-107 0,4-3-1121 16,9-6 498-16,1-4 332 0</inkml:trace>
  <inkml:trace contextRef="#ctx0" brushRef="#br0" timeOffset="7481.637">9572 4654 109 0,'1'3'117'0,"-1"-3"5"0,1 6-6 16,3-3-5-16,-4-3 1 0,4 2-3 0,-4-2 5 16,0 0 7-16,2 3 8 0,-2-3 11 0,0 0 14 0,3 2 11 15,-3-2 12-15,0 0 6 0,0 0-1 16,0 0-14-16,4-10-17 0,-2-1-13 0,5-3-11 16,-3-1-11-16,5-1-5 0,-3-2-5 0,4-4 2 0,0-3-6 15,1 0-4-15,-4 7 4 0,1 1-20 0,2 1-4 16,-1 2-5-16,-2-1-5 0,0 7-6 0,2-1-12 15,-1 1-2-15,2 1-8 0,3 2 0 0,0 0-6 16,3 3-8-16,5 1 3 0,-2 3-11 0,0 2-1 16,0 3 4-16,-1 0-8 0,-2 5-2 0,0 1 0 15,-4 0 3-15,0 3 0 0,1 5-4 0,-4 5 3 16,-4-1-7-16,-1 1-1 0,-7-1 1 0,2-1-5 16,-5 3-12-16,-2-3-2 0,-3 0-12 0,-3-2-6 15,1 0-6-15,-4-3 0 0,4-7 2 0,0 3 3 16,1-3 4-16,-1-1 5 0,0-5 1 0,3 1 1 15,0 0 2-15,-3-3 2 0,0 4 7 0,7-6 6 16,-2 1 1-16,3 0 4 0,0 1 7 0,1-3-10 16,4-1-2-16,-5 2-1 0,5-2-7 0,0 0-9 15,0 0 1-15,0 0 11 0,0 0-7 0,18 2 4 16,-5-4-2-16,-1-1 3 0,9-3-4 0,-2 3 7 16,4-2-2-16,4-5 3 0,4-2 0 0,-2-1-1 15,-1 0 3-15,0-7 4 0,-1 0 2 0,1-2 0 16,9-11-3-16,-14 4 6 0,9-11 13 0,-4-7-3 15,-6 1 8-15,4-2 2 0,-7-1 1 0,-1-1 17 0,-4 1 3 16,-3-2 6-16,-1 3 26 0,-5 13 16 0,-3 2 16 16,-1 2 4-16,-2 1 8 0,2 4 32 15,-2 9 19-15,-3-4-3 0,0 5-8 0,0 7-3 16,3-3-13-16,-1 7-12 0,-1 0-18 0,2 1-14 0,-2 1-17 16,3 3-6-16,-8 11-6 0,3 1-9 0,-5 11-2 15,1 6-12-15,0 4-2 0,-1 13-1 16,1-1-7-16,5 3-3 0,3 0-4 0,-3 3-4 15,5-3-9-15,3-2-5 0,0 3-2 0,9-1-10 0,0-4-10 16,4-1-12-16,-5-10-7 0,12 11-17 0,-5-15-20 16,7-3-9-16,2 0-8 0,0-4-1 0,13 8-17 15,-9-14 0-15,2-8 7 0,2 3-1 0,-4-7 7 16,0-4 3-16,3-2 20 0,-6-5-13 0,3-3-2 16,-1-7 0-16,-1-3-2 0,1-6-4 0,2-7-3 15,2-2 16-15,-16 7 12 0,0-1 6 0,-5 2 8 16,-1-1 22-16,-3 4 6 0,-9 5 24 0,3 0-5 15,-4-1 8-15,0 6-2 0,-4-3 16 0,-1 3 11 16,-1 5-3-16,0-1-6 0,-2 2 1 0,-1 2-7 16,-4 3-2-16,3 1-9 0,-4 4 3 0,1 1-8 15,-5 5 3-15,2 3 3 0,0 1-5 0,2 5-6 16,6 0-8-16,-7 4-9 0,5 4 1 0,2-3-17 16,3 3-16-16,4-5 16 0,1 0-28 0,5 1-6 15,-1-4-16-15,3 1-8 0,4-2-2 0,3-1-5 16,1-3 6-16,0-2-4 0,3-1 4 0,4-3 15 15,5-2 3-15,1-4 5 0,0-4 6 0,0-4 9 16,0-4 6-16,-2-2 6 0,-2-7 8 0,3 0 5 16,-4-6 7-16,5-11 7 0,-10 6 11 0,5-14 12 15,-4 0 14-15,-3 0 11 0,-6 12 20 0,-3 1 19 16,1 1 31-16,-3 1 25 0,-1 1 18 0,-2 10 0 16,1-8-9-16,-8 8 0 0,5 4 18 0,0 6 6 15,0 0-2-15,0 0-12 0,-2 4-22 0,2-1-17 16,0 4-14-16,0 3-14 0,-3-3-9 0,3 3-6 15,1 13-6-15,-1 4-6 0,-1 1-3 0,1 12-3 16,0 2-6-16,-1 4 0 0,-1 11-10 0,4 1 2 0,-2 3-6 16,0-4 2-16,2 4-3 0,2-1-2 15,-4 2 1-15,2-8-6 0,2 4-6 0,-2 2-2 16,4-2 2-16,-5-13-9 0,3 11-3 0,0-13-9 16,-3 1-14-16,2-3-16 0,-2-1-2 0,4-1-1 0,-4-10 1 15,3 0 3-15,0-2 3 0,0-4-9 16,-3-2 4-16,2-4 1 0,-2 1 8 0,-1-3 6 15,3-3 11-15,-3-2-2 0,0 0 5 0,2-16 2 16,2-1-5-16,4-12 3 0,-6-3 2 0,2-13 9 16,0-2-4-16,0-6 1 0,-3 3-1 0,6 4 9 0,-3 9 8 15,-2 3 5-15,-1 0 6 0,-1 3 7 0,0 3 3 16,3 8 6-16,-2 3 1 0,0 0-6 16,2 5-4-16,-1 2-4 0,2-3-9 0,1 2-2 15,3 3-3-15,0 1-3 0,1 0-4 0,0 1 2 16,2 1-5-16,-1 1 1 0,1 4-3 0,1 0 1 0,1 0-5 15,-2 3-4-15,1-1-5 0,-3 5-9 0,2-2 9 16,-3 2-8-16,1 2 2 0,-5-1-6 16,2 2 14-16,-2 0-3 0,-1 0-5 0,-6 2 3 0,2 2 6 15,-8 2 1-15,0 1 1 0,-10 1 0 0,2-4 3 16,-2 3-1-16,-2 2 0 0,-3-2 1 0,8-4 1 16,-6 1-2-16,5-3 4 0,2-1-5 0,5-4 3 15,1 1-1-15,0 0-2 0,0-4-1 0,5-1-2 16,0 2-8-16,2-1 2 0,-2-1-11 15,0 1 2-15,4-3 0 0,0 1 3 0,0-1 4 0,0 0 2 16,14 3 3-16,-9-4 3 0,9-1 1 0,7-3-1 16,-2-3 6-16,6-2-2 0,5-5 1 0,-1 0-1 15,3-2 5-15,0-2-4 0,7-13 5 0,-2 2-3 16,-1-6 10-16,0 0-8 0,4-6-2 0,-4 4 4 16,1-3-2-16,-5 0 0 0,-3 4 0 0,-7 8 0 15,2 0 14-15,-5 3 3 0,-6 0 3 0,1 1 3 16,-4 0 5-16,-2 7 5 0,-4 0 0 0,1 1-1 15,0 5 5-15,-5 2 7 0,1-1-2 0,2 6-4 16,-3-2-2-16,1 2-12 0,-1 0-12 0,3 2-15 16,-3 3-5-16,0 0-5 0,0 0 5 0,9 10 1 15,-3-3 1-15,2 5 1 0,8 8-2 0,4-1-2 16,-1 2 4-16,4 0 0 0,0 3 0 0,2-1-1 16,-1-1 0-16,1 4 2 0,-2-6 2 0,-1 3-4 15,-2 0 3-15,-5-4-4 0,3 2 3 0,-6-5-1 16,-5-1 5-16,-1-1-1 0,2 2-3 0,-8-4 4 15,2-1-3-15,-2 0 3 0,-3 1 0 0,-6-2 2 16,-2 5 0-16,-10 2-5 0,-2-4-7 0,-5-2-22 16,-1-1-34-16,-11-1-27 0,4-3-22 0,-15 0-59 0,-9 1-35 15,1-1-37-15,-3-2-38 0,-3-3-32 16,-2-6-40-16,1 2-944 0,-25-4 432 0,28 0 290 16</inkml:trace>
  <inkml:trace contextRef="#ctx0" brushRef="#br0" timeOffset="7802.79">9936 4371 158 0,'-6'0'195'0,"-1"0"-19"15,7 0-16-15,0 0-10 0,0 0-7 0,0 0-6 16,0 0-8-16,31-3-6 0,-3 1-10 0,5-1-11 15,7 2-12-15,16-2-12 0,3 3-12 0,-2-2-42 16,-1 1-52-16,-1-1-86 0,-18 3-454 0,2-1 190 16,-7-3 126-16</inkml:trace>
  <inkml:trace contextRef="#ctx0" brushRef="#br0" timeOffset="9084.036">5802 5810 59 0,'0'0'240'0,"0"0"-22"0,-5 3-23 0,5-3-9 16,0 0-14-16,0 0-15 0,-4 1-13 0,4-1-13 16,0 0-6-16,0 0-4 0,0 0 5 15,0 0-4-15,18 0 9 0,-8 0 5 0,3 0 0 16,5 0 5-16,0 0 1 0,4-1-3 0,6-3 0 0,0 1-2 15,4-1 3-15,4-1-5 0,-2 4 0 0,3-3-6 16,3-2-6-16,-2 1 0 0,14 3-4 0,1-3-7 16,-15 1-7-16,18-1-6 0,-17 2-7 0,13-1-6 15,1-1-3-15,3 2-5 0,-3 0-1 0,1-1-4 16,2 2-5-16,-3-3-7 0,2 2 0 0,2-1-4 16,-2-1-5-16,0 5-2 0,-2-4-4 0,0 1-1 15,-11 2-5-15,9 1-2 0,0-2-2 0,-11 2-3 16,15-2-2-16,-5 1 9 0,-11-1-10 0,12 2 1 15,0-2-3-15,-11-1-3 0,0 6 0 0,0-6 2 0,11 2-3 16,-13-2 1-16,-1 3-4 0,4-2 3 16,-4 2-2-16,1 0-2 0,16-3 2 0,-17 3-2 15,-1-3-3-15,3 2 3 0,-2 1 0 0,3-3-2 0,0 2 2 16,12-3 0-16,-11 3-1 0,-3-1 1 16,15 0-1-16,-15 2 0 0,-1-1-2 0,17-1-1 0,-17 1 2 15,19 0 2-15,-15 1-1 0,10-2-2 0,-11 1 0 16,11-1-1-16,1-2 2 0,-16 3-4 0,5 1 0 15,0-4-1-15,9-1-1 0,-12 3-3 0,4-1 1 16,-2 0-1-16,-1 3 2 0,1-2 0 0,-2 2-4 16,2-2 3-16,12 1-1 0,-12-3 3 0,12 2 1 15,1-1 1-15,-14 2 0 0,14-3-1 0,-15 4 0 16,13-1 2-16,-13 1 1 0,16-2 2 0,-17 0-2 16,3 0 3-16,10-1-5 0,-11 0-1 0,-3 2 0 15,1 0 5-15,3-2-5 0,-4 2-1 0,-3-2-1 16,6 1 4-16,-3 2 0 0,5-3-2 0,-3 0 0 15,1 1-2-15,0 0 3 0,12 0 2 0,1 2 0 16,-17 0 0-16,4-3-2 0,-2 1 6 0,2 2 3 16,2-3-6-16,12 1 1 0,-18 1 0 0,17-1-1 15,-17 0 2-15,5 0-1 0,-4 2 1 0,15-4 1 16,4 0 2-16,1 0-3 0,-1 1 1 0,4-2 0 0,-2 3-4 16,3-1 2-16,0-1 0 0,-1 4 1 0,1-3-6 15,0-2 2-15,3 3-3 0,-3-2-2 16,1 1 4-16,3-2-4 0,-1 2 2 0,-2-1-1 0,2 1-8 15,-3 0 9-15,0-1-6 0,-2 0 5 0,0 1 6 16,-3 0-6-16,-1 3 8 0,-2 0-10 0,3-3 0 16,-17 0-1-16,17 2 6 0,-16-2 3 0,14 3-1 15,-14-1-2-15,-4 0 22 0,0-2-18 0,-2 1 3 16,-1 0 6-16,-13 2-1 0,0-1 7 0,2 0 7 16,-11 0 4-16,5-1 12 0,-4 0 5 0,-5 2 3 15,3 0-2-15,-3-2-17 0,1 2 13 0,-7 0 0 16,9-1-5-16,-5-1-10 0,-4 2-4 0,6-1-2 15,-6 1-10-15,7-2-26 0,-3 0-52 0,-4 2-49 16,4-2-97-16,-4 2-125 0,1-5-138 0,-2 0-155 16,-9 0-1518-16,-8-2 711 0,-14-8 474 0</inkml:trace>
  <inkml:trace contextRef="#ctx0" brushRef="#br0" timeOffset="11031.596">2857 7703 76 0,'0'0'154'0,"5"-5"-4"0,-2 2-1 0,-2-1 7 16,1 2-5-16,2-1-6 0,-3-2-3 0,1 1-3 15,-1-2 7-15,0 2 5 0,0-1 1 0,-1-1-5 16,0 0-7-16,-1-4-7 0,0 3 2 0,-2-3-13 16,1 2 7-16,-3 0-3 0,0 0-2 0,-3-1 1 15,1 1-5-15,-4 3 0 0,2 0-8 0,-4 0-4 16,-3 3-11-16,-5 0-8 0,2 4 2 0,-9 3-14 15,-1 3-7-15,-1 0 0 0,-1 2-8 0,1 5 3 16,-1 6-7-16,-10 4 7 0,9-1-10 0,-7 3-4 16,12-2-3-16,5-1-4 0,2-2-5 0,2 2 3 0,5 2-11 15,8-2-8-15,2 2-3 0,7 1 5 0,1-1-7 16,6 2-2-16,4-5-1 0,2 4 1 16,3-1-22-16,5 1-6 0,4-5-13 0,9 10 12 15,-6-10-8-15,1-3-4 0,13 8 0 0,-13-9 0 0,1 0 1 16,0-2-1-16,-5-2 5 0,1 0 15 0,-6-2-13 15,-7 0-8-15,-2-4 0 0,-3 1 3 0,-5-2 1 16,1 0 7-16,-4 0 0 0,-3-2 3 0,-2 2 0 16,-3-1 3-16,-5-2-4 0,-5 8 5 0,0-5-4 15,-8 0 11-15,3-3-4 0,-9 5 0 0,-1-4-2 16,-1 0 2-16,1 1 12 0,-1-3-5 0,1 0 4 16,2 1 0-16,8-4-4 0,-3 0 8 15,4 1 2-15,3-2 0 0,3 2-5 0,4 2-3 0,1-4 5 16,2 2-2-16,5-1-9 0,0 0 2 0,0 0 7 15,0 0-1-15,0 0-4 0,18 2-2 0,1-2 3 16,0-1-1-16,4 2-5 0,9-1 4 0,0 0-10 16,1-1 0-16,-2-4-2 0,2 2 3 0,0-4-1 15,1 0 3-15,-2 0 2 0,-3-4 0 0,0 1 2 16,-2-5 12-16,-1 0-11 0,-2-4 1 0,-2-2 1 16,2-2 6-16,-6-2 11 0,0-3 6 0,-3-5 6 15,2-11-4-15,-1-2 11 0,-4 2 7 0,-1-5 18 16,-4-1-8-16,-3 1 22 0,0 2 11 0,-3 10 5 15,-4-8 17-15,3 15 21 0,-2 1 7 0,-1 11 25 16,0 2 22-16,2-2 2 0,-1 6-4 0,2 2-18 16,-3 4-15-16,2 0-19 0,-1 1-18 0,-1 4-9 15,3 1-12-15,0 0-12 0,-5 21-13 0,2-2-2 16,-2 7 1-16,1 8-11 0,2 1-4 0,-1 9-2 16,-1 6-9-16,3-1-2 0,1-1-5 0,2-2-5 15,2-9 0-15,4 11-11 0,0-13-11 0,2 1-6 16,1-2-12-16,8-1-19 0,-3-2-10 0,13 9-16 15,-7-9-21-15,2-7-19 0,2 1-14 0,-1-9-13 16,5 1 6-16,-2-4 2 0,0-3 0 0,1-5 5 16,1-4 10-16,-2-2 5 0,-6-3 10 0,3-5 8 0,-2-2 3 15,1-5 14-15,-1-4 0 0,-1-4 13 0,0 1 9 16,-2-4-4-16,2 0 8 0,-5-2 11 0,-2 4 8 16,-3 0 23-16,-7 7-5 0,0-2 0 15,1 2 4-15,-6 1 11 0,0 6 8 0,-1 0 13 0,-1 1 3 16,-1 2 0-16,-2 4-9 0,0 0-2 0,-2 1-1 15,-2 5-5-15,-1 3-6 0,-3-1 7 0,-1 7-8 16,4-1-2-16,-3 5-5 0,3-1-2 0,1 5-7 16,5-2-20-16,0 2-11 0,3 0-9 0,2 0-16 15,3-1 3-15,0 0-35 0,5-2-10 0,2 0-10 16,2-2-20-16,5-6-11 0,-4 5 1 0,6-6-7 16,-1 2 15-16,1-7 9 0,2-1 13 0,-2-2 13 15,2-4 6-15,-1-1 13 0,5-7 7 0,-4-3 11 16,-3-4 10-16,0 1 14 0,-2-5 13 0,-2-3 12 15,-1 0 16-15,-1-4 14 0,-2 3 25 0,-2-2 28 16,-2 1 1-16,-5 2 18 0,1 1 23 0,-5 6 14 16,0 3 11-16,1 1 13 0,-3 5 13 0,0 2 4 15,2 4-17-15,-1-2-14 0,0 3-25 0,3 4-9 16,-3 0-10-16,3 0-9 0,-7 17-5 0,0 0-8 16,1 9-7-16,0 0-1 0,1 4-11 0,-2 0-7 15,5 3-4-15,1-1-6 0,-3 3-4 0,4 1-4 16,0-2-8-16,0 1-18 0,0 13-13 0,5-12-15 15,-5-4-24-15,2-1-21 0,0 1-23 0,2-6-10 16,-1-3-13-16,1-5-8 0,0-2 9 0,0-5 27 16,2-2-4-16,-1-3 10 0,1-2 8 0,-1-2 11 15,-5-2 11-15,19-11-6 0,-6 0 7 0,1-5 14 16,2-9 3-16,0-1 25 0,-1-3 12 0,-1-3 4 16,0 0 13-16,-2-2 17 0,2 4 13 0,-4 0 10 0,5 4 3 15,-3 0 5-15,4 5-1 0,1 3-3 0,-2 3-1 16,-1 2-4-16,2 6-2 0,-2 0-3 15,6 2-3-15,-3 3-1 0,2 2-4 0,0 5 7 16,-1 0 0-16,1 5-2 0,-5 1-2 0,1-1-2 0,0 4-2 16,-3 1-3-16,-3 0-4 0,0-1-1 0,-4 4 1 15,2-1-8-15,-6 2 0 0,-1 1-6 16,-3-2 9-16,-3 2-11 0,-4 4-7 0,-3-2-3 16,-5 2-17-16,-2-4-24 0,-2-1-28 0,-2 0-49 0,-3-5-61 15,-2 0-60-15,-5-2-46 0,-3-4-52 0,-13 1-55 16,-2-6-55-16,2-3-1035 0,-4-9 489 0,2-1 326 15</inkml:trace>
  <inkml:trace contextRef="#ctx0" brushRef="#br0" timeOffset="11153.306">3100 8202 238 0,'-9'-8'294'0,"1"0"-35"16,5 1-24-16,3 1-25 0,9-2-24 0,2 1-19 15,14-3-20-15,4 2-13 0,7 0-20 0,18-2-35 16,-1 0-39-16,1 5-45 0,5-1-62 0,-1 1-81 15,-2 1-481-15,-3-2 211 0,1 1 138 0</inkml:trace>
  <inkml:trace contextRef="#ctx0" brushRef="#br0" timeOffset="11515.507">4812 7733 305 0,'0'-15'390'0,"0"3"-11"0,0 0-13 15,0 4-5-15,0-1-13 0,1 4-28 0,-1 1-26 16,-1-2-32-16,2 4-25 0,-1 2-13 0,0 0 3 16,8 8-6-16,-2 2-2 0,2 6-11 0,3 10-5 15,3 3-11-15,-3 6-3 0,8 8-4 0,-3 2-5 16,-3 0-6-16,0 0 24 0,-3 0-13 0,-2-11-18 15,-3 0-7-15,-5 3-5 0,4-3-23 0,1 2-15 16,-4-2-12-16,-2-2-7 0,2 0-8 0,-1-1-7 16,0-1-8-16,0-3-7 0,0-8-8 0,1-2-10 15,-1-2-2-15,0-3-5 0,-1-1-5 0,2-2-5 16,-1 0-3-16,-1-4-11 0,1 0-9 0,1-1-16 16,-1 0-14-16,0-4-22 0,0 4-41 0,0-4-77 15,0 0-102-15,0 0-100 0,-6-21-106 0,2 9-131 16,-2-2-1217-16,-2-6 606 0,-5-3 402 0</inkml:trace>
  <inkml:trace contextRef="#ctx0" brushRef="#br0" timeOffset="12181.681">6279 7964 180 0,'-18'-7'331'0,"-3"1"-14"0,0 2-12 0,0 0-5 0,2 1 4 16,0-1 1-16,-1 2-15 0,3 1-14 0,4 0-4 16,3 0-15-16,2-1-19 0,1 1-26 0,7 1-20 15,-8 3-16-15,8-3-17 0,0 0-10 0,15 9-9 16,4-4-7-16,12-1-10 0,10 1-4 0,19-1-4 15,4 0-7-15,28-3-3 0,1-1-6 0,-1 0-2 16,-25-1-5-16,30 0-3 0,-5 0-3 0,-31-2-7 16,-2 2-4-16,1-1-7 0,-6 2 0 0,-16 2-6 15,0-2 0-15,-3 0-6 0,-5 0-2 0,-12 0-1 16,3 0 1-16,-8-2 5 0,-1 2 6 0,-1 2 11 16,-5-4 14-16,1 1 0 0,-1-1-3 0,-3 0-8 0,0-1-10 15,-3 3-6-15,-3-6-8 0,0 1-14 16,0 1-20-16,-7 1-36 0,1-2-35 0,-3-1-60 15,-4 0-69-15,4-1-74 0,-5 2-76 0,-2-2-79 16,2 2-112-16,-5-3-1191 0,4 1 571 0,-6-7 380 0</inkml:trace>
  <inkml:trace contextRef="#ctx0" brushRef="#br0" timeOffset="15880.143">9201 7636 197 0,'-1'-2'265'16,"1"2"-18"-16,0 0-14 0,-22 2-15 0,9 2-4 16,-4 1-11-16,0 2-4 0,-10 2-14 0,-1 1-9 0,-4-1-19 15,1 4-3-15,-1 0-17 0,0-1-2 0,-2-3-6 16,-1 0-11-16,1-1-11 0,-2-2-7 16,2 0 0-16,0-1-7 0,2-1-3 0,-1-5 0 0,5-2-9 15,5 0 7-15,2-1 7 0,2-1 2 0,3-9-6 16,4 3-8-16,2-5-12 0,4 4 15 0,1-6-27 15,3 1-7-15,5-4-4 0,3-3 2 0,6 2-4 16,-1 6 7-16,7-5 6 0,-5 5 0 0,10-1 0 16,-5 4-8-16,0 2 5 0,6 0-6 0,-5 4-4 15,2 3 2-15,7 0 1 0,-1 3-5 0,1 3 1 16,-3 4-3-16,3 3 0 0,-1 7 2 0,0 2 5 0,-3 6 5 16,1 3 2-16,0 14 5 0,1 3-2 15,-10 3 0-15,1 0-3 0,-2 5-7 0,-6-1-3 16,-1-4-3-16,-3 3-5 0,3-4-4 0,-8 1-2 15,5-1-2-15,-3-14-2 0,2 1-5 0,-1 0-1 16,1-1-7-16,-3-3 1 0,-1 0-3 0,-1-2-3 0,-2-7-1 16,-1-1 0-16,4-2 1 0,-4-7-1 0,3 1 2 15,1-6 3-15,-1 0-9 0,1-4 6 0,0-1-8 16,0 0 6-16,-13-11-3 0,9 1-1 0,-1-9-2 16,1-9-6-16,4 1 2 0,0-5-1 0,0-3 4 15,4 0-2-15,5-11-1 0,-4 13 0 0,4 3 1 16,3 1 1-16,-3 4-1 0,5-1-1 0,-3 9 1 15,3 2 0-15,2 1 2 0,3 3-2 0,-1 4 1 16,3 3 4-16,6 2-3 0,1 4 5 0,0 6-1 16,2 2 5-16,-5 2-5 0,0 2 1 0,-1 6 0 15,-4-1 0-15,1 1-3 0,-3 1 2 0,-1 3-1 16,-1-2 1-16,-5 1-2 0,-3 0 0 0,1 1 0 16,-8-4-1-16,2-1-1 0,-3-2-9 0,0-1-5 15,-3-3-4-15,1-3-6 0,-1-1 6 0,-1-2 1 0,3-1 0 16,-2-2 6-16,2 0-3 0,-8-3-2 0,9-1 2 15,-10-5-2-15,2 1 3 0,3-6-2 0,-4-5 0 16,4-5 2-16,0-6 0 0,1-1 0 0,4-4 0 16,4 1 1-16,0 0 2 0,2 1-1 0,3 0 1 15,1 5-1-15,-2 6 0 0,2 2 2 0,-1 3-5 16,-1 4 7-16,1 2-6 0,1 2 3 0,-1-1 2 16,3 4-2-16,-1 0 1 0,3 5 6 0,4 2-4 15,-1 2 7-15,-1 2-8 0,1 2 2 0,-2 2 2 16,-1 0 0-16,3 3-1 0,-2-2 0 0,2 6 2 15,-7-6-5-15,4 1-7 0,-1-2-2 0,-3 3-12 16,-1-5-4-16,0-1-3 0,1-2-2 0,0 1 4 16,-2-3 4-16,1-4 0 0,2 3 1 0,-3-5 8 0,1-2 8 15,1-3-7-15,-1-2 3 0,4-6 1 0,-4-4 3 16,5-7 0-16,-3-4-1 0,2-4 8 16,4-14 4-16,-4-4-1 0,-3 3 5 0,4-5 2 15,-1 0 6-15,-1 3 11 0,-3 13 11 0,1 0 11 0,-5 2 2 16,2 5 13-16,-3 0 7 0,-1 4 18 0,-1 8 12 15,-2 4 14-15,1 4-4 0,-1-2-1 0,2 4-13 16,-4 2-17-16,0 0-8 0,2 5-10 0,0 0-7 16,0 0 7-16,-4 24-10 0,0 1-6 0,3 4 1 15,0 2-5-15,-3 3-4 0,4 11-2 0,-3-8-2 16,2 9-8-16,1 0 4 0,4-12-3 0,5 14-2 16,-4-14-6-16,5-1-9 0,0 1-4 0,3 0-16 15,0-4-14-15,2-1-13 0,2-2-10 0,-2-5-12 16,3-3-9-16,-5-5-3 0,1 0-6 0,4-3-6 15,0-4 5-15,-3-3 3 0,-1-6 4 0,4-3 1 16,0-3 11-16,1-3 14 0,1-8-2 0,1-5 5 16,-2-1 9-16,-1-3-4 0,-4-2 7 0,0 1 4 0,-1-2 13 15,-3 2 3-15,0 1 9 0,1 2 12 0,-4 7 7 16,0 2 0-16,-2 3 1 0,1-2 0 0,1 6-2 16,-1 1-2-16,0 2 0 0,3 3-2 0,-4 1-1 15,8 2 2-15,-1 2-3 0,4 3-1 0,1 3 5 16,-1 4 0-16,8 4-4 0,-3 2 6 0,0 1-7 15,0 5 3-15,-4-1 1 0,2-1-1 0,-2-1-4 16,1 4 2-16,-3-5 2 0,-5 0-2 0,-1 0 1 16,0 5-1-16,-8-9-2 0,2-2 0 0,-3 0 1 15,0-2-6-15,-4 0 7 0,-1-1-2 0,1 0 0 16,-1-3 0-16,-3 1-1 0,-2-3 0 0,1-3 4 16,0 1-2-16,0-4-2 0,-2-3-2 0,2-4 1 15,-1 0 0-15,2-1 0 0,-1-6-1 0,1 0-3 16,1-3 1-16,4 1 0 0,2-1-1 0,0 0-5 15,1 0 8-15,3 3-3 0,-1 1 0 0,0 3-1 16,4 0-4-16,0 0 4 0,1-4-2 0,1 6 4 16,2-1-3-16,-1 2 1 0,5-1-1 0,4 1 2 0,1 2-2 15,2-1 1-15,-1 1 2 0,7-1-3 0,2 0 1 16,-1 2-1-16,1-2 3 0,-4 2-3 16,-3 3-1-16,6-7-1 0,-9 3 2 0,9 4-5 0,-1-7 5 15,-8 3-1-15,2 3 0 0,-2-4 1 0,0 0 0 16,0 1 3-16,-2 0 0 0,-4-3-2 15,-2 4 4-15,-2-2-2 0,0-2 1 0,0 0 1 0,-4 3 5 16,-1 2 4-16,0-2 14 0,-3 1-10 0,3-1 0 16,-4 4 2-16,0 2 3 0,-4-5-1 0,4 5 2 15,-9 0-2-15,0 1 1 0,-2 3 3 0,-6 1 2 16,-2 4-4-16,-2 6 0 0,-2 0-2 0,3 2-4 16,-2-1 2-16,4 2 1 0,4-1-6 0,-2 2-4 15,3-2 4-15,0-1-4 0,4 1-1 0,-1 0-4 16,5 0-9-16,1-1-6 0,0-5-7 0,4 1-9 15,0 0-4-15,4-2 1 0,4-2-2 0,3-4 1 16,1 1 0-16,2-5 4 0,5-2 3 0,3-2 1 0,2-8 3 16,-5 3 3-16,4-7 2 0,1-3 3 0,-2-3-2 15,-3 3 6-15,3-2 2 0,-8-1 11 0,0 6 8 16,-2 2 11-16,-2 0 11 0,-4 5 13 0,-1 0 7 16,-1 3 7-16,-1 1-2 0,1 0-4 0,-3 2-4 15,2 0-10-15,-3 3 0 0,0 0-2 0,3 11 1 16,-4-5 5-16,-1 8-3 0,0 1-3 0,2 5-5 15,-1 3 3-15,0 4-9 0,-1-2-2 0,1 0-4 16,1 0 0-16,0 0-2 0,0-2 3 0,3-3-16 16,-3 0-20-16,6-3-12 0,-4 0-21 0,4 0-22 15,-1-2-31-15,1-1-26 0,-1-5-33 0,4-2-30 16,0 0-39-16,-1-4-43 0,3-1-50 0,-2-5-66 16,2-3-70-16,1-1-1081 0,-2-3 513 0,-1-5 340 15</inkml:trace>
  <inkml:trace contextRef="#ctx0" brushRef="#br0" timeOffset="16067.541">10207 7720 62 0,'-37'2'450'0,"2"0"-40"0,7-1-48 15,8 1-34-15,4-1-41 0,5 3-27 0,5-1-23 16,3-1-23-16,6 3-12 0,4-1-22 0,12 4-17 15,8-1-13-15,6-1-17 0,7 1-5 0,15-2-16 16,4 1-34-16,-2-3-30 0,2-1-53 0,-5 3-58 16,-17-4-76-16,-3 0-90 0,-1-1-895 0,-2-2 376 15,-12-4 248-15</inkml:trace>
  <inkml:trace contextRef="#ctx0" brushRef="#br0" timeOffset="17963.902">12970 7529 237 0,'2'-7'297'0,"-1"3"-3"16,2-7-10-16,-3 6-21 0,-3-2-17 0,2 1-5 16,1 0 8-16,-2 1-1 0,-1 1-3 15,-1 0-17-15,0 1-17 0,0 2-19 0,4 1-13 0,-10-1-19 16,10 1-12-16,-10 3-8 0,2 3-10 0,2 2-13 15,-4-1-1-15,3 4-2 0,-2 5-12 16,-1-3 0-16,1 3-6 0,2 2-7 0,-4 6 2 0,1-5-7 16,1 6 0-16,4-7-6 0,0 1-7 0,-1 6-4 15,2 2-8-15,1-7-3 0,4 5-2 0,2-1-5 16,1 2-8-16,5-1 0 0,-2 3-4 0,4-1-3 16,1-3-3-16,1 2-2 0,2-2-4 0,1-2 0 15,0 1-5-15,1-2-4 0,2-5 3 0,-2-3-3 16,2-2 1-16,4 0-5 0,4-2 1 0,0-3 0 15,-7-3-3-15,7 0 1 0,2-6-2 0,-2 0 0 16,0-3-3-16,1-5 0 0,-1 1 3 0,2-3-1 16,-5-4-2-16,1-2 0 0,-1 0 2 0,-1-2-4 0,0-1 1 15,-5-3 0-15,0 1 1 0,-4-1-3 16,0-3-3-16,-5 6 7 0,1 4-2 0,-2-2 5 16,-3 5 20-16,0 7 9 0,-2-1 8 0,1 1 8 0,-3 3 0 15,0-1-9-15,2 2-6 0,-3 4-5 0,1-1-5 16,-1 1-3-16,0 0 1 0,-3 19 0 0,0-4-3 15,-1 2 0-15,1 2-5 0,3 6 5 0,-1 3-9 16,0-2-3-16,3 1 11 0,3-1-11 0,0 5-1 16,1-7-2-16,6 1-2 0,-3-8-5 0,5-3-4 15,4 6-6-15,-4-6-3 0,2-4-5 0,4 0-1 16,-2-3-3-16,1-1 0 0,3-3 4 0,-4-2-3 16,3-5-1-16,1-1 0 0,-4-2 6 0,1-3-1 15,-5-1 0-15,5-7-4 0,-1-4 2 0,-4-3 1 0,3-4 2 16,-7-1-2-16,-1 0-2 0,1-1 10 15,-3 1-5-15,-6 0 1 0,-1 0 5 0,-4 3 3 16,-1 2-3-16,-5 1 6 0,1 7 3 0,-4 0 0 0,-1 1 7 16,-9 2-1-16,5 4 3 0,-2 3 0 0,-6-1 4 15,-2 5-4-15,0 1-1 0,6 4-1 16,2 0-1-16,-7 4-4 0,0 1-1 0,9-1 0 0,0 1-6 16,8 2-9-16,1-4-9 0,2 4-1 0,1-1-3 15,3 2-4-15,1-1 3 0,2-4 2 0,4 2 3 16,4-1 2-16,3-2-3 0,2-1 3 0,6-1 1 15,0 0 4-15,4-4-1 0,4 0 5 0,4-1-1 16,-4-2 1-16,-1 3 4 0,-6 1-1 0,3 0 3 16,4 1 6-16,-6 4 0 0,0-2 3 0,-1 2 2 15,7 4 4-15,-5-1 2 0,-4 3 2 0,6 3-3 16,-1 1 0-16,0 3-3 0,-10-3 0 0,7 6 2 0,-7-5-3 16,-3 2 0-16,0 1 2 0,-1-2-5 0,-2 1-1 15,-2-1 1-15,1 1-6 0,-6-1 0 0,0-4-6 16,0-1-2-16,0 1-8 0,-5-3 1 0,0 2-5 15,5-6 4-15,-4-1 3 0,-1 0 1 0,1-3 0 16,-4-2 1-16,8 1 2 0,-11-6-1 0,3-1 4 16,1-4 2-16,-1-4-2 0,3-3 1 0,1-8-2 15,4 1 1-15,4-4 4 0,1 3 1 0,5-1 6 16,-1 4-2-16,6 1 0 0,2 3 2 0,0 4 4 16,2-2 1-16,4 3-3 0,-3 5 4 0,7-2 3 15,-8 6 5-15,3 2-5 0,1 3 1 0,5 3 2 16,0 2 2-16,-3 4-2 0,0 1-1 0,-7-1-1 15,-3 3-3-15,2-1 4 0,-3 1-2 0,0 2-4 0,0-2 2 16,-4 5-6-16,-1-3 3 0,-4-5-3 16,2 4 3-16,-5-1-2 0,1 0 0 0,-3-3-6 15,0 1 3-15,0-4-4 0,0 1 3 0,0-4-1 0,0 1 1 16,0-4 3-16,-3 4-4 0,3-4 0 0,0 0 0 16,0 0 0-16,-10-11-2 0,8 4-3 15,2-4-5-15,-2-6-1 0,6-1 0 0,0-2-4 0,1 1 0 16,5-9 0-16,-1 0 0 0,0 3 1 15,5-1 2-15,-2 2 1 0,-2 2 2 0,3 6 1 0,-4 2 0 16,-1 5-2-16,-2 1 4 0,0 0-7 0,1 2 3 16,-2 2-4-16,1 1-3 0,0 0 5 0,1 4 1 15,-1 1-3-15,3 5 4 0,-3 1 0 0,2 4 1 16,1 0-3-16,-2 2-2 0,0 4-6 0,0-1 1 16,-1 0-6-16,0 0-9 0,1 0-13 0,-1 0 1 15,-1-6-3-15,0 4 3 0,2-5 2 0,-5-1 0 16,5-1 1-16,-1 0 1 0,-2-3 3 0,1 0 6 0,3-2 4 15,-2-2 1-15,2-3 4 0,1-2 6 16,1 0 1-16,4-8 8 0,-2-1 1 0,0-1 8 16,2-8 0-16,2 0 7 0,-2-2 5 0,2-2 7 0,-3-3 7 15,1 2-2-15,0 0 8 0,-1 6 17 0,1-4 5 16,-9 8 6-16,7 2 3 0,-5 6 4 0,0-3 4 16,-2 4-4-16,-1-1-2 0,0 4-11 0,-2 0-10 15,1 3-8-15,-2 2 7 0,-1 0-8 0,7 9 9 16,-4 1 1-16,1 9-1 0,-1 1 0 0,0 5-3 15,0 3 0-15,-3-1-6 0,1 4 4 0,1 3-7 16,-5 1-8-16,0 0 2 0,1 11-3 0,-2 0-3 16,-1-10 1-16,0 8-4 0,-2-12-10 0,1 3-6 15,-2-2-5-15,2-2-10 0,-4-4-5 0,2 0-9 0,0-1 0 16,3-5 2-16,1-4 4 0,-1-2-2 16,4-4-2-16,1-1 1 0,0-4 2 0,0-3 5 15,0-3 2-15,4 1 2 0,-4-1 0 0,10-11 1 0,3-2 3 16,-2-3 5-16,9-5-6 0,-4-6 2 0,1-3-2 15,-1-1 2-15,2 1 2 0,-2-1-1 0,-2 3 3 16,2 1 4-16,2 3 0 0,-3 3 1 0,7 2 4 16,-1 3-4-16,-5 4 4 0,2 2 3 0,3 4 2 15,5 1 3-15,-5 4 0 0,-2 1 3 0,0 2 8 16,0 3-1-16,-1 2-3 0,1 1 10 0,-2 1-5 16,1 1 3-16,-3 1 3 0,-3 2-7 0,-6-3 3 15,1 2 12-15,-1-2-4 0,-5 0 2 0,0 1 4 16,-2 0-8-16,-4 1 5 0,0-1 3 0,-3 1-4 15,-3-3-5-15,-4 4-7 0,-1-2-7 0,-2-3-6 16,-1 1-19-16,-3-1-24 0,-5-2-40 0,-1 0-64 16,-2-1-59-16,8-5-59 0,-6 0-56 0,1-2-61 0,5 1-61 15,4-6-69-15,3 0-1165 0,2 2 554 16,4-5 370-16</inkml:trace>
  <inkml:trace contextRef="#ctx0" brushRef="#br0" timeOffset="19331.69">15887 7827 192 0,'5'-17'303'0,"-3"-1"-19"0,2-1-5 16,-1-1-12-16,-1-5-10 0,0 0-4 0,-2 11-2 15,-2-4 6-15,1 4-2 0,-2 3-15 0,-2 3-18 0,-1-5-8 16,0 6-11-16,-3 3-12 0,-4-2-14 15,-1 6-17-15,-4 3-6 0,-3-1-11 0,2 5-5 16,-5 4-14-16,0 3-8 0,-1 1-13 0,1 2-6 0,0 1-7 16,4 5-7-16,-1 0-12 0,3-3-11 0,0 3-7 15,7-1-8-15,1-4-14 0,3-1-9 16,3 2-11-16,1-1-19 0,6-1-6 0,1-1-3 0,5-3-2 16,4-2-2-16,2-1 3 0,7-2 11 0,-4-3-12 15,10-3 2-15,1-2 0 0,1-4 0 0,-1-1 4 16,1-3-1-16,0-1 5 0,-3-2 6 0,1-1 7 15,0 0 10-15,0-1 6 0,-11 5 7 0,-2 0 13 16,1-2 7-16,0 3 4 0,-7-1 11 0,-1 4-1 0,2 2 4 16,-5-2-3-16,-1 0-1 0,1 3-8 15,-1-2-6-15,-4 3-5 0,4 0-6 0,-4 0-2 16,0 0-3-16,0 0-3 0,0 9-3 0,-4-4 1 0,0 6-7 16,-1-5 0-16,0 4-6 0,-4-1-14 15,4 0-19-15,-3 0-6 0,0-1-5 0,2 2-6 16,-3-2-7-16,4-1-13 0,3-4-2 0,-2 1 1 0,1 1 8 15,2-3 7-15,1-2 1 0,0 0 2 0,0 0 6 16,6-18-3-16,-1 8 16 0,8-4-7 0,-1-1 6 16,8-5 13-16,-1 0 20 0,3 2 2 0,-3-2 13 15,-5 8 16-15,7-5 6 0,-6 3 7 0,3 3 7 16,-1 0 3-16,0 2-9 0,2 4 5 0,0 0-5 16,1 2-1-16,0 3-5 0,-2 3-1 0,0 2 0 15,1 3-3-15,-1 1-5 0,0 2 0 0,-3 0-3 16,-2 1-5-16,3 2-4 0,-5-1-1 0,0 2-1 15,-2-3-3-15,-1 3-3 0,-4-1-1 0,1-1-4 16,-4 1-6-16,-1-3-5 0,0 0-10 0,-1 1-5 16,-4-3-4-16,5 1-4 0,-4-5-6 0,4 0-2 15,0 0 5-15,0-2 1 0,0-3 1 0,0 0 5 16,0 0-5-16,0 0 7 0,0 0 2 0,12-15-2 0,-5 3 4 16,-2 2-4-16,7-7 6 0,6-7-5 0,-3 2 3 15,3 1 2-15,2-4 1 0,2 4-1 0,-8 6 1 16,8-2 0-16,-7 5-1 0,3 2 1 0,-5-1 2 15,-2 7-3-15,1-2 2 0,-7 3-4 0,4 3 2 16,0 0 3-16,-4 3-6 0,4 1 5 0,-5 1 2 16,5 1 3-16,-4 3-1 0,0-1 1 0,3 7-2 15,-3-5 4-15,4 3 0 0,-4-2-5 0,0 0 3 16,3 1 0-16,-2 5 2 0,0-8-3 0,1 1-1 16,-1 0 4-16,1-4 0 0,0 2 0 0,2-3 0 15,-1 0 2-15,0-1-2 0,2-3-3 0,-1 1 5 0,1-2 0 16,5 0-1-16,2-4 2 0,1-2-2 0,-2-1 1 15,4-2-3-15,1-8 2 0,3 1 1 0,0 0-3 16,0-2-2-16,1-3 4 0,2-1-4 0,-4 0 1 16,3 1 0-16,-4-1 1 0,-6 9 0 0,-2-1 1 15,0 3 2-15,-6 2 7 0,-2 3 0 0,-1 1-3 16,0 1-6-16,-1 2-5 0,-4 2 5 0,0 0 5 16,0 0 2-16,2 13 2 0,-5-3-2 0,-3 7 2 15,-1-1 1-15,1 0-3 0,-1 3-1 0,1 0 0 0,-3 0-2 16,3-1 1-16,-2 1-2 0,3-1 2 15,1-1-4-15,2 1-1 0,-1-3-4 0,6-5-3 16,-1-2-1-16,2 3-5 0,0-5 0 0,1 2-1 0,1-4 2 16,6-1-1-16,-1-2 0 0,6-2 2 0,2-1 0 15,9-6 5-15,-1 2-4 0,0-6 0 0,1-3-3 16,-1-2 7-16,-3-2 1 0,3-2 1 0,0-2-7 16,-2-1 3-16,0-2 2 0,-5 1 0 0,3-5 4 15,0 12 3-15,-4-4 6 0,-1 4 4 0,-5 3 7 16,-3 1 3-16,-2 6 6 0,-2 0 3 0,2 0-1 15,-3 6-4-15,-4-5-3 0,0 5-3 0,-1 2-8 16,0 0 4-16,0 0 4 0,0 18 3 0,-5-8 6 16,0 7-3-16,-1 3-2 0,-3 4 7 0,1 9 0 15,-3-1 6-15,2 2 1 0,0 12-3 0,-1 1-1 16,1 0-4-16,0 0-1 0,0-1 4 0,-4 2-5 0,4 1-1 16,0-2-5-16,0 1-1 0,0-1-3 15,0 1-4-15,4 3 7 0,-6 0-3 0,0-3 0 16,5 0-7-16,-3-1-1 0,4-11-1 0,-3 10 1 0,2-14 2 15,-1-1-3-15,-1-2-4 0,1-3 0 0,1-7 5 16,-1-6 1-16,-1 4-4 0,0-9 2 0,-1-1 0 16,-2-3 0-16,-2-3-4 0,-8-4-2 0,-5-4 2 15,-3-3-3-15,0-4-3 0,-15-11 4 0,5-3-6 16,-2-4-1-16,0-4 4 0,5 0-2 0,-1-2-3 16,8 2 6-16,2-7-3 0,12 17-4 0,3-1 3 15,8 8 1-15,2-1-2 0,3 1-1 0,4 2-2 16,3 2-2-16,12-6 2 0,4 2-1 0,7 6 3 15,6 1-5-15,19-2 2 0,6 1-8 0,2 4-3 0,2 0-11 16,25-4-20-16,-28 5-32 0,3-1-61 16,-2-1-74-16,27-5-76 0,-33 5-104 0,1-5-102 15,0-4-1349-15,-5-4 614 0,-6-5 412 0</inkml:trace>
  <inkml:trace contextRef="#ctx0" brushRef="#br0" timeOffset="22164.542">18922 7799 218 0,'6'-4'239'16,"2"-5"-5"-16,-2 2-2 0,2-1-9 0,1 0-1 15,0-2 0-15,-3-4-11 0,0 3-15 0,5-5-14 16,-4 0-8-16,2 2-10 0,0-3-1 0,0 1-11 0,-4 0-15 16,0-1 13-16,-1 0-9 0,0-3-9 15,-4 4 2-15,0-2 17 0,-2 1 11 0,-2 2 9 16,1 4 15-16,-3-1-15 0,-1 5-11 0,0-1-3 0,-2 4-13 16,-3 1-17-16,-7 1-14 0,0 6-15 15,-2 0-1-15,-7 8-7 0,0 4-8 0,1 2-6 16,1 2-6-16,1 3-9 0,3 1-4 0,3 3-4 0,0-1-8 15,4 2-7-15,6 2-3 0,1-1-6 16,6 1-7-16,6-3-9 0,-3 1-26 0,6-1-1 0,4-4-19 16,0 0-7-16,6 0-13 0,-3-8-20 0,6 2-6 15,3-4 0-15,1-2 2 0,2-1-4 0,4-5 16 16,-2-5-2-16,0-1 7 0,1-5 8 0,-3-2 4 16,0-4 13-16,0 0 4 0,-3-7 17 0,0 2 20 15,-2-1 12-15,-7 4 14 0,7-5 19 0,-8 2 13 16,-3 2 11-16,-1 0 17 0,-1 1-1 0,-1 3 6 0,-1-1 3 15,-1 4 3-15,1-1 4 0,-4 3-7 0,0 0-5 16,-1 1-13-16,2 2-6 0,-1-1-3 16,-2 1-20-16,0 3-3 0,0 0-10 0,0 0-3 0,0 0-7 15,4 10-11-15,-4-4-18 0,0-1-19 0,0 6-21 16,0-3-8-16,0 2-19 0,0 0-16 16,0 2-9-16,1-2-21 0,2-2-5 0,2 1 4 0,-5-2 14 15,4 1 4-15,-3-6 5 0,3 2 20 0,0-2 3 16,-4-2 7-16,10-3 9 0,-2-1 8 0,2-5 4 15,0-4 9-15,3-1 15 0,5-6 8 0,-1-3 8 16,-2 2 17-16,3-4 16 0,-2 3 17 0,-1 0 10 16,-4 7 5-16,2 2 3 0,1-2-3 0,1 0-1 15,-1 4-6-15,3 1-6 0,-7 3-4 0,3 1-6 0,0 2-8 16,3 2 3-16,-3 1-5 0,2 1-3 16,-2 2-7-16,5 3 2 0,-1-1-5 0,-2 4 2 15,-1 1-1-15,-5 2-4 0,1-1-4 0,-5 3 0 0,3-1 1 16,-5 3-2-16,0 1-2 0,-3 0-1 0,0-3-9 15,0-1-6-15,-3 3-10 0,1-2-6 0,1-3-1 16,-2-1-8-16,2-1-3 0,-1-3-1 0,0 0 3 16,2 0 3-16,0-1 8 0,-2-1 1 0,2-3 9 15,0 0 1-15,0 0-2 0,0 0 0 0,10-9 2 16,-4 1-1-16,3-6 4 0,4-1 1 0,2-9 1 16,5-3-10-16,-1 6 10 0,1-4 2 0,-1 2 6 15,6 2-8-15,-4 0-1 0,2 2 3 0,-1 3-4 16,1 0 2-16,-4 4-1 0,-1 6-1 0,0-2 0 15,0 2 0-15,-8 4 1 0,3 2 0 0,1 0 0 16,-3 1 0-16,0 2 0 0,1 1-2 0,-1 4-4 16,3 3 5-16,-1 0 2 0,-2 2 1 0,-1-1-3 0,0 2-4 15,4 2-9-15,-1-3-4 0,-1 2-8 16,3 0-23-16,-2-3-4 0,2 0-16 0,1-2-1 0,1 3 2 16,4-8 22-16,-3 1-16 0,2 1 6 0,-2-4 2 15,1-2 9-15,3-1-5 0,-4-1 11 0,4-2 0 16,-2-5 17-16,-2 2-12 0,1-3 3 0,5-1 0 15,1-4 9-15,-2-2 0 0,-2-1 6 0,-3 2-3 16,-5 3 15-16,2-2 2 0,-2 2 12 0,-6 2 11 16,-1 3 20-16,-1-2 12 0,-2 4 5 0,-1-1 11 15,-2 0-5-15,0 1-5 0,0 5-3 0,-5-2-4 16,-4 1-1-16,9 1-3 0,-18 3-5 0,7-1-4 16,-6 7-3-16,1-2-4 0,0 3 1 0,-2-2-10 15,3 6 6-15,-2-3-15 0,3 2-6 0,2-1-9 16,0 2-10-16,3-1-21 0,0-2-6 0,4-3-7 15,4 5-8-15,-2-3-6 0,3-1-6 0,3-2-2 16,-2 2 0-16,4-4 20 0,5 0-8 0,-1 3 8 0,3-5 5 16,0-1 4-16,1-4 6 0,1-1 5 15,3-5 3-15,2 2 12 0,-5-5-3 0,9-3 9 16,-4 1 8-16,-3 2 7 0,0-1 14 0,-2-2 15 0,-1 0 10 16,0 3 21-16,-5 1-6 0,-1 1 8 0,0 1 14 15,-4 3-6-15,0 1-6 0,2-1-15 0,-2 3-3 16,-2-3-7-16,-1 5-4 0,0 0-8 0,0 0-1 15,0 0-2-15,4 10-1 0,-4-4-3 0,0 2-3 16,-1 2 0-16,1 1-1 0,1 0-8 0,-1 0-3 16,1 0-7-16,2 0-14 0,0 2 4 0,0-5-4 15,1 1 0-15,2 0-3 0,-2-5 1 0,1 2 1 16,3 1 0-16,-4-2 5 0,3-2 1 0,5-2 3 16,-2-2-1-16,0-2-5 0,3-2 4 0,4-5 3 0,-2-2 4 15,4 2 1-15,3-11 4 0,-4-1 0 0,2-2 3 16,-2-2-8-16,0-3 10 0,-1 0-5 15,-2-5 3-15,8-11 3 0,-4 2 9 0,-7 6 0 0,3-6 8 16,-5 10 14-16,-3 1 15 0,-1 1 16 0,-2 8 24 16,1 2 14-16,-5 4 3 0,0 5 8 0,0-1-4 15,-1 6-19-15,1 1-11 0,-3 3-14 0,2 0-5 16,1 3-5-16,-6 8-10 0,-1 3-6 0,-3 6-4 16,-3 7-1-16,0 2-6 0,-2 4-5 0,3-1-2 15,2 0-5-15,0 1 1 0,1 1-15 0,1-2-11 16,4 2-7-16,-2-1-11 0,2-1-13 0,2 2-5 15,-1-4-18-15,3 5-26 0,-2-4-22 0,2-4-18 16,2-5-3-16,1-1-10 0,3-3 10 0,2 0 8 0,-2-5 7 16,3-2 4-16,0 0 8 0,1-4 9 15,3 1 9-15,-3-5 12 0,3-4 2 0,6 0 10 16,1-3 3-16,-3-4-1 0,0-1 8 0,9-8 9 0,-3 3 2 16,1-1-3-16,-5 0 21 0,1 1-7 0,-3 2 6 15,-4 1 10-15,-3 1 4 0,0 7 6 16,-1-6 14-16,-1 6 5 0,-3 4-1 0,0-4-7 0,-1 3-8 15,-2 0-3-15,-2 3 0 0,6-1 0 16,-6 1 3-16,0 0-6 0,2 10 6 0,-3-5 0 16,1 3-3-16,0 3 1 0,-1 1-8 0,1-4-3 0,-2 4-2 15,2-2-9-15,2 3-6 0,-2-2-9 0,3-1-9 16,0-1 5-16,1 0 4 0,0 0 1 0,2-2-4 16,0-3 5-16,1-1 1 0,2 1 6 0,2-3 2 15,0-1 3-15,0-2 4 0,2-4-5 0,2-1 10 16,0-2 2-16,2-1 7 0,-3-4 0 0,3-1-3 15,3-5 3-15,1 2 0 0,-7 5 6 0,5-8 6 16,-6 8 15-16,-1 1-6 0,-4 0-1 0,1 5-5 16,-1-1 19-16,-1 1 0 0,-4 3 3 0,1 1-6 15,-2-2-9-15,2 4-5 0,-4 1-3 0,0 0 0 16,0 0 5-16,3 13 1 0,-3-3 3 0,-2 7 1 0,1 2-2 16,1 2 5-16,0 5 3 0,-2 7-18 15,0-2 3-15,2 1 0 0,0 5 0 0,4 10 0 16,-4-13-5-16,1 12 2 0,1 1 1 0,-2-13-4 0,2 0-3 15,-2 15 5-15,0-14-5 0,0-1-1 0,0 0-1 16,0 0 2-16,-4 0 2 0,1-1-5 0,-1-2 3 16,1-5-1-16,-1 2 1 0,-1-3-5 0,0 0 1 15,-3-7 9-15,1 1 0 0,-4-2 4 0,-1-5-9 16,-1-1 3-16,-4-1 2 0,1-3 0 0,-3-1 16 16,-2-3-14-16,2-1 7 0,-3-2 3 0,-5-5 2 15,1-1 3-15,8-1 1 0,-5-7 1 0,5 4 2 16,2-1-2-16,3-1-4 0,-3-3 0 0,5 1 1 15,4-3 1-15,2 0-8 0,5-2-3 0,0 0-3 0,8-4-4 16,3-4-2-16,9 1-2 0,1-1-7 0,12-8-4 16,3 2-2-16,6-1 2 0,-1 3-5 15,5-5-2-15,0 2 1 0,1 1 2 0,0 0-1 16,-3 0 3-16,1-1 0 0,-5 2 0 0,4-2 1 0,-7 3 3 16,-10 6 0-16,-1 0 6 0,-3 5 4 15,-3-2 6-15,-6 8 13 0,-2 1 4 0,-4 1 7 16,0 5 16-16,-1-3 19 0,-2 3 9 0,-1 2-2 0,-2 1-10 15,1-1-11-15,-1 3-7 0,-2 2-9 0,5 0-4 16,-5 0-5-16,0 0-4 0,-7 14-1 0,3-2-3 16,0 5-2-16,-1-1-6 0,1 2 1 0,-2 6-2 15,1 1-2-15,4 1-4 0,-5-6-5 0,4 4-3 16,-1-3-9-16,1-2-8 0,2 0-13 0,0-3-5 16,1 2-4-16,1 0-6 0,2-2-2 0,0-3-6 15,4-2 3-15,1-1 6 0,1-4 0 0,3 0 7 16,3 0 1-16,2-4 5 0,0-2 8 0,4-2-1 15,-3-1 2-15,0-7 7 0,7-1-1 0,-2-2 4 0,2-6 6 16,0-3-1-16,-4-1 7 0,5-3-4 16,0 4 5-16,1-2 6 0,-5 1 11 0,-3 0 11 15,-2 2 5-15,-7 7 2 0,0 0-1 0,1 2 4 0,-2-1-1 16,-3 6-2-16,-2-2-3 0,-1 3-2 0,0 1-8 16,-2 2-4-16,1-1-5 0,-3 0-4 0,0 4-1 15,0 0 0-15,0 0 0 0,-1 15-18 0,-1-5-13 16,0-2-14-16,-3 2-16 0,1 4-20 0,0 3-7 15,-2-2-4-15,0 2-24 0,3 1-29 0,-1-2-15 16,3 0-17-16,0-4 4 0,2 1 16 0,3-1 3 16,1-1 7-16,4-1 11 0,0 0 12 0,1-4 13 15,1 0 10-15,2-3 14 0,1-2 16 0,-1-2 23 16,6-3 11-16,-2-1 16 0,3-3 13 0,5-2 14 0,0-3 13 16,0-1 8-16,4-4 11 0,2 1-1 15,-1-1 9-15,1 1 4 0,1 2-4 0,1-3 1 16,1 8 2-16,-4 1 5 0,-1 2 0 0,-7 3 0 0,-2 2-6 15,5 1 3-15,-6 3-6 0,0 0 3 16,0 5-1-16,-3 1 3 0,-1 1-8 0,-5 3 9 16,0 1-1-16,0 0 5 0,-4 0-1 0,-1 5 5 15,-1-6-8-15,-4 4-1 0,0 0-1 0,-2 1-2 0,-2-2-3 16,1 2-2-16,-3-3-1 0,-2 1-5 0,-1-1-7 16,-2-1 3-16,-1 0-5 0,0-2-3 0,2-2-3 15,-1-1-4-15,-1 1-5 0,3-4-3 0,-4 1-20 16,2-2-24-16,-2-2-40 0,-4-1-56 0,-2-3-54 15,2-2-65-15,-3-1-61 0,2-2-83 0,-8-9-1260 16,5-5 547-16,-2-1 366 0</inkml:trace>
  <inkml:trace contextRef="#ctx0" brushRef="#br0" timeOffset="22294.239">22341 7127 190 0,'-4'-6'400'0,"-1"0"-64"0,4 2-56 15,-4 0-60-15,1 0-78 0,-1 0-117 0,-3-2-124 16,-1-1-399-16,-9-2 166 0,-8-6 110 16</inkml:trace>
  <inkml:trace contextRef="#ctx0" brushRef="#br0" timeOffset="46430.824">2862 10943 65 0,'4'-5'129'0,"1"-4"5"0,-1 3-5 0,-1 0-1 15,1-5-4-15,1 2 1 0,-1-3-3 0,0 4-6 16,-1-4-4-16,0 3 7 0,0-3 3 0,-2 2-7 16,-1-2 0-16,-1 0 12 0,0 3-6 0,-4-3-8 15,1 2 12-15,-1 0-4 0,-2 2-8 0,-3-2-9 16,-1 3-1-16,-1 1 0 0,-7 0-6 0,1 4-4 16,-5 2 9-16,-5 3-21 0,-3 5-6 0,1-2-1 15,-2 4-11-15,-3 2-7 0,7 2-3 0,-3 0-4 16,7 0-9-16,5-3-1 0,1 2-10 0,3-3-3 15,3 1-1-15,3 0-2 0,-2 2-6 0,6-2 2 16,1-1-8-16,2 1-4 0,2 0 3 0,4-1-4 16,3 3-5-16,4-2-1 0,5 1 1 0,4 5 0 15,4-2-2-15,2-3 1 0,5 3-3 0,-2-1 1 16,3-4 0-16,2 5 1 0,1-4-7 0,-1 1 9 16,1 0 0-16,-4 1-3 0,-2-1-3 0,-4 1 4 0,0 0-3 15,-9-1 4-15,0 2-2 0,-4 0-2 16,0-1-4-16,-4 3 4 0,-2-3 3 0,-1 4-2 15,-5-2 2-15,0-2-4 0,-5 2 2 0,-1 2-3 16,-2 0 1-16,-4 0 5 0,2-2 5 0,-6 0-6 0,1-2-4 16,-4-1 4-16,3-1 0 0,-3-1 3 0,0-2-3 15,-2 1-1-15,3-4-2 0,-1-1 2 16,6-1 4-16,-5 0-4 0,6-1 1 0,1 0 10 16,-1-2-8-16,3 0-1 0,1 0 2 0,0-1-2 15,8 1-2-15,-10 0 3 0,10 0 0 0,-6 0-5 0,6 0-2 16,0 0-1-16,-3-3 2 0,3 3 2 0,0 0 0 15,14-6-3-15,-2 2 0 0,-1-1 2 0,2 1-2 16,6-2 5-16,0 2-4 0,-2-3 7 16,6 2-4-16,4-3-1 0,-1 0 3 0,0 0-2 0,-5 0 3 15,5-5 1-15,0 4-4 0,-7 0 5 0,4-5-2 16,-4 2 1-16,-1 0-2 0,3-6 6 16,-1 1-6-16,-2-5 1 0,-1-2 1 0,-4-1-1 0,2-2 0 15,-6-6 10-15,2 0-13 0,-2-13 3 0,0 2-1 16,-5 11 2-16,3-11 1 0,-8 10 3 0,-1 2 5 15,-2 2 8-15,1 2 5 0,-2-1 0 0,-1 10 7 16,-1 2 16-16,-1 2-1 0,0 3 7 0,0 4 1 16,-1-2-2-16,-1 4-4 0,1 1 7 0,1 3-7 15,-4 3-5-15,3 5-2 0,-3 1-5 0,2 7-2 16,-3 1 1-16,4 3-5 0,-1 8-5 0,5 5-6 16,-2-2-1-16,5 5-1 0,2 3 4 0,1-3-5 15,4 1 1-15,3-2-3 0,5 4-5 0,-2-5 2 16,7-2 6-16,1-1-9 0,3-3-2 0,3-2-3 15,4-3-2-15,0 1-3 0,4-7-6 0,3-1-10 16,0-1-4-16,0-6-3 0,1-3-15 0,-2-2 4 16,4 0-3-16,-3-4-6 0,-3-4 1 0,-2-1-5 15,-1-6 2-15,-3 1 2 0,1-2 2 0,-8-4 0 16,2-5 3-16,-1 1 2 0,-6-1 7 0,2 1 2 16,-6-3 2-16,-2 3 6 0,-5 5 9 0,2 2 10 15,-2-2 9-15,-4 6 2 0,0-3 1 0,0 3 9 16,-4 3 21-16,2-1 5 0,-3 4 2 0,-1-1-15 15,0 3-4-15,0 0 6 0,-3 6-4 0,-2-1-2 16,0 3-7-16,1 2 3 0,-3 6-7 0,3 1-3 16,2 2 2-16,3 2-17 0,1-1 8 0,3 2 0 15,1 0-3-15,1 6-5 0,3-1-12 0,1-4-5 16,7 5-13-16,3-4-8 0,-2-5-14 0,6 3-8 16,3-3-3-16,2-3-6 0,-6-5-1 0,4 0-6 15,4-2-4-15,-5-5-3 0,-1-2 9 0,2-1 2 16,-1-5 7-16,-1-1 6 0,7-6 8 0,-6-1 0 15,1-8 5-15,-5-1 6 0,-1-7 4 0,2-16 7 16,-4 3 3-16,-6 7 11 0,1-9 9 0,-4 10 19 16,-5 3 12-16,1-3 14 0,-1 4 29 0,-1 3 16 15,-4 0 0-15,1 4 14 0,-1 7 15 0,1 2 20 16,0 4 8-16,1 2 3 0,0 5-19 0,3-2-16 16,-3 2-10-16,3 5-11 0,0 0-7 0,0 0-1 0,-6 26-4 15,3-7-7-15,6 9-3 0,-3 1-3 0,5 3-9 16,-1 2-9-16,4 14 1 0,3-1-4 15,-2-11-4-15,4 13-8 0,-3-2 2 0,-2-12-9 16,3 10-6-16,1-9-7 0,3 8-9 0,-9-13-17 0,7 1-5 16,-1 2-6-16,1-5-14 0,-1-3 0 0,1-1-6 15,-5-8-13-15,-2-3-5 0,-1-4 4 0,2-2 10 16,-1-4 8-16,0 0-1 0,2-5 13 0,0-6-1 16,3-6 17-16,1-2-7 0,2-8 12 0,-4-5 1 15,4-5 8-15,-2-1 10 0,3-15-2 0,-1 6 28 16,0-3-4-16,0 1 12 0,-5 16 11 0,2-3 10 15,-2 4 6-15,2 0 0 0,-4 11 4 0,2 0-12 16,0 3-4-16,0 0-4 0,1 6-9 0,-1 3-4 16,0 2 1-16,4 3-4 0,0 0-2 0,2 7-3 15,3 3-2-15,0 0-3 0,0 9 6 0,1 1-6 16,-2 5-2-16,-2-1-1 0,-1-1-7 0,-2 4 5 16,-6-3-4-16,3 3-4 0,1 0-1 0,-5-1-1 15,-1-9-4-15,0 3-6 0,-3 6-9 0,-2-8-13 16,1 3-21-16,-4-4-30 0,-5 6-44 0,0-5-41 15,0-1-33-15,-8 3-51 0,-4-1-52 0,3-8-60 16,-10 3-1014-16,-1-4 456 0,-6-3 302 0</inkml:trace>
  <inkml:trace contextRef="#ctx0" brushRef="#br0" timeOffset="46577.424">3448 11132 67 0,'-7'-6'258'16,"0"2"-33"-16,6-1-43 0,1-2-30 0,8-3-30 16,6-2-26-16,10-3-33 0,8-1-31 0,17-9-58 15,6 3-36-15,-2 2-309 0,7 2 125 0,-1 1 82 16</inkml:trace>
  <inkml:trace contextRef="#ctx0" brushRef="#br0" timeOffset="47113.227">5290 10739 149 0,'-8'-4'260'0,"0"-2"-5"0,2 0 6 0,-2 1-7 0,6 1-17 16,-2 0-14-16,3 0-22 0,1-4-14 15,4 2-19-15,2-1-7 0,5 0-6 0,2-3-11 16,6 4-9-16,1 1-3 0,9-1-8 0,-6 5-11 0,5-4-5 16,0 4 1-16,-6 4-13 0,-2 0-10 15,2 2-3-15,0 0 0 0,3 4-10 0,-2 5-2 0,0-1-2 16,4 4-3-16,-5 0-12 0,-2 2 2 15,-3 1 4-15,-3 4 0 0,0-3-5 0,-4 5-12 0,-2 1 4 16,-7 3 0-16,-5 1-4 0,1 1-4 0,-4-3 4 16,-1 0 0-16,-4 0-7 0,-2 4 4 0,-2-3-7 15,0-4 6-15,-2 1 1 0,-3 0 2 0,2-3-3 16,-2-3-2-16,0-1 6 0,6-6 10 0,-1-1 6 16,2-1 7-16,4-3-2 0,1-4-2 0,-1 2-3 15,5-3 5-15,1 1-16 0,0 0-4 0,1-4-4 16,3-1-4-16,0 0-1 0,0 0-4 0,0 0-5 15,15 2-2-15,-1-5-3 0,2-1 0 0,12-2-1 16,3 0-3-16,-2-1-3 0,5-1-3 0,2 0-6 16,2 0-14-16,0-1-20 0,13-2-27 0,-14 2-45 15,3-1-49-15,14-3-42 0,-1 0-46 0,1 2-50 16,0 1-57-16,-2-6-53 0,-2 7-922 0,-12-2 440 16,-1-1 294-16</inkml:trace>
  <inkml:trace contextRef="#ctx0" brushRef="#br0" timeOffset="47448.119">6830 10933 27 0,'-6'-5'392'0,"2"1"-20"0,-2 2-24 16,2-2-12-16,1 0-3 0,-1 2-9 0,0 0-24 15,4 2-18-15,-3-4-36 0,3 4-30 0,0 0-15 16,0 0-13-16,21-6-8 0,-1 5-13 0,13-1-14 15,7 1-9-15,14-1-14 0,5-1-13 0,3-3-7 16,3 1-13-16,-1 3-10 0,1 1-7 0,2-4-6 16,-7 1-8-16,0 0-10 0,-4 2-3 0,-6 1-8 15,-9 0 0-15,-5-3-7 0,-3 1 0 0,-4 1 1 16,-6 0-1-16,-5 2 3 0,-4 0 9 0,-5 0 7 16,0-1 11-16,-3 1 14 0,2 0 13 0,-3-2 9 15,-5 2 4-15,8 0-1 0,-8 0 2 0,5 2-4 0,0 0-13 16,-5-2-4-16,0 0-14 0,0 0-7 15,0 0-12-15,0 0-26 0,0 0-37 0,0 0-51 16,0 0-64-16,0 0-73 0,0 0-68 0,0 0-66 16,0 0-67-16,-10 6-87 0,2-2-1114 0,-1-3 532 0,-2-1 356 15</inkml:trace>
  <inkml:trace contextRef="#ctx0" brushRef="#br0" timeOffset="49995.494">9716 10762 57 0,'-9'0'241'0,"-1"0"-19"16,-8 5-12-16,-1-4-11 0,-8 4-19 0,-1 0-8 15,-1 0-6-15,-2 0-7 0,-1-3-6 0,0 4-9 0,-5-2-9 16,4-2 0-16,2 1-5 0,-1-3-5 16,0-3-9-16,1 1 6 0,2 0-7 0,1-3-10 0,9-2 8 15,1-1-15-15,1-2 0 0,1 1-6 0,3-6-2 16,4-1 8-16,3-2-7 0,2 1-5 0,4-8-4 15,1-3-5-15,4 2 6 0,2 8 4 0,3 1 12 16,6-7 5-16,0 2 3 0,-2 8 5 0,-1 0-7 16,2 2-3-16,-1 2-11 0,1 1-9 0,2 4-2 15,-3 4 2-15,4 1 0 0,1 3 4 0,0 4-6 16,9 5-6-16,-2 1 4 0,-2 6-3 0,-1 4-6 16,-3 2-5-16,1 2-2 0,-3 5-4 0,2 11 4 15,-3 0-11-15,-2 2-5 0,-2 2-8 0,1-1-1 0,-5-2 0 16,1 5-5-16,-3-1-2 0,0-12-8 15,1 10 1-15,-5-12-1 0,2 0-1 0,0 0-12 16,-4-3-4-16,2-2-6 0,-2-3-4 0,3-1-4 16,-3-8-8-16,1 0-4 0,0-8-6 0,-1 1 7 0,0-2 0 15,1-4 5-15,0 1 3 0,-2-5 4 0,0 0 0 16,0 0-2-16,2-22 0 0,0 6 2 0,1-11 1 16,1-4-1-16,2-3 0 0,-2-16-2 0,1 1 6 15,1 2-5-15,1 11 6 0,-3 3 1 0,3-2 3 16,-2 4 5-16,3 1-8 0,1 1 15 0,1 2 2 15,0 4 2-15,-2 6 0 0,5 2-1 0,-3 2-2 16,4 3 0-16,-1 5-2 0,3 2 4 0,2 1-1 16,1 1-2-16,2 6-1 0,4 5-1 0,2 4 0 15,-4 2-4-15,3 1 2 0,-7 3-2 0,3 0 1 16,-3 2-2-16,-4 5-4 0,-1 0 1 0,-4 0 1 16,1-2-8-16,1 2-3 0,-4 3-2 0,-3-5-11 15,3 0-5-15,-5-7-9 0,4 1-11 0,-6-1 0 16,3-1-4-16,-2-5-20 0,0-2-7 0,-2 0-2 15,1-2-6-15,2-1 1 0,-2-3 8 0,-1 1 12 16,4 0 4-16,-4-2 8 0,0-3 3 0,0 0 6 16,0 0 3-16,15-8 8 0,-7 4 2 0,0-1 6 15,-1-2 1-15,1-1 16 0,4 0-11 0,-6-1-13 0,7 2 21 16,0-3-5-16,-2 2 8 0,3-2 3 16,1 1-2-16,-2-1 5 0,4 1-11 0,-8 2 5 0,1 2 4 15,0-2-6-15,-1 2 6 0,-4 0 1 0,0 1 5 16,-1 0 4-16,1 3 1 0,0-2 6 15,-1-1-3-15,0 3 3 0,-4 1-2 0,4-3-2 16,-4 3-3-16,4-2 3 0,-4 2 9 0,0 0-11 0,0 0 3 16,2-3-3-16,-2 3-1 0,0 0 3 0,4-2 8 15,-4 2-8-15,0 0 14 0,0 0 0 0,0 0 2 16,3-3-1-16,-3 3 1 0,0 0 3 0,0 0-2 16,0 0 2-16,0 0 2 0,0 0-5 0,-7-8-6 15,7 8 1-15,0 0 7 0,0 0-6 0,0 0-4 16,0 0-1-16,0 0-3 0,0 0-3 0,-1 0 2 15,1 0 0-15,0 0-3 0,0 0-4 0,0 0 1 16,0 0-3-16,0 0 4 0,0 0-7 0,0 0 5 16,0 0-4-16,0 0-4 0,0 0 4 0,0 0-6 15,0 0 2-15,0 0-1 0,0 0 2 0,0 0 1 0,0 0-2 16,0 0-1-16,0 0 2 0,0 0 0 16,0 0 9-16,0 0-5 0,0 0 2 0,0 0-4 15,-9 6-1-15,9-6-3 0,-5 5 4 0,1-3-3 0,-1 1-1 16,1-1-6-16,4-2 11 0,-5 3-4 0,2-1 3 15,3-2 3-15,-3 3 2 0,3-3 2 0,0 0-2 16,0 0 7-16,0 0-11 0,-11-7 3 0,10 1-1 16,-1 1-2-16,0-6-1 0,1-3-8 0,1-1 9 15,-4-2 5-15,3-2-5 0,2-5 2 0,-1 4 1 16,2-5 8-16,0 6 4 0,-2 2-5 0,3 1 6 16,2 0 4-16,-3 4 0 0,3 1-3 0,-1 0 0 15,1 2-5-15,1 1-3 0,1 4-1 0,-1 2-1 16,2 0-1-16,4 4 0 0,-2 0 1 0,-4 6-2 15,7 4-3-15,0 1 6 0,1 7 0 0,4 0-5 16,-4 0-1-16,1 4 4 0,-2 0-4 0,2 0-1 16,-3 0-3-16,0-1 4 0,5 1 2 0,-6 0-2 15,0-6-3-15,-1-1-1 0,4-2 0 0,-2-1 1 16,-2-1-7-16,3-2-8 0,-3-4-4 0,0 0 6 16,-1-3 2-16,4-2-2 0,-2-3 4 0,2-2-2 15,1-5 6-15,1-2-6 0,-2-7 1 0,5-4 4 0,-4-4 1 16,2-3-2-16,-5-4 3 0,3-12 1 0,0-3-5 15,-6-3 4-15,2-7-6 0,-2 1 7 0,-2-3 1 16,-5 2-2-16,-1 1 1 0,-6 2 2 0,2 7 13 16,-1 13 20-16,1 2 23 0,-2 5 15 0,-2 0-2 15,3 9 17-15,-3 4-1 0,7 3 9 0,-4-1-1 16,0 7-11-16,1 3-8 0,-1 2-8 0,5 0-8 16,-9 13 0-16,1 5-8 0,-1 8 2 0,-1 6-6 15,1 2-7-15,0 11-4 0,4 1-4 0,1 6-6 16,0 0 6-16,4 1-9 0,2-4 0 0,4 0-2 15,-2 1-1-15,6 0-3 0,-1-6-6 0,0-10-4 16,0 1-5-16,1-5-10 0,3 1-11 0,1-2-10 16,4-5-5-16,5-5 6 0,0-4-13 0,4-1-3 15,0-4-3-15,3-6 5 0,-2-3 2 0,3-2 3 16,1-9 1-16,-1-1 3 0,-3-4 3 0,-1-6 0 0,10-11 2 16,-3-2 2-16,-2-7 1 0,-4 0 2 15,-1-3 3-15,0 3 1 0,-9 7 2 0,2-7 0 0,-6 11 8 16,-1 5 3-16,-4-4 4 0,-4 6 11 15,-1 5 6-15,-4 6 16 0,0 0 4 0,0 2 5 16,-2 3-6-16,0 2-2 0,-2 0 4 0,2 0-9 0,-1 2-5 16,3 3 0-16,0 0-7 0,-14 6 2 0,10 1 1 15,-1 1-1-15,3 3-3 0,-3 6-3 0,2 2 3 16,2-2-3-16,-1 1-6 0,4 9 6 16,0-9-6-16,3 0 1 0,2 0-11 0,4-1-1 0,-2-2-5 15,4 0-7-15,-2-1 0 0,5-7-6 0,-1 4-3 16,-1-7-6-16,7 3 6 0,-3-5-3 0,1-3 0 15,1-4 1-15,-2 1 7 0,6-9-6 0,-5 4 5 16,7-7-3-16,-3-2 4 0,-4 0 4 0,-1-6 2 16,0 2 4-16,-1 0 1 0,-5-2 3 0,-5 9 5 15,-3 3 6-15,-3 1 16 0,-1-2-4 0,-3 3 17 0,0-2 1 16,-3 2-7-16,-1-1 1 0,-2-2-2 16,-1 4-6-16,-2 4-1 0,3-3 2 0,-4 4-4 15,7-1 1-15,-2 1-6 0,2 1 10 0,1-2-13 0,1 4-7 16,4 1-2-16,-6-1 1 0,6 1-3 0,0 0 0 15,0 0 0-15,0 0 7 0,0 0-8 0,23 1 0 16,-12-2-3-16,3 1 0 0,0-1 0 0,-1 1 2 16,6-2 0-16,-6 2 2 0,6 0 0 15,-6 0 3-15,-2-1-4 0,2-1 4 0,-1 2-1 16,-5 0-1-16,4 2-4 0,1-2 4 0,-7 1 1 0,1 2-2 16,0-2 1-16,-1 0-3 0,1 4 2 0,-2 2 3 15,0 3 3-15,0 0 4 0,0 4 3 0,-3 0 1 16,3 3-1-16,-3 9 3 0,3-1-3 0,1 0 0 15,3 2 1-15,-4-1-2 0,1-1 2 0,3 0-2 16,-1 0-5-16,1-6 0 0,2 5-8 0,-3-5-2 16,4-2-7-16,3 3-16 0,1-5-16 0,-1-1-28 15,3-2-24-15,7 0-29 0,-5-3-37 0,11-2-39 0,-2-6-46 16,0-1-22-16,-6-1-34 0,4-3-43 16,-9-4-37-16,1-1-68 0,-6-4-936 0,-2-3 462 15,-8 0 308-15</inkml:trace>
  <inkml:trace contextRef="#ctx0" brushRef="#br0" timeOffset="50125.76">11288 10635 189 0,'-54'-2'388'15,"13"3"-35"-15,3 0-30 0,6 2-34 0,11 2-35 0,4-3-26 16,8 4-28-16,6-4-17 0,6 0-17 0,7 0-31 16,19-4-45-16,24 0-49 0,8-4-59 0,32-7-73 15,3-4-94-15,-5-4-664 0,-26 5 283 0,26-8 188 16</inkml:trace>
  <inkml:trace contextRef="#ctx0" brushRef="#br0" timeOffset="51981.824">13431 10560 149 0,'-3'-10'333'0,"2"2"-9"16,0 0 3-16,-2 1 1 0,2 2-4 0,-2 1-8 16,2 0-22-16,-2 0-20 0,3 4-26 0,0 0-24 15,-9 0-16-15,9 0-13 0,-7 9-18 0,0-1-15 16,1 4-16-16,0 4-5 0,-1 3-4 0,-3 4-18 16,4 4-12-16,-1 0-11 0,2 1-7 0,2 3-8 15,-1-4-11-15,6 4-10 0,2 1 0 0,-3-3-9 16,4 2-6-16,2-2-7 0,4-4-12 0,1 0-11 15,-1-3-7-15,3-6-15 0,4 3-6 0,5-3-1 16,4-5 0-16,0-4-5 0,1-4 6 0,0-3 11 0,3-3-15 16,1-6 1-16,-2-2 2 0,2-3 1 0,0-1 3 15,-3-3-2-15,1-2 1 0,-1 0 3 0,-6-2 5 16,0 4 14-16,-1-1 5 0,-8 6 9 0,3 1 8 16,-8 4 11-16,1-1 1 0,-4 4 1 0,1-1-4 15,-5 2-4-15,2 0-4 0,-1 3-10 0,-3 1 1 16,0 0-3-16,10 5 4 0,-8-2 0 0,2 6-4 15,1 7-1-15,-1 2-3 0,1 0-1 0,4 5-3 16,0 2-2-16,-2-5-1 0,4 1-8 0,1-4-9 16,4 3-2-16,2 0-12 0,-4-8-6 0,9 3 2 15,-4-3-13-15,-2-7-9 0,5 1-11 0,-2-2 8 16,-1-4 6-16,2-4 1 0,-1 1 9 0,-2-9 0 16,-1 4 6-16,-2-7 5 0,4-4 2 0,-1-5 3 0,-4-2 3 15,-5-4-11-15,1-1 21 0,-6 0 13 0,2 2 5 16,-3-3 20-16,-6 3 11 0,-4-2 0 15,-2 2 10-15,-4 4 7 0,-1 0 8 0,-5 2-6 0,-3 4 3 16,-2 2-8-16,-2 2 3 0,-2 3-7 0,-4 8-3 16,-2 0-6-16,-2 4-3 0,0 5-7 0,4-2-4 15,0 7 0-15,4 0-10 0,8 0-5 0,4 2-11 16,2 2-12-16,3 8-13 0,6-6 2 0,2 1-16 16,7 1-9-16,1 0-4 0,12 2-4 0,1-1 4 15,3-4-10-15,5 0 1 0,1-3 3 0,2-3 6 16,0-2 3-16,2-2 0 0,0-2 9 0,-3-3 0 15,-6 0 17-15,-1-3-10 0,1-2 6 0,-3 1 8 16,3 0 9-16,-2-3 7 0,1 3 8 0,-2-1-1 16,1 1 2-16,-1 0 3 0,-2 6 2 0,0-4-2 15,1 2 2-15,2 3-3 0,-4 2-9 0,0 0 6 16,2 2-1-16,0 1-1 0,-4 1 0 0,0-4-1 0,-1 7-4 16,-3 2 5-16,2-1 2 0,-6 2-9 0,1-5 5 15,-1 4 0-15,-1 1-3 0,-3-4 2 0,1 2 9 16,-2-1-15-16,-2 0 3 0,1 0 1 0,-1-2-4 15,1-3 5-15,1-1 1 0,-1 0 1 0,0-2 7 16,0-4 0-16,-1 5 3 0,1-5-2 0,0 0-1 16,1-15 0-16,0 4 8 0,2-5-7 0,1 0 18 15,0-3 4-15,4-5 5 0,-1 4 12 0,1 3-1 16,3-8 6-16,-1 9 11 16,2-3-5-16,2 4 0 0,-1 1 3 0,3 0-9 0,1 7 0 0,3-1-5 15,-3 1-2-15,2 5-2 0,1 2-4 0,0 0-2 16,-1 5-4-16,8 4-4 0,-9-1-1 0,5 6 1 15,-1 0-9-15,-4 0 2 0,-1 3-2 0,-2-4-7 0,-2 2 4 16,-1-1 3-16,-2 2-7 0,-1 1-4 0,-1-4-2 16,-6 2-3-16,1-6-2 0,-1 4-2 15,-2-4 2-15,0 3-3 0,0-6-2 0,-2 0 0 0,0-1 3 16,0-3-1-16,2-2-2 0,-8 2-1 0,8-2 1 16,-8-7-1-16,1 0-4 0,3-3-2 0,0-2 3 15,-1-7-1-15,1-6-4 0,3-1 2 0,1-3-5 16,0-2 0-16,1 2 2 0,7-2 0 0,-3 2 2 15,4 3 0-15,-3 0 1 0,-1 9-1 0,2 0 0 16,0 3 2-16,1-1-5 0,-2 5 2 0,2 2-4 16,1 0 0-16,1 4 1 0,-2 0 3 0,3 4-2 15,-3 0 5-15,2 3-9 0,3 0 0 0,0 3-5 16,1 4-5-16,-1 2-5 0,1-1-8 0,-3 2-8 0,0 0-7 16,0-1-7-16,0 0-10 0,-2 4-7 15,-2-5-11-15,0-4-6 0,0 2-7 0,-2-6 9 16,3 6-1-16,-3-4 13 0,1-2 11 0,1 0 6 0,-2-3 10 15,-5 0-1-15,15-7-1 0,-9-1 18 0,3-1 11 16,0-5 6-16,0-2 7 0,0-2 10 16,0 0 0-16,0-8 2 0,4-2 3 0,-3-1 7 0,-1-1 5 15,4 1 4-15,-4-1 6 0,-1 1 6 0,3 3 14 16,-5 9 12-16,-1-2 6 0,1 4 8 0,-1 5 0 16,-2-1-2-16,0 5-13 0,0 0-7 0,-1 1-8 15,-1 5-5-15,-1 0 2 0,0 0-6 0,4 16-4 16,-4 1 3-16,2 1-3 0,-4 7 3 0,1 2-9 15,-2 2-2-15,1 0 1 0,-1 0-1 0,2 8-5 16,-2 10 1-16,-4-1-5 0,4 0 0 0,1 0 0 16,0 0-2-16,0-10-7 0,1 9-9 0,-2-7-7 0,3-2-11 15,0-2-11-15,1 0-6 0,1-3-3 0,-2-2-1 16,0-4-10-16,2-7-7 0,-2-2-6 0,1-4 0 16,-1-3 8-16,0-2 12 0,0-3 8 0,0-3 7 15,0-1 1-15,0 0 8 0,0-16 5 0,0-1 6 16,2-1 5-16,-1-10 8 0,0-1-1 0,1 0 12 15,-1-1 4-15,3-1 6 0,-2 2 6 0,2 1 2 16,-3 0-6-16,3 0 8 0,-1 5 1 0,1 2 4 16,2 4-3-16,1 0-1 0,0 2 0 0,3 1-5 15,-1 0-4-15,1 1-3 0,4 5-1 0,3-3-1 16,-3 5-4-16,0 0-2 0,0 2-4 0,0 3-1 16,-1 0 1-16,5 1-2 0,-5 1-2 0,-3 1 0 15,1 1-2-15,-2 3 1 0,0-1 1 0,-2 1-1 16,-1 2-2-16,-2-4-2 0,-2 8 4 0,0-2 4 15,-2 0-4-15,-2 1 1 0,-1 1-3 0,-3 4 1 16,-2 1 2-16,-1-2-2 0,-2 2-6 0,0-2-9 0,-1 2-17 16,1 1-30-16,-2-2-32 0,4-2-48 0,0 0-40 15,2 2-41-15,3-7-31 0,1 4-37 16,3-2-43-16,0-2-40 0,7-1-53 0,3-5-976 16,0 0 467-16,4-1 310 0</inkml:trace>
  <inkml:trace contextRef="#ctx0" brushRef="#br0" timeOffset="53247.507">16261 10679 251 0,'0'-17'283'0,"-1"0"-15"0,-2 1 5 16,-3 1 12-16,-2-2-12 0,-1 5-13 0,-2 2 1 16,-1-1-3-16,-1 4-6 0,-4-1-5 0,-2 2-19 15,1 3-17-15,-2 2-24 0,1 1-6 0,-1 3-19 16,1 3-10-16,1 3-13 0,-3 1-18 0,-2 8-7 15,4-2-13-15,-1 4-12 0,1 2-11 0,3 0-8 16,5 2-7-16,2-1-25 0,4-5-17 0,2 8-13 16,3-8-13-16,3 1-15 0,3-2-15 0,3-3-12 0,4-2-6 15,1-2-4-15,6 0 2 0,-2-1 1 0,0-3 3 16,1-5 4-16,-1-1 9 0,4-4 2 0,0-2 4 16,2-5 4-16,0-1 8 0,-6 1 10 0,-2 0 16 15,5-8 13-15,-4 0 3 0,-4 4 23 0,-1-2 20 16,-2 0 15-16,-2 2 21 0,0 0 24 0,-2 4 9 15,-3 0-3-15,-1 1-5 0,1 2-5 0,-2 3-13 16,2-2-7-16,-1 3-15 0,1-1-5 0,-2 2-15 16,-1 3-8-16,0-3-3 0,0 3-9 0,0 0-3 15,0 0-6-15,3 10-9 0,-2-1-7 0,-1-4-12 16,0 0-5-16,0 5-6 0,4-4-5 0,-4-1-6 16,2 1 1-16,-2 0 0 0,4-3 0 0,-4 0 2 0,0 2 3 15,0-5 7-15,6 1-5 0,-6-1 4 0,10-6-1 16,-2 1 6-16,0-2 3 0,1-3 6 15,1 3 4-15,2-1 6 0,-3-1 6 0,1 4 7 0,0-2 4 16,2-1-1-16,0 4 4 0,-4-1-5 0,2 3 4 16,4 4-1-16,-5-2 8 0,4 2-8 15,0 1 1-15,-3 4-5 0,3 0-1 0,0 5 0 0,-3-2-4 16,5 1-3-16,-5 3-1 0,-1-5-4 0,1 5 1 16,-2 1-4-16,-1 2-4 0,-3-5-2 0,-1 1-1 15,-3-1-3-15,3-2-2 0,-3 1-11 0,0-2-3 16,1-1-7-16,-2-2 0 0,1 0 3 0,-3-1-3 15,3-2 3-15,0 0 4 0,0-3 0 0,0 0-3 16,0 0-2-16,7-14 3 0,-5 5 1 0,6-8-1 16,0 1 1-16,4-9 4 0,-1-1-2 0,5-2 4 15,-3 0-2-15,2 3-1 0,3 1-1 0,4 1 0 16,-5 3 4-16,-6 7 9 0,1-1-5 0,-5 7-4 0,3 0 2 16,-1 3-3-16,-2 1 0 0,1 1-2 0,0 1 1 15,1 4 0-15,-1-1 3 0,0 0 2 0,3 7-5 16,-4-3 0-16,-1 1 4 0,4 4-4 0,-5-2 0 15,3 0 3-15,-3 3 0 0,-1 0-2 0,-4-3-2 16,1 1-7-16,4 1-6 0,-5-1-8 0,1-2-4 16,2 0-2-16,-3 0-2 0,0-4 2 0,0 0-1 15,4 1 4-15,-3-3 5 0,-1-2-2 0,9 1 8 16,-1-6 1-16,-2 1 4 0,6-2 0 0,3-6 0 16,-1 0 0-16,3 1 0 0,6-9 6 0,0 6-6 15,-2-3 0-15,-4 6 5 0,2 1-1 0,-6-1 0 16,-2 5 2-16,-3 2-7 0,1 1 6 0,-5-1-5 15,5 2 2-15,-4 3 0 0,-5-1 1 0,10 6 0 0,-6-2 0 16,-1 0 5-16,-1 4 0 0,2 0-3 16,-3 4 4-16,-1-3-2 0,3 4 0 0,-3-1-4 15,1 2-11-15,-1-1-11 0,0-2-12 0,0-3-3 0,0 1-3 16,4-4-2-16,-2 2-4 0,0-2 6 0,2-2 18 16,2-1-5-16,2-2 0 0,3 0 7 0,1-3 1 15,3-3 6-15,3-5 4 0,6-3 3 0,-3-2 1 16,3 1 1-16,-5-5 9 0,0-1 3 0,2 3 3 15,-1-5 2-15,1 0 4 0,-2 0 2 0,1 2 1 16,-2 0 8-16,-4 7 4 0,0 2 4 0,-5-1 4 16,-1 5 8-16,-2 0-6 0,3 3-3 0,-5 0-7 15,0 0-4-15,-2 5-3 0,-2 0 3 0,3 9 4 16,-6-2 3-16,2 8-1 0,-3 0 1 0,-1 3 4 16,1 3 3-16,-4 6 3 0,1 2 2 0,-5 0-2 15,3 4-1-15,-2 2-5 0,-1 10-1 0,5-11-3 16,-3 15-2-16,3-3 0 0,1 2 5 0,3-1-5 0,3 1-1 15,2 2-1-15,0-3-4 0,-1 3 1 0,3-5-3 16,-1 2-3-16,-1-13-3 0,2 2 3 0,2-1-4 16,-3 10 0-16,2-8-2 0,0-2 2 0,-1-3-3 15,-3 0 1-15,2-3 1 0,-3-3-4 0,-3-1 2 16,2-7 2-16,-7-2 2 0,-4 0-3 16,-1-2 6-16,-10 0 3 0,-5-3 1 0,-4-1 4 0,-1-7 8 15,-2-3-2-15,-5-1 2 0,0-3-2 0,-10-5 5 16,13-2-1-16,-12-6 1 0,19 0 5 0,-2-2-6 15,5 0 2-15,6-1-1 0,7 6 4 0,2-3-1 16,5-2 7-16,5 4-18 0,3-5-5 0,9-2 2 16,5-1-12-16,8 2 5 0,5-3-3 0,15-3-7 15,5 1-10-15,7 0-21 0,24-13-17 0,-22 14-24 0,3-3-46 16,23-13-63-16,-4 0-87 0,-25 12-100 16,1-6-117-16,23-15-1433 0,-26 16 637 0,17-23 426 15</inkml:trace>
  <inkml:trace contextRef="#ctx0" brushRef="#br0" timeOffset="55847.451">19477 10452 103 0,'0'0'221'0,"0"-3"-5"0,0 3-8 0,3-5-7 16,-3 5-5-16,1-5-4 0,-1 1-10 0,0-2-14 16,4 4 0-16,-3-5-7 0,3 0-10 0,0-2-7 15,-3 1-6-15,3-3-3 0,-1 0-7 0,-3 1-5 16,0-2-5-16,1-4 5 0,-2 1-26 0,-2-1 10 15,-1 0 5-15,3-3-5 0,-4 3 3 0,-3 2 4 16,-2 0 3-16,5 3 24 0,-5 2-1 16,-4-4-14-16,0 6-5 0,-4 2-6 0,-1 2-9 0,-2 3-2 15,-7 8-9-15,0 0-7 0,0 8-10 0,-3 1-3 16,3 7-12-16,-1 0-6 0,-10 10-7 0,15-7-6 16,2 3-4-16,2 0-3 0,3 3-3 0,7-2-9 15,2 2-10-15,3-2-12 0,6 2-11 0,7-1-5 16,5-2-14-16,2-1-12 0,7-3 7 0,1-1-13 0,4-6-3 15,0-2-1-15,2-5 4 0,-1 0-7 0,4-4-11 16,0-8 12-16,0 0 5 0,-1-3 8 16,1-2 1-16,-3-7 5 0,-1-5 4 0,-1 0 3 15,0 0 12-15,-3-1 16 0,-6 0 11 0,4-2 5 0,-6-1 21 16,-4 6 7-16,-2 0 18 0,0 1 13 0,-3 2 3 16,-4 4 5-16,0-2 2 0,0 5-7 0,-1-2-4 15,1 1-7-15,-3 3-7 0,2-2-11 0,-2 2-9 16,0 3-5-16,0 0-2 0,0 0-5 0,0 0-5 15,-2 13-12-15,0-6-19 0,0 3-13 0,1 2-8 16,1-2-14-16,1 1-9 0,0-1-16 0,0 1-20 16,3-2 7-16,1 0 13 0,0-1 2 0,-1-1 8 15,1-2 4-15,-1 0 3 0,1-4 7 0,1 0 7 16,-6-1 4-16,14-6 1 0,-5-2 19 0,4-4-10 16,-1-2 4-16,3-2 30 0,-2-5-6 0,6-3 1 15,-3-1 7-15,0 1 14 0,-2 3 20 0,0 4 1 0,-3 2 9 16,-1 2 3-16,1-2 0 0,-2 6-3 0,-2 2-9 15,0 2-2-15,6 3-4 0,-4 1-7 16,0 2-2-16,5 2-1 0,-4 3-8 0,7 4 1 16,-2-2-5-16,0 6-2 0,-3 0-1 0,-2 0-3 0,2 2-3 15,-5-2 3-15,1 3 1 0,0 0-8 0,-4 1 1 16,-2 0-3-16,1-3-5 0,-5 2-9 0,4 1-6 16,-5-6-11-16,2 0 1 0,0-2-5 0,-1-2 2 15,1 2-4-15,1-4 4 0,-1-2 6 0,1-2 7 16,0-2-1-16,0 0-1 0,0 0 1 0,0 0 1 15,4-13 2-15,-1 2-1 0,4-9-4 0,2-4 10 16,2-3-4-16,0-2 1 0,6 1 0 0,-3-1 4 16,4 0 1-16,0 0 3 0,0 4 1 0,1-1 1 15,-2 4 1-15,-2 7 0 0,-2 2 5 0,1 1-1 0,3 1-1 16,0 4-1-16,2 0 2 0,0 6 0 16,-7 1-5-16,2 1 5 0,3 3-2 0,-2 6-2 15,2 0 3-15,-2 3-3 0,-3-2-1 0,2 4 0 0,-1 1 0 16,-4-1 0-16,2 4 2 0,-2-1-4 0,3 3 1 15,-2-3 1-15,-3-2-2 0,2 1 2 0,2-2-6 16,-4-2-2-16,2 1-4 0,-1-6-3 0,2 2-2 16,-1-3-1-16,0 0 2 0,5-3 0 0,0-2 1 15,0-2 1-15,0-1 0 0,3-1 3 0,1-4 3 16,1-3-2-16,-1-2-3 0,4-5 2 0,-1-1 5 16,2-6-6-16,-5 4-3 0,1-3 3 0,2-2 13 15,-7 2-5-15,-2-5 0 0,-1 3 1 0,-3 7 0 16,-2-1 7-16,-3 1 5 0,0 1 1 0,-3 4 19 15,-1 0-4-15,-5 3 0 0,-2 1-5 0,-5 4-1 16,-3 3-3-16,-7 3 3 0,-4 7-3 0,-4 5 0 16,3-1 5-16,2 3-8 0,2 1-3 0,5 3-3 15,6-3-1-15,-1 4-8 0,6-3-5 0,2 2-3 0,2-1-15 16,4-1-2-16,4-3-16 0,0 1 2 16,4-1-10-16,2-1 1 0,3-3-1 0,2-3-9 0,1-1 9 15,4 0 15-15,0-4-14 0,-1-3 6 0,3-1-3 16,-3-2 5-16,3-4 2 0,2-3 9 0,-4 0 15 15,5-2-11-15,-2-3 7 0,-3-1 5 0,-6 3-1 16,2 1 9-16,-7 3 4 0,2-5 27 0,-5 5 5 16,0 1 7-16,-3 2-1 0,1-1 0 0,0 5-3 15,0-4-7-15,2 2-5 0,-3 3-10 0,-3 1-1 16,0 0-6-16,0 0-7 0,0 0 14 0,5 7-23 16,-5-1 1-16,1 1-7 0,2 2-17 0,-2-1-9 15,2 2 0-15,-1 0-14 0,2-1 9 0,1 1-5 16,0 0-11-16,3-3 4 0,-4 0-3 0,1-2 8 15,0-2 4-15,0 0 5 0,4-3 5 0,1-1 5 16,-1-3 5-16,5-2 0 0,-1-5 8 0,1-1 9 16,2-8-2-16,1-3 7 0,0-5-3 0,0-1 6 0,4-15 4 15,-3 3 5-15,-1-5 0 0,-2 0 4 16,-1-1 9-16,-2-3 8 0,-5 2 8 0,2 0 4 16,-2 2 15-16,-5 11 23 0,-3 3 26 0,0 3 16 0,-6 4 7 15,3 8 15-15,-4 3-2 0,1 5-19 0,2 3-9 16,0 3-9-16,-4 3-7 0,0 3-4 0,-4 11-5 15,-3 6 0-15,-5 6-6 0,3 3-3 0,-1 16-3 16,1 2 1-16,0 2-5 0,5 1-1 0,0 1-9 16,2 0-5-16,2 0-8 0,2-3-4 0,4-1-4 15,1-11-5-15,2 0-4 0,2-3-7 0,3-1-6 16,0 2-13-16,2-7-1 0,-2-7-13 0,8 4-8 16,-5-8-6-16,3-2-2 0,2-1-1 0,3-2-2 15,0-7-4-15,4-3 7 0,0-2 4 0,10-5-1 16,-2-8 1-16,3 1 3 0,-1-5 0 0,11-12-4 15,-4 0 11-15,3-3-1 0,-12 7 3 0,-4 1 1 16,2-2 0-16,-6 4 7 0,-2 3 6 0,-6 6 3 16,-3-1 1-16,-2 1 2 0,2 4 1 0,-4 3-2 0,-1 0-3 15,-3 2-4-15,3 3 1 0,-4 2 7 0,0 0-5 16,4 9 6-16,-4-1-8 0,-2 2 3 16,0 4-3-16,-3 2 3 0,1 2 2 0,-1 1-3 0,2 0-2 15,1 0-3-15,0 0 1 0,2-2-5 0,0 3-5 16,4-5-1-16,0-3-6 0,0 0-3 0,4-5-1 15,-3 3-2-15,6-5 6 0,1 0-1 0,1-4-1 16,1-1 3-16,4-2 6 0,1-2-3 0,0-4 5 16,5-4 1-16,1-4 0 0,0-2 6 0,-2-5-6 15,1 0 2-15,2-5-4 0,-5-2 5 0,2 1-7 16,-2 0 10-16,0 0 4 0,0 1 5 0,0 5 7 16,-4 3 2-16,-5 7 8 0,-7 4 0 0,-1 3-6 15,1 1-1-15,-1 3-5 0,0 2 6 0,-4 0 2 16,6 10 5-16,-6 5 2 0,-1 6-1 0,-2 6 6 0,-3 4-8 15,1 5 3-15,1 9 2 0,-4 4 2 16,7-2-7-16,-9 3-1 0,4 0 1 0,-1 0-3 16,-2 3-1-16,4-2-4 0,-5 2-3 0,2 2-3 15,-1-4-3-15,-1 1-6 0,1-2-8 0,3-2-8 0,-2-4-2 16,-6 5-10-16,5-17-4 0,-1 0-5 16,1-3-2-16,1-1 1 0,-1-2-7 0,3-7-9 0,2-2-1 15,-1-2-1-15,1-3 8 0,0-4 6 0,-1 0 10 16,1-1 2-16,-1-4 2 0,0 0 1 0,0-3 7 15,5 0 14-15,-13-5 6 0,4 1 8 0,0-3 10 16,2-2 11-16,-1-3 2 0,-3-1 5 0,2-3 9 16,1 2 1-16,-1-2 3 0,4-6 3 0,0 2-6 15,2 2-4-15,2-8-1 0,3 0-4 0,5 1-4 16,1-1-1-16,4 0-6 0,6-2-4 0,1 1-1 16,10-11-1-16,1-1-3 0,2 3-3 0,3-2-2 15,2-3-1-15,2-1 3 0,3-1-12 0,3-1 4 0,-1-2-6 16,-1-2-4-16,0 3 0 0,-3 4 1 15,2 2-3-15,-10 4 7 0,-10 9-2 0,1 1 4 16,-3 4 5-16,-8 7 10 0,-3-1 4 0,-2 6 6 0,0 0 6 16,-3 4-3-16,0-1-5 0,0 1 0 0,-2 3-4 15,-2 2-2-15,0 0-4 0,0 0 0 16,6 14 2-16,-6-4-3 0,-5 7 0 0,2 2-3 16,-3 4 0-16,2-4 3 0,-1 8-6 0,0 0 0 0,-1 1 2 15,1-2-4-15,1 3 2 0,1-2-3 0,2 2-1 16,1-10-5-16,0 6-6 0,3 0-5 0,-2-7-5 15,0 2-10-15,2-5-4 0,1-3-15 0,-2 0-5 16,4-4-3-16,0 1 1 0,1-3-2 0,1-1 0 16,2-2 0-16,4-3 2 0,4-3 2 0,4-2 2 15,2-7 1-15,-1-1 9 0,4-8 1 0,-2 2 6 16,1-3 6-16,-2-3 0 0,3 0 6 0,-2-5-1 16,-3 5 8-16,3-4-3 0,-7 4 10 0,1 0 9 15,-2 0 4-15,0 3 10 0,0 3 0 0,-6 3-1 0,2 3 3 16,-1 1-3-16,-1 5-3 0,-2 0 0 15,0 1-4-15,1 1 0 0,-1 4-2 0,4 1-2 16,-3 0-1-16,3 2 4 0,5 5-5 0,-3 1 6 16,-2 1-7-16,6 4 1 0,0 4-1 0,2-1 1 15,-3 4-2-15,-2 0-3 0,2 1 1 0,-4 3 0 16,0-2 2-16,-6-5 0 0,-2 1 1 0,1-1 6 16,-3-1 8-16,-3 4 1 0,0-4 9 0,-2 1 6 0,1 2 1 15,-5-2 0-15,-2-1 3 0,2 0 1 0,-4 1 8 16,-1-3-11-16,1-5 1 0,-2 4 2 0,-5-4-8 15,7-1 0-15,-7 1 0 0,2-1-6 0,1-1-3 16,-5 0 0-16,0-2-10 0,-1-3-22 0,-3-2-34 16,-1 0-45-16,-5-2-59 0,7-4-79 0,-4-2-69 15,-4-6-90-15,4-2-112 0,-1-5-1202 0,-1-2 567 16,-5-17 378-16</inkml:trace>
  <inkml:trace contextRef="#ctx0" brushRef="#br0" timeOffset="55938.208">22545 10099 153 0,'-2'-6'339'16,"-1"2"-44"-16,-2 2-53 0,4 1-59 0,-3-3-55 16,4 4-72-16,-5-3-101 0,5 3-406 0,-9 0 151 15,-1-2 100-15</inkml:trace>
  <inkml:trace contextRef="#ctx0" brushRef="#br0" timeOffset="59479.045">10740 10579 63 0,'-7'1'72'16,"-2"4"-2"-16,0-3-3 0,-1 0-3 0,-1 3-12 16,-1-2-1-16,3 0-3 0,-2 1-6 0,0-1 2 0,-1 2-10 15,0 0 2-15,3-1-3 0,-2-1 0 0,-1-1-5 16,2 2-2-16,0 1-8 0,-2-2 12 16,2-1 3-16,-1 2 1 0,-1 0 3 0,-1-1 4 0,3 1 1 15,0 1 4-15,-2-3 9 0,1 4-3 0,1-2 2 16,-3 0 5-16,3 1 7 0,2-4-3 0,-1 3 6 15,4-4 6-15,0 3 1 0,1 0 7 0,0-2 0 16,4-1 4-16,-8 2 0 0,8-2-2 0,-3 3 0 16,3-3-4-16,0 0-2 0,-4 2-5 0,4-2 0 15,0 0 10-15,0 0 7 0,0 0-2 0,23 0 5 16,-5-2-4-16,1 0-1 0,12-2 1 0,3-2-1 16,3 1-1-16,0-2-10 0,3 2 6 0,-2-3-1 15,0 2 1-15,12-4 6 0,-12 4 3 0,1 0 1 0,-6-1-6 16,2 2-1-16,-5 1-1 0,-2-1-1 15,-6 2-9-15,-4 1-11 0,1-1-1 0,-7 0-5 16,-2-1-5-16,-4 4-8 0,1-1-10 0,-2 1-2 0,-5 0-5 16,9-2-12-16,-9 2-7 0,6 2-18 0,-6-2-33 15,0 0-32-15,-1 5-48 0,-3 1-59 16,-6 1-69-16,1 1-84 0,-4 4-891 0,-1-1 408 0,-1 1 272 16</inkml:trace>
  <inkml:trace contextRef="#ctx0" brushRef="#br0" timeOffset="60413.227">11892 11910 118 0,'0'-9'214'15,"0"0"10"-15,-1 3 8 0,-2 1 0 0,2 0-2 16,1 1-11-16,0 0-16 0,0 4-11 0,0-5-21 15,0 5-7-15,-4-5-23 0,4 5-11 0,0 0-11 0,0 0-2 16,-3 11-5-16,1-3-7 0,1 2 6 16,-2 4-3-16,2 3-7 0,-3 0 6 0,3 10-11 15,-3 2 8-15,2-2-3 0,-2 3-8 0,-3 2-3 0,6-3-8 16,-3 3 8-16,2 3-5 0,-1 2-3 0,3-2-11 16,-4 0 4-16,3 2 4 0,-3-3-13 0,2-2 0 15,-1 2-4-15,-1 0-2 0,1-3 5 16,-1-2-13-16,0-1-1 0,3-8-4 0,-2-2-7 0,2 0 2 15,-1-6-2-15,0 0-5 0,-1 0-1 0,3-3 3 16,0 2-1-16,-1-6-1 0,0 1 1 16,1 0-4-16,-2-2 9 0,1-1-1 0,1 1 2 0,0-4-1 15,0 6-2-15,4-4-2 0,0 0-4 0,-4-2 7 16,17-2 2-16,-2 2-2 0,5-1 5 0,12-2-1 16,0 2-4-16,5-2-6 0,17-1 26 0,7-1-2 15,2 0-5-15,27-7-2 0,1 5-4 0,-24 1-3 16,30 2-3-16,-4-6-2 0,0 3-3 0,-29 5-5 15,4-5-4-15,-3 2-1 0,-2 0-1 0,-6-2-5 16,-7 4 0-16,-12 1-2 0,-4-1-3 0,-2 1-1 0,-12 2-2 16,3-3 7-16,-9 2-8 0,-1 0-1 15,-3 1 2-15,-1-1 2 0,-4 0 2 0,3 1 8 16,-8 0 4-16,5-1-3 0,-5 1-2 0,5-3-3 0,-5 3 0 16,4-3-4-16,-4 3 0 0,0 0-9 15,0 0-27-15,-9-6-31 0,9 6-33 0,-9-2-35 0,4 0-47 16,0 1-46-16,-3 0-36 0,3-2-57 0,0 0-72 15,-3-1-62-15,-2 1-1118 0,5 0 519 0,-3-6 346 16</inkml:trace>
  <inkml:trace contextRef="#ctx0" brushRef="#br0" timeOffset="60714.572">13087 12222 2413 0,'0'-9'73'0,"0"0"28"16,0 3 32-16,-1 0-14 0,1 1-18 0,0 0-10 15,0 5-17-15,-2-7-17 0,2 7-7 0,3-3 4 16,-3 3 9-16,0 0 19 0,14 7 9 0,-5-2 8 16,1 2 0-16,4 3 11 0,2 2-1 0,4 5-10 15,3 1-4-15,0 5-2 0,-1-3 5 0,-1 4-19 16,-1-2 0-16,0 0 0 0,1-3 2 0,-2 5-1 16,-4-1-4-16,-2 1-2 0,-4-1-3 0,-3-3-1 15,-2 4 5-15,-4-5-1 0,0 0-7 0,-6 1-3 16,-1-1 1-16,0-3-6 0,-4 0-2 0,0 1-2 0,-7 2-3 15,2-4-2-15,-6 1-7 0,-1-1-1 16,-3 0-9-16,-1-1 0 0,-1-2-6 0,0-2-27 16,-1 0-36-16,3-2-47 0,6-1-69 0,-2-1-66 15,5-2-82-15,2-3-99 0,2 2-1136 0,-1-3 513 0,1-3 340 16</inkml:trace>
  <inkml:trace contextRef="#ctx0" brushRef="#br0" timeOffset="63196.089">14336 12339 99 0,'-7'-2'123'0,"7"2"-11"0,0 0-7 0,-9 0-10 15,9 0-1-15,0 0-2 0,0 0-3 0,0 0 1 16,-5 0-3-16,5 0-2 0,0 0 7 0,0 0 3 16,0 0 10-16,0 0 9 0,-5-5 11 0,5 5 4 15,0 0 8-15,0 0 2 0,0 0 0 0,0 0 6 16,0 0-1-16,0 0-4 0,0 0 1 0,0 0-8 15,0 0-1-15,0-5-7 0,0 5 1 0,0 0-13 16,0 0-1-16,0 0-2 0,0 0-6 0,0 0-7 16,0 0-3-16,0 0-1 0,0 0-8 0,0 0-5 0,6-5-2 15,-6 5-11-15,0 0-3 0,0-2-3 0,0 2-3 16,3-8-4-16,-2 4-12 0,-1 4 2 16,4-4 1-16,-3-3 2 0,2 3-8 0,-2-2-5 0,6 0 5 15,-5 1-6-15,6-1 4 0,-3 1 0 0,-4 0 1 16,4-1 0-16,-1 2 4 0,-1 1-3 0,1-1 1 15,-1-1-5-15,1 2 3 0,0 1-7 0,0-1 3 16,0 1-4-16,3 0 0 0,2-2 0 0,4 1-8 16,1 2 5-16,5 1-6 0,2 0 3 0,-1 4 3 15,-1 0 7-15,11 5 0 0,-5 3 2 0,2 5-8 16,-3-1 12-16,3 3-3 0,-3 3-4 0,-1-1 0 16,4 3-1-16,-6 0-7 0,-1 1 1 0,1 1-4 15,-6-1-1-15,2 1-2 0,-6-3-4 0,2-2 1 16,-9 4-2-16,-2-6 1 0,-2 0-2 0,-4-1 0 0,-4 2-1 15,0-3-2-15,-5-3 0 0,-1 0-4 16,1-2 5-16,2-3-3 0,-6 0-1 0,4-5 3 0,-1 0-3 16,-3-4 1-16,6-1 0 0,-7-4 2 15,8-4-7-15,-4-1 2 0,1-3 7 0,4-6-7 16,-1-3-4-16,5-9-1 0,1 3 3 0,4-4-3 0,6 0 2 16,2 1-2-16,4 2-2 0,4-3 7 0,2 6-8 15,5 2 1-15,-2 1-2 0,4 5 3 0,1-4 1 16,1 6 0-16,2 0 0 0,2 5 2 0,-1 1-7 15,1 2 3-15,-3 4-2 0,0 4 4 0,-5 0-2 16,-1 3 3-16,-3 3-8 0,7 4 8 0,-7-1-2 16,-3 6 1-16,2 4 5 0,1 0-7 0,-2 5 2 15,-2-1 2-15,1 2 3 0,-5-2-4 0,-2 1-2 16,0 0 2-16,0 2-1 0,-4-6 2 0,0-2 0 16,0 8-3-16,-3-8 3 0,1-2 1 0,1 0-5 15,-1-3 0-15,1-1-5 0,2-5-6 0,-2 3 5 16,0-4 1-16,1-1-1 0,3-2 2 0,-1 0 0 15,3-3 5-15,1-3-5 0,3-2 2 0,1-4-5 16,0-3 0-16,-2-3 1 0,6-4-3 0,-1-2 0 16,0-2-3-16,2-5-1 0,0 0-2 0,-1-3 8 15,-2 0-9-15,-1 1 7 0,1-1-4 0,-5 5 2 0,0-2 3 16,-4 2 1-16,-5 8 2 0,1 3 7 0,-2 3 3 16,-2 2 1-16,-2 3-1 0,-3-3-2 0,1 7 2 15,-2 1 1-15,-6 2 3 0,0 2 3 0,-5 3-3 16,-1 7 2-16,-1 5 8 0,-3 5-4 0,1 5 3 15,3-1-6-15,0 3 7 0,1 3-3 0,3-1-2 16,3 0 1-16,1-1-4 0,3 4 3 0,5-3 0 16,4-2-5-16,1 1 1 0,4-4-1 0,3 0 0 15,3-4-1-15,6-3 1 0,3-2 2 0,7-2-5 16,1-2 0-16,2-7 0 0,2 2 2 0,6-4-6 16,-3-1 2-16,17-6-10 0,-17 1 4 0,2-5 1 15,-2-1-7-15,2-1 1 0,-3-4-5 0,-2-1 4 16,3-3-7-16,7-5 0 0,-12 2 0 0,-2-1 1 15,-3-3-2-15,-3-2 1 0,-3 3 7 0,-5 0-4 16,1-1 1-16,-7 1 4 0,-2 6 3 0,-4 0 0 0,-2 1 2 16,-2 6 3-16,-2-2-1 0,-2 2 2 0,-3-2 3 15,-2 3 1-15,-7 1-3 0,-4 1 2 16,0 2-1-16,-12 5 1 0,4 3 2 0,-4 1-4 0,3 3 0 16,1 3 1-16,2 1-2 0,8 0-1 0,-1 6 3 15,6-3-6-15,3 2 2 0,4 0-6 0,2-2 1 16,1 3-11-16,7-3 2 0,3 1 2 0,-1-4 4 15,8 0-8-15,0-1 3 0,6-1 2 0,0-1 0 16,8-3-1-16,1 0 8 0,3-1-5 0,0-4 4 16,-1 0-3-16,-2 0 4 0,1-2 1 0,-4-1-2 15,-4 1 3-15,-2-3-2 0,-3 3 2 0,2 0 0 16,-7 1-2-16,-1-1 3 0,1 0 3 0,-6 1 1 16,2 1-2-16,-2 0-2 0,-6 0 0 0,12 1 2 15,-7 1-6-15,-1-1 4 0,1 1 1 0,0 0 0 0,0 0 0 16,0 1 4-16,-1 2-3 0,1-1 3 15,0 0 2-15,0 2-2 0,2 1-1 0,0-4-1 16,0 1-1-16,3 1 4 0,-4 0-1 0,3-2-2 0,-2-2-3 16,2 0 4-16,2 1 0 0,-4-4-6 15,5 0 5-15,-3-1 0 0,3-2-3 0,3-4 4 16,-6 1-7-16,5-4 0 0,-2-4 1 0,-2 1 1 16,3 0-6-16,-4 0 7 0,-2-1-2 0,0-1 2 0,-2 0 0 15,-3 0 1-15,1 2 2 0,-3-1 5 0,-2 4 3 16,-1 2 3-16,-4 0 3 0,0-1 1 0,0 2-1 15,-2 1 0-15,1 2 2 0,-2 1-2 0,4-1-1 16,1 3-6-16,1 0-2 0,-1 0-2 0,1 1-2 16,4 2-1-16,0 0 0 0,0 0 0 0,0 0 3 15,0 0-1-15,0 0 3 0,24 0-4 0,-11 1-1 16,9-1 3-16,0-1 0 0,1-1-6 0,-3 2 5 16,3-2 2-16,0-1-4 0,-4-1 1 0,2 3 0 15,-2-3 2-15,-2 1 0 0,-3 1-4 0,-3-1 2 16,2 1-3-16,-6 1 0 0,0-1-1 0,-2 2 1 15,-5 0-2-15,11 2 9 0,-7 2 1 0,0 0 6 16,-1 0 4-16,-3 4 3 0,1 4 0 0,-1-4 6 16,0 6-7-16,-3 2 3 0,1 0-3 0,-1 1 1 0,1 3-8 15,-1-2 4-15,-2 1 1 0,3-1-2 16,0 6-2-16,1-7 0 0,1 2 1 0,1-1-5 16,-1 0-4-16,3-2-5 0,0-4-3 0,3-1-1 0,-1 0 0 15,4-1-4-15,1-3 1 0,4-1 2 0,0-2-4 16,0-1 0-16,8-3-2 0,-3-1 3 0,0-3 0 15,1-3 5-15,4-5-5 0,1-2-1 0,-3-2 2 16,2 1 6-16,-2-3-6 0,-2-1 1 0,2 1-2 16,0 1 4-16,-3-2 0 0,-5 4 3 0,-2 1-1 15,-5 5 8-15,-1-3 4 0,-3 5 6 0,4-3 9 16,-5 6 9-16,1-4 5 0,-1 3-2 0,0 2-3 16,-2-1-3-16,0 4-8 0,2-3-3 0,-2 3-2 15,0 0-3-15,0 0 1 0,0 0-2 0,-15 15-3 16,7-7-3-16,-1 0-2 0,1 2-4 0,0 2-6 15,1-3-9-15,1 3-13 0,-2 4-17 0,4-5-12 16,-2 1-3-16,5-1-7 0,-2 1-7 0,2 0-18 16,1-5 1-16,1-2 14 0,3 0 10 0,1-1 5 0,0-1 8 15,4-1 7-15,0-6 3 0,4-1 12 16,-2 0-3-16,7-5 3 0,-2-4 8 0,7-1 4 16,-1-4 11-16,0 0 5 0,0-3 7 0,2 1 5 0,-1-1 1 15,-3 3 11-15,-4 4 14 0,2 2-2 0,-3 1-2 16,2 0-6-16,0 2 0 0,0 3-4 0,-1 1 7 15,-2 5-9-15,-1 0 6 0,3 4-4 0,-2 4 1 16,-1-1-11-16,0 3 8 0,0 3 1 0,-1 1-4 16,-4 1 6-16,1 2-10 0,0 0 1 0,-4-1 1 15,-2-2-2-15,-2 3-1 0,-1-1 3 0,0-4-6 16,-3 2-2-16,-3 2 2 0,0-3 3 0,-6 1-5 16,2 1-1-16,-4-4 0 0,-3 2 0 0,3-4-3 15,-3 1 1-15,2 0-6 0,2-1 10 0,3-4-4 16,-1 1-2-16,4-1-4 0,2 0 0 0,-1-2-2 15,3 2-3-15,1-1-4 0,2 1 4 0,0-4 0 16,2 6-4-16,3-2 1 0,0-1-4 0,6 2-1 16,0-1-10-16,3 0-5 0,3-2-9 0,-1 1 10 15,6-3-6-15,-4 0-1 0,1-1 6 0,0-4 6 0,-1 1 0 16,0-3 2-16,-2-1 6 0,1-4 0 16,3-5 6-16,1-2 3 0,-2-3 12 0,-2-2-4 0,1 0 6 15,-4-3 14-15,3-2 7 0,-8-3 3 0,2-1 4 16,1-14 5-16,-2 2-2 0,-1-1-1 0,-3 11 13 15,-1 4 12-15,-2 2 18 0,-1-1 9 0,0 8 9 16,-1 4 17-16,-2 4 9 0,1 4 5 0,-2-2-5 16,2 4-19-16,-1 2-4 0,2 2-20 0,-2 2-3 15,1 2-5-15,0 0-6 0,0 0-5 0,-5 20 1 16,2-3-6-16,1 2-9 0,-1 0-1 0,-1 7-1 16,2 2-8-16,2 3-9 0,-4 0 3 0,3 2-3 15,0-5 0-15,1 4-1 0,-2-1-5 0,4-1-2 16,-1 3-5-16,0-4-1 0,3 0-12 0,0-1-12 0,-2-1-15 15,2-7-15-15,2-3-24 0,2 1-20 16,1-2-35-16,1 0-46 0,3-3-29 0,6-6-46 16,2-1-43-16,5 2-57 0,5-7-52 0,4-2-66 0,-2-7-1229 15,-2 0 563-15,-6-5 374 0</inkml:trace>
  <inkml:trace contextRef="#ctx0" brushRef="#br0" timeOffset="63363.46">18064 12361 223 0,'-25'-13'348'0,"-2"2"-15"0,9 0-24 15,-3 7-21-15,9 4-21 0,0-2-25 0,3-1-23 16,0 1-26-16,0 2-17 0,9 0 4 16,-5 3-9-16,5-3 1 0,0 0-4 0,9 7-20 0,3-3-12 15,3 1-10-15,5 0-10 0,10-2-10 0,1-3-25 16,-2 5-37-16,2-5-50 0,-10-1-52 0,-1-2-72 16,-3 1-96-16,2-7-132 0,-2-1-732 0,-2-2 364 15,-2-2 242-15</inkml:trace>
  <inkml:trace contextRef="#ctx0" brushRef="#br0" timeOffset="65532.945">19336 12204 93 0,'0'-13'316'0,"1"2"-2"16,-2-1 4-16,-2-1-11 0,2 4-14 0,-3 1 12 16,3 2-10-16,-3 3-16 0,0-3-18 15,-1 4-20-15,5 2-6 0,-13 2-17 0,4 4-12 0,-6 4-2 16,2 4-15-16,-1-2-15 0,1 4-16 0,-1 7-11 16,1 1-12-16,2 1-13 0,5 3-12 0,-1-1-16 15,5 4-4-15,2-2-8 0,1 0-9 0,4 0-7 16,3 0-8-16,3-5 0 0,3 2-11 0,1-1-5 15,4-3-5-15,-2-2-10 0,6-4-7 0,3 1-3 16,-3-6-8-16,6-2-7 0,2-4-1 0,0-2-5 16,3-5 0-16,0-2 6 0,-3-1-7 0,0-8 0 15,-4 0-5-15,1-4 8 0,-4-3-1 0,4-3-1 16,-3-2-1-16,-3-1 1 0,-1-1 4 0,-2 2 2 0,-6 2-2 16,2-1 9-16,-6 9 12 0,-1-1 3 15,-2 2 8-15,-1 0 3 0,-1 5-1 0,0-1-1 16,-1 7-5-16,-2-3-8 0,0 3-4 0,-1 3 2 0,0 0-2 15,0 0-2-15,0 21-2 0,0-9 1 0,-1 2-1 16,0 6-1-16,-1-3-2 0,1 1 1 16,1 3 2-16,1 3-4 0,2 3-5 0,-2-10-1 0,3 4-1 15,4-3-2-15,-3 1-9 0,2-3-8 0,2-1-9 16,3-2 3-16,-2-3-3 0,-1-1 4 0,5-4-3 16,-4 2 2-16,4-5-1 0,-1-2 2 0,6-6 4 15,-2-2 5-15,1-1 0 0,2-6 1 0,1-3 4 16,-3-3 0-16,-2-1-2 0,-1-2-1 0,2-3-1 15,-3 4 17-15,-5-2-6 0,0 1 7 0,-3 7 1 16,-2 0 16-16,0-1 1 0,-4 2-1 0,-1-1 4 16,-2 6 10-16,-2-2-5 0,0 3 1 0,-9 0-9 15,-2 3 2-15,-3-2-6 0,-2 6-3 0,-7 1-1 16,-4 4-1-16,4-1 5 0,-3 4-7 0,4 2-4 16,-1-1 1-16,10 3-5 0,0-1-1 0,3 1-7 15,4-1-2-15,0 2-8 0,5 0-10 0,1 0 1 0,3-3 1 16,4 2-2-16,1-1 2 0,4-1 3 0,5 0 2 15,5 0-3-15,1-2 5 0,5-4 2 0,9-1 5 16,-4-1-6-16,2-1 7 0,-10-1-3 0,2 0 3 16,-2-3 0-16,-1 1 3 0,2 2 1 0,-4-2 7 15,2 1 2-15,-8 1 2 0,4 0 3 0,-3 1-1 16,-2-1 1-16,4 6-3 0,-2-1 6 0,-1-2-3 16,1 5-1-16,-2 2 4 0,1 1-5 0,0-1 4 15,-1 3-1-15,-3-1-1 0,1 2 0 0,-3 1-1 16,2 2 1-16,-5-2-3 0,4 3 3 0,-4-1-3 15,-1-1 0-15,-1 3-6 0,-3-4-6 0,1-2-5 16,2 2-5-16,-2-3-8 0,0-1-4 0,1-1 6 16,0-4 1-16,1 0 4 0,0-3 2 0,0 0-1 15,0 0 0-15,0 0 6 0,1-12-7 0,2 2 9 16,1-7-1-16,3-1 0 0,5-6 2 0,-1-2 1 16,3 2 0-16,3 1 1 0,-1-1 8 0,2 2 3 15,-1 0 7-15,2 4 8 0,-6 3 2 0,5 4-3 16,-2 0 3-16,2 3-6 0,3 1-3 0,-5 4 1 0,5-1 3 15,-2 4-5-15,-1 3-4 0,1 1 3 16,-5 4-4-16,5 2 0 0,-5 3 1 0,1-2-5 16,-2 3 4-16,-1-1-8 0,-5 3 6 0,1-1-2 0,-3-1-2 15,-1 2 1-15,0 0 2 0,0-1-4 0,-3-3-1 16,-1 0-2-16,-1 1-4 0,-1-7-8 16,0 4 5-16,2-5-4 0,-1-1 4 0,0 1 4 0,-1-2-2 15,2-3-2-15,0 0 3 0,0 0 1 0,0 0-7 16,-5-13 3-16,6 1 5 0,1 3-2 0,2-8-1 15,-2-4-3-15,4-6 4 0,1 2-4 0,-1-4 5 16,3 4-2-16,1 2 1 0,-1-4 1 0,-5 13-2 16,3-1 1-16,1-2 2 0,-3 6-1 0,3 1-5 15,0 2-2-15,-2 1 6 0,-1 2-2 0,2 1-3 16,-2 1 4-16,0 5 0 0,-5-2-1 0,13 3-2 16,-7 1 1-16,-2 2 2 0,0 3-2 0,1 3 0 15,2 3 6-15,-4 0-3 0,1 1-3 0,0 0-6 16,-2 1 2-16,0 1-12 0,0-1-10 0,0-1-4 0,0 0 2 15,-1-5-1-15,2-1-6 0,0-3 3 16,1-2-1-16,0-1-2 0,1-2-1 0,2-1 3 16,1-2 4-16,4-1 4 0,-1-4 3 0,2-4-2 0,0-2 10 15,0-2 5-15,5-6-1 0,0-4 6 0,-3-2-3 16,3-1 3-16,-4-3-1 0,0-4 7 0,-2 1-5 16,2-12 9-16,-1 11 0 0,-2-11 5 0,-2 12 9 15,-4 0 9-15,2 0 13 0,-5 6 4 0,3 1 22 16,-5 6 6-16,0 3-3 0,0 4 6 0,2 4 5 15,-4-1-1-15,4 4-11 0,-2 1-8 0,1 3-6 16,-1 2-4-16,0 0-3 0,-3 16-4 0,3 1 0 16,0 3-3-16,0 9 2 0,0 0-7 0,-5 4-2 15,4 2-1-15,0 10-1 0,1-10-1 0,0 13-5 16,-2-2-2-16,0 7 1 0,-1-4 0 0,-1-1-3 16,-2 0-1-16,3-3-1 0,1-9-3 0,-5 12 1 15,2-3-7-15,1-12-1 0,1 1-3 0,1-4-11 16,-1-3-5-16,0-1-6 0,1-8-1 0,2-2-7 0,0-4 6 15,-2-4 3-15,2-1 6 0,2-2 4 0,-2-4-3 16,0-1 4-16,0 0 2 0,12-13 4 0,-5 3 0 16,0-11 0-16,2-6-2 0,4-4 2 15,-3-1-1-15,0-1 4 0,7-11-4 0,-2 11-2 0,-4 0 3 16,4 0 2-16,0 5-4 0,-6 2 4 0,5 1 0 16,2 2 4-16,-4 7-1 0,5-4-1 0,0 7 1 15,-3 1-1-15,1 5 1 0,-2 2 3 0,-2 3-1 16,5-1-1-16,0 3 2 0,0 5-3 0,0 0 2 15,1-1-2-15,-7 4 1 0,0-1 0 0,-1 2 2 16,-1-1 1-16,-2 2-2 0,2-3 0 0,-4 5 3 16,-2-4 0-16,-2 3 2 0,-1-1-1 0,-2-2 0 15,-2 3-2-15,-3-3 0 0,-3 4 5 0,-2 1-5 16,-2-2-3-16,-2 2-7 0,0-3-8 0,1 1-17 0,-2 1-19 16,3 3-29-16,1-6-46 0,4 0-11 15,0-1-52-15,2 0-31 0,3 1-24 0,2-4-15 16,3 0-16-16,4 0-13 0,4-2-19 0,6-3-16 0,4 0-30 15,3-1-779-15,10-3 375 0,-3-2 252 0</inkml:trace>
  <inkml:trace contextRef="#ctx0" brushRef="#br0" timeOffset="66264.668">21990 12232 149 0,'6'-17'236'0,"-1"3"21"0,-2-2-15 0,-3 3-11 16,0-1-1-16,-3 4 1 0,-1 0-1 0,-1-2-12 15,-2 6-15-15,-2 0-3 0,0 1 10 0,-4 1-30 16,0 3-2-16,-7 4-15 0,-2 2-4 0,-4 4-16 16,-4 4 9-16,2-1-29 0,1 7-4 0,2 1-15 15,5 1-11-15,2 3-8 0,3-1-12 0,2 4-3 16,3-2-8-16,6-8-12 0,3 4-20 0,3 0-8 16,7-3-9-16,-1 0-3 0,2-3-8 0,3 0-2 15,0-4-7-15,3 1-5 0,0-7 3 0,1 0 3 16,0-4-1-16,4-1 2 0,-2-4 1 0,0-1-2 15,0-4 5-15,-5-3 7 0,5 0 2 0,0 1 21 16,1-8-11-16,0-2 5 0,-7 6 4 0,3-4 9 16,-3 4 10-16,-1-2 21 0,-3 5 0 0,-2 2 9 15,1 0 6-15,-2 2 5 0,-4 2-7 0,1 1-8 16,1 1-4-16,-2 1-14 0,-2 3-4 0,2-3-5 0,-2 3-7 16,0 0-5-16,0 0-2 0,-9 18-5 0,5-9 4 15,-4 2-8-15,0 3-2 0,1 2 0 0,0-1-6 16,0 0-14-16,1 3-18 0,2-1-14 15,2-1 3-15,-1-5-8 0,2 1-12 0,-1-2-15 0,4 1-11 16,-1-5 11-16,0 1 8 0,1-2 9 0,-1 0 8 16,1-5 3-16,-2 0 0 0,13-2 5 0,-3-2 5 15,1-7 2-15,5 1 8 0,-3-6 4 0,4-4 14 16,-1-2 5-16,1 0-1 0,-2-2 12 0,3 0-2 16,-1 2 4-16,-1-1 5 0,-3 10 8 0,0-2 3 15,2 1 0-15,0 5 8 0,0-2 1 0,1 5-5 16,0 0 10-16,0 5-9 0,1 2 3 0,-3 2-3 15,-4 0-4-15,9 6 0 0,-2 3 0 0,5 5-8 16,-7-2 5-16,-2 0-1 0,4 6-7 0,-8-3 4 16,3 5-8-16,-3-6 2 0,-3 2-3 0,-2 0-2 15,-4-1-5-15,0 1 3 0,-2-2 0 0,-5-2 1 16,-2 1-1-16,2-2-3 0,-1-1 8 0,0-3-8 0,1-1 0 16,0-3 0-16,3-2 11 0,1 1 7 15,-3-1 13-15,4-1 9 0,-4-3 3 0,6 0-2 16,0 0-2-16,-8-4-4 0,8-3-10 0,-1-2 1 15,2-3-4-15,0 1-6 0,4-8-2 0,1 0-4 0,5-10 0 16,-1 4-12-16,7-2-12 0,-1 2-4 0,3 2-6 16,3-1-10-16,2 4-7 0,2 2-10 0,1 4-15 15,2 0-17-15,-1 3-22 0,2 3-14 0,-3 3-25 16,3 2-16-16,-2 1-16 0,-1 2-27 0,-5 4-24 16,4 4-15-16,0 0-17 0,0 3-20 0,-1 4-14 15,2 0-9-15,-4-1-12 0,0 1-29 0,4-1-780 16,-1-2 371-16,0-4 246 0</inkml:trace>
  <inkml:trace contextRef="#ctx0" brushRef="#br0" timeOffset="67397.976">23260 12366 163 0,'18'-1'93'0,"-2"-1"27"16,-2-2 10-16,-3-2-3 0,-1 0 19 0,-1-2 10 15,0 1 18-15,-1-3 13 0,0 0 14 0,-4 1-3 16,1-3 0-16,-1 0 28 0,-4 0-18 0,0 3 18 16,-2-2 11-16,-4 0-6 0,1 2-6 0,-5 0-5 0,-1 2-4 15,-5 0-3-15,0 1-2 0,-5 0-10 0,1 6-15 16,-7-3-16-16,0 6-10 0,-5 3-12 0,5 0-15 15,-1 1-13-15,-2 5-13 0,3 0-6 16,3 5-9-16,-1 2-13 0,5-1-7 0,-1 3-9 0,8-6-8 16,3 2-10-16,3 0-15 0,5 0-14 0,1-3-4 15,2-2-4-15,3 0-4 0,0-4-2 16,6 1-1-16,-2-2 1 0,2-2 3 0,3-2-1 0,0-1 1 16,3-4-7-16,4-1 4 0,1-1 2 0,5-4-3 15,-6 2 3-15,7-4 1 0,-8 3 0 0,0-1 6 16,-1 1-6-16,0-1 5 0,-4 3 2 0,-1 1 7 15,-4-1-5-15,-3 3 1 0,1 1-6 0,0 1 0 16,0 0-6-16,-7 0 6 0,11 3-6 0,-4-3 1 16,0 6 3-16,-2-1-3 0,1 0 0 0,-3 3-2 15,3 1 2-15,-4-1-1 0,2-1 0 0,-2-1-2 16,1 2 0-16,-1 0-4 0,0-3-2 0,0 2-4 16,0-5 1-16,0 1-2 0,-2 1 3 0,0-4 3 0,4 4-2 15,-4-4-5-15,0 0 11 0,15-11-1 16,-10 4-2-16,3-4 2 0,1-5 2 0,3-1-1 15,0-7 2-15,2-5 1 0,-1 0-3 0,-1-2 3 0,-1-1 5 16,2-1 3-16,0-1 1 0,-2-3 6 0,3 7 6 16,-4-2 7-16,0 7 5 0,-4 5 16 0,0 3 23 15,-1 3 2-15,0 2 4 0,-3 3-3 0,2-1-12 16,-2 3-10-16,1 4-3 0,-1 3 1 0,-2 0-11 16,5 7 2-16,-1 1 3 0,-1 6 7 0,-1 2-9 15,-2 2-3-15,0 7 5 0,-2-1 4 0,0 4-11 16,-3 2-11-16,4-4 0 0,-7 10-4 0,5-6 5 15,-4 2-11-15,3 1 3 0,-4-4-4 0,0 4-5 16,0-1 3-16,0-4-3 0,0 1-11 0,1-6-4 16,3-2-19-16,-1 4-15 0,4-11-7 0,1-3-1 15,2 0-5-15,4-3 6 0,0 0 0 0,5-4 0 16,2-2 6-16,1-3-2 0,4-3-1 0,1-1 3 16,-1-2 2-16,8-5 0 0,-2 0 6 0,-1-3 2 15,-8 3 4-15,2 0-1 0,-2-2 6 0,-2-1 4 0,-3 1 5 16,-1-1 0-16,-2 4 7 0,-2 1 10 15,-1 0 7-15,-2 2 2 0,-1 1-6 0,1 0 8 16,-2 2-8-16,0-2 2 0,0 2-6 0,0 0-2 0,0 5-3 16,0-4-1-16,0 4-1 0,0 0 0 15,0 0 3-15,0 0-2 0,0 0-1 0,0 0-4 0,0 0 0 16,0 0 0-16,0 0-1 0,0 0 0 0,0 0 4 16,-13 7 2-16,13-7 6 0,0 0-8 0,0 0-1 15,4-10 3-15,0 5-1 0,3-5 3 0,-3-1-3 16,6-7 3-16,-1-2 0 0,4-4 1 0,2-1 0 15,-6-4 4-15,8 2 7 0,-4-3-5 0,3-2 5 16,0 0 4-16,-1 0-6 0,0 0 7 0,1-1 9 16,0 2 5-16,0 3 0 0,-5 4 7 0,4 2 3 15,-8 6 2-15,0 3 2 0,-1 1-2 0,-2 8-8 16,-2-1-12-16,3 0-2 0,-5 5 7 0,0 0 0 16,6 14-3-16,-3 0 1 0,-3 4 8 0,0 9-4 15,-3 0 7-15,2 4 0 0,-3 0-5 0,-2 0 3 0,2 1-4 16,-1 0-4-16,-1 2 2 0,-1 1-6 15,0 1 1-15,3-2-2 0,1 2 0 0,3-4-6 16,-4 2-2-16,8-5-7 0,0-2-1 0,2-8 1 0,1-3 5 16,3 0-10-16,-1-2 1 0,6-2 3 0,-1-4-12 15,4 1-2-15,3-7-2 0,-2 0 8 0,4-2-9 16,6-1 1-16,-7-2-6 0,9-9-1 0,-6 5 0 16,1-8 10-16,-2-1-23 0,2 1 1 0,-3-6-7 15,-4 0 5-15,3-2-1 0,-3-1 0 0,-4 1 5 16,2 2-2-16,-6 6-2 0,-1 3 17 0,-8 2-4 15,1 4 0-15,-1 2 0 0,0 1-3 0,-2 3 3 16,0 0-2-16,0 0 8 0,-25 13 8 0,12-1 4 16,-2 9 5-16,-4 0-4 0,4 0 6 0,0 3 0 15,5-8 1-15,-2 9 1 0,6-5-1 0,-3-4-2 16,5 0 0-16,4 1 0 0,0-1 0 0,4-3-5 16,4 1-3-16,-1-2-13 0,9-4-34 0,-1 1-37 15,2-2-63-15,4-2-86 0,9-5-94 0,3 1-102 16,-4-4-100-16,3-4-1475 0,4-1 668 0,-1-7 444 15</inkml:trace>
  <inkml:trace contextRef="#ctx0" brushRef="#br0" timeOffset="69895.521">25952 11991 125 0,'0'-3'148'0,"2"-1"5"16,0-4-2-16,1 3 0 0,-1-2 20 0,2-3 3 15,-3-1-11-15,4 3 7 0,-5-4 6 0,4 4 7 16,-3-2-2-16,-1 3 6 0,4-2 17 0,-4-1-1 16,0 3 23-16,0 3 3 0,2-1-9 0,-2 0-17 15,0 2-6-15,0 3-30 0,0 0-7 0,0 0-6 16,0 0 4-16,-11 17 14 0,1-3-14 0,-1 3-14 16,-6 3-10-16,2 4-11 0,-2 0-8 0,2 3-11 0,1 2-8 15,0-3-9-15,2 4-10 0,2-3-5 0,2 2-10 16,3 3-5-16,1-2-3 0,4-3-9 0,4-1-10 15,1 1-10-15,3-3-11 0,5-3-11 0,-2-4-6 16,8 3-5-16,-1-3-12 0,5-4-3 0,3-3-5 16,1-2-6-16,3-5 3 0,1-2 1 0,0-4-7 15,2-5 3-15,0-3-2 0,0-5 1 0,1-3 2 16,9-8 1-16,-10 4 7 0,7-5 3 0,-12 7-1 16,-1-2 18-16,-3 0-15 0,-1 2 18 0,-5 9 10 15,-5-3 6-15,-1 4 11 0,-1 0 9 0,-5 4 5 16,2 0 0-16,-3 3-4 0,0 0-4 0,-2 0-4 15,-1 3-7-15,-2 1 2 0,0 0-6 0,3 7 1 16,-6 0-1-16,2 4 0 0,-3 6-1 0,-1-3 0 16,0 3-7-16,0 2 2 0,2 0-2 0,6 5-8 0,-6-6-7 15,6 0-7-15,1 0-9 0,-1-1-5 16,5 2-5-16,-3-2-7 0,3-7-1 0,2-1-1 16,3 1-4-16,-2-3 7 0,6-3-7 0,-4-2 14 15,5-2 3-15,1-3 7 0,1-2-2 0,-1-4 4 0,7-6 2 16,-7-5 3-16,3-2 0 0,-2 1-2 0,-2-4 11 15,0-3-2-15,-4 1 0 0,-1-1 8 16,-3 3 11-16,-1-4 9 0,-3 6 7 0,-2 6 10 0,-4 0 13 16,-4 5-12-16,-2 2 6 0,-4-3-8 0,-6 1-4 15,-7 5 2-15,-5 0-6 0,-6 7-9 16,-7 0 7-16,0 5-6 0,3 0-3 0,6 2 1 0,-4 2-5 16,5-1 0-16,3 1-3 0,4 5 1 0,6-5-8 15,5 1-6-15,-1-1-11 0,7 3-10 0,3-5-6 16,1 5 4-16,6-3-4 0,1-4 2 0,7 5-5 15,4 0 12-15,8-3-7 0,5 0 6 0,7-2 1 16,0-3-4-16,0-1 0 0,2-1 11 0,0-3 11 16,-1 1-9-16,-1-1 0 0,-2 3 3 0,-4-3 2 0,1-2 8 15,-9 4 3-15,1-3 0 0,-3 3-4 16,0 1 7-16,1 1 1 0,-6 3-5 0,-1-2 12 16,-2 5 2-16,3-2 1 0,-2 2-3 0,2 3 7 15,-5 0 1-15,-2-1-5 0,3 2 1 0,-4 0 2 0,-1 1-2 16,0 4-1-16,-3 0 1 0,2-4-5 0,-4 1 0 15,0-2-3-15,0 0 2 0,-2 2-1 0,0-1 0 16,1-4-1-16,-1 1-5 0,0-2 0 0,1-2-3 16,0-1 5-16,-1-1-5 0,2-3 4 0,-3 1-4 15,3-1-10-15,0 0-2 0,-3-13-4 0,4 1 0 16,2-8 4-16,1 1 3 0,2-9-6 0,4 3 3 16,0-3 3-16,5 3 1 0,-3-2-1 0,1 4 5 15,2 0 5-15,-2 7 2 0,1 2-6 0,0 2 16 16,3 1 2-16,-4 2-6 0,5 1 4 0,-2 3 1 0,2 3 4 15,-1 2-1-15,3 1 0 0,-4 4-5 16,0 1 0-16,3 2 4 0,-5 3-5 0,0 2 0 16,-1 1-3-16,-1 1 1 0,-1-1-1 0,-2 0 0 0,-2 1 0 15,-1 2-5-15,-2-5 6 0,-2 1 0 16,-1-3-6-16,-1 1 3 0,-1 0-2 0,1 0 2 16,0-6-2-16,0 0-4 0,0 2 2 0,-1-5 4 15,1-2 1-15,0 5 2 0,0-5-4 0,0 0-5 0,0 0 0 16,-1-14-1-16,2 4 6 0,1-7-7 15,1-1-6-15,2-1 5 0,4-7 4 0,3-1-1 0,-1-2 0 16,1 0-1-16,0 2-3 0,1 1 1 0,1 4-2 16,-7 5 2-16,4 1 3 0,-1 1-1 0,-5 4 0 15,3 0-5-15,-3 5 2 0,2-2-6 0,-4 4 1 16,1 1-3-16,-4 3 2 0,9 2-1 0,-2 0-1 16,-3 1 6-16,-2 4-1 0,4 0-1 0,-3 3-1 15,1 2 2-15,-3-2-6 0,-1 4 4 0,0 3-2 16,3-2-5-16,-3 0-14 0,-3 1-2 0,6-3-1 15,-2-1-2-15,2-1 6 0,-1-2-7 0,1-1 2 16,1-3 1-16,-1 3 5 0,2-4 3 0,0-1 6 16,3-3-6-16,3 0 9 0,2-3 3 0,0-1-3 0,5-4 15 15,0-3-6-15,5-6 2 0,-3-1 2 16,3-3 5-16,-2-1 1 0,1-2 12 0,-3-1 0 16,0-4 6-16,0 3 9 0,0 0 5 0,-5 0 13 15,2 4 3-15,-7 4 11 0,0 1 9 0,-2 6 10 0,-2 1 10 16,0-1-6-16,-1 5-3 0,0 1-11 0,-3 1-13 15,3 3-7-15,-4 1-3 0,0 10 2 0,0 1 4 16,0 8-4-16,-1 6 2 0,-3 6 6 0,2-1-3 16,-5 5-3-16,-2 0 3 0,0 15-12 0,0-2-3 15,-3 1-5-15,3 1 2 0,-2-1-1 0,-1-4-6 16,4 1-7-16,-2 3 5 0,1-4-6 0,-1-1 19 16,2-7-23-16,-5 9 3 0,4-13-9 0,3-4-9 15,-2 1-11-15,-1-3-8 0,4-9-9 0,1-5-5 16,2-3-2-16,-1-2 3 0,-1-1 35 0,4 0 4 0,0-5-1 15,0-2 1-15,0 0-8 0,9-14-5 16,0-1 0-16,3-11 5 0,1-4-1 0,-1 0-3 16,7-15-3-16,-2 0-1 0,0-6 10 0,1 1-11 15,-2 1 12-15,3-1-14 0,-1 10 3 0,-4 8 1 16,0 5 0-16,-1 1-2 0,0 6 1 0,1 4-5 16,-4 2 6-16,3 1 4 0,-4 4-7 0,2 2 6 15,3 4-12-15,4 0 3 0,-4 3-2 0,4 1 13 0,0 5-10 16,-5 0 1-16,2 2-2 0,-2 1-2 0,-3 3 3 15,-1-2 2-15,-4 1 0 0,-2 1 2 0,-2 0 0 16,-1 1-1-16,-4 3 0 0,-2-1 1 0,-3-3 3 16,-4 4 0-16,0-4-3 0,-2 4 5 0,-2-6-8 15,2-1 1-15,-2 0 4 0,1-3-2 0,3-1 2 16,2 1 0-16,-1-1 1 0,2-2-1 0,0-1 0 16,2 0 4-16,2-1 0 0,-1 2 1 0,1-2-1 15,6-1-2-15,-8 1-1 0,8-1-3 0,-5 2 3 16,5-2-6-16,-4 0-1 0,4 0 9 0,0 0-10 15,0 0-4-15,0 0 9 0,0 0 1 0,17 0-1 16,-6 1-3-16,2-2 6 0,6-2-2 0,2 2-1 16,-1-2 0-16,10 0 0 0,-9-2 1 0,6-2 1 15,1-2-3-15,-6-3 0 0,-3 2 1 0,8-4 6 16,-3-4-6-16,0-1 7 0,-2 2-12 0,1-5 1 0,4 1-1 16,-4-3 4-16,-4 2-6 0,2 2 8 15,-6-1 0-15,-2 7 2 0,-2 1 12 0,-5 3 10 16,2 1 0-16,-4 1 1 0,-3 0-3 0,2 1-4 0,-2 3 4 15,-1-1-7-15,0 5-3 0,-4-4 0 16,4 4 0-16,-13 4 3 0,1 0-5 0,-4 4 2 16,-4 1 1-16,0 7-2 0,-3-1 0 0,2 1-2 0,2 2-1 15,6-4-5-15,1 2 2 0,1 1-2 0,4 2 2 16,1-1-3-16,3 1-5 0,3-2-9 0,3 0-3 16,1-6-6-16,1 5-2 0,2-4-5 0,1-3 1 15,6 2-2-15,2-5 0 0,2 1-2 0,1-6 1 16,3-4 1-16,6-3 1 0,2-2 4 0,-2-5 6 15,0-4 0-15,0-4 4 0,-1-1 1 0,-1-4 1 16,6-9-2-16,-11 5 4 0,6-15-1 0,-4 1 3 16,1-6-2-16,-4-3 2 0,2-2 0 0,-7 0 4 15,1-3 2-15,-6 4 1 0,-1 1 10 0,-5 1 6 16,-3 18 6-16,-1 1 15 0,0 1 5 0,-4 4 4 16,-1 3 8-16,1 7 11 0,-1 1-1 0,2 8 1 15,1 0 1-15,-2 2-15 0,3 3-6 0,-5 4-8 16,6 0 16-16,-11 11-24 0,-3 3 0 0,0 10 3 0,-2 5-3 15,0 3 0-15,-3 14-3 0,0 1 0 0,4 1 15 16,-3 1-12-16,4 0-10 0,1 1-1 16,4-1-1-16,0-2-1 0,1-2 2 0,2-8-6 15,4-2 1-15,0 0 2 0,2-1-2 0,4-5-1 0,0 2-20 16,2-2-6-16,3-2-16 0,4-5-24 0,1 4-26 16,0-10-28-16,5 0-51 0,5-4-59 15,3-2-66-15,3-6-56 0,0 0-77 0,4-5-79 0,-5-3-1361 16,0-7 620-16,-5-3 412 0</inkml:trace>
  <inkml:trace contextRef="#ctx0" brushRef="#br0" timeOffset="70019.798">28868 11885 180 0,'-6'-16'262'16,"-1"5"-26"-16,1 1-25 0,1 0-10 0,1 1-19 16,3 2-18-16,2 1-18 0,0 2-16 0,6-1-15 15,4 0-11-15,1 3-19 0,8 0-39 0,4 2-45 16,6 2-55-16,-2 0-71 0,5 3-503 0,-5 2 208 15,3 0 140-15</inkml:trace>
  <inkml:trace contextRef="#ctx0" brushRef="#br0" timeOffset="71644.909">28836 12269 219 0,'-7'0'301'0,"0"0"-36"0,7 0-26 16,-6 1-25-16,6-1-16 0,-4 3-17 0,4-3-9 15,4 7-13-15,2-1-10 0,4-1-11 0,7 1-10 16,2 2-8-16,9 0-12 0,-1 4-11 0,3-3-8 16,-1-2-9-16,0 0-11 0,3-1-5 0,-1 0-8 15,0-3-4-15,-3-2-5 0,0-2-3 0,-9-1-6 16,0 0-3-16,2-3-3 0,-3-3 1 0,-1-1 1 15,0-3 6-15,7-3-3 0,-7 2 10 0,3-4 17 16,-3-3 8-16,0 1 18 0,-2 4 8 0,-5 0 1 16,2 0 3-16,-5 1 21 0,-2 4 32 0,1 0 21 15,-3 3 5-15,1 3-12 0,-1-1-14 0,-1 0-14 16,-2 1 5-16,0 4-20 0,0-3-14 0,0 3-13 0,0 0-10 16,0 0-8-16,-10 12-7 0,4-3-9 0,-1 3-5 15,-7 3-5-15,4 0-6 0,0 3-8 0,1 0-5 16,0 6-5-16,3-6-10 0,0 0-11 15,5-1-12-15,1 2-12 0,1-1-14 0,2-2-12 0,1-6-11 16,1 0-4-16,1 0-4 0,3-3 2 0,1 0 7 16,3-4 4-16,1-3 5 0,4-3 4 0,1-4 7 15,-1-5 3-15,4-5 0 0,1-6 3 0,-3-3 4 16,2-3-2-16,3-12 5 0,1-2 6 0,0-6-2 16,-1-2 5-16,-2 0 8 0,-5-3 4 0,14-26 3 15,-11 28 11-15,-2-2 11 0,-6 4 15 0,1 1 13 16,-7 15 10-16,-2 4 14 0,1 1 35 0,-6 6 19 15,1 6-5-15,0 4-8 0,-2 2-13 0,0 4-14 16,-1 3-15-16,0 3-5 0,2 1-4 0,-18 13-8 16,6 3 0-16,-5 9-7 0,-3 4-10 0,-3 14-4 15,0 3-2-15,5 1 0 0,-1 3-4 0,1-1-2 16,4-1-3-16,1 2 8 0,-1 2-11 0,4-2-9 16,1-2-7-16,3-10-13 0,5-3-12 0,1-2-22 0,2 0-3 15,7-1-6-15,0-4-14 0,3-1 2 0,2-5 0 16,5-1-4-16,3-6-2 0,3-3 3 15,2-4 3-15,2-6 7 0,1-2 1 0,-1-5 3 0,2-1 2 16,-1-7 6-16,1 0 6 0,1-6-1 0,-3-4 4 16,2 2 6-16,-2-5 5 0,-2 5 1 15,-5 0 20-15,-2 2 5 0,-4 6 15 0,-5-1 20 16,-3 4 6-16,-2 1 6 0,3 2-1 0,-5 4-8 0,0-4-6 16,-3 7-12-16,-1 0-3 0,0 0-4 0,0 0 2 15,-9 15-5-15,3-4 0 0,-2 4-5 0,-5 7 3 16,2-5-2-16,-2 7 1 0,0 1-1 0,3-1-7 15,3 2 0-15,3-6-4 0,1 1-11 0,2-1 0 16,2-2-2-16,3 0-6 0,2-3 1 0,3-1 0 16,5 1-2-16,-5-2 1 0,9-2 4 0,-4-2 0 15,5-4 1-15,1 0 0 0,1-5 2 0,1 0 2 16,7-5 1-16,-1-2 0 0,1 0 0 0,-1-1 1 16,-3-2 2-16,2-1 2 0,1-4-1 0,0 1 0 15,-2-1-1-15,3 3 2 0,-2-4 0 0,-8 4 2 16,-5 3 11-16,2-5 4 0,-5 5 3 0,-2 3 2 15,4-1-1-15,-7-3 8 0,2 8 1 0,-3-3 0 16,0 1-5-16,0 1-3 0,-2-2-3 0,1 2-2 0,-2 2-5 16,-2 1-1-16,4-3-1 0,-4 3-3 0,0 0-2 15,4-2-1-15,-4 2-2 0,0 0-2 0,0 0 3 16,0 0 0-16,0 0-1 0,0 0-2 16,0 0 2-16,0 0-3 0,0 0 5 0,8 2-2 0,-8-2 4 15,0 0 1-15,0 0 0 0,0 0 3 0,0 0 3 16,0 0-3-16,11-1 2 0,-7-3 2 0,0-1-2 15,0-2-1-15,1 5-5 0,0-10 5 0,-1 1-2 16,1-2-2-16,2-1 14 0,-4 2-18 0,1-1 3 16,2 1 3-16,-2-3 2 0,0 3 4 0,-2-1 4 15,0 7-3-15,-1-6 9 0,0 7 4 0,1-2 1 16,-1 4-9-16,1-1 5 0,-2 4-13 0,0 0-12 16,0 0 6-16,0 0-10 0,-16 15 12 0,8-7-1 15,-5 6 1-15,4 7-1 0,-2 0 1 0,3-3 5 16,0-1-5-16,-2 9 0 0,0-1-1 0,2-2 2 15,2 4-1-15,-3-3-3 0,4-5-1 0,0 5-1 16,2-6 3-16,2-2-1 0,-2 1-14 0,3-2 27 16,3-4-18-16,-2 1-8 0,3-1-1 0,4-2-4 0,2-2 0 15,2 0 0-15,8-3 0 0,-1-2-2 16,3-2 4-16,7-3-2 0,-6-1 3 0,4-6-3 16,-4-1 5-16,3-5 1 0,-3-1-2 0,-2-6 6 15,0 0-13-15,1-3 8 0,-6 1-12 0,3-4 5 0,-1 3-5 16,-2-1 10-16,-2 3-1 0,-5 5 1 0,-3 3 3 15,-2 0 2-15,-3-3 1 0,-1 1-3 0,-5 2 5 16,-4 1-2-16,-4 1-3 0,-5 0 0 0,-5 0 6 16,-2 3-2-16,-5 2 0 0,6 5-2 0,-5 1 4 15,7 3-7-15,3 0-3 0,-2 3 5 0,2 0-4 16,6 1-5-16,-4 2-8 0,5 0-6 0,1 0-12 16,3 2-13-16,3-1-2 0,0 3 0 0,7-3 7 15,1 2 4-15,3-1 6 0,3-1 5 0,4 0 2 16,4-2 5-16,4 2 3 0,0-3 2 0,4-3 0 15,-2 3 6-15,5 1 1 0,-6-2 4 0,6-2 7 16,-10 2 6-16,3 0-3 0,0 2 5 0,-1 0 2 16,6 5 2-16,-3 2 8 0,3 1 3 0,-1 3 4 15,-3 2 4-15,-1 0 6 0,0 6 1 0,0-4 2 16,-5 2-5-16,-1 1-4 0,-2-2-27 0,-5-3 9 16,1 3 1-16,-4-5-4 0,-4 2 0 0,-1-1 2 15,-5 1 6-15,-1-3 9 0,-6 0-4 0,2-2 3 16,-8 0 2-16,5-4 8 0,-2-6 16 0,0 2 4 0,1-1 9 15,4-1 24-15,-3-2-3 0,3-5 9 16,2 2-4-16,3-3-12 0,-3 0 6 0,6-7-24 16,0 2 5-16,6-3-9 0,4-4-7 0,6-4-4 0,8-2-7 15,2 1-24-15,4-3-12 0,15-4 0 0,6 1-9 16,-2 6-22-16,0-3-22 0,0 6-22 0,-12 5-24 16,-3-1-41-16,3 6-56 0,-8-4-62 15,0 1-62-15,-8 3-62 0,-5 0-76 0,-4-1-82 0,-6 2-1338 16,-6-2 626-16,-10-2 418 0</inkml:trace>
  <inkml:trace contextRef="#ctx0" brushRef="#br0" timeOffset="71790.528">30150 12004 30 0,'-13'-1'396'0,"5"-2"-48"0,6 1-30 0,2 2-33 15,19-1-29-15,9 1-26 0,9 0-20 0,17 0-19 16,2 4-19-16,3 0-16 0,-4-1-23 0,-3 3-33 15,-15-2-43-15,-1 0-67 0,-7-1-83 0,-9-3-85 16,-6 4-689-16,-4-4 289 0,-6 0 192 0</inkml:trace>
  <inkml:trace contextRef="#ctx0" brushRef="#br0" timeOffset="74062.099">23799 13009 113 0,'3'3'165'15,"-3"-3"3"-15,2 2-6 0,-2 3 7 0,0 0 5 16,0-1 1-16,0 1-3 0,-2 1 1 0,-1-1 0 16,-1 4-4-16,-1-2-1 0,-2 1-4 0,-1 0-4 15,0 3-4-15,-1-2-3 0,-1 0-5 0,0 0-7 16,-1-2 5-16,-4 2-5 0,0 3 0 0,-4-2 1 15,-7 4-10-15,3-1-4 0,-3-1-11 0,0-2 1 0,-2 1-9 16,-1 2-15-16,-4-4 11 0,1 2-14 16,-6-1 0-16,2 1-2 0,-1 0-4 0,-11 4-1 15,9-7-11-15,1 3 4 0,0-3-7 0,-12 4-3 0,-1 1-2 16,11-4-3-16,4-1-2 0,-15 3 5 16,13-4-10-16,2-2-4 0,1 5-1 0,0-5 16 0,-1 0-3 15,2 3-3-15,0-4-6 0,2 2-2 0,-1 0-3 16,1-1-3-16,-4-1-3 0,-1 1 1 0,2 0-6 15,0-1 2-15,-1 2-6 0,0-1-2 0,-16 2-2 16,15 0-6-16,-17-7 2 0,16 5-2 0,-14-2 2 16,-2 2 0-16,3-3-3 0,0 0 1 0,-3 1 1 15,16-3 2-15,-16 0-2 0,0 0 5 0,2 0 1 16,-3 0-3-16,4-2-2 0,11 2-2 0,-13-3 1 16,14 3-1-16,-13-2-1 0,12-3 0 0,-12 3-1 15,12 2-2-15,-11-3 2 0,14 1 0 0,-14 1-1 16,11 1-1-16,3-3-6 0,-2 2 1 0,-1 0 6 15,3-3-4-15,-4 1 0 0,4 1 0 0,0-1-1 0,1-1-4 16,-1-1 1-16,2 0-1 0,1 0-3 0,2-2 2 16,2 1-3-16,-1 0 2 0,-1-2-5 15,5 1 1-15,-1 0 4 0,-4 0-4 0,5 2 2 16,-3-3-5-16,-1 1 4 0,-1-2-5 0,3 1 0 0,-2-1 1 16,-1-1-2-16,3 0 2 0,-1-2-3 15,5 3 2-15,-7-4-1 0,1-1-1 0,1 2 2 16,-2 0-4-16,2-3 0 0,0 1 1 0,0 0 1 0,3 1-2 15,0-3 4-15,-1 1-4 0,0 0 4 0,1 1 0 16,2-1-5-16,-1 0 2 0,2-6 0 0,2 5 1 16,3-1-1-16,-4-1 1 0,10 2-2 15,-8-4-1-15,5 0 1 0,2 6 4 0,-6-9-5 0,2 1 3 16,0-1-2-16,4-1-2 0,-3-3 0 0,3 2 6 16,-1-1-7-16,-2 2 2 0,3 0 2 0,0-3 0 15,-1 1 0-15,-1-1-1 0,2 2 0 0,2 3 2 16,-3-1 0-16,7 5-4 0,-5-3 1 0,-4-2 1 15,8 6-1-15,0 2 3 0,-2-4 1 0,3 0-3 16,0 1 0-16,2 0-4 0,-3 2 5 0,-1-8 7 16,6 5-9-16,-1 1 1 0,2 0-1 0,1 0 0 15,-2-3 1-15,8 1 2 0,0 2-5 0,1-7 4 16,1 8-1-16,6-7-1 0,-1 4 3 0,5-2-6 16,-6 2 5-16,6-2-4 0,6-1 0 0,2 2 3 0,-1-2 0 15,4 0 2-15,4-2-2 0,-3 3 0 16,4-1 0-16,11-7-1 0,-11 10-1 0,9-9 1 15,1 3 0-15,-10 5 2 0,9-5-2 0,-8 6 3 16,13-5-2-16,-2 0 4 0,-2 0-2 0,4-1-2 0,0 3 1 16,0-4-2-16,0 5 2 0,5 0-3 15,-1 1 3-15,6-1 0 0,-6 4-1 0,4-1 2 16,-1 3-2-16,2-1 0 0,-1 0 2 0,5 2 2 0,-3 1 1 16,2-3-3-16,-2 2-3 0,1-3 3 0,-2 6 1 15,-1-4-1-15,-2 2-2 0,2-1 1 0,-2 3 1 16,-2-1 2-16,4 0 1 0,-4 3-3 0,0-4 3 15,1 1-3-15,1 2-2 0,-1-1 1 0,0 5 1 16,9-3 1-16,-6 0 1 0,1 0-2 0,-4 4 1 16,5 1-2-16,-2-1 2 0,2-1-2 0,3 2 4 15,2-1-3-15,2 3 4 0,1 0-4 0,0 0 0 16,2 1 4-16,25-1-1 0,-30 3-3 0,2 0 2 16,-1 3-1-16,-3-1-2 0,-3 4 2 0,6-3-3 15,-5 0 4-15,2 4 1 0,-5-4-3 0,-2 3 3 0,6 1-3 16,-3 1 2-16,2-4-2 0,-6 3 0 15,3 0-2-15,-2 0 4 0,3 3-2 0,-15-5 0 16,16 7 3-16,-5-1-3 0,0 0 0 0,-1-1-1 16,-13-1 3-16,13 4-1 0,-12-5 4 0,-1 4-3 0,0-3-1 15,-2 2 3-15,-2 3-4 0,0-3 3 16,-5 3-5-16,2 1 1 0,-5-1 3 0,2 3 0 16,-5 0-2-16,2 3 3 0,2 1 2 0,-1 0-3 0,1-1 3 15,3 4 2-15,-3 1-1 0,0-4 5 0,0 3-2 16,0 1-2-16,-2-3 3 0,2 1-3 15,-2 1-1-15,2-2 6 0,-5 3-7 0,2-1-2 0,-4-1 3 16,1 0-1-16,1 1 0 0,-7 1 3 0,0-1 3 16,-1-1-7-16,4 2 1 0,-6-3 1 0,-2-4 0 15,4 5 0-15,-4 1 2 0,4 2 1 0,-3-3-1 16,0-1 2-16,3 5 0 0,-3-4-2 0,-1 6-2 16,2-3 6-16,1 2-2 0,-3 1 7 0,-3 2-8 15,3-2 2-15,-1 3-1 0,0-2-7 0,-1 3 6 16,0 0-5-16,-1 0 1 0,-1 4 3 0,-5-3-2 15,4 2 0-15,-1 2 0 0,2-5-2 0,-3 1 2 16,0 0 1-16,-1-1-2 0,0 1 1 0,-1-2 0 16,0-1-4-16,0 0 4 0,0-1-1 0,0-2-5 15,0 2 12-15,0-3-7 0,-1 1 0 0,-2-3-1 16,1 0-1-16,-6 0 0 0,6-4 12 0,-1-4-11 0,-2 0-2 16,-3 0 0-16,3-4 0 0,-5 1 3 15,-2-1-1-15,2 1 2 0,-6-2 5 0,1 0 3 16,-4-2-7-16,-4 4 15 0,5-6 5 0,-10 1 1 0,-2-3 3 15,-4 3 5-15,-4-4 2 0,0-1 8 16,-15-3-3-16,0 5-1 0,-4-6 2 0,-3 3 0 16,0-3 3-16,-2 0-6 0,0 2-3 0,-3-1 2 0,3-2-13 15,-3-1 14-15,1 4-17 0,-2-2 19 0,5 0-7 16,-3 0 6-16,-2-2-3 0,2 4 2 0,-3-1-33 16,6 2-8-16,0-1 0 0,-2 3 0 15,4-3 0-15,-1 0 0 0,4 3 0 0,-3 0 0 0,4-3 0 16,2 3 0-16,13-3 0 0,-1 3 0 0,2-1 0 15,0 0 0-15,1 0 0 0,1 0 0 0,4-3 0 16,-2 4 0-16,3 0 0 0,1-2 0 0,3 1 0 16,-2-1 0-16,9-2 0 0,1 3 0 0,2-3 0 15,-4 1 0-15,8-1 0 0,-1-1 0 0,-2 1 0 16,-2 1 0-16,0-2 0 0,-2 0 0 0,2 0 0 0,1 0 0 16,-2 2 0-16,1-4 0 0,-2 2 0 15,2 0 0-15,1-3 0 0,-1 2 0 0,1-2 0 16,5-1 0-16,4 3 0 0,-3-2 0 0,3 3 0 0,2-2 0 15,0-1 0-15,2 1 0 0,-1-3 0 16,1 3 0-16,1-3 0 0,2 1 0 0,-1-2-81 0,1 1-565 16,-2-2-1842-16,4-2 828 0,-2-2 554 15</inkml:trace>
  <inkml:trace contextRef="#ctx0" brushRef="#br0" timeOffset="131242.374">2789 15386 106 0,'0'-8'167'0,"0"0"7"16,0 1-5-16,0 3-15 0,0-6-13 0,0 2-14 16,0-2 0-16,0 4-2 0,1-5 2 0,-2 2-21 15,1-2-8-15,0 1 7 0,-4 2-1 0,-1-2-9 16,0-1 2-16,0 3-5 0,-4-1 3 0,1 0-3 0,-2 1-6 15,-1-1 0-15,0 4 1 0,-3 0 2 0,-1 1-2 16,-4 0-9-16,0 4-1 0,-2 1-5 16,-4 5-5-16,3 0 0 0,-9 3-8 0,4 5-2 15,1 1-4-15,-4-1-4 0,4 2-6 0,4 3-6 16,-1 1-2-16,2-1-5 0,11-2-5 0,-2 2-4 0,1 3 1 16,7-4 2-16,-1-1-11 0,6 2 1 15,3 0 1-15,4-1-5 0,3 4 1 0,2 2 2 0,5-2 5 16,0-1-32-16,5-1 1 0,-2 2 3 15,4-2-1-15,0 3 1 0,1-5 2 0,2 3 3 16,0-1 0-16,2-2 1 0,-4 2 0 0,1-3-1 0,-4 0-2 16,-2-2 5-16,-5-1 3 0,-3 1-3 0,-2-2-3 15,-2-4-1-15,-1 4 2 0,1-3 0 16,-5 2 6-16,-3-1-5 0,0-1 4 0,-2 1-3 16,-3 0 4-16,-2 0-5 0,-3 2 7 0,-3 1-4 15,1-4 3-15,0-3-4 0,-6 2 3 0,5-4 0 16,-4 6 1-16,-2-7 3 0,-1 0-5 0,6-1 1 0,-5 0-2 15,4-1 6-15,0 0 0 0,4 0-1 0,-2-1 2 16,6-2-2-16,-2 2 2 0,3 1-5 16,5-2-3-16,-9 2-2 0,9-2 11 0,-3 2-15 15,3-2 9-15,0 0-2 0,9 6-2 0,-1-5 5 16,6 0-7-16,-1 2 3 0,2-1 1 0,6 0 4 16,0-1-4-16,0 0 3 0,-1-3-1 0,2-1-4 15,1 1 4-15,-4-3-3 0,3-1 0 0,-3-2 3 0,-1 0 4 16,0-1-3-16,-4-3 0 0,3-5-2 15,-1-3 4-15,2-2 3 0,-4-3-3 0,-4-7-1 16,2-2-3-16,3-18 1 0,-7 3 5 0,0-2-4 16,-2-3 8-16,0 1 1 0,-2 7 8 0,-4-4 17 0,0 14 10 15,0 2 5-15,-4 4 21 0,3 1 13 0,-2 10 8 16,1 2 18-16,-2 5 12 0,3 2-17 0,-2 3-18 16,2 1-14-16,1 2-8 0,-3 0-10 15,3 4-3-15,0 0-8 0,0 0-3 0,0 24-4 16,6 7-2-16,-2 1-2 0,-2 15-7 0,3 1-5 15,0 2-2-15,-1 3 8 0,5-3-13 0,1-3-7 16,-1 1 10-16,0-3-5 0,8-1-2 0,-7-9-2 16,-1-4-3-16,5 1-1 0,3-2-2 0,2-2-14 15,-2-3-7-15,2-1 2 0,-3-11-2 0,7 4 9 16,-5-7-20-16,1-3-2 0,-1-2-3 0,1-1 3 16,-2-1 1-16,2-3 1 0,1-7 7 0,-2-3-3 0,3-6 4 15,0-6-1-15,-4-2 0 0,1-5 0 16,0-2-1-16,5-12 3 0,-8 14 9 0,-6-2-4 15,3-2 2-15,-2 5 7 0,-5 2 12 0,1 0 8 16,-3 6 3-16,0 4 3 0,-3 2 11 0,0 1 16 16,0 4-2-16,-3 0-6 0,3 2-6 0,-1 3-5 15,-1 1-2-15,0-2-9 0,2 5 1 0,0 0-6 0,-14 12 4 16,5-1-8-16,1 9 2 0,-1 2-6 16,-1 5-3-16,5-2-9 0,1 1-6 0,3-1-9 15,-2 2-11-15,6-8-8 0,-1 6-20 0,2-8-18 16,5 0-11-16,0 0-18 0,-1-2-1 0,1-7 4 15,2 1-2-15,-1-4 2 0,3 0 7 0,0-3 9 0,-1-2 9 16,1-4 7-16,-1-3 11 0,5-5 8 0,1-6 4 16,-2-3 10-16,-3-5 9 0,2-6 14 15,-1-15 6-15,3 2 6 0,-4-2 17 0,-7 11 12 16,3-14 13-16,3 4 2 0,-7 11 21 0,0 2 17 16,1-2 20-16,-2 6 4 0,-2 3 5 0,0 1 1 15,-2 7 10-15,1 5 6 0,-1 3-5 0,0 3-13 16,0 3-12-16,0-3-17 0,1 3-11 0,-1 1-12 15,0 3-6-15,0 0 1 0,5 16-8 0,-1 2 0 16,4 9-2-16,-3 3-8 0,7 16-4 0,-5-11 1 16,2 14 1-16,-1 4-9 0,1-2 0 0,-1 2 0 15,2-2-3-15,-4 1-2 0,4-2 1 0,-1-6-18 0,-2 2-15 16,0 1-6-16,-2-14 1 0,2 0-4 16,-1-1-5-16,-2-3 3 0,-3-4 3 0,3-6 2 15,-1-9-5-15,-2-2 13 0,-1 3 7 0,1-7 5 16,-1-1 0-16,0-3 3 0,0 0-1 0,4-18 2 15,-4-8 1-15,4-2 2 0,-1-7 5 0,4-11 7 0,2-4-4 16,-2 3 8-16,5-1 5 0,-2 2 9 16,-1 10 3-16,4 2 3 0,1 2-8 0,-1 3 10 15,2 1 2-15,-3 7-3 0,1 4-6 0,-2 3-4 16,4 1-4-16,1 5-3 0,3 0-1 0,3 3-2 16,-3 5-3-16,3 2-1 0,4 6 1 0,-8-1-2 15,3 3 0-15,3 2-3 0,-10 2 0 0,7 3 8 0,-4 4-4 16,-1 0-1-16,-7-2 1 0,-3-1-1 15,-1 6-1-15,2 1-2 0,-6-6 1 0,-5 7-5 16,0 1 2-16,-7-1 1 0,-2 0-1 0,-5 1-2 16,-4 0-8-16,-2-3-10 0,-3 2-20 0,-3-4-28 15,-14 3-38-15,10-6-34 0,-1-2-47 0,-15-5-50 16,12 0-53-16,-13-4-70 0,10-8-61 0,-13-5-984 0,-6-6 465 16,0-5 310-16</inkml:trace>
  <inkml:trace contextRef="#ctx0" brushRef="#br0" timeOffset="131356.105">2775 15734 192 0,'-9'-8'215'0,"4"-1"-32"0,5 1-30 15,2-1-22-15,7-8-28 0,13-1-8 16,5 1-21-16,5-2-24 0,16-7-34 0,5 0-60 16,7 3-346-16,26-12 130 0,-30 10 86 0</inkml:trace>
  <inkml:trace contextRef="#ctx0" brushRef="#br0" timeOffset="132074.794">4767 15245 191 0,'-5'-5'343'0,"1"-2"-12"0,3 2-19 0,-3-3-17 15,4 0-23-15,0 0-12 0,0 1-29 0,4-3-24 16,1 0 3-16,4 1-37 0,14-6-19 0,-5 5-10 16,7-4-12-16,5 5-9 0,7 1 0 0,-3 0-29 15,2 4-6-15,-1 4-13 0,-2 0 2 0,1 2-15 16,-2 3-5-16,0-3-6 0,-1 5-5 0,-3 3-18 15,-6-1 12-15,-5 1-6 0,0 3-9 0,-2-1 0 16,-4 0-1-16,-3 5-1 0,-3 3 1 0,-4-2-2 16,-4 7 1-16,-3 1-6 0,-3-3-5 0,-4-1 7 15,2-5-6-15,0-1-5 0,-1-3 2 0,3 0 0 16,-3-1 6-16,5-4-9 0,0-1-7 0,2-2 10 16,1-3 0-16,0 1-4 0,3 1-6 0,0-1 0 15,1-3-3-15,-3 2 1 0,3-2-1 0,-2 6 4 16,4-3 0-16,2 1-6 0,1 0 3 0,2 0-2 15,2 1 2-15,2 1 3 0,3 0-2 0,1 1-4 16,1 3 3-16,0-3-3 0,2 3 10 0,-2 0-8 16,-1 0 3-16,0 0-6 0,-1 0 6 0,-1 2-5 15,-4-3 5-15,4 2-2 0,-3-2 4 0,-5 1 3 16,0 2-1-16,-1 0 1 0,-1-1 3 0,-6 2 3 0,3 0-13 16,-9 3 16-16,3 1-4 0,-7-3 3 15,0 2-6-15,-8 2-1 0,-2 0 7 0,-1-4-9 16,0 1 19-16,-1-3-15 0,-1 1 1 0,1 0-2 15,0-5-9-15,2 0 8 0,4-2-13 0,1 1-22 16,-1-2-24-16,5-2-36 0,3-1-31 0,0 2-65 16,2-4-86-16,9 0-87 0,-5-6-794 0,7 0 384 15,4-3 256-15</inkml:trace>
  <inkml:trace contextRef="#ctx0" brushRef="#br0" timeOffset="132576.994">6118 15623 30 0,'-10'2'200'0,"2"-2"6"15,0 1-3-15,3-1-7 0,0 1-7 0,5-1-8 16,-9 2-8-16,9-2-12 0,0 0-11 0,0 0-2 15,0 0 3-15,22-4-1 0,-2-1 5 0,15-2-4 16,17-2-3-16,2-4 5 0,5 1 3 0,29-9-11 16,-22 8 2-16,24 1-5 0,-26 3-7 0,25-5-2 15,-25 6-11-15,-1 1-10 0,-1 5-1 0,0-1-10 16,-6-1 0-16,-3 1-11 0,-2 2 0 0,-12 1-5 16,-1 0-6-16,-7 0 3 0,-3 1-5 0,-6-1-7 15,-4 0-3-15,-6 1-6 0,-1 1-8 0,2-1-4 16,-5-1-5-16,-3 0-4 0,-5 0 1 0,9 3-9 15,-9-3 4-15,9 0-1 0,-9 0-4 0,0 0-6 16,4 1-3-16,-4-1-7 0,0 0-28 0,0 0-36 16,-4 6-50-16,-2-3-66 0,1 1-55 0,-3 3-76 15,0-3-79-15,2 2-978 0,-2-3 451 0,3 0 300 16</inkml:trace>
  <inkml:trace contextRef="#ctx0" brushRef="#br0" timeOffset="135360.146">9550 15086 163 0,'-5'-13'172'0,"1"1"1"0,0-3-8 16,-1-1 1-16,1 5 10 0,-1-5-12 0,-5 1-14 15,5 2 2-15,-3 3 9 0,0-1-1 0,1 2-17 16,-5 1-8-16,1 4-9 0,-2 0-5 16,-4 1-13-16,-2 2-4 0,-2 5-9 0,0 0-7 0,-7 6-3 15,0 2-12-15,-3 4-4 0,-1 1 6 0,2 3-16 16,1-3-12-16,4 4-2 0,1 2-4 0,3-4-7 16,2 2 1-16,5 0-13 0,6-5 0 0,3 0 2 15,4 1-4-15,1-3-4 0,5 2-2 16,4 0-1-16,5 0 0 0,5 2-2 0,7-1 1 0,2 1-1 15,1 0-4-15,3-4-1 0,5 2 3 0,-5-4-6 16,18 7-1-16,-3-1-1 0,-12-5 0 0,-1-1-3 16,2 1 2-16,-5-1 1 0,-4 1 1 0,-2-1-1 15,-7-1-4-15,-5 2 5 0,-4-5 1 16,0 3 18-16,-4-1 3 0,-4 1-6 0,-2 0 2 0,-6 6-1 16,-7-1-7-16,-5 1 1 0,-1 3 7 0,-4-1-8 15,-6-5-2-15,2 2-3 0,0-5 1 0,1-1 0 16,-2 1-2-16,-1-3 1 0,4 1 1 0,-3-3 0 15,1 0-4-15,5-2 3 0,4-2 9 0,1 0 2 16,4 0 3-16,3-1 8 0,-1 0 0 0,4-1-1 16,3 0-3-16,5 0-10 0,0 0 5 0,-4-2-6 15,4 2-4-15,17-10 3 0,1 4-4 0,10-5 3 16,0 2-2-16,4-3 2 0,3 2 5 0,-1-1-14 16,3-2 0-16,1 1 2 0,1 0-2 0,-3-2 1 15,0 1 3-15,-3 1 0 0,-1 0 1 0,-3-3-3 16,-1 1-3-16,-1-2 5 0,-3-1-2 0,-1-1 0 15,-2 0 4-15,-2-3-9 0,-8 7 9 0,3-8 2 16,-2-2 3-16,-3 9 9 0,-3-2-1 0,-1 6 11 16,-1 1 32-16,-1-2 10 0,-1 5 3 0,0-2 13 15,-2 3 6-15,1 2-21 0,-2 0 6 0,1 4-6 16,-3-4-10-16,3 4-4 0,0 0-13 0,-17 12-3 16,9-2-7-16,-4 4 5 0,0 2-12 0,-2 7 2 15,3-1-3-15,2-3-7 0,0 7-6 0,4-9-2 16,1 3-2-16,4-1 1 0,0-1-7 0,3 2-8 15,0 0 0-15,4-5-10 0,2 2-3 0,0-1-10 16,2-3-1-16,5 0-7 0,-1-2-2 0,1-5-6 16,3 0-3-16,0-3-2 0,2-3-6 0,6-2-5 15,1-5 6-15,-2-4 1 0,1-1-1 0,-2-7 5 16,3-3-4-16,-3 0 3 0,-3-8 0 0,9-6 3 16,-3-4 3-16,-7 13 6 0,-2-2 4 0,-1 0 4 15,1 5 5-15,-5-2 6 0,0 5 0 0,-5 5 5 16,4 3-2-16,-5 4 6 0,-1-1-1 0,0 3 2 15,1 0 0-15,0 3 0 0,-3 0-2 0,4 2 2 16,0-1-3-16,-1 3 4 0,-2-1 0 0,4 2 1 16,-2-1 0-16,0 0-2 0,-3 1 0 0,0 2 7 15,0-2-2-15,-1 2-1 0,0-2-5 0,-4-1 1 16,1 4 6-16,-1-4 2 0,0 0-5 0,-4 5 4 16,-2-2 1-16,-4 1 0 0,-2 1-3 0,-2-1 6 15,-4 1-5-15,0 2-4 0,0 2 4 0,-2-2-1 16,0 2 1-16,-5 4 0 0,6-4 2 0,3 3 4 15,0-3 3-15,0 4-7 0,3-3 5 0,0 4 0 16,4 1 5-16,4 1 0 0,-2-1-8 0,6 1-3 16,1-1 21-16,1 1-26 0,3 2 3 0,5-2 25 15,4-1-20-15,1 5-4 0,3-5-2 0,5-1-1 16,2 0 1-16,-4-6-6 0,6 1 1 0,-1-2-10 16,-3-3-4-16,6-3-3 0,-1-1 4 0,-4-2-4 15,-2-4 0-15,4-7 5 0,1 0 0 0,-4-3-1 0,-1-3 1 16,-2-4 1-16,-1 0-3 0,-4-5 1 15,0 0 10-15,-1 1 6 0,-4-1 4 0,1 6 4 16,-5 1 14-16,2-3 4 0,-5 8 13 0,2 4 20 16,-1 3 22-16,-2 0 4 0,-1 1 5 0,1 4-11 0,-1 0-8 15,0 4-5-15,0-7-14 0,0 7-5 0,0 0-3 16,0 0 3-16,0 0-24 0,6 23 11 0,-6-10-5 16,2 4-3-16,-1 1 1 0,3 10-2 15,-2-5-6-15,5 3 3 0,-2-8 2 0,1 2-20 16,2-3 9-16,-2 0-2 0,2 0 4 0,2-3-4 0,-2-1-5 15,2-1-4-15,-2-2-1 0,3-3 7 16,-3-2-15-16,1-1 10 0,2 1-4 0,-2-2 8 16,-1-2-4-16,1-1 1 0,-3 1-1 0,1-3-1 15,-7 2 9-15,10-3-5 0,-1 1-2 0,-8-1 2 0,3-2-2 16,1 1-1-16,-1-2 0 0,0 4 2 16,-2-5-22-16,1 2 22 0,-3 0 1 0,0-4-1 0,0 2 0 15,-1-4-2-15,-3 2 3 0,0-2 0 16,0-4-2-16,-1 4-1 0,-1-3 3 0,-2-2-3 15,-1-2 4-15,0 1-2 0,-6-4 3 0,-1-2-1 0,1 2-2 16,-2-3 2-16,-2-1-14 0,0-1 10 0,4-3 0 16,-2 0 4-16,2-5-5 0,1 1 2 0,1-1-1 15,0 0 4-15,3 2-5 0,0 0 14 0,-3 6 3 16,8 6 5-16,-3 5 24 0,4 4 13 0,3-1 3 16,-3 7-8-16,3-2-6 0,-2 2-9 0,2 2-6 15,1 3-3-15,0 0-1 0,0 0-4 0,4 18-1 16,0-1 1-16,1 6-3 0,0 5 1 0,4 2-4 15,1 1-3-15,-2 4 3 0,1-3-14 0,1 4 14 16,2 10-4-16,-6-10-1 0,4-4-4 0,0 14 1 16,1 1 1-16,-6-14-1 0,2 3-1 0,1-5-1 15,-1-1 1-15,-2 1-2 0,3-5-2 0,-1-1 2 16,-1-9-3-16,1 1-3 0,-3-5 3 0,6 0-3 16,-4-2 3-16,3-4 1 0,-4 0-2 0,8-4-2 15,-4-4-1-15,6-3 1 0,1-5 0 0,8-7-11 16,-2-4 3-16,-3-3-3 0,4-6-8 0,4-8-1 15,-8 10 7-15,-3-2-9 0,2 0 5 0,-5 4 3 16,-4 8 3-16,0 0 1 0,-4 2-3 0,-1 5 5 16,0 4 3-16,-3-4 5 0,-1 7-4 0,3-1-4 15,-2 0 2-15,-1 5-2 0,1-1 2 0,-1 1-1 16,0 11 6-16,3-3-2 0,-2 4-4 0,3 4 8 16,-2 1-2-16,2 1 2 0,-4 4-2 0,7 2-1 15,-1 0 5-15,0 0-3 0,1-4-3 0,-2-2 2 16,1 0 1-16,2 0-2 0,1-3 0 0,-2 3 1 15,2-4 0-15,-1-5-6 0,1 0-3 0,-1-1-6 16,1-1 5-16,1-5 1 0,0 1 0 0,0-3-2 16,3-3 1-16,-4-3-6 0,4-6-6 0,2-2 1 15,3-6-7-15,-1-5-2 0,-3-2 3 0,2-5-2 16,-1 0 6-16,-2 1 0 0,-1-4 3 0,-2 6 2 16,-2 3 9-16,-3 6-11 0,0 1 12 0,-1 2 8 15,-1 5 2-15,1 0 1 0,-1 3 4 0,2 1-9 16,-1 4-1-16,1 1 4 0,2 1-10 0,4 4 10 15,3 2 3-15,1 4-6 0,5 2 4 0,4 2 0 16,0 5 0-16,-1 4-1 0,4-2 0 0,-4 2 2 16,0 3-2-16,0-2 1 0,-5-1-2 0,1 0 1 15,-5-4-2-15,-5-1 2 0,0 0 1 0,-2 0 4 16,-7-4 0-16,0 4-3 0,-2-3 1 0,-3-4 6 16,1-2-13-16,-2-1 10 0,-2-2-1 0,-5 0 0 15,3-4 3-15,-3-3 1 0,3-4-3 0,-5 1-1 16,-1-6 2-16,6-2 0 0,0-2 2 0,2-8-5 15,3 4 2-15,5 1-1 0,3-10-2 0,2 1 0 0,8 2-2 16,1 1-4-16,6 0 5 0,-2 1-3 16,6-1-4-16,3 1-12 0,3 4-8 0,-1-3-19 15,-1 1-25-15,1 0-38 0,-2 1-42 0,-4 6-53 16,-5 1-58-16,-5 3-66 0,0-3-75 0,-8 4-1034 0,-1 0 477 16,-7 1 320-16</inkml:trace>
  <inkml:trace contextRef="#ctx0" brushRef="#br0" timeOffset="135509.742">10842 15180 337 0,'-13'0'315'15,"3"-1"-30"-15,6-3-31 0,4 4-22 16,18-11-28-16,14-2-23 0,19-4-11 0,10-4-30 16,31-2-39-16,3-2-54 0,-2 0-89 0,2 1-121 15,-6-4-524-15,-26 10 229 0,22-14 152 0</inkml:trace>
  <inkml:trace contextRef="#ctx0" brushRef="#br0" timeOffset="137292.421">13101 15266 84 0,'19'-4'124'0,"3"1"-5"15,0-1 10-15,-2-1-3 0,-2 0 7 0,4 0-1 16,-7-3-3-16,-2 2-3 0,-3 0-4 0,2-2 0 16,-4 0-1-16,1-1-5 0,-3 1-3 0,-3-4 1 15,1 0-5-15,-4-6 1 0,0 2-3 0,-4-1 1 16,1 0-1-16,-8-9-3 0,3 8 6 0,-3 1 33 15,2-1-7-15,-6 5 10 0,-3-5-2 0,-5 4 14 16,1 5-14-16,-4 1 7 0,-1 4-10 0,0 4-2 16,-3 4-14-16,1 4 1 0,-3 2-10 0,4 6-8 15,-3 1-11-15,3 3-13 0,-1 5-10 0,6-1-3 16,0 5-9-16,5-2-3 0,4 1-8 0,1 1-3 16,4 0-9-16,7-2-7 0,3 2-1 0,4 1-9 15,4-1-8-15,2 1-12 0,5-3-17 0,2-3-12 16,2-2-12-16,2-2-5 0,3-2-11 0,-3-4 36 15,6-3 0-15,-5-4-4 0,4-2-10 0,-9-4 0 16,4-3 2-16,-2-6 3 0,4-1-3 0,-3-7 6 16,-1-5 14-16,1-4-9 0,-1 3 6 0,-5-5 3 15,2 4 6-15,-3-3 10 0,-1 3 13 0,1 1 14 16,-6 6 3-16,-2-1-10 0,1 2 18 0,-1 5 5 16,-4 1 2-16,2 2-1 0,-3 2-13 0,3 0 1 15,-2 1-6-15,0 0-10 0,-1 3-1 0,-1 1 0 0,0 0 4 16,0 0-6-16,10 8-7 0,-7-2 0 15,0 6-9-15,-3-2-5 0,1 2-11 0,-1 0-11 16,0-2-19-16,1 6-4 0,-1-4-9 0,2-2-3 16,0-3-1-16,-2 0-1 0,3-2 4 0,-3 1 12 15,1-3 10-15,-1-3 10 0,0 0-11 0,0 0 12 0,9-17 0 16,0 2 8-16,-3 1 9 0,3-3 21 16,0-1 3-16,1 2 11 0,1-3 13 0,5-1 8 15,-6 3 7-15,3 3 0 0,5-5 0 0,0 6-2 16,-4 2 3-16,9-3-5 0,-2 6-3 0,4 1 3 0,3 3-4 15,-1 1-2-15,-4 0-8 0,-4 6-5 16,11 1 3-16,-5 4-2 0,-7-3-8 0,2 3 0 0,-4 1-2 16,-1 3 6-16,-1 0-11 0,-5 2-1 15,1-1-3-15,-6-1 0 0,-4 3-5 0,1 2 8 0,-2 0-7 16,-3-1 0-16,-6 2-5 0,1-2-3 0,-2-2 0 16,-2-2-3-16,-1-2 2 0,-1 0-5 0,3-5 4 15,3-2 0-15,-2 1 1 0,4-5-4 0,-2-1 2 16,4-2 1-16,-1-3 1 0,2-5-4 0,0-4 3 15,4-4 1-15,5-5 1 0,4-4-5 0,0 5 0 16,8-3-2-16,-2 1 4 0,2 2-3 0,4 4 4 16,1 0-4-16,2 2 5 0,-1 0 0 0,0 4 2 15,-2 4-3-15,-3 3 3 0,2 2 0 0,1 1-9 16,-1 0 12-16,1 4-4 0,-1 3 3 0,-1-1 2 16,4 4-5-16,4 3-2 0,-11-3 4 0,10 5-1 15,-8 1 1-15,6 1 4 0,-8-2-6 0,1 2 0 16,-2-2 1-16,-1 1 0 0,0 1-3 0,-2-2 1 15,-4-1-1-15,1-2-4 0,2 0 7 0,1-1-2 16,-2 2 0-16,3-7-2 0,-4 3 3 0,1-4-1 16,4-1-2-16,-1-2 1 0,4-3 3 0,-6-1-3 15,3-5-6-15,-1-1 3 0,0-2-5 0,2-7-2 16,-1-1 2-16,0-6 1 0,-1 2-2 0,-3-1 1 16,0 1-1-16,-1 2 4 0,-4 5-3 0,-1 0 5 15,-1 2-1-15,-2 0 1 0,-1 5 5 0,-1 0-1 16,-6 3-1-16,2 2-8 0,-5 3 9 0,-3 2 1 15,-8 2-1-15,-7 7 1 0,-6 4 0 0,1 3-4 16,1 3-1-16,0 4 4 0,4 1-2 0,5 2 0 16,0 1-4-16,10 1-4 0,-2-2-10 0,5 1-12 15,2 0-7-15,2-2-12 0,3-6-15 0,7-1-13 16,1-4 11-16,1-3 1 0,2-2 13 0,5-1-1 16,-2-2 9-16,2-3 1 0,5-1 19 0,-5-2-12 15,6-7 3-15,0 1 0 0,8-6 5 0,-8-4 7 16,-1-1 2-16,0-2 8 0,1-3 1 0,0 2 6 15,-3-4 2-15,0 5 5 0,-4 4 8 0,-1 0 9 16,-1 1 12-16,-1 3 8 0,-2 3 4 0,-5 5 4 16,3-2-8-16,-2 1-6 0,-2 2-5 0,3 0-6 15,-4 4 1-15,4-2-8 0,-4 2 6 0,0 0-9 16,1 15 2-16,-1-6-3 0,0 0 5 0,0 3-8 16,0 1-2-16,4 3-5 0,-4 0-4 0,1-3-27 0,3 0 11 15,4-2-11-15,-7-1-12 0,4 1 1 0,2-5 1 16,-1 2 8-16,3-3-7 0,0-2 6 15,0-3-4-15,1-3 8 0,3-2 1 0,0-8 5 16,-1-1 3-16,1-2 2 0,0-10-6 0,1-1 10 0,0-5 4 16,-4-3 1-16,3-13-1 0,1 0-2 0,-5-2 16 15,-4 5-17-15,0 9 19 0,-1-10 10 16,-1 14 19-16,-1 1 26 0,-4 2-4 0,-1 3 13 0,2 6 20 16,-2 6 12-16,1 2-4 0,-5 3-8 15,2 1-14-15,1 5-5 0,-2 5-17 0,6-2 16 0,-13 10-14 16,4 6-3-16,-5 7-5 0,1 8 0 0,0 3-2 15,-2 10-3-15,4 0-7 0,-2 3-1 0,7 2-5 16,-1 0-3-16,5-3-5 0,2 2 4 16,4-12-8-16,1 1-1 0,5 8-2 0,3-13-2 0,0 0-6 15,4-4-7-15,0-3-10 0,6-4-2 0,5-2-4 16,3-5-2-16,1-4-8 0,0-4 7 0,1-2-5 16,-2-7-2-16,1-3 1 0,-3-1-7 0,-1-5 7 15,-2-8-6-15,2-3 2 0,-2-4-1 0,-4 1 6 16,9-13-1-16,-12 10 6 0,-2-3 4 0,-5 3 3 15,0 4 0-15,-3 1 3 0,-4 7 20 0,-1-2 10 16,-3 4 19-16,2 4 1 0,-2 1-1 0,-1-1-2 16,0 5 2-16,1-1 2 0,-1 2-4 0,-1 2-5 15,1-1-3-15,0 4-3 0,-4-2-8 0,4 2 1 16,0 0-5-16,0 0-3 0,-13 9 1 0,12-6-2 16,-4 2-2-16,1-3-5 0,0 5-3 0,3-3-8 15,-2 1-10-15,2 0-11 0,-3 0-25 0,0 1-30 16,1-1-34-16,-5 1-41 0,2-1-45 0,-5 1-56 15,-4 2-57-15,2-5-65 0,-8 2-1053 0,0 0 478 16,-1-4 318-16</inkml:trace>
  <inkml:trace contextRef="#ctx0" brushRef="#br0" timeOffset="139343.484">14999 14930 98 0,'0'-6'207'0,"0"-2"6"0,1 1 1 0,-2 2-3 16,1 1-4-16,0 0 0 0,0-1-21 0,0 5-18 15,-3-4-19-15,3 4-12 0,0 0-5 0,0 0 0 16,0 0 3-16,3 20 6 0,-3-8-11 0,0 5-3 0,0-3-9 16,1 6-9-16,3-4-12 0,0 3-8 15,1-1-9-15,0 0-4 0,0 0-8 0,0-2-10 16,3 1 9-16,1-2-22 0,-2-1 2 0,1-1-5 16,2 0-3-16,-1-5-8 0,-2 2-1 0,4-3-5 15,-1-2 0-15,1-1-2 0,0-2-6 0,8-4-8 16,0-2 1-16,-1-3-1 0,3-2 2 0,4-6-6 15,-4-2-4-15,0 0-5 0,-3-5 4 0,-2-2-3 16,0-1 5-16,-3-2-1 0,1-1 3 0,-5 4-5 0,-4-5 4 16,-1 12 4-16,1 0 6 0,-1 1 15 15,-4 3 16-15,1 2 18 0,-1 0 11 0,0 4 16 0,0-1 2 16,0 4 1-16,-1-3-6 0,1 3-10 16,1 0-8-16,-1 4-9 0,0-5-6 0,0 5-4 0,0 0-7 15,0 0-5-15,0 0-1 0,0 0-10 0,0 0 5 16,0 0-6-16,-6 16-2 0,2-12-3 0,4 0-1 15,-3 0-1-15,2 0-4 0,-3 0 2 0,4-1-3 16,-1 2 0-16,-3-3 1 0,4-2-7 0,0 3 4 16,0-3 2-16,-2 4-4 0,2-4 3 0,0 0-2 15,0 0 1-15,-2 5 0 0,2-5-6 0,0 0 5 16,0 0-4-16,0 0-1 0,0 0 0 0,0 0 3 16,0 0-3-16,-10-9-1 0,10 9-1 0,-4-3 1 15,4 3 0-15,0 0-4 0,0 0 2 0,-1-2-1 16,1 2 1-16,0 0-2 0,-4-3 1 0,4 3 3 15,0 0-5-15,0 0 3 0,0 0 1 0,0 0-1 16,0 0-6-16,0 0 3 0,0 0 0 0,0 0-9 16,0 0 14-16,-4-3-7 0,4 3 5 0,0 0 4 15,0 0-6-15,0 0 2 0,0 0-4 0,0 0 2 16,0 0 3-16,0 0-3 0,0 0 0 0,0 0-1 16,0 0 3-16,0 0-3 0,0 0 0 0,0 0 1 15,0 0 0-15,0 0 2 0,0 0-1 0,0 0 0 16,0 0-1-16,0 0 5 0,0 0-4 0,0 0 5 15,0 0-2-15,0 0-2 0,0 0-9 0,0-4 11 16,0 4-3-16,0 0 1 0,0 0 1 0,0 0-5 0,0 0 4 16,0 0 2-16,0 0-5 0,0 0-1 15,0 0 5-15,0 0-6 0,0 0 6 0,0 0-7 16,0 0 3-16,0 0 2 0,0 0-1 0,0 0 5 0,0 0-1 16,0 0-1-16,0 0 1 0,0 0-1 0,0 0-2 15,0 0-1-15,0 0 9 0,0 0-9 16,0 0-2-16,0 0-5 0,0 0 8 0,0 0-2 15,0 0-1-15,0 0 2 0,0 0 0 0,0 0-4 0,0 0 10 16,0 0-6-16,0 0-8 0,0 0 5 0,0 0 3 16,0 0-2-16,0 0-4 0,0 0-2 0,0 0 2 15,0 0-3-15,0 0 5 0,0 0-3 0,4 11 1 16,-4-2 4-16,2 1 1 0,0 8 3 0,-1 2-3 16,3 5 9-16,-4 2-4 0,0 3 9 0,5 2 7 15,0 1 6-15,-3 1-2 0,5 12-1 0,-2-9 2 16,3 7-6-16,-2 4 1 0,-2-1 1 0,0-1-2 15,-5-11 0-15,2 14-4 0,0-1-7 0,-2 0 6 16,1-2 3-16,0 0 28 0,0-12-10 0,-4 2-5 16,0-1 2-16,2-2-4 0,-6-1-4 0,3 2-3 15,0-3 0-15,-3 3 1 0,-2-4-4 0,1 0-1 16,0-5-3-16,-3 0 6 0,1-9-4 0,4-2-1 16,-5 0-2-16,6-6 8 0,-1-1 18 0,1 0 13 15,1-4 1-15,-1-3-14 0,-1-2 7 0,2-1-7 16,0-7-5-16,3-2-3 0,2-7-5 0,3-7 0 15,5-4-6-15,10-16-3 0,6 2-3 0,-4-1-3 16,7-7-4-16,0 2-2 0,6-1-5 0,13-25 2 16,-14 27-2-16,1 0 0 0,3-1-5 0,9-18 0 15,-14 22-3-15,-2 2 1 0,-2 1 1 0,-4-2-5 16,-9 12 7-16,-1 1 1 0,-3 3 0 0,1-4 2 16,-8 2 1-16,2 6-3 0,0 0 2 0,-5 4 0 15,1 5 0-15,-1 4 1 0,2-4 0 0,-2 7-2 16,0 1-1-16,1 3-3 0,0 0 2 0,4 1-1 15,-1 1 0-15,3 3-1 0,0 0-1 0,-2 3 1 16,8 1 0-16,-4 2 2 0,1 4 1 0,4-1-1 0,2 3 1 16,-1 1 1-16,3 5-4 0,0 2-2 15,-5-5-5-15,4 4-5 0,-6-3-2 0,1 1-4 16,-3-1-7-16,0 0 0 0,0-1 1 0,-4-4-2 16,-1 1 4-16,0 1 5 0,-4-7 0 0,-4 5 2 15,2 0 1-15,-1-2 3 0,-4 0 3 0,0-1 0 16,1 0 7-16,-1 0-2 0,-3-3 2 0,1 3 1 15,0-2-2-15,-1 1 2 0,2-2-1 0,1 2 1 16,0-1-8-16,2 1 8 0,0-4 0 0,0 2 0 16,4-1 0-16,-1 0 2 0,1-2 0 0,2 3-5 0,2-2 6 15,2 4 2-15,1-4-5 0,3 1 6 16,3 2-1-16,6-5 5 0,-5 0-8 0,6 1-6 16,1-4 5-16,-8 0 7 0,9-3-2 0,0-3-2 15,-2 1 1-15,7-7-2 0,-4-1 0 0,0-2-5 16,3 1 7-16,-4-1 2 0,-1 0-1 0,-4 3 4 0,-2 0-3 15,0 1 3-15,-2-2 1 0,-1 3 5 0,-2-3 4 16,-4 8 8-16,3-3 4 0,-2 3 3 16,-3 0 0-16,1 2 3 0,-2 1-3 0,1 0-3 15,-2 1-6-15,-1-1-4 0,0 4-4 0,4-4-9 0,-4 4-2 16,0 0 0-16,0 0-8 0,0 0-11 0,0 16-13 16,0-6-16-16,1 2-9 0,1 0-13 0,3 2-16 15,1 2-25-15,-1-4-19 0,4 1-9 0,-3-2 4 16,3-3 3-16,0 1 14 0,3-2 14 15,0-2 3-15,1-2 19 0,5-3 3 0,0-3 12 0,1-1 9 16,0-4 9-16,3-4 3 0,4-5 7 0,-5-3 8 16,1 2 8-16,-4-4 9 0,2 0 6 0,-1 0 7 15,0 0 4-15,2-4 1 0,1 7 4 16,0 0 4-16,-7 8 7 0,0-1 1 0,1 3 0 0,-3 3-3 16,0 6 4-16,0-2 5 0,0 7-9 15,0-1 10-15,1 7 0 0,-1 0 3 0,-2 6-1 0,-2-1 15 16,4 7-9-16,-11-4-1 0,6 6-6 0,-6 1 0 15,-4-2 1-15,1 2-8 0,-7-1-2 0,0 2-10 16,-2 2 13-16,0 0-2 0,-6-3-7 0,0 1-32 16,-2-1-54-16,2-7-71 0,0-6-65 0,2 0-69 15,-1-4-64-15,-2-4-951 0,-2-3 430 0,0-4 288 16</inkml:trace>
  <inkml:trace contextRef="#ctx0" brushRef="#br0" timeOffset="139443">16330 15079 2458 0,'-25'-42'39'0,"8"13"39"0,-1 3-24 15,8 3 12-15,1 9-10 0,1-2-15 0,4 5-12 16,2 0-7-16,-1 2-8 0,3 1-16 0,0 0-43 16,0-1-71-16,4 4-106 0,-3-5-602 0,3 0 274 15,0-1 184-15</inkml:trace>
  <inkml:trace contextRef="#ctx0" brushRef="#br0" timeOffset="139992.092">17775 14011 3 0,'-5'-16'256'16,"0"4"0"-16,4 1 9 0,-3 5-12 0,0 0-24 16,3 4-17-16,1 2-3 0,0 0 0 0,-8 22-4 15,3 4 6-15,0 6-6 0,5 16-6 0,-2 7-6 16,2 4 10-16,-3 28 1 0,0 0 3 0,2 7-6 16,-7 11-2-16,7 1-15 0,-6 2 16 0,3-4-30 0,-3-2-7 15,5-7-7-15,-3 0-7 0,5 4 0 0,-2-6-5 16,0-7-9-16,4 1-8 0,-7-30-12 15,6 30-5-15,-3-28-6 0,-6 23-7 0,1-22-12 16,-1 1-1-16,-2-3-6 0,1-4-3 0,-4-1 17 0,-1-2-10 16,1-1-4-16,4-15-8 0,-5-2-20 0,8-4-2 15,-2-5-12-15,3-6-27 0,0-5-54 16,1-3-30-16,-1-2-52 0,1-4-91 0,-4-4-93 16,8 0-84-16,-15-9-124 0,2-14-1154 0,-3-10 557 15,2-19 372-15</inkml:trace>
  <inkml:trace contextRef="#ctx0" brushRef="#br0" timeOffset="140878.302">19126 14723 197 0,'-2'-18'217'0,"-5"2"5"0,2 2 13 0,-5 1-8 0,-2 1-8 15,-3 2-10-15,-2 0-18 0,-6 4-12 0,-3 2-6 16,-5 7-13-16,-2 2-6 0,-2 3-13 0,-1 3-11 15,4 4-3-15,-1 2-12 0,0 4-6 0,-10 4-11 16,12-1-9-16,4 1-7 0,4 1-8 0,2 0-3 16,6 3-25-16,2 0 0 0,8-1-4 0,1 2-8 15,8 0-3-15,4-2-3 0,2-1-3 0,8 0-4 16,5 2 2-16,0-3-10 0,13 9 5 0,-10-10-3 16,12 5-3-16,1 1-2 0,-8-8 5 0,0 0-6 15,-2-2 4-15,2 1-7 0,-4 2 1 0,-3-4 4 16,-5 3-1-16,-8-9 2 0,1-1-5 0,-5 3 2 15,-4-7-3-15,-3 4 1 0,-1 2 0 0,-5-2 5 16,-3 1-8-16,-8 0-6 0,0-5 11 0,-8 4 0 16,-1-4-6-16,0-2 2 0,-1-2 1 0,-3 2-4 15,4-5 5-15,6 1 8 0,-3-3-16 0,2 3 5 16,0-6-6-16,3 3 4 0,0-3 7 0,9 3 25 16,2 0-12-16,-1-1 9 0,1 0-8 0,0-1-4 15,7 2 3-15,0-5-8 0,7 0 1 0,4 1 1 16,4-4-2-16,4 1-7 0,11-6 2 0,0 2-1 15,6 2 0-15,15-8 14 0,-15 4-11 0,14-6-3 16,-14 4-3-16,11-5 5 0,-14 6-8 0,3-6-1 16,-2 2 6-16,-2-5-2 0,-1 2-2 0,-3-4-4 15,-5 0 4-15,0-1 11 0,0-3-13 0,-4 1-1 0,-6 1 4 16,-2 3 4-16,-4 4 9 0,-3 4 3 16,-2-1 16-16,0 6 14 0,-2 0 7 0,-3 1-1 15,-1 6 1-15,-3 1-3 0,-1 2 3 0,-5 5-4 16,-6 2 7-16,-1 10 0 0,-6 1 0 0,-1 4 4 0,2 3-4 15,2 3-6-15,-2 1-1 0,5 2-5 0,2 2-10 16,4-1 7-16,1 2-9 0,7-1-4 0,1 0-4 16,2-1-2-16,6-1-3 0,-1-1 1 15,7-2-6-15,-1-1-3 0,6-5-7 0,1 1-22 16,1-7-42-16,5 2-47 0,-4-7-51 0,2-2-48 0,0-2-49 16,3-3-56-16,6-4-61 0,-5-4-993 0,5-6 453 15,2-6 302-15</inkml:trace>
  <inkml:trace contextRef="#ctx0" brushRef="#br0" timeOffset="142545.089">19708 14945 59 0,'-2'-2'275'0,"2"2"-24"0,0 0-9 0,-10 9-8 16,3-2 1-16,1 5-15 0,-3 2-6 0,5 4-10 0,-1 1-5 15,1 5-6-15,-1 3-13 0,2-3-10 0,0 4-19 16,3-2-6-16,0-1-15 0,1 6-11 0,4-6-1 15,-3 2-19-15,3 0-11 0,1-2-15 0,4-2-1 16,3 2 1-16,1-10-19 0,-1 1-3 0,1-3-1 16,5-4-7-16,0-4-3 0,8-2-3 0,1-7-4 15,2-5 2-15,-3-3-12 0,-1-5 0 0,2-2 2 16,-1-9 0-16,-5 2-3 0,8-14-1 0,-11 8-11 16,0-14 2-16,-5 0 0 0,-3-5 4 0,1-3 1 15,-6-2-7-15,-2-3-2 0,-1 1 3 0,-3 3 8 16,-2 1 5-16,-1 2 23 0,-3 5 5 0,1 13 20 15,-1 3 14-15,-2 2 16 0,1 2 2 0,-1 2 11 16,1 8 4-16,0 3 13 0,2 2 9 0,1 3-8 16,0 3-16-16,0 0-14 0,2 3-14 0,2 3-5 15,0 0-7-15,-7 22-4 0,6-3-1 0,1 7-3 16,4 11-3-16,-2 12-6 0,0 1-3 0,0 0-7 16,3 5-8-16,2-1 1 0,1 1-3 0,-1-1-5 15,1-1-6-15,3 0 2 0,-1-2-5 0,1-5-3 16,0 0-1-16,-1-14-3 0,-2-1-3 0,2-2 2 15,3-1-7-15,-3-2-3 0,-1-9-3 0,3 0 0 16,-3-9-6-16,0 1 1 0,2-6-3 0,1-3-2 16,-1-2 1-16,7-6-5 0,-2-2-1 0,8-9 1 15,-4-7-4-15,4-1-1 0,-3-2-5 0,8-10 1 16,-7 9 1-16,-4-1 3 0,0 2-1 0,1 4 0 16,-1 0 6-16,-4 5 0 0,-6 3 2 0,0 6-3 15,-4 2 6-15,1 0-6 0,-2 4-3 0,1 2-1 16,2 1 2-16,-6 2 3 0,5 5 0 0,0 2-4 0,-1 3 8 15,1 5 0-15,-1 2-1 0,1 5 2 16,-1-2 7-16,6 2-6 0,-6-4-2 0,4 6 3 16,-3-6-2-16,0 0 4 0,9 7-2 0,-2-4 1 0,-1-7 6 15,-1-1-3-15,2-1 0 0,2 0-1 0,-4-5-2 16,7-2 1-16,-5-1 0 0,2-4 1 0,3-2 0 16,0-3-3-16,3-1 0 0,-5-5-3 15,2-3 2-15,1-7-9 0,-4-3 3 0,4-1-8 0,-5-4-4 16,-1-3 2-16,-4 1 1 0,0-2 0 0,-3-2 4 15,-3 5 1-15,1 1 0 0,-10 3 1 0,1 2 2 16,-1 6-2-16,-5 1 7 0,-4-3-4 16,-7 5 1-16,-7 4 0 0,-2 6 2 0,-6 3-3 0,-13 2 3 15,0 7 2-15,-2 3 0 0,3 4 1 0,19-3-2 16,-3 4 1-16,5 2 5 0,5 0-7 0,3 3-1 16,7-4 1-16,5 1 5 0,4-3-11 0,2 1 1 15,7-2 0-15,1 2 3 0,8-2-6 0,4 0-3 16,8-4 0-16,6-1 0 0,0-4-2 15,4 0-1-15,5-8-1 0,1-1 3 0,10-6-1 0,-1-1 5 16,0-2 4-16,-16 1-5 0,2-1 2 0,-4 0 7 16,-1 1-5-16,-1 1 3 0,0 0-4 0,-4-1 7 15,-4 4-1-15,1-1 1 0,-5 4 3 0,1 2 1 16,-6 3-5-16,6 1 4 0,-2 4 1 0,-1 3 4 16,1 4 3-16,-3 2 5 0,10 5 2 0,-7 2-1 15,2 3 4-15,-1 2-1 0,0 0-1 0,-5 0-2 16,1 1-1-16,-4 0 0 0,-1 0 2 0,-1 0-4 15,-7 3 3-15,1-3-6 0,-5 1 2 0,-5 3 1 16,-1-5-4-16,-1 0 6 0,2-6-4 0,-3-4 0 16,3-1 2-16,-1-5-1 0,0-1 2 0,4 1 0 15,-3-6 3-15,3 0-3 0,-2-6-3 0,7 3 0 16,-7-12-2-16,3 0 0 0,3 0 0 0,2-5 1 16,3-11-3-16,8-4 0 0,0 2 0 0,1-4-4 15,14-10 2-15,0 2-3 0,6 5 0 0,-1 1 3 16,4 2-3-16,-10 9 3 0,4 2-3 0,15-4 3 15,-15 6-2-15,1 5 1 0,1 2 0 0,-3 1 1 16,2 1-4-16,-3 3 3 0,-6 1-1 0,-3 4-2 16,0-1 3-16,-2 0-3 0,1 3 2 0,-5 0-1 15,1 1-2-15,-2-1 2 0,0 2-2 0,-2 0 2 16,0-1 4-16,-3 1 6 0,-7 0-9 0,9-1-2 16,-5 0 7-16,-4 1 1 0,0 0 0 0,7 0 0 15,-7 0 1-15,0 0-5 0,0 0 0 0,0 0 0 0,0 0-4 16,0 0 1-16,-20 1 5 0,6 1-4 0,2 1-1 15,-3 8-2-15,-3-3 4 0,-6 9-4 0,-2-1 0 16,6 4 4-16,2-2-2 0,-8 2 0 16,7 1 2-16,4 2-3 0,-1-1-1 0,6-5-5 0,4 0-7 15,1 2-3-15,7-1-13 0,-2-3-2 0,5 1-5 16,2-5 2-16,4 2 2 0,1-6 1 0,3 1 2 16,4-5-3-16,-1-2 10 0,4-2 5 0,0-2 1 15,-1-4 9-15,-1-1-3 0,4-6 0 0,-3-3 2 16,-1-2 2-16,0-4-1 0,0 0 0 0,1-5 7 15,-3 6 3-15,-2-2 5 0,-3-2 1 0,-2 4 8 16,-3 5 6-16,-3 1 4 0,2 4 7 0,-3 0 7 16,1 2 4-16,-5 3 3 0,1-1-3 0,1 3-10 15,-1 3-2-15,-1 2-4 0,0 0-2 0,0 0-1 16,0 0-3-16,-4 12 0 0,-1-1-3 0,1 5-2 16,0 2-2-16,1-1-2 0,0 3 1 0,1-2-1 15,1 0-5-15,2 0 3 0,2 2-2 0,3-5 0 16,1 0-1-16,2 1-1 0,2-5 0 0,2-1 2 15,4-1-1-15,-1-1 0 0,3-6 1 0,0 0-1 16,2-4 0-16,1-1 4 0,-3-4-6 0,7-8 2 16,-1 1 0-16,-1-7 1 0,0-1-2 0,1-5 0 15,9-14-5-15,-7 2 2 0,0-7 1 0,-4 0 1 16,-1-2-1-16,-3-3-4 0,-5-4 11 0,0 1-6 16,-4-6 0-16,2-21-4 0,-5 29 3 0,-5 2 5 15,-1 2 4-15,-7 13 9 0,-1 0 23 0,-2 2 11 16,-1 6 10-16,2 10 36 0,3 1 3 0,1 5-8 15,1 2-12-15,-1 6-13 0,-2 4-9 0,-1 6-8 16,-5 5 7-16,-4 12-11 0,-1 6 1 0,-3 12-8 16,3 4 4-16,2 5-7 0,5 5 2 0,3 2-2 15,2 29 2-15,3-27-5 0,2-3-3 0,2 25-2 0,8-26 0 16,-6-2-11-16,4-3-4 0,1-1 4 0,2-3-9 16,-2-12-21-16,5-2-17 0,2 1-25 15,3-5-11-15,5-1-39 0,0-5-44 0,6 1-71 16,4-9-70-16,3-1-60 0,0-6-54 0,0-3-73 0,-1-5-1403 15,-1-6 624-15,0-4 418 0</inkml:trace>
  <inkml:trace contextRef="#ctx0" brushRef="#br0" timeOffset="142741.986">20764 14768 269 0,'-53'0'332'0,"19"0"-35"0,11 1-29 0,7 0-25 0,3 0-26 15,9 1-15-15,4-1-21 0,0-1-11 0,28 2-23 16,7 0-15-16,22-2-11 0,34 0-3 0,1-3-50 16,-24 3-47-16,31-4-82 0,2 2-85 0,-6-5-715 15,0-4 287-15,-6-4 192 0</inkml:trace>
  <inkml:trace contextRef="#ctx0" brushRef="#br0" timeOffset="145593.694">24296 15117 28 0,'10'-5'163'0,"1"0"1"16,-1-2 1-16,5-2 7 0,-2 1 3 0,2-2-1 16,-2-1-2-16,4 3-9 0,-6-5-2 0,2 1-3 15,-2-2-8-15,0 0 2 0,0 1 7 0,-2-1-7 16,-5-3-1-16,-1 0-7 0,-1-2-2 0,-1 2-15 15,-2-4 5-15,-1 2 19 0,-5 2-2 0,-1-1 5 16,-4 4-14-16,-2 2 1 0,-3 0-2 0,-8 0-8 16,-3 3-4-16,-2 3 1 0,-3 3-7 0,-3 3-7 15,-4 5-5-15,-11 5-2 0,1 1-9 0,2 9-6 0,-1 2-8 16,6 1-14-16,1 4-7 0,12-4-3 16,-9 8-4-16,12-7-9 0,5-1-5 0,4 2-2 15,4 0-4-15,3 2-6 0,4-1-4 0,10 0-6 16,3-1-1-16,3 0-7 0,5-2-6 0,4-1-4 0,6-1-2 15,3-3 0-15,3-4-8 0,7-4-6 0,0-1-5 16,1-2 4-16,17-4-2 0,-4-6-3 0,-13-4 1 16,11 1-1-16,-11-2 5 0,-3-6 0 15,-1-1-6-15,0 2 12 0,-4 0 1 0,2-2 2 0,-6-1 1 16,-1 1 2-16,-11 2 5 0,4 2 5 0,-5 0 4 16,0 5 5-16,-7-2 2 0,3 3 2 0,-5 0 5 15,1 0-1-15,-1 3-7 0,-3-2 7 0,3 1-9 16,-4 3-10-16,3-2-3 0,-3 2 9 0,0 0-5 15,-3 11 0-15,-1-5-11 0,-3 0-14 0,3 2-8 16,-1 1-22-16,-2-3 7 0,7 0-3 0,-4 1-7 16,3-2-11-16,0 0 8 0,1-2 6 0,1 1 10 15,-1-4 4-15,1 4 16 0,-1-4-13 0,0 0 4 16,16-8-5-16,-7-2 22 0,2-1-7 0,2-1 0 16,2-4 3-16,6-3 4 0,-3-1 11 0,3 1 5 15,-2 0 6-15,2 0 18 0,-1 3-4 0,-4 3 9 16,0 0 9-16,2 1 1 0,-2 3-1 0,0 1 0 15,-3 3 0-15,3 1 1 0,1 1-5 0,1 6 0 16,1 0-8-16,0 2 9 0,3 4-6 0,-7 0 3 16,3 2-10-16,-2 2 4 0,-2 0-4 0,-3 4-3 15,-2-1 2-15,-1 2-7 0,-4 1 0 0,-1-2-2 16,-3 3 0-16,2-1 0 0,-2 0-5 0,-3-1 2 16,-1-2-2-16,2 2 1 0,-2-7-2 0,0 1-2 0,-1-3-1 15,4-1 1-15,-2-3-1 0,2 0 5 16,0-3-2-16,1-2-1 0,0 0-4 0,0 0 0 15,0 0 1-15,-3-19 0 0,6 9-4 0,3-9-1 16,7-3 1-16,0-7 0 0,2 0 2 0,2-1-5 0,2 1 6 16,-1 0-8-16,3 0 4 0,2 1 0 0,0 3-2 15,-5 3 1-15,5 4-1 0,-1 1 0 0,-7 4 5 16,0 5-8-16,1 1 0 0,-3 3 3 16,1 1-2-16,-1 5-4 0,-1 2 3 0,1 2 3 0,-1 0-2 15,3 7-4-15,-4-3 6 0,1 6 0 0,-2 1-5 16,0-1 7-16,3 7-2 0,-5-3 1 15,2-3 2-15,-1 8-1 0,-3-6-2 0,1-2 1 0,2 0 0 16,0 0 2-16,0-4-3 0,2 0 0 0,-1-2-1 16,-1-2-2-16,1-3 1 0,3 1-5 0,0-2 3 15,1-3 2-15,4 1-1 0,-4-4 1 0,4-3-3 16,0-1 3-16,0-1-3 0,4-9 0 0,-1 1-2 16,1-5 2-16,-3-3-3 0,4-2-4 0,-4-3 3 15,-1 0-1-15,1 1 4 0,-2 1 0 0,-4 1 0 16,-4 7 3-16,-3-4 0 0,0 4 4 0,-2 1 5 15,-4 3-6-15,0 3 2 0,-1 0-4 0,-7 2 0 16,-2 4 1-16,-3 2-2 0,-6-1-3 0,-11 8 3 16,0 5 1-16,-6 2-1 0,3 2-2 0,4 3 4 15,-1 0-3-15,5 6-3 0,2-2-1 0,6-2-2 16,3 4-13-16,3-5-11 0,4-1-5 0,3-2-4 16,4-1-3-16,3-2-7 0,1 0 5 0,2-1 4 15,3-4-5-15,6 3 15 0,-2-8 4 0,5 3-5 16,1-3 9-16,-1-4 5 0,5 0-4 0,4-3 4 0,1-5 4 15,1 0 6-15,-1 1 1 0,1-4 3 0,-4 3-2 16,2-1 4-16,-7 3-1 0,1 1 4 0,-6 0-1 16,2 1 3-16,-7 2 3 0,-3 1-2 15,0 0-6-15,-1 2 3 0,0-1-4 0,-2 0-1 0,-4 2 6 16,0 0 1-16,11 6-4 0,-8-1 2 0,0 0 1 16,1 0 1-16,-3 2 10 0,3-1-12 0,-2 0-5 15,0 0 6-15,3 4 0 0,-3-4-1 0,0 1-1 16,2-2-5-16,1-1 1 0,-2 0 4 0,3 0-9 15,-1-1 10-15,4-3-2 0,1-4-1 0,3 0 3 16,-1-3-2-16,3-5 3 0,0 0-2 0,3-6 7 16,-1-3-3-16,-1-5 2 0,1-2-3 0,-2-2 4 15,-1-2-2-15,4-11 9 0,-2-3-14 0,-4-3 2 16,2 1 1-16,-1 1 5 0,-9 12 4 0,6-11 0 16,-3 14 20-16,-5 0 15 0,-2 6 10 0,0 6 12 15,0 3 6-15,-4 1-3 0,3 5 1 0,-3 2-3 16,-1 2-8-16,0 6-4 0,-3 2 0 0,-1 6 4 15,-6 6-2-15,-3 10-1 0,-2 0-5 0,1 4-2 16,-1 18-3-16,-1-2-3 0,0 3-5 0,5-2-3 16,3 2-3-16,1 3-3 0,6 1-2 0,2-3-3 15,4-11 3-15,1-1-8 0,6-1-3 0,3 0-2 16,3-4-3-16,1 1-8 0,4-6-10 0,0-2-6 16,3-3-5-16,6-5-3 0,0-2 0 0,1-5 2 15,3-4-1-15,-1-3 1 0,2-3 2 0,0-4 1 0,0-4 1 16,-1-3 0-16,-3-4 1 0,0-3 2 15,1-5 0-15,9-8-3 0,-13 7 9 0,-2-2-2 16,10-8-3-16,-12 12 3 0,-1 1 1 0,-4 2 8 16,-5 6 3-16,-2 3 4 0,-2 3 0 0,-2 0 0 0,0 4-6 15,-3 0 0-15,-1 2 0 0,-1 3-4 0,0 0 8 16,0 0-7-16,0 0-2 0,-5 18 5 0,-2-9-4 16,2 2-4-16,0 5 3 0,-2-4-2 15,2 5-9-15,-4-3-6 0,5 1-3 0,3-3-6 0,1 0-12 16,-1-3-4-16,2 1-1 0,0-4-4 15,3-2 3-15,0 1-4 0,2 0 15 0,1-4 2 0,3-1 4 16,-2-1 3-16,3-1 4 0,1-4 3 16,3-3 3-16,-1-4 1 0,1 0 3 0,-2-2 1 0,2 0 4 15,-4-1 7-15,4-4-1 0,-4 3 11 0,-3 2 9 16,0 6 13-16,-5 0 9 0,1 4-3 0,0-1-4 16,0 2-5-16,0 0-1 0,-3 3-10 0,-1 1-3 15,0 0 2-15,4 13 2 0,0-2 6 0,-4 7 0 16,0 7 3-16,-4 3 0 0,4 2 4 0,0 2 4 15,-4 2-5-15,3 0 0 0,-3 14-2 0,3-3-1 16,-3 2-1-16,-5 1-3 0,5-12 1 0,-5 13-4 16,4-1-2-16,-4-11 0 0,0 8-4 0,4 3 2 15,-4-14-2-15,-3 10-4 0,3-10-1 0,2 1-1 16,1-4 3-16,-2-2-2 0,2 0-1 0,-1-2 0 16,0-5 0-16,-2-5-1 0,0 0-2 0,0-3 2 15,-3-2 0-15,2-2-1 0,0-3 0 0,-3 0 0 16,-1-2 4-16,-2-1 1 0,4-3-5 0,-6-1 6 15,-1-1 4-15,2-3-1 0,-1-1 7 0,0 0 3 16,1-4 7-16,6 2 0 0,0-5-1 0,-2-1 7 16,7 3-2-16,-1-5-4 0,5-1-2 0,2-1-7 15,2-3-1-15,6-3-5 0,6-4-1 0,1 2 0 16,7-1-1-16,4-2-2 0,13-9-4 0,-2 1 0 16,12-3-2-16,-2 1-7 0,23-13 3 0,-24 16 3 0,7-4-4 15,-6-1-5-15,3 0 3 0,-2-2-3 0,-3-2 3 16,0 1 1-16,-8-2-2 0,-4 2 0 15,-5 1 4-15,-10 12-3 0,-2 1-3 0,-5 0 4 16,3 4 7-16,-4-3 0 0,-2 11 11 0,-2 6 6 16,-2 1 6-16,0 1-6 0,-3 2 0 0,3 0 1 0,-1 2-7 15,-1 3-9-15,0-1 8 0,-2 3-10 0,0 0-3 16,0 0 0-16,7 9 0 0,-2-4 1 16,-1 5-5-16,4 0 2 0,-2 5 3 0,1-1-5 0,1 2 3 15,-1-3 2-15,-2 4-1 0,3 0-2 0,-2-1-3 16,-2-3 2-16,0-1-1 0,0 4 0 0,-1-3 1 15,1-1 0-15,-2 1 0 0,2 2 3 0,-3-3-5 16,1-1 2-16,-3 1-1 0,0 3-2 0,0-4 5 16,-5 1-8-16,1 3 5 0,-1-1 1 0,-2 2 0 15,-6-2 2-15,2 1-3 0,-3-1-1 0,0-1 0 16,-2 1 0-16,-4 3 0 0,4-5 1 0,-6 4-1 16,-1-1 2-16,12-6-4 0,-6 3 2 0,4-2-4 15,4 0 2-15,1-3 1 0,3 3-1 0,1-2 0 16,-1 3 1-16,1-1-3 0,2-2 3 0,4-1 3 15,4-1-2-15,0-2 0 0,4 0 0 0,9 1 2 16,1-3-2-16,0-1 3 0,9-1-1 0,3-5 2 16,-2-3 0-16,2-1-2 0,2-1 3 0,4-6 1 15,7-4-1-15,3-3-4 0,-2-1 0 0,-3-2-2 16,-1-1 1-16,0-4-6 0,-2-2 3 0,-4 0 0 16,-8 7-5-16,1 1 13 0,-4 0-5 0,1 0 2 15,-5 3 3-15,-2-1 5 0,-7 9-1 0,-1 0 10 16,-5 5 12-16,1 2 3 0,0-1 1 0,-5 1-8 15,3 2-8-15,-3 4-1 0,3-1-1 0,-4 2-6 0,0 0 1 16,0 0-2-16,-5 17 0 0,0-6 1 16,-3 3-6-16,1 2 2 0,0 1 0 0,-2 3 0 15,4-3-2-15,-3 9-6 0,0-2-1 0,3 3-13 16,1-8-11-16,0 5-19 0,3-4-23 0,2 1-23 0,1-3-7 16,2 1-19-16,1-6-15 0,4 1-3 0,1-2 7 15,3 0 5-15,3-6 11 0,0 0 12 0,5-4 12 16,8-3 9-16,-9-2 5 0,10-5 9 15,-2-1 9-15,1-3 1 0,-1 0 10 0,-2-3 10 0,1-4 4 16,5 0 8-16,-1-3 7 0,-1 1 3 0,2 3 9 16,-2-4 11-16,0 5-1 0,2 1 10 0,-2 1 5 15,-2 3 5-15,-3 2 9 0,-6 3-2 0,-1 3 1 16,-2 1 1-16,-4 3-2 0,2 3-1 0,-2 2-1 16,4 1 14-16,-4 3 1 0,-2-1 1 0,-1 3 7 15,-1 4 6-15,-2 0 3 0,-2-1-2 16,1 3 2-16,0 1 7 0,-4 0-4 0,1 0-7 0,-2 1-6 15,-2 1-4-15,0-3-6 0,2 0-4 0,-4 1-1 16,2 2-3-16,-2-2-2 0,1 7-5 0,-2-7-6 16,1-1-3-16,3-6-9 0,-3 1-19 0,0-1-41 15,-1-2-40-15,0-1-49 0,5-4-83 0,-4-2-116 16,4-2-137-16,0 0-1382 0,-24-14 619 0,11-10 414 16</inkml:trace>
  <inkml:trace contextRef="#ctx0" brushRef="#br0" timeOffset="145709.39">28030 14812 334 0,'-10'-5'293'0,"-2"-2"-51"0,-2 2-52 0,5 2-50 15,-5 2-61-15,0 0-67 0,-5-1-82 0,-10 0-338 16,-2 2 136-16,-2 0 92 0</inkml:trace>
  <inkml:trace contextRef="#ctx0" brushRef="#br0" timeOffset="180739.126">26295 8953 81 0,'-2'-11'115'15,"2"-1"18"-15,0 0-9 0,-2 0-6 0,-2-2 5 16,3 3-11-16,-2 1-1 0,1-3-9 0,-5 3-12 16,5 0-5-16,-2 3 5 0,3 1 0 0,-2-1-3 15,2 3-8-15,-2 1-10 0,2-2-12 0,-2 2-2 16,-2 1-4-16,5 2-8 0,-6-4-6 0,-6 4 2 16,2 0-4-16,-8 2 1 0,0 1-2 0,-1 3-4 15,-10 0-3-15,-1-1 1 0,0 4-2 0,-1 1 1 16,-1 1-2-16,-2 0 1 0,0 1-5 0,-1 2 1 15,-1-1 5-15,0 2 1 0,0-1-1 0,4 1-5 16,-15 6-1-16,11-4 2 0,4 0-2 0,-2 1 0 0,-14 5 0 16,12-6 0-16,4 3-4 0,1-2 1 15,-11 11-2-15,10-8-1 0,-13 6 6 0,4 0-2 0,-1 1 5 16,-1-2-6-16,2 3 8 0,-7-7-3 16,6 2 3-16,-5 7 1 0,2-4-1 0,-1 3-1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1290.03943" units="1/cm"/>
          <inkml:channelProperty channel="Y" name="resolution" value="2064.7133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1-25T09:16:16.16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17138 8744 78 0,'0'0'88'0,"6"-1"2"0,-6 1-13 0,0 0-8 16,4-2 10-16,-4 2-3 0,0 0 0 0,0 0-11 16,8-1-6-16,-8 1 3 0,0 0-3 0,0 0-5 0,0 0-2 15,4-1 3-15,-4 1-4 0,0 0-6 16,2-3-1-16,-2 3 1 0,5-2 2 0,-5 2 0 0,0 0 0 16,0-4-2-16,0 4-5 0,0 0-2 0,3-4-2 15,-3 4-5-15,0 0-4 0,0-4 2 0,0 4-8 16,0 0-5-16,0 0 4 0,1-5-5 0,-1 5 2 15,0 0-8-15,0 0-3 0,0-4-1 0,0 4-2 16,0 0-10-16,0 0 0 0,0 0-4 0,0 0-2 16,0 0-2-16,1-5-5 0,-1 5 4 0,0 0 2 15,3-1-2-15,-3 1 7 0,0 0-4 0,0 0 2 16,0 0 2-16,1-5-5 0,-1 5 10 0,0 0 0 16,0 0-1-16,0 0 2 0,0 0-3 0,0 0 5 15,0 0-4-15,0 0 3 0,0-5-2 0,0 5 3 0,0 0-6 16,0 0 4-16,0 0 4 0,0 0 1 15,0 0-7-15,0 0 1 0,0 0 4 0,0 0-4 16,0 0-1-16,0 0 10 0,0 0-6 0,0 0-2 0,0 0-3 16,0 0-1-16,0 0-8 0,0 0 6 0,0 0-4 15,0 0-9-15,0 0-15 0,0 0-25 0,0 0-18 16,0 0-334-16,0 0 138 0,0 0 92 0</inkml:trace>
  <inkml:trace contextRef="#ctx0" brushRef="#br0" timeOffset="2460.373">24765 8463 45 0,'-6'0'90'0,"6"0"3"16,-12 2-2-16,7 1-1 0,-1-1-22 0,-2 2 9 15,-1-1-4-15,1 0-5 0,2 2-5 0,-2 0 6 16,-3 0-8-16,1-1-3 0,-1 4-8 0,1-2-15 16,-1-1 17-16,2 2-1 0,-3 1-7 0,-1 2 2 15,2-3-8-15,-2 4 5 0,-2 0 1 0,3-2 0 16,-2 2-3-16,0 0-6 0,0-1 6 0,-1 0-8 15,2 2 5-15,0 0 0 0,1-2 1 0,-2-1-4 16,1 3 2-16,-1 0 0 0,0 0 3 0,-1-1-1 16,2 0 1-16,-2 0-5 0,-1 0 3 0,2 1-2 15,-5-2 0-15,1 3-1 0,1 0-2 0,-1-3-3 16,0 1-1-16,2 2-2 0,0-1 1 0,-1-2 0 16,1 0 2-16,1 4-4 0,-2-4-3 0,3 0-1 15,1 0 1-15,2-3-1 0,-1 1-3 0,-3 4 2 16,5-1 4-16,-3-1-5 0,-4 3 2 0,5 0-2 15,-4-3 1-15,2 4 1 0,0-4-2 0,3-1 0 0,-1-1 2 16,1 1-2-16,-1 0-1 0,-2 2-2 0,1-1-1 16,-2 3-2-16,2-2-2 0,-10 3 2 0,9-2 3 15,-1-2 1-15,-1 0-8 0,1 2 2 0,2 0 1 16,-1-2 3-16,2 1-4 0,1-2 2 0,1 2-2 16,0 0 0-16,-3 0 3 0,2-1 0 0,-2 2 3 15,-1 0 1-15,5-3-5 0,-6 4 0 0,3-4 3 16,-2 4-6-16,-4 1 3 0,2 1 3 0,0-3-3 15,-2 2 0-15,4-2 2 0,-6 3 2 0,6-1-2 16,-3-2 4-16,-2 8 0 0,2-8 0 0,-2 6-2 16,4-7 0-16,1 6-2 0,1-5-1 0,-4 0-2 15,8-3-2-15,-1 1 1 0,-4 2 0 0,5-2 0 16,-1-3-1-16,0 4 3 0,1-2-4 0,0-2 3 16,0 0 0-16,0 3-2 0,0 1 1 0,-1 1-2 0,-4 1 0 15,2-1 1-15,-2 0-2 0,5-2 3 16,0 0-2-16,-1-2-1 0,-3 4 2 0,3-1-3 15,-3 1 0-15,2 3 2 0,1-6 1 0,3-1-5 0,-4 3 6 16,2-4-5-16,0 1 1 0,1-2 3 0,-1 2-2 16,2-2 2-16,1 1-4 0,3-2 1 0,-3-1-1 15,1 1 4-15,1 0-5 0,2-2-1 16,-3 1 2-16,1 0-2 0,2 0-2 0,2-4 3 0,-7 3 0 16,6-1 5-16,-1 1-8 0,2-3 2 0,-3 4 1 15,0-2 5-15,-1 1-3 0,4-3-2 0,-6 2-2 16,6-2-2-16,-4 5 3 0,4-5 1 0,-2 1 2 15,2-1-3-15,-3 2 3 0,3-2-2 0,0 0-1 16,-4 2 1-16,4-2 1 0,-4 2 2 0,4-2 0 16,0 0-4-16,0 0-6 0,0 0 12 0,0 0-5 15,0 0 2-15,0 0-1 0,0 0 1 0,0 0 3 16,0 0-2-16,0 0-4 0,0 0 4 0,0 0-1 16,0 0 1-16,0 0 2 0,0 0-1 0,0 0 1 0,0 0 3 15,0 0-8-15,0 0 8 0,0 0-1 16,0 0-5-16,0 0 3 0,0 0-5 0,0 0 5 15,0 0-2-15,0 0 2 0,0 0 0 0,0 0-6 16,0 0-2-16,0 0 5 0,0 0-4 0,0 0-1 0,0 0-9 16,0 0 11-16,0 0 2 0,0 0-2 0,0 0-3 15,0 0-1-15,0 0 7 0,0 0-4 16,0 0 1-16,4-13-1 0,-4 13 3 0,3-4-15 0,-3 4 11 16,1-2-12-16,-1 2 12 0,1-4-1 0,-1 4 3 15,2-4-1-15,-2 4-1 0,0 0 0 0,1-4 3 16,-1 4-7-16,0 0 4 0,1-4-6 0,-1 4 6 15,0 0 0-15,0 0 3 0,0-4-3 0,0 4 2 16,0 0 4-16,0 0-7 0,3-4 1 0,-3 4-1 16,0 0-6-16,0 0 3 0,0 0 4 0,1-3 0 15,-1 3-1-15,0 0-2 0,0 0 3 0,0 0-2 16,5-2-4-16,-5 2 2 0,0 0 4 0,0 0-3 16,4-4-3-16,-4 4 7 0,0-4-5 0,0 4 0 15,1-4 2-15,-1 4-3 0,1-5-10 0,1 2-16 0,-2 3-14 16,0-7-31-16,1 4-28 0,0-1-19 15,-1 4-20-15,3-7-31 0,1 4-27 0,1 0-18 16,1 1-13-16,7-2-21 0,-2 1-595 0,7 3 283 0,4 0 186 16</inkml:trace>
  <inkml:trace contextRef="#ctx0" brushRef="#br0" timeOffset="3576.473">25897 9346 154 0,'0'0'158'0,"-1"-7"-13"0,1 7-11 0,-3-3-5 16,3 3-11-16,-3-3-9 0,-3 2-6 0,6 1-22 15,0 0 11-15,-19 4-15 0,10-1-3 0,-2 1 0 16,-2 1-5-16,0 6 4 0,-2 0-2 0,-3 1 0 16,-4 3-2-16,1 2-3 0,-4 1 1 0,1 3 0 15,2-2-1-15,-2 2-5 0,0-1-2 0,-2 2 0 16,1-2 1-16,0 1-6 0,1 1-1 0,-1 1 0 15,0-3 1-15,1 4-5 0,0-4 1 0,-2 1 0 16,3 1-6-16,-1 3 0 0,1-6 3 0,1 5-6 16,-3-5 0-16,-1 3-5 0,2 2-2 0,0-4 0 15,2 3 2-15,-4-1-2 0,2 1-6 0,-2 0-1 16,5-3-6-16,-4 2 2 0,1-4 4 0,1 5-3 0,0-4 1 16,4-2-1-16,-3 3-3 0,2 1-1 0,-1-2 2 15,2 1 1-15,0-2 8 0,6-4-9 16,0 2 4-16,-8 5-1 0,-1-1-8 0,0-1 2 15,6 2 2-15,-5-3 4 0,7-3 8 0,-4-1-5 0,4-1 1 16,0 1-7-16,0 1 3 0,-4-4-3 0,4 3-4 16,0 1 4-16,1-2-2 0,-1 1-1 0,3-1 0 15,-1 1-2-15,-2-4 7 0,3 2-7 0,-3 1 2 16,5-4 1-16,-3 4-4 0,-2-2-1 0,1 2 1 16,-1 2 2-16,2-4 6 0,1 3-3 0,-3-1-3 15,3-1 9-15,-2-1-3 0,0 2 1 0,1 1 3 16,0-2 3-16,-1 3-7 0,0-2-4 0,3-3 5 15,-1 2 0-15,-2 1 16 0,4-4-10 0,1 1 3 16,-2 0-5-16,0 3-3 0,-1-4 1 0,1 1 1 16,0 2-2-16,-4 1 3 0,3 1 13 0,0-3-16 15,-1 1-1-15,3 0 3 0,-2 0-1 0,0-2 0 16,3 2 2-16,1-2 1 0,-5 4-7 0,1-2 7 0,0 2-5 16,-1 0 1-16,0 0 2 0,3 0-2 0,-1-2-1 15,1 2 0-15,-3 0 5 0,2 0-1 0,3-4 0 16,-4 3-4-16,1 0 2 0,2-1-3 15,1-3-2-15,2 0 1 0,-3 2-1 0,4-2-5 0,-1-1 0 16,1 2 1-16,-2-2-2 0,1 2-4 0,1-4 4 16,1 1 1-16,-2-2-10 0,3-1 14 0,-1 4-11 15,-1-3-3-15,2-2 0 0,-1 3 2 0,1-3-2 16,-1 0 0-16,-1 1-5 0,3-2-3 0,1-2-9 16,-2 5-6-16,2-5-12 0,-6 3-12 0,6-3-13 15,0 0-21-15,-1 3-25 0,1-3-8 0,0 0-20 16,0 0-15-16,0 0-16 0,0 0-21 0,0 0-26 15,0 0-32-15,0 0-25 0,8-11-4 0,-2 7-10 16,-1-2-756-16,0-5 344 0,2 1 228 0</inkml:trace>
  <inkml:trace contextRef="#ctx0" brushRef="#br0" timeOffset="4642.155">24165 10640 58 0,'1'-5'161'0,"-1"-1"-12"0,1 0-19 0,2 1 5 16,-3-1 6-16,2 1 7 0,0 2-4 0,-2-4-3 0,1 6 0 16,-1 1-10-16,1-7-1 0,0 5-12 0,-1 2-4 15,3-5-8-15,-3 5-4 0,1-3-6 0,-1 3-10 16,0 0-6-16,1-2-4 0,-1 2-3 0,0 0-5 15,0 0-5-15,0 0-2 0,0-6 0 0,0 6 2 16,0 0 1-16,0 0 1 0,0 0 2 0,0 0 1 16,0 0 0-16,0 0 8 0,0 0-2 0,0 0 0 15,0 0-2-15,0-4-9 0,0 4 9 0,0 0-4 16,0 0-5-16,0 0 9 0,0 0-15 0,0 0 4 16,0 0-2-16,0 0 6 0,0 0-16 0,0 0-3 15,2-4-3-15,-2 4-5 0,0 0 1 0,0-3-6 16,0 3-5-16,0 0 0 0,-2-9 3 0,2 9-3 15,0-3-3-15,0 3-5 0,0-5 0 0,0 5-3 16,0 0 16-16,-1-7-18 0,1 7 0 0,0 0 0 0,0 0 1 16,0 0-12-16,1-3 2 0,-1 3-2 0,0 0-7 15,0 0 5-15,0 0-4 0,0 0 10 0,-12 13-10 16,7-4 8-16,-2-2-2 0,-2 2 2 0,0 0-7 16,-1 5 15-16,0 1 3 0,-3-2-2 0,3 3 11 15,1 1-13-15,-5 2-5 0,5 0 20 0,-4 3-10 16,-1 4-3-16,0-3 5 0,1 1 1 0,0-1 1 15,-1 1-2-15,2-1 5 0,-1-1-2 0,5-5 3 16,-5 7-3-16,1-2 1 0,4-5 6 0,-2 5-3 16,1-5-1-16,1-2 1 0,3 1 1 0,-3 0-3 15,-2-3 1-15,5 1 8 0,-3 2-12 0,2-2-5 16,-3 2 3-16,5-1-3 0,0-1 5 0,-1 1-1 16,0 1-1-16,1-3-3 0,-6 1-1 0,6 2 2 15,-3 0-5-15,1-6 4 0,2 2-3 0,0-3 2 16,2 1-1-16,-3 0 2 0,1-1 2 0,0-2-5 15,2 1 1-15,-1 0-2 0,2-3-1 0,0 1 1 16,1 1-1-16,-2-2 1 0,2-2-6 0,-1 1 4 0,1-4-6 16,-1 8 4-16,2-6-7 0,-1-2 7 0,-2 6-2 15,2-6 3-15,-2 2-4 0,2-2 4 16,0 7-5-16,0-7 2 0,0 4-4 0,0-4 3 0,2 4 5 16,-2-4-5-16,0 0 2 0,0 0 1 0,-2 5-1 15,2-5 0-15,0 0 1 0,0 0-1 16,3 4 3-16,-3-4-1 0,0 0-1 0,0 0 3 0,0 0 1 15,0 0 0-15,0 0-2 0,0 0-1 0,0 0 0 16,0 0-2-16,0 0 3 0,-3 3-2 0,3-3-2 16,0 0 3-16,0 0-5 0,0 0 1 0,0 0-3 15,0 0 2-15,0 0-5 0,3 4 6 0,-3-4-3 16,0 0 3-16,0 0-2 0,0 0 0 0,4 3 0 16,-4-3 3-16,6 0 4 0,-6 0 4 0,10 2 2 0,3-2 4 15,1-2 1-15,5 0 1 0,2-2-3 0,8 0 0 16,7 3-1-16,2-6 2 0,18-2 0 15,-1-3-3-15,7 1 0 0,-1 4-2 0,0-4 0 0,6 0-5 16,-6-1 1-16,3 1 0 0,-1 0-1 0,-2 1-6 16,-5-1 6-16,-1 4-3 0,-18 0 2 0,3 2 0 15,-5 1-1-15,-5-3 3 0,-2 3-1 0,2-1 0 16,-10 4 0-16,-6-2 4 0,0 0 4 0,-1-1 4 16,-2 4 6-16,2-2 6 0,-2 2 13 0,0 0 1 15,-5-3 5-15,1 3 6 0,-2 0 6 0,-5 0 4 16,9-2-6-16,-5 1-4 0,-4 1 2 0,7-1 3 15,-7 1-19-15,0 0 9 0,8 0-16 0,-8 0 3 16,0 0-8-16,0 0-5 0,0 0-4 0,0 0 8 16,0 0-16-16,0 0-17 0,0 0-23 0,5-1-32 15,-5 1-41-15,0 0-67 0,6-3-82 0,-6 3-65 16,11 0-82-16,-4-2-93 0,5 0-1377 0,-2-3 622 16,-1 1 412-16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1290.03943" units="1/cm"/>
          <inkml:channelProperty channel="Y" name="resolution" value="2064.7133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1-25T09:19:28.58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609 8420 137 0,'0'0'143'0,"0"0"-1"0,0 0-5 15,5-20-7-15,-5 20 6 0,0 0 1 0,0 0-1 16,0 0-3-16,5-17-1 0,-5 17-3 0,0 0-8 16,0 0-4-16,0 0-6 0,5-18-4 0,-5 18-6 15,0 0-2-15,0 0-3 0,0 0-9 0,0 0-4 16,8-12-1-16,-8 12-6 0,0 0-7 0,0 0-5 15,0 0-6-15,0 0-3 0,0 0-1 0,0 0-7 16,8-13 0-16,-8 13-2 0,0 0-1 0,0 0-5 16,0 0-1-16,0 0 2 0,0 0-1 0,23-5-1 15,-23 5 0-15,0 0 2 0,0 0-5 0,0 0-1 16,0 0 5-16,0 0-3 0,0 0 1 0,0 0 3 16,0 0 2-16,0 0 2 0,0 0 1 0,0 0-2 15,0 0 0-15,0 0-2 0,51 12-3 0,-47-8 6 16,2 1 4-16,2 2 0 0,-4-2-10 0,3 5-11 15,2-2-1-15,-1 1 26 0,2 3-17 0,-1 5-2 16,1-5-2-16,1 3 3 0,1 2 5 0,-2-3-9 16,7 8-2-16,-8-5-6 0,5 4-1 0,-1-6 0 15,-4 0 3-15,1-1-2 0,-1 1 5 0,-1-5-6 16,-2 1-8-16,0-1 12 0,2 0-9 0,-2-3 6 16,0 1-2-16,-3-4-14 0,1 0-3 0,0 0 5 15,-3 2 4-15,4-3-1 0,-3-2-4 0,-2-1 6 16,6 4 1-16,-2-4-8 0,-4 0-1 0,10-5 21 15,-1-4 5-15,3-2 3 0,1-3-7 0,4-8 6 16,5 1-4-16,0-4-1 0,2 2 0 0,2-2 3 16,-2-1 1-16,0 2-4 0,2-3 5 0,-2 1-3 15,-1 1-3-15,1 0 1 0,3 1 0 0,-1 1-2 16,-5 3-6-16,1-2 5 0,4 4-4 0,-10 7 1 0,2-1-8 16,-3 0 3-16,-2 2-6 0,1-2 3 15,-1 5-2-15,-4 0-2 0,-1 2 4 0,-2 0-4 16,2 3 3-16,-4-2-2 0,1 1 2 0,-1 0-3 15,-1 1 1-15,1-1 2 0,-4 3 1 0,4-2-4 16,-4 2-3-16,5-3 4 0,-5 3-5 0,0 0 5 0,1-2-1 16,-1 2-2-16,0 0-3 0,0 0-15 15,0 0-23-15,0 0-34 0,0 0-46 0,0 0-41 16,-7 15-35-16,0-6-37 0,0 7-37 0,-1 7-48 16,-1-4-47-16,-1 10-914 0,-2 0 424 0,2 3 282 15</inkml:trace>
  <inkml:trace contextRef="#ctx0" brushRef="#br0" timeOffset="1698.173">644 11530 29 0,'0'0'139'0,"0"0"-3"0,0 0 0 15,0 0-8-15,0 0-1 0,0 0 1 0,0 0-15 16,0 0 2-16,0 0-1 0,0 0-15 0,0 0-6 15,0 0-3-15,0 0-10 0,0 0-2 0,0 0-7 16,0 0-2-16,0 0-7 0,0 0 0 0,0 0-3 16,1-27-4-16,-1 27-3 0,0 0 1 0,0 0-1 15,0 0-1-15,0 0 2 0,0 0-3 0,0 0 1 16,0 0 1-16,0 0-3 0,0 0 1 0,0 0-4 16,0 0-1-16,0 0 1 0,0 0-3 0,0 0 0 15,0 0-2-15,0 0-3 0,0 0-3 0,0 0-2 16,0 0-1-16,0 0-3 0,0 0 1 0,0 0-1 15,0 0 1-15,1-16 0 0,-1 16 0 0,0 0-4 16,0 0-1-16,0 0-3 0,0 0 2 0,0 0-2 16,0 0 1-16,0 0-1 0,0 0-1 0,0 0 1 15,0 0-4-15,0 0 2 0,0 0-3 0,0 0-2 16,0 0 2-16,0 0-4 0,0 0-1 0,0 0 0 16,0 0-4-16,0 0 3 0,0 0-2 0,0 0 2 15,0 0-5-15,0 0 5 0,0 0 1 0,0 0-1 16,0 0-6-16,0 0 4 0,0 0-1 0,0 0-1 15,0 0-5-15,0 0 0 0,0 0 0 0,0 0-1 16,0 0 2-16,0 0-5 0,0 0 5 0,0 0 0 16,0 0-2-16,0 0 1 0,0 0 0 0,0 0 2 15,0 0 1-15,36 42-2 0,-27-33 4 0,0 6-1 16,0 0-23-16,1 1 2 0,-1-2 4 0,0 3 6 16,1 0-2-16,3 4 2 0,2 1 3 0,-6-5 1 15,4 1-4-15,-3-3 13 0,-1 0-8 0,-3 1-2 16,5 1-1-16,-1-1 3 0,-4-3 2 0,2 1-1 15,2 0-3-15,-6-7 4 0,1 3 0 0,-1-5-4 16,0 1 4-16,0-2-3 0,-3 1 2 0,4-3 3 16,-3 1-3-16,1 0 3 0,-3-3-2 0,4 4-2 15,-2-3 2-15,-2-1 4 0,0 0-1 0,7-5 5 16,-1-1-1-16,1 0 2 0,0-5-2 0,4-7 8 16,0 2-1-16,6-6-5 0,-2-2 5 0,0 0 0 15,7-5-1-15,-4 2 0 0,5-3-3 0,4-9 0 16,1 0 3-16,-4 10 0 0,8-9 5 0,1-1-1 15,3 0-6-15,0 1 2 0,1 4 10 0,-1-4-8 16,2 7-2-16,-1-3 4 0,-14 8-4 0,5 2 4 16,-2 0 0-16,-3 2-4 0,-1 2 6 0,0 4-2 15,-7 2 2-15,0 1-1 0,-2 1-2 0,2 0-2 16,-6 6-6-16,1-2 5 0,-1 0 2 0,0-1-2 16,-5 6 5-16,1 0-6 0,-1 0-2 0,2-1 6 15,-2 2 1-15,-3-1 2 0,-1 3-1 0,5-2-8 16,-2 1 2-16,-3 1-1 0,0 0 0 0,1-4 2 15,-1 4-5-15,0 0-3 0,0 0 4 0,0 0-2 16,0 0-8-16,0 0-9 0,0 0-20 0,0 0-29 16,0 0-34-16,0 0-41 0,-10 14-42 0,4-6-44 15,-2 3-46-15,3-2-38 0,-8 8-718 0,2-1 340 16,-2-3 226-16</inkml:trace>
  <inkml:trace contextRef="#ctx0" brushRef="#br0" timeOffset="3961.103">568 15872 65 0,'0'0'143'0,"0"0"-11"0,0 0-2 15,0 0-6-15,0 0-13 0,0 0-3 0,0 0-10 16,0 0-13-16,0 0 3 0,0 0-9 0,0 0-3 16,0 0-6-16,0 0 2 0,0 0-9 15,0 0-5-15,0 0-1 0,0 0-5 0,0 0-3 16,0 0 1-16,0 0-1 0,0 0-6 0,0 0 2 0,0 0-1 16,0 0-5-16,0 0 2 0,0 0-5 0,0 0-2 15,0 0-6-15,0 0 1 0,0 0-4 16,0 0-3-16,0 0-2 0,0 0 0 0,0 0-4 15,0 0-2-15,0 0 2 0,0 0-3 0,0 0-4 16,0 0 0-16,0 0-4 0,0 0 7 0,0 0-4 16,0 0-5-16,0 0 4 0,0 0-1 0,0 0 0 15,0 0 5-15,0 0 7 0,0 0 1 0,28 28 1 0,-28-28-4 16,14 16 4-16,-1-5 10 0,-3 4-1 16,2-2-2-16,2 4 2 0,0 5 1 0,-1-8 5 15,-3 0 0-15,0 2 3 0,3 1 1 0,0-2 3 16,-2 8-1-16,3 0-2 0,4 5-4 0,-9-10 1 15,0-1 0-15,0 2-32 0,-1-1-3 0,2 0 2 16,-4-1 0-16,4-2-1 0,-2 0 1 0,1-1 0 16,-1 1 2-16,1-6-5 0,-4 1 1 0,-1-3-1 15,0-2 3-15,-2-1-5 0,2 0 4 0,-1 1-1 16,-1-3 0-16,0 0 5 0,-2-2-3 0,3 5 1 16,1-3 4-16,-4-2 0 0,0 0 1 0,0 0 3 15,9-10-2-15,-4 4 4 0,0-6-6 0,4 0 6 16,-1-7-3-16,1 2 4 0,5-11 1 0,1 0-2 15,3 0-2-15,0-3 1 0,7-12-1 0,1 4-1 16,6 0 9-16,0 1-10 0,2-5 7 0,1 3-8 16,0-1-2-16,5 3 1 0,-4-2 1 15,4 0-1-15,2 1 0 0,-3 3-2 0,1 3 6 0,-13 10-1 16,-3-1-3-16,3 1 4 0,-4 3-5 0,-2 3 2 16,0 0 2-16,-6 5-7 0,0-1 5 15,-2 4-3-15,-4 0 0 0,-1 2 0 0,0-2 0 0,2 3 2 16,-5 2-4-16,-1 0 3 0,-4 4 1 0,9-7-1 15,-5 4 3-15,-4 3 9 0,9-3-9 0,-9 3 9 16,5-7-8-16,-5 7 1 0,0 0-3 0,5-3 2 16,-5 3 0-16,0 0-5 0,0 0 4 0,0 0-6 15,0 0-29-15,0 0-26 0,0 0-47 16,0 0-54-16,0 0-79 0,0 0-763 0,0 0 330 16,0 0 222-16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1290.03943" units="1/cm"/>
          <inkml:channelProperty channel="Y" name="resolution" value="2064.7133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1-25T09:30:38.78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19231 13738 15 0,'-4'-3'76'0,"0"1"-3"0,4 2-8 16,-6-3-9-16,6 3-1 0,-5-1-4 0,5 1-14 15,-3-3 8-15,3 3-11 0,0 0-4 0,0 0 4 16,-4-3-4-16,4 3 0 0,0 0-5 0,0 0-6 15,0 0 12-15,0 0 3 0,0 0-3 0,0 0 14 16,0 0-6-16,0 0 1 0,0 0 4 0,0 0 6 0,0 0 7 16,0 0 0-16,0 0-3 0,9-5-5 15,-6 3 1-15,1 0 6 0,2 1 4 0,0 0-2 16,1 0 0-16,-1-2-3 0,3 0 1 0,3 2 8 16,-2-2-4-16,0 1-1 0,0 0-6 0,3 0-2 0,-4-2-1 15,8 0-4-15,-4 1-3 0,3-1-3 16,-3 1 1-16,0-1-8 0,-1 1 7 0,6-2-4 0,0 1 1 15,-4 1-3-15,-1 2 1 0,6-5-2 0,-2 3 0 16,-1 1 2-16,-3-3 0 0,8 4 0 0,-4-3-2 16,0 0 1-16,3 3-5 0,1-1 5 0,-1 0 0 15,2 1 4-15,-3-2-2 0,3 2-1 0,-3-3 0 16,3 3-3-16,-3 1 0 0,0-1-7 0,2 1 1 16,-2-4 3-16,0 4 2 0,0 0-4 0,2-1 3 15,-4 1-8-15,4-2 1 0,-2 2-1 0,0 0-2 16,1-2-2-16,0 2 1 0,-1 0-4 0,0 0 0 15,0 2 3-15,2-4-1 0,-2 4-3 0,0-2 0 16,1 0 0-16,1 2-3 0,-2-1 3 0,2-1-2 16,7 0-3-16,-6 0 0 0,8 2 5 0,-3-2-3 15,-3 0-4-15,3 0 2 0,4 0-5 0,-2 0 4 16,1-2 0-16,1 2-1 0,-1 0 0 0,-1 0 0 16,3-1 2-16,-1-1-3 0,1 0 2 0,-2 1 1 15,2-1 2-15,0 2 0 0,2-2-2 0,0 1-1 0,1 0-2 16,1 1 2-16,-1 0 1 0,0 0-1 15,3 0-2-15,-1 0 5 0,17-3-1 0,-14 3-3 16,11-3 0-16,-12 4-1 0,12-2 1 0,-15 0 0 16,4 1 1-16,-1 0-2 0,-2 0-4 0,3 0 3 0,1 0-4 15,-3 0 1-15,2 0 1 0,-4 0 1 0,3 0-4 16,-2 0 3-16,0 1-3 0,-3-1 2 16,-2 0 0-16,-3 1-2 0,0-1 0 0,-6 2-1 0,-2-2 2 15,-2 0-1-15,0 3 3 0,1-3-3 0,-3 0-3 16,-7 0 5-16,4 0-1 0,-3 1 1 0,3-1-1 15,-4 0 1-15,-4 1-2 0,3-1 0 0,-1 0 1 16,-2 2-2-16,-6-2 1 0,9-2 3 0,-9 2-2 16,5 2-1-16,-5-2 5 0,0 0-5 0,0 0 5 15,0 0-3-15,0 0 2 0,0 0 0 0,0 0-3 16,0 0 0-16,0 0 1 0,0 0 0 0,0 0-1 16,0 0 2-16,0 0-2 0,0 0-2 0,0 0 3 15,-24 3-4-15,11-1 2 0,0-2 0 0,-7 2-1 16,2-1-2-16,-10 4 0 0,-3-4 1 0,3 4-6 15,-4-2 1-15,-1 0-3 0,-1-1-1 0,0 2 1 16,-1 0-3-16,-3-3 0 0,3 2 4 0,-1 2 2 16,-1-2 0-16,1 3 2 0,2-5-1 0,-2 3-1 15,-3 0 3-15,4 2 0 0,-1-3 0 0,-2 0 0 16,-1 2 3-16,1-1-1 0,-2 1 0 0,5 0 4 0,-5-1-4 16,-1 1-1-16,3 1 1 0,-12 0 1 15,10-1 0-15,2 2-2 0,-1-3 4 0,-10 2-1 16,13 1 1-16,0-4 1 0,1 1-5 0,3 3 3 0,-2-1-4 15,4 1 4-15,0 0-2 0,0-2 0 0,1-1 6 16,3 2-5-16,-1 3 2 0,-3-6-2 0,0 2 0 16,-1 0 0-16,0 0 1 0,3 1 1 0,0-1-3 15,0 0 2-15,5-2-1 0,3 1 0 0,-8 0 0 16,8-3 0-16,0 2 2 0,0-3-4 0,5 1 4 16,0 1-2-16,2 0 8 0,2-2-6 0,2 2-2 15,1-1-2-15,0-1 2 0,2 0 1 0,-1 1-3 16,7-1 2-16,-11 0 0 0,11 0-1 0,-8 0 4 15,5 1-3-15,3-1 1 0,0 0 1 0,-8 0-1 16,8 0-4-16,0 0 6 0,0 0-1 0,0 0 4 16,0 0-6-16,0 0 2 0,0 0-3 0,17 2 1 15,-8-2 0-15,3 0 0 0,2 0 2 0,5 0 4 16,2-2-5-16,7 1-1 0,4 0-1 0,1 0-1 16,2-1 6-16,3-2-4 0,2 3 0 0,12-2 1 15,2 2 2-15,-3 0-2 0,1-2 0 0,3 3 0 16,0-5 1-16,1 5 1 0,2-1 0 0,-6 0-5 15,3 1 4-15,0 0-1 0,-4 0 0 0,3 1 0 0,-16-1 2 16,19-1-4-16,-4 1 2 0,2-2 0 0,-1-1 0 16,-4 2 0-16,2 0 1 0,-1 1 1 15,-10 0-4-15,11-2 1 0,1 1 1 0,-1 0 2 16,-2 0-2-16,-10-1 1 0,9-1 1 0,-9-1-6 0,11-1 6 16,-14 2-3-16,16-2-3 0,-15-2 5 0,0 2-1 15,3 2 1-15,-1-3-2 0,-3 1 1 0,4 0 0 16,-4-1 2-16,1 5 0 0,-2-2 0 15,5 0-3-15,-5 1 0 0,1-2-2 0,0 3 3 0,2 1 1 16,-3-4-2-16,-3 4-2 0,3 0 6 0,1-3 0 16,-3 0-3-16,0-1-1 0,0 3 2 0,-2-1-2 15,0-2-1-15,-1 4 3 0,1-3-4 0,-3 3 1 16,3-1 4-16,-4-3-4 0,-7 1 0 0,-1 2 3 16,3 1 1-16,-3-3-2 0,-1 1 0 0,-2 0 3 15,-4 1-3-15,3 0 0 0,-4 1 0 0,1 0-2 16,-1-1 1-16,-1-1 1 0,3 1 1 0,-5-1-2 15,1 0-1-15,3 2 1 0,-4 0-1 0,-1-3-2 16,-2 2 3-16,2-2 2 0,-2 2 2 0,-2-3-11 16,0 2-2-16,-3-1 0 0,3 0-6 0,-4 3 2 15,-1-6-4-15,1 6 3 0,-5-8 1 0,-2 3-2 16,-3-2-7-16,-8 2-7 16,-4-2-4-16,-6-1-5 0,-4-1-3 0,-3 3-6 0,-3-3 0 0,-11-3 2 0,-3 3 1 15,0-1 2-15,0 0-1 0,-3-1-1 16,-3-2 3-16,3 1 2 0,-2 0 6 0,-2-2-3 15,0 1 6-15,1-3 4 0,3 1 2 0,-3 0 3 16,5 2 2-16,-1-1 0 0,0-1 5 0,-2 0 4 0,2-1-2 16,4-1 2-16,-1 4 3 0,0-3 6 0,1-1 2 15,12 5 2-15,-12-7 0 0,2 7 2 0,0-6 1 16,13 6 3-16,0 1 2 0,2-4-1 0,2 2 1 16,2 2-2-16,-2-3 4 0,7-1 3 0,-2 5-4 15,8 0 0-15,-1-1-2 0,9 6 2 0,-4-5 1 16,2 3 4-16,3 0-1 0,0 0 2 0,2 2-1 15,2 0 3-15,1 1-4 0,1-3 0 0,3 3-2 16,3-1 0-16,2 3-2 0,6-3 1 0,6 0-3 16,11 3 0-16,5-5-1 0,7 7 1 0,18-3 4 15,0 3-5-15,4 1-1 0,3 1 4 0,1 1-2 16,-1 1-4-16,30 1 1 0,-34-5 4 0,3 4-5 16,-4 1 2-16,7 0 3 0,-6-1-6 0,3 2 2 15,-1-4 0-15,-5 5-3 0,3-5 2 0,-3 2-4 16,-3 0 2-16,0-4 0 0,-1 4-2 0,-3 0 1 15,0-3-1-15,-1-1 2 0,-12 0-3 0,-1 1 3 16,3-2-1-16,-7 2-4 0,4-1 2 0,-6 0 0 16,-4 2 1-16,-8-4 3 0,1 1-5 0,-4-1 0 0,-4-1 0 15,-3 3 5-15,-5-1-2 0,1-3 0 0,-1 0-2 16,-3 0 3-16,-6-4-2 0,1 4-1 16,-1-4 0-16,-6 1-3 0,-6-3 2 0,0 1 2 0,-8-1-1 15,-2 2 0-15,-2 0-2 0,-2 2 0 0,-1-1 1 16,0 2 2-16,-6 1-1 0,0 3-2 15,1-1-3-15,-13 2 1 0,10 0-1 0,-11 3-4 0,0-1 0 16,-3 2-1-16,3-2 5 0,0 3-4 0,0 0 1 16,11-1 2-16,-15 0-2 0,2 1 0 0,2 5 4 15,-3-3-4-15,-1 1 1 0,-3-1-3 0,-3 0 5 16,1 0-4-16,-3 0 1 0,-1 3-1 0,2-3 2 16,-2 3-1-16,0-3 1 0,2 3-1 0,4-4 1 15,-1 4 1-15,0 0 0 0,1-3 2 0,-1 3 4 16,5-3-2-16,1-1-2 0,1 3 1 0,14-4 6 15,0-1-6-15,-16 4 1 0,16-4 1 0,-13 2-2 16,14-2 4-16,-3-1-4 0,-1 1-1 0,-9-1-2 16,12-1 2-16,-3 1 3 0,4-1-3 0,-2-2-2 15,-1 3-3-15,3-3 4 0,-2 0-1 0,1 0 0 0,1 0-1 16,1-3 0-16,2 3 3 0,0-2 0 0,1 2 1 16,1-3-4-16,3 2 2 0,-2 0 4 15,4-2-3-15,-1 2 3 0,7 1 4 0,-6-1-4 16,6 2-1-16,1-2-2 0,-2-1 3 0,4 2-2 0,4 2 2 15,-4-4 1-15,4 4-4 0,0-4 4 0,5 4-2 16,-2-2 2-16,4 0-2 0,1 0 1 16,6 0 0-16,-8 1 2 0,8-1 1 0,0 0-3 0,0 0 3 15,0 0-3-15,0 0 0 0,27 1-1 0,-8-2-1 16,4 0 3-16,9-1 2 0,5 2-3 0,3-3 1 16,14 3 2-16,-1-2 3 0,7-2 1 0,-1 3 1 15,2 1 1-15,6 2 2 0,26-1 3 0,-2-2 7 16,0 5-4-16,-24-3 2 0,29 2 1 0,-1 1 3 15,-2 1-2-15,-1 3 1 0,1-4 1 0,-2 1 2 16,-26-2-2-16,28 6 1 0,-29-1 1 0,28 1-1 16,-32-1-2-16,3-1-2 0,-6 0-2 0,2 2-1 15,-1-1-1-15,-3-1-1 0,-5-1 2 0,-10 1-4 16,-4-3 3-16,0 1-3 0,-3 1 1 0,-3-2-5 16,-4 1 1-16,-7-1-1 0,1 0 0 0,0-3-2 15,-10 2 0-15,3 0 2 0,-3-2-4 0,-1 2 3 16,0-1-5-16,-1-2 3 0,-3 0-2 0,0 3-1 15,-5-3-2-15,8 0-1 0,-8 0-7 0,0 0-14 16,0 0-9-16,0 0-19 0,0 0-17 0,0 0-16 0,0 0-27 16,-22-3-32-16,9 3-21 0,3 0-30 15,-4-1-591-15,1-2 262 0,-1 1 174 0</inkml:trace>
  <inkml:trace contextRef="#ctx0" brushRef="#br0" timeOffset="3723.239">16716 3093 19 0,'-1'-9'143'0,"-2"-3"-7"0,3 3 9 15,-2-1 1-15,-2 1-14 0,0-1 2 0,0 1-10 16,-1 0-2-16,0 3-5 0,-3 0-1 0,3 1-6 0,-1 0 0 16,-2 0-14-16,-1 3-1 0,-4-3-7 0,3 4-5 15,-9 5-8-15,1 3-3 0,-9 0-1 0,-1 0-1 16,0 7 3-16,-4 0 14 0,0 5-4 16,-14 8-2-16,4 3-2 0,-4 4-8 0,1 0 7 0,2 4-6 15,-1 0-7-15,3 0-3 0,1 3-7 0,0 3-5 16,3-1 1-16,2-4-10 0,5 5 0 0,3-1-5 15,-1 4-6-15,6 1 3 0,3 2-3 0,5-4-2 16,0-1-8-16,1 1 3 0,1 1-4 0,7-1 1 16,4-11 0-16,1 13-4 0,5-13 5 0,0 0-5 15,7 0-8-15,3 9 3 0,-2-10-7 0,6-3 4 16,12 7-2-16,-7-12 3 0,4-2 0 0,13 5 0 16,-8-9-2-16,12 1-2 0,-7-8 6 0,-1-2 0 15,3-5-5-15,12-1-1 0,-12-5 6 0,15-5-1 16,-3-1 5-16,-3-6-9 0,1-5-2 0,-14 3-1 15,9-10 0-15,-2-5-1 0,0-2 1 0,-6-4-1 16,-1-6-2-16,-4-2 2 0,0-2-3 0,1-1 2 16,-3-4-2-16,-4 4 4 0,4-3-2 0,-10 9 0 15,-2 7-1-15,-4 2 6 0,-4 5 6 0,1 4 2 16,-4 3 5-16,-4 2 12 0,-2 5 7 0,-1 3 5 16,0-1 5-16,0 3 6 0,1-1-14 0,1 2 1 15,-5 1-12-15,2-1-4 0,1 6-7 0,0 0 3 16,0 0-6-16,-19 15-4 0,7 2 6 0,1 9-8 15,-3 3 7-15,-3 2-1 0,-5 14-7 0,0 0-3 16,6 1 1-16,1 0 8 0,1 3-2 0,2 3 0 16,3-7-5-16,5-9-3 0,-2 10 2 0,2-11 0 15,5-2-5-15,3 3 5 0,1-1-7 0,2-1 4 16,0-5-8-16,4-3 5 0,1 0-1 0,1-4 1 16,1-9 1-16,4 2 2 0,0-5-4 0,0-1-1 15,2-6 13-15,2 0-7 0,9-6 0 0,1-2-3 16,-4-6 7-16,2-3-6 0,2-4 0 0,-2-6 1 15,8-5 3-15,-1-3-5 0,-4-5 0 0,-4-1 1 16,1-3-1-16,-4 0 10 0,-10 9-14 0,5-16 3 16,-6 3 18-16,-1-2-17 0,-5 1 0 0,-4 10 4 15,0 0-6-15,-9-10 5 0,-1 13 2 0,-5-13 3 16,-4 18 2-16,-1-1 1 0,-6 3-2 0,-2-3 6 16,-7 7 1-16,-2 2-10 0,0 0-2 0,-4 4 4 15,0 3-8-15,-1 4-8 0,0 1 2 0,1 4-13 16,2 1-4-16,3 3-25 0,8 0-23 0,3 3-24 15,3 1-38-15,3 1-38 0,4 3-23 0,-2 4-19 16,7 0-31-16,1 5-31 0,3 0-721 0,2 3 331 16,9 6 222-16</inkml:trace>
  <inkml:trace contextRef="#ctx0" brushRef="#br0" timeOffset="4409.673">17756 3695 135 0,'5'1'231'0,"-1"2"-23"15,0-1-17-15,1 9-24 0,-4-6-8 0,-1 5-14 0,0 2-16 16,0 5-8-16,3 0-11 0,-2 3-5 0,2 7-3 16,-2-2-14-16,-1-2-10 0,1 5-8 15,3-1-6-15,0-2-4 0,0 0-6 0,-3 1-5 16,-1 0-1-16,4-6-8 0,1-1-1 0,-6 1-6 0,1-2-1 15,-4-7-5-15,4 1-3 0,0-3 0 16,0-2-1-16,0-2 4 0,0-1 17 0,0 0 27 16,0-4 8-16,0 0-5 0,0 0-10 0,0 0-8 0,-4-20-7 15,4 2-2-15,0-7-6 0,3-4-4 0,-6-1-4 16,7-3-4-16,2 0 2 0,1-12-3 0,-2 16 6 16,1 0 4-16,2 3 2 0,2 0 2 0,-2 8 8 15,-2 1 0-15,2 1-3 0,-2 6 8 16,2-3-20-16,0 3-5 0,-1 4-7 0,5-2 2 15,-1 5-6-15,3-1-3 0,4 2-5 0,-4 4-1 0,4 1 3 16,-1 1-5-16,2 5-2 0,5 6 5 0,-6-3-3 16,5 6 4-16,-2 0-1 0,-2 6-1 0,-4-3-3 15,0 0-3-15,-2 3 2 0,-3 1-1 0,-2-1 14 16,-3 1-14-16,-4 1 1 0,-1-6-2 0,-1-2 0 16,0 1-1-16,-6-5 10 0,4-1-8 0,1-4 1 15,-3 0 10-15,2-1-5 0,-1-4 1 0,1 0 10 16,-5-2 2-16,3-2 2 0,-3 0 7 15,-2-6 1-15,1 0-6 0,2-6 12 0,-3-2-19 0,3-5 1 16,-1-6-3-16,3-4-2 0,7 0-3 0,1-5 3 16,4-3-6-16,3 2-3 0,9-7-5 0,-6 11-8 15,2 4 12-15,4-1 0 0,-2 3 0 0,5 6 1 16,-4-2-3-16,-4 8 0 0,1 2-4 0,2 0-2 16,-3 3 2-16,2 1-2 0,-3 2 0 0,0 1 2 15,0 2-3-15,1 2 0 0,-3 1 2 0,3 2-1 16,-1 2-5-16,0 4-5 0,2 2 8 0,-3 3 5 15,-1 1 2-15,-2 3-1 0,-2 7-2 0,2 2 1 16,-3 2 3-16,-4 0 0 0,0 0-13 0,-1-1 13 16,0 2 3-16,-2 1-8 0,-2-2 5 0,0 3-1 15,0-2 0-15,-2 0 4 0,1 0-16 0,-1-2-13 16,1 3-16-16,-1-6-44 0,0 4-30 0,-4-3-56 16,4 3-59-16,0-4-51 0,-3-1-69 0,4-7-694 15,-1-6 346-15,1-3 232 0</inkml:trace>
  <inkml:trace contextRef="#ctx0" brushRef="#br0" timeOffset="4882.965">18842 3846 6 0,'4'-1'290'15,"0"-1"-30"-15,-4 2-28 0,0 0-24 0,9 7-18 16,-8 1-16-16,3 0-14 0,0 4-11 0,0 2-8 15,1 4-6-15,-1 2-11 0,1-1 0 0,0 7-11 16,2 0-12-16,-4 5-5 0,2-3-11 0,-1 1-5 16,1-2-9-16,-3-2-1 0,0 0-10 0,-2 1-2 15,-1-6-6-15,0-2-7 0,-3 2-6 0,1-9-2 0,3-1-6 16,-2-1 2-16,0-1-2 0,1-3 5 16,1 1 7-16,-1-5 8 0,1-1 9 0,0 0-6 15,0 0-8-15,-10-10-3 0,6-5-5 0,-3-8-4 16,2-6-5-16,5-5-2 0,-4-10-6 0,4-6-1 15,3 1-8-15,5-2 2 0,-2-3-3 0,8-3 4 16,-1 4-1-16,5 7-3 0,-2 3-4 0,-2 11 5 0,2 1 15 16,-2 4-2-16,-1 3-10 0,0 2 1 15,-1 8-6-15,-7 2 37 0,3 3 0 0,-2 0-12 16,-1-2-4-16,-2 6 0 0,-1 2-9 0,1 1-8 0,2-2 2 16,-1 1-3-16,-4 3 2 0,9 0 0 0,-9 0-2 15,6 7-4-15,-2-3-1 0,1 0 2 16,-2 6 1-16,-2-2-2 0,2 2-4 0,-3 2 5 0,-3 4-5 15,1 0 2-15,-5 1-3 0,-2 6 4 16,-5 0-3-16,0 3-19 0,-6-2-7 0,2 4-16 0,-3-2-28 16,0 3-37-16,-1 0-35 0,3 3-42 0,-2-5-37 15,7-1-44-15,-2-1-36 0,0-1-687 0,6-8 327 16,5-4 218-16</inkml:trace>
  <inkml:trace contextRef="#ctx0" brushRef="#br0" timeOffset="5314.853">19310 3831 183 0,'5'-1'205'0,"-1"0"-25"0,2-1-11 0,-6 2-4 15,8 2 11-15,-3 1 8 0,-1 5-11 0,1 1-9 16,-1 8-7-16,1 0-7 0,-1 1-8 0,-2 2-5 16,0-3-14-16,-1 8-4 0,-1 2-9 0,0-1-9 15,-3 3-11-15,0 0-11 0,-3-3-4 16,-1 2-6-16,-1-3-8 0,-1 0-2 0,3-7-8 0,-2 0-3 15,3-4-7-15,1-3-3 0,-1-2-6 0,4-2 3 16,-2-2-1-16,2 1 8 0,1-2 17 0,-4-3-2 16,4-1-4-16,0 0-8 0,-2-16-3 0,2-1-13 15,2-7 3-15,-1-7-2 0,3-1-6 0,4-14-6 16,2 0 2-16,2 0-1 0,2-6-1 0,1 3-2 16,-2-1 1-16,3 2 4 0,-1 5 6 15,0 10-3-15,0 1 7 0,2 3-2 0,-2 1-3 0,0 3 9 16,1 3 11-16,-4 8-17 0,0 1 1 0,-3 4 5 15,0 1-7-15,-1-2-6 0,-6 7-8 0,6-1 10 16,-3 2-7-16,4 2-7 0,-3 0-2 0,6 6 3 16,-1-2-2-16,2 7-1 0,0 1 2 0,6 8-5 15,-7-6 7-15,4 8-4 0,-3 2 3 0,2 5-5 16,-4-2 8-16,1 2-6 0,-3 0 0 0,-4 1-4 16,6 1 1-16,-4 0-22 0,-3-4-26 0,-1 6-31 15,-3-2-27-15,-3 1-36 0,-1 0-51 0,-6 0-51 16,1-2-39-16,-5 0-41 0,-8-6-699 0,-1-4 340 15,0-3 226-15</inkml:trace>
  <inkml:trace contextRef="#ctx0" brushRef="#br0" timeOffset="5474.427">19286 4021 101 0,'4'-5'197'0,"3"-4"-21"15,1 1-14-15,2 1-21 0,7-4-9 0,1 5-11 16,7-6-10-16,3 4-14 0,3-2-6 0,1 3-7 15,0 0-13-15,1-1-7 0,3 2-21 0,0-2-30 16,-2 3-28-16,-1-2-35 0,-1 2-38 0,-2-3-37 16,-10 4-317-16,1-1 146 0,-2-4 100 0</inkml:trace>
  <inkml:trace contextRef="#ctx0" brushRef="#br0" timeOffset="6497.175">20007 3708 116 0,'5'0'142'0,"-5"0"-1"0,10 1-3 16,-5 2-2-16,0-2-5 0,4 7 11 0,-5 1-3 16,2 0-2-16,1 7 3 0,-2 0-1 0,2 1-7 15,-1 2-11-15,0 6-6 0,-4-6-9 0,2 8-9 16,0-4 0-16,-3-1-8 0,1 1-6 0,-2 3-3 16,-2 1-12-16,-2-4-5 0,3-3-2 0,-5 6-8 15,-2-9-3-15,3 3 1 0,-1-4-9 0,-2 1-2 16,-1-4-6-16,3 2-3 0,-1-3-2 0,3-6-1 15,1-1 5-15,-1 2 7 0,0-3 19 0,0-4 0 16,4 0-10-16,0 0-8 0,-7-13-1 0,5 0-8 0,4-8-3 16,-2-8-1-16,3-2-5 0,5-15-3 15,0 12 0-15,3-15-4 0,1 3-3 0,3 1 9 16,-2 10 5-16,-1 7-5 0,3-2 7 0,-3 2-7 16,1 3 7-16,1-1 2 0,-1 9 2 0,-3 3-5 15,4-1-4-15,-2 3 11 0,-3 3-17 0,0 2 0 0,0 1-2 16,1 1 0-16,3 2-7 0,-4 0 2 0,2 2-4 15,2 2 0-15,-3 1-1 0,-1 2-2 16,1 1 0-16,-1-1 1 0,-2 3-2 0,0 0-1 0,-4 0-1 16,1 3 8-16,-2 0-7 0,-2 1-2 0,-4-1 1 15,0 4 0-15,-4 1 3 0,-5 1-7 0,-2-3-5 16,-5 2 2-16,2-1-4 0,-7 0 3 16,7-6 0-16,-6 5-5 0,3-6-1 0,3-1 6 15,3-1-2-15,2-1 2 0,1-1 2 0,5 0 3 0,1-2-3 16,0 2-3-16,1-1 10 0,0 0-5 0,5-2-11 15,-5 1 1-15,5-1 6 0,0 4-1 0,0-4 2 16,3 5 3-16,-1 2-5 0,7-3 2 16,0-2 4-16,0 8 0 0,5-6 1 0,0 3-2 0,4 1 3 15,-1 0-2-15,1-3 0 0,2 3 1 0,-1 0 0 16,0-1 0-16,2-2 1 0,-3 0-1 0,2 1 1 16,1 0-3-16,-3-2 1 0,-4-2-2 0,1-2-2 15,-5 0 1-15,4 1 5 0,-1-1 0 0,1-1 0 16,-2-3 2-16,-1 0-3 0,-2-3 3 0,0-1-2 15,0 0 0-15,0-1 0 0,1-3 5 0,-3 2-2 16,1 0 8-16,-3 1 1 0,1-1 7 0,-1 3 7 16,1 2 10-16,-5-3 0 0,3 3 5 0,1 0-6 15,-5 2 10-15,4-2-19 0,-4 5-9 0,3-3 0 16,-3 3-1-16,0 0-7 0,0 0 6 0,0 0-4 16,7 11-6-16,-3-2 7 0,-2 4-3 0,0 3 3 15,-2-1-3-15,0 1-4 0,0 0-1 0,0 1 3 16,0 2-3-16,-4 7 2 0,-1-8 1 0,1 7 1 15,-1-5 2-15,-4-2-7 0,2 5 6 0,-1-7-10 16,-1 0 4-16,0 0-5 0,3-6-2 0,-2 0-4 16,1-2 6-16,4-1-2 0,-2-1-1 0,1-2 7 15,1-1-1-15,1-2-1 0,2-1-3 0,0 0-7 16,-12-8-3-16,10-5 11 0,0 2-5 0,-1-11-6 16,5-5 2-16,-4-2-1 0,7-3 2 0,1-1-2 15,2 0 4-15,1-1 2 0,3-12 5 0,3-1-8 16,-4 14 5-16,3 4 3 0,3 2 2 0,-1 1 2 15,-1 4 5-15,-3 6 2 0,2 3-3 0,-4-3 7 16,6 6-1-16,0-1-6 0,2 0-3 0,0 3 7 16,2 1-7-16,0 1-2 0,1 2 2 0,1 2-7 15,-3 2 3-15,1 1 1 0,-3 0-5 0,0 3 3 16,-3 2 12-16,-4 0-17 0,5 5 6 0,-2 0-1 16,-4 1 0-16,4 4 3 0,-7 3 5 0,3-5-8 15,-1 12 0-15,-3-6 6 0,-1-2 1 0,1 10-1 16,0-3-5-16,-2 3 3 0,-1-3 0 0,0 2-9 15,-2 2-16-15,-2-1-23 0,1 1-17 0,-3-4-30 16,-1 4-30-16,1-3-52 0,-3 3-63 0,-4-6-36 0,0 0-774 16,-7-2 349-16,5-6 232 0</inkml:trace>
  <inkml:trace contextRef="#ctx0" brushRef="#br0" timeOffset="6662.938">20512 4038 51 0,'-2'-4'230'0,"1"2"-22"16,-1-2-21-16,2 4-16 0,4-10-16 0,1 8-16 16,4-6-11-16,3 1-10 0,1 2-13 0,4 0-11 0,9-4-4 15,2 2-16-15,7 2-9 0,0-2-19 0,2 3-22 16,1 0-20-16,0 2-21 0,0-2-24 0,0 3-21 16,2-3-27-16,-3 2-12 0,0-2-17 15,-5 1-14-15,5-1-311 0,-2-1 147 0,-1 0 98 16</inkml:trace>
  <inkml:trace contextRef="#ctx0" brushRef="#br0" timeOffset="7301.568">21292 3867 104 0,'9'-1'178'0,"-5"-5"6"0,1 1-6 16,-1 1 0-16,0-1-4 0,-1 4-7 0,0-1-9 0,1-1-9 15,-4 3-9-15,0 0-16 0,5-3-11 0,-5 3-14 16,0 0-3-16,6 6-7 0,-4-3-1 0,-1 4 7 16,-1 3 4-16,1 2-4 0,-1-2-10 0,1 9-4 15,-2-2-7-15,1 0-2 0,-1 2-2 0,0 1-3 16,-1 6-7-16,0-1-9 0,0-2-1 0,1-1-5 15,0-3-6-15,-3 7-1 0,1-6-6 0,-2-4 0 16,-1 4-2-16,1-5-8 0,-2 0 3 0,2-2-5 16,3-4-5-16,-3 0-1 0,2-3 1 0,1-1 0 15,-1-1 3-15,2 1-1 0,-3-5-3 0,4 0-1 16,0 0-3-16,-8-9-5 0,8-2-2 0,0 0-1 16,-1-9 8-16,2-6-13 0,3-6 4 0,1 0-4 15,3-1 3-15,5-2 1 0,2-12 1 0,0 3-2 16,-1 12 3-16,0-2 6 0,-1 4 10 0,0 3 11 15,2 1 1-15,-2 3-4 0,1 2-2 0,-1 5-5 16,-2 3 0-16,1 5 0 0,2-4-3 0,4 2-4 16,-3 2-5-16,4 1 1 0,1 3 2 0,-5 1-4 15,5 1 1-15,-2 3-3 0,-2 0 0 0,3 0-4 16,-6 4 1-16,3 3-1 0,-6-3-2 0,3 8 5 16,-3-5-2-16,-3 1-1 0,-1 3-2 0,-3 1 0 15,-2 0-4-15,-6 7 0 0,-3-6-2 0,-1 4-1 16,-5-4-5-16,-3 7-3 0,-3-3 1 0,6-6-2 15,-3 0 2-15,5 0-1 0,0-5 1 0,4-2 4 16,2 2-6-16,0-1 0 0,1-1 2 0,2 0-1 16,1 1 2-16,2 0 3 0,1 1 0 0,0 1-2 15,4-1 3-15,0 2 1 0,0 0 0 0,2 0 3 16,2 2 8-16,3 1-6 0,1-1 2 0,0 2-1 16,1 1-1-16,-1-3 0 0,1 4 3 0,-4-2-1 15,-1 2 8-15,1-6 0 0,-1 1-2 0,-2 0 0 16,-2-1 4-16,0 0 0 0,-4 2 7 0,2-6 2 15,-2 1 2-15,0 1 4 0,-2-2 6 0,-3 1 17 16,3-1 5-16,-5 1 20 0,-3 1-22 0,-3-1-1 16,-6 1 3-16,1-2-6 0,-3 0-1 0,-3 0-8 0,-5 0 3 15,7 0-3-15,-7-4-8 0,0 5-15 16,7-5-30-16,-1 1-26 0,0 0-23 0,4 0-34 16,5-2-32-16,-1 1-40 0,5-2-50 0,2-2-52 15,1 0-796-15,4-2 358 0,2-4 236 0</inkml:trace>
  <inkml:trace contextRef="#ctx0" brushRef="#br0" timeOffset="7588.102">22033 3759 172 0,'5'-3'283'0,"-1"1"-31"15,1 0-27-15,-5 2-24 0,4-1-20 0,-4 1-4 16,6 5-4-16,-6 1 3 0,-2 3 0 0,-2 8-4 15,-4 7-7-15,1 2 3 0,-5 4-4 0,1 3-8 0,0 1-4 16,-6 12-27-16,0 1 10 0,-2-4-16 0,5-9-9 16,-3-2-2-16,-3 11-13 0,4-10-2 15,1-1-17-15,0 0 0 0,-2-3-7 0,4-2-7 16,1 1-6-16,1-4-3 0,5-1-6 0,-1-6-8 16,2-2 0-16,2-2-7 0,0-3 11 0,3 2-18 0,0-3 3 15,1 3-5-15,4-3 0 0,3 2-10 0,2-6-14 16,9 0-19-16,9 0-32 0,4-7-30 15,7 1-38-15,-1-6-54 0,15-7-30 0,1-4-34 16,4-3-41-16,-2-1-40 0,-3-7-680 0,4 0 333 0,16-21 222 16</inkml:trace>
  <inkml:trace contextRef="#ctx0" brushRef="#br0" timeOffset="7968.271">22657 4078 107 0,'18'-18'145'0,"-6"4"1"0,1 1 5 16,-4 8-8-16,-4-5-8 0,0 5-18 15,0 4-15-15,-1-3-7 0,0 3-2 0,-4 1 13 0,5 6 1 16,-3-1 15-16,0 7-2 0,-2 0 1 0,0 8-3 15,-2 6-6-15,0 0-2 0,-3 3-8 16,1-2-4-16,-1 2-4 0,0-3 0 0,-3 2-4 0,3-2 2 16,-4 1-16-16,-2 0-5 0,2-5-5 15,-3 4-6-15,1-2-6 0,4-7-5 0,0 2-3 16,-7 3-4-16,5-5 0 0,-3-1-4 0,5-6-3 0,-1 1-3 16,2-4-6-16,-1 0 8 0,3-2 0 0,-2 1 14 15,5-3 15-15,-2-2-5 0,3-1-8 0,-9-8 0 16,8-1-10-16,-2-3-6 0,2-6 0 0,-2-8-10 15,3-1 1-15,0-2-10 0,4-3-1 0,0-2-5 16,4-11-1-16,3 0 0 0,0-2-2 0,3-1-4 16,5-1-3-16,0 3 3 0,0 3-4 0,7-1 1 15,-5 15-2-15,2 1 1 0,-2 5-1 0,2 2-1 16,1 1 0-16,-1 3 0 0,3 3 1 0,-8 4-5 16,10 0 6-16,-3-2-2 0,3 7-2 0,0-1 3 15,2 5 0-15,-1-2-2 0,2 3-7 0,-2 0-14 16,2 0-13-16,2 3-11 0,-5 1-17 0,-1-1-17 15,0 2-18-15,-4 1-30 0,-1-1-24 0,-3 0-31 16,-1-1-38-16,-7-1-39 0,-1 2-575 0,-4-1 281 16,-4-2 186-16</inkml:trace>
  <inkml:trace contextRef="#ctx0" brushRef="#br0" timeOffset="8168.171">22861 4100 33 0,'0'0'164'16,"5"6"13"-16,1-2-19 0,4-1-12 0,2 1-11 15,2 0-16-15,3-1-14 0,0 2-11 0,-1 0-7 16,2-1-11-16,-1 0-23 0,-3 0-29 0,-5 1-30 16,2-2-22-16,-6 2-20 0,0-1-13 0,-3 1-2 15,-6 2-24-15,-5 1-17 0,-9 4-222 0,-9 2 110 16,-5-2 72-16</inkml:trace>
  <inkml:trace contextRef="#ctx0" brushRef="#br0" timeOffset="8314.199">22718 4333 34 0,'-19'12'86'0,"4"-3"0"0,0 3 5 0,2-2 11 16,5-1 6-16,3-1-1 0,-1 1 2 0,5-1 7 15,1 2 6-15,3-3 5 0,-1-2 3 0,7 4-8 16,-1-1-6-16,5-1-4 0,5 0-11 0,7 1-8 16,3-1-11-16,3-2-9 0,4-1-12 0,-1-3-21 15,2-1-31-15,-2-3-51 0,3-2-50 0,-5-5-43 0,2 1-451 16,-2-6 194-16,-1-2 132 0</inkml:trace>
  <inkml:trace contextRef="#ctx0" brushRef="#br0" timeOffset="10823.212">23214 3041 123 0,'-13'-13'195'0,"4"-3"-1"0,-4 1-6 0,3 0 0 16,-3 3-4-16,4-2-9 0,-3 1-17 0,1-3-7 0,1 6-12 16,-3-5-14-16,1 1-9 0,-2-1-9 0,-1 2-8 15,-1-1-5-15,-4-2-11 0,0-1-9 0,-3 0-6 16,-1 2-9-16,-1 0-2 0,-3-1-8 0,-1 3-4 15,-5-3-8-15,-1 4-1 0,-11-5-24 0,-4 2-4 16,13 5 2-16,-14-6 1 0,0 1 2 0,-7 1-4 16,2-1-4-16,3-4 1 0,-2 5-3 0,1-1 3 15,3 0 1-15,-1-2-4 0,-1 3 5 16,-1-1-2-16,2-2 1 0,2 3 1 0,0 2 0 16,-1-3 3-16,0 8-3 0,13 0 0 0,-14 0 2 0,13-1-3 15,-12-1 0-15,15 1-1 0,-3 1 2 0,-1 0-3 16,2 0-1-16,-15 1 1 0,18-1-2 0,-4 0 3 15,-9-4-2-15,8 4 5 0,-1 2-5 0,-10-4 4 16,-3 1-1-16,6-2 2 0,-2 2-2 0,-1 1 0 16,-2-2 5-16,1 1-3 0,14 3 2 15,-15-5-3-15,16 6 0 0,-3-4 4 0,1 5-1 0,2-6-2 16,1 7 3-16,-2-8-6 0,3 3 1 0,1 2 2 16,1-1-1-16,2 0-2 0,-1 1 1 0,0-5-4 15,1 4-4-15,1 1 10 0,0 2-5 0,1-4 1 16,1 2 11-16,1 0-9 0,0 0 2 0,-2-2-1 15,0 6-3-15,0-3 2 0,2 1-2 0,-2-1-2 16,1-1 3-16,0 5-1 0,6-1-1 0,-1 0 0 16,-4-5-1-16,8 2 1 0,-1 1 0 0,1 1 2 15,-2 0 2-15,1-2-7 0,-2 0 2 0,5 1 9 16,-3-1-7-16,2 1 2 0,-4-1-3 0,-1-2-2 16,0 4 0-16,5-2 2 0,-11-4 6 0,0 5-8 15,-1-2-3-15,-2-1 1 0,4 3 1 0,-4-1 2 16,-1 0-6-16,-2 0 4 0,-1 3 0 0,-3 1-3 15,-12-5-2-15,1 2 9 0,-1 0-8 0,10 3 0 16,-13-2 1-16,2 2 1 0,-3-4-5 0,5 3 6 16,-5-1-3-16,0 0 0 0,1 1 3 0,0-1-6 15,-4 2 6-15,5-3 3 0,-2-1-9 0,0 4 7 16,1 2 7-16,-4-2-11 0,-2-2 2 0,7 5 1 16,-1-2-3-16,3-2-4 0,1 3 4 0,9 0 7 15,-10 0-8-15,9 1 0 0,-14 1 1 0,3-1-1 16,1 1-1-16,-3-3 3 0,5 6-2 0,-3-2-2 15,0-3-1-15,-3 4 6 0,2 0 3 0,-2-6-10 16,1 7 6-16,1 2-4 0,1-3 0 0,4 1 1 16,-2 3 1-16,10-5 0 0,-7 9-1 0,11-4 1 15,1-3 2-15,0 5 1 0,-1-5-4 0,3 2 3 16,2-1-2-16,1 4 2 0,3 2 2 0,0-1 0 16,0 2-3-16,1-3 0 0,2 0 5 0,1 4-5 15,-1-1 1-15,-1 4 1 0,2-5-5 0,-1 2 9 16,-1 1-5-16,0 1 3 0,-1 0-3 0,-1 1 2 15,1-1 2-15,2 1-2 0,-2 4 1 0,1-3 2 16,2 2-5-16,0-3 1 0,-2 3 8 0,2 0-7 16,2 0-3-16,-3 1 6 0,2-1 1 0,0 0-6 15,1-1 2-15,1 2 2 0,0 1 2 0,-2 0-3 16,-3 0 1-16,3 1-3 0,-2 1 1 0,0-1 6 16,1 0-6-16,1 3 0 0,-8 10 3 0,7-9 2 15,0-2-1-15,-2 4-3 0,-3 5 0 0,3-8 2 16,5 1 3-16,-1 0-1 0,0-1-1 0,4 0 2 15,-2 1-2-15,0-1 2 0,0 1-1 0,1-1-1 16,0-2-1-16,2 2 6 0,-2 0-2 0,5-2-2 16,-1 0 8-16,4 0-8 0,-1 2 4 0,2-4-5 15,1 4-3-15,0-3 4 0,-2-2-5 0,5 5 0 16,-3-3 3-16,2 2 1 0,0-1 1 0,1 2-1 16,-1-4 1-16,5 3 2 0,-6 0-4 0,4 0 5 15,3 0-4-15,0-2 2 0,-2 1-2 0,-1 2 2 16,0 1 0-16,7-1-3 0,-3-1 5 0,0 1-5 15,1-4 0-15,-1-4 2 0,3-1-1 0,-3 9 0 16,1-3-2-16,-1-2-2 0,4-1 4 0,-3-3 0 16,3-1-1-16,1 1 4 0,-1-1-3 0,0 1-1 15,1 0 3-15,-1-1-1 0,2 0-1 0,0-1 7 16,1-1-7-16,1 0-3 0,-1 1 4 0,3 1-3 16,1 0 1-16,0 6 0 0,2 2 0 0,-3-9 0 15,-1 0 2-15,5-1 1 0,0 7-3 0,4-5-5 16,0 3 6-16,-5-7-4 0,1 1 3 0,1 0 1 15,7 3-2-15,-2-1 0 0,3 1 1 0,-1-4 3 16,-5-2-2-16,-1-1-3 0,9 1-1 0,0-1 5 16,1 4 2-16,-2-1-2 0,4-2-5 0,2 2 4 15,0-3-1-15,0-1 2 0,4 1 2 0,2-1-3 16,2 0 1-16,-1 2-4 0,12 2 4 0,1-2 3 16,-12-2-7-16,18 2 3 0,-1 0 5 0,0 0-7 15,0 3 0-15,-1-3-1 0,-1 0 4 0,0 2-3 16,-1-2 3-16,-15-3-4 0,17 0 2 0,-17 1 2 15,15-1-5-15,-12-3 0 0,9 7 6 0,-11-6-6 16,1-3 6-16,11 4-3 0,0 2 2 0,-9-7-2 16,11 4-3-16,2 3 1 0,-3-6 4 0,-1 4 0 15,5-3-2-15,-4 4 0 0,-13-3-4 0,16 5 1 16,-3-4 3-16,-1 1-3 0,1-1 4 0,0-2-3 16,-11 0 12-16,15 4-14 0,-5-3 1 0,2 1 2 15,-1 0-1-15,3-2 1 0,-4 2-2 0,2-5 0 16,-1 10-3-16,-1-8 4 0,1 4-3 0,-14 1 4 15,18 4-4-15,-4 0 5 0,2-2 2 0,-4-3 11 16,5 1-15-16,1-2 5 0,-4 1-3 0,4 0-2 16,0-3 0-16,5-1 1 0,-2 1 3 0,0 0-5 15,1 2-1-15,2-4 6 0,-3 3-2 0,3-3-3 16,-3 1 0-16,-2-1 5 0,-2-1-6 0,7-1 3 16,-1-2 6-16,-2 1-8 0,-1 0-4 0,-1-3 3 15,3 3-5-15,-1 0 9 0,2-1-5 0,0 1 2 16,-4 1-7-16,0 0 9 0,-1 1-1 0,5 1-4 15,-2-3 8-15,-1 1-4 0,-2 3 1 0,5-2-1 16,-5 2 0-16,0 0 4 0,0 0-11 0,0-1 5 16,0-3 1-16,4 5 1 0,-7-3-3 0,6 0 1 15,-3 3 1-15,-2-2-3 0,2 2 1 0,0 0 3 16,0 1 2-16,0-3-2 0,-3 4-2 0,3-4 1 16,-3 2 1-16,-12-1-2 0,13-1-1 0,-1 1 4 15,-13 0-4-15,1 0 2 0,10 3-3 0,-8-4 1 16,-6 0 0-16,3 1 4 0,-2 3 0 0,1-5-1 15,-5 3 0-15,0 1-3 0,2-2 2 0,-3-2 0 16,4 1 3-16,-6-1-4 0,4 0 5 0,-2 0-3 16,3-2-1-16,2 0 1 0,-1-2-4 0,2 2 5 15,3-4-1-15,10-1-3 0,-10 1 3 0,-1-2-2 16,13 2 1-16,-13-1 8 0,11-3-4 0,-12 3-5 16,-1 1-2-16,12-5-1 0,-14 4 0 0,-1 1 2 15,6-4-2-15,-3-1 5 0,-3 3-1 0,15-6-1 16,-14 7-2-16,-1-6-1 0,1 5 2 0,0-6 3 15,0 3-4-15,-1 0 3 0,1 0-3 0,-4-2 3 16,0 0 1-16,3 2-1 0,-1-3-1 0,0-1 1 16,-2-2 1-16,-1 1 1 0,0-1-4 0,0-2 4 15,-1-2-2-15,0-1 0 0,2 2 2 0,1-2-1 16,0-2 2-16,9-5-6 0,-11 9 4 0,1-2-1 16,-1 1-1-16,-1-4 2 0,2 1 1 0,0 0-2 15,-4 0 1-15,-2 0 1 0,1-5-2 0,-2 5 0 16,-3 0-1-16,2-3 4 0,-3 3 1 0,0 1 1 15,0-5 2-15,-1 1 0 0,-2 2 1 0,0-4 1 16,1 0 2-16,-2 3-5 0,-1-2 2 0,0 3 3 16,-2-3-9-16,1-4 7 0,-1 2-5 0,-1-1-4 15,2 4 0-15,-4-5 2 0,0 5 4 0,-1-1-1 16,-5 1-7-16,3 1 1 0,-4-3 0 0,0 3 1 16,-2-4 2-16,1 3-2 0,-3 1-1 0,-3-6 0 15,3 4 0-15,0-2 6 0,-5-1-6 0,4-1 0 16,-3 3 9-16,0 1-13 0,0-5 2 0,-1 2 0 15,1 3-2-15,-3-1 3 0,0-1 1 16,2 2 1-16,-2 0-3 0,0-3-3 0,-2 2 3 0,0-1-2 16,-4 5 0-16,2-3-1 0,-2 1 0 0,-2 1 3 15,0 2-2-15,-2 1 1 0,-1 1-4 16,-2 0 2-16,-2 1 12 0,1 0-16 0,-2 1 7 0,0-3-4 16,1 0 3-16,0 2-3 0,0 1 10 0,-1-1-1 15,0-1-10-15,0 3 3 0,-3 0-4 0,3-1 1 16,1 2 4-16,2 0-1 0,-4 1 3 0,7 3-3 15,1 1 3-15,-1-2 0 0,0 2-1 0,4 2 10 16,-3-3-8-16,-2 2-3 0,-1 1 0 0,-9-6 2 16,4 3 3-16,-4 0-1 0,-1 1-3 0,0 1 4 15,-3-1 1-15,-4 1 4 0,-2 1-4 0,-12 0-2 16,-1-2 1-16,-1 3 9 0,-2-1-3 0,-2 4 3 16,-2-1-5-16,1-1-1 0,-1 4 8 0,2 2-4 15,4-4 4-15,2 5-3 0,14-3 3 0,0 0-4 16,7 2 2-16,2 0-3 0,4 1 2 0,1 0 0 15,2 0 2-15,-2 0-3 0,3 0-5 0,5-2 9 16,-6 4-4-16,9-2 0 0,2 0 2 0,0 2-6 16,2-2 5-16,-3 3-6 0,10-3 0 0,-13-3 3 15,13 3-4-15,-13 3 2 0,13-3 0 0,-9-3 0 16,9 3-5-16,-6 0-7 0,6 0-14 0,-7-1-18 16,7 1-16-16,0 0-26 0,-6 0-23 0,6 0-22 15,0 0-1-15,0 0-41 0,-13-3-53 0,8 1-55 16,-7-3-625-16,-4-2 302 0,-6-1 200 15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1290.03943" units="1/cm"/>
          <inkml:channelProperty channel="Y" name="resolution" value="2064.7133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1-25T09:19:43.16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1975 2222 156 0,'-1'-5'172'16,"1"5"-6"-16,-2-4-4 0,2 4-20 16,-2-5-11-16,2 5-13 0,0 0-9 0,0 0-7 0,0 0 1 15,0 0-3-15,0 0-2 0,14 9 14 0,-5 5-1 16,1 2-2-16,0 8 0 0,3 3 2 0,0 2-15 16,-2-1-5-16,1 2-5 0,-2 1-4 0,2-1-5 15,-5-1-5-15,1 5-4 0,-2-4-5 0,2 1-5 16,-3 1-5-16,-1-3-6 0,1 0-6 15,-4-3 0-15,2-1-3 0,-3-5-9 0,0-1 2 0,-3 0-4 16,3-7-2-16,-1 0 1 0,1-4-4 0,0 1 0 16,0-1 1-16,0-1 9 0,0-5 8 0,0-2 0 15,0 0-3-15,0 0-7 0,-8-14-8 16,7-3 2-16,-3-10-2 0,3-5 3 0,2-16-4 0,-2-3-10 16,2-4 1-16,1-5-6 0,0-22 1 15,2 30-1-15,-3-7 0 0,7 0-2 0,-3 10 0 0,5-1-1 16,-1 6-1-16,-1 14 0 0,2-1-4 0,-5 6 2 15,5 0 0-15,-3 8 3 0,3-7-6 16,3 7 1-16,-4 2-4 0,1 2 8 0,3-1-4 0,-4 7 0 16,1-1-4-16,7 2 4 0,-5 1 7 15,1 4-8-15,1 1-2 0,4 3 5 0,1 2-3 16,-2 4 0-16,5 6 8 0,-2 2 10 0,-1 5-10 16,2 4-2-16,-4-1 3 0,1 2 2 0,0 1-1 0,-1 3-4 15,2 11 5-15,0 2 0 0,-7-10 3 16,-3-1-2-16,5 11 3 0,-4-13-2 0,-1 13 2 15,0-11-5-15,-4 1 3 0,0-2 0 0,3 1-4 16,-3 0 0-16,1 0-1 0,-2-6 1 0,1 2 2 16,-1-5-5-16,-3-5 4 0,2-1 0 0,-1-1-4 15,0-4 0-15,-1-4-2 0,3 4 3 0,-4-9 1 0,1 3 3 16,-1 0 0-16,1-5 8 0,-1-2 9 16,2 7 14-16,-2-7 3 0,0 0-3 0,0 0-4 15,0 0-7-15,0 0-1 0,-4-21 3 0,-3 6-7 16,4-2-3-16,-3-7-5 0,-3 0-1 0,2-5-1 15,-5-2-7-15,2 2 5 0,-1 3 2 0,-1 0-10 16,6 7 5-16,-4 3-5 0,-1 1 6 0,5 0 3 16,-2 7 2-16,-1-3 5 0,3 6-3 0,-3-2 5 15,2 4-13-15,0 1 4 0,-1 1-4 0,8 1 0 16,-20 6-7-16,6 6 5 0,0 2-2 0,-6 6 0 16,4 4-2-16,-2-1 3 0,0-1-7 0,3 5-2 15,-3-7-2-15,4 2-2 0,1-5-11 0,8-1-5 16,-4-1-8-16,5-4-4 0,4 0 0 0,1 1-6 15,2-3-4-15,2 0 3 0,-1 1-2 0,1-3-4 16,-1-2-1-16,5 1 5 0,-4-4 5 0,0 0 4 16,-5-2 4-16,18-1 2 0,-10-2 4 0,3-5 1 15,0-2 0-15,4-7 14 0,1-5-8 0,0-3 1 16,-1 0 7-16,-1 3 0 0,-1 1 8 0,2-2-5 16,-6 7 7-16,6-6-2 0,-2 1 2 0,0 7 5 15,-3-1 2-15,2 5 0 0,-1-2-1 0,-2 6 0 16,1-3 0-16,0 7 2 0,2-3 1 0,1 0-2 15,0 1-2-15,-1 1 7 0,2 3-2 0,3 0 4 16,0 5-1-16,-4 2-3 0,3-2 3 0,-1 6 0 16,2-3-6-16,-3 4 8 0,-4-5-9 0,3 8 7 15,1-4-3-15,-5 2-2 0,1 3-2 0,-2-1 5 16,-4-4 0-16,2 5 1 0,-2-2-4 16,0-1-5-16,-3-3 7 0,0 2-1 0,-1-3-5 0,0 2 4 15,0-5 6-15,0 0-2 0,2-1 0 0,-2-5 6 16,-2 6 0-16,2-6 2 0,-3 3-4 0,3-3 2 15,0 0-6-15,-8-15-7 0,4 4 1 0,0-7 1 16,2-1-4-16,2-1 1 0,0-8-6 16,2 5 6-16,1 3 4 0,1 2-2 0,-1 2 0 0,3 0-9 15,0 1 3-15,0-1 1 0,3 1-3 0,0-2 5 16,-1 5 1-16,3 0-5 0,-3 5 4 16,1-3-6-16,2 5 4 0,1 1-2 0,-3 1-1 0,1-1 1 15,3 4 0-15,-4 0-1 0,1 2-2 0,3 3 6 16,0 4 0-16,2 0 3 0,-2 3-3 0,0 1 7 15,1 9-4-15,-2-5-3 0,3 3 0 0,0 2 10 16,-4 1-6-16,-2-6 0 0,4 7-6 16,-3-7 6-16,-1 1-4 0,0-2 10 0,0-1-7 15,0-1-2-15,-4-3-3 0,4-2 15 0,0 0-19 16,0-2 7-16,4-2-1 0,-4-1-1 0,1 0 5 0,0-4-2 16,2-1 0-16,-2-3 2 0,3-1-4 15,2-7-2-15,0 0-1 0,-2-5 0 0,5-8 4 0,-3 3-7 16,-1-4 1-16,-1-3-2 0,1 5-2 0,-1-3 6 15,-4 1-2-15,4 6-1 0,-8 0 5 16,0 3 3-16,-1 1 0 0,-2 4-3 0,0 2 2 16,-2-2 1-16,0 3 4 0,-3 1 14 0,2 1-10 0,-3 2-1 15,0-1 4-15,-2 5-4 0,-2-3 0 16,8 4 3-16,-22 7-2 0,7 0 2 0,-2 2-12 0,2 4-3 16,1 1 6-16,-4 5 8 0,5-3-14 15,3 2-1-15,1-3-3 0,3 0-13 0,3 2-2 16,2-3-7-16,1 1 7 0,1-4-11 0,3 1 6 15,0-3-4-15,-3-2-1 0,4-3 0 0,-1 1 7 16,0 0 0-16,1-2-3 0,0-2 9 0,-5-1 3 0,0 0 0 16,14-2 3-16,-5-6 0 0,0 1 2 15,0-5 0-15,5 1 3 0,-5-2-3 0,0 3 3 16,-3-1 0-16,2-1 1 0,-3 6 4 0,-1-3 1 16,0 4 0-16,1 3 3 0,0-3-4 0,-2 0 1 15,-3 5-7-15,5-3 5 0,-5 3 2 0,0 0 1 16,9 0-4-16,-9 0 3 0,0 0-1 0,9 12 13 15,-3-6-13-15,2 3-1 0,-2-2 1 0,1 2 2 16,0-1 0-16,2-1 1 0,1 1-4 0,0 0 5 16,1 1-6-16,-2-2 3 0,2 0-4 0,-1-1 1 15,2-2-1-15,-2 0 0 0,-1-2 1 0,0 2-4 16,2-4 0-16,1 0 8 0,-3-3-1 0,1-2-1 16,-1-1 3-16,0-5 7 0,0-3-11 0,2 0 5 15,-4-4-2-15,5-11 1 0,-5 4-8 0,-2-5 11 16,-1-3-1-16,1 3-1 0,-1-4-2 0,0-12-1 15,-3 14 2-15,-1 1 0 0,-5-3 4 0,4 4 1 16,-1 0 9-16,0 3 9 0,-2-1 0 0,0 8 9 16,0 3 9-16,-1 0 0 0,0 9 17 0,1-4 3 15,0 4 5-15,2 1-7 0,-2 1-4 0,3 2-5 16,-2 0-15-16,1 1 3 0,-1 1-7 0,3 2-7 16,-10 8-1-16,7 1-4 0,-4 6 4 0,1 1-10 15,3 4 8-15,-5 8-6 0,3 0 2 0,4 0-7 16,2 4 3-16,-1 0-2 0,3 4 2 0,-1-8-1 15,3 2-4-15,3 4 3 0,-3-7-12 0,1 0 9 16,2 0-4-16,2-4 3 0,-3-6 1 0,2 0-9 16,1-2-14-16,0 1 2 0,2-6 1 0,0 0-5 15,-3 1-4-15,5-5-2 0,-5-3 3 0,4-1 14 16,-2-2-18-16,-11 0 11 0,27-7-2 0,-18 1 7 16,3-3-13-16,2-8 6 0,0-3-8 0,2-5 12 15,-1-3-9-15,-2-1 1 0,-1-2 3 0,-2 8 18 16,-2 4-12-16,-3 3-2 0,0-1 8 0,0 6 3 15,-1 2 3-15,-1 2-1 0,-1 1-3 0,1 1 9 16,-1 0-9-16,-2 5 2 0,4-8 7 0,-4 8-9 16,0 0-1-16,0 0 13 0,0 0-17 0,1 19 2 15,-2-8 3-15,1 5 4 0,0-5 8 0,0 7-10 16,1 1 2-16,2-1 1 0,2-1-12 0,-1 4 8 16,1-4-4-16,0 0-1 0,0-4-15 0,3-3-3 15,-5 1-10-15,4-2 10 0,1 0-10 0,2-3 2 16,-1-3 2-16,-1 1-1 0,-2-2-3 0,-6-2 7 15,18-2 5-15,-9-3 0 0,4-3 2 0,0-5 1 16,-1-3-5-16,1-7 1 0,2 1 11 0,-1-5-3 16,-2 1 1-16,-2 9 10 0,2-5-8 0,-6 3 0 15,2 8 4-15,-2 1 7 0,-2-1 2 0,-1 4 0 16,-1 0 8-16,2 4-6 0,-3-3-2 0,3 1 0 16,-4 5-2-16,1-6-6 0,-1 6 4 0,0 0 0 15,0 0 7-15,0 0 2 0,9 24 4 0,-5-7 4 16,-4 8-1-16,0 3 2 0,1 0-3 0,2 4 1 15,-3 1-1-15,1 15-1 0,-1-11 5 0,4 11 1 16,-1-2-9-16,-3 4 5 0,1-5-3 0,0-7-4 16,3-4 3-16,0 13 2 0,-4-12 0 0,1 11-5 15,-1-15 4-15,0 3-4 0,1 0-1 0,3 0 0 16,-1 0-1-16,-2 0 1 0,2-3-1 0,-2 1 4 16,0-5-9-16,-1-1 5 0,-1-7 0 0,-3 0 6 15,3-1-3-15,-7-1 5 0,-1-3-7 0,0 0 3 16,0-1-4-16,-2-6 1 0,-2 2-1 15,0-4 4-15,-1-5-10 0,-6 3 0 0,0-8 5 16,1-3-13-16,-5-4 2 0,1-2 7 0,9 0-1 0,0-1-1 16,0 0-1-16,2-2 0 0,-2-7-1 15,4 8 5-15,2 1 0 0,0-9-7 0,5 2 0 16,3-2 0-16,8-5 1 0,-1 0 0 0,2-1-3 16,5 0-2-16,-1-2 2 0,6-1-1 0,2-8-5 15,3-1 3-15,5-3-9 0,-3-2 6 0,-1 5 2 16,3-4-2-16,-2 2-2 0,-4-3-4 0,2 3 9 15,0 0-3-15,-8 15 5 0,-1 1 2 0,-2 1-2 0,0 0 0 16,-4 12 11-16,-2-4-2 0,2 2 4 16,-1 2-1-16,-2 1 2 0,-2 5 5 0,0-3 1 15,-1 5 10-15,0 1 4 0,-3-1 1 0,4 5 2 16,-4-3-16-16,0 5 4 0,0 0-1 0,1-7-7 16,-1 7 0-16,0 0 2 0,0 0 1 0,3 29 6 0,-2-15 4 15,0 6 8-15,2-1-12 0,-3 2-4 16,0 4 2-16,4 1-1 0,-3-1 1 0,3-1-3 15,-4-3-3-15,9 6-4 0,-7-8 4 0,6 6-5 16,-3-1 4-16,2-7-4 0,-1 0-5 0,3-1-5 16,-1-4-11-16,-2-1 1 0,1 0-9 0,0-5 4 15,-1 5-7-15,1-7 0 0,1 0 4 0,0 2 2 16,-1-7-4-16,3 0 2 0,3-7-3 0,2 0 1 0,0-4-5 16,0-4-1-16,2-5 1 0,0-5-6 15,1-5 5-15,-4 4 1 0,3-3 2 0,-2 4 6 16,-1 1 2-16,-1 0 1 0,-3 1 0 0,0 6 6 15,3-5-2-15,1 1 2 0,-1 7 5 0,0 3 3 16,-1-1-3-16,0 5 2 0,-2 0 2 0,-3-2-1 16,4 3 4-16,4-1-3 0,-3 3 4 0,2 1-4 15,-5-1 0-15,5 2 1 0,4 1 3 0,-5 3 7 16,5 1-5-16,-1 1 2 0,0 3 5 0,0 1 0 16,-1 1-2-16,2 4 6 0,0 2 7 0,-4 0 4 15,-1 3 0-15,-3-2 5 0,2 2-5 0,-6 1 13 16,-1 1 0-16,3 0 4 0,-4 5-1 0,-4-5-6 15,0-2 6-15,-3 3 4 0,-1-1-9 0,-1 2-1 16,0-6-2-16,-1 5-3 0,-2-3-2 0,0-3-17 16,-2 2-20-16,1-3-36 0,4-3-42 0,-6-3-51 15,2 2-70-15,2-8-83 0,-5 1-852 0,12-2 381 16,-22-5 256-16</inkml:trace>
  <inkml:trace contextRef="#ctx0" brushRef="#br0" timeOffset="120.687">4744 1913 2861 0,'-5'-7'81'0,"2"2"-42"0,1 0-92 0,-2-1-80 15,1 4-84-15,2-2-51 0,1 4-502 0,0 0 256 16,0 0 172-16</inkml:trace>
  <inkml:trace contextRef="#ctx0" brushRef="#br0" timeOffset="1439.613">1673 3443 95 0,'-9'-1'211'0,"9"1"-17"15,0 0-14-15,-11 0-15 0,11 0-33 0,0 0-9 16,0 0-14-16,0 0-7 0,0 0-9 0,0 0-11 15,0 0-3-15,0 0-6 0,0 0-6 0,0 0 5 16,0 0 5-16,0 0-8 0,23 3 2 0,-13-2-2 16,3-1-3-16,0 1 1 0,6-1-4 0,0 0 3 15,-1 2-7-15,2-2-2 0,3 0-1 0,7-1 0 16,0 2-1-16,2-2-3 0,2 2 3 0,-1-1-3 16,1 0 1-16,1-1-1 0,3 0-7 0,3 0 1 15,-5 0-4-15,1 2-3 0,5-4 1 0,9 5-2 16,-14-4-5-16,-1 1-2 0,4 1-2 0,-4-3-2 15,1 3-1-15,-1 0-3 0,-1-1 1 0,1 1-2 16,0-1 2-16,-3-2-3 0,3 1-1 0,-2 0 9 16,3-1-12-16,-1 3 3 0,1-4-1 0,-1 2 0 15,5-2 0-15,-3-3 0 0,17 3-2 0,-18 1 0 16,17-5 3-16,-2 2-3 0,-1 1-3 0,-11 0 3 16,15 1 1-16,-2-4-4 0,-2 2 2 0,2 0-5 15,-3-2 0-15,2 5 2 0,-13-2-2 0,-1 0-3 16,4-1-3-16,8-2 3 0,-13 3 1 0,0-1-1 15,0 1-3-15,-4-1-1 0,6 2 4 0,-2-2-2 16,0 2-3-16,0-3 1 0,-1 0 7 0,-1 3-7 16,4-2-1-16,-5 1-4 0,-1-2 3 0,2 2 14 15,-2-1-16-15,3-1-3 0,-3 3 8 0,0-2-1 16,0 2-1-16,-1-1 2 0,0 1 0 0,-1 0-4 16,-3 1 4-16,-1 1-1 0,4-3 6 0,-3 0-8 15,-6 2 0-15,6 1 3 0,-8-1-4 0,2-1 2 16,1 1 1-16,5 0 5 0,0 1-2 0,1-3-4 15,1 1 1-15,-1 1-1 0,-1-1 9 0,3-1-6 16,-2 2 1-16,2 1 4 0,1-3 7 0,0 0-11 16,0 0-1-16,0 1 3 0,1-2-3 0,0 2-1 15,1 0 3-15,-2 1 0 0,2-3 0 0,-1 0-1 16,-2 5 1-16,-2-3-2 0,-3 2 2 0,2-1 0 16,-6-1-2-16,-2-1 3 0,1 4-3 0,-4-1 5 15,1 1-4-15,0 0 7 0,-5-2-3 0,-3 2-1 16,3-2-1-16,-2 2 0 0,1 1 4 15,-4 0-5-15,-8 0 7 0,15-1-7 0,-6-1 7 0,1 2-2 16,-10 0-2-16,13 2 4 0,-8-1 1 0,-5-1 1 16,13-3 0-16,-13 3 2 0,0 0 0 0,0 0 2 15,14-2 19-15,-14 2-15 0,8 1-3 0,-8-1 0 16,0 0 4-16,0 0-1 0,8-1-3 0,-8 1-13 16,0 0 9-16,0 0 1 0,0 0-7 15,0 0 4-15,0 0-10 0,0 0-13 0,0 0-27 0,0 0-40 16,0 0-47-16,0 0-58 0,0 0-84 0,0 0-110 15,0 0-822-15,0 0 399 0,0 0 264 0</inkml:trace>
  <inkml:trace contextRef="#ctx0" brushRef="#br0" timeOffset="3501.556">5046 3800 229 0,'-4'-11'250'15,"1"3"-6"-15,-1 0-9 0,3 1-8 0,-4-3-12 16,4 5-12-16,-2-1-13 0,-1 0-12 0,2 0-12 16,2 0-9-16,0 4-14 0,0 2-18 0,-1-7-9 15,-2 5-20-15,3 2-4 0,0-4-6 0,0 4-16 16,0 0-9-16,-3-3-2 0,3 3-12 0,0 0-3 16,0 0 0-16,0 0-7 0,0 0 2 0,0 0-4 15,0 0 3-15,0 13 1 0,2-8-9 0,-1-2-1 16,-1 0 1-16,0 2 3 0,3 0-3 0,-2 2-3 0,-1-2 6 15,4 0-8-15,-2 2 6 0,-1-3 3 16,-1 1-8-16,0-1-8 0,3-1 5 0,-3-3-3 16,0 8-9-16,0-6 1 0,0-2 3 0,0 5 4 15,0-5 1-15,0 0 22 0,3 2-9 0,-3-2 10 0,0 0 21 16,0 0-5-16,0 0 13 0,0 0 14 0,0 0 1 16,0 0-5-16,0 0-3 0,0 0-12 15,-3-12-7-15,3 4-7 0,0 1-5 0,-1 2-3 16,-1 0 3-16,1-2-5 0,1 3 1 0,0-1-2 0,-2 1-4 15,2 4-7-15,0-4-6 0,0 4 0 0,0 0-7 16,-2-6 0-16,2 6-8 0,0 0-5 16,0 0-1-16,0 0-1 0,0 0 7 0,0 0-12 0,-2 17 5 15,6-5-3-15,-2 7 3 0,2 9-1 0,0 4-1 16,1 15 1-16,1 3 5 0,2-4-4 0,0 2 1 16,-1-3 0-16,-3-11 0 0,3 13 0 15,3-1 8-15,-3-11-6 0,5 11-4 0,-2-14 0 0,-1 2 4 16,-2-1-1-16,2 0-3 0,2 2 4 0,-2-3-4 15,-4 2 2-15,5 0-4 0,-1-1-12 0,-1 1-54 16,1-2-22-16,1 0-25 0,-1-4-38 0,-3-2-39 16,-3-2-50-16,1-5-33 0,2-4-52 0,-3-3-956 15,-3-8 427-15,-2-1 286 0</inkml:trace>
  <inkml:trace contextRef="#ctx0" brushRef="#br0" timeOffset="3900.02">5260 4357 132 0,'0'0'175'0,"13"0"-18"0,-7 0-16 16,1-1-14-16,-2 0-11 0,4 0 0 0,-3-1-10 16,1 1-5-16,3-1-9 0,-3-1 10 0,3-2-5 15,1-2-3-15,0 3-6 0,1-3-4 0,-3 0-5 16,1-3-1-16,2 3 2 0,-3-3 3 0,1-5-8 15,0 1 2-15,-1-2-1 0,0-2-8 0,-3-1-3 16,1-8 3-16,-5-2-3 0,1 2 6 0,2-2-6 16,-5 1-3-16,0-2 22 0,0 6-1 0,-2 3 6 15,2 4 17-15,-3 1 1 0,3 5 10 0,-1 1 14 16,1-1-1-16,-2 5 8 0,1 1-17 0,2-1-4 16,-2 2-14-16,1-1-18 0,-1 3-9 0,1 2-14 15,0 0-4-15,0 0-12 0,0 0 4 0,-1 13-5 16,1-1-3-16,1 6-7 0,0 7-2 0,2 3-5 15,-2-1 2-15,2 2-6 0,-1 1 1 0,3-2-3 0,-1 2-1 16,-2-2-5-16,2 4 3 0,1-5-4 0,2 2 2 16,-3 0-3-16,1 0-10 0,0 0-16 15,3 0-24-15,-3 0-30 0,2-1-33 0,0-2-29 0,2 0-34 16,-2-1-34-16,-1-9-30 0,1 1-28 0,-1-5-38 16,2-6-830-16,0 2 374 0,-3-5 250 0</inkml:trace>
  <inkml:trace contextRef="#ctx0" brushRef="#br0" timeOffset="4766.962">5736 4217 14 0,'1'-3'278'0,"0"0"-30"16,-1 3-25-16,0 0-25 0,0 0-19 0,0 0-7 16,0 0-5-16,0 0-10 0,3 14-7 0,-2-6-10 15,0 2-5-15,1 2-7 0,-1 5-9 0,4-1-6 16,1 0-7-16,-1 0-14 0,1 2-8 0,0-2-7 15,1 1-7-15,5-2-7 0,-2-1-7 0,3 0 3 16,0-1-11-16,2-1-8 0,5-5-6 0,-1 4 3 16,-1-5-6-16,3-3-2 0,-2-3-3 0,2 0-1 15,-1-5-4-15,2-2-3 0,-4-1 3 0,1-2-3 16,3-8-2-16,-4 0-1 0,-3-3 1 0,2-4-5 16,-6 1-2-16,-2-7 4 0,-2 0-3 0,-2 1 3 15,-4-4-2-15,3 4 19 0,-6 1 6 0,0 4 6 16,-1 7 8-16,0 0 13 0,0 2 32 0,-2 0 5 15,0 6-5-15,-1 1 10 0,-1 1-12 0,-2-1-7 16,0 6-18-16,-2-2 0 0,-5 5-5 0,0 2-13 16,-1 1-2-16,-3 5-4 0,2 4-8 0,-3 4-2 15,0 1-5-15,2 2-4 0,4 2-6 0,5-3-5 16,0 0 7-16,5 2-25 0,0-2-10 0,2 1-11 16,6-2-8-16,0 0-4 0,4-2-7 0,3 0-1 15,2-1-2-15,1-3 3 0,2-3 0 0,1 0 2 16,1-3 2-16,3-1 2 0,-2-1-1 0,4-6 5 15,6-2-2-15,0-3 3 0,-10 0 5 0,1-2 3 0,0-1 0 16,4-5-3-16,-1-4 21 0,-8 6-11 0,4-7 4 16,-3 1 1-16,-3 3 21 0,-2 4-13 15,-1 1 9-15,-4 3 10 0,2 1 10 0,-5 1 6 16,2 3 3-16,0-1-3 0,0 3 5 0,-3-2-8 0,-1 4-3 16,1-4-7-16,-1 4-2 0,4-1 1 15,-4 1 1-15,3 8-12 0,-3-4 7 0,1 6-4 16,0 1-9-16,0 0 27 0,-1 5-23 0,3 1 3 0,0 0 0 15,0 0-1-15,4 1 1 0,-2-2-11 0,0-3-6 16,1-1-9-16,2-1 5 0,1-2-7 0,1-1 2 16,-2-1-2-16,5-5 7 0,-2 3-5 0,3-4 6 15,-1-2-11-15,-3-4 7 0,8 0 6 16,0-5-5-16,-3-3 5 0,10-5 1 0,-7-3-2 0,-1-2 3 16,2-1 2-16,-3 0 2 0,0 2-3 0,-7 6 6 15,0 3 11-15,0 6 7 0,-5-3 5 0,1 4-6 16,-4 1 2-16,5-1 2 0,-4 3-9 0,0 1 1 15,0 0-5-15,2-1-4 0,-4 3 7 16,0 0-3-16,7 10-6 0,-4 0 9 0,3 0 3 0,-3 1-8 16,6 4 6-16,-4 1-3 0,1 1 1 0,2 1-1 15,1-1-5-15,1-2 6 0,2-1-1 0,-3-1-3 16,3-2 4-16,-1-1-1 0,0-4-3 0,1 0-1 16,-1 0 4-16,2-2-2 0,0-3 5 0,-2 0-2 15,1-2 0-15,-1-4-4 0,2 0 8 0,-4-2-6 16,5-4 1-16,-4-4 2 0,-2-2-2 0,1 0-4 15,1-6 5-15,-2-4-4 0,-3 0 2 0,-4 3-5 16,-1-1 4-16,-1 7 11 0,-3-4-9 0,0 4-11 16,2 1-9-16,-6 1-18 0,4 4-24 0,-2-1-46 15,-2 2-60-15,-2 4-54 0,-3-4-56 0,-6 2-920 16,2 0 398-16,-2 2 264 0</inkml:trace>
  <inkml:trace contextRef="#ctx0" brushRef="#br0" timeOffset="5883.626">8451 4085 91 0,'4'-6'212'0,"-3"1"-16"0,-1-1-6 15,0-3-7-15,0 1-2 0,-1 2 1 0,-3-6-4 16,4 4-10-16,-4-4-12 0,2-1-7 0,-2 2-4 16,0 0 6-16,0-1-6 0,-1 1-3 0,-1 1-2 15,-1 0 7-15,2 2 1 0,0-1-3 0,-3 3-7 16,2 0-4-16,1 1-5 0,-4 1-11 0,1 2-9 15,-2 2-13-15,-3 1-9 0,-1 2-3 0,-1 2-10 16,-2 4-5-16,-1 2-9 0,-3 4-5 0,-1 7-15 16,4-1 7-16,-1 4-17 0,-4 1 6 0,4 1 14 15,2 1-26-15,2-2-10 0,0 2-6 0,3 0-16 16,3-1-15-16,3-7-11 0,2-2-9 0,3 2-12 16,-1-5-6-16,6 1-5 0,0-6 4 0,2 1 0 15,2-2 3-15,1-2 6 0,2-2 5 0,2-3 0 16,1-4 5-16,5-3 6 0,0-5 4 0,7-4 2 0,-3-5-1 15,3-6 6-15,-3-3 8 0,5-12 3 16,-5-2 4-16,-4-1 6 0,0-8 9 0,-3 1 6 16,-4 2 13-16,-3-4 5 0,-4 2 15 0,-2 15 15 15,1 0 17-15,-3 3 41 0,-6 1 17 0,1 6 4 0,4 5 6 16,-4 2 13-16,0 6 6 0,0 1 2 0,3 3-8 16,-3 2-13-16,3 1-18 0,-4 1-20 0,5 0-11 15,0 4-14-15,0 0-5 0,0 0-10 16,-9 13-6-16,9 2-5 0,-5 4-6 0,1 7-6 0,3 4-2 15,1 1-3-15,0 3-4 0,1-2 1 0,2 1-9 16,1 4-11-16,2-3-8 0,0-1-2 0,4-1-8 16,-1 1-13-16,3-2-16 0,2-5-8 0,-1-2-8 15,2-3-8-15,-6-6-1 0,5 0 4 0,0-5-4 16,-2-3 0-16,4 0 6 0,-4-4-1 0,3-3 5 16,1-4 9-16,1-7 2 0,1 1-1 0,1-9 4 15,-1-4 10-15,0 0 1 0,0-2 0 0,-1 4 8 16,-6-4 1-16,-3 10 4 0,-2-1 8 0,1 5 19 15,-4 3 10-15,0-1 9 0,0 4 2 0,-1-1-9 16,-1 2-3-16,2 0-4 0,-2 1-5 0,-1 3-4 16,2-6-7-16,-2 6-1 0,0 0 1 0,0 0 1 15,3 20-4-15,-3-9 4 0,3 6-1 0,0 1-2 16,3 8-5-16,-1-2 8 0,1 4-3 0,2-2 0 16,2-3 1-16,0 0 3 0,2-1-7 0,-1-7 0 15,1-2-4-15,-2 2-2 0,3-7 0 0,-4 1-2 16,5-4 2-16,-4 1-3 0,8-2 6 0,-5-1-3 15,1-4 2-15,3-4-4 0,-5 1 13 0,5-6-9 16,-3-3-5-16,3-1-3 0,0-10 11 0,-4 0-11 16,0-5-7-16,1-2-2 0,-4-2 6 0,-2 0-3 15,-2 0 0-15,-2 3 3 0,-4 3 6 0,0 8 7 0,-4 0 8 16,3 4 6-16,-4-1 2 0,0 7-4 16,-3-2 6-16,-1 5-3 0,-6 3-1 0,2 2-1 15,-7 4 0-15,-1 2-1 0,-3 8 4 0,1 1-1 16,0 2-4-16,8-3 2 0,-6 5-1 0,8 3-3 0,2-4-3 15,2 0 2-15,2-1 0 0,5 2-4 0,-3-1-3 16,2-1-13-16,6-2-16 0,2-4-10 0,-3 2-31 16,6-2-34-16,0-1-43 0,6-3-42 15,-1 0-60-15,-3-3-79 0,10-1-100 0,-2-4-893 0,-1-5 441 16,2-5 292-16</inkml:trace>
  <inkml:trace contextRef="#ctx0" brushRef="#br0" timeOffset="6404.917">10087 3918 217 0,'4'3'205'0,"1"-3"-19"0,-5 0-19 16,5 2-16-16,-5-2-13 0,0 0-20 0,0 0-4 16,0 0-2-16,9 0-2 0,-9 0 0 0,0 0 5 15,0 0 0-15,0 0 9 0,0 0-12 0,0 0 0 16,6 0-1-16,-6 0-7 0,0 0-3 0,0 0-6 16,0 0 2-16,0 0-7 0,0 0 0 0,5-2 0 15,-5 2-2-15,0 0 4 0,0 0-3 0,0 0-3 16,0 0-5-16,0 0-3 0,0 0-5 0,0 0-4 15,0 0-1-15,0 0-9 0,0 0-2 0,0 0-5 16,0 0-7-16,0 0-6 0,0 0-6 0,0 0 3 16,0 0-5-16,0 0-3 0,0 0-1 0,5-3-6 15,-5 3-5-15,0 0-6 0,0 0-14 0,0 0-20 16,0 0-22-16,0 0-27 0,0 0-23 0,0 0-28 16,0 0-45-16,0 0-60 0,0 0-46 0,-19 6-767 15,6-3 348-15,-3 3 232 0</inkml:trace>
  <inkml:trace contextRef="#ctx0" brushRef="#br0" timeOffset="7300.31">10402 3661 215 0,'0'0'238'0,"0"0"-25"0,0 0-23 15,0 0-16-15,0 0-8 0,-19 2-9 0,11-1-10 16,-3 2-7-16,-1 0-1 0,0 0-9 0,-7 1-4 16,-1 0 0-16,2-1-4 0,-1 0-8 0,-1-2-6 15,3 3-6-15,-2-3 10 0,1-1-12 0,-1-2-9 16,6-1-1-16,-2 2 0 0,3-6-4 0,1 1 3 16,1-1-7-16,1 0-6 0,2-4-11 0,0 1-4 15,2-2-13-15,1 1-1 0,1 4 1 0,2-3-4 16,0 3-2-16,2-3-2 0,0 1-8 0,2 3-6 15,-2 2-8-15,2-1 1 0,0 1-2 0,1-1-6 16,3 2 0-16,-1 3-1 0,0 0 0 0,2 3-7 16,6 4 5-16,-1 0 4 0,2 10-3 0,7-1-4 15,-3 6 10-15,1 2-2 0,-4 1-1 0,3 4 14 16,-3 0 1-16,3 2-21 0,-4-2 8 0,5 15-5 16,-4-11 7-16,-5 0-9 0,-2 0 9 0,1-1-1 15,-2 3-3-15,1-2-1 0,-5-4 2 0,-3-1 3 16,2 0 6-16,-6-2 9 0,3-2-15 0,-4-4 3 15,2-4 16-15,-2 1-2 0,-4-2 17 0,3-1 3 16,-9-1 0-16,2 1 7 0,-1-4 0 0,-4 1-2 16,-7 2-2-16,3-6-4 0,-6 3-5 0,2-5-4 15,2-3-4-15,1 1-8 0,-1-3 2 0,5 0-18 16,-4-3-14-16,3 3-33 0,3-7-38 0,-3 0-33 16,2-1-34-16,4 1-26 0,-1-3-45 0,4 4-55 0,2-5-72 15,3 1-910-15,0-4 415 0,1-2 276 16</inkml:trace>
  <inkml:trace contextRef="#ctx0" brushRef="#br0" timeOffset="9884.538">11715 4032 14 0,'2'1'259'15,"-2"-1"-28"-15,7-3-22 0,-3-2-21 0,-2 0-19 16,6-2-12-16,-2-2-13 0,0 0-10 0,5-7-4 15,0 1-13-15,-2-1 3 0,0-2-10 0,4-6-2 16,0 1-9-16,-1-5-5 0,1 3-3 0,-4-3-3 16,1 0-4-16,-1-4 1 0,-1 3-7 0,-3-4-1 15,-4-1-3-15,-1 0-2 0,-1-12-3 0,-3 0 3 16,3 10 6-16,-7 3 17 0,-1 3 17 0,-3 0 14 16,3 2 23-16,-4 6 1 0,3 4-12 0,-1 5-12 15,0 1 2-15,2 3-9 0,1 4-10 0,3 1-16 16,-1-1-7-16,-2 7-12 0,0 1-10 0,-3 11-1 15,-2 2-7-15,3 12-10 0,-2 4-1 0,1 11-3 16,3 6-4-16,1 1-11 0,0 1 9 0,6 7-6 0,2-6 0 16,4 5-8-16,4 1 6 0,3 0-4 15,-1 1-2-15,2-3-2 0,7-1-2 0,-2 0-1 16,3-4-1-16,3 1-4 0,4 0-2 0,0-4 1 16,-5-2-1-16,4 0-4 0,-1-4-6 0,-6-1-1 0,3 2 0 15,-9-12 1-15,1-1 0 0,-4-1-1 0,-1-2-4 16,-2 2-3-16,-3 0-1 0,0-7-2 0,-4 0-3 15,-2-4-10-15,-2 2 11 0,-1-3-17 16,-2-3 4-16,1-2 4 0,-1-2 2 0,-1-1 0 0,-2-3 3 16,-2-2-6-16,-1-4 4 0,0 0 1 0,-5-5-12 15,-1-4 5-15,0-1 1 0,-1 0 12 16,-4-4-6-16,6 4 4 0,-1-2-9 0,3 0 6 16,0 0 7-16,-1-2 4 0,2 1 4 0,3 1 8 0,1-1-16 15,2 4 2-15,4-7 13 0,-1 3-19 0,5-3 4 16,5 4 0-16,2-6-2 0,1 0-2 0,7-5-2 15,2 1 4-15,1-1 0 0,3 0-5 0,-1-3 2 16,2 0-7-16,2-2-4 0,6-10 4 0,-7 8-4 16,5-9-2-16,-3-1 0 0,0-3 0 0,-5 1 1 15,-1-3 9-15,-7 13 0 0,-1-1 0 0,3 1 2 16,-5 3 17-16,0 3-2 0,-4 1 23 0,-2 7 15 16,-2 5 19-16,0 1 2 0,-2 0 5 0,1 2 11 15,0 5 1-15,-1-5-3 0,1 5-10 0,0 1-9 16,-3-1-8-16,3 5-8 0,0-5-7 0,0 5-1 15,0 0-6-15,-5 14 5 0,5-4-5 0,-5 6 0 16,1 1-4-16,4 1-7 0,-4 7 9 0,4 1-6 16,0-1-3-16,4 3-9 0,-1-4 6 0,-1 2-2 15,6-1-6-15,-3-1-14 0,0-6-16 0,4 0-12 16,-1-1-10-16,1 2-18 0,1-5-12 0,3-1-2 16,-3-1 10-16,-1-4-3 0,2 1 7 0,-3-6 9 15,1 1 5-15,-1-3 8 0,3-2-2 0,-2-3 7 16,0-4-4-16,2-7 9 0,1-2 3 0,2-6 2 15,-4-5 4-15,3 2 4 0,-3-1 17 0,2 2 0 16,-7 7 10-16,3-7-2 0,-3 9 6 0,0-1 7 16,-1 4 5-16,-2 3 0 0,2 0 0 0,-1 0-7 15,-2 3-1-15,2 3-5 0,-1 0-5 0,-1-1 1 16,3 4 1-16,2 0 2 0,-6 1 1 0,13 2-4 16,-1 3 6-16,-5 0-7 0,8 5 0 0,-2 1 3 15,-1 3 0-15,1-4-7 0,0 6 7 0,-6 0-3 0,1-2 5 16,2 6-3-16,-2-6-4 0,-6 1-7 15,5 1-9-15,-6-4-2 0,4 0-2 0,-5-2-4 16,4 2-4-16,-4-7 7 0,0 3 1 0,1-3 2 16,-1-2 5-16,0 2 7 0,0-5-5 0,0 4 9 15,0-4 8-15,0 0-9 0,0 0-1 0,-4-12-4 0,3 0 1 16,2 1-1-16,-1-8 4 0,8-7 0 0,-4-1-4 16,1 1 2-16,0-1 0 0,4 0 4 15,0 4-2-15,0 1 3 0,-1 5-1 0,1 2-6 16,1 3 1-16,-2-3 3 0,-2 6 1 0,5-3-2 0,-2 2 1 15,3 6 3-15,-2-2 12 0,2 0-16 0,0 3-2 16,-1 3-2-16,3 3-1 0,-3 2 2 0,2-1 7 16,2 6 3-16,-2 1-5 0,0 5 1 0,0 0 5 15,1 6-1-15,-3 1-2 0,-1 3 2 0,-1 0-2 16,-1-1 3-16,0 3 0 0,-1-2 4 0,2-2 2 16,0-1-9-16,-2-5 3 0,-1-1-1 0,3-2 2 15,1 0-8-15,-1-2 0 0,-1-3 2 16,2 1-6-16,-1-5 9 0,0 0-1 0,2-1 3 15,1-4-5-15,2-1 5 0,-4-1 1 0,8-8-3 0,-3 1 14 16,2-4-15-16,-4-2-2 0,5-9 2 0,-2 0-2 16,1-4 0-16,-4-1 16 0,-1-2-20 15,1-2-1-15,-4-1 3 0,1 4 1 0,-5 3 1 0,2 7 8 16,-6 0 8-16,2 1 4 0,-2 2 4 0,-1 0 8 16,-1 6 10-16,-2-2-2 0,-2 6-1 0,1-2 1 15,-1 3 0-15,-4 2-4 0,2 3-5 0,-6 1 0 16,-8 6-2-16,-4 5-3 0,2 2-1 0,-3 6 1 15,1 1-6-15,3 0 5 0,0 3-8 0,4 0 2 16,3-1-6-16,2 3-1 0,4-1-2 0,4-5-16 16,5-2-12-16,-2 0-7 0,4-1-4 0,2-3 1 15,2-2-1-15,-1-1-9 0,4-2 2 0,8 0 7 16,-7-2-6-16,2-5 5 0,2 1 0 0,0-3 4 16,0-3 5-16,4-1 3 0,1-6-1 0,-1-1 3 15,4-3 2-15,1-1 3 0,-7 1 5 0,-2 1 2 16,-1-1-3-16,1 1 10 0,-4 1 6 0,-1 2 9 15,0 1 6-15,-1 1 30 0,-3 1-16 0,0-1-8 16,0 3 1-16,0 4-2 0,-2-2-6 0,1 2-7 16,-4 1 13-16,2-5-16 0,-2 5-4 0,0 0 10 15,0 0-14-15,0 0-5 0,7 6-1 0,-6-3-1 16,-1 6-2-16,0-4-11 0,3 3-5 0,-3 0-10 16,1 3-10-16,-1 0-2 0,1-1-8 0,-1-3-12 15,2 0-5-15,0-1 2 0,0-1-2 0,-2-2 10 16,2 1 6-16,-1-2 10 0,-1-2 10 0,2 2 0 15,-2-2 6-15,0 0 4 0,7-8 4 0,-2 2 8 16,0-2 9-16,3 1 6 0,-2-4 11 0,-1 3 9 16,2-1-4-16,-1 2 12 0,2-1 6 0,-3 0-3 15,1 6-6-15,-2-5 3 0,1 2-9 0,3 1 11 16,2 1-15-16,-5 2-4 0,0 1 1 0,4 0 2 16,0 1-4-16,0-1-2 0,1 4 19 0,-1 1-20 15,3 3 2-15,-2-3 2 0,-1 5-4 0,-1-4 2 16,-2 6-1-16,-1-2-3 0,1 0-2 0,-3 0 4 15,1 0-2-15,-2 0 5 0,-2-1-10 0,3 1 7 16,-2-3 8-16,1-1-15 0,-4 0-2 0,1 1-1 16,1-2-1-16,0-2 3 0,0-3 4 0,-3 5 5 0,3-5-8 15,0 0 7-15,0 0-4 0,0 0-5 0,0 0 5 16,0-22-3-16,3 10-8 0,0-5 5 0,-1 2 3 16,1-5-2-16,4 3 0 0,-4-2-1 15,6-5 1-15,-1 6-2 0,2 2 4 0,1-1-7 16,-2 3 7-16,1 0-1 0,3 2-2 0,0-1 1 0,1 4-4 15,-1-2 1-15,-2 5-10 0,-2 0 3 16,3 1 6-16,-1 4-2 0,2-2 5 0,-4 3-5 16,5 3 2-16,-2 2-3 0,0 0 4 0,-1 2 3 15,0 5-2-15,2 0 3 0,-2 2-5 0,1 1 0 0,-2 3 7 16,-1-2-4-16,6 7 2 0,-4 0-1 0,1 0 1 16,-3-5-4-16,4 3-3 0,-4-4-5 0,1 0-13 15,2-4-1-15,-1 3-5 0,3-3-3 0,-1-1-9 16,-2-6 3-16,2 2 2 0,4-4 1 15,0-1-5-15,2 0-1 0,-2-3 3 0,2-5-4 0,2 2-1 16,-3-7-3-16,3 4 1 0,3-10 5 0,-1 0 2 16,-5-3 2-16,5-2 2 0,-3-5 6 0,2 3 0 15,-2-1 1-15,-2-1 4 0,0 3 3 16,-4 1 12-16,-5 4 14 0,0 2 7 0,-1-2 12 0,-6 5 12 16,1 2 13-16,-2 0 6 0,-1-1 18 0,-4 0 2 15,2 7 0-15,-6-4-3 0,-1 3 0 0,0 4 1 16,-5 1-8-16,0 2 0 0,-4 5-10 0,0-2-4 15,-1 7-5-15,-3 2-5 0,2 3-8 0,-1 0 0 16,2 2-1-16,0 1-10 0,4 0-1 0,-2 3-8 16,3 0-15-16,5-6-12 0,0 0-15 0,4-2-14 15,0 0-13-15,5-4-10 0,0-1 1 0,0 0 3 16,5-1 2-16,-1-3-2 0,1-4 11 0,0 1 1 16,3-4 5-16,2-2 7 0,4-4 5 0,-1-4 1 15,3-4 17-15,1-3-2 0,5-7-4 0,-8 0 16 16,0 0 10-16,1-7 10 0,-4-1 3 0,1-1 5 15,1-17 2-15,1 5 20 0,-10 0-21 0,5-3 7 16,-4 14 13-16,0 0 10 0,0 1 18 0,2 5 16 16,-7 11 8-16,2-3 4 0,-3 5 17 0,1 8 5 15,0-1-11-15,0 2-11 0,0 0-14 0,0 3-12 16,0 4-10-16,0 0-7 0,0 0-6 0,-13 21 9 16,3 2-12-16,-3 6-6 0,2 0 0 0,-2 5-4 15,5 1-4-15,-1 1-4 0,-3 12 6 0,4-3-10 16,4-10-2-16,1-1-4 0,1 2 0 0,6-2-1 15,-6-1-2-15,2 0-9 0,3-3-9 0,-2-1-17 16,4-4-10-16,-1-7-10 0,2-2-22 0,2 0-13 0,3-5-22 16,2 2-32-16,6-8-36 0,-2 0-32 15,6 1-46-15,3-9-50 0,3-2-59 0,-1-2-960 16,-2-2 437-16,-2-2 290 0</inkml:trace>
  <inkml:trace contextRef="#ctx0" brushRef="#br0" timeOffset="11585.009">14288 3939 171 0,'-9'-1'306'0,"9"1"-22"0,-14 1-18 0,3 4-8 16,-6 1-12-16,-3 1-9 0,-7 3-2 0,1 4 1 16,-2 1-20-16,0 2-18 0,-4 3-2 0,3-2-13 15,1-1-20-15,2 3-13 0,2-3-27 16,2 3-7-16,8-5-12 0,4-2-12 0,-3 0-10 0,7-1-21 15,2-2-19-15,0 1-12 0,3-1-25 0,-1-3-4 16,4-2-8-16,0-1 0 0,2-2 1 16,4 1-2-16,-3-3-1 0,-5 0 1 0,16-6 2 0,-7 0-2 15,-1-5 9-15,5-4-9 0,-5-3-1 0,1-7 1 16,-1-1 0-16,-3 2 8 0,-3 4 17 0,-2 3 13 16,-2 0 8-16,0 0 9 0,-3 2 12 0,-1 1 4 15,2 4 7-15,-4 0 3 0,0 3-9 0,-6-3 1 16,3 8-2-16,-8-1 9 0,-2 5-14 0,-6 2 4 15,0 4-12-15,1 1-2 0,1 3-6 0,7-1-3 16,1 2-2-16,-4 5-6 0,4 4 2 0,3-7-5 16,2-1-1-16,4 3-8 0,-2-2-4 0,5 0-2 15,2-4-7-15,2 2-9 0,1-3-10 0,1 2-2 16,3-5-10-16,1 3-5 0,4-4-5 0,0 2 2 16,0-5-4-16,2-1-3 0,0 1 5 0,0-6 0 15,3 1 7-15,-2-6 2 0,-1 1 6 0,1-5 7 16,-1-3-4-16,-1 1 2 0,-2-2 1 0,-2 1 6 15,0 0 7-15,-3 3 12 0,-3-1 13 0,0 3 16 16,0 2 10-16,-1-2 12 0,-3 3-3 0,0 2-2 16,-1-2-8-16,0 3-6 0,-5 3 0 0,1 1-3 15,-1 0-4-15,-3 1-3 0,2 4 0 0,1 1-9 16,-2 0 1-16,2 2-3 0,1 1 1 0,0 1-7 0,0 0-2 16,1 0-2-16,4-2-7 0,-1 0-2 15,0 1-9-15,4-2-9 0,1 0-3 0,-3-2 2 16,3-1-9-16,0 1 1 0,0 0 1 0,0-5-7 15,0 6 10-15,0-6 3 0,3 1 5 0,-3-1 7 0,0 0-3 16,0 0 1-16,0 0 2 0,6-12 2 16,-3 2-2-16,-2-2 0 0,0 0 0 0,2-3 2 15,-3 2 5-15,1 0-1 0,-2 1-6 0,1 0 3 16,-3 2 6-16,-2 0 1 0,3 0 5 0,-2 4-1 0,0 2 1 16,-1-3-10-16,-2 2 9 0,2 4-4 0,-4-2-5 15,0 3-4-15,-1 4 7 0,-3 3 1 0,-1 2-2 16,0 3-1-16,3 2-6 0,0-2 7 15,1 2-3-15,5-1-2 0,1 4 0 0,2-2 3 0,2 1-5 16,4-4 1-16,1-2-6 0,1 2 0 0,8-1 3 16,0-1-6-16,4 1-7 0,0-5-1 0,9 0-1 15,1-4-3-15,0 1-4 0,3-6 9 0,-3-2-16 16,1-2-6-16,-1-2 3 0,-1-1 4 0,0-2 3 16,-4-4 8-16,-1 0-9 0,-3-4 0 0,0 0 6 15,-2-3 2-15,-2 1 4 0,-3-6-3 0,-1 2 3 16,-3 2 9-16,-4 5 2 0,-1 1 11 0,-1-2 13 15,-2 5 9-15,-2 4 2 0,-1-2 5 0,-1 1 3 16,-4 4 1-16,3 2-10 0,-1 3 0 0,0 2-11 16,-1 1 0-16,-2 1-1 0,0 4 0 0,0 6 6 15,-2-2-10-15,-1 3 9 0,2 4 2 0,2-1-13 16,2 1-5-16,2-4 5 0,3 5 1 0,-2-4-6 16,6 2 5-16,-2-3-9 0,0 2 2 0,3-2-7 15,2-4 2-15,3 4-5 0,-1-6-7 0,1 0 3 16,2-1 2-16,0-3-1 0,0 1-3 0,1-4 9 15,-2-1 4-15,0-2-2 0,4-2 5 0,-5-2-4 16,-2-4 4-16,3-1-3 0,-4-3 5 0,1-2-4 16,-4-2-1-16,0-3 6 0,-6 5-10 0,2-2 19 15,-3 3 7-15,-1 1 3 0,-3 2 3 0,2 1 5 16,-5 4-10-16,-5-1 8 0,-2 3-3 0,-3 4 6 16,-9 3-4-16,-3 5 2 0,4 2-3 0,-6 2-6 15,3 4 11-15,0 2-3 0,2 2-2 0,0 4 1 16,1-1-7-16,2 0-2 0,-4 3 0 0,7 1-3 15,3 1 0-15,-2-2 1 0,4-3-8 0,9-3 0 16,4 1 2-16,0-2-5 0,3-4-6 0,3 0-5 16,2-1 1-16,3-2 0 0,4 0-15 0,-1-2 1 15,6 1-4-15,2-4 0 0,1-3-1 0,1 1-9 16,4-4 12-16,-3-1-3 0,-1-5 0 0,-1 2-7 16,-2-3 7-16,-1-2 5 0,0 3 4 0,-1-5-4 0,-4 4 6 15,-3 0 5-15,2 1 12 0,-6 1 11 16,2-1 0-16,-3 1 3 0,-1 1 1 0,0 2 4 15,-3 0 2-15,-1 0-4 0,-4 1-2 0,-1-1 1 16,-2 3 4-16,-3 2-15 0,2 1 6 0,-2 1-6 0,4-1-2 16,5-1-1-16,-3 2 2 0,3 0-5 15,0-1 2-15,0 4-1 0,-2-2-3 0,6 3 2 16,-3-1-5-16,4-3-9 0,-1 2-7 0,1 1 8 16,0-4-7-16,1 2-12 0,-1-4 4 0,0 7-8 0,3-3 12 15,-1-2-20-15,1 1-9 0,-3-3-10 0,4 3-6 16,-4-3 5-16,5 2 2 0,-5-2-17 0,0 0-19 15,4-7-21-15,-4 2-8 0,-3-2-14 0,3-1-10 16,-1-3 1-16,-3 1 12 0,3 0 8 0,-2-4 8 16,-2 3 15-16,1-3 1 0,-2-1 14 0,-2-1 8 15,-1 3 11-15,2-1 10 0,-4 4 7 0,1-4 19 16,-3-1 19-16,1 3 15 0,-1-1 13 0,3 5 10 16,-4-4 14-16,-2 2 7 0,3-3 3 0,3 6 4 15,0-3 4-15,0 2 3 0,-2-3 10 0,2 4 0 16,1 0 3-16,-1-1 4 0,1 1 6 0,1-2 3 15,3 1 0-15,-4 1 0 0,4 0-5 0,-3 1-6 16,3-3 8-16,1 4 9 0,-2-3-6 0,3 0-8 16,-1-3-2-16,1 5-7 0,0 1 5 0,2-1 5 15,-1-1-9-15,0 3-2 0,0 0-7 0,0-3 9 16,1 3-16-16,0 0-12 0,1 4-3 0,-1-3-13 16,1 3-15-16,0-6-29 0,0 6-25 0,0 0-48 15,0 0-35-15,0 0-36 0,0 0-17 0,0 0-11 16,0 0-16-16,-8 10-11 0,6-4-19 0,0 2-17 15,2-3-46-15,-1 7-644 0,0-2 316 0,1 1 210 16</inkml:trace>
  <inkml:trace contextRef="#ctx0" brushRef="#br0" timeOffset="12101.035">13119 3292 243 0,'-3'-11'295'0,"1"2"-9"15,2 0-16-15,-1 6-13 0,-1-3-20 0,1 2-19 0,1 4-15 16,-1-6-27-16,1 6-16 0,1-3-16 0,-1 3-7 16,0 0-19-16,0 0-4 0,0 0 15 0,8 12-4 15,-6-5-4-15,1 3 1 0,2 0-12 16,1 2 9-16,-3 5 5 0,-1 0 7 0,1 4 2 15,0-5-3-15,-1 12-15 0,2-3 9 0,-4 1-3 0,-1 0-7 16,-1 4 0-16,1-1-8 0,-1 0-10 0,-1 2-2 16,2 0-4-16,-2 1 0 0,-1 17-3 15,0 1-9-15,-2-18 1 0,5 1-9 0,0-1-2 0,-1 2-4 16,1-1-8-16,-2-2-3 0,1-1-2 0,2 1-3 16,0-2-8-16,2 0 2 0,0-1-6 0,-1-3-2 15,2-7-6-15,-1 1-6 0,2-4 3 0,0-1-3 16,0 1 0-16,-1-3-10 0,3-3-14 0,-3 1-17 15,3 0-27-15,-3-5-30 0,1 2-32 0,1-4-43 16,-1 1-63-16,-1 0-48 0,-1-2-70 0,-2-2-85 16,0 0-1075-16,8-7 496 0,-7 1 332 0</inkml:trace>
  <inkml:trace contextRef="#ctx0" brushRef="#br0" timeOffset="14316.683">12485 3995 190 0,'-51'5'287'15,"-1"8"-21"-15,13-8-30 0,-1 5-8 0,4-3-30 16,5 3-9-16,6-4-18 0,5 0-20 0,8-3-17 15,3 3-14-15,2-4-9 0,3 5-15 0,4-3-9 16,4 2-4-16,5-2-7 0,11 2-13 0,9-3-2 16,3-2-8-16,5-2-4 0,16-5-8 0,-4-1-7 15,6-2-2-15,0-1-9 0,-3-5 0 0,-3-3-3 16,-13 3 0-16,0 1-7 0,-4-1-5 0,-1-4-5 16,-3 1 3-16,-6-6-4 0,0 0-2 0,-4-2 7 15,-7-2-7-15,-4 1 4 0,-6-1-1 0,-2 4-1 16,-3 4 4-16,-4-4 9 0,-2 7 10 0,-7-2 1 15,2 5-3-15,-11 1 9 0,-2 5-1 0,-5 2 7 16,-3 6 1-16,-2 9 0 0,-13 5 4 0,-3 5 1 16,0 6 8-16,2 7 1 0,1 0-3 0,1 0 12 15,4 4-13-15,8-2-5 0,-1-1 1 0,15-8-9 16,5-3-4-16,6 2 3 0,-1 1-5 0,9-7-4 16,5 2-4-16,1-2 0 0,8-2-7 0,3-2 6 0,4-1 2 15,10-1 4-15,3-3-13 0,5-3-3 16,1-4-1-16,6-4-1 0,9-7-3 0,-13 1-2 15,12-8-11-15,-1-4 9 0,-12 3-10 0,9-9-7 16,-16 4-6-16,0-2-4 0,6-13-4 0,-8-1-6 0,-12 5 0 16,4-12-2-16,-5-4-1 0,-5 14-3 15,-5-15 10-15,-8 2-2 0,-5 13 16 0,0 1 5 0,-8 4 9 16,-3-1 2-16,-14-2 4 0,6 13 1 0,-4 2 3 16,-18 1 8-16,-2 9 36 0,-6 7-8 15,-4 6 13-15,-1 7 7 0,-30 12 8 0,33-3-6 0,-26 17-5 16,26-9 6-16,-17 18 0 0,25-12-2 0,-19 19-5 15,29-14 1-15,4 2-5 0,13 0-3 0,-2 1-6 16,14-9-2-16,1 12-10 0,7-10-2 0,14 10 3 16,4-1-5-16,2-13-2 0,17 4-6 0,7-3 0 15,5-3-1-15,6-6 1 0,5-2-5 0,6-6-3 16,3-4 6-16,27-1-12 0,-26-5-4 0,2-6-12 16,26-6-6-16,-25-1-8 0,24-5-15 15,-26-2-14-15,-6 0 1 0,28-10-9 0,-33 5-9 0,-6-5 0 16,-5-2 1-16,-12 7 9 0,-1-2 15 0,-9 1 0 15,-3 2 4-15,-6 6 15 0,-7 3 14 0,-2-2 5 16,0 2 1-16,-3-1 4 0,-2 3 15 0,0 4 10 16,-6-3 4-16,1 2-13 0,-7 3 1 15,1-2-1-15,-3 3 3 0,-3 3 0 0,2-1-3 0,3 1 0 16,3 0-7-16,3 0 0 0,2 0-5 0,0 0-12 16,4 2 15-16,1 2-2 0,2-3 1 0,5-1 3 15,4 1-4-15,8 2-2 0,12-5-1 0,5 0 3 16,1-2-15-16,15-3 18 0,2-1-2 0,2-2-9 15,3-5-10-15,-6 1 22 0,1-1-12 0,-18-3 6 16,15-4-1-16,-16 6 1 0,-1-4 2 0,1-4 1 16,-5 0-3-16,-4-2-6 0,-2-2-3 0,-1 0 9 15,-5 2-11-15,-4 1 1 0,-5 5 10 16,-1 0-5-16,-6 5 8 0,-2 0-6 0,-6 0 3 0,0 4-10 16,-6-1 17-16,-6 4-8 0,-5 3 3 0,-10 3 5 15,-7 2-19-15,-15 11 30 0,3 4 0 0,-2 1-1 16,1 5-2-16,6 1 4 0,4 0 1 0,14-6-7 15,3 1 5-15,7-2-3 0,5-1-2 0,5-1-15 16,1 2 13-16,3 1-5 0,9-2-5 0,1 3 7 16,4-3-2-16,9 3 0 0,0-2 2 0,6-5 3 15,7-2-5-15,0-1 1 0,7-3-2 0,1-5-1 16,14-2 6-16,-2-2 2 0,-13-2-12 0,2-4 11 16,11-4-5-16,-15 2-4 0,0-4-1 0,-4 3 11 15,-4-4-9-15,-5 0-6 0,2-3-3 0,-7-3 3 16,-5-1-4-16,-7 3 5 0,3-7-9 0,-1 1 6 15,-11 6 4-15,2 1 2 0,-8 4-4 0,-1-1-9 0,-3 1 14 16,-1 2 1-16,-9-3-2 0,-4 6 6 0,-1 2-1 16,-4 5 1-16,0 3 2 0,-5 2-3 0,2 4 1 15,3 3-1-15,0 2 0 0,2-3-2 16,6 4-2-16,7 0-3 0,8 3 3 0,-2-4-6 0,4 5 4 16,6 2 6-16,6-1-7 0,7 6 0 0,6-3-6 15,5-2 8-15,6-2-1 0,3-3-11 16,5-2 11-16,15-1-2 0,2-4 0 0,-1 0-5 15,0-3 0-15,7-3 0 0,-7-2-6 0,-1-2-3 16,0-2-24-16,-12 1 12 0,10-7 8 0,-13 2-5 0,-4 1 0 16,0-4 6-16,-7-1 2 0,2-1 1 15,-8-1 3-15,2-1 1 0,-4-1 13 0,-8 0-5 0,-1 7 9 16,-9-2 5-16,0 1 5 0,-2 1-4 16,-5 1 1-16,-7-2 3 0,-4 5 3 0,-12-3 2 0,-6 9-1 15,-14-2-5-15,-9 7-1 0,-6 0 2 0,-26 8-5 16,-2 3-12-16,2 3 18 0,-2 3-2 0,-1-3-6 15,4 0 3-15,3 3-8 0,22-7 11 0,-22 9-7 16,22-6 6-16,2-2 0 0,8 1 1 0,3 0 6 16,16-5-15-16,5-3 1 0,11-1-5 0,2-3 5 15,7-1-8-15,0 1-7 0,3-3-6 0,1 0-6 16,2-1 3-16,0 0 1 0,1 1-4 0,4-2 10 16,0 0-16-16,0 0 17 0,0 0 1 0,4-13 4 15,0 5-5-15,1-1 0 0,-2 0-19 0,-1-3 6 16,1-2-3-16,-5 2 9 0,0 0-2 0,-5-1-5 15,-4 1 9-15,-7 4-6 0,-1-1 5 0,-13 3 0 16,-5 4-3-16,-15 2-9 0,-5 3 16 0,-3 4 4 16,-5 1 2-16,2 2-2 0,-3-1-2 0,-25 8 8 15,31-5 1-15,4 2 5 0,2 1 0 0,6 4 15 16,16-7-15-16,5 3 5 0,1-2-10 0,12 0 7 16,4 1-7-16,8 3 1 0,4 0 6 0,7 1-5 15,9 3 3-15,10-3-18 0,19 6 18 0,7-9-1 16,7-4 3-16,2-3-3 0,3-5-5 0,37-3 0 15,-41-1 3-15,33-9-12 0,-4 1 6 0,-24 2-19 16,28-10-16-16,-7 0 3 0,-27 4-10 0,-1-5-1 16,-2 1 2-16,-7-3 16 0,-4 2-22 0,-15 2 21 0,-4-2 1 15,-6 0-3-15,-2-1 5 0,-8 1 6 16,-4 0 2-16,-3-8-1 0,-7 8 1 0,-1-2 5 16,-5 2 6-16,-5 3-5 0,-11-3 35 0,-3 4-4 15,0 5 3-15,-10-3 2 0,-15 8-3 0,-3 5 1 16,-1 6 6-16,-4 2 0 0,-1 6-5 0,-24 10 3 15,31-5 5-15,0 3 2 0,1 5-4 0,2-1 6 16,2 2-1-16,7 4-7 0,0-4-1 0,14-5-1 16,3-2 6-16,5 2-9 0,5-5-4 0,2 0-3 0,4-2-5 15,5 0 2-15,4-6-6 0,0-2 0 16,3 2-1-16,3-4 3 0,3 0 8 0,4-1-11 16,1-3-3-16,4-1-6 0,10-5-7 0,1-1-14 15,4-4-44-15,6-3-29 0,-2 0-33 0,-1-5-51 0,10-4-63 16,2-5-66-16,-3-3-78 0,1-1-856 0,-1-7 416 15,-2 0 276-15</inkml:trace>
  <inkml:trace contextRef="#ctx0" brushRef="#br0" timeOffset="16201.33">14955 3933 126 0,'4'1'211'0,"-4"-1"-18"0,0 0-17 16,12-6-7-16,-7 1-5 0,2-1-4 15,2-2-1-15,-1-4-1 0,6-2-4 0,-4-1 1 0,6-4-8 16,1-5-5-16,-5 4-10 0,3-5-9 16,-2 1-13-16,1-2-2 0,0-4-8 0,-2 0-11 0,-1 1-9 15,1-3-9-15,-2 0 3 0,-4-14-6 0,3 0-4 16,-2 13-7-16,-10-13-4 0,6 12 15 0,-6 3 11 15,2 0 9-15,-3 2-7 0,-1 11 15 0,-3-1 10 16,-1 1 1-16,4 8-10 0,0 1-6 0,-4 1-4 16,3 1-17-16,-2 3-5 0,0 4 0 0,-1 5-20 15,-2 2 4-15,-1 10-7 0,-2 9-1 0,0 4-8 16,-4 16 0-16,1 2-7 0,4 2 4 0,0 0-8 16,5 3-1-16,3 4 4 0,0-1-11 0,0 2 3 15,5 1 0-15,6 0 9 0,1-2-12 0,-2-2-6 16,3 1 5-16,2-1 0 0,0-2-2 0,4-4-5 15,3 0 4-15,-1-1-1 0,1-4-2 0,-6-10-3 16,7-1-2-16,-4 11-1 0,5 0-1 0,-6-13 5 16,0 3-3-16,-3-3-5 0,-1 0 3 0,-4-1 5 15,-1 2-8-15,-8-4 4 0,-1-2 0 0,-4 4 0 16,-1-6-4-16,-4 0 3 0,1-2-3 0,-6-3 6 16,1 0 2-16,0-6-1 0,-5 2-1 0,5-6 3 15,-1-2-5-15,0-5 2 0,0-2 6 0,-3 0-3 16,4-2 3-16,-1-3-8 0,4-3 3 0,-2 1 2 15,1-2-8-15,1 0 4 0,4-4 1 0,1-3-4 0,3 2-2 16,3-2-5-16,7-2-5 0,-2 0-3 0,7 1-8 16,5-5 3-16,2-4 9 0,8 3-16 15,0 0-8-15,4 1 7 0,2 0-1 0,2 2 8 16,1-3-1-16,0 3-2 0,11-9-3 0,-16 8 5 16,0-1-1-16,5 0 6 0,-4-2-2 0,0-1 6 0,-2-3-2 15,-2 1-2-15,-1-1 9 0,0-2-2 0,-4 3 3 16,-2-9-1-16,-7 4 3 0,3 0 7 15,-4-1-10-15,1 4 13 0,-5 0 4 0,-1 2-2 16,-2 2 27-16,1 9 15 0,-3-2 6 0,-1 4-10 0,1 1 2 16,0 2 15-16,-2 0 2 0,1 4 9 0,0-1-8 15,1 3 1-15,-1-2-10 0,1 2-5 0,-3 4-2 16,3 1-17-16,0-4-4 0,0 4-6 16,0 0-2-16,0 0-1 0,-5 15-3 0,1-3-5 0,-1 7 6 15,3 4-1-15,-1 3-1 0,2-1-3 0,-2 1 0 16,3 0-3-16,0 3-3 0,4-3 6 0,0-1-17 15,0-1-7-15,2 1-7 0,-2-6-7 0,1 0-15 16,1 0-17-16,1-4-9 0,-1-1-21 0,3 2-9 16,-1-5-3-16,-2-3 7 0,4 1 9 0,-1-3 4 15,0-2 13-15,3 0 3 0,-3-3 7 0,2-2 11 16,-1-3 5-16,-1-3-2 0,3-1 8 0,0-6 10 16,0-3-4-16,2-9 6 0,0 0 1 15,-2-4 1-15,2-1 6 0,0 1 14 0,-4-2 3 0,-2 3 8 16,2 1-3-16,-2 2 7 0,0 2 9 0,-1 8-6 15,-2 4 3-15,0 0 6 0,-1 2-7 0,2 2-7 16,-3 1-5-16,2 2 1 0,0 3-5 0,-1-1 1 16,1 3-2-16,-5 0 3 0,19 4 3 0,-10 2-5 15,0 1 5-15,4 5 1 0,0 1-5 0,-2 2-1 16,-2-1 2-16,-1 3-2 0,1 0-7 0,-3 2 7 16,-1-1-2-16,-1 1-8 0,0-1-8 0,-1 1 0 15,-2 0 2-15,0-3-3 0,-1-4-7 0,0-2 0 16,0 2-1-16,0-4 3 0,0 1 0 0,-1-6 8 15,0 1 1-15,2-2 3 0,-1 4 8 0,0-6-5 16,0 0 8-16,0 0 2 0,0 0-2 0,1-12-2 16,0 0-9-16,3-1 3 0,1-4 5 0,0-3 4 15,4-7-8-15,0 0 5 0,3-1-3 0,-1 2 5 16,3 2 10-16,-1-1-15 0,1 4 3 0,4 1-1 16,-9 3-3-16,5 4-1 0,0 2 0 0,0-1-1 15,-1 5 2-15,0-1-1 0,0 2 16 0,-1 3-16 16,1 3-3-16,-3-1 2 0,4 2 2 0,-3 2-1 15,0 2 2-15,1 4 1 0,0 1-2 0,0 1 5 16,-2 4-3-16,-1 0 0 0,1-1 0 0,-2 6 2 16,1-4-1-16,-4 2 3 0,8 8 4 0,-2-2-3 15,-3-7-5-15,2 0 14 0,-1 0-12 0,1-4 3 0,2 3-2 16,1-1-4-16,1-2 5 0,-2-4-3 16,5 1 5-16,-3-2-8 0,5-1 7 0,3-3-6 15,-2-2 2-15,7-2-1 0,-4-2 9 0,4-6-6 16,-1 1-7-16,-1-3 0 0,-1-2 0 0,-4 1-2 15,5-7 1-15,-3-1-2 0,-3-1 3 0,0-2-4 0,2-1 9 16,-5 2-3-16,-2-2-1 0,-6 6 0 0,3 3 6 16,-4-4 0-16,-2 9 12 0,-2-1 16 15,1 0 11-15,-1 0 22 0,-3 3-17 0,-1 1-9 16,-1 3 0-16,-2-2-8 0,-3 3-1 0,1 0-3 0,-7 4 7 16,2 3 5-16,-6 0-4 0,-1 4 2 0,-6 4-4 15,7-2-1-15,-6 4-9 0,5-1 4 16,0 5 0-16,0 1-3 0,6-4-2 0,0 2-6 0,3-1-8 15,1 2-2-15,2-2 5 0,1-3-22 0,1 1-5 16,2-4-6-16,2-2 4 0,2 0-10 0,0-4 3 16,1 1-1-16,5-1 3 0,2-1-3 15,2-4 26-15,0-4-12 0,5-4-3 0,6-6 6 0,-2-3-2 16,-2-4-1-16,1-2 5 0,1-4-1 16,-6-1 11-16,4-2 2 0,-1-3 0 0,1-15-1 0,-2 1 12 15,-2 3 2-15,-10 7-4 0,3-10 6 0,2-3 2 16,-5 5 10-16,-3 11 18 0,4 0 6 0,-5 3 10 15,4 3 29-15,-4 4 18 0,-1 8 14 0,0 5-6 16,0 2-16-16,3 3-10 0,-6 0-19 0,6 4-9 16,-3 2-7-16,0 0-6 0,-9 17-3 0,4 0-3 15,-4 11-4-15,3 2 1 0,-2 1-4 0,2 4-4 16,-2 13-1-16,2-1-2 0,-2 0-1 0,3-13-4 16,4 2-2-16,-2 0 0 0,1 0-4 0,3 1-3 15,0-6 1-15,0 0-6 0,1-2-19 0,4-6-20 16,3-4-23-16,-3 0-37 0,7-7-40 0,1 1-61 15,-1-3-70-15,6-5-79 0,4-1-114 0,8-8-969 16,1-1 473-16,1-8 316 0</inkml:trace>
  <inkml:trace contextRef="#ctx0" brushRef="#br0" timeOffset="20198.886">17972 3560 150 0,'-5'-15'247'0,"1"4"6"0,-1 1 0 0,0 0 3 15,1 1-3-15,-1 0-10 0,1 5-9 0,0-1-22 16,-1 1-23-16,0 2-16 0,5 2-13 0,-13 4-5 16,8 2-25-16,-6 3-6 0,-5 7-6 0,1 5-5 15,-1 5-15-15,-1-1-12 0,7 1-6 0,-2 1-6 16,2-1-7-16,1 3-4 0,0 2-8 0,5 1-11 16,0 0-3-16,3-3-1 0,5 0-18 0,-3 2-9 15,4-5-17-15,6 1-8 0,1-5-13 0,1 0-11 16,7-4-1-16,-4-3-8 0,8-3-3 0,0-1-1 15,3 1 0-15,-7-10 6 0,9 0-6 0,2-6 2 0,-6-3-2 16,6-1 5-16,-1-5 2 0,0-1 7 0,3-5-4 16,-5 1 3-16,3-4 10 0,-3 1 4 15,0-5 13-15,-2 4 6 0,-4 1 16 0,-2 1 17 16,-6 6 13-16,-3 0 8 0,0 1 10 0,-4 5 6 0,0 0-1 16,-4 5 12-16,0-3-16 0,2 4-9 0,-5-1-10 15,4 0-6-15,-4 3-6 0,0 0 3 0,0 0-12 16,6 8 3-16,-3 0-7 0,-3 1 24 15,1 2-22-15,-1 2-1 0,4 3-4 0,-3 0 4 16,3 3-5-16,1-1-12 0,-1-1-12 0,2 1-2 0,2-3-6 16,1 0-8-16,0-1-6 0,2 0-6 0,-2-5-3 15,2 0-1-15,4-2 0 0,-5-2 1 16,3-2 5-16,4 0 3 0,-5-3 6 0,1-4 3 16,0 0 3-16,2-8 0 0,-1 2 3 0,3-4 2 0,-3-6 0 15,4-5 6-15,-3 0-3 0,-1-1 2 0,3 2 8 16,-4-6-2-16,0 2 10 0,-5 3 5 0,1 2 8 15,-5 3 10-15,-1 2 19 0,-2-1-1 16,-2 3 6-16,-2 4 9 0,-1 1 3 0,-2 0-7 0,-4-1-6 16,-3 3-9-16,-5 4 3 0,0 0-9 0,-5 3-9 15,3 4 2-15,-6 4-5 0,-3-2-2 0,3 5-11 16,7 0 0-16,2 2-11 0,1 1-11 0,-1 1-13 16,7 2-12-16,1-2-8 0,0-1-13 0,7-2 1 15,-1 4-2-15,3-2 2 0,3-4 5 0,0 4 0 16,4-5 8-16,-1 1 4 0,2 0 2 0,2-2 6 15,2-2 0-15,-2-2 7 0,2 0 1 0,0-2 2 16,3 0 7-16,-2-2 3 0,4 0 1 0,-1-2 7 16,3 1 5-16,-6-1-5 0,8 1 9 0,-1 1-4 15,-1 0 4-15,2-1-6 0,-4 3 2 0,3-3-1 16,-2 6 4-16,-2-1-2 0,4 0 3 0,-4 0-8 16,2 2 6-16,1 3-2 0,-1-1 2 0,-4 0 0 15,3 3 5-15,-6-5-7 0,-2 3 0 0,0 1-4 16,-2 1 4-16,-1 0 3 0,-2-1-5 0,-2 0 1 15,0-3-1-15,-1 3-1 0,-1-1-1 0,-1 0 0 16,-2-1 2-16,2-1 3 0,-1-1-4 0,2 1 3 16,-2-4 1-16,2-1 3 0,-5 4 1 0,5-4-1 15,0 0 0-15,0 0 9 0,-10-8-9 0,8 1 2 16,1 0-2-16,0-5-5 0,2-5 6 0,2 4-2 16,2-3 3-16,0-1 10 0,4 2-6 0,-3 1 2 15,2 3-3-15,-2 1 0 0,4 2 1 0,-2-1-3 16,1 1-2-16,1 3 0 0,0 0 4 0,2 0-6 15,-1 5-5-15,1-2 7 0,3 4-4 0,-2 1 4 16,-1 0-4-16,-1 6 3 0,2-4-1 0,0 3-1 16,-2 4 4-16,-1-4-9 0,1 0 7 0,-4 3-1 15,0 0 9-15,-2-4-7 0,0 4-5 0,0-3 3 16,-3 2-4-16,0-1 1 0,-1 3 1 0,-1-8 4 0,-1 5 6 16,-1-4-13-16,1-2 4 0,1 3 0 15,-2-3-1-15,2-3-3 0,-5 3 20 0,5-3-17 16,0 0 7-16,0 0-5 0,-12-7 0 0,10 2 0 15,0-3 0-15,2-4-6 0,-1 2 3 0,2-9-2 16,1-1-1-16,0 2 0 0,6-5 0 0,1-3 16 0,-4 9-20 16,1-3 4-16,3 3-5 0,-1 3 5 15,-2 2-4-15,1 1 2 0,-4 1 5 0,3 5-5 16,-4-2-1-16,2 1 1 0,2 2-3 0,-2 1 1 0,0 0-1 16,1 1-2-16,-5 2 3 0,12 2-2 0,-6 1 4 15,-1 2-5-15,3 1 5 0,-2 4 3 0,3-2-4 16,-1 3 3-16,1 2-2 0,-1 4-1 15,2-5-9-15,-1 1-4 0,-2-2-6 0,1 1-2 0,-3-4 4 16,3 0-3-16,-3-1 2 0,0-2-1 0,0-1 3 16,-1 0 3-16,0-1 6 0,-2-1 7 15,-2-2-2-15,9 0-2 0,-9 0 3 0,9-9 0 0,1 1 8 16,-5 0 2-16,4-8 4 0,0-2 2 0,4-7 1 16,0-1 3-16,-3 1 0 0,-1-2 5 0,4 1 20 15,-3-3 7-15,-1 3 21 0,0-1-3 0,1 1 3 16,-2 1 20-16,-3 8 9 0,0 0 3 0,-1 2 5 15,-3 3 4-15,2 3 5 0,-3 2-6 16,0 2-13-16,0 2-13 0,0-1-11 0,0 4-6 0,2-4-15 16,-2 4-6-16,0 0-6 0,-3 15-1 0,1-1-5 15,0 4-1-15,-2 2-1 0,1 7-5 0,2 4-3 16,-4-2-3-16,0 2 0 0,-3 5-1 0,2 9-1 16,4 3 0-16,-9-1 1 0,-2-1-3 0,4-2-1 15,0-10-2-15,4 14 2 0,-1-13-3 0,2-2 0 16,-1 13-8-16,-2-12-5 0,4-3 7 0,1 0-14 15,-2-2-5-15,4-4-11 0,0-6-17 0,-1-2-2 16,1-5-5-16,-4-2 3 0,4-3-6 0,0 0 16 16,0-1 6-16,0-2 9 0,4-1-3 0,-4-3 8 15,0 0 0-15,0-14-5 0,4 1 8 0,1-13-5 16,0-1 9-16,0-1 0 0,2-6 2 0,8-13-7 16,-1 4 2-16,0-3-8 0,-4 11 15 0,12-11-4 15,-12 16 0-15,3-1-1 0,-1 3 1 0,-2 5 6 16,3 2-3-16,-4 4-3 0,0 3 3 0,-2 5 0 15,2 2-6-15,-2-2-1 0,0 4 14 0,3 2-14 16,-1-1 5-16,3 3-6 0,-1 2 5 0,-2 3 4 16,3-1 4-16,-2 2-7 0,0 4-6 0,-2-1 6 15,-2 5 1-15,-2-1 0 0,-1 0-2 0,-2 2 22 16,-5 3-17-16,0-2-6 0,-3 2 4 0,-2-2-9 16,-3-1 1-16,-2 2 2 0,1-5 4 0,-4 0-4 15,1 1 1-15,-2-2 10 0,-3 0-9 0,3-1 0 0,0-3 7 16,2 1-1-16,5-3 0 0,2-1-6 15,1 0 4-15,3-1-3 0,-1 1-7 0,1-1-14 16,5-2 5-16,-5 2-2 0,2 2-2 0,3-1 8 16,5 0 0-16,-1 1 5 0,4 0-4 0,-2 0 6 15,7-1 4-15,1 2-1 0,4-2-2 0,3-1 1 16,8 1 4-16,-3-2-9 0,5-1 6 0,-3-1-4 16,1-3-2-16,2 2 7 0,0-3-4 0,-2-2 2 15,-1 1-5-15,-2-4 5 0,1-1-1 0,0-1 2 16,-3-3 0-16,-1-3-6 0,-1-2 2 0,-1 1 0 15,1-1 4-15,-4-3-2 0,-1-2 7 0,-1 2-4 0,-2 0 10 16,-6 4 6-16,1 2 0 0,-5 0 11 16,-2 0 2-16,-2 5 3 0,0 1 4 0,-1-2 10 0,-4 2-2 15,-3 2 16-15,2 1-5 0,-3 3-11 16,-5 1-4-16,-5 1 1 0,-2 6-3 0,0 0-2 0,1 3 0 16,-8 4-14-16,0 3 5 0,5 1 2 0,0 2-14 15,10-3 6-15,-2 2 0 0,2 8-4 16,2-6 5-16,3 0-5 0,0 1-9 0,7 0-7 15,-1-1-11-15,2-4-8 0,3 2 3 0,1-3-12 16,0 1 8-16,6-7 1 0,-3 4 1 0,3-4 6 0,0 2 2 16,-1-7-3-16,0 2 8 0,5-2-3 0,-4-2 5 15,1-3 5-15,1 1 1 0,0-3-4 0,3-2 5 16,-3 0-3-16,-1 1-1 0,1-3 6 16,-1 0 1-16,-1 1 4 0,-1 0 3 0,0 1 4 0,-2 1 7 15,-1 2 7-15,0-1 9 0,-2 2-9 0,0 1-9 16,-3 2 3-16,3-2-3 0,-4 3-5 0,4-4 0 15,0 3-8-15,-4 1-7 0,0 0 5 16,6-3 1-16,-6 3 2 0,0 0-3 0,5 8-4 16,-2-4 4-16,-2-1-5 0,0 3-4 0,2 1-7 0,-2-1 9 15,3 0-14-15,-1 5-12 0,-2-5 0 0,3 5-7 16,-3-6-3-16,4 3-6 0,0-3 0 0,-1-1 1 16,1 2 4-16,2-1 6 0,-3-3 5 0,2-2 5 15,-1 2 4-15,-5-2-2 0,11-7 4 0,-3-1 1 16,4 4 7-16,-1-10-2 0,-3-1 6 0,3-3 0 15,1-5 2-15,-4 4 4 0,-1 1 5 0,7-5 3 16,0 3 9-16,-7 3 0 0,0 5 4 0,1 5 2 16,-2-4-3-16,-1 1 3 0,3 4-8 0,-4 1-5 15,4 1 5-15,-2 1-8 0,0 3 3 0,5 0-2 16,1 1 3-16,-1 4-1 0,-1 0-5 0,5 5 4 16,1-2 4-16,-3 5-8 0,3 0 1 0,-5 2-5 15,1 2 7-15,-2-3-3 0,4 9 6 0,-5-7-7 16,0 1-2-16,-3-1 7 0,-1 1-1 0,-5 0-3 15,3-2-1-15,-3-4-1 0,0 2 4 0,-4-1-2 16,0-2-2-16,-1 2-5 0,0-4 10 0,0 0 0 16,-3-1 1-16,1-2 1 0,2-1 0 0,-3-1 1 15,0-1 7-15,3-1-4 0,-4-2 8 0,4-1-2 16,-1-2 1-16,1-1 6 0,-1-1-12 0,4-6-2 16,-4 2 2-16,4-2 0 0,1-4-7 0,2-2-2 15,6 1 0-15,-1 1 16 0,3-1-25 0,6-5-4 16,3 2 9-16,1 2-8 0,2 0 0 0,-3 6 0 15,7-2 2-15,0 2 0 0,0 1-1 0,-6 2 1 16,8 2-5-16,1 0 0 0,0 0 3 0,0 1-1 16,-1 1 8-16,-5 3-11 0,1 2 1 0,-1-4-4 15,6 3 1-15,-10-2-1 0,2 2 3 0,-1 1-2 16,-2-2 3-16,-2 1 0 0,-3 1 8 0,-1-5-6 16,2 4 5-16,-4 0 2 0,-2 0-1 0,0-2 5 15,-2 2-1-15,2-2 2 0,-2 1 1 0,0-1 3 16,-1-1 5-16,-2 2 8 0,-2-1-1 0,0 3 10 15,0-7-6-15,0 7-5 0,-6-6 1 0,1 3 3 16,0 2 1-16,-3-2-2 0,0 2-1 0,-3 1 2 16,-1 1 3-16,-6 5 9 0,4 0-16 0,-5 2 3 15,2 1-4-15,-5 6 1 0,-3 0-4 0,4 1-1 16,5-2 1-16,1 1-4 0,-2 5 3 0,1 0-6 16,7-2 12-16,-5 4-14 0,4-7-2 0,3 2-13 15,2-2-15-15,1-3-5 0,4 1-1 0,1-4 6 16,2 3 1-16,2-3 1 0,0-1-3 0,4-2 7 15,1-2 0-15,2-1 5 0,-2-2-2 0,4-2 3 16,2-3 8-16,-1 0-2 0,0-4 0 0,2-4 2 16,2 4 1-16,-2-6 8 0,5-1-10 0,-5 1 4 15,1-5 5-15,-3 4 9 0,-3 3 3 0,1-3 11 0,-3 4 7 16,-4 3 4-16,1-2 0 0,-3 5 7 16,1-1 2-16,0 3-7 0,-2 2-1 0,1-3-10 15,-1 0-6-15,-3 4-2 0,0 0 2 0,0 0-1 16,0 0-1-16,0 0-10 0,-3 21 3 0,-1-12 1 0,2 3 0 15,-4-2 0-15,1 2-2 0,1 5-7 0,1-7-2 16,-1 2-10-16,2 1-2 0,-1-3-5 0,2 1-7 16,-2-3-6-16,3 2-4 0,-1-6-10 15,1 1 1-15,-2 2 4 0,4-4 4 0,-2 1 7 16,0-4 5-16,0 0-1 0,0 0 5 0,0 0 2 0,17-12 2 16,-11 4 4-16,3-5-1 0,1-4 5 0,1-5 12 15,0-3 6-15,-2-1 0 0,2 0 4 0,2-3 6 16,-3-1-1-16,1-2 5 0,1 0 10 15,-3-1-9-15,5 1 33 0,-3-2-6 0,-4 5 32 16,1 1 1-16,2 1 7 0,-5 9 6 0,2 0-5 0,-2 2 7 16,-1 3 4-16,-1 1-1 0,0 5-13 0,-2 1-11 15,-1 0-18-15,4 2-7 0,-4 2-9 16,0 2-6-16,0 0 0 0,5 14-4 0,-2-1-4 16,1 5-2-16,-3 3-2 0,0 5-3 0,1-6-2 0,-1 7-1 15,-1 1-1-15,0 0-5 0,-1 0 0 0,-2 1-3 16,-1 3 0-16,0-3 0 0,-1 4 1 0,0 0-2 15,-5-4-10-15,5 4-13 0,2-14-6 0,2 1-10 16,-2-3-27-16,3-5-15 0,0 0 2 0,0-3-2 16,3 2 4-16,-2-6 6 0,3 2-6 0,1-3 12 15,8-3-6-15,-3-1-4 0,4-1 0 0,3-3 16 16,1-4-10-16,-3 1 3 0,3 3 8 0,-3-6 9 16,-3 4 1-16,-1 0 7 0,-2-2 16 0,1 2 18 15,-2 0 18-15,-5 3 0 0,3-1-4 0,-5 0 1 16,3 0 3-16,-3 2 1 0,-1 2-2 0,8-2 1 15,-8 2-10-15,1-5-3 0,-1 5-5 0,0 0 3 16,3-4-13-16,-3 4-3 0,0 0-6 0,0 0-1 16,0 0 0-16,0 0-3 0,0 0-11 0,0 0 1 15,0 0 2-15,0 0-1 0,0 0 5 0,0 0-2 16,0 0 10-16,0 0 2 0,0 0 8 0,0 0 2 16,0 0-1-16,0 0-14 0,9-9 21 0,-4 0-5 15,5-6 1-15,-5 1 3 0,7-3 2 0,-1-8-7 16,5 2 5-16,-1-2-3 0,-2 0 0 0,3 0 8 15,-2-2 6-15,2-2-3 0,-5 4 5 0,3 2 13 16,-2 0 6-16,-2 4 9 0,-4 5 18 0,3 2 13 16,-4 3 9-16,-1 1 28 0,0 0-12 0,0 2-11 15,-3 2-11-15,-1 1-14 0,3 0-10 0,-3 3-7 16,0 0-4-16,0 0-2 0,1 15-11 0,-1-3 3 16,-4 4-2-16,0 3-6 0,-1 5 6 0,1 0-9 15,-1 4-4-15,0-4 3 0,0 5-2 0,0 0-3 16,-3 3 1-16,0 1-6 0,0-1 6 0,1-5-1 0,1 3-4 15,5-4-6-15,-1-6-2 0,2-7-1 16,2-1-2-16,0 0-1 0,3 1-10 0,0-5 9 16,8 0 1-16,-4 0-5 0,10-3-1 0,-1-1 3 15,5-4-1-15,-1-3-6 0,6-3-1 0,-1 1-4 16,0-5 1-16,0 1-11 0,-1-4-3 0,1-2-7 16,1-4 1-16,-5 1 2 0,4-3-3 0,-4-2-16 15,1-2 21-15,-3 1 2 0,-2 4 0 0,-5 3 3 16,-5 3 10-16,-2 3 11 0,1 3 1 0,-6 1 11 15,1 1 2-15,0 1 0 0,-3 1-1 0,0 4-4 0,0 0-9 16,0 0 24-16,-22 12 4 0,8 1 3 0,-7 3 0 16,1 4-1-16,4 2 3 0,-2-1-1 15,5 5-3-15,-2-3-1 0,7-7-4 0,-1 1-1 16,5 0 2-16,3-2-4 0,1 3-4 0,0-8-7 0,1 2-3 16,6 1-11-16,-1-1-20 0,4-3-22 0,2-1-47 15,8-3-90-15,7 2-91 0,5-4-82 0,0-4-1213 16,9-1 525-16,-3-3 350 0</inkml:trace>
  <inkml:trace contextRef="#ctx0" brushRef="#br0" timeOffset="22092.11">22883 3820 206 0,'0'0'244'0,"0"0"-5"0,-5 2-8 0,5-2-5 16,0 0-10-16,0 0-7 0,0 0-9 15,0 0-18-15,0 0-15 0,4-11-14 0,1 5-15 16,4 0-12-16,3-1-4 0,1-4-6 0,5-2-5 0,1-4-10 16,-1 3-22-16,0-7-6 0,1 1 0 0,0 1-5 15,-1-6-6-15,0 0-1 0,-2-1-5 16,-1 0-3-16,0-4-6 0,-1-3 2 0,-1 1-1 15,-3-5 4-15,-1-8 1 0,-2 9 4 0,-1 2 11 16,-6 2 24-16,0 3-1 0,-3 1 8 0,0 9 18 0,0 1-4 16,-3 3-1-16,-1 4-6 0,-5 0-12 0,1 5-16 15,0 2-7-15,-8 1-9 0,1 6-11 0,-2 2-6 16,-5 10-3-16,-2 4-3 0,3 4 1 0,-7 15-5 16,3 1-5-16,4 2-2 0,3 3-8 0,3 2 5 15,6 2-5-15,-1-4 1 0,7 6 0 0,4 1-5 16,1 1 4-16,0 3-1 0,2 0-2 0,2-1-3 15,0 1-3-15,0-3-6 0,1-2 3 0,1 1-5 16,1-2-9-16,-1-2-11 0,2-2-3 0,-2-7-10 16,2-4-1-16,0 0-17 0,2-3-6 0,-9 1-3 15,6 1 7-15,-2-7-17 0,0-2-2 0,0 2 5 16,-4-12 2-16,0-1 12 0,-2-1-4 0,1-3 18 16,-2-4 7-16,0-1-3 0,3-4 7 0,-10 3 10 15,10-3-3-15,-17-9 4 0,5 1 2 0,1-4 0 16,-3-2 0-16,1-1 3 0,-1-7-1 0,5 4 9 15,0-5-5-15,3-3 2 0,-2-1 0 0,4 0 1 16,7-1-2-16,1-1 2 0,3 1 1 0,2 2-7 16,4-1 0-16,4-1-4 0,2 1 6 0,1-1-1 15,5 4 3-15,-2 0-8 0,3 1-3 0,1-2 2 16,4 1 1-16,-2 1 0 0,1 2-4 0,-3 0 4 16,1-1 1-16,-3 1-2 0,3 3 2 0,-5 2 2 15,0-5 5-15,-1 1-2 0,-2 2 2 0,0 0 0 16,-8 3 7-16,0 3 6 0,-2 4 16 0,-2-4 22 15,0 3-6-15,0 0 0 0,-1 1 3 0,-3 1 7 16,1 4 3-16,-3-3-5 0,2 5-4 0,-2-3-5 16,0 0-11-16,-2 4-1 0,0 0-5 0,0 0-6 15,0 0 4-15,0 0-7 0,4 17-4 0,-7-4 0 16,2 4 5-16,1 1-5 0,-2 2 4 0,2 7-3 16,-2-3 1-16,2-5-2 0,0 9-2 0,2-6 2 0,-2 0 1 15,3 2-6-15,2-6 5 0,-1 0-3 16,3-1 0-16,0-3-3 0,3 2-1 0,-1-4-5 15,0-3 0-15,5-1 2 0,-1 0-3 0,0-3 2 16,2-1-2-16,-2-1 4 0,0-2-3 0,0-5-8 16,1 0 5-16,2-4-7 0,2-4-5 0,1-6 1 0,3-2-7 15,-2-1 1-15,-3-3-4 0,2-2 0 16,-6-3-1-16,1-2 0 0,0-1 4 0,-4 0 8 16,-3 3-2-16,-2 0 3 0,0 2 0 0,-2 4 7 15,-3 3 14-15,0 2-6 0,0 6 10 0,-3 0 12 0,2 2-6 16,-2 0-1-16,1 4-9 0,-1 0 7 0,0 0-13 15,2 2 1-15,1 1 2 0,-2-1-11 0,2 4-3 16,0 0-11-16,0 0 6 0,0 0-10 0,0 0-8 16,0 0 14-16,0 0-14 0,0 0-4 0,-2 11 4 15,2-11 7-15,5 8-3 0,1-4 3 0,-1-1 14 16,0 0-11-16,1 1 6 0,1-1-1 0,-1 1 4 16,2-1 5-16,2 1 7 0,0-1-13 0,-3 2 8 15,0-1-7-15,2 1 3 0,0 0 4 0,-4 2-4 16,-1-1-2-16,4 1 2 0,-2 1 6 0,-5-1 3 15,3 1-4-15,1 2-2 0,-2 1 4 0,-2 3 6 16,3 0-2-16,-4 1 1 0,4-1-6 0,-2-2 3 16,-2 0 0-16,0 4 6 0,0-1-1 0,0 1 0 15,0-3-6-15,0-3-3 0,3 3-3 0,-2-3-9 16,3 0-4-16,-3-1 2 0,3 0-2 0,0-1-6 16,1-4 1-16,3 1 0 0,-2-2 9 0,2-1 3 15,1-2-1-15,2-2 6 0,1-5 0 0,4-1 2 16,-2-5 0-16,8-2 0 0,-1-3 8 15,0-2-9-15,2 3 6 0,0 1 6 0,-5-3 4 0,-1 7 11 16,-7-1 10-16,4 0 10 0,-5 5-2 0,-1-1 8 16,-2 6-9-16,0-2-4 0,-2 2-5 0,0-1-2 15,-1 2-6-15,-3 2 0 0,9 5 1 0,-5-1-5 16,-1 1 3-16,4 3-2 0,-4 5-6 0,1-1 5 16,-1 0-2-16,0 4-8 0,-2-1 8 0,-1 3-5 15,-1-1 4-15,-1 1-5 0,0-2 7 0,2-3 2 16,-3-2-13-16,-1 2-3 0,3-4-10 0,-2 0 8 15,1-1 0-15,-1-1 3 0,2-2-2 0,0 0 4 16,0-1 7-16,1-4 3 0,0 3 0 0,0-3 0 16,0 0-1-16,0 0-6 0,8-16 2 0,-3 8-3 15,6-6-4-15,-1-4 5 0,9-4-1 0,4 1-9 16,-5-2 2-16,5-1 6 0,0 4 2 0,-1 2 5 16,-6 8 2-16,4-2-1 0,-5 5-3 0,-2 0-2 15,3 3 1-15,-2 0-8 0,-1 7 27 0,1-2-20 16,-1 3 8-16,6 9 0 0,-5-1-5 0,-1 1 6 15,0-1 6-15,0 2-4 0,-3 0-6 0,-1 3 4 16,-2-1 0-16,1-2 1 0,-3 2-7 0,0 1 2 0,-3-5-7 16,-1 1 7-16,0 3 6 0,-2-4-5 15,1-1-5-15,0-1 2 0,-1 0-2 0,1-4-1 16,1-1 4-16,-2-1 2 0,1-4 0 0,-2 8 0 16,2-8 3-16,0 6 0 0,0-6 13 0,0 3 14 15,0-3-2-15,0 0-9 0,0 0-6 0,9-13-3 0,0 6 5 16,-4-2-9-16,3 0-7 0,1-5-4 0,2 0-9 15,9-2-12-15,1-4-21 0,6 1 1 16,-3 2 0-16,-2-2-1 0,9 1-8 0,-6 4 8 16,2 1-3-16,-6 5 2 0,-5 2-2 0,3 2 21 0,-7 4-13 15,-1 3 4-15,-2 3 4 0,0 0 3 16,-5 3-9-16,1 5 13 0,-4 2 1 0,-1 2 1 16,-1 9 6-16,-5-1 0 0,-1 2 5 0,2-2-8 15,-2 2 10-15,-3-1 6 0,7-3-6 0,-3 1-4 16,6-5 7-16,2-2-2 0,2 2 0 0,2-3-9 15,1-1-7-15,4-2-16 0,12 3-23 0,0-1-36 0,4-5-44 16,5-1-57-16,2 0-74 0,2-2-944 16,0-2 402-16,-3-2 270 0</inkml:trace>
  <inkml:trace contextRef="#ctx0" brushRef="#br0" timeOffset="25684.637">7415 7357 24 0,'0'-4'159'0,"0"4"4"0,-1-7 3 0,1 7 8 16,-3-6 6-16,3 4-2 0,0 2-1 0,0-6 1 15,0 6-5-15,0-4-7 0,0 4-11 0,0 0-13 16,-1-6-12-16,1 6-10 0,0 0-12 0,0 0-14 16,0 0-10-16,0 0-9 0,0 0-7 0,0 0-6 15,0 0 2-15,0 0-2 0,1 17 10 0,-1-5 3 16,0 5 7-16,0 1 5 0,0 8-3 0,0 2 4 0,0 2-1 15,0 0-6-15,-1 1-4 0,2-1 4 0,-1 3-8 16,0 1-4-16,0-5-2 0,-1 0-14 16,2 3 2-16,2-1-5 0,-1-2-11 0,1-3 2 0,-2 1-3 15,5-1-3-15,-2-6-1 0,-1-2-10 0,-1-2 1 16,1 4-3-16,-1-4 1 0,1 0-7 16,-2-5-1-16,-1-2 3 0,1-2-2 0,1 0 5 0,-2-2 0 15,0-1 4-15,1-2-8 0,-1-2 9 0,0 0-6 16,0 0 0-16,-1-19 2 0,-1 0-4 0,1-6-7 15,0-6 7-15,0-5-14 0,1-15 4 0,0-1-8 16,2-5 10-16,-1 0-9 0,1-2 2 0,2 0-1 16,4 0-1-16,5-22 6 0,-5 25-5 0,1 1 0 15,2 2 6-15,-3 3 13 0,2 15-11 0,-5 1 4 16,3 3 4-16,-3 6 9 0,-1 4-1 0,1 5 4 16,-1 5-2-16,-3-1 0 0,3 4-6 0,-4 3-4 15,1-2-5-15,3 5-5 0,-3-2-6 0,2 3 11 16,-3 1-9-16,0 0-4 0,15 5 3 0,-7 0-2 0,1 4 6 15,-1 1-9-15,2 4 1 0,-3 4 4 16,0 0 2-16,-2 8-4 0,-4 4 0 0,2-3-2 0,-8 1 2 16,1 5 3-16,-3-2 1 0,-2-1-3 0,-3 0-3 15,-1 0-8-15,-1 0-7 0,-3-4-3 0,2 0-3 16,-2-4-1-16,0-2 2 0,4-7-4 0,1-1 2 16,3-4 1-16,2-1-4 0,-2-2 11 0,0 1 0 15,0 0-3-15,4-5 6 0,-2 0 4 0,-2 1 6 16,9-2-3-16,-7 1-5 0,3-1 2 0,4 0 5 15,-8 3 2-15,8-3-5 0,0 0 0 0,-5 0-3 16,5 0 3-16,-5 1-8 0,5-1 0 0,0 0 5 16,5 10 7-16,0-7-6 0,-1 1 1 0,2 7-3 15,6-1 3-15,3 2 7 0,1 1-7 0,5 5 7 16,2-2 0-16,1 1 0 0,2 1 1 0,1-4 6 0,4 1-7 16,-2-1 4-16,5-4-7 0,2 2 4 15,14 0 1-15,-9-5-13 0,-1-5 28 0,12 1-24 16,-14-2 1-16,2-2-8 0,1-3 12 0,-4 0-19 0,-1-2-9 15,-4-4 12-15,-3 2-15 0,-1-2 10 16,-1-8-7-16,-7 3 7 0,1-3 1 0,-2-1 2 0,-6 5-6 16,-2-10 2-16,-3-1 3 0,1 1 2 0,-5 5 2 15,2 0 6-15,-3 2 7 0,-1 0 10 0,-3 5 3 16,0 0 11-16,-2 2 6 0,-1 0 1 0,1 4 6 16,-3-2 7-16,-1 4 0 0,-1 1-4 0,-2 3 4 15,-3 3-15-15,-1 1 10 0,0 1 0 0,-4 7 0 16,4 0-7-16,-4 1-4 0,1 9 2 0,5-6-6 15,3 3 4-15,0 6-3 0,2 1 3 0,4-1-6 16,1-1-6-16,5-4 5 0,6 4-4 0,0-2-1 16,0-4-6-16,7 4-3 0,-3-6-10 0,10 2-12 15,0-4-14-15,-5-5-5 0,9 0-1 0,2-2-5 0,1-4 0 16,0-3-3-16,2-3-2 0,-1-5 0 16,1-2 2-16,-4-4-3 0,0-3 2 0,1-5 5 15,-3 1 0-15,-2-8 8 0,6-10 1 0,-10-3 3 16,-2 11 1-16,0-15 4 0,-1-2 3 0,-6 0 1 0,-2-7 4 15,-5 0 2-15,1-1 12 0,-5-2-3 16,-4 1 12-16,-1 3 9 0,-2 3 35 0,-1 5-4 16,-1 12 5-16,-3 1 10 0,1 8 14 0,-1-1 20 0,-2 4 2 15,5 8 11-15,-2 2-16 0,-2 0-4 0,5 6-8 16,0 0-6-16,2 1-15 0,-1 5 3 0,-1 3-14 16,-1 5 1-16,-3 5-7 0,1 13 2 0,-2 1-3 15,0 7-2-15,-2 12-3 0,4 2-7 0,3 1 0 16,0 2 0-16,-1-1 1 0,8 4-4 0,2-3 0 15,-1-2-1-15,0-2-6 0,5 1-4 0,3-2 0 16,1-11 3-16,7 11-8 0,-4-13 2 0,5 1 2 16,4 9-3-16,0-13-8 0,0-3-13 0,5 2-10 15,-3-8 3-15,4-4-22 0,1 0-8 0,1-7 0 16,1-3-10-16,-1 0 9 0,-1-6 7 0,0-4-2 16,-1-2-1-16,0-4-4 0,-1 1-4 0,-5-7 5 15,2-2 0-15,0-1-6 0,-2-7 3 0,-2 1 3 0,-2-3 2 16,-1-2-1-16,2-2 13 0,-5 4-1 0,-2 0 8 15,0 1 0-15,-5-2 16 0,-2 10 28 16,-3 2 0-16,2 5 8 0,-1 1 9 0,-2 4-1 16,0-1 0-16,3-1-2 0,-3 6-7 0,0-2-5 0,0 4-4 15,0 0 8-15,0 0-8 0,0 0-2 0,-10 15-6 16,7-7 2-16,2 6-2 0,-2-3 3 0,1 6-1 16,2-1 0-16,1 0-5 0,3 4 7 0,-3-1-4 15,4 5-1-15,0-2 0 0,3 1-4 0,-3-5 6 16,3 2-5-16,2-2 1 0,4 3-8 0,-2-6 4 15,3-2-6-15,0 0-5 0,8 3-8 0,-2-8-10 16,5 0-2-16,4-4 0 0,-1-4-4 0,2 0-14 16,1-3 11-16,0-2-7 0,0-2 6 0,2-2-8 15,-3-4 6-15,0-4-2 0,-2 4 6 0,-1-7-8 0,-4 1 4 16,-2-2 8-16,1 0-7 0,-6-3 8 0,-2 0-4 16,3-2 6-16,-8 3 3 0,-2-3 5 15,-2 2 0-15,-2-2 7 0,-4 6 7 0,0 2 19 0,-4-1 4 16,-2 0 10-16,1 3 7 0,-3 0-2 0,-4 3 11 15,-2 1 14-15,-1 4 8 0,-2-1-2 0,-3 3 12 16,-1 4 0-16,-8 2-4 0,1 5-4 16,0 0 2-16,0 6-10 0,1-1 1 0,0 9-4 0,3 1-1 15,3-1-8-15,2 4-2 0,3-1-9 0,2 3 1 16,3 0-4-16,3-1-1 0,1 2-5 0,6-3-8 16,3-4 0-16,4 8-8 0,0-9 0 0,4 0-8 15,7 3-7-15,-5-6-3 0,5-6-8 0,6 3-9 16,0-5-3-16,5-1-2 0,-6-2 0 0,6-2 15 15,0-4-17-15,-1-2-2 0,0-5 4 0,0 1 4 16,-2-3 2-16,-1-1 1 0,-2-4 3 0,0 2 2 16,-7 1 8-16,1-1 4 0,-5-2 6 0,3 4 5 15,-4-2 3-15,1 0 15 0,-5 3 12 0,2 3 14 0,-4-4 6 16,0 5 1-16,-1 2-1 0,0-2 1 0,-3 2 0 16,2 2-7-16,-2-2-6 0,3 3-6 15,-2-1-8-15,-1 3-6 0,0 0-10 0,0 0-5 0,0 0 5 16,0 0-11-16,0 0-9 0,0 0-10 0,0 14-12 15,0-7-20-15,1 1-15 0,2-1-10 0,-2 1-8 16,2-2-6-16,1 1 2 0,1 3 2 0,1-3 0 16,-1-3 11-16,0 1 2 0,3-5 11 0,-2 3 9 15,2-6-1-15,1 0 7 0,0-3 5 0,5 0 9 16,-4-2 5-16,7-3 0 0,-3-1 14 0,1 3 11 16,-3-2 10-16,2-1 16 0,-5 6 7 0,-2-2 14 15,0 1 8-15,2 2 2 0,-4 1 13 0,-1-1-11 16,1 2-4-16,-1 0-6 0,1 1-6 0,-1 0-1 15,-4 2-6-15,10 0-2 0,-4 2-12 0,-2 0 9 16,1 3 5-16,-1 1-14 0,2-2-1 0,-1 4 1 16,-1 1-1-16,1 0 0 0,-1 4-4 0,0-2 1 0,0-1-10 15,-3 1-6-15,4 2-1 0,-5-2-17 16,1 1-6-16,2-1-10 0,-3-3-9 0,1 4 3 0,2-7-4 16,-2 2 5-16,-1-4 0 0,-1 1 7 15,1-4 4-15,1 6 5 0,-1-6 7 0,0 0-10 0,0 0 7 16,9-13 5-16,-5 4-1 0,5-1 3 0,-4-5 6 15,4-4-17-15,6-3 20 0,-1 0 5 0,2-2-2 16,-1 2 7-16,0-2 0 0,-1 3 10 0,4 1 0 16,-5 6 8-16,1 1 2 0,0 1 1 0,-5 5-8 15,5-1 4-15,-5 1-6 0,4 2 4 0,-3 2-6 16,2 2 1-16,-1 1-2 0,1 0-1 0,-2 4 12 16,0 3-13-16,0-1-2 0,-1 2-4 0,-2 1 2 15,0-1 2-15,1 3-4 0,-3 1 1 0,0 0 2 16,0-3-8-16,2 8 3 0,-4-4-2 0,1-1-10 15,0 5-6-15,0-5-19 0,-1-2-3 0,1 1-6 16,-2-1-10-16,0 0-11 0,0-5 0 0,-1-1 2 16,0 3 1-16,3-5 12 0,-4 0 1 0,1 0 3 15,-1-2 11-15,0 0-6 0,0 0 3 0,8-10 3 0,-4 2-2 16,1-3 4-16,0 0 10 0,-1 0-3 0,2-4 20 16,1-2-16-16,-2-1 4 0,0 1 3 0,0-3-3 15,0 5 4-15,-1-2 5 0,0 1-4 0,0 6 6 16,0-3 3-16,0 2 1 0,-1 3 10 0,1-1-4 15,0 1 6-15,-2 3 0 0,1 1 20 0,-3-1-19 16,3 1-2-16,-2 0 3 0,1 3 0 0,-2 1-8 16,2-6 1-16,-2 6 8 0,0 0-7 0,0 0-5 15,0 0 14-15,0 0 6 0,-11 10 1 0,4-5 3 16,-2 4-1-16,-1 0 18 0,-2 4-11 0,-1 2 2 16,3-2 4-16,2 3 0 0,-3 1 0 0,3 0-8 15,-1-1-8-15,3 1 14 0,-2 1-5 0,5-1-5 16,-1 2 1-16,4-2 8 0,0 0-12 0,2-2-3 15,1 2-1-15,1-4 2 0,2 3 0 0,4-2-5 16,0-2 0-16,7-2 0 0,-3-2-4 0,4 0 0 16,3-2-7-16,4-3 8 0,-1-2-6 0,6-2 1 15,-1-1 1-15,3-2-2 0,0-4-3 0,1-1-3 0,-2-3 1 16,-2 0 1-16,-3-1-2 0,-2-1-1 16,2-2-8-16,-2-1 8 0,-5-3-5 0,3 1-5 0,-7-2 1 15,-1 0 5-15,-1-2-6 0,-3 6 0 0,-2-2 4 16,-4 1 0-16,-2 1-2 0,-2 4 15 0,-1 4 2 15,-4-1-1-15,-3 2 5 0,1 4 3 0,-2 1 3 16,-8 3 2-16,-1 3 9 0,-1 5 8 0,2 4-1 16,-7 2 1-16,1 4-1 0,0 6 3 0,6-5 0 15,1 3-6-15,0-1-7 0,5-4 3 0,5 3-7 16,-1-4-2-16,6 2-2 0,0 2-10 0,-2-4-21 16,7 0-18-16,1 0-40 0,4-2-31 0,5-2-46 15,11 1-45-15,2-3-44 0,7 1-70 0,17-6-106 0,0 0-990 16,8-7 467-16,2-3 312 0</inkml:trace>
  <inkml:trace contextRef="#ctx0" brushRef="#br0" timeOffset="29516.108">12888 7121 104 0,'1'-1'253'16,"-1"1"-25"-16,-6-5-10 0,6 5-12 0,-12 2-7 16,0 1-3-16,-1 1-12 0,-9 1-7 0,-4 2-5 15,-6-1-15-15,-5 2-1 0,0-2-10 0,-1 3-10 16,-1-3-5-16,-13 1-8 0,15-1-12 0,-4-5 5 0,3-1-2 16,3 0-20-16,-2-4 14 0,5-2-11 0,0 1-4 15,5-4 4-15,7 2-14 0,1-5 22 0,4-1-27 16,4-1-4-16,0-1-10 0,4-1 3 0,4-2-4 15,1 3-8-15,4-2 7 0,3 0-19 0,1 2-8 16,6-1 2-16,-1 1-6 0,5 1-3 0,1 3-10 16,1 1 7-16,2 1-4 0,1 2 14 0,-2 4-18 15,11 5 4-15,-8 0-5 0,4 8 4 0,2 0-7 16,1 6 3-16,-3 4 7 0,1 2-9 0,-3 3 11 16,2 3 5-16,-4 3-3 0,2 10 3 0,-9-9-5 15,6 12-3-15,-3-3 5 0,-11-4-6 0,2 8 3 16,-3-11-3-16,-2 15 1 0,-4-15-4 0,-1 1-7 15,-2 0-2-15,0-1 9 0,-1 1-4 0,0-3 0 16,2-4-1-16,-4-4-7 0,3-7-1 0,1-6-8 16,0 1 6-16,2-4 3 0,-2-1-5 0,0-5 5 15,2-2-8-15,0 0 6 0,0 0-6 0,-6-17 0 16,4-1 0-16,0-3 0 0,3-8 3 0,2-2-3 16,-1-3 8-16,6 0-12 0,1-14 0 0,1 2 6 0,1 12-3 15,0-2 1-15,0 4-1 0,3 3 3 16,-5 0 9-16,5 4-4 0,-2 3 5 0,-2 6-8 0,0 0 4 15,3 5 2-15,-4 3-8 0,5 1-4 0,-2 2 6 16,0 4 0-16,5 1 9 0,2 2-9 0,-1 3 2 16,1 5 2-16,4 4 1 0,-1 3-4 0,-3 0 1 15,0 3 0-15,-6-6-6 0,5 7 6 0,-4 1 14 16,0-1-13-16,-5-3-6 0,-1 1 2 0,-2-1 5 16,0 6-3-16,-4-5 1 0,-1-2-5 0,0 0 7 15,-1-4-7-15,0-2 0 0,0-1 0 0,-1 0-1 16,1-2 4-16,0-5 2 0,0 0-2 0,0-3 7 15,-1 4-1-15,1-4-5 0,0 0-2 0,-3-10 2 0,2-2-5 16,1-2 2-16,2-10 1 0,1 0-3 0,2 0-1 16,1-7 1-16,5-1 0 0,-1 0 3 15,3 2 3-15,-1 0-7 0,1 1 2 0,0 3-3 0,1 4 1 16,-1 6-1-16,-2 1 1 0,2 3-1 0,-4 1 2 16,2 4-5-16,-1 0 4 0,0 2-2 0,0 1-1 15,0 3 0-15,-1 1 1 0,4 3 5 0,-2 1 0 16,5 4-6-16,-1 1 3 0,-1 3 1 0,0 3-1 15,1-1 1-15,6 6 3 0,-3 3-3 0,2-2 5 16,-2 1-4-16,0 0-3 0,-1 1-6 0,2 0 1 16,0 0-5-16,0-3-18 0,-2 4-5 0,2-3-16 15,0-3-16-15,-1 1-6 0,-4-10-4 0,4 0-6 16,0-2-2-16,1-1 0 0,4-3 3 0,-4-2 8 16,9-2 5-16,-1-4 1 0,-4-3 3 0,-5 1 1 15,8-6-7-15,-1-2 3 0,-2-3 4 0,-4-1 6 16,4 1 5-16,-2-5 4 0,-2 1 4 0,-2 2 8 15,-1-1 5-15,-2-1-2 0,-5 5 9 0,1-2 9 0,-2 2 6 16,-3 3 12-16,-1 6 7 0,1-4 10 16,-5 4 7-16,4 1 4 0,-3 2 0 0,-1 1 2 15,0 1-4-15,0 3-9 0,0 0 12 0,0 0-9 0,-23 10-1 16,14 1-1-16,-5 0-5 0,3 1 1 0,-2 3-5 16,-4 7 4-16,1-1-2 0,5-4-2 15,-2 4 0-15,4-3 4 0,2-1-10 0,1 1-2 0,3 0 2 16,-1-2-7-16,8 2-6 0,0-2-5 0,1-5-10 15,4 3-4-15,4-5-10 0,0 3-4 0,3-7 4 16,2 1-4-16,1-5-1 0,4-2-1 0,-1-2 3 16,4-10 8-16,0-2 1 0,0-2 4 0,-2-4 5 15,-3-5 3-15,8-11 0 0,-5-5 7 0,-1 0 3 16,-5-4 15-16,0-1 7 0,-6 0 5 0,-4-4 16 16,0 2 18-16,-3 3 15 0,-5 11 16 0,2 3 17 15,-4 3 15-15,1-1 18 0,-2 5 29 0,-3 7-4 16,2-1-3-16,-3 5-3 0,-1-1 2 0,3 7-8 15,0-1-14-15,-2 4-15 0,6 3-13 0,-4-1-11 16,5 3-11-16,-13 10-7 0,8-1-10 0,-3 11 0 16,-2 2-9-16,5 4-7 0,-3 2-3 0,3 6 0 15,-2-2-5-15,4 2-4 0,3 3-4 0,1 9-4 0,-1-1-1 16,4-10-1-16,1 1-5 0,5 7-7 0,0-8-11 16,2-1-11-16,0-4-15 0,4 0-17 0,0 0-8 15,3-4-10-15,4-3 4 0,1-3-21 0,3-7-3 16,4-1-14-16,-2-5 14 0,4-6-2 15,2-2 16-15,-4-2-8 0,-1-4 5 0,1-6-5 0,-2-1 16 16,-2-3 6-16,-3-7 8 0,-1-1 15 0,0-3-13 16,-2-3 9-16,-2-1 2 0,-5 1 21 0,-3 3 7 15,1 1 13-15,-6 4 14 0,1 3 19 0,-4 6 22 16,0 5 7-16,1-1 1 0,-3 3-9 0,0 0-10 16,-1 2-9-16,2 0-10 0,-1 3-5 0,-1 2 3 15,0 0-8-15,0 0-2 0,-5 18-2 0,2-7-1 16,1 5-5-16,-2 3 5 0,-4 4-5 0,7 2-4 15,-4 0 1-15,0 3-3 0,3-2-5 0,2-5-5 0,2 3-8 16,2 2-12-16,1-6-15 0,0-1-15 16,4-1-8-16,1-1 4 0,5-3-26 0,-2 1-1 15,6-4-12-15,3 1-2 0,6-2-3 0,-6-6 10 0,-1-2 5 16,6-1 8-16,0-4 5 0,0-3 5 0,3-2 12 16,-5-1 4-16,-1-5 4 0,2 1 6 0,-3-2 4 15,-8-1 7-15,4-1 14 0,-6 3 4 0,0-3 10 16,-4 3 20-16,1-2 10 0,-1-1 10 0,-4 3 25 15,0 2-11-15,-1 0 12 0,-3 3 5 0,3 0 0 16,-4 2-2-16,4 1-12 0,-3 0-4 0,1 3-4 16,0-4-9-16,-2 3-13 0,0 4 16 0,2-4-28 15,-2 4-9-15,3-2-7 0,-3 2-9 0,0 0-9 16,0 0-4-16,0 0-7 0,0 0-6 0,0 0-3 16,1 9-9-16,-1-4-6 0,3-1 0 0,-2-2-3 15,-1-2 4-15,4 6 8 0,-3-5 2 0,2 2 6 16,2-2 1-16,-5-1 6 0,14-1 4 0,-9-2-2 15,7-4 3-15,2-4 4 0,-1 1 13 0,0-3-8 0,0-1 7 16,2 0 0-16,1-7-6 0,-3 8 18 16,0-4 3-16,-2 3 10 0,1-1 1 0,-3 2 4 15,-2 3-1-15,1 2 4 0,2-1-14 0,-3 2 16 0,-1-2-10 16,-1 4-5-16,0 0 1 0,0 3-10 0,0-1 6 16,-1 3-6-16,-4 0 3 0,13 1 3 0,-9 1-5 15,5 3 2-15,-3 2 0 0,2 3-3 16,0-3-1-16,-1 5 13 0,-2-2-13 0,3 6 0 0,-3-1 4 15,0 0-5-15,1-3 3 0,-2 4 0 0,-2-3-4 16,-1-1 3-16,2 0 2 0,-3 0-1 0,0 2 0 16,0-6-1-16,0 3-3 0,0-2 2 0,-2-1 2 15,1-3-3-15,1 1 5 0,-3-2-1 0,3 2 1 16,-1-2-5-16,1-4 9 0,-1 5 1 0,-1 0 2 16,1-2-1-16,1-3-4 0,3 5 11 0,-3-5-7 15,0 0 11-15,0 0-1 0,-5 1-9 0,5-1 1 16,0 0-1-16,0 0-1 0,0 0-2 0,0 0 6 15,0 0-6-15,0 0-9 0,0 0 29 0,-7 3-28 0,7-3 7 16,0 0-8-16,0 0-1 0,0 0 4 0,0 0-7 16,0 0 4-16,0 0-5 0,0 0 3 15,0 0-4-15,0 0 4 0,0 0-4 0,0 0-2 16,0 0 6-16,0 0 2 0,0 0 0 0,0 0 5 0,0 0-7 16,0 0 4-16,0 0 6 0,0 0 0 0,0 0-4 15,0 0-3-15,0 0-2 0,0 0-2 0,-7-7 2 16,5 4 4-16,0-2-2 0,1 1-1 0,-3-1 5 15,0 0-4-15,0-3 3 0,-1-1-4 0,-1-3 3 16,-1 3 2-16,2-3 1 0,-4 4-4 0,4-3 1 16,0 1 4-16,-3 2 3 0,3-2 20 0,1 3 0 15,-2-1 1-15,2 1 11 0,4 2 9 0,-5 1-3 16,2 0-2-16,2 3-4 0,-1-4-1 0,2 5-5 16,-2-3-15-16,2 3 0 0,0 0-11 0,-4-2 8 15,4 2-2-15,0 0-4 0,3 14 4 0,-3-9-3 16,1 3-1-16,-1 4-1 0,4 0 4 0,-3 0 1 15,2 4 4-15,-3-3 2 0,4 3-7 0,-3-1-4 0,-1 1 0 16,1 0 1-16,2 1 5 0,-2-4-6 0,4 3-6 16,-5-3 1-16,4 1 3 0,0 0-1 15,-3 3-3-15,3-5 4 0,0-3-8 0,-3 3-4 0,3-6-8 16,0 3-4-16,1-2-6 0,-4-2 0 0,3 1 1 16,1-2 0-16,-1-1-3 0,5 0 9 0,0-2-3 15,0-3 1-15,2-2-4 0,2-3 2 0,3-3-7 16,-1-2 4-16,-1-3-2 0,5-7-6 0,-1-1 10 15,1-3 5-15,-4 0-5 0,1-6 1 0,0 1 7 16,-3-1-3-16,0 1-1 0,2 3 6 0,-1 0 18 16,-2 5-3-16,-6 6 5 0,1 1 4 0,-1 6 0 15,0-1 4-15,-2 3-7 0,0 0 4 0,-1 4-11 16,2 1-2-16,-1 2-2 0,-4 1-1 0,12 5 16 16,-8-1-12-16,5 6-8 0,0 3 6 0,1 3 1 15,-3 2-3-15,0 6 4 0,1-1-2 0,-2 3 0 16,-2-7 0-16,-4 9 2 0,0-2-1 0,0-1-1 15,-4 0-7-15,3-4 3 0,-4 2 0 0,-3-5-3 0,3-1 6 16,-3 0-17-16,-3-1 1 0,2 0-1 16,-2-5 0-16,-2 1 3 0,4-1-2 0,0-5 0 15,-1 2 0-15,1-1 7 0,4-4-4 0,1 0 9 0,-1 0 0 16,1 0 0-16,-1 2-1 0,1-4-2 0,4-1-9 16,-1 3 10-16,1-3-5 0,0 0 2 15,0 0 2-15,10 2-7 0,-10-2-1 0,0 0-4 0,15-6 0 16,-7 3 1-16,2 1-1 0,0-3-1 0,3 2 2 15,-3-4 0-15,6-1 3 0,0-2-5 0,-2-2 2 16,8-5 3-16,-3-1-6 0,2-1-1 0,-3-3 2 16,-3-1 6-16,1-3 4 0,-3-3 15 0,1-4-19 15,2 2 17-15,-5-5-10 0,3-9 0 0,-5 10-6 16,3-11 7-16,-9 13 0 0,5 2 14 0,-4-3 8 16,1 3 13-16,0 0 16 0,-4 4 4 0,2 12 22 15,-6-2 11-15,3 5 8 0,-1 0 1 0,1 3-6 16,0 2-6-16,0 1-12 0,0 0-12 0,0 3-11 15,0 3 0-15,0 0-8 0,0 0-3 0,-9 19-2 0,8-4-4 16,-3 5 1-16,0 8-5 0,3-1-2 0,1 5 0 16,0 3-5-16,0-3 3 0,1 3-2 15,1 0-4-15,0 1-2 0,2-1 2 0,-3-4-2 0,3 3-3 16,2-2-1-16,-2-2 2 0,4-3-6 0,-3-2-11 16,3-2-14-16,-2-5-4 0,3-1-9 0,0 0 2 15,4-5 5-15,0-2-9 0,2-3-1 0,-2-5-2 16,2 1 13-16,3-3-3 0,0-4 4 0,0 0 4 15,0-8 1-15,-2 2 2 0,6-9-3 0,-3-1 10 16,-5-2-5-16,-1-2 8 0,0-5 0 0,-3-2-6 16,1-2 5-16,-3 2 0 0,-1 0 10 0,-2 2 0 15,-2 1 7-15,-1 8 8 0,-2-1 6 0,1 5 9 16,-2 4 1-16,-1 2 4 0,4 0-5 0,-2 1 0 16,0 2-2-16,0 2-2 0,0 1-7 0,0-1-3 15,0 5-5-15,0-7-7 0,0 7-16 0,0-4-10 16,1 3-13-16,-1 1-7 0,0 0-4 0,0 0 2 0,0 0 4 15,9 7 5-15,-5-5-5 0,0 1-11 0,0-1 10 16,-1 2 3-16,4 2 3 0,-2-4 6 0,0 1 2 16,1 1 13-16,0-2-16 0,0 1 4 0,0 1 3 15,1 0 2-15,-4-1 0 0,3 0 3 0,-3 2 6 16,2 0-2-16,1 1 3 0,-3 0 6 0,1 1 0 16,1 1 3-16,-1 2 5 0,1 2-3 15,-1-2 1-15,1 2-5 0,-1-2 5 0,0 2 3 0,-3 0-1 16,3 4 1-16,0-3 2 0,0 3-9 0,-2-4 4 15,3 3-1-15,-2-1-3 0,-2-2-9 0,6-1 6 16,-4 0-15-16,0-1-7 0,6 0-7 0,-1-3 2 16,-2 0-3-16,3-2 14 0,1-1-21 0,0-2-8 15,2-4 3-15,6-2-11 0,0-2 2 0,-2-4-1 16,6-4 2-16,-3-6 3 0,3 1-1 0,-2-4 10 16,-3-3 2-16,1 3 1 0,-3 0 11 0,-2 7 4 15,-3 0 14-15,2 4 17 0,-7 2 15 0,1 1 8 16,-2 2-5-16,-1 1 0 0,-1 1-4 0,1-1-6 15,-3 3-2-15,0 3-5 0,0 0 4 0,0 0-3 0,0 0-6 16,7 13 0-16,-9-8 3 0,2 6 9 0,0 3-8 16,-3-3-6-16,3 1 1 0,-1 4-4 0,-2 2 11 15,2-6 3-15,0 5-16 0,-2-6-12 0,5-1-3 16,-1 0-2-16,0 0 2 0,2-3-5 0,-1-2 8 16,4 3 0-16,2-2 3 0,-3-5-2 0,7 1 3 15,-2-2 3-15,4-2-1 0,1-1 8 0,-2-1-5 16,5-5-2-16,-2 2 4 0,0-7 2 0,-2 1 0 15,1-2 7-15,-2 2 5 0,1-3 5 0,-2 1 8 16,-3 2 20-16,0 3-9 0,-2 1 7 0,-1-1 10 16,-1 5 4-16,-1-2 5 0,-2 2-4 0,2 3-6 15,-2-2-14-15,0 1-3 0,-2 3-5 0,0 0-1 16,3 11 5-16,0-1 0 0,-2 6 2 0,-2 2-3 16,1 9 3-16,0 1 2 0,0 2 14 0,0 2-7 15,0 1 4-15,0 0-2 0,0 13-4 0,0-9 5 16,0 8 0-16,0 2-1 0,0-1 1 0,-3 2-8 0,6-4 4 15,-6-7-1-15,3 11-5 0,-1-1-1 0,-1-14-5 16,2 1-5-16,0-2 0 0,-2-1-1 0,0 2-2 16,-6-5 6-16,3-1-10 0,-3-8 0 0,1-2-2 15,-5 1-1-15,-1-6 3 0,-4 1-5 0,-9-2 1 16,-1-2 0-16,-1-7-4 0,-4 0 4 0,-1-5-3 16,-4-2-4-16,-11-7 2 0,12 3 1 0,4-3-2 15,-2 0 0-15,6-3 2 0,5 1-2 0,5 1 4 16,5 4-3-16,3-2-1 0,3 1-2 0,3 1 0 15,1-3 0-15,3 1-5 0,4 1 4 0,3-2-6 16,5-1 0-16,0-3 3 0,6 5-6 0,7-5 1 16,7 2-9-16,-1-1-7 0,2 1-7 0,3 1-23 15,-2-1-8-15,0-1-13 0,0-2-34 0,-2 1-33 16,-4 0-35-16,1-3-39 0,-2-2-77 0,-1-3-62 16,-8 2-1052-16,-3-7 468 0,-6-1 312 0</inkml:trace>
  <inkml:trace contextRef="#ctx0" brushRef="#br0" timeOffset="29654.732">16365 7032 312 0,'-16'-4'359'0,"4"1"-51"0,4 1-52 16,0 1-57-16,4 0-45 0,4 1-37 0,0 0-35 16,0 0-44-16,8-8-55 0,1 4-77 0,0-1-478 15,9 0 190-15,0-3 128 0</inkml:trace>
  <inkml:trace contextRef="#ctx0" brushRef="#br0" timeOffset="31065.672">17921 7156 72 0,'0'0'218'0,"0"0"-3"0,0 0-3 0,0 0-3 16,0 0-7-16,0 0-7 0,0 0-15 0,0 0-12 15,0 0-15-15,0 0-9 0,0 0-7 0,0 0-11 16,0 0-4-16,0 0-9 0,5 1-1 0,-5-1-4 16,0 0 10-16,0 0-6 0,0 0 3 0,9-4 2 15,-6 1 2-15,1 2-5 0,2-2 11 0,-1-1-26 16,0 0 19-16,1 0-28 0,2 2-3 0,-4-3-5 16,5-2 1-16,1 2-11 0,-1-4 3 0,0 3-1 15,1 1-5-15,2-1-2 0,-2-1-4 0,3-1-2 16,2 0-1-16,0-1 0 0,1 2-7 0,-3-1-2 15,-1 3 1-15,2 1-4 0,1-6 1 0,-3 7-4 16,-2-4 5-16,2 0-9 0,3-3 3 0,-2 5-4 16,1-2-2-16,-2 2-3 0,4-4-1 0,-4 4 2 15,-1 0-4-15,6-2-5 0,-6 2 9 0,3 0-11 16,3-2-2-16,0 2 4 0,-1 1-11 0,3-2 9 0,3 1-13 16,-4 0 3-16,1 1-2 0,2 0 3 0,8 0-3 15,-3 0-3-15,3-1 1 0,0 2-1 0,2 0-3 16,-3 1 2-16,-7-6-1 0,9 6 1 0,0-2 1 15,-4 4-2-15,3-2 1 0,-7-3-5 0,9 4 3 16,4-1 0-16,-3-1-1 0,1 2 1 0,0-1 0 16,-1-1-1-16,0 3 1 0,1-3-3 0,3 1 3 15,-1 1 2-15,2 1-6 0,0-2 5 0,1 0 0 16,-2-1-4-16,2 3 1 0,-2 0 4 0,4-2-4 16,-3 2 4-16,3 0-4 0,-1 0 4 0,-3 0-1 15,-2-2-2-15,-1 2-3 0,-1-3 4 0,-1 6-2 16,-2-6 2-16,1 3-7 0,-2 0 6 0,1-1 0 15,-7 2-3-15,0-2 2 0,6 0 3 0,-3-1-4 0,6 4 2 16,-3-4 1-16,-6 4-2 0,-1-2 4 0,10-3 1 16,-1 4 1-16,0 1-4 0,-2-1 2 15,0 0 5-15,3-3-5 0,0 3-1 0,1-1 3 0,-2 1-2 16,6-1 2-16,-3 5-3 0,3-5-2 0,0 0-2 16,-3 3 3-16,4-2-2 0,0 2 2 0,-3-1-1 15,0 1-3-15,2 0 2 0,-4 0 3 0,-1-2-4 16,2 1 1-16,-12-1-1 0,1 3-3 0,-4-3 4 15,1-2-1-15,-1 2-3 0,-4 3 2 0,0-2 0 16,-2-2-1-16,-2 4 0 0,3-3 2 0,-6 0 0 16,0 0-3-16,1 0 0 0,0-1 3 0,-1 2-1 15,-3 1-3-15,2-1 1 0,-2 0-2 0,-4-2 2 16,7 0 1-16,-7 0-2 0,0 0 2 0,0 0 0 16,11 0-1-16,-11 0 0 0,2 1 0 0,-2-1-2 15,0 0-2-15,0 0-17 0,0 0-25 0,0 0-42 16,0 0-59-16,0 0-43 0,0 0-40 0,0 0-51 15,0 0-85-15,0 0-1215 0,0 0 526 0,-10-8 352 0</inkml:trace>
  <inkml:trace contextRef="#ctx0" brushRef="#br0" timeOffset="31552.329">21826 6581 46 0,'-2'-3'271'0,"2"3"-10"0,-6-5 0 15,4 0 1-15,-1 1-3 0,0-1-8 0,0 0-12 0,0 0-5 16,3 0 7-16,-1-1-29 0,1 0-9 0,4 0-22 15,-3 1-16-15,3-1-11 0,1-1-21 0,0 2-12 16,4 1-13-16,-4-2-4 0,8 1-13 0,-4 0-9 16,1 1-1-16,4 3-7 0,-5 0-8 0,5 0-2 15,-2 1-8-15,-2 1-6 0,0 1-8 0,2 1-1 16,-2 1-5-16,1 3 0 0,0-1-7 0,-3 2 5 16,0 2-6-16,4 2 9 0,-4 1 2 0,0 1-1 15,-1 3 17-15,-1 2 23 0,-2 5-4 0,-3 3 3 16,1 0 4-16,-5 3 11 0,-1 4-3 0,-1-2 0 15,0 2 1-15,-3 0-5 0,2 0-5 0,0 1-6 16,-2 0 0-16,0-3-3 0,3 1-1 0,-3 2-6 16,2-3-6-16,0-2-4 0,-2-3-3 0,4 0-3 15,-1 0-7-15,1-7-4 0,-1-1-2 0,4-1-4 16,-4 0 1-16,1-2-6 0,-1-2-4 0,4-1-9 16,-2-1-16-16,-1-2-17 0,0 0-29 0,3-1-60 15,0-2-58-15,-2 0-56 0,2-1-44 0,-2 3-61 0,2-4-66 16,-3 2-1193-16,3-3 529 0,1 0 352 15</inkml:trace>
  <inkml:trace contextRef="#ctx0" brushRef="#br0" timeOffset="31787.845">21974 7807 163 0,'-4'4'445'16,"-1"-2"-50"-16,5-2-46 0,-6 1-28 0,2 2-32 0,4-3-37 15,-5 1-3-15,5-1-35 0,-2 3-16 0,2-3-23 16,0 0-14-16,0 0-19 0,0 0-29 16,0 0-39-16,1 6-47 0,-1-6-47 0,6 2-55 0,-1-1-69 15,3-1-79-15,-2 0-812 0,5-3 345 0,0-2 230 16</inkml:trace>
  <inkml:trace contextRef="#ctx0" brushRef="#br0" timeOffset="32282.725">22962 6800 238 0,'-1'-6'273'0,"-2"0"-11"16,2 0-5-16,-3-5-4 0,4 5 1 0,-2 0 0 15,0-1-4-15,2-2-3 0,-1 0-13 0,-2-2-14 16,2 3-6-16,1-4-21 0,0 1-9 0,1 1 5 15,3-2-7-15,-2 2-13 0,4-6-12 0,-1 1-14 0,1 3-9 16,3-2-4-16,2 1-14 0,0 1-4 0,2 1-9 16,1 0-4-16,-5 4-9 0,3-1-10 0,-1 1-10 15,0 0-6-15,5 1-8 0,-3 2-5 0,-2 2-5 16,4-2-9-16,-2 4-2 0,1 1-10 0,0 2 2 16,0-1-3-16,-5 3-1 0,3 5 0 0,2 0-5 15,-4 3 4-15,-1 2-3 0,1 0 3 0,-3 2 3 16,-1 9-5-16,-3-1 0 0,-1 1 3 0,-1 1 0 15,-2 1 4-15,-3 3-1 0,-1 2 2 0,0-2-2 16,-3 1-2-16,-2 2-3 0,0-1 1 0,-4 0-2 16,1 1 0-16,0-2 2 0,-10 10-5 0,6-11-4 15,-2 1-15-15,-2-1-21 0,2-2-46 0,-1 0-41 16,0 0-31-16,4 0-45 0,-5-1-40 0,-1 1-62 16,-1-5-68-16,5 1-1169 0,1-4 507 0,4-7 340 15</inkml:trace>
  <inkml:trace contextRef="#ctx0" brushRef="#br0" timeOffset="32447.223">22856 7594 228 0,'-4'1'360'0,"4"-1"-33"0,-2 4-29 0,-1-3-19 16,3-1 0-16,0 0-6 0,-5 3-9 0,5-3-16 15,0 0-25-15,0 0-26 0,0 0-19 0,0 0-44 16,0 0-43-16,0 0-55 0,0 0-69 0,0 0-80 15,0 0-65-15,2-13-70 0,4 10-701 0,4-5 317 16,0 3 210-16</inkml:trace>
  <inkml:trace contextRef="#ctx0" brushRef="#br0" timeOffset="32965.47">23909 7099 161 0,'0'-11'202'0,"2"1"-13"0,2 0-4 0,-1-4 12 0,1 2 6 15,0-5-2-15,-2 5-14 0,5-2-9 16,-2-3-4-16,-2 6-5 0,3 0-2 0,-3-1-5 15,3 0-10-15,-1-2 0 0,4 2-19 0,-2-6 3 0,2 4-6 16,1 1 3-16,-1-2 0 0,-1 2-6 16,1 4-6-16,-1-2 9 0,-1 4-6 0,2-3-17 15,5-1-4-15,3 1-12 0,-2 2-6 0,3-1-12 0,0 4-12 16,1 0-1-16,0 1-4 0,-1-1-7 0,0 2 9 16,1 1-20-16,-6 1-6 0,2 2-2 0,-2 0-1 15,1 0-9-15,-1 2-3 0,2 1 4 0,-6 1-1 16,2-1-4-16,-1 4 3 0,-4-1-13 0,2 3 9 15,-4 2 9-15,0 3 3 0,-2 4-4 0,-2 0 4 16,-4 6 0-16,-1 3 11 0,-5 1 3 0,1 0 1 0,-6 2-3 16,-1 2 4-16,-8 7 1 0,1 2 0 15,-3-3-4-15,6-7-2 0,-4 8-1 0,5-10-3 16,-2-1-3-16,3 0-6 0,-1 1 6 0,2-2-7 0,-2 1-1 16,1-3 2-16,4 0-6 0,-1-2-3 0,0 0-7 15,1 0-15-15,2 2-16 0,-1-2-32 0,3-8-59 16,1 8-54-16,3-5-40 0,1-1-59 0,0 3-54 15,5-4-75-15,-2-1-964 0,6 1 453 0,-4-4 302 16</inkml:trace>
  <inkml:trace contextRef="#ctx0" brushRef="#br0" timeOffset="33115.85">23918 8041 299 0,'-5'5'540'0,"1"-2"-53"0,-2 1-48 16,2 0-41-16,0-3-25 0,0 2-10 0,2-1-9 15,2-2-17-15,-4 1-30 0,4-1-31 0,-3 3-29 16,3-3-30-16,-4 3-51 0,4-3-62 0,0 0-92 16,0 0-101-16,0 0-118 0,0 0-168 0,0 0-1041 15,-14-5 472-15,5 1 314 0</inkml:trace>
  <inkml:trace contextRef="#ctx0" brushRef="#br0" timeOffset="38500.762">11210 8601 54 0,'1'-16'264'0,"-1"0"-17"15,0 0-4-15,2 5 1 0,0-3-4 16,-2 2-7-16,5 3-4 0,-5-1 7 0,1-1 4 15,-1 6-3-15,2 1-3 0,-4-3-20 0,2 2-12 0,0 1-25 16,0 4-11-16,0-5-18 0,0 5-16 16,0 0-15-16,0 0-9 0,0 0 4 0,5 14 0 15,-2-3-5-15,-2 7 0 0,3 8 3 0,-4 3 2 16,0 1-12-16,0 4-6 0,0 0-7 0,0 4-5 0,0 6-5 16,0-8-6-16,0 9-5 0,2-10-7 0,0 1-6 15,-1-4-1-15,2 1-8 0,1-1-3 0,-2 1-2 16,3-3-5-16,-1 1-5 0,4-1-2 0,-3-1-1 15,4 0 0-15,-3-5-4 0,2-4-4 0,0-2-7 16,0-1-13-16,-1-2-21 0,1 0-24 0,-2 1-20 16,3-6-37-16,-4 0-41 0,1-1-38 0,0-1-39 15,-4 1-45-15,1-4-41 0,1-2-24 0,-4 1-997 16,0-4 443-16,-6 3 296 0</inkml:trace>
  <inkml:trace contextRef="#ctx0" brushRef="#br0" timeOffset="38798.843">11119 9038 64 0,'-2'-9'246'0,"0"2"-5"0,1-1-10 0,0-1-5 16,1 3-13-16,2-5-7 0,1 6-10 0,1-3-8 15,3-2-8-15,2 2-7 0,0-2-6 0,8 3-10 16,-3-1-5-16,5-2-8 0,7-1-14 0,0 1-3 15,4 1-7-15,0-2-12 0,0 4-8 0,2-4-9 16,0 2-15-16,1 0-3 0,-1 0-9 0,0 4-4 16,-4-5-6-16,1 3-5 0,-1-1-7 0,1 1 2 15,-9 5-8-15,1-6-7 0,0 4-13 0,0 0-21 16,-2-1-23-16,-6 2-35 0,-2 0-41 0,-1 3-47 16,-2-2-47-16,0 2-48 0,-8 0-59 0,6 4-664 15,-3-1 323-15,-3 0 216 0</inkml:trace>
  <inkml:trace contextRef="#ctx0" brushRef="#br0" timeOffset="39385.958">11842 9107 15 0,'2'7'297'0,"-1"-6"-24"0,-1-1-28 0,1 4-22 16,3-3-12-16,-4-1-8 0,6 3-4 15,2-3-6-15,1-2-14 0,1 1-6 0,3 0-10 16,5-3-15-16,0 3-7 0,1-6-16 0,3 3-10 0,6-5-16 16,1 0-8-16,-2-3-7 0,1 2-9 0,0-2-11 15,-1 0-6-15,-1 0-10 0,-7-2-2 16,0 1 0-16,-2-1 3 0,1-3-16 0,-1-3 1 0,-8 3-6 16,0 0 0-16,0-1-5 0,-6-3 5 0,-2 5-5 15,0-1 3-15,-1 2 6 0,-2 1 11 0,-1 2 1 16,-2 4 11-16,0-1 5 0,-3 2-4 0,1 2 1 15,-5 2 3-15,-1 5-3 0,-4 1 3 0,-1 4-13 16,-1 5 10-16,-8 0-6 0,1 6-3 0,3 0-5 16,0 0-4-16,3 4-4 0,2-1-6 0,1 2 0 15,4-2-7-15,1 2 1 0,5-5-9 0,-2 6-17 16,7-6-13-16,2 1-7 0,1 0-20 0,2-1-7 16,2-1-9-16,2-1-8 0,3 0-4 0,1-2-2 0,0-5-4 15,5 2 4-15,-5-8 2 0,3 0 10 16,4-1 4-16,0 0 12 0,-4-6-3 0,4-4 8 0,-4-2 3 15,1 0 8-15,-1-2 2 0,2-5 9 16,-1-4 6-16,0-1 9 0,-2 0 6 0,0 0 10 0,0 1 9 16,-6 3 5-16,2-1 16 0,0 0-3 15,2 2 4-15,1 0 5 16,-2 5 2-16,-2 2-2 0,6-2 2 0,-1 1-1 0,2 1-5 0,-4 5-2 0,0 0-4 16,3 2-2-16,3-3-1 0,1 6-11 0,-6 2 10 15,6 0-1-15,-5 2-1 0,0-1-8 0,-2 3 14 16,2 2-22-16,-3-3 1 0,-1 5-13 0,0-3 12 15,-1 1 11-15,-2 2-16 0,-2-1 5 0,0 3-1 16,0-2-14-16,-3 1 9 0,-1 1-28 0,0 4-10 16,-4-3-33-16,-1 3-32 0,1-4-30 0,-1 5-34 15,-4-2-37-15,0-1-39 0,5-2-42 0,-1-2-909 16,0-1 395-16,1-2 262 0</inkml:trace>
  <inkml:trace contextRef="#ctx0" brushRef="#br0" timeOffset="40481.481">12834 8852 222 0,'0'-9'247'0,"-1"-1"-8"0,-2 2-9 0,-1-1-5 16,-2 4-4-16,2 2-9 0,-2-2-15 0,-3 3-5 15,-4 2-11-15,0 1-10 0,2 3-12 0,-6 4-7 16,-2-1-10-16,4 5-11 0,-1 4-9 0,-2 2-11 15,3-3-6-15,0 6-15 0,1 2-6 0,6-2-8 16,-1 3-6-16,6-3-5 0,0 4-9 0,5-6-3 16,2 1-10-16,8 2-6 0,-2-6-7 0,4 1-12 15,0-4-16-15,6 5-8 0,-2-7-8 0,7 2-6 16,0-4 2-16,2-1 2 0,0-5-6 0,-7-3-4 16,9-6 7-16,-9 1 2 0,8-4 5 0,-3-4-5 15,-3-3 9-15,0-2 0 0,-3-4 1 0,0-2-2 0,-6-3 10 16,4-3-3-16,-5-3 7 0,1-15 6 15,-4 4 4-15,-1-7 10 0,-3-4 2 0,-2 5 16 16,-1 2 5-16,-3-2 17 0,-2 16 16 0,-1-12 18 16,-2 15 22-16,1 2 12 0,0 10 10 0,-2 0 10 0,0 1-3 15,0 3 4-15,2 4 3 0,3 4-11 0,-1 1-15 16,-2-1-15-16,5 2-14 0,-4 2-15 16,2 2-7-16,2 1-8 0,-3 10 0 0,2 1-13 0,-2 6 1 15,1 6-11-15,-1 2-4 0,2 4-6 0,-2 1-1 16,3 2-3-16,0 1-4 0,7 2-7 0,-5-1 1 15,5-1-3-15,-2 3-1 0,2-2-5 0,0-3 1 16,0 1-9-16,1-1-6 0,2-3-6 0,0-3-16 16,1-3-8-16,-1-3-16 0,7 1-2 0,-5-6-11 15,1-5-2-15,2-1 4 0,2-2-5 0,2-5 9 16,-1-1-4-16,0-4 1 0,5-1 0 0,0-7 6 16,1-3 6-16,-1-2 5 0,-2 0 5 0,-3-2-1 15,-2 4 8-15,-3-1-6 0,6-3 10 0,-10 4 11 16,1 1 16-16,-5 3 4 0,2 4 14 0,-2-3 11 15,0 6 5-15,-1-1-3 0,-1 0-6 0,0 2-5 16,-3-1-4-16,0 4-2 0,0 0-1 0,0 0-3 0,0 0-1 16,-1 17 2-16,-4-10 0 0,4 7-6 0,-2-4 1 15,-1 7-2-15,4-4-1 0,4 3-3 0,-1 1 4 16,1 0-9-16,-1-2-7 0,1 6-8 0,4-7-8 16,-3-4-5-16,5 4-3 0,-1-6-9 0,-1 1-8 15,1-3-10-15,2 1 2 0,-1-4 5 0,1-3-3 16,0-1 8-16,-1-1 3 0,4-3 1 0,-1-6 16 15,-3-2-10-15,4-9 1 0,-1-3 2 0,1-1 5 16,-1-5-3-16,-4-3 9 0,5-14 13 0,-1-1-9 16,-2-1-1-16,-3 1-4 0,1 1 17 0,-3-3 2 15,3 5 9-15,-6 10 14 0,2 2 14 0,-4 2 16 16,1 5 18-16,-2 3 15 0,0 3 11 0,-2 4 1 16,-2 1 1-16,4 5 1 0,-1 2-10 0,-2 4-12 15,3-1-11-15,-1 4-2 0,1 2-8 0,0 0-2 0,-9 11-2 16,4 0-5-16,0 6-3 0,0 7-3 15,0 3-1-15,2 0 0 0,-3 5-9 0,6 1 8 16,0 1-10-16,4-2-6 0,0 3-1 0,2-1 0 0,6 15-2 16,-4-15-4-16,5-1 3 0,0-1-8 0,4-2-6 15,-1-2-9-15,7-1-11 0,4-5-3 16,1-6-1-16,2-1-4 0,2-5-3 0,-2-3-5 0,3-2-6 16,-1-5 2-16,-1-5-2 0,1 1 2 0,-4-4 1 15,-2-5 5-15,-1-3-4 0,2-2 1 0,-2-6 1 16,0 0 1-16,-1-5 8 0,7-10-2 0,-11 10 2 15,-3-3 4-15,-2 2 3 0,-2 3 3 0,-3 0 13 16,-5 8 13-16,-1 2 10 0,-4 3 4 0,-2 4-4 16,-1 0 4-16,-3 5 0 0,-3-2 1 0,0 5 1 15,1 4 0-15,-3 5-5 0,-5 2-2 0,2 4-1 16,4 4-2-16,-4 3 1 0,1 4-3 0,2 1-1 16,4 5-1-16,0-5 6 0,7 2-9 0,1 2 1 0,6-3-9 15,1-2-7-15,1 0-8 0,1-2-14 0,2-3-11 16,1-4-28-16,1 1-35 0,0-3-37 15,1-3-23-15,1 0-40 0,-4-4-31 0,0-1-33 0,-2-1-43 16,1-1-48-16,0-3-91 0,0-3-905 0,-5-1 449 16,0-3 302-16</inkml:trace>
  <inkml:trace contextRef="#ctx0" brushRef="#br0" timeOffset="40675.8">13274 8627 295 0,'-13'-4'343'0,"0"5"-41"0,8-1-29 16,0 3-30-16,5-3-20 0,0 0-24 0,0 0-20 16,24 3-23-16,4-3-10 0,8-2-25 0,2 2-27 0,20 0-33 15,-3 0-44-15,-3 0-65 0,-1-1-67 0,0 1-100 16,-12-3-543-16,-2-1 252 0,-4-1 168 15</inkml:trace>
  <inkml:trace contextRef="#ctx0" brushRef="#br0" timeOffset="41866.588">10327 9483 103 0,'1'-4'218'16,"3"-1"-7"-16,-4 3 8 0,3-1-7 0,-1-1-8 0,-2-3 0 15,0 7-3-15,1-5 0 0,1 2-7 0,-2 3-7 16,0-5-12-16,2 3-16 0,-2 2-14 16,0-5-13-16,0 5-12 0,5-3-15 0,0 1-11 0,7 0-7 15,-1-3-8-15,9 2-10 0,0-1-6 0,11-1-4 16,1 0-8-16,1-1-4 0,2 0-18 0,0 3-16 15,-4 2-26-15,-2 1-27 0,2 1-32 0,-11 2-39 16,1 2-41-16,-2 3-34 0,-2 1-45 0,-6 3-695 16,-1 2 308-16,-5-2 206 0</inkml:trace>
  <inkml:trace contextRef="#ctx0" brushRef="#br0" timeOffset="42006.226">10516 10214 231 0,'0'12'222'16,"1"-1"-28"-16,2 0-22 0,3-3-8 0,-1-2-17 16,6 0-16-16,1-4-10 0,6 0-13 0,4-3-16 0,-2-2-27 15,10-3-23-15,-1 2-50 0,3-6-50 16,0 3-76-16,-1-2-363 0,-2-1 165 0,3-1 112 16</inkml:trace>
  <inkml:trace contextRef="#ctx0" brushRef="#br0" timeOffset="44866.024">11600 9939 64 0,'-7'-3'285'0,"2"3"-25"16,5 0-25-16,-5-4-22 0,5 4-19 0,0 0-18 0,0 0-7 15,10-8-12-15,2 6-7 0,8 1-11 0,7-9-2 16,10 6-9-16,2-4-9 0,10-1-11 15,2 0-12-15,1 1-7 0,1-1-10 0,1 2-7 0,-18 1-7 16,2-1-6-16,0 0-7 0,-6-2-5 0,0 4-7 16,-3-1-6-16,-8-1-14 0,-3 3 1 15,-7-1-3-15,1 0-3 0,-6 0-1 0,-1 0-3 0,-1 1-2 16,-2-2-1-16,-4 2 2 0,1-2-1 0,-3 0 8 16,-1 0 7-16,-1 2 12 0,-5-2 11 0,4 2 12 15,-5 0 7-15,5 3 4 0,-1-2 5 0,0 2-4 16,0 1 1-16,1 1-7 0,-2 2 11 0,3 2-10 15,-1 0-2-15,-3 5 5 0,6 2 6 0,-2 7 1 16,-2-2-2-16,3 8 2 0,-3 1-4 0,3 3-5 16,4 5 1-16,-3-1-8 0,1 2 3 0,2-2-1 15,2 4-6-15,2 9 2 0,-2 0-6 0,-1-11-5 16,3 12 1-16,-2-11-9 0,-1 0-2 0,0-1-6 0,3 1 0 16,-1-4-7-16,7-1-1 0,-5-2 0 0,5-4-2 15,-1-2-5-15,-1-4-9 0,4-4 0 0,1-1-5 16,2-3-4-16,1-3 1 0,-2-5-1 0,0-3-4 15,8-2 0-15,-5-3-4 0,2-5-1 0,0 1-6 16,5-11-2-16,-5-1 3 0,4-4-6 0,-4-4-6 16,-1-3 2-16,2 1-2 0,-3-2 4 0,-1 1 7 15,-2 3 2-15,-1 3 6 0,-5 1 7 0,2 8-7 16,-6 3 12-16,-2-1 5 0,2 5 5 0,-1 2 8 16,-2 1 2-16,0 1-4 0,1 3-6 0,-1-1-2 15,0 4-1-15,0 0 1 0,0 0 1 0,-3 15 3 16,-1-4-2-16,1 8-2 0,-1 0 1 0,-1 8-3 15,2-2 2-15,0 0-2 0,3 0-3 0,0 1 1 0,1-6-3 16,3 4-4-16,2 0-1 0,1-6-3 0,0-1-12 16,1-3 5-16,6 2-19 0,-1 0-8 15,2-4-10-15,2-6 1 0,5 1-6 0,-3-2-2 16,-1-3-7-16,2-4 13 0,0-5 1 0,6-2 9 0,1-5-1 16,-4-3-2-16,1-5 3 0,-1-5 1 0,7-10 1 15,-5-8-1-15,0 0 3 0,-4-5 4 16,3-3 4-16,-3-4 3 0,2 1 2 0,-4-2 7 0,-5 5 7 15,-1 4 8-15,-4 2 23 0,-4 14 2 0,-5 4 9 16,0-2 3-16,0 4 16 0,-4 7-5 0,2 1 8 16,-5 2 20-16,2 0-3 0,0 5 10 0,0 1 11 15,1 3 5-15,0 3-12 0,0 1-7 0,-1 3-7 16,5 1-8-16,-23 13-2 0,8 2-1 0,-4 8-5 16,2 2-3-16,0 6 3 0,2 2-10 0,2-1-5 15,2 14-2-15,2 3-4 0,5 0-5 0,4-1 0 16,0 2-4-16,4-4-3 0,4 0-3 0,2-13-3 15,0 3 0-15,3-3-2 0,3-1-5 0,5-1-5 16,8 7-14-16,-7-13-4 0,5-5-8 0,4-1-14 16,-2-3-7-16,6-5-4 0,1-7-4 0,0-1-4 15,-3-3 5-15,1-6-2 0,-5-3 11 0,2-4-1 0,-3-1 0 16,-4-4 3-16,-1-6 3 0,0-2 4 0,0-1 3 16,-4-1 4-16,-2 1 0 0,-5-2 4 0,0 5 8 15,-5-1 10-15,-5 6 9 0,0-2 2 16,-1 3 6-16,-1 0 3 0,-1 1 3 0,-3 0 8 0,0 2 6 15,-1-1-1-15,-2 5 3 0,1 2-4 0,1 1-2 16,1-1 0-16,0 4-6 0,0-2-1 0,-1 2 0 16,1 2-3-16,2-2-5 0,-2 4-2 0,4 1-3 15,-4-4 3-15,4 4-1 0,0 0-6 0,0 0-3 16,-10 5 0-16,10-5-2 0,-8 5 0 0,6-3 2 16,2-2-2-16,-4 5 3 0,0-1-6 0,4-4 2 15,0 1-2-15,0-1 1 0,0 6 1 0,0-6 1 16,-4 4-3-16,4-4 2 0,0 0 2 0,0 0 0 15,0 3 1-15,0-3 3 0,0 0-4 0,0 0 2 0,0 0 1 16,0 0-2-16,0 0 1 0,0 0 2 0,0 0 4 16,0 0-4-16,-5 2-1 0,5-2 2 15,0 0 0-15,0 0-2 0,0 0 0 0,0 0 2 0,0 0-1 16,-4 2 0-16,4-2-5 0,0 0 4 0,0 0-1 16,-5 5-1-16,1 1 0 0,-3-2-3 0,2 3 1 15,-1 4-2-15,1 0 1 0,0 4 1 0,0 1-5 16,1 1 5-16,2 0 1 0,-1 1 0 0,3 0 1 15,0-1 0-15,1 3-4 0,3-1 6 0,-1 3-5 16,2-5 0-16,1 2 0 0,-1-4 3 0,4 2-2 16,3-2-1-16,1-4 1 0,3 1-4 0,2-2 4 15,10-1 0-15,-1-2-2 0,5-1-1 0,0-4-2 16,1-2 0-16,-1-6-6 0,0-1-2 16,0-2-6-16,4-3-1 0,-4-5 2 0,-2-1-1 0,0-2 4 15,-1-3-6-15,-3 0 4 0,6-14-1 0,-12 8 2 16,-1 0 2-16,-3-1 6 0,-2 0-5 0,-3 1 7 15,-4 0-3-15,0 4 4 0,-3 6 5 0,-4 1 8 0,-1 0 1 16,-2 0 4-16,0 9 7 0,0-3 9 0,0 3 6 16,1 4-3-16,-1-1-2 0,1 0-3 15,-1 5-4-15,-2-1-4 0,5 2-4 0,-13 15 6 0,6-3-4 16,-1 2 3-16,0 3-3 0,-2 8-4 0,1-1 1 16,3 0-2-16,-6 2-4 0,6-4 1 0,-1 5-5 15,2-3 2-15,4-5-1 0,-3 1 0 0,4-3-2 16,0 1-1-16,0-1 2 0,1-4-3 0,2 2-1 15,-2-3 2-15,3-5-3 0,-3 3-1 0,3-4 3 16,0-2 0-16,0 0 0 0,1-2-1 0,3-1 0 16,-8-1-3-16,11-3 5 0,-1-3-3 0,1-3 0 15,-1 0-3-15,4-1-1 0,-5-3-1 0,1-3 1 16,-2 6 1-16,2-6-2 0,-1 2 4 0,-1-2-2 16,0 3 1-16,-4 2-1 0,0-1 0 0,-1 2 0 15,1 3 1-15,-2-2-1 0,-1 3 0 0,-1-3-1 16,3 4 5-16,-3 0-4 0,0 0 4 0,0 0-3 0,-4-2-1 15,2 3 5-15,-2 0-6 0,-3-2 1 0,1 4 0 16,-4-2-1-16,-1 3 0 0,-1 1 2 16,0 0 5-16,1 0-7 0,-3 1 1 0,2 2-1 0,-1 2 2 15,3 0-3-15,-1-2 0 0,-1 6 1 0,3-4-2 16,0 7 6-16,0 1-6 0,3 3 1 0,2-1 2 16,0 2-2-16,0 0 4 0,4 1-2 0,4-2 3 15,-2 3-3-15,1 1 1 0,4-1-1 0,0-3 0 16,1-1 1-16,1 2 0 0,5-2-1 0,0-3 2 15,0 2 0-15,2-2 0 0,-5-5 0 0,4 1-5 16,3-3 2-16,-1 0-2 0,3-3 1 0,-3-1-3 16,2-3 0-16,0-2 2 0,-1-1-1 0,0-2 3 15,-1-3 0-15,-1-3 1 0,2-5-1 0,0-2-1 16,1-1 2-16,-3-4-2 0,-4 0 1 0,-1-3-2 16,-2 2 2-16,1 0 0 0,-4 8 1 0,-1-1-1 15,-1 0 4-15,1 2 11 0,-1 7-3 0,-3-2 1 16,3 7 1-16,-3-5-3 0,3 5-1 0,-4 3-4 0,1-1 0 15,-1 3-4-15,0 0 6 0,0 0-1 0,8 9 1 16,-5 2 9-16,-2 0-7 0,4 7 0 0,-5-1 3 16,3 3-4-16,3 3 2 0,-2 4-2 0,1-1-1 15,-1 1 1-15,1 0 0 0,0-1-4 0,5-3 4 16,-2 1-2-16,4-1-2 0,-4-5 0 0,1-2 1 16,3 1-4-16,2-5-1 0,0 0-3 0,4-2 0 15,1-4 0-15,4-2 0 0,-3-2 3 0,11-2-1 16,-9-2 1-16,4-5-3 0,-5 1 5 0,5-9-3 15,-2 0-2-15,-3-3 3 0,4-3 0 0,-10-4-6 16,2 0-1-16,2-3 4 0,-2-3-2 0,-6 2 0 16,2-3 2-16,0 8-2 0,-6-3 3 0,-1 0 0 15,-4 9 2-15,-3-2 0 0,-2 2-1 0,-1 1 3 0,-3 0 1 16,-6 2-3-16,0 2 5 0,-2 2 6 0,-2 1-1 16,-2 2 4-16,1 2-4 0,-5 3-2 15,1 1-3-15,1 2 1 0,-4 5-2 0,4 1 0 16,2 1 1-16,1 2-3 0,1 0 0 0,4 2-4 15,-1 2-4-15,8-4-6 0,-2 0-8 0,7 2-4 0,-2-2-4 16,6-1-1-16,-1 1 2 0,6-2 3 16,5-1-6-16,2 1 0 0,3-3-2 0,0-2 6 0,10-1-2 15,-1-3 6-15,0 1 2 0,2-1 2 0,-9 0 2 16,1 0 2-16,2 1 3 0,-4 1 0 0,0-2 3 16,2 0-4-16,-4 6 2 0,-2-3 4 0,3 3 4 15,-2 4 0-15,2-3 1 0,-4 2 2 0,-2 0 7 16,-1 5-4-16,2 0 4 0,-3 0 0 0,-1-2-3 15,0 4 0-15,-2 1 2 0,-4-3 0 0,1 0 1 16,0 0-1-16,-3 0 2 0,-1 1-5 0,-1 1 4 16,-3-3 0-16,0-1 1 0,1 1-4 0,0-5-4 15,-1 2 3-15,-1-3 0 0,4 0-1 0,-2-1-2 16,-1-1 3-16,4-3-3 0,0 0-4 0,0 0-3 16,0 0-2-16,-1-17 3 0,6 5-4 0,4-5 1 15,1-6 1-15,7-2-1 0,-2-2 1 0,3 2 4 0,6 0-4 16,-3 0 2-16,-2 5 5 0,0-1-1 0,-5 6 3 15,4 5 0-15,5-7 3 0,-6 9 2 0,1 4-1 16,-3 0 3-16,-2 4-2 0,-3 3 3 0,7 1-4 16,-7 2 5-16,1 2 0 0,-2 4-1 0,0-4 2 15,-1 6-4-15,1 1 2 0,-3-1 1 0,-2 1 3 16,-1 1-3-16,1 0 0 0,-4-2-1 0,-2 2 5 16,2-3-8-16,-2-1 0 0,-1-3-2 0,0 1 3 15,0 0-2-15,1-1 0 0,1-4 5 0,0 0-2 16,1 0 2-16,1-2 2 0,-1-3-3 0,0 0 1 15,0 0-6-15,0 0 2 0,5-13 4 0,-4 4-5 16,7-4 2-16,-3-2 1 0,5-3-2 0,6-3 0 16,-1-4-3-16,2 1-3 0,1-1 2 0,2-1-2 15,1 3 3-15,2 2-5 0,-1 4 4 0,-5 6-2 16,-5 4 3-16,-1 2-2 0,2 2 0 0,-3 3 0 16,3 3 6-16,-4 3 4 0,1 2 1 0,-1 5 9 15,-4 3 7-15,3 5 2 0,-3-4-2 0,0 7 2 0,-5-5-3 16,4-1 0-16,-3 7 1 0,6-4-5 0,-3 2 0 15,1 2-6-15,2-1 11 0,2 0-13 16,4-2-5-16,5 2-10 0,2-4-19 0,1-1-27 0,4 0-41 16,2-1-76-16,4-2-72 0,-4-1-89 0,-4-2-95 15,-5-4-1438-15,1 0 619 0,0-2 412 0</inkml:trace>
  <inkml:trace contextRef="#ctx0" brushRef="#br0" timeOffset="45352.921">11073 11626 76 0,'-23'6'236'0,"4"-2"-11"16,2 0-13-16,3-2-13 0,4 0-16 0,1-2-17 15,5 2-13-15,-1-1-4 0,5-1-8 0,0 0-6 16,0 0-3-16,19 4-8 0,0-8-11 0,12 0-7 15,4 2-10-15,2-6-6 0,18 0-11 0,0 1-11 16,2 2-19-16,-3-3-36 0,-2 4-41 0,-1 1-53 16,-14 2-61-16,17-3-63 0,-18 1-558 0,-2-1 253 15,0 0 170-15</inkml:trace>
  <inkml:trace contextRef="#ctx0" brushRef="#br0" timeOffset="47049.692">12076 11493 42 0,'7'3'339'0,"-1"-2"-35"0,-1 9-27 16,4 0-27-16,-4 2-23 0,-1 2-14 0,1 3-14 15,-1-1-12-15,0 4-2 0,-3-2 3 0,3 1-9 16,-3 6 1-16,3 0-19 0,-4-5-6 16,-1 6-5-16,1 1-17 0,0 2-13 0,-3-2-11 0,2 1-18 15,-3 0-5-15,0-3-10 0,3 0 14 0,0-1-27 16,-2-4-1-16,2-6-9 0,1-1-14 0,0-1-13 15,0-5-4-15,0 0 4 0,1-1 1 0,-1-5-6 16,0-1-5-16,0 0 6 0,9-17-7 0,0 0 3 16,3-12-8-16,-3-4 0 0,3-13 3 0,0-8-7 15,-1 2-1-15,-2-3 3 0,-2-6 7 0,-1 4-4 16,2-1 1-16,-2 4-3 0,2 0 9 0,-2 3-7 16,3 4 9-16,-5 14 30 0,1 2-4 0,0 5 5 15,-1 8 3-15,1 1 0 0,-2 5-5 0,-1 4-2 16,3-1-10-16,-4 6-7 0,5 2 0 0,0 1-5 15,-6 0 3-15,15 6 5 0,-6 3-13 0,4 5 2 16,-3 3-7-16,7 5 5 0,-8 3-3 0,1-2-3 0,-1 3-1 16,-6 3 0-16,-2 0 0 0,2-1-7 15,-7 1 3-15,-1 3 2 0,-3 0-7 0,-5-2 5 0,-1 0-5 16,0-1 3-16,-4 0-6 0,2-3 3 0,-3-2-7 16,0-4 5-16,7-3 7 0,-4-3-9 0,1-4 0 15,2 0 0-15,0-1 0 0,2-1 3 0,2-3-3 16,3-1 5-16,-1-1-7 0,3 0 4 0,-2-1 1 15,5 0-7-15,1-2 2 0,-3 3-3 0,3-3 7 16,8 5-5-16,5-3-2 0,-1-1 5 0,10 0 0 16,7 2-4-16,3-1 5 0,4-1-4 0,5 0 4 15,9-2-9-15,1 1 7 0,-13 0 6 0,16-2-5 16,-3 0 1-16,0-2-3 0,-11 4-2 0,-2-3-5 16,-1-3-3-16,2-1-5 0,-2 1-3 0,-3-4 2 0,-1 0-7 15,-2-2 2-15,-3-2-1 0,0-3 3 0,-7-3 1 16,-1-2 3-16,-3 0-3 0,-4 1 12 0,-2-4-6 15,-3 7-2-15,-3 1 7 0,-4 5 18 0,-2-2 14 16,-2-3 3-16,-1 5 3 0,-3 2 6 0,-2-4 0 16,-1 6-4-16,-8 1 6 0,2 2 4 0,-4 5 4 15,-3 1 4-15,-4 6 2 0,-2 1-11 0,3 0-1 16,4 9-10-16,2 3-1 0,1-2 9 0,5 2-13 16,5-2-3-16,-1 7-1 0,3-1 1 0,7-4-4 15,0 6-3-15,4-2-1 0,6 1-5 0,3-3-8 16,5-3-1-16,1-2-6 0,3-1-9 0,3-3-4 15,1-3-1-15,3-5-11 0,2 1-2 0,-2-5 0 16,2-4 3-16,-2-4 0 0,-2-2 2 16,0-5-3-16,-1-1 6 0,-1-6 5 0,-2-4 2 0,-2-5 3 15,-2-2-7-15,0-1 11 0,-1-15-3 0,0 2 7 16,-7-5 4-16,1 2 2 0,-2-1 1 0,-4 1 6 0,-2 3 8 16,2 0 7-16,-4 12 13 0,-1 3 11 0,-2 2 4 15,-1 2 21-15,0 8 23 0,0 0-6 16,0 7 1-16,1-1-4 0,0 7-9 0,1 1-10 15,0-1-8-15,0 6-5 0,0 0-2 0,0 0-2 0,-7 22-5 16,3-5-3-16,-1 8-3 0,3 2-6 0,-1 3 3 16,2 0 1-16,-1 3-3 0,2 1-2 0,2 1-2 15,0 1-2-15,2 14-5 0,0-4-3 0,0-10 2 16,2 9-5-16,1-10 1 0,4-1 2 0,-4 2-4 16,9-4-4-16,-2-1-10 0,5-2-5 0,3-4-4 15,5-5-4-15,4-1-5 0,2-6-4 0,0-2-4 16,5-4-4-16,2-4 3 0,-3-3-3 0,-1-4-1 15,3-3-3-15,-4-3-11 0,0-5-1 0,-1 2-6 16,-6-8-2-16,-1-2 0 0,2 0 5 0,-4-2 3 16,-3 1 7-16,-3 0 3 0,-4 2 4 0,-4 0 6 15,-3 5 7-15,-4 1 4 0,-4 4 11 0,0-1 2 16,-3 3 8-16,-2-1 1 0,-4 2 0 0,-1 1 4 0,-8 1 2 16,-3 4 1-16,-10 1-1 0,-2 4-3 15,-2 3 2-15,3 2-1 0,0 0 1 0,4 5-1 0,4 1-1 16,0 4-4-16,11-5 0 0,0 0-4 0,4 2 0 15,6-4-5-15,2 2 4 0,2 0 1 0,2 0-5 16,6 2 0-16,5-4-3 0,3 0-3 0,3-4 3 16,7 0 3-16,1-2-7 0,0-2 6 15,4-4 6-15,-4-4-5 0,2-1 0 0,-4 2 4 0,-8-4-2 16,3 3 0-16,-2-3 2 0,-2 2 8 0,-6 2-6 16,0-2 4-16,1 1 3 0,-2 2 6 0,-5 0 2 15,2 0-3-15,-2 1-4 0,-1 2-8 0,0 0 9 16,2-1-4-16,-6 2-3 0,6 4 1 0,-2 0 1 15,0 3 0-15,1 1 1 0,2 2-3 0,0 1 4 16,-1 4-5-16,0-3 0 0,3 3-3 0,1 0 4 16,3-2 0-16,-6-4-4 0,3 3-3 0,2-4 0 15,3 1-5-15,1-3 4 0,-2 0-3 0,-3-4 1 16,2-2 1-16,6 0 1 0,-1-4-2 0,-1-1 4 0,-2-3-3 16,0-1 2-16,2-3 2 0,0-9 1 0,0 1-3 15,-2-5 0-15,-2-1 1 0,2-3-3 16,-1 0 4-16,-3 2 2 0,-1 2 3 0,2-3 6 0,-6 13 11 15,-1-3 5-15,2 3 10 0,-2 5 7 0,0 0 0 16,-4 3-2-16,3 2-6 0,0 1-6 0,-3 1-3 16,-1 3 2-16,9 3-1 0,-9-3-1 0,9 11 3 15,-4 0-7-15,2 5 2 0,-4 1 1 0,4 6-1 16,-1 0-1-16,-2 3-3 0,6 2-2 0,-1-3 2 16,1 3-8-16,1 0 1 0,0-3 1 0,3 1-3 15,0-4 0-15,4-2-2 0,-5-6-8 0,2-2 1 16,2 0-3-16,1-6 4 0,0-1-8 0,-3-3 1 15,5-4-1-15,0-1 2 0,-1-4 2 0,5-6 3 16,0-2-3-16,-4-3 1 0,1-4-1 0,1-2-2 16,-5-4 3-16,2-1-1 0,5-13 0 0,-5 0 0 15,-4 8-2-15,6-12 0 0,-4 2 2 0,-3-3-1 0,2-1-2 16,-9 13 3-16,-1-13-1 0,0-1 5 0,-6 17-4 16,0 2 6-16,-1 1 9 0,-4 8 3 0,1 4 4 15,-1 3-2-15,-1 6-3 0,3 2-2 16,-3 2-2-16,-2 7 1 0,-5 3-1 0,-2 7 4 0,-2 7 1 15,-2 4 5-15,2 6-2 0,1 1-4 0,-1 2 0 16,5 13-2-16,-1-2 3 0,4-9-5 0,5 11-2 16,4 1-1-16,0-1 4 0,4-11-3 0,1 13-2 15,0-14-3-15,4 0 0 0,-1 0-11 0,2-4-9 16,0 0-17-16,3-3-13 0,4-3-17 0,0-2-31 16,-4-5-32-16,4-4-40 0,-1-1-45 0,15 1-21 15,-12-8-29-15,2 0-36 0,-1-1-43 0,2-5-60 16,-9-2-1163-16,-2-1 520 0,-2-4 348 0</inkml:trace>
  <inkml:trace contextRef="#ctx0" brushRef="#br0" timeOffset="47467.82">13110 11268 86 0,'-8'-1'272'0,"2"-1"-8"16,1 1-11-16,5 1-9 0,-10 0-9 0,10 0-21 15,-6-1-16-15,6 1-23 0,0 0-14 0,0 0-10 16,19-3-12-16,1 0-11 0,13 1-15 0,3-1-12 0,5 1-7 15,14-2-14-15,1-3-17 0,4 2-28 16,-4 0-44-16,4 1-61 0,-4-3-67 0,3 0-84 16,-4-4-636-16,-1 3 285 0,0-6 192 0</inkml:trace>
  <inkml:trace contextRef="#ctx0" brushRef="#br0" timeOffset="47587.646">14205 11083 228 0,'0'0'313'0,"0"0"-35"15,0 0-37-15,9-2-43 0,-9 2-48 0,0 0-56 16,1 4-66-16,-1-4-76 0,0 0-446 0,-12 5 164 16,-1-2 110-16</inkml:trace>
  <inkml:trace contextRef="#ctx0" brushRef="#br0" timeOffset="48351.488">10719 13212 42 0,'-7'3'203'0,"0"-1"0"0,-2 1 14 0,3-1 5 0,-1 1 3 15,0 0-2-15,-3-1-4 0,1 2-1 0,1-1-11 16,4-1-3-16,-2 1-8 0,2-2-8 15,4-1-16-15,-5 4-18 0,1-2-15 0,4-2-6 0,0 0-2 16,0 0-11-16,22 1 0 0,-7-4-7 0,8-2-6 16,12 0-6-16,-1-2 1 0,21-1-7 0,-1-3-5 15,-1 3 2-15,-2 1-10 0,3-2 0 0,-17 5-4 16,3 0-4-16,-3 1 3 0,-3 1-7 0,-2 0 2 16,0-3-5-16,-4 2-7 0,-5 0-5 0,-3 3-2 15,-3-2-4-15,-2 2 5 0,-3-2-14 0,-2 1-3 16,-2 0-1-16,0 1-2 0,-2-1-1 0,-1-1-6 15,0 0-1-15,-5 2 1 0,9-2-8 0,-9 2-19 16,4 0-44-16,-4 0-72 0,3-3-61 0,-3 3-67 16,0 0-86-16,-7-8-1163 0,2 3 497 0,0 1 332 15</inkml:trace>
  <inkml:trace contextRef="#ctx0" brushRef="#br0" timeOffset="51498.103">12428 12879 2345 0,'-1'-5'45'0,"1"-3"9"0,-2 3 14 0,2-1 5 16,-1-1-4-16,0 3-20 0,1 0-2 0,0 4-16 15,0 0 9-15,0 0 8 0,0 0 21 0,0 0 8 16,-2 17 14-16,2-5-4 0,2 5 5 0,-4 2-1 16,4 8-1-16,-1 1-7 0,0 5 5 0,-1-2 0 15,2 0-4-15,-2 1-11 0,2-1-3 0,-2 3-5 0,1-3-11 16,-2-1 4-16,2 4-15 0,-2-1-1 0,0-4-5 15,0-2 2-15,-1-2-10 0,1-2 2 16,0-3-7-16,1-3 0 0,0-5-5 0,-2-1 1 16,1-3 2-16,0 1-1 0,1-3-3 0,0 0 5 0,-2-3-3 15,2-3 0-15,0 0-8 0,0 0 3 16,0 0 3-16,-6-26-10 0,3 6 1 0,1-11-2 0,1-2-5 16,-2-12 5-16,2-8-2 0,1 2-3 15,-3 0 1-15,2-4 8 0,2 2 0 0,-1 1 0 0,3 1 2 16,-2 1 3-16,3 15 10 0,1-12 10 0,-2 13 10 15,2 3 1-15,1-1 3 0,2 3-3 0,-3 4 2 16,-1 7 12-16,0 1-9 0,2 2-8 0,-1 2-4 16,3 4-4-16,-3-2-5 0,3 4 0 0,1 0-5 15,-1 2-3-15,5 2-5 0,-4 3 0 0,1 0 0 16,-2 3 3-16,1 1-4 0,1 2 2 0,-1 0-4 16,-4 1 5-16,2 5-1 0,-5-1 1 0,2 0 2 15,1 5 1-15,-6 0-1 0,-3 2-1 0,-1-1 0 16,-3 1-2-16,-2 4-3 0,-4-1-1 0,-3 0 0 15,-2 1-3-15,0 1-6 0,2-5-12 0,0 2-14 16,4-7-25-16,-1 2-42 0,2-2-25 0,3 0-43 16,-1 0-32-16,5 0-30 0,0-2-32 0,1 0-28 15,3 5-32-15,1 0-33 0,0 0-901 0,1-5 415 16,2 1 276-16</inkml:trace>
  <inkml:trace contextRef="#ctx0" brushRef="#br0" timeOffset="55464.242">12640 13317 222 0,'-3'11'251'0,"-1"0"-27"0,2-1-18 0,-2-1-9 16,1 3-9-16,2-2-17 0,2-1-6 0,2 2-13 15,6-2-8-15,1-2-12 0,-1 2-11 0,7-1-11 16,1-2-9-16,1-1-10 0,4-2-10 0,-3 0-9 15,4-6-7-15,4 0-5 0,0-4-4 0,-5 0-8 16,4-5-2-16,0-2-5 0,-3-3-4 0,0 0-3 16,-4-2-2-16,0-3-4 0,-1-2 0 0,-4-3-6 15,-1-2-1-15,1-2-3 0,-4 2 8 0,-3-1 17 16,0 3 13-16,0 3 14 0,-5 5 5 0,-2 5 9 16,0 2 24-16,0 2 9 0,-2 0-11 0,0 4-5 15,-1 0-5-15,-2 4-10 0,-1-1-6 0,0 5-1 16,-2 2 2-16,-2 5-1 0,0 4-6 0,-2 5-3 15,1 2-4-15,-2 4 8 0,3 4-22 0,1-1 8 16,1-2-20-16,0 1 8 0,2 2-15 0,5-1-2 16,1 0-4-16,0-8 6 0,1 6-15 0,4-7-3 15,-1 0-8-15,3-2-11 0,0-2-12 0,6 0-5 16,-7-5-6-16,6-1-4 0,-1-3-1 0,1-4 0 0,1-1 2 16,1-1-6-16,4-5 4 0,-2-8 2 0,7-3 0 15,-4-7 3-15,3 0 6 0,-5-7 4 0,-2-1 0 16,5-12-2-16,-3-4-3 0,-3 2 9 15,-1-4 2-15,1-1 0 0,-4 2 11 0,-2 0-7 0,-1 14 12 16,-1-1 3-16,-3 4 18 0,0 2-4 0,0 2 20 16,-2 7 8-16,-2 3 13 0,1 2-2 0,-2 4 8 15,2 3 11-15,-1 2-13 0,-2 2-5 0,0 3-8 16,3 2 0-16,0 0 1 0,-10 15 1 0,4-3 1 16,1 5 1-16,0 8-6 0,0 3-1 0,4-1-2 15,-3 5-5-15,-1-1-2 0,1 2-2 0,4 4-3 16,0 7-2-16,0-10 1 0,0 1-10 0,5-1-3 15,0 0-2-15,0-2-2 0,2 1-2 0,2-3-1 16,2 0-5-16,1-3-8 0,3-3-9 0,-4-8-10 16,6 3-6-16,-3-7-8 0,5 0-2 0,-9-7 2 15,3-1 2-15,6-3-1 0,2-3 6 0,-2-4 0 16,-1-3 0-16,5-5 0 0,-4-4 5 0,2-4-2 16,-2 0 3-16,-3-7-4 0,0-4 4 0,-1-1 0 0,-1 2-2 15,-4 0 1-15,-2-1 5 0,-3 4 2 0,-1 2 6 16,-4 8 1-16,0-1 4 0,-3 4-1 15,1 0 8-15,-6 5-6 0,3-1 3 0,-3 2-1 16,-2 2 1-16,1 2 0 0,-4-1-3 0,3 3 6 0,-3 3-8 16,2 1 0-16,1 0 0 0,-2 1 0 0,2 2 1 15,2 2-1-15,2 0-5 0,2-2 0 0,1 2-6 16,3 2-3-16,2-2 1 0,2 0-1 0,1 2 6 16,4-3-11-16,5-1 2 0,2 1 0 0,3-2-2 15,4-1 2-15,4-2 2 0,-5 1-1 0,6-4 6 16,-7 2 0-16,5-4 3 0,-6 5-3 0,-2-5 2 15,-6 5 3-15,2-2 2 0,-3 2-4 0,-1 0 2 16,-3 1 3-16,1 0 0 0,-1 2 6 0,0-2 1 16,-2 5 4-16,-1 1 9 0,1 0 7 0,-3 5 0 15,0 0 0-15,-1 0-3 0,-1 4 5 0,0 2-2 16,-1 1-1-16,1 0-4 0,-4-3 0 0,4 2-2 16,0 2-4-16,-4-1 2 0,4 0-2 0,-1-1-2 15,1-2-3-15,0-2-4 0,0-2-1 0,0 0-17 0,4-2-3 16,-3-1 2-16,3-3 2 0,1 0 1 15,4-4 0-15,-4-1 2 0,-5 0 0 0,21-7 0 16,-10 2-4-16,2-7 5 0,7-8 2 0,-3 1-1 0,0-3-3 16,0 0 4-16,-1-2 3 0,2 0-4 0,-3 2 3 15,-4 9 1-15,-2-3 4 0,-1 7 2 16,1-5 2-16,0 6 4 0,-4 1 2 0,-1 2-2 16,-3 2-1-16,3-1 3 0,-1 1-8 0,-3 3 2 0,0 0 0 15,10 7-2-15,-6-2 1 0,-2 4 3 0,5 1 0 16,-2 5 1-16,-4-2-6 0,6 1 5 0,-3 3-2 15,3 1 1-15,-1-1 0 0,0 0-1 0,-1 0-2 16,1-2 2-16,3-1-3 0,-1-1-4 0,-2-3-5 16,3-1 0-16,0 1-1 0,-1-5-1 0,1 0-3 15,1-1-4-15,-4-3 3 0,6-2 3 0,-1-2 0 16,-2-1-4-16,0-2 2 0,5-6-2 0,-1-1-1 16,-2-2 2-16,5-6-2 0,-7-4 2 0,2 0 0 15,-1-3-2-15,-1 0 2 0,-1-1-2 0,-2 3 1 16,-2 0 5-16,0 1-4 0,0 7 6 0,-3-2 4 15,-1 3 0-15,0 3 12 0,-2 1-6 0,-2 0 17 16,-1 4-10-16,-2 0 1 0,-3 0-4 0,-2 3-2 16,-4 1 7-16,-1 4-5 0,-2 1 0 0,1 4-2 0,3 1-1 15,-2 2 9-15,-1 1-10 0,4 4-3 16,0 0 0-16,3 1 7 0,1 1-18 0,2 2-8 16,1 0-20-16,5 0-13 0,1-5-12 0,2 1-10 0,3-2-8 15,2 2 4-15,1-4 4 0,5-1 2 0,4 1 1 16,-4-3 10-16,8-5 5 0,1 0 3 0,1-3 5 15,6-2 2-15,0-3 7 0,0 0 0 0,-3-1 8 16,-5 0 3-16,4-3 9 0,-3 4-5 0,-2-2 3 16,0 1 6-16,-1-2 1 0,1 2 2 0,-1 1 7 15,0 0 2-15,1 2 3 0,-3 1-5 0,0-1 4 16,-4 1 5-16,2 1-4 0,-3 3 5 0,0-3-7 16,-3 2 2-16,0 0-3 0,-2 1 2 0,1-1-6 15,-1 2 5-15,-6 0 0 0,9-2-1 0,-9 2 1 16,9-1-4-16,-9 1 3 0,5 0 4 0,-5 0 0 15,8 0-3-15,-8 0 0 0,0 0-4 0,0 0 5 16,0 0 1-16,0 0-1 0,0 0 4 0,5-2 2 16,-5 2 1-16,0 0-2 0,0 0-1 0,0 0-2 15,0 0 4-15,-17-3 4 0,17 3 10 0,-14 0 3 16,0 0 5-16,1 3 10 0,-4 1 9 0,0 1 3 0,-3 3 7 16,-1 0 4-16,-3 4 9 0,1 2-4 15,-3 3-2-15,12-1-1 0,-4 6-6 0,3 2 2 16,2 0-3-16,4 3-7 0,-1 0-5 0,6 0 1 0,2 2-6 15,4 0-4-15,3-2-1 0,8 1-6 0,0-1-3 16,3 0-4-16,6-2-7 0,1-3-12 16,1-4-17-16,2-1-10 0,1-3-9 0,1-4-8 0,1-3-5 15,2-5-2-15,-2-3-10 0,2-5 6 0,1 0-9 16,-1-7 5-16,-2-2 1 0,-1-6 4 0,0 1 14 16,0-6 4-16,7-8-1 0,-5-4 2 0,-3-2 0 15,-2-3 6-15,-2-1 8 0,-3 0 5 0,-2 1 9 16,-8-1 8-16,-1 8 6 0,-4-10 22 0,-1 12 4 15,-1-2 12-15,-6 2 23 0,3 5 4 0,-4 0 10 16,3 4 13-16,-4 7 7 0,1 1 4 0,0 2 3 16,2 5 5-16,-1 3-3 0,3 0-11 0,-5 2-13 15,5 1-11-15,0 4-8 0,0 0-2 0,-9 10-5 16,5 0-3-16,0 6-5 0,-1 3-6 0,-4 8-3 0,4-1-2 16,0-1-3-16,1 3-6 0,2-1-3 15,-2 4-2-15,0-2-4 0,-1-1-2 0,1 3-2 16,0 0 0-16,3 1-5 0,1-6-1 0,-6 3-9 15,0-5-4-15,4-7-10 0,-1 0-6 0,2-5 3 16,-1-2-8-16,0 0 4 0,1-4 5 0,0-2 3 0,1-2 3 16,0-2-2-16,0 0 3 0,0 0-3 15,9-8 1-15,-4-4 0 0,2-5-2 0,2 0 2 0,5-6 1 16,-2 1 1-16,7 0-1 0,-5 0 2 0,0 7-1 16,-1-1-1-16,2 3-1 0,2 2 4 15,1 1-2-15,-3 1-3 0,3 3 2 0,-1-3 1 0,1 7-1 16,2 1-3-16,-3 3 2 0,2 4 0 0,-2 1-3 15,-1 2 3-15,3 11 3 0,-5-4-3 0,3 6 4 16,-3 3-1-16,-2 1-1 0,0-2 0 0,-2 3 0 16,1 0-5-16,-4-3-8 0,0 4-6 0,-1-1-3 15,4-5-14-15,-5-3-8 0,3-1 5 0,0-2-3 16,2-1-7-16,-2-4-4 0,-1-3 6 0,2 0 2 16,4-2 8-16,-3-3 2 0,4-2 3 0,-1-1 2 15,0-3 3-15,2-3 9 0,6-3-12 0,-6-3 5 16,9-6-2-16,-3-3-3 0,-2-3-3 0,0-2-1 15,3 1 3-15,-7-4 7 0,3-4 0 0,-3 4 2 0,2-1 6 16,-4 2 1-16,-4 3 9 0,-2 0 10 0,-5 9 15 16,-1-2 2-16,-2 6 8 0,-1 3 5 15,0 0 4-15,-6 1-3 0,-1 3 5 0,0 1-2 16,-2 2-2-16,-5 2 2 0,-1 4-5 0,1 1 0 0,-2 2-7 16,3 3-1-16,-2 0 1 0,4 3-5 0,0 0-4 15,2 3 2-15,5-1 4 0,-2 0-14 0,4 3 0 16,2-2-6-16,2-1-7 0,1-1-9 0,3-2-12 15,2-1-3-15,2-2-6 0,4-1-5 0,4 1 5 16,1-7-5-16,3 1 7 0,1-3 10 0,0-5-6 16,6 0 3-16,3-7 2 0,-5-2 7 0,3-1 0 15,-1 1 6-15,0-4 0 0,2 2 4 0,-5 0 20 16,-2 0-6-16,-4 5 10 0,-1-2 4 0,-2 3 2 16,-1 0 1-16,-1 4-1 0,-4 2 1 0,0 0-5 15,2 1-1-15,-4 3-5 0,0 3 4 0,3-2 1 16,0 6-7-16,-1 2 4 0,-2-1-3 0,1 2 4 15,-2 2-3-15,3 5-3 0,-4 1 1 0,2-1 0 16,-4-1-7-16,1-1 5 0,0 2-1 0,-4-2 1 16,0-2-1-16,0 3 0 0,-1-4-1 0,-2 0-2 15,2-3 9-15,-3 2-9 0,2-6 7 0,-1 2-5 16,2-1 11-16,-2-3-7 0,2 0 0 0,1-3 2 0,-4 4 2 16,4-4-7-16,0 0 0 0,2-16 0 0,0 6 0 15,3-3 0-15,1-3-1 0,6-8-1 0,1 0 11 16,1-1-12-16,0-1 10 0,5 3-8 15,-1 0 3-15,2-2 3 0,0 4-1 0,0 4 2 0,-5 3 0 16,3 3 2-16,0 0-1 0,1 3 0 0,-3 1 0 16,-5 3-4-16,2 3 0 0,0 1 0 0,-3 1 4 15,-1 5 1-15,1-1 1 0,-1 1 1 0,-1 3 4 16,-2 3-3-16,0-2-4 0,-2 1 1 0,1 3-5 16,-3 3 3-16,0 0-1 0,0-4 5 0,-4 3-7 15,1 2-2-15,-2-1 1 0,1 0-2 0,-3-3 1 16,2-1-4-16,-2-1 0 0,4-3 0 0,-2 1-5 15,1-4 1-15,-1-1 4 0,2-1 0 0,0 0 2 16,1-4 3-16,0 0-4 0,0 0-2 0,0 0 2 16,0 0-3-16,10-17 1 0,-4 5 1 0,3-5-1 15,0 0-2-15,9-6 2 0,-3-2 0 0,3 0-2 16,-4 3 1-16,5-4-3 0,-1 3 0 0,3 0 1 16,-3 2 0-16,-4 9 1 0,1 0 1 0,-7 3-5 0,2 1 1 15,1 0-2-15,-2 3 3 0,-1 2-1 16,1 2-1-16,-3 1-1 0,1 2-2 0,-1 2 2 15,3 3 2-15,-3 1-1 0,0 5 1 0,-3-1 0 0,1 4 0 16,0 1 0-16,-3 0 2 0,2 0 1 0,-2 3-2 16,-2-1-2-16,1 0 4 0,1 1-2 0,-1-4 0 15,2 1 5-15,-4 0-4 0,-2-1-4 0,4-7-1 16,-1-1-7-16,1 0-2 0,0-3 6 0,0 0-4 16,0 0 2-16,1-2 2 0,-1-3 8 0,10 0-5 15,-10 0-2-15,19-9 5 0,-3 1 1 0,-2-4-4 16,3-1 7-16,2-5-4 0,-1-2 2 0,2 2-2 15,-3-3 1-15,-1-3 0 0,1 0 1 0,2 2 1 16,-5 0 0-16,2-2-1 0,-5 9-3 0,2-1 4 16,-7 3 7-16,2 1 0 0,-3 4 0 0,-1 2 0 15,2-1-4-15,-2 3 5 0,-1 3-6 0,-3 1 2 16,0 0 7-16,0 0 6 0,5 12-2 0,-5-5-4 16,-3 3 3-16,2 2-3 0,-3-1 1 0,3 2-2 0,-2 4 0 15,1-5-2-15,-6 0-1 0,4 5 3 0,-1 0-5 16,1-2 3-16,-1-2-1 0,0 2-2 15,0 0-5-15,1-3-5 0,0 0-7 0,0 0-6 16,1-4-3-16,1-1-3 0,1-2-5 0,1-1 2 0,-3 1 1 16,6 0 5-16,-3-5 2 0,1 6-1 0,1-4 3 15,1 0-2-15,-3-2 5 0,10 1 1 0,-3-1 1 16,-7 0 1-16,10-1 3 0,-2-1-3 0,1 4 2 16,1-4 3-16,-1 1-1 0,3 1 1 0,-1-1 3 15,1-2-3-15,0 3 1 0,0-1-1 0,-3 0 1 16,2 1-1-16,0-3 4 0,-4 3-3 0,2 0 5 15,-1-3-3-15,-2 2 0 0,1 0-1 0,-1-1-4 16,0 1 6-16,-6 1 1 0,8-2 1 0,-8 2-3 16,9-2 3-16,-8-1 0 0,3 1-1 0,-2-2 0 15,1 1 4-15,2 1-1 0,-2-1-1 0,-2-3 2 16,3 0-3-16,0 1 1 0,0-3 1 0,-2-2-1 16,7 0 6-16,-4 1-6 0,-1-5-2 0,5 2 0 15,-2 0 1-15,1-3 0 0,0 1-1 0,4 0 2 0,-1 2-4 16,-2 2 0-16,-1 2 2 0,2 0 0 15,-2 0-2-15,2 2 0 0,1-1 1 0,-2 2 1 16,0 0-2-16,3 1 0 0,-1 1 0 0,-2-2 2 16,0 3-1-16,-3 1 0 0,2 0-2 0,-3 1 2 0,-5 0-2 15,14 1 3-15,-10 0-2 0,-3 2-1 0,3 1-1 16,-4-1 2-16,3 2 1 0,-3-1 1 16,-3 3 4-16,-2 1 5 0,1-1 1 0,-6 5 3 0,0 0 2 15,-3 5 1-15,0-5 3 0,2 5 2 0,-6 3-3 16,-1 2-3-16,4 1 3 0,4-6-3 0,-1-1 0 15,2-3-3-15,2 0 1 0,2-4-3 0,1 4 2 16,3-2-1-16,-3-3 2 0,6 1-2 0,1-4 1 16,4 5 2-16,-1-3-4 0,4 1 3 0,4-4-3 15,4-1 0-15,5 2 2 0,4-3-4 0,6-2-1 16,-1-1 1-16,10-1-1 0,-3-5 2 0,14 5-2 16,-13-3 1-16,11-7-2 0,-14 2 0 0,11-4-4 15,-12 2 0-15,0 0 1 0,1-3-2 0,-1 1-1 16,-3-3-7-16,-1 0-5 0,0-1 1 0,-9 1 3 15,1 1-1-15,-2-3 0 0,-9 5 2 0,-3 2-1 16,-1 1 5-16,-1-1 2 0,-4 2 6 0,-2 3 4 16,1 0 0-16,-4 0 2 0,-2 2 0 0,-1 2 0 0,-2 0-2 15,-7 2-1-15,0 2 1 0,-6 3 0 0,2 1 4 16,-2 6-5-16,0-1 0 0,-3 4 2 16,1 3-4-16,-1 0-1 0,8-2-1 0,-1-1 2 0,3 1-2 15,2 0-9-15,1-1-5 0,4-4-7 0,-2-1-8 16,2-1-5-16,4-1-2 0,-2 0-3 15,2-2 0-15,1 0 7 0,1-2 3 0,3-1 3 0,1-2 1 16,-5 0 4-16,18-3-1 0,-5-2 3 0,6-1 1 16,-3-2 3-16,1 0-1 0,3 1 0 0,4-5 1 15,1 3-2-15,-2 1 4 0,-5 1 0 0,4 2 3 16,-4-2 0-16,-1 4 1 0,2 0 1 0,-4-2-2 16,3 4 6-16,-7 1-6 0,-1 1-2 0,0 0 0 15,0 4 0-15,-4-1 3 0,2 2-7 0,-1 4 7 16,1-2 0-16,-4 1 3 0,2 0-3 0,-1 3 4 15,1-2-1-15,-3 0-3 0,1 2-3 0,0-3-6 16,-3 1-4-16,2 0-1 0,3-2-2 0,-2-2 3 16,1-1-4-16,-1 1 7 0,4-1 6 0,-1-4-4 15,1-1-2-15,1-1 2 0,5-3 0 0,-1-1 2 0,2-2 1 16,2-6 3-16,-6 0 2 0,2 0 1 16,1-3-1-16,5-4 4 0,-5-2 1 0,4-5 1 15,-5 3 2-15,2-4-2 0,1 1 5 0,-1-2-2 0,-2 0 1 16,1-2 0-16,-1 0 1 0,-1-2-2 0,0 4 5 15,-3 2 1-15,1 1 7 0,-5 8 4 0,0 7 17 16,-2-2 1-16,-1 5-1 0,0 3-5 0,-1 2-1 16,-1 3 7-16,0 0 17 0,-13 20 7 0,5-2 12 15,-7 10-3-15,2-2 0 0,-1 4-2 0,-1 1-3 16,1-2-3-16,4 2 2 0,-4 0-11 0,5-2-3 16,-2 1-8-16,10-1 2 0,-3 0-11 0,7-3 0 15,-1-1-3-15,6-6-6 0,1 3-4 0,4-7-17 16,1-1-22-16,3 0-30 0,-1-3-48 0,9 0-58 15,-5-1-67-15,5-1-55 0,-5-1-61 0,1-4-97 16,1 1-1288-16,-4-5 574 0,-4-2 382 0</inkml:trace>
  <inkml:trace contextRef="#ctx0" brushRef="#br0" timeOffset="55595.889">17837 12487 213 0,'-18'-7'288'0,"0"3"-117"0,5 4-103 0,7 1-123 16,-2 1-174-16,-1 1 77 0,-1-3 50 0</inkml:trace>
  <inkml:trace contextRef="#ctx0" brushRef="#br0" timeOffset="56316.375">10806 14855 233 0,'-27'6'245'0,"1"1"-8"0,6-2-1 15,1 2-3-15,1 0-4 0,7-3-11 0,0 1-14 16,0 0-12-16,7 1-13 0,-1-4-12 0,5 4-6 15,0-2-2-15,8 0-6 0,4-2-6 0,6-1-1 16,14-1-4-16,4-1-4 0,19-4-4 0,-1-2 0 16,-1-2-4-16,2 1-7 0,0 2-5 0,4-5-12 15,-8 4-8-15,-14 2-9 0,4-3-11 0,-4 2-2 0,-5-1-12 16,1 2-10-16,-1 0-6 0,-2-1-13 16,-10 2-36-16,8-3-32 0,-6 2-45 0,-3 0-46 15,0-1-48-15,1 3-55 0,-1-4-72 0,-1 4-959 16,1-1 420-16,-3-2 278 0</inkml:trace>
  <inkml:trace contextRef="#ctx0" brushRef="#br0" timeOffset="58046.952">13075 14452 204 0,'0'0'213'0,"0"0"-5"15,0 0-1-15,0 0-8 0,0 0-3 0,-24 6-12 16,5-2-3-16,1 2-16 0,-2-3-10 0,-10 2-6 16,2-1-9-16,-1 3-8 0,1-3-10 0,-2 0 4 15,1-2-18-15,1-2-7 0,7-2-5 0,-2 0-9 16,3-1-5-16,-3-2-2 0,2 0-10 0,0-1-4 15,-1-2-4-15,-1-4-3 0,7 3-2 0,0-2-3 0,-2 0-3 16,5 2 4-16,2 0 9 0,2 1-11 16,0 0 1-16,2 2-2 0,1 2-5 0,2-2-11 15,1 4 2-15,3 2-4 0,-7 0-3 0,7 0-2 16,0 11-2-16,1-4-1 0,2 9 7 0,2 1-5 0,0 7 0 16,3 1-4-16,2-1 5 0,-5 4-5 15,4 0 0-15,1-1 1 0,3 2 5 0,-5-3-14 0,6-1-4 16,-2 2 2-16,0-5-3 0,1 3-6 15,1-3 7-15,0-7 4 0,-1-1-8 0,5 0 2 0,-4-4-2 16,6-1-4-16,7 0-3 0,1-5-6 0,-1-3 6 16,-5-2-7-16,6-4 3 0,-6-1 3 0,4-4-6 15,1-5 0-15,-4-2 3 0,-1-2 0 0,1-6 2 16,-4-2-6-16,-2-2 4 0,-3 0 4 0,-3 0 0 16,0 2 0-16,-3 1 16 0,-2 6 8 0,-3 1 6 15,0 2 14-15,-2 5 16 0,-1-1 22 0,0 5 12 16,2 1 5-16,-4 1-8 0,2 1-5 0,0 1-16 15,2 1-7-15,-2 3-6 0,0 0-8 16,0 0-6-16,0 0-6 0,-9 11-1 0,5-2-4 0,1 3-4 16,-1 2-4-16,1 3 2 0,1 2-7 0,1 0 3 15,2-1-6-15,3 1 0 0,1 5 1 0,3 0-6 16,-2-7-1-16,3 0-2 0,4-2-1 0,0 1 1 16,3-5-4-16,1-1 4 0,10 0-3 0,-8-4-1 15,9-3 1-15,-6 2 1 0,6-10 0 0,-8 3-10 16,12-5 3-16,-1-6 0 0,-3 0-5 0,4-3 4 15,-5-3-4-15,1-2-1 0,0-2 1 0,-4-3-6 16,12-8 5-16,-15 6-3 0,-1-3-2 0,-1 1 5 16,-2 2-2-16,-2-1 3 0,-3 7 0 0,-3-5 11 15,-4 9-8-15,-4 3 2 0,-1-1 3 0,0 4 10 16,0 1 0-16,-4 2-1 0,-1 4-3 0,-4 0-5 16,3 1 4-16,-6 4-2 0,2 2 2 0,0 5-1 15,-8 2 3-15,5 3-1 0,-8 6-4 0,5 3 2 16,5 4-2-16,0 3 2 0,2 0-4 0,4 2 0 15,-1 3 1-15,3 2 4 0,3 12-3 0,2-13-3 16,3 11-2-16,0-10 4 0,6 12-4 0,-3-11 5 0,6 8-3 16,-2-10 1-16,2 0-8 0,1-1 2 15,2-1-5-15,-2 0-1 0,4-2-4 0,-1 1-4 16,0-2-3-16,-4-3-5 0,4-1 1 0,-4-4 2 16,-4-4-2-16,-2 0-2 0,-3-2 1 0,-1-1 6 0,-3-2 4 15,-2 1-7-15,-2-2 3 0,-2 1 2 0,-3-5 5 16,1 3 1-16,-5-4 2 0,1-2-7 15,-3 0 7-15,2-3 0 0,-2 1 5 0,0-4-3 16,1 0 6-16,-6-4-3 0,5 0 5 0,1-1-3 0,3-1 3 16,-1-5-4-16,-1 0 3 0,6-4-3 15,-1 0 3-15,7-3 0 0,1 0-9 0,5-6 3 16,5-1-8-16,4-1-2 0,3-4-5 0,13-6-7 16,1-1-12-16,0 2 8 0,7-4-13 0,-4-3-6 0,-2 5-6 15,1 1-2-15,0-1 8 0,-3-2 4 0,1 0 5 16,-4 3 8-16,-8 4 0 0,6-6 9 0,-10 7-8 15,2 3 9-15,-7 1 5 0,1 1-1 0,-3 0 5 16,0 2 5-16,-5 7 17 0,-1 2 0 0,-2 5 12 16,0 0 9-16,-1 0-2 0,-2 0-5 0,-1 4-1 15,-2 1 1-15,0 0-7 0,1 2 3 0,-4 1-6 16,2 0 0-16,0 0 9 0,0 3-18 0,2 0-1 16,4 1 5-16,0 0-1 0,0 0 1 0,0 0-3 15,0 0-2-15,0 0 4 0,0 0-5 0,3 12-3 16,2-8-2-16,0-1 4 0,4-1-5 0,0 4 2 15,-4-2-4-15,6 1 8 0,1 0-2 0,-4-1-4 16,-3 1 0-16,2-2-2 0,3 4 6 0,-5-1-3 16,0-2 1-16,1 1 3 0,1 4 2 0,-2-2-6 15,-1 2-2-15,1 2 2 0,-1-1 2 0,-2 2 4 16,1-3 1-16,-1 6-10 0,0-2 14 0,-1 0 0 16,-1 2-4-16,2 0 0 0,0 1 3 0,-1-1-1 15,-1 0-2-15,-1-3 1 0,2 4-2 0,-2-3 13 16,1 3-11-16,1-5-9 0,0 0 10 0,3-1-6 15,-1-1-2-15,-1 0-4 0,2-1-6 0,0-3-1 16,1 1 0-16,1-2-1 0,1-2 6 0,0-1-3 16,-7-1 6-16,22-6-6 0,-13 0 3 0,9-4 1 15,-5-2-3-15,6-7 3 0,-1 1-4 0,-3-2-1 16,4-3 0-16,-1-2 5 0,-1 1 0 0,-3-2 3 16,1 4 0-16,-1-2 6 0,-7 7 7 0,-1 2-2 0,0 3 7 15,-2 2 7-15,0 2 11 0,-3 2 6 16,1-1-14-16,0 4 2 0,-2-1-9 0,0 4 2 15,0 0 6-15,0 0-1 0,-5 19-1 0,1-9 2 16,0 3 0-16,-2 4-2 0,4 1-6 0,-4 1 3 16,4-1-5-16,-1 3 3 0,-1-3-1 0,2-1-3 0,0 4-2 15,2-3-3-15,-1 0-8 0,1-1-20 0,0 0-24 16,1-6-50-16,-1-1-38 0,0-1-28 0,2-2-20 16,2-1-18-16,-1 0-18 0,3-4-36 15,1-2-17-15,3-5-23 0,-1-2-780 0,3-2 359 0,-2-4 238 16</inkml:trace>
  <inkml:trace contextRef="#ctx0" brushRef="#br0" timeOffset="58143.703">14624 14129 59 0,'-2'0'71'0,"2"0"-24"0,0 0-25 0,-3 10-24 16,3-4-65-16,3 3 23 0,0 0 14 0</inkml:trace>
  <inkml:trace contextRef="#ctx0" brushRef="#br0" timeOffset="59931.88">15103 14241 256 0,'0'-3'266'0,"2"-1"1"15,-4 0-6-15,-3 0-12 0,5 4-13 0,-12 3-6 16,0 1-7-16,-5 3-5 0,-2 5-12 0,4 1-11 15,-8 6-21-15,5 1-9 0,0 1-18 0,-1 1-11 16,2 2-9-16,3 1-6 0,2 1-15 0,1-1-15 16,-1 2-13-16,5 0-7 0,2 1-3 0,0-4-4 15,7-5-16-15,0 0-8 0,-1-2-15 0,5 0-8 16,2-2-14-16,3-5-8 0,2 2-12 0,5-6-1 16,3 0 2-16,-1-4-13 0,10-3-6 0,-1-3 0 15,-1-5 2-15,3-3-2 0,-2-4 5 0,-1 0 1 16,0-3 10-16,-1-2 2 0,0-2-1 0,-3 2 1 15,1-5 7-15,-2 1 3 0,-3 5 14 0,-1-2 13 16,-5 8 7-16,-4-2 7 0,-1 2 4 0,-1 0 22 16,-2 3 26-16,-2 1-4 0,0 2 4 0,0 1-7 15,-3 5 1-15,2-1-15 0,-3 3-8 0,0 0 0 16,0 0 6-16,0 0-11 0,-9 12-6 0,5-2-1 16,0 2-5-16,-5 2-6 0,4 3-6 0,0 1-1 15,1 2-6-15,2-2 1 0,0-1-3 0,-2 4-5 16,4-1-14-16,0-1-18 0,4-2-6 0,0 1-18 15,1-6-5-15,3 2-6 0,2-6-5 0,-1 1-8 16,0-6 2-16,5 1 2 0,0-3 4 0,1 1 1 0,2-6 12 16,1-4 3-16,0 0 2 0,1-3 1 15,-1 0 2-15,5-6 7 0,0-1 4 0,1-3 4 16,-1 0-5-16,-5 2 9 0,0-2 6 0,-6 6 12 16,-1 1 9-16,-3 4 12 0,-2 0 15 0,1 3 13 15,-6-1 10-15,1 5-1 0,1-2-7 0,-1-1-4 0,1 5-5 16,-3 1-7-16,0 0 0 0,0 0-5 0,0 0-7 15,-8 14 1-15,6-4-3 0,-1-1 8 16,3 4-16-16,-2 0 3 0,0-1-9 0,1 5 0 16,0 0-6-16,3 0-5 0,1 0-8 0,2 0-13 0,3 0-6 15,-2-7-15-15,2 1 2 0,1-1-6 16,3-4 2-16,-1-2 1 0,0 0-1 0,3-4 4 16,-1-1 7-16,1-2 0 0,3-5 5 0,1-1 2 15,5-8 3-15,-3 0 7 0,1-6 1 0,-2 1-6 0,-1-6 10 16,3 2 7-16,-7-1-8 0,4-4 9 0,1-15-1 15,-2 3 0-15,1-2 2 0,-4 1 4 0,-4 9 5 16,2 2 9-16,-6 0 18 0,-1 1 36 16,1 2-20-16,-2 3 22 0,-6 7 12 0,-3 4 13 0,-4 3-11 15,1 6 3-15,-1 1-4 0,-2 5 9 0,-5 7 0 16,-8 5-1-16,1 4 0 0,-4 6-6 0,4 8-2 16,-6 9-5-16,8-6-7 0,0 9-7 0,-1 2-1 15,8 3-6-15,-4-1-10 0,9-9-1 0,4 12-4 16,1-16-4-16,0 17-6 0,4-14-1 0,0-1-9 15,4-2-16-15,4-3-11 0,1 0-8 0,6-5-7 16,-1 0-18-16,0-9-21 0,8 2-16 0,4-6-21 16,-1-3-10-16,4-4-1 0,7-5 3 0,-4-6 8 15,4-3 10-15,-2-6 0 0,1-1 11 0,7-9 9 16,-10 4 1-16,6-11 24 0,2-2-7 0,-4-3 8 16,-2-1 1-16,1 0 3 0,-2-7 7 0,-2-3 0 15,-2-3 10-15,-1-1 5 0,-5 0 5 0,-4 2 11 16,-5 4 20-16,-1 12 22 0,-5 1 9 0,1 1 12 15,-5 5 15-15,-4 4 12 0,0 7 6 0,2 3 13 16,-2 4-5-16,0 3-11 0,0 4-14 0,0 3-8 16,0 0-4-16,0 0-2 0,-14 22-6 0,5 2-3 15,-2 5 0-15,2 0-5 0,0 8-3 0,0 9-5 16,1-1 1-16,4-8-10 0,3 11 0 0,-2-4-6 16,1 4-3-16,1-12-1 0,-1 1-3 0,1-2-10 15,1 0-14-15,1-4-10 0,2 1-17 0,3-4-16 16,1 0-3-16,0-11-9 0,2-1-3 0,3-3-5 15,3-2 2-15,0-1-7 0,3-7 2 0,4-3 4 16,-3-2 8-16,8-6 3 0,-8-1 7 0,8-6 10 16,-1-3-1-16,1-3 2 0,-2-2 5 0,-3-2 3 15,3-4 6-15,-2 2 7 0,0 0 7 0,-1-4 15 0,-5 7 12 16,1-1 7-16,-7 9 25 0,0 2 11 0,-4 3 12 16,-2 2 1-16,0 4-7 0,-1 0-11 15,-1 1-11-15,0 1 0 0,-3 3-2 0,0 0 4 16,0 0 2-16,0 16-8 0,-1-7-1 0,-1 4 0 0,-5 3-7 15,6 2-3-15,-2-1-6 0,1 6-3 0,0 0 0 16,2 4 1-16,0-1-5 0,3-1-3 0,-2 0-5 16,1 0-10-16,0-7-7 0,2 0-17 0,-1-1-4 15,5-3-6-15,4-1-19 0,3-1 1 0,-1-3 0 16,5-2-4-16,2-1-5 0,1-3 8 0,1-3 11 16,3-5-8-16,1-4 1 0,-4-4 10 0,2 1 6 15,-2-4 12-15,0-4-6 0,-3 0 5 16,2-5 0-16,-2 4 5 0,-3-5 11 0,-2 0-3 0,-1 1 14 15,-1-2 3-15,-4 5 13 0,-4 3 1 0,0 0 9 16,-5 2 4-16,3 0 0 0,-4 1 13 0,-2 0-7 16,-1 5 4-16,0-2 10 0,2 5 2 0,-2-3-4 15,0 6-6-15,3-1-3 0,-1 2-8 0,1 0-5 16,-2 1-5-16,3-2-4 0,0 5 0 0,-3-4-7 16,3 4-5-16,0 0-7 0,0 0 2 0,9-1-2 15,-9 1-3-15,11 5 4 0,-2-2-8 0,9 2-3 16,-2-1 0-16,5-1 0 0,-2-1-3 0,-2 2 3 15,2-4 0-15,0 0 2 0,-2-1 6 0,1-2-8 16,-5 2 3-16,-1 0 0 0,0-1-2 0,1 1 4 16,-5-1 0-16,0 1 2 0,-1 0 0 0,-1 1-3 15,-6 0-1-15,13 1-2 0,-8 2 6 0,-1 0 5 16,2 3 0-16,-3 0 3 0,-2-1 7 0,5 8-3 16,-4 0 2-16,0-2 1 0,1 6 0 0,-1-1-3 15,-2 1 1-15,2 0 1 0,-4 4-3 0,2-2-2 16,0-1-7-16,0 2 9 0,0-1-4 15,0 2-2-15,2-4 2 0,0-2 1 0,-1 2-6 0,3-4 2 16,4-2-6-16,2 4 4 0,-3-8 0 0,5 3-1 16,0-5 2-16,-3 0 0 0,1-1 1 0,4-3-2 15,-4-1 0-15,4-1 1 0,-2-3-4 0,-1-1 8 0,6-3-4 16,-3-2 1-16,3-2 1 0,-3-1 0 0,2 1-4 16,-7-2 2-16,5 0 1 0,-1 2 1 15,1-3 1-15,-5 2-3 0,0 0-1 0,-4-1 2 16,0 6 4-16,0-2 4 0,-1 1 5 0,0 1 2 0,-1 3 4 15,-1-2-3-15,2 3-1 0,-1 0-2 0,-2 0-4 16,0-1-5-16,-1 5 0 0,1-4-4 0,-1 4-3 16,0 0-1-16,0 0 0 0,0 0-1 15,0 0-5-15,0 0-9 0,0 0-3 0,0 0-3 16,0 0-13-16,3 13-12 0,-3-13-12 0,-6 6-12 0,3-1-19 16,-1 1-18-16,0-3-35 0,-2 2-26 0,-2 2-22 15,-3-3-31-15,-1 0-28 0,-2 2-30 0,1-2-23 16,3-2-7-16,-4 1-18 0,1-3-831 15,1 0 386-15,1-1 258 0</inkml:trace>
  <inkml:trace contextRef="#ctx0" brushRef="#br0" timeOffset="60619.28">17746 14318 1 0,'-9'-9'130'0,"5"4"9"16,-1-3 4-16,1 2 13 0,-1 0 22 0,3 1 11 16,0-1 2-16,-1 3-4 0,1 0-1 0,2 3-8 15,0 0-2-15,0 0-9 0,0 0 19 0,0 0 0 16,0 0 2-16,23 12-3 0,-15-1 6 0,-2 1-2 15,3 0 4-15,0 3-9 0,-4 1-9 0,3-2 0 16,-3 3-8-16,-1-2-2 0,-3 2-13 0,3 0-10 16,1-1-15-16,-1 1-7 0,1-1-12 0,0 0-11 15,-2 2-6-15,-2-1-12 0,2-1-8 16,-2-2-5-16,0-2-7 0,2-1-9 0,-2 0-10 0,3-1 4 16,-3-1-5-16,2-1-5 0,3-1-1 0,-1-2-6 15,4-3-2-15,0 1-3 0,2-6-5 0,1 3 0 16,2-6-3-16,-1-4-1 0,3-2-3 0,-3-3-2 15,6-2-2-15,-2-3 5 0,2-1-8 0,-2-4 1 16,-2 1 3-16,-1-2-8 0,0-3-1 0,-2 2-1 16,0-3 7-16,-4 3-4 0,0-1-2 0,-2-1-2 15,-3 0 10-15,-1 3-5 0,2-1-1 0,-3 3 1 16,2 5 10-16,0 1-1 0,-2 2 0 0,0 3-7 16,0 2 8-16,3 1 2 0,-4 2-3 0,2 0 2 15,0 4-5-15,-2 0-6 0,1 1-2 0,-1 3 2 16,0 0-2-16,0 0 1 0,8 7 0 0,-8 3 0 15,2 2 0-15,1 3 0 0,2 2-1 0,-5 3 0 16,4-2 2-16,1 2-9 0,2 3 3 0,-3-5 5 16,3-1-8-16,-1 3 6 0,-3-2 1 0,2-1-2 15,-4 1 3-15,2 1-2 0,1-2 4 0,1-1-5 16,-4 1 3-16,4-3 1 0,-1 2-2 0,0-4 0 16,1 0 0-16,-1 0 1 0,2-2 3 0,3 1-2 0,-2-1 2 15,-1 1-2-15,4-2 2 0,-2-2 2 16,2 0-3-16,3 0-4 0,-2-2 3 0,6 3 2 15,0-6-3-15,0 2 6 0,-5-5-5 0,7 0 2 16,-1-1-3-16,1-4 0 0,-2 1-3 0,-2-2-2 0,4-3 1 16,-7-1-9-16,3-3-1 0,-1 0-5 15,2-5 2-15,-2-4-9 0,-7 4-2 0,1 0-3 0,-2-1 6 16,-2 2 5-16,-3 0 2 0,1 3 1 16,-9 1-4-16,0 2 3 0,-1 4-2 0,-4 2 15 0,-5 3 5 15,-4 3 15-15,1 4-1 0,-6 6 10 0,-2 5-1 16,5-1-3-16,3 6-4 0,2 1 6 0,-1 3-8 15,3-3 0-15,0 3-9 0,2-1 8 16,1 0-2-16,0 3-4 0,4-4-10 0,3-3-15 0,-2-2-11 16,7 0-38-16,1 2-73 0,1-4-60 0,4 1-40 15,0 0-64-15,0-7-77 0,-2 0-1066 0,-1-2 483 16,0-6 322-16</inkml:trace>
  <inkml:trace contextRef="#ctx0" brushRef="#br0" timeOffset="60750.934">17705 14304 169 0,'-2'-10'437'0,"4"3"-63"0,-1-2-60 15,3 1-86-15,5-1-93 0,-4 2-115 0,3-3-135 0,-3-5-407 16,-7-7 174-16,-1-5 116 0</inkml:trace>
  <inkml:trace contextRef="#ctx0" brushRef="#br0" timeOffset="62468.865">10195 8584 121 0,'4'-10'256'0,"0"-1"-15"0,1 1-12 16,-2-1-18-16,-2-2-10 0,4-1-1 0,-5 5-4 0,1-3-12 15,-1 0-17-15,-1-2 0 0,-4 5-2 16,1-3-13-16,3 1-2 0,-7 1-5 0,-1 2-8 15,-5-2-4-15,0 3-5 0,0 2-6 0,-4 2 8 0,-1 0-6 16,-1 3 8-16,-6 3-22 0,4-1-11 0,-6 7 0 16,0 1-3-16,1 3-10 0,-1 3-3 0,0 1-7 15,1 1-10-15,4 1-10 0,-2-1 6 0,2 2-5 16,1 3-1-16,3 0 0 0,1-1 1 0,1 5-4 16,-1 1-5-16,3-1 1 0,3 2-3 0,2 1-4 15,0-1-4-15,0 1-2 0,1 2-5 0,4-3 6 16,-3 3-1-16,3-2-5 0,2 0 3 0,1 0-5 15,1 0 0-15,1 0-1 0,-2 1 0 0,4 2-4 16,0-3 1-16,2 2 1 0,1-1-2 0,-1-2 1 16,2 0-3-16,-1 0 3 0,-1 2-3 0,1-5 0 15,-1 3 0-15,-1 1-3 0,2 0 10 0,-1 1 9 16,-2 0 1-16,2 1-2 0,1-2-2 0,-1 0 1 16,-1 4 0-16,1-2-1 0,-2 0-4 0,-1-2 5 0,3 4-5 15,1-4 3-15,-1-1 1 0,-3 3-2 0,3 1 5 16,-3-2-3-16,2 3 1 0,-3 0-1 15,4 1 1-15,-3-2 1 0,0 3-1 0,3 11-5 0,-3-16 2 16,3 2 0-16,-4-1-2 0,4-1 6 0,-4 1 2 16,4-3 1-16,-4 0 3 0,4 2 5 0,0 0 1 15,-3-3 2-15,-1 6-6 0,4-7-2 0,-4 3 13 16,0 2 5-16,-3-1-6 0,2 1 1 0,1 2-4 16,-1 2 3-16,1-3-2 0,-3 0-5 0,-2 0-4 15,2-2-2-15,2 0-2 0,0 1-8 0,-2 3 4 16,-1-4-12-16,-1 3 9 0,3-1-6 0,-2 2 2 15,4-1-3-15,-4 0-4 0,-1 1 1 0,1 1-10 16,-1 10 13-16,-2-9 3 0,3-2-1 0,-3 12-7 16,-1 0 5-16,2 0-4 0,0 2 2 0,-1-3-4 15,6-12 3-15,-3 3-13 0,-5 7 20 0,3 3-16 16,0 1-7-16,2-3 5 0,1 3 3 0,2-14-3 0,-2 1-10 16,2 1 1-16,1-1 6 0,0 11-8 15,-1-10-10-15,1-1 14 0,1 13-5 0,-2-14 8 16,2 16-2-16,-4-3 2 0,2-11-2 0,-3 11-2 15,3-11 0-15,-3 0-2 0,-1-1 2 0,3 15-1 0,-2-5-1 16,-1 3 1-16,-2-2-3 0,0-10 16 0,-1-1-12 16,2 0 0-16,-5 2-14 0,1-6 3 0,-4 3 7 15,0-2 2-15,1-4 0 0,-5 4-4 0,0 0 7 16,-1-2-13-16,-9 7 2 0,1-13 3 0,1 3-2 16,-5-6-8-16,-10 6 6 0,6-8-7 0,2-4 3 15,-1-3-2-15,-1-2-2 0,3-3 1 0,-2-4-5 16,3-3-4-16,0-4 1 0,3-5-5 0,1-2-5 15,-1-1-3-15,0-5 1 0,5 0 0 0,-1-5 1 16,2 2 2-16,6 0 5 0,4 3 9 0,3 3-7 16,1 0 3-16,3 3-3 0,1 2 3 0,3 3 2 15,0-1-2-15,1 1 3 0,5-3-1 0,0 3 6 16,4 0-4-16,9-2 3 0,-4 3 1 0,4 1 2 0,5-3-1 16,5 6 2-16,-7 1 0 0,7 1 2 0,2 6-3 15,-2 0 2-15,3 5 0 0,-3 4 4 16,-1 4 7-16,-1 0-1 0,-2 4-6 0,2-1 3 0,-2 2 0 15,-1 5-5-15,6 11 9 0,0-1-1 0,-3-1-3 16,-8 5 31-16,8-2-2 0,-5 1-3 0,2 7-2 16,-2-7-2-16,-1 1 0 0,-1 5-5 0,-2-1 0 15,2 3 2-15,-1-3-2 0,0 8 4 0,-4-5-8 16,4 8 12-16,-3-3-9 0,4 22 2 0,-3-22-3 16,-1 4 4-16,1 19-4 0,-3-20 3 0,10 24-12 15,-6-3 7-15,-7-22 3 0,3 2 3 0,7 20-1 16,-3-22-4-16,6 25-1 0,-9-26 2 0,9 23-33 15,4-3 8-15,-7-20 11 0,2-5-10 0,1 4 4 16,14 22 6-16,-9-23-2 0,13 21-1 0,-9-24 2 16,19 19-6-16,-16-20 0 0,22 12 3 0,-17-15 1 15,20 12 2-15,-18-16-3 0,28 17 24 0,-5-6 1 16,-17-16 0-16,4-2-4 0,22 15-1 0,-21-18-1 16,23 18 2-16,-21-17-5 0,-1-5-3 0,2 3-2 15,26 10 4-15,-26-17-3 0,2 3 1 0,20 11-5 16,-26-14-14-16,2-5-20 0,-6 4-5 0,-1-2-16 15,3 1-21-15,-5-6-42 0,-6-7-50 0,10 6-51 16,4-11-61-16,-1 0-79 0,3-8-66 0,4-8-88 16,-3-5-1350-16,4-9 620 0,24-16 412 0</inkml:trace>
  <inkml:trace contextRef="#ctx0" brushRef="#br0" timeOffset="63946.62">17961 7840 90 0,'11'-16'223'0,"-2"-1"-16"0,1 2-18 16,2 1-15-16,2-1-15 0,-4-2-2 16,4 4-6-16,1 0-6 0,1-1-7 0,3 1-8 15,3-3-8-15,-2 9-8 0,1-1-8 0,4-2-9 0,2 3-1 16,-3-3-8-16,8 6-4 0,-2-2-6 0,0 4-1 15,2 1-5-15,4 1-5 0,-3 3-2 0,2 1-5 16,-3 0 5-16,0 3 1 0,2 3-2 0,-1 1-1 16,3 2-2-16,-4 3 2 0,0 0-5 0,-4 2-4 15,-1 0 2-15,-3 5-3 0,3-2-2 0,-4 4 5 16,1-1-6-16,-3 2-2 0,2 3-2 0,-3-2 4 16,0 3 0-16,-3 1-5 0,2-1 0 0,3 15 32 15,-6-13-26-15,0 2 3 0,2 11 5 0,-1 2 4 16,-2-1 7-16,0-2-5 0,-3 6 9 0,1-4 2 0,-3-1 0 15,-4-9 0-15,2 12 8 0,-4 1-6 16,0 3-6-16,-2-1 6 0,-6 2-2 0,-1-3-3 16,-1 1-5-16,-2-1-3 0,-2 0-3 0,0 3 0 0,-2 0 0 15,1-1 0-15,-5 5-1 0,5-5-4 16,-5 2-4-16,4-2-3 0,0 6-6 0,1-3 0 0,-1-1 0 16,3 5-3-16,-2-5-1 0,-1 0-4 0,3 1-5 15,-1-1 2-15,0 6 4 0,0-7-1 0,-2 8-1 16,-2-1-3-16,0 20 6 0,0-22-8 0,-4 21 1 15,2-22 0-15,0 1-2 0,-4 19-2 0,8-19-2 16,-4-4-1-16,-2 25-4 0,8-23 5 0,-5-1-3 16,5-1-3-16,-1 6-1 0,2-3-1 0,-4 5-3 15,9-7 2-15,2 6-4 0,-1-7 2 0,6-2-3 16,-1 0 1-16,6 0-6 0,1-3 5 0,0 0-5 16,12-3 2-16,0-2 0 0,3 1-2 0,4 0-2 15,4-3 0-15,4-3 2 0,0-3-2 0,5 4-3 16,5-5 3-16,2-3 1 0,3-1-7 0,-2-4 5 15,3 1-4-15,3-5 6 0,1-1-1 0,1-6-4 16,0 1 0-16,3 0 1 0,-1-5 0 0,1-2 1 16,-4 1-1-16,3-4 4 0,1 1-6 0,-2-5 4 0,-2-3-4 15,-5 2 4-15,0-4-5 0,-12-1 3 0,-3 3-1 16,1-2 1-16,-2 0-7 0,-2 2 4 16,-1 2 0-16,-5 1 1 0,-5 0-1 0,-3 1-1 0,-2 2 2 15,-5 1-2-15,-3-1 3 0,0 5-3 0,-2 2 3 16,-1 1 9-16,-3 3-10 0,-3 1-1 0,-7 8 0 15,-4-1 4-15,-3 3 3 0,0 4-4 0,-7 10 1 16,4-9 0-16,-7 10 1 0,1 0 2 0,3-1-1 16,-1 0-1-16,-2 1-1 0,10-9 5 0,-4 11-5 15,-1-1 1-15,4 2 3 0,0 0-1 0,0 0-2 16,1 3 2-16,4-14 2 0,0 14 0 0,1 0 2 16,-2 3 0-16,5 0 2 0,1-3-3 0,-1 3 3 15,1 0 2-15,-1 0 3 0,0 2-3 0,5-3 30 0,0-1-3 16,0 4-6-16,0-4-5 0,6-1 3 15,-2 2 1-15,3-3-8 0,0 1 2 0,6-1 0 16,1 5 0-16,0 1-3 0,7 1-3 0,-5-3 4 0,2 3-3 16,5 2 8-16,-3-2-5 0,2-1-1 0,-4-2-1 15,4 2 3-15,-2 0-1 0,2-3 1 0,0 2 7 16,-1-2 3-16,1 2-5 0,1 1 4 16,0 1-5-16,-4-2 5 0,-1 1 0 0,0 1 14 0,-1 3-24 15,-2-7 0-15,-2 4-1 0,0-5 9 0,-4 3-11 16,0-3-3-16,-2-2 4 0,-1 3-2 0,-2 0-7 15,-4-3 10-15,2 3-1 0,-4-3 4 0,-3 1-1 16,-4 0 10-16,0-2-12 0,-1-3 0 0,-4 3 3 16,1-2 1-16,-6-2-20 0,-4-2-8 0,-2-1 0 15,4-9 0-15,-7 6 0 0,-1 1 0 0,3-13 0 16,-8 13 0-16,4-12 0 0,2-1 0 0,1 0 0 16,-1-2 0-16,0 0-2 0,1-2 4 0,-2-3-39 15,2-2-14-15,-1-4-27 0,-3-2-46 0,-1-1-52 16,-2-8-77-16,-6-2-100 0,-17-2-104 0,-6-6-108 15,-29-12-1468-15,-4-4 677 0,-1-9 452 0</inkml:trace>
  <inkml:trace contextRef="#ctx0" brushRef="#br0" timeOffset="65869.13">7081 11979 86 0,'0'0'212'0,"10"0"-10"0,-10 0-2 0,0 0 1 16,0 0 0-16,0 0-1 0,0 0-2 0,0 0 0 0,0 0-7 15,3 4-14-15,-3-4-11 0,0 0-8 0,-13 8-1 16,6-3-10-16,-6 4-3 0,-6 0-6 15,-6 2-9-15,-1 6-2 0,-5-4-14 0,-1 0-5 0,-4 4-12 16,-9 5 0-16,-3-3-2 0,-2 1-15 0,-4-1 12 16,-1 1-10-16,2-1-8 0,-3-1-1 0,2-4-10 15,-5 3-2-15,-2-3 2 0,1-5-6 16,-3 3 3-16,-1-4 1 0,-1 0-1 0,1-4 0 0,0-2-6 16,0 0-1-16,-1-6 8 0,1 1 3 0,0-6 6 15,3-7-6-15,1 7-4 0,4 0-2 0,-3-6-4 16,3-5 3-16,2 1-11 0,-1-5 0 0,2-2 3 15,3-6-12-15,0 3-7 0,4-2-1 0,4-3 0 16,3-5-8-16,0-1 8 0,-1 0-9 0,3-4-3 16,9 1 2-16,-4 2-2 0,5 3-4 0,4-6-1 15,0 0 1-15,4-2-3 0,5 1-1 0,0 0 5 16,1-3-6-16,4 3-3 0,1 11 1 0,2-15 0 16,-2 3-3-16,4 0 2 0,3-3-1 0,-4-1-1 15,5-1 1-15,3 3 0 0,0-2-3 0,3 15 2 16,0-13 7-16,0 3-6 0,6-3 1 0,-3 14 5 15,5-12-3-15,0 2 3 0,-1 9 1 0,6-8 3 16,-4 11-1-16,6-14 1 0,4 5-2 0,-2 0 6 0,-6 11 2 16,11-13 4-16,-1 4-1 0,0-2 4 0,-7 13 5 15,4-2-1-15,8-6-2 0,-6 7 2 0,7-9-2 16,-6 12 2-16,9-10-4 0,-8 12 1 0,9-12 0 16,-7 14 4-16,10-8-4 0,-12 7 1 0,3 1-3 15,-2-3 2-15,2 4-2 0,1 2 2 0,0-1-2 16,-1-3 1-16,-1 3-2 0,10-7 3 15,-8 6-1-15,-1 0-6 0,11-7 2 0,-10 9-4 0,7-8 4 16,7-1 0-16,-6-2 0 0,-2-1-4 0,7 2-1 16,-2 0 1-16,2 0 0 0,-3 4-1 0,2-3 0 15,-12 7-2-15,1 0 0 0,-1 3 3 0,1-2-3 16,-1 0 3-16,-1 5-3 0,-3-3-2 0,1 2 2 16,-3 2-2-16,3 1 0 0,-2 0-1 0,-3-2-1 15,2 4 1-15,-2-2 2 0,3-2-1 0,1 2 0 16,-2-1 3-16,3 0-1 0,3 0 0 0,-3 0-2 15,2 1 1-15,1-1-3 0,4-1 1 0,-5 1-1 16,3-1 0-16,2 0 1 0,11-4-4 0,-11 2 1 16,-1 1 2-16,9-5-4 0,-10 3-2 0,2 3-1 15,10-8 2-15,-13 6 0 0,13-6 0 0,-12 8 0 0,0-3-1 16,-3 0 0-16,1 2 4 0,-8-1-5 16,7 2 0-16,-5 1 6 0,-4 2-5 0,-4 4 2 15,-1-2-3-15,-6 4 1 0,-3-2 1 0,3 3-1 0,-2-4 0 16,0 4 2-16,0-1-3 0,0-3 0 0,-1 2 0 15,0 0 1-15,-1-4-3 0,1 5 4 0,-2-6-3 16,2 4 5-16,1-4-9 0,-3 3 3 0,3-4-4 16,-1 4 5-16,-1-1-5 0,1-2 0 0,1 4 2 15,-4-3-2-15,3 4 3 0,-2-1-3 0,1 0 3 16,0 2-3-16,1 0 3 0,0-3-3 0,-1 4 2 16,1-3 0-16,-3 2-2 0,1 1 1 0,2 0-3 15,0-2 3-15,-2 0 1 0,3 2-3 0,-1 0 2 16,1-2 1-16,-1 0-3 0,2 1 5 0,-4 4-4 15,3-3-3-15,1-2-1 0,-1 2 0 0,-4 0 2 16,2 1 1-16,-3 1-1 0,0 0-2 0,-1 1-3 16,0-2-2-16,-2 0-4 0,-1 0-14 0,0 4-6 15,-3-5-6-15,-3 3-2 0,-2 2-11 0,-2 2-8 16,-10 0-2-16,-7 5-1 0,-4 3-5 0,-1 2-4 0,-2-2 1 16,-12 7 5-16,-3 0 4 0,12-5 3 15,0 0 7-15,0 1 6 0,-12 1 6 0,14 0 1 16,-1-3 3-16,0 1 3 0,3-3 6 0,-3 3 0 15,3-6 7-15,2 5 3 0,3-4 3 0,0 1 6 0,9-1 1 16,2-2 5-16,3-3 6 0,4 1 4 0,4 0-1 16,-1-1 0-16,2 0-1 0,5-2 0 0,-5 1 1 15,5-1-1-15,0 0 3 0,10-8 0 0,-3 1 6 16,9-3 4-16,11-4-2 0,1-1 3 0,2 0 0 16,4-2 3-16,12-5 0 0,0 1 1 0,0 0-1 15,1 4 1-15,-10 5-2 0,11-8-1 0,1 1 1 16,0 1-4-16,-12 5 0 0,16-3 0 0,-4-1-2 15,2 8 3-15,-12-4-5 0,-2 2-1 0,0 2 0 16,-4 0-4-16,0 2 3 0,-7 0-1 0,1 1 2 16,-7 2-4-16,-1 1 0 0,-5 2 0 0,-2-1-1 15,-1 1-2-15,0-1-1 0,-4 4 0 0,2-2 1 16,-2 1-1-16,-1 1 3 0,-1 2 4 0,0 0 6 16,2 4 8-16,-4 3 8 0,3 6 10 0,-3 1 6 15,-1 13 7-15,-1 1 11 0,-2 4-3 0,-1 11 3 16,-1 3 5-16,-1 1-6 0,1-2-2 0,-2 4-3 15,3-5-3-15,-4-1-7 0,3 0-2 0,0-11-8 16,0-1-13-16,1 11-35 0,1-11-45 0,-1 1-71 16,0 11-94-16,4-1-121 0,-4 2-142 0,0-11-1559 15,-1-3 680-15,-5-1 454 0</inkml:trace>
  <inkml:trace contextRef="#ctx0" brushRef="#br0" timeOffset="71271.291">16012 6884 238 0,'-4'-2'294'15,"-1"-2"-12"-15,1 1-12 0,4 3-16 0,-5-1-10 16,5 1-16-16,0 0-7 0,-6-1-7 0,6 1-18 16,0 0-4-16,-8-1-5 0,8 1-18 0,0 0-11 0,0 0-4 15,0 0-17-15,0 0-8 0,0 0-11 0,0 0-14 16,0 0 1-16,0 0-11 0,0 0-1 16,0 0-7-16,0 0-3 0,0 0-9 0,-8 3 0 0,8-3 5 15,0 0-13-15,0 0-9 0,0 0 1 0,0 0-4 16,0 0-4-16,0 0 4 0,0 0-13 0,0 0-1 15,0 0-2-15,0 0 13 0,0 0-7 0,0 0-4 16,18 7 2-16,-5-7-3 0,1 0-1 0,4 0-1 16,1 0-3-16,4 1-3 0,-2-1-4 0,7-1 2 15,0 1-7-15,-1 0 0 0,2 0 1 0,-1-2 3 16,-9 0-12-16,3 4-2 0,5-2 8 0,-7-2-7 16,2 1 5-16,-3-1 0 0,-4 1-1 15,-2 0 2-15,1 0 1 0,-3 1 4 0,0-1 4 0,-2 1 2 16,-4-1 6-16,3-1 6 0,-8 2-3 0,6 0 5 0,1 2-2 15,-7-2 3-15,0 0-1 0,7-2-2 0,-7 2-3 16,0 0-3-16,0 0-3 0,9-1-3 0,-9 1-3 16,0 0-5-16,0 0 1 0,0 0-12 0,0 0-18 15,0 0-22-15,0 0-36 0,0 0-45 0,0 0-56 16,4 3-44-16,-4-3-39 0,0 0-43 0,-9 8-53 16,4-3-62-16,-4 1-1043 0,0 0 484 0,-2-2 322 15</inkml:trace>
  <inkml:trace contextRef="#ctx0" brushRef="#br0" timeOffset="143011.466">11082 6111 101 0,'0'-3'160'0,"-1"-2"-3"0,1 5-10 0,-1-7-2 15,1 5-5-15,0 2-7 0,-3-6-5 0,3 6-8 16,0 0-6-16,0 0-12 0,-1-4-9 0,1 4-3 15,-3-3-10-15,3 3-1 0,0 0-5 0,0 0-6 16,0 0-13-16,0 0 3 0,0 0-8 0,0 0 3 0,0 0-3 16,0 0 1-16,0 0-1 0,9 10 3 0,-5-5 4 15,-1 2 1-15,-1 1-3 0,3 3 2 16,-2-1 0-16,0 3 2 0,3 1 0 0,-4 2-2 16,5 1-7-16,-5-1 1 0,3 3-3 0,0 0 9 0,-1-2-5 15,0 0-12-15,-1 1 3 0,-1-1-2 0,1-1-9 16,1 2 1-16,-3-7 1 0,3 5-9 15,-3-4 1-15,3-1-9 0,-3 0 3 0,2-3-3 0,-2 1-3 16,0-3 2-16,-1-1-2 0,1 0 1 0,1-1 2 16,-1-1 12-16,-1 1 0 0,0-4 11 0,0 5 5 15,0-5 19-15,0 0 2 0,0 0-12 16,0 0-10-16,0 0 3 0,-5-16-14 0,1 4 0 0,-1-6-2 16,1 0-1-16,0-1-3 0,0-7-2 0,-1-3-11 15,0 1 2-15,-1-1-2 0,1-1-2 0,1 1-1 16,0 1-1-16,3 4-1 0,0-2 0 0,-2-2-1 15,4 5 9-15,-1 2-11 0,3 2 1 0,1-6 2 16,-2 5-5-16,3 4 3 0,2-1-3 0,3 0 4 16,0 0-5-16,4 1 1 0,8-4 0 0,2 1-4 15,3 0 6-15,5-1 0 0,13-2 0 0,-2-4 5 16,3 3-7-16,-11 6 3 0,12-4-2 0,-9 9-1 16,10-7 7-16,-13 4-8 0,15-1-3 0,-4-4-2 15,-14 10 8-15,4-2 0 0,-3 3-7 0,-4-1 6 16,2 3-2-16,-4-4-1 0,-9 5-3 0,4-2-1 15,-3 3 1-15,-6 1 3 0,-2-1 1 0,3-2 2 16,-2 2-3-16,-1 0-7 0,-2 0-8 0,0 0-8 16,-1 3-15-16,-3-1-15 0,-3 2-30 0,-2 1-44 0,0 0-49 15,0 0-40-15,-18 11-42 0,-4 6-61 0,-10 3-697 16,-16 9 338-16,-2 2 224 0</inkml:trace>
  <inkml:trace contextRef="#ctx0" brushRef="#br0" timeOffset="143909.657">10585 6491 89 0,'0'-3'206'0,"0"1"-12"16,0 2-14-16,1-5-8 0,-1 5-17 0,0 0-11 15,4-3-9-15,-4 3 7 0,0 0 0 0,8 8-1 16,-6-4-8-16,6 4 2 0,-3-1-11 0,0 3-8 16,3-1-17-16,-3 1-8 0,2 1-3 0,0 0-9 0,1 4-6 15,-3-3-5-15,3 2-3 0,-2-2-9 0,-1 0-5 16,-1-1-6-16,0-2-1 0,1 0-4 15,-3 2-2-15,0-5-8 0,-1 1 2 0,0 1-6 0,-1-2 2 16,3-1 1-16,-3-3-1 0,0 2 2 0,2 0 7 16,-2-4 16-16,0 3-2 0,0-3-4 0,0 0-4 15,0 0-6-15,0 0-2 0,-18-13-7 16,12 2 0-16,-4-6-1 0,0-5-10 0,-2-4 3 0,2-4-3 16,1-4-3-16,0 1 3 0,-5-13-8 0,5 13 1 15,0-3-1-15,0 1 5 0,4 6 1 0,-3-5-2 16,4 5 8-16,-1-2-2 0,-1 4-1 0,2-1 1 15,0 1 0-15,3 2-2 0,1 7 3 0,-1-3 8 16,0 2-14-16,1 4 6 0,2-2-3 0,-1-1-1 16,3 1 1-16,0 5-4 0,1-4-2 0,0 4-5 15,4-3 7-15,0-2-7 0,1 1 5 0,3-1-6 16,5-2 2-16,0 2-6 0,6-5 3 0,2 1 0 16,1 0 0-16,4 0-3 0,13-6 3 0,3 1-3 15,-2-1 2-15,6 4-1 0,5 0 1 0,3-4 6 16,24-6 10-16,-24 8-10 0,25-11 2 0,1 4 3 15,-28 9-5-15,30-6 1 0,-32 12-6 0,0-7 8 16,2 6-2-16,0-1 2 0,-6 2 7 0,-15 3-4 16,1 6-4-16,-2-2 6 0,0 1-7 0,-3-1 2 0,-6 5-4 15,-5 0 6-15,-1 0-14 0,-4 0 4 0,2 4 0 16,-7-2 0-16,1 1-2 0,-3-1 12 16,-3 1-10-16,1 1 0 0,0 0 2 0,-2 0 9 15,-5 1-4-15,5-3 1 0,-1 2 10 0,-4 1 6 0,0 0-11 16,8 0 2-16,-8 0 1 0,0 0 6 0,0 0 2 15,0 0-1-15,5-3-5 0,-5 3 8 16,0 0-7-16,0 0 4 0,0 0-2 0,0 0-5 0,0 0-2 16,0 0-5-16,0 0 4 0,0 0-6 0,0 0 1 15,0 0-3-15,0 0-1 0,0 0-6 0,0 0-24 16,0 0-34-16,0 0-37 0,0 0-48 0,0 0-55 16,0 0-104-16,0 0-1052 0,0 0 450 0,-30-4 302 15</inkml:trace>
  <inkml:trace contextRef="#ctx0" brushRef="#br0" timeOffset="149862.888">21999 8919 141 0,'1'-6'140'15,"0"-1"-7"-15,0-3-3 0,2 2 6 0,-3 0-4 0,3 0-13 16,-2 0-4-16,0-2-13 0,2 1 2 0,-2 0-11 16,0 1-4-16,1-4-7 0,0 4-3 0,-1-3-5 15,1-1 8-15,1 2-2 0,-1-1-5 0,0 0 4 16,0 0-4-16,-1 0-4 0,0 0 7 0,-2-1 0 15,1 0 3-15,2 1-3 0,-4-1 1 0,-1-4-3 16,1 6-5-16,-1-2-1 0,-2 0 8 0,3 3 9 16,-1 1-3-16,-1-1-6 0,0-2-5 0,-1 2-3 15,1 1-8-15,-2 1 3 0,0 0 5 0,0 0 1 16,0 4-9-16,-2-2-6 0,-2 2 0 0,1 1-5 16,-2 2-9-16,-6 0 6 0,3 2-7 0,-4 1 1 15,-5 2-11-15,-2 4-3 0,0 0-6 0,0 2 5 16,0 1-7-16,0 1-3 0,2 3-3 0,1 1-1 0,-1 0 2 15,9-1-3-15,-6 2-1 0,4-4-3 0,-2 8-5 16,4-7 3-16,3 0 0 0,0 1 0 0,2 1-1 16,1-2 10-16,0 3-14 0,2-2 3 15,1-1-2-15,2-3-1 0,2 2-4 0,0-2 0 0,2 0 2 16,1 3 0-16,1-4-5 0,2 3 7 0,4 1-4 16,-3-2 4-16,5-1-6 0,1-1 12 0,0 5-10 15,4-6-1-15,-1 1-2 0,2 1 12 0,0 0-6 16,-2 0-4-16,2 1 0 0,2-4-2 0,0 6 2 15,-2-3 4-15,1-1-8 0,-3 2 6 0,2-1 0 16,-2 0-1-16,0 2-2 0,-2-2 3 0,1 1-4 16,-5 0-2-16,2 0 0 0,-3-3-1 0,-4 1 2 15,1-1-3-15,-1 2 3 0,-4-1-5 0,1-2 1 16,-2 4 4-16,0-1 2 0,-3 3-6 0,-4-1-2 16,0 0 3-16,-1 1-4 0,-2-2-6 0,1-4 0 15,0 0 1-15,0-1 7 0,-2 0 4 0,2 0-3 16,2-3 8-16,-3 0-8 0,0-3 0 0,4 0 3 15,-1-2 2-15,1 0-1 0,-1 0 3 0,0-1 1 0,8 1 2 16,-11-1-5-16,4 1 6 0,2-2-2 16,1 0 1-16,4 2 0 0,-6-3 1 0,6 3 2 15,-8-2-1-15,8 2-2 0,0 0-2 0,-2-3 2 0,2 3-2 16,0 0 4-16,6-5-1 0,3 2-5 0,-4-1 4 16,7 0-3-16,-1 0 3 0,1 2-1 0,2-2-1 15,-2 1 1-15,6-3-2 0,0 0 7 0,-1 2-5 16,0-2 1-16,0 2-2 0,0-1 3 0,2-2 0 15,0 1 3-15,-1-1-3 0,3 2-1 0,-10 0 2 16,6-6 3-16,-3 5-2 0,1-3 2 0,1 1 1 16,0-3-1-16,-2 1-6 0,0-3 4 0,-4 0 0 15,2-1-1-15,-2 1-6 0,0-3 7 0,-2 0 1 16,2-1 0-16,-3 1-3 0,-1-1 4 0,-1 2-2 16,-1-2 0-16,1 5 4 0,-2 2 9 0,-1 1-1 15,-2 0 5-15,0 2 0 0,0 1-1 0,-1 1 10 16,0-2-8-16,-1 2-9 0,1 0 3 0,-4 1 1 15,4 2 0-15,1 2-9 0,-8-3 3 0,8 3-2 16,-9 2-4-16,5 1 1 0,-1 4 1 0,-1-2 1 0,-1 5-7 16,2-1 5-16,-2 1-1 0,5 2-8 15,-4 2 4-15,6 1 6 0,-4-6-1 0,4 8-1 16,0-4-5-16,4 3 3 0,1-4 1 0,1 4 2 0,3-2-2 16,4 2-4-16,0-1 3 0,0-1-7 15,5-2 2-15,-1 1 4 0,1-6-8 0,8 7 8 16,-1-6 7-16,-3-3-8 0,5-1-2 0,1-1 0 0,2-3-2 15,-1 0 0-15,2-3-3 0,-1-2 1 0,1-5-2 16,-3 3 1-16,0-4-3 0,-1-2 5 0,0-3-5 16,-4-1 5-16,-8 7 10 0,7-11-11 0,-9 5-1 15,7-5 2-15,-5-1 3 0,0 3 3 0,-4 2-3 16,-3 0 1-16,-1-2 3 0,-1 5-1 0,-3 3 16 16,1-1-10-16,-4 1 5 0,0 0-5 0,0 5-4 15,-1 0 4-15,-3-2 5 0,0 2 3 0,-1-1-8 16,1 3 5-16,-1 0-8 0,-4 2 11 0,4 1-3 15,-4-1-8-15,9 2 4 0,-18 5 1 0,9-2-3 16,-1 1-2-16,0-1 1 0,3 7-3 0,0-5-1 16,0-1 3-16,2 5-4 0,2-1-1 0,-1-1 2 15,2 1 1-15,2 0-7 0,2-1-2 0,-1 3 4 16,2-5-1-16,-1 4 1 0,4 2-1 0,-1-1 3 0,2 0-1 16,-1 0 0-16,3 6 1 0,1-2-2 0,-2 1 3 15,1 0-3-15,3 2 4 0,-3 0 1 0,3 5-2 16,-2-5 0-16,0-1-3 0,1 6 5 15,0 4 0-15,0-3 0 0,-5-4-2 0,4 4-1 0,-3-5 1 16,-1 9 0-16,2-10 2 0,2 7-1 0,-5-5 0 16,-1-1-3-16,0 1 4 0,1 0 1 15,-2-2-2-15,-1 0-6 0,2 0 2 0,-3 0-3 0,-1-3 7 16,0-2-8-16,-1 1-7 0,-1-4-2 0,-1 1 6 16,2 0 1-16,-2-3 1 0,0-2 3 0,1-1 6 15,-1 1-5-15,-2-5 1 0,5 0 2 0,-6 0-4 16,6 0 3-16,-9-9 0 0,4-3 0 0,0-3 7 15,-2-4-8-15,3-6-2 0,2-8-2 0,2-1 5 16,1-1 2-16,0 0-2 0,3 0 0 16,3 2 1-16,2 0-2 0,-1 3 1 0,0 1 5 0,2 5 0 15,3-3 6-15,-4 9-9 0,-1 3 1 0,3 0 1 16,-2 2 1-16,1 6-2 0,2-3-1 0,-2 3 2 16,0 0-1-16,4 2 0 0,-5 3-1 0,4 1 2 0,1 1-4 15,-2 3-2-15,-1 0 6 0,2 4-2 0,-1 0-1 16,1 5 4-16,2-2-2 0,-1 2-7 0,-2 1 11 15,1 0 5-15,-1 1-7 0,-1 2-4 0,-1-2 4 16,-3 1 1-16,-1 0 1 0,-2-2-10 0,2 2 8 16,-4-3 5-16,0-1-9 0,-1 1 8 0,1-3-7 15,-4-1-3-15,4-2 1 0,-4-1 3 0,4 2 1 16,-4-4-1-16,2 2 4 0,0-5 4 0,-1 4-7 16,1-4-1-16,0 0 3 0,0 0-5 0,-7-14 0 15,2 4 3-15,3 0-7 0,-2-6 6 0,2-1 0 16,0-1 2-16,2-3 1 0,0 2 3 0,2 1-3 15,-2 0 0-15,4 1 6 0,-2-1 2 0,2 6-3 16,-1-4-2-16,4 6 0 0,-2 0-2 0,3-1 3 16,-2 3-3-16,3-2-2 0,0 2 2 0,0 2-3 15,4 0 2-15,-3-1 0 0,2 3-1 0,-1-2 4 16,2 5-3-16,-3-2-3 0,2 6-1 0,-2-2 13 16,-1 5-9-16,0-4 0 0,-1 3 0 0,-1 2-3 15,1 1 2-15,-2 1-1 0,1 1-2 0,0 4 2 0,-3-2 0 16,0-2 0-16,2 5-1 0,-1 1-4 15,-1-4 2-15,-2 1 3 0,1 1 1 0,0-2-1 0,-2 1-1 16,3-1 0-16,-4-1 5 0,1 1-8 0,3-2 5 16,-3 0 1-16,2-3-2 0,-3-1 6 15,1 1-13-15,1-3 4 0,0 3-8 0,-2-3 4 16,1 0 0-16,2-2 3 0,-3-2 3 0,1 3 3 0,2 0-2 16,-3-3-7-16,0 0 6 0,0 0-11 0,10-8 12 15,-5 1-3-15,-1 2 2 0,1-3-4 0,-1-1 2 16,1 0 0-16,-1 0 5 0,0-2-3 0,-3 1 0 15,4 0 3-15,-2-1 5 0,-2 1-3 0,0-1 3 16,-1 2-7-16,0-3 9 0,0 5 3 0,-1-5 4 16,0 5 0-16,-1-1-2 0,0 1 6 0,-2 0 7 15,0 0 5-15,4 2 2 0,-2 2-8 0,-1-1 9 16,2-1-3-16,-2 2-1 0,-1 0-3 0,4-2 1 16,0 5-3-16,-2-7 3 0,2 7-8 0,-3-2 4 0,3 2-6 15,-4-5 3-15,4 5-6 0,0 0 1 16,-1-3-2-16,1 3-4 0,0 0-1 0,-5-2-1 15,5 2-2-15,0 0 0 0,0 0-5 0,0 0 2 16,0-6-9-16,0 6 9 0,0 0 4 0,0 0-4 0,0 0-1 16,0 0 12-16,0 0-11 0,0 0 12 0,0 0-16 15,4-4-15-15,-4 4 13 0,0 0 4 0,0 0 6 16,1-4-6-16,-1 4 2 0,4-3-15 0,-3 0 12 16,3-3 2-16,-3 4-8 0,3 1 7 0,0-3-7 15,-1 1 6-15,-1 0 0 0,2-2-7 0,1 3 19 16,-1 0-15-16,0 1-1 0,-4 1 0 0,6-1-2 15,-6 1 5-15,5-3-3 0,-5 3 2 0,9 0-5 16,-9 0 0-16,9 3-4 0,-4-2 4 0,0 3 0 16,-1 0 17-16,1 4-14 0,0-6-7 0,0 8 4 15,-1 0 1-15,2 1-4 0,-4-1 10 0,3 0-7 16,-2 0 5-16,0 2 10 0,3 4-14 0,-5-6 6 16,3 2-5-16,-2 3-1 0,5-3-2 0,-3 2 6 0,-1-2-2 15,4-4 0-15,-1 2 3 0,-1-1 1 0,3 0-3 16,-3-1 15-16,1-2-17 0,-1 0-3 15,3-3 4-15,0-1-3 0,2 1 11 0,-5-1-4 16,4-2 7-16,0-3-14 0,3 1 4 0,-2-2 4 0,1-2 1 16,-2-1-1-16,0-2-4 0,4-6 5 0,-2 1 0 15,0-3-5-15,-1 0 2 0,3-5-3 16,-6 6 8-16,2-1-2 0,-2 0 4 0,-3 1-6 0,-1 4-4 16,-1 1 10-16,0 0 14 0,-2 0-4 0,0 6-4 15,0-3 9-15,-2 1 4 0,0 5-3 0,1-3 3 16,-3 3-9-16,4 2 3 0,-9 0-5 0,9 0-1 15,-14 8-6-15,5 1 0 0,3 2 7 0,-2 3-3 16,-1 3-3-16,4 0-7 0,-1 1 8 0,2-1-6 16,-1 1 1-16,4 2-6 0,-2 0 2 0,2-2 5 15,2 0-13-15,2 2-8 0,3-2-17 0,0-3-4 16,2 2-12-16,2-5 0 0,3 3-6 0,0-5 3 16,2-1-11-16,1-1-5 0,-3-4-3 0,0 1 8 0,1-5 3 15,-1 0 7-15,6-5 4 0,-6 1 5 16,2-6 7-16,-1-1-2 0,1-2 3 0,0-1 3 15,0-6 7-15,1-1 4 0,-2-1 2 0,-2 5 8 0,-4 1-1 16,1-2 12-16,1 3 4 0,-5 5 7 0,4-7 6 16,-4 7-2-16,3-2 1 0,-3 3-1 0,0-1 6 15,-2 5-1-15,3 0-11 0,-3 1-3 16,-2 1 0-16,3 0 0 0,0 1 1 0,-4 2-5 0,6-2-3 16,-6 2 7-16,8 4-12 0,-3-1 14 0,-1 0-4 15,1 3-2-15,0 0-2 0,-1-2 5 0,1 6 4 16,-3-5-13-16,2 2 6 0,-1 5-3 0,1-4 0 15,-2 1 3-15,1-2-14 0,-1-1-1 0,0 1 3 16,-1-1-2-16,-1 0-1 0,1 0 4 0,0-3 0 16,1 2 1-16,-2-3 2 0,0-2 6 0,1 6 0 15,-1-6-1-15,0 0-6 0,0 0 6 0,0 0 2 16,0 0-2-16,3-17-3 0,-2 7 6 0,1 0 2 16,2-4 2-16,0 2 1 0,2-3-2 0,1-1 10 15,1 0-6-15,1 2 15 0,1-3-19 0,1 4 0 16,3-3-2-16,0 3-6 0,1 2 9 0,9-3-9 15,-8 5 10-15,6 1-10 0,-3 3 11 0,0 1-2 16,-1 0 0-16,-1 4-3 0,-4 0-3 0,-1 1-6 0,1 1 10 16,-3 3 4-16,-1-1-3 0,2 4-5 0,0-2 3 15,-5 5 3-15,2-2-5 0,5 1 5 0,-7 9-9 16,-1-10 7-16,3 7-6 0,-3-2-5 0,2-2 14 16,-2 0-12-16,-3 0 11 0,2-1-8 0,0-2 2 15,0 1-10-15,-2 1 2 0,1-3-5 0,-1-1 0 16,1 0-4-16,-2 1 1 0,-1-6 9 0,4 2-11 15,-3-1 9-15,-1 1-4 0,0-4 6 0,0 0 1 16,0 0 1-16,0 0 0 0,8-12 1 0,-7 3 11 16,1 1 3-16,-2-3 3 0,1-1 1 0,-1-4 4 15,2-2-2-15,-3-7-2 0,2-1 1 0,1 2-2 16,-1-2 15-16,-1 6-3 0,3-4 13 0,-2 4 8 16,0 2 1-16,4 3 14 0,-1-2 3 0,-3 0 2 15,0 2 14-15,2 1 2 0,0 2-1 0,-3-1 4 0,1 2 5 16,3 3 4-16,-2-2-10 0,-2 6-6 15,0-3-6-15,0 4-9 0,0-2-8 0,0 5-7 16,0-5-8-16,0 5-5 0,0 0-4 0,0 0 0 0,0 0-9 16,0 0 2-16,4 15-6 0,-4-7 1 0,3 4 0 15,-3-1-6-15,2 6 0 0,-2 0-2 0,4-1 0 16,-1 4 0-16,-1 2-1 0,3 1-2 0,-1 1-1 16,1 0-2-16,-1 0-3 0,-1 2 4 0,2-6-1 15,-2-3-1-15,1 2-6 0,0 0-5 0,0-1-11 16,1 0-9-16,0 0-5 0,4-1-10 0,-1-1-10 15,-2-2-19-15,2 1-26 0,5-1-14 0,0-1-25 16,2-3-27-16,-1-1-22 0,4 2-30 0,-1-5-30 16,2 0-31-16,1-4-40 0,11-3-24 0,-11 0-895 15,8-6 412-15,-7 1 274 0</inkml:trace>
  <inkml:trace contextRef="#ctx0" brushRef="#br0" timeOffset="150026.454">24791 9155 128 0,'-14'2'277'16,"2"-2"-27"-16,3 3-27 0,3-3-21 0,-2 2-20 0,4 0-17 15,4-2-14-15,-2 3-16 0,2-3-12 0,6 5-14 16,3-5-10-16,10-3-13 0,9 0-41 16,3-3-61-16,7-2-77 0,13-9-597 0,2-2 230 0,-6 0 154 15</inkml:trace>
  <inkml:trace contextRef="#ctx0" brushRef="#br0" timeOffset="151778.883">25640 8764 166 0,'2'-16'265'0,"0"3"-3"0,0 2 0 15,-1 2-3-15,-1 1-4 0,0 1-17 0,1 2-10 0,-1 0-17 16,0 0-12-16,0 5-19 0,0-6-17 0,3 3-17 16,-3 3-18-16,0 0-10 0,0 0-13 0,0 0-8 15,0 0-9-15,5 11 2 0,-3-1 0 0,2 1-4 16,-1 2-9-16,3 4 9 0,-2-2-26 0,1 2 4 15,-1 2-14-15,1 1-9 0,-1-1-1 0,0 2 1 16,2 4-10-16,-1-2 1 0,-2-5-1 0,-1 3-1 16,-2 4 0-16,0-5-10 0,0-2-1 0,0-1-2 15,0-2 1-15,-2-3-7 0,-1-1-2 0,3 0-3 16,-1-5 5-16,0-1-3 0,-1 1 9 0,2-1-3 16,0-5-1-16,-2 2-5 0,2-2 4 0,-8-12-6 15,6 0-6-15,-2-7 1 0,1-10 5 0,-2-1-2 16,4-4 1-16,-1-13-5 0,1-1 1 0,-1 1-2 15,2-3 3-15,0 4 3 0,1 10 2 0,-1 4 17 0,2 0-15 16,0 3 3-16,2 1 5 0,-2 5-6 16,1 3 3-16,2 6 8 0,-1 3-8 0,-1-1 5 15,3 2-5-15,-1 2-8 0,0-1-2 0,1 5 5 0,4-1-5 16,-2 2 14-16,2-1-17 0,3 4-5 0,-4 1 5 16,1-1-5-16,3 3 10 0,-7 1-2 0,5 2-3 15,-4 1 3-15,1 2-1 0,-4 3-12 0,0-3 8 16,-7 6 5-16,3 4-4 0,-1-1 5 0,-4 1-7 15,-7 4 0-15,3 0 2 0,-5 2 3 0,0-4-9 16,1 4 7-16,-2-4 0 0,2 1-7 0,-1-1 6 16,3-6 14-16,0 0-22 0,0-1-1 0,1 1 23 15,3-4-15-15,2-3 2 0,-2 4-8 0,4-5-3 16,-2 3 1-16,1 0-2 0,4-1 4 0,0 1 4 16,0 0 3-16,7-1 9 0,-2 1-18 0,3-2 3 15,7 3 3-15,4-1-5 0,4 2 6 0,6-3 1 16,2 2 1-16,3-2-6 0,2-4 9 0,0 0-6 0,2-3 5 15,-1 0-7-15,4 1 5 0,-4-5 3 0,2 0-6 16,-5-1 1-16,2-2 1 0,-4-2-4 16,-2 0 0-16,0-4-1 0,-1 1-2 0,-2-6 5 0,-3-1 0 15,1-2-2-15,-6-1 5 0,1-2 0 0,-4-1 11 16,-1-1-12-16,-4 7-7 0,-2 0 13 0,-1 2 2 16,-3 1 12-16,0 2 1 0,-1 4 8 0,-3 0 2 15,-1 1 3-15,3 0 0 0,-3 5-5 0,0-3-1 16,-3 0-5-16,3 5 2 0,0 0-7 0,0 0-1 15,-19 10-2-15,6-1-3 0,-1 2 2 0,0 4-9 16,2-1-10-16,-1 2-6 0,2 2 0 0,-1 5-8 16,3-6-17-16,-2 7-8 0,4-6-10 0,3 1 0 15,2-1-5-15,2 0 5 0,2-2-22 0,-1-4-2 0,5 2 1 16,0-2 5-16,0 0-2 0,5-5-2 16,-4 2 1-16,5-4 2 0,-1 0 3 0,3-5 5 15,4-2 10-15,3-4 2 0,-1-1 3 0,4-7 7 0,1-6 3 16,0-1 6-16,-1-2 5 0,-1-5 6 0,-5-1 8 15,3 0 11-15,-5-2 12 0,-2 2 13 0,-1 2 13 16,-3 0 11-16,-1 3 22 0,-5 5 2 16,4 1 8-16,-4 2 17 0,-3 6 9 0,3-2 2 0,-2 3-1 15,-2 4 2-15,0 0-21 0,3 0-11 0,-3 0-8 16,0 5-6-16,1-4-11 0,-1 4-6 0,0 0-5 16,0 0-4-16,0 15-6 0,0-3 3 0,-4 6-5 15,4 2 0-15,-2 6-5 0,-3 1-8 0,1 2-1 16,-1 1 5-16,-2-2-4 0,2 3 3 0,-4 3-3 15,3 10 3-15,-2-14-3 0,-1 2-1 0,-1 0-3 16,1 2-4-16,1-4-12 0,1 5-8 0,-3-3-7 16,3 1-6-16,-1-1-7 0,1-8 0 0,1 1-2 15,3-4-4-15,-1-4-15 0,1-5 9 0,1-2 5 0,1-2 1 16,1-1-1-16,-3-1 16 0,2-3-1 16,1-3 7-16,0 0 4 0,0 0 1 0,1-19 2 15,3 6 6-15,-2-5 1 0,2-7 5 0,0-1 0 0,3 1 2 16,-1-1 7-16,0 1 11 0,-1 6 2 0,1-1 2 15,-1 2-2-15,2 1-3 0,2 2 1 16,-4 0 0-16,7 1-11 0,-6 2 3 0,3 3 4 16,0-1-4-16,1 2-3 0,-1 1 14 0,4-1-19 0,1 3-5 15,-1 4 2-15,0-2 5 0,1 3-1 0,0-3-4 16,-3 3 4-16,2 3 2 0,0 0 1 0,-3-1-5 16,0 1 4-16,0 4 2 0,-2-2-2 0,-3-3-9 15,1 1 9-15,-3 3 8 0,2-1-7 0,-3 1 7 16,-2 1 4-16,-2-1-8 0,2 2 12 0,-8 2-4 15,-3 4-2-15,-2-1-1 0,-8 3 2 0,-4-1-1 16,0 3-1-16,-4 0 0 0,-1-3 3 0,2 2-17 16,-3-2-10-16,3-1-4 0,1 0-17 0,7-6-18 15,1 1-33-15,3-2-22 0,4-2-26 0,3 1-35 16,1-2-27-16,4-2-36 0,0-2-28 0,4 0-49 16,0 0-780-16,9-9 363 0,-1 2 240 0</inkml:trace>
  <inkml:trace contextRef="#ctx0" brushRef="#br0" timeOffset="153680.217">26989 8828 76 0,'2'-7'265'0,"1"4"-17"16,-1 0-13-16,1-1-12 0,-3 1-14 0,1-1-18 15,-1 4-19-15,4-5-20 0,-4 5-14 0,0 0-17 16,0 0-9-16,0 0-11 0,1 12-5 0,-1-3-14 15,-3 2-3-15,1 1-6 0,0 3-6 0,-2 2-3 16,1 1-9-16,1-1-7 0,0 0-3 0,2 0-3 16,0 3-2-16,2-3-6 0,-2-1-3 0,2-3-3 15,2 1-3-15,0 1-4 0,2-1-3 0,1-4-1 16,0-1 0-16,2-1 1 0,1-1-1 0,1 0-5 0,5 0 1 16,-2-5-3-16,4 1 2 0,-5-6 2 15,5-1-3-15,-3-1 1 0,3-4 1 0,-1-1 0 16,-1 0 2-16,-3-4 0 0,0 1-3 0,-2-1 7 0,-4-3 14 15,0 5 5-15,-3 0 12 0,1-1 3 16,-5 4 12-16,2-3-5 0,-4 2 3 0,2 2 1 16,-7-3-2-16,-3 4-4 0,2-2-4 0,-3 1 5 0,-2 0-3 15,1 0-13-15,-6 2 2 0,5 1-10 0,1 0 8 16,0 1-13-16,-1 1 1 0,3 0-4 0,1 1 1 16,4-1-5-16,-2 0-7 0,1 2-4 0,6 1-1 15,-5-2-1-15,5 2-11 0,-4-3 2 0,4 3 10 16,0 0-13-16,0 0 2 0,0 0-3 0,0 0 1 15,15-4 2-15,-4 3-1 0,2-3 1 16,3-2 0-16,2 2-2 0,1-1-2 0,-1 3 4 0,-5-1 1 16,1 0-8-16,-4-1 10 0,3 1-3 0,-2 1 0 15,-2 0-8-15,-1 2 6 0,-3-3 3 0,4 3-8 16,-9 0 13-16,10 3-11 0,-4-3 4 0,0 4 0 16,0 1 2-16,-1 0-4 0,2 2 5 0,-2 3-1 15,0-2-4-15,0 4 3 0,-1 0-4 0,0 3 2 16,-2-1 5-16,1 3-3 0,1-1-1 0,0 4 5 0,-2-4-4 15,2 4 3-15,0-4-3 0,1 0 0 16,1 0-4-16,-1-3 2 0,-1-3-3 0,3 1-7 16,0-3 7-16,0 0-2 0,-1-3 0 0,1 1-5 15,0-3 7-15,-1-1 2 0,3-1 3 0,1-4-2 0,1-1-4 16,2-5 7-16,1-3-1 0,1 0 4 0,3-7-4 16,-3-3 6-16,2-3-1 0,-3 2-3 0,-1-9 2 15,-2-1 1-15,1-12-4 0,-1-1-1 0,0-2 3 16,-6 13 8-16,-4 0 3 0,2-11 5 0,-3 12 30 15,-4-2 7-15,-3 5 9 0,3-1 11 0,-1 3 15 16,-1 11-6-16,1 0 3 0,0-2 8 0,0 4-5 16,1-1 1-16,0 7-5 0,1 1 0 0,1-1-5 15,-1 7-6-15,2-4-13 0,-3 2-8 0,4 2-11 16,-2 1-6-16,2 2-7 0,0 0-3 0,0 0-3 0,-3 10 4 16,2 1-6-16,1 5-4 0,-3 4-8 15,3 6 3-15,3 3 1 0,-6 1-1 0,2 0-4 16,-2 2-1-16,2 1-1 0,0-1 0 0,1 0-1 0,0 1 1 15,0 0-4-15,-3-1-4 0,6 0-7 0,-3 2-5 16,2-3-12-16,1-2-18 0,1-2-7 16,0-4-7-16,-2-3 1 0,4-2-15 0,1 0 13 15,-2-7 3-15,4 3-5 0,2-1 18 0,-2-5 0 0,3-4 2 16,1-2 1-16,-1-2 8 0,6-3-3 0,0-2 8 16,1-6-2-16,7-2 2 0,-7-4 6 0,3-7 6 15,-2 2-1-15,1-1 2 0,-6 0 3 0,0 0-3 16,-1 2 10-16,-5 3 12 0,1 0 2 0,-2 2 11 15,-1 1 10-15,-3 4 9 0,-1 0 12 0,1 2 5 16,-1 4-3-16,-1 0-7 0,-1 0-6 0,-1 1-5 16,2 1-7-16,-2 3-6 0,2-3-2 0,-2 3-7 15,0 0 1-15,0 0-7 0,0 0 1 0,2 12-2 16,-2-2-1-16,-2 2 3 0,0 5-3 0,0 0-2 16,1 0 1-16,1 3 0 0,-2-2-4 0,2 7 2 15,-3-6-7-15,1 1-11 0,2-4-9 0,-2 2-11 16,1-2-10-16,1-3-16 0,1 0-5 0,-2-2 0 0,1-1 4 15,1 0-9-15,1-4 5 0,0 0 3 0,-2-1 14 16,3-3 3-16,-1 2 2 0,-2-4 1 16,0 0 13-16,13-10-5 0,-8 3 3 0,0-4 8 0,2-4 7 15,0 0 20-15,1-2-17 0,-2-2 22 0,3 2-1 16,-1 2 10-16,-3-2 4 0,0 6 8 0,-1 1 4 16,2 0-4-16,-2 3 0 0,4-3-2 0,-3 3-6 15,0 1 0-15,-1 0-10 0,4 1 2 0,-2 2-7 16,2 0 4-16,1 2-1 0,1 1 0 0,-2 0-4 15,2 1-1-15,2 0 0 0,1 4-3 0,1 0 4 16,-1 1-2-16,2 2 0 0,-2-3-3 0,1 4-1 16,-1-3-1-16,-4 1-1 0,0 1 1 0,1-2 2 15,-1 2 8-15,-1-1-12 0,-2 0-9 0,-1-2-4 16,-1 0 0-16,-1 0 1 0,1-3 0 0,-3 3 7 0,1-3 1 16,1 2 3-16,-2-3 2 0,-1-1 2 15,0 0 1-15,4 3 13 0,-4-3-9 0,0 0-1 0,0 0-2 16,0 0 4-16,-1-12-1 0,2 7 7 0,-1-4-2 15,4-2-11-15,0-1-2 0,-1-3-3 16,4-2-8-16,1-1 12 0,2 1-3 0,1-5-1 16,0 7-4-16,1 3 9 0,1-2 0 0,1 2 2 0,-1 0-7 15,-3 5 6-15,4-1-5 0,3-1 2 0,-6 5-3 16,1-2 6-16,2 4 0 0,-3 1 1 0,1 1-4 16,2 0 1-16,-1 1 3 0,1 5 2 0,0-1-3 15,2 3 0-15,1 3-3 0,-2 1 6 0,0-1-3 16,2 1-7-16,1 7 10 0,-1-5-3 0,-3-2-5 15,0 1 7-15,-1 3-8 0,2-5 7 0,-1 3 0 16,3-3-2-16,-3-3 3 0,2 3-6 0,1 0 9 16,-2-3 1-16,3 1-4 0,-1-7-2 0,2 3 5 15,-2-4-5-15,4 0 1 0,-2-2 2 0,1-5 0 0,1 1-1 16,0 0-6-16,-1-4 3 0,5-4-2 16,-2-3-4-16,2 1-3 0,-3-6 5 0,0 0-3 15,-3 0 1-15,-3-1 6 0,2 1-9 0,-7 5 6 0,-1 0 1 16,-1-1 3-16,-2 2 5 0,-5 3 11 0,0 1 17 15,-2-1-5-15,0 2 1 0,-2 3 0 16,0 0-4-16,-3 2-2 0,1 0-3 0,-3 2-2 0,-2 3-3 16,0 3 1-16,-3 3-7 0,0 1 2 0,-3 6-2 15,1 0-2-15,2 3-5 0,-6 6 7 0,2 3-3 16,2-3-1-16,5 1-7 0,4-3 10 0,-4 6-5 16,4-1 1-16,0 1-1 0,3-2 1 0,0-4-1 15,2 0 6-15,0 6-9 0,0 0-3 0,0 3 4 16,0-11-4-16,0 8 1 0,0-1-1 0,4-7-5 15,0 9-4-15,-3 0 4 0,3-1-5 0,1-2-2 16,-1-4-2-16,1-2 1 0,0 0 0 0,-1 1-2 16,1 0 5-16,-1-1-4 0,2-3-2 0,-6 1-3 0,3 1 2 15,-3-5 8-15,0 0 0 0,-3 0-1 0,2 0-2 16,-5-3 6-16,-2 2-3 0,-1-2 3 0,-9 3 0 16,-5-2 5-16,-4 0-2 0,-6-3 1 15,-2 0 1-15,-1-4 13 0,0-1-9 0,-4-2-1 0,4-2 3 16,-3-1-1-16,4-2 2 0,5-2 4 0,3 2 12 15,9-2-6-15,1-1 5 0,7-1-10 0,-1-3-4 16,4 3-3-16,5 0-1 0,2-2 0 0,6 0-1 16,2-4-1-16,4 2-4 0,10-4 0 0,5 7-8 15,-1-4 2-15,6-1-6 0,1 5-3 0,0-2-8 16,1-1-2-16,5 1-3 0,11-2 1 0,-13 3-14 16,1 2-4-16,-5-3-15 0,3 4-11 0,-8-2-25 15,0 1-20-15,-11 2-37 0,-7 1-35 0,-2-1-47 16,-2-3-53-16,-5 1-70 0,-4-1-783 0,-8 3 382 15,-4-6 254-15</inkml:trace>
  <inkml:trace contextRef="#ctx0" brushRef="#br0" timeOffset="154294.669">27304 8627 91 0,'-9'-4'196'0,"4"3"-2"0,1-1-3 0,4 2-6 16,0 0-5-16,-7-2-8 0,7 2-17 0,-5 0-3 15,5 0-11-15,0 0-12 0,0 0-6 0,-2-4-11 16,2 4-8-16,0 0-6 0,12-4-2 0,-1 2-1 15,2 0-3-15,2-1-1 0,6 1-2 0,7 0-6 16,0 1-1-16,0 0-5 0,-1-2-2 0,2-1-4 16,0 3-6-16,1-2-5 0,-3 3-4 0,1 0-2 15,0 0-10-15,-6 0-2 0,-3-4-2 0,3 4-7 16,-1-1-2-16,-2 1-2 0,1 1-7 0,-4 1-11 16,-3-2-17-16,1 0-25 0,-2 1-38 0,-2-1-47 15,-1 0-61-15,1 0-66 0,-2 0-730 0,-2-1 323 0,2-2 218 16</inkml:trace>
  <inkml:trace contextRef="#ctx0" brushRef="#br0" timeOffset="154462.23">28050 8563 20 0,'6'-1'347'15,"-6"1"-34"-15,10-1-19 0,-6-2-21 0,-4 3-26 16,6-4-25-16,-2 0-21 0,-2 1-21 0,1 1-16 15,0-1-19-15,-1-1-42 0,-2 4-55 0,0 0-83 0,-6-5-86 16,-5 5-93-16,-4-2-515 0,-10-1 243 16,-10-1 162-16</inkml:trace>
  <inkml:trace contextRef="#ctx0" brushRef="#br0" timeOffset="158192.568">23652 8119 8 0,'0'-5'241'0,"0"1"-20"16,0 4-21-16,0-8-6 0,-4 4-10 0,4 1-5 16,0 3-1-16,-1-5-9 0,0 0-5 0,-2 2-5 15,2-1-12-15,-2 0-4 0,-1 0-10 0,2-1-10 16,-3 1-4-16,0 0-13 0,-3-2-7 0,0 2-6 16,0-1-3-16,-1-1-8 0,0 2 0 0,-3 0-3 15,1 1-12-15,-2 1-2 0,-8-1-9 0,2 1 0 16,1-1-7-16,-5 0-4 0,-5 2-9 0,0-2 9 15,0 2-2-15,-4 0-3 0,1-3 4 0,-1 1-5 16,2 4-2-16,-1-1-1 0,-2 3 1 0,0 0-1 0,-1-3-3 16,1 0 20-16,-1 1-23 0,-7 0 4 15,2-1-4-15,2 2 6 0,1-2-14 0,0 1 21 16,1 2-7-16,3-2-6 0,4 4 7 0,-3-3-4 0,3 0-3 16,0 1-9-16,0-2-1 0,1 3 2 0,4-1-2 15,-5-3-3-15,-3 4-9 0,2-2 6 0,-4 2 0 16,3 0-4-16,-4-1 5 0,2-1-4 0,0 2 0 15,-4-1 2-15,0 2-4 0,3-1-1 0,-3 1 1 16,3 1 3-16,-1-2 0 0,-1 1-4 0,4 0 0 16,1-2-1-16,-1 1 7 0,3 1-12 0,6-2 10 15,1-1 4-15,1 1-11 0,-1 1 0 0,-1-3 1 16,0 3-4-16,3-2 1 0,1 0 6 0,-5 0-6 16,3-1 7-16,-2 0-4 0,-5 3-5 0,-1 0 3 15,0-4-9-15,-3 4 9 0,1-1-3 0,0-1 1 16,2 0-1-16,2 0-4 0,5-2-2 0,-2 3 6 15,1-2-6-15,-1 0 5 0,-4 1-4 0,8 1 5 0,-1-1 0 16,0 3-6-16,0-3 19 0,0 1-23 0,2 0 4 16,-4 0 7-16,5 1-7 0,-2 0 11 0,0 1-7 15,-1-2 0-15,0 2 0 0,3-1 0 0,1-2-7 16,-2 3 7-16,4-2-4 0,2 0 4 0,-1-1-6 16,2 1 3-16,0-1-2 0,5 0 1 0,-2-1 11 15,3 2-10-15,-3-2 6 0,3 1-5 0,0 0-8 16,0 1 16-16,-2 0-14 0,2-1 7 0,-1 1 5 15,2 1-11-15,-1 1 6 0,1-1 0 0,-1 3 3 16,-1-1 0-16,-1 1-10 0,4 2 5 0,-1 2-1 16,-2 1 7-16,1 3 1 0,0 2-6 0,-2-1 1 15,0 10 9-15,1-1-2 0,-1 2-3 0,0 4 1 16,0-2 0-16,2 1-5 0,-1 2 9 0,1 3-2 16,-4 0-10-16,3 12 11 0,-4-3 5 0,4-10-5 15,-1 0 2-15,0 1 2 0,1 0-8 0,1 11 8 16,-2-10-12-16,2-3 10 0,4 0-5 0,-3 3 3 0,3 9 4 15,-2-11-6-15,2 1 1 0,1 0-3 0,0-1 15 16,-3 0-13-16,3 2-5 0,0-1 5 16,3-2 0-16,-2 13-6 0,2-9 8 0,-3-3-6 0,1-1 5 15,3-1 0-15,-3 3 0 0,-1-2-5 0,5 0 2 16,-1-3 4-16,-1 1 2 0,-1 0-4 0,1-2 0 16,1 1 2-16,-2-2-3 0,3 5 5 0,-2-3-9 15,-2 2 5-15,3-1 3 0,-4 1-3 0,1-3 2 16,2 0-6-16,-6 0 3 0,3 3 0 0,0-1 0 15,0-2 1-15,3-4-4 0,-6 0-3 0,6-7 3 16,-2 1-4-16,-1 1 2 0,1-2 5 0,-1-2-7 16,1-3-2-16,1-1 6 0,-1 1-3 0,0-1 9 15,2-2-2-15,0 1-2 0,-1 2 9 0,1-4-9 16,-1 1 7-16,2-3-12 0,-2 1-2 0,0-2-1 16,0 0-5-16,1-1 10 0,-1 1 3 0,2-2-8 15,0 1 2-15,1-1 1 0,2-1 3 0,-1-1 1 16,2 1-2-16,3-3 2 0,1 1 6 0,1-1-5 0,3 0-6 15,-3 0-9-15,6-1 18 0,-2 1-4 0,3-3-1 16,2 0 1-16,6-1-3 0,1 2 0 0,3-3 2 16,-4 2-1-16,4 0 3 0,-1-3-2 0,1 3 1 15,1-3-3-15,0 0 3 0,-1 4-3 0,4-4 5 16,-3 3-6-16,1-1 3 0,2 0 4 0,2-2-5 16,-3 1 1-16,5 1 0 0,11-7 1 0,0 2-2 15,-1 2 0-15,3-2-2 0,3 0 4 0,0 1 1 16,1 0 3-16,-1 1-2 0,2-3 4 0,0 0-4 15,-1 2-2-15,6-2 4 0,-3 4-6 0,1-3 7 16,-1-1-3-16,-2 3 12 0,2-1-7 0,-3 0-12 16,-2-3 3-16,5 2 3 0,2-1-1 0,0-1-1 15,-2 1 0-15,2 0-1 0,0 0 6 0,0 2-2 0,4-1 5 16,-3 1-5-16,-1 0-10 0,2 0 8 0,-1 0 6 16,-3 3-3-16,0-1-2 0,-1 3 2 0,-2-3 2 15,1 2-2-15,-1 2-6 0,-2-1 7 0,-4-1-2 16,-10 3-4-16,10-2 17 0,-10 2-16 0,-4 0-1 15,3-1 1-15,-2 0 1 0,-1 2-1 0,0-3 2 16,-1 0 2-16,-1 1 0 0,-1 2-6 0,2-3 12 16,-2-1-5-16,2 2-4 0,0 2 9 0,-3-10-7 15,4 9 0-15,1-3 0 0,0 4 5 0,0-4 0 16,-2 0-6-16,2 4-3 0,0-4 10 0,-1 2-2 16,3 2 2-16,2-5 2 0,8 1-11 0,4 1 12 15,-15 0-5-15,12 2 2 0,3 0 0 0,-15-2-1 16,13 2 5-16,0-2-6 0,-15 2 3 0,18 0 0 15,0 0-2-15,-4 1 1 0,3 3 2 0,-2-4 11 16,0 1-12-16,-1 0-2 0,-12 3 2 0,16-2 1 16,-1 1 1-16,-2-2-1 0,-2 3 4 0,-10-3-11 15,-1 1 0-15,12 2 4 0,-14-3 0 0,2 3-2 0,13 1 1 16,-15-6-4-16,2 2 0 0,0-5 4 16,-1 5-13-16,16 0 17 0,-17 1-7 0,15 1 2 0,-14-2 1 15,13-3-4-15,-13 3 0 0,-1 0 3 0,4 1-1 16,11 2-3-16,-16-3 1 0,1 1 1 0,0 2-7 15,-1-2 6-15,-1 2-2 0,-2-3-1 0,3 2 5 16,-2 1-5-16,3 1-7 0,-1 0 9 0,0-4-1 16,0 4 4-16,-3-7 1 0,1 6-14 0,3-2 10 15,0-1 1-15,-3 4-2 0,1-3 3 0,1 0-1 16,2-1-1-16,-6 0-2 0,7 5 0 0,-5-8-3 16,1 6 0-16,1-6 5 0,-2 6-5 0,-1-3 3 15,3 0-2-15,-1 2-1 0,-2-2 6 0,3 0-3 16,-4 0-3-16,0 3 3 0,-2-3-1 0,5 0 2 0,-3 1-3 15,2-1 4-15,-2 0-3 0,1 1 0 16,-1-3-2-16,-1 2 2 0,2 0-1 0,3 0 2 16,-2-3-3-16,6 3 5 0,-2-1-10 0,2-3 11 0,14 1-1 15,-17 1-6-15,2-2 6 0,2 1-4 16,-4-2 2-16,2 2-1 0,-4-1-4 0,1 2 4 16,-4-2-4-16,1-1 13 0,-3 2-10 0,3 0 0 15,-1 2 2-15,0-3-1 0,-2 3-3 0,6-2 2 0,0 5 1 16,1-4 2-16,1 1-4 0,-1 1 2 0,14-1-9 15,-13 1 11-15,1 0-4 0,0 0 0 16,10 4 4-16,-11-3 6 0,0 1-7 0,0 0 2 0,-1 0-4 16,-2 1 1-16,-1-2 1 0,1 2-4 0,0 0 1 15,-3-5 2-15,0 5 1 0,0-2 0 0,-2 0-1 16,-11 1-4-16,1 0 3 0,-1 1 5 0,-4-3-3 16,-2 0 3-16,2 0-6 0,-4 0 3 0,3 0-12 15,-4 0 10-15,3 0 6 0,-4 0-6 0,3 0 7 16,-1 0-6-16,-2 0 2 0,1 0 3 0,-1 0-2 0,-1 0-1 15,-2-3 6-15,1 3-5 0,0-2 6 16,0-1 9-16,-2-2-13 0,3-2 0 0,-2-2-4 16,3 0 0-16,-1-2 3 0,1-3 0 0,1-3-1 0,1-5 11 15,-2 4-11-15,-1-5 1 0,1-6-3 0,1 2 22 16,-4-5 1-16,4-1-4 0,-2-3-2 16,1-10-8-16,-2 0 2 0,-1-5 3 0,0 3-3 0,3-3-4 15,-1-2 0-15,2 2-1 0,0 0-1 0,-2 0-4 16,1 0 4-16,3 3-2 0,0-1 3 15,5 0-2-15,-1 4-3 0,-3-2-5 0,4 0 4 0,-2 4 2 16,-2 10-1-16,6-10-2 0,-5 12 1 0,0-5 0 16,-1 2-2-16,2 2 1 0,-2 3 2 0,4-2 1 15,-4 2-4-15,2 3 1 0,0-2 1 0,-1 1 0 16,0-1-3-16,0 5 2 0,-5 5 0 0,-1 3 3 16,-3 3 4-16,0 0 2 0,-1 2 0 0,0 0 1 15,-2 1-2-15,1 3 3 0,-2-1 4 0,2 1 1 16,-2-2-2-16,-1 3-2 0,0-2 2 0,0 3 2 15,1-1 0-15,2 0-1 0,-6 1-2 0,3 0 7 16,-1-1-8-16,1-2 0 0,-4 5-6 0,4-3 1 16,-4 0-2-16,2 3-1 0,-2-3-2 0,-5 1 0 0,2-2 1 15,-4 0-2-15,-7 2 0 0,4 0-1 0,-7-1-3 16,-6-2 4-16,5 4 4 0,-10-4-2 16,5 3-4-16,-1 1 3 0,-5-3 0 0,0 1 3 15,0 1-3-15,-1-4 1 0,2 1-1 0,-2 1 6 0,-1 2-8 16,3-2 4-16,-2 1-3 0,1-1 2 0,-6 1-2 15,2 1 1-15,-2 0-2 0,1-1 1 0,-1 2 0 16,-1 1 4-16,1-1-2 0,-11 0-2 0,10 2 0 16,0-4 0-16,-14 2 2 0,14-1-1 0,-14 0-3 15,1 0 1-15,2-1-1 0,0 0 4 0,12 1-1 16,-16-1 3-16,5 0-2 0,-6 0-3 0,0 0 4 16,-5-1-1-16,2 3-4 0,3-4 6 0,-2 3 1 15,4-3 1-15,-3 3-2 0,2-1-3 0,1 2 2 16,1-2 2-16,1 0-6 0,12 1 2 0,1 0 3 15,-2 0-3-15,-10-2 0 0,14 0 1 0,-3 4 1 16,-12-3-2-16,1-2 1 0,13 4 3 0,-2-1 0 16,2 2-4-16,-11-2 0 0,7 1-5 0,-9-3 6 15,1 3 1-15,12 2-2 0,-16 1-1 0,3 0 4 0,13-3-2 16,-15 2 0-16,1 1 2 0,12-2-2 16,-13-1 0-16,3 3-3 0,9-1 3 0,-12 2 0 15,2-4-2-15,13 3 3 0,2-3-3 0,-2 1 0 16,-2 2 0-16,3 0-3 0,0 0 5 0,-1 0-1 0,2-3-1 15,-1 3 1-15,0-1-1 0,-2 2-1 16,1 0 4-16,3-1-3 0,-3 2-3 0,0-2 3 0,3 2 1 16,1-2-2-16,-3 4 1 0,3-3 2 0,-1 1-1 15,2 0-1-15,-4 0 3 0,1 2-3 0,4-4 2 16,0 1-1-16,3 0 2 0,-1 2-3 0,1 0 1 16,11-1-2-16,-9-1 0 0,4 2 1 0,-5 0 1 15,1-1-1-15,6 0 1 0,0-1-1 0,1 2 1 16,-2 1 2-16,4 0-3 0,-1-2 4 0,-3 1-2 15,6-1-2-15,-1-2 1 0,-2 6 0 0,-2-5 1 16,4 0 2-16,-1 2-1 0,4-2 1 0,-4 0-1 16,4 2 2-16,-2-3 0 0,1 1 3 0,-2 0 0 15,-2 1-3-15,1 0 2 0,-1-1-2 0,-1 0 2 16,0 0-1-16,0 1-1 0,1 0 0 0,1-2-1 16,-2 3 1-16,3-3 1 0,-4 2-1 0,1-2 2 15,3 1 2-15,-2-1 0 0,0-1 2 0,0 1-3 16,0 1 4-16,2-2-3 0,-1 1-1 0,5 0 3 15,-2-2-1-15,2 2 1 0,-3-3-1 0,3 2-4 0,-1 0 5 16,1-2-4-16,-3 2 0 0,3 0 2 16,-4-1-1-16,4 2-1 0,-2 0-2 0,-2-2 0 0,0 0-1 15,4 2-2-15,-1 0 6 0,-4-1-5 16,-1 1 0-16,-2 0-1 0,3-2-1 0,-1 2 2 0,1 0 1 16,0 0 0-16,-1 0-3 0,1 2 5 0,0-1-5 15,0 0 1-15,-1 0-3 0,2 1 3 16,1-2 1-16,-3 0 1 0,-2 2-2 0,4-1 0 0,-2-1 2 15,2 1 3-15,3-1-3 0,-3 0-2 0,-2 1 0 16,6 1 2-16,-6-1-2 0,4 0 0 0,1-1 0 16,-7 0 1-16,3 0-1 0,-1 3-1 0,1-3 1 15,0 0 0-15,-5 2-1 0,3-1 1 0,-2 1-1 16,3-1 2-16,-1 1 1 0,-1-1-2 0,2 2 0 16,1-2 0-16,-1 0 0 0,-3 2 0 0,4-3 0 15,-1 0 0-15,1 0 0 0,0 0 5 0,1 0-6 16,5 0-1-16,-1 0 3 0,-1 0 1 0,5-3-3 15,-5 3 2-15,4 0-3 0,-2-1 1 0,1 1-1 16,-1-1 1-16,-1 1-3 0,2 0 2 0,-2 0-2 16,1 0 1-16,-1 1 1 0,-2-1-2 0,3 1 0 15,-6-2 2-15,5 2-1 0,-6-1 2 0,1 3-2 16,-2-3 1-16,-1 0 0 0,2 1 1 0,1 1 0 16,2-4 0-16,0 2 0 0,0 2-3 0,2-1 6 0,2 0-2 15,-3-1-5-15,2 1 3 0,-2-1-3 16,-2 1 1-16,-1 0 1 0,-2 1-2 0,3 0 2 15,-2 0 1-15,6-2 1 0,-6 1-1 0,2 1 1 16,2-2 2-16,-3 0-4 0,0 0 3 0,1 1 2 0,0 0-4 16,3-1 0-16,0 0-2 0,1 0 1 0,-1 1 3 15,-6-1-3-15,2 2 0 0,0 0-1 0,0-2 2 16,-3 5 0-16,1-4-2 0,2 3 5 0,-2-2-3 16,2 1 1-16,1-1-1 0,3 1-1 0,-4 0 0 15,4 0 3-15,3-1-1 0,-2 0 1 0,0-1 0 16,3 2-3-16,-2-3 2 0,3 0 1 0,2 3-1 15,0-2 0-15,-3 2-1 0,1 1 0 0,3-3 2 16,-6 2-1-16,6-3 2 0,-1 5 1 0,2-5 0 16,0 1 1-16,0 0-1 0,-1 1-3 0,1-1 3 15,5-1 1-15,-8 2-2 0,3-1 1 0,5-1-1 16,-8 1 2-16,3-1-3 0,5 0-5 0,-8 3-28 16,3-3-40-16,0 4-59 0,0-3-58 0,-4 3-58 15,0-2-55-15,-2 4-63 0,-6 1-105 0,-1-2-1064 16,-11 0 511-16,2-6 340 0</inkml:trace>
  <inkml:trace contextRef="#ctx0" brushRef="#br0" timeOffset="159528.005">24995 9710 138 0,'0'-4'211'0,"0"-1"-14"0,-1 1-11 0,1-1-6 0,0 5-10 16,1-9 2-16,-1 6-2 0,0-2-2 0,0 5-6 16,-1-7-2-16,1 7-10 0,1-3-11 0,-1 3-10 15,0-5-10-15,0 5-11 0,2-4-7 0,-2 4-8 16,0 0-10-16,0 0-8 0,0 0-4 0,0-3-7 15,0 3-7-15,0 0-1 0,0 0-5 0,0 0 0 16,0 0-3-16,0 0-4 0,0 0 5 0,0 0 1 16,0 0 1-16,0 0-1 0,0 0 1 0,0 0-1 15,3-3 11-15,-3 3-10 0,0 0-8 0,0 0 2 16,0 0-6-16,0 0-9 0,0 0 3 0,0 0 0 16,0 0-9-16,0 0-3 0,0 0 2 0,0 0-2 0,0 0-2 15,0 0-3-15,-5 11 0 0,5-11 2 0,-2 6 9 16,-1-3-12-16,3 2-5 0,-1 0 3 15,-2 0-2-15,2 0 3 0,0 2 4 0,-2 0-2 16,2 3 4-16,-3-1 1 0,3 3-1 0,-3 0 3 0,0 1-6 16,2 1 23-16,0 3-19 0,-3 2 20 0,1-2-24 15,3 0-1-15,0 10 6 0,-2-8 2 0,2 5 4 16,-2 1-6-16,-1-5 3 0,3 6-7 0,-4 0 16 16,4-1-7-16,-2 1 7 0,2 1 0 0,-4 2 0 15,1 0 2-15,0 2-9 0,0-2 5 0,0 4-3 16,0-3-1-16,-2 1 3 0,5 1-4 0,-3 1-2 15,0 1 3-15,3-2-3 0,-3 0 2 0,0-1-4 16,-1 3 1-16,2 2 5 0,-1 13 2 0,1-3-6 16,1-14-4-16,0 3 6 0,2-2-3 0,0 0 0 15,-2 2-4-15,4-2 5 0,1 2-8 0,-1-3 3 16,4 0-4-16,-3 0 6 0,6 1-9 0,-4 0 5 16,3-5-2-16,2 1-3 0,-3-2 1 0,4-1-4 15,-3-4 6-15,3 2-8 0,-4-7 1 0,2 0 0 16,-3 0-4-16,3-2 3 0,-3 2-1 0,1-4-2 15,-1-1 0-15,0-2 0 0,0 2-1 0,-1-2 4 16,-1 0-5-16,1-2 1 0,-3 0 0 0,1-3 6 0,1 6-5 16,-2-6-3-16,-1-1-1 0,2 1-9 0,-3 0-10 15,-3-1-15-15,1 3-16 0,-4-3-41 0,-1 1-48 16,-2-1-33-16,-3 0-45 0,-5 0-39 0,-1 0-55 16,4-4-42-16,-4 0-994 0,-4-3 450 0,3 2 298 15</inkml:trace>
  <inkml:trace contextRef="#ctx0" brushRef="#br0" timeOffset="160276.298">24317 11119 6 0,'0'0'162'0,"1"-6"-10"15,0 3-5-15,3 0-1 0,1-1-10 0,0 1 5 16,2-1-3-16,-2 1 1 0,2 0-1 0,0 1-10 0,0-1-7 16,1 1-4-16,0 0 3 0,3 0-2 15,-2 1-6-15,2 1 1 0,0 1-5 0,-1 1-5 0,-3 0-5 16,2 0-4-16,1 1-7 0,1-1 0 0,-2 4-9 15,1-2-1-15,-1 1 0 0,3 2-5 0,-3 0-4 16,1-1-1-16,0 3-13 0,-1-3 0 16,1 1-4-16,-1 2-2 0,4 3-5 0,0-1 1 0,2 0 1 15,-1-1-11-15,0 2-9 0,-1 1 4 0,2-3 3 16,0 3-3-16,-4 1-3 0,8-1 0 0,-6 1-2 16,2-2 1-16,-2 1-11 0,1 2-2 0,2-4 2 15,-4-1-1-15,1 4-1 0,2-2-4 0,-1-3 2 16,-2 2 1-16,3-4 3 0,-1 3-8 0,0-5 10 15,-5 0-10-15,5 2-8 0,-2-2 4 0,-2-1-15 16,3 0 9-16,-3 0-7 0,-1-3-3 0,0 2-4 16,-4-1-9-16,2-2-3 0,-1 1-2 0,1-2-9 15,-7 1-13-15,13-5-11 0,-8 5-12 0,2-2-8 16,-1-1-15-16,1-1-5 0,-2-1-15 0,1 0-9 0,2-2-12 16,1 3 9-16,-2-4-18 0,4 0 6 15,1 2 8-15,-3-4 12 0,2 3 15 0,3-5-4 16,-3 2 18-16,-1 0 10 0,2 2 2 0,-2-5 16 15,4 1 8-15,-4-1 3 0,2-2 1 0,-1 1 3 16,0-3 18-16,0 0 3 0,3-4 7 0,-4 4 18 16,4-5 9-16,1-3 18 0,-3 2 8 0,-2 0 2 0,-1 6 14 15,0-1 11-15,-4 3 12 0,3-1 12 0,-3 4 17 16,-1 0 11-16,2 1 10 0,-2 1 5 0,-4 3 7 16,3-1 0-16,-2-1 4 0,-1 2 0 0,1 2-3 15,-1 0-4-15,3 2-9 0,-3 3-5 16,0 0-9-16,-4-4-5 0,4 4-4 0,-8 7 8 0,1 1-4 15,-1 3 4-15,-3 4 0 0,-5 6-7 0,5-1 1 16,-2 7-1-16,0-4-3 0,0 2-5 0,-1 0 9 16,1-2-18-16,2 3 5 0,0-5-16 0,0-4-8 15,1 1-6-15,1-2 1 0,0 2-10 0,-1-5-9 16,5 2-18-16,-3-6-31 0,2 3-51 0,-2-5-65 16,-1 3-83-16,-1-3-106 0,-4-2-1045 0,1-2 455 15,-5-6 302-15</inkml:trace>
  <inkml:trace contextRef="#ctx0" brushRef="#br0" timeOffset="163397.206">21776 12633 129 0,'2'-4'275'16,"1"1"-23"-16,-3 3-33 0,2-4-22 0,-2 4-11 15,0 0-19-15,0 0-4 0,0 0-2 0,7 15 6 16,-4-5-8-16,-1 3-10 0,4 4-1 0,-5 1-5 16,1 1-10-16,1 0-14 0,-3 6-4 0,1 0-7 15,-1 0-8-15,-2 1-6 0,0-1 1 0,-1-5-16 16,-4 6-2-16,3-6-9 0,-3 5-7 0,-1 2 4 15,-1-2-6-15,3-7-9 0,0 0-5 0,-1-1-9 16,3-5 4-16,2-3-11 0,-1-1 0 0,-1 1 1 16,4-2-1-16,-2-3 2 0,0 0 12 0,2-4-1 15,0 0-9-15,0 0 4 0,-1-17-5 0,2-2 1 0,1-5-6 16,-1-7-2-16,0-1-5 0,7-3 1 0,-4-14-4 16,2-2-1-16,-2 1-2 0,2-2 13 15,-1 1-6-15,1 3 3 0,0 0 10 0,1 13 3 0,0 1 6 16,2-2 12-16,1 2-15 0,0 3 7 0,1 3-6 15,1 3-2-15,-1 2-1 0,-2 5 1 16,1 2-1-16,1 0-4 0,1 4-6 0,-1 2 2 16,2 3-7-16,2 0-2 0,-2 2-1 0,5 0-2 0,-1 3 6 15,4 2-11-15,0 0 12 0,1 1-16 0,-1 5 11 16,-2-3-14-16,2 6-1 0,-3 1 1 0,-4 1 8 16,0 2-14-16,-6 2 3 0,-2 2 1 0,-3 4 0 15,-6 3-4-15,-5 3 3 0,-3 2-6 0,-6 0-2 16,3 3 0-16,-5-3-9 0,-1-1-7 0,1-3 2 15,0-2 0-15,5-2-5 0,2-7 2 0,1 1 2 16,4-6-5-16,-1-1 3 0,4-2 2 0,-1-2 0 16,2 2 0-16,1-3-2 0,-2-1 8 0,3 1-3 15,1-3-1-15,-2 7 9 0,2-7-1 0,6 4-4 16,-3-1 6-16,3-2 1 0,5 0-2 0,-1 0 0 0,2 2 3 16,8 1 2-16,1-2-2 0,-1 1 1 15,2 2-1-15,5 2 1 0,-2 1 2 0,2 1 1 16,-3 0 2-16,-6-1-1 0,1 4-3 0,-4-5 1 0,-2 5 5 15,0 0-2-15,-4 2 0 0,-2-2 4 0,-5 0-4 16,2 6 5-16,-8-1-5 0,-1 1 1 16,-6 5-3-16,0-5-4 0,-4 5 7 0,-2 1 2 0,-6-2-3 15,2-2 0-15,-2-1 4 0,2-2-1 0,5-5-2 16,-1 0 0-16,-1-3 5 0,4-3-7 0,0-2 3 16,1 0 2-16,1-1 0 0,1-2-1 0,0-1 3 15,-1-1-1-15,5-1-6 0,-1 1 1 0,3 0 7 16,-1-4-6-16,2 3 7 0,0-1-10 0,4 3 4 15,-5-3-5-15,5-1 0 0,0 4 2 0,6-10-4 16,1 7 4-16,3-4 3 0,0 3-4 0,5-4 3 16,4 4-6-16,3-2 6 0,4-1-1 0,-6 3-1 15,2 1 2-15,-2-1 24 0,3-1-28 0,-2 3 0 16,0-1 3-16,2 0-2 0,-1 1 3 0,-3-3-6 0,4 0 2 16,-5 0 6-16,4 0 3 0,-3-2-3 15,-1 0-1-15,1 0-2 0,-1-1 3 0,-1-1 1 16,0-4 0-16,-2-2-4 0,6-3 1 0,-7-2 3 0,3-2 0 15,-3-2-1-15,1 0 0 0,-2-2 2 16,1 1-2-16,-5-1 0 0,3 2 0 0,-5 5 3 16,-2 2 15-16,1 2 5 0,-4 3 5 0,1 0 5 15,-2 4 8-15,0-1 6 0,-1 6-8 0,0-3 1 0,0 0-3 16,0 6-2-16,-4-2-9 0,4 2 0 0,-14 9-3 16,-1 1-3-16,2 2 0 0,-5 0 4 0,-2 5-12 15,-1 1-1-15,2 0-1 0,5-2-3 0,-4 2 0 16,9-1-3-16,-2-2-2 0,2-1-2 0,5-2-4 15,0-2-8-15,2 1-9 0,2-1 2 0,1-1 0 16,2-3-2-16,-1 0 3 0,3 0 2 0,0-1-2 16,4-2 0-16,1-1 2 0,3-4 0 0,1 2 0 15,4-3 6-15,0-4-2 0,1 0 3 0,-1 0 3 16,0-1 13-16,-1-2-18 0,1 0 3 0,-2 1 2 16,-2 1 3-16,-2 2 0 0,-1-2 12 0,-2 4-9 15,-1 1-4-15,-3-2 0 0,1 3 0 0,-2-1-2 16,-4 3 0-16,7-4 0 0,-7 4 0 0,3 0 6 15,-3 0-1-15,0 0-1 0,6 7 2 0,-4-2-3 16,-2 0-3-16,0 0 3 0,0 4 4 0,0 3-5 16,-2-4-2-16,2 3 1 0,-2-1-7 0,2 0-11 15,0-1-5-15,2 1 4 0,0-3-15 0,-1 1-5 0,3-3 3 16,-3 0 0-16,3-1 2 0,0 0 6 0,-3-2 2 16,-1-2 7-16,13-2-3 0,-8-2 11 0,4-1-2 15,0-4-5-15,0-4 9 0,4-1-4 16,-4-5 3-16,5-4 4 0,-4-3-4 0,3 2 7 0,0 0 4 15,-3 2 6-15,-2 5 5 0,0 1 7 0,-1 1 1 16,1 2-3-16,-5 3 6 0,3 1 5 0,0 2 1 16,-2 1 2-16,0 0 2 0,-3 1-2 0,1 5-7 15,2-5-1-15,-2 1 1 0,0 1 2 0,-2 3-4 16,0-2 1-16,0 2-1 0,0 0-1 0,0 0-2 16,0-5 5-16,0 5-1 0,0 0 3 0,0-4 1 15,0 4-1-15,0 0 5 0,0 0 0 0,0 0 5 16,0 0 5-16,0 0 0 0,0 0 3 0,0 0-1 15,0 0-6-15,-2-6-3 0,0 2-2 0,2 4-10 16,0-5 4-16,0 5-3 0,0-5 2 0,0 5-3 16,-4-4-3-16,4 4-3 0,-1-4-3 0,1 4 0 15,0 0-3-15,0 0-2 0,0 0-3 0,0 0-1 16,9-4 0-16,-4 4 0 0,-5 0 1 0,14 3-2 0,-7-1 3 16,4 0-5-16,2 2 2 0,0-1-1 0,1 2 1 15,-3 0-1-15,0 0 2 0,1 2 0 0,-3 0-2 16,0 3 2-16,1-5-4 0,-3 4 9 0,-1-1-8 15,2 1-4-15,-3 1 2 0,-4 0 12 0,-1 1-9 16,-1 0 1-16,-2 0 0 0,-3 1-1 0,2 2 0 16,-6-1 0-16,1 2 1 0,-4-3 0 0,0 1-3 15,2-4 3-15,2-1-1 0,-4 0 2 0,3-3 1 16,1 0-3-16,-4 0 2 0,3-1 0 0,2-1-2 16,-1 0 2-16,4-2 4 0,-2 2-6 0,0-3 1 15,7 0 1-15,-9 1-1 0,9-1 0 0,-5 1-3 16,5-1-2-16,0 0-1 0,0 0-1 0,-3 3-1 15,3-3 4-15,0 0-4 0,0 0 2 0,15 2 1 16,-8-1 1-16,7 1-1 0,-3-2 3 0,3 0 2 16,-3 0-2-16,7 0 1 0,0 0-1 0,0-2-1 15,0 1 3-15,0 0 1 0,-2-2-4 0,0 1 5 16,0-3-4-16,1 2 0 0,-1-4 0 0,1 2-2 0,-2-4 3 16,3 0 2-16,-1-2 1 0,-3-2-3 0,1-1 2 15,1-7-1-15,1 0-1 0,0-2 2 16,-2-1-2-16,2 0 0 0,-4 0 1 0,-2-1 2 15,-3 8 0-15,2 1 2 0,-3 2 6 0,-1 4 4 0,-1 0 1 16,0 2 0-16,-1 2-1 0,-3 1-3 0,1 0-1 16,0 1-5-16,-1 3-4 0,-1 1-1 0,0 0 1 15,0 0 0-15,0 0 1 0,4 9-2 0,-4 0 2 16,0 2-1-16,0 1 1 0,-1 4 0 0,-3 1-1 16,0 1-3-16,0-1 1 0,-2 1-4 0,4 2-5 15,0-3-4-15,2-5-10 0,-4 5-6 0,7-5-6 16,-2-2-5-16,1 0-3 0,0-1 2 0,4-1-3 15,-2-4 3-15,1 1 4 0,3-2-2 0,0-3 8 16,3 0-2-16,2-3 4 0,2-4 4 0,1-3 3 16,-1 0 0-16,6-6-2 0,-2-2 8 0,-2-1-3 15,0-2 3-15,-4 4 1 0,2-5 2 0,-4 5 7 16,2 1-1-16,-1 1 0 0,-2 1 4 0,-2 4-1 16,-2 0 0-16,2 0 5 0,1 2 0 0,-3 2 2 0,-2 1-2 15,-1-1 5-15,1 1-1 0,-2 3-2 16,1 0 3-16,-1 0-3 0,0-3 10 0,-2 5-10 0,3-6 3 15,-3 6-5-15,0 0 4 0,3-1 0 0,-3 1 4 16,0 0 5-16,0 0-8 0,0 0 4 0,-8-4-3 16,8 4-2-16,-9 1-2 0,9-1-1 15,-10 0-1-15,1 3 1 0,4-2 1 0,-4 5-2 16,-3-1 0-16,2 1-2 0,1 5 2 0,0-2 0 0,-1 3-4 16,1 1 7-16,-2 2-1 0,1-1-1 0,1 2 1 15,1 2 0-15,1 1 1 0,1-2 3 0,2 0-5 16,3-3 4-16,1 2 1 0,1 0 0 0,2-4-1 15,3 0 1-15,3 1-1 0,1 0 3 0,3-1-5 16,1-2 1-16,5-3 0 0,-2 1 2 0,6-3 0 16,5 0-1-16,1-2-2 0,5 1-2 0,2-8-7 15,-1 2-36-15,2 0-37 0,2-2-67 0,-4-1-60 16,-1-3-70-16,0 1-89 0,-4-3-1113 0,0-2 491 16,-3-1 330-16</inkml:trace>
  <inkml:trace contextRef="#ctx0" brushRef="#br0" timeOffset="163654.4">23816 11960 105 0,'-3'-1'263'0,"3"1"-71"16,-14 3-57-16,10 0-61 0,-2 1-70 0,0-1-263 15,-2 4 87-15,5 0 58 0</inkml:trace>
  <inkml:trace contextRef="#ctx0" brushRef="#br0" timeOffset="165743.52">25142 12599 116 0,'13'-3'178'0,"-3"-2"-5"0,4-2 3 0,5-2-4 0,3-7-8 16,0-3-2-16,-3 0-6 0,1-1-2 15,0-6-6-15,-1 0-8 0,1 1-4 0,-6-2-4 16,3-2-9-16,-6-2-6 0,3-1-6 0,-2-3-9 0,-1-9 2 15,-4 9-13-15,-3-13 7 0,-4 13-2 0,-3-10-3 16,-3 9 6-16,-2 0 19 0,-1 3 6 16,-5 3 14-16,1 0-2 0,0 4-10 0,-4 5 3 0,0 1-2 15,4 8-7-15,0 1 2 0,1 4-13 0,1 3-11 16,0 1-14-16,2 6-6 0,0 3-5 0,0 7 2 16,-1 5-16-16,2 6-9 0,0 7-7 0,3 1-3 15,3 1-3-15,2 2 1 0,5 15-8 0,3-2-3 16,3 3-5-16,2 5 1 0,2 0 1 0,4-1-6 15,-2 0 3-15,3 1-5 0,2 0-1 0,-4 2-3 16,1-5-2-16,3 1-1 0,-5-3-1 0,0-2-2 16,-4-2-6-16,-5-10-2 0,-3-3-4 0,-3 0-6 15,1 14-4-15,-4-13 4 0,-2-2-5 0,-2-5 2 16,-2 2-1-16,0-2 3 0,-4-5-4 0,-2 0 2 0,1-8 3 16,3-3 2-16,-5-3-3 0,5-1 0 15,-1-3 5-15,-4-1-2 0,3-1 3 0,-1-3 0 16,-1 0 0-16,4-2 4 0,-3 0 0 0,3-3-2 15,-2 0 2-15,1-1-2 0,3-3-2 0,0 0 12 0,2-1-7 16,-1-2-1-16,3 2-5 0,3-2 2 16,1 0 4-16,2 0-1 0,3-5-9 0,2 1 4 15,4-1 2-15,3-5 0 0,2 4 2 0,0-2-1 0,6-1-2 16,-5 2 7-16,5-2 0 0,0-1 1 0,1-1-2 16,0-1 4-16,1-2-5 0,-3-1 1 0,-1 0 5 15,1-2 0-15,5-12-4 0,-8 12-4 0,-5-2 5 16,4-1 4-16,-5 2-3 0,0 2 12 0,-3-1 0 15,-2 3 5-15,-1 2 7 0,-3 5 4 0,0 1 6 16,-2 2 18-16,0 5 11 0,0 1 7 0,-2 2 6 16,-1 2-12-16,2 1-9 0,-1-1-8 0,0 3-8 15,0 3-12-15,0 0 2 0,0 0-3 0,0 0 0 16,-1 12-6-16,0 0 10 0,-1 2-7 0,0 4-8 16,-3 1-1-16,0 6-1 0,0 0-3 0,1 0-2 15,1 1-1-15,2-2-7 0,-3 1-2 0,4-7-11 16,3 3-6-16,-1-2-8 0,1 0-9 0,-1-4-9 15,4-1-7-15,-2-2-11 0,2-2-1 0,-1-1 3 0,1-3 3 16,-1-1 7-16,2-1 6 0,-1-1 5 16,2-3 6-16,-1-5 7 0,3-2-1 0,3-3 1 15,0-5 0-15,6-5 2 0,-3-3 6 0,-4-1 6 16,4-1-2-16,-1 1 4 0,-3 2 3 0,-2 3-5 0,-3 2 11 16,3 0 0-16,0 0 0 0,-1 3 3 0,0-1 2 15,-2 5 2-15,5 3-4 0,-3-2 1 0,2 2 8 16,-1 2-11-16,-1 1 1 0,2 0 2 0,1 3-9 15,-1 1 8-15,0 1 9 0,-5 2-13 0,3 0 2 16,3-1-2-16,-3 5 2 0,-3-2-5 0,2 3 1 16,-3-2 4-16,1 4-1 0,-2-3-1 0,-1 3 9 15,-2-4-15-15,2 5-3 0,-3-4 5 0,0 1-7 16,-2-1-5-16,1-1-4 0,-3-1 6 0,4 1-1 16,-1-2 11-16,0-1-4 0,-1-1-2 0,2-2 2 15,-6 2 2-15,6-2-4 0,0 0-1 0,0 0 5 16,0-14-2-16,3 7-6 0,0-3 9 0,4-5-3 15,-2-2 7-15,3 1-4 0,-1-1-4 0,2 0 2 16,0 0 2-16,0 1 7 0,3 2 2 0,-3 0-2 16,-2 2-6-16,1 3 6 0,1 1-8 0,-2-1 4 15,1 4 6-15,0 2-2 0,1-4-6 0,-3 5-2 16,1 2 8-16,1 0-6 0,0 6 2 0,1 0 2 0,-1-1 1 16,-1 6 9-16,1-1-9 0,0 4 4 0,1 2-1 15,-2-1-2-15,0 2 6 0,2-1-5 0,1 7-5 16,-4-3 6-16,3-3-1 0,2 0-1 0,1 0 3 15,0-2-2-15,0 0 3 0,1 0-6 0,3-4-3 16,-4 1-5-16,1-5 7 0,3 4-4 0,-5-7 1 16,3-2-2-16,-1 1 0 0,1-3-1 0,-4-3 2 15,9-2 0-15,-3-2 2 0,0-3-1 0,-3-2 2 16,2-2 0-16,3-8 0 0,-3 0-2 0,-3 5 2 16,-3-8-3-16,5 2 6 0,-4-4 2 0,-4 10-4 15,1-1 5-15,-3 0 7 0,-3 6 6 0,0-5-8 16,-2 4 4-16,1 4 9 0,-1-4 1 0,-3 5 6 15,-1-2 2-15,1 6-2 0,-1-3-3 0,-3 6 0 16,-1-2-4-16,-5 3-2 0,-2 4-2 0,-2 4 1 16,0 2-1-16,1 1-6 0,-6 4-1 0,9-1-1 15,-5 4-2-15,6-4 13 0,-1 2-15 0,8 1-4 16,-2 0 1-16,2 1-15 0,2-1-7 0,0 2-8 16,7-2-4-16,-2-2-6 0,3-3 0 0,2 0-8 0,-1-4 6 15,2 1 3-15,-1-3 2 0,4-1 0 16,-1-1 10-16,2-3 11 0,-4-2-9 0,5-2 4 0,-2-1 12 15,4-2-7-15,-3 0-3 0,4-4 2 16,-3 3 4-16,1-4-3 0,4 0 4 0,-4-1 7 0,3 1 2 16,-3 0-3-16,-2-1 5 0,1 7 2 0,-2-5 1 15,0 5-1-15,1-1-6 0,-1 3 4 16,1-2-8-16,-2 3 4 0,-1 1 13 0,1 1-5 0,-2 1-8 16,1 1-3-16,-1 0 9 0,1 1-4 0,-2 4-1 15,-3-2 0-15,1 0 1 0,0 4-4 16,-3 1-4-16,-1 0-4 0,0 2 1 0,0-2-11 15,-1 1-4-15,0-1-10 0,1-3-3 0,-1 1 3 0,-1-1-5 16,2 0 1-16,-1-4 5 0,2 2 6 0,-2-2 5 16,1-3 6-16,-1 5 3 0,1-5-2 0,0 0 8 15,0 0-5-15,6-10 2 0,-1 2 1 0,-2-4 2 16,6-2 3-16,-4 0 5 0,3-3 6 0,-1 1 0 16,3 2 11-16,-1-1 7 0,0 5-1 0,0 1 4 15,0-1-4-15,0 3-8 0,0 0 4 0,1 2-3 16,2 0-1-16,-2 1 2 0,0 2-4 0,0 1 2 15,2 1 0-15,-2 3-3 0,0-1 1 0,3 5-2 16,-1 0-4-16,-1 0 2 0,-1 3 1 0,-1 0 0 16,0 2-1-16,0 0-2 0,-4-2 4 0,0 4-4 0,1 2 1 15,-4-4-4-15,2 1 1 0,-4-1 2 16,-3 0 6-16,2-2-7 0,-1 2 3 0,0-2 1 0,1-2-3 16,-3 1 3-16,2-4-8 0,0 2 6 15,2-5 3-15,-4-2 2 0,4 0 3 0,-6 3-2 0,6-3 0 16,0 0-11-16,-4-9 1 0,0 1-4 0,3-4 5 15,2 2-8-15,2-7 7 0,-2 0-2 0,3-8 1 16,4 2 0-16,-4 6 1 0,3-2 5 16,1 0-1-16,-1 1-5 0,1 3 0 0,0 1 7 0,0 4-4 15,-6 0 1-15,7-1-2 0,-4 3 0 0,4 0 4 16,0 1-3-16,1 2-1 0,-1 3-3 0,-1 2 3 16,1-2 1-16,0 4 2 0,0-1-2 0,3 4-1 15,-1-1 9-15,-3 3-12 0,2 1 6 0,-3 1 1 16,2-1-2-16,-2 1-4 0,0 1 6 0,0 2-5 15,-1-1 4-15,-1 0-1 0,0 6 2 0,-1-2 21 16,-4 1-18-16,4-1-14 0,-4 1-33 0,-4 1-41 16,-1-1-39-16,0 2-43 0,-1 0-52 0,0-1-51 15,1-1-61-15,-2-4-845 0,4-2 389 0,3-3 260 16</inkml:trace>
  <inkml:trace contextRef="#ctx0" brushRef="#br0" timeOffset="166679.685">27594 12348 2637 0,'3'-11'110'15,"-2"-1"-9"-15,0 4-8 0,-2-1-22 0,0 2-4 16,1 2-2-16,-3 0-4 0,2 2 3 0,1 3-14 0,-5-2 1 16,5 2 2-16,-5 7-2 0,1 3 5 0,0-3-8 15,2 5-1-15,-1 5 1 0,2 0-7 16,1 2 1-16,-3-1-2 0,3 1-8 0,4-1-2 0,-1 1-2 15,3 0 4-15,-1 0-8 0,0-2 1 0,2 0-9 16,-1-2 4-16,0-1-4 0,4 1 1 0,2-1-2 16,1-4-3-16,-2-1 5 0,0-2-7 15,4-3 2-15,-2 0 7 0,3-1-7 0,1-6-1 0,-1 0-1 16,1-2-5-16,1-4 8 0,-3-1-6 0,1-2-2 16,4-8 0-16,-2 1 1 0,-1-3 8 0,-3 1-6 15,0 0-3-15,-5-4 11 0,0 5 3 0,-2 4 5 16,-2-1 22-16,3 2 11 0,-5 2 20 0,1 2 17 15,-2-1 11-15,-1 7-1 0,-1-1 0 0,3 0-11 16,-3 3-9-16,2 1-12 0,-2 2-9 0,0-8-3 16,0 8-13-16,0 0 1 0,0 0-11 0,0 0-1 15,-2 20-4-15,-1-10-1 0,0 3-8 0,1 0 0 16,2 2-4-16,0 3-1 0,0-3-2 0,0 1 0 16,2 1-1-16,1 0-2 0,2 1-2 0,0-3-2 0,3 0 2 15,1-1-1-15,5 0-2 0,-1-3-1 16,2 1-3-16,5-2 4 0,6-1-7 0,2-2 3 15,0-2 2-15,1-3-5 0,1-2-1 0,-2-2-4 0,-6-3 4 16,6-2-9-16,-2-2-2 0,-7 0-5 0,8-3-3 16,-10 2-1-16,5-8-1 0,0 1 1 0,-8 1 4 15,0 2 1-15,-1-1-1 0,-3 5 5 0,-5-3 4 16,2 2-1-16,-2 0 4 0,-5 2-6 0,-3-1-3 16,-2 2 7-16,-4-2-2 0,-2 4-2 0,-9-2 10 15,-6 1-10-15,-4 4 0 0,-3 1 3 0,4 4-5 16,1-1 6-16,1 3-5 0,6 1-6 0,3 2-13 15,-1 0-11-15,4-1-6 0,2 4-9 0,0-4-9 16,6 2-16-16,0-1 1 0,3-1 14 0,3 1 2 16,4-1 0-16,-1-1 13 0,5 5 4 0,2-5 1 15,2 0 7-15,-2 2 7 0,5-5 0 0,-1 3 4 16,-2 3-2-16,5-2 9 0,-2-1-3 0,-3 0 2 16,1 3 9-16,1-2 2 0,-2 0 0 0,4 5 7 15,0-3 7-15,-2 0 8 0,3 3-5 0,0-3 0 16,1 5-2-16,0-4 2 0,8 3 7 0,-7-4-7 15,1 0-4-15,-1 0 0 0,1-4 7 0,-2 0 6 16,-4 0-5-16,1-2 7 0,0-2 4 0,-1 0 12 0,1-2 4 16,-1-4-4-16,4 0 2 0,-2-4 1 0,2 0 9 15,1-8-5-15,-4 3-1 0,4-4-3 16,1-4 5-16,-2-1-11 0,-2-5 2 0,1 2-7 16,-4-7-5-16,5-9 3 0,-4 9-7 0,-3 0 0 0,4-1 3 15,-4-9 4-15,-4 12 7 0,-3 0 17 0,2 4-4 16,0 1 12-16,-5 10 21 0,0 0 1 0,-1 5-5 15,1 2-7-15,-4 3-4 0,3 2-10 0,-4 1-8 16,1 4-7-16,4 0-1 0,-14 6-5 0,3 1-4 16,0 9-2-16,0 0-1 0,-6 9-3 0,7 0-1 15,-3 5 0-15,3 1-1 0,1-1 2 0,1 3-8 16,1 2 6-16,-1-2 0 0,4 0-10 0,-1-2-6 16,1-2-8-16,4-1-19 0,1 0-22 0,-1-10-35 15,3-1-44-15,2-1-53 0,-1-3-49 0,0-3-55 16,0-1-65-16,2-2-92 0,-1-4-982 0,-1-3 474 15,-4 0 316-15</inkml:trace>
  <inkml:trace contextRef="#ctx0" brushRef="#br0" timeOffset="166811.009">28236 12017 213 0,'-16'-9'360'0,"1"2"-82"0,2-1-63 0,-1 4-60 16,5 1-64-16,-4 0-55 0,3-1-75 0,3 4-398 15,0-4 145-15,-2 1 98 0</inkml:trace>
  <inkml:trace contextRef="#ctx0" brushRef="#br0" timeOffset="170930.278">23556 14047 32 0,'0'0'217'0,"-9"0"-15"0,9 0-6 16,-5-4-7-16,5 4-10 0,0 0-12 0,0 0-11 16,0-5 0-16,0 5-15 0,5-8-5 0,-2 6-7 15,-1-4-10-15,2 2-14 0,0-5-10 0,3 1 2 16,-4-1 0-16,4-1-7 0,-3-1-6 0,3-5-3 16,-3-3-7-16,0 1 0 0,-3 0-3 0,5-9 6 15,-2 8-3-15,0-1-3 0,-3-6-4 0,3 1-3 16,0-2-4-16,0 1 0 0,0 0 9 0,-3 9 24 15,3 0-4-15,-2 2 14 0,1 3 2 0,-2 1-5 16,2 3-10-16,-2 1-7 0,-1 2-12 0,3 0-8 16,-1 2-4-16,-2 3-10 0,0 0-5 0,0 0 4 15,11 13 0-15,-9-1-4 0,6 2-9 0,-3 4-3 16,0 1 12-16,1 5-13 0,0 2-6 0,2 3 0 16,-3-2 1-16,7-2-1 0,-2 1-5 0,0 1 1 15,-1-3-7-15,3 0 1 0,-3-7-11 0,2 0 4 16,1-2-11-16,1-1-6 0,-2-2 18 0,3-3-26 15,-3-1-4-15,6-1-7 0,-1-2-1 0,-2-3-2 16,1-2 3-16,2-2-7 0,-1-5 4 0,2-1-9 16,5-6 0-16,-2-3 7 0,-1-1-3 0,-3-5 5 0,3-2 5 15,-5 1-2-15,2-2 4 0,1 0 1 0,0 3 3 16,-4 3 10-16,-2 2 4 0,-1 2-1 16,-1 3 7-16,-3 5 2 0,0-1-1 0,-2 1 5 15,-1 1-3-15,-1 2 0 0,1 1-9 0,-1 1 3 0,1 1 2 16,-4 2-1-16,3-2-1 0,-3 2 3 0,0 0-2 15,7 6 3-15,-5-1-2 0,0-1 1 0,-2 4-6 16,3-3 2-16,-1 2-8 0,0-2-7 16,0 0 0-16,1 0 0 0,-1 2-4 0,2-4 12 0,1-3-4 15,-2 2 1-15,-3-2 2 0,10-2 1 0,-5-1 1 16,0-5 2-16,5-1 2 0,-6 0 3 0,5-6-3 16,0 0 0-16,-4-3 1 0,4-7 3 0,-1-1-1 15,-4-1-2-15,1-4 1 0,0 1 3 0,-4-3 4 16,-1 3 2-16,3-1 12 0,-3 3 12 0,0 8 15 15,-3 0 4-15,3 3 11 0,-1 5 13 0,0 1-2 16,-2 5-6-16,3-3-1 0,-1 4-8 0,1 2-9 16,0 3 4-16,0 0-16 0,0 0-1 0,-4 15-2 15,4 2 2-15,0 8-7 0,0 3 3 0,0 5 8 16,0 2-20-16,4 11 5 0,0 1-4 0,-2 2-2 16,8 0 0-16,-3-1 3 0,-1 1-6 0,4 0-1 15,1 1 2-15,2 1-4 0,-1-5 2 0,0 2 0 16,0 0 0-16,1-1-4 0,1 0 3 0,-5 0-6 15,0-13 0-15,0 1 3 0,1-3-3 0,-2 0 2 0,-4-1-1 16,0 6 1-16,-3-6-5 0,0 0 1 16,-1-1-4-16,-2 1 7 0,-2-5-4 0,-1-2 1 15,-2-3-3-15,2-4 0 0,-5-1 1 0,2-2 0 16,3-3 10-16,-2-2-14 0,0-3 0 0,-2 0-3 0,2-5-7 16,0-1-5-16,7 0 0 0,-16-8-4 0,8-1-10 15,0-7-3-15,-2-2 2 0,2-7 0 0,2-2-8 16,1-5 5-16,3-1-3 0,-1-3-4 0,6-13 13 15,-1 2-4-15,2-2-2 0,2 2 4 0,1 1 4 16,0 0 4-16,1 13 2 0,-3 1-3 0,3-4 1 16,-1 4 7-16,5 1-1 0,-1 0 3 0,0 0-2 15,1 5 11-15,1 0-6 0,2 5 5 0,-7 4 7 16,5 0 2-16,-2 5 8 0,-3 2-10 0,0 2 2 16,-2 2 4-16,-2-1 0 0,2 4 4 0,-2 1-5 15,0-1 6-15,-4 3 0 0,9 4 1 0,0 2 4 16,-4 1 4-16,1 1 1 0,-2 4-1 0,3 4 2 15,1-1-1-15,1 2 1 0,0-1-1 0,2 2-5 16,-1-1 6-16,0 0-8 0,4 1-4 0,-1-3 3 16,-2 0-2-16,2-1 0 0,0-2 1 0,2-3-5 15,-2-1 1-15,1-1 0 0,-2-4 0 0,0 2-3 16,0-3 5-16,0-2 2 0,0-2 8 0,-2-4-14 16,2 1-3-16,-2-3 3 0,4-6-2 0,-4-2 2 15,3-5-2-15,-2-4 4 0,-1 1-5 0,-3-5-1 16,1-2 2-16,-7 2-2 0,-1 3-2 0,-1 1 2 15,-3 6 5-15,0 2-4 0,-3-3-3 0,0 4 3 16,-5 3 0-16,1-1 2 0,1 6-4 0,-7-1 0 0,6 2 4 16,-3 2 2-16,-4 2-3 0,1-1 1 15,3 3 2-15,-5 1-3 0,1 0-2 0,7 3 2 16,-2-1-2-16,1 1-2 0,2 1 9 0,5 0-13 0,-2-2 0 16,0 2 3-16,3 1-7 0,2-2 2 0,0 1 1 15,4 2 1-15,0-1-1 0,2-1 0 0,5-2 2 16,2 1 3-16,2 1-4 0,1-1 2 0,4-1-2 15,0 1-1-15,5-1 5 0,4 2 0 0,-7-1-2 16,2 2 1-16,6-2-7 0,-8 2 5 0,1 1 1 16,2 0-1-16,-5-1 3 0,3 4-3 0,-2-4 2 15,-3 5-2-15,1 0 6 0,-2-3-4 0,-1 5 0 16,-3-3 5-16,-4-1-9 0,3 1 7 0,-5 3-4 16,3-3 5-16,-4 2 7 0,2-2-13 0,-2 0 0 15,-3 0-4-15,3-2-5 0,-4-1-6 0,4 2-7 16,-4-5-2-16,1 2-4 0,2-1 2 0,-3-4 9 15,4 3 1-15,-4-3-4 0,0 0 6 0,10-10-6 16,-5 3 2-16,0-5 3 0,3-5 1 0,1 0 3 16,2-5 0-16,-3 5 1 0,-1-2 0 0,1 2 3 15,0 2 3-15,-2-2 3 0,2 5 6 0,-3-1 3 16,4 4 2-16,-4 0-2 0,3-1-3 0,1 5 2 0,2-1 9 16,-4 1-4-16,3 2 1 0,3 3 19 15,-2 0-18-15,1 3 2 0,-1 1-6 0,2 2 10 0,-3 2-9 16,4 2 4-16,0 2-8 0,-2-2 3 0,-3 1 1 15,1 4-1-15,-1-2 1 0,-3 4 2 0,0-3-4 16,0 1 1-16,-4 1 2 0,0-6 10 0,-4 3-14 16,1-4-1-16,0-2 5 0,-2 0-6 0,3-1-1 15,0 1 6-15,0-6 0 0,0-1-1 0,0 0 2 16,0 0-6-16,0 0 4 0,-2-12-8 0,3 3 7 16,3-8-7-16,1 0 10 0,1-1-9 0,1 1 6 15,1-1-1-15,3 4 2 0,-2-3-2 0,3 2 3 16,-1 1 3-16,2-1 2 0,-1 5-2 0,-3 3 13 15,4 0-15-15,-3 0 0 0,3 4-4 0,-4-1-1 16,5 4 3-16,-2 0 1 0,0 3-2 0,0-2-1 16,-2 5-3-16,0 0 2 0,-1 2-1 0,-1-1 3 15,0 0-3-15,-3 5 6 0,-1-3-4 0,-1 2-4 16,-1 1 13-16,0 2-10 0,-4 1 1 0,0-1-4 16,1-3 2-16,-1 0-1 0,-2-1-2 0,1-2-5 15,1-2 3-15,-3 1 2 0,3-3 4 0,1 0-2 16,1-4-1-16,0 0-2 0,0 0 0 0,0 0-8 15,-1-12 5-15,5 2 4 0,1-1 2 0,0-7-4 16,2 1-2-16,1-9 2 0,5 4-1 0,-3 1-1 16,-1 1 1-16,2 3 5 0,-2 3 5 0,1-2-4 15,2 3 0-15,-3 0-2 0,0 4 9 0,1 1-10 0,-1 1 3 16,0 4-2-16,0 0 1 0,0 1-2 0,-1 2 2 16,-2 3-1-16,2 1 3 0,1 1 0 0,0 3-5 15,-2 0-3-15,2 3 14 0,-2-1-7 16,0 4-4-16,2-1-1 0,-1 3 2 0,0-1-3 0,-3 0-2 15,1-1-11-15,-2-3-2 0,2 2-12 0,-2-3 7 16,1-1-25-16,-1-2-3 0,0-1 9 0,-1-1 0 16,3-1 8-16,0-4 1 0,2 0 4 0,-2-2 8 15,2-3-2-15,5-2 8 0,-4 1-2 0,0-3-2 16,6-3 3-16,-3-2 3 0,2-2 2 0,4-4 11 16,-4 6-13-16,0-2 12 0,-2 2 18 0,-1-1 1 15,0 3 6-15,-3 1 0 0,1 3 0 0,-2 1 1 16,1-1-2-16,-2 5 1 0,-2-2-9 0,0 4-3 15,1 1-1-15,-5 0 1 0,12 4 7 0,-7 1 0 16,-3 2 0-16,2 1-3 0,1 4-2 0,-1 1 1 16,0 3-2-16,1-1 0 0,0 2-1 0,0 0-2 15,-1 2-5-15,0-2 8 0,-1 0-5 0,0-1 0 16,1-1-6-16,0-5-2 0,1 0-2 0,-1 0-3 16,0-4 12-16,0 0-11 0,1 0 4 0,0-2 5 0,0-3-13 15,5-1 8-15,-3-2 0 0,2-1 1 0,-1-3-2 16,0-1 3-16,1-3-1 0,0-5-3 15,1 1 1-15,-1-3 3 0,-4-1 0 0,4-2-2 16,-5 2-2-16,0-8 0 0,-7 6 5 0,3-5-7 0,-4 6 2 16,0 0 0-16,-3 4 7 0,-1-2 1 0,-2 3-1 15,-1-1-1-15,-2 5 4 0,-2 2 4 16,-1 2-1-16,-3 2 2 0,0 2 1 0,-3 2-2 0,3 2 10 16,0 2-4-16,-2 3 2 0,4 3 2 0,1 0-6 15,2 4 4-15,3 1 2 0,0 2-5 0,3 0-1 16,2 1 0-16,3 0-2 0,1 1 1 0,4-1-3 15,1 0 3-15,1-1 1 0,4-2-3 0,-1 0-7 16,1-1 2-16,1-4 1 0,5 2-6 0,-5-4 3 16,6 1-3-16,-2-4-7 0,0 0-3 0,2 0-4 15,-2-3-4-15,6-2 1 0,-1-2 0 0,-2-3 3 16,1 0-3-16,-1-3 6 0,-2-1-3 0,1-1 4 16,-2 1-1-16,0-4 3 0,-2-1-1 0,-1 1 2 15,-4 5 2-15,0-5 9 0,-1 2-14 0,0 2 2 0,-5 2-4 16,5 1 17-16,-4 0 5 0,2 1-3 15,-2 1 2-15,-1 1-4 0,3 0-3 0,-3 3-4 16,0 0-4-16,0 0 5 0,0 0-4 0,0 0 2 16,-3 11 0-16,2-4 0 0,-2 2 4 0,2 1-2 0,-4-1 11 15,4 1-14-15,-3 2 4 0,3-2 4 16,2 0-10-16,-2 2 0 0,-2-3 5 0,3 1-4 16,3-1-4-16,-3-3-5 0,1 1 0 0,0-2 3 0,3-1 2 15,1-1-3-15,0-1-1 0,-1 1-3 0,-4-3 2 16,13-5-3-16,-4-2 1 0,0 1 2 0,4-6 2 15,-2-2-6-15,-1-3 1 0,-1-3 2 0,4-3 2 16,0-1-1-16,-2-2-3 0,0-1 6 0,-1-3 2 16,-1-2-6-16,0-3 7 0,-2 1 2 0,1 2 0 15,0-5 5-15,-1 3 2 0,-3 1 7 0,1 5-1 16,-2-2 14-16,-2 0 9 0,-1 12 20 0,0-2-1 16,0 1-4-16,0 0 5 0,-1 7 6 0,-2 0 1 15,2 4 6-15,-2-3-3 0,2 5-6 0,1 3-11 16,-1 1 0-16,1 2-9 0,0 0 0 0,-8 17-4 15,4-6 0-15,-1 7-4 0,4 7 1 0,-1 4-5 16,0 1 2-16,2 2-7 0,-2-2 0 0,4 2 0 16,2 2-2-16,2-2-1 0,-2 0-5 0,1-1 1 15,0-1-2-15,2-3 4 0,-1 1-7 0,3-3-10 16,0-1-8-16,0-7-11 0,1-2-7 0,1-1-6 16,-1-1 6-16,0-7 3 0,0 1 1 0,2-2 4 15,0-5 1-15,3 0 3 0,2-2 0 0,0-6-4 16,2 0 1-16,4-8-2 0,0 0 1 0,-5-4-3 0,1-2 5 15,-2-4 0-15,-1 2 2 0,-1-2 2 0,-1 1-3 16,-4 0 8-16,-2 7 5 0,0 3 13 0,-4-2 3 16,1 6 3-16,-2 2-1 0,1 0-4 15,-3 4-1-15,2 1-4 0,-1 1 0 0,-2 3 1 0,0 0 1 16,0 0-2-16,10 13 1 0,-6-5-1 0,-4 4 0 16,3 5 1-16,-1-2 0 0,-2 1-3 15,0 1 2-15,0 1 2 0,2-1-3 0,-4 0 2 0,2 3-2 16,0-4 0-16,-2 0-1 0,4-4-8 0,-2 0-8 15,0-1-2-15,0-2 3 0,4-2-1 0,1-1 5 16,-1 1-5-16,1-4 4 0,0-1 0 0,0 1 2 16,-5-3-1-16,13-5-3 0,-3-1 6 0,2-3-3 15,-2-1 0-15,4-3 2 0,-1 0-3 0,9-5 4 16,-9 3-1-16,4-6 2 0,-1 10-7 0,-7-2 12 16,1 3 5-16,3 0-2 0,-6 3 0 0,2 0 1 15,-2 4-4-15,0-1 1 0,-3 4 1 0,1-1 0 16,-5 1 3-16,13 3 2 0,-8 2-1 0,5 2-1 15,-2 3 1-15,-3-3-2 0,4 5 7 0,1 1-9 16,-1 3 2-16,-2-1-1 0,2-1 1 0,-4 1-1 16,2-1 1-16,0-4-3 0,3 4 1 0,-5-3 0 15,3-1-1-15,1-2-2 0,0 0-2 0,0-3 1 16,0 2 0-16,1-5 0 0,-1 1 7 0,-2-3-8 16,4-4 2-16,1 0-3 0,-3 0 0 0,4-5 4 0,-3-2-9 15,3-3 2-15,-3-1 6 0,2-6-9 0,-2-4-2 16,2 0-5-16,-5 0 5 0,1-1 0 15,1 1 6-15,-7 6-3 0,2 1 1 0,-1-2 2 16,-3 3 7-16,-2 5 3 0,-1 2 3 0,-5-7-6 0,0 6 1 16,-2 5 3-16,0-1 2 0,-8 3 5 0,-4 2-6 15,3 3-1-15,-8 4 1 0,4 1-3 0,-2 4-1 16,6 0 0-16,3 2 4 0,-2 0-3 16,4 1-1-16,3 3-3 0,-1-4-5 0,3 2-4 0,8-1-9 15,-3-3-1-15,4 1 2 0,4 0 0 0,1-3 0 16,4 0-1-16,5-1 1 0,-1-2 3 0,6-3-1 15,0 2 4-15,4-3-4 0,3-2 4 0,-2 0 2 16,4-2-2-16,-7 1 4 0,-1-1-1 0,3-2 1 16,-1 3 2-16,-3 0-2 0,1-1 2 0,3 2 1 15,-6 0 0-15,2 2 1 0,-2 0 1 0,-2 2 1 16,-5 1 1-16,7 4 3 0,-7-3 0 0,1 0-3 16,-3 4 8-16,1 2-2 0,-1-5 0 0,-3 4 1 15,0-1-1-15,-1 1-1 0,-1-1 4 0,-2 2-1 16,-1-4 7-16,-3 3-8 0,1 0-1 0,-3 1-2 0,-3-4 0 15,4 1 1-15,-1 0 1 0,0-2 1 16,1-3 1-16,0 1 1 0,2 0 2 0,-1-3 3 16,3-1-2-16,0 0-7 0,0 0 4 0,0 0-6 15,-5-12 3-15,9 6 0 0,0-5-2 0,3-3-1 16,5-3-3-16,1-7 6 0,-1 1-2 0,4-3-2 16,2 1 0-16,-1 0-1 0,3 0 1 0,0-1 1 0,1 3-2 15,-2 2 7-15,-4 7 0 0,-1 3 3 0,0 0 2 16,-1 4-2-16,5 2 10 0,-7 2-12 0,2 2 4 15,1 2 0-15,2 6 0 0,1 3 4 0,-1 1 3 16,3 7-2-16,0-1-2 0,-5-2 1 16,3 4-3-16,-2 1 0 0,2 2-1 0,-6-6-1 0,6 4-2 15,-3 4 2-15,2-5-1 0,-4-2-4 0,6 5 2 16,-3-1-9-16,-1-5-10 0,-1-3-17 0,2 1-23 16,-3 2-31-16,-2-3-42 0,0 0-43 0,-1-1-36 15,-1-5-35-15,-3-4-22 0,0 4-20 0,-5-6-37 16,3 1-63-16,-3-2-929 0,0 0 436 0,-18-7 292 15</inkml:trace>
  <inkml:trace contextRef="#ctx0" brushRef="#br0" timeOffset="171392.442">26554 13399 28 0,'0'0'73'0,"-6"-2"3"15,6 2 0-15,0 0 6 0,-10-1 12 0,10 1-1 16,-7-1 0-16,2 0-7 0,1-1-2 0,-1-1 6 15,-3 3 1-15,2-2-4 0,-4-1 6 0,0 2 5 16,2-2 6-16,-1 1 3 0,-4 2 3 0,3-3 7 16,-2 0 10-16,1 3 4 0,-1-2-5 0,3 0 10 15,-1 2 3-15,3 0 11 0,0-1 6 0,3 0 9 0,-4 0-8 16,8 1 2-16,-8-2 1 0,4 1 1 0,4 1-13 16,-4-2-9-16,4 2-8 0,0 0-14 15,1-6-10-15,5 2-12 0,3 0-3 0,8-1-4 16,4-2 2-16,9 2-9 0,6-2-7 0,5-1 1 15,13 1-4-15,-1 0-4 0,2 2-6 0,-1-1-4 0,0 0-9 16,-5 3-4-16,-9 3-5 0,-3-2-2 16,-1 0-6-16,-2 3-37 0,-2-3-41 0,-4 2-51 0,-10 1-55 15,0 1-54-15,-5-2-48 0,-2 2-57 0,1-2-64 16,-12 0-853-16,9 0 409 0,-9 0 274 0</inkml:trace>
  <inkml:trace contextRef="#ctx0" brushRef="#br0" timeOffset="171513.175">27047 13246 230 0,'0'0'231'0,"0"0"-25"0,0 0-21 15,-7-4-18-15,7 4-18 0,0 0-18 0,0 0-20 16,0 0-38-16,0 0-54 0,0 0-72 0,20 0-430 16,-6 1 161-16,-4-1 106 0</inkml:trace>
  <inkml:trace contextRef="#ctx0" brushRef="#br0" timeOffset="172742.315">29427 13336 84 0,'7'-4'158'0,"2"0"7"0,0-2-1 0,-4 1-1 16,4-1-5-16,-1 0-9 0,-2-2 5 0,2 1 2 0,-3 1-1 15,0-1 8-15,-1 2-1 0,-3-3 8 16,6-1 8-16,-5 5 5 0,-2-1 0 0,0-2-13 16,0 1-4-16,0 0-6 0,0 0-4 0,-5 0 8 15,-3-4-3-15,2 5-15 0,-7 1-6 0,4 1-6 16,-5 0-11-16,2 0-6 0,-6 5-10 0,4-1-7 16,-5 0-7-16,-1 4-1 0,2 2-15 0,-1 0-13 15,5 1-7-15,-1 3-2 0,3 3-6 0,1 2-4 16,-2 1-4-16,2 5-5 0,5-1-3 0,1-2-5 0,0 4-4 15,1 3-7-15,3-1-7 0,2-7-10 0,3 2-8 16,2-5-9-16,2 2-7 0,0-1-2 16,2-3 1-16,4-2-6 0,2 0 5 0,3-3-6 0,0-2 1 15,-1-2-6-15,2 0 0 0,-1-3 0 0,-1-3 2 16,5-1 2-16,-4-4-6 0,3-3 1 0,-3 1 1 16,0-1 0-16,5-9 2 0,-4 0 6 0,-1-2-2 15,-4-1 3-15,1 1 10 0,-7 3 13 0,0 1 6 16,-2 1 9-16,-2 0 8 0,2 1 2 0,-5 0 2 15,-2 4 4-15,-2 1 3 0,-1-2 15 0,1 4-15 16,0-1-1-16,-3 4-5 0,3-2 0 0,-1 3-10 16,1 0 0-16,-1 1-7 0,3 3-6 0,-6-4-6 15,6 4-3-15,0 0-19 0,0 0 1 0,-5 7-2 16,5-7-2-16,2 8-4 0,1-3 8 0,-1-3-5 16,3 1 2-16,1 1-1 0,2 1 6 0,1-2 2 15,0-1 4-15,5-3 2 0,-2 0 5 0,4-3-2 16,-4-2 1-16,7-1 7 0,-2-5-3 0,-1-1 2 15,6-6-1-15,-8 3 1 0,6-4 7 0,-3-5 4 16,0-1-4-16,0-1 10 0,-1 1 8 0,-6-3 9 16,4 2-10-16,-5 0 23 0,0 0 14 0,-2 3 5 15,-1 5 38-15,-2 2 8 0,-2 3 0 0,-2 2-5 16,2 0-1-16,-1 6 7 0,-1 0 2 0,1-1-12 0,-1 3-9 16,0-1-14-16,0 5-11 0,-2-2-7 0,2 2 0 15,-8 7-7-15,-1 1-1 0,0 6-7 16,0 2-2-16,-7 7-5 0,4 2-2 0,-1 3 0 0,-1-4-1 15,4 9-2-15,-3 0-1 0,0 11 1 0,3-10-2 16,1 1-1-16,-1 9-4 0,4-10 2 0,-5 11-7 16,8-10 4-16,-3 1-8 0,4-2 1 0,-2 4 1 15,3-3-1-15,-2-1-3 0,6 2 0 0,2 11 6 16,-3-15-6-16,2 1-5 0,3 13 2 0,-3-11 0 16,1-1 2-16,1-2-2 0,0 0 1 0,0-1-2 15,-1-2 1-15,0 0-3 0,2-3 2 0,-4-6-3 16,0-3-1-16,-2 0 0 0,1-5-1 0,-2 0 1 15,-2-2 1-15,-1-1 1 0,-3 1 7 0,-4-3-5 16,-1 0 3-16,-5 0 0 0,-2-4-2 0,-5 0 1 16,-5-4-2-16,-2-1 5 0,2-1-6 0,-4-7 1 15,2 1 0-15,0-4 2 0,2-3-5 0,3 2 3 16,0-6 1-16,5 4-2 0,7-6-1 0,-1-1-1 16,10 5 0-16,0-2 0 0,8 3-4 0,5-9-3 15,5 11-1-15,7-4 1 0,3 0 2 0,3 6 0 0,2-2-2 16,3 4-1-16,1-1 1 0,1 4-1 0,5-1 0 15,-3 4 3-15,-2-2 0 0,-2 2-6 16,3 1-9-16,-2 0-14 0,-3-2-25 0,0 3-32 0,-8 3-51 16,-2 0-54-16,-3-3-66 0,-3 6-71 15,-1-6-79-15,-7 3-1224 0,-1 0 545 0,-5 0 362 16</inkml:trace>
  <inkml:trace contextRef="#ctx0" brushRef="#br0" timeOffset="177791.639">21781 15603 86 0,'-3'5'192'0,"0"1"-5"0,1 3-12 0,0-3-11 0,0-1-1 16,2 1-8-16,0-1 15 0,1-1-15 0,-2 1-4 16,1-5-7-16,0 6 0 0,0-6 6 0,4 1-1 15,-4-1-6-15,0 0 0 0,20-12-7 0,-11 6-9 16,6-7-3-16,-1-2-4 0,5-3-7 0,-1-2 8 15,0-2-18-15,1 0 0 0,1-1-11 0,-4-4-4 16,2 2-6-16,0-4 3 0,-3-2-12 0,1 2-10 16,-2-4 0-16,2 2-4 0,-3-3-4 0,-2 3 0 15,1 3-4-15,-5-3-1 0,1 5 3 0,-6 6 1 16,-2 2 1-16,2 3 8 0,-2 4-5 0,0 0-3 16,0 1-5-16,-2 5-4 0,0-2-5 0,1 3-10 15,1-1 0-15,0 5-8 0,0 0-19 0,0 0 14 16,0 0 1-16,0 0-7 0,-7 17 0 0,9-8-8 15,-2 2-6-15,6 0-9 0,-1 4-21 0,3-1 26 16,0 1 3-16,3-1-4 0,-2 3-10 0,3-2 0 16,-1 2 1-16,0-1-3 0,1 1-4 0,1-1-5 15,1-2 1-15,-1 1-1 0,-2-1-3 0,6 6 13 16,-5-5-4-16,-3-2-18 0,1 2 13 0,-5-5-7 16,1 1 8-16,-2 2 4 0,-4-3 1 0,0 2 2 15,-3-1-1-15,-2 6 9 0,0-7-3 0,-4 2 2 16,0-1 7-16,-2 4-8 0,-3-4 2 0,4-2 3 15,-1-1 2-15,0 0-1 0,1-2 11 0,-5 3-12 16,4-3 3-16,1-2 1 0,1 1 2 16,-4-3-2-16,7 1 1 0,-1 0 1 0,3-1 3 0,-2 0-1 15,5 0 0-15,1-2 6 0,-8 1-3 0,8-1-1 16,0 0-2-16,0 0 0 0,0 0 3 0,0 0-3 16,0 0 0-16,0 0-2 0,23-7 3 0,-11 4-3 15,2-1 6-15,1-1-6 0,5-3-4 0,2 3 8 16,3-3 0-16,1 0 1 0,2-1 1 0,-1 2 1 15,1-4-3-15,2 0 4 0,-5 1 0 0,2 0-1 16,-4-2-8-16,-4 4 7 0,6-5 2 0,-9 4-3 16,3-3 1-16,-1-2-1 0,-4-1 8 0,3 2-1 15,-7-3-4-15,3 2 4 0,-2-3 17 0,-2-1-5 16,0 4 16-16,-2 3 15 0,-2 1 2 0,-1-1 4 16,-2 2 3-16,1 2-1 0,-2 1 14 0,0 2-20 15,-1-3 3-15,0 2-2 0,2 3-4 0,-2-5-4 16,0 7-3-16,-2-4-10 0,2 4-4 0,-2-1 0 15,2 1-1-15,0 0-7 0,-7 6-7 0,5 0 2 16,-1 0 6-16,3 2-17 0,-1 1 16 0,2-1-22 16,-1 1 8-16,1 1 4 0,3-3-5 0,3 4 0 15,-1-3-1-15,6 1-1 0,0 0 8 0,4-2-8 16,0 2 0-16,6-5-1 0,-4 0-4 0,4-1 3 16,1-3-6-16,3-4 2 0,-6 2-12 0,3 0 13 15,-3-1-3-15,-2-1 2 0,1-5 1 0,-1 1 1 16,-4 1-7-16,1-3 1 0,1-5 6 0,-6 1-2 15,3 0 0-15,-3-1-4 0,0-5-1 0,-3 2 14 16,-2 2-12-16,0-1 0 0,-4 3 1 0,1 4 4 0,-4-2 3 16,1 3 0-16,-3-1-2 0,1 3-11 15,0 2 10-15,-1 1 3 0,-2-1-2 0,2 2-3 16,-3 3-4-16,7 0 3 0,-11 5 0 0,7 2-2 16,-4 3 0-16,2 4-3 0,-2 2 7 0,4 8 0 15,0 3-1-15,3-9-2 0,2 11 3 0,3 0-2 0,0 0 3 16,1 5-1-16,3 2-4 0,1-2 3 0,-3 1-8 15,10 10-2-15,-4-11-9 0,0 0-1 16,1-1-4-16,2-1-23 0,2-3-13 0,-1 3-16 16,1-3-5-16,-2-3 0 0,0-5 1 0,-6-3 10 0,-1-3-10 15,-3-3 17-15,2-2 11 0,-5 1 3 16,-1-6 5-16,-1 2 6 0,-1-3 5 0,-3 0 8 16,-1-4 0-16,5 0 2 0,-13-3 4 0,4-2 0 15,-1-5 9-15,-3-1-6 0,2-7 9 0,-6-4 1 16,6-3-1-16,-3-3 4 0,4-5 3 0,1 0-8 0,-1-13 6 15,3 14 2-15,3-4 10 0,3 1-4 0,1 5 16 16,4 2 4-16,2 0-5 0,6 6 0 16,-3 2 4-16,1 3-7 0,8-2 1 0,-4 4-19 15,4 5 3-15,-2 0 16 0,6 3-3 0,-2 1-4 0,1 3 0 16,7 3-1-16,-6 3 9 0,-1 2-12 0,-1-1 2 16,0 5 1-16,4 3-3 0,1 1 0 0,-9-2-3 15,0 1-14-15,-5 1 19 0,3 1 1 0,-4 1-9 16,-2-2 6-16,-3-1-1 0,-1-1-2 15,0 1 3-15,-4-1-7 0,-4 1 7 0,0-1-2 0,-1-2 1 16,-3 2 1-16,3-4 0 0,-1-2-3 0,-2 1 8 16,-1-1-4-16,4-4 1 0,-3 2-2 0,2-6 5 15,6 3 1-15,-11-4-2 0,7-1-2 16,-1-5 0-16,3-3 0 0,2-5-6 0,2 0 3 16,3-10 2-16,1 3 0 0,1 0-2 0,1 7-3 0,4-5 3 15,-3 6 1-15,6-4 4 0,-6 6 4 0,4 4-6 16,0-2-2-16,-3 4 9 0,4 2-11 0,-2 0 4 15,0 1-2-15,0 2-1 0,-1 1 12 0,3 3-31 16,-3 0 17-16,0 3-2 0,1-2 5 0,-1 4-3 16,0 2-3-16,-2-1 12 0,-1 1-12 0,1 5-4 15,-4-2 3-15,-1-1 4 0,0 3-3 0,-4-3 4 16,1 9-7-16,-5-1 5 0,0 0 1 0,-2 3-1 16,0-3-1-16,-2-5-7 0,0 2 3 0,2-4-6 15,-2 1 4-15,5-3-1 0,-1-2-1 0,1-2 5 16,1 0 3-16,0-1-4 0,2-3-2 0,0 0-4 15,0 0 4-15,0 0-1 0,0-17-5 0,4 6-11 16,-3 1 16-16,7-6 2 0,1-1-5 0,5-8 7 16,-4 3 0-16,3 2-11 0,0-3 12 0,2 0-2 15,-2 1 3-15,-3 6-4 0,4 0-2 0,-2 3 5 16,0 0 2-16,0 1 0 0,-2 5 0 0,0-2 3 16,3 4-5-16,-4-1-3 0,1 3-2 0,1 1 5 15,0 2-1-15,-1 1-5 0,-1 3 4 0,0-1 5 16,4 2-6-16,-3 2 0 0,-1 2-19 0,0-1 34 15,3 4-10-15,-2 2-6 0,1 1 3 0,0-2 2 16,-2 0-4-16,2 0 0 0,-5-1 8 0,5 0-12 16,-1-3 6-16,-4 2-5 0,3-4 7 0,3 0-5 15,-3-1 2-15,2 0-3 0,3 0 15 0,0-5-20 16,0 2 7-16,-1-6-3 0,6 1 0 0,-6 2-19 16,5-9 21-16,-1 2 0 0,-1-1-3 0,0-2 1 15,0-3-6-15,-2 0 5 0,0-2-7 0,-4 0 11 16,3-1-6-16,0 0 6 0,-4 3-4 0,-4-2 4 0,1 2 4 15,-2 3 12-15,0-1-14 0,-4 3 31 16,0 1-9-16,0 1-5 0,-4 1 2 0,0-1 2 16,-2 4 3-16,-2-1-6 0,-2 3 2 0,-4 1-5 15,1 3 5-15,-3 2-8 0,-2 0-12 0,1 6 17 0,2 0-4 16,1 2-11-16,2 3-14 0,2-2-14 16,1 3-28-16,4 3-21 0,1 3-28 0,3-4-13 15,2-2-14-15,6 2-17 0,3-2-15 0,3 5-13 16,3-2-10-16,2-3-5 0,-1-6 1 0,-1-3 6 15,2-1 15-15,0-2 18 0,-4-3 14 0,3-2 14 16,-3-3 14-16,-1-1 16 0,-1-2 26 0,1-1 4 16,0-5 27-16,-2-1 27 0,1-2 15 0,-2 2 24 15,-2-2 24-15,0-1 14 0,-2 2 13 0,0-3 8 16,1 2-1-16,0-1-1 0,-4 5 4 0,2-1-1 16,0 1-6-16,3 0-1 0,-3 2-15 0,1-1 0 0,-1 4-10 15,4-3 0-15,-2 3-11 0,-1 1-6 0,1 0-4 16,0 4-5-16,-1-1 0 0,2 1-4 15,0 1-7-15,-3-1 2 0,4 4-3 0,-3-1-3 16,3 3-3-16,-2 1-3 0,2-2 1 0,-2 3-1 0,1-3 0 16,-2 3-3-16,3-1 0 0,-2-2-7 0,-5 1-1 15,3 2-8-15,-3-1 7 0,-1 0-7 16,2 0 10-16,-3-1-7 0,1-2 0 0,-1-4 2 0,-3 10-1 16,3-10 3-16,0 2-1 0,0-2 7 15,0 0-4-15,0 0 2 0,0 0 4 0,0 0 3 0,0 0-3 16,-4-22 2-16,6 15 4 0,2-3 2 0,-2-2 2 15,4 1-1-15,-1 0 2 0,4-3-1 0,2 0 2 16,-1 0 10-16,1 0-10 0,5 2 8 0,-5-4 0 16,7 5-2-16,-4 2 2 0,4 0-7 15,-4 3 0-15,4 1-1 0,-5 4 2 0,-2-2-13 0,3 3 5 16,-1 3 5-16,4 2 15 0,-6-1-26 0,2 3 1 16,0 3-1-16,3-2-2 0,-7 4-1 0,-1-6-1 15,6 6 7-15,-5 2-8 0,-4-2-3 16,3-2 6-16,-2 1 10 0,-1-1-15 0,-1 2 7 0,0-3-5 15,0-1-3-15,-3 0 2 0,3-2-4 0,-1-2 2 16,-2 1-15-16,0-2 10 0,3 0 5 0,-3 0-2 16,-1-3 7-16,0 0-4 0,0 0 6 0,0 0-7 15,8-14 6-15,-7 5-12 0,0-3 6 16,2-5 0-16,0 1 1 0,-2-3-3 0,3-6 2 0,-3-2 2 16,0 1 3-16,1-3 3 0,0 0-14 0,-2-2 15 15,1-3 8-15,-1 4 15 0,1-1 9 0,-1-1 19 16,-1 6 10-16,1-1-8 0,-1 8 28 0,1 2 0 15,-4 1 11-15,3 5 6 0,1 1 0 0,-1 3-8 16,1 1-16-16,-3 2-11 0,3 0-9 0,0 4-5 16,0 0-5-16,0 0-2 0,-4 18-7 0,2-5-5 15,2 6 2-15,-2 1-6 0,2 6-3 16,-1 2 1-16,1 2-7 0,0-1-2 0,1 0-4 16,1 1-4-16,0 2 2 0,1-3-3 0,-2-2 2 0,3 1-3 15,2 1-3-15,1-2-2 0,-4-5-1 0,5-5 2 16,0 2-1-16,5-3-2 0,-2-4-2 0,4-2 0 15,0-5 2-15,2 2-2 0,1-4-2 0,1-3 3 16,2-3-1-16,-3 0-1 0,2-3 0 0,1 1-4 16,2-7 4-16,1-1 1 0,0-3-2 0,0-1 0 15,-2-3 0-15,1 1-5 0,0-3 4 0,-4-3-1 16,2 0-1-16,-2 0 2 0,0-1-2 0,-3 1 1 16,-5 8 2-16,-1-1 1 0,-2 1-1 0,-2 2 5 15,-2 4-2-15,2 2 2 0,-2 0 3 0,-4 4-1 16,2 1-2-16,-1-1-3 0,0 2-4 0,-1 3-1 15,0 0-2-15,0 0 2 0,0 0 1 0,0 14-4 16,1-4 2-16,-1 1 0 0,2 5-2 0,0 1 1 16,2-2 3-16,3 5-1 0,1-2-2 0,4 7 2 15,-3-7-1-15,2 6-3 0,2-1 1 0,5-2-6 16,-5 1 3-16,1-5-6 0,3 3 2 0,0 1-4 16,-4-7 0-16,2 1 0 0,-2-2-2 0,-2 1-2 15,1-1 1-15,-5-2-3 0,0-2 2 0,-1 0 2 0,2 0-6 16,-4-2 5-16,0-3-1 0,-3 2 7 15,-1-1 3-15,-1 1 0 0,-3 0 1 0,-1-1 0 16,-4-1 2-16,0-1-5 0,-4 2 6 0,-4-3-2 16,-4 1 3-16,-6-2-1 0,-4 2 8 0,-3 0-11 0,1-2-3 15,-5-2-14-15,0-2-26 0,3 0-38 0,-1 1-44 16,4-2-42-16,5 3-40 0,-2-3-40 16,8-1-27-16,0-2-63 0,5-1-30 0,1-4-957 15,2-2 445-15,-2 2 294 0</inkml:trace>
  <inkml:trace contextRef="#ctx0" brushRef="#br0" timeOffset="177915.965">25078 15146 191 0,'-13'-13'217'0,"2"4"-5"16,3 1 2-16,1 1-6 0,1 1-12 0,3 0-19 15,-2 4-10-15,2-1-18 0,2-1-20 0,1 4-10 16,5-5-7-16,1 2-14 0,6-1-8 0,5 1-10 0,4-1-7 16,7 1-25-16,4-1-31 0,3 0-48 0,3 0-59 15,2 1-62-15,-3-4-590 0,16 3 248 0,-16 0 164 16</inkml:trace>
  <inkml:trace contextRef="#ctx0" brushRef="#br0" timeOffset="178575.319">26341 15180 52 0,'0'0'247'15,"7"-1"-24"-15,-1-2-23 0,-1 2-21 0,2-4-9 16,0 3-5-16,4-2-8 0,-2 1-1 0,1-3-5 16,-1 3-17-16,0-2-8 0,-3 1-12 0,4-1-6 0,-3-1-10 15,2 0-9-15,0-3-4 0,-4 1-6 16,4-1-5-16,-4-3 10 0,3-3-7 0,-3 0-14 15,-1-1 8-15,1-1-3 0,-2 0 0 0,2-3 0 16,-1 3 5-16,-1 0 9 0,0 1 4 0,-1 1 13 0,0 3 11 16,-4 1 6-16,4 1 1 0,-2 4 11 0,0-1-1 15,0 3-18-15,1 0-8 0,-1 4-14 0,0 0-3 16,-5-1-7-16,5 1-6 0,-4 9 1 16,0 4-4-16,-1-3-7 0,3 6-4 0,-1 1-12 0,-1 3-2 15,3 6-4-15,0-9-1 0,-2 2-8 0,4 6-1 16,-1 0-2-16,2-7-1 0,-1 2-4 0,0 3-4 15,3-2-8-15,-1-3-18 0,2 7-19 0,-1-7-17 16,3 0-18-16,1-2-10 0,1-3-9 0,1-3 1 16,1 1 6-16,5 0 12 0,-3-7 0 0,-1 0 9 15,2-4 5-15,3-2 5 0,-3-3 3 0,2-3 6 16,0-3 2-16,-2-1 3 0,8-8 2 0,-4-1 7 16,-2-1 7-16,3-2 1 0,1 1 7 0,0 0 12 15,-1-1 6-15,-3 4 11 0,0-2 11 0,-2 6 12 16,-1 3-2-16,-3 0 4 0,-1 5-3 0,3 1 0 15,-3 0-5-15,0 4-2 0,1-2 3 0,-1 4-8 16,2 2 4-16,-1 4-5 0,-1 0 0 0,2 4 6 16,0-1-4-16,1 5-5 0,1 1 0 0,-1 0-4 15,-3 1-5-15,0-1 4 0,1 3-3 0,-6-2-4 0,3 0-2 16,-5-2 2-16,2-3 0 0,-3 2-7 16,-1 0 2-16,-1 1-2 0,-5-2 2 0,0 0-4 15,1 0 1-15,-7 2-8 0,-1-2-12 0,-2-3-34 16,2-4-50-16,-5 0-52 0,0-2-44 0,-3-4-64 0,0 1-70 15,0-4-84-15,-7-7-825 0,1-4 411 0,-1-4 274 16</inkml:trace>
  <inkml:trace contextRef="#ctx0" brushRef="#br0" timeOffset="178675.139">26426 14719 165 0,'-3'-11'253'15,"1"7"-63"-15,2 0-61 0,0 0-67 16,0 4-65-16,0 0-263 0,0 0 88 0,0 0 60 0</inkml:trace>
  <inkml:trace contextRef="#ctx0" brushRef="#br0" timeOffset="180591.845">28108 14979 66 0,'6'-9'175'0,"2"-2"-1"0,2-3 8 0,-1 2-3 0,-2 0-4 16,1-5-11-16,-4 3-8 0,0-3-6 0,1-1-13 16,-1 2-3-16,-4-2-8 0,0-2-6 0,-2 2 0 15,2 3 5-15,-6-3-5 0,-1 1 8 0,-1 3 5 16,-3 0-10-16,-5 2 2 0,1 2 1 0,-4 1 2 15,-9 2-7-15,6 2 1 0,-5 2-3 0,-4 6-2 16,5-1-10-16,-3 6-9 0,1 0-2 0,3 5-13 16,1 2-9-16,2 2-3 0,1 0-12 0,7 7-2 15,0 0-4-15,5 3-9 0,5 2 6 0,4 0-14 16,4 5 8-16,5 0-13 0,3-1-8 0,4-1 0 16,1 2-7-16,7 7 4 0,1 1-5 0,1-4-6 15,-3-7 4-15,-2 0-2 0,8 6-11 0,-2 2-6 16,-3-9-4-16,7 8-2 0,-9-14-5 0,-4-1-2 15,-3 2-1-15,-1-3 5 0,-4-5-6 0,-7-4 2 16,1-2 3-16,-4 0 3 0,-2 1 0 0,-2-3 5 0,-3 0-1 16,-1-4 8-16,-5 0-8 0,-4-1 3 15,0-1 1-15,-2-3 7 0,0-3 1 0,1-2 8 16,-3 1-5-16,2-4 5 0,-4-4 0 0,3 2 3 16,2 0-2-16,0-3 3 0,3 2 9 0,2 0-7 0,1-5 7 15,2 1-15-15,2 0 14 0,4 2 8 0,3-3-13 16,4-1-8-16,1 4 2 0,1 2 5 15,5-5-6-15,3 0-6 0,-2 3-2 0,6 0-2 0,3-4 7 16,-4 4-6-16,9-3-4 0,-1-1 8 0,-1 2 5 16,1-1-2-16,1-1-4 0,-1-3 3 0,-2 2-10 15,-1-1 4-15,0-2-2 0,-2 0 2 0,-1 0 1 16,-1 0 2-16,-8 2 5 0,5-3-3 0,-5-2 3 16,-3 7 1-16,3 0 26 0,0 0 19 0,-3 0-2 15,0 2 8-15,-3 0 2 0,1 2 7 0,0 3-3 16,-3 1 3-16,3 1 1 0,-4 1-4 0,1 1-1 15,-1-1-6-15,2 3-8 0,-2 0-6 0,0 1-8 16,0 3-4-16,0 0-5 0,0 0-3 0,0 0-6 16,0 0 1-16,0 0-5 0,0 0 0 0,-2 14-1 15,2-7-2-15,-2 2-3 0,-2 1 7 0,2 4-11 16,-1-4-1-16,2 5-1 0,-1 2-2 0,4 0-2 16,-1-3-9-16,0 2-7 0,2-4-3 0,-1 0-6 15,3-1 0-15,2-3 2 0,-1 0 1 0,1-1 0 0,-2-1 6 16,5-3 0-16,-4-1 5 0,3-2 1 15,-1-1 1-15,2-2 2 0,0-4 2 0,3 0 1 16,0-4-2-16,0-3 4 0,1-2-4 0,1-5 0 0,2 0 11 16,-6-1 2-16,3 0 3 0,-3 3 12 0,0 2-4 15,-3 1 7-15,-1 1 8 0,-1 3 12 16,-3-4 9-16,4 8 8 0,-1-1 2 0,-5 3-1 0,3 0-6 16,-1 2-12-16,-1 0-4 0,-2 4-3 0,0 0-6 15,0 0 1-15,3 11-1 0,-3-3 1 16,0 3-4-16,1 4 0 0,0 2-4 0,1-3-1 0,0 5-3 15,-2 3-2-15,0-2 0 0,5 4-2 0,-5 1-25 16,2-2 2-16,-1-2 1 0,1-1 2 0,2 3 0 16,0-4 0-16,1 1-3 0,-1-3-2 0,4-1 1 15,-5-3-6-15,5-1-5 0,-3-3-2 0,3 0-3 16,3-2 4-16,1 0-5 0,-3-4 0 0,4 0-1 16,-3-6 0-16,4 0 1 0,-1-2-3 0,2-4 0 15,0-3-2-15,1-2 0 0,4-6-2 0,1-3 1 16,-3 1 4-16,-1-2 2 0,1 1 3 0,-5-1-2 15,1 10 8-15,-5-3 1 0,-1 2 3 0,0 1 0 16,-2 5 4-16,0 0-5 0,-2 1 2 0,2-2 3 16,-2 5-2-16,-1 0-1 0,0 3 4 0,1-3-4 15,-1 4 1-15,-3 1-1 0,8 0 2 0,-8 0 1 0,9 5-6 16,-2-2 10-16,0 0 2 0,0 1-2 16,-1 5-2-16,3-4 1 0,2 2-3 0,1-1 3 15,0-3 0-15,-2 2 1 0,2-2-1 0,-1-2 0 16,1 2 1-16,-2-2 1 0,0-2-3 0,2-2 0 0,-2 0 6 15,4-2-6-15,-4-1 2 0,2-2 2 0,1-2 1 16,-2-2 1-16,-1 3-3 0,2-6 3 0,-3 3-1 16,-2 2 7-16,0-4-3 0,-1 2 0 15,-2 2 4-15,-3 3 8 0,3-6 8 0,-4 7 6 0,2 0 0 16,-2 0 0-16,0 3 0 0,0-4-6 0,0 7-3 16,-7-3-4-16,3 1-1 0,4 2-5 0,-14 5 1 15,3 2-3-15,-3 2-3 0,1 2-3 0,1 0-11 16,3 4-10-16,-2-1-10 0,2 6-12 0,4-4-10 15,2 2-19-15,2 2-13 0,2-3-13 0,2 1-15 16,1-3-9-16,1-3-1 0,1-2 8 0,3 1 8 16,-1-3 8-16,0-3 7 0,-1 1 9 0,3-3 9 15,-1 0 13-15,2-1 7 0,1-4 8 0,1-1-9 16,1-2 11-16,0-2 3 0,5-2 6 0,-2-1 1 16,6-4 9-16,-1-1 0 0,1 0-2 0,-7 4 9 15,1 1 1-15,-2 2 7 0,1-1 6 0,-4 7 2 16,6-4-4-16,-5 1 11 0,6 4 7 0,-2-1-18 15,-3 5 34-15,1-1-20 0,4 4 3 0,-2 1-6 16,-2 3 1-16,1 2-1 0,-2 0 2 0,0 2 3 16,-3-2-3-16,-2 1-1 0,2 2-3 0,-3-5 5 15,-3 0 0-15,1 1 0 0,-2 1 1 0,-1-5 2 16,-1 3 0-16,0-1 8 0,-2-3-12 0,0 0-6 16,0 0 16-16,0-1 10 0,2-3 11 0,0 1 11 15,-2-3 9-15,0 7 6 0,0-7 11 0,5 1 4 0,-5-1-6 16,0 0-7-16,0 0-8 0,5-8-3 15,-1 3-8-15,1-2-6 0,4-3-4 0,1-4-5 16,3 2-1-16,6-7-6 0,4 0-7 0,0 2 1 0,4 0-1 16,-1 0-2-16,0 4-3 0,1 1 0 0,1 2 0 15,-1 4 2-15,1 4-3 0,-6 2 4 0,-1 1 1 16,-1 6-7-16,-3 1 13 0,-1 3 2 16,6 6 2-16,-5 2 1 0,0 1 3 0,-4 1 2 0,0 1-3 15,2 0 2-15,-2 0-8 0,0 0-4 0,0 1 3 16,-1 0-4-16,-3-5-5 0,3 5-5 0,-1-5-19 15,1 5-34-15,-4-5-50 0,2 7-60 0,-4-7-63 16,-3 1-54-16,-5 0-76 0,-3 0-97 0,-6 4-1157 16,-6-3 533-16,-4 0 354 0</inkml:trace>
  <inkml:trace contextRef="#ctx0" brushRef="#br0" timeOffset="181243.048">25459 15938 7 0,'0'-7'312'0,"-1"1"-11"0,1-1-6 0,-2 3 12 15,0-1-20-15,2 2-4 0,0 3-12 0,-3-6-19 16,2 4-20-16,1 2-20 0,0 0-12 0,0 0 10 16,0 0 3-16,0 19-10 0,1-8-10 0,3 2-9 15,-3 3-13-15,-1 3-8 0,4 0-11 0,3-2-11 16,-2 3-1-16,-1-2-11 0,2 2-5 0,0-2-10 16,1 0-11-16,-2 0-5 0,1 2-10 0,0-2-8 15,0 2-5-15,-2-3-9 0,-1 2-5 0,1 0-8 16,1-2-4-16,-1 2-4 0,-4-1-4 0,0 3-3 15,4-4-10-15,-6 0-14 0,2-1-22 0,0 1-31 16,0 1-39-16,-2-3-40 0,0-1-53 0,-1 0-39 16,-6 1-31-16,1-1-42 0,-4 0-34 0,5-3-38 15,-3-2-27-15,-6-1-863 0,0-1 415 0,3-2 276 0</inkml:trace>
  <inkml:trace contextRef="#ctx0" brushRef="#br0" timeOffset="181611.161">25228 16320 22 0,'1'-9'246'0,"0"0"-13"0,-1 2-12 0,3 1-11 0,-1 0-16 16,1 4 6-16,3 0 4 0,1-1-1 15,0 1-1-15,4 4 0 0,1 1-13 0,1-1-7 16,-1 3-9-16,4 7-11 0,2-8-13 0,-4 6-9 0,3 0-1 16,1 1 2-16,-3 0-25 0,2 0-10 0,1 0-7 15,-1 0-6-15,0 2-12 0,1 1-11 0,1-4-4 16,2 5-10-16,-4-3-16 0,5 3 4 0,1-2-5 15,-5-3-13-15,-1-2-17 0,3-1-14 0,-3-2-6 16,2-1 23-16,1-3-22 0,8-4-7 0,-6 1-14 16,5-6-6-16,0-2-6 0,0-2 2 15,-1-7-1-15,-1 5 5 0,-1-2 0 0,-2-3 6 0,-2 1 4 16,-7 5 2-16,1-2 16 0,-5 5 20 0,-3 2 14 16,3 2 32-16,-5 2-21 0,0-2 9 0,-3 4 1 15,-1 2 4-15,0 0 3 0,0 0-3 0,-19 15-4 16,8-4-2-16,-5 2-6 0,-2 5-1 0,-2 0 2 15,2 2-12-15,0 2-29 0,-1-3-30 0,-3 0-43 16,3 6-46-16,-1-2-48 0,-1-1-74 0,-1 0-79 16,-2 2-848-16,1-2 390 0,-2-1 260 0</inkml:trace>
  <inkml:trace contextRef="#ctx0" brushRef="#br0" timeOffset="185627.856">23692 17406 1887 0,'0'-12'61'0,"2"0"0"0,-2-1 38 15,1 1 9-15,-1 3 7 0,-1 1-5 16,2 1-12-16,1 3-7 0,-4 0-21 0,4 0 0 0,-2 4 14 16,0 0 6-16,0 0 6 0,0 0 3 0,6 13 1 15,-3-2 9-15,-1 2-16 0,1 3-5 0,1 4-8 16,-2-2-7-16,0 7-5 0,3-5-8 0,-3 4-3 15,2-5 1-15,-4-1-11 0,1 1-7 0,1 0 10 16,-2 0-11-16,1 0-10 0,-2 0-3 16,-1-1-6-16,0-2-1 0,-1-1 3 0,1-5-8 0,-1-2 1 15,3-1-4-15,-1 0-2 0,0-3-2 0,1-4 3 16,0 3-8-16,0-3-3 0,0 0 0 16,-2-24 2-16,2 8-2 0,0-9-5 0,2-4 9 15,-2-5-4-15,2-2-4 0,1-13 2 0,-1 2 4 0,-1-3-5 16,2-2 0-16,1 0 9 0,1 2-4 15,1-4-6-15,3 5 13 0,-2 2-2 0,4-1 14 0,-2 16-6 16,1 7 14-16,1-1 2 0,-5 9 1 0,4 2 8 16,-5 3-6-16,0 2-4 0,2 1-3 0,-2 2-8 15,4 0-6-15,-3 2 9 0,1 2-6 0,3 3 1 16,-1-2 0-16,4 4 1 0,1-1-3 16,2 3-3-16,1 4 7 0,0 2-1 0,-2-3 7 0,2 4-14 15,-5 0 2-15,4 5-10 0,0-2 10 0,-6 1 4 16,-1 2-13-16,4 2 1 0,-5-4 8 0,-2 2-11 15,-3 2 7-15,-2-1-4 0,4 0 5 0,-6-1-1 16,-3-1 0-16,4 1-8 0,-4-6-3 16,2 0 9-16,-2-2 4 0,0-2-6 0,0-2-1 0,0 1 6 15,0-1 2-15,2-2-1 0,-2-1-3 0,4-2-2 16,0 0 0-16,0 0-5 0,-5-10 8 0,2 1-4 16,3-3-3-16,3-5 5 0,-2 2-4 0,3-5 2 15,5-6-6-15,-4 2 5 0,4-2 2 0,-1 8-1 16,-1-1-7-16,0 3 2 0,-1 1 0 0,-2 3 2 15,3 2 2-15,1-4-3 0,-1 4 1 0,-1 1-1 16,3-2 2-16,0 2-3 0,-1 1 5 0,-1 2-3 16,1 1 7-16,2 0-3 0,-2 4-3 0,0 0-3 15,-8 1 4-15,17 5 4 0,-8 1-1 0,-1 1 0 16,6 5 7-16,-7-2-1 0,0 7-3 0,2 0 2 16,-4 2 2-16,0 1-1 0,2 4 2 0,-3 0-14 15,-2-4 11-15,1 4 1 0,-1 5-10 0,1-3 1 16,-2-2 6-16,0 3-1 0,-1-2 2 0,3-6-5 15,-2 2 3-15,-1-1-6 0,4-1 2 0,0-2 0 16,-3-2-3-16,3-1-2 0,1-2-1 0,0-2 2 16,4 0 2-16,1-2-3 0,2-2 2 0,-2 2-4 15,2-5 5-15,3 1-5 0,-2-3-10 0,3-2 7 16,0-2-8-16,4-1 1 0,-2-4-4 0,-3 2 1 16,3-5 4-16,-2 0-1 0,-1-2 1 0,-2-2-7 15,1 0 4-15,-4-2-2 0,0 1 7 0,2 2 3 16,-3-3 0-16,0 0-7 0,1 5 8 0,-5-5 5 15,-1 8-9-15,0 0 11 0,-4 0-1 0,-2 4 6 16,0 0 3-16,0-1 7 0,0 3-1 0,-3 0-10 16,5 3-3-16,-12 0 3 0,3 5 0 0,-1 2 0 15,-4 3 1-15,-8 7-8 0,3 1 4 0,5 3 3 16,0 4 1-16,0-4-6 0,1 2-1 0,4-5 0 16,0-1 4-16,4 3-6 0,0-3 3 0,3-4-4 15,0 1-1-15,2-1-1 0,4 2-5 0,0-5 3 16,1-2-4-16,0 2 0 0,5-3 1 0,-1-1-4 15,3-4 11-15,2 1-1 0,0-3 2 0,5-3-10 16,-6-2 11-16,5-4-7 0,7-2 9 0,-2-5-2 16,-1-1-1-16,1 0-2 0,-4 0 5 0,2-2 13 15,-2-3-19-15,-1 3 4 0,-5 2 1 0,-2 3-1 16,-2-1 12-16,-3 3 8 0,1 2 5 16,-2 3-3-16,-1-3 2 0,1 5 0 0,-3 0-4 0,0 1 0 15,-1 1-5-15,1-1-1 0,-2 4-5 0,0 0 0 16,0 0-2-16,0 0-2 0,0 0 3 0,0 0-5 15,-6 15 1-15,1-7-6 0,1 2-3 0,2 1-22 16,-2-2 12-16,1 4-7 0,-1-3 0 0,-1 0-13 16,4-2-3-16,1 1-1 0,0-4 0 0,0 1 2 15,1 0 5-15,-1-3-2 0,3-3 6 0,-3 0 7 16,6 3-2-16,-6-3 3 0,11-6 7 0,-3-1-4 16,-1 0 6-16,0-2 0 0,5 1 4 0,3-2 6 15,-4-2-8-15,2 3 7 0,-1 1-3 0,3-1 2 16,-2 4 6-16,-4 0 3 0,8 3 7 0,-4-1-2 15,6-2 1-15,1 5 2 0,-3 2 1 0,1 3 0 16,0-1-5-16,-5-3 3 0,4 7-5 0,-3-3 5 16,-5 2 12-16,3 2-16 0,-5-4 2 0,1 7-5 15,-3-3-7-15,-1-1 9 0,-3 2-4 0,3-1 7 16,-8 1-5-16,4 0 3 0,-4-1-2 0,2 0-1 16,-5-1-5-16,2 0 2 0,0-6 5 0,1 4-5 15,-2-4 0-15,2 0 4 0,0-1-7 0,4-1 9 16,0 0-8-16,-11-6 0 0,9 1 7 0,2-1-7 15,0-4 7-15,4-3-5 0,0 1-4 0,3-7 3 16,0-4-3-16,2 0 4 0,0-2-2 0,5 4 3 16,-1 5-7-16,-4 0 6 0,1 4 1 0,3-2-4 15,-1 3 7-15,-1 2-5 0,-2 1 2 0,1 1 3 16,3 2 1-16,-3-1-2 0,3 3 0 0,0 0-4 16,-2 1 6-16,8 3 0 0,-10 0 1 0,5 0 2 15,-1 4-2-15,1-1-3 0,0 3 0 0,3 3 0 16,-7-3 3-16,2 4 1 0,-1 1-10 0,2 0 7 15,-3 3-4-15,3-1-11 0,-3-2-3 0,0 2-15 16,4 1-14-16,-3 2-19 0,1-5-27 0,-1 2-14 16,0 1-21-16,3-1-19 0,0-2-17 0,4-1-22 15,0 0-17-15,1-3-22 0,8-1-13 0,-5-3-9 16,6-3 0-16,0 1 13 0,1-5 23 0,1-1 18 16,-2-3 20-16,1-1 13 0,-3-1 23 0,-1 1 12 15,-6-3 26-15,-2-1 24 0,2-6 20 0,-5 5 19 16,0-3 19-16,3-3 17 0,-7 2 28 0,-1 1 18 15,-1-1 28-15,-1-1 19 0,-3 2 24 0,-1 0 13 16,-1 6 10-16,-2-2-2 0,-1 3 3 0,0 0-6 16,-3-1-12-16,1 5-8 0,-3 0-9 0,-2 3-7 15,8 2-9-15,-19 0-4 0,10 5-12 0,-1 0-4 16,-3 2-7-16,-1 2-3 0,0 5-11 0,0 1-10 16,3 0 3-16,-5 5-5 0,5-3-8 0,-3 6-2 15,6-6-4-15,0 0-5 0,3 2-4 0,-1-2-13 16,6-2-9-16,0-2-7 0,1-2-9 0,4 1-7 15,-1 0-3-15,2-4-2 0,1 0-3 0,4-4 4 16,1 0 1-16,1-6 37 0,1 0-4 0,4-6-1 16,7-6 3-16,-10 0-4 0,6-8 1 0,-3 0 7 15,-2-5-9-15,1-2 19 0,-2-1-6 0,-3-3 6 16,-2-1-1-16,3-16 9 0,-7 16 7 0,1-12 7 16,-2 14 8-16,-3-1 9 0,2 3 17 0,-3 2 25 15,-1 9 15-15,-1 1 1 0,-4-2-8 0,3 4 14 16,-1 6 10-16,2 1-3 0,-1 1-6 0,0 4-14 15,1 0-16-15,1 4-10 0,0 0-8 0,0 0 2 16,0 0-10-16,-16 17-5 0,11-5-5 0,1 6-4 16,-1 6-4-16,1 5-4 0,3-2-14 0,0 3 4 15,5 3 0-15,-3-2-8 0,5 1 0 0,1 1-6 16,3 2-1-16,-4-4-1 0,6 0-3 0,3 0-1 16,-1-4-6-16,5 1-5 0,-2-6-5 0,2-2-3 15,2-1-7-15,4-3-7 0,-2-6-1 0,9-1 0 16,-1-4 4-16,3-2-9 0,-3-3-3 0,3-4-3 15,2 0-2-15,-4-5 6 0,-1-1 4 0,-2-3-5 16,-5-2-1-16,1-2 11 0,-5-6-2 0,-2 2 2 16,-4-4 5-16,0 3 0 0,-2-2 0 0,-3 1 1 15,-3 6 1-15,-5-1 7 0,3-2 2 0,-8 3 3 16,3 3-1-16,-4 2 4 0,-3 0-4 0,-1 5 2 16,-6-3 2-16,1 5-4 0,-4 2 0 0,-4 3-1 15,1 1-1-15,-6 5 0 0,0 3-3 0,9 2-3 16,-5 2 1-16,8 1-3 0,2 2-3 0,0 2-7 15,4 0-5-15,5 0-2 0,4-1-5 0,3 2-15 16,2-1-9-16,4-2-1 0,0-1 3 0,1-1 10 16,3-4-11-16,1 2-2 0,-2-7 13 0,2 1-2 15,-2-3 8-15,7 0 7 0,-6-3-1 0,1-3 2 16,0 3 7-16,0-2 1 0,-1 0 4 0,1-1-9 16,-1 1 7-16,-3-1-2 0,3 1 9 0,-3 0 0 15,-1 1 0-15,0 0 4 0,-1 2 1 0,0-1 3 16,0 3-1-16,-1-3-2 0,2 5-2 0,0-3-8 15,2 5 16-15,-3-2-23 0,0-1-3 0,2 2-10 16,-4-1 1-16,3-1-7 0,-1 1-2 0,3 0-9 16,-6-1 13-16,6-1 8 0,-5-1 1 0,4-1 6 15,-1-1 1-15,0-2 2 0,-3-2 5 0,3 0-1 16,-1-3 4-16,1-3 0 0,0 0 0 0,0-5 2 16,0-2-3-16,-4-5 10 0,5-3 1 0,-5-2 1 15,3 1 3-15,-3-3 4 0,3-2 8 0,-6-3-2 16,2 1 4-16,-3-1 4 0,2 0 4 0,0 2 16 15,-1 0 16-15,1 1 7 0,-1 6 16 0,-2 7 17 16,0 2 4-16,0 1 1 0,0 3 0 0,-1 4-8 16,0 0-12-16,1 5-9 0,0 3-8 0,-3-6-3 15,3 6-2-15,0 0-10 0,0 0 2 0,-2 23-4 16,0-9-5-16,2 4 1 0,-4 1-7 0,4 8-2 16,0-1-5-16,0 3-3 0,3 0-4 0,-2 0 5 15,3 0-10-15,-1 0-3 0,1-1-1 0,0 0-3 16,0-9-8-16,3 7-8 0,-2-8-15 0,1-1-3 15,4-1 2-15,3-1 0 0,0-5-3 0,6-2 7 16,-1-1-4-16,0-4 5 0,4-3-3 0,6 0 2 16,0-4 7-16,-1-3 3 0,-2-3-11 0,-2-2-9 15,0-3 13-15,0-2 7 0,-3 1-16 0,-1-6 2 16,-5 8 25-16,-1-1-2 0,-1 1 3 0,-2-1 11 16,0-1 9-16,-4 5-2 0,-1 4 10 0,0 0-3 15,-2 2 0-15,-1 0 0 0,1 1-9 0,-3 4-2 16,0 0-2-16,0 0-4 0,0 0 5 0,0 0-7 15,6 17-5-15,-7-8 12 0,0 3-7 0,-1 0 4 16,1 5 1-16,1 0-7 0,-1 3 4 0,1 1-5 16,1-4-2-16,-1 0-1 0,3 0-7 0,0 0 4 15,1-2-7-15,3 1 2 0,0-6 3 0,2 2-4 16,0 0-6-16,3-7-1 0,-1 3 0 0,2-4 0 16,1 0 7-16,-4-3-2 0,4-2 4 0,-1 0-5 15,0-5 3-15,1-3 3 0,-1-4-9 0,1-1 4 16,-4-2-2-16,5-5 0 0,-3-4 1 0,-2-4 0 15,0 5-15-15,-1-5 0 0,-7-2 23 0,1 1 1 16,-4 3 0-16,0 1 3 0,-7 3 12 0,3 2-2 16,-3 7 2-16,-4-11 5 0,1 11 9 0,-3 2-2 15,0 2 1-15,-4 0 5 0,0 3 6 0,-2 5-3 16,-2 4-4-16,-1-2 2 0,4 5-3 0,-1 4-2 16,-6 4-2-16,3 4-2 0,5 2 2 0,3 4-6 15,0 2-2-15,7 0-3 0,0 3 1 0,7 0-8 16,2 0-1-16,6 0 4 0,0-2 1 0,5-2-3 15,3-1-12-15,-1-2 8 0,7-2 2 0,0 1-3 16,1-4 1-16,1-4-2 0,5-2-4 0,3 0-1 16,0-6 1-16,-1-1-6 0,3-3 5 0,-6-3 1 15,1-5 0-15,0 2-3 0,-1-5 3 0,-4-3 1 16,-1-2 0-16,-3-4-3 0,0-1 4 0,-3-1-3 16,1-5 1-16,-7 2 7 0,-3-3-2 0,0-3 0 15,-2 4-2-15,-3-2 1 0,-7 0 1 0,0 0 7 16,-3 2-3-16,1 10 1 0,-6-6 2 0,0 0 0 15,-5 3-1-15,7 8 0 0,-2 1-2 0,-2 0 0 16,4 2-1-16,1 4 1 0,1 1-2 0,3-3-6 16,-1 5 0-16,5-1-5 0,2 3 2 0,-8-2-3 15,8 2-3-15,0 0-4 0,0 0-2 0,0 0 4 16,14 11-10-16,-5-6 6 0,9 0-3 0,-1 0 1 16,3 0-1-16,-3-1 1 0,11-3 0 0,-6 2 2 15,1-2 1-15,-2 4-6 0,0-3 12 0,-1-2-1 16,-3 0 6-16,-3 1-5 0,-2-1-1 0,-1 1 5 15,-11-1 1-15,15 1-1 0,-15-1 0 0,9 3 4 16,-4-1 3-16,-5-2 5 0,4 10 4 0,-4-10-1 16,-1 11 4-16,0-3-2 0,-3 4 7 0,0-2 1 15,0 2-4-15,0 2 1 0,0 1-3 0,1 2-4 16,-3 0 3-16,4 1-3 0,1-1-7 0,-4 0 4 16,1 1 1-16,1-4-6 0,5 3-4 0,-4-6-7 15,2 0-11-15,2-1 5 0,0 2-6 0,1-4 1 16,2-4-1-16,0 1 2 0,1-3 1 0,6-2 2 15,2 0-1-15,-3-2-1 0,6-5 9 0,-2-3-2 16,-1-2-3-16,4-8 2 0,-4 6-4 0,0-8-4 16,4 0 8-16,0-3 0 0,-1 0-5 0,-3 3 7 15,-3-4 1-15,-1 8-3 0,-1 3 2 0,1 1 10 16,-4 2 10-16,-1 2 7 0,-3 3 1 0,2 2-7 16,-1 0-3-16,-2 1 0 0,-1 4-3 0,0 0-1 15,0 0 5-15,0 0-6 0,0 0-2 0,-10 21 3 16,6-8-2-16,0-1 1 0,0 3-8 0,-1 1 4 15,0 3 3-15,4-2 1 0,0 0-7 0,2 2 3 16,5-4-4-16,-1 1 2 0,6-1-3 0,-1-5 0 16,4 2-7-16,3-2-3 0,2-3-1 0,2-2 0 15,-3 0-15-15,5-4 15 0,5 0 1 0,-6-3-2 16,5-5 2-16,0 1-4 0,-2-6 1 0,0-1 4 16,1 0-2-16,-3-5 6 0,0 0 1 0,-2-4 4 15,-3 0 0-15,-8 5-3 0,6-5 2 0,-4 5-4 16,-2 1 20-16,-1 1 5 0,0 2 12 0,-4 2 9 15,-5 4 1-15,3 0-3 0,-1 2 0 0,3 0 1 16,-3 0-8-16,-2 5-2 0,1-5-7 0,-1 5 1 16,0 0-1-16,0 0 0 0,-11 19-1 0,5-9-3 15,0 7-5-15,-4 7 2 0,0 3 6 0,2 3-3 16,0 0 0-16,1 2-3 0,0 4 4 0,1 11-4 16,-2 1 2-16,2 2-2 0,-2 1 2 0,3 2-2 15,-3 0 0-15,2-2-2 0,2-2-2 0,-2 3-2 16,-1 0 2-16,6 3-1 0,-3-1-2 0,4-4 2 15,-4-1-1-15,7-13 1 0,-6 1-4 0,-1-4 0 16,-1-1-5-16,-5-1 7 0,-3-2-16 0,-2-4-2 16,-7-6 5-16,-3-2 1 0,-5-5 4 0,-3-5 2 15,0-5-3-15,-7-6 5 0,3-4 0 0,0-6 2 16,-10-9-2-16,7-6 0 0,2-4 0 0,12 6 1 16,2-15 1-16,9-1 1 0,3-4-1 0,16 1-4 15,8 0 5-15,4 0-2 0,11 2-3 0,8 5 0 16,2 3 0-16,7 2 4 0,3 5-4 0,6 7-2 15,-2 0-7-15,5 6-5 0,-1 1-7 0,-1 3-14 16,5 2-11-16,-23 3-30 0,2 2-38 0,-8 0-56 16,1-2-39-16,-13 5-50 0,-4-1-44 0,-6 3-64 15,-8 0-56-15,0 0-856 0,0 0 427 0,-42-12 284 16</inkml:trace>
  <inkml:trace contextRef="#ctx0" brushRef="#br0" timeOffset="186393.676">26983 16878 68 0,'-3'-1'182'0,"-4"-2"-14"0,0 2 5 15,-2-3-1-15,-3 4-3 0,-2 0-6 0,-1 0-4 16,1 0-4-16,-3 2 2 0,-1-2 10 15,4 1-4-15,-4 1-4 0,5 1 7 0,1-2-4 0,4 0 0 16,2-1-3-16,0 0-13 0,-1 4-4 0,7-4-4 16,-9 0-5-16,5 0-9 0,4 0-1 0,-6 1-9 15,6-1-9-15,0 0-6 0,0 0-10 0,0 0-3 16,16-5 0-16,-3 4 8 0,6 0-5 16,9-2 0-16,4 0-7 0,3 1-1 0,-2 1 2 0,5-1-11 15,-1 2 1-15,-3-2-5 0,-4 2-4 0,1-1-3 16,1-2-1-16,-3 2-3 0,-6-2-3 0,-5 2 3 15,1 1-2-15,-5-1 0 0,-1 1 0 0,-3-2 2 16,-1 2 8-16,-2 0 3 0,-1-1 5 0,-6 1 0 16,9 1-1-16,-4-2-3 0,-5 1-7 0,0 0-7 15,0 0-2-15,9 0-13 0,-9 0-17 0,0 0-40 16,0 0-72-16,0 0-89 0,0 0-119 0,-31 6-126 16,14-3-1259-16,-10 1 560 0,-6 1 374 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1290.03943" units="1/cm"/>
          <inkml:channelProperty channel="Y" name="resolution" value="2064.7133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1-25T09:23:56.47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24507 8939 27 0,'-5'0'60'16,"5"0"-4"-16,0 0 4 0,0 0-10 0,0 0-5 15,0 0-4-15,0 0 2 0,0 0-3 0,-8 0 0 0,8 0-10 16,0 0-4-16,0 0-1 0,0 0-1 16,0 0-6-16,-5-4 7 0,5 4-12 0,0 0 9 15,0 0-9-15,0 0 3 0,-13 1-8 0,13-1 5 0,0 0 0 16,-6 1-9-16,6-1 4 0,-8 2 1 0,8-2 0 15,0 0 8-15,-7 1-7 0,2 1 4 0,5-2-3 16,-7 5 2-16,3-5 4 0,4 0-2 16,-11 0-8-16,7 2 6 0,-2-2 7 0,6 0-4 0,-8 2 10 15,8-2 5-15,-8 2 0 0,4-1-2 0,4-1 9 16,-8 2 1-16,8-2-4 0,-8 0 7 0,8 0 4 16,-5 1-1-16,5-1 0 0,0 0 0 0,0 0 5 15,-7 0 1-15,7 0 0 0,0 0-1 0,0 0-3 16,0 0-2-16,-4 4-12 0,4-4 8 0,0 0-1 0,0 0-1 15,0 0-6-15,0 0-1 0,0 0-1 16,0 0-6-16,0 0-4 0,0 0 0 0,0 0 1 16,24-4 0-16,-14 3-5 0,1 1 0 0,3-2-1 15,5 1 0-15,-1 0-9 0,5 1 6 0,-2-3-2 0,-1 3 2 16,2-2-6-16,-2 2 6 0,10 0-6 0,-3 0 3 16,-8 0 0-16,-3 0-4 0,-2 0 3 15,-1 0-1-15,1 0 0 0,-1-3-5 0,-3 3 4 0,3-1-2 16,-4 1 0-16,2-1 0 0,-4 1 0 0,1-2 1 15,1 2 3-15,-2-1 2 0,-2-1-1 0,-5 2 0 16,10-1 4-16,-6 0-1 0,-4 1 2 0,8 0 1 16,-8 0-4-16,6 0 1 0,-6 0-9 0,0 0 8 15,0 0-3-15,7-3-1 0,-7 3-1 0,0 0 1 16,0 0-1-16,0 0 1 0,0 0 0 0,0 0-4 16,0 0-1-16,0 0-2 0,0 0 3 0,0 0 1 15,0 0-2-15,0 0 4 0,0 0-3 0,0 0-3 16,5 3 0-16,-5-3 2 0,0 0-2 0,0 0-6 15,0 0 10-15,0 0-2 0,0 0 1 0,0 0-3 16,0 0 0-16,0 0 3 0,0 0-1 0,0 0 1 16,0 0-1-16,0 0-2 0,0 0 0 0,0 0 1 0,0 0 3 15,0 0-3-15,0 0-1 0,0 0 2 0,0 0-4 16,0 0 3-16,0 0 0 0,0 0-3 16,4-4 4-16,-4 4-5 0,2-3-16 0,-2 3 2 0,5-1-22 15,-5 1-22-15,5-4-47 0,-5 4-47 0,2-5-546 16,-2 5 232-16,-2-4 156 0</inkml:trace>
  <inkml:trace contextRef="#ctx0" brushRef="#br0" timeOffset="3887.193">12913 8618 35 0,'0'0'109'15,"0"0"-7"-15,-5-3-6 0,5 3-14 0,0 0-10 16,-6-2 2-16,6 2 6 0,-4-2-4 0,4 2 10 16,0 0-4-16,-4-2 1 0,4 2 0 0,-4-3-8 15,4 3 0-15,-6 0-13 0,6 0-5 0,-6-3-7 16,6 3 7-16,-7 0-4 0,7 0-2 0,-6-2-7 15,6 2 6-15,-7 0-12 0,7 0 6 0,0 0-3 16,-7 0-2-16,7 0 0 0,0 0-8 0,-8 2 3 16,8-2-4-16,-6 3-1 0,3-1-3 0,-1 0-4 0,4-2-2 15,0 0-3-15,-4 4 0 0,4-4-4 16,0 0 2-16,0 4-3 0,0-4-4 0,0 0 6 0,4 2-3 16,-4-2 9-16,13 0 0 0,-1-2-2 0,2-1 5 15,2 1-5-15,3-2 1 0,3 1 1 0,6-4-2 16,0 1 3-16,0-1-1 0,4 1 0 0,-2-2 5 15,-2 0 2-15,-4 1 2 0,-1 2 2 0,-3-2 1 16,1 2-2-16,-2-2-2 0,-2 2 2 0,-2 0 2 16,2-4 2-16,-6 3-3 0,0 2 6 0,-4 1-2 15,-1-1 0-15,1 1 1 0,-1 0-4 0,2-2 2 16,-4 4 2-16,0-2 4 0,-1 1 0 0,0 0 3 16,1-1-3-16,-3 0-6 0,-1 3-6 0,0 0-1 15,4-4-3-15,-4 4-7 0,0 0-14 0,0 0-24 16,0 0-24-16,0 0-37 0,0 0-32 0,0 0-27 15,0 0-42-15,1 10-45 0,-1-10-575 0,-2 8 267 16,0-3 180-16</inkml:trace>
  <inkml:trace contextRef="#ctx0" brushRef="#br0" timeOffset="4477.602">13707 8584 93 0,'-8'-2'164'0,"-1"2"-2"0,3-2 1 0,-2 1-6 15,-2-3-13-15,1 3-10 0,1-2-3 0,-1 0-17 16,4 2 4-16,0-2-7 0,5 3-4 0,-9-1-9 16,5 0-9-16,4 1-8 0,0 0-10 0,-10-2-7 15,10 2-7-15,0 0-6 0,0-3-4 0,0 3-4 16,0 0-4-16,14-5-3 0,-4 0-2 0,8 0-3 16,0-1-2-16,9-2-1 0,1 3-6 0,0-3 7 15,-1 0-2-15,-5 2-6 0,-2 2 0 0,2-3 4 16,5-2 1-16,-12 3-3 0,-1 3 2 0,-1 1-5 15,1-3 4-15,-2 1 1 0,-2 3 3 0,0-3 2 0,-5 1 2 16,2 1 1-16,-4-1 1 0,3 2 8 0,-6 1 0 16,8-1-3-16,-8 1 5 0,5-2-4 0,-5 2 1 15,6-2-5-15,-6 2-3 0,3-1 2 0,-3 1-11 16,0 0-1-16,0 0-7 0,2-5-18 0,-2 5-24 16,0 0-25-16,0 0-41 0,0 0-37 0,0 0-54 15,0 0-62-15,0 0-599 0,0 0 282 0,0 0 188 16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1290.03943" units="1/cm"/>
          <inkml:channelProperty channel="Y" name="resolution" value="2064.7133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1-25T09:41:07.87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5026 3716 87 0,'0'0'139'16,"0"0"-5"-16,0 0 1 0,0 0 3 0,8 1-6 16,-8-1 3-16,0 0-2 0,0 0-3 0,0 0 2 0,0 0-3 15,0 0-10-15,0 0-5 0,0 0-6 0,0-8 1 16,0 8 4-16,-1-9-3 0,2 5-9 15,-1 0-10-15,1-4-13 0,2 4 10 0,-2 1-3 16,-1-4-2-16,0 3-14 0,2-2 1 0,-2-2 4 0,0 1-7 16,-2 0 1-16,1 0-10 0,-3-3-4 0,-1 2-1 15,4 1-7-15,-8 0 7 0,5-3 3 0,-5 1-6 16,3 1-3-16,-4-1-5 0,2 2-2 0,-1 0 7 16,-4 4 0-16,3-1 8 0,-2 1-1 0,0-2-5 15,0 5 1-15,-1 0-8 0,0 0 12 0,1 3-11 16,-6 5-10-16,0-3 11 0,0 5 11 0,2 1 1 15,0 0 8-15,0 2-2 0,-4 4-5 0,2 4-2 16,3-1 1-16,1 4-9 0,1-2 2 0,3 2-3 16,0 0-6-16,5 3 0 0,-2-1-3 0,4 1-1 15,1-3-8-15,2 5 6 0,0 0-4 0,2-10-3 16,4 8 1-16,-1-1-6 0,1-2-4 0,0-4-1 16,0 0-4-16,7-3 5 0,-6 0-5 0,6-1 3 15,-3-1-5-15,3-3-7 0,0 0 2 0,-7-4 4 16,11-1-5-16,-4 0 7 0,-3-5-12 0,9 3 3 15,-6-5 1-15,5-4 1 0,-2-1 2 0,2-3 0 0,-1-1 0 16,-2-3-2-16,0-1-1 0,1-3 2 16,0-6 10-16,-4-2-4 0,1-1-1 0,-2-4 6 15,-2-3-2-15,-5 3 1 0,6-5 0 0,-6-1-3 16,0-11 13-16,-4-1-12 0,2 1-2 0,1 0-1 16,-4 11 0-16,-2 4 13 0,2-1 15 0,-3 0 1 15,-2 5-7-15,2-4-1 0,-1 3 2 0,-3 1 5 16,4-1 6-16,-2 2-3 0,-3 2 3 0,5 5-2 15,0-1-3-15,-1 1-2 0,0 4 8 0,1 3 12 0,-1 0-1 16,1 2 2-16,3 1-3 0,-3 2-2 0,4 1-4 16,-1 1-4-16,1 1-5 0,-3-1-5 15,2 1-6-15,1 4-5 0,-4-2-3 0,4 2-2 0,0 0-2 16,0 0-5-16,0 0 1 0,-2 9-1 0,4-3-1 16,-1 7 2-16,2 3 1 0,1 4-1 0,-4 7-1 15,1-2-2-15,-1 7 5 0,4 0-5 0,0-1 2 16,-4 1-2-16,5-2-1 0,0 3-2 0,-1-1 3 15,-3 4-6-15,4-3 2 0,-1 4 1 0,3 7-3 16,-1-10 4-16,-5 0-3 0,7-2-1 0,-1-1-2 16,0-1 2-16,3-5 0 0,0 2-4 0,-3-9 0 15,0-2 0-15,3 0 1 0,-2-3-1 0,3 1 0 16,-1-4-1-16,-1-1-4 0,1-1 5 0,3-3-4 16,-2 2 1-16,0-5 4 0,1-2-2 0,7-2 1 15,-6-1-2-15,6-1 1 0,-2-1-2 0,1-3 1 16,-2-4-2-16,0 3-2 0,-2-5-1 0,1 0-1 15,-3-2-4-15,0 0 1 0,1-5-5 0,0-2-1 16,-3-2 3-16,-1-3 0 0,-4 4 1 0,0 0 3 16,3 1-2-16,-7 3-1 0,2 3 3 0,-2 1 2 15,-1 5-3-15,0-3 3 0,0 3 5 0,0 1 2 16,-1 2 6-16,-2 0-4 0,2-2 4 0,-4 4-2 16,1 2-1-16,3-2 7 0,-3 1-1 0,1 1 2 15,2 1-4-15,-2-1 4 0,3 4-2 0,-5-3-6 16,5 3 1-16,-4-3 2 0,4 3-4 0,0 0-3 15,-7 6 0-15,3-2 4 0,0 3 0 0,0 3 0 16,1 1-3-16,0 3 5 0,0-2-2 0,1 5 1 16,0 1 0-16,-2 0-3 0,2-4 1 0,2 1 1 0,-1 2-3 15,1-1 3-15,0-3-4 0,1 4 2 0,1 0 2 16,0-1-2-16,0 0-2 0,1-3 1 0,1 3 1 16,1-3 2-16,-4 0-2 0,5-4 1 15,-4 4-1-15,3-1 6 0,1 2-6 0,1-4-5 0,-2 1 5 16,0 0-4-16,3-4 4 0,2 4-2 0,-5-2 3 15,4-3-2-15,0 2 1 0,0-3 7 0,0 5-10 16,0-5 2-16,2-3 1 0,0 5 1 0,1-6-2 16,1-1 3-16,6 0 1 0,-6-1-2 0,5-1 0 15,-4-3-1-15,3-1 2 0,-1-3 1 0,2 2-3 16,-5-7 1-16,10-1-1 0,-9 1 1 0,0-1 2 16,8-2-5-16,-7-7 3 0,0 2-2 0,-2-3 1 15,-1 1 1-15,-1-7 1 0,0 2 1 0,-4-3-3 16,-1 3-1-16,-2-4-1 0,0-3-5 0,-3 4 5 15,-1-14-6-15,-1 10 2 0,-3 1 1 0,0-1 0 16,-3 2 0-16,-6-9 4 0,4 9 3 0,-4 3-1 16,3 2 7-16,-4 2 5 0,1 3 0 0,2 3 12 15,1 3 1-15,1 4-5 0,1-1 7 0,3 5 6 16,-4 2 0-16,5 1-5 0,2 1-1 0,-1 1-3 16,-1 1-4-16,4-2-5 0,-1 4 0 0,1 2-5 15,0 0-1-15,0 0-2 0,0 0 1 0,-4 16-2 16,8-1-2-16,-3 4 9 0,3 5-9 0,1 5 1 15,-1 1-3-15,5 0 10 0,-3 3-8 0,-2 1-1 16,2-2 5-16,1 2-1 0,-2 1-8 0,4 11 4 0,-3-11 1 16,1-1-2-16,4 11 2 0,-6 1 0 15,3-14-4-15,-3 1 4 0,2-4-2 0,3 0-1 16,-3-2 0-16,2 1-1 0,4-6-2 0,-4-5 1 16,0 3 1-16,1-3-2 0,-1-3 2 0,3-2-4 0,-1 1-1 15,-2-6 3-15,0 4 0 0,1-7-2 0,3 1 2 16,-4 1-2-16,2-6 4 0,1 0 0 0,0-5-4 15,1 0 3-15,4 0 7 0,-2-6-14 0,0-3 0 16,1-1-4-16,3-6-5 0,-6-3 0 0,5 2-6 16,-4-3-4-16,-2-1 1 0,-2-2-1 0,-1-3 8 15,-2 5-3-15,0 1 3 0,-6 7 1 0,3 0 9 16,-4 1-3-16,1 5 6 0,0 2 7 0,-1 2 4 16,0 2 6-16,2 0-4 0,-4 1 4 0,4 2-1 15,-2 3-4-15,-2-8-4 0,2 8-2 0,0 0 3 16,0 0-3-16,0 0 3 0,-1 19-1 0,1-6 0 15,0-1 0-15,0 7 0 0,1 6 0 0,-1 3 5 16,2-4-5-16,-1 2 3 0,2-2-3 0,-1-3-1 16,2-2 2-16,-1 5-2 0,-1-5 8 0,4-2-10 15,-1 0 2-15,-2-2-1 0,2-4-1 0,2 0 1 16,-2-4-3-16,4 3 2 0,-3-3-1 0,3 0 5 16,-3-2-4-16,5 0-1 0,-6-2 0 0,5-2 5 15,0-2-1-15,0-3-3 0,2 0 3 0,2-5-2 16,0-3-7-16,5-7-1 0,-1-3-6 0,0-3-5 15,1-1 2-15,-2-2-3 0,-2-2-1 0,0 0-7 16,-3 3 2-16,-1-2 0 0,-3 3 2 0,-3 8 2 16,1 2 6-16,-2 0 0 0,-1 3 3 0,-2 4 8 15,-1-1 9-15,-4 3 5 0,4 1-3 0,-1 0 0 16,1 0 1-16,-5 1 3 0,5 0-1 0,-2 1-1 0,-4 1-1 16,3 1 0-16,-4 0-4 0,7 2-3 15,-13 3 0-15,8-2 0 0,0 2 1 0,-3 5-1 16,2-3-2-16,0-1 0 0,1 2-10 0,2 0-10 15,-1-2-3-15,3 2-5 0,0-4-1 0,1-2-5 0,1 9 5 16,1-6 0-16,2 1 2 0,0-4 0 16,2 3 4-16,1 0-2 0,-1-1 3 0,1 0 3 15,-1-4 0-15,5 1 4 0,-1 0 1 0,1-2 2 16,-2 1 1-16,-3-2-1 0,3 2 1 0,0 1 0 0,-4 0 3 16,3 1 0-16,-8 0 0 0,9 0 1 0,-9 0 2 15,13 0 2-15,-13 0-4 0,6 1 0 0,1 1 5 16,-4 3 1-16,3-2-4 0,-2 3 6 15,2-1 2-15,-3 1 0 0,4 4 1 0,-2 1-4 0,0-3 2 16,3 3 0-16,-3 4-1 0,1-3 3 0,-1 6-2 16,1-6 0-16,-2-2 2 0,2 4-5 0,-2-5 1 15,-1 2-1-15,4-2-6 0,-3 1-4 0,3-3-2 16,-6 1-4-16,3-4-4 0,1 1 2 0,-2 0-3 16,-2-1 1-16,-1-4 0 0,6 0 6 0,-4 3 2 15,-2-3 1-15,0 0 6 0,10-11-2 0,-5 2 2 16,0 0-1-16,3-4 2 0,2-1 11 0,-1-3 0 15,-2 1-1-15,2 2 9 0,-2-2 4 0,0 7 3 16,-2-2 7-16,-4-3-7 0,7 9-2 0,-4-4 2 16,-3 5 1-16,6-3-3 0,-4 3-4 0,1-1-2 15,-2 3-1-15,2-1-1 0,-4 3 0 0,9-3-2 16,-2 3 0-16,-7 0-2 0,12 6 2 0,-3-2-1 16,0 2 3-16,-1 3-2 0,1-1-3 0,1 6 0 15,-4-2-1-15,6 0 1 0,-7 0-1 0,0-2 4 16,5 4-6-16,-4 1 2 0,0-3-2 0,-1-1 0 0,-1 0 0 15,1-1 4-15,-1-1 0 0,-3 3-7 16,-1-7 1-16,1-1 1 0,2 2 0 0,-3-1 1 16,1-3 0-16,2 1 1 0,-3-3 8 0,1 6-3 15,-1-6 7-15,0 0-3 0,0 0 1 0,0 0 1 0,0 0-7 16,-5-23 2-16,2 12 0 0,2-1-3 0,-3-7-2 16,3-6 1-16,2 0 0 0,-1 6-3 0,4-6 0 15,-3 5 0-15,6-6 2 0,-2 6-2 0,0 4 0 16,4-1-3-16,-1 2 1 0,-2 3 1 0,2 0-2 15,1 3 0-15,-3 1 2 0,3-1-5 0,-4 6-2 16,5-4 1-16,-3 5 7 0,3-1 2 16,1 3-1-16,1 3 2 0,0 1-3 0,0 1 3 0,-2 3-1 15,3-2 0-15,-3 2-4 0,2 6 5 0,2 0-2 16,-5 1 1-16,1 0 9 0,4 8-8 0,-5-7-2 16,0 10 1-16,0-9 0 0,-1 8-3 0,-4-9 7 15,2-1-9-15,3 2-4 0,-5-6-3 0,-1 2-3 16,3-4-3-16,-4-2 1 0,3 1-3 0,-2-1 0 15,0-2 0-15,-1 0 2 0,0-2 3 0,1 1 0 16,-2-1 4-16,3-1 3 0,-4-2-3 0,0 0 10 16,5-9-11-16,0 1 4 0,-1-4-1 0,5-3 0 15,-4-3-1-15,2-10 1 0,2 2-1 0,-1-3 0 16,0 2 0-16,0 1-2 0,-2-2 7 0,3 0-5 16,0 3 1-16,-1 1 2 0,-3 6 1 0,-1 1 2 15,1 7 6-15,-1-1 1 0,-2 0-1 0,2 5 4 16,-4 0 0-16,3 1-6 0,-2 1-2 0,-1 1-3 15,0 3 1-15,0 0 3 0,4-3 0 0,-4 3-5 16,5 7 7-16,2 2 2 0,-4 0-1 0,1 2-1 0,0 3-3 16,0-1-2-16,-3 2 4 0,5 4 0 15,-2-2-2-15,4-3 2 0,-8 4 1 0,2 0-5 16,1 0 4-16,-2-5-7 0,0 1-4 0,2 3-4 16,1 0 0-16,-2-5-18 0,0-3-4 0,2 0 0 0,2 2-2 15,-1-5 2-15,0 1 4 0,0-4-3 0,-1 4 5 16,4-4 2-16,-1-3 5 0,1 0 1 15,2-6 0-15,3 1 6 0,1-8-4 0,8-4-3 16,-3 0 6-16,-1-4 0 0,1 0 1 0,-6 6 3 0,6-6 2 16,-6 7 7-16,-2-1 9 0,-2 1 8 15,-1 5 4-15,-2-2 10 0,1 2 16 0,-5 4 10 0,2 0 5 16,-1 1-7-16,-1 0 1 0,0 1-5 0,-1-1-1 16,-1 4-9-16,1-4-4 0,-1 4-6 0,0 0-6 15,0 0-1-15,0 0 0 0,0 0-3 0,-1 19-3 16,0-9-1-16,-1-1 5 0,0 6-3 0,2-5-8 15,-3 3-1-15,0 2 0 0,3 2-1 0,-1-3-11 16,1-3-15-16,0 0-8 0,-2 0-11 0,3-1-11 16,-1 1-9-16,0 1-12 0,2-6-4 0,0 0 5 15,0-2 1-15,1 0 6 0,2-3 5 0,0-1 8 16,-5 0 3-16,15-5 3 0,-3 0 9 0,-2-3 3 16,3-4 3-16,-3 3 8 0,4-2 9 0,-1-3 10 15,1 2 1-15,-5 5 17 0,4-4 1 0,-3 1 2 16,2 2 4-16,-2-1 2 0,0 2 0 0,-1 1-3 15,1 1 4-15,-1 2-7 0,-1-1 3 0,-1 3 0 16,1 0-4-16,2 3 0 0,-1 0 3 0,0 3-1 16,4-1-1-16,-4 2 1 0,0 1 0 0,1 0-4 15,-1 3 0-15,0-2 1 0,0 2-6 0,-4-1 0 16,3 2-2-16,-3-3 1 0,-1 8-1 0,0-3-1 0,0-4-2 16,-2 4-4-16,-1-2 1 0,0-1-2 0,1-1 3 15,-2-3-2-15,1 0-3 0,-1-1 3 16,3-2-1-16,-3 1 0 0,0-4 2 0,0 5 2 15,1-3 2-15,-1-2 4 0,0 0-6 0,0 0-6 0,5-8 1 16,-1-4 5-16,-2 0-5 0,5-5 0 0,-2-1 1 16,5-7-1-16,0-1-4 0,4 1 4 15,-1 1-7-15,4 2 0 0,-2-2 2 0,-4 7-3 16,1 1-1-16,-2 4 1 0,3-1-2 0,-4 2 2 0,0 4 0 16,-3-1-3-16,7 1 4 0,-3-2-1 0,0 5-1 15,3 0 3-15,-1 1 0 0,-1 2-2 0,-2 2 2 16,0 2-3-16,1-1 2 0,-1 3 5 15,0-1-7-15,0 4 3 0,-2 1 0 0,0-1 2 0,1 3 0 16,2-4-1-16,-5 6 4 0,3-5-4 0,-3 2 6 16,4 0-3-16,-4-2-4 0,4-1 0 0,-1 1 0 15,1 0 2-15,0-3 1 0,0-1 1 0,-1-1-5 16,-1 0 2-16,3-3 2 0,2 1-5 0,2-3 11 16,-3-2-8-16,8-1-1 0,-2-2 6 0,0-3-14 15,3 1 1-15,-6 0-9 0,4-4 2 0,-8 1-4 16,4-5-3-16,-5 1 6 0,2-1-4 0,-5 2 0 15,4-1 2-15,-4 1 1 0,-3 4 4 0,0 2 4 16,-1 4 6-16,-2-2 5 0,0 2 8 0,0 0-8 16,0 5 2-16,-5-2-1 0,5 2-1 0,-9 7 10 15,3 1 6-15,-7 5 6 0,3 2 8 0,-7 6-1 16,3 1 2-16,-3-2 3 0,8-3-1 0,3 0-4 16,2 2 1-16,-1-2 2 0,3-3-4 0,2-2-8 15,2 1 6-15,3-3-7 0,2 2-19 0,-1-2-26 16,4 1-25-16,4 1-15 0,2-5-42 0,11 3-64 15,1-7-85-15,1 1-85 0,0 0-113 0,1-9-1400 0,-1 2 617 16,-1-4 414-16</inkml:trace>
  <inkml:trace contextRef="#ctx0" brushRef="#br0" timeOffset="3163.875">9811 3655 196 0,'0'0'254'16,"0"0"-26"-16,2 5-21 0,0-2-11 0,1 4-2 15,1 0-9-15,3 0-15 0,-2 2-13 0,1 1-4 16,1 0-2-16,1 0-17 0,0 0-8 0,5 0-5 15,-3-1-4-15,0-2-6 0,4 2-14 0,-1-3-4 16,0-4-8-16,2 2-3 0,2-6 4 0,1 0-3 0,1 0-7 16,-5-4-1-16,5-6 2 0,-5-1-1 0,8-7-10 15,-2-3-10-15,-6 0 2 0,1-6-2 16,-1-3-8-16,-8-1-1 0,0-16 3 0,3 2-8 16,-9-3-2-16,-5-5-11 0,0 6 12 0,1-2 32 0,-5 3 0 15,-6 2 8-15,2 14 26 0,0 3 12 0,-2 2 1 16,0 3 18-16,1 9-4 0,2 2-1 0,1-2-12 15,2 7-10-15,1 1-12 0,-1 1-13 16,0 4-8-16,3 6-6 0,-2 3-4 0,-2 10 0 0,-2 7-8 16,6 6-2-16,-3 5-8 0,1 15 3 0,3 2-5 15,4 1-3-15,-2 3-5 0,6 1-3 0,-3-4-4 16,1 1-2-16,7 4-3 0,3-4 4 0,1-1-5 16,-2 5-2-16,3-5-6 0,-3 0-2 0,2 0-2 15,-1-2 1-15,2-2-2 0,1 1-2 0,-2-3 1 16,-5-14 1-16,2 2-2 0,-1 0-4 0,-1 2 0 15,2-5-1-15,-4 0 0 0,-3-1-2 0,-4 3 1 16,-1-5 1-16,1-1-3 0,-4 0-1 0,1-2 2 16,-2-7 1-16,2 0-3 0,-6 3-3 0,5-5 3 15,-4 0 2-15,-3-5-3 0,4-4 3 0,-3 3-1 16,1-2 5-16,2-5-7 0,-3 0-2 0,-2-3 2 16,4-1-2-16,-3-1-6 0,0-6-10 0,3 2 6 15,-4-4-1-15,2-3 0 0,3 3 1 0,2-2 0 16,-1-4 1-16,3 1-2 0,2-6 0 0,6 3-3 15,-4-1-3-15,5-2 0 0,1 3-2 0,4-7 2 16,6 0 3-16,-1-1-15 0,0 2 0 0,4-2-2 16,5 1-1-16,-1 0 4 0,-2-1-4 0,3-1 1 15,0 0-1-15,1-3-3 0,8-7-2 0,-10 7 3 16,0 3 6-16,-2-2 1 0,2-2 3 0,-4 0 2 16,4 1 2-16,-6 0 3 0,0 1 8 0,-2 5 2 15,-3-3 8-15,-2 2 9 0,-1 4 12 0,-2 1 12 16,-2 2 0-16,-1 0 3 0,-1 4 7 0,-2 0 5 15,3 4 19-15,-3-3 13 0,1 4 7 0,0 2-10 16,-2 1 0-16,1-1-11 0,0 2-12 0,0 4-5 0,0-5-5 16,0 5-5-16,0-3-5 0,0 3-7 15,0 0-3-15,0 0-2 0,0 0 1 0,-4 20-4 16,4-7 1-16,0-2-5 0,0 9-3 0,0-1 3 16,-2-2-6-16,0 9-4 0,2-6-1 0,0-2-3 0,4 4-12 15,-3-4-7-15,2-1-14 0,0 2-3 0,0-1-10 16,2-2 2-16,0-1-14 0,-1-4-14 0,1 0-9 15,2-2-6-15,-2-1 1 0,0 0-2 16,0-4 12-16,-1-2 4 0,1 0 5 0,4-2 1 0,1-3 12 16,-1-2 7-16,4-3 6 0,1-5 1 0,3-5 8 15,-1-3 5-15,0-4 0 0,0 0 16 0,1 3 2 16,-2-7 9-16,0 5 7 0,-2-1 6 16,0 3 11-16,-3 5 6 0,-1 1-1 0,0 2 6 0,0 4 2 15,-1-1-3-15,-3 3-3 0,3 0 0 0,-3 3-6 16,1 1-3-16,0 0 0 0,1 1-2 0,1 2-4 15,-1 1-4-15,1 1 3 0,3 3 1 0,2 2-2 16,0 3 3-16,3 2 0 0,-7 4-5 0,2-1-1 16,0 2-3-16,-2 0 3 0,-2 1-4 0,-1-3 0 15,0 6 7-15,-1-5-9 0,-2 2 1 0,-2-1-5 16,1-3 4-16,-4 1-5 0,4-9-7 0,-2 7 1 16,2-3 5-16,-4-3-4 0,0 0 1 0,2-1 0 15,-1-2 2-15,2 1 1 0,-1-4 3 0,2 5 0 16,-2-5 0-16,0 0 3 0,0 0-1 0,0 0-6 15,2-19-3-15,2 7 2 0,1-7-4 0,-1 1 5 16,6-6-3-16,-2-3 1 0,-2 9 0 0,8-6 3 16,-5 1-6-16,3 5 0 0,-3 3 5 0,2 1 4 15,-2 3-4-15,0-1-3 0,-1 4 1 0,-2-1 0 16,2 4-4-16,-2-1 0 0,-1 3 1 0,4 2-1 16,-2 0 0-16,-1 1 3 0,5 1-2 0,-2 3 1 15,0 5 2-15,0-1 0 0,0 2 1 0,-4 1-2 16,8 2 3-16,-4 1-5 0,0 2 6 0,-1 2-2 15,-1 1 0-15,0-2 1 0,-1 0 0 0,1-2-5 16,0 2-5-16,-1-4 4 0,1 0-3 0,-1-1-3 0,0-3-5 16,2 2 2-16,0-2-5 0,-3-4 0 15,3 0-1-15,-1-1 2 0,2 1 0 0,-1-3 3 16,2-2 0-16,3-1 2 0,-6-2-4 0,4-2 3 16,7-5-1-16,-3 1 1 0,-2-4-1 0,1-1-1 0,0-2-7 15,3-7-1-15,1 3 1 0,-3-2 1 16,-6 6 5-16,1-1 8 0,-3 0-3 0,0 3 1 0,-3 2 12 15,0-1 11-15,-2 4 0 0,-2-4-1 16,0 2 16-16,0 5 13 0,-3 0 4 0,1-1-1 0,-2 2-6 16,2 1-2-16,-4-1-2 0,-2 3-2 0,1 1-7 15,0 1-1-15,-6 2-2 0,3 4-2 0,-5 3-2 16,2 5-2-16,0-2-6 0,0 6 3 16,0-1 0-16,-1-1 1 0,4 5-3 0,2-4-4 0,2 1-2 15,1-3-12-15,2 1-8 0,3 1-7 0,0-5-5 16,-1 0-10-16,4-2-14 0,1 2-6 0,0-3 12 15,4 0-2-15,-3-1 4 0,3-3 7 0,2-2 2 16,2 0-1-16,-2-3 9 0,4-2 1 0,-2-2 8 16,-2-1-2-16,6-4 2 0,-3 0 10 0,4-3 4 15,-3 1 8-15,0-4-1 0,0 1 8 0,5-4-1 16,-6 7 15-16,0 1 6 0,-3-4 2 0,-1 4 1 16,-2 1-3-16,1 4-6 0,-3-6 3 0,3 7-2 15,-3-2-2-15,0 0-9 0,0 4 3 0,-2-2-3 16,1 0-2-16,0 3-1 0,-4 1 0 0,10 1-1 15,-10-1-4-15,9 8-5 0,-4-3 7 0,0-1 1 16,-2 4-6-16,2 0 2 0,0 1 1 0,-2 0-1 16,3 3-3-16,-3-3-1 0,3 2 0 0,-4 1-4 15,2-1-5-15,0-2-3 0,-2 4-5 0,-1-3-1 16,1 1 1-16,-1-2 2 0,0-1 0 0,1 1-2 16,-2-2-3-16,2-1 4 0,-2-2 3 0,2 0 0 15,-1 0 7-15,-1-4-1 0,1 6 3 0,-1-6 13 16,1 2 8-16,-1-2 7 0,0 0 9 0,0 0 3 15,0 0 0-15,0 0-4 0,0 0-1 0,6-15-4 16,-5 9 10-16,1-3-3 0,-2-3 1 0,2 2-2 16,3-1-2-16,-3-2 4 0,1 1 0 0,-1-5-5 15,3 2 2-15,-2-1-1 0,6 1-4 0,-3 0-4 16,-1 5-3-16,4-5-1 0,-2 8-6 0,-2 1-2 16,5-2-1-16,-2 1-1 0,-3 0-3 0,5 3-4 15,-5 1 5-15,7-1-1 0,-6 4-3 0,6 0 0 0,-2 3 1 16,-1 1-6-16,1 1 3 0,-1 3 0 0,0 0 0 15,1-1 0-15,0 7-1 0,-1-5-1 16,3 4-2-16,-6-4-7 0,1 0 4 0,-2 2-9 16,1-1-7-16,-1 1 0 0,0-3-6 0,-3 3 1 0,0-2-14 15,2-1-11-15,-4-3-1 0,1 3 2 0,1-3 2 16,0 0 5-16,-1 2 4 0,-2-4 4 0,5 2 5 16,-4-4 7-16,5 3 0 0,-5-4 8 15,0 0 3-15,0 0 6 0,0 0-1 0,0 0 1 0,9-8 0 16,-7 3 3-16,1-4 4 0,6-7 6 0,-5 4 0 15,6-3 1-15,-1-3 0 0,-1 4-1 0,3-2 6 16,-7 5-5-16,5-2 0 0,0 1 1 0,4 3 0 16,-7 1-3-16,-1 2 0 0,4 3-1 0,0-4 4 15,0 2-5-15,0 3-2 0,1-1-1 0,0 0-1 16,-1 2 4-16,4 0-2 0,-4-2-5 0,0 6 7 16,2-3-5-16,-3 2 1 0,0 0 2 0,-2-1-1 15,3-1 1-15,-1 3-1 0,-3-3-2 0,0 1 2 16,-5-1-1-16,10 1 3 0,-10-1-5 0,7 2 0 15,-7-2 8-15,0 0-1 0,0 0 1 0,6 0 2 16,-6 0 2-16,0 0-1 0,0 0-2 0,0 0 0 16,0 0 0-16,0 0-4 0,-4-8-2 0,4 8 3 15,-9-4 0-15,6 0 2 0,-4 1 2 0,2 1 5 16,0 0 3-16,-3 0-3 0,-1 2 0 0,9 0 2 16,-14 2-7-16,5 2 2 0,-3 0-3 0,-1 7 2 15,-3 0-1-15,4 1 5 0,-1 3-4 0,0 0 1 16,-2 7-2-16,7-5 1 0,0 2 0 0,2 0 2 15,-1-2-3-15,3 3 3 0,1-2-5 0,3 2 1 16,0-3-1-16,0 0 1 0,3-6-2 0,3 1 5 16,-1-1-9-16,3-1-1 0,1 0 2 0,1-2-4 0,0 0-4 15,3-3 2-15,0 0-1 0,3-1-3 0,3-4-3 16,9 0-3-16,-6-4-4 0,-1-1 1 16,7-4-2-16,-1-4 6 0,-1-1-3 0,0-3-5 15,-2 0-1-15,-2-3 2 0,5-2-2 0,-8-1-1 0,5-5 4 16,-4 6 4-16,0-6 1 0,-5 2 4 15,2 2 6-15,-6 1 9 0,-1 9 9 0,-2 2 10 16,0-2 4-16,-4 5 10 0,1 1 10 0,-1 1 9 16,-2 1-4-16,1 1 2 0,-2 1-6 0,-1 1-9 0,1 0-8 15,-1 3-1-15,0 0-2 0,0 0-5 0,0 0 3 16,-1 15-6-16,1-5-1 0,-1 2-6 0,-1 1 3 16,1 3-1-16,1-6-5 0,0 10 3 15,1-4-7-15,3-2 3 0,0 1-1 0,1 0-4 0,1 0 6 16,1-4-8-16,2 5 3 0,1-2-5 0,7-1 3 15,-3-2 2-15,1-4 0 0,3 3-2 0,0-4 0 16,4-2 2-16,-3 0-1 0,8-3-2 0,-6 1 1 16,1-5-2-16,0 0 3 0,-2-3-2 0,7-5 0 15,-1 2-4-15,-2-4-1 0,-7 4 0 0,4-8-7 16,-5 5 3-16,4-7-5 0,-7 7 12 0,-2-3-5 16,1 3-1-16,-1 0 2 0,-6 2 5 0,2 0-2 15,-6 4 3-15,3-5 0 0,-4 2 5 0,-4 0-5 16,-1 1 0-16,-5 4 6 0,1-4-1 0,-4 4-2 15,-9 1-4-15,-6-1-2 0,-2 5 0 0,-1 3 3 16,-2 0-2-16,2 5 1 0,12-4-2 0,1 2-3 16,0 3-5-16,9-5-12 0,-1 4 0 0,0-2-13 15,5 2-5-15,2 2-5 0,0-2-10 0,5-1-1 16,-1-1 0-16,2 3 1 0,3 0 4 0,4-2 9 16,3 0 3-16,-1-2 4 0,4 2 2 0,-3-4 1 15,-2 1 4-15,2 3 2 0,-4-4 4 0,5 0 2 16,-4-2 8-16,3 6 2 0,-3-5 9 0,1 1-5 15,-1 1 6-15,-1 2 5 0,-1-5 3 0,3 6-3 16,-6-4 5-16,5 1 3 0,4 0 9 0,-6 1-4 16,0-1 3-16,2 1-3 0,-3-3 4 0,3 1-1 15,1-1 3-15,0-1 3 0,2 1 1 0,1 0 5 16,-1-2 0-16,0 0 3 0,1-1-5 0,3-4 1 16,0 0-2-16,4-1-3 0,-4-4 1 0,8-3-4 15,-2-4-6-15,-5 1 0 0,1-8-4 0,3 2-2 0,-4-1-3 16,1-5 3-16,0 1-4 0,-4-3-13 0,1-2 1 15,-3-1-4-15,-2-1 0 0,3 0 1 16,-2-13-2-16,-2 1 1 0,-3-3-4 0,2 2 3 16,-5 9 0-16,3 2-3 0,0 1 0 0,-3 5 10 0,1 11 2 15,-1 3 7-15,0 4 0 0,-4 0 1 0,1 2-3 16,2 5-2-16,-6-1 2 0,3 5-2 0,0 0 0 16,-5 12 4-16,-3 6 5 0,-2 10 3 0,-4 3-3 15,5 3 1-15,0-1-1 0,0 20 1 0,-5-8 5 16,6-11-3-16,0 1-1 0,1 0-1 0,3-1-2 15,3-3 4-15,2-2-7 0,3-1-2 0,1-3 0 16,1-6-16-16,4-2-29 0,1-3-29 0,3-1-43 16,-7-4-54-16,12 1-48 0,9-3-36 15,4 1-66-15,6-5-98 0,15 1-112 0,-1-7-1196 0,-1 2 573 16,-14-7 382-16</inkml:trace>
  <inkml:trace contextRef="#ctx0" brushRef="#br0" timeOffset="5701.091">14289 3653 269 0,'0'0'308'0,"-1"-3"-30"0,1 3-29 0,0 0-27 15,0 0-22-15,0 0-15 0,0 0-18 0,4 13-17 16,-4-3-11-16,0 1-14 0,4 1-4 0,2 5-12 0,2 0-14 15,1-1-1-15,0 1-9 0,0-2-7 0,3 3-7 16,0-3-6-16,3-1-6 0,-2 1-8 0,0-4-7 16,-2-2-1-16,1-3-4 0,-1 3-8 15,2-4 3-15,-2-2 0 0,2-2-6 0,0-1-3 0,5-4-3 16,-1-5 11-16,-2-3-1 0,8-10-4 0,0-2 1 16,-2-4 5-16,-1-2-3 0,5-15 5 0,-7-3 5 15,4 1 14-15,-9-2 1 0,2-3 3 0,-6 0 13 16,-1-4 21-16,1 5 10 0,-3 2 17 0,-6 14 29 15,3 2 21-15,-2 5 8 0,-2 9 3 0,1-1 3 16,-3 8 5-16,3 0-9 0,0 3-15 0,-1 1-17 16,-2 3-21-16,3 1-19 0,0 4-6 0,0 0-10 15,-5 14-9-15,3 3-9 0,-1 8 24 0,-1 5-9 16,-1 5-8-16,0 11-7 0,1-11-8 0,0 12-7 16,3 0-3-16,1-10-9 0,-3-2 2 0,1 3-12 15,2 7-1-15,0-11-4 0,0 2-13 0,-1-1-3 16,2 0-7-16,-1-4-13 0,0 1-5 0,2-5-2 15,-4-2-2-15,2-7-4 0,0-8-18 0,2 2 1 16,1-1 2-16,-3-6 1 0,0 1 6 0,1-2 0 16,3-1 5-16,-4-3 1 0,0 0-6 0,12-18 11 15,-1 2 1-15,1-14 1 0,3-2 2 0,7-9-1 0,-4 9-2 16,-4 0 11-16,1 0 7 0,1 4 2 16,-1 5 3-16,0 3-8 0,-5 3 14 0,3 5-3 15,-4-2-2-15,-1 7-4 0,-1-3 3 0,2 6-3 16,-1-3-1-16,2 7-2 0,-5-1-3 0,6 2 1 15,0 5 0-15,1-1 3 0,2 6-1 0,-2 2-2 16,0 1 2-16,4 5-1 0,1 4-1 0,-3-2-9 16,0 3 9-16,0 0 1 0,-3-6 1 0,5 8 2 15,-7-8 1-15,5 5-16 0,-4-7 8 0,3 1-4 0,1-3-3 16,-2 0-2-16,1-3 2 0,-2-3-5 0,-1 0-3 16,1 0-1-16,2-7 2 0,0 3-3 15,3-4 2-15,-1-1 0 0,4-2-3 0,0-5-4 16,-1-2-4-16,6-6-8 0,-2-4 4 0,0-1-2 0,1-4-1 15,-1-5-8-15,-3 3-1 0,-3 0 9 0,0 0 3 16,-4 2 4-16,-4 7 13 0,-1 1 8 0,0 0 6 16,-6 5 6-16,2 3 2 0,-2 0 9 0,-1 1 0 15,-1 1 11-15,-3 3-4 0,4-2 0 16,-4 2-13-16,4 4 6 0,-14 1-1 0,5 9 2 0,-1 0-6 16,-5 4 1-16,-2 7 1 0,1-1-3 0,0 1-1 15,5 1 1-15,-1 2-2 0,2 1-1 0,5-6 1 16,1 1-3-16,-1-1 0 0,4-2-4 0,-2 0 0 15,7 1-3-15,1-3-2 0,0-4-5 0,-1-1-6 16,3 0-9-16,0-1-11 0,1-3-3 0,1 2-2 16,2-5 8-16,-1-2 3 0,5-2-3 0,-2-2 3 15,8-2-3-15,5-7 9 0,-1-4-9 0,-2-1 0 16,0-4 1-16,3-5 4 0,-5-2-8 0,0-2 8 16,7-11-1-16,-4-3 0 0,2-4 3 0,-11 2 6 15,-1-3 7-15,-1 3 9 0,-3 1 16 0,-6 9-3 16,1 4 23-16,-4 0 10 0,-1 3 8 0,0 0 1 15,-6 5 20-15,1-2 1 0,0 9 4 0,-3 2 4 16,4 5-1-16,-1 1 5 0,-2 4-2 0,4 0-9 16,-1-2-10-16,0 4-3 0,4 3-11 0,0 0-1 15,-15 12-7-15,3 5-4 0,-2 9 4 0,0 3-19 16,1 5 3-16,0 11 2 0,4 3-2 0,3-12-6 16,2-1 1-16,4 0 1 0,0 11-3 0,3-9 1 15,2-4-2-15,4 12-8 0,4-12 5 0,-2-4-11 16,2 0 0-16,6 1 3 0,3-5-8 0,-3 0-6 15,8-3-7-15,-1-7-5 0,2 3-2 0,1-4-7 16,3-4-5-16,0-2 2 0,0-4-4 0,-4-3-5 16,3 1 3-16,1-6-4 0,-2-4-5 0,-1-4-4 15,1-1-2-15,0-3-1 0,-1-1-5 0,-1-4-3 16,1-4 2-16,-8 1 9 0,1-2 3 0,-4 1 3 16,-3 1 9-16,-4 2 7 0,-4 5 15 0,-3 2 4 0,-2-2 15 15,0 1 4-15,-4 2 0 0,-3 4 9 16,1-3 5-16,-5 4 0 0,-2 0-4 0,1 4 2 15,-7-1 2-15,0 4 1 0,-2 3-2 0,0 2-3 16,-3 2-4-16,3 2-4 0,1 3 1 0,0 1-4 0,-5 0 5 16,9 3-1-16,0-1-2 0,5 1-1 0,-1-2-2 15,4 0-3-15,-1 2-2 0,3-3-2 0,2-1-5 16,1 1 0-16,2-1-4 0,-1 0 4 16,4-1 0-16,0 0-1 0,-2-2-1 0,3-1-2 0,-1-3-9 15,-1 2 13-15,-1 0 1 0,1 2 0 0,-2-7-8 16,-1 0 18-16,3 4-5 0,-1-3 0 15,-2-1 2-15,5 3 1 0,-5-3 12 0,0 0-11 16,0 0 16-16,0 0 1 0,0 0 0 0,12-4-1 0,-12 4 0 16,0 0 0-16,0 0-3 0,0 0 1 0,0 0-7 15,0 0 0-15,0 0 0 0,0 0-3 0,0 0 1 16,0 0-3-16,0 0 4 0,0 0-5 0,0 0 3 16,0 0-10-16,0 0 7 0,0 0-6 15,0 0 0-15,2 4 2 0,-2-4-3 0,0 0-2 0,0 0-5 16,0 0 5-16,0 0-7 0,0 0 2 0,0 0 5 15,0 0-8-15,0 0 3 0,0 0 1 0,0 0 3 16,0 0-2-16,0 0-3 0,-4 6 1 0,4-6 3 16,0 5 4-16,0-5-8 0,0 0 5 0,0 0-1 15,0 0-2-15,0 0 4 0,0 0-2 0,0 0 1 16,2 2 1-16,-2-2 1 0,0 0-1 0,0 0-1 16,0 0 0-16,0 0 2 0,0 0 0 0,0 0 1 15,0 0 1-15,0 0 3 0,0 0-12 0,0 0 11 16,0 0-2-16,0 0-3 0,0 0 6 0,0 0-12 15,0 0 9-15,0 0 0 0,0 0 3 0,0 0-4 16,0 0 1-16,0 0-3 0,0 0 5 0,0 0-3 16,0 0 2-16,0 0-1 0,0 0-2 0,0 0-3 15,0 0 3-15,0 0 1 0,0 0 4 0,0 0-5 16,0 0-1-16,0 0 0 0,0 0 3 0,0 0-1 16,0 0-2-16,0 0-1 0,0 0 4 0,0 0-3 15,0 0 1-15,0 0 2 0,0 0-2 0,0 0-1 16,0 0 2-16,0 0-2 0,0 0 2 0,0 0-3 15,0 0 2-15,0 0 0 0,0 0-1 0,0 0 2 16,0 0-3-16,0 0 1 0,0 0-9 0,0 0 10 16,0 0-1-16,0 0 1 0,0 0-1 0,0 0-1 15,0 0 0-15,0 0 1 0,0 0 1 0,0 0-1 16,0 0-10-16,0 0 12 0,0 0 2 0,0 0-3 16,0 0 1-16,0 0-13 0,0 0 15 0,0 0-3 15,0 0 0-15,0 0 0 0,0 0 0 0,0 0-1 0,0 0 1 16,0 0 1-16,0 0-1 0,0 0 2 0,0 0 0 15,0 0-1-15,0 0-1 0,0 0 4 16,0 0-2-16,0 0 1 0,0 0-3 0,0 0 1 16,0 0 8-16,0 0-8 0,0 0 2 0,0 0-2 15,0 0 0-15,0 0-2 0,0 0-6 0,0 0 9 0,0 0 0 16,0 0-2-16,0 0-3 0,0 0 10 0,0 0-6 16,0 0-2-16,0 0 1 0,0 0-4 0,0 0 7 15,0 0 1-15,0 0-2 0,0 0 0 16,0 0 0-16,0 0-2 0,0 0-1 0,0 0 3 0,0 0-2 15,0 0 0-15,0 0-1 0,0 0 2 0,0 0-1 16,0 0-1-16,0 0 2 0,0 0-1 0,0 0-4 16,0 0 3-16,0 0 1 0,0 0 5 15,0 0-7-15,0 0 9 0,0 0-8 0,0 0-1 0,0 0 1 16,0 0 3-16,0 0-6 0,0 0 1 0,0 0 5 16,0 0-6-16,0 0 4 0,0 0 0 0,0 0 0 15,0 0 0-15,0 0 1 0,0 0 1 0,0 0-3 16,0 0 2-16,0 0-3 0,0 0 4 0,0 0-3 15,0 0-10-15,0 0 7 0,0 0 3 0,0 0-2 16,0 0 2-16,0 0 1 0,0 0-2 0,0 0 2 16,0 0-2-16,0 0-3 0,0 0 4 0,0 0-2 15,0 0-3-15,0 0 4 0,0 0-10 0,0 0 11 16,0 0-2-16,0 0 2 0,0 0-1 0,0 0 1 16,0 0 1-16,0 0-4 0,0 0 4 0,0 0 1 15,0 0-17-15,0 0 14 0,0 0 0 0,0 0-1 16,0 0 3-16,0 0-2 0,0 0 1 0,0 0-2 15,0 0 1-15,0 0 1 0,0 0-2 0,0 0 1 16,0 0-3-16,0 0-1 0,0 0-3 0,0 0-4 16,0 0-5-16,0 0-1 0,0 0-6 0,0 0-6 15,2-9-15-15,-2 9 0 0,0 0-15 0,0 0-25 16,3-7-25-16,-2 5-29 0,-1 2-33 0,3-6-39 16,-3 6-33-16,0-6-46 0,0 2-52 0,0 4-53 15,-3-5-37-15,-1 1-1034 0,-1 0 489 0,5 4 326 16</inkml:trace>
  <inkml:trace contextRef="#ctx0" brushRef="#br0" timeOffset="7414.04">16220 3601 161 0,'0'-8'250'16,"-1"-1"-2"-16,1 0-3 0,-2-3-15 0,0-3-10 16,-2-1 7-16,-1 1-10 0,-1-2-13 0,0 0-15 15,-1 0 4-15,-1-1-3 0,-5-5-4 0,2 7-4 16,-3-5-10-16,-3-1-3 0,-1 1 15 0,-2 3-13 15,4 6-2-15,-6-4-3 0,1 6-14 0,2 3-1 16,-8-3-7-16,8 5-3 0,-3 1-9 0,-4 4-13 16,5 4-4-16,1 1-11 0,-6 5-8 0,3 6-4 15,5 1-5-15,-3 6-7 0,4 0-6 0,-1 0-7 16,4 9-1-16,4-3-6 0,2-1-6 0,3 2-5 16,2-1-2-16,1 2-8 0,2 2-2 0,4-4-4 15,1 2-3-15,1-3-7 0,3 1 2 0,4-4-1 16,0 1-2-16,3-5-2 0,-5-6-3 0,9 5-3 15,-6-6-5-15,1-2-1 0,8 4-7 0,-3-8-5 16,1 0-4-16,6-3-4 0,-6-3 4 0,0-2-6 16,2-1 0-16,9-3 2 0,-4-3 3 0,-1-3-6 15,1-2 4-15,-5-5 1 0,0 0-2 0,3-4 2 16,-3 0-3-16,1-4 4 0,-2 0 3 0,-3 0 0 16,-2-2 5-16,-2 0 0 0,-3 2 6 0,-1 1 6 15,-3 7 21-15,-1 0 5 0,-3 0 6 0,-1 5 7 16,-1 4 6-16,2-4 12 0,-1 7 18 0,-3-4-13 15,1 4-2-15,-1 2-11 0,1-1-7 0,0 0-1 16,-1 4-16-16,0 0 4 0,0 0-8 0,0 0-5 0,0 0-6 16,-3 16 3-16,1-5-3 0,-1 5-4 0,-1-1-5 15,0 1 4-15,1 1-2 0,-1 3 2 16,2 6-4-16,1-8 2 0,-5 9-2 0,6-9-2 16,2 1-2-16,0 1 0 0,1-4-3 0,1 1 1 15,0-5-1-15,2 5-6 0,2-7 5 0,-2 0-2 16,3-4-2-16,0 0-3 0,2 2 1 0,2-3 0 0,1-3 1 15,-1-2 2-15,6 0-4 0,-1-5-1 0,1-2 3 16,7-4-3-16,-2-5-5 0,-2 0 3 16,0-5-1-16,-1-2-1 0,0-2-5 0,-1-4 3 0,-2-1 0 15,1-10 2-15,4-3-1 0,-11 8-3 0,7-14 0 16,-5 0 2-16,-1-3-3 0,0 1 1 16,-9 1 3-16,3 0 5 0,-11 4 2 0,3 14 27 0,-5 1-4 15,-1 2 8-15,-2 1 13 0,-1 4 2 0,1 7 5 16,0 3 1-16,4 3 4 0,-3 2-3 0,1 1-11 15,3 4-4-15,-3 2-3 0,2 0-4 0,-4 6-1 16,-1 11-6-16,-1 8 4 0,-3 3 9 0,-1 5-16 16,-2 14 0-16,4 1 1 0,5 1 2 0,-1 2-5 15,4 1-4-15,1-2-2 0,0-2 1 0,6-11 1 16,-1 0-3-16,4-5 0 0,-2 6-4 0,3-2-1 16,-1-1 0-16,3-1-4 0,-1-4 2 0,1-1-18 15,2-4 6-15,-3-6-11 0,4 6 2 0,2-8-6 16,0-3-4-16,-2-1 5 0,7-5-5 0,0 0 3 15,0-2 5-15,2-4 0 0,2-3 5 0,5-4-4 16,-4-5-1-16,3 1-1 0,-1-7-4 0,-1-2 4 16,2-3 5-16,-3 0-1 0,-1-6-3 0,12-8-1 15,-12 7-1-15,7-11 5 0,-6-2 0 0,-1 1 2 16,-3-2 1-16,-7 12 10 0,-1-2 4 0,-3 3 9 16,-2 0 17-16,-2 3-2 0,-1 1 16 0,-3 9 11 15,0 0 19-15,0 5 26 0,0 2-8 0,-3 0-2 16,3 4-12-16,-1 3 6 0,1-2-21 0,-1 4-11 15,-1-3-10-15,2 5 3 0,0 0-9 0,-2 15 1 16,-1 2-5-16,-2 2-2 0,-3 10-1 0,2 2 0 16,2 3 0-16,-1 0-6 0,5 1-3 0,-4-2 4 0,0 1-9 15,3 1-11-15,1-2 0 0,-3-2 0 0,3 2 0 16,0-6 0-16,0 2 0 0,4-4 0 16,-1-6 0-16,1 0 0 0,-2-1-2 0,6-1-31 15,-2-1-9-15,-2-6-7 0,4-1-3 0,-7-4-7 0,7 1 5 16,-2-2 9-16,3-2-5 0,4-3 11 15,1-3-1-15,3-3 4 0,0-3 10 0,5-6-5 16,-1-1 4-16,0-5 5 0,2-3 4 0,-2-3-2 16,-1-1 3-16,-1-3 6 0,3-13-1 0,0 1-2 0,-6-1 5 15,-1 0 9-15,-2 0 3 0,-4 15 14 0,-1 1 10 16,-7 1 17-16,3 3 9 0,0 4 1 0,-4 3 14 16,-2 1 5-16,4 7 0 0,-2 0 8 15,0 1-10-15,0 4-7 0,0 0-9 0,0 1-30 0,0 0-25 16,0 4 0-16,0 0 0 0,0 0 0 0,-8 16 0 15,5-2 0-15,-4 3 0 0,1 10 0 0,-2 2 0 16,1-2 0-16,-1-1 0 0,5 3 0 16,-2-3 0-16,0 0 0 0,3-2 0 0,-1-5 0 0,2 0 0 15,1-2 0-15,0-5 0 0,-2 0-3 0,4-1-44 16,0-1-5-16,1 0 15 0,-2-3-8 0,4-2 6 16,-1 2 8-16,1-5 4 0,2 2 1 0,3-6 2 15,1 2 11-15,2-3-7 0,6 0 7 0,-1-6 4 16,1 1 0-16,-1-1-3 0,3-2 6 0,-2 2-5 15,6-4 18-15,-7 2-11 0,-1 4-1 0,1 0 0 16,0 2-1-16,-6 0 2 0,1 0-2 0,-3 5 0 16,3-2 8-16,-3 2-7 0,3 2 3 0,0 3 14 15,-4 1-6-15,0 2-3 0,-3 2 4 0,6 2 3 16,-6 3 7-16,-2 0-1 0,3 3 12 0,-3 0-6 16,0 2-2-16,-1 3 1 0,-2 5-2 0,0-9-2 15,1 0 3-15,2 0 1 0,-3 0-5 0,1 8-6 16,2-10-4-16,1 0 10 0,0 0-4 0,3-1-8 15,0-2-2-15,2 2-21 0,1-5-10 0,2 0-13 16,1-4-22-16,-1 2-37 0,-2-6-26 0,2 2-34 0,8 2-48 16,-2-10-48-16,3 1-40 0,-3-2-44 15,-1 0-44-15,0-4-60 0,-2-5-65 0,-4 0-1175 16,-1-10 563-16,-5 3 374 0</inkml:trace>
  <inkml:trace contextRef="#ctx0" brushRef="#br0" timeOffset="7659.38">17152 3343 295 0,'-31'-5'342'0,"12"4"-35"0,-2-3-29 0,10 4-12 16,2 0-19-16,1-1-8 0,8 1-17 16,-7 2 5-16,7 2 19 0,0-4 19 0,6 10-22 15,12-1 3-15,1-2-7 0,9 6-18 0,7-6-14 16,13 8-18-16,-11-5-16 0,13 1-16 0,-13-4-8 0,2-2-16 15,-5 1-10-15,1-1-13 0,-7-2-8 0,1 2-15 16,-6-2-6-16,-3-3-20 0,-8 0-24 0,2 1-27 16,-4-2-42-16,3-2-72 0,-5-2-62 15,-2 1-47-15,-6-1-69 0,3-5-99 0,-7 1-1061 0,-6-5 480 16,-2-1 322-16</inkml:trace>
  <inkml:trace contextRef="#ctx0" brushRef="#br0" timeOffset="8747.507">19647 3570 256 0,'3'-10'313'0,"3"-4"-1"0,-2 2-12 16,-1-2-6-16,-1 3 4 0,-2-2-7 0,0 2-3 16,-2 1-7-16,0-1-3 0,-1 1-15 0,-4-1-19 15,2 3-10-15,-4 0-15 0,1 2-10 0,-4-2-15 16,-4 5-17-16,-5 3-17 0,-1 0-10 0,-6 3-10 16,-3 5-13-16,-1 1-14 0,0 3-12 0,2 2-7 15,0 3-11-15,10 2-8 0,-6-1-7 0,3 1-7 16,4 1-7-16,5 3-6 0,1-6-4 0,6 0-9 15,4 4-8-15,-1-3-6 0,0 7-7 0,4-8-3 16,4 2-8-16,1-3-3 0,3-1-3 0,11 3 1 16,-10-6-3-16,9-3-3 0,1 0-6 0,-2-5 5 15,4-1-2-15,8 0 2 0,-1-4 1 0,-2-5-1 16,1-4 1-16,4-1-1 0,-3-5-4 0,3-1-6 16,-3-1 3-16,1-3 0 0,1-1 2 0,-1-1 1 15,-6 4 10-15,0 1 2 0,-9 5 6 0,0 1 3 16,-2-1 7-16,-3 4-3 0,-2 3 5 0,2-4 3 15,-5 5 7-15,-1 1-1 0,-1 0-1 0,2-1-2 0,-1 1-3 16,-3 4 3-16,3-2-9 0,0-3-4 16,-3 5 1-16,1-4-1 0,-1 4-6 0,0 0-6 0,0 0-3 15,0 0-6-15,0 0 0 0,0 0-2 0,0 0 5 16,12 3-10-16,-12-3 4 0,6 1 5 16,-1 2-1-16,-5-3 7 0,14-3-4 0,-3 2 6 15,1-2-5-15,4-3 3 0,1 0 1 0,2-1 2 0,-2-4 3 16,10-3 3-16,-9-3 1 0,5-2 0 0,-3-5-3 15,-1 0 1-15,-2-3 5 0,1 0-2 0,-4-2 4 16,-5 0-5-16,5-2-1 0,-1-1 3 0,-6 1 4 16,1 3 7-16,-3-2 1 0,-2 11 22 0,-2 4 14 15,-1 1 0-15,0 1-6 0,0 4-8 0,-1-3-1 16,-3 3-8-16,0 2-6 0,3 1-3 0,-6 5-4 16,7 1 1-16,-11 6-4 0,6 2 3 0,-13 13-4 15,0 0 0-15,0 7-2 0,-3 2 28 0,-1 13-7 16,-1 1-1-16,3 1-5 0,0 2 0 0,1-5-4 15,6 3-1-15,-1 4-2 0,4-3 1 0,1 1-4 16,0-12-1-16,2 14-2 0,0-2-1 0,3 2-1 16,2-3-1-16,4-9-3 0,-4 9-5 0,4-9-6 15,-2-2-2-15,7 13-8 0,-3-14-3 0,-1 3 1 16,1 9 1-16,0 0 2 0,1-14 3 0,-4 1-9 16,-1-5 8-16,0 1 0 0,-5-3 4 0,0-1-1 15,-4 0-3-15,-2-1 3 0,-1-6 2 0,2-4 3 16,-3 1-1-16,-1-1 1 0,-4-4 2 0,-5 2-1 15,-2-2 5-15,-1-2-2 0,-2-2 8 0,6-6-12 16,-6 0 15-16,8-2-1 0,1-2-2 0,-2-1 7 16,3-4-2-16,-6-2 6 0,11 1-4 0,2-2 0 15,3-3-2-15,0 1-3 0,7-4-6 0,1 0 4 16,4-2-7-16,1 2-2 0,9-3-3 0,4 1-5 16,-4 7 2-16,9-5-4 0,3 1-3 0,3 3-8 15,4-1-11-15,-1 4-8 0,3-1-10 0,2-3-19 0,-2 5-25 16,3-3-33-16,-1 1-39 0,11-6-52 15,-16 5-51-15,0 2-61 0,-4-4-78 0,0 1-109 16,-5-6-1054-16,4-1 523 0,-8-2 348 0</inkml:trace>
  <inkml:trace contextRef="#ctx0" brushRef="#br0" timeOffset="11363.48">21776 3363 136 0,'2'-16'365'0,"-4"4"-9"0,1 0 15 0,-1 1-2 15,-1 1-1-15,-1 0-19 0,0 2-19 0,0 1-30 16,-1 3-24-16,-1 2-24 0,-2-1-24 0,1 5-20 15,-4 3-16-15,-4 5-13 0,-8 10-14 0,1 3-11 16,1 2-10-16,0 6-18 0,-6 10-9 0,12-7-12 16,-4 7-6-16,6-10-8 0,-5 13-10 0,9-10-7 15,3 0-8-15,-2 2-4 0,8-2-8 0,-1 2-6 16,2-5-2-16,4 1-4 0,0-1-6 0,2-4-8 16,0-1-15-16,3-1 1 0,0-8-8 0,0 0-7 15,2-2-6-15,3-4 3 0,0-1-3 0,2-2 0 16,2-4-5-16,0-2 4 0,0-3 1 0,4-3 1 15,3-5-5-15,-1-4 3 0,3-3 3 0,2-2-8 16,9-12 0-16,-11 5 4 0,-2-1-3 0,11-10 3 16,-10 9 3-16,-3 0 6 0,0 0 12 0,-6 6 12 15,-6 4 10-15,-1 1 5 0,-1 1 7 0,-2 2 12 16,-3 5 11-16,-1 2 8 0,0 0-4 0,-2 0-10 16,2 2-8-16,-2 2-5 0,0 0-7 0,-2 2-4 15,0 0-6-15,0 0-3 0,0 0-1 0,-12 14-4 16,8-5-2-16,-3 5-4 0,2 1 0 0,-1 3-5 15,-1-2-4-15,6 2-4 0,-3 0-5 0,2-2-7 16,2 1-3-16,0 0-5 0,6-2-4 0,-6-2-11 16,6 2-7-16,-2-6-2 0,1 3-2 0,3-5 1 0,1 0 1 15,1-2 2-15,-1-1 5 0,4-1 0 16,-3 0 5-16,3-5 4 0,0-2 2 0,2-1-1 16,4-1 3-16,5-9 2 0,-4-3-2 0,0-4 1 15,2-1-3-15,-3-1 2 0,1 0 5 0,2-1-1 0,-5 2 5 16,-2-2 7-16,-3 3 15 0,-6 4 2 15,0 2 5-15,-2-1 3 0,-1 6 6 0,-3 0 15 0,0-1-1 16,-3 2-5-16,-3-2-3 0,-1 5-6 16,-3-2-3-16,1 3-6 0,-5 2 3 0,-4 0-5 0,-1 4-5 15,0 0-2-15,0 1-2 0,-3 6-3 0,0-1-4 16,2 2-13-16,3-4-8 0,6 4-8 16,-4 1-5-16,4 0-8 0,5-1-5 0,1 0-3 15,2-3 0-15,3 6 2 0,0-5-1 0,4 2 4 0,2-1 4 16,2 1 8-16,5-3-6 0,5 1 12 0,-5-4 4 15,6 2-2-15,0-2 11 0,1-1-14 0,-1 1 10 16,3-2 1-16,-4-2 7 0,1-1 7 16,-1 5 8-16,1-2 0 0,-5 0 3 0,-1 1-2 0,-1-1-1 15,-1 2 3-15,1 0-1 0,-5 1 4 0,7 0 2 16,-5 1 4-16,2 2 2 0,-1 1 0 0,1 0 1 16,-3 1-5-16,2 0-1 0,-1 5 0 0,0-2-2 15,-3 0 3-15,-1-3-5 0,2 2-1 0,-3 0 1 16,-3-1-2-16,3 1-4 0,-3-3 0 0,2 1 3 15,-6-1-5-15,3 0-6 0,0-1-4 0,0-1-6 16,0 0 7-16,3-1-6 0,-6 0 8 0,3-4-3 16,3 5 4-16,-3-5-2 0,0 0 1 0,0 0-1 15,7-15-5-15,-3 4-4 0,3 3-1 0,-1-8 10 16,2 0 3-16,3 1 2 0,-3-1-2 0,1 3 13 16,2 1 7-16,-3 3-1 0,-2-3 2 0,3 4 7 15,0 0-6-15,0 1 3 0,0 1-6 0,1 2-1 16,-5 1-1-16,3 2-2 0,1 0 1 0,-1 2-10 15,-2 2 7-15,3 1-3 0,0-1-2 0,1 4 0 16,-2 0 0-16,1 5 0 0,0-1 2 0,-3-4-4 16,1 9-1-16,-2-6-1 0,-1 1 2 0,-2-1-1 15,2 1 0-15,-4 2 0 0,0-3-2 0,0-1 2 0,0 1-8 16,0-4 0-16,0-1-2 0,0-1-3 16,0-2 0-16,0-2 7 0,0 7 1 0,0-3 4 15,0-4 3-15,0 0 4 0,0 0 0 0,0 0 0 16,0 0-5-16,5-17 2 0,-4 6-4 0,0 0 3 15,2-6-5-15,5-1 1 0,0-7-4 0,4 0-4 16,-3-1 5-16,4 2 0 0,-5 6 0 0,2-4-5 16,-1 4 3-16,6-3 0 0,-5 4 1 0,3 5-4 15,-7-5 4-15,6 5-8 0,-4 5 5 0,-2-3-1 16,-1 5 0-16,0 2-2 0,-1-3-5 0,0 3 1 16,1 2-2-16,0 1 0 0,-5 0-3 0,9 4-4 15,-6 0 2-15,2 2-3 0,0 2-1 0,1 3-4 16,2 2-4-16,-3 1-1 0,0 2-4 0,0 1 5 15,3-3-6-15,-2 4-7 0,1-3 6 0,-2-4-2 0,1 1-6 16,2 0-2-16,-3-4 3 0,1 5 3 0,1-7-3 16,-1 5-5-16,0-7 21 0,0 1 0 15,-1-1 6-15,3-4 1 0,0 2 8 0,5-4 8 16,0-1 3-16,5-3 6 0,-3-2 3 0,6-1 14 0,2-6-4 16,0-2 7-16,-3-2 1 0,3-3 6 0,-1-2 6 15,-3-1 0-15,0-3 1 0,2 0 11 0,-2-2 3 16,-3-1 14-16,1 3 11 0,0-1 15 0,-6 3 9 15,1 4 30-15,-5 8 10 0,-2 3 5 0,1-2-4 16,-4 8-18-16,3-1-13 0,-2 1-15 0,-1 0-10 16,-1 3-8-16,-1 2-11 0,0 0-8 0,0 0 2 15,0 16-9-15,-2 2 0 0,-6 11-10 0,3-2 2 16,-2 6-11-16,-1 1-2 0,-5 0 1 0,-2 12 0 16,-2 0-3-16,2 1-3 0,1-14-3 0,-3 16-4 15,3-16 2-15,-4 11-2 0,4-11-4 0,-6 10-4 16,6-13-7-16,-4 2 0 0,0-1-10 0,0-4-12 15,3-1-3-15,4-9-8 0,0 0-7 0,3-2-5 16,2-5 0-16,2-3 7 0,0-1 1 0,2 0 4 16,-1-4 7-16,2 1 4 0,1-3 2 0,0 0 5 15,0 0-2-15,6-20-3 0,3 6 2 0,5-10-1 16,5-5 2-16,-2 0 2 0,5-1-1 0,3-13 2 16,1 2-7-16,3 0-7 0,-2 1 13 0,-8 12 1 15,4-3 2-15,-1 9-1 0,-5-1 4 0,0 2 1 16,-2 7-1-16,-2 1 0 0,2 1 3 0,-1 3 1 15,-4 2-5-15,0 2 2 0,-2 2 0 0,3-1 3 16,-3 3-10-16,-1 0 6 0,5 1 1 0,-4 1-1 16,-2-1 3-16,0 3-10 0,1-2 12 0,-2 0-2 15,-1 5 0-15,0-2 2 0,-3 1-3 0,2 0 4 16,-2 0-3-16,-2-1 3 0,-2 2-3 0,2 2 3 0,-2 1-3 16,-1-2-14-16,-1 2-9 0,0 1-21 0,-4 1-26 15,-1 3-23-15,1-6-43 0,-4 5-34 16,6 1-48-16,-2 1-44 0,1-3-32 0,2-2-29 15,0 1-33-15,4-1-40 0,-1 0-32 0,5 1-968 16,-1-3 467-16,5-2 310 0</inkml:trace>
  <inkml:trace contextRef="#ctx0" brushRef="#br0" timeOffset="12881.252">24032 3677 172 0,'7'-18'310'15,"-3"0"-13"-15,0 2 2 0,-3 0 19 16,-1-1-4-16,0 0 3 0,0 5-22 0,-4-3 7 16,1 4-23-16,0 1-9 0,-3-1 6 0,-1 0-12 15,0 5-25-15,0-2-26 0,-1 1-20 0,-3 3-21 0,1 1-14 16,-2 6-17-16,-6 0-16 0,-2 3-8 0,1 3-13 16,-5 4-12-16,-1 4-9 0,1 0-8 15,7 1-6-15,-6 1-8 0,6 0-6 0,2 1-6 16,5-3-1-16,0 0-17 0,4 2-3 0,0 0-15 0,4 1-18 15,4-3-8-15,-2 2-8 0,3-4-8 0,2 2-5 16,-1-6 9-16,4-1-16 0,-2-1 5 0,2 0 5 16,3-4 6-16,-2-1 13 0,0-2-11 0,1-3 9 15,8-2 3-15,-5-1 7 0,6-3 0 0,0-4 8 16,2-5 2-16,3 1 2 0,-2-3 22 0,-8 1 15 16,6 0 16-16,-6 3 16 0,0 1 2 0,-1-3 3 15,1 3 7-15,-7 3 8 0,0 0 1 0,1 2-9 16,-2 0-9-16,-2 2 1 0,1 0-4 0,-1 2-10 15,0 0-4-15,1 3-12 0,-5-3-4 0,5 1-6 16,-5 3-1-16,4-2-15 0,-4 2-2 0,0 0-1 16,0 0 1-16,5 9-8 0,-5-5 3 0,0 1-8 15,0 0-4-15,0-2-5 0,-1 2-2 0,2-1-11 16,-2 2 8-16,2-2-4 0,-1 0 0 0,3-1 2 16,-3-3 0-16,1 5 2 0,0-2-1 0,-1-3 6 15,0 4 0-15,0-4-3 0,0 0 14 0,0 0 5 16,0 0 9-16,0 0 0 0,21-8 4 0,-15 2-1 15,2 1-3-15,3-2 6 0,-2 0-17 0,0 0 19 16,6-3-1-16,-4 5 1 0,0-2-5 0,1 2-7 16,-1 0 6-16,-2 1 0 0,-1 1-4 0,-2 1 2 15,3 1-3-15,-1 1-4 0,3 0-2 0,-2 0-5 16,-1 2 3-16,1 2-3 0,-3 0 4 0,2 1-5 16,-3 0 8-16,4 2-11 0,-5-1-1 0,0 0-1 15,-1 3 3-15,-1 0 2 0,0-2-6 0,0-1 1 16,-2 5 1-16,-2-1-1 0,1-2 2 0,-2 2-4 15,2-5 0-15,0 5-3 0,-3-3 5 0,3 2-10 16,-2-4 6-16,1 0-6 0,-1 0-10 0,2 0 0 16,-3-4 7-16,4 3 0 0,0-4 3 0,-1 5 3 15,1-5 2-15,0 0 3 0,0 4 4 0,0-4-8 16,0 0-12-16,11-14 19 0,-6 2-8 0,4-5-5 0,2 3 12 16,3-3-7-16,0-4-6 0,1 1 4 15,-3 4-3-15,3 0 7 0,0-4-2 0,0 4 3 16,0 5 0-16,-2-5 0 0,-1 7-1 0,-3 1-4 15,1 0 2-15,-5 1 5 0,2 3-1 0,-2 0-6 0,-1 3-1 16,2-2 8-16,-6 3-6 0,0 0-1 0,13 5-2 16,-8 0 10-16,-1 0-11 0,-2 5 7 15,5 0 0-15,-6-1 0 0,1 5 0 0,1-2-3 0,0 3 2 16,-2-2-1-16,0-1 1 0,1 4 4 0,-1-5 6 16,5 5-10-16,-3-4-2 0,-1 0 2 0,0 1-3 15,1-5 0-15,0 2-7 0,1-4-1 0,-3 0-3 16,3-1 5-16,0 0 5 0,1-3-2 15,1 6 1-15,1-5-2 0,0-2 5 0,-2-1 1 0,3-3-1 16,6 2-6-16,-4-7-5 0,4 4-4 0,4-9-4 16,0 5 0-16,8-9-4 0,-4-1-2 0,0 1 1 15,1-2 3-15,0 2 5 0,-5 2 1 0,-4 2 5 16,-3 5-1-16,-1-2 10 0,-3 2-6 0,1 4 11 16,-3-1 6-16,-1 2-5 0,0-2-3 0,-3 3-3 15,-1 2 4-15,0 0-3 0,4-2-1 0,-4 2 3 16,0 0 0-16,-4 17-3 0,3-10 5 0,-4 0-2 15,1 5 1-15,0-2-4 0,0 1 3 0,-1 2-2 16,0-2-7-16,4 0 12 0,-3 1-4 0,0-2-2 16,0 1-9-16,4-2-3 0,2 0 1 0,-2-1 2 15,2-2-3-15,-2 0-1 0,2 1-1 0,0-3-1 16,3 1 4-16,4-4 2 0,-4 0 1 0,4-1 1 16,5-1 0-16,3 0-15 0,3-4 7 0,0-1 2 15,5-3-4-15,2-2 9 0,-3-3 5 0,2-3-3 16,-1 0 4-16,-2-2-6 0,3 1 5 0,-2-2 4 15,-1 1-1-15,-4 0 6 0,2-2 8 0,-7 10 0 16,-3-2 24-16,-2 5 17 0,-5 1 17 0,4 0-5 16,-5 1 0-16,1 2-3 0,0 0 0 0,-3 0-4 15,3-1-9-15,-4 3-6 0,0 2-5 0,4-3-6 16,-4 3-2-16,0 0 0 0,0 0-9 0,-11 12-1 16,4 1 3-16,-4 1-4 0,-1 1-5 0,-1 10 11 15,-1-4-6-15,0 5-4 0,-1 0 0 0,2 3-6 16,-1 4 8-16,1 0-3 0,-6 9-5 0,6-9 6 15,-1-1-1-15,0 14-5 0,2-14 2 0,1 3 2 16,-3 8-8-16,0 1 0 0,4-10 2 0,0 0-3 0,1-1 9 16,2 0-8-16,0 0 5 0,-2 1-6 15,1-2-6-15,0 0 3 0,2-3 3 0,-4-2 2 16,1-1-3-16,-3-1-2 0,-3-2-1 0,1-1 4 16,0-7 1-16,-8-1-1 0,0 3-14 0,-4-2 17 0,-1-5 4 15,-1 1 2-15,-3-6 2 0,-1-3 0 0,-1-2 5 16,-3-2 2-16,2-2-10 0,2-1-2 15,2-3 12-15,2 1-11 0,9-2 3 0,2 1 1 16,3-2 3-16,5 1 2 0,4-7-6 0,4-1-6 0,2-1-17 16,8-7-10-16,5-5-8 0,12 0-8 0,10-5-7 15,8 2 1-15,2 3 0 0,4 4 5 0,-4 5 4 16,-1 0 1-16,-11 8 4 0,16-4-11 16,-17 8 19-16,3-1 4 0,0 5-2 0,-5-4 2 0,2-2 7 15,0 9-2-15,0-5 2 0,-2 2 1 0,-4 1-6 16,1 0-12-16,-6 1-21 0,-2 2-36 0,-3-6-40 15,1 6-29-15,-7-4-59 0,-1 1-92 0,-3-3-84 16,-3 4-86-16,-2-4-1457 0,-6-2 644 0,-1 1 428 16</inkml:trace>
  <inkml:trace contextRef="#ctx0" brushRef="#br0" timeOffset="14629.35">6623 5015 11 0,'-19'2'151'15,"2"-2"-12"-15,4 1-5 0,-1 1-2 0,7 0-6 16,0-2 3-16,1 0-3 0,6 0-6 0,-9 1-9 15,9-1-4-15,0 0-5 0,0 0 2 0,0 0 4 16,0 0 1-16,0 0 4 0,0 0 6 0,28-6-3 16,-14 4-3-16,13-3-2 0,-1 2-1 0,6-1 5 15,0-1-3-15,8 0-10 0,-2 0-6 0,14 1-4 16,-2-4-9-16,4 6 0 0,0-1-8 0,-1 0-5 16,1-1-8-16,1 2-1 0,-3-1-4 0,7 3-8 0,-3 0 0 15,2 0-5-15,-2-2-3 0,3 2 0 16,1 0-6-16,0 0-2 0,3 0 4 0,-2 4-4 15,-2-2-4-15,0 2 3 0,-1-3-1 0,1 2-4 0,4 0 1 16,-4-1-2-16,-1 1 1 0,2-1 2 0,3 1 1 16,-2-3 1-16,5 0 3 0,-4 1 9 0,6 0-10 15,-2 1-4-15,-2-2 4 0,29 0 1 0,-31 3 0 16,-1-3 6-16,3 2-4 0,-1-2-6 0,27 0 5 16,-27-1 1-16,6 0 1 0,23 1 5 0,-28-3-11 15,2 3-3-15,26-2 0 0,-27 2 0 0,27 2 0 16,-29-4-2-16,4 0-1 0,25-1 1 0,-25 0 2 15,24-1-3-15,-26 4-3 0,27-3-2 0,-1 1 3 16,-26 2 2-16,2-5-5 0,23 3 9 0,-25 1-13 16,27-3 8-16,-26 1-6 0,26 3 6 0,-26-1-3 15,27 1-1-15,-29-2 2 0,26 2-5 0,-28 0 9 16,5 3-9-16,23-3-1 0,-26 0-1 0,2 0 4 16,27 3-7-16,-28-3 2 0,26 0-1 0,-25 2-1 15,-1-2 4-15,29 0-2 0,-31 0-3 0,4 0 8 16,-2-2-8-16,27 2 1 0,-29 0 5 0,26 0 4 15,-31 0-4-15,0-3 3 0,5 3 8 0,0 0-9 16,-2-1 4-16,3 1-2 0,-1 0 1 0,-3 0 3 0,6 1-1 16,-11-2-3-16,5 2-1 0,-2-1-1 0,-1 0 4 15,3 0-4-15,-5-1 1 0,-1-1 5 0,-1-2 2 16,4 2-2-16,-2 2-1 0,-2-3-1 0,2 1 1 16,-5-3-23-16,5 0 5 0,-3 3 5 0,2-3-5 15,-3 0 5-15,-11 3-4 0,10-3-4 0,-11 3 7 16,11-1 0-16,-8-1 3 0,8 0-2 0,-11-2 1 15,1 3-2-15,11-2 1 0,-15 3-2 0,5-2 2 16,-1 0 0-16,-1 1 1 0,1-1-2 0,-2-1 2 16,0-2 5-16,1 2-4 0,13-3 1 0,-16 4 1 15,1-1 1-15,4 0-2 0,0 2 2 0,-3-1 2 16,-1-5 0-16,3 4-2 0,10-1-4 0,-13 0 2 16,1-1 1-16,-1 1-1 0,0-1-1 0,4 1 0 15,-1 0-2-15,-2 4 4 0,2-3-6 0,-1-2 5 16,1 0-5-16,0 2 2 0,-2 0 1 0,14-4-3 15,-13 3 1-15,0 2 1 0,16-4-2 0,-5-1 1 16,-9 4-2-16,10-2 10 0,0-2-1 0,0 1-3 0,-1 0 0 16,4 0 0-16,-1 2 3 0,2-2 2 15,-2 4 3-15,4-4 2 0,1 0 1 0,0 2-6 16,1-2 4-16,-3 8 0 0,6-7-3 0,-4 3 3 16,1-3-1-16,-5 2-4 0,4 3 3 0,-2-2 0 0,1 1 3 15,-6-1-4-15,3-2 0 0,-3 2-3 0,-9 2 7 16,8-3-6-16,0 1 5 0,-10 0 2 15,-2 0 4-15,13-6-10 0,-15 5 3 0,1 3 8 16,-4 2-6-16,0-3 0 0,-3 1-1 0,-4 0-4 0,-6 1 9 16,-6 0 2-16,-3 0 15 0,2-3-3 0,0 3 10 15,-7 0 3-15,2 0 4 0,-2 1 9 0,-6 0-14 16,9-3-4-16,-9 3-2 0,7 0-5 0,-7 0-6 16,5-1 0-16,-5 1-4 0,0 0-8 0,0 0 1 15,0 0-8-15,9 0-17 0,-9 0-16 0,0 0-26 16,2-4-36-16,-2 4-40 0,0 0-47 0,0 0-47 15,0 0-62-15,0 0-79 0,0 0-98 0,-14-4-106 16,1 1-1328-16,-15-1 628 0,-9 2 420 0</inkml:trace>
  <inkml:trace contextRef="#ctx0" brushRef="#br0" timeOffset="16219.098">7698 6849 229 0,'-6'-3'265'0,"0"0"-16"0,1 2-14 15,5 1-11-15,-11-1-10 0,5 1-5 0,6 0-7 16,-8-3-11-16,8 3-5 0,0 0-15 0,-9 3-6 16,9-3-8-16,-2 2 6 0,2-2-23 0,0 0-9 15,0 0-9-15,0 0 15 0,1 6 16 0,-1-6-2 0,13 1 7 16,0 4 16-16,3 0-2 0,6 1 1 0,9-2-3 16,3-3-4-16,5 2-4 0,14 0-8 15,-1-3-6-15,-1-4-6 0,2 1-5 0,-2 1-6 0,-12 0-7 16,14-3-8-16,1 0-2 0,-4 3-8 0,-15 0-2 15,4-4-7-15,-1 4-1 0,-9-3-9 0,6 3-1 16,-3-1-3-16,-10 1-1 0,4-1-9 0,-5 2-3 16,-4-2 2-16,-6 3-7 0,0-1-5 0,-4-1 2 15,-1 4-7-15,3-2 9 0,-9 0-5 0,7-2-4 16,-7 2-4-16,7 0-2 0,-7 0-8 0,0 0-6 16,5-1-15-16,-5 1-18 0,0 0-32 0,0 0-39 15,0 0-63-15,0 0-77 0,-19 3-69 0,9-2-68 16,-3 3-75-16,-1-1-72 0,-2-1-1352 0,2 2 615 0,1-1 410 15</inkml:trace>
  <inkml:trace contextRef="#ctx0" brushRef="#br0" timeOffset="17947.476">10304 6527 196 0,'4'-5'217'16,"-2"3"-15"-16,1-3-7 0,-2 1-8 0,-1 0-5 15,0 0-4-15,0 0-4 0,0 4-2 0,-2-9-10 16,0 5-1-16,-4 0 5 0,3-1-7 0,-2-2-6 16,0 2-10-16,-3-1 9 0,1 1-11 0,-2 0 2 15,0 1-3-15,-1 1-5 0,-3-1-2 0,3 1 2 16,-3 1-9-16,-5 2 11 0,4 0-9 0,-4 0-6 16,-1 5-10-16,2 0-5 0,-2 1-3 0,-3 2-5 15,-2 5-4-15,6-4-5 0,-2 8-4 0,1 0 1 0,-2 4-3 16,2 1-2-16,1 2-4 0,2 0 2 15,1 5-6-15,4-2-4 0,-1 2-6 0,3 3-2 16,1-4-3-16,3 2-6 0,1 1-4 0,2 1 1 0,5-3-11 16,2 4 6-16,6-3-1 0,0 1-6 0,2-2-2 15,7-5 1-15,0 5-1 0,6-5 3 0,2-1 0 16,15 4-1-16,1-3-3 0,-6-12-2 0,12 5 1 16,1-6-7-16,3-6 0 0,-3-3-2 0,3-1-7 15,-2-4 3-15,6-3 3 0,-19-1-9 0,11-3 2 16,-10 0-5-16,-6-1-2 0,-2-1 1 0,-1-2-2 15,-2-3 0-15,-1 0 2 0,-3-1-5 0,0-3 1 16,-7 1 1-16,0-3-1 0,-4 3-3 0,-3-4 0 16,-3 0 2-16,0 7-1 0,-7 0 4 0,-1 3-3 0,0-3 2 15,-4 1 1-15,-3 3 2 0,3 3 3 16,0-2 6-16,-2 3-6 0,-1 1 3 0,2 0 1 16,-4 1-2-16,-1 1-1 0,2 2-2 0,-1 3-3 0,-1 1-3 15,-3 0 0-15,0 5-2 0,-2 1 4 0,0 6-4 16,0 0 0-16,-1 1-1 0,2 4 0 0,-3 2-2 15,6 0 1-15,1 3 0 0,2-4-3 0,3 1-2 16,-1 2 1-16,2-3-3 0,2 0-2 0,2-1-2 16,2 2-1-16,2-4 4 0,4-1-9 0,0-1 5 15,1-1-1-15,5-2-3 0,-4-3 9 0,8-2-12 16,0-1 1-16,1-1-1 0,3-3 2 0,0-3 6 16,-2-1-4-16,10-6-1 0,-4 0-4 0,2-1 4 15,-4-4 0-15,1-2 1 0,-2-3-1 0,0 4 1 16,-5-2 3-16,0-2-5 0,-8 7 10 0,4 0 2 15,-6 4 4-15,0 0 0 0,-3-1 6 0,1 5 11 16,-4-1 2-16,2 2 2 0,-2 0 1 0,0 1 8 16,0-2-15-16,-2 5-2 0,0-2-2 0,0 2 2 15,0 0-6-15,0 0 2 0,0 0-2 0,-8 10-3 16,4-6 1-16,0 4-2 0,-2 2-10 0,2-2-4 16,-1 2-11-16,1-3 3 0,4 2-8 0,0 4-6 0,0-3-8 15,3-1-6-15,-1 0-2 0,2-1-4 0,0 2-9 16,2-3-7-16,-1-3-1 0,0 0 6 0,2 1 4 15,-1-4 9-15,6 0 4 0,-3-2 4 0,1 0 6 16,1-5 5-16,0 0 3 0,0-2-4 0,3-6 8 16,-2-1 4-16,4-6 4 0,-3-3 3 0,1 1 13 15,-1-1 5-15,-3 6 9 0,-1 3 11 0,0-3 4 16,0 1 2-16,-2 6 3 0,-1 1-1 0,1-2-5 16,1 3-1-16,-1 1-3 0,0 0-1 0,-2 3-4 15,2 1-1-15,-1 1-4 0,5 3-1 0,-2 0 1 16,2 3-3-16,-1 2 0 0,-1 2 0 0,1 1-3 15,0-3 1-15,-3 6 0 0,0-1-2 0,1 4 0 16,-2-2-4-16,-3 1 1 0,-2 3 1 0,0-3-3 0,-1 0-1 16,3-2-3-16,-7 1 0 0,3 1-2 0,-4-2-4 15,1-1 4-15,-4-1-4 0,3 1-2 0,-4-3 2 16,0-2 2-16,0 5-2 0,0-5 2 0,-2 0 0 16,2-1 0-16,3 0 0 0,-2-1 9 0,-1-1-8 15,4-1 0-15,0 2-4 0,1-1 2 0,4-2-4 16,-5 2-6-16,2 1-5 0,3-3-4 0,0 6 2 15,1-3 1-15,2 0-6 0,2 3-6 0,3-5-2 16,1 3-1-16,2-1-12 0,2 2 0 0,1-2-5 16,4-1-6-16,-4-2-4 0,4 0 1 0,1 0 0 15,3-2 22-15,-5-5-10 0,2 2 4 0,-3-5 5 16,2 2-1-16,0-4 17 0,1-7-9 0,-1 0 3 16,-2-3 4-16,0-4 0 0,-3 1-3 0,0-6 4 15,-2-1 7-15,1-2-9 0,-5 0 15 0,1-12 6 16,0-2 2-16,-4 14 8 0,-4-1 12 0,0 2 22 15,-2 0 8-15,1 4 21 0,1 3-3 0,-8 1 5 16,6 9 14-16,-2 0 6 0,1 4 3 0,2 3-2 0,-3 0-6 16,2 3-11-16,-1 1-7 0,3 3-3 0,0 2-9 15,0 0-2-15,-8 18-5 0,7-2 0 16,-3 1-5-16,3 9-3 0,-3 1-3 0,5-1-2 0,-1 1-3 16,-1-1 3-16,2 2-8 0,2-2 0 0,-2 0-4 15,3 0-1-15,1-2-2 0,2 1-2 0,-5-6-4 16,3 6 2-16,-2-6 1 0,-2-3 0 0,2 0-6 15,-3-6 5-15,2 1-9 0,-2-4-1 0,4-1-2 16,-4-1-2-16,0-1 4 0,3-1 0 0,-3 1 6 16,0-4-6-16,0 0-2 0,16-9 1 0,-7 5 2 15,3-9-3-15,2-1 1 0,-4-3 1 0,4 2-3 16,3-4 1-16,-3 2 1 0,0 3-3 0,0 2-1 16,-3-1 3-16,-2 6 2 0,0-1-6 0,1 1 2 0,-1 3 0 15,4 1-1-15,-4 1 0 0,0 3 4 16,5 3 1-16,-1 3 0 0,2 0 5 0,-2 4 1 15,0 3 3-15,1 0 4 0,1 7-3 0,-1-5 1 0,0 6-1 16,2-1-2-16,-7-5 0 0,3 1 1 0,-3-2-4 16,3 2 5-16,-1-1-9 0,-2-1-1 15,-1 0-3-15,1-1-13 0,0-4-21 0,-3 0-35 0,3-1-41 16,-1 0-41-16,1-1-46 0,-2-1-45 0,1 1-47 16,1-2-70-16,0-1-84 0,-4-2-1142 0,1-3 527 15,0-1 354-15</inkml:trace>
  <inkml:trace contextRef="#ctx0" brushRef="#br0" timeOffset="19931.171">13004 6855 28 0,'0'0'242'0,"0"0"-13"0,0 0-8 16,0 0-9-16,0 0-10 0,14-13-1 0,-6 7-6 15,-2-3-3-15,6-3-8 0,-3 0-7 0,2-1-9 16,3 0 3-16,2-10-23 0,1 3-10 0,0-4-5 15,-2 2-15-15,3-1-8 0,-4-2-6 0,-3 0 4 16,1-2-19-16,1-2-8 0,-3-3-8 0,2 1-4 16,-3-1 1-16,1-2-1 0,-3-1-3 0,-4 0-3 15,0 1 4-15,-2 3 9 0,-1 0-9 0,-4 6 20 16,3 6-9-16,-3 3 6 0,0 0 6 0,-2 2-13 16,-2 5 0-16,3 1-10 0,1 1-5 0,-1 4-3 0,-4 1-5 15,4 2-6-15,-4 3-12 0,1 3 3 16,-2 7-4-16,3 3-7 0,-3 9 0 0,0 3 0 15,4 2-4-15,2 16-3 0,4 0-3 0,4-9 4 0,1 10-8 16,0-12 0-16,11 9-2 0,-5-10 1 0,7 10-1 16,1 0 2-16,-2-13-1 0,6 11-5 15,-2-10-1-15,5 8 3 0,0 1-4 0,-5-10-2 16,0-1-2-16,9 9-4 0,2-1-2 0,-10-9 2 0,-3-3 2 16,2 2-8-16,-6-4 5 0,0 2-7 0,-4-1 4 15,-4-5-1-15,-1-2-2 0,0 3 3 0,-6-3-3 16,-3 1 1-16,-2-1 2 0,-1-1 2 0,-3-3-2 15,-3 1-4-15,-3-4 3 0,-1-1 2 0,-4-1 2 16,4-2 1-16,-4-1-1 0,1-3 2 0,-1 0 1 16,-1-1-2-16,-2-2 0 0,3-2 0 0,1 0-1 15,-2-1-10-15,1-2 13 0,3 2 4 0,2-3-4 16,1 2 5-16,2-1-3 0,-2-1 13 0,5 2-8 16,0-4 2-16,3 2 0 0,0 1-3 0,4-2-2 0,0-2 1 15,4-2-6-15,2 0 17 0,1-6-16 16,8 2 2-16,0-5 2 0,2 4-6 0,-1-3 3 15,8-4-4-15,-3 4 5 0,4-3-4 0,1-4 6 0,-1 1-11 16,7-13 3-16,-10 10 6 0,6 1-2 0,3-11 1 16,1-2-2-16,-5-1 2 0,-6 10 1 0,3-13-3 15,-4 0-4-15,0 0 4 0,-7-1 3 0,2 0-5 16,-2 10 4-16,-2-14-5 0,-1 15 9 0,-4 2 10 16,2 4 3-16,-6 0 5 0,3 3 22 0,-6 8 21 15,2 2-3-15,-4 3-4 0,5-2 4 0,-3 9 3 16,2-2-1-16,0 0-8 0,-2 4-3 0,2 0-10 15,1 3-2-15,0 0-5 0,0 0-1 0,-12 20-4 16,9-3 0-16,-5 12-3 0,4 1-2 0,-4 5-3 16,5 1-1-16,-1 0 0 0,1-2-5 0,1 0-1 15,2 1 1-15,0 0-3 0,2-1-3 0,1-2 1 16,3-1-3-16,-1 1 0 0,0 0 3 0,4-3-6 0,0-1-4 16,-1-2-2-16,1-9-8 0,2 1-5 15,1-1-7-15,-2-5-5 0,2-2-2 0,0 0-5 16,1-5 6-16,-3-1 3 0,2-4 0 0,1 0-2 15,2-8 0-15,3-1-1 0,-3-3 3 0,7-10 0 0,-3 3 2 16,-5-6 0-16,4 4 1 0,-5-3 7 0,-2 7 4 16,-3 0 8-16,1 4 8 0,-5 1 1 0,1 3 8 15,-1-2 4-15,0 5 6 0,-2 0-12 0,-1 0 6 16,2 3-5-16,-2 0-3 0,1 1-2 0,-2 2-5 16,0 0 2-16,0 0 0 0,7 11 0 0,-5-4-3 15,-1 4 2-15,4 3-2 0,-3 4 0 0,5 7-2 16,-1-7 0-16,1 0 1 0,3-2-3 0,-3 4-7 15,4-4 0-15,1 2-5 0,1-6-3 0,0 3-1 16,1-4 1-16,0 1-8 0,0-2 2 0,2-3-3 16,-4-1 9-16,0-4-3 0,2 2 3 0,-3-3 3 15,0-3-1-15,1-2 3 0,-3-3-11 0,5-4 8 16,-1-1 3-16,-3-8-1 0,4-5 2 0,-3-3-6 0,-2 3 3 16,2-5 0-16,-2-2 0 0,-4-1-2 0,-1 2 8 15,-3-1-1-15,-2 4 8 0,1 1-2 16,-4 8 11-16,0 0 13 0,-1 2-3 0,0 2 1 0,-1 5 3 15,-2 1-2-15,-1 2-4 0,-1 2 1 0,0 1-2 16,-2 2-4-16,-1 5 0 0,-3 2-2 0,-2 2-2 16,2 1 1-16,0 5-3 0,2 1-1 0,0 1 0 15,0 6-5-15,2-4 4 0,3 0-8 0,3 0-8 16,2 0-5-16,1-1-5 0,6 4 1 0,-2-3-6 16,5-1-1-16,1-1-8 0,6-3 3 0,0-1-3 15,1-2-6-15,1-2 4 0,4-2 0 0,-2-2 2 16,3-2-2-16,-1 0 3 0,1-2 7 0,9-3-3 15,-2-1 6-15,-8 0-1 0,0-2 9 0,8-2 11 16,-5 0-7-16,-3 0 5 0,-1 2 8 0,0 1 6 16,-3-3 3-16,-4 5 8 0,-2-1-2 0,-1 2 1 15,0-2 1-15,-2 1 1 0,-2 3-1 0,1 0 4 16,-5 1-11-16,4-6-1 0,1 5-3 0,-5 1 3 0,0 0-5 16,0 0-1-16,6 7 1 0,-6-1 3 0,3 1-6 15,-2 1 1-15,2 3 0 0,-2 0-2 16,-1 0 4-16,4 2-5 0,-3-1-7 0,3-2-6 0,1 2 0 15,3 0-7-15,-3-2-2 0,0-1-2 0,4 0 0 16,-1-3 4-16,3-1-5 0,-1 0 6 0,-2-4-1 16,4 0 1-16,-2-1 3 0,-1-1 10 0,3-4-7 15,0-1 3-15,2-5-2 0,0-2 3 0,1 0 0 16,0-3-4-16,2-6 1 0,0-2-1 0,-2 5 7 16,-2 3 1-16,-1-3 6 0,-3 5 6 0,-3 3 9 15,0 2 11-15,-3 0 2 0,3 4 1 0,-5-3 2 16,2 4-6-16,1 0-3 0,-3 1-2 0,-1 3-5 15,0 0-2-15,0 0-5 0,0 11 2 0,0-5 0 16,-1 3-6-16,0 3 3 0,-1 7-1 0,2-6 1 16,0 4-3-16,3 2 2 0,2 6-4 0,2-7 4 15,0-1-5-15,3-2-1 0,1 2 2 0,3-5-3 0,-2 2 3 16,7-6-3-16,-6 3 3 0,5-5-2 0,-4 1 0 16,4-4 2-16,-5-1-9 0,6-5 12 15,-2 1-8-15,-3-1 6 0,3-5 1 0,-2-1 0 0,-1-4 0 16,0 2-1-16,-3-3-2 0,7-9 3 0,-9 7-4 15,4-7-3-15,-2-2-8 0,-3 0 9 0,0-2-2 16,-4 1-8-16,-3 0-3 0,4-1-9 0,-4 1 3 16,-2 7 0-16,-3 4-5 0,3-2-33 0,-3 5-29 15,0-1-42-15,3 2-48 0,-4 1-44 0,-3 3-81 16,-2-1-97-16,-5 2-1044 0,-2 0 480 0,-3 3 320 16</inkml:trace>
  <inkml:trace contextRef="#ctx0" brushRef="#br0" timeOffset="22997.144">16110 6762 208 0,'0'4'339'0,"0"-4"-35"0,0 0-27 15,3 4-39-15,-3-4-23 0,5 1-20 0,-2 2-18 16,-3-3-16-16,5 3-19 0,0-3-11 0,-5 0-15 16,7 1-8-16,-3 0-5 0,-4-1-1 0,9-1-2 15,-9 1-10-15,15-4-2 0,-7 1 1 0,-1-2-16 16,0-2-4-16,2 0-8 0,-2-2-4 0,0 0-2 15,1-8-3-15,2 3-4 0,-5-5-3 0,4-4 0 16,0-4 4-16,0 0-3 0,-4-2-5 0,2 0 4 16,-1-3 6-16,-2-2-10 0,1 0-1 0,-4 1 19 0,2 4 0 15,-2 2 21-15,-1 9 3 0,0 7 12 0,0-1-6 16,0 3-1-16,0 2-13 0,3 1-8 16,-3 0-14-16,1 2-9 0,-1 4-2 0,5-2-4 0,-5 2-6 15,12 12 0-15,-4-5-12 0,4 8 4 0,5 4-2 16,-3 3-5-16,1 2-6 0,2 2 3 15,-1-3-15-15,-2 3-15 0,0-1-15 0,-1-1-7 0,-4 2-6 16,1-9-14-16,-2 2-2 0,-3 0-4 0,0 1 0 16,-2-5-10-16,-2 2 10 0,3-1-5 0,-8-3-1 15,0-1 11-15,3-1 3 0,-7-1 5 0,2 2 6 16,-4-4 6-16,-3 1 5 0,1-1 3 0,0 0 7 16,-4-2 0-16,4 0 8 0,-4 0 1 0,3-2 17 15,2 0-13-15,2-1 3 0,-3-2 0 0,6 2 2 16,1-2 7-16,0 0-2 0,5-1-2 0,-7 3 0 15,5-1 0-15,2-2-1 0,0 0-1 0,4 6 0 16,1-5 9-16,1 2-7 0,3-1 1 0,4-2-1 16,1 0-4-16,5 0-1 0,0-2-3 0,3-2-1 0,5-4 3 15,-2 0-4-15,2-3 11 0,3 0-8 16,-4-5 5-16,0 0-2 0,0-3 3 0,-1-4 4 16,-2-2 11-16,0-1-3 0,10-12 3 0,-16 6 6 0,9-14 12 15,-6 2 5-15,-1 0 21 0,-2-4 4 0,-4 2 4 16,-3 11 24-16,-4 1 17 0,3-13 9 0,-8 16 15 15,3-3 20-15,-2 5 9 0,-5 3-5 0,0 8 15 16,2 6 10-16,-1-1 12 0,0 2-6 0,2 2-10 16,0 3-20-16,-2-1-14 0,2 3-18 0,0 1-17 15,0 3-11-15,0 0-8 0,0 0-11 0,-7 24-6 16,3-7-6-16,2 10-3 0,-2 4-6 0,4 1-9 16,3 4 9-16,-6 10-16 0,1-10-3 0,7 11-12 15,0 0-3-15,-3-10-1 0,3-1-18 0,3-1-5 16,2 12-13-16,-1-15-10 0,5-2-9 0,0-1-14 15,-2 0-13-15,3-6-7 0,3 4-12 0,1-7-17 16,3-5-10-16,-4-4-5 0,2-1 11 0,1-3 1 16,-3 0 13-16,2-5-7 0,-2-2-4 0,1 0 13 15,3-6 1-15,-4-4 0 0,1 0 8 0,4-7-3 16,-1-3 6-16,-2-4 6 0,0-3 2 0,-3-3 2 16,1 0 2-16,-4-5 17 0,-4 5 7 0,-1 1 18 0,-5 5 16 15,0 5 11-15,-4 1 0 0,0 1 5 0,-4 4 9 16,0 2 2-16,-1-2-6 0,0 2-4 0,-4 4-1 15,-2-1-2-15,-6 1 12 0,2 3-15 0,-3 2 1 16,0 4-6-16,-1 0-5 0,2 3-5 0,0 2-9 16,2-1-12-16,1 2-18 0,5-3-9 0,-1 5-15 15,2-1-16-15,3 1-11 0,0-1-8 0,1 0-3 16,4 2 0-16,0-3 3 0,4 0 9 0,-3-2 3 16,6-1 5-16,-1-1 4 0,4-1 7 0,-1-1 11 15,4-1 4-15,0 1 7 0,-2-2 5 0,2 1 8 16,-3-2 8-16,-2 1 9 0,0 0 8 0,-1-2 3 15,-7 2 0-15,9 2 3 0,-9-2-1 0,9 0 2 16,-9 0 5-16,8 3 4 0,-4 1 5 0,-2 2 1 16,2 0 1-16,1 2-2 0,-1 4 6 0,-1-2-2 0,1 6 0 15,-1-6-2-15,2 2 2 0,0 0 4 0,1-1-5 16,1 3 0-16,2-3-2 0,-4 0-1 16,4-1 3-16,-1-1 1 0,2 0-1 0,2-2-7 0,-1-2-5 15,6 2 4-15,-4-3-2 0,3-4-1 0,2 0 4 16,0-3-3-16,0-2 5 0,-3-2 1 15,2-1 8-15,-2-4 3 0,-1-4 5 0,0-7 4 0,4-1 4 16,-4-5 8-16,0-2-2 0,-2-2 11 0,1-12 12 16,-3 8 1-16,-1-10 7 0,-3 10 4 0,2-8 25 15,-6 8 9-15,2 6 14 0,0 0 7 0,-4 7 21 16,-3-1 21-16,3 7 8 0,-1 2-10 0,-3-1-10 16,2 7-8-16,-1 3-8 0,2 2-16 0,0-2-13 15,-1 4-15-15,1 0-8 0,1 3-9 0,0 0-5 16,-13 13-10-16,8 3-2 0,-5 1-7 0,5 11-4 15,-2 1-6-15,2 3-2 0,4 1-4 0,-3 1-2 16,3 14 1-16,1-16-13 0,1 2-6 0,3 0-8 0,0-1-12 16,0 1-4-16,3-2-9 0,0-3-19 0,3-3-14 15,-1 1-15-15,4-3-9 0,-1-9-12 16,3-1 2-16,10 1 6 0,-8-5-4 0,3-3 7 16,7 1 6-16,-4-7 5 0,0-1 12 0,-5-1 0 0,11-5 10 15,-10-4-4-15,6-2 5 0,-2-5 12 0,-1 1-4 16,-2-4 8-16,-1-2 11 0,-1 0 12 0,-4-2 13 15,-4 2 9-15,-1 4 8 0,-4-1 15 0,-1 3 8 16,0-4 11-16,-3 4 2 0,-2 4 10 0,0 2 3 16,-2 1 6-16,-1 1-9 0,3 2-3 0,-4 0-9 15,0 1-11-15,0 0-6 0,-3 4-2 0,-1 1-6 16,0 2-3-16,-4 5-4 0,2 2-1 0,-2 1-9 16,-1 5-12-16,1 1-7 0,-3 6-6 0,3 0-16 15,4 0-12-15,0-7-5 0,4 2-20 0,2-1-19 16,1 1-7-16,2 0 1 0,1-5 4 0,2 1-16 15,-1-2 0-15,6-1-4 0,-1-2 15 0,1-1 9 16,-1-2 9-16,3-2 8 0,1 1 10 0,-2-4 6 16,5 0 21-16,-5-5 24 0,4 0 1 0,1-7 2 15,-1 1 11-15,2 0 2 0,1-3 15 0,3-6 5 16,-5 6 12-16,0-1 4 0,-1 1 16 0,-1 2 8 0,-1-2 1 16,0 3-6-16,-5 3-3 0,2-1-6 0,-1 2-3 15,0-2-5-15,-2 6-14 0,0 1 2 0,-1-1-11 16,1 1-2-16,3 1-5 0,-8 1-6 0,11 1-2 15,-3 4-13-15,-3 0 2 0,3 4-9 0,-2-2-6 16,1 3-9-16,-2 0-7 0,1-1-5 0,-2 1-5 16,1 0-6-16,0-1-9 0,-2 1 8 0,-1-5 0 15,1 2 4-15,-1 1-7 0,1-4 12 0,0 1 0 16,-1 0 2-16,-1-2 7 0,2-1-1 0,-3-2 29 16,4 4 10-16,-4-4 5 0,0 0 4 0,14-7 1 15,-6 0 11-15,1 0 20 0,-1-2 6 0,3 0-3 16,0 1 10-16,1-2-4 0,1-2 1 0,3 2-2 15,-2-2 2-15,-4 5-3 0,3-3 1 0,-4 5-10 0,0-3-2 16,-1 2-7-16,-2 4-2 0,8 2-4 16,-8 0-7-16,1 0-4 0,3 2-1 0,-2 2-3 0,2 1-3 15,-4-2-3-15,1 2 1 0,0 2-4 0,0-2-5 16,-3 2-1-16,1 2-2 0,-4-1-2 0,4 0-6 16,-5-2 0-16,0 5-2 0,0-2-3 0,0 0-1 15,0-1-5-15,-4-2-2 0,4 0-2 0,-1-1 0 16,0-1 4-16,1-1 1 0,-2 2 5 0,2-5 2 15,-2 4 0-15,2-4 3 0,-1 3 6 0,1-3 1 16,0 0 6-16,0 0-4 0,0 0 4 0,0 0 0 16,-2-13-1-16,4 6-2 0,-1-2-1 0,1-1 5 15,1-2-6-15,2-3-1 0,-2-1-1 0,4-1 0 16,2-2 1-16,2 2-1 0,5-4 7 0,-6 5-11 16,8-5 1-16,-6 6-2 0,3 0 1 0,-1 2-4 15,3 0 0-15,-3 3 3 0,1 0-1 0,-5 4 1 16,2 0-3-16,-1 0 0 0,-2 3 0 0,-2 1 0 15,1 1-2-15,0 1 2 0,-8 0-2 0,11 3 6 0,-6 2-4 16,-4 2 0-16,4 2-1 0,0 2 1 16,-2 0 1-16,-1 4 1 0,2 2 3 0,-4 0-5 0,0 2 4 15,0-1 3-15,0 0-5 0,0-3 1 0,-2 2-4 16,2-1 2-16,-2 0-2 0,2-5-5 0,4 1-14 16,-4-5-7-16,4 1 3 0,-3-2 4 0,3-1 1 15,1 1 5-15,1-1 1 0,1-1-1 0,-1-3 7 16,3 0 3-16,3-3 2 0,-2-1 0 0,-1-1 3 15,5-1 1-15,-4-2 0 0,4-3 0 0,0-3 1 16,-1-2-4-16,4-4 2 0,-4 3-2 0,-1-1 0 16,-3-1 2-16,3 1 0 0,-1 2 5 0,-6-2-1 15,3 1 4-15,-2 5-1 0,-2-1 10 0,0 3 3 16,-3 2 5-16,-1 1-1 0,0 0-3 0,0 3 3 0,0-1-4 16,0 4-1-16,-1-6-4 0,-7 6-3 0,8 0 3 15,-15 7-5-15,3-1-3 0,1 0-4 16,-6 5-1-16,1-2-6 0,2 3-10 0,-1 1-9 0,2-3-12 15,0 3-12-15,0 1-16 0,7-4-14 0,0-1-14 16,2 0-2-16,1 2-1 0,-1-3 0 0,4-1 13 16,3-2-7-16,-2 2 11 0,4-2 5 0,0-2 13 15,2-2 9-15,-1-1 6 0,4 0 3 0,3-2 10 16,0-3 0-16,3-2 17 0,1-2 13 0,2-1 7 16,4-5 22-16,-1-1-7 0,1 1 6 0,-5 3 6 15,1-4 5-15,0 6 3 0,-1 0 1 0,-3 0-2 16,1 1-1-16,-4 4-5 0,2 2 8 0,-1 0-9 15,0 2-3-15,1 1-1 0,-4 4 0 0,4 0-4 0,-2 2 0 16,-2 1-4-16,0 3 3 0,2 1-3 16,-2 1-4-16,0 2-6 0,-2-1 6 0,-3-1-4 15,0 3 1-15,-2-1-3 0,0-4 3 0,-3 3-1 16,2-2-7-16,-4 0-4 0,0 0 0 0,2-4-6 0,0 1 6 16,-2-1-8-16,0-3 5 0,1 1-1 0,1 0 6 15,-1-2 1-15,1-3 1 0,0 0 6 16,0 0 1-16,0 0-5 0,0 0 9 0,0 0-4 0,1-13 3 15,0 6 3-15,2-5-2 0,0 0 0 0,4-4-2 16,2-9 2-16,0 8-4 0,2-1 0 0,1-5 9 16,3 1-9-16,2-1-2 0,-1 1 7 0,1 7-3 15,-3 1 3-15,-1 1-1 0,-4 6-4 0,2-1 0 16,-2 1-3-16,-5 4 3 0,6-2-7 0,-5 3 3 16,-1 0-3-16,4 4-1 0,-8-2-1 0,15 6 3 15,-8-2 1-15,0 8-5 0,0-4 2 0,0 4 1 16,1 2-1-16,-2 1-3 0,1-5-2 0,-1 6-11 15,0 1 0-15,2-1-3 0,-1-3-19 0,-2-1-8 0,4 2-5 16,-4-3 5-16,1 0 0 0,-1-3 2 16,0 2 2-16,1-5 18 0,1-1-3 0,0-1-4 15,2 0 10-15,3-2 3 0,-3-3 2 0,4 0 18 0,2-3 12 16,1-2 1-16,-5 0 20 0,5-3 23 0,-3-5-4 16,6-6-1-16,-4 0 3 0,0 0 4 15,-1-3 3-15,0-2-2 0,0-3-2 0,-4 4 3 0,3-8-4 16,5 1 5-16,-5 0 3 0,-3-1-4 0,2 3-2 15,-1-2 12-15,-2 9 9 0,0 3 10 0,-1 4-4 16,-3 4-7-16,0 4-3 0,-3-3-5 0,1 6-13 16,1-1-7-16,-3 0-4 0,0 5-10 0,-1 1-8 15,0 0 2-15,0 0-4 0,3 18-1 0,-3-5-4 16,0 5-3-16,-1 7-1 0,-2-7-1 0,3 8 4 16,-1 4-5-16,-2-6 1 0,2 3-4 0,0-1-6 15,-1 2-2-15,2-3-12 0,-1 0-19 0,1-6-15 16,-1 2-28-16,1-3-31 0,-1 2-43 0,1-2-39 0,0-5-48 15,2 1-52-15,-3-2-51 0,1-1-65 16,1-7-68-16,-2 1-1182 0,-2-4 548 0,3-1 366 16</inkml:trace>
  <inkml:trace contextRef="#ctx0" brushRef="#br0" timeOffset="23128.03">19742 6244 310 0,'-4'0'436'0,"4"0"-72"0,0 0-60 16,0 0-51-16,30-6-25 0,0 2-26 0,7-1-41 15,16-7-42-15,4 4-44 0,-5-1-52 0,0 0-71 16,-15 2-71-16,-2 1-90 0,-3-1-492 0,-10 3 235 16,-4-2 154-16</inkml:trace>
  <inkml:trace contextRef="#ctx0" brushRef="#br0" timeOffset="23990.699">9058 9199 68 0,'-20'4'134'0,"-1"-4"-1"15,1 1 16-15,0 1 5 0,4-2 4 0,-1 2 14 16,5 0 3-16,-1-3-1 0,0 2-1 0,7-1-2 16,-2 1-11-16,0-1-4 0,2 3-14 0,6-3-12 15,-8 1-4-15,8-1-15 0,-5 3-6 0,5-3 0 16,0 0 2-16,0 0-2 0,0 0 5 0,0 0 8 15,13 3 12-15,0-3 6 0,0 0 9 0,8-1 11 16,9-5-2-16,1 1-3 0,7-3-1 0,15-4 3 0,2 2-2 16,0 0-1-16,-2-5-8 0,4 6 0 15,-2-3-4-15,-1-2-5 0,-3 5-7 0,-13 0-4 16,12 0-9-16,-17 2-4 0,-1-1-11 0,-6 2-11 0,-6 0-11 16,-1 4-8-16,-6-2-8 0,-4 3-12 0,1-1-18 15,-2 0-17-15,-3 1-27 0,-1 1-30 0,-4 0-34 16,0 0-25-16,7 1-40 0,-4 4-49 0,-3-1-49 15,-4 1-52-15,0 0-73 0,2 0-90 0,-2-1-941 16,4-4 467-16,-4 3 310 0</inkml:trace>
  <inkml:trace contextRef="#ctx0" brushRef="#br0" timeOffset="24445.476">10539 8453 427 0,'11'-17'451'0,"-3"8"-46"0,1 2-38 15,-5 1-40-15,3 4-32 0,0 0-31 0,-2 2-25 16,-1 4-19-16,1 6-7 0,3-2-7 0,-1 9-13 16,5 2-19-16,3 7-8 0,-2-2-6 0,6 6-7 15,-3 3-15-15,3 9-10 0,-1 1-13 0,-3-7-13 16,3 8-5-16,1-1-10 0,-4-11-12 0,2 12-1 15,-3-11-12-15,0 1-4 0,-2-2-3 0,2-4-11 16,0-1 0-16,0-4-5 0,-3 0-6 0,-2-10-4 16,3-1-7-16,-5-3 4 0,1-1-1 0,0-1 8 15,-1-6 9-15,0-1 9 0,2-1 6 0,2-9 3 0,-2-5 3 16,4-9-6-16,2 0 9 0,-3-7 0 0,-1-1-1 16,7-14-4-16,-4-2-1 0,-1-1-2 15,1-4-5-15,-1 2-8 0,-2-5 1 0,1 1-3 0,-2-2-6 16,1 2-2-16,1 6-6 0,0-2-1 0,-4 17-2 15,1 2-7-15,0 1-1 0,1 6-2 0,-6 11-1 16,0 2-2-16,0 2-5 0,1 2-20 0,-5 1-13 16,4 5-14-16,0 2-9 0,-4 0-38 0,0 0-18 15,10 13-31-15,-5-1-21 0,-1 6-38 0,1 9-37 16,-1 5-36-16,1 2-41 0,-5 12-40 0,8 0-43 16,-11-10-1056-16,6 2 483 0,-2 6 320 0</inkml:trace>
  <inkml:trace contextRef="#ctx0" brushRef="#br0" timeOffset="26531.14">11301 8937 211 0,'-16'-10'292'16,"11"8"-32"-16,-5 2-15 0,10 0-15 15,-17 5-22-15,7 0-7 0,1 3-11 0,-2-2-11 0,-1 9-10 16,5-3-10-16,-2 0-12 0,-2 5-17 0,5-3-8 15,2 3-13-15,0-2-13 0,3-1-11 0,2 3-7 16,2 0-8-16,1 2-10 0,6-2-2 0,0-3-9 16,2-1-6-16,4-1-4 0,2-3-8 0,1-3-6 15,8 1-6-15,1-6-3 0,0-1-3 0,0-5-4 16,-1-4-2-16,-1-2-3 0,2-4-4 0,-5-4 4 16,4 0-4-16,-3-6 3 0,2-1-3 0,-1-15 3 15,1 1 3-15,-8 7 1 0,2-10-3 0,-2-1 12 16,-3 10 13-16,-3 0 15 0,-6 3 8 0,3 3 29 15,-5 1 8-15,-3 7 14 0,-1 3 22 0,0 5 20 16,0 0 8-16,-1 4-1 0,-2 0-10 0,2 3-12 16,-1 2-18-16,2 3-7 0,0 0-3 0,0 0-9 15,-12 17-9-15,8-1 0 0,-1 4-7 0,1 6-10 0,-5 3-5 16,7 3-4-16,-2-3-5 0,4 5-5 0,1-5-4 16,4 2-5-16,4 0-2 0,0-2-5 15,3 1-3-15,2-4-4 0,3-3-4 0,3 0-4 0,2-4-5 16,-2-4-5-16,3 0-7 0,-4-3-5 0,9-8-4 15,-1 1-5-15,0-4-3 0,3-4-2 0,-2-3-2 16,-2-3-3-16,2-4-2 0,1-4 4 0,-3-3 0 16,1-2 4-16,-4-4 2 0,-2 0 0 0,-2-5 1 15,-6-1 1-15,-1 1 5 0,-4-3-1 0,0-11-2 16,-4 14 6-16,-4 4 6 0,-2 0-1 0,-1 7 5 16,-3 1 4-16,0 0 2 0,-3 4 4 0,-5 0-3 15,6 7 1-15,-7-2-1 0,5 3 0 0,-2 2-3 16,-2 0 0-16,0 2 0 0,0 3-2 0,1 0-1 0,1 1-7 15,0-1 2-15,2 2-5 0,2 3-8 16,3-2 2-16,4 2-8 0,-2-1 2 0,6 1 6 16,1 0-5-16,3-1-6 0,2 0 6 0,4 1-4 0,4-2 8 15,4 0-1-15,0-3 1 0,-1 0 0 0,10-2 0 16,-9 1 6-16,0-1 0 0,0 1 6 0,0-1-10 16,-1 0 4-16,2 4-2 0,-3 3 3 0,-2-2 8 15,-3-1-8-15,0 2 3 0,-1 4-5 0,0 0 11 16,-1 5 1-16,0 0 1 0,-2 2 2 0,-2-1 1 15,1 0-4-15,0 1 0 0,-3 5 5 0,2-3-2 16,-1 2-3-16,2 0 1 0,-4-3-6 0,3 2 11 16,2-1-5-16,-3-2-11 0,0 0-5 0,6-4-5 15,-7-1 0-15,3-3-2 0,3 3-8 0,-2-8-7 16,-1 1 2-16,4-3 4 0,1-3 5 0,2-2 0 16,0-4-2-16,-2-1 3 0,0-4 2 0,0-6 6 15,0-2 1-15,-1-2-3 0,-3-6 8 0,-2 0-3 16,-2-4 4-16,3-10-5 0,-4 10 7 0,0-16 2 0,-1 4 8 15,-4 0 14-15,1 0 4 0,2 14 12 16,-7 1 9-16,2 1 10 0,-1 1 8 0,-3 3 1 16,3 4 5-16,-2 5 4 0,1 1 6 0,0 4 3 0,-1 2 10 15,0 0-3-15,4 5-9 0,-2-2-3 0,2 3-12 16,1 4-10-16,0 0-2 0,0 0-7 0,-10 19-4 16,6-2 1-16,1 9-4 0,2 2-4 0,-2 2-4 15,5 4-1-15,-1 2-3 0,0-1 6 0,5 12-12 16,-3-1-4-16,0-13 1 0,6 13-5 0,-3-13 2 15,-2-2-7-15,2 0-4 0,2-1-11 0,2-1-11 16,-2 0-4-16,2-7-13 0,0-3-7 0,2-3 6 16,-3-5-19-16,4 1-1 0,-2-3 6 0,1-4 4 15,0-3-2-15,3-1 4 0,2-4 3 0,1-4-1 16,-1-2 5-16,7-6 3 0,-10 1 4 0,4-6 3 16,0-4 1-16,-4-4 5 0,1 2 0 0,-7-3 3 15,4 0 7-15,-6 0 6 0,0 2 10 0,-2 3 10 0,-4 3 3 16,0 4 22-16,0 4 6 0,0 1 7 0,-1 3 19 15,1 1-12-15,0 3-3 0,-1-1-9 0,1 1-6 16,0 5-1-16,0 0-5 0,0 0-5 16,-8 14-2-16,4-2 1 0,2 2-5 0,-1 4-1 0,3 1-4 15,0 5 0-15,0-4-2 0,5 6-6 0,-5-1 2 16,8-2-3-16,-3-5 2 0,1 2-4 0,5 2-3 16,-3-5-1-16,3-1-1 0,-1 0-10 0,3-5-4 15,-1 0 3-15,6-5 0 0,-1 3 0 0,3-5-7 16,2-3-1-16,-4-2-5 0,10-1-1 0,0-5-1 15,-1 0 4-15,-3-4-4 0,3-3-5 0,-4-2-2 16,0-1-3-16,0-3 0 0,0-2 1 0,-6-4 0 16,4 0 3-16,-1 3 2 0,-6-3 2 0,2-2 2 15,-3 5 5-15,-1 0 5 0,-2 7-8 0,-4 1 5 16,3 1 3-16,1-1 2 0,-5 6 2 0,1 4 1 16,0-4 4-16,-3 4-5 0,3 0 3 0,0 3-2 15,2-3 4-15,1 2-2 0,0 1 2 0,0 0-2 0,0 2 0 16,-3 2 1-16,3-4 4 0,-4 1-4 0,3 1 4 15,-3-2-3-15,-5 2 0 0,9 0-6 16,-3 3 6-16,-6-3 0 0,0 0 2 0,8-3-2 0,-8 3 1 16,0 0 0-16,0 0 0 0,0 0 0 0,0 0 1 15,0 0 1-15,-18-5-2 0,10 5-1 0,-2 4 2 16,0 0 0-16,-3 0 4 0,4 1-1 0,-9 5-1 16,8 1 3-16,-6 2 1 0,4 2 2 0,1 1 6 15,2-1-4-15,2 2 0 0,-1 0 1 0,5 0-3 16,3 1 3-16,0-1-1 0,1-1-2 0,4 5 1 15,0-4 0-15,4-2-2 0,1 1 2 0,3-3-2 16,5 1 0-16,1 3-2 0,7-5-2 0,2-3-3 16,0 2-3-16,4-7-5 0,1-2-4 0,-1-1 0 0,5-1-2 15,3-2 4-15,-4-2-4 0,1 3 1 16,-4-11-6-16,0 4-4 0,-3-8 1 0,0 2-4 16,-3-3-4-16,1-1 2 0,-1-3 2 0,-3 0-1 0,-1-2-1 15,0-2 6-15,0-1-1 0,0-1 5 0,-9-2 2 16,0 3 0-16,-2 1 5 0,-6-1 8 0,-2 6-3 15,-5 6 6-15,-2-6 7 0,-2 4 11 0,0 1 4 16,-4-1 3-16,-4 2 9 0,0 6 3 0,-3 0-4 16,-13 3 16-16,0 5-5 0,-1 2-1 0,-3 5 9 15,-2 4-4-15,3 3 7 0,0 3-4 0,3 2-10 16,3 6-9-16,3 0 3 0,8 1-9 0,0-1-2 16,3 3 1-16,6-2-5 0,4 4-1 0,5-5-7 15,1 0-10-15,3 0 9 0,5-9-19 0,1 1-5 16,3-2-9-16,6 3-6 0,2-5-5 0,3-1-8 15,0-5-5-15,1-1-5 0,0-3-11 0,0-3-4 16,2-5 7-16,-5-1 2 0,-4 1 7 0,8-4 1 16,-5-3 3-16,-1-3 3 0,-1 0 7 0,0-4 3 0,-2 0 3 15,-1 1 3-15,-2-4 8 0,-5 6 7 16,0 2 9-16,-3-1 9 0,-5 3 6 0,1 2 19 16,-1 2 11-16,-3 1 3 0,4-1 0 0,-5 4-3 0,4-1-3 15,-4 1-8-15,0 4 0 0,0-4-6 0,0 4-3 16,0 0-1-16,0 0-1 0,0 14-3 0,0-5 2 15,-2 1-7-15,2 2 4 0,0 0-9 0,2 5 3 16,-1-2-1-16,2 2-4 0,-2-5 5 0,7 5-11 16,-3-3-2-16,4-2-2 0,1-4-6 0,2 4-1 15,-1-3-5-15,-2-4-2 0,9 1-2 0,0-2-4 16,2-4 2-16,1 0 1 0,-2-3 6 0,1-3-2 16,7-5 2-16,-5-3 3 0,-3 4 1 0,-1-2 1 15,4-9 10-15,-3-4-10 0,1-1 4 0,-2-1 2 16,0-2-1-16,9-13-2 0,-13 12 6 0,0-5-1 15,2-13-2-15,-3 2 2 0,-5 11 5 0,1-11 3 16,-5 10 5-16,2 1 0 0,-6 2 20 0,0 1 11 0,-2 3 15 16,-2 5 8-16,0 8 2 0,-1 4 13 0,1 2 6 15,0 1-10-15,-3 6-8 0,-1 3 4 16,-3 7 2-16,-6 6 4 0,-5 9 5 0,0 4 2 0,1 3 4 16,-6 18-7-16,5-4-10 0,6 4-1 0,4-2 3 15,6-9-6-15,2-2-6 0,4 1-10 0,6 1-3 16,2-3-4-16,2 0-4 0,4-1-15 0,2-5 3 15,3 0-25-15,0-4-18 0,1 0-22 0,3-5-23 16,-3 0-35-16,-3-6-40 0,9 1-36 0,-8-4-29 16,10 0-65-16,1 0-50 0,-2-5-46 0,-5-1-55 15,-9-2-55-15,1-2-1363 0,-4-1 610 0,-5-2 408 16</inkml:trace>
  <inkml:trace contextRef="#ctx0" brushRef="#br0" timeOffset="26948.167">12705 8529 280 0,'-21'2'335'0,"4"3"-29"16,4-3-19-16,1 0-11 0,2 0-20 0,4-1-12 0,2 1 6 16,4-2-12-16,0 0-12 0,17 0-14 0,4 0-17 15,14-3-22-15,17-1-18 0,7-1-17 16,4 0-35-16,2 1-51 0,24-2-65 0,-25 3-78 0,-4 3-110 16,0-4-109-16,-2-1-727 0,-5-2 345 0,-12 3 230 15</inkml:trace>
  <inkml:trace contextRef="#ctx0" brushRef="#br0" timeOffset="29611.634">15948 8390 222 0,'15'-4'222'0,"2"-4"-10"0,-2 1-4 0,4 0-10 16,1 0 12-16,-4-3-6 0,0 3-4 0,-5-1-4 15,-2 0-5-15,1-2-13 0,0 2-1 0,-2-2-5 0,-1 0-9 16,-4-1-5-16,1-1-14 0,-1 0 2 0,-2 1-5 16,-1-1-6-16,-2-1 11 0,-1 2 0 0,-1 1 7 15,-2-3-9-15,-2 0-2 0,-2 3-2 0,-5 1-4 16,-3 1 4-16,0 6-13 0,-4-1-2 0,4 3-5 15,-2 3-8-15,-1 2-6 0,-4 7-7 0,-1 0-9 16,2 2-8-16,2 3-8 0,-1 3-6 0,3 3-5 16,0-1-7-16,5 3-11 0,2 1-1 0,2 4-6 15,5-5-10-15,0 5-8 0,5-3-16 0,2 5-18 16,7-6-21-16,2 2-18 0,1-5-18 0,5-1-16 16,1-3-24-16,-1-6-5 0,10 3-4 0,0-7 6 15,2 0 6-15,1-3 1 0,2-8 11 0,-1 1 10 0,1-8 5 16,-3 1 9-16,-1-4 7 0,-3-5 12 0,-1-1 10 15,-2 0 15-15,-1-4 14 0,-1-2 25 0,-5 3 15 16,-2-1 24-16,-1-2 12 0,-3 5 19 0,-3 1 10 16,-1 1 9-16,0-3 0 0,-2 8 4 0,2 1 0 15,-4 1 4-15,3 0-4 0,-2 3-8 0,-1 2-12 16,0 0-7-16,0 1-13 0,0 4-11 0,0 0 1 16,0 0-6-16,0 0-2 0,0 0-8 0,0 0-7 15,-4 17-15-15,3-6-12 0,-2-1-5 0,-2 3-11 16,4-1-10-16,0 4-8 0,1-7-3 0,1 2-12 15,0 1-3-15,4-3-3 0,-2-3-3 0,1 1 6 16,1-2 0-16,0-1 9 0,0-4 5 0,5 3 3 16,2-6 2-16,-2-2 9 0,5-2 3 0,-1-4 16 0,0 0 12 15,2-1 11-15,-1 0 18 0,3-5 8 16,-3 2 12-16,2 1 16 0,-2 0-1 0,-2-1 12 0,1 4 4 16,-1 0-1-16,1 4-4 0,-3-2-4 0,1 4 0 15,6-2-8-15,-7 4-3 0,2 0-10 0,1 3-3 16,0 1-10-16,-1 2-1 0,2-2-2 0,-4 5-4 15,0-1-8-15,1 2-1 0,-5 0-7 0,1 2-3 16,-3 2 1-16,1 0-3 0,-2 1-4 0,-4 0 1 16,3 3-4-16,-6-1-2 0,3-2-10 0,-4 0-3 15,3-2-4-15,-5 0-2 0,2-1-3 0,-1 1-2 16,1-2-2-16,0-1 3 0,0-2 2 0,4-1 3 16,-1 1 2-16,-2-2-2 0,3-3-1 0,0 0 1 15,0 0 6-15,0 0-5 0,0 0 1 0,8-23 4 16,0 14-5-16,-2-8 3 0,7 0 2 0,0-3-2 15,3-3-1-15,-2 4 1 0,-1 2-4 0,5-2 4 0,2 1 0 16,-7 5-1-16,3 0 2 0,-4 3-2 0,4 0 0 16,-7 5 3-16,4 0 3 0,-1 0-7 0,-3 0 3 15,5 5-1-15,-2 0 0 0,-2 3-3 0,0-1 5 16,2 3-3-16,-3 1 2 0,1 1 0 0,1 0 6 16,-3 1-7-16,2 6 1 0,-2-5 2 0,0 5-3 15,-2-3 1-15,3 3 2 0,-1 0-9 0,-1-5-7 16,5 6-4-16,-5-5 1 0,4-2-2 0,3 3 0 15,-3-7 2-15,2 5 2 0,1-4-3 0,-4-3 1 16,4-2 4-16,2 0 2 0,-2 1 1 0,-2-2 1 16,6-4 3-16,-1 0-3 0,0-2 1 0,-1-2 3 15,2-2 1-15,-2 0-1 0,5-6-1 0,-3 2 0 16,-4 3 0-16,1-2 1 0,-2 0 6 0,-2 1 1 0,-3 2 5 16,0 3 8-16,-3-2 0 0,-1 3 4 15,-1 1 0-15,1 1 0 0,-2 1-2 0,-2 0 0 16,0 4-1-16,-8-4-5 0,8 4-1 0,-15 5 3 0,4 1-4 15,-6 4 2-15,-1 0-2 0,4 2-2 0,-4 3-1 16,1 3 2-16,2-4-6 0,3 1-4 0,2 0-15 16,5 4-10-16,-2-3-18 0,4 1-20 0,0-5-7 15,3-1-8-15,2 1-14 0,3 0-5 0,1-4 2 16,4-2 6-16,1 0 3 0,5-1 9 0,2-5 10 16,1 0 6-16,2-3 1 0,-2-2 8 0,1-3 2 15,-2-1 12-15,5-6 5 0,-1 0-2 0,-1-3 8 16,0-2 5-16,0-2 18 0,-5 1-3 0,2-1 1 0,-4 0 15 15,4 2 17-15,-9 5 6 0,1-1-2 16,-2 2 12-16,0-1 3 0,-5 6 13 0,0-1 6 16,1 3-2-16,-2 3-3 0,0-2-7 0,-1 3-6 0,0-1-3 15,-1 4-8-15,1-3 2 0,-1 3-6 0,0 0-4 16,-11 12-1-16,6-4-5 0,0 4 2 16,-3-3-7-16,-1 6-4 0,4-4-6 0,1 5-12 0,2-5-4 15,-1 0-9-15,3 5-14 0,3-4-3 0,-3-4-3 16,2 2-18-16,2-3-11 0,-1 0-2 0,3-3-2 15,0 0 13-15,2-3 1 0,1-1 7 0,4 0 8 16,-2 0 5-16,2-5 8 0,2-2-2 0,2-3 7 16,-3-1 4-16,1-3-1 0,-2-2 15 0,6-4 13 15,-6-1 7-15,2-3 8 0,-2 1 5 0,-1-5 8 16,-3 0 3-16,0-2-2 0,0-1 8 0,-3 2 14 16,0 1 16-16,-1 2 4 0,-2 8 15 0,0 0 8 15,-2 6 0-15,-1 2 9 0,1 0-17 0,-1 5-7 0,-1 0-11 16,1 1-7-16,0 4-2 0,0 0-7 0,0 0-2 15,-18 17-3-15,10-2-7 0,1 2-1 16,-5 5-6-16,2 3-2 0,-2 0-2 0,6 1-6 0,-2-1-1 16,3-1-5-16,0 0 4 0,1 2 0 0,4-7-15 15,0-1 0-15,0 2-8 0,4-1-11 0,-4 0-5 16,5-2-13-16,0 0-12 0,7-2-17 0,-2-2-8 16,3 0-8-16,2-3 0 0,9 0-4 0,-3-4 10 15,5 0 9-15,-5-5-2 0,2-4 9 0,0 2 5 16,-4-3 4-16,3-1 7 0,2-5 2 0,2-1 5 15,-8 0 2-15,-2 0 3 0,5-6 4 0,-1-1 3 16,-7 6-1-16,1-2 8 0,-4-3 3 0,3 2 12 0,-4 1 7 16,-3 4 5-16,1-1 5 0,-2 3 8 0,-3-1 4 15,2 3 0-15,-1 2-5 0,-2 1-4 16,-1 3-1-16,0 0-1 0,0 0-2 0,0 0-6 0,-14 12 2 16,9-6-2-16,0 2 0 0,-3 2-1 0,3 1-3 15,-4 3 3-15,4-2-3 0,-1 0-1 0,-1 1-3 16,2 0-4-16,2-1-4 0,1-1-9 0,0-1-1 15,0-3-14-15,2 1-18 0,0-1-15 0,2-1-18 16,0 1-2-16,3-2 1 0,0-3 2 0,2-2 12 16,4 0 6-16,-1 0 6 0,3-5-3 0,1 0 7 15,0-5 7-15,3 1 1 0,-2-5 6 0,4-4 5 16,-3-3-1-16,-4 6 12 0,0-9 5 0,0 2 18 16,-2-2-9-16,-3 7 19 0,0-1 10 0,-1 0 10 15,-1 4 8-15,-1 2 11 0,-1 1 11 0,-1 0 3 16,-2 4-5-16,1 2-9 0,-1 2-5 0,0 3-4 15,0 0-5-15,0 0-1 0,-5 9 6 0,1 6-1 0,3-1-3 16,-4 6 2-16,0-2-3 0,1 8-2 0,-2 3-6 16,2-3-1-16,-3 4 1 0,3-2-6 0,-4 4 0 15,1-1-2-15,4 2-5 0,-3 0-2 0,1-1-2 16,0 3 3-16,3-3-2 0,-1 2-4 0,-1 0-1 16,2-2-5-16,-2 1-2 0,-3-1-8 0,-4-3-7 15,10-1-3-15,-7-3-10 0,4-9-10 0,-1 0-3 16,1 0-1-16,-1-6 4 0,4-2 7 0,-3 1 3 15,4-4 9-15,-4-4-5 0,4-1 2 0,0 0 3 16,0 0 2-16,-9-11-1 0,5 3 3 0,2 0 8 16,-3-3 10-16,1 0 6 0,0-1 4 0,3-4 8 15,-2-1-2-15,7 1 7 0,0-4 1 0,1 3 2 16,8-9-1-16,-3 4 3 0,4-2-9 0,4 4-2 0,2-4-4 16,5 0 1-16,0-2 0 0,2 4-3 15,10-9-2-15,0 1-1 0,-7 6-5 0,-2-1-2 16,11-6-3-16,1 2 1 0,-11 6-5 0,2 0 4 0,-3-1-4 15,-1 0-3-15,1 0 3 0,-4 0 0 0,-1 2-2 16,-1-2-2-16,-3 5 0 0,-10 5 2 0,1 1 0 16,-2 3-1-16,-3 0 1 0,3 1 1 0,-5 4 3 15,1 1-5-15,0 0 8 0,-1 1-9 0,-1 2-3 16,-2 1 2-16,0 0 0 0,12 2-1 0,-7 4 4 16,3 2-1-16,-3 2 2 0,5 5-1 0,-1 2 2 15,1 0 1-15,-1-1-2 0,4 7-1 0,-3 0 6 16,-5-5-7-16,2 2 3 0,-3 0 2 0,-3 0 2 15,-1 5-1-15,-4-6 0 0,0 6 0 0,-2 0 1 0,-3 1 3 16,-4 1-3-16,2-5-1 0,-6 2 3 16,3-2-5-16,-3 1 2 0,3-4-1 0,0-3 0 15,1-2 0-15,3 1-1 0,0-7-1 0,4 3-1 0,0-3-1 16,3-1 0-16,1-1 1 0,0 2-4 16,0-4 0-16,4 1-4 0,2-1-1 0,3-2-1 15,2-2-2-15,5 3-7 0,9-6-1 0,4 1 0 0,4-7-3 16,0-2-1-16,3 0-2 0,0-5-1 0,-2 0 0 15,4-1-1-15,9-13 1 0,-4-1-2 0,-3 1 0 16,-1-2 4-16,0-2-4 0,0 0 5 0,-2-3 2 16,-5 1 1-16,0-3 5 0,-7 10-3 0,-4 3 6 15,0-1 9-15,-3 4 0 0,-2 2 0 0,-3 4 4 16,-2 5 5-16,-3 2 8 0,2 2 5 0,-4 0-2 16,0 2-4-16,0 2-1 0,-2 2-3 0,2 1-5 15,1 0 4-15,-5 1-1 0,5 8 0 0,2 1 1 0,2 4-2 16,2 4-1-16,-1 0 3 0,5 6-4 0,-2-1 2 15,6 2-2-15,-1 1-1 0,4 1 2 0,-3 3-6 16,1-2 6-16,-3 4 3 0,3 0-1 0,-4 2 2 16,7 8 9-16,-6-9 15 0,1 0 5 0,-2-1 0 15,-2-1-5-15,-1-1 4 0,0-4-3 0,-5 0 2 16,-1 2 2-16,-2-9-3 0,0 0-3 0,-1-1-3 16,-3 0-3-16,2-2-2 0,-6-1-4 0,2-2-11 15,-8 3-24-15,0-3-43 0,-3 1-65 0,-5-1-72 16,-7-1-76-16,-7 1-93 0,-1-3-109 0,-5-2-1262 15,-18-2 577-15,-5 0 386 0</inkml:trace>
  <inkml:trace contextRef="#ctx0" brushRef="#br0" timeOffset="30397.064">9284 10868 199 0,'-15'9'248'0,"0"-4"-11"0,-2 4-9 15,5-3-6-15,2-2-6 0,1 4 5 0,5 0-9 16,2-3-2-16,1 1 6 0,4 0 2 0,5 0 8 0,6 0-1 16,6-2-2-16,8-1-4 0,1-1-16 15,9-2-6-15,0-2-12 0,17 0-11 0,-5-3-14 16,3-1-16-16,-1-1-8 0,-16 3-18 0,-2 1-19 0,0 0-14 15,-4 2-25-15,0-2-40 0,-10 2-51 0,2 2-48 16,-2-1-30-16,3-1-49 0,-1 2-61 0,-4 1-57 16,10-2-54-16,-9 0-903 0,4-2 411 0,5 0 274 15</inkml:trace>
  <inkml:trace contextRef="#ctx0" brushRef="#br0" timeOffset="34578.746">10732 10605 288 0,'8'-8'368'0,"-2"0"-22"0,-1 4-30 15,-1-1-23-15,0 4-26 0,0 0 5 0,-4 1 10 16,6 2 4-16,-1 6-14 0,-1 1-6 0,1 1-9 16,4 5-8-16,-7 3-13 0,6 7-19 0,0 2-17 15,1-1-15-15,-3 3-15 0,2 3-15 0,0-1-15 0,-3 1-16 16,0 0-13-16,4 12-9 0,-4-11-11 0,-4 0-9 15,2-2-8-15,2 1-12 0,-1-1-9 0,-3-4-8 16,4-1-11-16,-2-9-11 0,2 3-18 0,0-9 2 16,0 0-3-16,1-1-4 0,-2-4-7 0,0 0 10 15,1-1-1-15,-2-5-1 0,-3 0 0 0,0 0-1 16,6-8 0-16,-5-4 0 0,1 2 4 0,0-6-6 16,1 0 2-16,-2 0 5 0,2-4-4 0,-3 4 1 15,0-1-4-15,-3-1 3 0,2 2 2 0,0 6 3 16,1-2-2-16,-2 1-1 0,5 0 0 0,-1 2 0 0,5 0 1 15,-2 1 6-15,0 1-11 0,5 1-1 16,0 0 2-16,3-2 0 0,4 4-1 0,-1-1-1 16,2 2-4-16,0-1 3 0,4 0 6 0,-3 2-12 0,3 0-2 15,-3-3 1-15,1 1-4 0,2 0-3 0,4-2 7 16,-6 2-5-16,-1-5 2 0,-1 2 3 16,-1-5 1-16,-2 0 3 0,2 0-2 0,-4-4 0 0,0 2 2 15,2-11 3-15,-6 8 1 0,2-10 2 0,-3-1 5 16,-3 2 9-16,0 2 0 0,-2 0 10 0,0 4 12 15,-3 2 3-15,-3 1 13 0,3 5 11 0,-3 1 8 16,0-1 12-16,2 5 7 0,0 0 3 0,0 2-11 16,1 1-9-16,-2 1-9 0,2 3-9 0,0 0-1 15,0 0-7-15,0 0 2 0,-1 12-7 0,2 1-7 16,1 3-2-16,-2 4-4 0,1 8-4 0,1-3 3 16,4 3 3-16,-3 1-12 0,2-1 0 0,0 1-2 15,3-2-5-15,-1 3-7 0,1-1-9 0,0-2-12 0,1 3-9 16,1-5-6-16,2 1-14 0,-2-2-13 15,4-3-9-15,-5-2-13 0,-1-5-12 0,6-2-5 0,-1-1-2 16,6-6 15-16,-6 0-3 0,-1-4 5 16,5-2 3-16,2-4 8 0,-1-5 2 0,1-3 5 0,4-4 6 15,-2-7 3-15,-1 5 3 0,0-5 7 0,-4 2 6 16,-2 1 5-16,-5 1 3 0,0 3 8 16,0 0 7-16,-4 2 6 0,-3 3 8 0,1 2 16 0,0 3 9 15,-3 2 2-15,1-2-5 0,0 2-1 0,0 3-4 16,-1 2-4-16,4-2 0 0,-4 2 6 0,0 0-6 15,4 12-2-15,0-3-1 0,-3 0 0 0,0 3-4 16,2 1 2-16,1 2-1 0,0 2-1 0,1 2-4 16,1-4-11-16,0 2-3 0,0-1-2 0,0-1-12 15,3-1-7-15,-4-3-15 0,1-2 2 0,3 0-5 16,-1-4-1-16,1-1 2 0,1-1-2 0,-1 0 8 16,0-5 14-16,0-2-9 0,3-2 0 0,-6-1 1 15,5-7 7-15,-3-1-2 0,0-2 11 0,0-8 2 0,-2 1 3 16,-4-2 1-16,1-3 5 0,-3-1 5 0,-1 4-6 15,-5-2 13-15,-1 3 8 0,-2 2 14 16,0-1 3-16,-1 6 20 0,1 5-3 0,-1-1 12 0,2 6 6 16,-5-1-11-16,4 2-2 0,-1 2-3 0,0 2-5 15,-1 3-4-15,0 1-4 0,2 3-2 0,0 2-3 16,-4 3 1-16,4 0-10 0,2 4 2 0,0 3-1 16,6-5-1-16,0 7-5 0,5-4 0 0,-2-1-1 15,7 2-5-15,1 0-3 0,3-2 3 0,1 0-6 16,1-4-5-16,5 1 5 0,-2-3 0 0,2-4-1 15,1 1 0-15,0-6 2 0,7 2-2 0,-6-2 2 16,-1-2 2-16,-1 0-2 0,-1 0 1 0,-2-3 7 16,-1 2 4-16,1 0 10 0,-2 1 8 0,-2-1 2 15,5 1-4-15,-5 0 6 0,1 2 11 0,-1 2 2 16,1-1 5-16,-2 2-2 0,6 4-2 0,-5-1 2 16,4 1-6-16,-5 0-3 0,1 3-4 0,0 1-5 15,1 0-4-15,-4 0-1 0,-2 2-2 0,0-1 0 0,-3 2 0 16,1-1-3-16,-2 0-7 0,-2 5-3 15,0-3 2-15,-5 1 1 0,2-2-5 0,-3 0-3 16,0-2-4-16,3-1-4 0,-1-4 3 0,-1 0-3 0,2 0 1 16,-2-3 2-16,2 1-2 0,1-3-1 0,0 0 1 15,0 0 0-15,-9-11 0 0,6 2-3 0,2-3 1 16,1-6-1-16,1-7 3 0,2-4-3 0,3 2-3 16,1-3-3-16,3 3 5 0,-3-2 0 0,4 4 0 15,-2 1 0-15,-2 7 1 0,2 0 1 0,-1 0-1 16,2 2-1-16,-4 2 2 0,2 4-1 0,0 0 1 15,2 0 1-15,0 1-1 0,-1 3-1 0,4 1 0 16,-4 1 0-16,0 3 1 0,1 0 0 0,0 4 1 16,2 2-2-16,-2 1 2 0,-1 2-1 0,0-1 2 0,1 1 0 15,-3 6-2-15,-1-2 3 0,0 1-1 16,1 0 1-16,-1 1 0 0,-1-2 0 0,0-2-3 16,-1 1-1-16,1-3 4 0,1 2-3 0,-4-5-1 0,3 0-6 15,-1 1 5-15,-2-3 2 0,2 3-1 16,-1-3 3-16,0-2 0 0,-3-2 2 0,3 2-2 15,-3-2 2-15,0 0 6 0,0 0-5 0,0 0 1 0,6-7-1 16,-6 7 8-16,2-8-1 0,-2 7 0 0,0 1 4 16,0-6 2-16,1 2 0 0,-1 4 0 0,0-3-2 15,0 3 2-15,3-5-3 0,-3 5 0 0,0-4-3 16,0 4-1-16,1-3-1 0,-1 3-3 0,0 0 1 16,0 0 1-16,0 0-2 0,0 0 1 0,0 0-3 15,0 0 1-15,0 0 1 0,0 0-1 0,0 0 0 16,0 0-1-16,0 0-2 0,0 0 3 0,0 0-3 15,0 0 1-15,0 0-3 0,0 0 2 0,0 0 2 16,0 0-3-16,0 0 1 0,0 0-2 0,0 0 1 16,0 0 0-16,0 0-1 0,0 0-1 0,0 0 4 15,0 0-4-15,0 0 5 0,0 0 1 0,0 0-2 16,0 0 1-16,0 0-2 0,0 0-1 0,0 0-1 16,0 0 4-16,0 0-2 0,0 0-1 0,0 0 5 0,0 0-3 15,0 0-1-15,0 0 1 0,0 0 2 0,0 0 0 16,0 0-1-16,0 0 0 0,0 0 0 0,0 0 4 15,0 0-6-15,0 0 4 0,0 0 0 0,0 0-1 16,0 0 3-16,0 0 3 0,0 0-4 0,0 0 1 16,5-3 1-16,-5 3 2 0,0 0 2 0,0 0-4 15,0 0 6-15,0 0 1 0,0 0-4 0,0 0 1 16,0 0 0-16,0 0 3 0,0 0 5 0,0 0-8 16,0 0 1-16,0 0 0 0,0 0 1 0,0 0 1 15,0 0-2-15,0 0 5 0,0 0-4 0,0 0 0 16,0 0 0-16,0 0 2 0,0 0-7 0,0 0 5 15,0-5-9-15,0 5 5 0,0 0 1 0,0 0-4 16,-2-7 11-16,2 7-9 0,0 0 0 0,0 0-5 16,0 0 0-16,-4-2 2 0,4 2-2 0,0 0 9 15,0 0-8-15,0 0-3 0,0 0 1 0,0 0-4 16,0 0 2-16,0 0 3 0,0 0 1 0,0 0-4 0,0 0-2 16,0-4 2-16,0 4 2 0,0 0-4 0,0 0 4 15,0 0-4-15,0 0 2 0,0 0-5 0,0 0 1 16,0 0 4-16,0 0-5 0,0 0 4 15,0 0-2-15,6 11 2 0,-6-6 2 0,3 0-5 0,-1 0-1 16,2 0 3-16,-3 1 4 0,5 3-1 0,1 0-1 16,-3 3 2-16,1-3-2 0,-1 4 3 0,2-2-1 15,1-1 2-15,-1 0-1 0,-2 2-2 0,1-2-2 16,0 1-1-16,-1-7 3 0,0 6-4 0,2-3 6 16,-2-5 0-16,1 3-3 0,-1 1 4 0,2-3 0 15,-3 0-3-15,5-1 16 0,-2-2-15 0,-6 0 7 16,12-2-7-16,-6-1 6 0,1 0-9 0,3-1 11 15,-1-4-4-15,-2 0 0 0,6-5-2 0,-1 1-5 16,-1 1 6-16,-1-7 5 0,3-4-8 0,-2-2-2 0,2-3 1 16,-3 0-2-16,-1 1 4 0,0-1-2 0,-1 2-2 15,-2-1 2-15,-6 7-4 0,0 0 5 16,3 2-3-16,-3-2 2 0,-3 2-2 0,3 5 8 0,-2 2 3 16,-2-1 6-16,4 5-6 0,-1-2 10 0,-2 4 2 15,2-1-5-15,-3 2-4 0,4 3-1 0,0 0-2 16,0 0 13-16,-5 9-13 0,1-1-1 0,1 5-1 15,2 6 3-15,0-2-6 0,-4 3 6 0,5-1 3 16,-3 7-4-16,2-6 1 0,1-1-5 0,0 2 5 16,0 3-3-16,0-6 3 0,0 2 1 0,0-3-6 15,4-1 1-15,-4-1 1 0,2-3-7 0,2-1 6 16,-4-2-2-16,4-2-1 0,-3-1-1 0,2-1-3 16,-2-2-1-16,3 1 0 0,1-2 7 0,-1 0-2 0,-4-2-3 15,10-1 3-15,-3-1-5 0,2-1-5 16,-3-4 5-16,8-4-2 0,-1-2-1 0,-1-2-1 15,5-7-9-15,0 4 6 0,-1-7 6 0,-3 3-13 0,3-3 7 16,-4 1 2-16,-3 5 0 0,0 2 1 0,0 1-5 16,0 2 5-16,-4 1 4 0,0 5 1 0,-1-1-5 15,1 3-2-15,-2-1 2 0,-1 2 2 16,-2 1 2-16,4 2-5 0,-4-3-5 0,4 2 6 16,0 1 0-16,-4 2-3 0,0 0 18 0,0 0-17 0,9 5 3 15,-8-1-2-15,3 1-4 0,-3-3 11 0,2 4-7 16,-1 4 8-16,2-3-10 0,-1 2 6 0,-1-1 3 15,0 1 1-15,1 1-5 0,0-2-1 0,-3 2 5 16,3-4-1-16,-1 2 0 0,0-4-1 0,1 1 13 16,-2 1-13-16,-1-2 0 0,2-2 4 0,-2-2-5 15,0 7 2-15,0-7 1 0,2 2 0 0,-2-2 3 16,0 0 3-16,0 0-4 0,0 0-2 0,3-9 3 16,-3 3-4-16,1-2 1 0,2-1 8 0,-2-2-8 15,1-1 1-15,2 1-1 0,-1-2 10 0,0 1-9 16,0-1-3-16,0 2-2 0,1 1 3 0,-1 0-2 15,1 2-1-15,0 1 11 0,-3 1-13 0,2 1 7 0,0 1-4 16,-2 0-2-16,2 1 3 0,-3 3-2 0,0 0 14 16,13 4-15-16,-5 3 4 0,-3 3 3 0,5 6-2 15,1 0 5-15,0 8 1 0,3 0 5 0,-5 4-2 16,4 0 1-16,-3 0-1 0,-1 6 0 0,0 0 4 16,1-1-7-16,-2 1 0 0,1-1 6 0,4 0-5 15,1 16 2-15,-3-5-6 0,-2-12 4 0,1-2-3 16,-2 6 3-16,2-5-4 0,-1 1-5 0,-6-3 5 15,4 2-7-15,0-3 7 0,-1-3-5 0,-2 0-3 16,-4-8-5-16,0 1 8 0,0 4-8 0,0-8 8 16,-4-2-6-16,-1 0 2 0,1-3-9 0,-3-1 2 15,3-4 2-15,-1 1-4 0,-2-3 8 0,2-2 3 16,5 0-7-16,-15-5 10 0,7-1-8 0,-7-3 0 0,8-3-2 16,0-4 2-16,-2-1 1 0,-1-9-3 15,3-2 4-15,2-2-1 0,5-2-8 0,3-2 7 16,1-12-7-16,-3 12 3 0,5-2-5 0,-2 2 5 15,10-12-9-15,1 14 3 0,-3-1-5 0,1 1-2 0,1-4 0 16,1 7-1-16,0-5 3 0,2 8 0 0,-3-4 3 16,0 3 0-16,1 1 1 0,1 2 11 15,-5 2-5-15,1 5-4 0,-2 1 1 0,0 1 4 0,-3 7-3 16,-2-1 4-16,-3 2 2 0,2 0-1 0,0 1 3 16,0 2-1-16,-2 3-4 0,-2 1 4 0,0 0-1 15,0 0 5-15,9 7-2 0,-6 4-2 0,1 3 4 16,-2 3 3-16,0 0-1 0,0 1 0 0,2 7 3 15,0 1 1-15,-1 1-2 0,1-3 0 0,-1-6 1 16,1 7-4-16,0-7 7 0,2-1-5 0,0 2 1 16,-1-2-4-16,3-3 1 0,-3-3 5 0,4 0-5 15,0-2 0-15,-2-3-6 0,4 0 4 0,-1-2 4 16,2-2 7-16,2-2-7 0,-4-2-6 0,3-2 4 0,0-2-6 16,-1-6-2-16,2-2 2 0,-2 1 2 0,-2-6-3 15,3-2-1-15,-3-6-8 0,3-4-2 16,-3 0 6-16,-3 0-5 0,-1 0 5 0,4-3 3 0,-9 4-3 15,1 2 3-15,0 2 2 0,-2 6 1 0,-5 3 1 16,0 1 6-16,1 4-2 0,0 0 3 0,-1 2 0 16,-4 1-3-16,-1 3 1 0,0 1 3 0,-2 3 10 15,-2 2-9-15,-4 1 2 0,1 4-3 0,-3 3 2 16,0 7-5-16,2-5 2 0,4 4 1 0,0 3-8 16,1-2 1-16,4 1-4 0,-1 0-6 0,6-2-3 15,4-2-6-15,0 2-2 0,4-3-10 0,2 1 1 16,7-1-2-16,-4-3-2 0,6 0 0 0,2-4 0 15,1 0 3-15,0-1 3 0,0-6 3 0,2 2 4 16,-2-5 0-16,1 1 6 0,-1 0 1 0,1-4 4 16,-1 2 2-16,-2-1 5 0,1-2 0 0,-1 2 8 15,-5 3-1-15,1-3 11 0,-2 5 2 0,-1 3-4 0,-3-4 0 16,3 6 3-16,-1-2 3 0,3 2 0 0,-4 4 5 16,3 1 1-16,-4 3-1 0,1-1 1 15,-1 3-5-15,-2 2 0 0,4 2-3 0,-6-1 3 16,3 1-2-16,-2 0-2 0,-1-1-2 0,0 2-4 0,0-3 3 15,-4-2-1-15,2 0-2 0,0-1-5 0,-3-2-3 16,3 1-2-16,-3-3-4 0,2-1-1 0,1 0 0 16,0-1 7-16,-3-4-4 0,3-1 3 0,0 0-5 15,0 0 3-15,0 0-2 0,0 0 2 0,3-21 2 16,2 12-4-16,-1-8 5 0,0 0-2 0,1-4 2 16,0-4-2-16,4-4-1 0,1-3-2 0,2 3 3 15,2-4-2-15,3 4 2 0,-2-1 0 0,-1 4 2 16,-3 7 0-16,-2 5 0 0,3-2-1 0,-4 7 1 15,-2-1 1-15,2 3-1 0,-4 4-2 0,2 1 1 0,0 2 0 16,-6 0 1-16,7 8 2 0,-5 2 2 16,3 1 0-16,1 4 0 0,1 2 0 0,-4 2-2 15,-1-1 3-15,-2 2-3 0,1-1 2 0,1 6-2 0,-2-6-1 16,0 1 4-16,-2-3-3 0,1 0 5 16,1-2-4-16,0-6 1 0,1 3-5 0,1-1 1 15,-4-5 3-15,4 1-5 0,-2-2 0 0,1-1 2 0,2-3-1 16,-3-1 1-16,0 0-1 0,13-6 5 0,-5-5-1 15,-3-1-1-15,4-5 1 0,-1 1-2 0,5-9 4 16,-4-4-1-16,-4 2 0 0,4-3-2 0,0-2 6 16,0-15 1-16,1 1-1 0,-1 0 2 0,-1 0 7 15,-2-1-2-15,1 12 0 0,0 0 8 0,3-12 13 16,-5 14-9-16,2 3 8 0,-1 1 9 0,-3 10 6 16,0 1 3-16,0 9 4 0,-2-2 0 0,-1 6-8 15,3 2-7-15,-3 3-1 0,0 0-3 0,5 16-1 16,-2 3 3-16,1 6 1 0,-2 8 2 0,2 2-3 15,1 12 2-15,-3 0-7 0,0 0-4 0,0-1 2 16,2-13-2-16,-4 4-5 0,5 9 2 0,-3-12-4 16,5-1-3-16,2 3-3 0,-2-5-1 0,4 2 5 15,-1-3-4-15,3-2-9 0,2-3-7 0,-3-9-3 0,3 0-1 16,1-3 8-16,0-2-13 0,3-4-4 0,2-3-1 16,-1-2 0-16,2-3 7 0,-2-3-5 15,2-1-1-15,-4-4 2 0,1 1 0 0,4-9 1 0,-2 0 0 16,2-2 2-16,-7-4-3 0,-4 0 2 0,4-2-3 15,-3 0 1-15,0 0 3 0,-3 1-7 0,-3 5 6 16,-5-1 3-16,3 1 3 0,-1 4-2 0,-4 3 0 16,-4 3 2-16,-1-2-2 0,-3 2 1 0,1 2 1 15,-5 2 1-15,1 2-1 0,-2 1 0 0,3 2-2 16,-1 2-1-16,0 1 0 0,1 1-8 0,1 3-5 16,0-3-12-16,5 2-1 0,-1 0-4 0,1-1-5 15,3 2-3-15,0-3-1 0,-1 2-5 0,2-1 6 16,3 0 4-16,-2-1 2 0,-1 1 6 0,4-1 4 15,0 0 2-15,1 1 3 0,1 1 0 0,-1-2 2 16,3 3 4-16,-3-1 2 0,0-1 1 0,4 2 2 16,-2 2 2-16,-2-1 5 0,0 3-1 0,6 0 0 0,-7-1 1 15,1 0 3-15,0-1 0 0,3 3 3 0,-5-3 5 16,4 4-6-16,0-5 0 0,0 3 2 0,2-2 2 16,1-1 1-16,2 1-3 0,-2-4 0 0,8 3 1 15,-1-2 0-15,1-1-3 0,-2-3 0 0,2-3 4 16,1 0 2-16,-1-6-4 0,-1 2 0 0,1-4 0 15,-3 0 2-15,4-4 0 0,-2 2-1 0,3-9 4 16,1 0-5-16,-6-4 0 0,5-2 2 0,-7-2-4 16,1-3 0-16,-1 1 3 0,1-4-2 0,2-11 0 15,-3-3-2-15,-2 4 5 0,-5 9-6 0,-1-11 4 16,0 15-2-16,-3 1 8 0,-4 5 12 0,2 7 15 16,0 3 11-16,0 5 6 0,0 3-6 0,-3 0-9 15,0 7 7-15,3 0-1 0,-13 14 9 0,-1 7 11 0,-5 5 1 16,2 4 7-16,-1 1 0 0,-5 13-2 0,1-2-2 15,6-10-7-15,-2 12 3 0,4-11-10 0,4 0 11 16,1-3-21-16,1 1-4 0,8-3-2 16,-4 2-7-16,4 1 2 0,8-3-2 0,1 0-18 0,6-2-22 15,5-1-37-15,0 3-27 0,7-6-56 0,0 1-72 16,5-3-73-16,12 5-62 0,-9-8-80 16,19-2-80-16,-5-1-1350 0,1-2 617 0,4-6 410 0</inkml:trace>
  <inkml:trace contextRef="#ctx0" brushRef="#br0" timeOffset="34867.973">17424 10336 21 0,'6'-3'513'0,"0"-2"-40"16,0 1-57-16,-2 3-31 0,-2-1-34 0,-2 2-10 16,0 0-1-16,11 3-9 0,-10 1-9 0,0 3-6 15,0 1 1-15,-1 4-16 0,0 0-15 0,0 5-13 16,2-1-27-16,-4-1-21 0,4 3-23 0,-2-1-17 0,2 1-16 16,-2 0-22-16,2-2-11 0,-2 1-24 15,1-1-33-15,1 0-36 0,-2-4-39 0,0 3-59 16,0-4-75-16,1 0-71 0,-1 0-52 0,2-5-36 0,0 0-30 15,2-3-31-15,-1 0-27 0,3-4-49 0,-6 1-952 16,19-9 458-16,-6 1 308 0</inkml:trace>
  <inkml:trace contextRef="#ctx0" brushRef="#br0" timeOffset="35027.993">17801 10390 106 0,'18'-13'323'0,"-4"0"11"0,3 2 0 16,-10 5-15-16,2-1-1 0,-3 3-14 0,-3 4 28 15,-3 0 26-15,0 0 14 0,-6 13 0 0,-2-2 1 16,-1 3-1-16,-6 7-17 0,-2 2-11 0,2-2-11 15,2 2-40-15,0 1-31 0,3 0-23 0,1-1-28 0,0 4-27 16,-1 0-41-16,2-2-63 0,3-1-72 16,-4 7-91-16,-1-6-109 0,0 1-92 0,-3 3-123 15,-8-3-1494-15,-1-1 633 0,-4-1 422 0</inkml:trace>
  <inkml:trace contextRef="#ctx0" brushRef="#br0" timeOffset="35629.898">9013 13334 162 0,'-14'4'280'0,"4"-1"-6"15,1 0-13-15,1-1-7 0,1 0-13 0,3 0-11 16,0-1-9-16,4-1 0 0,-2 6 3 0,2-6 3 16,9 1-6-16,3-1-9 0,6 0-9 0,12-1-17 0,0-1-19 15,11 0-11-15,15-5-22 0,3 1-9 16,0-2-16-16,5 2-19 0,-3-3-17 0,4 3-62 15,-2-1-48-15,-1 0-60 0,0 3-77 0,-1 0-80 0,-3-1-986 16,-2-2 412-16,-2 2 276 0</inkml:trace>
  <inkml:trace contextRef="#ctx0" brushRef="#br0" timeOffset="37463.966">10977 12815 244 0,'-9'-1'305'0,"2"-2"-15"0,0 3-8 0,7 0-21 15,-10 0-10-15,10 0-14 0,0 0-12 0,-7 0 11 16,7 0-2-16,0 0-2 0,17 7-8 0,1-7-13 16,10 5-14-16,8-3-9 0,1-1-16 0,19-1-4 15,-1 0-26-15,4-3-11 0,3 3-14 0,-2-2-13 16,-2-4-6-16,1 2-11 0,-3-1-10 0,-2 0-7 16,-16 0-9-16,16 0-9 0,-18 1-13 0,-3-3-11 15,-2 2-26-15,-10 2-3 0,-4-2-17 0,-6 1-15 0,-2 0-15 16,-5 0-21-16,0-1-8 0,-6 1-2 15,-2 1 7-15,-3-2 4 0,-2 0 9 0,-3 2-5 0,-9 1 17 16,-1 0 8-16,2-2 1 0,-3 1 2 16,1 0-3-16,3 3 12 0,0 0 11 0,2 0-2 0,0 1 7 15,2 1 10-15,3 0 1 0,1 1 14 0,2 2 0 16,-1 3 19-16,0 1 16 0,2-1 6 16,1 3 15-16,-2 4 13 0,4 2 12 0,-2 8 11 0,5 0 3 15,-2 4 3-15,0-1 11 0,3 2 4 0,-3 0-2 16,4 1-2-16,0 0-5 0,-1-2-7 0,2 3-7 15,4 3-8-15,-1-3-6 0,-3-4-6 0,5 3-11 16,2-1 18-16,-1-1-9 0,1-1-7 0,1 0-10 16,0-1-2-16,3-3-8 0,-4-6-5 0,2-2-10 15,0 1 0-15,0-4-8 0,-3-5-5 0,4 2-8 16,-1-6-1-16,3 2-10 0,-1-4-1 0,-1-2-8 16,3-2-5-16,3-5-4 0,-2 0-5 0,3-3-3 15,-1-7-2-15,2-1-4 0,-3-5 0 0,-1-4-3 0,1-2-8 16,-4 1-3-16,0-5 4 0,-3 3 2 0,-1-4 5 15,-2 0-1-15,-2 3 6 0,1 1 2 16,-5 4 3-16,-1 7 2 0,-2 1 5 0,2 0 3 16,1 6-2-16,-5 1 5 0,5 0 0 0,-5 2 0 0,5 2 6 15,-3 2-3-15,3-1 3 0,0-1 2 0,-1 4-5 16,1 3 0-16,1-6 3 0,2 5-1 0,-3 1-1 16,10-3 0-16,-1 2 0 0,0 2 0 0,5-1 2 15,-2 3-1-15,-1-1-2 0,3 1 2 0,-1-1 1 16,1 1-1-16,-1 1-2 0,3 1 1 0,-4 0-3 15,1-1 2-15,-3 4 2 0,1 4 3 0,-1-2-1 16,0 0 2-16,-3 5 6 0,2 3 4 0,0-2 1 16,-4 0 1-16,0 2 0 0,2 3 0 0,-2-3 2 15,1 0-2-15,-2 1-1 0,4-1 0 0,-3 5 0 16,0-3-2-16,-1-2-2 0,2-1 1 0,1 0-4 16,-1-2 2-16,2 2 1 0,0-3-4 0,0-4 1 15,1-2 1-15,3 1-5 0,3-1-2 0,-3-4-5 16,3-1-1-16,3-1-1 0,-2-2-4 0,2-1-5 15,-1-4-2-15,2-1-4 0,-2-4-9 0,2-2 1 16,0-5-2-16,0 0-2 0,0-2 0 0,-1-1-6 16,-2-3-2-16,-5-6 2 0,2 2 3 0,0 0 3 0,3-1-1 15,-3-1 8-15,-4 4 0 0,-7 7 5 0,1 0 0 16,-2 6 8-16,-2 0 6 0,1 0-1 0,-4 4 10 16,3-3-3-16,-3 7 0 0,-1-2 0 15,-3 5 8-15,1-2-9 0,-5 4 6 0,3 2-4 0,-5 1 4 16,-4 1-1-16,4 5 0 0,-1 2 0 0,3 1 0 15,1 1 1-15,3-2-3 0,0 2 0 0,2 1-3 16,2 2-3-16,2-3 2 0,1-2-15 0,3 2-5 16,3-3-8-16,3-1-11 0,3 1-14 0,2-4-10 15,5 1-15-15,2-5 5 0,8 1 1 0,3-3 0 16,0-4 6-16,-2-2 6 0,2-3 10 0,-3-1 9 16,-1-1-3-16,-3-2 5 0,3-5 8 0,-4 0 4 15,-3-4 9-15,1 2 5 0,-3-1 9 0,-2-1 16 16,-3 6 16-16,-3-3 11 0,0 3 20 0,0 1 1 0,-1-1 17 15,-3 5 20-15,-1 1 2 0,-1 2-2 0,0-1-4 16,-1 4-9-16,-1-1-10 0,0 3-8 16,1-1-4-16,-3 3-10 0,0 0-3 0,13 5-3 15,-10 0-5-15,3 2-5 0,-3 3-3 0,3 1-2 0,-3 0-4 16,4 4-3-16,-4 1-2 0,4-1-3 0,-2 1-4 16,-1-1-4-16,-3-3-4 0,3 0-7 15,0 1-3-15,-4-1-7 0,0 0-8 0,0-2-10 0,5-1-5 16,-5-1 1-16,1-4-4 0,-1 4 10 0,1-4 2 15,-1-4-1-15,7 1 4 0,-7-1 3 0,9-5 3 16,-4-3 1-16,5 3-1 0,2-7 4 0,-2-2 1 16,7-2 1-16,-1-5 2 0,1 2-1 0,2-4 3 15,-2 1 4-15,0 0 1 0,0 0-1 0,2 0 0 16,-1-1 1-16,0 3-2 0,5 1 2 0,-9 6 1 16,5 1-1-16,-1 1 3 0,-1 2-5 0,1 2 2 15,0 0 0-15,-4 5 0 0,0 1 1 0,-2-1 0 16,1 6-1-16,-4-1 3 0,5 2-3 0,0 3 1 15,3 1 0-15,-4 4-2 0,-2 0 4 0,1 2-3 16,-2 0 3-16,0 2-3 0,2-3-1 0,-2 5 4 16,4 3-3-16,-1-1-6 0,-1 1-2 0,1-6 0 15,-3-1-5-15,1-2-8 0,0 0-12 0,-1-1-8 0,3-3-4 16,0 1 1-16,-3-3-10 0,4 0-1 16,-1-5 0-16,0-1 4 0,5 1 2 0,-2-2 10 15,-1-2-2-15,-2-1 6 0,0-4 3 0,-3 2 1 16,5-7 5-16,-5 4 6 0,1-6 1 0,-2 1 0 0,1-2 4 15,-2 3 1-15,-3-4 1 0,-1 4 6 0,-3-2 1 16,2 5 6-16,-6-2 3 0,2 0 1 16,-2 1 7-16,2 1 2 0,-4 1 2 0,-2 4 5 0,2 1 11 15,-3-1-8-15,1 2-2 0,-2 2-3 0,-2 2-4 16,0 0 2-16,1 3-1 0,0 3-4 0,1 0 0 16,-1 5-2-16,3-1 0 0,0 4 1 0,3-2 4 15,3 3-9-15,1 0-5 0,0 1-7 0,1-4 1 16,3 3-12-16,1-6-13 0,2 0-4 0,1 0-4 15,1-5-3-15,3 1-3 0,0-3-8 0,6 0 7 16,-1-3 2-16,2-2 4 0,-1-2 6 0,4-4 3 16,-2 0 5-16,-2-3 1 0,6-6 5 0,-2-2 4 15,-2-1 17-15,-2-1-10 0,0-6 11 0,-1 1 10 16,-2-3 6-16,-1 1 3 0,-1-4 12 0,-4 3 9 16,3-3 4-16,-5-5 6 0,-3 5 7 0,-3 0 11 15,3-1 5-15,-1 7 14 0,-2 5 17 0,-5 2 13 16,4 3 6-16,0 3 0 0,0 3-5 0,0 1-12 0,0 4-13 15,-1 3-5-15,1 1-4 0,0 0 4 0,-8 17-3 16,3-5-4-16,3 8-1 0,-2 3 1 16,1-3-8-16,3 7-9 0,-1-1 1 0,1-1-7 0,0 4-7 15,1-5-3-15,3 2-7 0,1-2-8 0,0-6 2 16,0 1-11-16,3 0-18 0,1-2-15 0,5 9-24 16,1-4-31-16,4 2-43 0,4-2-56 0,7-2-76 15,13 7-69-15,3-2-61 0,2-3-66 0,8-1-90 16,3-3-1166-16,3-5 564 0,0-1 374 0</inkml:trace>
  <inkml:trace contextRef="#ctx0" brushRef="#br0" timeOffset="37845.968">16587 12762 261 0,'11'-8'322'0,"-2"0"-11"15,3 1-6-15,-2 2 5 0,-1 0 6 0,-2 2-5 0,0-2-12 16,-2 1-14-16,-1 2-18 0,0 1-9 0,-4 1-6 15,0 0-2-15,6 3-4 0,-2 4-7 0,-4-2-11 16,0 0-14-16,0 2-14 0,0 3-19 0,-1 1-13 16,1-1-19-16,-3 1-12 0,3-1-12 0,0 2-15 15,-1 1-13-15,1-3-6 0,0 1-15 0,0 0-12 16,-4 3-26-16,4-4-47 0,0-1-42 0,0 1-41 16,3-3-42-16,-2-2-34 0,0 1-22 0,3-1-22 15,0 0-29-15,2-4-32 0,1 2-24 0,-1-3-22 16,8-3-24-16,-1-1-918 0,1-2 421 0,4-5 280 15</inkml:trace>
  <inkml:trace contextRef="#ctx0" brushRef="#br0" timeOffset="37981.089">16900 12822 622 0,'18'-9'136'0,"1"1"33"16,-7 1 23-16,-2 2 13 0,-4 3 1 0,-1 0 2 0,1-3-6 15,-1 3-2-15,0 0-10 0,-5 2 14 0,0 0-2 16,0 0-5-16,5 7-13 0,-5-7-7 16,-4 9-15-16,0-4-24 0,2 3-10 0,-2 1-15 0,-3 3-13 15,2 0-17-15,-4 1-36 0,-2 2-44 0,-1 2-52 16,-4 4-63-16,-4 0-65 0,7-6-99 0,-7 5-876 15,-3 3 384-15,-1-1 256 0</inkml:trace>
  <inkml:trace contextRef="#ctx0" brushRef="#br0" timeOffset="38916.816">8429 16094 160 0,'-11'0'332'0,"-2"-1"-37"15,-1 2-22-15,1 0-16 0,2 2-17 0,-1 3-10 16,5-5-16-16,0 3-12 0,2-1-12 0,1 0-6 16,4 1 6-16,0-4 12 0,7 10-29 0,3-6-21 0,6 2-7 15,15 3-10-15,6-7-10 0,17 6-7 0,6-11-1 16,5 1-18-16,27-1-5 0,-27-8 2 0,0 3 3 16,27-3-16-16,-34 3 3 0,-2 1 7 15,-1-3-5-15,0 2-5 0,-17-1 0 0,-1 3-3 0,-2 1-2 16,-3 0-1-16,-12 1-7 0,1 1 0 0,-7 1-6 15,-3-1-1-15,-1 1-4 0,-2 0-2 0,-1 1-3 16,-2-1-6-16,0 0-5 0,0-1-6 16,-5 3-15-16,0 0-24 0,6-1-35 0,-6 1-40 0,0 0-50 15,0 0-64-15,0 0-54 0,0 0-69 0,0 0-85 16,5-1-1025-16,-5 1 476 0,0 0 316 0</inkml:trace>
  <inkml:trace contextRef="#ctx0" brushRef="#br0" timeOffset="41245.811">11563 15758 322 0,'6'-7'340'0,"-2"2"-33"0,-2 0-29 16,2 2-19-16,0 2-11 0,-4 1 5 0,0 0 2 15,5 7 5-15,-2-1-12 0,-3 2 6 0,0 6-16 16,1 1-7-16,0 4-17 0,-1 6-10 0,-2 2-17 15,-1 1-17-15,-1 0-14 0,-1 2-15 0,-1 3-13 16,5-2-12-16,-2-2-12 0,4 2-11 0,-2 0-9 16,2 3-9-16,-1-1-8 0,2 1-3 0,1-1-11 15,-1-4-7-15,-1 0-9 0,0 1-38 0,2-1-2 16,-6-9-10-16,3-2-5 0,3-2 0 0,-2-6 2 16,0-1 1-16,0-3 10 0,-1-4 0 0,2 3-11 15,-2-5 15-15,0 0-2 0,2-21 1 0,-2 5-7 16,0-3 0-16,2-10 4 0,-1-5-1 0,-1 0 2 0,1-17-3 15,1-2 4-15,0 1 6 0,2-5 0 16,-1 2-8-16,0-4-4 0,-1 1 9 0,6-28-1 16,-4 30 0-16,0 0 7 0,1-1-6 0,1 7 7 15,-3 0 4-15,2 17-2 0,-1-2 12 0,0 1-7 16,1 6-4-16,-4 13 4 0,3-3-2 0,0 7 1 0,0 2-2 16,2 1 2-16,2 0-8 0,-3 7 4 0,3-2-3 15,3 0 0-15,1 3-2 0,2 0 4 16,1 6-6-16,2 5 1 0,-2-2 2 0,2 6-2 15,-2-1 1-15,0 1-2 0,1 7 1 0,-2 0-4 16,-4 0 3-16,-5-2 1 0,-1 3-3 0,-7 3-3 0,-3-1 2 16,0-4-2-16,-8 3 0 0,-1 1-4 15,-2 0 3-15,-5-4 0 0,-1 4 0 0,-4-4 4 0,7-1-5 16,-6-1-1-16,9-7 3 0,-9 3-2 16,9-1 0-16,-2-7 1 0,0 6 1 0,2-6 0 15,2 1 1-15,3-2 0 0,1-3 0 0,0 1-2 0,5 0 3 16,0-3-4-16,-2 3 1 0,6 0 6 15,-2 1 0-15,1 1-5 0,3 1-4 0,3 0-3 16,1 3 10-16,2-1 1 0,4 2 3 0,2 1-4 16,3 1 1-16,2 0-3 0,6 5 3 0,3-1 0 15,2-3-4-15,3 5 3 0,1-7-6 0,3 1 9 0,2 1 2 16,0-6-1-16,13 7-2 0,-12-4-3 0,13 1 6 16,1-6-1-16,-13 1-1 0,13-5-2 0,-12 0 1 15,-2-2-2-15,2-2 0 0,-3-6-2 16,-1 1-4-16,-2 1 0 0,-2-4 2 0,-4 1 0 15,0-5 0-15,-5 0-1 0,-7 2-3 0,5-5 3 0,-3-5 4 16,-3 3-13-16,-3-5 4 0,-1 0-2 0,1 1 3 16,-2-4 5-16,-2-1-4 0,-6 1-4 15,1 0 3-15,-7 8 3 0,4 1 4 0,-4 1 1 16,-1 2 1-16,-4 5 6 0,0 2-12 0,-1 2-1 16,-7 3 10-16,-3 6-4 0,-7-1-1 0,-5 5 3 15,4 5-5-15,-5 0 3 0,6 5 0 0,0 0-1 0,-1 0-8 16,5 2 2-16,5 2-7 0,7-4 0 15,4-2-9-15,2 2-9 0,4-1-6 0,1 0-5 16,2 1 2-16,4-7 7 0,1 0-7 0,2-3 8 16,4 2 7-16,1-6 0 0,5 2 12 0,-1 0-10 15,0-2 17-15,4-2-19 0,-3 2 12 0,0-3 6 0,3 2-7 16,-3 1 4-16,0 2 3 0,0-1 0 0,-2 0-3 16,2 1-1-16,-1 0 9 0,1 1 1 15,-1 3-4-15,-4-2-2 0,-5-1 6 0,10 3 0 16,-7-2 1-16,2 1 4 0,-5 1-4 0,2-4 1 15,3 3 3-15,-1 4-4 0,-2-8 13 0,0 3-12 16,0-2 9-16,-2-2-6 0,0-1-7 0,3 1-4 0,-5-1 10 16,2-4-14-16,3-1 12 0,-2-2-4 0,-1-7 1 15,-1 3 3-15,6-5-2 0,-4-3 15 16,3-4-2-16,-3-3-14 0,-2-5-4 0,-1 3 3 16,2-8-6-16,1-12 3 0,-1-2 7 0,-2 12 1 15,0-15-8-15,1-2 8 0,-5 1-4 0,-1 0 13 0,1 2-2 16,-4 3 19-16,-1 10 5 0,-2 4 18 0,-1 3 17 15,0 3 10-15,0 8 25 0,-3 0 0 16,1 3 0-16,2 4 9 0,-1 3-1 0,1 4-12 16,0 1-7-16,5 4 1 0,0 0-1 0,-20 15 2 15,6 7 2-15,0 7-4 0,-3 0-5 0,7 5-5 16,-4 9 0-16,2 2-7 0,3 7-8 0,4-4-11 16,0 1-3-16,3-2-8 0,2 0-3 0,0-10-2 15,2 10-7-15,4-12-7 0,2-1-9 0,0 0-10 16,3 1-10-16,2-3-15 0,0-9-12 0,6 2-10 15,-2-3-8-15,-2-2-6 0,3-10-4 0,0-4-2 16,2-1-2-16,7-5 8 0,1-2 2 0,0-5 5 0,3-5 2 16,-3-3 10-16,0-3 3 0,-2-3 3 15,-1-3 2-15,0 0 4 0,-3-5 5 0,0-2 1 16,5-9 7-16,-8 12-6 0,2-1 9 0,-6 4 9 16,0 2 3-16,-3 0 11 0,-4 6 8 0,0 2 18 15,-2 4 14-15,-3 3 1 0,-1 1-3 0,0 3-10 0,1 0-2 16,-2 2-6-16,-1 2-1 0,0 0-5 0,0 0 0 15,-1 17-2-15,-2-7-3 0,-1 2-1 16,2 5-4-16,-2 2-3 0,1 1-3 0,1-1-3 16,-3 6-7-16,2 0-8 0,3-5-11 0,0-1-12 15,0-1-12-15,6-1-14 0,-2-2-14 0,5 1-13 0,-2-4-1 16,2-2 12-16,2-3 0 0,2-2 9 16,0 0 1-16,3-5 12 0,-2 0 2 0,3-8 3 0,2 1 9 15,-2-2 1-15,1 0 8 0,0-5 0 16,3 0 7-16,1-1 11 0,-2-2 3 0,-3 4 4 15,-2 0 5-15,0 1 23 0,1 3 7 0,-3-2 3 0,-4 2 1 16,1 4 0-16,-1 0-1 0,-4 1-1 0,2 1 2 16,-2 1-8-16,0 2-1 0,-5 0 1 15,9 9 2-15,-5-4-3 0,2 4-2 0,0 2-2 16,-2 0 0-16,0 1-5 0,4 3-1 0,-3 0 1 16,0 1-3-16,0 2-2 0,-1-7-5 0,1 7 1 15,1-8-6-15,1-1 1 0,0 3-8 0,0-2 1 0,-1-3-6 16,3 2-3-16,1-3 0 0,-2-4 2 15,4 1-5-15,0-3-1 0,-1-1 4 0,0-3 4 16,2-2-3-16,-3 0 1 0,5-5 2 0,-3-2 1 16,-2-2-2-16,0 0 4 0,-1-9-2 0,-1 0 2 15,-2-2-5-15,1-2 3 0,-1 0 0 0,-5-1-1 0,2-3 4 16,-3 4 2-16,-3-2-4 0,-1 3 4 0,-1 1 4 16,-1 8 1-16,-2-2 0 0,1 7 3 15,-5-3 4-15,-4 8-1 0,-1 1 3 0,-2 1 0 16,-5 2 9-16,-5 6 1 0,-1 3 2 0,-1 4 5 15,0 3-3-15,2 6 2 0,5 4-3 0,3 0-1 0,2 4-2 16,5-1 1-16,0 4-7 0,5-1 0 0,5 2-2 16,4-4-2-16,0 2-1 0,7-1-6 15,-1-9-2-15,8-2-8 0,0 6 0 0,8-2-2 16,2-6-1-16,2 3-5 0,2-7-2 0,0-4-2 16,0-3-2-16,4-3-2 0,-3 2 1 0,-6-4 4 0,7-5 3 15,-2 2 2-15,-1-8 1 0,-2 0-1 0,0 1 1 16,0-3-1-16,-1-5 4 0,2 0 2 15,-3 0-5-15,0-5 2 0,3-4 2 0,3-12 3 16,0 1 0-16,-1-3-2 0,-5 3-2 0,3-4 7 16,-4 3-3-16,-6 9 1 0,6-12 4 0,-11 13 1 0,0 2 5 15,-1 4 4-15,-4 2 0 0,-3 4 0 0,-2 4 2 16,-1 3 3-16,0 0 3 0,0 6 0 0,0-1-4 16,-1 1-1-16,1 6-7 0,-3-5 4 15,3 5-5-15,0 0-2 0,-17 9 1 0,10 7-1 16,2 3 3-16,0 0-5 0,3 8 1 0,4 1-1 0,4 2-3 15,6-1-2-15,3 2 0 0,4 1-1 0,13 6-1 16,-1-3-2-16,3 3 0 0,-7-14 0 0,0 0 0 16,1-2 2-16,-4 2-2 0,-1-1-1 0,-1-4 4 15,-8-4-3-15,0-2 1 0,-5 1-1 16,-4-3 4-16,3 0 0 0,-3-3 0 0,0 1 4 0,-1-3-6 16,-3 1 9-16,-1-2-1 0,-1 1-3 0,-6-1 1 15,0 0 1-15,-2 0-3 0,-7 3-3 0,-1-7-2 16,-4 2-14-16,-8 2-27 0,-4 0-38 15,-4-3-74-15,-2-3-78 0,-20 0-89 0,-7-4-125 0,0-1-1270 16,-33-7 572-16,1-4 382 0</inkml:trace>
  <inkml:trace contextRef="#ctx0" brushRef="#br0" timeOffset="41381.633">13031 15461 3704 0,'15'-25'7'0,"6"2"43"0,2 5-67 0,2-1 14 15,1 6-7-15,3-2-21 0,0 0-10 0,1 0-42 16,-6 2-49-16,-7 3-57 0,-2-2-56 0,-7 1-759 16,-3 1 334-16,-3-2 224 0</inkml:trace>
  <inkml:trace contextRef="#ctx0" brushRef="#br0" timeOffset="43194.821">8126 5897 59 0,'2'-6'236'0,"0"1"-20"16,-2 0-21-16,-1-2-12 0,0 3-10 0,-3-1-9 15,-2 1-13-15,-3 0-7 0,-4 4-14 0,-6-3-8 16,-9 2-6-16,-2 2-8 0,-3 4-4 0,-3-2-6 15,-2 4-3-15,-3-5-2 0,-9 6-1 0,12-1-5 16,-13 0-7-16,12-1 0 0,2-2-5 0,0 3 5 16,0-2-1-16,1 1-7 0,2 0-6 0,1-2-5 15,1 3-2-15,1-2-6 0,3-2-2 0,9 2-3 0,-3 2-6 16,3-2 0-16,2 2 3 0,-1-2-6 0,6 1-6 16,-2 4 0-16,5-3-5 0,0 2 1 15,-3 3-3-15,3 1 4 0,0 3-1 0,1-2-2 0,1 3-2 16,3 0 11-16,-4 9-10 0,2 0 4 0,1 0-3 15,1 0 9-15,2 3-2 0,-1 1 5 0,6 2 3 16,-3 1 4-16,0 1-7 0,0 3 17 0,2 9-3 16,-2-1 14-16,1 1 7 0,-1-13-4 0,3 14 0 15,-2-11 5-15,-1 10 4 0,0 0-5 0,4 5 3 16,-4-1-4-16,0-4 1 0,4 1 0 0,-3 3-5 16,3 1 2-16,-1 0 2 0,-2-1 0 0,-1 1 3 15,1 2 0-15,0 1-6 0,-2-3 0 0,5 2 4 16,-5-2-6-16,-2 2 0 0,3 2-1 0,-1-1-7 15,1-1 1-15,0 3-1 0,-1-1-5 0,-2 0 4 16,3 1-5-16,-3-2 3 0,1-3-1 0,-2 7-1 16,0-6-1-16,0 3-3 0,1 0 3 0,-1-2 2 15,-1 3 0-15,-2 2-1 0,2-3-1 0,-5 6-7 0,6-5 8 16,-1 4-8-16,-3-2 1 0,-2 1-1 0,1-1-3 16,0-3 2-16,3-1-4 0,-4 1-3 0,3-2-1 15,1 3 12-15,-2 2-13 0,3 0-3 0,0 0-3 16,0-4-4-16,0 2-1 0,1-1 1 0,1 1-6 15,-1-1 7-15,2 1-1 0,-1-1-8 0,1-6 0 16,-1 4 0-16,1-2-2 0,-3 4-12 0,1-1 13 16,0-2 0-16,2 2 0 0,-1-1-6 0,1 0 3 15,1 3 8-15,-3 0-7 0,6 1-4 0,-5-2 3 16,8 0 4-16,-7-2-7 0,2 0 13 0,0-4-19 16,0 4 22-16,-2 5-12 0,1-4 1 0,0-2 4 15,-2-2 1-15,3 5 3 0,-1 1-1 0,-3-1-9 16,2-1 10-16,-2 3-4 0,-1-6-2 0,1 2-2 15,0 1-7-15,2-4 6 0,-1 0-1 0,-2 1-8 16,2 0 6-16,-2-2-3 0,5 1-10 0,0 1 0 16,-1 1 0-16,-2-1 0 0,6 4 0 0,-6-5 0 15,3 2 0-15,0 0 0 0,0-2 0 0,0 0 0 0,4 1 0 16,-4-4 0-16,3 1 0 0,-1 2 0 16,-2-4 0-16,0 1 0 0,4 5 0 0,-4-6 0 0,3 3 0 15,1-3 0-15,-2 4 0 0,3-3 0 0,-5-11 0 16,3 0 0-16,0 13 0 0,0-4 0 0,1 1 0 15,0-12 0-15,1 3 0 0,-1-1 0 0,2 12 0 16,2-3 0-16,-3 2 0 0,0-12 0 0,1 10 0 16,1 1 0-16,-2-10 0 0,-3 10 0 0,2 3 0 15,0-14 0-15,0 10 0 0,-1-9 0 0,3 10 0 16,-4-10 0-16,0 11 0 0,0-12 0 0,1 14 0 16,-3-13 0-16,0 11 0 0,2 0 0 0,0 0 0 15,-2 0 0-15,2-10 0 0,-2-1 0 0,0 0 0 16,1 8 0-16,-1-8 0 0,4-2 0 0,0 0 0 0,1-2 0 15,-2 4 0-15,1-1 0 0,-2-1 0 16,3 1 0-16,3-3 0 0,-4-1 0 0,-1 3 0 16,5-5 0-16,-4 0 0 0,1 0 0 0,2 4 0 15,0-4 0-15,-2 3 0 0,3-5 0 0,0 2 0 0,2-3 0 16,-1-2 0-16,0-6 0 0,6 3 0 0,1-1 0 16,-1-6 0-16,4 4 0 0,4-4 0 0,1 0 0 15,3-4 0-15,5-1 0 0,5-1 0 0,0-4 0 16,16 0 0-16,-14 0 0 0,15-4 0 0,-2 0 0 15,-2-3 0-15,5 1 0 0,-4-5 0 0,-11 2 0 16,0 0 0-16,-1 1 0 0,-2-6 0 0,1 3 0 16,1-3 0-16,-6 0 0 0,0-2-77 0,-4-3-208 15,3 1-53-15,-1-4-53 0,-4 0-36 0,2-3-40 16,11-14-21-16,6-6-19 0,1 2-1230 0,17-22 579 16,4 3 386-16</inkml:trace>
  <inkml:trace contextRef="#ctx0" brushRef="#br0" timeOffset="44995.088">20552 5138 209 0,'-4'-8'244'0,"-1"2"-19"0,5 3-17 0,-4-4-13 16,4 2-16-16,2 0-17 0,0 0-10 0,3-2-16 15,4 2-12-15,-1-2-7 0,10-2-7 0,-2 4-13 16,5-2-11-16,7-1-3 0,0 1-4 0,4 2-7 16,1 0 4-16,3-4-6 0,-3 4-3 0,6 2 1 15,-2-4-9-15,12 2 2 0,-9 3 0 0,-3-1 3 16,4 1-3-16,-5-1 1 0,-2 1-3 0,-2 6 4 0,-2-4-1 16,0 1-1-16,-8 1 4 0,-3 0-11 0,-1 0 2 15,0 1-1-15,-4 0 4 0,-1 1-17 16,-2 0-3-16,0 2 17 0,-2 2-16 0,1 1 4 15,-3 0-3-15,0 0 2 0,1 6-6 0,-2-1 4 0,-4 2 4 16,0 1 2-16,0 8 1 0,-2 1-1 16,-2 1 8-16,0-1 17 0,-4 3-14 0,2 2 5 0,-2 1 0 15,-1 0 1-15,1 0 4 0,1 0 2 0,-1 5 3 16,0 11-2-16,1-4-1 0,1-10-5 0,1 2 0 16,-1-2-5-16,0 12-1 0,-1 0 2 0,2-8-2 15,1 7-3-15,-1-9 2 0,-1 12-1 0,0-2-3 16,-1 3 3-16,-1 0 3 0,2-2-1 0,-2 2 4 15,1-2-6-15,2 0-1 0,-2 4 0 0,-4 0 2 16,8-5 1-16,-3 2 5 0,-1-1-8 0,-3-2-7 16,4 5 3-16,-5-6-4 0,3 2 1 0,-2 0 1 15,1 1-7-15,2 3 4 0,-2-1-7 0,2-1-1 16,2 1 0-16,0-1-1 0,-4 2-3 0,3 2 1 16,-4-2-2-16,1 1-2 0,2-2-4 0,1-1 3 15,0-1-2-15,-2 0 1 0,2 0-2 0,-1-2 3 16,1 6 4-16,-2 2 0 0,1-2-6 0,-2-1 2 15,2 4-5-15,-3-3 1 0,3 2-10 0,1-3 3 16,-3-2 5-16,1 1-3 0,-1 0-2 0,3-1 3 16,-1-1-6-16,-2 0 2 0,3-12-1 0,-4 16 1 0,0 2 4 15,-1 0 1-15,-1-1 9 0,-1 4-13 16,2-2 4-16,-1-3 3 0,-3 2 3 0,3-2-3 16,-1 0 2-16,2-1 3 0,-3 1 11 0,6-2-12 0,0-3 1 15,0 2-6-15,0 1-1 0,0 1 4 0,0-2-5 16,3 3-2-16,1 0-2 0,-1-5-4 0,0 5 9 15,2 0-11-15,1-3 4 0,-1 3-6 16,2 0 7-16,2-3-2 0,-2 1-3 0,0 2 3 0,1-1-4 16,0 1-3-16,0 1 1 0,0 0 3 0,-1 3-4 15,3-3 9-15,0 1-6 0,-2-2-5 0,1 3-1 16,0-3-2-16,-2 0 3 0,3 1-7 0,-3-2 4 16,-1-2 1-16,1 2-6 0,-2-1 0 0,2-2 0 15,-1-1 0-15,0 5 0 0,-1 0 0 0,1-1 0 16,0-3 0-16,-1-1 0 0,3 2 0 0,0 1 0 15,-1-1 0-15,0-1 0 0,2-2 0 0,-2-9 0 16,4 10 0-16,-2-12 0 0,4 14 0 0,-3-12 0 16,1 13 0-16,0-15 0 0,4 14 0 0,-4-14 0 15,8 12 0-15,-8-10 0 0,4-2 0 0,-4 0 0 16,0 0 0-16,3 0 0 0,-4 2 0 0,5-2 0 16,-4 0 0-16,-1 0 0 0,-3-3 0 0,4 3 0 15,-1-5 0-15,0 0 0 0,-1-2 0 0,0 2 0 0,0-1 0 16,1-1 0-16,-3-2 0 0,0 0 0 0,-1-6 0 15,0 1 0-15,4 1 0 0,-5 0 0 16,1-2 0-16,-3 0 0 0,3-2 0 0,-1 0 0 16,0-4 0-16,-3 3 0 0,1 0 0 0,-3-4 0 0,2-3 0 15,-1 3 0-15,0-3 0 0,-3 1 0 0,-2-3 0 16,1 4 0-16,1-4 0 0,-3-2 0 0,-5 4 0 16,1-2 0-16,-1 3 0 0,-4-5 0 0,2 1 0 15,-11 0 0-15,2-4 0 0,-5 2 0 0,0 2 0 16,-5-1 0-16,0-2 0 0,-1 2 0 0,0-3 0 15,-16 3 0-15,-2 2 0 0,2-5 0 0,-6-2 0 16,6 3 0-16,-6-1 0 0,5 4 0 0,-5-1 0 16,4-4 0-16,-3 4 0 0,2 0 0 0,-2 0 0 15,2-3 0-15,-1 1 0 0,4 4 0 0,-2-2 0 16,1-1 0-16,2 1 0 0,-1-2 0 0,1 3 0 16,15 0 0-16,-3-2 0 0,3-1 0 0,-1-1-45 15,0 4-61-15,-1-4-42 0,1 0-55 0,-11 1-67 16,15-3-57-16,-2-2-54 0,4 4-54 0,-4-2-47 15,6 0-68-15,1-3-1198 0,0 3 582 0,2-2 388 0</inkml:trace>
  <inkml:trace contextRef="#ctx0" brushRef="#br0" timeOffset="45961.656">17156 15176 40 0,'-3'-12'230'0,"3"-4"-2"16,-1 5 5-16,1-1 2 0,0-1-2 0,1 3 1 0,-1 3-8 15,3-1-10-15,-3 3-5 0,1-1-13 0,0 0-8 16,2 5-6-16,1-2 18 0,-4 3 3 0,11 3 4 15,-6-1-10-15,6 6 0 0,1 4-4 0,-2 1-11 16,2 4-4-16,5 7-6 0,-5 0-12 0,2 1-11 16,-1 2-7-16,1 2-4 0,-1-5-8 0,1 3-9 15,0 3 1-15,-1-1-6 0,-3 1-11 0,2-1 0 16,-1-4-17-16,1 1-4 0,1-1 5 0,-1-4-15 16,-2-1-3-16,0-4-9 0,0-2-2 0,0 0-7 15,-4-3-5-15,4-2-1 0,1-1 0 0,-2-3 0 16,1 0 3-16,3-3-4 0,0-4 2 0,7-3 5 15,-1-3 4-15,5-4-3 0,6-6 1 0,-1-3-1 16,12-12-6-16,2-7 7 0,30-21-7 0,-9-2-6 16,5-6-2-16,8 0-6 0,-2-4-8 0,12-2 3 15,5-2-7-15,3 6-5 0,8 3-1 0,7 4 8 16,2 0-9-16,-5 11-3 0,0-5-1 0,-5 10 14 16,-6 3-12-16,-7 6-8 0,-6 6 2 0,-24 11 2 15,0 1-4-15,-7-1 3 0,1 2-2 0,-16 4 1 16,-4 0-9-16,-1 2 6 0,-3 1 6 0,-4 1 1 15,-7 3 11-15,-2-2 11 0,-2 1-3 0,1 0 24 16,-4 3 11-16,-5-1 5 0,2 1-1 0,-2-4-3 0,-1 5-1 16,-1-3-10-16,-1 2-4 0,1-4-7 0,-4 2-46 15,1 3 0-15,0 0 0 0,-2 0 0 16,0-2 0-16,-1 1 0 0,-3-1 0 0,3 1 0 16,-2-3-64-16,-5 3-129 0,1-3-64 0,-1 5-76 0,-1-5-74 15,-3 6-76-15,-5 1-89 0,-1 1-1390 0,1 2 654 16,-11 3 436-16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1290.03943" units="1/cm"/>
          <inkml:channelProperty channel="Y" name="resolution" value="2064.7133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1-25T10:03:57.87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6183 3577 140 0,'0'-4'211'0,"0"-2"-5"16,0 2-4-16,0 4-10 0,0-4-3 0,0 4-7 16,-1-5-8-16,1 5-11 0,0-6-14 0,0 6-13 15,0 0-9-15,0 0-20 0,0 0-12 0,0 0-4 16,0 0-2-16,5 15-1 0,-3-3 0 0,2 5-1 15,-1 9-5-15,1 0 0 0,2 1-8 0,-2 2-7 16,0 4-3-16,-1 1-7 0,1-1-2 0,0 4-2 16,-4-4-7-16,4 3-1 0,1 0-5 15,0-3-4-15,-4 2-4 0,3-6-3 0,-4 3 1 0,1-3-5 16,-1-1-4-16,0-2 0 0,-1-6-1 0,1-2-4 16,0-6 2-16,0 1-2 0,0-4 0 0,0-2-1 15,0-2 6-15,0 0 16 0,0 0 12 0,0-1 16 16,0-4 19-16,0 3-1 0,0-3-12 0,0 0-7 15,-9-16-2-15,6 1-14 0,0-5-2 0,-5-9-13 16,4-5 15-16,-3-12-13 0,-1-2-14 0,3-7 3 16,1 1-14-16,0 0-7 0,2-2 19 0,2 1-6 15,1-2-4-15,0 4-9 0,1 4 9 0,1 1 1 16,1 13-4-16,1 2-3 0,-1 2 6 0,5 3-5 16,-2-1 9-16,2 3-3 0,-2 9-5 0,-2 0-2 15,3 8-7-15,-3-1 1 0,3 0-3 0,-1 3-2 16,1-1 2-16,1 3-7 0,4 2 6 0,-3 1 4 0,4 2 2 15,-1 2-1-15,0 1-1 0,4 1-3 16,-1 4 4-16,0 2 0 0,-1 0-7 0,8 7 3 16,-12 0 1-16,8 4 4 0,-5 1-3 0,-1 3 18 15,-4 0-20-15,1 2 1 0,-1-1-4 0,-2 3 10 16,-2 0 1-16,-4 2-3 0,-1 1-2 0,-1 1 2 16,-3 4 2-16,-4-2-2 0,-1 1-2 0,-5 9-5 15,-3-2 0-15,-2 0-2 0,4-11-2 0,-3-3-3 16,0 3-1-16,0-1-2 0,-2 1-7 0,0-3 7 0,-2-2 0 15,0-2-1-15,4-2 1 0,0-2 12 0,7-4-12 16,-2-3-4-16,0 1-1 0,4-6 3 0,2 2 3 16,0-4-11-16,1 1 3 0,-1-2-4 15,4-1-6-15,0-2-4 0,0 3 3 0,2-2 2 0,1-1 4 16,0-3 6-16,1 5 2 0,2-2-4 0,-3-3 2 16,10 3 5-16,-1-5 0 0,-4 2 7 0,6-1 0 15,1-2 1-15,5 2 2 0,-2-2-2 16,-2 2 2-16,6-5 0 0,3 1 4 0,-4 0 2 0,2-3-8 15,6-1 12-15,-6 2-11 0,5-4 6 0,0 1-3 16,2-3 14-16,-3-1-12 0,-7 4 3 0,3-2-1 16,-4 2-1-16,0-2-5 0,-3-2 8 0,6-5-2 15,-7 3 0-15,2 1 2 0,-5 0 0 0,1-2-1 16,-4 0-3-16,2-3 13 0,-6 3-10 0,1 3-2 16,-3 2 2-16,0 0 9 0,0 3 5 0,0-1 2 15,0 3 8-15,-3 1 20 0,3 2-18 0,0 4-7 16,-2-4 2-16,2 4-9 0,-3-2 1 0,3 2 0 15,-11 6-6-15,7 4 12 0,-9 5-16 0,5 2 6 16,-2 6-3-16,0 3-1 0,2-2-3 0,-2 0 0 16,6 3 0-16,1-3 3 0,1-4-7 0,0-1-4 15,3 0-2-15,2-1-8 0,2 0-5 0,0-3-8 16,2 2 0-16,2-6-1 0,-1 0-4 0,3-4 2 16,4 2-8-16,-4-3 3 0,3-5 3 0,5-1-1 15,-1-1 4-15,0-5 15 0,3-2-15 0,2-5 8 16,-2-4 2-16,0-4 3 0,-2-4 8 0,-1-2-7 15,-3-6 4-15,8-10-3 0,-5 0 7 0,-5-4-1 16,-3-3 5-16,0 2 5 0,-1-3 8 0,-1 0 12 16,-4 3 16-16,-3 2 2 0,-1 11 11 0,0 3 13 15,-1 2 18-15,0 5 8 0,-2 5 7 0,2 3 9 16,-2 4 15-16,2 5 7 0,-2 0-4 0,3 1-13 16,-2 1-11-16,-1 2-15 0,3 4-12 0,0 0-4 15,0 0-9-15,0 0-6 0,-5 22-5 0,1-3 0 16,3 8-5-16,-3 1-5 0,0 4-4 0,7 3-1 0,-7 1-3 15,8 10-2-15,-3-13-3 0,3 13-2 16,-4-9-3-16,4-1-1 0,1-1-2 0,0 12-12 16,0-13-10-16,2-2-6 0,3-2-15 0,-4-2-10 15,-1-3-10-15,4-2-4 0,-1-6-6 0,2-1-16 0,-4-5 12 16,1-2 0-16,0-2 4 0,0 0-7 0,0-4 18 16,0-3 0-16,3-3-1 0,-1-2-4 0,3-8 0 15,2-9-13-15,-2-1 2 0,1 0 8 16,-3-4 4-16,2-1 4 0,-2 1 1 0,-1 2 6 15,0-1-3-15,-5 9 8 0,1-2 19 0,-4 9 9 0,2-1 12 16,-3 2 20-16,0 0-19 0,1 3 11 0,-2 1-7 16,2 1 3-16,-1 1-9 0,0 3-3 0,0-5-1 15,0 5-12-15,0-4 2 0,0 4-1 0,0 0-10 16,0 0-1-16,3 13-11 0,-2-2-9 0,1-3-11 16,1 2-4-16,1-2 1 0,0 2-6 0,2-3 1 15,2 3 5-15,-1-2-1 0,2-2 7 0,4 1 3 16,-3-6 6-16,2 2 4 0,1-3 3 0,5 0 5 15,-1-4 7-15,-8-3 4 0,12-2 1 0,-7-3 13 16,1 0 8-16,-2-4 12 0,4-6 4 0,-7-3 19 16,4-4 7-16,-4-1 0 0,0 2 11 0,2-6 3 15,-7 0 17-15,3-12 2 0,-5 8 12 0,0 3 24 16,1 2-4-16,-7 2 11 0,2 3 8 0,1 2 4 16,-1 9 16-16,1 4 11 0,-3 2 7 0,3 1-1 15,0 3 3-15,-2 3-27 0,-1-2-16 0,2 0-10 16,1 6-20-16,0-4-12 0,0 4-12 0,0 0-7 15,0 0-7-15,1 17-3 0,-4 0-8 0,0 3-5 16,0 7 0-16,0 3-6 0,1 3-3 0,1 0-3 16,2 1-3-16,-4 12-2 0,5-9-2 0,-2-2 0 15,2-1-3-15,-1 1-4 0,3-1-5 0,0 1-2 16,1-2-6-16,-2-1-12 0,2-3-9 0,2 3-8 16,0-5-16-16,-3-1-14 0,4-2-12 0,4-1-14 15,-5-6-17-15,3 0-27 0,0-3-18 0,-1 1-49 16,1-9-2-16,7 4-19 0,-7-4-21 0,4-5-23 15,-1 2-20-15,5-6-42 0,-2-3-33 0,9-7-30 16,-11-3-941-16,6-8 441 0,-1-3 292 0</inkml:trace>
  <inkml:trace contextRef="#ctx0" brushRef="#br0" timeOffset="203.088">7481 3681 84 0,'-16'1'343'0,"-4"1"-32"0,4 1-36 0,3 1-28 15,2 0-24-15,1 0-27 0,3-2-23 16,3 1 5-16,2 2-7 0,-1-2-6 0,3-3-9 16,5 4-12-16,4 2 6 0,3-3-12 0,4 2 8 15,3-8-23-15,-1 6-8 0,3-1-10 0,-1-2-12 0,3 0-14 16,-5-2 11-16,1-1-22 0,0 3-21 16,-6-2-28-16,1-2-27 0,-2 1-37 0,-2 2-46 15,0 0-69-15,-2-2-81 0,-1-6-857 0,-3 4 366 16,-2-1 244-16</inkml:trace>
  <inkml:trace contextRef="#ctx0" brushRef="#br0" timeOffset="1115.996">8919 3510 12 0,'-3'-4'308'0,"1"1"-5"16,2 3-11-16,-3-4-19 0,3 4-27 15,-5-4-26-15,5 4-18 0,0 0-26 0,0 0-17 16,0 0-13-16,0 0 2 0,4 16 4 0,-3-6 6 0,4 6-6 16,-2 5-7-16,2 3-2 0,0 3-15 0,1 5-11 15,3-2-3-15,-2 3-11 0,-2 0-8 16,-1-2-10-16,0 1-1 0,1 5-9 0,0-7-1 15,-2 4-16-15,3 0-4 0,-3-2-5 0,1 0-4 0,-2-1-3 16,-1-1 1-16,0-2-13 0,-2-3 4 0,1-6-8 16,0-5-7-16,0-1 9 0,1-4-7 0,-1 1-7 15,0-4 8-15,0-1 5 0,0 1-2 0,-1-4-1 16,1-2 3-16,0 0-18 0,0 0 9 0,-7-17-6 16,4-10 1-16,0 1-8 0,-1-6 2 0,0-4-8 15,-1-13 5-15,0 0-8 0,1-3 17 0,3 1-12 16,-3 0 2-16,-1 0-4 0,3 5 2 0,2 10-4 15,-2 1 10-15,1 5-7 0,2 1 10 16,2-2-7-16,-1 6 5 0,2-1-5 0,3 1-6 0,-2 8 8 16,2 0 10-16,0-1-12 0,3 2 0 0,-1-1-7 15,4 1 2-15,0 1-7 0,1 2-5 0,1-1 9 16,0 3-6-16,-1-2 5 0,4 3-5 0,0 2-16 16,3 0-6-16,-5 1-13 0,1 1-16 0,-3 2-14 15,-3 4-26-15,-2-3-31 0,3 3-16 0,-6 0-29 16,1 3-13-16,-1 2-11 0,-1 4-24 0,0 2-33 15,-5 3-36-15,-5 4-635 0,-4 6 310 0,-5-1 206 16</inkml:trace>
  <inkml:trace contextRef="#ctx0" brushRef="#br0" timeOffset="1298.023">8966 3747 146 0,'1'4'236'0,"-1"0"-19"0,0-4-17 15,5 1-9-15,-5-1-10 0,8 0-4 0,-8 0-11 16,14-2-13-16,-2-3-11 0,0 1-14 0,8-2-10 16,0 0-14-16,-1 0-16 0,0 1-24 0,1 0-27 15,-1 1-32-15,1 3-30 0,-2-2-28 0,-4 2-37 16,3 2-35-16,-5 0-27 0,0 2-484 0,-3 1 212 16,1 4 140-16</inkml:trace>
  <inkml:trace contextRef="#ctx0" brushRef="#br0" timeOffset="1600.225">8992 4255 169 0,'0'1'231'0,"0"-1"-18"0,-2 4-12 16,2-4-11-16,0 0-12 0,0 4-6 0,3-1 10 15,-3-3-1-15,10 4-3 0,-5-3-9 0,2 1-8 16,2-1-4-16,7 1-9 0,-6 0-3 0,4-3-10 16,3 1-18-16,-3 0-2 0,4 0-4 0,1-1-17 15,3-2 1-15,-5 2-11 0,3-1-6 0,-2 1-12 16,0-2 0-16,-1-1-12 0,0 2-6 0,-3-2-39 0,-4 2-25 16,3-3-27-16,0 0-39 0,1 1-39 0,-1 1-51 15,-3-5-35-15,6-1-57 0,-4 2-684 16,2 0 316-16,-2 0 210 0</inkml:trace>
  <inkml:trace contextRef="#ctx0" brushRef="#br0" timeOffset="3384.917">9923 3900 102 0,'0'-12'242'0,"0"2"-4"0,0-2 4 16,-2 0-5-16,0-4-19 0,-2 0-14 0,-2 4-11 0,1-3-11 16,-3 5 0-16,-1-1-8 0,-1 3-7 0,1-2-12 15,-1 4-12-15,-8-2-12 0,1 5-13 0,0 3-13 16,-1 0-10-16,-3 7-10 0,-7 3-7 0,1 2-12 16,3 2-1-16,0 2-14 0,8-3-15 0,1 1-11 15,4 4-18-15,2-1-10 0,1-2-12 16,2 2-8-16,3 0-7 0,0-5-2 0,5 0-3 0,-1-3-1 15,3-1 0-15,2 1 3 0,1-4 5 16,-1-2 2-16,4 3 6 0,0-4 0 0,3-3 4 0,0 1 5 16,0-2 6-16,-2-4 8 0,3 3 15 0,-5-1 12 15,0-2 16-15,4 2-1 0,-4-1 13 0,-4 3 5 16,0-2-6-16,3 4-4 0,-7-3-10 0,4 3 5 16,-5 0-7-16,9 3 4 0,-5 0 3 0,0 1 5 15,5 6 1-15,-2 5 20 0,4 2 2 0,-4 9-8 16,2 0 1-16,-1 6 1 0,-2-3-9 0,1 1 0 15,-1 3-3-15,2 1-5 0,-3 2-3 0,0-3-6 16,0 0-4-16,4 2-4 0,1-1-2 0,1 1 0 16,5 8-6-16,-7-11-3 0,0-5-4 0,1 1-2 15,-2-9-5-15,1-3 0 0,0 0-6 0,-4-7 0 16,0 1-6-16,0-2-6 0,-1-3 9 0,0 0-1 16,0-2 1-16,-4-3 1 0,0 0 2 0,12-15-5 15,-5-2-3-15,-1 0 1 0,0-11 7 0,-2-1-4 16,-1-6 10-16,5-12-17 0,-8-3 4 0,2-3-4 15,-3-1 12-15,0-1-12 0,-5-2 0 0,4 6 14 16,1 2 8-16,-3 12 20 0,4 6 16 0,-6 2 10 16,4 2 7-16,1 9 10 0,-2 6 3 0,3 0 8 15,0 3-6-15,0 1-12 0,0 4-8 0,-1-1-9 0,1-2-13 16,0 5-8-16,0 2-1 0,0 0-2 0,0 0 0 16,3 12-9-16,1-1-2 0,0 4 0 15,3-1-4-15,-3 3 1 0,0 3-3 0,1-3-2 16,4 1 4-16,-6 0-7 0,3 2-12 0,-1-2-10 15,0 0-4-15,1 2-3 0,2-5-13 0,-4-3-13 0,2-2-14 16,-2 1-4-16,1-2 2 0,0-1-9 16,1-1-1-16,-3 0 1 0,2-4 11 0,-1-1 3 15,0 0 8-15,-4-2 7 0,10-7 5 0,-4 0 2 16,2-4-2-16,5-6 5 0,-3-6 7 0,3-3 2 0,-5 3 15 16,3 0-9-16,-3 3 8 0,0 2 10 15,-2 2 6-15,-1 0 8 0,0 6 8 0,-1-1 17 0,0 2 5 16,-2 2 0-16,0 2-4 0,-1 2-2 15,0-1-5-15,-1 4-9 0,3-5-2 0,-3 5-4 0,1-3-4 16,-1 3-4-16,0 0-3 0,0 0 2 0,0 0-3 16,8 8 3-16,-6-4-1 0,2 3-4 15,-1-1 1-15,0 2-4 0,0 2-9 0,1-2-11 0,1 2 0 16,1-2-9-16,-4 1-19 0,1-1-11 0,1-1-7 16,1-2-3-16,3 4 4 0,-5-6-2 0,4 1 5 15,2-3 10-15,-1 0 4 0,3-3 2 0,2-1 5 16,-1-1 1-16,3-6 5 0,-1 2 6 0,0-6-5 15,-1 3 4-15,3-2 9 0,0 1 0 0,-3-2 12 16,-4 4 17-16,-2 1 8 0,2-2 10 0,-1 2 6 16,0 1-2-16,-3 4 5 0,-1-1-1 0,0 0-4 15,-1 1 1-15,-2 1-3 0,-1 3-5 0,4-1-7 16,-4 1-3-16,0 0-4 0,0 0-4 0,0 0 2 16,5 8 1-16,-5 0-5 0,2 2 2 0,0 2-2 15,-1 0-7-15,2 0-19 0,-2 2-19 0,3-3-2 16,1 0-3-16,-1 0-9 0,0-2-7 0,1 2-8 15,0-3-5-15,-1-2 18 0,5 2-18 0,-3-5 2 16,2-3 4-16,0 0 12 0,2-3 3 0,0-2 1 16,-1-4 13-16,5-3 15 0,-1-3-2 0,2-5 13 15,-5-6 2-15,2-1 15 0,1-2 10 0,-4-3 19 16,-4 0 13-16,6-1 21 0,-6-1-3 0,-3-4 2 16,0 4 9-16,-2 0 16 0,0 1 7 0,0-1 10 15,0 7 25-15,-2 8 15 0,-1 1 11 0,3 8-1 16,-1-1-7-16,-2 3-18 0,3 3-8 0,-2 0-22 15,-1 1-15-15,3 4-12 0,-1-3-13 0,1 3-5 16,0 12 0-16,0 4-11 0,0 3-2 0,1 7-4 16,2 1-4-16,-3 4-5 0,-3 0-3 0,8 0-4 15,-5 4 4-15,5-2-7 0,-1 1-4 0,0 0-10 16,-1-2-13-16,0-3-11 0,6 3-15 0,-1-4-9 16,-3-3-8-16,-1-7-15 0,2 0-16 0,-2-6-8 0,1-1 1 15,3-2 5-15,-3 2 5 0,0-5 6 16,2-4 7-16,0 0 5 0,1-4 4 0,1 0 3 15,7-7 5-15,-5-3 7 0,0-3 0 0,6-6 5 16,-2-3 7-16,-2-1-6 0,0 3 5 0,-2-4 2 0,2 2 6 16,-8 6 1-16,5 4 1 0,-6 2 10 0,0 3 3 15,-3 1-2-15,3 2 0 0,-4 2 0 0,4 1-5 16,0-1-2-16,-4 4-3 0,2-1 0 16,-2 1 0-16,0 0 4 0,5 14 2 0,-1-5 0 0,-1 2-3 15,-2 1-4-15,4 3-1 0,-1 2-11 0,1-4-16 16,3 4-16-16,-2-1-18 0,-2-2-12 0,8-1 1 15,-5-2 0-15,2-4 6 0,-1 0-1 0,1-1 0 16,3-2 8-16,0-1 10 0,2-2 4 0,0-2 10 16,5-5 5-16,-5-1 6 0,4-1 3 0,-4-2 2 15,4-3 8-15,-1-2 6 0,-2-7 13 0,-2 6 13 16,1 2 3-16,0-9 18 0,-4 7 15 0,-1-1-1 16,-1 2 12-16,1-1 3 0,1 3 6 15,-5 3 13-15,2 0-1 0,-4 3 1 0,1-3-6 0,1 6-12 16,-4 3-5-16,3-2-6 0,-4 3-6 0,4-1-3 15,-4 1-5-15,0 0-1 0,5 18-1 0,-3-2 1 16,2 1 0-16,-1 7 1 0,0 3-1 0,-2 2-6 16,-1 0-2-16,3 4-2 0,-1 4-2 0,2 9 2 15,-4-12-2-15,0 2-3 0,0 12-1 0,0-13-5 16,0 1 3-16,-3-3 0 0,3 4-3 0,3-3 1 16,-3 2-4-16,5 13 0 0,-1-15-3 0,-3 0 7 15,3-1-4-15,0 4 1 0,0-4-5 0,-2-7-2 16,-2 4-1-16,0-1 6 0,-6-2-5 0,2-3 3 15,-1-5-3-15,-4 5 2 0,-4-2-2 0,-1-2 0 16,-1-4 2-16,-4 4-1 0,2-9 1 0,0 0 2 16,-2-4 1-16,-1 0-5 0,3 0 6 0,-2-5-4 15,1-4 4-15,-1-3-2 0,0-1 0 0,2-4-8 16,-2-10 0-16,6 6-11 0,1-2 7 0,3-7-5 16,2-1-4-16,3 5 0 0,6-8 3 0,0 8-9 15,3-5 3-15,-1 6 1 0,3 0-4 0,3 0 3 0,5-4 1 16,-1 0 1-16,4-1-9 0,5 2-1 15,-3 0-22-15,2-1-28 0,5-2-40 0,0-2-50 16,0 1-57-16,-2-3-73 0,8-7-95 0,-10 7-1008 16,-2-2 467-16,-3-2 310 0</inkml:trace>
  <inkml:trace contextRef="#ctx0" brushRef="#br0" timeOffset="5299.932">12798 3692 273 0,'7'-10'419'0,"-2"2"-39"0,-1 4-28 0,-2-2-21 15,2 3-30-15,-4-2-31 0,3 4-14 0,-3 1-34 16,0 0-18-16,7 6-3 0,-7 0 0 0,0 8-8 0,-1 4-6 16,1 6-11-16,0 4-15 0,-3-4-19 0,3 6-11 15,-3-3-15-15,0 4-8 0,2-2-13 16,-2 0-5-16,2 3-8 0,1-4-8 0,-4 4-8 15,-1-3-6-15,5-3-10 0,-4 0-5 0,3-6-18 0,-2-2-9 16,3-1-8-16,-1-3-14 0,-3-5-10 0,8-1 1 16,-4-3 2-16,0-1 1 0,1 3 10 0,-1-7 4 15,0 0-1-15,0 0 4 0,4-16 0 0,-1-5 0 16,-2-6-7-16,-1-7-3 0,0-13 6 0,-4-5 0 16,4-1 0-16,-4-1 2 0,-2-4 2 0,2 0 0 15,0 0 11-15,-2-1-7 0,-1-1 10 0,2 4 11 16,-4-2 1-16,4 8 1 0,4 2 10 0,-2 14 20 15,3 6 7-15,0 1-5 0,3 2-5 0,-3 10-11 16,0 3-5-16,0 3-7 0,4-2-4 0,-2 5-5 16,1-1-2-16,7 2-5 0,0 2-4 0,2 0 29 15,7 3-8-15,0 3-2 0,-1 3-5 0,8 5-3 16,-6-2-3-16,4 13-5 0,-2-3-7 0,-3 1-7 16,-2 1-4-16,1 3-12 0,-8-1-8 0,3 4-3 15,-7-1-8-15,-2 0 0 0,-4 1-8 0,-6 1-11 16,-5-1-1-16,-3 1 1 0,-1 3-3 0,-7-7 7 15,-2-3-2-15,-1 3 9 0,0-6 0 0,-1 3 3 16,1-5 1-16,2 1 9 0,-1-4 1 0,7-1 3 16,-2-2-2-16,6 0 3 0,-1-3 4 0,6 0-4 15,3-2 0-15,0 3 6 0,2 1-2 0,1 1 3 16,4 1 3-16,4 0-2 0,3 4 4 0,4-1 0 16,4 1 4-16,9-1 2 0,2 0-1 0,4-2-1 15,3 3-2-15,0-6 3 0,1-1 2 0,6-3 1 16,-2-1-4-16,11-1-1 0,-14-2 7 0,0 0-5 15,2-2-4-15,0-3 6 0,-2-3-3 0,-1-1-1 16,-4-1-1-16,-1-2 2 0,-1 0-5 0,-3-5-5 16,0-1-2-16,-4-4-9 0,-3-4 1 0,2 0 0 15,-3-3-2-15,-5-2 4 0,1 2-21 0,-2 1 24 16,-6 1 6-16,-3 6 3 0,-1 3 2 0,-3 0 4 16,-3 5 10-16,-1 0 0 0,-3 3-2 0,-2 1-1 0,-5 4-2 15,-4-1 0-15,-2 5-3 0,-8 6 0 16,1-1 0-16,-1 7-14 0,6 4 5 0,-3 0-4 15,4 4-9-15,6-1-10 0,0 2-25 0,6-3-13 16,2 8-14-16,0-6-2 0,4-2-3 0,2-1-7 0,1-1-1 16,1-3 9-16,3-2 6 0,2 0 3 0,1-2 12 15,0 0 8-15,2-4 8 0,3 1 3 0,-1-3 4 16,0-3 7-16,2 3 6 0,-1-6 7 16,2 3 2-16,-1 0 7 0,1 0 7 0,-1 0 2 15,-3 0 2-15,3 0 9 0,-3 0-2 0,0 0 0 0,-1 0 5 16,-1 3-2-16,-1-2 2 0,3 2 0 0,0 2 1 15,-3 2-3-15,2 0 5 0,1 3-3 0,-1-3-3 16,5 5-1-16,-1 3 0 0,-4-7-5 0,5 4-5 16,0-4-5-16,3 2-6 0,-7-3-11 0,4-3 0 15,-2 3 1-15,0-4-3 0,1 0-2 0,0-3 1 16,1-4 7-16,1-3 0 0,1-2 6 0,-2-3 1 16,2-1 5-16,-3-2 8 0,2-8 3 0,0-6 16 15,1-1 15-15,-6-3 12 0,3-11 7 16,-3 11 8-16,-2-15 21 0,0 1 11 0,-3 0 3 0,0-4 19 15,-4 4 11-15,2 3 12 0,-6 8 10 0,-1 1 20 16,3 4 15-16,-4 1 21 0,0 7-10 16,1 7 9-16,0 5 4 0,2 1-10 0,-1 1-19 0,2 2-23 15,-3 2-21-15,0 3-9 0,4 2-17 0,0 0-6 16,-5 19-11-16,4-1-10 0,-2 7-11 0,-1 6 0 16,3-1-8-16,1 2-8 0,-1 4-4 0,1-3-3 15,0 13-3-15,0-12-7 0,2 15-17 0,2-16-8 16,0 3-33-16,1-3-28 0,4-2-13 0,-4-1-13 15,4-2-9-15,1-5-16 0,2 0-10 0,-3-8-11 16,1-1-8-16,3 1 6 0,-3-10 10 0,1 1 10 16,1-3 13-16,2-6 4 0,-2 2 19 0,0-5-2 15,4-6 14-15,-1 0 0 0,0-12 11 0,1 0 9 16,-1-3 13-16,-2 0 9 0,-1 3 14 0,0 2 21 16,-4 3 15-16,-2 1 14 0,-1 2 16 0,-1 1 14 15,1 4 9-15,-2 4 2 0,-2 1-7 0,0 1-10 16,-1 1-12-16,2 1-13 0,-2-1-5 0,0 4-1 15,0 0-6-15,0 0-4 0,2 12-3 0,-3-3-1 16,0 2-1-16,-1 5-8 0,1 1-16 0,-2 3-17 16,2 2-21-16,1 2-21 0,-1 2-13 0,3-8-27 15,1 0-10-15,1 0-6 0,2-3-3 0,1-3 1 16,-2-2-8-16,2 0-2 0,2-4 11 0,3-2 21 16,-2 1-10-16,0-5 17 0,3-2 11 0,0-3 15 15,-2 0 9-15,6-3 15 0,-2-2 12 0,1-3 11 16,-2 4 22-16,-5-1 25 0,1 2 14 0,-1-2 9 15,0 3 3-15,-5 2 15 0,1 0-13 0,-1 2 7 16,1-1-6-16,-3 1-6 0,2 1-8 0,-4 2-6 16,0 0-6-16,0 0-1 0,9 5-2 0,-8 0-8 15,2 1 2-15,1 3-3 0,-2 0-1 0,1 3-1 16,3 3-1-16,-1-5-8 0,-1 2 7 0,1 1-11 16,4 0-6-16,1 0-4 0,-2-4-2 0,1 0 1 15,5-2-7-15,-4-2 0 0,3 0-2 0,1-2 3 16,4-1-5-16,1-2 8 0,0-2 0 0,-3-1-3 15,0-3 1-15,2-5 2 0,-3-2 4 0,2 0 1 16,1-7-2-16,1 1-8 0,-2-5 4 0,-2 2 5 16,-2-2 0-16,0-2-3 0,-6-1 0 0,0 1 2 15,-2 1 0-15,-1-3-1 0,-4 10 7 0,0-2 6 16,-3 1 8-16,-2 3 1 0,0-1 9 0,-3 7 0 16,-2 0 3-16,0 5 0 0,-8-2 0 0,0 7-3 15,-5 3-1-15,-4 5-1 0,-1 5 0 0,-1 0-2 16,2 5-5-16,4-1 0 0,-3 4 0 0,6 1-4 0,-2 1-1 15,4-1-3-15,4 2 4 0,8-4-5 0,-1-2 1 16,2 2 0-16,0-4-6 0,0 0-6 16,6-1-10-16,1 1-12 0,0-4-22 0,1 0-13 15,0 1-32-15,3-4-41 0,5 3-53 0,-1-4-49 16,1-3-58-16,0 1-65 0,12-4-73 0,-4 1-997 0,14-6 476 16,-2 2 316-16</inkml:trace>
  <inkml:trace contextRef="#ctx0" brushRef="#br0" timeOffset="5560.764">15215 3437 343 0,'0'0'374'15,"0"0"-36"-15,-13-7-28 0,13 7-17 0,0 0-23 16,0 0-16-16,-3-3-21 0,3 3-17 0,0 0-26 15,0 0-15-15,0 0-18 0,0 0-14 16,0 0-6-16,20 3 5 0,-7-3-25 0,0 3-4 0,6-1-18 16,2 0-8-16,-1 0-17 0,9 2-25 0,-3-1-34 15,-3-1-27-15,-2-1-35 0,-2 4-40 0,-1-3-37 16,-2 1-36-16,-3 0-45 0,-3-1-33 0,-1 2-20 16,-6 1-28-16,-2 0-598 0,-3 1 296 0,-6 3 198 15</inkml:trace>
  <inkml:trace contextRef="#ctx0" brushRef="#br0" timeOffset="5691.905">15368 3582 17 0,'-13'10'191'15,"1"-1"20"-15,1-1 8 0,3-2-4 0,1 2 0 16,-3-1-16-16,6-3 0 0,1 5 7 0,-1-2 2 16,3 2-2-16,2-2-9 0,1-2 0 0,2 2-5 15,2 2-4-15,4-1-28 0,2-4 7 0,4 5-22 16,2-4-20-16,4-1-14 0,7-3-36 0,2 4-58 16,-2-5-59-16,2 0-83 0,0 0-108 0,-1-7-855 15,2 1 364-15,4-5 240 0</inkml:trace>
  <inkml:trace contextRef="#ctx0" brushRef="#br0" timeOffset="8382.004">17466 2382 101 0,'-2'-2'304'0,"2"2"-27"16,0 0-4-16,-2-4-8 0,2 4-14 16,0 0-36-16,0 0-21 0,0 0-15 0,0 0-25 0,0 0-14 15,0 0-10-15,0 0-12 0,0 0-11 0,-1 18-4 16,1-8-6-16,0 5-9 0,-2 1-6 0,-1 7 6 16,0-1-11-16,3 4-1 0,-1 0-5 0,1 2-1 15,-1 2-11-15,1 4-1 0,-1-3-5 0,2-1-3 16,0 0-7-16,-2 2 2 0,0-3-8 0,1 5-3 15,0-5-2-15,0 1-3 0,-2-1 0 0,1-10-2 16,0 2-3-16,-1-1-4 0,2-3 1 0,-2-3-5 16,2-4 4-16,0 0 1 0,-2-4-1 15,2-2 12-15,2-2 20 0,-2-2 29 0,1 4-6 16,-1-4-7-16,0 0-5 0,3-29-16 0,-2 10 1 0,0-10-6 16,3-5-1-16,-1 1 0 0,1-14 1 0,-1-3-6 15,-1 1-1-15,0-6-6 0,3 0 1 0,-4 0 7 16,2-2 1-16,0 1 8 0,0 8 2 0,3-1 1 15,-4 15 14-15,1-18-2 0,1 20-4 16,-2 4 0-16,3 10 4 0,-4-1-7 0,3 2 1 0,0 4-4 16,-4 3-3-16,4-1-7 0,-3 5-7 0,3 2-1 15,0-5-7-15,1 6-2 0,1 1-5 0,3 1-4 16,0 1-3-16,4 0 1 0,-4 2-5 0,4 2 2 16,2 5-5-16,-2 1 4 0,5 2-1 0,5 8-2 15,-5 3 0-15,0 2 1 0,0 0-3 0,3 1 1 16,-7 5-1-16,-1-5-3 0,2 2-6 0,-6 0-3 15,-2 3-16-15,-2 0-2 0,-4-1-7 0,-1 4-7 16,-5-3-2-16,-4 1-4 0,-4 0 4 0,-1 1-6 16,-1-2-9-16,-2-2-6 0,-4 0 5 0,-2 0 2 15,1 1-5-15,-11 6-5 0,6-12 10 0,1-1 0 16,3-4-4-16,-1 4 7 0,2-3 2 0,2 0 5 16,-1-4-4-16,7-5 10 0,-1 0 3 0,5-5-7 15,1 2 16-15,0-1-2 0,4-5 5 0,1 3-4 16,0-2-5-16,0 0 6 0,3 0-7 0,1-3 8 15,-1 6 0-15,4-4 7 0,-3-2 2 0,11 1 3 16,-5 1 1-16,7 1-2 0,-2-3 5 0,9 0-1 16,-4-3 2-16,3 1 8 0,4 0 0 0,-2-4 2 15,7-1 2-15,-9 0-1 0,9 0 1 0,-4-5 0 16,-4 7 7-16,-1-3-7 0,6-6-5 0,-7 5 7 16,1-1-1-16,4-3 1 0,-6 0-6 0,2 0 4 15,-6 1 0-15,1-2-1 0,-1-1 8 0,-2 0-7 16,-2 1 11-16,-2 3 7 0,-1 1 1 0,0-1 19 15,-1 2-8-15,-1 0 11 0,-2 3 10 0,-1 3 7 16,1-3-4-16,0 3-1 0,-2 1-12 0,0 2-6 16,0 0-4-16,0 0-5 0,0 0-10 0,0 0 7 15,-12 17-3-15,7-2-3 0,-2 1 1 0,0 1-3 16,2 0-1-16,0 2-4 0,-4 8-8 0,8-2 8 16,-3 5-5-16,4-5-7 0,2-6-8 0,1 0-9 15,3 0-2-15,-1-7-12 0,3 3-17 0,1 0 8 16,0-6-1-16,0 0-3 0,1-1-11 0,3-4 3 15,-2-2 8-15,8-3-3 0,-2-5 8 0,2-2-1 16,7-7 8-16,-2-1-2 0,-3-5 2 0,0-4 12 16,-2-4 7-16,3-15-9 0,-4 12 1 0,2-16 13 15,-1 2-3-15,-3-5 4 0,-3 0 5 0,-4 1 10 16,2-8 28-16,-4 6 8 0,-2-1 3 0,-4 3 19 16,3 18 6-16,-4 6 14 0,-1-1 27 0,-2 9 9 15,2 3 6-15,-2 2 5 0,-2 4-4 0,5 1-12 16,-4 3-14-16,4-1-16 0,-1 1-14 0,1 5-8 15,0 0-4-15,-5 14-7 0,0 3 0 0,1 3-10 16,0 8-4-16,-1 5-2 0,2 2-5 0,3 1-3 16,0 12-1-16,-1-12-4 0,1 10-4 0,0-12-2 15,4 0-11-15,0 3-5 0,1-5-12 0,0 2-19 16,1 0-11-16,1-1-10 0,-1-5-11 0,2 1-5 16,2-4-9-16,-2 2-13 0,0-12 2 0,-1-1 5 15,3 0 5-15,-1-6 3 0,0-4-1 0,3 1 16 16,-1-7 0-16,2-1-1 0,4-9 7 0,-1-1 3 15,2-7-5-15,1-3 2 0,-1 1 12 0,0-1-2 16,-3 1 12-16,-2-2 1 0,-2 8 18 0,-3 0 6 16,0 2 19-16,-2-1 13 0,-2 4-3 0,0 1 6 15,-1 0-6-15,-2 3 1 0,-1 0 2 0,1 3 0 16,-1-2-7-16,3 2-2 0,-3-1-5 0,0 5-3 16,1-6-12-16,-1 6-21 0,0-3-14 0,0 3-9 15,0 0-2-15,0 0-4 0,0 0-3 0,0 0 6 16,5 9-3-16,-1-7-9 0,0 2 5 0,0 0-6 15,5 1 12-15,1-2-2 0,-1-1 4 0,-1 1 6 16,0 0 3-16,5-4 7 0,0 1 6 0,-2-3-1 16,6-3 9-16,-6 1 9 0,6-2 12 0,-3-4 14 15,-1-5 6-15,2-3-2 0,-1-3 25 0,0-3 0 16,-2-3 4-16,-3 1 6 0,1-4 12 0,0 2 4 16,-3-3 6-16,-2-2 3 0,2 1 0 0,-3 0 16 15,-2 5-5-15,0 1 5 0,-1 6 24 0,-1 1 10 16,-1 4 2-16,1 5-10 0,-1 1-6 0,1 4-3 15,-1-1-13-15,-1 2-15 0,2 0-10 0,-2 2-14 16,2 3-7-16,0 0-8 0,0 0-3 0,-8 21-2 16,4-3-6-16,0 7-6 0,-1 6 0 0,1-2-6 15,2 5 3-15,-2 0-2 0,-1 2-4 0,3 0-2 16,-1 9-3-16,0-10 0 0,1 12-4 0,2-12 2 16,1-1-8-16,-1 0-9 0,3 0-12 0,-5 2-8 15,5-5-27-15,1 0-14 0,-1-2-9 0,4-2-20 16,-1 1-32-16,5-4-31 0,-1-8-27 0,5 5-38 15,-1-8-35-15,2-5-37 0,5-1-65 0,7-7-60 16,-7-5-1084-16,8-7 501 0,3-3 334 0</inkml:trace>
  <inkml:trace contextRef="#ctx0" brushRef="#br0" timeOffset="8584.199">18736 2446 254 0,'-26'3'393'0,"6"-2"-31"0,5 1-41 0,6-2-45 16,1-1-28-16,1 2-28 0,0-1-13 0,7 0-19 16,0 0 3-16,0 0 1 0,21 3-3 0,-1-5-23 15,13 2 1-15,6-2 0 0,16-3-26 0,2-3-13 16,-3 5-13-16,1-4-11 0,-3 5-14 0,-12-3-16 16,-7 2-29-16,5-4-52 0,-6 2-42 0,-4-3-54 15,-6 2-63-15,-5 1-63 0,-2-1-91 0,-1 2-802 16,-9 0 374-16,0 0 250 0</inkml:trace>
  <inkml:trace contextRef="#ctx0" brushRef="#br0" timeOffset="9220.114">16724 4039 318 0,'-22'3'304'0,"4"2"-30"0,3-2-20 15,3-2-12-15,3-1-35 0,6 3-19 0,3 0-10 16,0-3-1-16,17 5 1 0,15-4 2 0,22 2-2 16,10-5 4-16,41-3 10 0,3-4-9 0,10 1-9 15,6-1-3-15,5 4-12 0,0-6-7 0,2 6-11 16,4-4-12-16,1 2-17 0,-1 7-10 0,-5-9-3 15,-5 4-8-15,-14-2-6 0,-8 3-7 0,-13 0-3 16,-29 1 0-16,-1 0-2 0,-4-1-9 0,-4 2 3 16,-19 0-2-16,3-1 0 0,-4-1-4 0,-3 1-3 15,-8-1-1-15,-3 3-7 0,-6-2-3 0,0 1-2 16,-2-1 0-16,-2 1-10 0,-3 1-22 0,0-1-31 16,-5 2-60-16,3-7-62 0,-7 3-62 0,-8 2-62 15,-5 3-73-15,-12 4-74 0,-6-2-980 0,-19 3 463 16,-5 2 310-16</inkml:trace>
  <inkml:trace contextRef="#ctx0" brushRef="#br0" timeOffset="9849.246">17102 4696 225 0,'0'-1'332'0,"1"-5"-35"0,-1 6-35 0,0 0-38 15,0 0-19-15,0 0 9 0,9 11-12 0,-5-3-7 16,-3 4-12-16,6 3-12 0,-2 2-15 0,-1 2-6 16,3 6-10-16,-3 3-13 0,0-2-18 15,0-1-1-15,-3 2-16 0,3 1-6 0,-4-1-9 0,0-1-4 16,-1-2-9-16,1-6-7 0,-3 3 1 0,3-3-11 15,-4 3-7-15,2-4 1 0,-5-3-6 0,6-2 3 16,-4-2-9-16,5-5 0 0,-1 2 4 0,-2 0-2 16,2-5 11-16,1-2-3 0,0 0-1 0,0 0-5 15,-12-13-6-15,8 3-3 0,-1-6 0 0,-1-12-11 16,1 0 2-16,1-2 1 0,-2-6 6 0,3-11-9 16,-3 0 4-16,2 0 5 0,0 11-1 0,0 3 12 15,4-1 1-15,0 4 6 0,-2 2-1 0,2 0-2 16,0 1-3-16,4 10-6 0,-1-4-5 0,6 4 2 15,-2 2-2-15,3 0-10 0,1 0-1 0,2 2 3 16,0 1-2-16,2 0-4 0,1 3 1 0,1-2-9 0,0 2 6 16,1 2 1-16,2 2-4 0,-3-2 3 15,2 0-9-15,2 3 4 0,-2 0-1 0,1 2-6 16,-2-2-14-16,0 1-18 0,0 1-32 0,-7 2-14 16,3-1-35-16,-1 2-19 0,-1 1-19 0,-2 2-21 15,-1 2-21-15,-3 1-11 0,-2 3-27 0,2 4-21 16,-2 2-22-16,-8 11-699 0,-4-5 326 0,-1 2 218 15</inkml:trace>
  <inkml:trace contextRef="#ctx0" brushRef="#br0" timeOffset="10039.179">17156 5006 179 0,'0'0'319'0,"0"0"-30"0,0 0-35 16,19-9-17-16,-6 3-15 0,7-2-14 0,0-1-19 15,10-3-11-15,-1 3-19 0,3 1-11 0,-1 0-13 16,-3-1-17-16,4 2-7 0,-4 2-17 16,-6 5-19-16,-1-3-31 0,1 3-38 0,-9 0-37 0,6 3-43 15,-9 2-52-15,2-1-54 0,-2 4-63 0,-9 0-528 16,2 2 257-16,-6 0 172 0</inkml:trace>
  <inkml:trace contextRef="#ctx0" brushRef="#br0" timeOffset="10241.683">17147 5332 216 0,'-3'2'313'0,"3"-2"-29"0,8 2-27 16,-8-2-22-16,15-2-13 0,3 0-10 0,4-3-18 16,7 2-1-16,0-1-28 0,2-3-12 0,1 2-15 15,0 0-9-15,0-2-14 0,1 3-10 0,-2 3-18 16,0-2-19-16,-2 1-29 0,0 1-39 0,1-4-56 15,-10 6-51-15,2-3-52 0,7-1-60 0,-7 5-643 16,-3-5 288-16,2 2 190 0</inkml:trace>
  <inkml:trace contextRef="#ctx0" brushRef="#br0" timeOffset="12600.489">18271 5052 103 0,'3'-12'254'0,"-3"-1"-15"0,-3-4-2 15,2 0-3-15,-2 0-13 0,-1 0-15 0,-3 3-17 16,1-3 0-16,-2 2 0 0,0 2-9 0,2 2 1 16,-2 2-14-16,4 0-9 0,-2 2-5 0,-2 0-25 15,-5 3-14-15,3 1-15 0,-2 3-4 0,-1 2-9 16,-4 2-18-16,-2 5-7 0,1 0 2 0,-6 6-9 15,3-1-7-15,0 3-1 0,5-4-10 0,1 3-4 0,3-2-2 16,-2 1-15-16,4-2-3 0,4-1-7 16,-1-1-6-16,4-3-7 0,1 2 0 0,2-3 0 15,0-2-1-15,4 2 3 0,1-4 4 0,1 0 0 16,6-2 1-16,2-1-2 0,3-4 1 0,-3 2 4 0,6-1 4 16,1-4 1-16,-8 4 5 0,7-2 14 0,-1 2 4 15,-6-1-4-15,-3 1-6 0,1 2-3 0,1 0 8 16,-5 2 6-16,5 0 14 0,1 4 1 15,-2 0-8-15,1 0 10 0,-3 4 5 0,6 1-2 0,-3 3 14 16,0 4-1-16,-3 2-1 0,2 3 0 0,0 6 5 16,-3 0-9-16,-3 1-6 0,3 2 2 15,-2 0 2-15,-4 2-16 0,2-2-3 0,0 0 2 0,-4 2-4 16,3 1-5-16,-1-4 0 0,-3 0-5 0,1-3-4 16,1-2-1-16,1-5-6 0,0 1 1 0,-2-7-14 15,0-2 3-15,0-2-9 0,2-2-4 0,-2 0 3 16,1-5 4-16,0 2 2 0,-1-5 1 0,0 0-3 15,0 0-1-15,10-16-8 0,-7-2 6 0,6-8-1 16,-1-6-4-16,4-2 4 0,-5-15-3 0,3-1 2 16,-5 2 15-16,5-3-13 0,-9 2 0 0,3-1-3 15,-1 1 5-15,-3 4 1 0,-3 7-4 0,3 6 7 16,-1 2 18-16,1 3 15 0,-4 11 25 0,4-1 11 16,0 6 0-16,-1 2 0 0,1 1-8 0,0 4-10 15,0-1-6-15,0 1-14 0,0 4-3 0,0-5-3 16,0 5-2-16,0 0-4 0,2 17 6 0,1-9-10 15,-2 6-2-15,3 2-2 0,0-1 2 0,1 4-1 16,-1-2-4-16,5 1 2 0,-4 1-7 0,0 0-8 16,2-2 3-16,-2 0-22 0,1 0-4 0,0-3-14 15,-1-2-4-15,1-2-14 0,-1 2-1 0,5-3-12 16,-4-3 4-16,-1-1 7 0,2 0 7 0,3-1 2 16,-4-3 5-16,2-2 7 0,1-4 17 0,1 0-10 15,0-2 7-15,4-7-12 0,-1 0 10 0,0-2 3 16,-2 0-2-16,2-7 4 0,0 0 6 0,-4 6 1 0,3 0 14 15,-5 1-1-15,2 2 11 0,-4 3 13 0,0-2 4 16,1 6 3-16,-3 0 10 0,1 5-8 16,-1-5 0-16,-1 2-4 0,-1 1-12 0,-1 4-3 15,4-1 6-15,-4 1-3 0,0 0-1 0,7 11-2 0,-6-5 0 16,0 3-6-16,1-2 6 0,0 6-2 0,1-4-2 16,2 2-1-16,-1 1 2 0,-3-1-5 0,4 0-8 15,-1 1-9-15,1-2-8 0,0 1-14 0,1 0 12 16,1-5-24-16,1 1 1 0,-3 0-5 0,1-4-6 15,-1 1 7-15,4-2 6 0,-2-2 0 0,0-2 14 16,-1-1 6-16,6-1 1 0,-4-4-3 0,2-1 4 16,-4-3 0-16,6-2 6 0,-4-3 8 15,4-5-2-15,-4-2 3 0,-2-1 4 0,0 2 17 0,-3 2-4 16,4-1 12-16,-6 2-6 0,3-5 21 0,-4 1-1 16,1 5 8-16,-1 2 5 0,0 0 11 0,-1-1-4 15,-1 3-3-15,-1 4-5 0,3-1 5 0,-4 2-5 16,0 2-1-16,2-2-1 0,-6 2-5 0,5 3-3 15,-2-2-5-15,0 0-4 0,4 4 2 0,-3-2-3 16,-1 0-2-16,0-2-4 0,1 5 1 0,0-1-4 16,4-1 3-16,-4 0-10 0,0 0 2 0,4 0-3 15,-2-4-5-15,-1 3 3 0,-2 0-2 0,5-6-1 16,-1-2-6-16,-3 1 3 0,4 2 3 0,-1-2-3 16,1 0 4-16,-3-5-7 0,3 5 8 0,0 0 5 15,-4 4 0-15,4-1 16 0,-1 0 8 0,-2 2 7 16,2 2 8-16,1-3 0 0,0 4-2 0,-1-1-2 15,1 5 3-15,0-8-13 0,0 6-3 0,0 2-5 16,0 0-7-16,-3-6-4 0,3 2-3 0,0 4-6 16,0 0-4-16,0 0-1 0,0 0 0 0,0 0-1 0,3 19-2 15,-3-10 1-15,1 9 1 0,0-1 3 0,2 3-1 16,2 4-1-16,-1 1 1 0,0 0-6 16,-3 0 5-16,4 1 0 0,-2 1-1 0,-1-2 4 15,1 1-3-15,-2-1-1 0,4-2 0 0,-2 1-1 0,-2-4 1 16,3-1-4-16,0-1-5 0,1-1-5 0,-4-5-5 15,4-1-8-15,-1-1-9 0,1-1-7 0,-2-1-1 16,1-4 4-16,-2 1 0 0,3 2 3 0,-2-1 1 16,-1-2 4-16,2-1 2 0,-3 1 3 0,2-1 1 15,0 0 2-15,-3-3 6 0,1 4 0 0,-1-4 5 16,3 3 0-16,-3-3 0 0,0 0 5 0,2 1-1 16,-2-1 5-16,0 0 3 0,0 0-3 0,0 0-2 15,0 0 1-15,3 5-2 0,-3-5 2 0,0 0-3 16,0 0 2-16,0 0 0 0,0 0 3 0,0 0-2 15,0 0 0-15,0 0-2 0,0 0-1 0,0 0 4 16,0 0-5-16,0 0 7 0,0 0-2 0,0 0-3 16,0 0 1-16,0 0 2 0,0 3-3 0,0-3-2 15,0 0-3-15,0 0 5 0,0 0-2 0,0 0 0 16,0 0-2-16,0 0 2 0,0 5-2 0,0-5 1 16,2 2 2-16,-2-2 1 0,4 3 2 0,-2 2-3 15,1-2-3-15,0-1-2 0,0 2 6 0,0 1-1 16,1 0 0-16,0 0 0 0,0 1-1 0,2 1-3 15,2-1 2-15,-1 2-11 0,-3-4-8 0,6 1 0 16,-3 0-6-16,4 2 0 0,-1-2-4 0,-1-2 3 16,3 1 4-16,-1-1-1 0,-2-2 6 0,0 0-2 15,3-1 3-15,-1-2 3 0,0-3 1 0,1 0 1 16,0-1 6-16,-1-5 3 0,5-3 4 0,-6-1-2 16,8-7 2-16,-7 0-1 0,3-5 0 0,-5 3 8 0,0-6 3 15,0 0 5-15,-3-4-2 0,1 1 10 0,-2-13 1 16,-1 0 3-16,-4 11 5 0,0-15 3 15,0 2 14-15,-3 1 6 0,-2 0-1 0,1 10 20 16,-1 5 10-16,0 1 1 0,-4 2 8 0,4 4 5 0,1 7 15 16,0 5 9-16,0 1 5 0,3 4-17 0,-1 3-14 15,0-1-15-15,-3 1-14 0,4 1-8 0,1 4-6 16,0 0-6-16,0 0 0 0,-2 19-6 16,0-2-3-16,6 8-4 0,-4 5-6 0,0-1 0 0,0 5-1 15,1 0-6-15,4 15 2 0,-1-13 0 0,1 10-1 16,-1-12-1-16,5 13-13 0,1-16 0 0,-2-1-11 15,-3-1-20-15,4 1-3 0,0-6-5 16,0 0-3-16,-4-5-3 0,4-5-4 0,0-4-7 0,0 0 2 16,0-3 7-16,0-2 0 0,0-2 0 0,1 0 6 15,1-4 4-15,-4-4 2 0,3-1 3 0,7-6 2 16,-6-1 5-16,-2-4-1 0,8-7 5 0,-2 1 2 16,-5-3 2-16,3 0-1 0,-4 2 3 0,-3 9 1 15,1-1 5-15,-2 5 4 0,0-1 4 0,-2 5-2 16,-2 0 8-16,0 4-11 0,3-1-5 0,-3 1-7 15,2 0 3-15,-3 3 2 0,0 0 3 0,2 10-2 16,1-3 5-16,-2 1-2 0,3 3 2 0,0 5-3 16,-2-1-1-16,1-3 0 0,1 4-3 0,1-1-13 15,-3-3-6-15,2 5-17 0,1-8-11 0,-1 3-2 16,3-3-7-16,1 0-5 0,1 0 4 0,-1-2 2 16,5-2 1-16,-2-1 1 0,2-3 4 0,1-2 12 15,-1-1 6-15,5-5 3 0,-3-1 7 0,3-4 1 16,1-5 5-16,2-5 5 0,-2 4-3 0,-4-6 5 15,3 4 7-15,-4-3 4 0,2 0 17 0,-5 6 10 16,-1 3 25-16,-5 2 11 0,-1 0 3 0,1 2 15 16,-1 3 0-16,-2 0 1 0,0 1-5 0,3 2-8 15,-5 0-9-15,0 4-10 0,0-4-8 0,0 4-2 16,0 0-5-16,0 0-4 0,5 15-3 0,-5-5 2 16,0 7-4-16,0 4 1 0,0 5-7 0,1 1 1 0,-1 3 1 15,3 4 1-15,-2 0-3 0,1-1 2 0,-2 3-4 16,2-1 2-16,-1 1 0 0,2 2-6 0,2 6 4 15,-1-8-1-15,-3 0-4 0,4 11-2 16,-1-11 3-16,-3 14 3 0,6-4-2 0,-6 2-3 0,3-13 2 16,0-1 0-16,-3 1-3 0,3 0 3 0,2-1 1 15,-3 2-5-15,1-4 2 0,-2 1-1 0,2-4 2 16,-4 3-3-16,3-5 1 0,-2 0 0 16,-1-6 0-16,-1 0-2 0,-2-4 3 0,2 1-2 0,-2-1-3 15,-2-2 0-15,1-4 8 0,-2-3-7 0,1 1 1 16,-4-2-2-16,-3-1-3 0,1-1 2 0,-6-1-5 15,-1-3 0-15,-2-1 3 0,2-4-2 0,-1-1-2 16,0-2-1-16,0-4-1 0,-3-6-6 16,1-1-2-16,10-7-9 0,-5-3-13 0,10-2-7 0,5 0-5 15,6-4-10-15,1-1 3 0,7 1 1 0,9-10 3 16,-4 12 2-16,0 4 6 0,6-1-7 0,8-7-11 16,-5 11-8-16,8-10-25 0,1 2-7 15,5 3-7-15,-14 5-20 0,13-6-24 0,-15 10-23 0,0-4-35 16,0 1-50-16,-5-2-60 0,2-2-56 0,-8 0-908 15,-3 2 429-15,-4 0 286 0</inkml:trace>
  <inkml:trace contextRef="#ctx0" brushRef="#br0" timeOffset="13202.734">19099 4575 94 0,'-9'0'274'0,"9"0"2"0,-14-1-3 15,9 2-2-15,5-1-13 0,-9-1-11 0,9 1-17 16,-4-1-28-16,4 1-9 0,0 0-17 0,0 0-7 16,0 0-6-16,13-3 1 0,1 3-1 0,4-2-2 15,5 1-4-15,8 1-10 0,2-3-6 0,-2-1-5 0,1 1-16 16,2-1-2-16,2-1-5 0,-3 2-12 15,0 3-5-15,0-7-9 0,-2 4-6 0,-3-2-10 16,0 1-4-16,-6-1-7 0,-1 1-1 0,-1 0-8 16,-3 0 0-16,-5 1-12 0,0 2 2 0,-2-3-5 0,3 4 0 15,-7-1-6-15,-1-2-6 0,1 2 5 16,0 0-11-16,-6 1-12 0,6-4-43 0,-6 1-50 0,0 3-54 16,0 0-42-16,-7-6-51 0,-5 2-45 15,-1 4-30-15,-6 0-51 0,-11-3-841 0,-2 2 401 0,-3-5 266 16</inkml:trace>
  <inkml:trace contextRef="#ctx0" brushRef="#br0" timeOffset="13487.996">18780 4311 275 0,'0'0'396'0,"0"0"-26"15,-3-5-18-15,3 5-3 0,-5-3-11 0,5 3-10 16,0 0-17-16,0 0-16 0,-2-4-25 0,2 4-17 16,0 0-24-16,0 0-22 0,0 0-24 0,0 0-16 15,0 0-20-15,0 0-17 0,0 0-20 0,0 0-34 16,0 0-52-16,0 0-60 0,0 0-77 0,0 0-76 15,0 0-112-15,-15 2-109 0,6 3-845 0,-11-5 419 16,-12 0 278-16</inkml:trace>
  <inkml:trace contextRef="#ctx0" brushRef="#br0" timeOffset="14631.039">20557 3642 214 0,'0'0'247'0,"0"0"-7"15,0 0-9-15,0 0-12 0,0 0-15 0,-5 2-8 16,5-2-24-16,0 0-12 0,0 0-12 0,0 0-16 15,0 0-13-15,0 0-11 0,0 0-2 0,0 0 2 16,0 0 9-16,0 0 12 0,0 0 5 0,18 4-7 16,-13-3-5-16,3 0 12 0,2 1-2 0,0-1-16 15,2-1 0-15,7 2-1 0,-8-1-7 0,5 0-13 16,2-1-3-16,1 2-3 0,-4-2-11 0,0 1-7 16,3-1-7-16,2 1-13 0,1-1 5 0,-3 0-12 15,-1 1 3-15,2-2-13 0,-4 2-25 0,3-1-30 16,-4 0-35-16,-3 0-35 0,0 1-39 0,-3 0-30 15,-2 1-41-15,5-1-39 0,-5 2-20 0,3 4-30 16,-2-5-789-16,-2 1 359 0,-2 2 240 0</inkml:trace>
  <inkml:trace contextRef="#ctx0" brushRef="#br0" timeOffset="14806.63">20783 3918 24 0,'-1'3'297'0,"1"-3"-30"0,-4 3-29 0,4-3-20 16,0 0-11-16,10 3-8 0,-2-3-3 16,1 0-12-16,5-2-13 0,4 0-17 0,-4 0-14 15,8-2-14-15,-2 3-18 0,1-3-22 0,-1 2-35 16,-1 1-43-16,0 1-57 0,3 0-65 0,-4-3-76 0,-4 3-585 16,3 0 259-16,-6 0 172 0</inkml:trace>
  <inkml:trace contextRef="#ctx0" brushRef="#br0" timeOffset="17114.487">22990 3132 25 0,'0'-5'293'0,"-1"1"-2"0,-3-2 2 0,3 2-3 15,-2 1-7-15,3 3-13 0,-1-2-15 16,1 2-26-16,0 0-20 0,-4-4-23 0,4 4-22 16,0 0-16-16,0 0-12 0,0 0-9 0,-14 9-12 15,10-2-10-15,-1 3-10 0,1 2-6 0,-5 2-4 16,1 5-5-16,-1 5-11 0,1 2 13 0,-1 2 0 0,1-1-2 16,-1 2-8-16,0 0 1 0,4-1-14 0,2 1 0 15,-3-1-5-15,2 1 4 0,8-3-8 0,-4 1-9 16,2-3-2-16,0-5 6 0,0 0-14 15,5-1-5-15,-2-2 2 0,3-2-6 0,2 1 4 0,2-1-3 16,-1-6-3-16,3 3 0 0,-4-4 5 0,2 0-2 16,4-5-1-16,-3 1-3 0,5-3 19 15,0-1-10-15,0-1 1 0,0-3 3 0,0-2 7 0,-2 0-1 16,0-3-1-16,0-1 0 0,3-3 0 0,-5-1 0 16,4-3-5-16,-1-3-5 0,-7 4 7 0,4-5-1 15,-2-3-2-15,-3 2-2 0,-2-1 1 0,-5 6 37 16,3-2 6-16,-4 1 3 0,0-2-7 0,-2 3 12 15,1 1-5-15,-3-2-8 0,-2 1-1 0,-1 4 0 16,-3-2-2-16,5 4-2 0,-5-1-3 0,0 2-4 16,-1 1-8-16,1 2-1 0,0-1-4 0,-1 0-4 15,-2 1-2-15,3 3-10 0,-2-2-1 0,-1 2-3 16,3 3-4-16,-2-2-1 0,2 2-5 0,0 0-9 16,-1 2-13-16,2 0-17 0,2 0-26 0,-2 0-22 15,-1 3-19-15,4 1-26 0,-4 1-29 0,4 1-39 16,0-2-34-16,0 1-25 0,1 5-25 0,2 0-28 15,-1 0-28-15,2 3-26 0,3-1-24 0,2-1-929 16,6 4 436-16,3 0 290 0</inkml:trace>
  <inkml:trace contextRef="#ctx0" brushRef="#br0" timeOffset="17423.538">23768 3485 288 0,'0'0'384'0,"6"0"-5"0,-6 0 2 0,0 0-2 16,9-1-5-16,-9 1-11 0,0 0-15 0,0 0-17 16,6-1-18-16,-6 1-22 0,0 0-19 0,1-3-16 15,-1 3-13-15,0 0-13 0,5-4-19 0,-5 4-14 16,-2-5-21-16,2 5-15 0,2-8-17 0,-4 4-14 0,0 0-16 15,1-3-9-15,2 1-12 0,-1 1-11 16,0-2-25-16,-1-1-21 0,1-1-27 0,-1 4-28 16,1-4-30-16,0 3-31 0,0-6-50 0,0 8-39 15,4-6-54-15,-2 5-37 0,2-4-31 0,1 5-35 16,3-2-32-16,2-2-25 0,-4 3-970 0,4-2 451 16,2 5 300-16</inkml:trace>
  <inkml:trace contextRef="#ctx0" brushRef="#br0" timeOffset="17914.797">24165 3205 50 0,'5'-6'281'15,"-1"1"11"-15,-1-1 6 0,1-1 17 0,-3 2-17 16,2 0 23-16,-2 2-2 0,0-2-9 0,-1 1-8 16,0 4-19-16,0-4-17 0,0 4-23 0,0 0-27 15,0 0-18-15,0 0-23 0,-2-4-15 0,2 4-18 16,0 0-16-16,-10 8-7 0,5-4-13 0,0 3-12 15,-2 0-10-15,1 3-6 0,-2-2-10 0,2 4-6 16,1-3-6-16,1 1-8 0,0 3-3 0,1 3-11 16,1-4 0-16,-2-2-2 0,4 2-3 0,5 0-3 15,-2-1-4-15,2 0-4 0,0 0 3 0,4 4-4 16,2-3-2-16,1 1 0 0,4-3 4 0,-1 2-8 16,2 2 0-16,0-4 1 0,2 0 0 0,-1-2-2 15,1 0-2-15,0 2 1 0,1-2-1 0,-1-1-1 16,0 2 0-16,0-4-11 0,0 4 14 0,-3-3-6 0,0 1 1 15,-2 0-1-15,0-1-5 0,-3 1 7 0,1-4-1 16,-7-1-4-16,4 3 1 0,-2 0-6 16,-2-2 5-16,0-2-1 0,0 3 2 0,-4 2 3 15,3-2 3-15,-4-1 2 0,3 1 4 0,-3 1-1 0,-3 0 2 16,3-2 0-16,-4 2 2 0,2 2 2 0,-5 1 0 16,1-2-3-16,-3 1-1 0,-3 1-3 0,1-3-1 15,-4 4 3-15,3-2-4 0,-3 1-2 0,2-2 1 16,-4 1-13-16,0 0-10 0,3 0-12 15,0-3-16-15,2 2-17 0,-1-1-12 0,2-2-26 0,-1-2-23 16,3-1-35-16,2 0-35 0,0 3-41 0,7-3-54 16,-13-4-70-16,6-3-78 0,0-3-872 0,6-2 435 15,-1-5 290-15</inkml:trace>
  <inkml:trace contextRef="#ctx0" brushRef="#br0" timeOffset="18214.072">24313 3072 475 0,'-3'-2'457'16,"-1"-2"-47"-16,4 0-45 0,0 4-27 0,-2-4-34 16,2 4-30-16,0-3-26 0,0 3-26 0,10-5-21 15,2 3-20-15,8 1-16 0,8 1-10 0,3 1-18 16,3 0-13-16,2 0-5 0,2 4-17 0,-2-3-8 15,3 0-13-15,-1 6 2 0,1-3-19 0,-2-1 2 16,-1 0-15-16,-1 0-2 0,-5-1-5 0,-8-1-5 16,0 2 0-16,-5-3-9 0,-5-1 0 0,1 2-1 15,-6-2 0-15,0 0 0 0,-1 0 4 0,-6 0 2 16,9 0 0-16,-9 0-8 0,4-2-68 0,-4-1-44 16,0 3-52-16,-13-10-50 0,-4 5-50 0,-10-2-66 15,-3 0-73-15,-8 0-890 0,-18-4 422 0,1 0 280 16</inkml:trace>
  <inkml:trace contextRef="#ctx0" brushRef="#br0" timeOffset="19248.019">24097 2614 85 0,'-9'-14'238'0,"-1"-5"-4"0,-1 2 1 16,2 1 12-16,-2 0-14 0,-6-3-19 0,2 4-11 16,-2 1-11-16,1 1-4 0,-7-1-13 0,-1 0-14 15,-3 6-15-15,-3-3-11 0,1 7-6 0,-7-3-16 16,2 3-5-16,-1-1 1 0,-1 4-12 0,-3 2-6 15,-2-1-5-15,-8 3-11 0,-4 1-3 0,13 4 0 16,-10-1-9-16,-1 2-6 0,11-3 4 0,-11 5 10 16,13-5-19-16,-12 8-10 0,13-2-1 0,-10 2-3 15,9-2-2-15,-9 8-2 0,-2-1-3 0,1 1 6 16,10-4-6-16,2-2-3 0,-9 7 3 0,11-3-10 16,-12 7 8-16,1-2-2 0,1 1-5 0,13-6 5 15,-14 9-7-15,13-7-5 0,0 1 4 0,0 1-5 16,-1-3-5-16,6 4 9 0,-3 4-2 0,4-7 3 15,-1 7-7-15,4 2 12 0,2 0-6 0,1-2-5 16,1 2-8-16,4-1 6 0,1 5 3 0,4-3-13 16,-2-1 8-16,6 2 2 0,1-2 6 0,1 2-6 15,2-1 11-15,4 2-5 0,-1-1-1 0,3 1-6 16,2 0 1-16,2 0 0 0,1 1 0 0,1 0-5 0,1 1 0 16,2 1 3-16,5-4-2 0,4 15 6 15,2-3-5-15,3-1 8 0,1-2-4 0,4-3-1 16,-1 1 0-16,3-2-1 0,2-1-5 0,0 0 1 15,1-5-1-15,-1 4 3 0,-7-10 4 0,13 7-7 16,0-3 0-16,-1 0-1 0,-10-6-1 0,13-1 8 16,-9-4-3-16,11 5 0 0,0-3 9 0,-10-6-14 15,13 4 10-15,-12-7-3 0,2 0 1 0,12 2-5 16,-1 0 8-16,0-3-6 0,-12-2-2 0,17-2-5 16,-4 3 7-16,-1-4 0 0,1-1-3 0,2 0 5 15,-1-2-1-15,4-1-5 0,-2 0 4 0,-3-1 0 0,-10 1-2 16,13-4 2-16,-4 3 3 0,-11-2-1 15,11 1 1-15,-9-4 0 0,10 0-1 0,-10-2-2 16,9 1 4-16,-11 2-2 0,14-4 4 0,-15 1 5 16,11-4 1-16,-15 2 0 0,3 0 6 0,3 1-2 15,10-8 3-15,-15 6 2 0,0 0 1 0,1-4 4 0,0 1 0 16,-2-1 4-16,2 0 0 0,-3-2-3 0,0-1 1 16,-1-1 1-16,1-1 0 0,-1-1 0 15,0-2-6-15,-2 1-1 0,0 0 0 0,1-2 0 16,6-8 0-16,-11 9 0 0,-1-1-6 0,2-2 1 15,-3 0 1-15,-2-3-2 0,-2 3 1 0,-2 1-2 16,-1 3 6-16,-2-4-1 0,-3 1 8 0,1 0 7 16,-1 2-5-16,-1 0-3 0,-4 6-2 0,2-7 2 15,-2-2 2-15,-1 3-2 0,-1-4 2 0,-4 1 1 16,4 0-5-16,-2 0-3 0,-3-2-4 0,-3-1-3 16,3 0 2-16,-5 3-5 0,3-3-1 0,-6-1-3 0,4 2-2 15,-3-2 1-15,-4 1-4 0,2-2-3 16,-1-1-2-16,-8-13 2 0,4 16-1 0,-1-1-4 15,-3-1-2-15,-4 3 4 0,2-4-4 0,-3 3 3 16,-3 4-1-16,-1-1-3 0,-11-5 6 0,6 8-7 16,2 2-1-16,-11-8 0 0,-4 6 4 0,-5 2-7 0,-2 3-1 15,3 1 1-15,-6 2 0 0,0 2-2 0,-4 4 1 16,-1 2 0-16,-5 0 1 0,1 4-7 16,-28 3-7-16,28 2-5 0,0 0-14 0,1 4-23 15,0-1-29-15,1-1-31 0,1 3-52 0,3-4-48 16,1 2-55-16,1 3-72 0,2-1-91 0,-4 0-1204 0,-1 0 547 15,-1 1 366-15</inkml:trace>
  <inkml:trace contextRef="#ctx0" brushRef="#br0" timeOffset="20099.033">22197 5157 271 0,'0'0'403'0,"2"-5"-39"16,0 3-32-16,-2 2-19 0,0 0-17 0,0-8-20 15,0 8-23-15,0 0-26 0,0 0-23 0,0 0-7 16,-3 13 23-16,0-1 5 0,1 5-13 0,-2 0-8 15,-1 10-15-15,1 4-13 0,0 1-8 0,1 13-8 16,0-8 1-16,2-1-10 0,-2 13-14 0,1-3-6 16,2-9-15-16,-2-3-7 0,2 1-10 0,3 1-8 15,-6-1-10-15,5-1-5 0,-2 11-7 0,-2-13-4 16,2-3-7-16,2-3-5 0,-1 1-7 0,-2-9-13 16,-1 0-37-16,1 1-31 0,-3-1-41 0,3-1-60 15,-2-3-49-15,3-2-48 0,-1-3-59 0,-2-1-73 0,2-4-79 16,-4 0-1022-16,5-4 488 0,0 0 326 15</inkml:trace>
  <inkml:trace contextRef="#ctx0" brushRef="#br0" timeOffset="20414.739">22682 5373 30 0,'0'-5'320'0,"3"1"11"16,1-1 3-16,-1 2 6 0,-1-2 0 0,0 3-11 15,-2-1-13-15,3-2-7 0,-2 0-30 0,0 0-3 16,1 1-17-16,-2 1-3 0,2-1-6 0,-2 1-8 16,0 3-10-16,4-9-5 0,-3 6-1 0,-1 0-9 15,0 3-6-15,4-7-8 0,-4 4-2 0,0 3-22 0,0 0-14 16,0-4-15-16,0 4-18 0,0 0-13 15,0-5-14-15,0 5-10 0,0 0-16 0,0 0-25 16,0 0-30-16,0 0-32 0,0 0-40 0,0 0-39 0,0 0-45 16,0 0-56-16,0 0-42 0,0 0-46 0,0 0-31 15,0 0-30-15,-4 12-33 0,3-7-58 16,-1 4-1045-16,2 2 491 0,-2-2 326 0</inkml:trace>
  <inkml:trace contextRef="#ctx0" brushRef="#br0" timeOffset="20681.643">22868 5819 22 0,'0'13'332'16,"-2"0"-14"-16,1-1-11 0,-2 0-4 0,2-2-11 16,-1 2-6-16,-1 0-9 0,0-3-6 0,3 3-16 15,-1-7-10-15,-1 7-11 0,2-4-12 0,-2 1-11 16,2-3-14-16,-1 5-13 0,1-5-19 0,0-1-9 15,-1 0-11-15,2-1-8 0,-1-4-13 0,-1 4-7 16,1-4-6-16,1 5-7 0,-1-5-1 0,0 0-6 16,1 3-6-16,-1-3-6 0,0 0-14 0,0 0-58 15,0 0-60-15,-10-8-59 0,8 2-47 0,-1-4-64 16,-3 0-77-16,2-2-82 0,-1-3-1052 0,1 3 476 16,0-1 318-16</inkml:trace>
  <inkml:trace contextRef="#ctx0" brushRef="#br0" timeOffset="21220.468">23464 5476 229 0,'0'-13'383'0,"-1"4"-26"15,1-4-14-15,0 0-3 0,1-2 6 0,2-3-19 16,1 1 1-16,1 2-16 0,-3 3-11 0,5 0-14 0,-3 2-25 16,2 1-26-16,4-1-22 0,0 3-22 15,-2 0-20-15,4 2-16 0,5 0-14 0,0 2-12 0,2 0-14 16,0 3-9-16,-1 5-4 0,0 1-13 16,0-2-2-16,-4 3-10 0,6 3-2 0,-5 3-5 0,6 2-12 15,-7-2 2-15,6 9-1 0,-4 1-6 0,-2-1-1 16,-1 0-6-16,-3 1-1 0,-5-3-7 0,0 5 1 15,-1 1-5-15,-4 0 6 0,0 4-5 0,-9 0-1 16,4-1 3-16,-5-2-6 0,-3 4-3 0,-6-2-3 16,1 0-1-16,-4 0-2 0,-3-1 3 0,-2-3-7 15,-2 0-1-15,-1 0 1 0,1-3-3 0,-9 6-5 16,7-4 3-16,2-7-2 0,3-3-3 0,3 3 4 16,9-6-1-16,2-5-8 0,2 1 1 0,1-3-2 15,4 0 3-15,5-3-4 0,-4 0-2 0,4 4 9 16,5-1-7-16,4-3 2 0,12 1 4 0,8-2-5 15,6 3 0-15,2 3 0 0,2-6 4 0,25 1-3 16,-3-1 1-16,0 2-1 0,-4-4 1 0,3 2-1 0,-1 2-1 16,-3-2 0-16,-3-2 2 0,0 4-3 0,-14-2-1 15,-5 0 0-15,1 0 1 0,-3 2 1 0,-3-2-2 16,-9 1 2-16,-7-1 5 0,4 0-6 0,-7 0 2 16,4 0-4-16,-4 2-6 0,-3-4-13 0,-2 2-21 15,-5 0-41-15,9 0-60 0,-4-3-78 0,-3 1-92 16,-2 2-95-16,-1-7-97 0,-5 2-1206 0,-10-5 569 15,-10-2 380-15</inkml:trace>
  <inkml:trace contextRef="#ctx0" brushRef="#br0" timeOffset="22981.111">20197 6754 246 0,'4'-5'381'0,"2"1"-42"0,-3-1-35 15,0 3-35-15,0-1-33 0,-3 3-17 0,0 0-25 16,8 10 8-16,-8-1-16 0,4 8-6 0,-2 3-11 0,3 6-3 16,-4 1-11-16,1 2 8 0,-2 1-25 0,1 3-15 15,0-4-14-15,1 2-2 0,-2 1-7 16,-2 2-16-16,2 0-10 0,-2-2-3 0,-1-1-6 0,-2-1-4 15,4 1-7-15,-4-2-4 0,-3-3-8 0,4-1 1 16,-1-7-10-16,-1-1-4 0,2-5 1 0,0-2-4 16,0 3 2-16,4-9-6 0,-1 4 4 0,0-4 7 15,-2-4-2-15,3 0-2 0,0 0-7 0,-1-15-4 16,1 0-1-16,0-9-4 0,4-5 2 0,-2-4 0 16,2-16 2-16,3 2-7 0,3-2 5 0,-5-2 5 15,0 1 2-15,1 0 10 0,3 5 5 0,-2 14 6 16,0 0 1-16,2 3-1 0,1 2 4 0,-2 3-9 15,1 4-4-15,5 4-1 0,-2 2-5 0,4 2-8 0,2 1 2 16,-3 3-4-16,5 2-1 0,0 3-1 16,2 0-4-16,-3 7 1 0,10 1-1 0,-3 2-4 15,-6 1-1-15,7 6 3 0,-8 2-4 0,-6-4 1 0,5 11-3 16,-3 1 10-16,-7 0-8 0,-4 2 3 0,-4 0-3 16,-5 2 0-16,-4 2-2 0,-5-2 1 0,-6 3-5 15,-8 9-5-15,0-4-12 0,3-9-8 0,-2-1 0 16,-8 4-3-16,9-5 4 0,-4-4-14 0,2 0 4 15,1-2 0-15,4-3-2 0,5-5 7 0,5 0 15 16,0-2-14-16,2-3-5 0,4-1 1 0,-1 0-2 16,3-4-4-16,1 4-2 0,3-5 3 0,-1 6 6 15,2-7 0-15,6 4-6 0,0-2 16 0,2-2-2 16,2 3 9-16,8-3-4 0,1 0 5 0,10-3-2 16,-1 1 19-16,4 0-15 0,2 0-1 0,-2-6-4 15,-4 4 9-15,2-3-13 0,0 0-1 0,-1 1 0 16,-2-1 3-16,-7 0-4 0,0 0 4 0,0-2-1 0,-5-1-3 15,2 1 1-15,-4-1 6 0,-1-2 4 0,-3 5-1 16,-1-1 1-16,-2 3 15 0,-2-2 3 0,-1 4 13 16,-1 0 7-16,0 0-9 0,0 1 0 15,-2 2-5-15,0 0-4 0,0 0-4 0,0 0-1 0,0 0 2 16,-4 13 2-16,-1-3 0 0,1 1-2 0,-2 5 3 16,1-1-8-16,0 1 7 0,2 4-2 15,1-5-1-15,0 3 0 0,2-1-3 0,0 1 7 0,3-2-8 16,1 1 0-16,1-5-15 0,0-3-6 0,5 7-2 15,1-9-12-15,-2 2-9 0,3-6-13 0,-1-2 10 16,1 1-6-16,5-5 7 0,-1-4-4 0,1 1 12 16,6-10 9-16,-6 5-6 0,1-11-1 0,-1-3 12 15,0-3-3-15,-2-3 9 0,3-13-2 0,0-2 7 16,-5-1-1-16,-3 0 16 0,0 2 7 0,-6-6 13 16,0 5 9-16,1 0 24 0,0 13 15 0,-2 1 32 15,-1 7 4-15,1 6 7 0,-2 2 17 0,-1 0 10 16,0 8 0-16,0 2-14 0,0 2-18 0,0 0-15 0,0 2-8 15,0 3-15-15,0 0 2 0,3 15-14 0,-2 2-2 16,2 2-6-16,-1 8-4 0,-2 1-4 16,4 2-2-16,-4 1-9 0,4-1-1 0,-1 0-2 15,3 4 0-15,-5 0-3 0,-1 0-4 0,0-2-2 0,3-1-11 16,-3-1-12-16,2-3-11 0,1-1-13 16,-3-6-11-16,0-3-20 0,1-1-5 0,-1-3-15 15,0-2 2-15,3-1-6 0,-2-6 19 0,2 2-7 0,-1-5 11 16,-2-1 8-16,0 0-13 0,14-15 7 0,-8 4-2 15,2-3 3-15,4-3 1 0,-1-8 9 0,6 0-1 16,-3 0 6-16,-1-1 5 0,1 4 10 0,-5 6-2 16,0 1 14-16,-2 4-12 0,-2 1 3 0,-1 1 7 15,0 2 4-15,0 0-9 0,-3 1 4 0,3 5 1 16,1-5-5-16,0 6 1 0,-5 0-5 0,12 0-5 0,-6 3-7 16,0 2-6-16,2 2-12 0,1 1-4 15,0-2-7-15,1 3 1 0,0-1-7 0,-2 2 6 16,6 1-4-16,-4-4 13 0,2 1-4 0,-2-1 10 0,-1-1 3 15,4-1 9-15,-4-4 8 0,1-2 2 0,1-4 15 16,2 0 13-16,-1-1 8 0,2-5 11 16,-3-3 6-16,3-1 9 0,2-9 2 0,-5-1 18 0,2-2 23 15,-1-4-6-15,-1-1-2 0,1-12 24 0,-3 10-8 16,-2-3 7-16,-1 3 8 0,1 0 16 0,-2 2 3 16,3 3 21-16,-3 2-6 0,-3 8-3 0,3 0 35 15,-3 7 2-15,-2 3-2 0,2 1-13 0,-2 3-20 16,0 0-16-16,0 1-14 0,0 4-11 0,0 0-7 15,0 0-9-15,-6 17-7 0,3-3-7 0,-2 6-2 16,0 8-7-16,-1 1-3 0,-1 0-6 0,2 6-2 16,0 0-1-16,-1 0-6 0,5 13-5 0,-2-16 6 15,2 3-11-15,3 0-2 0,-2 2 0 0,3-4-15 16,-1 2-13-16,2-3-28 0,0 1-33 0,1-3-26 16,3-1-31-16,1-3-39 0,2-2-37 0,-1-8-48 15,3-2-36-15,0 1-59 0,2-7-49 0,3-3-38 16,1-4-1128-16,-2-2 520 0,2-4 346 0</inkml:trace>
  <inkml:trace contextRef="#ctx0" brushRef="#br0" timeOffset="23112.543">21615 6996 197 0,'-11'-4'499'0,"-1"0"-52"16,3 2-51-16,3 0-46 0,2 0-41 15,4 2-26-15,0 0-28 0,0 0-29 0,0 0-22 0,0 0-21 16,35 5-28-16,-15-5-47 0,13 0-51 0,2-3-65 15,1 3-83-15,1-5-114 0,0 4-918 0,2-7 375 16,-2 0 250-16</inkml:trace>
  <inkml:trace contextRef="#ctx0" brushRef="#br0" timeOffset="23814.511">23624 6739 268 0,'5'-8'447'0,"1"5"-45"0,-2-3-41 16,0 1-26-16,-1 3-32 0,-3 2-15 0,5 0-4 15,-5 0-16-15,4 7-1 0,-3 3-16 0,-1 1-13 16,0 6-14-16,0 2-19 0,0 6-15 0,0 5-16 16,-1-3-16-16,1 4-18 0,0-1-7 0,-3 2-17 15,2-2-9-15,-2 3-11 0,1 1-5 0,-5-2-12 0,2 0-14 16,-4-1-14-16,4-4-18 0,-4 1-19 15,-1-5-19-15,6-7-8 0,-1-3-16 0,3-3-8 16,0-1 6-16,2-3 6 0,-2-2 6 0,-1-4-2 0,3 0-4 16,0 0 3-16,-8-17-9 0,3 1 13 0,4-12 0 15,-3-3 2-15,0-2-4 0,2-13 15 16,1-1-13-16,-1-4 6 0,2-1 0 0,2-2 15 0,-2 5 6 16,1 2 15-16,0 1 5 0,0 13 11 0,3 0 1 15,0 4 6-15,1-1-1 0,2 1-4 0,0 5-2 16,2 4 1-16,4-2 0 0,-3 6-8 0,4 0-7 15,0 2 0-15,4 3-7 0,8-3 0 0,2 2-1 16,1 2-8-16,-1 1 2 0,-6 2-3 0,10 3-2 16,-1 0-10-16,-2 3-13 0,3-1-39 0,-4 2-22 15,-1 0-39-15,-3 3-32 0,-6-1-24 0,1 1-41 16,-6 4-42-16,1 1-46 0,-2-2-52 0,-6 2-1009 16,-1-1 454-16,-4 1 302 0</inkml:trace>
  <inkml:trace contextRef="#ctx0" brushRef="#br0" timeOffset="23989.814">23639 6821 12 0,'0'4'346'0,"4"0"-36"16,-4-1-33-16,5-1-20 0,3-2-3 0,5 0-9 16,3 0-12-16,5-2-12 0,-1 2-13 0,12-3-23 15,0 2-21-15,1-2-15 0,2 5-13 0,-2-4-20 16,0 2-31-16,-2 0-49 0,-2 4-42 0,-6-1-55 15,-6 2-59-15,2 2-58 0,-4 2-68 0,-3-2-629 16,-4 1 291-16,-6 1 196 0</inkml:trace>
  <inkml:trace contextRef="#ctx0" brushRef="#br0" timeOffset="24170.884">23643 7265 49 0,'-4'0'339'15,"4"0"-35"-15,0 0-30 0,0 0-27 0,0 0-21 16,20 0-16-16,-5-3-18 0,6 1-20 0,10-5-14 0,2 4-17 16,7 3-13-16,-3-5-13 0,16 0-21 0,-14 1-38 15,14 1-39-15,0 1-50 0,-16 2-62 0,14-7-60 16,-11 5-60-16,-3 0-527 0,0 0 248 0,-5-5 164 16</inkml:trace>
  <inkml:trace contextRef="#ctx0" brushRef="#br0" timeOffset="25852.389">24841 7061 213 0,'2'-11'276'0,"-1"-1"-14"0,-3-5-5 16,1 2-12-16,-3-3-17 0,1 4-1 0,-2-2 0 15,-1 6-8-15,-4-5-7 0,-2 3-10 0,4 2-13 16,-7 1-18-16,-2 2-7 0,-3 2-10 0,-11 2-20 15,3 5-1-15,-4-1-15 0,1 7-11 0,3-2-13 16,2 6-12-16,5-4-6 0,-2 4-9 0,5 1-1 16,5 0-8-16,-2 0-2 0,6 1-11 0,5-3-9 0,-1 0-1 15,5 0-9-15,1 1-7 0,3-4-1 0,0 2-2 16,5-3 3-16,1 3-8 0,-1-2 7 16,3-1-10-16,3 2 0 0,-1-2 6 0,7 3-3 15,-6-3-2-15,3 3 16 0,0 1-5 0,-2 0-10 0,-2 3 9 16,2 0 8-16,4 2 2 0,-7 1 11 0,2 5 0 15,-1-1-1-15,0 3 7 0,-1-2-1 0,-1 2-4 16,-1 2-2-16,1 2 0 0,-2 1-5 0,0 0 5 16,-4-1-10-16,2-1-3 0,0 4-10 0,-3 1 5 15,0-7-2-15,-1 1 0 0,-2-1-7 0,1 0 6 16,-3-7-3-16,0-1-2 0,-1-3-1 0,-1-6-5 16,2 3 0-16,0-5 5 0,0-2-2 0,0 1 2 15,2-2 2-15,-2-3-4 0,0 0-5 0,4-12 3 16,-2 2-6-16,4-5-4 0,-2-3 7 0,5-10 1 15,-2-1 0-15,0-3-4 0,6-4 2 0,-6 0-2 16,6-14-3-16,-1 0 4 0,-2-3-2 0,-1-2 1 16,-1 2-1-16,1-3 12 0,-1 10 8 0,2 0 16 0,-5 14 24 15,-1 2 23-15,0 11 15 0,-2 0 6 16,-2 3-1-16,3 4-3 0,-2 3-8 0,0 2-12 16,1 1-12-16,0 2-8 0,-1 1-8 0,-1 3 0 0,0 0-16 15,0 0 3-15,4 20-4 0,-4-4-2 0,4 1 5 16,-4 7-16-16,2-5-2 0,1 9 0 15,-2 0 0-15,3-2-3 0,-1 1-2 0,1-1-7 0,1 0-5 16,-2-1-15-16,0-7-23 0,1 2-18 0,0-3-11 16,0-1-11-16,-1-5-6 0,1 0-13 0,2-4 1 15,1 4 3-15,-2-8 7 0,3 0 3 0,-2 0 6 16,6-3 11-16,-1-4 1 0,4-3 12 0,2-4-2 16,-2-3 6-16,6-5 6 0,-2-4 5 0,0-2 6 15,0-3 5-15,2 1 5 0,-1 0 18 0,-2 4 10 16,-1 0 15-16,-6 9 19 0,1-2 14 0,-2 3 11 15,-5 4 8-15,0 1 6 0,-1 1-8 0,1 2-12 16,-1 1-10-16,-3 3-4 0,2-1-9 0,-3 2-6 16,0 0-3-16,0 0-3 0,0 0-4 0,6 6 0 0,-3 2-4 15,-3 2-1-15,0 2-2 0,1 0-2 16,-1 5 0-16,0 0-8 0,-1 1-12 0,-2 0-16 16,3 1-17-16,0-2-12 0,0 0-11 0,3-5-16 0,-3-1-15 15,1 1 2-15,0-3-32 0,2-1-10 0,2 1 5 16,-1-5 11-16,-2 4 2 0,5-6 27 0,-1 1-2 15,4-6 6-15,2 1 11 0,-1-4 8 0,6-3 5 16,-4-3 11-16,3 1 11 0,2-9 17 0,0 2 7 16,-4 2 22-16,0-5 5 0,-1-1 16 0,1-1 18 15,-4 0 15-15,-1-1 17 0,0-3-2 0,-4 2 3 16,3-3 4-16,-3 1 2 0,-5-5 3 0,4 3-2 16,-4-2 0-16,-1 1 1 0,-2-1-5 0,1 1-1 15,-5 2 9-15,3-3 9 0,-1 4-11 0,0-2-7 16,4 2-7-16,-3 1-6 0,4-2-5 0,-4 8-4 15,0 2-2-15,3 2 0 0,-3 1-12 0,5 5 1 16,-2 3-9-16,1-3-7 0,-1 6-8 0,-2-1 0 16,3 1-7-16,0 4-8 0,0-6 1 0,0 6-3 0,0 0-2 15,0 0 0-15,-4 15 2 0,8 2-2 0,-4 0 4 16,3 10-8-16,-2 2 1 0,3 0 0 16,-3 3 4-16,2 1 1 0,-2 0-4 0,-1 1-1 0,3 1 0 15,-1 10 3-15,1-12-2 0,-2 1 2 0,3-1-1 16,0 0-4-16,-3-4-3 0,3 0-13 0,-3-2-11 15,2-1-2-15,1-6-8 0,1-3-5 0,0-3-5 16,0-2 0-16,-1-4-2 0,1 0 4 0,3-2 4 16,-1-1 3-16,1-2 8 0,3-4-2 0,0-2-3 15,8-3 2-15,-2-5-2 0,7-3-1 0,0-5 1 16,0 2 2-16,2-4 6 0,-2-1-2 0,-1 2 1 16,0-1 2-16,-4 1 1 0,-5 6 3 0,-1-1 3 15,-1 4 1-15,-3 4 2 0,1 2-3 0,-4 0 4 0,-1 0-2 16,-1 3-2-16,-3 1 3 0,-1 1-1 15,0 0 2-15,9 5 3 0,-9 4 2 0,4-1 0 16,-3 4-5-16,-1 5 6 0,2 0-10 0,-2 2-11 0,-2-2-13 16,4 2-10-16,-2 1-11 0,0-1-16 0,2-1-7 15,-1-1-19-15,3-1 0 0,0-3-3 16,-3-2 13-16,6 0-2 0,-2-1 3 0,1-4 6 0,2 1 8 16,0-2 10-16,3-2 9 0,-2-2 2 0,1-2 11 15,4-2 7-15,2-4 11 0,0-3 0 0,0-1 11 16,-1-1 9-16,4-6 8 0,0 1 15 0,0-4 5 15,-7 4 16-15,6-5 8 0,-8 7 16 0,3 0 14 16,-4 6 10-16,2-6 11 0,-6 6 6 0,2 0 9 16,-2 4 7-16,-1-2-6 0,-2 3-3 0,2-1-19 15,-3 0-11-15,-1 5-10 0,0 0-8 0,0 0-5 16,0 0 1-16,0 15-7 0,-3-4-3 0,-1 4 3 16,-3 4-4-16,1 4-3 0,1 6-5 0,-4-2 0 0,1 4 2 15,-2 0-7-15,2 1-1 0,-1 2 2 16,-1 2-5-16,4-2-1 0,-6 9-5 0,7-8 1 15,-4 0-1-15,4-1-2 0,1 14-1 0,-1-14-2 16,1 15 1-16,2-4-2 0,2-8 1 0,0 7-8 16,2 2 4-16,-2-12 2 0,0 0-1 0,2-2-1 0,0 3-5 15,-2-3 2-15,0-2 1 0,-4 1 0 16,-2-6-2-16,0 0 2 0,-1-8-2 0,-4 1-2 0,-3-2 1 16,0-4-1-16,-6-1 0 0,-2 1 3 0,1-5-1 15,-7-3 0-15,-2-4-1 0,2-3 2 0,0-2-2 16,1-3-1-16,1-4 2 0,1-1-3 0,5-4-1 15,-2-5 0-15,4-5 1 0,8 0 0 0,1-3-4 16,5-2 1-16,5 0-2 0,8-2-2 0,4 0-2 16,9-7 2-16,0 10-1 0,8-8-5 0,5 4 0 15,3 4-1-15,-10 6-6 0,3 1 2 0,12-4-9 16,-2 0-4-16,0 1-7 0,-9 10-12 0,12-8-11 16,-9 6-17-16,10-5-20 0,1 0-19 0,-11 8-23 0,-1-1-33 15,-2-3-28-15,-4 0-34 0,0 2-41 16,-3 0-39-16,-5-4-44 0,-3 1-1043 0,-8 4 465 15,-2 0 312-15</inkml:trace>
  <inkml:trace contextRef="#ctx0" brushRef="#br0" timeOffset="26249.34">25464 6855 191 0,'-10'-6'278'0,"1"0"8"0,0 1 9 16,3 1 9-16,2-1-1 0,-3 4 2 0,4 0-10 0,-4-4-34 15,7 5-20-15,-2-2-37 0,2 2-9 0,0 0-21 16,0 0-7-16,0 0-4 0,24 2-12 0,-6 0-1 16,10 3 3-16,5-2-15 0,-1 3-6 15,5 2-8-15,0-5-3 0,0 0-16 0,-1 1-2 0,1 0-9 16,1 1-3-16,-3-2-6 0,-3-1-9 0,-4 2-3 16,0 0-9-16,-7 0-5 0,-1-2-3 0,-2-1-8 15,-5 2-1-15,-1-3-7 0,-3 0-1 0,-1 1-4 16,-3-1-2-16,0 1-8 0,0-1-21 0,-5 0-27 15,0 0-34-15,0 0-58 0,9-1-63 0,-9 1-63 16,0 0-71-16,0 0-89 0,0 0-1060 0,-23 1 487 16,9-3 324-16</inkml:trace>
  <inkml:trace contextRef="#ctx0" brushRef="#br0" timeOffset="28188.119">22777 6682 36 0,'0'-4'366'0,"0"4"-28"0,1-7-24 16,-1 3-15-16,3 0-1 0,-6-1 12 0,3 0-2 15,0 1-1-15,0-2-14 0,-1-1-14 0,-2 2-20 16,7 0-9-16,-4 0-5 0,0 0-19 0,0 5-20 0,-1-7-24 16,2 2-18-16,-1 5-14 0,0-4-23 0,0 4-22 15,0 0-33-15,0-5-45 0,0 5-58 0,0 0-62 16,0 0-52-16,0 0-33 0,0 0-42 0,0 0-42 16,0 0-54-16,0 16-990 0,-1-8 436 0,-2 1 290 15</inkml:trace>
  <inkml:trace contextRef="#ctx0" brushRef="#br0" timeOffset="28379.124">22885 7100 101 0,'0'7'439'0,"3"-2"-45"0,-3 0-39 0,1-2-38 16,-2 2-3-16,1-5 3 0,0 4 13 0,0-4 3 15,-4 3-1-15,4-3-15 0,-2 2-19 0,2-2-20 16,0 0-29-16,-7 3-24 0,7-3-24 0,-6 0-25 0,6 0-46 15,0 0-72-15,-9 0-67 0,4 1-75 16,0 0-81-16,-5 5-81 0,-7-1-101 0,3 0-1092 0,-7-1 481 16,1 0 318-16</inkml:trace>
  <inkml:trace contextRef="#ctx0" brushRef="#br0" timeOffset="30314.529">5434 8903 53 0,'0'0'211'16,"-2"3"-6"-16,2-3 4 0,0 0-5 0,0 0-11 15,-4 2-13-15,4-2-14 0,0 0-16 0,0 0-12 16,0 0-14-16,0 0-10 0,0 0-10 0,0 0 1 16,4 6 2-16,-2-5-2 0,2 2-4 0,2-1-3 15,2 1-2-15,1 0-4 0,4 1 2 0,1-2-13 16,2 1-4-16,5-1 4 0,-2 3-13 0,9-3 3 15,-1-2-6-15,6 3-1 0,-1-3-3 0,5-3-3 16,0 2-4-16,2-2 1 0,14-2-6 0,2 1 3 16,0-2-2-16,-2 0-3 0,4 1-2 0,3-3 10 15,-1 1-17-15,1 0 2 0,-1 1 1 0,-3 0-2 16,3 0-8-16,3 1-3 0,-4 0 3 0,4-1 2 16,1 2-7-16,-3 0-3 0,3 0 1 0,-1 1-5 0,2-4-1 15,3 4 0-15,-1-2 1 0,26-4 7 0,-29 5-1 16,3-3 9-16,30-2 0 0,-29 4 0 15,27-7-3-15,-30 8-4 0,32-2-2 0,-6 2 0 16,-23-1-7-16,25 1 2 0,-27 1-4 0,3-2 7 0,25 2-1 16,-3 1-8-16,-26 2 4 0,26-3-2 0,-22 3-5 15,24 0-2-15,-27 0 2 0,26 3 1 16,-29-3-4-16,4 1 14 0,26-1-14 0,-30 0-1 0,29 0 0 16,-28 2 6-16,3 0-4 0,27-6-2 0,-25 5 2 15,28-2 5-15,-7-2-5 0,6 1 1 0,-33 1-2 16,5-1-1-16,33-2 1 0,-7-1 1 0,3-1 0 15,-7 3-3-15,4-3 3 0,-1 1 2 0,-1 3-1 16,-24 1-5-16,27-2 3 0,-4-1-5 0,-25 1 4 16,33-1-3-16,-3 1 3 0,-3-2 8 0,-1 2-8 15,1 0 0-15,-25 0-2 0,28 2 1 0,-2-1 4 16,-29-2-3-16,32 0 2 0,0 0 6 0,-31 1-3 16,33-1 1-16,-3-1 1 0,4 1-4 0,-4-2 7 15,0 2 7-15,-6 1-15 0,4-2 5 0,3 0 3 16,-3 1 3-16,8-3 0 0,-2 5-1 0,-1-4-6 15,3 6 3-15,-4-2 0 0,4-2-2 0,-9 1 6 16,3 2 0-16,2-1 3 0,-3 0-3 0,5-1-2 16,-1-2-1-16,-2 1 0 0,-1 2-2 0,3-2-4 15,0 1 2-15,-2-4 6 0,4 3-5 0,3 2 0 16,-2 0 1-16,0-4 2 0,1 4-4 0,-1-3 5 16,-1 1-4-16,2-1 8 0,-2-1 8 0,0 4-7 15,2-6-3-15,0 8 4 0,-2-2 3 0,-3 0-3 0,-3 2 0 16,6-4-5-16,-5-2 2 0,3 4 3 0,5-2-5 15,-2 1 0-15,1 3-3 0,0-1-2 16,-5 0 1-16,0-2-3 0,-2 2 4 0,3 0-2 0,-2 1 3 16,-1 0-3-16,4 0 0 0,-4 0-5 0,-1 0 1 15,-1 1-1-15,3-1 0 0,-1 0 2 0,-1 1-1 16,1-3 2-16,1-1-4 0,2 3 3 0,1 0-1 16,0 0-1-16,-6 0-1 0,6 0 0 0,-6 0 2 15,0-1-1-15,2 1-2 0,-2-3 2 0,7 3 0 16,-4-3 1-16,-2 0-4 0,1-1 4 0,-2 4-1 15,4 0-1-15,-1 0 4 0,1-3 0 0,0-1 2 16,2 6-2-16,-1-2 1 0,2-2 2 0,-4 1 1 16,3 4-2-16,-4-2 3 0,6 0-3 0,-2-3-1 15,2 0 2-15,-1 2-1 0,6 0-3 0,-5 0 2 16,-4 4-3-16,3-1 1 0,-4-1 6 0,-6 3-7 16,6-2-2-16,5 0 3 0,-5-2-4 0,1-1-1 15,-5 5 3-15,3 0 2 0,-1-5-7 0,1 5 3 16,2-5-1-16,-4 4 1 0,3-3-1 0,5 8 0 0,-4-7-3 15,2 0-2-15,-2-1 4 0,-3 1-5 0,2-2 6 16,1 2-4-16,2 2 2 0,-1-2 2 16,2 0-1-16,-1 1 2 0,4 2 3 0,-8-3-3 15,6 6-1-15,-4-2 2 0,-1-3-1 0,5-1-2 0,1 2 4 16,2-1-5-16,-1-3-3 0,-4 1 5 0,4 3-3 16,3-2 1-16,-1-1 0 0,0 3-1 15,1-3 0-15,0 3-1 0,0-3-1 0,-2 3 1 0,-1-4-2 16,6 0-2-16,-2 3 4 0,-1 5 1 0,2-9 0 15,0 2-2-15,-2 0 0 0,4 2 0 0,-4 2-1 16,-1-2 6-16,0-1-6 0,1 0 3 0,1 0 1 16,4 1 0-16,-5 2 2 0,3-1-3 0,-2-4 0 15,-1 1 7-15,-6 3-1 0,-2-4 8 0,1 3-4 16,-1 1 4-16,-3-1 2 0,-2 2 5 0,-30-3 4 16,2-2 4-16,2-2-3 0,27 4 0 0,-34-2 2 15,-1 0 9-15,2 0-8 0,-4 0-2 0,-3 0 3 16,-1 0 4-16,-14 0-1 0,1-2 4 0,-4 2-7 15,-3-2 15-15,-3-1 6 0,-1 2 1 0,-8-1 4 16,-3 0 2-16,-4 2-2 0,-4-1-13 0,-2 0 15 16,2 1-22-16,-3 0 17 0,-5-3-15 0,6 3 5 15,-8 0-3-15,8-1-9 0,-8 1-30 0,0 0-51 16,8-1-63-16,-8 1-70 0,3-2-94 0,-3 2-108 0,0 0-127 16,-23-6-1660-16,4 2 723 0,-17 0 482 0</inkml:trace>
  <inkml:trace contextRef="#ctx0" brushRef="#br0" timeOffset="38461.493">23105 4865 66 0,'0'0'144'0,"0"0"-13"0,-1-5-6 0,1 5-2 15,0-5-18-15,0 5-3 0,-1-5-12 0,1 5-2 0,0-4-4 16,0 4-10-16,-3-7 1 0,3 7-1 0,-1-3-4 16,1 3-2-16,0-5 2 0,0 5-2 0,0-6-5 15,0 6-11-15,-4-4-4 0,1 1-4 0,0-1-5 16,-1 1-1-16,0-1-7 0,0-1-8 0,0 3 5 15,-1-3 3-15,-1 1-1 0,1-1-6 0,-4-1-2 16,-2 1-3-16,1 0-3 0,0-2 2 0,-3 2-2 16,-2-1 0-16,-2 0 1 0,2-1 2 0,-2 2-1 15,-2-1 2-15,4-1-4 0,-3 1 8 0,0-1-6 16,1 2 4-16,-3-2-7 0,5 0 2 0,-3 3 1 16,1-2 1-16,-1-2-4 0,1 4 1 0,5 0 1 15,-6-2-6-15,3 0 5 0,-1 2 5 0,2-1-3 16,-5 0 1-16,6 2-1 0,-4-3-6 0,1 2 1 15,2 0 1-15,1 0-2 0,-2 1-3 0,-2-2 1 16,1 1-2-16,-1 3-2 0,-5 0-1 0,5 0-1 16,-1-1-2-16,-3 2 4 0,3-3-1 0,-2 3-5 15,-2 3 2-15,3-1 1 0,-3-1-3 0,3 3 1 16,1-2-1-16,-2 1 3 0,1-1-2 0,1 2 2 16,4-1 1-16,-4 1-2 0,5 0-2 0,0-2-4 15,-1 2-2-15,-4 0 9 0,2 3 0 0,-4-1-6 16,1 0 4-16,4 0 1 0,-2 2 1 0,0-1-5 15,2 0 4-15,0 1 1 0,4-1-1 0,-5 1 1 16,3 2 0-16,-2-3 2 0,0 3-1 0,1 0 1 16,-3 1-2-16,3 1-2 0,-4-2 10 0,-1 3-4 15,6 0 1-15,-6 0 1 0,0 3 0 0,2-4 0 0,2-1-4 16,0 4 1-16,0-1 1 0,-1 0-2 16,2-2 3-16,0 2 0 0,0-1 0 0,0 2 0 15,2 0-1-15,-2 1 2 0,0-2 1 0,2 2-2 16,1-1 2-16,0 1 0 0,-1 0 0 0,-5 5 0 15,5-6 7-15,-1 2-1 0,-1 5 3 0,1-5-1 0,3 0 2 16,-1-2 0-16,-2 8 3 0,2-7-3 0,-4 5 1 16,6-5-3-16,0 1 2 0,0 1-2 15,0-1 2-15,-2 6 3 0,-1 0-3 0,3-4 2 16,4-1-6-16,-9 6 2 0,9-3 0 0,-1-4-4 0,-1 2 0 16,1 5-1-16,-4-1 0 0,3 1-3 15,0-1 3-15,1-3-4 0,0 3 4 0,2-5-1 0,-1 9 0 16,-1-8-4-16,3 0 3 0,-2 1-2 15,0 4-1-15,3-6-2 0,0-1 2 0,0 1-1 0,2-1 0 16,-3 0-1-16,3 0 1 0,-1 0-2 0,2 3 3 16,-1 3-3-16,0-3-2 0,4-3 4 15,0 0-3-15,-3-1 0 0,-1 1 2 0,6 0 1 0,-3 0-2 16,1-1 2-16,-2 0-6 0,3 1 11 0,-1-1-10 16,0 1 5-16,5-2-4 0,-3 0 0 0,2 1 2 15,0-3-2-15,2 2 1 0,0-1 1 0,2 0-1 16,0 1 0-16,3-1 2 0,2 6-1 15,5-4-1-15,1 0-2 0,-6-3 1 0,0-1 3 0,5 3 0 16,-4-5 3-16,0 2 1 0,5 1 1 0,-1 3-3 16,2-1 1-16,-1-1 2 0,-5-3-4 0,0 0 6 15,0 1 3-15,1-1-4 0,-2-1-2 0,2 1-1 16,4 3 2-16,-1-1 1 0,-5 0-5 0,2-3 0 16,-2-1 2-16,7 4 5 0,2-1 0 0,-12-2 4 15,7 0 3-15,-4-2-1 0,8 5 3 0,0-3-6 16,1 2 13-16,-1-2-13 0,-3-3 4 0,5 2 3 15,-8-1-4-15,8 1 2 0,-2-1 1 0,-3-4 3 16,-3 4-8-16,3-2 1 0,-2 0 3 0,1-2-6 16,-2 2 3-16,3 0 4 0,-3-3-10 0,0 2 3 15,3 0 1-15,-2 1 3 0,1-2-3 0,0-2-1 16,8 3 10-16,-4-1 4 0,-2-1 2 0,-1-1-5 16,7 0-3-16,1-4 5 0,0 2-11 0,0 0 21 15,2-2-9-15,1 0-8 0,3 1 15 0,2 0-16 16,-6-2 8-16,4 1-7 0,1-1-3 0,1 0 0 15,-1 0 2-15,0 0-10 0,2 0 5 0,-2-1-1 16,1 1 2-16,-1-1-4 0,-4 2-3 0,3-2-7 16,-1 2 3-16,-2-2-5 0,0 1 15 0,-4 0-9 15,2-1-4-15,-3 1-4 0,2-1 14 0,-1 0-7 16,-6 2-5-16,4-4 0 0,1 2 5 0,0-1-3 16,-6 3 2-16,3-5-5 0,2 2 10 0,4 1-7 15,-6-2-2-15,3-1 5 0,-1 2-5 0,-9-2 2 16,9 2-4-16,-8-3 1 0,9-1 0 0,-2 4 2 15,-6-3-1-15,6-1 0 0,-1 0-4 0,-7 1 5 16,9-2-5-16,0-2 7 0,-3 0-1 0,2-2-2 16,-1-1 2-16,-3 3 1 0,4 1-8 0,-3-2 5 15,2-2-3-15,-2-1 7 0,-7 8-11 0,4-4 11 0,-3-1-6 16,2 4-4-16,1-7 5 0,-3 4 3 16,-1-1-4-16,1 1-4 0,-3 1 6 0,2-2-2 15,-3-2-1-15,5-3 5 0,-5 1-7 0,1-3 7 0,0 5-4 16,-1-1 1-16,2-6-2 0,-3 8 3 0,-2-10-3 15,4 2 3-15,-2 0 1 0,-3-5-7 16,-2 10 11-16,1 1-6 0,1-9-4 0,-5 5 6 16,2 2 3-16,-2-7-8 0,0 0 1 0,-2-1 2 0,-2 2 0 15,0 0 0-15,-2-2-1 0,-2 1 2 0,3-4 7 16,-6 4-5-16,2-3 12 0,-2 1-13 0,-1-1-1 16,-2 0 3-16,-2-1-4 0,2 3 6 15,-4-2-2-15,2 2 13 0,-3-1-5 0,2-2 2 0,-2 1-3 16,-2-1-6-16,1 4 0 0,2-1 5 0,-3-1-8 15,3-1 8-15,-3 3-4 0,2 3-3 0,-2-4 2 16,2 4-3-16,-3-2-4 0,5 2 7 0,-6 2-4 16,6-1 8-16,-4-1-4 0,2 7-1 15,0 1 5-15,-5-5-3 0,0-1-2 0,1 1 4 0,1-1-2 16,2 5-8-16,-4-3 9 0,-1 1-7 0,-2 0-5 16,1-3 10-16,4 4 1 0,-5 1-5 0,2-1 2 15,-1 0 4-15,5 6-5 0,-7-3 0 0,0-2-3 16,3 5 0-16,2 2 12 0,-5-5-11 0,-3 0 4 15,2 4-4-15,-1 1-6 0,5 1 9 0,1-1-6 16,-7-1 1-16,3 2 2 0,2 1-3 0,-5-2 4 16,1 1-1-16,5 3-4 0,-5-2 4 0,6-1-1 15,-2 6-1-15,2-3-1 0,-2 0 3 0,-6 2 0 16,0-3-4-16,5 3 0 0,-4 2 3 0,-1 0 2 16,-1-3 2-16,3 3-9 0,4 0 4 0,-6 0 4 15,0 3-6-15,-3-3-1 0,2 2 3 0,0-1 3 16,-1 3 0-16,0-1 2 0,-2 1-3 0,1-1 0 15,-1 2-3-15,-1 0 7 0,3 2-7 0,1-4 8 16,1 4-3-16,0-2 1 0,0 0 12 0,6 1-10 16,0-3-5-16,-5 3 4 0,6-1-2 0,0 0-1 15,1 1-1-15,1-1 4 0,-3 0-6 0,5 0 8 0,-2-1-1 16,1 1-1-16,-1 2-4 0,4-2 3 0,-2 3-2 16,6-6-1-16,-1 3 2 0,3-3 5 15,-1 3-3-15,2-1-2 0,-2-1 0 0,2 0-2 16,2-3 3-16,-2 2-5 0,3 2 10 0,-1-3-8 0,2 1 6 15,0 0-8-15,4-2 6 0,-7 3-4 0,0-2 1 16,7-1 3-16,-9 3-3 0,7 1 2 16,-2-3-3-16,1 2 5 0,3-3-5 0,0 0 1 15,-10 2 0-15,10-2 0 0,-4 1-3 0,4-1-1 0,0 0 6 16,0 0-3-16,-5 2 2 0,5-2 2 0,-4 1-6 16,4-1 0-16,0 0 5 0,-5 1-7 0,5-1 7 15,-4 5-2-15,4-5-1 0,-5 2-3 16,5-2 2-16,-4 1 2 0,4-1 0 0,0 0-1 0,-2 2 2 15,2-2-2-15,0 0 3 0,0 0-4 0,-7 3 3 16,7-3 1-16,0 0-3 0,0 0 0 0,-3 3 2 16,3-3 2-16,0 0-7 0,0 0 4 0,0 0-2 15,0 0-4-15,0 0 7 0,0 0-2 0,0 0 2 16,0 0-3-16,0 0 4 0,0 0-1 0,0 0-2 16,0 0-17-16,0 0-14 0,0 0-35 0,0 0-42 15,0 0-43-15,0 0-57 0,0 0-77 0,0 0-83 16,0 0-948-16,0 0 438 0,0 0 292 0</inkml:trace>
  <inkml:trace contextRef="#ctx0" brushRef="#br0" timeOffset="41712.29">25023 5532 66 0,'0'0'153'0,"0"0"-10"0,0 0-1 0,0 0-5 15,0 0-10-15,0 0-10 0,0 0-14 0,0 0-5 16,0 0-11-16,0 0-7 0,0 0-2 0,0 0-4 16,0 0-2-16,0 0 2 0,0 0-1 0,0 0 4 15,0 0 3-15,0 0-2 0,0 0 1 0,0 0-4 16,0 0 12-16,0 0-9 0,0 0 2 0,0 0-1 15,0 0 2-15,0 0-4 0,0 0 2 0,0 0 2 16,0 0-5-16,0 0-3 0,0 0 0 0,0 0-2 0,0 0-4 16,0 0-2-16,0 0-6 0,0 0 2 15,0 0-3-15,0 0-2 0,0 0-3 0,0 0 1 16,0 0-6-16,0 0-6 0,0 0-6 0,0 0-3 0,0 0-1 16,0 0-2-16,0 0-2 0,0 0-6 15,0 0-1-15,0 0-1 0,0 0-3 0,0 0-3 16,0 0 0-16,0 0-3 0,0 0 2 0,0 0-4 15,0 0 1-15,0 0-2 0,0 0-1 0,0 0 0 0,0 0 2 16,0 0-4-16,0 0 2 0,0 0-1 0,0 0-1 16,0 0-1-16,0 0-1 0,0 0 0 0,0 0 0 15,0 0 1-15,0 0 4 0,0 0-6 0,0 0 3 16,0 0 1-16,0 0-5 0,0 0-2 0,0 0 5 16,0 0-1-16,0 0 2 0,0 0-2 0,0 0 5 15,0 0-8-15,0 0 4 0,0 0-2 0,0 0 4 16,0 0-4-16,0 0 0 0,0 0 5 0,0 0-3 15,0 0 0-15,0 0 1 0,0 0 0 0,0 0-1 16,0 0 1-16,0 0 2 0,0 0-4 0,0 0-1 16,0 0 3-16,0 0-1 0,0 0-1 0,0 0 1 15,0 0 0-15,0 0-3 0,0 0 4 0,0 0-1 16,0 0-2-16,0 0-3 0,0 0 4 0,0 0 1 16,0 0-6-16,0 0 3 0,0 0 4 0,0 0-5 15,0 0-1-15,0 0 2 0,0 0 2 0,-15 4-6 16,15-4 3-16,-4 4-1 0,4-4 0 0,-3 2 2 15,3-2 2-15,-2 3 0 0,2-3-3 0,0 0-2 16,-4 3-1-16,4-3 1 0,0 0 1 0,-1 4-1 0,1-4 2 16,0 0-2-16,0 0 3 0,0 0 2 0,0 0-3 15,-5 1 0-15,5-1 3 0,0 0-5 16,0 0 6-16,0 0 0 0,0 0-1 0,0 0-4 0,0 0-10 16,0 0-6-16,0 0-17 0,0 0-20 0,0 0-38 15,0 0-43-15,0 0-23 0,0 0-37 0,0 0-59 16,0 0-780-16,0 0 346 0,0 0 228 0</inkml:trace>
  <inkml:trace contextRef="#ctx0" brushRef="#br0" timeOffset="42731.265">25602 5066 8 0,'0'-5'228'16,"0"5"-5"-16,0-7-5 0,0 7 0 0,0-3-7 15,0 3-6-15,-1-5-10 0,1 5-10 0,0 0-11 16,0 0-21-16,-3-5-13 0,3 5-14 0,0 0-10 0,0 0-17 16,0 0-8-16,0 0-13 0,4-2-4 15,-4 2-6-15,0 0 2 0,9 11-8 0,-5-7 2 16,1 5-3-16,0-1 0 0,4 3-3 0,1 2 8 15,2 1-10-15,-1 2-2 0,3 5-4 0,2 0-2 0,0-2-2 16,-5-2 0-16,6 5-1 0,2 0-2 0,2 2-6 16,-6-4 2-16,3-1-6 0,3 5-1 0,-5-5 1 15,4 1-1-15,-5-6-7 0,-2 1 0 0,1-1-3 16,-2 0-3-16,4-3 3 0,-7 1-10 0,2-1 6 16,-1-3-6-16,-1 1-1 0,-4-1-5 0,3 2-6 15,-3-5-15-15,2 2-16 0,-4-2-12 0,1-1-12 16,0 1-33-16,-3-2-36 0,3 2-39 0,-4-2-31 15,0-3-50-15,4 2-777 0,-4-2 341 0,0 0 226 16</inkml:trace>
  <inkml:trace contextRef="#ctx0" brushRef="#br0" timeOffset="43146.759">26189 4963 209 0,'0'0'233'0,"0"0"-9"15,2-4-6-15,-2 4-8 0,0 0-11 0,0 0-15 0,-2-5-9 16,2 5-20-16,0 0-3 0,0 0-9 0,-10 15 1 15,6-10-4-15,-3 6-9 0,-2 4-5 0,-3-1-2 16,0 3 0-16,-3 5-4 0,-3 3 2 16,-1 0 0-16,-1 0-8 0,-1 5-4 0,-1 1-3 0,-7 8 3 15,9-10-7-15,-8 10-3 0,7-9-13 0,1-3-3 16,0 1-1-16,-1 0-9 0,1-3-4 0,2 1-4 16,0-1 6-16,4-2-18 0,-4-1-5 0,5 0-9 15,2-4-2-15,0-2-1 0,-1-2-6 0,3 1 2 16,-1-1-6-16,3-2-3 0,-1-4-5 0,1 3-14 15,2-3-24-15,1 1-18 0,0-4-23 0,0 0-29 16,0 0-32-16,2 0-25 0,-2-3-27 0,3 1-33 16,1-3-47-16,0 0-62 0,0 0-810 0,7-19 375 15,1 4 250-15</inkml:trace>
  <inkml:trace contextRef="#ctx0" brushRef="#br0" timeOffset="43414.044">26057 4971 281 0,'3'-7'278'0,"2"4"-14"0,-3-1-6 15,1 1-17-15,-2 0-12 0,-1 3-18 0,4-2-22 16,-4 2-20-16,0 0-14 0,0 0-12 0,2 8-1 0,0-2-6 16,-2 5 10-16,0 6-12 0,0-1-11 0,-3 6-7 15,-1 1-9-15,3 3 3 0,-4 0-9 16,1 4-7-16,-2-2-13 0,3 1 0 0,-2 4-9 0,4-3-6 15,-3 4-5-15,0-5 3 0,0 0-16 0,0-4 2 16,2 2-16-16,1-4-3 0,-2-2-21 16,-1-3-23-16,0 3-19 0,2-3-35 0,-1 2-42 15,-2-3-41-15,3-3-47 0,0-1-52 0,-3-2-56 0,1-1-730 16,3-3 345-16,-3-3 230 0</inkml:trace>
  <inkml:trace contextRef="#ctx0" brushRef="#br0" timeOffset="43666.386">25648 5484 114 0,'-5'-5'299'15,"1"3"-23"-15,1 0-25 0,0-1-23 0,3 3-19 16,-1-8-14-16,3 3-10 0,6 3-8 0,1-5-16 16,2 2-6-16,6 1-14 0,4-3-11 0,9-1-9 15,0 3-7-15,2-3-10 0,4 4-10 0,-3-1-9 16,1 0-5-16,-4-2-9 0,1 3-6 0,-3-2 0 15,0 2-9-15,-1 1-7 0,-9-1-6 0,4 3-3 16,-3-3-10-16,-1 1-20 0,-2-1-19 0,-1 1-21 16,-3 0-33-16,2 1-47 0,0 0-45 0,-1-3-47 0,5-3-58 15,-3 1-647-15,6 3 303 0,-3-3 200 16</inkml:trace>
  <inkml:trace contextRef="#ctx0" brushRef="#br0" timeOffset="44048.65">26856 5103 304 0,'-8'-8'282'15,"-1"3"-19"-15,3-2-6 0,-1 2 2 0,1 0 0 16,-2-2-9-16,3 2-6 0,1 1-20 0,3 0-18 15,0 0-19-15,-2 0-23 0,3-1-17 0,0 5-14 16,7-6-14-16,-4 4-16 0,6-1-13 0,5-1-6 16,-3 3-7-16,1 0-5 0,2 1-13 0,4 1-4 15,0 0-4-15,-1 3-11 0,0 1-1 0,0-2-8 16,-5 2 1-16,4 2-2 0,-5 0 1 0,0 0 4 0,-1 0-12 16,3 5 5-16,1-2 2 0,-5 5-2 15,0-1 4-15,-3 1-3 0,-2 1 10 0,0 2 0 16,0 1 4-16,-4 1 4 0,1 6-5 0,-6-2 5 0,-1 3-1 15,-2-4-3-15,-1 2-1 0,1-1-3 0,3-4-11 16,-5 4 1-16,-3-2-1 0,6-3-9 16,-3 0-20-16,1-2-25 0,0 3-28 0,1-1-41 0,-2 4-41 15,-2-1-43-15,2-2-48 0,1-3-57 0,5 0-48 16,-5 0-834-16,5-2 390 0,-2 2 258 0</inkml:trace>
  <inkml:trace contextRef="#ctx0" brushRef="#br0" timeOffset="44170.325">26936 5845 358 0,'2'3'365'0,"0"-1"-18"0,-2-2-21 0,0 4 3 16,0-4-17-16,0 5-3 0,0-5-15 0,0 0-29 15,6 0-28-15,-6 0-56 0,0 0-72 0,0 0-109 16,0 0-157-16,0 0-936 0,0 0 365 0,0 0 242 16</inkml:trace>
  <inkml:trace contextRef="#ctx0" brushRef="#br0" timeOffset="49198.996">8997 9628 91 0,'0'0'132'0,"-3"-6"-4"16,3 6 0-16,-2-1 0 0,2 1-5 0,0 0-6 15,-2-5-4-15,2 5-8 0,0 0-10 16,0 0-8-16,0 0-3 0,0 0 3 0,0 0 6 0,2 15 7 16,-2-7 3-16,-2 4-2 0,1 2-2 0,-2 1 0 15,0-1 0-15,-1 3-2 0,-1 0-10 0,-2 0-1 16,2 3 5-16,-2-1-5 0,-1-4-7 0,-2 1-5 15,-2 7-1-15,-3 0-7 0,-2-2-1 0,-2 1-6 16,1-4-6-16,-5 1-4 0,0-1 0 0,-1-4-2 16,1-2-6-16,4-3 0 0,0-3-5 0,-2-1-2 15,1-3-3-15,-2-3-2 0,1-4 1 0,2-2-4 16,0 0 4-16,-3-7-8 0,1 0 1 0,5 0 1 16,-2-5-1-16,1-1 1 0,1-4-2 0,1 3-6 15,6 3-1-15,-1-5-3 0,2 4 8 0,4 0-4 0,3-1 3 16,-3 2 3-16,4 2-4 0,-1-1-1 15,2 5 0-15,3-2-1 0,0 1-1 0,2 1 0 16,3 0-1-16,-2 0 3 0,2 0-1 0,1 5-6 0,1 0 5 16,1 1 1-16,4-3 1 0,2 4-2 0,-1 3 1 15,3 1 0-15,-2 2 6 0,5 4-1 16,4 1-2-16,1 5 2 0,0 1 1 0,-2 3-7 0,0 2 2 16,-2 2 1-16,1 2-2 0,-2 0 1 0,0 4-4 15,-5 2 2-15,4 2-1 0,-7 1 1 16,0 1-2-16,-2 1 0 0,-1 1-2 0,-3-1 2 0,-2 2-5 15,1 0 4-15,-3 0-1 0,-4-3 2 0,2 2-2 16,-4-1-7-16,-1 0-7 0,1-4 8 0,-2-1 1 16,2-10 1-16,-3 2-1 0,1 0-7 0,0-3 1 15,2-5 5-15,-2-2-1 0,2 0-1 0,0-4 4 16,-1 0-1-16,1 1 6 0,-1-4-2 0,0 1-1 16,2-3 1-16,0 0-3 0,-7-7 12 0,3-3-16 15,0-5 16-15,1-3-14 0,1-7 8 0,2-2-12 16,0-3 15-16,2 0-5 0,5-1 0 0,-1-1 1 15,1 5 7-15,-1 1 2 0,5 1 1 0,-2 1 5 16,0 6 1-16,0 2-4 0,5 2 6 0,-1-1-8 0,1 7 4 16,-1-3-3-16,3 4-1 0,1 4-1 15,4 1-5-15,-1 4 9 0,1 1 1 0,-1 4-6 16,0 1 3-16,2 8-14 0,-1 2 6 0,-2 0 4 16,-4 2-7-16,0 4 6 0,1-3-6 0,-5 4 0 0,-2-3-3 15,-4-2 2-15,2-2-3 0,-2 3-5 0,0-3 3 16,-4 4 12-16,-1-4-18 0,0 0-1 0,0-3 1 15,-1-1-1-15,-2-4 10 0,0-1-11 0,-1-1-1 16,1-3 1-16,-2-1 1 0,1-3 2 0,-1 1 1 16,5-2-2-16,-13-7 0 0,8-1 7 0,0-2-11 15,-3-2 7-15,3-7 9 0,0-6-16 0,4-4 5 16,-3 3 1-16,4-3 0 0,1 1-7 0,-1-4 8 16,3 5 2-16,3 0-2 0,-1 3 3 0,3 5-11 15,-3 2 8-15,4 0 4 0,1 1 3 0,-1 3-2 16,3-1 1-16,1 4 0 0,-1 0 0 0,-2 2-3 15,2 2 1-15,-2 2-1 0,3 0-5 0,-4 2 3 16,1 5-3-16,0 1-3 0,-1 0 5 0,2 6-1 0,0 1 4 16,-1 1 1-16,2 2-16 0,-2 4-16 15,0-1-16-15,4 4-12 0,-2-4-31 0,1 4-22 16,1 1-20-16,-4-7-27 0,4 2-26 0,-1-2-21 0,1-1-25 16,0 1-16-16,0-4-13 0,3 1-11 0,-2-4-20 15,-5-3-702-15,4-1 329 0,0-3 218 0</inkml:trace>
  <inkml:trace contextRef="#ctx0" brushRef="#br0" timeOffset="51279.872">9894 10055 86 0,'15'-24'122'0,"-1"-1"-1"16,0 2 4-16,-1-1 13 0,-3 1-2 0,-2 6 4 15,1 0 11-15,-3 0 3 0,-2 0 7 0,0 5 8 16,0 0 13-16,-3 1 2 0,-1 4 6 0,0 1-4 16,0 1-10-16,-4-1-11 0,2 5-6 0,2 1-15 15,-9 1-3-15,2 3-10 0,-3 4-13 0,1 4-8 0,0 4-12 16,-4 0-12-16,-1 8-7 0,2-2-6 15,0 4-11-15,2-1-11 0,1-2-10 0,3 1-12 16,0-7-18-16,5 1-4 0,-2 0-14 0,3 1-6 16,0-4-15-16,3-5-17 0,2 2-7 0,0-4-4 15,4-1 0-15,-2-3 1 0,0-3 4 0,4-4 2 16,0 0 9-16,-2-4 2 0,5-6 6 0,5-8 6 0,-10-1 1 16,8-7 7-16,-4 0 12 0,-2-4 8 0,1-2 3 15,4-11 10-15,-6 0 4 0,-2 1 11 0,0-1 13 16,-3 10 1-16,-1-12 10 0,-2 13 14 0,-1 1 20 15,-2 0 13-15,-1 3 10 0,2 3 20 0,-6 10 13 16,0-1 18-16,4 8 19 0,-2-1 5 0,0 5-6 16,1-2-16-16,1 6-16 0,0 0-16 0,2 3-13 15,0 0-9-15,-5 16-10 0,4 1-8 0,1 7-2 16,1 5-11-16,1 0-9 0,0 5-6 0,3-1-8 16,2 1-6-16,-1 0-3 0,4-1-4 0,1 12-4 15,1-14-14-15,-1 0-10 0,4 2-16 0,0-2-5 16,-1 0-11-16,3 0-21 0,-3-6-21 0,4-1-18 15,-4-4-15-15,0-6-5 0,-2-2-9 0,3 1 9 16,-4-8 9-16,2-2 5 0,-1-6 9 0,0 2 13 16,5-9 5-16,-3 0 5 0,-3-7 2 0,2-6 9 0,0-1 3 15,-4-3 23-15,0-3-13 0,-1 0 14 16,-1 0 13-16,-3-1 12 0,4 4 3 0,-4 9 11 16,1-3 22-16,-4 3 5 0,3 2 4 0,-3 6 4 0,-1-2-1 15,0 3-1-15,0 4-9 0,3-2-2 0,-3 4-10 16,0 3-3-16,2-2-5 0,-2 2 0 15,0 0-4-15,4 12 0 0,0-3-4 0,0 1-2 0,0 5-2 16,0-1-1-16,-1 6-3 0,4-3-9 0,0 9-15 16,2-11-11-16,0 4-10 0,-1-4-9 0,1 1-20 15,1-2-6-15,0-1 2 0,-1-2-29 0,0-5 7 16,6 4 0-16,-3-10 11 0,-1 0 10 0,1 0 19 16,1-1-15-16,-2-8 14 0,2 1 2 0,1-3 8 15,-5-6 9-15,3 2 10 0,-1-2 6 0,-2 0 13 16,4-6 5-16,-3 6 18 0,-4 2 11 0,3-2 9 15,-3 2 13-15,-3 6 12 0,0-1 7 0,-1 0 1 16,2 4-1-16,-3 0-12 0,-1 1-7 0,0 3-9 0,0 2-6 16,3-3-2-16,-3 3-4 0,0 0-1 0,7 8-4 15,-5-1-6-15,1 0 0 0,-1 5-5 16,3 1-7-16,-5 1-15 0,3 2-8 0,-2 2-7 16,4-1-16-16,-1 0-14 0,1 0-20 0,-1-2-24 0,2-1-16 15,2 0-22-15,1-2 0 0,-4-4-3 0,4-2 2 16,-3 0 10-16,6-5 14 0,-3-1 9 0,1-1 11 15,-1-5 10-15,0-1 5 0,1-4 15 0,-1-2 21 16,-1-1-2-16,2-2 14 0,-4-4 9 0,2-4 12 16,-1-1 16-16,-2 5 8 0,1 1 9 0,-1-1 6 15,-1 2 11-15,0 2 9 0,-2 3-5 0,2-2 4 16,1 6-5-16,0 1-4 0,-1 3-4 0,5-4 2 16,0 8-7-16,2-1 0 0,1 4-5 0,2-1-6 15,0 6 1-15,-1-2-10 0,5 4 4 0,-3 1-5 16,-1 0 2-16,-1 2 8 0,0 0-18 0,-3 0-13 15,-2 3-8-15,-1-1-2 0,-3-2-7 0,0 2-14 16,-1 4-1-16,-3-1-5 0,-2-6-6 0,-2 2 3 0,-3 0-2 16,-2 1 7-16,-1 2-2 0,-2-3 7 0,-2-1 3 15,-1-3 0-15,-2-1 5 0,3 1 6 16,-4-4 1-16,5 2 6 0,2-4 10 0,2 1-1 16,-3-3 3-16,6 4-1 0,1-8 0 0,-1 6-1 0,2-1-4 15,1 0 3-15,3-2 4 0,0 0-5 0,0 0-10 16,0 0 9-16,0 0 7 0,13 1-3 0,-2-1-5 15,-2 0-8-15,3-1 7 0,2 1-17 0,-4-2 3 16,3 2-4-16,1-5 2 0,-2 3-5 0,0-3 9 16,1 4-3-16,0-6 3 0,1-3 1 0,0-4 2 15,1 2 0-15,-2-2 6 0,2-6-1 0,-3-2 8 16,-2 4 9-16,-1-9 0 0,-2 3 9 0,0-8-2 16,-2 4 21-16,-5-6 6 0,1-3 5 0,-4-9 8 15,-1 12 13-15,-4-12 8 0,3 12 4 0,1 0 13 0,-1 0 15 16,0 5 15-16,0 3 15 0,1 8 17 15,2 1 5-15,-1 7-1 0,2 2-12 0,-1 3-14 16,1-2-13-16,1 3-14 0,0 4-9 0,0 0-4 0,0 0-6 16,4 25 0-16,1-10-9 0,-2 6-8 15,3 4-2-15,0 4-7 0,2-3-3 0,1 6-9 16,1-3-2-16,3 2-4 0,-4-2-7 0,4 0-4 16,-3 0-1-16,3 0-17 0,-2 0-13 0,2-5-16 0,2 1-22 15,-4-8-16-15,0 0-8 0,4-3-10 0,-3-2-14 16,3 0-7-16,-2-9 2 0,1 2-1 0,4-4-1 15,-4-3 9-15,0-3 7 0,5-6 5 0,-6 1 11 16,1-5 10-16,-1-1 7 0,-5-2 4 0,2-7 8 16,-5 2 15-16,0-5 14 0,-2 2 10 0,-3 0 11 15,0 7 9-15,-3-3 8 0,-1 5 7 0,-1-2 5 16,0 5 7-16,-3 3 11 0,2-2-2 0,-2 7-4 16,2-3-3-16,-3 3-10 0,3 4-6 0,-1 0-5 15,-2 1-2-15,4 1-3 0,-4 3-8 0,4 0-12 16,1 2-7-16,-1 2-18 0,1 0-16 0,4-2-2 15,1 5-18-15,3 1-7 0,1-3-15 0,6 2-16 16,0-2-7-16,2 1-15 0,3-4 4 0,1 0 12 0,4-1 2 16,-2-4 1-16,-1 3 17 0,1-6 21 0,-6 3-8 15,-1-2 17-15,1-1 7 0,-4 1 4 16,1-2 22-16,-2 3 9 0,-3-1 18 0,-1 1 10 0,-4 1 11 16,10-2 5-16,-9 0-5 0,-1 2-3 0,0 0-1 15,0 0 4-15,11 4-6 0,-9-3 2 0,-2 3-6 16,3 2-1-16,1 1 2 0,-3 2-6 0,0 1-4 15,3 0-1-15,-4 2 1 0,5 2-5 0,-1 0-8 16,-2-2 0-16,4 4-24 0,-3 0-9 0,5-3-16 16,-2-1 5-16,1 0-11 0,1-4-12 0,-1 0 4 15,2-2 3-15,0-2 2 0,1-1 10 0,2-2-1 16,-1-2 8-16,0-2 5 0,1-1-6 0,-3-4 18 16,4-3 16-16,-2-2-8 0,1-4 9 0,2-5 1 15,-2 1 3-15,-1-4 11 0,-2 8 14 0,0 0 6 16,0 0 10-16,0 3 7 0,-4 2 5 0,-1 2 3 15,0 3 6-15,-2 0-8 0,1 4-3 0,-1-1-13 16,1-2 0-16,-3 6-1 0,4 0-2 0,-4 0-10 16,7 8 6-16,-5-3-4 0,1 5 2 0,0 0-8 0,1 2-2 15,0-1-5-15,1 1-13 0,1 1-3 16,-1-1-21-16,2 4-10 0,0-3-6 0,2-4-1 0,-2 1-17 16,2-3 3-16,1 0 9 0,1-2 4 0,1-4 1 15,-2-1 1-15,4-1 0 0,5-6 12 0,-3-1 6 16,-2-3 15-16,0 0-18 0,0-3 6 0,4-7-3 15,-8 6 10-15,5-8-2 0,-4 0 8 0,1 1 6 16,-7 3 10-16,1 0 2 0,-1-1 12 0,1 4 4 16,-1-1 8-16,-4 2 3 0,1 3 9 0,0 2 0 15,-2-2-2-15,0 7 8 0,0 1-1 0,0-1-1 16,0 5-9-16,-4-2-2 0,4 2-2 0,0 0 8 16,-6 19 3-16,2-4-2 0,-1 3-3 0,3 7-3 0,-2 4-4 15,4 2-2-15,-4 0-6 0,1 3-4 16,3 15 2-16,0-3-4 0,5 4-1 0,1-4-3 15,1 1-2-15,2-1-1 0,-3-13-2 0,6 21 3 0,-3 1-8 16,4-1-3-16,-3-1-3 0,3-3-1 0,-4 1-2 16,0-5-11-16,2 0 0 0,-6-11-3 0,-2-2 2 15,-1-2-2-15,-2-2-1 0,-4-3 1 16,-2-8 2-16,-5-1 1 0,-1-2 3 0,-6-3 0 0,4-1 4 16,-9-5-1-16,2-2 1 0,-9-4 3 0,1-5-4 15,-2-2 4-15,0-4 0 0,2-5-1 0,1-5 3 16,2-2-2-16,3-6-2 0,0-1 1 0,9-4-1 15,1 1 0-15,10-4 1 0,3-10 0 0,6 14-5 16,5-1-1-16,4 0-7 0,11-13-34 0,6 8-35 16,4-3-52-16,5-2-86 0,0 5-83 0,4-2-99 15,-5 0-1119-15,4-1 508 0,-3 2 338 0</inkml:trace>
  <inkml:trace contextRef="#ctx0" brushRef="#br0" timeOffset="53432.11">14062 9332 153 0,'4'-6'290'15,"2"1"-18"-15,-2 0-22 0,-3-1-20 0,6-4-18 16,-2 0-14-16,0 5-12 0,0-6-9 0,0 3-11 16,0 3-5-16,-5-4-4 0,4 1-12 0,-1 2-7 15,-3-1-4-15,0-2-13 0,-3 2 3 0,3 1 12 16,-4-2-16-16,-1 3-7 0,0 1-12 0,-5 3-9 15,-7 1 6-15,-6 2-21 0,-5 8-7 0,-5 2-10 16,-2 3 0-16,-9 7-6 0,12-1-7 0,1 0-9 16,0 4-4-16,7-3-6 0,4 2-4 0,3-1-13 0,5 3-10 15,4-3-12-15,6-3-5 0,2-3 8 16,8 1-24-16,1-2-8 0,4-3 0 0,5-2 4 16,7 0-5-16,-6-7 1 0,12 0 0 0,-3-4 5 0,3-4 4 15,0-5 4-15,-1-3 3 0,2-1 6 0,-4-4-3 16,0-5 10-16,2 2 6 0,-6-1 4 0,3-1 9 15,-6 1 13-15,-3 2 14 0,-4 4 14 0,-3 1 10 16,-4 4 8-16,-1 0 10 0,0 4 12 0,-2 0 15 16,0 1-13-16,-2 3-8 0,-2 2-9 0,3-4-7 15,-3 4-10-15,0 0 2 0,2 11-7 0,-2-2-11 16,0 3-1-16,0-1-4 0,0 6-4 0,2-1-2 16,-2 1-6-16,2 1-3 0,-2 0-9 0,0 2-7 15,1-1-13-15,3-2-8 0,1-5-10 0,-1-2-12 16,-1 1 4-16,3-2-8 0,3-3 8 0,1-1 8 15,-1-3-3-15,3-3 8 0,-1-2 2 0,5-6 0 16,-1-2 8-16,-2-1-5 0,-1-5 9 0,2-5 12 16,3-5 0-16,-3 1 9 0,0-3 4 0,0 0-1 15,-3 1 19-15,1 3 3 0,-2-2 13 0,-2 8 23 16,1 0 9-16,-4 5 8 0,0 3 1 0,-1 0-4 16,1 4-9-16,-1 1-9 0,1 4-2 0,-5 2 5 0,12 7 2 15,-6-1-4-15,-1 5-6 0,4 4 3 0,-3 1-12 16,2 2-6-16,1 7-7 0,1-2-3 0,-2 6-2 15,0-3-5-15,2 3 2 0,-5 3-12 16,3-1-7-16,-1-2-19 0,1-2-23 0,3 0-15 0,1-2-21 16,-2-7-21-16,-1-3-13 0,4-1 1 0,-2-2-2 15,-2-3 9-15,3-5-3 0,-1-3 14 0,2-2 9 16,1-6 3-16,-1 1 8 0,3-9 9 0,3-4-2 16,-3-5 3-16,1-5 7 0,-1 3 4 0,0-3 4 15,0 1 7-15,-5 0 2 0,1 1 22 0,-3 3 10 16,-1 7 4-16,-3 0 9 0,1 2 12 0,-2 1 7 15,1-1-7-15,-1 8 2 0,0-2-7 0,-4 3 1 16,4 1-8-16,-3 1-2 0,2-3 0 0,1 5-4 16,-1-1-3-16,1 3-3 0,-4 0-1 0,9 0 0 0,-1 0 2 15,-3 0-6-15,5 2 2 0,-3-1 0 16,4-1 5-16,0 0-14 0,1-1-1 0,1-1 0 16,-2-4 0-16,2 3-1 0,-3-2-1 0,1-2 0 0,0 1-1 15,-3-1 7-15,3-2-6 0,-2 2 1 0,0 0 3 16,-4-1 0-16,-2 1 3 0,-1 4 2 0,1-6 3 15,-3 2-1-15,-4 2 1 0,0 2 10 0,0 0-3 16,-2-1 10-16,-2 3 1 0,2 1-2 0,-6 2 1 16,-2 3-11-16,1 4 8 0,2-2-2 0,-6 4-1 15,3 5-4-15,2 0 2 0,1-1-4 0,1 1-3 16,4 4-2-16,2-1 1 0,1 1-3 0,2-1-14 16,2 2-4-16,2-3-10 0,2 2-13 0,4-2-19 15,1-1-6-15,3 0-14 0,2-2-3 0,7-1-15 0,2 1-7 16,3-4-12-16,4-5 11 0,0-2 1 15,-1 1 13-15,-3-9 4 0,2 3 10 0,-2-3-2 16,-7-2 16-16,1-3 5 0,-6 1 10 0,2-5 10 16,1 3 14-16,-6-1 14 0,-1-2-1 0,-1 1 16 15,-2-2 13-15,0-1 15 0,-2 5 8 0,-1 1 19 0,0 0 6 16,0 0-4-16,-1 4-2 0,0-2-13 0,0 4 3 16,2-1-4-16,-1 4-4 0,4-1-6 0,-2 2 3 15,4 2-4-15,-1 3-10 0,4 1 5 0,-1 2 1 16,0 2-8-16,2 1 2 0,-2 0-17 0,1 3 13 15,-1 2-6-15,1-3-2 0,-4 3-1 0,-1 2-8 16,0-2 4-16,-4 1 2 0,-1-2-2 0,-3 1 1 16,-2 0-11-16,-2 2 0 0,-1-2-6 0,-4 0 3 15,0-3-2-15,-2-5 2 0,0 2-1 0,1-1 2 16,0-3-1-16,-3-4 1 0,7 1-1 0,-3-3-2 16,3-2 3-16,5 1-12 0,-9-6 10 0,3 1 0 15,6-5-1-15,0-4-5 0,5-1 9 0,0-2-7 0,4 0-1 16,9-5 0-16,-1-2-1 0,6 3-2 15,2 0-1-15,1-1-1 0,-2 3-3 0,4-2-2 16,-1 2-4-16,0 2 3 0,-3 0 6 0,2 0-6 0,0 2 6 16,-2 0-2-16,1 1 3 0,-1 1 3 15,3-1-3-15,-4-2 4 0,-5 7-2 0,-3-2 2 16,-2 2 6-16,-4 4 3 0,4-2 12 0,-8 2-1 0,0 3 6 16,-1-1 4-16,2 0 7 0,-3 1 6 0,-2-1-12 15,-1 3 0-15,0 0 1 0,0 0 4 0,-20 5-2 16,8 1-3-16,-4 3-1 0,-6 5-2 0,5-2-2 15,-2-2-3-15,6 5-3 0,-5-6 0 0,6 4-4 16,-1 0-3-16,4-4-6 0,0 0-6 0,0 1-16 16,3-1-10-16,3 1 0 0,-2 0-19 0,1-1-8 15,3 2-9-15,1-5-12 0,1 2-16 0,2 0 1 16,-1-3-1-16,2 1 5 0,5 3 3 0,-1-7 11 16,-1 1 0-16,4-3 11 0,1 0 15 0,-3-2 1 15,9-1 14-15,-9 1-3 0,0-3 1 0,5 3 20 16,-5-3 9-16,0 0-8 0,4 0 14 0,-4 1 2 15,-3-2 10-15,7 2 1 0,-4-1-3 0,0 0 8 16,2 0-11-16,-2 1 14 0,3-1 14 0,-1 2-24 0,-1-2-3 16,3 1 2-16,5-3-6 0,1 4-3 15,-3-2 10-15,4-2-4 0,-2 4 5 0,1-1-7 16,0-2 5-16,1 1-1 0,-1-1-5 0,-4-4 2 0,4 4-2 16,0-5 0-16,-1 1 1 0,-1-2-4 0,2 2-2 15,4-6-4-15,-8 4 6 0,-2 2 13 0,0 2-11 16,-3 1 7-16,-2-2 5 0,-3 4 5 0,-1 0 4 15,-2 0 14-15,1 1-1 0,-2 1 1 0,-1 3-2 16,0 0-5-16,0 0 1 0,-20 9-4 0,7 1-1 16,-1 2-7-16,-2 3 1 0,0 5 3 0,-2 3-3 15,1 3 0-15,2 4-6 0,4-1 6 0,0 5-1 16,1 1-9-16,5 2 3 0,4 9 0 0,3-13-3 16,3 1 2-16,4 1-1 0,3 9-5 0,-1-10 1 15,3 2-7-15,9 4-9 0,-5 5 3 0,-1-16-17 16,-2 3-3-16,3-2-9 0,0-1-8 0,-3 1 8 0,-3-3 0 15,-3-3-6-15,-4-7 17 0,-5-1-10 16,-3-4 4-16,-2 0 0 0,-5-3 7 0,0-1 5 0,-3-4 2 16,-5 0 5-16,-2-4 1 0,-7-5 8 0,0-1 9 15,1-3 2-15,-1-3 8 0,2 0 3 16,1-4 5-16,2 0 6 0,4-2 7 0,3 3 3 0,3 1-3 16,6-2 7-16,-2-1-10 0,8 1 0 0,5-1-3 15,2 0-1-15,3 0-10 0,9-4 7 0,3 1 8 16,3-2-10-16,6 0-10 0,14-2 4 0,-2-3-4 15,6 3-1-15,-4 1-3 0,0 0-3 0,2-1-5 16,-3 2 5-16,-9 3 12 0,-1 0-17 0,-2-3 3 16,9-4-3-16,-13 6 2 0,-1 0-1 0,-3-4-2 15,-2 4 12-15,-8 7-8 0,0-1 0 0,-1 1 4 16,-4 3 14-16,-3 1 26 0,1 2 15 0,-4 1 13 16,0 2 4-16,0 1 0 0,-3 3-4 0,0 0-2 15,0 0 6-15,-22 10 4 0,7 2-4 0,-10 2-2 16,1 7-7-16,1-1-2 0,1 2-4 0,-1 3-8 15,2-4-3-15,5 4-9 0,0-2 5 0,4 0-13 16,4-4-5-16,0 5-4 0,5-5-4 0,2-1-6 0,2 1-20 16,2-2-21-16,3 0-23 0,3-1-32 15,1 0-38-15,5-3-51 0,7 0-48 0,5-6-49 16,1 4-49-16,3-8-54 0,1-2-63 0,-2-2-1123 0,1-3 517 16,1-4 344-16</inkml:trace>
  <inkml:trace contextRef="#ctx0" brushRef="#br0" timeOffset="53590.708">17675 9333 137 0,'11'-4'179'16,"-1"4"-13"-16,-1 0-13 0,3 0-20 0,-5 2-11 16,2 1-14-16,5 2-11 0,-3 0-10 0,-1 2-13 15,-3 0-27-15,1 0-22 0,-4 5-30 0,1-2-34 16,-6 2-64-16,-3 4-292 0,-8 1 133 0,-3 4 86 0</inkml:trace>
  <inkml:trace contextRef="#ctx0" brushRef="#br0" timeOffset="53714.378">17549 9678 11 0,'-4'10'301'0,"2"1"-4"15,-1-4-4-15,7 1-10 0,0 0-21 16,5-2-10-16,2 1-15 0,6-3-18 0,3-3-23 16,2 2-8-16,5-6-37 0,5 0-25 0,4 1-42 0,-3-5-56 15,-1 2-79-15,-1-2-102 0,-2 0-755 0,-1-3 302 16,-2 3 202-16</inkml:trace>
  <inkml:trace contextRef="#ctx0" brushRef="#br0" timeOffset="57396.464">19599 9007 209 0,'-2'-8'225'0,"2"1"-6"15,0 0-12-15,0-3-3 0,0 3-4 0,-1 3-1 0,1-3-12 16,0 2-9-16,0 2-10 0,0 3-13 0,-2-6-14 16,2 6-9-16,0-4-13 0,0 4-7 0,0 0-8 15,0 0-6-15,0 0-7 0,0 0 16 0,0 0 8 16,0 0 0-16,-1 15 7 0,-1-8-18 0,2 3-10 15,0 4 0-15,-1 1 5 0,-2 4-3 0,2 4-2 16,0 3 1-16,-2 3 0 0,1 2-4 0,-2 1-7 16,1 4 4-16,-2 0-9 0,3 13-2 0,-6-3 8 15,7 2-9-15,-2-12-2 0,2 14-10 0,-3-2-2 16,3-2 6-16,-2 1-16 0,3-13 0 0,-1-2-5 16,2-1-2-16,-2 5 0 0,1-2-5 0,-3-2-3 15,5-1-6-15,-2 1 1 0,0-3-2 0,1-1-6 0,-1-1-1 16,0-4-8-16,1 3 3 0,2-9-6 0,-3 2-14 15,1-2-22-15,-1 2-25 0,0-7-35 0,3-2-37 16,-2 3-24-16,-1-5-26 0,1 1-32 0,-1-1-22 16,1-5-23-16,-1 0-43 0,0-3-44 0,0 0-876 15,3-13 403-15,-3 1 270 0</inkml:trace>
  <inkml:trace contextRef="#ctx0" brushRef="#br0" timeOffset="57663.759">19361 9599 138 0,'-2'-6'287'0,"-1"3"-14"0,-2-1-6 0,3 3-10 15,2 1-12-15,-2-7-17 0,2 7-22 0,-1-2-25 16,1 2-8-16,0 0-7 0,13 0-10 0,-3 0-4 16,4 0-3-16,4-3-15 0,11 2-1 0,3-1-14 0,0 0-6 15,3 2-2-15,2-3-9 0,-2 2-13 0,2-2-5 16,3 2-13-16,1-3 0 0,9-1-11 15,-14 1-6-15,1 0-2 0,-3-1-7 0,1 4-7 16,-2-4-26-16,-5 1-24 0,-1 1-29 0,-7 0-25 0,-1 2-43 16,-5 0-51-16,-1 1-51 0,0-2-57 0,-3 2-833 15,3 0 367-15,-6 0 246 0</inkml:trace>
  <inkml:trace contextRef="#ctx0" brushRef="#br0" timeOffset="58797.337">20116 9760 92 0,'0'0'309'0,"0"0"-33"0,0 0-30 16,0 0-23-16,0 0-21 0,4 5-10 15,0-4-3-15,-4-1-13 0,13-1-16 0,1-3-8 16,-1 3-18-16,6-2-8 0,4 0-10 0,-3-3-12 0,8-2-5 16,2 3-12-16,-3-4-9 0,-6 4-7 0,4-5-6 15,-6 3-6-15,-4-4-6 0,3 0-6 0,-3 0 0 16,-3-1-6-16,-2-3-4 0,0-1-2 0,-2-2-2 16,-2 1 2-16,-2-3-1 0,1-6-2 0,-5 9 6 15,-1-3 7-15,-3 3 15 0,2 0 15 0,-2 2 12 16,0 4 4-16,-1 1 2 0,-2 3 7 0,4 0 9 15,-4 5-17-15,0 2-11 0,-4 2-6 0,-4 8-7 16,-4 7 0-16,-3 7 1 0,3 5-2 0,2 3-3 16,-4 8-6-16,4 4-5 0,4-10-7 0,2 12-1 15,3-12-7-15,3 16-3 0,4-18-2 0,2 1-7 16,3 1 5-16,3 0-6 0,4-2-1 0,0-3-2 16,4 0-8-16,5-6 1 0,0-3-10 0,2 0 3 15,-7-8-5-15,11-1-8 0,-7-3-3 0,3-5-7 16,7-3-8-16,-3-5-2 0,0-5 4 0,3-2-3 15,-3-5 6-15,4-5 1 0,-3-4 0 0,6-11 1 16,-10 9 4-16,6-15-4 0,-5-2-1 0,-2-1 2 0,-4-4 5 16,-4-4-5-16,0 2 9 0,-6-4 3 0,0-3-1 15,-6 4 6-15,-2-1-1 0,4-2 9 16,-8 5 8-16,-1 1 4 0,5 17 15 0,-5 3 7 0,-3 1 12 16,3 4 9-16,-4 2 4 0,4 8 9 0,-4 1 1 15,5 6 0-15,-5 1 0 0,4 0 0 0,0 3-5 16,1 0-5-16,-1 2-9 0,1 0-11 0,2 1-3 15,2 3-5-15,0 0-5 0,0 0-2 0,-16 11-4 16,14-5-2-16,-1 1-5 0,-3 4-1 0,-1-1-2 16,3 1-3-16,1-2 0 0,0 1-4 0,1-1 0 15,-1 2-3-15,2-6-4 0,-2 2 6 0,1 0-3 16,0 0-3-16,1 0 1 0,0-2 0 0,0 0 3 16,1-3-5-16,0-2 2 0,-3 8-4 0,3-6 4 15,0-2 1-15,0 5 2 0,0-5-3 0,0 0-1 16,0 0 0-16,0 0 5 0,-1 5-3 0,1-5 1 15,0 0-4-15,0 0 1 0,0 0-2 0,0 0-1 0,0 0-1 16,0 0-3-16,0 0 1 0,-3 3-1 0,3-3 0 16,0 0-5-16,0 0 1 0,0 0-1 0,0 0 3 15,0 5-3-15,-1-1 4 0,0 2-2 0,2 0 4 16,-1 4-2-16,-1 0 6 0,1 2-5 0,2 6-5 16,-2 2 4-16,3 5 1 0,-2 2 2 0,-1 3-1 15,1 4 4-15,-1 3 3 0,2-3-2 0,1 12 4 16,-1-9-1-16,2-4-2 0,1 2-1 0,0 2 1 15,2-5 2-15,0-1-3 0,1 1 1 0,3-1 0 16,-1 1-1-16,3-4-1 0,-3 2 1 0,3-7-1 16,-4 0 1-16,6 0-1 0,-2-8-1 0,1 0-2 15,3-5-1-15,-2-1 4 0,3-3-5 0,2-2-4 16,1-4 2-16,-2-3 3 0,4-1-5 0,3-5-2 16,-1-6-4-16,0 0 1 0,-2-3-3 0,-2-3-3 0,0-1-1 15,0-4-11-15,-1-1 0 0,1-2-1 0,-3-2 2 16,-4-3 1-16,0 3 1 0,-5-3 3 15,4 3 6-15,-8 0-3 0,-5 5 5 0,3 0 3 0,-2 6 2 16,-1 4 3-16,-1 1 2 0,-3 4 9 0,0 1 3 16,0-1 2-16,-1 7-1 0,-3 1-1 0,2 1 0 15,-6 2-1-15,1 5 1 0,-4 4-4 0,-6 6 7 16,1 3 3-16,-1 2-3 0,2 3 2 0,2 2-2 16,1 0 2-16,3 5-2 0,4-1 2 0,0-1-3 15,4 4 1-15,1-3-3 0,4 0-1 0,4 2 2 16,-1-4-2-16,3 0 1 0,4-2-2 0,-1 1 2 15,4-4-5-15,4 0-11 0,1-3-22 0,3-4-10 16,2 1-30-16,5-7-33 0,-3 0-40 0,0-3-42 16,8-6-37-16,-2 0-28 0,1-5-36 0,-1-2-41 15,3-4-33-15,-2-3-57 0,-4-3-925 0,3-3 446 16,-3-5 300-16</inkml:trace>
  <inkml:trace contextRef="#ctx0" brushRef="#br0" timeOffset="59862.873">21741 9493 294 0,'-7'-9'289'0,"2"-1"-11"0,0 7-8 16,0-1-14-16,0 2-3 0,5 2 0 0,0 0 5 15,-16 9-12-15,11 3 9 0,-4 5-12 0,4 0-8 16,0 7-11-16,0-4-13 0,-2 3-11 0,6-3-11 16,0 6-19-16,-3 0-9 0,9 0-14 0,-5-1-11 15,1 0-13-15,3-6-19 0,-1 8-6 0,2-4-8 16,0-6-11-16,4 0-4 0,1-1-9 0,1-5-7 15,3 2-7-15,0-3-10 0,3-4-8 0,0 2-9 16,1-3-3-16,0-5-5 0,1 3-13 0,0-6-5 16,-1-2 0-16,9-8-5 0,-4 0 0 0,1-6-8 15,2 0 2-15,-3-2-2 0,1-5 2 0,0 1-3 16,1-1 4-16,-5 0 3 0,-1 1 3 0,-1 4 1 16,-6 6 2-16,-2-1 16 0,0 1 13 0,-6 8 14 15,1-3-3-15,-2 5 5 0,1-1-4 0,-3 2-6 16,0 4 5-16,-1 0-7 0,0 0 9 0,3 10 4 15,-3-3 0-15,-3 8 0 0,2 0-1 0,-2 2-5 0,3 1-2 16,-2 0-6-16,2 2 0 0,0 5-4 0,4 0-1 16,-2-7-8-16,2 3 0 0,-1-2 0 0,1 0-9 15,2-2-6-15,0 1-2 0,2-2-11 0,2-2-2 16,1-5-5-16,1-1-7 0,1-3-3 0,-2-1-7 16,3-3 0-16,0-2-1 0,4-5 5 0,-1 1-4 15,-2-6-1-15,3-2 7 0,1-4-2 0,0-2-8 16,-3-5 9-16,-5 0 10 0,2-1-6 0,-1-5 3 15,-2 0-1-15,-3 0 4 0,-3 4-3 0,-1-1 11 16,-2 2 1-16,-2 3 13 0,-3 4 1 0,-1 3 2 16,-5 1 7-16,-3 2 0 0,-6 0 1 0,-6 2-4 15,-3 3 2-15,-6 2-2 0,-1 3-1 0,2-1 2 16,2 6-7-16,2 1 4 0,2 3-3 0,8 1-1 0,1 1-1 16,5 1-3-16,-1 2-4 0,8-2-8 0,-1-1-5 15,6 1-4-15,5 0 5 0,1 0-1 0,8-4-9 16,2 1 4-16,11 4 13 0,2-5-8 15,4-2 3-15,0 0-7 0,2-4 11 0,2 1 3 0,0 1-2 16,-2-2 0-16,-3 0 3 0,-3 0 3 0,-5 0 1 16,-2 2 9-16,-2-2 8 0,0 5 5 0,-5-1 4 15,-1 0 2-15,-3 1 3 0,4 1 10 0,-4 0-1 16,-2 1-4-16,3 0 0 0,-4 2 4 0,1 1 2 16,-3 0 1-16,1 2-3 0,0-1-2 0,-3 0 2 15,-1 1-8-15,1 0-3 0,-3 0 1 0,0 0-6 16,0-2-2-16,0-1-1 0,0-1-1 0,0-3-3 15,-1 2 1-15,1-4 1 0,0 1 2 0,0-4-4 16,-2 2 1-16,2-2-5 0,0 0 1 0,0 0 0 16,6-14 0-16,-4 2-6 0,2-5 0 0,2-2 3 15,6-8 0-15,-2 3-4 0,3-2 1 0,0 2 1 16,3-1-3-16,-2 5 5 0,3 5-5 0,-4-1 4 0,3 1 4 16,1 7-1-16,-2-1 4 0,1 2 3 0,3 5-2 15,0 2 1-15,-2 1 2 0,4 4 5 0,2 1-2 16,-5 3-2-16,1 0-1 0,-1 1-2 0,-1 2 2 15,-2 0-5-15,-2 1 1 0,0 0-4 0,-3 1 1 16,-4-2 1-16,-1 0-4 0,1-2-1 0,-5 2 1 16,0 0-2-16,-1 5 0 0,-1-6-2 0,0 0 1 15,-1-4-3-15,1-1 3 0,0 2 0 0,1-5 2 16,0 0 1-16,-3 3 2 0,3-6-3 0,0 0-3 16,0 0 0-16,0 0 3 0,0 0-2 0,-4-15-3 15,6 4 3-15,-1 0-2 0,1-5 1 0,4-1-7 16,-1-2 5-16,-3-2-4 0,10-4 1 0,-1 3-3 15,1-2 0-15,2 0 2 0,-3 9 0 0,3 1 1 0,-3 7-3 16,1-1 0-16,1 3-2 0,0 1 2 16,0 3 0-16,-2 4 1 0,3-1 1 0,3 6 6 15,-4 4-1-15,-2 0-1 0,-1 0 6 0,0 7 1 0,-2-4-2 16,0 0-1-16,-3 1-1 0,1-6 2 0,-3 7 0 16,-2-5-2-16,4 3-2 0,-3-3-2 0,1 0 2 15,0 0-13-15,0-3-14 0,1 0-29 0,-1 1-27 16,2-5-28-16,-1 1-45 0,3-4-51 0,2 1-57 15,-1-3-66-15,0-1-70 0,1-2-1275 0,4-3 558 16,-2-2 370-16</inkml:trace>
  <inkml:trace contextRef="#ctx0" brushRef="#br0" timeOffset="60746.494">24387 9104 266 0,'-4'-10'285'0,"-1"-2"-9"0,-1 3-2 16,-4 1-9-16,-2-1-16 0,-2 2-22 0,-5 4-14 15,-3 0-10-15,-9 6-15 0,-2 4-13 0,1 3-12 16,-4 0-19-16,-11 11-9 0,6 5-8 0,-2 2-9 16,11-7-19-16,-5 13-8 0,12-7-13 0,1-1-5 15,4 3-8-15,3-2-10 0,3 0-6 0,6-1-5 16,3 2-6-16,4-2-11 0,3 0-7 0,6 0-3 15,1-3-11-15,5 1 4 0,3-3-9 0,-1 0-10 16,4-3 7-16,3 2 4 0,-2-3-5 0,3-1 4 16,2-4-5-16,-3 1-1 0,5-1-1 0,-1-2 4 15,-1 2-1-15,-6-3 1 0,-2-2-2 0,0-2 1 16,-3 5 2-16,-5-5-1 0,-1 0 1 0,-5 0-7 16,0-1 9-16,-1 1-3 0,-5 3 3 0,0-1 0 15,-3 0 5-15,-4 0-4 0,-7 5-4 0,2-6 6 0,-4 3-5 16,-4 5 1-16,-3-3 3 0,-2-2-4 15,3-2 7-15,-3-2-3 0,6-1 1 0,4 0 4 0,3-2 8 16,1-2-10-16,0 3 6 0,4-2 7 0,3-1-8 16,1 0-3-16,5 0 1 0,0 0-3 0,0 0-5 15,0 0 9-15,15-4-3 0,3 1-2 0,2-2-1 16,6-2-2-16,2 0 0 0,4-2 9 0,0 0-9 16,6-2 1-16,-2 3-1 0,1-4-2 0,0-2-1 15,0 2 3-15,-2-4-2 0,-3 0-3 0,0-1 3 16,1-1 0-16,0-4-1 0,-2 0 0 0,10-8 3 15,-16 9-4-15,2-1 7 0,-4 1 2 0,-1 3 4 16,-9 3 16-16,-2 3 15 0,-3 3 17 0,-2 0 7 16,-5 3 6-16,3-3 5 0,-6 4-15 0,-1 4 10 15,3 1 10-15,-18 1-7 0,9 6-6 0,-9 3-3 16,3 1-5-16,1 4 0 0,-4 5-15 0,3 1 1 16,-2 1-6-16,2 2-9 0,3-2-8 0,3 3 6 15,2-7-6-15,-1 5-12 0,3-3-19 0,1-2-13 0,4-1-28 16,4-1-33-16,-3 0-35 0,4-1-31 0,2-3-41 15,0 1-35-15,1-5-30 0,1-1-32 0,8-2-34 16,-1-3-874-16,3-3 397 0,-1-2 266 0</inkml:trace>
  <inkml:trace contextRef="#ctx0" brushRef="#br0" timeOffset="61648.12">24940 9493 67 0,'8'-17'284'0,"-4"2"-13"0,-4 3-5 0,0 1-7 16,-3 5-1-16,3-2-13 0,0 3-7 0,-1 1-12 15,1 4-12-15,-7 0 0 0,7 0-5 0,-10 8-10 16,5 0-9-16,-4 1-19 0,4 3-19 0,-5 1-13 16,0 5-12-16,3 2-4 0,-3 0-9 0,0 4-19 15,1 1 8-15,0 1-26 0,1-2-2 0,2 0-10 16,1-5-6-16,2-1-18 0,-1 1-24 0,4-2-23 16,-1-4-12-16,2-2-15 0,3 0-5 0,0-4 2 15,1-1 0-15,2-1 1 0,1-5-2 0,5 0 3 16,0-1 4-16,4-4-3 0,3-6 7 0,3-1 9 0,3-5-4 15,-2 0-1-15,0-2 7 0,0 0 14 16,1 2-5-16,-2-1 6 0,-7 4 23 0,-2 2 11 16,3 1 14-16,-11 2 27 0,1 4-12 0,-1-2 1 0,-1 2-13 15,-1 1 0-15,-3 3-3 0,3-2-4 0,-4 3 0 16,0 0 3-16,8 5-3 0,-7 1 2 0,2-1-1 16,-2 0-3-16,2 7-6 0,-2-3-7 0,0 1-1 15,4 1-3-15,-1-2-4 0,0 3-2 0,0-2-5 16,1 1-6-16,0-3 6 0,5 1-14 0,-2-2-3 15,1 0 3-15,2-1-5 0,0-3-4 0,0-2 0 16,2-1-7-16,2-2 7 0,0-3-2 0,2-2 3 16,1-1 1-16,-5-3 2 0,1 0 3 0,-4-2-4 15,3-2 20-15,-2-2-14 0,-2-10 0 0,1 2 2 16,-2-1 5-16,-3 2 1 0,-1 0 15 0,-3 7 9 16,-1-1 3-16,3 2 7 0,-6 6 12 0,2-2 14 15,-3 4 7-15,0-1-6 0,-1 4-5 0,-2 3-5 16,0 0-6-16,0 2-4 0,-4 2-2 0,-3 2-6 0,5 2-5 15,-1 1-3-15,1 3 0 0,0-1-10 0,4 3 1 16,-1-2-5-16,2 2-3 0,0-2-3 0,4 0 0 16,4 2-2-16,2-3-5 0,-1-1 0 0,7 1 2 15,2-4-7-15,1 3-1 0,6-4 3 0,0-1-3 16,9-1 2-16,-3-4-2 0,-6-1 1 0,8-3-2 16,-4-2 2-16,-2 3-1 0,-4-2 5 0,-1-2 7 15,2 1 3-15,-3-1 7 0,0 3 9 0,-4 2 6 16,-2-2 3-16,2 2 3 0,-5 4-2 0,-1-3 0 15,3 3 0-15,-4 0-7 0,1 0-1 0,0 0 1 16,0 3-8-16,2-1 5 0,-1 6-3 0,-2-2 0 16,3-1-2-16,-1 3-3 0,-2-3-4 0,1 4-3 15,-5-1 3-15,6 1-6 0,-4-1 0 0,-2-1-3 0,1 2 2 16,1-1-1-16,-2-2-6 0,1 0-2 16,-2 0-7-16,3-2 0 0,0 0-6 0,-2 0-1 15,2 1 0-15,-1-4 2 0,0 2 2 0,-3-3-1 0,13-3 0 16,-3 1 4-16,1-3-2 0,2 0 3 0,3-2-2 15,2-1-2-15,1-1 1 0,0-1 3 0,-1 0-1 16,1 3 0-16,-1 1-1 0,0-2 1 0,3 3-1 16,-1 0 0-16,-1 2-1 0,3 1 1 0,0 0 10 15,-2 5-11-15,8-1 2 0,-5 4 3 0,-4-1 0 16,11 3-2-16,-12-3 1 0,1 2 1 0,-2 0 1 16,0 0 0-16,1-2-2 0,-2 3-1 0,1-1 3 15,-2 0 1-15,-3-3 0 0,5 3-3 0,-3-2 4 16,1 0-2-16,-1-2 0 0,-2 0 1 0,5 1-1 0,-3-3-4 15,-2 0-12-15,4-1-10 0,-3 1-21 16,0-2-28-16,0 1-33 0,6-2-41 0,-6-1-54 16,5-1-48-16,-4-1-67 0,5-4-105 0,-3-1-1195 15,-1-1 540-15,-2 0 360 0</inkml:trace>
  <inkml:trace contextRef="#ctx0" brushRef="#br0" timeOffset="65013.093">21516 10822 133 0,'0'-7'263'0,"-2"3"-5"0,2 0-5 0,-1 0-9 16,1 4-16-16,0-6-25 0,0 6-16 0,0-4-26 16,0 4-11-16,0 0-6 0,0 0-10 0,1 17-6 15,-1-8-1-15,-1 3-10 0,1 3-4 0,0 2-5 16,0 0-10-16,-1 9-6 0,-2-1 5 0,6-1-7 16,-6 2-11-16,3-1 8 0,0 1-11 0,0 1-8 15,-3-8-5-15,3 6-8 0,-3 2-4 0,-1-9 1 16,4 8-12-16,-4 0-3 0,2-7-11 0,-2 8 7 15,1-9 4-15,-1 2-33 0,-2-3-19 0,2 3-33 16,-1-1-35-16,1 1-38 0,0-1-44 0,3-1-62 16,1-5-56-16,0-1-749 0,0 0 344 0,0 0 230 15</inkml:trace>
  <inkml:trace contextRef="#ctx0" brushRef="#br0" timeOffset="65435.786">21776 11044 177 0,'2'-5'298'16,"-1"-1"-27"-16,-1 3-24 0,2 2-25 0,-2 1-17 16,0 0-14-16,0 0-6 0,0 0 4 0,0 0-11 15,-2 18-10-15,4-4-15 0,-2 1-9 0,-2 5-14 16,2-1-12-16,2 6-7 0,3-1-7 0,-1 1-13 15,-1 0-5-15,-1-5-7 0,2 1-9 0,0-4-5 16,3 8-17-16,-1-8 6 0,-2-1-6 0,1 4-4 16,1-3-4-16,3-4-5 0,-3-1-1 0,2-4-5 15,1 0-1-15,3-3-3 0,-2-1-2 0,3-2 3 16,-2-4 2-16,3-1 1 0,-2-1 4 0,3-6-1 16,2-1 7-16,-2-3-11 0,3-8 5 0,0-1 15 0,-3-1-18 15,-1-1-2-15,-4-1-7 0,-5-4 2 16,-1-1 1-16,-4-2 5 0,-4 2-10 0,-1-1 4 15,-5 1 0-15,-1 3-3 0,-5 1-7 0,-2 4-2 0,-5 3 4 16,1 3-4-16,-2 3-8 0,-1 2 7 0,-2 3-10 16,5 3-12-16,1 3-13 0,1 1-7 0,1 4-16 15,4 0-22-15,1 2-28 0,4 0-13 0,1 2-27 16,1 3-18-16,6 1-19 0,2 2-18 0,3 0-24 16,7 3-39-16,2 0-730 0,5 0 328 0,3 2 220 15</inkml:trace>
  <inkml:trace contextRef="#ctx0" brushRef="#br0" timeOffset="65816.77">22928 10652 159 0,'2'-9'283'16,"0"1"-11"-16,1 1-12 0,1 2-16 0,-3 0-20 0,-1 1-19 15,0 4-13-15,0 0 10 0,0 0-4 0,-5 17-2 16,-4 2-2-16,-1 7-4 0,-2 8-11 0,-4 11 4 16,-2 3-2-16,0 5 0 0,0 2-10 0,-2 2 6 15,-13 22-14-15,0-4-5 0,8-18-15 0,-11 17-1 16,13-22-5-16,-4 2-12 0,-4 21-4 0,5-23-11 15,-10 24-1-15,12-25-14 0,-2-4-10 0,2 3-7 16,1-5-8-16,3-2-7 0,4-10-6 0,4 0-7 16,1-5-5-16,0-2-5 0,3-8-4 0,3-1-15 15,1 1-19-15,-1-5-34 0,3-4-42 0,-1 3-45 16,6-5-37-16,-2-1-36 0,-1-2-53 0,1-1-70 16,-1-3-85-16,13-3-1004 0,-5-4 468 0,4-5 312 15</inkml:trace>
  <inkml:trace contextRef="#ctx0" brushRef="#br0" timeOffset="66797.198">23524 11028 133 0,'-2'-7'278'15,"0"1"-11"-15,0 2-5 0,-1 0-4 0,2 0-4 16,-3 2 0-16,4 2-20 0,-1-7-13 0,1 7-19 16,-1-5-19-16,1 5-10 0,-3-3-12 0,3 3-15 15,0 0-7-15,0 0-6 0,0-5-3 0,0 5-4 0,0 0-3 16,0 0 1-16,0 0 0 0,0 0-5 15,-1-5-2-15,1 5-10 0,0 0-8 0,0 0-7 0,0-4-6 16,0 4-8-16,0 0-8 0,0-4-3 0,0 4-13 16,0 0-2-16,0 0 8 0,0-5-20 0,0 5-6 15,0 0-5-15,0 0-1 0,0 0-5 0,0 0 1 16,0-6-6-16,0 6 0 0,0 0-1 0,0 0-6 16,0 0 2-16,0 0-3 0,0 0 0 0,0 0-2 15,0 0 1-15,0 0 4 0,0 0-7 0,0 0-1 16,0 0 4-16,0 0-1 0,0 0-3 0,0 0 0 15,0 0 0-15,0 0-1 0,0 0 0 0,0 0-3 16,0 0 10-16,0 0-8 0,0 0-1 0,0 0 1 16,0 0-8-16,0 0 5 0,0 0-4 0,0 0-3 15,0 0 3-15,0 0-3 0,0 0-3 0,0 0 2 0,-3 18 10 16,3-7 7-16,-2 0 1 0,1 7-3 16,-2 2 7-16,-1 6 8 0,2 1 1 0,-2 0 2 15,1 1 0-15,-1-2-1 0,-1 2 0 0,3 1 0 0,-1 2 0 16,1-2-4-16,-2-2 2 0,1 0-2 0,2 0 2 15,-2 2-8-15,2-3 4 0,-4 0-8 0,5-6 4 16,-1-2-9-16,1 3-11 0,-3-2-29 0,3-2-33 16,0 0-36-16,0-2-47 0,0-4-43 0,3 0-35 15,-2-3-33-15,5 0-41 0,1-6-42 0,0 1-969 16,6-6 438-16,-1-3 292 0</inkml:trace>
  <inkml:trace contextRef="#ctx0" brushRef="#br0" timeOffset="67362.722">23956 11096 24 0,'0'-7'331'15,"0"1"-18"-15,0 1-20 0,-2 2-17 0,0-1-13 16,2 4-10-16,0 0 7 0,0 0-7 0,-7 15-2 16,4-4-4-16,-2 2-24 0,1 4-5 0,-1 2-6 15,1 8-24-15,0-3-21 0,1 4-10 0,1-2-15 16,0 0-15-16,0 1-12 0,0-1-13 0,-1-1-12 0,3 5-8 15,-2-1-7-15,2-4-19 0,2 1-24 0,2 0-15 16,-1-8-27-16,-1 2-20 0,5-6-7 0,-1 1-21 16,3-5-3-16,-1-3-8 0,1 0 2 0,1-3 6 15,3-4-2-15,-2-1 1 0,3-5 15 0,0-5 2 16,2-2 7-16,0-9 8 0,2-3 6 0,-4 0 9 16,-1-3 16-16,-4-1 6 0,0-1 0 0,0-2 18 15,-4-2 10-15,0 2 25 0,-2 1 19 0,0 2 17 16,0 2 14-16,1 1 8 0,2 9-1 0,-1-3-10 15,2 6-3-15,0-1-1 0,2 6 1 0,3 1-5 16,-1 3-7-16,3 1-4 0,2 1-3 0,2 6-8 16,2 4 0-16,6 3-5 0,-1 2-1 0,1 2-2 15,-3 3-7-15,3 2-5 0,-4 3-4 0,5 1 1 16,-4 2-6-16,1 1 1 0,-1 1-6 0,2 1-6 16,-2 0-3-16,6 13 5 0,0-4-13 0,-6-11-1 15,-3-2-1-15,0-2-2 0,-5-6-3 0,2-4 0 16,1-2-1-16,-4-1-3 0,3-4 0 0,-1-3 6 15,-2-4-5-15,-1-1-3 0,6-4 2 0,-2-6-3 0,5-5 4 16,-3-3-1-16,0-2-4 0,1-3 0 0,-3-2 0 16,-3-1 2-16,-5-2-2 0,-5-1-1 15,-3-1-3-15,-5-1 0 0,-5-2-1 0,-5 4-1 0,-1 1-3 16,-8 3-1-16,-8 3 3 0,-2 6-3 0,-13-1-3 16,5 8-2-16,-8 3-10 0,9 5-31 0,-13 6-33 15,1 1-48-15,12 3-61 0,3 3-55 0,-13 7-57 16,-3 2-52-16,-1 2-61 0,4 2-1242 0,0 1 552 15,-2 1 366-15</inkml:trace>
  <inkml:trace contextRef="#ctx0" brushRef="#br0" timeOffset="71861.94">24259 12060 230 0,'0'-6'279'0,"-2"-1"-14"0,2 1-5 15,0 0-11-15,0-2-18 0,-2 3-19 0,4-2-11 16,-4 0-17-16,4 4-13 0,0-1-18 0,-2-1-12 16,0 5-18-16,0-7-12 0,0 7-16 0,0-3-5 0,0 3-8 15,0-5-7-15,0 5-5 0,0 0-11 16,0-5-7-16,0 5-4 0,0 0-4 0,0 0-3 16,0 0-4-16,0-4-4 0,0 4-4 0,0 0 1 15,0 0-2-15,0 0 3 0,0 0 1 0,0 0 1 0,0 0 1 16,0 0 0-16,0 0 3 0,0 0-1 0,0 0-4 15,0 0-4-15,0 0-2 0,0 0-1 0,0 0 1 16,0 0 3-16,0 16 6 0,0-6 23 0,-4 7-3 16,3 2 8-16,-2-2-1 0,2 9 3 0,-5 0 3 15,3 0-4-15,0 3 4 0,1 0 2 0,-2-1-7 16,4 2-2-16,0-2-9 0,0-2-5 0,0 0-3 16,0 0-7-16,2-1-2 0,-2-6-5 0,0 0-6 15,0-1 3-15,0-1-8 0,0-3 4 0,-2-1-1 16,1 0-6-16,-2-3 2 0,2-3-4 0,1 0 5 15,-2-2-2-15,0 0 9 0,0-1-12 0,2-4 0 16,0 0-1-16,0 0 0 0,-11-11-5 0,8 1 3 16,0-3-5-16,-2-5 4 0,3-7 6 0,0-6-14 15,4-3 1-15,0 0 1 0,9-13-1 0,-3 0 3 0,1 12-7 16,5-11 3-16,0 13 10 0,-1 2-7 16,6 2 8-16,0 4-3 0,-2 2 2 0,2 5 5 15,-3 5 2-15,-1 0-3 0,2 5-1 0,0 1-2 0,2 4 4 16,-1 3-2-16,4 3-1 0,-2 7 1 0,7 2 0 15,-5 4-3-15,0 4 2 0,-3 0-1 0,-9-2 1 16,-2 8 1-16,0 2-1 0,-5 1-3 0,-4 1 4 16,-4 1-5-16,-3-4 2 0,-2 0-1 0,-3-1-1 15,-2 0-2-15,-3 0-2 0,0-1 2 0,-2-3-8 16,-2-1 6-16,4 0 2 0,-4-3-6 0,7-2 1 16,0-3-3-16,0-3-2 0,2 1 1 0,2-2-2 15,1-2-5-15,3-1-9 0,1-1 0 0,3 0 0 16,1 1 5-16,2-2-4 0,2-1 2 0,1 1 0 15,4-1-1-15,3-1 7 0,3-1-12 0,0 0 9 16,4-2-3-16,0-2 0 0,2 0-5 0,0-1-1 16,3-1 0-16,-3-2-6 0,2 2 0 0,4-6 2 15,-7 3-1-15,3-2-3 0,-5-2-8 0,5-5 6 16,-3 5 4-16,2-5-7 0,-1 0 5 0,-6 2 3 16,5-4-1-16,-4-1 7 0,0 5-5 0,-2 2 3 15,-1-2 1-15,-3 5 12 0,-2 0 0 0,1 3 3 0,-5 1 7 16,3 0 2-16,-2 4-6 0,-1-1 1 0,-2 3 0 15,0 0-2-15,0 0 6 0,0 0-6 0,-10 17-1 16,5-7 2-16,-3 2-1 0,1 7 5 0,-5-2-1 16,3 0 1-16,3 1 1 0,-2 0 6 0,-1 0-17 15,0 3-17-15,5-4-18 0,-1 0-16 0,1-2-11 16,3-1-2-16,1-4-9 0,1-1 3 0,3 1-4 16,0-5 2-16,1-2 3 0,4-3 4 0,4 0 10 15,0-3 5-15,3-4 3 0,0-3 8 0,5-9 9 16,2-3 14-16,-1 0 1 0,0-4 7 0,2-3 9 15,4-11-3-15,4 0 15 0,-4-6-2 0,3 0 17 16,-6 2 2-16,0 1 25 0,-7 10 19 0,-1 1 14 16,-2 3 13-16,-1 0 20 0,-3 2 15 0,-2 12 10 15,1-2 12-15,-6 7 8 0,-3 2-10 0,3 2-16 16,-1 2-14-16,-2 3-10 0,-1 1-4 0,0 0-9 16,3 17 1-16,-3-2-5 0,0 4-7 0,-3 5-10 15,3 5-6-15,0 0-8 0,-4-2-5 0,3 4-7 16,-2 3-3-16,6 13-4 0,-6-12-3 0,3 0-7 0,3 1-13 15,-2-1-16-15,2-2-18 0,3-4-22 0,-2 3-22 16,1-6-17-16,5-1-7 0,-3-7-17 16,3-3-3-16,-1-5-6 0,2-1 14 0,0-4 11 0,1-3 2 15,3-4 11-15,2-5 15 0,-1-1 2 0,7-6 7 16,-7-1 9-16,2-5 2 0,1-3 3 0,2 1 13 16,-6-5 0-16,3 2 19 0,-5-3 6 0,3 3 9 15,-1-1 15-15,-5 5 6 0,0 2 5 0,-4 2-3 16,1 0-6-16,-3 2 1 0,-2 3-4 0,0 1-1 15,4 2-4-15,-6 2-1 0,2 2 0 0,-2 0-7 16,2 0-6-16,-1 1 4 0,1 1-10 0,-2 3 3 16,0 0-1-16,0 0-3 0,0 0-7 0,0 0 0 15,9 7-5-15,-5-4 2 0,0 0 4 0,2-1 0 16,-6-2 1-16,8 2 3 0,-3-2-4 0,4 0 3 16,1-4 1-16,-1-1 0 0,3-3 5 0,2-4-1 15,-1-2 6-15,6-6 2 0,-5 1 7 0,1-3 3 16,-1-2 7-16,-1-1 9 0,0 1 7 0,-1-2 7 15,-1 2 11-15,-1 9 22 0,-5-2 13 0,4 1 10 16,-6 3-3-16,0 4 8 0,1-1-10 0,0 4 2 0,-4 2-14 16,4-1-14-16,-4 3-12 0,0 2 1 0,0 0-8 15,8 12-1-15,-6 0-3 0,-1 5 6 0,2 0-18 16,-2 11 0-16,2-3-6 0,-6 4 3 0,3 3-8 16,0 0-4-16,0 1-3 0,0 1-5 0,0 2-18 15,0-2-26-15,0 3-38 0,-1-4-43 0,-2 3-61 16,2-5-77-16,-4 1-74 0,0-2-78 0,1-3-82 15,-5-4-1353-15,5-6 610 0,-1-9 408 0</inkml:trace>
  <inkml:trace contextRef="#ctx0" brushRef="#br0" timeOffset="71992.591">25580 12353 242 0,'0'-16'352'0,"4"4"-40"0,4-3-32 0,2 1-22 15,7 4-24-15,7-10-27 0,7 4-18 0,2 2-19 16,16-3-16-16,-1 1-24 0,-12 4-23 0,-2 1-31 15,-2 2-39-15,-5-2-52 0,-5 6-71 0,-2-4-78 0,-11 4-665 16,-4 2 277-16,-6-1 184 0</inkml:trace>
  <inkml:trace contextRef="#ctx0" brushRef="#br0" timeOffset="72646.642">20841 12257 259 0,'-13'-13'304'0,"4"4"-16"0,0 0-7 0,-1 2-11 15,2 2-17-15,2 0-16 0,-2 4-14 0,3 1-5 16,-2 2-9-16,3 3-5 0,-3 6-9 0,2 4-14 16,0 4-5-16,-1 8-14 0,-1 3-10 0,0 0-14 15,1 1-19-15,0-1-4 0,0 3-17 0,1 1-5 16,-2 1-11-16,1-3-4 0,-4 1-12 0,1 0 1 16,-3 0-13-16,1-3-2 0,-1-4-9 0,2-4-15 15,1 0-1-15,4-8-7 0,0-4-16 0,2-3-4 16,-1 1 21-16,-1-4-19 0,4-1 5 0,1-3-3 15,0 0-10-15,-8-22 2 0,7 3-8 0,0-11 6 16,-2-3 4-16,-1-13-4 0,3-5 6 0,1 1-3 0,0-2 0 16,0-8-2-16,1-22 4 0,3 29 4 0,-4-6 7 15,4 1-3-15,1 2-2 0,0-1 7 0,4 2 5 16,0 3-5-16,3 6 12 0,-3 12 2 0,1 8-1 16,1-4 5-16,2 7-8 0,1 1 0 0,5 2-2 15,0 3-12-15,-3 2 5 0,2 4 2 0,1 3-6 16,0 1 4-16,1 1-2 0,0 4-10 0,0 2-9 15,-2 2-30-15,3 1-20 0,-2 5-38 0,-3 4-22 16,1 0-23-16,-4 5-26 0,3 3-30 0,-5 6-25 16,-1 1-25-16,-4 1-30 0,-3 1-26 0,-5 0-736 15,-3-1 347-15,-5 3 230 0</inkml:trace>
  <inkml:trace contextRef="#ctx0" brushRef="#br0" timeOffset="72800.272">20783 12280 28 0,'4'2'184'0,"-4"-2"-13"0,9 0-3 0,-1-1-4 0,3-1 2 16,2-1 0-16,6-3-6 0,1 0-9 16,5-1-13-16,3 2-13 0,2 0-12 0,-2 2-14 15,-2-1-10-15,-4 2-25 0,-4 2-32 0,1 5-35 0,-6-1-37 16,1 2-49-16,-5 3-64 0,-4 1-426 0,-5 4 193 16,-2 3 130-16</inkml:trace>
  <inkml:trace contextRef="#ctx0" brushRef="#br0" timeOffset="72965.831">20730 12828 157 0,'9'-3'178'0,"2"-1"-21"16,1-2-13-16,3 1-17 0,-1 1-15 0,-1 2-10 15,-2-2-13-15,2 1-32 0,0 0-30 0,-3 2-29 16,4 0-49-16,-2 1-316 0,-1-1 123 0,-2 1 82 15</inkml:trace>
  <inkml:trace contextRef="#ctx0" brushRef="#br0" timeOffset="74361.247">21588 12593 39 0,'2'-17'242'15,"-1"1"-12"-15,0-1 0 0,-2 1 9 0,-2 4 11 16,1-2-8-16,-2 5-19 0,-1-3-7 0,-2 4-6 16,-3-1-22-16,0 4-14 0,-4 1-12 0,1 0-17 15,-7 4-13-15,-1 4-2 0,-4 2-21 0,-2 5-11 16,0 0-11-16,2 0-10 0,0 5 2 0,9-3-19 16,2 1-14-16,0 2-1 0,3-2-10 0,0 1-7 0,3 0-4 15,3-6-9-15,5 2 0 0,0-1-4 0,0-3-1 16,5-1-6-16,-1-3 9 0,5 1-1 15,2-3-7-15,0 1 6 0,-1-2-5 0,3 0 8 0,-2-3 1 16,3 0 0-16,-2 2 10 0,-1 0 3 0,3-1-5 16,-3 4 14-16,1-1 1 0,-3 0-3 0,0 3 9 15,1 3 4-15,-1 0 12 0,0 4-4 0,-1 5 13 16,2 0 8-16,-1 9-1 0,-2 0-2 0,0 4-5 16,-2-1-2-16,-1 6-4 0,-3-1-7 0,1-2-1 15,-4 2-6-15,4 0-5 0,-4 1-2 0,2 0-12 16,-2-2 3-16,2-1-7 0,-3-4-1 0,2-1-5 15,-3-9-7-15,4-2-3 0,-1-5-6 0,-1 0-7 16,2-4 4-16,0-1-1 0,2-2-1 0,-2-3 6 16,0 0-18-16,0 0 0 0,4-22 2 0,0 5-6 15,-2-10 4-15,2-2 0 0,0-2 4 0,0-5 3 16,2-10-2-16,2 0-4 0,-3-5 12 0,0 1-5 16,1 1-2-16,3-2 3 0,-2 5 10 0,-2 12 5 0,0 3 17 15,1 2-1-15,-2 9 14 0,0 6 5 16,0-2 4-16,-2 6-2 0,1 1-6 0,-2 3-7 15,2 1-4-15,1 3-4 0,-4 2 5 0,0 0-9 0,13 12 1 16,-7-5-1-16,4 8-4 0,-5-1-1 0,0 3 5 16,1 3 12-16,1 5-4 0,-5-1-1 0,1 1-5 15,1 0-3-15,-3-6-10 0,3 2-9 0,-4-4-12 16,4 2-16-16,-3-5-19 0,3-2-7 0,0-1-2 16,-2-1 0-16,2-3 4 0,0-3 8 0,1 0 4 15,-1-3 5-15,6-1 1 0,-3-4 3 0,3-1 4 16,4-7 4-16,-4-1 5 0,3-3 1 0,3-9 1 15,-1 1 3-15,0 0-2 0,0-2 7 0,1 4 6 16,-5 0 7-16,0 5 21 0,1 0-4 0,-4 2 0 16,2 2 3-16,-4 2 3 0,-2 2 0 0,3 1-2 0,-5 3 0 15,2 2-5-15,0-1-5 0,-2 2-2 16,-2 2 0-16,0 0 0 0,0 0 1 0,12 7-2 16,-11-1-4-16,-1 3 2 0,3 0 0 0,-6 2-3 0,3 0 6 15,3 3-10-15,-3-1-3 0,1-1-3 16,0 0-7-16,1-1-8 0,-1 0-4 0,4 0-4 15,-3-2 2-15,1-3-5 0,2 2 3 0,0-4 1 16,0-1 5-16,1 0 2 0,2-3 2 0,-8 0 0 0,20-5 1 16,-9-1 3-16,-1-1 3 0,7-4 2 0,-2-1-1 15,-2 2 3-15,2-3 3 0,-2 1 4 0,1 2 8 16,-5 1 5-16,0 1 3 0,0 1-1 0,0-1 1 16,-4 4-2-16,-1 3-3 0,0-4-5 0,2 2 2 15,-6 3 0-15,0 0-3 0,12 4-3 0,-7 1 2 16,-3 0 2-16,2 5-5 0,1 0-6 0,-4 2 5 15,1 0-5-15,0-3-10 0,0 4-10 0,-2-3-12 16,1 1-6-16,0-1-7 0,0-1-8 0,1-3-9 16,-2 1-7-16,2-3 0 0,0 0 9 0,0-3 11 15,-2-1 6-15,0 0 6 0,15-9 15 0,-8 0-7 16,-1-6 4-16,3 0 5 0,1-9-1 0,-1-1 9 16,2-4 13-16,1-4 1 0,-3 1 2 0,0-2 8 15,0 3 16-15,0 0 22 0,0 0 2 0,-4 5 6 16,3 1 10-16,-2 7 7 0,-3 3 4 0,1 3 8 15,-2-2 7-15,-1 7-6 0,1-3-11 0,-1 5-11 16,2 5-4-16,-3 0-2 0,0 0-7 0,5 12 2 0,-4-2-7 16,-1 5-2-16,1 3-5 0,-2 0-3 0,0 8-4 15,-4 1-2-15,1 0-5 0,1 4-3 16,2 2 1-16,-2-2-6 0,2-1 0 0,0-1-3 16,1 1-2-16,1-1-4 0,3-3-5 0,1-1-3 0,3-6-3 15,-2 7-1-15,3-1-2 0,0-7 4 0,4 5-7 16,-3-6 0-16,5 3 3 0,-2-4 4 0,2 6-6 15,-4-8 1-15,5 6 1 0,-3-3 2 0,-4-3-1 16,2 1 1-16,-2-3 1 0,-1 5 2 0,-3-5-1 16,2-2-1-16,-1 1 2 0,-1 0 4 0,-2-1 6 15,-3 1 4-15,0-1 5 0,-3 2 4 0,-1-3-6 16,-1 6 4-16,-8 0-7 0,3-2 1 0,-9 5-1 16,0-8-4-16,-2 4-3 0,-7-1-13 0,1 1-34 15,1-2-45-15,-4-4-62 0,11-2-78 0,-9-3-61 16,-2 2-57-16,2-5-79 0,9-5-86 0,-9-3-1020 15,1-5 508-15,2-5 340 0</inkml:trace>
  <inkml:trace contextRef="#ctx0" brushRef="#br0" timeOffset="74452.005">22130 12765 273 0,'34'-39'311'0,"0"2"-22"16,9 6-23-16,2 0-19 0,11 3-22 16,31-7-27-16,-3 3-20 0,5 5-30 0,-29 9-54 15,28-9-74-15,-24 10-127 0,28-4-607 0,-31 6 238 0,-6-4 158 16</inkml:trace>
  <inkml:trace contextRef="#ctx0" brushRef="#br0" timeOffset="79064.458">28208 11646 107 0,'-3'-4'122'0,"2"1"0"0,1 3 0 15,-4-4-6-15,4 4-4 0,-4-3-11 0,4 3-4 16,-4-4-5-16,4 4-2 0,-4-3 0 0,4 3-11 16,0 0 1-16,0-3 2 0,0 3-1 0,0 0-3 15,0 0 1-15,0 0-3 0,-6-3 4 0,6 3-5 0,-4-4-2 16,4 4-1-16,-5-2-2 0,5 2 6 0,-2-7-2 15,0 4-1-15,-2-2 0 0,3 1 3 0,1 0-5 16,-4 0 3-16,4 2-1 0,-2-3-4 0,2 5-2 16,-2-7-6-16,2 3-10 0,-2-1 2 0,2 5-8 15,2-5-6-15,-2 5-12 0,0-6-17 0,0 6-25 16,0-5-28-16,0 5-35 0,0 0-33 0,0-4-31 16,0 4-52-16,0 0-22 0,0 0-555 0,0 0 257 15,0 0 172-15</inkml:trace>
  <inkml:trace contextRef="#ctx0" brushRef="#br0" timeOffset="79714.558">27015 11969 28 0,'6'-1'191'16,"-6"1"-16"-16,0 0-5 0,0 0-3 0,0 0-2 16,7 0-3-16,-7 0-7 0,0 0-8 0,0 0-9 15,5-3-9-15,-5 3-8 0,0 0-8 0,0 0-3 16,0 0-4-16,0 0-4 0,0 0-4 0,0 0 2 15,0 0-1-15,0 0-7 0,0 0-2 0,0 0-2 16,0 0-5-16,0 0-2 0,0 0-8 0,0 0-6 16,0 0 1-16,0 0-9 0,0 0-12 0,0 0 6 15,0 0-7-15,0 0-4 0,0 0-4 0,0 0-6 16,0 0-4-16,0 0-2 0,0 0-2 0,0 0-10 16,0 0-8-16,0 0-17 0,-10 8-17 0,8-5-23 15,-1 0-32-15,0 2-33 0,-2-2-46 0,0-1-26 0,0 0-35 16,-1 3-668-16,1-1 297 0,-4-1 198 0</inkml:trace>
  <inkml:trace contextRef="#ctx0" brushRef="#br0" timeOffset="81846.056">19001 11197 43 0,'-8'-10'190'16,"-3"-2"6"-16,3 1-17 0,-2 0-2 0,1 1 8 16,3 1 0-16,-1-2-10 0,1 3-13 0,-1-2-8 15,0 1-8-15,3 1-10 0,-1 1-6 0,2 1-5 16,-1-1-7-16,2 3-4 0,-1-2-4 0,2 0-6 16,-3 1-1-16,3 4-3 0,0-3-7 0,-2-1-11 15,3 5-9-15,-1-4-6 0,1 4-7 0,-3-4-4 16,3 4-5-16,0 0-7 0,0 0-7 0,-1-2-2 15,1 2 1-15,0 0-3 0,0 0-7 0,0 0-2 16,0 0-6-16,0 0 1 0,0 0-4 0,0 0-1 16,0 0 0-16,0 0-8 0,4 10 4 0,-4-10 2 15,1 7-3-15,-1-4-7 0,0-3 7 0,3 5-5 16,-2 1 6-16,0-2 0 0,1 1 1 0,1-1-1 0,-3 1 1 16,3-2-2-16,-2 3-4 0,-1-1 2 15,1 1 2-15,1-1 3 0,-1-1-3 0,-1 3-1 0,1-1 3 16,-1-1-2-16,3 3-3 0,-3-3 2 0,1 2 8 15,-1-2-4-15,1 2-6 0,1-1 0 0,-2 1 2 16,1-2 9-16,-1 1-6 0,0-2-3 0,0 2-2 16,1-1-4-16,0-2 5 0,-1 1 3 0,0 4-6 15,0-3 4-15,-1-2 2 0,1 5 1 0,0-3-1 16,-1 0 3-16,1 2-3 0,0-2-2 0,-1 3 2 16,-1 1 4-16,1 2-1 0,-3 0 9 0,3 1-2 15,-2 0-3-15,1 1-3 0,-1 3 5 0,2-1 2 16,-4 3 4-16,1 2-1 0,3-2 3 0,-2 8-11 15,-1-1 24-15,-1 0-21 0,0 3 4 0,1-3-2 16,-1 1-2-16,0-2 4 0,0 2-4 0,2 0-3 16,2-7-4-16,-3 6 8 0,3 0-5 0,-2 0 0 15,2-1 2-15,-3 2-1 0,1-2-6 0,1 3 1 0,2-1-3 16,-1 1 2-16,-3-2 6 0,2-1-5 16,2 3 1-16,-2-6-4 0,2-2-3 0,0 7 8 15,-1-2-5-15,-2 1-5 0,3-4-1 0,0-2 2 16,0 7 0-16,3 0 6 0,-3 3 3 0,0 0 13 0,1 0-22 15,-1 0 3-15,0 0 6 0,0-3-4 16,2 2-8-16,-2-1 3 0,0 0 4 0,0 1 2 16,0-4-2-16,0 4-1 0,0-1 0 0,0 0-1 0,2-3 1 15,-2 1-1-15,-2 0 2 0,2 0-7 0,0 0-1 16,0-6 3-16,0 0 2 0,-2 1 1 0,2-2-6 16,-1 0 2-16,2 2 1 0,-5-2 3 0,3-1-2 15,1 1 1-15,-4-2-2 0,0 2-3 0,0-1 8 16,2 2-2-16,-3-2 5 0,4 0-8 0,-2 0 2 15,-1 0 1-15,0 0 13 0,2-2-16 0,-1 2 4 16,-2 0-5-16,2 0 5 0,0-1-3 0,2 2 4 16,-2 0 2-16,0 1 0 0,2-2 2 0,-3 0-7 15,3 1 6-15,-2 1-5 0,2 0 5 0,-1-1-1 0,2 0 2 16,-3 3-3-16,-2-1 0 0,3-1 2 16,-4 4 0-16,5-3 1 0,-1-2-1 0,0-1-1 15,1 2 2-15,0-1-5 0,-2-2 3 0,3 1-2 0,-1-4 2 16,-1-2-3-16,0 1-5 0,1 4 2 0,-2-5 2 15,2 1 7-15,-2 0-13 0,2-2 5 0,-1 1-4 16,2-1 2-16,-2 0 3 0,2 0-3 16,-1 0-3-16,0-3 2 0,-1 2-2 0,1-3 7 0,1 3-16 15,0-3 4-15,0 1-1 0,-1 0-11 0,2-2-17 16,-2 2-31-16,2-2-14 0,-2 2-33 0,-2-2-29 16,2 0-21-16,-3 0-32 0,2 2-33 0,-2-2-24 15,-2-1-27-15,2-1-38 0,-3-1-786 0,-3-2 368 16,-3 2 244-16</inkml:trace>
  <inkml:trace contextRef="#ctx0" brushRef="#br0" timeOffset="82827.568">18278 13314 232 0,'-2'-10'280'0,"1"3"-13"0,2-2-14 16,1 1-5-16,1 3-14 0,3-4-7 0,2 3-9 0,1 0-3 16,2 1-8-16,7-1-4 0,-7 5-10 15,4 1-24-15,2 3 13 0,2-1-13 0,0 2 0 0,-2 4-11 16,2-1-2-16,-1 3-9 0,0-2-6 0,6 6-3 16,-10-1-15-16,8 2-7 0,-8-1-11 0,3 0-6 15,-2 0-7-15,-1 1-8 0,-4-1-11 16,3 2-7-16,0-1-5 0,-3 1-6 0,4-1-4 0,-5 0-9 15,4-1-1-15,-6-2-7 0,2 3-7 0,-1-2 3 16,1 0-6-16,-3-3-5 0,0 2-14 0,-1-2-19 16,0 0-15-16,1 1-26 0,-2-3-18 0,0 1-25 15,0-3-21-15,-2 1-14 0,2-2-11 0,0-2-6 16,1 1-7-16,1-4-4 0,1 0-2 0,0-2-6 16,6-3 1-16,-4-2-2 0,5-4 1 0,0-3 16 15,-1 0 2-15,6-7 16 0,-2-2 13 0,-2-3 13 16,3 3 11-16,-3-2 10 0,2 0 15 0,0 1 21 15,-1 0 15-15,0 4 8 0,-3 6 20 0,-1-1 17 16,3 1 12-16,-3-1 18 0,-2 5 14 0,0 1 13 16,-3 2 11-16,-5 2 9 0,2 0 6 0,1 0 0 15,-2 3 8-15,-3 2 14 0,0 0 18 0,0 0 17 16,0 0 11-16,-3 12 5 0,-3-1 3 0,-2 1-3 0,-2 3 1 16,-3 2 4-16,-5 3 0 0,2 2-9 0,-3-1-7 15,1-1-8-15,-3 1-9 0,1-2-1 16,-2 1-14-16,3-2-9 0,4-4-9 0,-1 1-7 15,-4 4-7-15,8-3-9 0,0-3-5 0,1-1-8 0,2 0-5 16,4 0-9-16,-4-2-4 0,0 2-3 0,2-5-6 16,3 2-2-16,-2-2-6 0,2-3-3 0,1 1 2 15,-1 1-8-15,0-5 0 0,3 1-3 0,1-2 2 16,-3 5-1-16,2-2-2 0,1-3-3 0,-2 4-2 16,2-4-2-16,0 0 3 0,-3 3-3 0,3-3 0 15,0 0-1-15,0 0-2 0,0 0-1 0,0 0 3 16,-6 4-7-16,6-4 3 0,0 0-1 0,0 0 0 15,0 0-3-15,0 0 2 0,0 0-2 0,0 0 1 16,0 0-1-16,0 0-2 0,0 0 3 0,0 0-2 16,0 0 1-16,0 0 0 0,0 0-1 0,0 0-1 15,0 0 2-15,0 0 0 0,0 0-3 0,0 0 2 16,0 0-1-16,0 0 1 0,0 0 2 0,0 0-4 16,0 0 2-16,0 0 0 0,0 0 0 0,0 0-2 0,0 0 1 15,0 0-2-15,0 0 5 0,0 0-5 16,0 0 0-16,0 0 1 0,0 0 0 0,0 0-2 15,0 0 0-15,0 0 0 0,0 0 0 0,0 0 2 0,0 0-3 16,0 0 1-16,0 0 0 0,0 0 1 0,0 0 1 16,0 0-4-16,0 0 3 0,0 0 0 0,0 0 1 15,0 0-1-15,0 0 1 0,0 0 0 0,0 0 0 16,0 0 0-16,0 0 2 0,0 0-4 0,0 0 2 16,0 0-2-16,0 0 3 0,0 0-3 0,0 0-1 15,0 0 2-15,0 0-1 0,0 0-4 0,0 0 0 16,0 0-1-16,0 0 1 0,0 0 0 0,0 0 0 15,0 0-4-15,0 0 1 0,0 0-2 0,0 0 2 16,0 0-1-16,0 0 1 0,0 0-1 0,0 0 3 16,0 0 1-16,0 0-1 0,0 0 3 0,0 0-3 15,0 0 6-15,0 0-8 0,0 0 1 0,0 0-6 16,0 0-9-16,0 0-11 0,0 0-16 0,0 0-27 16,0 0-41-16,0 0-59 0,0 0-53 0,0 0-55 15,-5 1-59-15,5-1-68 0,0 0-1165 0,0 0 525 16,-11 0 352-16</inkml:trace>
  <inkml:trace contextRef="#ctx0" brushRef="#br0" timeOffset="108212.154">5185 9786 35 0,'-8'-14'229'0,"2"3"-1"0,2 2-10 0,0-3-12 15,3 4-9-15,-2-1-10 0,2 2-21 16,-1 2-16-16,0 3-15 0,2 2-7 0,0 0-3 15,5-3 3-15,-5 3 0 0,12 10 5 0,-2 5 2 16,3 1 0-16,-3 8-19 0,2 3-5 0,-2 0-8 0,-1 4-8 16,1 2-12-16,0 0-5 0,-5-1-8 0,4 13-5 15,-4-12-7-15,0 4-6 0,-1-3-10 0,0 1-17 16,-1 0-25-16,-2-2-20 0,0 1-29 0,3-3-41 16,0-1-22-16,-2-1-26 0,1-4-36 0,2-1-39 15,-4-8-51-15,-2-4-571 0,2-1 279 0,-2-6 186 16</inkml:trace>
  <inkml:trace contextRef="#ctx0" brushRef="#br0" timeOffset="108796.716">5397 9479 183 0,'-8'-18'184'0,"2"0"-9"0,-3 1 7 0,0 1 0 16,-1-1-13-16,-2 1-7 0,1 2 6 0,-2-1-4 15,-1 3-7-15,0-2-4 0,-1 6-5 0,-2-3 0 16,3 0-7-16,-1 5-4 0,-2 1-9 0,-1 0-6 16,0 3-10-16,-1 1-9 0,-3 4-6 0,3 2-3 15,-9 1-3-15,2 5-4 0,0 1 0 0,1 5 6 16,-4 6 1-16,2-1-3 0,0 3-2 0,-6 13 3 15,3-1-3-15,0 5-5 0,3 0-6 0,2 2 6 0,2 2-11 16,2-2 4-16,2 1-9 0,5-11-5 16,5-2-1-16,-5 17-4 0,6-1 0 0,-1-1-5 15,4 2 3-15,4-12-4 0,2 9-6 0,2 2 2 0,5 0-5 16,1-2 2-16,7 0-4 0,2-2-4 0,6-4-6 16,7 2 0-16,7 0-2 0,3-6-2 0,1 0 8 15,4-6-13-15,3 0 2 0,7-1-3 0,-2-2-3 16,2-5 0-16,-1-5-1 0,-1-5-3 0,-2 2-2 15,3-11 1-15,-4-6-4 0,-1-5-1 0,4-1 3 16,-3-7-3-16,-3-2 2 0,-2-5-4 0,-1-4 3 16,-4-8 2-16,-3 0 6 0,-2-4-7 0,-1-4 1 15,-7-5 5-15,2-4-3 0,10-23-1 0,-16 23 1 16,3-27 3-16,0 0 7 0,-14 24 4 0,2-28-4 16,-10 23-1-16,-1-25-1 0,-12 1-4 0,-1-3 2 15,-5 4-4-15,4 27-7 0,-12 0 3 0,1 3 7 16,-3 5 3-16,-4 2 4 0,5 22-3 0,-3 2-2 15,-2 5-4-15,-6 8-5 0,1 4-1 0,-5 7-13 16,-12 10-15-16,-2 5-24 0,4 8-18 0,1 0-25 0,6 2-35 16,3 5-22-16,12-6-34 0,-11 11-30 0,6 1-28 15,3 3-36-15,5 1-31 0,9-10-50 16,-2 15-29-16,2 0-781 0,2 1 387 0,4 3 258 16</inkml:trace>
  <inkml:trace contextRef="#ctx0" brushRef="#br0" timeOffset="109829.61">5222 14829 75 0,'-4'-10'222'0,"-1"3"-10"0,1-4-4 15,-2 2-10-15,2 0-8 0,3-1-7 0,-3 0-10 16,4 4-8-16,0-6-4 0,0 3-16 0,0 3-8 16,0-4-15-16,4-2 1 0,-3 8-14 0,3-3-9 15,6 0-12-15,-2 2-5 0,2-1-10 0,3 3-2 16,5 1-2-16,-1 2-6 0,5 0-9 0,-1 2-3 15,6 7-4-15,2-1-2 0,-5 4-5 0,3 1-9 16,-2 1 1-16,-1 5-2 0,-3 1 1 0,-3 4-11 16,-5 6 6-16,-2 0-2 0,-7 6 7 0,-3 11-10 15,-2 3-7-15,-5-2-1 0,-2-1-1 0,-1-13 8 16,-5 12-9-16,4-11-6 0,-3 0-5 0,-3 8 0 16,3-7-2-16,-1-5 1 0,1 0 0 0,-1-5-3 15,1 0 18-15,3-8 4 0,-4-3-7 0,5 1 1 16,1-5 3-16,-2 1-5 0,2-1 4 0,3-5-2 15,0 0-3-15,1 1 5 0,1-5 3 0,0 1-10 16,0 1 3-16,2 0-5 0,1-4-3 0,-2 4 0 16,2-4 1-16,0 0 2 0,6 3-1 0,-6-3 6 15,13 0 0-15,-4-3 0 0,11-1-2 0,-3-1-2 16,-1-1 5-16,4-1 4 0,6-5 1 0,0-1 1 16,2-1 2-16,-1-1 1 0,0-1 2 0,-1-1-2 15,0-2 0-15,2-3 7 0,-3 0-2 0,-1-4 2 16,-3 2-2-16,4-4 7 0,-9-2-5 0,3-2 6 15,-3 0-9-15,4-14-4 0,-7 0-1 0,0-1-5 16,-8-4 0-16,-1-1-6 0,-8 1 9 0,1 1-15 16,-6-1-2-16,-5 1 1 0,-1 0 10 0,-4 5-8 15,-5 1-1-15,-4 4 2 0,-4 2 7 0,4 16 3 0,-6 1 8 16,1 3-4-16,-16 5-2 0,-3 6 10 16,-3 10-3-16,-4 9 1 0,-1 9 0 0,-20 20 7 15,26-7 6-15,-23 20 4 0,15 7-1 0,-2 3-3 16,6 4 1-16,11 6 2 0,4 1-1 0,15-21 4 15,-8 23-13-15,14-22-1 0,8 5-7 0,0-1 3 16,2-1-6-16,6-1 0 0,6-2 0 0,3-3-2 0,4 0-3 16,6-4 2-16,1-4-6 0,-1-12-13 15,13 8 12-15,-2-11 4 0,13 5-5 0,-8-13 4 16,17 2-3-16,8-3-21 0,1-6-22 0,6-3-34 0,34-7-53 16,-6-8-45-16,-25-3-59 0,29-9-74 15,4-6-78-15,-10-4-868 0,7-9 415 0,-5-3 276 16</inkml:trace>
  <inkml:trace contextRef="#ctx0" brushRef="#br0" timeOffset="112312.283">6551 14263 6 0,'-1'-6'275'0,"2"4"-27"0,-1 2-22 15,0 0-10-15,0 0-13 0,8 12 5 0,-3 3-6 16,0 3-10-16,4 6-3 0,-3 4-2 0,2 4-15 16,1-1 3-16,0 1-31 0,4 13-8 0,-1-1 1 15,-5-8-12-15,4 8-5 0,3 2-8 0,-6-12-9 16,-3 1-16-16,4 10-3 0,-3 1-10 0,-1-11-11 16,2 0-5-16,-6 1 1 0,-5-2-8 0,4-2-7 15,-1-1-9-15,-2-2 1 0,2 0-2 0,0-10-5 16,-2-1-2-16,-3-4 1 0,6-3-4 0,-3-1-2 15,2-4 5-15,1-2 13 0,0 1-2 0,-4-3 0 16,4-2-7-16,0 0 6 0,-5-22-4 0,0-2-19 16,2-7 27-16,2-15-24 0,-1-3 1 0,2-4-3 15,2 2-4-15,2-2 6 0,1 3-6 0,-1-1 7 16,5 16-2-16,1 3 3 0,-1 0 1 0,4 3 0 16,-3 2 2-16,3 5-4 0,0 7 2 0,-3 0-2 15,3 1-5-15,1 5 7 0,-1 4-10 0,-2-1 5 16,3 5-7-16,0 2 7 0,4 5-6 0,2 3 2 15,3 9 1-15,2 3 5 0,-5 6 0 0,3 3 5 16,3 10-2-16,-7 4-6 0,3 1 4 0,1 2-2 16,-2 1-2-16,-1-1-6 0,0-2-1 0,-7-11-8 0,7 8 10 15,-7-12-4-15,1 1 4 0,1-6-4 16,2-2 0-16,-2-2-12 0,-2-7 6 0,2-3-3 16,-2-4 0-16,-3 2-4 0,3-8 7 0,-1 0-2 15,1-3-7-15,3-5 1 0,-3-3-4 0,1-7-5 0,4-5-9 16,-3-6-8-16,-2-5 2 0,6-12-4 0,-6-2-3 15,-2-1 2-15,1 0 0 0,-6-4 10 0,2 5-6 16,-2-1 5-16,-5 16 6 0,-1-1 4 16,0 4 6-16,-1 4 6 0,1 8 12 0,-9 2 22 0,6 4 1 15,-1 3 6-15,-4 1-8 0,2 4-4 0,-2 3 2 16,-1 7 1-16,-3 4 1 0,-7 11-2 0,4 2 1 16,-3 6 4-16,8 4-3 0,-4 12-5 0,5-1 2 15,5-10-3-15,4 11 0 0,4-10-4 0,5 0 2 16,-3-4-7-16,7 0-7 0,1 0 5 0,3-3 2 15,2-3 1-15,3-4-5 0,-1-1 1 0,5-4-6 16,-1-2-11-16,6-5 1 0,-3-3-7 0,4-1-10 16,-1-5-4-16,-3-3 2 0,4-2-12 0,0-3 1 15,-7-4-6-15,2-4-4 0,-1 1-8 0,-3-6-5 16,-3-3 1-16,-3-4-1 0,-3-2 1 0,0-4 9 16,-2-2 2-16,0-9 3 0,-7 10 2 0,-1 0 5 15,-4 4 10-15,0 2 16 0,-4 10 11 0,0-2 4 16,-2 5 11-16,-3 5 2 0,0 3 2 0,-10 3 3 15,2 4-3-15,-3 4 3 0,-8 9-3 0,0 5 6 16,-2 0-2-16,1 7-8 0,3 1-3 0,-6 10 5 16,8-7-5-16,8-1 0 0,1-2-2 0,7 0-6 15,5 0-1-15,6-7-16 0,-1-1-5 0,6-1-7 16,2-5-10-16,3 3-1 0,2-7 2 0,3-3 3 16,1-2 0-16,4-6-1 0,7-2 5 0,-1-6 3 15,2-6 2-15,-5-1 14 0,0-8-7 0,10-9 6 0,-6-3 11 16,-3 0 18-16,-7 6 15 0,-3 3 10 15,0-2 19-15,-4-1 18 0,-3 4 11 0,0 1 10 16,-3 0 26-16,-2 13 17 0,-1 2 18 0,-2 3 7 16,-1-2-10-16,1 7-18 0,-1-2-12 0,-1 4-13 15,0-2-12-15,0 4-12 0,0 0-8 0,0 0-2 0,6 16-8 16,-5-3-9-16,2 3-3 0,0 10-8 0,1-3-4 16,-2 6-8-16,5-2 0 0,-1 2-5 15,1 0-5-15,2 2 1 0,2-4-8 0,-4 2-2 16,4-2-7-16,-4-1-10 0,1-8-10 0,2-1-11 0,-3-2-15 15,-1-4-10-15,3-2-1 0,-2 0 2 0,3-4 4 16,-4-1 5-16,0-4 4 0,-6 0 2 16,18-10 5-16,-9 0-2 0,0-8 4 0,3-8 2 15,-3-2 2-15,1-4-2 0,-1-3 1 0,0-11 4 0,-4 10 2 16,1 3 5-16,0-1 3 0,0 0 11 0,-1 8 6 16,-3 6 16-16,2 5 7 0,-2 4 5 0,0 0-4 15,2 2-5-15,-3 4-8 0,-1-2-2 0,1 4-2 16,2 2-1-16,-3 1-4 0,5-3 0 0,-5 3-5 15,9 10-2-15,1-6-1 0,-2 4 2 0,-2 3-3 16,2-1-1-16,3 2-4 0,2 2-4 0,-1-1-8 16,-1-1-12-16,2 2-11 0,1 0-16 0,0-2-14 15,0-2-8-15,0 1 3 0,-3-5 4 0,2-1 4 16,-4 0 6-16,3-3 7 0,-6-2 7 0,3 0 2 16,0-4 1-16,1-4 8 0,-1 1 1 0,-1-3 3 15,2-6 4-15,-1 2 1 0,-4-4 3 0,-1 1 1 16,1-2 5-16,-1 2 12 0,1-3 10 0,-1 2 4 15,-3 0 4-15,2 3 0 0,-3 3 4 0,0 0 9 16,0 2 0-16,0 1-1 0,1 1-3 0,-1-1-3 16,0 2-4-16,4 2-3 0,-3-1-3 0,2-1-5 15,1 3 0-15,-3-1-6 0,3 3 7 0,2-2-8 16,-1 1-1-16,3-1 1 0,5-1-3 0,-2 2-3 16,1 0-4-16,0-1-5 0,1 2 2 0,1 1 1 15,4-2-2-15,0 1 1 0,0 3 2 0,-4-2-3 16,0 1 1-16,-3 0 3 0,2 2-2 0,1 2 1 15,3 2 0-15,-4 0-5 0,-3 1 5 0,-1 3 4 16,4 1-1-16,-3 4-1 0,-2-1-2 0,-2 5-1 16,2-2 6-16,-3 2-1 0,0 4 2 0,0 1-1 15,-2-4 0-15,1 3-2 0,-2 4 0 0,3-8 0 0,-2-1 5 16,-1-1-3-16,1 0 0 0,1-3 3 16,-1-2-2-16,0-2-2 0,-2-2-2 0,3 0 2 15,-4-1-3-15,4-2 3 0,-2-1-2 0,0 0 3 16,-2-4 2-16,0 0-1 0,0 0-4 0,15-14-1 0,-10 2 0 15,4-5-5-15,0-11 5 0,-4 0 0 16,3-7 1-16,6-10-1 0,-4 2-3 0,2-7 0 16,-3 2 3-16,-3-3-4 0,0-2 3 0,-3-1 1 15,2 0-1-15,-1-3 1 0,-3 5-1 0,-1 1 6 0,1 4 6 16,-3 14 13-16,-2 5 19 0,-1 0-4 0,1 10 9 16,-2 3 9-16,1 2 1 0,2 4-3 0,-1-1-7 15,-1 5 2-15,5 0-9 0,-2 1-9 16,2 4 0-16,0 0-3 0,0 0-3 0,-12 16-1 0,11 1-2 15,-3 1 4-15,0 8-10 0,-1 3-2 0,0 2 1 16,2 0-2-16,2 4 9 0,0-1-11 0,2 2-3 16,3 10 1-16,0-14-3 0,3-1-1 0,1-2-9 15,1-3-7-15,4-1-7 0,-3-4 3 0,-1-3 0 16,2-1-5-16,1-3-3 0,-4-2-1 0,3 1 7 16,-3-4 1-16,-2 0 0 0,2 1 4 0,-1 1 1 15,1-3 4-15,-3 1-2 0,3-3 1 0,-1 5 4 16,1-5 0-16,-4 6 0 0,5-4 2 0,-4 3-1 15,4-1 1-15,-4 0 1 0,3 1 0 0,-3-1-3 16,4 2 6-16,0 1 1 0,-4-4-2 0,3 3-1 16,2-5 0-16,-5 3 1 0,4 1-1 0,3 2-2 15,-2-7 1-15,-3 4-7 0,1-4-10 0,1 0 5 16,-3 0-3-16,-1-3-1 0,2 1 4 0,-1-3 4 16,2 1 6-16,-2-1-5 0,-6-1 5 0,11-4-3 15,-4-3 2-15,-1 3 2 0,2-4-2 0,0-1 3 16,-3-1-1-16,3-2 3 0,-2 1-1 0,-5 1 3 15,3 2 1-15,0-2-3 0,0 3 3 0,-3-1 0 16,2 1 7-16,-2 1 2 0,-1 2-3 0,1-3 4 16,3 3 0-16,-4 4-2 0,0-6 0 0,1 2-2 15,-1 4 0-15,3-4-1 0,-3 4 0 0,1-4-2 16,-1 4 1-16,1-1 0 0,-1 1-4 0,0 0 4 0,0 0 2 16,0 0-5-16,0 0 2 0,0-8-2 15,3 5-4-15,-3-2 1 0,1 0 1 0,2-6 2 16,1 1 1-16,-3-2 3 0,0-5-6 0,3-1-2 15,0-3 2-15,1 2 3 0,0-7-3 0,0 1 0 16,-1 1 2-16,0 6 1 0,-4 0 0 0,3 1 10 16,0 0 5-16,-3 4 16 0,2 1 5 0,0 1 9 15,1 4 5-15,-2 1-4 0,0-1-4 0,0 3-8 16,1 1-5-16,-2 3 2 0,0 0-2 0,0 0 8 0,11 17 7 16,-4 0 4-16,3 5 6 0,0 7-4 15,0 2-2-15,6 13 0 0,-3 1 0 0,-1 1-10 0,1 3-3 16,1 1 0-16,-1-1-6 0,-3 5-4 15,4 2 1-15,-5-3-6 0,-1 2 2 0,-2-1-7 0,3 0-4 16,-3 1 2-16,1-5-6 0,-3 2 0 0,1 0 0 16,-4 6-6-16,3-4 12 0,-4 8-12 15,1-3 1-15,-2-1 0 0,-3-1-1 0,-3-5 1 0,-4-4 25 16,-8-2-6-16,2-15-1 0,-2 1-6 0,-9 4-6 16,8-13-6-16,-5 0 0 0,0-9 6 0,-2-2-7 15,-1-4-1-15,1-6 0 0,-1-4-1 0,2-4 1 16,1-8-5-16,3-7 5 0,0-3-6 0,4-5 8 15,3-3-9-15,4-14 4 0,5 1-3 0,5-3-5 16,9 1 2-16,1 12-2 0,11-11 4 0,7 5-11 16,1 0-4-16,9 0-8 0,3 3-13 0,6-5-11 15,0 6-11-15,2-2-20 0,1-1-19 0,24-12-27 16,-26 13-30-16,26-20-58 0,-23 25-74 0,1-4-79 16,-4 0-115-16,-2-2-1361 0,-3-2 615 0,-2-1 410 15</inkml:trace>
  <inkml:trace contextRef="#ctx0" brushRef="#br0" timeOffset="113764.305">11678 14770 157 0,'2'-13'189'0,"-2"1"-1"16,0 0-5-16,0-4-5 0,0-5-6 0,0 1 2 16,-4-5-4-16,-2-1 2 0,-2 1-15 0,3 6 14 15,-4-4-7-15,-1 5 3 0,-2 1 10 0,1 3 10 16,-3 0-8-16,0 3-10 0,-4 3 17 0,-2 5-6 16,-1 1-8-16,-7 9 3 0,-4-1-16 0,0 7-9 15,0 8-8-15,-11 13-9 0,4 1-12 0,2 6-10 16,9-2-13-16,1 2-8 0,10-8-10 0,1 12-6 15,8-12-16-15,2 3 1 0,6-1-8 0,0-2-20 16,6-1-10-16,3-2-14 0,4-3-22 0,6 1-10 16,3-9-5-16,6-3-5 0,-1-5-5 0,6-6 0 0,-1-3-1 15,0-5-1-15,3-5-1 0,-1-5-5 0,-2-6 20 16,-3-6-8-16,6-12 1 0,-3-4 2 16,-7-5 9-16,-2-3-1 0,-6-11 6 0,2-21 5 15,-14 24 6-15,6-24 1 0,-9 22 17 0,-1-23 20 0,-2 23 16 16,1 2 8-16,-6-1 22 0,-2 9 13 15,4 13 28-15,-3 3 21 0,-4 6 13 0,6 10 13 0,0 1 1 16,3 5-16-16,-4 4-8 0,5 2-22 0,-3 7-12 16,4-2-8-16,-6 21-6 0,2 4-11 15,2 7-6-15,4 15-5 0,-2 4-9 0,4 1-8 0,4 1-3 16,3 0-9-16,2 4-2 0,2 0-5 0,12 23 0 16,-9-22-4-16,8-2-4 0,-3 0-6 15,12 20-24-15,-8-27-19 0,0-2-18 0,-3-5-21 16,-3-12-23-16,-1-4-8 0,2-1-4 0,-4-8 2 0,-2-6 7 15,-4-5 11-15,1-5 11 0,-2-5 4 0,3-5 4 16,-1-7 8-16,2-11 9 0,-2-6 4 0,1-15 2 16,0-8 4-16,-2 1 6 0,-1-4 2 0,-2 4 14 15,0 4 16-15,1 6 19 0,-3 12 12 0,-3 7 19 16,-2 8 8-16,-2 1 6 0,4 5-7 0,-4 1-8 16,0 6-4-16,3-2-8 0,-3 2-8 0,0 5 2 15,0 0-8-15,0 0-2 0,11 19-2 0,-7 0-6 16,1 3 3-16,1 9-3 0,1-1-3 0,2 1-3 15,1 2-2-15,5 10-12 0,1-9-18 0,-2 0-25 16,6-1-23-16,-1-3-21 0,2-5-24 0,-1 0-12 16,3-4-5-16,0-4 1 0,-5-7 6 0,1-5 3 15,-6-3 12-15,6-6 12 0,-2-4 10 0,-2-6 7 16,3-10 13-16,-4-5 2 0,4-17 8 0,-3-5 21 16,-2-1-4-16,1-5 12 0,-5-3 9 0,1-24 16 15,-7 28 16-15,1-1 14 0,-4-2 20 0,2 3 11 16,-2 4 15-16,-5 2 13 0,4 16 16 0,-5 5 20 15,2 3 14-15,-1 9 6 0,2 6-6 0,-1 0-13 16,0 3-15-16,4 3-11 0,-1 2-12 0,1 3-8 16,0 0-11-16,-9 18-4 0,4-1-6 0,1 11-8 15,4 0-8-15,0 5-2 0,0 3-2 0,4-1-7 16,1 13 0-16,8 0-6 0,-3-2 1 0,8 2-4 16,1-1-9-16,3-1-14 0,1-2-20 0,1-3-21 15,-5-13-18-15,7 0-24 0,-3-6-12 0,0 0 1 16,0-7 6-16,-4-7 10 0,-3-1 8 0,-3-5 4 15,0-4 10-15,-1-5 3 0,-1-4 9 0,3-15 0 16,-5 0 6-16,-4-8 10 0,3-12 2 0,-2-2 11 16,-2-6 9-16,-3 2 12 0,-2-3 8 0,-2-1 8 15,0 2 5-15,-5-1 5 0,0 3 1 0,1-1 9 16,0 1-1-16,-4 2 1 0,1 1 4 0,2 1 2 16,-2 14 3-16,0-11 0 0,2 13-1 0,-1-1-3 0,0 6-5 15,0-5 2-15,4 5-3 0,-4-1-2 16,0 4-1-16,4-3-5 0,0 9 1 0,-3 0-2 15,7-2-3-15,0 3 1 0,-2 1 0 0,3 1-9 16,0 3-1-16,0 2-1 0,0 3-1 0,3 1-2 0,-2 2-1 16,0 2-9-16,-1 2 7 0,0 0 2 0,13 14 3 15,-8 1 5-15,3 12 12 0,-1 6 1 0,4 12 6 16,1 9 8-16,-2-3 6 0,2 10 0 16,-2-3-3-16,3 26 11 0,-3-3-1 0,1-21-22 0,5 20-2 15,-7-25-6-15,5 6-4 0,-1-3-1 0,7 27-7 16,-7-28-3-16,14 22-4 0,-9-26-27 0,2-1-35 15,3 3-29-15,-2-3-41 0,-2 1-62 0,1-4-75 16,2-2-100-16,-8-14-71 0,-1-5-58 16,-3-3-67-16,-5-9-1237 0,-2-4 595 0,-6-7 398 0</inkml:trace>
  <inkml:trace contextRef="#ctx0" brushRef="#br0" timeOffset="113927.867">12694 14655 118 0,'-32'-22'507'0,"3"-3"-6"16,5 4-40-16,4 4-37 0,6 5-38 0,3 5-42 15,6-3-31-15,5 2-31 0,8-4-29 0,5-2-27 16,16-5-19-16,17-6-26 0,6 2-8 0,7 1-25 16,28-10-36-16,0 2-52 0,0 3-75 0,-23 7-70 15,24-7-89-15,-28 8-101 0,0-4-1108 0,27-8 461 16,-31 6 308-16</inkml:trace>
  <inkml:trace contextRef="#ctx0" brushRef="#br0" timeOffset="114447.614">14398 14734 2924 0,'-9'-3'92'16,"-4"-3"37"-16,-1 4 18 0,-6 1-4 16,3 1-10-16,-2 1 1 0,5-1-4 0,0 2 12 15,2 0-14-15,3 1-1 0,1-2-3 0,5 1-15 16,1 2 22-16,2-4 19 0,16 5-3 0,2 0-3 0,13-3-6 16,21-1-7-16,0-2-8 0,8 0-4 0,6-2-5 15,23-2-10-15,-25 2-10 0,1-1-8 16,26-6-4-16,-34 7-9 0,2 0-6 0,3-6-5 15,-6 6-3-15,-4-2-5 0,-16 2-6 0,-3-1-3 0,0 2-5 16,-5 1-6-16,-10 1-2 0,-4-1-8 0,-3 1-14 16,-4 0-12-16,2 0-15 0,-9 0-23 0,5-2-29 15,-5 2-44-15,0 0-49 0,0 0-38 16,-23 6-22-16,12-3-32 0,-3 2-31 0,-4-2-21 0,-10-2-28 16,6-1-39-16,-5-2-44 0,-1-6-844 0,1-2 421 15,4-8 280-15</inkml:trace>
  <inkml:trace contextRef="#ctx0" brushRef="#br0" timeOffset="114693.396">14941 14408 166 0,'-9'-26'240'16,"4"-4"24"-16,1 4 14 0,2 9 20 0,-2 4-7 16,1 3-7-16,2 1-23 0,2 2-14 0,2 4-6 15,4-2 2-15,5 5 13 0,1 5-4 0,6 1-6 16,9 8-1-16,0 3-20 0,3 2-8 0,11 8-6 16,0 2-5-16,-5 3-12 0,3 3-8 0,1-1-14 15,-5 5-13-15,-5 0-12 0,0 5-4 0,-8-1-15 16,-6-12-8-16,-2 15-6 0,-7 1-2 0,-4 1-22 15,-7-1-4-15,-2-2-12 0,-8 1-2 0,-2-1-7 16,-8-1-9-16,-4-2-3 0,-1-2-5 0,-5-1-7 16,-6 0-3-16,0-3-6 0,-6-2-7 0,4-4-21 15,-2-4-29-15,2 1-38 0,9-11-33 0,0-1-53 16,2-3-47-16,6-4-66 0,1-3-51 0,4-1-75 16,4-5-96-16,2 0-1134 0,-2-9 538 0,2-3 360 15</inkml:trace>
  <inkml:trace contextRef="#ctx0" brushRef="#br0" timeOffset="115546.145">16814 14587 151 0,'-1'-12'349'0,"-1"7"-36"0,-1 2-23 0,2 0-17 16,1 3-11-16,0 0 0 0,0 0 9 0,-4 18-10 16,6-1-10-16,2 3-9 0,3 6-13 0,-1 4-10 0,3 0-14 15,3 4-19-15,-1-2-14 0,3 12-18 0,-8-11-12 16,2 3-33-16,-3 10 0 0,-2-13-18 16,-6 4-12-16,2-1-10 0,-3-3-3 0,-1 0-7 15,-4-1-6-15,0-3-6 0,0-2-3 0,0-10-5 0,2-3-10 16,0-2 4-16,1-4 1 0,2-4-3 0,-2-4 0 15,6 0-5-15,-14-12-6 0,3-2 10 0,2-10-13 16,-1-5 2-16,1-16-10 0,0-6 3 0,7-4 4 16,-6-5-7-16,3-23 2 0,2 27 7 0,3-1 14 15,3 3 8-15,0 6 18 0,-1 12 17 0,3 4 6 16,-1 6 12-16,0 6 10 0,-2 3-4 0,2 7-8 16,0 1-12-16,3-1-8 0,3 6-4 15,0 3-2-15,0 2-2 0,8 3-1 0,8 8-4 0,0 5-5 16,2 3-5-16,-1 3 0 0,9 12-6 0,0 1-5 15,-2 3-1-15,-3 0-7 0,5 1-2 0,1 2-2 16,1-5-1-16,-3-1-1 0,-1 3-5 0,-7-15-2 16,1-6-3-16,-4 0 2 0,2-6-1 0,-8-3-1 15,-4-4 6-15,0 0-8 0,-2-7 1 0,-1-4 0 16,-1-6 2-16,2-12-9 0,-3-5 4 0,-3-5 5 16,2-19-2-16,-6 1 1 0,2-3-2 0,-9-5 3 15,4-22-4-15,0 24-3 0,-1 0 5 0,0 0-3 16,-2 2-1-16,0 5 1 0,-1 16-3 0,-4 4-1 15,1 2 5-15,1 12 0 0,-5 3-8 0,3 5-1 16,-1 2-11-16,-1 4-16 0,-1 8-26 0,-1 5-21 16,-5 4-36-16,5 10-31 0,-1 6-38 0,8 1-46 15,2 5-38-15,5 13-22 0,5 2-46 0,5 2-41 16,8-1-45-16,0-2-1158 0,2-2 524 0,1-5 350 16</inkml:trace>
  <inkml:trace contextRef="#ctx0" brushRef="#br0" timeOffset="116110.672">17729 14702 225 0,'6'-16'336'0,"0"-1"-5"16,-5 5 0-16,4 5-11 0,-4 2-12 0,2-2-28 15,-3-1-27-15,0 8-15 0,1-1-2 0,-1 1 5 16,0 13-13-16,0-3-4 0,3 9-16 0,0 5-14 0,-1 3-14 16,-1 1-19-16,7 5-18 0,-7-4-13 15,8 4-15-15,-1-3-9 0,2 3-10 0,0 0-18 16,3-2-5-16,0-2-21 0,2-3-21 0,-1-1-18 0,0-8-13 15,-1-6-5-15,2-1-2 0,2-3-2 0,-3-7 1 16,4-2 3-16,0-5-2 0,6-6 7 16,-6-5-5-16,3-10-1 0,-5-3 3 0,5-12 2 15,-4-5 0-15,-1-1-1 0,-1-1 1 0,-1 0 17 0,0 3 4 16,-9 12 8-16,3 0 14 0,-3 3 9 0,-5 4 6 16,0 1 0-16,0 8 1 0,-4 2 3 15,3 1-1-15,-7 6-9 0,3 1-6 0,-5 1-4 0,0 6-1 16,-3 0-11-16,-4 5-1 0,-1 3-4 0,-7 7-2 15,3 6-6-15,1-1-4 0,5 6-13 0,2 0-15 16,4 0-22-16,2 0-15 0,8-5-12 0,1 2-8 16,6-2-4-16,2-2 5 0,5-2 0 0,0-5 8 15,4 0 5-15,2-5 6 0,9-5 5 0,-1-1 0 16,0-9 13-16,1-3 3 0,-1-8 4 0,-2-1 30 16,-1-3 19-16,-4-7 13 0,4-11 12 0,-3 3 17 15,-6 6 10-15,1-10 25 0,-3 10 14 0,-5 0 19 16,-2 4 12-16,-1 1 21 0,0 0 1 0,-4 5 34 15,-2 7-3-15,2 7 4 0,-2-1 3 0,0 5-18 16,0-3-20-16,-2 4-25 0,2 5-5 0,0 0-15 16,0 0-11-16,-5 19-4 0,0-2-12 0,1 8-13 15,2 4-3-15,-3 4-8 0,3 4-7 0,-4 9-56 16,3 5-6-16,0 2 0 0,3 5 0 0,0-4 0 16,0 2 0-16,5 1 0 0,4 3 0 0,-4-4-9 15,4-2-166-15,7-3-49 0,-4-3-60 0,6-2-49 16,5-3-44-16,-7-12-48 0,3-4-66 0,-3-2-1468 0,6-4 653 15,-5-8 436-15</inkml:trace>
  <inkml:trace contextRef="#ctx0" brushRef="#br0" timeOffset="116276.283">18506 14915 16 0,'-27'-24'471'0,"-2"3"-21"0,2 5-36 0,3-1-33 15,7 9-33-15,1-2-25 0,5 3-20 0,3 2-22 16,3-2-19-16,3 2-28 0,5 0-24 0,8-2-18 15,2-2-23-15,16-3-23 0,7 0-48 0,15-4-77 0,5 2-75 16,5-1-72-16,-4 3-116 0,3 4-113 16,0-5-827-16,-3 0 394 0,0-4 264 0</inkml:trace>
  <inkml:trace contextRef="#ctx0" brushRef="#br0" timeOffset="116777.123">20307 14847 31 0,'-11'-28'248'0,"0"1"-11"0,1 1 6 0,-1-3-14 0,1-1 12 16,0 3-7-16,1 4 0 0,-4-1 10 15,4 9-10-15,-1-1-9 0,0 3 2 0,-3-1-21 0,3 11-5 16,-3-1-13-16,-4 1-7 0,-2 7-9 0,-1 0 1 16,-7 12-14-16,1 3-14 0,-3 1-11 0,5 2-15 15,-3 4-12-15,3 1-14 0,-6 11-8 16,10-9-7-16,3 1-8 0,2 3 0 0,7-3-16 0,3-1-22 15,4 0-19-15,7-3-11 0,6-3-10 0,7-2-3 16,4-7-4-16,5 1-2 0,4-6-10 0,0-1 9 16,3-5-28-16,-3-6 3 0,2-3 7 0,-5 0 1 15,2-6-1-15,-3-4 8 0,-1-5-3 0,-3 0 20 16,-8-4 14-16,2 2 5 0,-6-4 26 0,0 2 28 16,-6 6 17-16,-1 2 29 0,-3 6 10 0,0 0 11 15,-2 1 0-15,0 3-1 0,0 2-12 0,0 1-14 16,0 4-11-16,0 0-5 0,0 0-7 0,0 0-9 15,3 15-6-15,-1-4-8 0,7 4-5 0,0 2-4 16,4 4-22-16,2 1-30 0,3-2-45 0,8 4-51 16,-2-3-73-16,18 9-79 0,2-3-69 0,3-1-86 15,4-4-1199-15,5-2 535 0,-1-2 358 0</inkml:trace>
  <inkml:trace contextRef="#ctx0" brushRef="#br0" timeOffset="119126.182">21619 14647 202 0,'-19'12'186'15,"2"-3"-32"-15,6-1-24 0,-1 1-20 0,7-1-14 16,1-1-12-16,3-2-7 0,2-2-10 0,1 1-2 16,3-1 5-16,0-3 8 0,6-4 3 0,0-2-5 15,0 1 4-15,4-6 8 0,2-2 10 0,2-9 7 16,0-2 0-16,-1-2 4 0,3 2-4 0,-2-4 1 0,-1-3-5 16,-3 1-2-16,-3-4 1 0,2 0 8 0,-2-13-6 15,-1 1 14-15,0 0 2 0,-3 0 16 0,-7 10 20 16,2 5 22-16,-3 2 18 0,-3 4 14 15,1 8-11-15,-2 0 6 0,1 5 1 0,-1 0-11 0,3 8-16 16,-1-1-19-16,0 5-13 0,2 0-11 0,0 0 9 16,2 19-2-16,1 8 9 0,1 4 2 15,1 3-14-15,0 14-11 0,3 5-6 0,0-3-7 16,-1 5-6-16,1 3-6 0,1 26-10 0,-3-23-7 0,2 23-12 16,-3-25-5-16,3 28-9 0,-4-4-2 0,-3-26-4 15,5 0-7-15,-2 3-11 0,-4-2-9 0,0-1-6 16,-4 1-17-16,3-5-4 0,-5-7-9 0,6-15-25 15,0-12-18-15,0-3-4 0,0-4 8 0,-3-3 9 16,3-6 2-16,0-3-3 0,0 0-14 0,-8-29 3 16,6-2 6-16,-5-5 4 0,1-20 2 0,-3-3 4 15,0-25 7-15,0-3-5 0,4 3 4 0,3 3 5 16,4 25-3-16,3-1 10 0,0 6 7 0,3 5 7 16,1 14 4-16,2 2-1 0,2 5 8 0,4 4-6 15,-3 7 2-15,4 3 0 0,-1 5 0 0,3 4 2 16,8 4 0-16,-1 5-2 0,2 3 0 0,-1 7 1 15,0 7 3-15,2 2-1 0,-7 3 1 0,-3 1-1 16,5 12-5-16,-11-9 4 0,1 12-2 0,-5 1-2 16,-3-1 2-16,-5-10-4 0,-2 0-7 0,-4-2-8 15,-1-4-4-15,-3-1-9 0,-3-3 3 0,5-8-1 16,1-6 6-16,-2-4 2 0,1-2 0 0,-2-4 7 16,2-1-1-16,-2-6 0 0,2-5 1 0,0-6 1 15,0-11 1-15,4-5 0 0,-1-16 3 0,8-1-1 16,5-1 2-16,2 2 1 0,4-1 0 0,1 3 3 15,0 14 2-15,5-9-3 0,-5 14 2 0,1 5 4 16,0 1 1-16,0 8 0 0,-4 0 2 0,0 4 1 0,-1 6-1 16,1 0 0-16,-1 4 4 0,0 5 0 15,3 2-1-15,-2 4 9 0,-1 3-6 0,-3 4 1 16,0 4 0-16,-1 3-5 0,-5 0 1 0,-3 5 0 0,3-3-2 16,0 3-1-16,-3 0-1 0,2-2-7 0,-2-2-7 15,4-6-16-15,-4-1-3 0,6-2-7 0,-2-7 9 16,-4-2-2-16,7 0 3 0,-2-6 9 0,3-2-4 15,4-8-4-15,4 0 0 0,-1-4 5 0,6-8 1 16,1-6-2-16,0 0 7 0,0-3-1 0,9-8 2 16,-9 7 1-16,-3 1 2 0,2 4 8 0,-1 0 6 15,-1 4 4-15,-7 6 8 0,0 1 2 0,-4 7 7 16,-3-3-9-16,-1 7-4 0,0 0-4 0,0 1 3 16,0 2 4-16,-5 0 4 0,11 5-3 0,-9 5 0 15,1 0 2-15,-2 4-3 0,3 4 5 0,-3 0-8 16,-1 7 0-16,3 0-2 0,3 1-3 0,-1-7-13 15,-1 0-15-15,6 4-21 0,-1-6-17 0,-2-1-13 16,-1-6-15-16,5 2-1 0,5-3 9 0,-7-5 8 16,5-1 10-16,3-6 5 0,-1-3 5 0,-3-4-1 15,1-7 11-15,0-5-2 0,1-6 6 0,-2-6-1 16,4-11 14-16,-6-7 1 0,3 0 1 0,-5-3 6 16,-2 0 12-16,-1-8 15 0,-1-16 8 0,-4 24 12 15,-1-2 10-15,-6 2 11 0,2 3 13 0,0 4 1 16,-5 3 6-16,0 16 15 0,-1-1 2 0,-3 3-5 15,-3 2 6-15,3 8-2 0,-1 4-7 0,0 0-4 16,-3 1-11-16,7 3-6 0,1 2-9 0,2 1-4 16,-1 1-5-16,3 1-10 0,-2 2-2 0,7 2 0 15,0 0-5-15,0 0 0 0,-5 7-6 0,5-7-3 16,8 12 0-16,0-5-3 0,4-1-2 0,-2 1-3 16,5 2-1-16,-4-7-3 0,2 4-4 0,0-1 0 15,-4-1 2-15,-2 1-1 0,2-1-2 0,-1 1 1 16,-2-5 2-16,-1 3-3 0,1-1-1 0,-1 1 2 15,0 1-1-15,-2 4 3 0,1-4-2 0,1 8 8 16,-1 3 9-16,0 11 19 0,1 1 3 0,0 3-6 16,-1 6 4-16,1 12 3 0,0 0 8 0,-1 6 11 15,3-6-10-15,-1 3-3 0,-1 0-1 0,-1 4 0 16,0 3-12-16,5-3 1 0,0 2 4 0,-2 1-1 16,1-2-12-16,1 0-4 0,0-4 2 0,1-2-11 0,-1-5-16 15,2-11-22-15,-3-2-19 0,3-4-8 16,1-2-36-16,-3-8-20 0,2-4 5 0,-1-4 10 15,1-5 15-15,4-3 0 0,2-6 5 0,-2-4-1 16,1-7 1-16,3-7 3 0,-5-6 4 0,3-16 2 0,-6 11 6 16,6-17 2-16,-7 2 6 0,-1 0 6 15,4-1 5-15,-6 16 18 0,-2-1 10 0,-1 3 14 16,0 0 5-16,-4 2 4 0,0 4 10 0,-4 5-1 0,0 1 1 16,2 2 0-16,-1 1 4 0,1 6-1 0,-1 0-3 15,2 3 4-15,-2 0-8 0,3 2-6 0,0 0 0 16,-2-1-7-16,2 3-3 0,0 3-7 0,0-4-5 15,0 4-10-15,0 0-9 0,0 0-8 0,5-4-4 16,-1 1 0-16,0 1 0 0,-1-1 5 0,3-2 4 16,1-6 1-16,2-2 3 0,0-1 3 0,0-13 5 15,1-1-2-15,2-7 5 0,-6 4 1 0,3-2 12 16,0-2 6-16,-4-1 19 0,3 4 19 0,-2 3 21 16,-1 3 9-16,-1 7 20 0,-1 4 19 0,-2 3 6 15,0 2 3-15,-1 4-15 0,2-2-9 0,-1 5-13 16,-1 3-5-16,0 0 6 0,0 0-9 0,-1 24-3 15,-3 1 5-15,0 8-17 0,-1 2 15 0,1 13-10 16,-1-2-5-16,1 5-5 0,0-1-11 0,0 1 1 16,-1-2 0-16,5 2-9 0,3 1-10 0,-1-1 2 15,9-4-2-15,-4-11-20 0,1-2-25 0,2-1-20 16,4-4-8-16,-1-3-14 0,5-5-3 0,1-4 2 16,-4-7-1-16,3-3 8 0,1-6 7 0,4-5 5 15,4-5 7-15,0-4 2 0,-4-6 3 0,3-3 2 16,3-16 5-16,-9 6 2 0,8-10 6 0,-6-5 0 15,1 0 2-15,0 1 2 0,-1 1 5 0,-9 11 1 16,-3 1 11-16,0 5 13 0,-3 2 16 0,-6 8-2 0,0 1 6 16,-1 5-2-16,0 3-4 0,-1 1-2 15,1 4-1-15,-3 1-2 0,3 3-7 0,0 0 4 16,-16 13-6-16,4 0 2 0,3 5-6 0,-5 3 1 16,0 6 1-16,1 1-2 0,4 5-6 0,4-4 7 15,1 2-9-15,3 0-11 0,1-1-11 0,4 1-1 16,-3-2-24-16,3-3 0 0,5-1 0 0,1-7-4 0,2-2-6 15,2 0-5-15,1-3 3 0,4-5 1 16,-2-2 4-16,2-2 6 0,3-4 6 0,-3-4 6 0,7-4 3 16,3-6 4-16,-6-2 10 0,-4 1 6 0,4-4 24 15,1 2 10-15,-5-3 13 0,0 3 10 16,-6 1-2-16,6-1 20 0,-6 2-11 0,0 3 0 16,-2 2-2-16,1 4 0 0,2-2-8 0,-1 3-2 15,-4 0-7-15,-4 1 0 0,5 3-5 0,-10 1-1 0,13 5-3 16,-4 0 1-16,0 2-1 0,-4 3 3 0,2 3-9 15,-5 5 5-15,1 8-6 0,-3-3 5 0,-4-2-10 16,1 4 4-16,-2 1-8 0,1-2 1 16,1 1 1-16,-4-8 0 0,-2 1-3 0,3-2 6 0,-1-2-11 15,0-5 2-15,3 0 5 0,0-2 4 0,0-3-6 16,3-3 5-16,-2 0-8 0,3-1 7 0,0 0-8 16,-10-12 1-16,10 1 2 0,4-6-6 0,-2-2-1 15,6-9 2-15,1-2 4 0,4 0 3 0,1-1-2 16,4 0-7-16,-1 1 9 0,4 3-2 0,-3 1 13 15,1 5 5-15,-1 4 3 0,-4 5 12 0,4 1-15 16,-5 6-2-16,-2 1-5 0,2 2 1 0,0 2-4 16,1 1-4-16,-2 4 1 0,0-2-1 0,-3 5-5 15,0 1-8-15,4 3 0 0,-7-2 0 0,1 2 0 16,-2 4 0-16,-2-1 0 0,-3 0 0 0,-2 2 0 16,0 0 0-16,-1-4 0 0,-1-2 0 0,-1-1 0 15,0 0 0-15,0-2 0 0,0 0 0 0,1-6 0 16,0 2 0-16,4-4 0 0,-4 4 0 0,4-4 0 15,0 0 0-15,0 0 0 0,-1-17 0 0,4 8 0 16,-1-2 0-16,5-1 0 0,0 1 0 0,1-4 0 16,-1 5 0-16,0-2 0 0,2 5 0 0,-4-2 0 15,0 3 0-15,-1 1 0 0,2 3 0 0,-1-1 0 16,3 3 0-16,-2 0 0 0,1 3 0 0,-1-1 0 16,2 3 0-16,2 1 0 0,-3 3 0 0,0-3 0 0,3 7 0 15,2-1-24-15,-2 1-99 0,4-1-51 16,-1 2-62-16,2-2-75 0,3-2-67 0,6 6-90 15,6-3-98-15,-3-1-1405 0,5-3 657 0,2-2 438 16</inkml:trace>
  <inkml:trace contextRef="#ctx0" brushRef="#br0" timeOffset="119376.507">25726 14414 31 0,'-13'-23'571'0,"-1"8"-36"16,-1 3-52-16,1-1-42 0,2 7-36 0,2-2-33 15,4 1-32-15,0 3-27 0,2 3-5 0,4 1 10 16,0 0-2-16,19 5-20 0,7 3 3 0,12 4-33 16,16 0-23-16,9-1-12 0,29 6-22 0,-28-4-17 15,27 3 1-15,-27-5-34 0,-6 0-16 0,5-3-10 16,-5 0-13-16,-2-4-11 0,-18-2-22 0,-1 1 13 16,0-3-8-16,-16 0 2 0,-2-3 20 0,-4-1 9 15,-1 2-5-15,-5-4-23 0,-2 0 7 0,-2 0-5 16,0-3-11-16,-5 1-29 0,-4-1-57 0,-1 0 0 15,0 1 0-15,-4-2-22 0,-2 0-163 0,0 2-101 16,0 2-111-16,-3-4-137 0,-3 1-1723 0,2 0 753 16,3 3 502-16</inkml:trace>
  <inkml:trace contextRef="#ctx0" brushRef="#br0" timeOffset="120443.39">28137 13935 269 0,'-7'-9'339'0,"0"1"-21"0,-2 2-13 16,-4-2-14-16,-2 0-19 0,-3-4 9 0,-6 3-25 16,-3-3-15-16,-5 3-1 0,0-3-8 0,-5 0 1 15,0-1-5-15,-10-6-17 0,0-3 0 0,12 5-5 16,3-3-10-16,3 2-7 0,-1-6 5 0,9-1 5 0,3-1-11 15,4-3-5-15,9-4-18 0,6 3-13 0,4-3 1 16,4 3-9-16,5 1-1 0,3 2-5 16,1 4-3-16,3 0 0 0,0 6-10 0,-1 2 7 0,-1 7-14 15,3 3 4-15,-3 4-5 0,4 4-5 0,4 1 7 16,2 8-26-16,-3 5-11 0,1 5 6 0,-2 4 1 16,-3 3-3-16,6 11-21 0,-2 1 12 0,-8 5-1 15,-2 5-4-15,5-2-6 0,-8 6 3 0,-5 5-33 16,1 22-36-16,-9-26 0 0,2 2 0 0,-11 22 0 15,-3-24 0-15,1-1 0 0,-3 0 0 0,0 0 0 16,0-3 0-16,-2-1 0 0,0-5 0 0,0-2 0 16,2-10 0-16,0-2 0 0,1-3 0 0,-5-5 0 15,8-7 0-15,-1-3 0 0,2-5 0 0,-2-4 0 16,1 0 0-16,-1-5 0 0,1-3 0 0,-3-4 0 0,0-4 0 16,-3-12 0-16,3 1 0 0,3-4 0 15,3-1 0-15,6 1 0 0,1-3 0 0,1 3 0 16,4 3 0-16,3 3 0 0,0-1 0 0,6 0 0 0,-2 5 0 15,6-5 0-15,4 4 0 0,0 1 0 0,3 1 0 16,1 3 0-16,-1 2 0 0,2 0 0 0,-4 6 0 16,-1-1 0-16,-2 0 0 0,2 4 0 15,0 1 0-15,-4 1 0 0,2-1 0 0,-1 3 0 0,-1-1 0 16,-4-2 0-16,-2 1 0 0,-2-1 0 0,-1 3 0 16,0-3 0-16,0-3 0 0,2-4 0 0,0 2 0 15,-4-5 0-15,5-3 0 0,2-8 0 0,-4-4 0 16,3-2 0-16,-2-1 0 0,-3-6 0 0,0-1 0 15,-1-16 0-15,2 4 0 0,-5-9 0 0,2 5 0 16,-6 0 0-16,2 3 0 0,0 11 0 0,-2-9 0 16,0 17 0-16,0 0 0 0,0 3 0 0,0 6 0 15,0 3 0-15,0 6 0 0,0 3 0 0,0 1 0 16,-2 4 0-16,2 3 0 0,0 0 0 0,4 15 0 16,-1 4 0-16,1 13 0 0,0 15 0 0,-3 3 0 15,-2 32 0-15,2 0 0 0,-1 0 0 0,0 1 0 16,-3-1 0-16,-3 3 0 0,1-3 0 0,1 0 0 0,-1-22 0 15,0 28 0-15,5 3 0 0,-4-7 0 0,1 4 0 16,-4 2 0-16,5-6 0 0,-2-27 0 0,0 2 0 16,-2 0 0-16,0-1 0 0,-3 0 0 15,2-4 0-15,-1-1 0 0,-2-4 0 0,3-16 0 0,-4-5 0 16,2-2 0-16,0-8 0 0,-2-4 0 0,-1-1 0 16,-1-8 0-16,-2 0 0 0,-2-5 0 15,-2-3 0-15,-8-5 0 0,3-8 0 0,-3-4 0 0,2-2 0 16,-6-13 0-16,4 6 0 0,-1-11 0 0,1-1 0 15,6 11 0-15,-2-12 0 0,9 12 0 0,3-1 0 16,2 1 0-16,4 0 0 0,5 1 0 0,5 0 0 16,9-3 0-16,1 3 0 0,7 0 0 0,13-6 0 15,2 0 0-15,12 4 0 0,0-1 0 0,6 1 0 16,26-13 0-16,-24 13 0 0,26-11 0 0,-3 1-193 16,-23 15-165-16,1-1-91 0,-2-2-99 0,-9 0-1667 15,4-2 739-15,-4-3 492 0</inkml:trace>
  <inkml:trace contextRef="#ctx0" brushRef="#br0" timeOffset="120977.997">29894 13851 319 0,'-19'-6'314'0,"-9"-5"-9"0,-5 2-6 0,-3 0-5 15,-14-5 11-15,0 2-12 0,-1-4 2 0,-5-2-6 16,4 0-1-16,3-2-15 0,13 6-9 0,-1-6 2 15,4 2-2-15,5-2-8 0,2-3-8 0,6-3-22 16,3 0-15-16,8-1-13 0,6 0-12 0,6 0-14 16,5-1-9-16,2 3-10 0,7 4-6 0,3 1-1 15,3 3-12-15,3 0-6 0,3 5-10 0,3 3 4 16,0 4-4-16,-5 2-2 0,4 4 9 0,-2 6-8 16,-1 6-5-16,-1 1-2 0,1 5 8 0,0 6-19 15,-1 3 16-15,1 11 3 0,0 3 4 0,0 1-7 16,-8 4-2-16,3 2-96 0,-13 7-17 0,-1 4 0 15,-2 21 0-15,-4-24 0 0,1 2 0 0,-5 23 0 16,-1-22 0-16,4-1 0 0,-5 1 0 0,-2-3 0 0,-2-1 0 16,-7 2 0-16,2-2 0 0,-4-5 0 0,-2-5 0 15,-3 0 0-15,-1-3 0 0,1-14 0 0,2-1 0 16,-4-5 0-16,0 0 0 0,2-5 0 0,-1-3 0 16,4-5 0-16,1-2 0 0,-2-2 0 0,0-4 0 15,-3 1 0-15,-6-6 0 0,0 1 0 0,-4-5 0 16,-2-2 0-16,-2-2-76 0,-18-1-498 0,-1-2-107 15,-9 5-1607-15,-25-3 764 0,-6 1 508 0</inkml:trace>
  <inkml:trace contextRef="#ctx0" brushRef="#br0" timeOffset="122309.633">24513 16554 5 0,'0'5'188'0,"0"-3"8"0,0-2 5 16,0 5 3-16,0-5 5 0,3 3 4 0,-3-3 7 15,0 0 5-15,0 0-4 0,0 0-9 0,0 0-8 16,0 0-8-16,1-15-4 0,-1 10 10 0,0-2-5 16,0-3-11-16,-4 0 2 0,-1-6-7 0,0 1-10 15,0 1-1-15,-3-5-9 0,-2 1-9 0,-4-3-14 16,-4 1-3-16,-2-3-3 0,-3 3-8 0,-3 0-2 15,-2 3-1-15,-4 3 9 0,-1 4-3 0,-7 4-10 16,1 3-5-16,-14 8 5 0,1 4 10 0,-2 10-5 16,8 1 0-16,-2 4-17 0,5 1-1 0,0 5-11 15,7 2-8-15,3 5-5 0,8-11-12 0,7 3-1 16,1 3-12-16,7 0-5 0,-2-1-5 0,6 0-3 16,3 0-9-16,2-1 0 0,5-2-7 0,4 1-3 15,3-3-20-15,2-4 5 0,3-1-2 0,4-4-10 0,5-1-4 16,2-6-3-16,-7-8-5 0,11-4-1 15,0-1-8-15,1-4 4 0,-2-4 2 0,2-3-1 16,-1-5 2-16,-3-3 4 0,9-13-2 0,-9 9-24 16,6-13 4-16,-2 4 1 0,-11 6 7 0,2 0 4 15,-5-1 0-15,0 7 10 0,-4 2 8 0,0 6 2 0,-6 5 1 16,-2 2 0-16,-2 2 2 0,1 1-3 0,0 2 2 16,0 3 6-16,-5 0 2 0,8 5-3 15,-5 2 0-15,-2 3 0 0,0 7-1 0,-2 0 0 16,0 0-4-16,-1 2 3 0,-2 5-1 0,1-3 0 15,0 4 2-15,2-7-7 0,1-1 2 0,0-1-9 16,2-3-4-16,1-3-1 0,-2 1-9 0,3-1 2 0,0-6 3 16,1-3 1-16,2-2 3 0,-7 1 1 15,16-9 4-15,-2-3-1 0,-3-3 3 0,6-7 0 16,0-2 3-16,3-5 2 0,-1 0 2 0,7-14 5 16,-7 16 2-16,-1 1 12 0,6-1 7 0,1 3 5 0,-4 4 11 15,0 1-7-15,-2 7 2 0,-1 3 3 16,2 5 5-16,-1 0-4 0,3 4-2 0,0 4 1 15,2 2-2-15,-4 6-4 0,3 1-1 0,-2 7 2 16,-2-2-4-16,-5 6-2 0,0-1-1 0,-5 2 0 16,-1-1-2-16,-5-4-3 0,1 8-4 0,-4-3 3 15,-1-4-5-15,-2-3 4 0,1-3-6 0,-3 1-1 0,1-6-2 16,0-1 4-16,0-1 1 0,1-3-1 16,-1-1-3-16,-2-1 2 0,6-3-2 0,-8-7 0 15,3-1 0-15,2-4-2 0,1-5 0 0,-1-9-3 16,3-2-1-16,0-5-1 0,3-1 1 0,2 0-2 15,1 1 9-15,3 0-5 0,2 3-3 0,5 4 4 0,-1 1-3 16,-1 1 1-16,8 5 2 0,0 2-2 0,0 3 0 16,-5 6-1-16,10 3 3 0,-7 4 1 15,1 3-5-15,5 6 7 0,-3 6 4 0,-2 3 8 16,-3 3-5-16,0 6 5 0,-5 1 1 0,0 2 0 16,-6 3-1-16,-2-1-1 0,-1 1-4 0,-2-2-2 15,-4 2 5-15,1-2-9 0,-3-1 1 0,-2-3-2 0,-1-8 1 16,-3 6-1-16,1-8 0 0,3-1-1 0,-2-5 0 15,-1-3 3-15,4-2 3 0,-3-1-1 16,3-2 14-16,-5-4-10 0,5-2 4 0,-3-3-7 16,3-3 2-16,-2-7-6 0,4-2 3 0,3-5-3 15,0-4-11-15,6-3 12 0,3-3-7 0,3-12 4 0,4 3 5 16,-3 11-7-16,4 6 5 0,-2 1-10 16,2 1 4-16,-4 8 4 0,2 3 0 0,2 3-3 15,0 4 7-15,1 0 4 0,1 4-2 0,3 3 1 16,-4 5-10-16,4-1 5 0,-6 1-4 0,9 8 7 15,-6-2-10-15,-4 1 4 0,7 3-2 0,-2 1 2 0,-2 1 4 16,-4-2-9-16,-1-2-18 0,2 5-26 0,1-2-30 16,-1-2-32-16,4 3-47 0,-1 2-48 15,1-2-67-15,2 3-62 0,0-1-63 0,2 1-59 16,4-4-76-16,-3 0-1307 0,2 1 609 0,2-3 408 16</inkml:trace>
  <inkml:trace contextRef="#ctx0" brushRef="#br0" timeOffset="123861.047">26532 16516 82 0,'8'-25'317'0,"-4"7"-16"0,1 1-10 0,-3-1-21 16,2-1-18-16,-1-6-6 0,-2 8-2 0,-1 2 1 15,0 2 7-15,-1 3 1 0,0 0-20 0,-3 0-19 16,0 6-27-16,-1 0-13 0,-1 3-13 0,6 1-15 15,-29 5-14-15,4 2-8 0,-6 5-14 0,1 5-9 16,0 4-17-16,3 1-4 0,0 2-12 0,4-2-4 16,2 3-12-16,4-3-2 0,3 2-8 0,6-6-7 15,3-1-10-15,4-2-10 0,2-2-9 0,-2-1-16 16,2-5 6-16,2 0-5 0,3 1 5 0,-2-4 1 16,4-1 3-16,2-3-6 0,1-4 20 0,6-1-4 15,0-2-5-15,2-3-4 0,0 2-3 0,-2-2-1 0,2-1 15 16,0 3-8-16,0-2 3 0,-1 5 10 15,-3 2-6-15,-1-1 1 0,-1 4-2 0,1 0-4 16,-2 2 3-16,1 0 2 0,-1 1-2 0,0 0 3 16,-2 1-15-16,3 1 7 0,-2 0 2 0,-2 1-2 15,-1 2 3-15,0 0-7 0,-1-3 5 0,-3 0-14 0,2-1-4 16,-2 1-4-16,1-2 11 0,-1-2-7 16,0-1-1-16,-4 0 14 0,0 0-2 0,9-5-7 15,-3-1 2-15,-2-5 5 0,4-6 5 0,-2 0-13 16,2-8-8-16,1-5 7 0,-1-2-1 0,2-2 4 15,1-13 3-15,1 3 4 0,-1-6 1 0,-2-3 13 16,1 4 0-16,-4 14 8 0,2-12 26 0,-5 15 22 16,0 4 27-16,2 3 17 0,-3 8 18 0,0 3 13 15,-1 4-3-15,-1 1-15 0,1 3-15 0,0 4-10 16,-1 2-8-16,0 0 5 0,6 15 0 0,-4-1-4 16,4 5-6-16,-2 8-4 0,1 2 3 0,1 4-5 15,1 12-9-15,-3-9-8 0,2-3-6 0,-2 2-5 16,1-1-6-16,3 2-6 0,-3-2-6 0,1-3-4 15,-2-1 0-15,4 1-3 0,-3-1-1 0,3-1-5 16,-2-9-9-16,-1-1-17 0,0-2-14 0,2-2-5 16,-3-5-8-16,0 0-3 0,-2-6 3 0,3 1 2 15,0-5 2-15,-5 0-3 0,12-4 2 0,-1-3 2 16,2-4 2-16,-1-3-2 0,2-2 5 0,2-5 3 16,1 2 0-16,-4 3 3 0,-1-1 0 0,-1 4 3 15,-5 4 2-15,4-8 1 0,-5 9 1 0,0 1 0 16,3-2 10-16,-4 4-10 0,1 2 0 0,0-3-5 15,-5 6 3-15,5-5-1 0,-5 5 1 0,7-1 1 16,-7 1-1-16,0 0-1 0,10 5 0 0,-5-2 0 0,-5-3-2 16,5 9 1-16,0-4-3 0,-2 0 2 15,-1 1 4-15,3-2-5 0,-3 1 2 0,3 2 0 16,-1-3 2-16,2 1-1 0,-2-1 2 0,-2 0-1 16,2 0-1-16,-1-1 3 0,-3-3 3 0,4 5 2 15,-4-5 3-15,0 0 0 0,7 0 1 0,-7 0 3 0,0 0-4 16,9 0 1-16,-9 0 2 0,0 0 1 15,9-3-1-15,-5-1 0 0,4 1-1 0,-5 0 1 16,5 0-2-16,-3 2 1 0,-1-3-2 0,1 1 6 16,2 0-4-16,-2-2 0 0,1 1 1 0,1-2 2 15,0 2 9-15,-1-3-1 0,2 1 8 0,1 1-5 0,-5-4-1 16,2 4 8-16,2 0-2 0,-4-2 1 0,1-1 5 16,-1-1-4-16,-3 0 0 0,2-3-1 15,-2 2-3-15,3-2 0 0,-2-5-4 0,-3 0 2 16,0-3-4-16,-3-6 0 0,-1-1-2 0,0-2-3 15,-2 0 4-15,1-2-1 0,-3 0-2 0,4 4 6 0,-3-3 11 16,-2 1 2-16,-3 6 5 0,4 5 14 16,2 0 0-16,-5 5 2 0,6 3 11 0,-1 1-7 0,-2 2-4 15,2 2 1-15,0 4-8 0,7 1 1 16,-15 8-3-16,9 3-3 0,-1 4 4 0,1 13-1 16,2-1 2-16,1 7 1 0,1 12 1 0,3-9-4 0,3-2 3 15,1 13-11-15,-1-13-4 0,0-2-4 16,2 12-2-16,0-9 1 0,-2-4-5 0,3-1 0 15,-3-3-5-15,1-3-3 0,2 2 6 0,-5-6-1 16,1-3-10-16,1-1 3 0,1-3 0 0,3-3-9 16,-1-1 0-16,1-3 0 0,4-1 0 0,2-3 0 0,1-1 0 15,8-4 0-15,-2-3 0 0,3-4 0 0,2-1 0 16,-2 0 0-16,1-2 0 0,-7 1 0 16,5-2 0-16,-5 2 0 0,-1 0 0 0,-2-2 0 15,1 1 0-15,-2 1 0 0,-5 2 0 0,0 3 0 16,-2-4 0-16,2 4 0 0,-5 0 0 0,0 1 0 0,0-1 0 15,0 0 0-15,-1 3 0 0,1-1 0 0,-3-1 0 16,-1 5 0-16,4-5 0 0,-4 5 0 0,3-3 0 16,-3 3 0-16,2-5 0 0,-2 5 0 15,0 0 0-15,0 0 0 0,0 0 0 0,0 0 0 16,3-6 0-16,-3 6 0 0,0 0 0 0,0 0 0 0,0 0 0 16,0 0 0-16,0 0 0 0,0 0 0 15,0 0 0-15,2-5 0 0,-2 5 0 0,0 0 0 0,4-6 0 16,-4 6 0-16,3-4 0 0,-3 4 0 0,0 0 0 15,2-5 0-15,-2 5 0 0,0 0 0 16,0 0 0-16,5-4 0 0,-5 4 0 0,0 0 0 0,0 0 0 16,0-5 0-16,0 5 0 0,0-7 0 0,0 7 0 15,0 0 0-15,2-8 0 0,-2 8 0 16,-2-9 0-16,2 5 0 0,0 4 0 0,-2-13 0 16,-2 10 0-16,2-4 0 0,0 2 0 0,-2-2 0 15,-1 5 0-15,1-5 0 0,-1 1 0 0,0 5 0 0,-2-3 0 16,0 2 0-16,7 2 0 0,-14-3 0 0,4 4 0 15,1 2 0-15,-1 1 0 0,0-2 0 0,-1 3 0 16,2 5 0-16,-1 4 0 0,0 1 0 16,2 2 0-16,-2 0 0 0,5 1 0 0,-1 2 0 15,4 3 0-15,2-4 0 0,0-2 0 0,2 4 0 0,1-4 0 16,1 0 0-16,5-1 0 0,0 0 0 0,1-4 0 16,4 0 0-16,-1-3 0 0,8 0 0 0,-3-3 0 15,3-1 0-15,6-3-121 0,4 1-137 0,-1-3-69 16,1 2-59-16,1-4-51 0,-1 4-61 15,4-4-69-15,0 0-1300 0,17-1 623 0,2 3 414 0</inkml:trace>
  <inkml:trace contextRef="#ctx0" brushRef="#br0" timeOffset="124543.269">28652 16512 356 0,'7'1'329'0,"-7"-1"-29"0,0 0-22 0,5 0-20 16,-5 0-10-16,0 0-18 0,0 0-19 0,0 0-11 16,0 0-11-16,5 3 1 0,-5-3-3 15,0 0-9-15,10-1-3 0,-6-2-10 0,1 2-9 16,2-5-14-16,0-1-7 0,-1-3-8 0,1 1-3 0,1-8-11 16,-2-1-6-16,0-2 0 0,1-5-10 0,-2-2-4 15,-1-4-2-15,-2 0-5 0,-2-5 0 0,0-13-2 16,0 1 3-16,-2-2 2 0,-2 1 10 15,0 4 0-15,3 10 9 0,-4-1 6 0,3 6 13 16,-3 3 18-16,3 9 24 0,-1 2 7 0,4 6-22 0,-3-1-14 16,1 6-14-16,1 5-21 0,0 0-8 0,0 0-2 15,-2 21-2-15,5-1-7 0,2 6-9 16,0 4-1-16,0 4-11 0,0 2-3 0,0 10-9 16,1-11 0-16,2 3-6 0,-3-4-6 0,3 1-7 15,1-1-1-15,-2-2-4 0,0 2-4 0,-2-3 3 0,3-1-17 16,-1-4-12-16,1-3-9 0,1-5-12 0,-1-3 0 15,0-5-5-15,-1 2-1 0,5-8 4 0,2 0-2 16,-1-3 6-16,0-2 1 0,4-3 2 16,-3-3 13-16,3-6-4 0,3-5-7 0,-5 5 2 15,2-10 4-15,1 3-1 0,0-2 1 0,-1 0 0 0,-6 6 1 16,2 1 4-16,-3 1 0 0,-2 5 0 0,0 1 2 16,-3 1-7-16,-1 2 4 0,2 3 0 0,-1 1 2 15,-5 1 1-15,0 0 1 0,13 10-1 0,-9-2-1 16,1 3-1-16,0 6 4 0,-1-2 1 15,-2 4-2-15,0 1 1 0,0-1-3 0,1 1 2 16,-1-1-1-16,3 0 5 0,3-2-3 0,0 0 3 0,3-3-4 16,4-4-1-16,-2 2 2 0,2-5 0 0,5 0 0 15,0-5 1-15,-1 1 2 0,2-5 2 16,-2-1 5-16,1-4 8 0,-2 0 4 0,5-7-7 0,0 0 2 16,-3-6 2-16,1 0-4 0,-2 1 5 15,-1-5-4-15,0-1 0 0,-2-3-4 0,-1 3-2 0,-2-1 4 16,-1 0-1-16,0 1-6 0,-7 6 4 0,-1 1 3 15,-1-1-7-15,-3 2-4 0,-3 0-29 16,-2 0-24-16,-3 1-43 0,-5 2-50 0,-7-3-60 16,-4 1-82-16,-7 1-95 0,-19-1-85 0,-1 1-86 15,-8 4-1284-15,-5 1 611 0,-27-5 408 0</inkml:trace>
  <inkml:trace contextRef="#ctx0" brushRef="#br0" timeOffset="124645.179">28664 16065 208 0,'-9'7'490'0,"4"-1"25"0,1 0-33 16,5-2-51-16,8 3-37 0,10 2-35 15,14-3-29-15,22 5-20 0,8-8-25 0,29-4-27 16,1 0-26-16,-1-1-27 0,-30 1-46 0,0-2-76 0,-2 0-110 16,-11 5-120-16,-17-5-135 0,-3 3-1147 0,-10-2 477 15,-6 2 316-15</inkml:trace>
  <inkml:trace contextRef="#ctx0" brushRef="#br0" timeOffset="126426.16">22612 18363 2938 0,'0'0'10'0,"0"0"57"16,0 0-27-16,0 0-16 0,0 0-8 0,0 0-18 15,28 13 11-15,-28-13 4 0,0 0 3 0,0 0 6 16,56-13 1-16,-36 6 25 0,-4-1-1 0,2 0 5 15,-3-1 5-15,-2-3-10 0,8 1 0 0,-9-3-8 16,1-1-4-16,4-4 1 0,-5-3-5 0,0-2 3 16,-2 0 2-16,-3-3 1 0,3-2 7 0,-4 0 4 15,-2-3-8-15,2-1 11 0,-2-3 0 0,-1 1 6 16,-1 3 7-16,0-1 4 0,2 4 22 0,-4 8 8 16,2 4 15-16,1 2-9 0,-1 5-7 15,3 1-6-15,-1 4-12 0,1-1-6 0,4 4-3 16,-9 2-2-16,32 8 3 0,-9-1-4 0,5 8-5 15,4 5-4-15,8 10-6 0,-4 4-4 0,1-2-3 16,-3 2-3-16,-11-5-2 0,-4 3-8 0,0 0-3 16,-1 12 0-16,-6-14-1 0,-6 3-3 0,-2-1-2 15,-3-1-3-15,-3 1-9 0,-3-3-4 0,-3-3 1 16,-5 1-6-16,-2-5 1 0,-2-1-2 0,3-6-1 16,-5 2-7-16,1-7 10 0,0-1-3 0,-1-3 5 15,19-6-2-15,-30 6 2 0,30-6-4 0,-30 3 2 16,30-3 6-16,0 0 0 0,0 0 3 0,-34-8 1 15,34 8 0-15,0 0-3 0,0 0-4 0,0 0-1 16,0 0 2-16,0 0 0 0,60-41-3 0,-30 29 1 16,6 0 0-16,2 2-1 0,10-2-1 0,3-2 0 15,-15 4 5-15,-2 0-9 0,3-1-6 0,1 1-4 16,-4-4 2-16,-4-1 3 0,0 0 0 0,-6 0-7 16,-1-4-4-16,-4-5 8 0,-1 2 0 0,-6-4 1 15,-1 0 1-15,-3-3 0 0,-2 3 2 0,-5-4 1 16,2 5 10-16,-4 8 7 0,-2 3 13 0,-6-2 1 15,2 3 9-15,-4 4 10 0,1 1 3 16,1 2-2-16,-4 2 2 0,2 2 2 0,-2 2 0 0,1 7 2 16,-3 3 1-16,1 2-6 0,3 5 5 15,-3 7-5-15,4 0-7 0,6 0-1 0,0 3-4 16,5 1-1-16,3-2-1 0,3 0-5 0,0 3 2 16,4-3-7-16,7-2-2 0,2 0-1 0,4-3-3 0,1-3-2 15,2 0-4-15,1-4 1 0,7-3-4 0,-1-3-1 16,2-5-2-16,0-3-3 0,-2 0-1 15,3-4-1-15,-5-4 2 0,2-1-1 0,-4-4-3 16,0-6-1-16,0-3 2 0,-3 0-3 0,-1-5 3 16,2-14-1-16,-8 1 1 0,-5 5 2 0,0-11-4 15,-3 0 0-15,-7 13 6 0,-1-2-5 0,-4 6 11 16,-4 0 3-16,-1 3-2 0,-2 6-1 0,-1 3 1 16,-2 4-4-16,-2 1 1 0,3 4-5 0,-1 2 4 15,-2 0-1-15,0 3 0 0,2 3-2 0,10 0-3 16,-21 3-3-16,16 1 3 0,0 1-4 0,0-2 3 15,5-3 2-15,-4 13-4 0,8-7 0 0,2 1 2 16,3 1 1-16,4 0-3 0,7-2 1 0,9 0 0 16,1-2 5-16,2-2-9 0,0 1 5 0,-4-3 0 15,4-3 0-15,-2 3 0 0,-9-2 0 0,6-3 0 16,-6 1 3-16,-2 1 2 0,1 0-4 0,-4 1 0 16,1-1 9-16,-5 1-4 0,-1 0 0 0,-2 2 5 15,-9 0-4-15,13 3 10 0,-6 1-3 0,0 3 10 16,-4 3 8-16,2 2 0 0,-1 6 9 15,-2 0-5-15,3 7-3 0,-5-6 8 0,3 9-8 16,-3-1-6-16,5-1-3 0,-4 4 1 0,2-2-11 16,1-3 1-16,2 0 3 0,-1-1-1 0,2-7 0 0,-1 0-5 15,2 0 1-15,-1-6-2 0,-7-11-5 0,19 15 0 16,-6-9 5-16,-13-6-11 0,0 0 3 16,36 1 5-16,-36-1-3 0,28-16 0 0,-6-1 2 15,-9 0 11-15,5-8-10 0,-2-1-2 0,-1-3-4 16,6-13 9-16,-10 6-10 0,7-7 0 0,-5-3 2 15,-3 12 12-15,0 5-6 0,0-5 13 0,-3 7 18 16,-1 8 24-16,-2 5 3 0,0 3 10 0,-3 4-7 16,2-2-6-16,1 8-11 0,-4 1-4 0,0 0-4 15,0 0-6-15,0 0-4 0,19 13-32 0,-14-1-3 16,0 3 0-16,7 4 0 0,-2 6 0 0,-2 1 0 16,1 0 0-16,1 1 0 0,-3-2 0 0,0 3 0 15,1-1 0-15,0 0 0 0,0-2 0 0,-1-5 0 16,-1-3 0-16,0-2 0 0,-1-1 0 0,-5-14 0 15,9 17 0-15,-9-17 0 0,7 12 0 0,-7-12 0 16,0 0 0-16,0 0-12 0,12 0-19 0,-12 0 3 16,9-14 4-16,-1 2-4 0,-1-2 4 15,4-1 0-15,-6-2-1 0,5-1 9 0,2 2 0 0,-2 4-1 16,-1-3-6-16,1 6 12 0,-2 0-4 16,1 1 0-16,0-1 1 0,4 3-1 0,3-3 8 15,1 4-4-15,2 2 2 0,0 1-3 0,0 2 1 0,9 0-4 16,2 0 14-16,-1 3-5 0,3-1 4 0,0 0 0 15,1 0-4-15,-5-1-7 0,3 3 12 0,-2-4-7 16,2-1 0-16,-1-3-1 0,-2 0 6 0,0-2 3 16,-8 0-9-16,1 0 8 0,-4-4-9 15,0-1 13-15,-2-2-6 0,5-9 3 0,-5 1 0 16,-2-2 0-16,-4-1 1 0,-2-1 0 0,-2-3-1 16,-2 7 3-16,-2 1-2 0,-2 3 7 0,-3 1 6 15,-1 0 3-15,-1 5-6 0,-3 4 3 0,0 0 0 16,-5 2 1-16,1 3-3 0,-9 2-1 0,4 5-3 15,-1 3 0-15,-4 5 4 0,5 0-4 0,-1 6 3 16,1-1 11-16,2 4-17 0,5 2 2 0,4 1-27 16,2-2-31-16,1 3-19 0,5 0-43 0,2 1-42 15,3 1-47-15,7-2-44 0,7-1-50 0,1 0-67 16,4-3-67-16,16 4-88 0,-10-9-1298 0,3-2 604 16,1-2 404-16</inkml:trace>
  <inkml:trace contextRef="#ctx0" brushRef="#br0" timeOffset="127360.916">26384 17848 3937 0,'-2'-12'70'15,"-2"0"59"-15,-5 3-45 0,0 0-33 0,-1 4 0 16,-1 2-16-16,0 0 3 0,1 0 7 0,10 3-9 16,-16 3 0-16,11 0 6 0,0 4 2 0,0 0-4 0,4 3-11 15,2 0 9-15,4 6-1 0,3 0-9 0,2 0-5 16,7 3-1-16,6 3-6 0,0-6-2 0,1-2-12 15,0-2-12-15,3-2 7 0,-4-6-11 16,5-2 3-16,2-2-8 0,-4-6 11 0,0-4 3 16,-2-2-4-16,-1-5 5 0,0-4 2 0,0-2 1 15,-5-6 7-15,1-5 1 0,3-7 6 0,-9-5 24 16,2 0 1-16,-1 0 29 0,-6 15 17 0,-1 1 10 16,-3-1 21-16,-2-1 4 0,-2 6 16 0,-2 0 19 15,2 8 17-15,-1 6 13 0,0 3-8 0,-1 0-16 16,2 1-16-16,0 8-14 0,0 0-13 0,0 0-13 15,0 0-5-15,0 0-6 0,4 33-1 0,-1-8-12 16,2 4-2-16,5 17-11 0,-5-12-11 0,4 13-1 16,0-12-4-16,10 11 1 0,-8 1-12 0,10-3-8 15,-8-11 1-15,6 10-1 0,-2-13-15 0,1 0-9 16,2-3-14-16,-2-1-4 0,1-4-9 0,1-6-2 16,-3-3-8-16,1-3 4 0,-2-4-5 0,4-3 2 15,-1-3-1-15,3-5 7 0,-2-4-9 16,7-5 13-16,-5-5 6 0,1-1-4 0,-1-9 8 15,1 1-7-15,2-15 7 0,-2-5-6 0,0 3 8 0,-4 0 12 16,-3-3-13-16,-9 13 8 0,3-10 10 16,-4 11 6-16,-2 1 14 0,-6 4 3 0,1 4 5 0,0 8 9 15,-1 2 6-15,0 3 5 0,-1 5 0 0,1 2-5 16,2 5-8-16,0 0-12 0,0 0-14 16,-28 13 11-16,10 4-1 0,-4 7 0 0,1 2-7 15,-7 13-4-15,-2 3 1 0,4 1 5 0,5 3-22 16,1-3 8-16,4 1-5 0,3-12-22 0,-1 1-21 15,6 0-6-15,6-5-4 0,2-1-10 0,-3-8 4 16,4-3-4-16,1-7 4 0,0 0 10 0,2-2 10 16,4-6 2-16,-8-1 3 0,24-6 3 0,-7-3-4 15,8-5 7-15,0-4 5 0,3-1 0 0,2-4 1 16,2 2 2-16,13-9 4 0,-12 12 3 0,11-7 2 16,-12 8 2-16,3 1-1 0,5 8 0 0,-2-3 8 15,-2 7-6-15,1 2 2 0,-3 4 0 0,5 1-5 16,-7 4-4-16,0 3 16 0,-2 5-9 0,1-1 5 15,-4 3-5-15,-2 1-4 0,0 3 8 0,-2 1-1 16,1 0 3-16,0-1-4 0,-7 4-3 0,2-6 3 16,-1 2-8-16,-5-6 8 0,2-3 0 0,-1 0-3 15,0 0 0-15,0-4 9 0,0-2-3 0,0-4 1 16,-1 2 2-16,1-8-2 0,0 2 2 0,0-5 5 16,4-4 5-16,-2-1 10 0,-2-3-7 0,3-6 7 15,2 0-3-15,-2-4-9 0,-4 0 6 0,4-2-9 16,-4 1-2-16,4-6-1 0,-5 4 2 0,2-1 2 15,-4 3-3-15,-1-2 0 0,-1 9-7 0,-7 4 4 16,0 3 12-16,-1 1-14 0,0 3-3 16,0 0-10-16,0 8 11 0,-5-6-6 0,5 6 0 15,0 0 7-15,-32 19-8 0,14-8 3 0,-1 7 14 0,1 2-14 16,2-6-11-16,-2 7-19 0,3 0-16 0,0 2-24 16,1-2-35-16,5-3-41 0,-6 3-46 0,9-4-44 15,1 2-52-15,-6-1-59 0,0-2-64 0,-1-2-102 16,-7-6-1225-16,1-1 580 0,-12-4 386 15</inkml:trace>
  <inkml:trace contextRef="#ctx0" brushRef="#br0" timeOffset="127480.594">27355 17780 4695 0,'-55'-23'167'0,"5"1"-9"16,18 6-30-16,8 3 0 0,8 5-26 0,5 1-30 16,9 3-15-16,2 4-9 0,13-10-9 0,16 5-2 15,9 1-3-15,16 6-7 0,6-2 0 0,4 3-30 16,2-3-50-16,28 8-86 0,-33-2-109 0,-6-2-113 15,-4 1-1278-15,4-5 547 0,-17 3 364 0</inkml:trace>
  <inkml:trace contextRef="#ctx0" brushRef="#br0" timeOffset="128865.488">30161 17864 2534 0,'13'-15'139'0,"-4"1"-58"0,1-4-20 0,-3 3 13 0,-2 1 38 16,-1-4 4-16,0 2 0 0,-2-5-10 15,-1 0 1-15,-1-2 20 0,-2 2-3 0,-2 1 8 16,-2 3 13-16,-5-6 12 0,0 9 3 0,-10-6-3 16,5 8 3-16,-11 3-12 0,-4 4-8 0,-3 2-13 15,1 6-4-15,-3 5-7 0,-13 9-15 0,12-3-8 16,-4 12-9-16,12-3-7 0,2 2-7 0,12 4-8 16,-2 0-8-16,3 4-9 0,1-1-9 0,8 2-16 15,0-3-23-15,13 0-19 0,-3-2-17 0,9-4-9 16,1-2-7-16,2-3-17 0,3-3 6 0,5-7 9 15,5-1 6-15,-2-6 3 0,0-5 11 0,2-6 5 16,-3-2 5-16,3-6-1 0,-5-4 27 0,10-14 13 16,-12 7 12-16,9-11 8 0,4-1 17 0,-8-9 10 15,2-1 5-15,0-2 4 0,-5-4 2 0,3 1 6 16,-3-1 3-16,-2-1 7 0,-6 1 9 0,1 4 14 16,-4 7 14-16,-4 13 6 0,-2 2 19 0,-4 9 2 15,-1 4 12-15,3 1-9 0,-5 6-19 0,0 3-10 16,1 1-16-16,-2 5-8 0,0 0-15 0,0 0-5 15,-10 29-5-15,5-11-3 0,-1 10-3 0,-1 2-27 16,1 5 9-16,2 0-10 0,2 11 0 0,3-10-4 16,3 14-5-16,1-3-5 0,1-1-6 0,2-12-12 15,6 9-15-15,-1-11-20 0,1-2-18 0,5-1-15 16,3-6-7-16,3-1 6 0,-2-3 5 0,5-5 2 16,3-2 2-16,0-7 8 0,2-5 2 0,-2-2 2 15,-3-3 7-15,1-7-4 0,-1-5 5 0,-1-2 10 16,-3-5-1-16,1-3 6 0,-4 1 2 0,2-1 5 15,0 3 12-15,-10 2 15 0,-3 4 10 0,-3 1 2 16,-1 3 5-16,-2 5 5 0,-3-3-1 0,-1 7 9 16,0-3-9-16,-1 4-3 0,1 4-7 0,-8 0-5 15,8 0 2-15,-16 12-4 0,7-5-3 0,-3 9 2 16,0 0 0-16,-1 6 0 0,-1 6-11 0,6-3-8 16,3 2 0-16,0 0-5 0,3-2-6 0,5 2-19 15,3-8-14-15,0 1-4 0,5-4-12 0,-1 2-9 16,3-5 4-16,4-2 7 0,4-5-6 0,-4-2 5 15,3-5 7-15,2-3 5 0,-3-4 5 0,6-6 4 16,-6-7 2-16,1-4 12 0,2-5-6 0,5-13 5 16,-6-5 14-16,-1-3-9 0,-2-4 6 0,-2-1 8 15,7-26 2-15,-5 26 11 0,-8 0 12 0,-2 0 15 16,-2 3 2-16,-3 18 9 0,-2-2 23 16,-3 8 3-16,-3-3-2 0,2 13 16 0,-1 0 4 15,0 7 5-15,-1 2-17 0,1 3-11 0,0 6 6 0,4 1 7 16,-21 18-21-16,4 3-2 0,4 7-55 0,-2 5-3 15,-7 10 0-15,6 2 0 0,5 2 0 16,4 3 0-16,1-1 0 0,3 0 0 0,2 2 0 16,2-2 0-16,3-2 0 0,2 4 0 0,-2-14 0 15,2-4 0-15,3 1 0 0,-5 0-27 0,10-7-103 16,0-3 1-16,-2-7 2 0,3-5 5 0,-1-3 0 16,-1-4 9-16,1-4 6 0,0-3 4 0,3-3 6 0,-2-5 11 15,0-1 11-15,6-12 4 0,-7 0 5 0,1-5 13 16,0-3 2-16,0 4 5 0,-3 1 6 15,-1 0 7-15,-4 8 8 0,-2-2 5 0,0 3 4 16,-2 3 3-16,-2 2 4 0,3 2-3 0,-3 3 1 16,2 2-1-16,-2 1 0 0,-1 4-2 0,5-3 4 15,-5 3 2-15,0 0-2 0,9 9 3 0,-1-2 2 16,-6 2-3-16,6-3 3 0,7 4-3 0,-2 4 6 16,3-7-5-16,1 2 3 0,0-3 1 0,0-1 3 15,2 2 2-15,-6-7 4 0,8 0 10 0,-4-2 10 16,-2-4 8-16,4 0 7 0,-3-5 5 0,2 2 14 15,1-9 5-15,1 0-1 0,1-3 4 0,-5 3 4 16,-2 2 10-16,-1-1 25 0,-2 4 10 0,1-2 7 16,-5 6 16-16,0-1 2 0,-3 3-8 0,1 5-11 15,-4-6-13-15,2 4-9 0,-2 1-13 0,-1 3-37 16,0 0-51-16,9 15 0 0,-9-8 0 0,0 5 0 16,0 4 0-16,0 0 0 0,0 5 0 0,-4 3 0 15,3 3 0-15,-3 0 0 0,0 3 0 0,-2-3 0 16,2 3 0-16,0-1 0 0,-1-2-23 0,-4 3-326 15,4 0-93-15,-4-5-96 0,2 3-117 0,-4-4-1407 16,-3-2 688-16,0-6 458 0</inkml:trace>
  <inkml:trace contextRef="#ctx0" brushRef="#br0" timeOffset="129695.563">21812 16182 47 0,'5'2'213'0,"0"0"22"0,-2-1 10 0,-3-1 8 15,0 0 18-15,0 0-5 0,0 0 3 0,0 0 1 0,-19 0 5 16,8 1-6-16,-1 0-5 0,-6-1-16 0,-3 0 10 15,-8 2-1-15,-3 0 2 0,0 0-6 16,-8 2 1-16,2 2-3 0,-19 1-4 0,-5 1-8 16,-29 7-4-16,-2 4-14 0,1-3-4 0,-2 0-9 15,-6 5-13-15,-2-1-6 0,-3 1-4 0,4-4-8 0,-10 2-7 16,0 1-4-16,2-1 1 0,-1-1-1 0,2 1-3 16,0-2-4-16,3 0-1 0,3 1-5 0,-4-2-34 15,10-1-119-15,-1-1 0 0,6 1 0 16,28-4 0-16,-3 0 0 0,0-2 0 0,2 0 0 0,3 1 0 15,3 1 0-15,8-4 0 0,12-1 0 0,4 1 0 16,3-4 0-16,9 2 0 0,3-4 0 0,1 0 0 16,4 1 0-16,0-2 0 0,6 1 0 15,3 0 0-15,-2-1 0 0,7 0 0 0,-7 1 0 16,7-1 0-16,0 0 0 0,0 0-356 0,0 0-37 0,0 0-33 16,0 0-36-16,19-7-39 0,-1 0-36 0,0 1-1303 15,9-5 614-15,-1-2 408 0</inkml:trace>
  <inkml:trace contextRef="#ctx0" brushRef="#br0" timeOffset="130226.397">19958 16077 25 0,'10'-7'227'0,"-1"3"-10"0,-1-3-6 0,-2 4 7 0,-2-2 1 16,0 2 12-16,-3-2-5 0,-1 5 3 15,3-5 0-15,-3 5-24 0,0 0-5 0,0 0-16 16,-9-4-10-16,9 4-6 0,-19 4-15 0,2 2-2 0,-5 1-6 16,-3 3 6-16,-1 1-9 0,-3 2-4 0,-3 0-2 15,-1 1-5-15,-16 7 4 0,13-6-2 16,-11 6-1-16,-4 4 5 0,1 1 8 0,0-1-3 16,0 1 6-16,-2 3 1 0,-1-2-6 0,4 1 4 15,-4 2-5-15,7-1-5 0,-5-2 2 0,3 3 0 16,0 0-4-16,2-5-3 0,14-4-1 0,-1-2-4 0,3 1-6 15,0 1-1-15,2-1-10 0,3-2-12 0,3 0 2 16,3 1-12-16,4-4-5 0,3-1-8 16,3 3-5-16,1-1-12 0,5 1-2 0,5-1 0 15,4 5-6-15,8-1 2 0,7 2-7 0,8 0 6 16,21 0-3-16,6-3-2 0,9-3 9 0,31 4 2 0,0-3-4 16,5-7 0-16,2-2-10 0,5-3-43 0,2-5 0 15,1 4 0-15,-3-4 0 0,-4 1 0 0,-4-1 0 16,-10 1 0-16,-31-1 0 0,4 0 0 15,-6-3 0-15,-2-1 0 0,-14 1 0 0,0 3 0 0,-5-1 0 16,-5 1 0-16,-9 0 0 0,-2-1 0 0,-9 0 0 16,-1-1 0-16,0 2 0 0,-2 0 0 0,-3 0 0 15,-1-3 0-15,-4-2 0 0,0 5 0 16,-5-8 0-16,-3 2 0 0,-3-1 0 0,-10 3 0 16,-7-4-193-16,-8 2-108 0,-4 1-57 0,-18-7-61 0,-6 1-60 15,3 0-74-15,-39-4-1411 0,8-3 656 16,-2-3 436-16</inkml:trace>
  <inkml:trace contextRef="#ctx0" brushRef="#br0" timeOffset="132661.106">12955 16561 128 0,'3'-7'351'0,"-6"2"-35"15,-1 3-30-15,4 2-27 0,0 0-20 0,-22 7-22 16,5 0 8-16,-6 5-5 0,-3 1-1 0,-3 0-2 0,1 3-3 16,-4 0-16-16,-3 1-13 0,-13 3-6 0,2 2-12 15,9-8-3-15,4-2-12 0,-2-1-7 16,-1 0-7-16,3-4-5 0,1-1 7 0,4-4-5 16,5 0-3-16,0-5-7 0,5 1-8 0,-1-4-2 15,4-2-8-15,1-1-14 0,2-4-6 0,2-2-11 16,6-5-5-16,5-6-7 0,2-3-9 15,6 4-8-15,1-2 5 0,7 2-3 0,-2 1 1 0,7 2-4 0,-3 4 1 16,7 2 1-16,-4 2 1 0,7 6 6 0,3 3 3 16,3 4 5-16,6 5 0 0,-4 2 2 15,13 10-2-15,-3 2 0 0,-11 0-3 0,6 10-5 16,-3 3 2-16,-11-5-2 0,5 15-2 0,-6 2-8 16,-2 0-4-16,-5 4 0 0,-4 4-3 0,-2-2-4 15,0 9-3-15,-9-9-6 0,3 3-3 0,-3-1 4 0,-2 2-6 16,-2-7-4-16,3-14 4 0,-3 1-5 15,-2-5-3-15,-3-3-2 0,4-8-3 0,-1-5 2 16,-2-2 3-16,3-5 2 0,0 0-9 0,0-5 4 16,0 0-3-16,-6-13 4 0,2-5-7 0,0-9 0 15,-1-6-4-15,0-14-1 0,1-5 2 0,4-3-1 0,0 2 3 16,0 0 1-16,4 5 2 0,2 12-5 0,2 3-1 16,-3 3 7-16,8 3-4 0,-3 2 5 15,2 6-2-15,0 4 4 0,1 1-2 0,2 2 3 16,2 4-7-16,0 3 1 0,-1 5 2 0,3 1 1 15,-2 4-3-15,2 5 5 0,-5 2-1 0,4 8-13 16,0 2 11-16,-4 1 2 0,0 4-7 0,-2 0 5 16,-2 2-3-16,0 1 2 0,-4-1-2 0,3-3-2 0,-2-1-10 15,2-6-1-15,-2-4-8 0,-3 0-3 16,-1-6-9-16,-1-1 0 0,1-1 3 0,0-2 3 16,-2-5 1-16,-1 0 5 0,0 0 0 0,5-17 5 15,-4 1 0-15,0-5-4 0,3-6 5 0,-4-7 2 16,3 1 3-16,1-1-1 0,0 3 4 0,-1 0-4 15,3 1 1-15,1 1 2 0,2 5 3 0,-4 7 0 16,4 0-7-16,-4 5 5 0,4 1 0 0,-1 3 1 16,3 1-4-16,1 2 5 0,-2 2 0 0,3 3 2 15,-3 3 0-15,2 2-2 0,-1 1 3 0,3 6-1 16,-3 3-5-16,-1 0-9 0,0 2-6 0,0 1-16 16,0-2-6-16,-3 2-15 0,0-1-10 0,2-5-5 15,-5-1-3-15,1-1-6 0,-1-3 7 0,1-2 1 16,-1 0 10-16,1-3 9 0,-5-2 5 0,0 0 3 15,10-15 5-15,-6 0 4 0,-4-3 8 0,4-7 3 16,-4-5-1-16,-3-2 8 0,2-2 6 0,-3-17 1 16,-1-2 12-16,-4 0 5 0,4 1 10 0,-6 2 17 15,8 2 3-15,-3 4 16 0,1 12 11 0,0 1 13 16,3 4 3-16,0 10 16 0,0 6 4 0,0 1-15 16,0 0-2-16,1 5-8 0,1 5-12 0,0 0-2 15,0 0 1-15,0 0 0 0,9 36 0 0,-2-8-4 16,1 5 0-16,4 14-6 0,2 2-16 0,-4 1 2 15,3 2-1-15,1 1-3 0,0-3-8 0,0 2 0 16,4-1-3-16,0-3-2 0,2 3-2 0,2-3-14 16,0-8-10-16,-2-9-17 0,2-2-19 0,1-5-6 15,0-2-5-15,1-6 1 0,-1-3 4 0,-2-6-1 16,-2-5 2-16,-1-4-4 0,0-6 8 16,-2-2 0-16,6-9 6 0,-5-3 4 0,-4-6 4 0,-1-4 4 15,-3-1-2-15,-1-2 8 0,-3-13 3 0,-1 12 4 16,1 2 11-16,-4 1 9 0,-6 3 10 0,5 1 6 15,-2 3 13-15,-1 8 1 0,2 0 2 0,-2 7 6 16,2 2-3-16,-2 3-3 0,2 0-8 16,1 3-2-16,0 3-1 0,0 0-3 0,0 0-3 15,1 20-1-15,3-1-1 0,0 4-2 0,1 2-3 16,3 5-2-16,1-2 2 0,-3 0-4 0,7 2-2 0,-2-1-1 16,5-2-4-16,-1 0 3 0,3-1-8 15,1-4-7-15,2-3 0 0,-7-6-7 0,6-4-1 16,8-2-6-16,-9-2 8 0,1-5-1 0,1-1 2 15,0-5 2-15,-3-5-1 0,5-6 4 0,-7-3 2 16,-2-4 1-16,-1-1-4 0,-3-5 7 0,-3-3 2 16,-5-1-3-16,-2-12 2 0,0 10-2 0,-4 1 2 0,-1-1 4 15,-1 4 2-15,-6 2 3 0,2 5 6 16,1 0 4-16,0 7 0 0,-1 6 0 0,-3-1 3 16,4 5-3-16,2 2-6 0,-1-2-2 0,0 5 2 15,2 0-5-15,2 3-3 0,4 0 2 0,0 0 2 16,0 0-8-16,0 0 4 0,-5 10 2 0,5-10 1 15,8 8-8-15,-4-3-1 0,3 0 0 0,-2-1 0 16,5 0 3-16,-1 0-1 0,3 0-2 0,-2-2 1 16,0 1 3-16,2-1-2 0,-2-1-4 0,-1 0 1 15,1 0 1-15,-1 1 2 0,0 0 2 0,1 1 2 16,2-1-10-16,-3 3 11 0,-2 0-5 0,4 1 3 16,-2 5-1-16,2 0 10 0,-2 5-1 0,-1 0 0 15,1 1 4-15,3 6 1 0,1-2-5 0,2 4 4 16,-7-7-9-16,5 8 4 0,1-1-4 0,-4 4-1 15,4-4-2-15,-1 1 8 0,1 0-10 0,0-3 3 16,4 1-11-16,-1-3-2 0,3-2-19 0,-7-8-8 16,6 1-5-16,0-5 0 0,-2-3 3 0,3 0 2 15,-2-7 4-15,1-2 6 0,-1-2 1 0,-5-3 5 16,2-3 0-16,1-9 4 0,-1-2 2 0,-5-4-1 16,1-4 1-16,0-2 5 0,-2-12 5 0,-3-2-4 15,-2-3 3-15,-1 2 2 0,-1-1 4 0,0 15 13 16,-2-2 5-16,3 5 1 0,0 0 5 0,2 3 8 15,-4 10 0-15,3 0-3 0,1 3-3 0,-1 6 3 16,1 3-8-16,2 3 1 0,0 2-4 0,-7 2 1 16,23 5-7-16,-9 2 2 0,4 3 2 0,0 2-5 15,5 10-1-15,0-3-3 0,0 5-4 0,-5 0 6 16,0 1-2-16,-3 1-4 0,1-3 2 0,-2 3-1 16,-2-4 0-16,-3 3 0 0,-1 0-14 0,-3-6-2 15,0 1-1-15,-8-2-6 0,1 0-2 0,0-1 2 16,-5-2-2-16,1-3-9 0,-2-2 10 0,-2-2 5 15,0-2 3-15,-3 1 1 0,-6-4 1 0,5 2-7 16,-3-3 5-16,-2 0 7 0,2 1-3 16,-2-1-2-16,5-1 9 0,0 4-10 0,5-4 3 0,0 2-1 15,2-1 2-15,0 0 1 0,3 1 0 0,4 2 1 16,0-5 1-16,0 10-5 0,4-6-8 16,3 1-1-16,5 0 0 0,1-2-1 0,6 0-1 15,4-2 1-15,4 3-1 0,1-7 4 0,-6 0 2 0,7-7 1 16,1 1-2-16,-4-4 6 0,1-3 2 0,0-3-2 15,-6 1-2-15,-2-6 5 0,-1-3 0 0,-2-3 4 16,-2-4 2-16,2-10-4 0,-2-2 17 16,-7-3 3-16,1 5 4 0,-3 11 6 0,-1 0 14 15,-4 1 14-15,-3 3 1 0,0 4 9 0,0 6 24 16,0 4 5-16,0 1 8 0,1 4-6 0,-2 1 4 16,2 4-12-16,-2 0-10 0,4 5-10 0,0 0-17 0,0 0 8 15,-15 18-7-15,7-2-8 0,-1 7 1 0,2 2-25 16,1 1-20-16,1 4 0 0,4 1 0 15,0 2 0-15,1 1 0 0,1 1 0 0,3 0 0 16,2-2 0-16,-1 2-112 0,-1-1-58 0,-1-4-59 16,2 4-66-16,-4-5-70 0,-1-3-84 0,-1 1-73 15,-4-11-1495-15,-2-1 673 0,4-7 448 0</inkml:trace>
  <inkml:trace contextRef="#ctx0" brushRef="#br0" timeOffset="132795.747">15341 16615 11 0,'-15'-27'250'16,"0"1"17"-16,2 4-4 0,2-1-4 0,3 6-20 15,1 3-16-15,3-3-10 0,4 0-13 0,5 5-6 16,4-4-5-16,4 2-14 0,6-3-23 0,10 1 4 16,1 0-19-16,2 1-12 0,18 0-14 0,-12 3-29 15,15-2-43-15,0 7-59 0,1-2-71 0,-2 3-93 16,3 4-97-16,-14 0-622 0,9 0 301 0,-12 1 200 16</inkml:trace>
  <inkml:trace contextRef="#ctx0" brushRef="#br0" timeOffset="134676.046">16275 16083 44 0,'-11'-13'462'0,"-6"4"-44"16,-1 2-17-16,-1 2-21 0,-1 2-7 0,2 5-10 0,0 0-12 16,2 3-8-16,-1 3-18 0,4 4-18 0,-1 1-28 15,2 9-19-15,2 4-26 0,0 0-28 0,2 3-17 16,7 2-22-16,2 3-14 0,3 1-17 15,4 13-26-15,-2-12-32 0,8-4-28 0,0 1-34 0,3-4-38 16,1-2-29-16,1-3-23 0,4-4-7 0,2-4-3 16,-7-3 2-16,4-8 6 0,5 2 8 0,-7-5 13 15,1-6 5-15,-1-2-8 0,6-6 15 0,-6-3 1 16,-1-6 15-16,2-1 3 0,-2-4 16 0,0-3 13 16,-1 0 10-16,-4 0 21 0,3-3 6 0,-2 3 4 15,0 0 19-15,-3 1 11 0,-2 3 9 0,-1 8 23 16,-5 5 10-16,1 0 1 0,-1 1-5 0,1 0-10 15,-1 4-10-15,-2-1-10 0,1 5-7 0,1 2-7 16,-4 1-7-16,6 5-4 0,-2 6-4 0,-2-1-6 16,2 5-3-16,0 2-6 0,0 2-2 0,2 0-3 15,-2 6-2-15,0 1-3 0,1-1-7 0,-4-7-8 16,5 0-14-16,-3-1-14 0,5 0-18 0,1-3-7 16,-3-4 2-16,2-3 0 0,1 0 0 0,-3-3 5 15,2-1 3-15,0-3 5 0,3-3 3 0,-3-3 1 16,-3-4 2-16,9-3 3 0,-6-3 2 0,-1-1 2 15,0-11 1-15,3 2 2 0,-5-2 2 0,-1-5 3 16,0 3-3-16,-3-4 15 0,0 3 1 0,-1-1 12 16,-2 3 6-16,-1 3 11 0,2 1 10 0,-4 8 4 15,1 0 4-15,-1 5-1 0,-1 4-1 0,-2-3-5 16,-2 6-6-16,-4 4 1 0,-2 2-6 0,-3 4-6 16,-5 6-1-16,-2 4-4 0,3 0-6 0,0 7-1 15,4 5 1-15,2-1 0 0,3 3-1 16,8-4-3-16,2 4-8 0,4-5-5 0,4 1-15 0,4-1-2 15,2-7-8-15,3-1-2 0,10 0-3 0,2-3-6 16,3-3-2-16,-1-4 1 0,1-3 1 0,3-6 2 16,-3-2 5-16,0-3 3 0,0-2 0 0,-1-5 6 15,0 1 0-15,-4-7 3 0,0 0 3 16,-4-1 4-16,4-1 8 0,-4-4 9 0,1 1 6 0,-1-1 10 16,-3 8 6-16,0-3 16 0,-5 7 6 0,-1 1 8 15,-1 4 6-15,-5 3-1 0,1 0-11 16,-1 2-4-16,1 2-6 0,-5 3-3 0,0 0-1 0,0 0 0 15,14 12-9-15,-11 0-5 0,2 5 0 0,-1 1 0 16,-3 7 11-16,5 2-22 0,-3 2 4 0,1 1-8 16,-2-3-15-16,-2 2-21 0,4-1-20 0,-1 0-20 15,-1-3-16-15,0-6-18 0,-1-2-13 0,0-4-5 16,2-3 2-16,-1 0 5 0,1-3 14 16,-1-4 9-16,1 0 6 0,-3-3 14 0,0 0-1 0,10-12 13 15,-6 5 6-15,1-7 7 0,0-3 13 0,1-1 10 16,0-1 10-16,1-6 5 0,-2 9 8 0,3-2 7 15,-2 0 7-15,0 1 2 0,-3 3 4 0,3-1 0 16,0 2 0-16,1 0-4 0,1 3-2 0,1 0-3 16,1 3 1-16,1 4-6 0,0-1-1 0,3 1 4 15,-1 3-9-15,2 0 1 0,2 5-1 16,-3-1-2-16,-1 2 1 0,1-4-2 0,-3 3-3 0,6 0 5 16,0 2-3-16,-4-3 0 0,0-1-3 0,5-2 3 15,-5 0-1-15,6-5-5 0,-2 2 3 0,-1-3-4 16,1-5 2-16,6-7 0 0,-3 0 1 0,0-4-1 15,-1 0 4-15,-1-2-1 0,-2-2-2 0,-2-3 4 16,-1-1-4-16,0 0 3 0,1 0-4 0,-5 2 4 16,-3 1 5-16,-1 1 4 0,-2 6 7 0,-3 0 5 15,-3 1 6-15,-2 2 0 0,0 8 5 0,0-4 1 16,-3 5-3-16,2 0 0 0,-7 4-6 0,0 5 0 16,-4 2-8-16,0 7-2 0,-6 3 0 0,0 2 0 15,4 7-2-15,1-1-2 0,3 3-4 0,3 0-6 16,4 4-12-16,3-4-6 0,4 1-17 0,1 2-19 15,4-3-11-15,1-5-13 0,9 2-1 0,1 0 1 16,-1-9 1-16,9 3 4 0,-4-6 4 0,2-5 9 16,-1 0 5-16,3-3 2 0,4-4 9 15,4-5 5-15,-8-3 4 0,-4 2 11 0,5-4 12 16,-7 1 13-16,1 0 12 0,-3-3 17 0,-1 3 4 0,-1-1 6 16,1-2 2-16,-1 3 7 0,-3 1 14 0,-4 3-5 15,2-1-2-15,1 3-4 0,-5-1-9 0,6 3-4 16,-1 3-1-16,0 0-6 0,4 3 1 0,-3 3-2 15,4 2-7-15,-2 1-2 0,1 3 1 16,0 0-8-16,-1 2-2 0,1 2-1 0,-4-3 0 0,-2 6 0 16,1-2-2-16,-3 1 3 0,0-1-11 0,-5 0 0 15,0-2-4-15,0-1-5 0,0-2-2 0,-5 0-9 16,2-2-9-16,-1 0-2 0,0 0-2 0,0-5 9 16,3 0 3-16,-1-1 1 0,-2-3-1 0,4-1 0 15,0 0 1-15,-6-8 2 0,6 2 4 0,0-3-2 16,0-4 1-16,4-5 0 0,4-7 2 0,1 0 3 15,3-3 1-15,1 2-4 0,2 1 0 0,-1-2 1 16,4 5 6-16,3 1-4 0,-3 2 3 0,-3 3 0 16,3-3-2-16,-2 5 1 0,1 3 2 0,5-4 0 15,-4 5 2-15,4-2-1 0,3-2-1 0,-6 6 4 16,-2-1-3-16,7-3 2 0,4 5-1 0,-11-3 6 16,-2 3-2-16,0 0 2 0,1-1-4 0,0-1 1 15,-3-1 2-15,2 2 6 0,0-3-6 0,-4 5 6 16,-1-3-8-16,-5 1 4 0,3-1 5 0,-3 1-2 15,-1 1 1-15,-4 2 2 0,0-2-1 0,0 2 0 16,0 5-3-16,-4-12 1 0,-2 10-1 0,-1 0-1 16,-2 0-3-16,2 1-3 0,7 1 0 0,-13 1-2 15,5 2 4-15,-2 0 0 0,4 8-4 0,-1-2 0 16,2 3 0-16,1 2 6 0,2 1-8 0,2 2 8 16,4-1-7-16,1 1-1 0,4 1-2 0,1 1-2 15,7 0-2-15,0 5 2 0,5-5-8 0,-1 0-1 16,-1 1-5-16,1-2-1 0,-1 3 1 0,-2 1 1 15,-2-3-3-15,4 0 6 0,-6-5 0 0,0 2 0 16,1 6 10-16,-4-7-6 0,-3-1 2 0,-3 5-1 16,-2-2 1-16,-3-3 3 0,-8 3 1 0,-6 5 7 15,1-6 1-15,-10 1 0 0,-1 1 5 16,-5-1 2-16,-2-5 3 0,2 0 3 0,-2-3 8 0,4-1 11 16,-2-3 5-16,8-4 2 0,-2-2 0 0,5 1-4 15,4-4 6-15,3-2-6 0,-1 1-6 0,2-5-1 16,6 1-8-16,6-8-2 0,-1 1-2 0,14-7 3 15,3-2-11-15,9-3 4 0,10-11 9 0,1 5-14 16,7 0 1-16,-3-2-1 0,3 1-6 0,0-2-2 16,-1 3-3-16,-3-2-6 0,2-3-1 0,-1 2 2 15,-1-1 4-15,-6 3-1 0,-8 12-1 0,-4-4 3 16,-4 5-3-16,-6 8 10 0,-1 0 10 0,-6 6 7 16,-2 3 13-16,0 0-10 0,-2 0-2 0,-2 5 3 15,0 0 13-15,0 0 14 0,-23 25 7 0,5-4 2 16,-1-1-7-16,0 8 2 0,1 0 2 0,0 2 1 15,1 1-49-15,2 2-13 0,6 1 0 0,2-4 0 16,0 3 0-16,6 1 0 0,2-3 0 0,4 0 0 16,-1 1 0-16,4-3 0 0,0-2-63 0,-1 0-120 15,3 0-56-15,-2-9-68 0,-3-1-72 0,3 2-85 16,-2-2-104-16,-8-7-1428 0,0 7 664 0,-10-2 444 16</inkml:trace>
  <inkml:trace contextRef="#ctx0" brushRef="#br0" timeOffset="136294.122">15474 17360 199 0,'-3'-7'307'15,"3"4"-30"-15,0 3 3 0,0 0 0 0,0 0 4 16,8 18 5-16,0-1-8 0,4 4-15 0,0 6-9 0,2 1-14 15,0 3-8-15,5 12-15 0,-6-10-20 16,0 0-14-16,2 0-15 0,-2 2-16 0,-3-1-11 16,-1 0-13-16,0 0-14 0,-2-2-10 0,0 4-8 15,-6-5-2-15,2 6-10 0,-4-6-7 0,-3-4-4 16,1-2-9-16,-3-7-3 0,1-3-6 0,0-3-2 16,1-3-6-16,-4-6 0 0,1-1-4 0,0-2-1 15,-2-5-5-15,-6-12-4 0,-2-7-3 0,3-5-2 16,-4-17-1-16,1-8-2 0,4-5 0 0,-8-19 0 15,7-4 1-15,9 22-1 0,1-27-4 0,0 6 5 16,4 24-4-16,4 1 6 0,4 0 11 0,1 8 4 16,-3 14 1-16,3 4 1 0,4 4 2 0,0 2-5 15,-3 11-5-15,4-1-3 0,5 7-1 0,-1 2-2 16,4 5-4-16,1 3-2 0,5 7-4 0,0 6-1 16,-4 4-5-16,2 1 1 0,-2 7-3 0,-5 3-2 15,-1 12 0-15,-3 2-2 0,-7 0 1 16,-4-8 1-16,-8 11-8 0,0-3 2 0,-2-11-5 0,-5 1 0 15,-5 8-3-15,0-10 1 0,0-1 0 0,-2-3-3 16,2-3 3-16,-2-1 0 0,1-4-2 0,7-6 0 16,1-3 1-16,3-5-3 0,1 1-1 0,1-3 2 15,4 0 1-15,0-5-3 0,9 2 3 0,3-2-5 16,9-3 7-16,-1 0-1 0,12-5 3 0,0-1-5 16,1-3 5-16,-1 3-2 0,-1-1-4 0,0-2 1 15,-1 0-1-15,2-2-5 0,-4-1-1 0,0 1-2 16,-2-1-1-16,1-5 1 0,-5 3-5 15,-3-1 1-15,-5 3 0 0,-1 1 1 0,-6 4 2 16,0-1-4-16,-2 2 4 0,-1 1 3 0,-2 0 0 16,1 3-1-16,-2 0 1 0,-1 5-5 0,0 0 5 0,0 0-4 15,0 0 4-15,0 0-4 0,-23 8-8 0,14-1-2 16,1 2-5-16,2 2-5 0,-6 5-5 0,1-2-2 16,1-1-1-16,1 5-4 15,0-2-3-15,0 9 3 0,1 0 0 0,2-2-4 0,-2-7 5 16,7-4-4-16,0 0-3 0,2-2 11 0,3-3 2 15,2 3-3-15,2-3 6 0,1-1 4 0,1-2-6 16,4-2 9-16,5 0 2 0,-1-5 1 0,1-2 0 16,-1-1 6-16,3-1 2 0,4-5 4 0,-7 4 4 15,1-4-8-15,4-5 9 0,-1 0 2 0,-4-1-1 16,-4 3 10-16,-1 0 0 0,-3 0 11 0,5-7 3 16,-6 7 0-16,-2-3 16 0,-1 1 2 0,-4 0 12 15,-2 0 1-15,-1-3-3 0,-4 2 1 0,-1 0 8 16,-2-6 2-16,-3 1 3 0,-2-2-2 0,-1-2 0 15,0 0 1-15,0 0-1 0,-3 1 0 0,2-3 2 16,-6 3 1-16,5 2 6 0,0 2 2 0,5 7-3 16,-1 2 9-16,5 2 2 0,0 2-2 0,1 4-16 15,1-3-2-15,5 8-7 0,-9-2-6 0,9 2-1 16,0 0-3-16,-7 19-12 0,6 0 4 0,4 8-2 16,-1 0-1-16,2 3-3 0,3 0-2 0,5 3-6 15,-3-3 0-15,2 2 2 0,5-1-9 0,-2-3 0 16,4 1 1-16,0-1-1 0,-3-2 0 0,3 1 4 15,-1-5-5-15,-2 3 7 0,-3-9-5 16,2-2-10-16,-5-4-2 0,1-5 4 0,1 2-1 16,0-4-1-16,-1-5 2 0,-10 2-1 0,21-9-1 15,-8-2 2-15,1-2-1 0,-1-3 3 0,6-8 0 16,-6 2-1-16,1-4 0 0,2-2 1 0,-4-1-4 16,0 1 6-16,-1 1-5 0,2 2 8 0,-4 7 5 0,1 5 7 15,-6 3-1-15,2 1-5 0,-2 4 0 16,0 1 3-16,-4 4-7 0,9-1 4 0,-9 1-5 15,11 9-7-15,-3-1 8 0,1 2-10 0,0 4 6 16,0 1 1-16,0 2-7 0,1 0-10 0,-2 1-15 16,-2 2-9-16,3-3-14 0,0 1-9 0,-4-1-9 15,3-1-12-15,0-3-6 0,-2-2-5 0,2-1 9 16,-3-5 1-16,1 0 5 0,-1-3 11 0,-5-2 4 16,0 0 6-16,23-5 2 0,-14-1 15 0,1-2 1 15,1-5 8-15,0-1 5 0,1-1 10 0,3 2 8 16,-4-1 11-16,2 1 2 0,1 0 13 0,-1 1 4 15,2 0 2-15,-6 6-4 0,2-1-1 0,-2 3-2 16,-2 2-4-16,3 0 5 0,-10 2-1 0,23 4-5 16,-11 0 1-16,4 4 2 0,-3 1-9 0,4 2 0 15,-2 0 0-15,3 1 0 0,-2-1 0 0,1-1-4 16,0 1 1-16,1-1-1 0,0-3-4 0,-3 0 6 16,3 1 2-16,-1-3-1 0,0-3-2 15,-4-2 3-15,6-3-4 0,-2-1 8 0,-2-3 2 0,3 0 4 16,-4-3 7-16,3-1 6 0,-4-1 0 15,-2-2 4-15,2-3 0 0,-4-3 5 0,0-3 11 0,0 1 16 16,-3-5-12-16,-5 1 0 0,1 2 4 0,-4-4 4 16,-4 3-15-16,-1 5 17 0,-3 3 0 0,0 0-5 15,-2 1 11-15,-1 4 15 0,-4 2-17 0,0 3-2 16,-2 4-1-16,1 3-30 0,-1 4-40 16,-2 3 0-16,1 1 0 0,1 4 0 0,4 0 0 15,2 3 0-15,1-1 0 0,1 3 0 0,6 0 0 16,1 0 0-16,4-1 0 0,0 1 0 0,7-2 0 15,-5-2 0-15,9 1 0 0,0 1 0 0,3-1 0 16,0-3 0-16,2 0 0 0,0-4 0 0,2 0 0 16,-2 1-126-16,2-4-99 0,-5-2-49 0,6-2-56 15,-6 4-69-15,1-7-65 0,-1 2-78 0,-3 0-1403 16,-10 1 649-16,0 0 432 0</inkml:trace>
  <inkml:trace contextRef="#ctx0" brushRef="#br0" timeOffset="136459.68">16346 17420 4068 0,'-20'-9'35'0,"4"1"49"0,5-1-47 16,5 0-33-16,6 1-17 0,9-2-28 0,9-10 12 16,8 2-17-16,21-10-24 0,5 1-29 0,7 1-39 15,-2 5-47-15,1-1-73 0,-3 5-859 0,-8 0 373 16,-11 5 248-16</inkml:trace>
  <inkml:trace contextRef="#ctx0" brushRef="#br0" timeOffset="136547.445">16877 17171 199 0,'0'0'206'0,"-5"2"-98"0,5-2-114 16,-7 6-163-16,7-6 55 0,-10 4 38 0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1290.03943" units="1/cm"/>
          <inkml:channelProperty channel="Y" name="resolution" value="2064.7133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1-25T10:17:41.48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3558 1668 49 0,'0'-4'156'0,"0"4"-10"16,2-5 1-16,-2 5-4 0,0 0-5 0,0-5-8 15,0 5-6-15,0 0-11 0,0 0-12 0,0 0-2 16,0 0-10-16,0 0-10 0,0 0 6 0,0 0-12 15,5 12 3-15,-4-5 5 0,1 4-4 0,-4 2-3 0,2 4-4 16,4 3-2-16,-3-3-12 0,3 9 2 0,-2-7-7 16,0 9 0-16,0-4-9 0,2 2-4 15,-1-2-3-15,-1 3-1 0,2-6-6 0,0 6 3 16,1-2-6-16,0 1-2 0,-4 1-3 0,3-1-1 16,0 0-2-16,0 0 0 0,-3-8 0 0,1-1-6 15,-2 0 7-15,2 0-6 0,-2-6 0 0,0-2 3 16,0 0-4-16,-2-2-1 0,2-2 2 0,0 0 9 15,0-5 15-15,0 8 2 0,0-8 3 0,0 0-7 16,0 0-1-16,-11-16-5 0,6-1-7 0,0-1 5 16,-4-7-2-16,0-5-5 0,0-3-2 0,-4-12 0 15,7 11 4-15,-2-13-11 0,3 1 7 0,-4-2-6 16,6 14 12-16,-1-13-5 0,2 12 4 0,4 4 10 16,-1-1-5-16,2 1 3 0,-1-2-5 0,8 6 1 0,-2 0-3 15,-3 7-1-15,3 1 0 0,6-3-11 16,-4 10 7-16,-1 2-1 0,2-4-1 0,-3 7-1 15,2-3 6-15,0 6-7 0,-1 1-1 0,4 0-4 16,-4-2 2-16,3 7 2 0,-1-1-6 0,-2 3 0 16,3-1 1-16,-2 0-2 0,-1 4 3 0,-2 2 2 15,1 1-1-15,1 2 0 0,-4-1-10 0,-1 1 11 16,0 6 0-16,-2-3-3 0,0 5 3 0,-4-1-4 16,-3 9 7-16,0-2-8 0,-1-1 4 0,-3 2-12 15,0 2 9-15,-1-2-1 0,-3 0-10 0,4 2-16 16,-1-3-33-16,-3-2-31 0,4 3-38 0,0-1-47 15,0-3-54-15,4-4-44 0,-4 7-679 0,5-9 314 16,4 0 212-16</inkml:trace>
  <inkml:trace contextRef="#ctx0" brushRef="#br0" timeOffset="1632.571">4066 1930 177 0,'2'-5'239'16,"-1"0"-25"-16,2 3-8 0,-2-2-14 0,3 0-9 15,0 2-20-15,1 0-16 0,-5 2-11 0,6-4-11 16,1 3-9-16,-2-2-10 0,5 3-6 0,2 0-8 16,0-2-12-16,2 2-3 0,-2 2-10 0,7-2-1 15,-2 3-9-15,-3-2-3 0,4 4-8 0,-2 1-3 16,2-1-1-16,-5 0-6 0,1 6-2 0,-4-6-3 15,6 7-5-15,-4-2-2 0,-1-1-3 0,-1 4 0 16,-4-3-1-16,1 2-2 0,-2 2 0 0,-4 2-3 16,-1 1 0-16,0 1-4 0,-4-3 3 0,-1 1-3 15,0 2-1-15,-5-2-1 0,2-3 0 0,-1-1 2 16,-5 3-5-16,4-4 7 0,-2-1-6 0,2-3 7 16,1 0 2-16,0 1 7 0,0-2 12 0,4-3 6 15,0 0 2-15,5-3-13 0,-9 1 9 0,9-1-4 16,0 0-4-16,-10-7-6 0,7 2-2 0,2-1 1 15,1-5-8-15,1 2 0 0,1-3-4 0,2 1-1 16,2-4 1-16,0-2 1 0,-1 2-2 0,-1 4-5 16,5-3-2-16,-1 2 0 0,-1-2 4 0,1 2 0 15,0 4-3-15,-1-1 0 0,1 0 1 0,1 1 0 16,0 1-2-16,1 1 2 0,-3 1-3 0,-2 0-1 16,0 2 3-16,-3 0-1 0,2 1-4 0,-4 2 1 15,4-5-2-15,-4 5 4 0,0 0-9 0,8 1 6 16,-8-1 6-16,6 5-1 0,-2-1-1 0,-1 1 6 15,-1 2 1-15,3-2-2 0,-1 5 1 0,1 1 0 16,-1-1-4-16,0 2 0 0,1 1 5 0,-2-1-3 16,3 0 2-16,-2-2-5 0,-1 3 6 0,1 2-3 15,1-3 0-15,2 5-5 0,0-2 3 0,0-3-3 16,-2-2 5-16,1 2-3 0,7 2 1 0,-8-6-1 16,3-2 1-16,-3 0-5 0,4-2 4 0,-4-2 6 15,4-1 3-15,-1 1-2 0,3-2 3 0,-2 0-8 16,4-3 16-16,-3-3 6 0,3 1-2 0,1-6 12 15,-4 3-13-15,2-2-1 0,-2-1 1 16,-1-3-11-16,0 0 2 0,1-2-1 0,-6-4 3 16,1 3-4-16,1-6-10 0,-3 5 12 0,0-2-6 0,-3 1 8 15,0 0-11-15,2 2-7 0,-4 2 7 0,0 4-23 16,-2 1 24-16,2 2-4 0,-2-1 2 0,0 3 6 16,0 1-13-16,-1 1 13 0,0 2-13 0,0 1 11 15,5 1-2-15,-9 0-12 0,4 3 0 16,-1 1 3-16,0 0 1 0,0 4 4 0,2-2-8 0,2 4 3 15,-4 0-2-15,5-1-6 0,1 3 6 0,0-2-11 16,1 1-3-16,2-1 4 0,0 0-5 0,0-5-4 16,3 0 5-16,0 2-7 0,3 0-4 0,-3-3 4 15,1-1 6-15,0-1-4 0,2-2 3 0,0-4 1 16,0 1 4-16,5-4 3 0,-4-2-16 0,3-6 13 16,0 1 9-16,0-1-1 0,2-8 3 0,-2-2 1 15,0-2-3-15,-3-3-1 0,-2-1 4 0,-3-3 4 16,4-2-1-16,-6 0 6 0,3 1 1 0,-5 3 2 15,1 2 21-15,2 4 3 0,-4-2 0 0,2 10 25 16,-2 2 11-16,0 3 8 0,-2 1 2 0,4 5-7 16,-4 0-6-16,1 1-6 0,1 1-10 0,0 5-12 15,0-6 1-15,0 6-9 0,0 0-3 0,0 0 5 16,9 26-5-16,-5-9 1 0,-2 12-7 0,2 3 7 16,0 3-1-16,2 12-5 0,1 3-6 0,2-2 2 15,0-1-1-15,2 1-4 0,-1 1 8 0,1-1-7 16,4-2 0-16,-5 0 3 0,3 2-2 0,-3-12-3 15,3 8-3-15,-5-10-1 0,3 0-4 0,3 12-4 16,-6-17-2-16,2 0-4 0,-1-2-6 0,-3-3-12 16,0-4 4-16,2-2-3 0,-4-3 1 0,-1-3-3 15,1-3 2-15,-2-3 3 0,0 1 5 0,-2-7 2 16,2 5 5-16,-2-5-28 0,0 0 31 16,0 0-6-16,0 0 5 0,-5-32-4 0,2 13 5 0,-2-1-3 15,-4-6-4-15,6 8-16 0,-3-6 31 0,1 4-14 16,-1 0 5-16,-1 2 0 0,-1 2 1 0,0-1 1 15,0 2-2-15,-2 1 1 0,5 6 5 0,-3-4-5 16,3 2 4-16,1 1-5 0,-1 2 2 0,0 1-6 16,5 1 3-16,0 5-3 0,-1-9 1 15,-3 5-14-15,4 4-5 0,0 0-7 0,4-10 4 0,2 6-7 16,-2-2 6-16,1 1-1 0,3-1-4 0,1 0-4 16,5 0 0-16,-4-2 11 0,4 0-2 0,-4-1-11 15,2 0 3-15,2 0 14 0,0-2 1 0,-1 1 4 16,-4 3 5-16,0-1-8 0,-1 1 12 0,0 2-7 15,-3 0 5-15,0 1 5 0,1-1 5 0,-2 2-1 16,0-1-3-16,0 1 6 0,-4 3 2 0,5-2-8 16,-5 2 4-16,0 0-7 0,0 0 8 0,0 0-2 15,0 0-1-15,8 6 6 0,-7 0 3 0,2 4 3 16,-3-4-6-16,1 5 3 0,2 1-3 16,-1-3 2-16,2 3-1 0,-3-1 6 0,3 0-3 15,0 1-1-15,1-2-3 0,3 0-3 0,1-1 4 0,-3-1-4 16,2-1-2-16,-3-1 6 0,5-2-7 0,-1 3-1 15,-2-7 5-15,4-3-3 0,-1 3 4 0,-2-5-1 16,1-2-2-16,1-2 10 0,4-5-5 0,-4-2 3 16,3-8 2-16,0 1 3 0,-3-4-3 0,-1-3-2 15,0 0 0-15,-3-4 1 0,3-11 2 16,-5 9 0-16,4-10-1 0,-7 10-4 0,2-11 9 0,-2 17 10 16,-5-4-4-16,4 5 38 0,-1 4 12 0,-3 7 11 15,0 3 9-15,0 3 8 0,3 4 6 0,1 1-3 16,-4 2-8-16,4 1-8 0,-4-1-13 15,4 5-9-15,-2-4-15 0,2 4-6 0,0 0 1 16,-5 13 0-16,2 1-6 0,2 9 1 0,-6 1-2 16,5 5-8-16,2 2-2 0,0 1 0 0,0 1-5 0,1 0 0 15,-1 2 3-15,4-2-3 0,0 2-4 0,0 1-3 16,1-4 5-16,1 2-5 0,-2-3 0 0,4 0-9 16,-2 0-14-16,3-1-11 0,0-3-11 15,-1-1-21-15,-1-7-16 0,1-5-31 0,-2-3-32 16,5 3-22-16,-2-6-38 0,1-3-30 0,0-3-34 0,3 0-53 15,0-5-60-15,-3 1-927 0,4-10 432 0,-3-2 288 16</inkml:trace>
  <inkml:trace contextRef="#ctx0" brushRef="#br0" timeOffset="1793.789">5401 1936 2841 0,'-18'-9'176'15,"6"7"-9"-15,2 0-57 0,1-1-60 0,3 2-9 0,0-1-12 16,2 0-11-16,0 0-1 0,4 2-8 0,-8 0 5 15,8 0-6-15,0 0 2 0,-2-3 3 16,2 3 3-16,8-5-7 0,2 3 0 0,1 0-1 16,9-3-1-16,7-3-20 0,3 0-45 0,-2 0-34 15,0 0-65-15,0-1-68 0,-2 4-778 0,-5 0 335 0,1-2 222 16</inkml:trace>
  <inkml:trace contextRef="#ctx0" brushRef="#br0" timeOffset="4198.77">6160 2024 83 0,'5'-5'221'0,"0"0"1"16,-1 0-16-16,1-2 1 0,-4 1 9 0,2-2-17 15,-1 1-10-15,0-1-1 0,-1 1 12 0,-1-2 3 0,-1 1-20 16,-2 0 0-16,2 2-14 0,-3-2-9 0,-3-1 12 16,1 4-15-16,0-1 4 0,-3 0-11 15,-2 3-13-15,-4 1-15 0,-2 2-10 0,-4 2-16 16,-6 5-13-16,-1 1 1 0,1 1-9 0,0 3-2 0,2 5-20 15,1-4-6-15,3 4-1 0,1 2-8 0,2 0-16 16,5-3-5-16,4 0-20 0,-2 2 2 16,3 0-13-16,0-3-10 0,7 2-3 0,1-1 2 15,0-6-15-15,5 0 4 0,-1-1-8 0,4-2 4 16,3-1-8-16,1-2 2 0,-2 0 0 0,5-1 1 0,2-5 2 16,3 0 1-16,1-3 5 0,-5-2 6 0,2-2 2 15,-2-1 3-15,0 0 1 0,2-2 1 0,-4 2 13 16,-1 2-1-16,-3-1 7 0,2 2 1 15,-6-1 7-15,3 0 3 0,-5 2 14 0,0 0 8 16,-1 1 7-16,3 1 8 0,-4 1-5 0,1 1 0 0,-1-1-7 16,-2 3-5-16,0 0 6 0,0 0-19 0,4-4 0 15,-4 4 8-15,0 0-10 0,0 0-8 0,-4 15 9 16,4-15-4-16,0 10-2 0,3-2-9 0,-3 0 6 16,1 4-6-16,-1-4 0 0,0 3-11 15,5-1-5-15,-4-2-3 0,5 2 1 0,-1-3-4 0,-1-4-5 16,1 1 1-16,2 1 1 0,0-3 8 0,-1-1-3 15,-6-1 6-15,17-6-2 0,-8 1-2 0,2-2 7 16,-1-7 2-16,-3 5-5 0,3-8 8 0,1-6 11 16,-3-1-7-16,1 0 2 0,-4-8-2 0,4 2 20 15,-5-3-9-15,-3 0-2 0,3 1 18 0,0-1-2 16,-4 2 14-16,-3 1 3 0,2 3 1 0,1 1 20 16,-1 6 10-16,-2 4 15 0,3 3 19 0,-1 4 10 15,-2 1 1-15,2 2-12 0,1 2-5 16,-1-1-9-16,1 2-19 0,0 3-9 0,0 0-6 0,0 0-6 15,-12 12-3-15,11 0-5 0,0 6-4 0,-3 7 0 16,0 2-6-16,1 3 2 0,1 2-4 0,-1-1 2 16,3 1-7-16,-1 1-2 0,1 0-5 15,0-2 6-15,4-1-6 0,-2 1-1 0,5-2 3 0,-2-3-2 16,4-1-4-16,1 5-13 0,3-8-2 0,-4 0-6 16,4-5-14-16,-3-5-7 0,1 2-5 0,0-8-8 15,0-2 4-15,2-1 5 0,1-1-4 0,-1-7 5 16,2-2 8-16,-5-1 6 0,10-2-1 0,-4-3 5 15,-2-3-3-15,4-4 7 0,-8 3-14 0,3-5 8 16,-4 7 9-16,-1-2-4 0,-1 1 12 0,-4 0-3 16,0 3 2-16,0 0 16 0,-3 4 3 0,0 0 1 15,0-2 18-15,-2 4-1 0,4 0-2 0,-4 2-8 16,1 0 1-16,1 0-1 0,-3 1-4 0,3 4-8 16,0-7-6-16,0 2 6 0,0 5-3 0,0-5-4 15,0 5-1-15,0-3-4 0,0 3-6 0,3-4 1 16,-3 4 7-16,7-4-9 0,-1 2-4 0,-6 2-2 15,17-5-3-15,-5 2 2 0,-1-1-7 0,2 1 8 16,0-1-1-16,-3 3 2 0,1-3-2 0,-2 2 7 16,3-1 0-16,-2 1 0 0,-5 0-2 0,0 1 2 15,0-1-7-15,3 1 8 0,-8 1 7 0,6-1-9 16,-2 1 1-16,-4 0 0 0,0 0-2 0,0 0 3 16,8 1-9-16,-4 2 3 0,-4-3 13 0,1 8-10 15,2-4 5-15,-3 2-6 0,1 3 2 0,3 1 8 16,-2 1-7-16,2 2 8 0,-1-3 7 0,0 2-13 15,0 1 6-15,4 0 0 0,-5 0-1 0,7 2-1 16,-4-5 3-16,1 1 0 0,1-2-12 0,1 0 9 16,2-1-5-16,-3 0-10 0,4-3 0 0,-1-1-2 15,0-1-1-15,0 3 1 0,-1-5 6 0,1-2 0 16,2-2-7-16,-2-2 16 0,0-1-1 0,7-4-5 16,-8 0 2-16,0-4 4 0,4-2 0 0,-4-1-5 15,0-7-1-15,-3 1 7 0,2-5-13 0,-6 1 14 16,1-3 3-16,-2-3 0 0,-1 2 2 0,-1-5 0 15,-1 2 6-15,-1 0 0 0,-1 2 8 0,-2 3 7 16,-1 0 4-16,3 2 8 0,-1 8 14 0,1 1 9 16,3 2 22-16,-3 7 11 0,3-3-3 0,-3 4-6 15,0 2-11-15,3 0-6 0,0 2-16 0,-2 2-9 16,3 2-7-16,0 0-2 0,0 0-2 0,-1 12-6 16,2 0 0-16,-1 7 3 0,5 7-4 0,3 1-3 15,-4 6-5-15,1-1 3 0,4 0-5 0,-5 2 0 16,2 0 0-16,4 1-2 0,-2 0 3 0,1-2-3 15,1 1-3-15,-1 0 0 0,1-2-2 0,0-4-5 16,4-3-6-16,-3 1-8 0,0-2-6 0,-2-9-5 0,0-1-4 16,-1-6-2-16,2 1-5 0,-1-1-4 15,1-1 0-15,-1-2 1 0,3-3 1 0,-1-2 5 16,-2-4 6-16,3-2-3 0,-1-1 5 0,2-5-1 16,-3-2 9-16,3-3-2 0,0-5 0 0,2 0 2 0,-7-2 5 15,2 1-2-15,-4 5 4 0,1-1-1 0,-5 0 8 16,2 1 5-16,-1 5 4 0,-1 2-1 15,-1 2 5-15,-1 1 5 0,0 3-3 0,2 0-2 16,-1 1-4-16,-1 1-8 0,1-2 6 0,-1 5-7 16,0 0-3-16,0 0 0 0,0 0 1 0,6 13 0 0,-6-6 1 15,3 0 1-15,-2 9 2 0,1-4-3 16,0 4 3-16,-2 2-3 0,1-1-1 0,3 1-2 16,-1-1-9-16,-2-5-9 0,3 2-8 0,-3 3-2 15,3-5 2-15,2-2 2 0,2 1 2 0,-3-3 2 0,3 0-7 16,2-4 1-16,-1 1-5 0,-2-4 3 0,-1-1-1 15,-6 0 17-15,14-4 7 0,-5-1-13 0,5-8 3 16,-5 0 2-16,4-2 9 0,-4-3-3 16,2-8 2-16,-3-2 7 0,-2-4-8 0,0 1 6 15,0-5 5-15,-1 2-1 0,0-16 0 0,-2 15 9 0,-1-13 1 16,-1 17 5-16,-1-4 5 0,-1 9 25 0,-1-5 4 16,2 6 20-16,-4 6 3 0,2 1 7 0,1 8 2 15,-1-1 1-15,0 6-7 0,2-3-12 0,-1 3-5 16,0 1-11-16,1-1-8 0,0 5-7 0,0 0-5 15,0 0-3-15,0 14 3 0,0-2-9 0,1 5 2 16,0 9 0-16,2 0-1 0,-1 3 0 0,4 5-4 16,-4-2 0-16,4 1 1 0,-6 1-3 0,5-2 1 15,-1 2-1-15,0-5-6 0,-3 0 1 0,3 0-2 16,0-3-8-16,0-9-10 0,5 0-13 0,-7-3 0 16,5-4-1-16,-2 0-2 0,0 0 0 0,4-5-1 15,-4 0 6-15,3-1-5 0,-3-1 7 0,8-6-4 16,-3-1 4-16,-1-1-1 0,9-7 3 0,-4 0 2 15,5-8 2-15,-6 5 1 0,3-6 0 0,1-1 0 16,-3 0-1-16,-8 5 2 0,3 0 0 0,0 1 3 16,-1 4 0-16,-2-4 3 0,-2 8 5 0,0-1 2 15,1 4 1-15,-4-1-3 0,3 1-1 0,-4 3-8 16,0-2 3-16,0 4-3 0,4-1 0 0,-4 1 2 16,0 0 6-16,0 0-7 0,-1 12-3 0,2-6-4 15,-1 2-4-15,0 0-10 0,0-2-3 0,3 5-6 16,-2-1 0-16,3-1 11 0,0-1-6 0,0-2-10 15,3 2-20-15,-2-1-4 0,-1-5 3 0,5 3 3 16,-2-3 8-16,0-1 18 0,3-1-10 0,1-1 0 16,1-3 10-16,1 0-1 0,-2-2 5 0,1 0 10 15,-2 0-1-15,3-5 1 0,-4 0 3 0,0-3 10 16,1 1 0-16,-5 2 4 0,3-4 3 0,-2 5 8 16,-2 1 9-16,1-1 11 0,-2 4 5 0,-2 1 8 15,3-1 4-15,-3 1 0 0,-1 3 0 0,3-1-10 16,-3 3-3-16,0 0-6 0,0 0-7 0,0 0-1 15,0 0-2-15,4 9-3 0,-4 2 3 0,1 3-5 16,-1 6 6-16,0 4-1 0,0 4-3 0,4 0 7 16,0 1-8-16,-3 4 6 0,3-2-12 0,-2 1 10 15,5 19-2-15,-2-15 1 0,0 10-2 0,-1 5 4 16,2-5 1-16,-4 2 0 0,1-2-3 0,1 1 4 16,-1 0-4-16,-3 0-4 0,1-13-2 0,3 13 1 15,-3-12 2-15,2-1 1 0,-2 2-4 0,-1-1 1 16,1-2 6-16,-3 0-8 0,0-1-2 0,-2-1 0 15,-2-2 2-15,1-2 4 0,-4 0-4 0,-1-1 4 16,-3-2-5-16,-2-2 5 0,2-7 6 0,-4-1 10 16,3-2 3-16,-5-4-6 0,-1-3 7 0,2 0 2 15,0-3 8-15,0-3-3 0,4-3 4 0,1-1-4 16,3-8-4-16,-3-1-4 0,-1-9-5 0,8-4-3 16,-1-2-6-16,7-6 0 0,4 2-6 0,0-1-4 15,9-2-2-15,-2 6-2 0,6-1-5 0,-2 0 1 16,3-1-3-16,0 4-3 0,2-1-7 0,2-1-5 15,2 4-15-15,-2 0-8 0,1-1-17 0,0 2-10 16,1-1-29-16,-1 1-24 0,2 1-24 0,-6-2-20 16,0 2-10-16,-2 2-28 0,-6 5-10 0,-1-7-22 15,-6 7-25-15,-3 1-21 0,3 0-18 0,-4-1-12 16,-1 7-707-16,-6-2 342 0,-4-1 226 0</inkml:trace>
  <inkml:trace contextRef="#ctx0" brushRef="#br0" timeOffset="4592.749">7273 1797 194 0,'-5'-2'183'15,"2"-2"-9"-15,1 2-5 0,2 2-15 0,-3-4-8 16,3 4-11-16,0-4-9 0,0 4-8 0,-2-4-10 16,2 4 3-16,0 0-12 0,0 0-3 0,0 0 5 15,7-4 3-15,-3 3 5 0,5 1-2 0,1-3 2 16,1 4 1-16,2-3-1 0,4 2-3 0,2-1-5 15,3 1-3-15,6-2 3 0,1 0-10 0,0 2 4 16,-1-3-8-16,-8 0-6 0,3 2-10 0,-5-2-4 16,0 2-1-16,1 0-2 0,-2-4-10 0,-3 5-4 15,-4-2-13-15,0 2 6 0,-2 0-3 0,-2-3-2 16,-1 3-13-16,-5 0 3 0,8-2-2 0,-8 2-6 16,8 0-21-16,-8 0-30 0,0 0-39 0,0 0-66 15,0 0-92-15,5 2-93 0,-5-2-735 0,0 0 352 16,0 0 236-16</inkml:trace>
  <inkml:trace contextRef="#ctx0" brushRef="#br0" timeOffset="6966.06">8949 1730 20 0,'-2'-6'271'0,"-1"3"-11"0,1 1-14 15,-1-3-19-15,3 5-18 0,-1-4-22 0,1 4-20 16,0 0-22-16,-4-2-10 0,4 2-8 0,0 0-16 0,0 0-12 16,0 0-11-16,-2 9 2 0,2-3-2 0,1 2 1 15,-1 4-5-15,0 0-7 0,1-2-7 16,0 3-3-16,-1 0-5 0,0 5-3 0,0-1-5 15,2-1 0-15,-1 2-9 0,-1 1-7 0,0-2 2 16,0 0-4-16,-1 0-7 0,1-2 2 0,0-4-5 0,1 2-1 16,-1-2-3-16,0-3-2 0,0 0 0 0,0-2-3 15,0-1 0-15,0 1 2 0,0-2-1 0,0-2 26 16,0 3 15-16,0-5 11 0,0 0 1 0,0 0-10 16,0 0-5-16,-3-17-10 0,0 3 2 15,3-3-10-15,-6-8-4 0,3-7 1 0,-1-3-6 0,-1-11-4 16,1-3 0-16,-5 1-8 0,5 0 0 0,0 0 1 15,3 1-1-15,-3 0 1 0,4 13 5 16,-1-1-4-16,-2 4 8 0,3-1-2 0,0 4 0 16,0 1-2-16,3 9-7 0,-2 2 6 0,3 2-1 0,-3 3-6 15,3 1 3-15,-1 0-5 0,1 3-6 0,-2 2 7 16,7 1-7-16,-4 2-4 0,7-1-2 0,-1 2-2 16,1 2 6-16,0 2-8 0,5 2 15 0,3 1-10 15,-2 2 6-15,1 2-7 0,4 7 2 16,-6-6-7-16,-3 2 1 0,-5 0 2 0,3 5 5 15,-1 5-7-15,-3-5 5 0,-3 7-4 0,-9 3-4 0,0-4 12 16,-1 6-11-16,-4-4 4 0,0 1 1 0,-1 2-5 16,-4-7-7-16,1 5 1 0,4-8 3 0,-5 3 5 15,5-5-2-15,-1-1 4 0,1-1-3 0,1 0-4 16,2-3 6-16,2-2-4 0,-1 1 9 0,-1-3-11 16,3 2 3-16,-1-3-1 0,2 3 2 0,0-3-5 15,1 1 4-15,2 0-2 0,1-2-2 0,0 3 7 16,6-2-3-16,-2-2 1 0,3 2 3 0,4-3-2 15,6 1 7-15,4 0-14 0,-4-1 8 0,15-2 10 16,-2 0-7-16,0-4 0 0,2-1 3 0,-1-1-6 16,0-4 1-16,2 1 3 0,-3-3-7 0,-2-2 3 15,0 5 1-15,-1-4-11 0,-1-4 5 0,-1 0 2 16,-5-2-6-16,1 0-1 0,-4-2 8 0,-2-1-6 16,-5 3 14-16,-1 0-2 0,-2 0-5 0,0 1 3 15,-6 4-3-15,0 1 3 0,0 0-6 0,-3 0 3 16,0 5 3-16,0-2-8 0,-3-1 1 0,-1 4-3 15,-2 0-1-15,-2 3 3 0,2 2 0 0,-6 0-1 16,0 5-8-16,0-1-9 0,-3 5 4 0,-2 3-9 16,3 1-9-16,1 2-9 0,2-1-8 0,-1 3-3 15,7-2-7-15,-3-1-2 0,6 5 1 0,-1-4 2 16,3 0 8-16,1-3 4 0,1-1 8 0,2-1-1 16,2 1 10-16,-2-2 1 0,2 0 6 0,3-2 0 15,0 1 6-15,3 1 4 0,-2-3 2 0,0 1 0 16,-1-2 2-16,4 2 0 0,-3-5 0 15,2 3 4-15,-1 2 1 0,3-3 7 0,-1 1-7 0,-2-1 3 16,1 1 0-16,6-1 4 0,-7 0-3 0,1 0 3 16,1 0 1-16,-2-1-2 0,2-2 6 0,-3 0-5 15,3 1 7-15,-7-1-1 0,6-2-1 0,-6 1 8 16,6-4 0-16,-7-1 1 0,4 0 6 0,1-2 1 16,-1-3 1-16,0-2 1 0,0-4 3 0,-3-2 3 15,-3-8-3-15,1-2 5 0,-2-1 3 0,-1-1-3 16,-1-2-1-16,0-1 2 0,-2-1 4 0,-1-3 7 15,1 1 1-15,-3-10 1 0,-1 11 2 0,-1 2-3 16,-1-1 16-16,2 6 12 0,-2 1 11 0,2 7 39 16,-2 3 3-16,2 3-3 0,-1 2 3 0,2 2 16 15,0 3-9-15,1 2-12 0,3 0-17 0,-3 0-19 16,3 4-12-16,1 1 0 0,-7 8-16 0,6-1 1 16,0 6-6-16,1 4 0 0,-3 12-9 0,6 0 3 15,-1 1-6-15,5 2-3 0,-1 2 1 0,8 11-7 16,-6-11-1-16,1-1-1 0,1-2-4 0,-1 3 2 15,10 10-5-15,-7-13-7 0,-2-2-8 0,3 0-12 16,0 0-11-16,3-3-9 0,-2-6-8 0,-4-5-15 16,3-1 13-16,-4-4-4 0,2 0 4 0,-3-3-2 15,1-1 5-15,4-2 6 0,-3-4 5 0,2-3 1 16,-1-2-2-16,-1-4-2 0,3-6 0 0,4-7 10 16,-4-4 2-16,2-1 6 0,-5 0-6 0,3-1 5 15,-3 1 6-15,-1 1 4 0,-4 8 12 0,1 4 8 16,-3 0 1-16,0 4 5 0,-1 5 1 0,-2-2 2 15,2 1-3-15,0 2-2 0,-2-1-5 0,4 0-9 16,-4 5-2-16,0 0-8 0,0 0 11 0,0 0-16 16,1 15 10-16,-1-3 5 0,2 3-2 0,-2 3 1 15,-2-1-3-15,4 8 1 0,0 0-5 0,-2-7-5 16,1 8-7-16,2-8-18 0,3 3 12 0,2-4-17 16,-3-1 6-16,-1 0-13 0,1-6-1 0,1-1 4 15,1 0 0-15,2-1-2 0,-4-5 9 0,0 1 7 16,5-3 0-16,-2-2-2 0,1-2 5 0,1-3 2 15,1-1 5-15,0-5 5 0,3-2-6 0,-3-1 6 16,3 0 3-16,-6-2 5 0,6-5 3 0,-4 8 11 0,-1-3-2 16,0 5 7-16,0 0 7 0,-4 3 7 15,-1 0 4-15,0 2 2 0,-3 2-5 0,-1 1-5 16,4 1-4-16,-4 3-7 0,4-4-8 0,-3 2 0 16,-1 2 5-16,0 0-3 0,0 0-8 0,6 9 9 15,-2-2-4-15,0 0 1 0,0 5 1 0,0 3 0 0,0-4-3 16,1 6-3-16,1-2 0 0,2 4-3 0,0-7 6 15,-2 3 1-15,4-4-3 0,-4-2 2 16,2 0 2-16,0-4-4 0,1 2-9 0,-3-3 8 16,3 1-2-16,-4-2 4 0,4-3 1 0,-1 1-1 0,0-2 1 15,-1-3 1-15,2-1-2 0,0-5-3 16,1-2-1-16,-1-3 2 0,4-7 3 0,-7 5-4 16,2-6 2-16,1-4-7 0,-4 4 6 0,-1-5-5 15,0 4 2-15,-4-1 0 0,-3 7 2 0,2-3 3 16,-4 5 1-16,1-1 1 0,-1 0 14 0,-4 9 4 0,0-1-6 15,-4 2-1-15,-1-2-17 0,-1 8 17 0,-4-1-7 16,-2 4 0-16,2 3 0 0,0 1-1 0,-5 8-3 16,7-5-1-16,-2 8 0 0,6-2-3 0,0 2-4 15,3 0 1-15,5 2 4 0,-3-1-1 0,5 3 1 16,1 3-3-16,4-6 2 0,0-2-1 0,7 2-11 16,-4-1 4-16,4-2 10 0,2-2 1 0,2 2-1 15,0-5-3-15,5 1 0 0,-5-6 1 16,3 0 1-16,3 0 2 0,-1-3-3 0,0-2-2 15,-1-2 3-15,2-3-3 0,1-2 0 0,-2-1 1 0,7-6-1 16,-1-1 2-16,3-5-2 0,-2-1-1 0,-2-1 1 16,0-7 1-16,4 3-9 0,3-11 3 0,-6 11 3 15,-5-6-2-15,10-6 1 0,-8 12 0 0,-1 1 3 16,-3-2 1-16,-6 9-7 0,2-2 4 0,-3 5-2 16,-1 5 0-16,-4 0 5 0,3 2-3 0,-7 2 0 15,3 0-3-15,0 2-3 0,0 2 1 0,-2 0-2 16,-2 2 3-16,0 0-4 0,15 7 1 0,-9 2 8 15,5 7 0-15,-2 1 2 0,4 4-4 0,1 3-1 16,-1 0 8-16,1 0-8 0,-1-2 3 16,-2 0-5-16,2 1 7 0,0 0-3 0,-3-6 5 0,-2 2-3 15,-1-2-10-15,1 0 1 0,-2-2 10 0,0 1 2 16,-3 1-10-16,-1-4-7 0,-1 1-22 0,-1-2-27 16,-1 0-31-16,-2-2-38 0,-6 1-50 0,-4 3-47 15,-2-3-91-15,-11 1-1079 0,-2-6 466 0,-6-4 310 16</inkml:trace>
  <inkml:trace contextRef="#ctx0" brushRef="#br0" timeOffset="7098.698">10194 1529 3066 0,'-4'-6'79'0,"4"0"-49"0,4 0-41 16,4 3-22-16,2-1-29 0,12-1-14 0,6 0-2 15,1 2-35-15,1-5-40 0,1 5-59 0,-10 3-601 16,-3 0 271-16,-4 2 180 0</inkml:trace>
  <inkml:trace contextRef="#ctx0" brushRef="#br0" timeOffset="9183.133">3231 2685 21 0,'0'0'71'0,"-6"4"0"0,-1-4 2 16,5 3 6-16,-2-1 17 0,-3 1-32 0,1-2 1 16,2 2-10-16,4-3 1 0,-9 2 2 0,8-1-4 15,1-1-6-15,-6 2-4 0,6-2-9 0,0 0 2 16,-5 3-9-16,5-3-2 0,-4 2 19 0,4-2-21 16,0 0 17-16,0 0-3 0,0 0 11 0,0 0-5 15,0 0 10-15,6 7 7 0,-2-5-1 0,1-1 4 16,-1 1-5-16,1-1 4 0,0 2-2 0,8-2 0 15,-3 1 3-15,4 0-3 0,3 1 3 0,1-3-6 16,-2 0-3-16,6 2 1 0,0-4-9 0,6-1 7 16,1 2-5-16,4-2 0 0,6-1 0 0,-2 1-7 15,15-3 4-15,1-4-7 0,-2 6-2 0,-1-5-5 16,-12 3-3-16,14 0 1 0,-1-2-4 0,2 3-2 16,-14 1-1-16,13-3-1 0,-15 4 4 0,-2-2-10 15,5 3-2-15,-2-3-5 0,1 2 3 0,-5 1-1 16,2 0 2-16,2-2-5 0,1 3 3 0,-1-4 1 15,2 1 0-15,-2 1-2 0,0-4 4 0,-1 4-1 16,2-2 2-16,-3 1 2 0,16-4 1 0,-18 5 11 16,6-1-3-16,-2 1-12 0,2-6 4 0,0 7-1 15,0-3 2-15,0 0 0 0,-2 0 2 0,15 0 1 16,-14 0 7-16,11-3-5 0,-9 4-1 0,-5-3 1 16,6 0 0-16,-4 2-1 0,13 0 2 0,-11-2-3 15,-4 2 3-15,0-2 7 0,1 2-8 0,0 0 0 16,-3-5 2-16,3 5 0 0,-2-4-1 0,3 5-3 15,3-6 2-15,-3 4-4 0,13-3 0 0,-12 3 2 16,-1 2-2-16,2-3-2 0,-2 2 1 0,1-1-4 16,1 0 1-16,-3 1 8 0,15 0-13 0,-13 0 2 15,-1 0-2-15,2 0-2 0,1 1 0 0,-4 1 3 16,4-1-2-16,-4 1 0 0,3-2 5 0,-3 3-9 16,1-1 3-16,3-1 12 0,-5 1-16 0,3 2 5 15,-4 0-1-15,2-2 1 0,0 1-4 0,-1-1-1 16,-3 1 0-16,0-1 1 0,-1 1 9 0,0 2-14 15,-3-2 3-15,5-2 2 0,-5 3-4 0,0-1 1 16,1-1 0-16,-2 3 3 0,0-2 6 16,4 2-1-16,-4 0-6 0,0-4 3 0,2 1-3 0,-1 1-1 15,-1 2-1-15,-1-3 2 0,2 0 0 0,-7 3 0 16,5-2 0-16,4 2-2 0,-5-1 2 0,-4-1 3 16,6 2-7-16,-7 0 1 0,0-2 4 0,10 2-2 15,-4-3 0-15,-7 2-1 0,10 1-2 0,-2 0 6 16,-9 4-3-16,4-7-1 0,-1 2 2 0,0-2 1 15,-1 3 3-15,7 0-4 0,-5 0 0 0,-1 0-4 16,5-2 8-16,1 1-8 0,0 1 4 0,-6-3 2 16,7 3-4-16,-9-1-1 0,10 1 4 0,-11 1 1 15,8-2 6-15,-4 0-11 0,0 1 1 0,4-2 0 16,-5 2 5-16,-1-1-5 0,7 0 14 0,3 1-17 16,-3-3 5-16,1 3-1 0,-2-4-1 0,3 3 3 15,-10 1-7-15,3 0 7 0,0 0 8 0,4-2-7 16,1 4-13-16,-6-5 4 0,0 3 6 0,4-1 0 15,-3 0 3-15,5 1 0 0,-7 0-4 0,7-2 5 16,-6 2-6-16,5 0 0 0,-8 0 1 0,5 0 1 16,-2 0 4-16,5 0-1 0,-1 0 14 0,3-2-22 15,-9 2 7-15,8-1 3 0,2-1 1 16,-2 0-5-16,-7 2-3 0,7 0 10 0,2 2-5 0,-2 0 2 16,1-4 2-16,1 4-3 0,-1-6 1 0,-7 6 0 15,7-4-4-15,-1 6 1 0,3-4-12 0,-5-4 14 16,3 8 1-16,-2-4-2 0,-4-2-6 15,5 0 7-15,3 2-4 0,-4 0 10 0,3 0 0 0,1 0-8 16,2-1 1-16,-1 1 5 0,1-2-4 16,2-2 3-16,-1 1 0 0,-1 1 2 0,2-1 3 0,1 3-1 15,-3 0 2-15,4-4 2 0,-1 3-8 0,0-3 7 16,2 4 5-16,0-1-2 0,2-1 5 0,0-3-4 16,-3 3 1-16,2-1-4 0,1 1-4 0,-3 0 11 15,4 2-5-15,7-7 1 0,-9 6 8 0,13-4-6 16,-15 6-3-16,17-6 3 0,-15 5-8 0,12-4 10 15,-15 5 0-15,19-5 6 0,-4 3-4 0,-10-4 2 16,10 3 0-16,3-3 2 0,-4 3-2 0,1-2-4 16,-11 3 2-16,0-1 3 0,-1-1-5 0,-1-1 7 15,1 3-2-15,-3 1 0 0,0-1 0 0,-4 0 3 16,0-1-3-16,0-1 3 0,-1 6-1 0,-4-8-4 16,-6 5 0-16,6 0 0 0,-4 0 1 0,0-1-1 15,-1-1 0-15,-3 2 2 0,4 0-7 0,-5 0 3 16,-4 0-6-16,0-4 1 0,-1 4 0 0,0-2-2 15,-3 1 0-15,1 1-2 0,-3-2-5 0,2-1 3 16,-5 1-2-16,3 2-4 0,-3 0-4 0,0-1-24 16,-5 1-39-16,0 0-54 0,9-4-79 0,-9 4-92 15,-10-7-72-15,-8 2-79 0,-14 5-1075 0,-5-1 504 16,-23-3 334-16</inkml:trace>
  <inkml:trace contextRef="#ctx0" brushRef="#br0" timeOffset="24066.786">4711 4046 73 0,'0'0'65'16,"0"-4"-5"-16,0 4-5 0,0 0-1 0,0 0-4 15,5-4-3-15,-5 4 3 0,0 0 3 0,0 0-3 16,0 0 6-16,0 0 2 0,0-4 2 0,0 4 13 0,0 0 10 16,0 0 3-16,0 0 0 0,0 0 6 15,0 0-4-15,0-4-3 0,0 4 1 0,0-5-8 16,0 5-2-16,1-4 1 0,-1 4-1 0,4-5-2 15,-4 5-3-15,-4-4-9 0,4-1-3 0,0 5 2 0,-1-8-2 16,1 4-8-16,-4-2-6 0,0 1-1 0,3-2 1 16,-3 2 9-16,0-3-6 0,3 3-1 0,-3-1-5 15,-2-1 1-15,2 2 1 0,-1-1 5 16,0 2-1-16,0-2 1 0,1 2-4 0,-2 0 2 0,2 0-7 16,-1 0-1-16,-1 1-3 0,1 2-4 0,0 0-5 15,-1-2-1-15,-1 3-4 0,7 0 6 16,-10 3-11-16,2-2-3 0,0 3 0 0,-1 4-2 15,0 1 2-15,-8 3-2 0,4 2 3 0,-3 6-2 0,-1 3 0 16,3-5 3-16,-4 3 2 0,5 2-3 0,1 1 1 16,-2 0 1-16,2 0 0 0,0 1 0 0,1 4 3 15,1-1-1-15,1-4-4 0,0 4 5 0,3-1-6 16,-1-1 2-16,2-1-10 0,1 1 18 0,4-1-17 16,-1 0 4-16,5-1 0 0,-3 1 0 0,2 0 1 15,0-5-4-15,4 3 3 0,1 0-4 0,0-5 2 16,5 6-2-16,-1-3 1 0,4 0 2 15,-4-5-3-15,6 5 2 0,-2-10-3 0,1 5 2 0,3-1-3 16,1-1 2-16,-2-6 3 0,0 2-4 0,3-3 4 16,5-3-5-16,-6 2-2 0,0-4 0 0,-2-2 1 15,0 0 3-15,-1-2 0 0,0-1-1 0,-3-2 3 16,-2 0-2-16,4-2 2 0,-7-1-4 0,3-5-1 16,-1 2 3-16,-3-4 0 0,2 1 11 0,-4-3-12 15,-2 5 0-15,-1-2-5 0,-1-3 2 0,-3 5 8 16,4-5-7-16,-4 2 6 0,-2 4 0 0,0 0 3 15,2 1 6-15,-3 0-5 0,-1 1 0 0,2-1-5 16,-2 4 5-16,-2-2 3 0,3 3 0 0,-1 2 4 16,2-3 0-16,0 0-1 0,0 4 5 0,2 2-11 15,-4-4-4-15,3-1-3 0,1 5 1 0,-2-4 8 16,2 4-17-16,0 0 1 0,0-6-1 0,0 6 14 16,6-5-22-16,-4 5 6 0,3-2 1 0,-1-1-2 15,4 1 1-15,-1-2-3 0,4 1-1 0,1-1 8 16,-5 2-5-16,3-1 1 0,-1 0-1 0,2 3-3 15,-3-1 14-15,1 0-15 0,0 2 0 0,0-1 2 16,0 3-4-16,1-1 6 0,-1 2-2 0,0 1 0 0,-2-1 2 16,3 5-2-16,-4-2 7 0,3 6-7 0,2 0 4 15,-4-3-3-15,1 5 4 0,-2 2-2 16,0 0-2-16,2-2 7 0,-3-1 0 0,2 1-2 16,-4-3 0-16,0 0 0 0,2 2-4 0,0-2 6 0,-2-2 1 15,0 2 0-15,0-3-2 0,-2-1-7 0,2-1 7 16,-2 0 1-16,0-2-2 0,1 1 3 15,0-1-2-15,-2-1 2 0,0 1 0 0,2 0-5 16,0-3 4-16,-2-2-3 0,0 5 3 0,0-5 3 0,2 3-2 16,-2-3 3-16,0 0-1 0,3 4-8 0,-3-4-7 15,0 0-21-15,0 0-22 0,0 0-32 0,0 0-61 16,0 0-49-16,0 0-51 0,0 0-812 0,-20-6 352 16,16 2 236-16</inkml:trace>
  <inkml:trace contextRef="#ctx0" brushRef="#br0" timeOffset="51814.38">5225 4414 104 0,'-4'-4'166'16,"4"4"4"-16,-3-4 9 0,3 4 0 0,-1-4-11 15,1 4-9-15,-1-5-15 0,1 5-11 0,-3-3-12 16,3 3-9-16,-4-5-7 0,4 5-10 0,0 0-1 16,0-3-6-16,0 3-7 0,-1-5-2 15,1 5 7-15,1-6-7 0,-1 6 0 0,0-4 3 0,0 4-3 16,4-3 0-16,-4 3-2 0,0-5-4 15,0 5-4-15,0-4-1 0,0 4-5 0,4-5-5 0,-3 2-2 16,-1-1-4-16,4 2-5 0,-4-2-4 0,0 4-3 16,5-4-5-16,-5 4-4 0,4-4-3 0,-4 4-2 15,3-3-2-15,1 1-3 0,0-2 0 0,-1 1-3 16,3 0-1-16,1 1 0 0,-1-3-2 0,2 3 3 16,-2 0-6-16,2 2-2 0,2-4 1 0,-2 2-7 15,-1 1 3-15,4 0-1 0,0 1-1 0,-1 0-1 16,2 0 2-16,-2 1-6 0,0 0 1 0,2 1 2 0,-1 2 1 15,2 0-1-15,0-2 0 0,-3 1 0 16,2 1-3-16,-1 1 2 0,-1 2-2 0,-1-1 1 16,1 1 0-16,-1-2-2 0,-1 1 6 0,1 2-2 15,-1-1-3-15,-2 2 0 0,-1-1 3 0,2 2 7 16,0-1-8-16,-2 2-2 0,1 0-1 0,0 3 3 16,-3 2 1-16,0 0 2 0,-3 1-1 0,5 3 9 15,-6-2-9-15,1-1-3 0,-4 1 0 0,3-1 4 16,-4-6-3-16,1 7 0 0,0-4 6 0,0-1-9 15,-3 3 3-15,2-4-4 0,1-5 1 0,0 4 3 0,0-7 1 16,2 4-5-16,-1-4 4 0,0 1 2 0,2-2 0 16,0 0 0-16,1-3 7 0,-1 6-1 15,1-6-3-15,0 0 2 0,0 0-4 0,0 0 1 0,-8-14 5 16,5 2-6-16,2 1-7 0,0-10 5 0,2-5-4 16,-2-1 3-16,1 0-4 0,4 1 1 15,-2-1 2-15,5 2-6 0,-4 6 0 0,4-2 5 0,-2 5-4 16,0-4-1-16,3 3 3 0,-1 2 2 0,1-2-2 15,1 2-1-15,2 0 0 0,-2 2-1 0,2-2 4 16,-4 5-3-16,1 1-1 0,-3 3 3 0,0 2-1 16,2-3-1-16,-1 3 1 0,2 0-3 0,-3 1 5 15,0 0 0-15,4 1 0 0,-2 2 0 0,0 0 1 16,-1 2-2-16,1 1 1 0,3 1-4 0,-2 1 6 16,1 3-1-16,-1 0-6 0,3 4 6 0,-5-2-3 15,3 7 4-15,1 0 6 0,-3 2-7 16,-1-2 1-16,-2 1-2 0,2 1 3 0,3 5-5 0,-1 2 4 15,-3-9-2-15,-1 2 2 0,2-1-2 0,-2-1-2 16,5-1 7-16,-5 1-4 0,1-6 1 0,1 0-2 16,1-1 3-16,-2 2-3 0,0-5-1 0,-1 0-1 15,1-2 4-15,1 0-1 0,-2-1 4 0,2 0-4 16,-3-2 4-16,2 0-2 0,-5-2 6 0,13-5 1 16,-5 0-5-16,-2-6 9 0,0 1 5 0,4-7-3 15,-2 1 0-15,-3-4-4 0,4-3 3 0,-1-3-3 16,-3 1-5-16,0-2 16 0,-2-1-16 0,-2 2 4 15,0-1-6-15,-1 0 0 0,0 0 2 0,-1 8 1 16,0 0 2-16,-1 3 5 0,1 2-2 0,-1 1 4 16,-2 5 3-16,1-1-1 0,1 3-10 0,-1 1 8 15,-1 0-4-15,-1 1-2 0,-3 4-9 0,2 0 3 0,-3 0 3 16,-1 5-10-16,0 3 2 0,-6 1-2 16,4 5-1-16,-2 2 2 0,1 1-5 0,1-1-5 15,2 2-11-15,0-1-3 0,2-1-5 0,2-2 3 0,3-2-6 16,2-2-1-16,-3 2 3 0,5-6 7 0,-1 0-5 15,3 0 0-15,-3 0 6 0,4-1 12 0,-2-3-9 16,2 1 2-16,0-1 1 0,-4-2 10 16,6 0-7-16,-6 0 4 0,12-6 6 0,-3 0-5 0,-3 0 3 15,5 0-1-15,0-1 2 0,-2 0 5 0,2-4-3 16,0 4-2-16,-1 0 6 0,-1 0 1 0,0 0 1 16,1 0 1-16,-2 1-2 0,2 0 0 0,1 0 0 15,0 2 2-15,-1 2-3 0,1-1-2 0,2 1 2 16,-3-1-2-16,2 6 2 0,-2-3 2 0,4 2 7 15,-5 1-12-15,9 2 5 0,-4 2-5 0,-1-2 4 16,0 0-2-16,-1 4 6 0,4-2-4 0,-3 1-2 16,0 1 3-16,2 0-5 0,1 0 1 0,-6-2 0 15,7 3-3-15,-8-3 4 0,4 0-4 0,-3-1-5 16,0 1-4-16,-2-3-1 0,-3 0-2 0,5-1 2 16,-6-1-1-16,2 1 2 0,-3-3 3 0,3 1-1 15,-6-1 2-15,0 0 4 0,12-4 0 0,-8-2-1 16,0-5-1-16,1-3 3 0,0-1 1 0,0-2 0 15,1-8 2-15,-1 1 2 0,-1 5 6 0,0-2 2 16,1 5 10-16,3-4 0 0,-3 3-1 0,1 1-5 16,-1 0 3-16,3 1-5 0,2 1-1 0,-3 4-1 0,-1 1 0 15,3-2 0-15,0 3 0 0,1 3-3 16,-1 0 2-16,5 5 0 0,2 0-1 0,-2 0-1 16,-2 4 1-16,10 2 4 0,-3 1 8 0,-1 2-13 15,0 1 3-15,-1 2-2 0,-1 0 5 0,-3 0-1 0,1 2 1 16,-5 1 2-16,-3-1-2 0,6 2 2 15,-7 0 0-15,-4 1-2 0,3 2 1 0,-4 0-1 16,-4-2 0-16,3 3-6 0,-4-3 1 0,1 2-4 16,-1 0-8-16,0-1-10 0,-2-1-19 0,-2 1-22 0,2-3-22 15,-1-2-35-15,3 4-33 0,-1-8-44 16,-1 1-27-16,2-3-51 0,1-4-682 0,2 1 316 16,-2-1 212-16</inkml:trace>
  <inkml:trace contextRef="#ctx0" brushRef="#br0" timeOffset="53846.348">7384 4017 104 0,'3'-4'261'0,"-2"3"-24"0,-1-4-23 16,5 2-17-16,-5 3-22 0,1-5-19 0,-1 5-17 15,1-3-17-15,-1 3-5 0,0 0-6 0,7 7-3 16,-3-3-5-16,1 2-6 0,3 3-3 0,0 2-3 16,-2 1-7-16,4 2-8 0,0 2-5 0,-2 1-4 15,-1 0-10-15,2-1-4 0,0 2-2 0,-1 2-8 16,0-3-2-16,-2 0-3 0,-2 2-6 0,3-2-1 15,1-2-2-15,-3 0-3 0,-1 1-1 0,0-4-4 16,1 0-3-16,0-2 10 0,-4-2-13 0,2-1-1 16,1-2-1-16,-3 3 2 0,-2-4 2 0,2-2 2 15,0 2 1-15,-1-4-4 0,0 0 1 0,0 0 0 16,-5-13-5-16,1 3 1 0,-2-5 8 0,-4-3-8 16,2-7-1-16,-1-2 0 0,-6-2-1 0,3-3 1 15,1-4 1-15,-3-10 3 0,4 13 13 0,1-14 2 16,0 11 14-16,2 7-6 0,2-5 8 0,-1 2 1 0,2 3 0 15,3 0 3-15,0 5-2 0,1 9-3 16,0-1-2-16,1 7 0 0,-1-2-10 0,1 4 4 16,0 0-12-16,1 2-4 0,3 0 1 0,-3 0-6 15,2 3 3-15,4 0-11 0,-2 4-1 0,4-2-4 16,1 2 2-16,0 4-1 0,2 0 3 0,-3 2-6 16,3 4 4-16,2 0 2 0,-2 2 1 0,-3 1-3 15,-1 2-1-15,0 0 1 0,0 9-3 0,-4-2 13 16,-5 1-16-16,4 1 6 0,-4-2 2 0,-4 1 1 15,3 3-4-15,-3-5-4 0,-5 6-4 0,1-1-11 0,2-3-7 16,1 0-2-16,-4-1-23 0,4-7-16 0,-2 1-16 16,2-6-7-16,4 0-2 0,-3-2-4 15,-2-2 1-15,3-1 7 0,2-2 7 0,1-3 11 0,0-2 2 16,0 0 0-16,0 0 5 0,11-11 3 0,-3 0 3 16,3-1 9-16,0-2 3 0,-2-3 5 0,1 3 6 15,-1-1-2-15,1-2 11 0,1 3 1 0,-1-2 6 16,0 3 3-16,-1-1 5 0,4 3 4 0,-3 4 2 15,-2-4-1-15,3 2 4 0,-2 3 3 0,3-2 8 16,-1 3-1-16,2 1 2 0,-2-3-3 0,2 3 5 16,0 3 0-16,0-2-1 0,-2 3-3 0,3 4 2 15,-1 0-5-15,0 3 4 0,1-2 1 0,0 4 0 16,1 1-3-16,-2 4 3 0,0-3-4 0,-2 3 2 16,-2 1-4-16,-1-3-5 0,-2 2 6 0,3 0-4 15,-5 3-2-15,-1 0 1 0,-1-1 2 0,1-3-1 16,-3-1 0-16,-3 0 0 0,3-1-2 0,-1-2 1 15,0 0-3-15,-1-1 4 0,2-3-3 0,0 0 0 16,0 0 0-16,0-5 0 0,-1 6 4 0,1-6 0 16,1 4-4-16,-1-4 5 0,0 0-9 0,0 0 4 15,0 0-1-15,0-21 0 0,0 11 2 0,2 1-5 16,0-3 1-16,3 3 1 0,-4 0-4 0,2 2 2 16,0 0 4-16,-1 0-3 0,2 0 2 0,-1 2-6 15,0 0 4-15,1 1 0 0,2 1 0 0,1 1 1 16,-2-1 1-16,3 3-4 0,-2-1 3 0,3 2 1 15,0 2 0-15,0-1 1 0,4 0-1 0,0 1 0 16,-2 1 2-16,2 2 0 0,-2-2-4 0,2-1 3 16,-1 4 0-16,0-3-2 0,0 0 0 0,-1 0-1 15,2-1 1-15,-4 1 10 0,1-1-10 0,3 0 0 16,-4-2 1-16,0-1-1 0,-4 0 5 0,3 0 1 0,-2 0 2 16,-2-1 0-16,4-3 1 0,-2-1 12 15,-2 1-14-15,1-6 2 0,0-1-4 0,-1-2 0 16,1-4 3-16,-1 0-5 0,0-2 4 0,-2 3-1 15,1-2-1-15,-3 3 1 0,-4-2 6 0,-1 8 0 0,5-3-1 16,-1 0 11-16,-4 5-11 0,-2-4 2 16,2 7 11-16,1-4-11 0,-1 3-2 0,0 1 0 15,0 3-4-15,-3 1-3 0,3 0 1 0,5 0-9 16,-14 0 1-16,6 4-9 0,3 0-4 0,0 3-3 0,1-1-13 16,-2 0-5-16,3 2-5 0,2-3-5 0,1 5 7 15,-2-5-12-15,2-1 2 0,2 2 6 16,2 0 1-16,-3-4 4 0,4 1 1 0,-1-1 3 15,1-1 8-15,-5-1-1 0,13-3 3 0,-7-2 1 0,3-2 9 16,-1-5 2-16,5-2 2 0,-3-3 4 0,-1 0 6 16,0-8 3-16,2 0 6 0,2 0 0 0,-4-7-1 15,0 2 3-15,1-2 11 0,-1 1 6 0,-1 3 0 16,1 3 3-16,-4 6 4 0,0 0 12 0,-2 2 6 16,-1 4 17-16,-1 2 2 0,1 5 10 0,0 0-11 15,-2 0-14-15,1 1-4 0,-1 3-9 0,0 2-9 16,2-4 1-16,-2 4-9 0,0 0-5 0,0 18 4 15,1 0-3-15,2 12 0 0,-1 5-2 0,2 1-1 16,-3 14-1-16,2 0-5 0,0 1 6 0,4 0-4 16,-1 2-1-16,2 0-1 0,0-4 0 0,-3-14-3 15,5 11-2-15,-5-11 6 0,3 12-8 0,2 0 2 16,-5-10 0-16,2-4-1 0,3 12 1 0,0-11-3 16,-4 1-1-16,6 12 2 0,-5 0-2 0,1-15-1 15,0 4 0-15,-2-6 3 0,1 1-4 0,2-5 0 16,-5 4 2-16,-1-1-3 0,-1-3-7 0,-1-6 5 15,0-1-2-15,-2-2-5 0,1-3 3 0,-3-2-1 16,2 0-4-16,-3-3 5 0,-2-1 2 0,-3 0-2 16,1-1 0-16,-2-2-11 0,-1-5 0 0,-1-3 0 15,-2-2-12-15,-1-7 4 0,-3 0-2 0,-4-5-2 16,0-5 4-16,7-3-2 0,-4-3-2 0,-2-1 7 16,7 0-1-16,0 0 0 0,3 1 14 0,3 0-12 15,-1 4 3-15,3-3-3 0,2 9 2 0,4 0 7 16,0-3-6-16,4 4 3 0,0 2-2 0,2-2 0 15,4 2-3-15,0-1 0 0,2-2 1 0,7 0-2 16,1 1-2-16,1 0 1 0,3 0 0 0,2 0-2 0,-2-1 0 16,2 4-3-16,-1-5-1 0,0 5 2 15,-2-2 1-15,-6 3 2 0,-2 0 3 0,2 1 3 16,-4-2 3-16,1 3 4 0,-5-3 1 0,0 3 2 16,1 0-2-16,-6 1 9 0,4 2 3 0,-3-1 5 0,0 0 6 15,-1 2 10-15,0 2 2 0,-2 0 13 0,-1 1-1 16,1-2 2-16,-1 2-6 0,-1 4-2 0,0-3-12 15,3 1 2-15,-3 2-10 0,0 0-1 16,0 0 4-16,0 0-2 0,2 15-4 0,-3-5-1 0,1 3-2 16,0 4-1-16,1 0 1 0,0 1-6 0,2 0 2 15,0-2 5-15,0 0-9 0,3 1 2 0,1-2-3 16,0 1 3-16,-1 1-3 0,0-2 0 16,3-7-4-16,-1 2-3 0,0 0-4 0,1-3-1 0,1-1 1 15,0-1 0-15,-3-2 2 0,1-2 2 0,3-2 2 16,0-5 15-16,0 2-15 0,1-8 4 0,1-3 2 15,1-2-2-15,-1-7 1 0,-2-2-1 0,1-3-1 16,-1-2 5-16,-2-4 0 0,-4-1 2 0,0 2 0 16,1-17-1-16,-5 16 5 0,1-14 4 0,-2 0-2 15,-2 2 23-15,-1 12-11 0,-1 1 7 0,2 3 16 16,-2 2 13-16,1 9 13 0,1 3 2 0,-1 2 3 16,-2 3-4-16,3 5-2 0,2 0-2 0,-2-1-9 15,1 6-11-15,0-3 0 0,1 5-15 0,0 0-4 16,-4 12-5-16,1 0 1 0,5 5 2 0,-4 9-4 15,1 3-6-15,0 1 1 0,2 1 1 0,-2 6 1 16,3 8-5-16,-2-11-4 0,2 1 3 0,-1 3 4 16,2-4-8-16,0 1-2 0,4 1-4 0,2-3 2 15,-3-1-16-15,-1-1-21 0,2-2-13 0,0 0-17 16,0-5-28-16,0 3-21 0,1-10-23 0,0 0-43 16,-1-4-30-16,1 2-13 0,-2-3-22 0,3-6-34 15,-1-1-39-15,-2-5-760 0,-2 0 359 0,1-5 238 16</inkml:trace>
  <inkml:trace contextRef="#ctx0" brushRef="#br0" timeOffset="53982.04">8962 4178 43 0,'-2'-6'305'0,"-2"4"-31"16,1-1-32-16,3 3-22 0,0 0-26 0,0 0-12 16,9-4-24-16,-2 4-18 0,4 0-8 0,2 0-15 15,7-5-12-15,7-3-11 0,5 4-25 0,0-2-45 0,4-4-63 16,1-2-83-16,0 0-592 0,-4-3 238 15,0-2 160-15</inkml:trace>
  <inkml:trace contextRef="#ctx0" brushRef="#br0" timeOffset="56230.249">9996 3909 191 0,'0'-3'225'0,"0"3"-11"0,0-6-17 0,0 6-20 15,-1-4-19-15,1 4-17 0,0 0-12 0,0 0-10 16,0 0-5-16,0 0 3 0,5 14-4 0,-4-3-12 16,3 2 3-16,1 5 1 0,0-3-10 0,-2 5-8 15,3 6-5-15,1-1-9 0,-1 1-5 0,1-2-3 16,-1 2-6-16,-1 0 6 0,-1 0-13 0,2-3 0 15,-1 6 1-15,-2-3-11 0,-1 0-9 0,-1-7-4 16,2 0 0-16,-3 1-2 0,1-1-7 0,1-3 3 16,-1 1-3-16,-1-5 0 0,0-2-3 0,1-1-2 15,-1-3 3-15,-1-1-3 0,2 0 4 0,-2 0 12 16,1-5 11-16,0 3 11 0,0-3 1 0,0 0-9 16,-3-15 3-16,1 3-13 0,-1-5-5 0,1-8-2 15,-1-7-2-15,-2 1 3 0,0-5-5 0,-1-13-2 16,-1-3 0-16,2-2 1 0,2 2 9 0,2-1 4 0,-2 1-15 15,0-2 13-15,3-1-1 0,0 9 4 16,0 12-7-16,3 0 1 0,0 1 8 0,0 5-3 16,0 3 3-16,-1 9 1 0,2 0-1 0,-2 4-3 15,-2-1-17-15,3 4 4 0,-1 4-6 0,0-4 1 16,0 6-6-16,2-2-9 0,2 1 9 0,1 1-3 0,0 2-2 16,5 1 10-16,-2 4-14 0,0-2-1 15,4 4-6-15,1 3 6 0,-3-3 1 0,2 5-2 16,0 0 3-16,-2 4 1 0,-2 1 0 0,0-2-4 0,-2 3 3 15,-3 1-2-15,-1 7-2 0,-4 1 8 0,0 0-4 16,0-6 1-16,-4-1-7 0,0 8-4 0,-5-3 1 16,3 1-4-16,-4-1-3 0,-6-2 3 15,6-5-5-15,-8 2 6 0,8-2-9 0,-3-3 3 16,1 1 1-16,0-1 0 0,2-2 2 0,0-4 1 0,2 1-2 16,0-1-11-16,4-2 15 0,-1-2-6 0,0 2 1 15,3-4-5-15,-1 4 4 0,2-3 1 0,1 3 3 16,0-1 5-16,-1 0-4 0,1 0-1 0,2 2 2 15,2-2-3-15,3 2 20 0,1 0-15 0,1 1-1 16,1 0 2-16,3-2 0 0,3 2 5 0,4 1-1 16,-1-4-4-16,2 2 4 0,7 1-4 0,1-3 7 15,1-1-2-15,0 1 2 0,2-2-3 16,0-2 0-16,-1-1 1 0,-2 0 2 0,2-1-2 0,-4 0 2 16,-4-3-6-16,3-2 3 0,-4 1-4 0,-3 1 8 15,3-4-2-15,-3-1 1 0,-1 3-2 0,0-5 2 16,-4 2 1-16,4-6 2 0,-7 0-3 15,2 2 2-15,-4-4-3 0,0 0 2 0,-4-1 3 0,1 1-6 16,-2 0 7-16,-2 0-6 0,-2 5 4 0,0 0 7 16,0 5 16-16,-3-3-10 0,-1 4-9 0,-1 0 2 15,-4 3-2-15,0-1-5 0,-5 3 1 0,1 4-3 16,-7 2 3-16,2 1-2 0,-9 5-7 0,-1 4 2 16,3-1-12-16,-1 1-1 0,4 2-16 0,3 1-15 15,4-1-4-15,6-1-12 0,-1 1-10 0,1-2-9 16,5 0-1-16,3-4-1 0,1 1 9 0,1-4 3 15,2-2 5-15,0 1 3 0,6-2 8 0,0-1 4 16,3 0 4-16,0-3 6 0,0 1 5 0,3-4 2 16,2 2 7-16,-2-1-2 0,-2 0 1 0,1-1 6 15,0 2 2-15,0-1 2 0,-1 0 4 0,-1 1 3 16,0 0-3-16,-2 0 4 0,3 0 5 0,-3 1-2 16,-2 0 1-16,3 2-3 0,-1 0 6 0,-1 1 1 15,-2 0-3-15,3-1 2 0,-1 4 0 0,-1-2 2 16,0 0-2-16,1 2-2 0,0 0 1 0,-3 0 4 15,5-2 0-15,-3 2-1 0,1-3 0 0,-4 0-1 16,4 1 3-16,-1-1-3 0,2-1 5 0,-2-3 1 0,-6 0-1 16,-2 0 3-16,12-3 3 0,-6-3-2 15,-2-2 3-15,4-3 3 0,-3-3 1 0,0-4 3 16,1-9 6-16,-3 1 1 0,-2-4-1 0,-1-3-1 16,1 1 4-16,-1-2-2 0,-2-16 0 0,2 5 5 0,0 0 0 15,-3-5 10-15,1 15 11 0,-1-2 13 0,1-1 2 16,-2 5 8-16,0 3 36 0,0 4 1 15,-1 7 15-15,5 6 8 0,-1 1 0 0,1 3-8 16,-3 1-10-16,2 3-18 0,-3-2-12 0,4 4-8 0,0 3-9 16,0-3-11-16,0 3-3 0,0 0-7 0,-4 17-5 15,4-2-3-15,0 3-2 0,0 8-6 0,-1 3-6 16,2 1 3-16,-1 6 1 0,0 8-4 0,0-9-5 16,0 1 2-16,7 13-3 0,-2-3 1 0,-4-11-10 15,7 0 2-15,-2 1-1 0,3-2-3 0,-3-1-9 16,4-3-10-16,0-3-15 0,-3-1-3 0,2-8 2 15,-1-1-15-15,2-6 14 0,3 2-17 0,-3-4-3 16,2-4 11-16,0-3-1 0,-1-2 6 0,1-2 1 16,1-3 2-16,1-6 4 0,4-3-3 0,-1-10 6 15,-1-3-1-15,2-4-1 0,-3-1 5 0,1 0-1 16,-5 2 13-16,2 1-3 0,-1 4 6 0,-5 5 9 16,0 2 5-16,-3 7 3 0,0 0 14 0,2 3-6 15,-4 2-3-15,-1-1 0 0,2 3-8 0,-3 0 1 16,0 4-8-16,5 0-1 0,-5 0 6 0,0 0-2 15,-1 17-4-15,1-7 7 0,-3 5 4 0,3 3-9 16,-1 0 0-16,-2 6-3 0,2-4-11 0,2 4-9 16,-1-5-15-16,3-1-9 0,-3-1-12 0,4 0-9 15,-3-6 2-15,3 1 1 0,0-2 0 0,2-3 7 16,-2 0 2-16,1-2 7 0,0 0 18 0,-1-5-8 16,4 0 4-16,-8 0 1 0,11-9 14 0,-4 1-5 15,-1-5-2-15,5 0 3 0,-3-1 12 0,1 0 6 16,0 0 3-16,-1 0 5 0,-2 4 3 0,-1-1 2 15,2 2 6-15,-3 3 3 0,3-4-2 0,-3 5-8 16,2 0 6-16,1 1-7 0,-1 0 6 0,0 3 1 16,2 1-9-16,-1 0 0 0,-1 1-1 0,4 3 3 15,-3 3-4-15,0 0-4 0,1 4 6 0,6 2-1 16,-5 3-1-16,5 0-1 0,-5-1 3 0,3 1-1 16,-1 0-2-16,0-3 11 0,0 2-11 0,0-1-4 15,-3-7 1-15,1 3 3 0,0-3 6 0,-2 0-8 0,-1-5 0 16,1 2 5-16,0-3 1 0,4-1 3 0,-3 0 11 15,-2-1-17-15,4-4-3 0,-1-6 6 16,-1 5 3-16,2-11-5 0,0 1-2 0,6-7 6 16,-5-3-3-16,-3-2-6 0,0 2-6 0,-2-3 11 15,-1-2-1-15,0 2-8 0,-5 0 8 0,-1 0-2 0,-3 2 0 16,-1 8 5-16,0-6-2 0,-3 8-8 16,-1-1 16-16,-1 4 20 0,0 2-17 0,-7 0 3 0,3 4-2 15,-5 4 14-15,2 4-11 0,-2 3-1 16,1 2 2-16,2 4-9 0,-1 3 4 0,-2 5 0 0,4 4-12 15,-1 2 7-15,7 2 5 0,2 1-3 0,0-6-6 16,6 8-1-16,2-2-1 0,2-6 1 0,1 1-2 16,3-3-1-16,1 1 5 0,1-1-1 15,4-2-3-15,2 3-6 0,-3-7-4 0,0 1 13 0,6-3-12 16,1-2-11-16,0-2-22 0,0 0-23 0,0-1-14 16,-7-4-25-16,10-1-20 0,-3-1-34 0,-1-3-54 15,0-5-67-15,0-1-60 0,-5-4-807 0,0 0 381 16,-3-2 252-16</inkml:trace>
  <inkml:trace contextRef="#ctx0" brushRef="#br0" timeOffset="56799.048">10851 3713 116 0,'-5'0'202'0,"5"0"-8"16,-5-3 3-16,5 3-7 0,-4-2-6 0,4 2-3 15,-7-4-5-15,7 4-7 0,-5-3-8 0,5 3-8 16,0 0-7-16,-1-2-9 0,1 2-13 0,0 0-2 15,0 0-17-15,0 0-12 0,0 0-10 0,0 0-12 16,0 0-5-16,0 0-6 0,0 0-9 0,9-3-3 16,1 3-3-16,4 0-3 0,5 0-2 0,4-1-1 0,8 1-5 15,0-3-1-15,2-1-8 0,0 0 3 16,-1 2-5-16,0 2-3 0,-4-2 0 0,0 2-1 16,-6-1 2-16,0 0-2 0,-3 0-4 0,0-2-1 15,-9 3 0-15,4 3-3 0,-2-6-1 0,-6 3 1 16,3-1-6-16,-4 1 3 0,-5 0 6 0,11-2 3 0,-11 2 5 15,0 0 4-15,6 0 2 0,-6 0-6 0,5-1 2 16,-5 1-6-16,0 0-13 0,0 0-31 16,0 0-28-16,0 0-51 0,0 0-63 0,0 0-63 15,-19 7-808-15,11-7 345 0,-2 0 232 0</inkml:trace>
  <inkml:trace contextRef="#ctx0" brushRef="#br0" timeOffset="58097.32">13558 3374 157 0,'-6'-7'175'0,"2"1"4"16,1 2 0-16,0-3-2 0,-1 2 0 0,0 1 4 16,0 0-4-16,0 0-6 0,-2 1-3 0,4 1-11 15,2 2-11-15,-12-1-11 0,12 1-10 0,-14 6-6 16,4 2 1-16,-3 3-2 0,-6 7-6 0,0 4 0 16,-2 2-3-16,0-1-6 0,0 5 1 0,-7 10-10 15,8-9 0-15,-1 0-3 0,1 3-12 0,-2 11-9 16,3-14 0-16,-3 16-2 0,8-12-11 0,1-2 13 15,4 3-23-15,4 1-4 0,0-5-8 0,5 1 0 16,1 1-3-16,5-6-2 0,5 0-4 0,-1 0-6 16,3-4 0-16,6 0-2 0,-2-4-8 0,3-1-3 15,-2-3-13-15,5-1-11 0,-4-5-2 0,8 1 0 16,1-3-7-16,-10-2 1 0,4-4-5 0,-3 0 1 16,2-6-2-16,-2 2 0 0,0-6-6 0,-3-1 12 15,1-2 0-15,1-7 5 0,2-2 2 0,-4-2 0 16,-1 1 9-16,-6-4-3 0,5 2 4 0,-5 3 5 15,-4 3 7-15,0 2 5 0,3-4 6 0,-3 3 0 16,-4 1 2-16,2 1 8 0,-2 2 16 0,3 4 2 16,-4-1-9-16,1 0-6 0,2 1 5 0,-3 3-2 15,1 3 3-15,-1-3-5 0,0 3-4 0,0 0-10 16,0 1 2-16,3-3-4 0,-3 6-2 0,0-4-5 16,0 4-3-16,2-5 5 0,-2 5 1 0,5-1-3 15,-5 1 12-15,9-1-15 0,-9 1-4 0,9 0 2 0,-5 1-1 16,4 3-8-16,-3-3 7 0,1 3 8 15,-2-1-9-15,1 1 3 0,1-1-5 0,-2 1 1 16,0 2 6-16,1 0-5 0,-2 1 3 0,1-2 1 16,-2 4-1-16,2 1-9 0,0 0 11 0,-2-2 0 15,1 4-4-15,-2-1 3 0,0-1-1 0,2 3 5 16,-2 4-6-16,1-1 1 0,-2 0-12 0,-2 2-14 16,2 0-22-16,0-2-28 0,0 1-31 0,-1 1-33 15,1 1-37-15,1 0-41 0,2 0-41 0,1-4-46 16,0-1-679-16,0-3 329 0,2-2 218 0</inkml:trace>
  <inkml:trace contextRef="#ctx0" brushRef="#br0" timeOffset="58596.67">14136 3696 177 0,'3'-1'266'16,"-1"-7"-27"-16,1 5-17 0,-3 3-17 15,4-3-25-15,-4 3-17 0,0 0-11 0,0 0-4 16,0 0 6-16,5 14 2 0,-4-5-11 0,2 4-5 0,2 4-7 16,-3 4-7-16,2 4-11 0,-1-6 2 0,0 7-21 15,1 2-7-15,-1 1-8 0,-1-5-10 0,0 3-4 16,2-4-7-16,1 1-7 0,-3-5-1 0,-1-1-12 16,1 2 1-16,-2-3-4 0,1 0-3 0,-2-3-3 15,1-4-3-15,1 0-4 0,-1-4 1 0,3 0-6 16,-5 0 6-16,2-2-2 0,0-4 13 0,2 2 5 15,-2-2-3-15,0 0 2 0,-3-17-3 0,0 5-2 16,2-7-9-16,-1-8 5 0,-3-2-12 0,-1-4 7 16,0 0-2-16,0-16 4 0,-1 1 3 0,0-2 1 15,5 15 15-15,-4-12 9 0,3-1-7 0,-1 16 17 16,4 3 1-16,-1 0 2 0,1 0-3 0,0 11 7 16,3 1-2-16,-3 5-9 0,1 3 0 0,-2 2-4 15,1 1-10-15,1 0-15 0,2 2 5 0,-1 1-7 16,2 0-6-16,1 2 3 0,-5 1-11 0,14 3 3 15,-7 1-6-15,3 3 2 0,0 1-5 0,-1 2 8 16,-1-2-13-16,-1 4 4 0,0 4-6 0,-1-1 9 16,-1 2-5-16,-5 2 0 0,0-2-2 0,-4 3 2 15,1-1-1-15,-7 7-3 0,-1-3-3 0,1 6-10 16,-5-3-11-16,-1-2-39 0,-3 1-29 0,0-2-31 16,-3-2-36-16,-1 1-34 0,0-1-40 0,1-1-42 15,1-4-38-15,4-2-48 0,-7-3-809 0,5-4 390 16,0-3 258-16</inkml:trace>
  <inkml:trace contextRef="#ctx0" brushRef="#br0" timeOffset="60597.474">15055 3604 104 0,'2'-5'340'0,"1"-1"-19"15,0 2-14-15,-2 3-17 0,0-3-25 0,-1 4-21 0,4-4-25 16,0 1-23-16,-4 3-20 0,2-2-21 0,-2 2-14 15,0 0-11-15,0 0-12 0,0 0-2 16,3 17 0-16,-2-8-7 0,-1 4 1 0,-1 3-12 16,0 2-17-16,-1 1 5 0,2-2-7 0,2 12-7 15,-2-10-6-15,0 8-10 0,-2-1-5 0,-3-6-1 0,5-1-7 16,-1 6-1-16,-2-6-10 0,3 2 0 0,-2-1 2 16,-2-3-7-16,3 0 2 0,-1-1-16 0,0-4 6 15,-1-2-1-15,2 1-4 0,1-4 4 16,-1-2 2-16,-1 1-8 0,2-3 12 0,-1 0 2 0,1-3-2 15,0 0-4-15,-9-11-13 0,7 1-4 16,-1-10 10-16,-3-3-7 0,-1-5 4 0,1-4 8 16,0 2-7-16,1-5-8 0,-2 0 3 0,1-11-1 15,-1 12-1-15,1-15 3 0,1 13 6 0,1-11 7 0,0 12-10 16,-1 0 10-16,4 1 8 0,1 3 5 0,1 3 17 16,3 2 3-16,-4 7-3 0,1 2-5 0,-1 1-6 15,4 5-6-15,-4 0-4 0,4 3-8 0,-3-2-5 16,6 5 1-16,-1 0-1 0,-1 0-3 0,3 2-3 15,1 2-4-15,3 1 2 0,1 0-5 0,2 0 8 16,2 7-10-16,0-2 9 0,-2 5-12 0,0 0 5 16,2 1 5-16,-6 1-2 0,1 3 1 0,-2 1-6 15,-1 2 6-15,-4-2-1 0,8 7-7 0,-13-4 3 16,0 5-2-16,0-6 3 0,-5 0-3 0,-3 0-2 16,2 3-2-16,-8 1 2 0,-3-1 0 0,5-4-3 15,-4 5 0-15,2-7 0 0,1-3-4 0,-1 2 4 16,1-1-1-16,3-6 3 0,1 4 1 0,2-6-4 15,0 4-3-15,2-5 4 0,1 0-4 0,2 1 4 16,-5 0-13-16,6-2 9 0,-1 4-4 0,-1-2 5 16,3-1-6-16,0 2 8 0,5 1-5 0,-1-2 2 15,6 2 3-15,-1 0-4 0,6 3 9 0,1-4-4 16,2 2-1-16,0 0 0 0,3-4 0 0,6 2 7 16,1-1-11-16,0-2-3 0,-1-1 1 0,0-2-6 15,1 0-11-15,-6-1 6 0,1-1 1 0,4-2 5 16,-7-2-5-16,3 2-2 0,4-4-1 0,-8-1-12 15,-1 1 10-15,-3-2 5 0,1-1 1 0,0-4-9 16,-2 1-2-16,-1-1 3 0,-3 1 3 0,1-2 6 16,-3 0 5-16,-2 1-5 0,-4 3 7 0,2 4 2 15,0-1-3-15,-4-1 5 0,-3 2-8 0,2 2-1 16,-3-1 5-16,-1 2-6 0,-3 3 1 0,-1 0-6 16,2 2-2-16,-4 3-12 0,1 1-1 0,0 2-5 15,2 1-8-15,-4 5-6 0,4-3 0 0,2 2 1 16,0-3-8-16,3 2-1 0,-2 0-3 0,3-2 6 15,1 3 5-15,2-7 7 0,1 4 4 0,-1 1 4 0,0-5 6 16,4 2 4-16,0-2 2 0,-2 1 6 16,1-3 0-16,1 1 4 0,1-1-4 0,2 1 5 15,-3 1 3-15,5 0 3 0,-5 1 0 0,2-1 1 16,-2-3 1-16,1 5 3 0,-1-4 1 0,0 4 0 0,4 1-4 16,0 0 7-16,-4-2 2 0,3 2 0 0,1-1-4 15,0 2 4-15,0 0 1 0,0-1 2 0,0-2-2 16,1 6-1-16,-1-7 2 0,2 0 1 15,0 1-2-15,-1-1 0 0,-1-3 4 0,-3 2 1 0,2-3 0 16,1 0-2-16,1-4 7 0,-1 0-1 0,0-4 6 16,1 1 6-16,2-6 0 0,-2-3-1 0,0 0 3 15,3-9 2-15,-3 1 3 0,-1-4-1 0,0 0 9 16,-1-3-3-16,-1-1 3 0,1-1 2 16,-3-14 9-16,-2 14-2 0,-2-3 4 0,2 1 4 0,-2-1 16 15,0 5 12-15,-2 2 20 0,0 2 6 0,-2 10 18 16,3 0 0-16,-1 8 8 0,-2-1-1 0,3 3-10 15,0-1-10-15,-1 3-20 0,0 1-12 0,1 4-6 16,0 0-10-16,0 0-7 0,-7 20-4 0,3-2-3 16,-2 7-8-16,2 1-1 0,-1 6-5 0,4-3-3 15,-2 5-2-15,-2-4 1 0,5 3-8 0,0 1 1 16,-3 1-3-16,6-1-2 0,1 0 3 0,-3-2-10 16,2-2 0-16,-1 0-11 0,5-1-9 0,0-3-14 15,4-3-4-15,-9-3-7 0,6-6-4 0,-3-2-5 16,3-3 0-16,1-1 4 0,-3-1 8 0,4 1-3 15,-2-8-8-15,1-3 15 0,1-1 4 0,1-4-5 16,4-2 10-16,1-5 0 0,2-6-7 0,1-1 11 16,3-5-3-16,-4 2 11 0,0-1-5 0,-4 4-2 15,0 0 21-15,-3 6-4 0,-7 5 7 0,4 0 20 16,-4 3 5-16,2 2-2 0,-2 1-3 0,-2 1-3 16,0 1-2-16,-1 0-8 0,2-1-5 0,-3 4-6 0,0 0 3 15,0 0 0-15,0 0-6 0,-2 13 7 16,0-3-6-16,-1 3 4 0,-1-1-6 0,-2 5 2 15,2 3-4-15,-2-4-12 0,3 4-21 0,-1-1-12 16,4-5-18-16,2 5-6 0,0-2-11 0,1-4-2 0,2-4 10 16,-1 1-4-16,1-2 7 0,-1 0 5 0,2-3 9 15,-1-4 7-15,3 3 3 0,-2-5 6 16,1-2-1-16,3 0 14 0,1-3-1 0,0-7-3 16,4 1 3-16,-5-2 9 0,0 1 5 0,4 1 15 0,-5-2 7 15,-1 4 5-15,2 0 5 0,-5 4 5 16,3-2 14-16,-3 1-12 0,-1 2-4 0,1 4-13 15,-1-5 4-15,-3 4-6 0,-1 2-5 0,6-3 8 16,-6 3 0-16,7 7 0 0,-3-2 3 0,-2-2-8 16,5 6 1-16,-1-1 3 0,-1 2-7 0,2 6 7 15,-1-4-6-15,3 2 0 0,1 0-2 0,0-1 9 0,-2-2-11 16,2-2 5-16,-1 0 1 0,-2-1-2 0,3-3-1 16,0 4 0-16,-1-6 13 0,2-1-11 15,1 1-5-15,-1-3 11 0,1-1-2 0,-2-2 4 0,4-1-6 16,-2 0 4-16,3-9-2 0,-2 1-4 0,0 0 14 15,-2-5-2-15,7-3-3 0,-7-2-5 16,2-2 6-16,-3-2-9 0,-1 0 3 0,-1 1 1 0,-1-3-3 16,-5 8-3-16,-1 1 12 0,3-1 1 0,-4 4 11 15,-5-1 8-15,5 2-4 0,-5 4 2 0,-1 1 6 16,0 3 7-16,-3 1-7 0,-2 2-5 0,-1 4-3 16,-5 3 0-16,-1 0-2 0,-1 7 2 0,-7 2-10 15,11 1 0-15,-6 3-4 0,5 4-4 0,3-2-1 16,3-2 0-16,-1 8 1 0,6-6-1 0,1 0-2 15,4-1 0-15,3 1-5 0,0 0 5 0,0 1-2 16,6-2-2-16,0-2 2 0,-1-2-4 0,3 2 1 16,2-2-7-16,0-4 2 0,1 1-18 0,-2-4-7 15,8 1-17-15,-5-1-16 0,5-4-21 0,-1-1-32 16,-3-1-23-16,2-1-19 0,-2-4-35 0,-2-1-35 16,2 0-54-16,1-5-42 0,-3 1-53 0,-3-3-789 15,-3-4 386-15,1 2 258 0</inkml:trace>
  <inkml:trace contextRef="#ctx0" brushRef="#br0" timeOffset="60997.979">15675 3465 60 0,'-5'-2'206'0,"5"2"-3"0,0 0-10 0,0 0-7 16,0 0 9-16,0 0-11 0,-6-1-11 0,6 1-8 0,0 0-12 16,0 0-7-16,0 0-7 0,0 0-1 15,0 0 0-15,18-3-6 0,-10 0 0 0,2 3-3 16,4 0-6-16,-1-2-10 0,2 0-8 0,-2 1-10 16,4-2-3-16,2 2-14 0,0-1-9 0,-1-1-6 15,1 0-5-15,2-1-12 0,-2 2-23 0,3-1-24 0,-2-2-35 16,1 3-37-16,1-1-52 0,0-4-38 15,6 4-60-15,0-4-51 0,-8 0-608 0,1 2 294 16,5-7 196-16</inkml:trace>
  <inkml:trace contextRef="#ctx0" brushRef="#br0" timeOffset="61329.667">16694 2967 2891 0,'8'-3'194'0,"2"-2"-91"16,-3 1-46-16,-5 2-27 0,5-1-14 0,-2 2-3 16,-5 1-3-16,14 0 4 0,-7 1 12 0,5 5 16 15,3 2 16-15,2 3 8 0,6 6 14 16,2 3 5-16,1 0 6 0,-1 5 4 0,13 9 15 0,-6 2 3 16,2 2-6-16,-3-1-3 0,-1 4 9 0,-2 1-15 15,-6-12-6-15,0 15-10 0,0 1-5 16,-8-13-7-16,0 1 0 0,-3 2-5 0,-2-2-6 15,-2 16-1-15,-4-13-7 0,-5-3 0 0,-1 2-3 0,-1 2-9 16,-6 9-4-16,-3-15-1 0,-7 14-1 0,1-13-2 16,-3-3 0-16,-14 6-9 0,2-3-13 0,-9 2-39 15,0-5-30-15,2-2-36 0,-6-2-18 0,-1-2-57 16,-5-4-36-16,-2 2-35 0,0-5-55 0,-4-2-43 16,-1-1-966-16,-2-5 436 0,-3 1 290 0</inkml:trace>
  <inkml:trace contextRef="#ctx0" brushRef="#br0" timeOffset="62063.274">13216 3050 36 0,'-1'-3'206'0,"-3"0"1"0,0-1 3 15,4 4-6-15,-4-2-17 0,4 2-13 16,-6 0-15-16,6 0 6 0,-14 7-10 0,4 1-3 0,1 1-8 16,-5 5 0-16,-4 4-4 0,-1 8-2 0,-2-2-8 15,3 3 5-15,-7 13-5 0,6-7-1 0,-3 7-7 16,0 3-4-16,3 0 5 0,0 0-4 0,2 3-8 16,4-13-3-16,-5 14 1 0,7 1-15 0,-2-3-2 15,6-13-8-15,-1 17-4 0,0-3-17 0,6-12 4 16,0 2-1-16,2-3-6 0,4 11 5 15,0-11-14-15,0 0-1 0,1-2-6 0,1-1-6 0,2-1-1 16,3 0-4-16,-3-2-3 0,6-2 2 0,4 2-6 16,2-2-1-16,1-4-5 0,7-2 0 0,-2 1-15 15,1-5-18-15,2-1-50 0,4-2-55 0,-1 0-54 16,0-2-70-16,1-3-74 0,1 0-989 0,-1-5 435 16,1-2 290-16</inkml:trace>
  <inkml:trace contextRef="#ctx0" brushRef="#br0" timeOffset="63468.348">10829 4807 103 0,'-1'-6'178'0,"-2"2"5"0,3 2-1 0,0 2 5 15,-5-7 2-15,4 5-1 0,1 2-10 0,0-4-6 16,0 4-12-16,0 0-19 0,-3-4-20 0,3 4-14 16,0 0-9-16,0 0-12 0,0 0-8 0,0 0-10 15,0 0-5-15,0 0-6 0,0 0 6 0,0 0 14 16,0 0-3-16,3 14 1 0,-2-5 9 0,3 4 1 0,-3 3-2 16,2 2 2-16,-2 2 1 0,-1 6-3 15,5 0-1-15,-6 3 1 0,2 1-1 0,-1-2 2 16,0 5 0-16,4 0 4 0,-1-2-7 0,-6 6 4 0,6-2-11 15,-3 10 6-15,-3-12 0 0,7 16 8 16,-5-17-11-16,-2 2 1 0,2 0-5 0,-2 1-6 16,3-3-3-16,-1 0 4 0,1 2-6 0,-4-3-7 15,4-3 0-15,0 1-9 0,-4-5-3 0,4-3-5 0,0-2-3 16,0 0 0-16,0 0-4 0,-1 1-2 0,1-3-4 16,0-1-9-16,0-3 5 0,0-3-2 0,-4 1 1 15,4-3-1-15,4-1-5 0,-3 0 1 16,-1-2-4-16,0 0 0 0,3-3-2 0,-3 1-2 0,2 0 0 15,2-2 2-15,0 2 7 0,5-3-7 0,5-3 8 16,4 2-1-16,11-4 8 0,2-2-3 0,5-2 2 16,12-5-1-16,9 0 1 0,-1 1-2 0,3-1 4 15,-2-1 1-15,0 0 6 0,-5 2-8 0,-3 3 0 16,-13 2-3-16,4 1-3 0,-4 2-1 0,-2 0-5 16,-1 1 4-16,3 1-2 0,-4 1-2 0,-4-1 0 15,-1-1-2-15,-5 2-4 0,-3 1 2 0,0-1 1 16,-7 2-3-16,0-1-3 0,-4 1 5 0,0-2-8 15,-3 2 10-15,0-1-1 0,-5 1-5 0,10-1 7 16,-10 1 0-16,5-2 0 0,-5 2-2 0,4-2-4 0,-4 2-6 16,0 0-9-16,-6-8-11 0,2 4-11 15,1 0-18-15,-2-3-24 0,0 2-25 0,0-7-28 16,1 0-19-16,-1 3-6 0,-1-8-14 0,-3-3 2 16,0-2-6-16,2-3 2 0,0 0 8 0,-3 0 7 0,2 6 14 15,-1-8 19-15,-1 3 5 0,2 7 11 16,-1 0 16-16,1 4 16 0,1-1 13 0,-2 5 12 15,1-1 16-15,-2 0 16 0,2 3 7 0,3 2 10 16,0-1 5-16,-1 2 11 0,2 0 2 0,0 2 0 0,0-3-4 16,2 3 0-16,2 2-5 0,0 0-5 0,0 0 4 15,0 0 6-15,16 0-1 0,-7 4 7 0,5 4 2 16,8-1 4-16,2 5 1 0,3 4 11 16,5-2-3-16,0 0 5 0,-3 5 1 0,3 0 12 0,0-2-6 15,-2 3 1-15,-1 1 8 0,-3 3-5 0,-2-2 6 16,-2 0 6-16,-1 1-8 0,-2-1-2 15,-4 3-2-15,-3-1 7 0,-3 1-5 0,-4 1-5 16,2-1 1-16,-10-1-2 0,-2 2-4 0,-3 0-3 0,-3 3-1 16,-2-2-1-16,-6-2-9 0,2 0-4 0,-1-3-6 15,0 0-3-15,-2-2-13 0,5-5-25 0,1 0-22 16,-3-1-45-16,3-5-33 0,0 1-42 0,5-3-43 16,-4-1-66-16,3-4-75 0,-1-2-894 0,0-3 414 15,1-6 276-15</inkml:trace>
  <inkml:trace contextRef="#ctx0" brushRef="#br0" timeOffset="67579.999">13000 5481 104 0,'0'0'228'0,"0"0"-23"0,0 0-5 15,0 0 1-15,3 13-10 0,-2-4-14 0,4 4-5 16,-4 2-10-16,3 3-12 0,-1 2-2 0,1 2-5 15,-2-5-9-15,2 11-10 0,0 0-11 0,-3-1-12 16,3 1-7-16,0-1-4 0,0 1-11 0,-3-5-8 16,3 4-6-16,-3-9-7 0,0 9-5 0,1-8-5 15,-1 1-5-15,0-1-1 0,0-2-7 0,1-5-3 16,-2-4-4-16,1 3 0 0,-1-1-4 0,0-4 3 16,0-2-5-16,0-4 2 0,0 0-1 0,0 0-5 15,0 0-4-15,0-18 0 0,-1 0-4 0,-1-9 6 16,0 3-2-16,-1-10-7 0,-2 1 5 0,3-16 4 15,-6-2 3-15,2 1-6 0,-1 1 5 0,2-7 12 16,-3 11-1-16,2 10 11 0,2 3 7 0,3-4 16 16,-3 5 3-16,4 4 5 0,-1 1-7 0,-2 7 7 15,3 1 0-15,0-1-11 0,0 9-5 0,3-3-9 16,-2 2 1-16,3 4-12 0,-3-1-4 0,3 1 0 16,2 3-5-16,1-1-6 0,-1 1-1 0,2 3-3 0,1 1 3 15,1 0 4-15,2 0-10 0,1 5-5 16,-1 2-3-16,3 2 2 0,-2 1 3 0,-1 2 0 15,-2 5-1-15,0-5-10 0,-1 5 8 0,-1-2-3 16,-2 2 1-16,-1 0 0 0,-1 2-1 0,-3 0 0 16,2-2-2-16,-3 3 1 0,0-6 1 0,0-2-2 0,0-2 1 15,-3 0 2-15,3-3-2 0,0-2 2 0,-1 2-1 16,1-3 6-16,0-1 0 0,0-3 3 0,0 0 0 16,0 0-9-16,0 0-1 0,0 0-3 0,-6-17 0 15,4 5 3-15,1-5 6 0,1-3-8 0,0 1-2 16,0 0-3-16,1 1 2 0,3 0-1 0,0 2 5 15,-3-1-2-15,5 2-2 0,-3-2-3 0,5 6 4 16,-3 2 13-16,0-4-17 0,0 5 1 0,4 0-5 16,-4-1 5-16,3 4-5 0,0 2 3 0,2-1-7 15,0 2 9-15,-1 3-2 0,2 0-1 0,0 3 0 16,0 3 6-16,3 3-8 0,-2 6 11 0,3 0-5 16,-1 5 0-16,1 2 6 0,-3 5-3 0,2-3 2 15,-4 4 0-15,2 0 2 0,-1 2-2 0,-2 0 1 0,0 2 3 16,2 0 2-16,0-2-4 0,-1-2-1 15,-2 1 0-15,2-2 2 0,4 1-1 0,-1-4 3 16,-3 1-9-16,0-7 5 0,6 3 1 0,-3-8-3 16,-1 1 5-16,4-4-4 0,0 0 2 0,1-4-7 0,-1 1 4 15,4-3 0-15,-1-3-4 0,0 0 4 0,-1-4-1 16,2-2-7-16,1-3 1 0,2-4 4 16,-3 1-3-16,3-6 2 0,-10 2 1 0,6-7 1 0,-5-3 1 15,0 3-10-15,-1-5 3 0,1 1-1 0,-5 0 5 16,-3 7 6-16,-2 0-4 0,0-2 2 15,-3 3-5-15,2 5 8 0,-3 1-1 0,-3 0 8 0,2 1 0 16,-1 4 2-16,-2-1-1 0,-1 0-2 0,-2 4-6 16,1-1 4-16,-7 4 0 0,3 2 0 0,-8 3-5 15,1 3 6-15,-7 5 0 0,1 1-6 0,-1 6-1 16,4 0 4-16,1 1-8 0,5-1-1 0,2-3 3 16,3 0-10-16,0 0-9 0,5 1-1 0,-1-2-3 15,6 1-3-15,-1-1-8 0,8 1 0 0,-5-5-3 16,4 0-3-16,2-1 1 0,2-4 11 0,0 0-4 15,1-3 0-15,7-3 8 0,3 1-3 0,-4-5-4 16,3 1 9-16,0-2 4 0,0-2-1 0,-2-3 2 16,0 0 0-16,-1-1 6 0,0-3-1 0,-1-1 1 0,-2 3 6 15,-2-2-1-15,1 0 7 0,-3 1 8 0,-2 3 3 16,1 1 7-16,-5-1 1 0,3 1 11 0,-4 1-15 16,2 5 5-16,-5-3-1 0,2 1 0 15,2 1-3-15,-2 2 0 0,-2-2-3 0,-1 3-9 0,0 0-2 16,4-4-4-16,-4 4-3 0,0 0 13 0,0 0-18 15,-3 13-9-15,3-8-9 0,-1-1-2 0,1 1-6 16,0-2-9-16,0-3 0 0,-1 7 0 16,1-5 2-16,0-2 4 0,0 0 2 0,1 5 5 0,-1-5 3 15,0 0 4-15,0 0 6 0,5-10 5 0,-1 6-1 16,0-4 0-16,2 1 7 0,2-1 5 16,-3-3 0-16,0 4 8 0,2-4 1 0,0 4 8 0,-1-3 0 15,2 3-2-15,-1-2 2 0,-1 2 0 0,0 3-3 16,-1-2 1-16,2 3 0 0,-1-1 2 0,3 1-7 15,-1 1 6-15,2 2-4 0,0 0 5 0,-3 2 0 16,2 1-11-16,0-1 5 0,-2 3 3 0,0 2-2 16,0 0-4-16,1 2 3 0,-3-1 1 0,0 2-3 15,-1-3-1-15,0 6 4 0,-3-3-3 0,2 1-3 16,-3 1 2-16,0-2 3 0,0-1 2 0,-3 1-8 16,2-2 3-16,1-1 13 0,0-5-12 0,0 5 0 15,0-4 1-15,-3-1 3 0,3-2 2 0,0 0-4 16,0 0 4-16,0 0-7 0,0 0-5 0,-1-12 1 15,1 4 0-15,4-8 2 0,-3-1 0 0,-1-2-4 0,5 0-1 16,-1-1 3-16,0-5 0 0,2 6 14 0,-2 2-17 16,4-2 7-16,-4 5-1 0,1 1 0 15,-1 5 6-15,2-2-4 0,-1 2-6 0,-1 3 2 0,0 0 1 16,0-1 7-16,2 2-8 0,2 2 2 0,-3-3-5 16,2 5 0-16,1 5-1 0,4-5 3 0,-2 2 1 15,0 4-1-15,5 1 20 0,0 4-24 0,-2-2 1 16,0 3 1-16,5-1 0 0,-5 4 1 0,2-1 1 15,-2-1-3-15,7 7 7 0,-8-7-4 0,6 1 1 16,1 6-5-16,-2-7-1 0,0 0-7 0,0-3-8 16,2 1-7-16,-2 0-6 0,3-3-12 0,2 0-11 15,-4-1-3-15,4-3-1 0,-1-2-1 0,-1-2-2 16,1-2 2-16,1-2 2 0,-1-3-1 0,4-2 1 16,-1-4 7-16,-3 2 1 0,-2-6 4 0,3-2-2 15,-3-5 6-15,-2 1 0 0,-1 0 6 0,-3-2 9 16,1 1 4-16,-3 0 7 0,-2 1 23 0,0 7 1 15,-8 2 8-15,3-1 19 0,0 3 20 0,-4 3 3 16,0-1 3-16,-2 0 6 0,2 6-4 0,-3-1 3 16,-1 1-15-16,-3 1-13 0,-1 2 4 0,0 2-7 15,-6 3 2-15,-1 4-5 0,0 1-5 0,-1 3-4 16,1 5-3-16,-2 3 4 0,2-3-11 0,6 0 3 16,-4 5 0-16,4-4-6 0,4 0-2 0,0 2-12 0,1 1 0 15,4-4-13-15,0 1 3 0,5-1-11 16,-1-1-7-16,4-1-7 0,-2-3-14 0,2-3 1 15,1 0-4-15,1-4-2 0,-1 1 3 0,3-4 6 0,0-3 3 16,1-3 8-16,4-4 4 0,-2-1 5 0,-2-6 5 16,2-4 2-16,0-5 6 0,0 0 8 0,-4-5 2 15,-1-6 1-15,-1 2 8 0,0-11 2 0,1 13 8 16,-2-20 3-16,-3 15 7 0,0-13 12 0,-5 15 2 16,0-12 7-16,0 15 17 0,-1 1 17 0,0 1 13 15,-2 3 13-15,-1 9 8 0,2 0 2 0,-1 1 9 16,2 7 7-16,-2 3-3 0,2-2-10 0,-4 4-16 15,5-1-13-15,0 1-20 0,0 4 0 0,0 0-3 16,0 0-16-16,-4 11-3 0,4 1 0 0,0 3-10 16,3 4 0-16,-2 8-5 0,0 0-6 0,4 1 3 15,-1 2-4-15,0 3-1 0,1-1-1 0,3 2-6 16,-2-1 2-16,3-4 3 0,3 3-5 0,-5-3-3 16,3 3-1-16,1-3-5 0,1-3 5 0,3-2-5 15,0-1-1-15,0-2-4 0,-2-7-6 0,1-1-1 16,2-1-9-16,4-5-4 0,0 0 2 0,1-3-4 15,-1-3 1-15,1-1 2 0,-1-2-3 0,1-2-5 16,0-3 3-16,-3 0-2 0,0-4 4 0,-1 1 2 0,-2-2 0 16,0 0 8-16,-2 2-2 0,-1-4-3 0,-5 1 4 15,2-1 0-15,-5 2 5 0,3 2 1 0,-5-2 1 16,1-1 10-16,-3 3-10 0,-3-2 0 16,2 0-2-16,-4 2 2 0,-4-3 1 0,1 4-4 0,-5 1-1 15,3 1 0-15,-8-1-1 0,0 2-2 0,0 3 0 16,2 0-8-16,2 3-10 0,1-2-13 0,3 0-23 15,2 4-22-15,0 0-8 0,2 1-8 16,-2-3-4-16,3 4-6 0,3-3-4 0,2-1 3 0,-7 3 9 16,7-3 6-16,-1 4 14 0,1-4 7 0,0 0 9 15,4 4 3-15,-4-4 7 0,6 3 10 0,-2-1 3 16,1-1 0-16,1 1 13 0,1 0-2 0,-1 1 2 16,1 0 6-16,-2 2 1 0,5 1 5 0,-2 2 4 15,-1 0-2-15,1 1 1 0,2-1 3 0,-3 3 4 16,-1 0 2-16,4 2-2 0,-3 2 2 0,-1-4 1 15,0 0-1-15,3 3 5 0,0 0 1 0,-1-4 2 16,0-1-4-16,-1 1-1 0,0-3 3 0,2 1-5 16,-3-2 3-16,2-2 2 0,-2 0-2 0,0 0 1 15,2-3 0-15,0-1 3 0,-8 0 0 0,15-7 1 16,-7 0-2-16,3-8 5 0,-2 1 0 0,-1-3-4 0,3-8 1 16,0-1 9-16,-2-3-3 0,-3 5 4 15,0-10 5-15,-1 0 7 0,-1-2 0 0,-4 1 1 16,0-1 3-16,-4-11 5 0,4 13 4 0,-1 2 16 15,1 0 24-15,-4 6 14 0,4 5 16 0,-5 4 10 16,4 4 9-16,1 3-24 0,-3 0-3 0,2 4-15 0,1 1-13 16,0-1-11-16,0 3-4 0,0 3-13 15,0 0-2-15,0 0-3 0,0 16 6 0,1 0-10 0,2 2-7 16,1 8 3-16,-2 3-2 0,0 3-5 0,0-3-2 16,2 4-3-16,-3 1-3 0,3 0 5 0,3 3-1 15,-4-1-4-15,5-2-3 0,-3-3 3 16,0 1 0-16,-1-1-5 0,4-4-3 0,-2 2 3 0,-1-10-11 15,-1-3-9-15,1 1-8 0,-1-5 0 0,2 0-4 16,-3-6 3-16,3 1 0 0,-2 0-2 0,3-5 8 16,-2-2 2-16,-5 0-2 0,12-6 3 0,-4-4 5 15,1-2-5-15,4-3 6 0,-2-9 0 0,-2 1 5 16,1 0-7-16,1-5 2 0,-5 1 1 0,-1 2 2 16,-1 6-4-16,1 4 13 0,0-2 12 0,-1 5 9 15,-4 0-3-15,1 3 0 0,-1 1-1 0,2 2-2 16,0 3-7-16,-2-2-8 0,0 5 1 0,2-2-2 15,-2 2-2-15,0 0-3 0,2 12 3 0,3-1 0 16,-3 2 4-16,2 1-4 0,3 6 2 0,-1-2 2 16,-2 0-1-16,0 8 1 0,1-2-6 0,4-4 2 15,-4-1-1-15,-1-1 1 0,1 1-4 0,3-1-14 16,-2-2 0-16,2 0-8 0,-3-6 0 0,-1 0-9 16,-2-5-3-16,2 2 0 0,1-2 12 0,-4-3 7 15,3 3-3-15,-4-5 5 0,7-2 5 0,-2-1-4 0,-1-2-1 16,5-7-2-16,-3-4 9 0,3-1 4 15,1-8-1-15,2 2-7 0,-3-5 10 0,-2-2-7 16,3-2 2-16,-4-1 1 0,-3 3 1 0,1-1-2 0,0 6 8 16,-8 6-1-16,4-1 13 0,-1 3-1 0,-3 0 3 15,2 5 12-15,0 0 16 0,0 5 11 0,-1 0-1 16,3 3-6-16,-3 0-6 0,0 0-7 0,2 1-7 16,1 3-5-16,0 0 0 0,-7 11-4 0,1 0 0 15,-2 3-1-15,2 3-7 0,3 3 7 0,-1-2-5 16,3 5-4-16,1 3-1 0,1-1 0 0,2-5 2 15,0-1-2-15,1 2-3 0,2-2 3 16,-1 0-4-16,3-2-7 0,4-2-4 0,-3 0 2 0,0-5 0 16,3 2-7-16,0-3 2 0,0-4-4 0,3-1-5 15,-2-1-6-15,6-4 5 0,0-2-1 0,2-2-1 16,4-7 0-16,0-1-1 0,-2-3 7 0,-3-1 0 16,3-3-1-16,-4-2 2 0,-1-4 2 0,-4-1-2 15,3 1 4-15,-4-3 3 0,-3 0-1 0,-2 4 5 16,-5 5 2-16,2-1 6 0,-5 5 15 0,0 2-5 15,-5 1-6-15,0-2 7 0,-2 6 4 0,0-1 0 16,1 3 1-16,-4-1-4 0,1 3-3 0,0-2 1 16,-3 3-4-16,6 1-5 0,-2 2 3 0,4 0-5 15,-2 1-8-15,6 0-2 0,-9-3-8 0,9 3-5 0,0 0-4 16,-5 4-3-16,5-4 2 0,0 8-9 16,1-5 4-16,3 1 2 0,0-2-12 0,1 3 11 15,5-2 3-15,2-2 0 0,-2 1 0 0,0 0-1 16,2 0 8-16,-1-2 5 0,-1 0 2 0,-3 0-3 0,0 2 4 15,1-2 0-15,-8 0 5 0,12 0-2 0,-9 1 0 16,3-1-3-16,0 2 4 0,-1 3-1 16,-1-3 4-16,1 3-2 0,-1 2-2 0,2-2 2 0,-3 1 5 15,2 5-4-15,-1-3 0 0,1 5 9 0,-3-2-5 16,2-2 4-16,-3 4-3 0,5 4 3 0,-3-4 1 16,2 0-5-16,-2-1 3 0,-2 0-3 0,3 1 3 15,-3-3-12-15,3 0 14 0,0-1-6 0,0 0-6 16,0-3 2-16,-3-1 3 0,4-1 5 0,-1 0-2 15,1-2-8-15,-1-2 13 0,-4 0-7 0,0 0-8 16,18-9 4-16,-12 1-1 0,3-2 0 0,0-3 2 16,1-4-3-16,-2 1 10 0,2-7-4 0,-4 6-6 15,1-3 11-15,1 2 3 0,-2 1 6 0,-2 3 5 16,-1 3 7-16,-1 2 9 0,-1 2 2 0,0 2-2 16,3 0-6-16,-4-2-3 0,2 5-9 0,-2 2-7 15,1-4 0-15,-1 4 2 0,0 0-2 0,0 0 5 16,0 0-5-16,2 15-1 0,-2-8-3 0,-1 4 1 15,0-2 0-15,1 1-3 0,0 2 1 0,0 4-4 16,0-3 9-16,1-1-9 0,0-2-10 0,3 2 6 0,0-6-5 16,0 4-11-16,1-3-2 0,-2-2-2 15,2-1-2-15,-1 2 4 0,1-4 0 0,1-1-1 16,1-1 7-16,5-3-1 0,-3-2 8 0,0-2-8 16,5-5 5-16,-1 0 4 0,0-1 3 0,-2-4-10 15,2 1 12-15,-3-1-1 0,1 1 0 0,0 1 0 0,-1 0 12 16,-1 3-12-16,-4 0 19 0,3 3 2 0,-3 1 8 15,-1 3 6-15,-3 0 0 0,0 0-3 16,2 1-7-16,-2 1-2 0,-1 3-9 0,3-4 2 0,-3 4-3 16,0 0 2-16,0 0-1 0,0 0-8 0,2 16 4 15,-2-7 3-15,-1 4 0 0,0 2-9 0,0 4 7 16,-1 0 0-16,0 8-3 0,-1-1-1 0,3 4 5 16,0-2-4-16,-2 2 5 0,0 3-3 0,6-2 4 15,1 3-2-15,-3 0-2 0,3 0 3 0,2 1-3 16,-3 1 1-16,3-2 3 0,0 2-6 0,1-2 3 15,-2 0 0-15,1 0-2 0,3-1-5 0,-5-3 7 16,1 2-1-16,-1-5 0 0,-5 2-2 0,3-6 1 16,-6 3-2-16,-2-2 2 0,-1-4 6 0,-3 2 0 15,-4-5-4-15,-6 2 3 0,1-8 5 0,-6 2 1 16,-2-1 4-16,0-2 5 0,-1-6 7 0,5-4 7 16,0-2 3-16,3-3-1 0,0-2 3 0,2-5-1 15,-2-1-8-15,5-8-3 0,-2-1-1 0,6-4-8 16,3-2-2-16,2-2-7 0,6-2-1 0,3 2 1 15,3 2-4-15,0 0-1 0,1 4-1 0,2 1 0 16,-1 6-3-16,0 0-4 0,3 2-3 0,6-4 7 16,4 2-2-16,1 1-4 0,-9 3-22 0,12-1-12 0,-3 0-30 15,-7 3-31-15,2-1-37 0,-2 1-45 0,1-1-30 16,-1-1-53-16,-1 1-61 0,-2-1-58 16,-3-3-1043-16,-1 2 475 0,0-2 316 0</inkml:trace>
  <inkml:trace contextRef="#ctx0" brushRef="#br0" timeOffset="68097.299">15868 5078 297 0,'-4'-3'291'15,"-3"3"-9"-15,7 0-29 0,-7-1-16 0,7 1-15 0,0 0-17 16,-8-3-18-16,8 3-21 0,0 0-15 0,0 0-16 16,0 0-8-16,0 0-7 0,0 0-9 0,22-1-1 15,-9 1-5-15,7-2-5 0,9 0 1 0,1-1-8 16,4 1 1-16,-2-1-1 0,3-1-8 0,-3 2-10 15,-2 0 4-15,0-2-5 0,-9 2-10 0,0-1 4 16,-2 2 0-16,0 0-9 0,-6-1-3 0,-4 2-9 16,1-1-4-16,-5 1 4 0,3 0-9 0,-3-1 15 15,-5 1-17-15,9-1 2 0,-9 1-7 0,5 0-2 16,-5 0-6-16,0 0-26 0,6-2-39 0,-6 2-52 16,0 0-66-16,0 0-80 0,0 0-93 0,0 0-874 15,-24 3 401-15,13-3 270 0</inkml:trace>
  <inkml:trace contextRef="#ctx0" brushRef="#br0" timeOffset="69463.25">17769 5275 198 0,'0'0'235'0,"-4"3"-27"0,4-3-16 0,-1 3-20 0,1-3-15 15,0 0-2-15,0 0-4 0,0 0 0 0,15-6 6 16,-6 2-2-16,3-3 3 0,3-3-5 0,2 1 3 16,-2-1-5-16,3-4-12 0,2-4 3 0,3 2-7 15,0-3 5-15,-3-2-14 0,1-1 7 0,-2-1-26 16,-2-1-3-16,2-3-10 0,-1-1-7 0,-4-2-12 16,-1-2 1-16,0 1-13 0,-4-3 2 0,-2 1 11 15,-4-2-3-15,2 4 14 0,-9 2 10 0,3 1 7 16,-2 5 8-16,-1 6 9 0,-2 1 1 0,-3 0-1 15,0 7-12-15,4 1-8 0,-1 2-5 0,0 2-12 16,-4 0-8-16,0 2-9 0,0 5-8 0,-4 1-7 16,-3 6-7-16,-5 9-3 0,0 1-4 0,-2 6-6 15,5 2-1-15,2 2-3 0,4 4-5 0,1 12 5 16,2-1-9-16,5-10 0 0,1 11-2 0,5-10-1 16,4 11 0-16,4 0 1 0,5 0-5 0,-1 3-4 0,2-4 4 15,2 0-2-15,-2 2 0 0,2-4 0 0,3 2 1 16,1-3-3-16,-3 1-1 0,4-2-1 0,-6-11-7 15,7 13 0-15,-5-13-10 0,0 0-4 16,-3 1-4-16,2-1 0 0,-6-2-7 0,2-4 0 0,-1 3-3 16,-6-3 3-16,-1-6-2 0,-1 5-1 0,-4-2 4 15,0-2-2-15,-4-1 1 0,-1-2-11 0,-4 0 1 16,-5-1 6-16,2-3 2 0,-1-1 5 0,0-3 4 16,0-4 2-16,-1-2-1 0,-3-1 4 0,-1-3 4 15,1 0-1-15,0-4-1 0,-1-2 3 0,1-5 0 16,2-2-2-16,-2-8-1 0,3-1 0 0,4-4 2 15,1-2 2-15,7 1-3 0,-1-4 1 0,4 2-2 16,6-1-5-16,4-2 0 0,2-2-8 0,6-8 7 16,-1 12-3-16,9-10 0 0,0 2 3 0,-5 10 1 15,11-7-2-15,-8 9 5 0,-2 5-3 0,1-5 3 16,1 4 2-16,-1-3 0 0,2 3 6 0,-3 2-3 16,-2 2 6-16,-4 1 6 0,-2 4-7 0,-2 2 4 15,-3 0 12-15,-1 4-3 0,0 3 0 0,-5 0 2 16,1 3-4-16,-3 0-1 0,1-1-2 0,2 2-5 0,-5 1 1 15,0 0 9-15,0 0-8 0,0 0-1 16,2 10 0-16,-4-2 4 0,-3 6 0 0,4-1-2 16,-3 6 4-16,2-1-7 0,-1 0 7 0,2 0 1 15,-2 2-5-15,-1 0 3 0,3 7-6 0,1-7 2 0,1-1-4 16,3 2-9-16,-3-6-9 0,2 3-30 16,2-2-8-16,-1-4-23 0,2 0-6 0,-2-3-12 0,1-1-1 15,0 0-1-15,3-4 6 0,-4 1 13 16,2-3 8-16,2-2 6 0,-8 0 1 0,14-9 7 0,-5 2 6 15,-1-9 7-15,-2 0 1 0,3-1 7 0,0-6 9 16,-4-6 0-16,-1 2 10 0,2 0 1 16,-3-5 13-16,-2 6 12 0,0-3 12 0,2 5 0 15,-4 4 16-15,3 3 5 0,1 4 9 0,-2 1 2 0,0 3 1 16,1 0-5-16,0 2-9 0,3-2-4 0,0 5-2 16,3-2-4-16,2 3-7 0,2 1-2 0,-1 2-2 15,7 2 3-15,1 2 6 0,2 1-8 0,3 7 0 16,3 0-9-16,-2 1 6 0,0 4-2 0,-2 1 8 15,0-1-10-15,-2 3 1 0,-4 0-2 0,-3-4 3 16,-4 0-4-16,0 1 1 0,-2-1-3 0,-4 1 1 16,0 0-1-16,-4 0 6 0,-4-1-1 0,0-1-2 15,0-2-2-15,-1-2 1 0,0 1 8 0,-2-4 4 16,-2 0 13-16,2-2 8 0,-2 0 5 0,0-1 9 16,0-4 0-16,-3-1 6 0,1 0-7 0,1-4 5 15,-3-1 0-15,3 0-9 0,2-5-2 0,0-1-5 16,1 0-5-16,1-3-3 0,1-5-6 0,2 1-6 15,3-9-3-15,1 1-4 0,7 1-7 0,-3 0-3 16,9 3-4-16,0 0-2 0,5-1-12 0,1 0-4 16,5 4-11-16,2-1-11 0,-2 3-9 0,2 3-3 0,3 1-22 15,2 0-27-15,0 2-4 0,0 4-27 16,-2-1-31-16,1 7-14 0,2 0-22 0,-1 2-24 16,0 0-33-16,0 5-22 0,3-1-28 0,-5 6-751 15,2-2 352-15,5 2 234 0</inkml:trace>
  <inkml:trace contextRef="#ctx0" brushRef="#br0" timeOffset="70347.151">19957 5247 188 0,'1'-10'214'15,"3"-2"-18"-15,-3 1 8 0,0 0-2 0,-1-1-10 16,-2-3-6-16,-3-2-6 0,1 8 7 0,-1 0 1 0,-2-4-6 15,-2 5 7-15,-1-3-14 0,-3 1-8 0,-1 6-12 16,-2-4-4-16,-5 4-7 0,2 3-13 16,-3 1 4-16,2 3-16 0,1 3-10 0,-2-1-15 0,-4 6-8 15,-1 3-13-15,5 1-7 0,5-1-6 0,3 0-5 16,-1 1-5-16,1 2 2 0,0 5-5 0,5-4-17 16,3-1 14-16,-2 1-14 0,4-1-10 0,1 0-5 15,4-5-8-15,1-2-8 0,0 3-6 0,2-4-12 16,4 0 8-16,0-1-1 0,2-4-3 0,1 0 0 15,2-4 1-15,1 0 1 0,3-1 14 0,-4-4-23 16,5 0 8-16,-3-2 4 0,0 0 3 0,0-3-1 16,-1 2 8-16,-3 1-3 0,0 0 5 0,-2-1 18 15,-3 2-14-15,1-1 21 0,-2 4-18 0,-1 1-6 16,-1-1 8-16,0 3-4 0,-2-3 1 0,-2 3-7 16,0 0-9-16,9 0 9 0,-9 0 0 0,7 3 1 15,-4 0-1-15,1 3-2 0,-2 0 4 0,3 1-1 16,1 3 5-16,-1-3-11 0,0 5 7 0,-1-3-2 15,2-1-2-15,1-1-2 0,-2-1 5 0,1 0 3 16,-2 0-7-16,1-2 0 0,2 1-2 0,-2-3 1 16,0 1 6-16,1-3 2 0,-6 0 0 0,13-3 5 15,-4-1-5-15,2-3 15 0,-4-3-14 0,3-3-3 16,3-2-1-16,-4-1 0 0,0-3 5 0,2-4 0 16,-4-3-8-16,0-2 0 0,1-2-3 0,0-1 0 15,-2-1-3-15,1-3 4 0,-2 1-3 0,-1-1 1 16,0-1 12-16,-4 2-11 0,2 3 13 0,-4 6 12 15,0 1-4-15,-2 7 13 0,2 0 15 0,0 6 13 16,1 2 0-16,-1 3-6 0,0 0-7 0,-2 2-8 16,0 4-3-16,4 0-3 0,-17 10 2 0,4 5-6 15,-6 3 0-15,3 10-5 0,0 0-2 0,2 4 0 16,1-2 1-16,5 5-4 0,-1 11-2 0,2-12 0 0,4 0-2 16,3 1 2-16,-1 2 1 0,2-4-7 15,3 2 4-15,2-2-3 0,1-3-3 0,2-1 2 16,1-4-1-16,0-2-4 0,2-6 2 0,2-2-7 0,0-4 11 15,2 0-13-15,2-5 4 0,0 0-4 0,4-6-2 16,-2 0 1-16,7-7-1 0,0-3-5 16,-8-1 5-16,7-5 4 0,-2 1-5 0,-1-6 7 0,1-3-14 15,-3-1 1-15,-1-3-5 0,-1-5 1 0,-2 0-3 16,2-10 2-16,0-1 4 0,-6 2-4 0,-1-5 1 16,-2 13 1-16,-5 0 0 0,-3 2 9 0,0 1 14 15,-2 4 2-15,-2 10 21 0,0 5 18 0,-2 0-6 16,0 3-2-16,2 2-4 0,-1 3-11 0,-3 2-4 15,6 2-3-15,-14 12-4 0,1 1 7 0,0 10 1 16,-5 3 0-16,8 4-8 0,-5 4 6 0,3-2-4 16,3 14 3-16,5-16-9 0,-1 3 1 0,5 0 3 15,0-1 2-15,1-5-5 0,7 2 0 0,1 0 4 16,6-5-8-16,1 0-1 0,0-3-16 0,5-3-30 16,1-3-40-16,2-4-55 0,1 0-49 0,-5-5-62 15,6-1-85-15,-4-2-96 0,9-3-894 0,-3-4 440 16,-6 0 294-16</inkml:trace>
  <inkml:trace contextRef="#ctx0" brushRef="#br0" timeOffset="75467.909">21453 5095 202 0,'-8'-5'237'0,"6"0"-5"0,-1 0 14 16,-2 0-1-16,1 3 6 0,0-3-12 0,3 0-13 16,-3-1-1-16,4 1-11 0,-4-1-18 0,4 0-15 15,0 0-1-15,0 1-9 0,0-1-9 0,2 0-13 16,0-1-17-16,2 2-16 0,5 0-12 0,-1-2-18 16,3 5-5-16,2-1-11 0,6 1-3 0,4 2-5 15,4 2-4-15,1 1-11 0,0 6-6 0,0-2-5 16,-1 4 1-16,-4 0 3 0,3 2-8 0,-11-2-1 15,8 6-10-15,-10-4 0 0,0 0 0 0,-2 3-2 16,-3 0-1-16,-1 1 4 0,-1-2-5 0,-3 6 1 16,1-3-4-16,-4 2-6 0,0 1-6 0,-2-4 7 15,-2 2 6-15,0-3-20 0,1 0 10 0,0-4-2 16,-2-3-1-16,2-1 18 0,-1-1-9 0,3-2-5 16,-3-2 7-16,1-2 2 0,3-1-4 0,0 0 3 15,-15-7-8-15,10-2-1 0,1-1 4 0,-1-5-1 16,4-2 3-16,-2-3-2 0,3-8-6 0,2 4 1 15,-1-3 3-15,4 1-7 0,1-1 10 0,1 9-1 16,0 2 3-16,1-1-6 0,1 3-1 0,0 2 12 16,0 2-9-16,1 2 1 0,2 0-9 0,-1 2 2 15,8 1-2-15,-1 1 4 0,0 3-3 0,0 2-2 0,1 3-2 16,-2 1-1-16,-2 1 3 0,0 2-5 0,-1 0 8 16,-1 4-1-16,-4-2 9 0,1 3-8 15,1 0 2-15,-4 4-1 0,-3 0 4 0,-1-1-8 16,-1 0-1-16,-2 0 4 0,-4 1 2 0,3 0-6 0,-3 0 0 15,0-1-7-15,-2 0-10 0,1-6-5 0,0 2-11 16,1-6 5-16,-1 1 1 0,4-2-6 0,-2 0 13 16,-1 1 5-16,2-4 6 0,2-2-9 0,0 0 12 15,0 0-5-15,-8-9 3 0,4 1 5 0,3-5 1 16,2 1-6-16,2-7 4 0,-1 0-3 0,4-7-3 16,2-1-6-16,0-4 8 0,2 3-2 0,2 2 5 15,-1 1 14-15,2 2-16 0,-3 4 0 0,-1 5 0 16,0-2 5-16,1 7-7 0,-2-1-1 0,1 0 0 15,1 3 4-15,-1 0 2 0,0 2-8 0,5 3 8 16,-2-1-1-16,-2 3 0 0,1 3 0 0,1 2-3 16,-1 2 1-16,3 2 3 0,-2 4 8 0,-1 1-5 15,-2 1 2-15,0 4-2 0,3 3 4 0,-5 0-3 16,1 2 21-16,-3-5-19 0,4 7-1 0,-2-8-5 16,-1 1 11-16,0 5-6 0,3-6 1 0,-1-2 5 15,-3 1-10-15,4-1-1 0,0-5-2 0,-3-2 11 16,1 0 1-16,0 2-1 0,2-5 5 0,-2-3-8 15,3 2-4-15,-2-5 2 0,3 2 8 0,-2-3 0 16,3-2 4-16,0-4 10 0,-3-1-19 0,5-5 3 16,-1 0 0-16,0-4-2 0,4-4 0 0,0-1 1 15,-4 0 6-15,0-1-8 0,-3 5-3 0,-1 2 5 16,-2-1 0-16,-1 0 6 0,-2 3-3 0,-2 5 24 16,0-3 2-16,-1 3 7 0,-1 1 0 0,-1 3 4 15,-1-2-4-15,1 3-7 0,-4 2 0 0,0-1-3 0,5 3-10 16,-17 5 7-16,3 1-9 0,0 2-1 15,-4 3-4-15,4 1-5 0,0 1 0 0,1 1 2 16,4 1-4-16,-3-1 4 0,4 2-13 0,0-1 2 0,3 1-5 16,4 0-15-16,0-2-11 0,1-3-9 0,1 3-1 15,0-5-5-15,3 1-4 0,0 0 7 0,2-3 1 16,1 3-6-16,-2-8 4 0,5 1 10 0,0-1-5 16,-1-2 12-16,2-2 5 0,1-2 3 0,-2-3 4 15,8-4-1-15,-5-2 5 0,2 1 13 0,-2-2-3 16,1-1 9-16,-2 1 11 0,-1 0 14 0,-1-1 10 15,-1 3-4-15,-1 2 12 0,0 1-2 16,-1 1-2-16,-2-2-6 0,2 3 8 0,-2 2-13 0,1 1-9 16,1 1-6-16,-1 1-4 0,1 2 3 0,1 0-4 15,0 0-7-15,-3 2 6 0,6 3-1 0,0 2-4 16,-2 1-6-16,-3 1 2 0,3 0 2 0,-1 2 4 16,0 3-4-16,-3-2 4 0,-1 0-9 0,-1 3 8 15,1-2-1-15,-1 0-6 0,-2-1 4 0,-1 0-2 16,-1-2-7-16,-1 0 4 0,1 1 1 0,0-1-3 15,-2-4 3-15,2 0 0 0,0-2 1 0,0 0 2 16,-1 1 0-16,2-5 1 0,0 0 2 0,0 0-7 16,0 0 5-16,0 0 0 0,-9-14-5 0,9 4 3 15,-2-2-5-15,2-5-4 0,0 0 4 0,1-2 2 0,2 0-3 16,-2-1 1-16,0 2 4 0,4-1 0 16,0 0-5-16,3 4-5 0,-3 5 8 0,0-1-4 15,0 0-1-15,2 3 4 0,0-1-4 0,1 4 0 16,0 1 0-16,2 0 2 0,-2 4-3 0,4 0-1 0,0 3 6 15,3 1-5-15,-4-2 1 0,1 5 3 0,-2 1-3 16,7-1 12-16,-8 3-9 0,0-1-13 0,1 1 13 16,-1 2 3-16,-1-3 0 0,-3 2-6 15,1-1 7-15,1 1 2 0,-4-1-2 0,0 2-1 0,0-2-1 16,-1-2-2-16,0 1 0 0,-4-2 3 0,2 0-4 16,2-2-2-16,-4 2 4 0,4-4 3 0,-2 1 0 15,0-1 0-15,0-3 7 0,1 7 3 0,-1-7-6 16,0 0-1-16,0 0 2 0,0 0-1 0,0 0-2 15,1-18-1-15,-1 7 1 0,3 1-3 0,-2-2-2 16,3-4-8-16,1 1 8 0,0-2 2 0,0 0 1 16,0 0-2-16,2 0 2 0,0 3-4 0,-2-2-4 15,0 3 7-15,2 1-2 0,-1 3 3 0,-1 1 5 16,0-1 0-16,-1 3-12 0,-3 1 8 0,2 0-17 16,0 1 10-16,-1 2 0 0,-2 2 0 0,10-1 6 15,-10 1-1-15,13 3-2 0,-8 1-2 0,3 1 2 16,2 0-2-16,-1 1-1 0,-1 2-2 0,-2-2 6 15,3 3-3-15,-4-2-1 0,3 2 3 0,-3 2 1 16,3-4-4-16,-3 3 10 0,0-3-3 0,0 3-5 16,-1-5 4-16,-2 2-8 0,2-1 6 0,0-1-6 15,-1 1 16-15,-2-1-12 0,1-3 2 0,1 3-2 16,0-3 0-16,-1 1 3 0,-2-3 1 0,3 3-5 16,-3-3 16-16,2 3-9 0,-2-3 4 0,0 0 0 0,0 0-11 15,13-6 2-15,-9 3 7 0,2-4-2 0,1 1 2 16,0-5-7-16,2 4 9 0,1-5-6 15,2 0 0-15,-2 3-4 0,-1-2 5 0,0 2 1 0,-3 1-3 16,2 2 14-16,-3 1-2 0,-1 2-5 0,1-2 4 16,-1 1-3-16,-4 2 6 0,0 2-18 0,6-4 8 15,-6 4-6-15,0 0 6 0,0 0 5 0,9 10-10 16,-6-5 4-16,-2 4-2 0,2 1 0 0,1 2-3 16,-2-1 2-16,1 6-3 0,-2-8 5 0,4 3-4 15,-2 1-3-15,-1 0 3 0,2-3 3 0,0 2-1 16,0-2 9-16,0-1-13 0,-1 1-1 0,1-3-4 15,0-1 0-15,0 0 1 0,1-3 2 0,0-1 5 16,2 1-4-16,-1-2 5 0,1-2 5 0,4-2-10 16,0-2 2-16,-1-1 6 0,5-4-11 0,1-3 10 15,-3-1-2-15,6-7-6 0,-5-2 4 0,5-2-1 16,-1-1 4-16,-2-2 3 0,0-2-7 0,0-4 1 16,3-9 5-16,-4-1-2 0,-2 10-1 0,-2 1 1 15,-2-1 0-15,-3-1 5 0,2 5 7 0,-4 3 10 16,-1 8 21-16,1 0 11 0,-2 9 17 0,-1-1 7 0,-2 4 0 15,2 0-8-15,2 3-9 0,-3-1-12 16,0 2-9-16,0 3-10 0,0 0 0 0,0 0-6 16,-8 13 0-16,3 3 2 0,-3 1-9 0,-2 10 3 15,3 3-6-15,-2 3-6 0,1-2 1 0,-2 6 4 0,2-2-1 16,-1 12-5-16,3-12 1 0,-1 2-2 0,4 9 2 16,-4-1-3-16,3-10 3 0,0 1-4 15,-3 13 1-15,0-1 0 0,5 0 1 0,-2-14-3 0,-1 12 0 16,2-12-1-16,3 2-1 0,0-3-3 0,-1 0-1 15,1 1-7-15,5 0-1 0,-5-3 1 0,5 1 1 16,0 1 4-16,-1-3-3 0,-1-1-3 16,-3-3 4-16,0-6-5 0,-4-3 2 0,1-1 2 0,-2 0-2 15,0-5 10-15,-4-2-6 0,2 0-1 0,-5-3-3 16,-1 1 0-16,-5-4 1 0,5 2 2 0,-2-5-1 16,0-3 4-16,-2-2 4 0,-4-4-3 0,5 1-2 15,0-4-3-15,3-2-1 0,-2-10-4 0,4 1-4 16,4-3-3-16,3-3-2 0,5 2-4 0,4-2-2 15,8 0-12-15,5 0-17 0,0-3-5 0,5 5-3 16,2 0 8-16,11-5-10 0,-4 10-7 0,-4-4 7 16,17-1-4-16,-13 7 5 0,11-10 5 0,-11 12 8 15,13-8-10-15,-13 7 23 0,1-2-16 0,0 3 5 16,1-4 3-16,7-3-4 0,-11 4 4 0,-2 4 12 16,3-3 5-16,-6 1 3 0,0 2 6 0,-5 0 6 15,-4 3 0-15,-5-1 12 0,2 5 19 0,-6 2 5 16,1 0 12-16,-3-1-3 0,-2 2-1 0,-1 1-6 15,-2-1 8-15,-2 2 1 0,-1 2-11 0,-6-2 4 16,-2 4-3-16,-6 2 2 0,-3 4-12 0,-7 2-3 16,1 3-1-16,2 2 0 0,0 1-10 0,3 2 7 15,-2 3-3-15,8-6-4 0,-4 7-17 0,7-8-8 16,3 5-11-16,2-1-5 0,3-5-6 0,0 5 0 0,3-3-2 16,1-1-7-16,1 0-3 0,2-1 5 0,3 1 11 15,0-4 3-15,2 0-1 0,2 0 8 0,-1 1 2 16,2-3 3-16,1-5 16 0,-3 4-10 15,1-3 0-15,3-1 5 0,-1 0-1 0,0-3 9 0,-1 3 6 16,-5-1 3-16,2 1 5 0,-1-1 0 0,-2 1 11 16,1 0-3-16,-6 0-1 0,9 0-2 0,-9 0-5 15,8 0 8-15,-8 0-9 0,7-3-4 0,-7 3-1 16,6 0 0-16,-6 0 1 0,0 0-8 16,7 3-7-16,-5-1-3 0,0 2-14 0,0-1-16 0,-2-3-10 15,5 5-12-15,-2-2-6 0,-1-1-5 0,-2-2 1 16,4 3 4-16,-4-3 6 0,7 1 5 0,-7-1 2 15,10-6 2-15,-3 3 7 0,2-4 3 0,0 0 2 16,5-6 6-16,-1 1 7 0,-2-2 3 0,1-1 2 16,2-1 6-16,0 1 0 0,4-4 2 0,-4 5 10 15,-2 1 12-15,0 3 2 0,-3 1 4 0,0-1 1 16,1 3 3-16,-1-3 5 0,1 5 0 0,0-1 3 16,-3 0-2-16,-2 1-2 0,3 1 11 0,-1-1-10 15,0 2 10-15,-2 1-16 0,3-1 2 0,-3 1 0 16,0-2 4-16,1 1-8 0,2 1 2 0,-4 1 4 15,0-1-6-15,-4 2 8 0,6 0-2 0,-6 0 4 16,8-2 5-16,-8 2-3 0,0 0 2 0,5-3-9 16,-5 3 3-16,0 0-5 0,0 0 0 0,0 0 12 15,0 0-8-15,0 0 0 0,0 0 8 0,0 0-3 16,0 0 12-16,-15 12 0 0,6-6 9 0,1 0 1 16,-5 4-1-16,3 0-5 0,-3 1-3 0,1 2 0 15,-1 4 5-15,0-5 5 0,3 2-14 0,-1 1-5 16,1 2-2-16,1 0-4 0,4-1 2 0,0 1-5 15,0 0 4-15,1 2-2 0,2-2-4 0,2-1 6 16,2 1-4-16,1 0-8 0,3-6 11 0,3 1-17 16,-1 0 10-16,0-3 5 0,7 2-5 0,-4-6-7 15,3 2 4-15,4-5 6 0,0 2-6 0,1-5-7 0,-1-2 3 16,5-1 4-16,4-4 3 0,-2-5-9 0,4 2 9 16,-6-6-3-16,2-2-4 0,2-5 10 0,-3-5-10 15,8-8 3-15,0-1-1 0,-10 8 10 0,6-14-6 16,-5 4-5-16,0-6 3 0,-4 2 7 0,-2-2 10 15,-2-1-4-15,-1 4 24 0,-5 8 14 0,0 3 25 16,-4 4 13-16,-1 1 20 0,0 9 17 0,-3 6 9 16,1 1 9-16,-2 1-6 0,1 5-15 0,-1-1-17 15,0 0-16-15,0 3-15 0,0 3-15 0,0-3-6 16,0 3-5-16,0 0-5 0,-8 25-3 0,4-8-6 16,-1 8-4-16,-3 3-1 0,2 3-5 0,-3 4-4 15,4-3 1-15,-3-1-4 0,3 2-1 0,-1 0-3 16,0 2 0-16,0 0-3 0,1-2 1 0,-1 0-10 15,-2-3-7-15,3 1-4 0,1 0-3 0,-1-5-16 16,1-1-11-16,2-5-5 0,3-3-5 0,-1-6-12 16,1-3-8-16,1-1-1 0,0 1 2 0,1-4 7 0,2 1 13 15,1-4 3-15,2 0 1 0,-1-1 9 16,1-2-5-16,7-6 8 0,2-1 5 0,-2-5 2 16,7-3-1-16,0-6 4 0,0 2-2 0,-3-2 0 15,0 0 3-15,1 0 5 0,-3 0 4 0,-2 8 4 16,-2 1 8-16,-3-3 5 0,-2 8 8 0,-3 0 5 15,0 1 7-15,-1 4-5 0,1-1-4 0,-5 2-8 16,5-2-3-16,-2 5 2 0,-3 0-13 0,0 0 3 0,0 0 0 16,1 13 5-16,-5-2-2 0,3 4 0 0,-4 1-4 15,0-1 2-15,-3 7 0 0,4-3-1 16,-3 5 0-16,-1-1 2 0,0 3-4 0,1 0 5 16,0-4-2-16,2-3 0 0,-2 0-1 0,3-4-4 0,2-3-6 15,0-1-3-15,2 0 0 0,-2-3-1 0,4-1 2 16,-1 1-8-16,2-4 3 0,2 1-2 0,1-1 5 15,0-3 2-15,6-2-3 0,-2-2 1 0,4-1 3 16,4-2 2-16,0-5 0 0,0 2 4 0,3-10-7 16,0 1 9-16,1-4-8 0,-2-2 1 0,7-2 0 15,-6-2-2-15,2 3 9 0,-3 0-5 0,2-1-1 16,-6 3 2-16,-3 1 4 0,-1 8 11 0,-2 0 0 16,-4 4 2-16,1-2 1 0,-1 5 1 0,2 0-4 15,-5 0 8-15,0 5-7 0,0-2-4 0,1 1 3 16,-3-1-9-16,0 0 3 0,-1 4-6 0,0 0 1 15,0 0-1-15,0 0 1 0,0 0-3 0,5 8 5 16,-5-8-3-16,2 8 2 0,-2-4 0 0,1 0 1 16,-1 1-2-16,0-1-3 0,2 0 4 0,1 0-2 15,-3-4 5-15,2 4-4 0,-2 0 1 0,2-2-2 0,-2-2 7 16,2 3-6-16,-2-3-3 0,0 0 9 0,1 4-3 16,-1-4 2-16,0 0 4 0,0 0-4 15,0 0 4-15,0 0 2 0,0 0 0 0,2 4 3 16,-2-4 2-16,4 1-2 0,-4-1 3 0,0 0-3 0,0 0-1 15,0 0 0-15,0 0-4 0,0 0-3 0,0 0-1 16,0 0-4-16,0 0-3 0,-2 7 3 16,2-7 4-16,-2 5-4 0,-1 3 0 0,1-4 6 0,-1 3-6 15,-1 3-2-15,1 2 3 0,0 0-4 0,2 4 3 16,-4-1 2-16,1 0 4 0,1 3-6 0,-1-1 2 16,4 1-1-16,-2-1 3 0,-1 0-4 0,-1 2-1 15,7-4 9-15,-6 2-6 0,6-2-1 0,-3-1 4 16,1-4-5-16,0 0-1 0,3-1 7 0,0-3-6 15,-3 1-2-15,6-1 1 0,-2-1 1 0,1 2 2 16,2-4 2-16,-2-3 2 0,7 0-2 0,-3 0 1 16,3-5-2-16,2-2 2 0,2-2-2 0,1-2 0 15,-3-3-5-15,7-6-3 0,-3 2 1 0,0-4 0 16,0-3 6-16,1 1-7 0,-4-3-1 0,-1 0 3 16,0-1-2-16,-2 1-1 0,-5 9 5 0,-4 0 2 15,4 1 7-15,-5 0 3 0,-1 1 10 0,-1 4 5 16,-2 1 5-16,1 2 5 0,-2 1 5 0,0 1-5 15,2-1-1-15,-4 4-7 0,3-1-3 0,-2 1-7 16,2 1 0-16,1 3-10 0,-5-3 4 0,5 3-5 0,-4-3-7 16,4 3-8-16,-3-4-10 0,3 4-8 15,0 0-5-15,0 0-9 0,0 0 2 0,0 0-5 16,0 0-1-16,0 0 4 0,0 0 2 0,0 0 4 0,0 0 4 16,0 0 5-16,0 0 5 0,16 7-1 0,-11-6 2 15,3-1 3-15,3 0 3 0,-2 0 1 0,0 0 0 16,4 0 1-16,-3-1 1 0,-2 2 1 15,-2-1 0-15,3 2 0 0,-4-2-4 0,1 2 3 0,-1 1-2 16,0 1 2-16,0 1 3 0,-3 2-1 0,1 2 7 16,-1 0-3-16,1 2 2 0,-3-1-1 0,1 2 4 15,1 3-1-15,-4-2-4 0,2 2-1 0,-4 0 5 16,3 2-1-16,0 0-1 0,-2-5 2 0,1 5 3 16,-1-1-1-16,1 0-2 0,-2-4 3 0,1 2-3 15,2-6 1-15,1 4-1 0,-1-7-3 0,0 1 1 16,1-1-3-16,1-3 0 0,-1 2-1 0,0 1 4 15,0-5 1-15,2 4 1 0,-2-4-1 0,0 0 2 16,18-5-1-16,-10-3 5 0,3 1-6 0,1-4 2 16,-1-4 0-16,3 0-1 0,4-4 2 0,0-2 0 15,0 1-2-15,0-2-5 0,1 1 10 0,-1 4-6 16,0-3 1-16,-6 6-3 0,0 2 2 0,0 2 2 16,-5 3-1-16,1-1 5 0,0 1-1 0,-4 2-1 0,-1 1-4 15,1 1-6-15,-1 2 0 0,-3 1 5 0,0 0-3 16,7 6-1-16,-7-1 4 0,0 4-2 15,-2 1 2-15,-1 2 2 0,0 3-1 0,-3-1-2 16,1 3 3-16,1 0 0 0,-2 0 2 0,-2-2-3 0,3 4 5 16,0-5-7-16,0-2-9 0,4-2-3 0,-4 2-5 15,2-2-6-15,-1-3-6 0,3 0-18 0,0 0-9 16,-2-4 1-16,3 1 3 0,-1 0 0 0,1-4 12 16,0 0 3-16,1 4-7 0,-1-4-4 0,0 0 2 15,15-9 6-15,-8-1 0 0,2 3-2 0,5-10-1 16,0 5 8-16,2-4-19 0,3-2 21 0,2 1 15 15,-2 0-18-15,-1 4 9 0,-4 2-2 0,3-1 6 16,-2 5 1-16,1-2-9 0,-4 5 11 0,-1-3 9 16,0 4-10-16,0 1 4 0,-1 0 3 0,-3 2 8 15,3 0-9-15,-3 0 3 0,-1 2 2 0,3 1 2 16,1 1 3-16,-5 0 0 0,3-3-1 0,-3 3 1 16,1 1 5-16,2 1 1 0,0-1 5 0,-3-3-7 15,0 1 3-15,1 1-1 0,2-1 4 0,-3-1 11 16,2 0 5-16,-2-1-1 0,1-1 18 0,-6 0-15 15,13-1 1-15,-5-2 6 0,3 1-4 0,-3-4 1 16,1 2-4-16,1 0 4 0,-2-4 1 0,1 2-4 16,0-5-3-16,1 2 3 0,-1-5-5 0,0-1-3 15,-2-1 3-15,0 2-4 0,-1-2-3 0,-1 0 1 0,-1 0 0 16,-3 4 2-16,4-2-2 0,-5 4-3 16,2 2 4-16,-4 0-3 0,2 3-2 0,0-2-4 15,-2 2-8-15,-2 2 8 0,4 3-10 0,-6 0 8 0,6 0-1 16,-13 8 8-16,5 0-8 0,-1 2-10 15,-2 2 12-15,-1 3-5 0,2 2 6 0,-2 6 0 0,0-1 10 16,4-4-17-16,-2 4 3 0,4-2 1 16,-2 5 3-16,4 2-5 0,0-2 2 0,4 1 4 0,-1 0-6 15,2 2 7-15,-1 3-5 0,4-2 4 0,1 0 1 16,-1-2-5-16,2 3 8 0,-2-3-5 0,-1 2-1 16,-1 2 0-16,1-2 0 0,-3 0-1 0,1-2 6 15,-1 5-4-15,-1-5 0 0,2 2 0 0,-1-2 0 16,-4 0 2-16,0-2-5 0,2-5 2 0,-2-1-1 15,-1-3 4-15,0 1 5 0,0-4 2 0,0-3-2 16,-3-2 0-16,-1 0 11 0,-4-2 1 0,-5 1 8 16,4-3 0-16,-5 0 3 0,1-4 2 0,-4 0-4 15,2-4 6-15,-5-2-4 0,5-1-2 0,-4-5 1 16,5 2-1-16,1-1-2 0,-4-5-4 0,4 2 6 16,8-3-2-16,-1 0-5 0,3-1-1 0,4-5-8 15,4 2-1-15,2-7-8 0,8 1 5 0,1 1-1 16,4 0-6-16,6-2-4 0,2 3-2 0,4 3-3 15,2-2-3-15,-1 2 5 0,0 2-5 0,-2 3-1 0,3 0 3 16,-6 3 4-16,4-1-13 0,0 1 5 16,-1 2-1-16,-1 0 4 0,-8 6-5 0,3-3 0 15,-1 0-11-15,1 1-14 0,0-4-5 0,-6 3-6 16,4 1-22-16,0-1-17 0,-5 1-31 0,-4-1-32 0,1 1-38 16,-4-1-38-16,-2-1-53 0,1 0-61 0,-5-4-1002 15,-1 2 446-15,-4-3 300 0</inkml:trace>
  <inkml:trace contextRef="#ctx0" brushRef="#br0" timeOffset="75647.435">26490 4804 205 0,'-4'-3'295'0,"4"3"-30"16,0 0-24-16,0 0-28 0,-5-5-20 0,5 5-19 15,0 0-20-15,-2-4-28 0,2 4-38 0,-7-4-66 16,2 2-56-16,0-1-59 0,-9 0-64 0,-4-2-407 16,-13-2 188-16,-1 0 124 0</inkml:trace>
  <inkml:trace contextRef="#ctx0" brushRef="#br0" timeOffset="75805.023">25200 4652 139 0,'-35'-1'331'0,"3"0"-30"0,13 1-28 15,6-1-31-15,-1 1-25 0,7 0-23 0,1 1-18 16,4 0-11-16,2-1-9 0,9 6-13 0,11-2-7 16,10 2-13-16,8 0-18 0,16 2-8 0,2-1-18 0,3 2-47 15,-2-4-59-15,-4 0-80 0,-1-1-88 0,-19-2-665 16,3-4 286-16,-7-1 192 0</inkml:trace>
  <inkml:trace contextRef="#ctx0" brushRef="#br0" timeOffset="76880.725">16356 7488 101 0,'0'0'292'16,"0"0"-27"-16,7-7-21 0,-1 0-15 0,1-1-7 16,5-4-11-16,-1-2-2 0,6-6-4 0,-2-2-10 15,3-2-4-15,-1 1-5 0,3-5-11 0,-1 1-9 16,1-2-7-16,6-14-14 0,0 3 7 0,-1-2-28 16,0 0-11-16,-5-2-10 0,3-2-6 0,-4 3-8 15,-2-2-12-15,-6 11-9 0,-3 2 2 0,-2 5 0 16,-3 1 0-16,1 6 16 0,-2 2-2 0,-2 5-2 0,-1 1-2 15,0 3-8-15,0 0-11 0,-2 2-7 0,2 3-5 16,-3-2-2-16,0 3-11 0,4 0 1 16,-4-1-11-16,4 4-1 0,0 0-6 0,0 0-7 0,-6 8 1 15,7-1 2-15,-1 4-2 0,4 2-4 0,1 5-6 16,4 7 3-16,4-2 5 0,-2 2 0 0,6-1-5 16,-2-2 1-16,4-1 1 0,1 2-9 0,1-2 10 15,3-1-1-15,-1-4 1 0,-6-4-7 0,1 3 0 16,-4-3 4-16,3 1-1 0,-6-2 1 0,-3-1-3 15,-1-2 2-15,-3 3-1 0,0-5 7 0,-4 1-5 16,-4 2-4-16,0 1 5 0,-4 0-2 0,-1-1-2 16,-10 3-3-16,-6-1 1 0,-3 0 6 0,-3-1-5 15,3 1 0-15,-4 0 0 0,0-2 0 0,2 2-6 16,-5-2-5-16,1 0 0 0,3-4-5 0,1 3-10 16,5-2-11-16,5-3-8 0,2 2-24 0,6-2-17 15,5-2-19-15,-2 2-47 0,1 0-21 0,4 1-16 16,3 1-14-16,2 0-29 0,3-1-26 0,4-1-52 0,1-1-797 15,5 1 369-15,0-2 244 0</inkml:trace>
  <inkml:trace contextRef="#ctx0" brushRef="#br0" timeOffset="77163.823">17492 6537 270 0,'4'-12'335'0,"3"2"-23"0,-7 2-26 16,3 1-15-16,-1 2-30 0,0 1-24 0,0 1-23 16,-2 3-15-16,4-2-12 0,-4 2 2 0,5 12 2 15,0-2-3-15,-1 2-9 0,5 4-8 0,-4 3 1 16,4 7-11-16,-4 0-5 0,8 3-3 0,-5-2-7 16,-2 1-14-16,4 1-10 0,-2-1-9 0,-3 1 3 15,4-3-19-15,1 3-5 0,-5-2-7 0,-1 2-9 16,1-2-5-16,0-3-4 0,-1 2-10 0,1-3-21 15,-2-2-16-15,2-5-25 0,-1 4-32 0,0 0-38 0,-2-3-22 16,0 0-30-16,-4-1-33 0,1-3-34 16,-3-4-28-16,0 0-21 0,-1-1-48 0,-5-1-740 15,0-5 351-15,-1 0 232 0</inkml:trace>
  <inkml:trace contextRef="#ctx0" brushRef="#br0" timeOffset="79645.976">17356 7052 112 0,'-11'-7'259'0,"-1"0"-2"15,3-3-10-15,1 4-5 0,1-1-14 0,3 3-10 16,0-3-21-16,4 2-19 0,4-6-13 0,0 5-7 16,6-5-9-16,4 2-6 0,9-7-3 0,-1 9-7 15,8-5-9-15,-1-1-11 0,3 2-9 0,2 0-9 16,2 3-6-16,-3-1-8 0,2 0-5 0,1 3-11 16,-2-2-5-16,-2-1-2 0,1 4-7 0,-1 1-6 15,-11 2 0-15,0 2 0 0,-4-3-3 0,2 2-8 16,-4 0 1-16,-3 3 1 0,1-2 3 0,-2 5 1 15,-1-1 4-15,-1 1 1 0,1 2 5 0,-2 1 7 16,-3 1 5-16,3 1 4 0,-3 2 5 0,1 2-10 16,2 3 8-16,-4-3-7 0,1 2-8 0,1-1-3 15,-2-2 3-15,0 1-13 0,1 2-4 0,-2-1-6 16,-2-3 0-16,3 1-3 0,0 0-3 0,-3-2 0 0,-1 3-5 16,0-4-1-16,0 1-4 0,0-1 0 0,0 2 3 15,-2-4 0-15,-1 1-2 0,-2 1-4 0,0-3 3 16,-3 1-4-16,-1-4-2 0,0 2 4 0,1-5 2 15,2 1-5-15,-4-2 0 0,-2-2-3 0,2-2-1 16,-1-2 3-16,2-1-1 0,1-3 1 0,-3-4-4 16,4-3 1-16,3 1 0 0,2-2 1 0,3-1 0 15,2 2 1-15,0-2-2 0,5 1 0 0,5-3-2 16,-3 4 1-16,4 3-1 0,0-1-5 0,-1 1 4 16,5 0-2-16,6-1 0 0,-1 3 1 0,3 1-2 15,-1-2 1-15,3 3-2 0,2 3 3 0,-3 2-2 16,2 0-5-16,-2 0 2 0,-7 4-23 0,2 1-8 15,1 1-26-15,4 4-11 0,-7-3-12 0,0 5-16 16,-1-2-10-16,-3 3-14 0,2 0-7 0,-4 2-3 16,4-2-10-16,-3 3-11 0,-2 0-12 0,-4-4 2 0,6 4-2 15,-4-3 10-15,-1 0 20 0,1-3 10 16,0-1 12-16,-2-1 9 0,2 0 18 0,-1-1 14 0,2-2 13 16,-1-2 14-16,-2-1 12 0,5-1 16 0,-5-2 12 15,3-1 18-15,-2 0 8 0,-1-2 24 0,1-8 9 16,-2 9 8-16,-2-7 2 0,1 3 6 15,-5 2 18-15,2-3 3 0,1 0 10 0,-3 3 8 0,-1 1 19 16,-1 0 0-16,-1 1 3 0,-2 1 4 0,-1 1 2 16,0 0 4-16,2 3-23 0,-5-1-3 0,-3 1-1 15,1 3-5-15,-4 0-11 0,-1 3-8 0,4-1-9 16,-10 5-5-16,2 2-7 0,-2 1-6 0,3 2-5 16,-5 5-9-16,7-5-6 0,0 3-2 0,2-1-5 15,1 1-5-15,0 2-5 0,2-2 0 0,4 1-14 16,-1-4-16-16,5 0-15 0,-1 1-13 0,2-4-11 15,2 3-6-15,-1-5-5 0,5 0 7 0,2-2 5 16,-1-4 3-16,4 0 1 0,1-3 6 0,2-2 3 0,3-3 2 16,-1-1-1-16,1-2 5 0,-1-1 5 15,2-1 5-15,-3-1 4 0,0-1 3 0,1 0 18 16,-3 2-5-16,-1 4 16 0,-2 1 6 0,1-1 1 0,-6 4 4 16,1-2 1-16,0 1-3 0,-1 3-1 15,0-2-1-15,1 3-3 0,-4-3-8 0,-1 4-3 0,4-3-3 16,-4 3-1-16,0 0-1 0,9 3 2 0,-5 1-3 15,-1-1 5-15,1 2-4 0,-1 2-3 0,2-2-1 16,0 5 0-16,1-3-1 0,1 2 6 0,2 1-13 16,4 2 4-16,1 1-17 0,1-1-11 0,3 0-17 15,4 0-17-15,4 2-9 0,4-2-4 0,1-2-12 16,2-1-5-16,0-2-6 0,4-4-2 0,-1 0 13 16,1-3-6-16,-1 0 3 0,-3 0-1 0,0-2 0 15,-2-8 3-15,-3 5 6 0,0-3-1 0,-1-1-8 16,-5 2 5-16,2-6 10 0,-9 1 7 0,2 0 7 15,-3-1 18-15,-5 0 17 0,3-2 9 0,-7 5 15 16,0 1 16-16,-1-3 19 0,0 2 2 0,-2-2 8 16,-2 2 11-16,0 1 15 0,-4 1 7 0,0 1 12 15,-3 0-1-15,-2 0-3 0,-3 2-9 0,2 1 1 16,-8 0 2-16,0 4-6 0,2 4-7 0,-4 0-4 16,1 1-6-16,2-1 1 0,-2 4-2 0,-1 9-15 0,6-6-3 15,0 1-3-15,4 0-5 0,2-1-7 0,-1 1 12 16,1 3-19-16,5-1 0 0,0-2-5 15,2 1-7-15,2-2-20 0,2 1-14 0,2 0-13 0,1-2-9 16,3-1-2-16,-1-1-14 0,1 1 0 0,0-7 0 16,5 1 8-16,-3-3-1 0,3-3 7 0,4-3 4 15,1 2 8-15,-1-4 4 0,0-3 7 0,-1-2 2 16,5-8 5-16,-5 3 8 0,1-8 6 0,-2 0 9 16,-4-2 7-16,1-3 10 0,-3-3 6 0,-1 0 4 15,0-12 16-15,-2 13 10 0,-4-14 7 0,0-1 1 16,2-1 11-16,-5 2 6 0,0 2 3 0,1 11 25 15,-1 3 3-15,-1 2 26 0,1 5 11 0,-4 4 2 16,3 3-1-16,-2 8-4 0,2-3-8 0,1 6-9 16,0-3-20-16,0 5-11 0,0 1-11 0,0 3-12 0,0 0-8 15,0 0-7-15,0 0-3 0,-4 22-6 16,2-3-2-16,0 5-1 0,1 3-9 0,1 2-1 16,3 0-3-16,-5 2-3 0,6 1 0 0,-2 2-6 0,0 0 3 15,2 1-5-15,1 0-1 0,7 11 1 0,-2-1-3 16,-4-13-1-16,3 0 0 0,0 0-4 15,0-3-2-15,1-3-6 0,-1 2-9 0,4-8-11 0,-2-2-8 16,2-2-7-16,1-4-8 0,0-2-1 0,4-1 1 16,-2-5 1-16,-2 0 2 0,-2-2 4 0,6-2 5 15,0-6 8-15,0 0-3 0,-4-3 2 16,7-2 1-16,-6-1 5 0,8-9 1 0,-3-1 0 0,-2 0 5 16,-1-2-1-16,-2 2 7 0,3 0 8 0,-9 8 7 15,-1-3 7-15,-1 0 1 0,1 3 5 0,-3 4 17 16,-1 0 7-16,-3 5 6 0,3-2 1 0,-3 1 4 15,2 1-15-15,-2 2-6 0,-1 0-8 0,0 3-6 16,1-3-6-16,-1 3-2 0,0 0 3 0,0 0-8 16,0 0 1-16,-2 13-1 0,-1-3-3 0,2 1 1 0,-3 0-3 15,3 7-2-15,1-6 0 0,0 6 2 16,0-6-3-16,0 7-4 0,0-4-10 0,0 3-9 16,0-5-14-16,5 3-9 0,-1 0-16 0,-2-5-14 0,2 0-14 15,0-5-1-15,1 2 4 0,3 2-9 0,-2-5 3 16,2-1 6-16,0-2 9 0,-2 1 7 0,5-6 8 15,1 1 9-15,-2-5-1 0,6-2 11 0,-3-4 2 16,2 0 5-16,-1-3 9 0,1 3 3 0,-1-9 9 16,1 1 8-16,-3 7 8 0,-1-3 4 0,-2 2 2 15,-1 6 12-15,1-3-3 0,-1 2 0 0,2 3 1 16,-5-1-4-16,0 2 2 0,0 0-5 0,0 3 0 16,-1-1-4-16,0 1-5 0,1 1 1 0,2 0 2 15,1 2-4-15,-1 0-1 0,-1 2-2 0,1 0 0 16,-1 4 2-16,2 1 3 0,-2 0-3 0,-1-2 2 15,0 7-6-15,1-3 5 0,0 4-2 0,-2-1 2 16,-1-2 1-16,0-1-3 0,2 7 2 0,-2-5-3 16,-1-2 0-16,2 0-2 0,-6-1 2 0,4 0-1 15,-2-3 1-15,-2 1 5 0,0 0-3 0,1-4-1 16,0 3 5-16,1-5 0 0,0 5-1 0,-1-1 2 16,1-4 2-16,0 0 1 0,0 0-5 0,0 0-7 0,0 0 7 15,2-17-4-15,1 5 2 0,-1 1-4 0,3 1 2 16,4-7-6-16,1-8 3 0,3 9-1 15,1-6 1-15,0 1 2 0,-1 4 0 0,0 1-1 0,2 0 2 16,-2 1-3-16,2-2 0 0,-1 4 0 0,-1 3 1 16,1-1-2-16,-4 5 1 0,1 1-3 0,0-1 1 15,-1 1 0-15,-1 3 1 0,4 0-1 0,-3 2-1 16,-1 2 5-16,0 1-2 0,4 0-2 0,-3-1 1 16,-1 3 0-16,3 0 1 0,-2 2 0 0,0 0 6 15,1 0-6-15,5 0 0 0,-6 0 4 0,-1-2-2 16,0 2 1-16,0-3-2 0,-1 0 3 0,1-2-3 15,-2 1 3-15,1-1 3 0,0 0-1 0,-1-1 1 16,2-1-2-16,0-3 0 0,0 2 0 0,0-3 1 16,5 2 2-16,-4-4-1 0,1 0-1 0,1-4 0 0,0 0 0 15,0 1 3-15,1-3-8 0,-1-1 3 16,1-1 1-16,-2-1-2 0,3-1 2 0,-5-1 2 16,-2 1 0-16,-2 0-2 0,-3 5 3 0,0-2 2 0,-4 1 1 15,0 0 6-15,-3 2-5 0,-1 2 8 16,3 1 4-16,-3 3-1 0,-1 0-6 0,0 3-1 0,0 2-4 15,-6 1 0-15,-1 2-1 0,-2 5-1 0,1 2-5 16,0 1 3-16,-2 2-3 0,1 6-3 0,-1 3 5 16,4 0-2-16,3 1 0 0,-1 2-1 0,5 1 0 15,1-1-2-15,9 1 1 0,3 0 0 0,0 0 2 16,6 1-4-16,-2 0 5 0,6 2-3 0,1-1 0 16,-4 0 1-16,7 0 1 0,0 1-1 0,-4-1-1 15,1-1 2-15,2-3 0 0,-3 4 1 0,-1 0 1 16,1-3-2-16,-2 0-3 0,-2-1 3 0,1-1-1 15,-1 0 0-15,-8-3 0 0,4-5 2 0,-4 1 1 16,-5-5 0-16,0-1 2 0,0 0-1 0,-5 1 2 16,-8 1-3-16,-1-2-4 0,-9 1 4 0,-2-2 0 15,-5 1-1-15,0-7 1 0,-4 1-4 0,1-4 4 16,-3-2-1-16,3 1 0 0,-4 0-2 0,-1-5 4 16,3 1-2-16,2-4-3 0,2-3 3 0,3 0 1 0,5-2-1 15,-1-1 1-15,9-1-4 0,4-2-2 0,0 1 1 16,5-2-2-16,4-6 2 0,4-4-3 0,3 2-2 15,7 1-1-15,4 3-3 0,4 0 2 0,2 2 0 16,2 3-1-16,3 3 6 0,1 1-4 0,0 0-2 16,2 3 4-16,-2 3-2 0,1-2 3 0,0 2 2 15,2 3-4-15,-9-1 0 0,-3 4 2 0,3-2 0 16,-1 3 1-16,0-1-1 0,-1-1 6 0,-2 1-3 16,-5 1 0-16,4 0-3 0,-10-1 4 0,-2 1 0 15,2 0 1-15,-2 0 0 0,-5 0-1 0,0 0-7 16,0 0-5-16,0 0-28 0,0 0-34 0,0 0-39 15,-18 7-45-15,0-5-41 0,-3-2-31 0,-9 0-29 16,-2 0-46-16,-5-1-39 0,1-3-60 0,-15-5-976 16,12 2 461-16,1-3 306 0</inkml:trace>
  <inkml:trace contextRef="#ctx0" brushRef="#br0" timeOffset="79790.053">20219 6512 111 0,'-3'-12'331'0,"2"6"-33"15,-1 0-36-15,1 0-25 0,1 1-29 16,0-1-18-16,1 4-19 0,2-2-20 0,-3 0-28 0,0 4-35 16,8-4-40-16,-4 3-48 0,-2-3-62 0,-2 4-77 15,6-2-534-15,-6 2 225 0,4-1 148 0</inkml:trace>
  <inkml:trace contextRef="#ctx0" brushRef="#br0" timeOffset="81777.756">21865 6735 224 0,'12'-5'236'0,"5"-4"-22"16,-2-1-13-16,3-1-6 0,8-5-7 0,-3 2-5 15,2-3-9-15,-1 0-10 0,-2-3 2 0,1 1-6 16,-2 0-7-16,-2-3-1 0,-1 2-10 0,1-3 2 15,-5 0-19-15,1-2-12 0,-1-2-17 0,-2 0 2 16,-1-2-10-16,0 0 1 0,-2-3-4 0,-3 1-5 16,-2 2-3-16,-1-1 8 0,-3 2 5 0,-1 11 11 15,1 0 9-15,-1 0 11 0,-2 6 3 0,1-2-8 16,-3 1-4-16,1 6-8 0,1-1-14 0,0 1-8 16,-1 5-14-16,0-1 0 0,4 2-18 0,-14 5-5 15,4 5-2-15,1 4-1 0,-5 1-6 0,2 8 6 16,2 7-11-16,-3-1-2 0,4 4-10 0,-5 12 3 15,5 1-3-15,1-1 2 0,3-7-2 0,-1 6 1 0,2 5-5 16,6-14-2-16,0 0-5 0,-2 15 1 16,6-4 0-16,-2-11 2 0,5 18 3 0,-1-7-2 0,2-1-1 15,-1 1-3-15,-1-11-2 0,3 13 1 0,-2 0 3 16,0 0-2-16,4-2-2 0,-4-14 10 0,-2 2-13 16,-1-3-5-16,0-1 5 0,-4-1-2 0,-3-3-2 15,2-1-1-15,-3-6-3 0,-2 2-2 0,-2-5-8 16,-1 0 4-16,-6-2-1 0,1 1-1 0,-4-4 4 15,0-3-2-15,-1-4 3 0,-1 0-1 0,1-3 2 16,2-1 4-16,-2-2 2 0,0-4-7 0,0-3-1 16,1-1 2-16,-1-3-1 0,4-2 1 0,-2-6-2 15,5-4-4-15,-1-1 5 0,5 6-1 0,4-6 2 0,2 0-1 16,2 1 3-16,8-2-5 0,-1 1 3 16,5 3-9-16,3 0 8 0,1-2 3 0,4 1 1 15,3 2-5-15,-1-4 1 0,3 2 0 0,0 1 2 0,-4-3-2 16,5 4 4-16,-1-1-6 0,-1 0 0 0,-1 0 1 15,-1 0 5-15,1-3 0 0,-1 2-3 0,-1 0 0 16,1 2 15-16,-5-2-16 0,-3 2 5 0,-3 8 0 16,-2 0 7-16,-3 5 8 0,-2-1 3 0,-1 4 8 15,1 1-3-15,-2 1 19 0,-1-2 0 0,-1 1 2 16,0 1-3-16,0 2 0 0,-2 2-13 0,4-4-2 16,-4 4-5-16,0 0 4 0,0 0-2 0,-8 13 0 15,6-1 1-15,-1-2-8 0,-2 3 2 0,0 4 1 16,1 1-7-16,2-1 2 0,1 4-3 0,-1 0 3 15,4-3 1-15,1 11 5 0,1-4-9 0,4 1 3 16,-3-7-1-16,3-1 2 0,1 1-7 0,3-2 3 16,-1-3 1-16,1 1-3 0,5-5 2 0,-2 1-1 0,2-5-1 15,2-2-1-15,3-1 2 0,-2-3-2 0,-1-3 0 16,3-1 0-16,-1-5-4 0,4-2 3 16,-2-3-3-16,0-3 5 0,-5 0-3 0,0-8-3 15,0-1 0-15,-3 2 0 0,3-3 0 0,-1 1 1 0,-6-3 2 16,-1 1-2-16,-5 2-5 0,-2 6-2 0,-2-1 10 15,-2 3-3-15,-2 0-2 0,-2 3 2 0,-1-1-4 16,-3 1 3-16,0 0 1 0,-5 4-7 0,1 0 8 16,2 4-1-16,-2 0 1 0,0 2-2 0,2 3-3 15,-1-3 2-15,3 3-1 0,-3 1-3 0,6-1-4 16,1 1 3-16,5 1-2 0,-9 1 1 0,9-1-3 16,-5 5 7-16,5-3-2 0,0 3 1 0,3 0 0 15,0 0 2-15,7-1 0 0,-1 2 0 0,4 1 8 16,-1-3-9-16,7 2-2 0,-1-2-9 0,-1 3 18 15,0-4-3-15,-1 2-4 0,-1-2-1 0,3 2-3 16,-4 1 7-16,4-1 1 0,-3 1-2 0,-2 0-2 16,-1 0 0-16,-1 0 3 0,-2 2-3 0,0-1 5 15,1 2 0-15,-1-1-3 0,-1 1-1 0,-3-1 3 16,1-1 2-16,-2 3 0 0,0-2 1 0,-4 2-2 0,4 1-4 16,-1 0 4-16,-3 0-2 0,2-1 4 0,-2-3-5 15,1 2-1-15,-1-2-5 0,0 0-8 0,2 1-4 16,-1-3 5-16,0-1 0 0,2 0 0 0,-2-3-1 15,-1-1 1-15,2 5 1 0,-2-5 2 0,0 0 5 16,0 0 0-16,15-10-5 0,-10 3 0 0,4-3 4 16,1-2-3-16,-1-2 2 0,2-2-1 0,-1-1 7 15,3-7-4-15,1 8-1 0,-5 0 0 0,5-1 2 16,-5 0-1-16,3 3 3 0,-1 1-1 0,-3 2-3 16,0 1 4-16,-2 3 0 0,0 2 1 0,-2 0-2 15,1 0 3-15,-1 0-1 0,0 5 1 0,-4 0 1 16,9 0-5-16,-1 2 6 0,-3 2 2 0,0 2-1 15,3 2 1-15,-2 1 3 0,0 1-5 0,1 2 7 0,-1 4-6 16,-2-4 1-16,-1 5 2 0,0-2-3 0,2 1 0 16,-3-4 3-16,0 0-2 0,-1-1-3 0,1-2 3 15,0 1 1-15,0-3 1 0,0-1-4 16,-2 0 3-16,0-1-10 0,1 1 10 0,1-2 3 0,-2-4-4 16,2 1 0-16,-2-1 9 0,0 0-7 0,12-9 0 15,-8 2-4-15,1-2 2 0,5-5 1 0,-4 3-1 16,5-6-2-16,-1 0 2 0,0-10 0 0,8 4 2 15,0 2 0-15,-3 1 7 0,4-1 11 0,-7 10 6 16,-1-3-2-16,5 3 1 0,-2 3 3 0,-3 2-1 16,3 2 0-16,0 0 7 0,-1 4-5 0,1 0 0 15,-1 4 2-15,2 2-1 0,2 2 4 0,-7-1-4 16,4 3 1-16,-1 2-1 0,0-1 0 0,1 5 2 16,-4-3-9-16,-4 1 2 0,2 1-2 0,-4 0 0 15,-3 2 1-15,0-5-6 0,-1 0 0 0,-1 2 2 0,-1 2-5 16,-4-1 6-16,1 1-11 0,-1-5 9 0,-2 0-9 15,2-1 2-15,-1-3-8 0,2-2 10 0,3 1-3 16,-4-2 0-16,0 0 5 0,1-2 3 0,5-2 2 16,-7-1-5-16,7 1 0 0,-7-8-2 0,7 4 1 15,0-4-2-15,4-4-6 0,1 1-1 0,2-6-3 16,2 0 4-16,3-8-4 0,2 0-2 0,7-1 0 16,-1 0 0-16,-1 0 2 0,6-2 0 0,0 5-3 15,-2-2 1-15,5 3-3 0,-6 8 2 0,-3 2-5 16,-1 4 0-16,-4-1-1 0,-1 4-4 0,0 3 3 15,-2 2-1-15,1 4 3 0,-5 1 3 0,2 5 6 16,-1-1 0-16,0 1 4 0,1 7-1 0,-2 2 0 16,-2 0 14-16,7 3-9 0,-7-2 4 0,0-1-3 15,8 6-1-15,-7-6 1 0,6 4-2 0,-4-5 2 16,4 6-3-16,1-2-3 0,1-5 5 0,0-3-4 16,6 3-3-16,-5-6 11 0,10 4-14 0,-6-5 1 0,-2-2-9 15,2 1-16-15,0-2-16 0,-6-2-23 0,-1-3-24 16,-1-2-26-16,-3 0-32 0,-3 0-49 0,0-4-43 15,-4-2-38-15,-1 0-30 0,-4-3-32 0,-2 2-29 16,-3-7-37-16,-9 1-1057 0,-5-5 485 0,1-1 322 16</inkml:trace>
  <inkml:trace contextRef="#ctx0" brushRef="#br0" timeOffset="82208.296">22484 6036 78 0,'0'0'360'0,"-4"0"-21"15,4 0 4-15,0 0 4 0,0 0 4 0,0 0 7 16,-7 2 5-16,7-2-2 0,0 0-11 0,0 0-1 16,0 0-20-16,0 0-14 0,0 0-17 0,0 0-12 15,0 0-20-15,0 0-24 0,0 0-25 0,0 0-18 16,0 0-21-16,0 0-33 0,0 0-47 0,0 0-83 16,0 0-126-16,0 0-178 0,-14-5-227 0,-3-3-1241 15,-10-5 585-15,-19-7 390 0</inkml:trace>
  <inkml:trace contextRef="#ctx0" brushRef="#br0" timeOffset="84512.308">9823 8860 117 0,'-2'-6'178'16,"-3"-3"6"-16,2-1 5 0,-1 3-7 0,1-6-4 16,-1 2 0-16,-1 4 0 0,-3-5 0 0,3 3 2 0,0-2-9 15,-3 2-10-15,-1 1-5 0,-1 0-6 0,-3 2-2 16,0-1-2-16,2 4 5 0,-7 0-10 15,0 1-7-15,0 0 1 0,0 4 0 0,-1 0-5 0,-1 3-11 16,-6 4 3-16,-1 3 1 0,0 1 0 0,3 3-1 16,-3 2-2-16,1 3-6 0,0-1-4 0,3 5 0 15,-3 1-3-15,1 2-2 0,2 1-8 0,1 1-4 16,5 2-10-16,1-1 1 0,1 1-8 0,-2 14-5 16,11-12-4-16,-2-1-7 0,4 1-4 0,3-2-6 15,3-1-4-15,2 1-2 0,1-1-7 0,8-1 1 16,-1-2-9-16,0 1 0 0,6-2 4 0,0 1-8 15,5-5-1-15,0-1-2 0,4-1-3 0,2-4-7 16,3 2 3-16,0-1 3 0,1-5-6 0,2-1 1 16,3-1-6-16,1-4-8 0,-2-2-3 0,1-3-3 15,-1-2-4-15,0-3-3 0,-5-3-2 0,3 1 2 16,-5-5-4-16,0 0 2 0,-5-2-1 0,2-2 0 16,-4-3 3-16,-1 2 3 0,-9-2 0 0,3-2 3 0,-7 0-2 15,2-3 4-15,-4 4 2 0,-5-1-3 0,-2-2 2 16,-1 4 2-16,-1-2 0 0,-4 4 3 15,2-2 0-15,-2 6 3 0,-1-3 0 0,-1 3-1 0,3-1 4 16,-4 4 6-16,4 1-3 0,-3-2 5 0,3 4-3 16,1-2 0-16,-1 2-5 0,3 1 6 0,-2 0 0 15,1 0-3-15,2-1-7 0,1 5 0 0,-3-3-2 16,3 3 2-16,3-6-2 0,2 2-1 0,0 0 1 16,8-1-2-16,-3 0 1 0,11-2 2 0,-3 3 0 15,1 1 1-15,-4 1-2 0,2-1-1 0,0 1 1 16,-5 1 1-16,0 1-1 0,2-2 0 0,-3 4 1 15,-1-2-3-15,2 1 1 0,-3 4 0 0,1-1 3 16,-1 1-5-16,-4 0 0 0,4 3 7 0,-3-1-6 16,-2 2-3-16,0 1 12 0,1 2 2 0,-1 4-2 0,-4-4-1 15,5 5-1-15,-4-2 5 0,1 2 3 16,-1-2-4-16,-1 1-1 0,-1-1 0 0,2 2-1 0,-5-2 0 16,4 1-4-16,-1 1 2 0,0-3 5 15,-2-1-5-15,0 2 0 0,2-4-5 0,-3 2-3 16,3-1-15-16,0 0-25 0,-2 0-33 0,3-1-48 15,0 1-40-15,0-1-41 0,0 0-45 0,0 1-50 0,3-6-53 16,-1 6-1119-16,1-7 492 0,1-1 326 0</inkml:trace>
  <inkml:trace contextRef="#ctx0" brushRef="#br0" timeOffset="84711.774">10713 9458 42 0,'4'-3'360'0,"-2"1"-25"0,1-2-17 0,-1 2-9 16,1-5-15-16,-2 4-29 0,1-1-9 0,-2-1-17 15,0 5-15-15,0-7-22 0,0 7-18 0,0-5-24 16,0 5-21-16,2-5-5 0,-2 3-52 0,0 2-46 16,0 0-47-16,0 0-49 0,1-4-52 0,-1 4-52 0,5-2-64 15,-5 2-774-15,0 0 334 0,5-4 222 0</inkml:trace>
  <inkml:trace contextRef="#ctx0" brushRef="#br0" timeOffset="85329.506">11089 8947 144 0,'1'-8'368'0,"1"1"-18"15,0 3-18-15,0 1-25 0,-2-2-23 0,3 3-28 16,-3 2-22-16,0 0-22 0,3-3-2 0,-3 3-1 16,0 0 7-16,7 13 1 0,-4-6-23 0,-1 5-3 15,1 2-10-15,1 3-4 0,-1 0-11 0,5 1-14 16,-3 8-8-16,0-7-22 0,3 8-9 0,-4-2-16 16,2 0-4-16,-3 0-4 0,2 1-10 0,-4-1-9 0,3 2-4 15,-2-4-9-15,0-2-6 0,-2-1-2 16,1 0-5-16,-1 5-6 0,0-7-5 0,0-1-3 15,-1 0-13-15,-1-5-12 0,1-3-8 0,1 2-2 0,-1-6-2 16,1 2 6-16,0-2-2 0,0-3 0 0,0-2 5 16,0 0-3-16,0 0 1 0,0 0-2 0,-1-22 3 15,-2 5-1-15,3 0-1 0,0-9 1 0,-3-1-1 16,1-4 2-16,-2-3 1 0,1 2-1 0,0-15 1 16,-1 12 8-16,-3-12-5 0,4 12-2 0,-4-14 3 15,-2 0 0-15,3-2 5 0,0-1 4 0,0 1 4 16,2 3 1-16,1 14 21 0,-2 0 9 0,3 4 7 15,2 0 9-15,-1 6-2 0,2 5 4 0,1 2-1 16,0 5-2-16,-2 1-9 0,4 2-1 0,1-1-7 16,2 2-4-16,0 2-5 0,6 1-4 0,0 2-3 15,6-1-2-15,0 5 0 0,2 0-4 0,1 1-1 16,0 5 0-16,4 3-4 0,-7-1-3 0,0 1 2 16,2 5 1-16,-6-1-3 0,-1 1 0 0,-1-1 4 0,-2 3 0 15,-2 1 2-15,0 0 4 0,-4 0 3 0,-2 1-1 16,-2 0 0-16,-4 1 11 0,-6 7-2 0,-2-3-8 15,-3 0 1-15,-5 2-3 0,1-3-1 0,-5 3 15 16,-1-4-21-16,-2 2-4 0,2-1-4 0,-3 0 2 16,5-4-2-16,-1 3-5 0,0-3 10 0,4-4-18 15,4-2-26-15,2 0-25 0,2 0-30 0,-1 1-42 16,3 1-54-16,4-3-64 0,1-2-42 0,4 1-53 16,0-1-67-16,8 0-76 0,-3-3-1212 0,0-4 564 15,7 1 376-15</inkml:trace>
  <inkml:trace contextRef="#ctx0" brushRef="#br0" timeOffset="85515.535">11764 9147 253 0,'4'0'411'0,"-4"0"-34"0,2 3-17 16,-2-3-6-16,0 0 4 0,0 0 4 0,0 0-10 15,0 0-12-15,0 0-23 0,0 0-25 0,0 0-29 16,0 0-25-16,0 0-26 0,-9 3-23 0,9-3-25 15,0 0-42-15,-3 5-64 0,2-1-81 0,-3 3-80 16,-2-1-109-16,-3 3-125 0,-8 1-1112 0,-1 2 483 16,-5 0 322-16</inkml:trace>
  <inkml:trace contextRef="#ctx0" brushRef="#br0" timeOffset="86678.932">7394 10428 27 0,'-19'2'130'0,"0"3"-11"15,2-3 2-15,0 0-4 0,1 3 13 0,2-3 15 16,3-1 6-16,-1 2 3 0,4-2-1 0,1 0-9 16,0 2-7-16,2-2-11 0,-1 0-14 0,1 1-7 15,5-2-11-15,-8 1-12 0,8-1-5 0,-5 2-2 16,4 0-2-16,1-2 0 0,-3 4-3 0,3-4-9 16,0 4 7-16,0-4 1 0,1 6 1 0,2-3 4 15,1 0 0-15,0 1-4 0,2-2 4 0,1 1 1 16,3 1 7-16,1 0-2 0,2-2 5 0,6 0 1 15,0 0 12-15,3 1-15 0,5-2-2 0,7-1 0 16,1 1-1-16,1-2-6 0,1 0-1 0,15-4-5 16,-15 3-2-16,15 0 2 0,1-4-6 0,-2 0 11 15,0 0-13-15,3 1-5 0,-4 0 1 0,2 0-1 0,0-1 8 16,2 1-2-16,1 0-2 0,5-1-6 0,0-3 3 16,0 1-3-16,0 1-6 0,3 0 1 0,2 2-7 15,-1-2 3-15,-2 0 5 0,1 1-12 0,0 0 7 16,-3-1-8-16,1 2 3 0,-1 2-1 0,-1-1-4 15,-2-1-2-15,5 0 2 0,-1 1-4 0,0-2 1 16,-1 4-4-16,2-2 5 0,-3-1-4 0,-2 1 0 16,-2 2 1-16,3 0-4 0,-6-2-1 0,-14 1 2 15,2 2-1-15,14-1-1 0,-3 0 4 0,-14 2-3 16,15 0 3-16,-15-3 2 0,17 1 1 0,-17-2-2 16,17 1 1-16,-4-2-3 0,-11 2 1 0,1 2-2 15,11-4-1-15,-1 0 1 0,2 1 1 0,-15 2 2 16,3-3-2-16,-1 1-2 0,0-2-2 0,13 0 0 15,-11-1-1-15,10-1-1 0,-14 2 1 0,14-2-3 0,-14 3 1 16,18-7-1-16,-5 1 0 0,-12 5-6 16,12-3 5-16,4-1-1 0,-3 3 1 0,-1-4-1 15,4 2-3-15,-1-3 3 0,6 0 3 0,0 4-1 0,-2-3-2 16,-2 3 0-16,3-1 3 0,-5-4-1 0,10 1-1 16,27-2-1-16,-29 5 2 0,28-6 4 0,-26 5-1 15,35-4 4-15,-34 3-3 0,31-5 4 0,-30 11-3 16,28-7-1-16,-2-5 4 0,-2 6 6 0,-26 2-5 15,3 2 0-15,0 1 1 0,29-7-3 0,-31 8 4 16,28-5-2-16,-29 5 6 0,-2-2 2 0,3 1-4 16,1 1 7-16,26-6 3 0,-28 7 6 0,-1-1 6 15,-2 0-6-15,0 0 1 0,-1-2 4 0,-5 4-4 16,-4-4 5-16,-12 3 2 0,-2 0-1 0,-2-4-5 16,-6 5 0-16,-5 0 6 0,-6 0-10 0,-2 2 15 15,-3-3 11-15,-2 3 3 0,-1-2-1 0,-3 1-35 16,1 2-39-16,-3 0 0 0,1-1 0 0,-5 1 0 15,7 0 0-15,-4-4 0 0,-3 4 0 0,0 0 0 0,0 0 0 16,6-1 0-16,-6 1 0 0,0 0 0 0,0 0 0 16,0 0-19-16,-23-1-341 0,3 1-95 15,-16 4-108-15,-19-1-1703 0,-4-1 756 0,-5 0 504 0</inkml:trace>
  <inkml:trace contextRef="#ctx0" brushRef="#br0" timeOffset="87601.688">9384 11335 84 0,'0'0'155'0,"-5"-11"3"0,5 11 5 0,2-6-4 16,0 2 2-16,-1 0 1 0,2-2-2 0,-1-1 2 15,-1-1-6-15,3 0-1 0,0-4-2 0,0 5 1 16,-2-5-8-16,3-3-4 0,-2-2-7 0,2 1-11 16,-4 1 5-16,1 0-6 0,-1-4-3 0,0 2-8 15,-2-2 2-15,0 0-2 0,-2-1-1 0,1 1 14 16,-4-1-24-16,1 0 0 0,-2 2 5 0,-1 2 6 0,-2 0 10 15,-2 4-3-15,-3 2 2 0,2 1-4 16,-5 2-6-16,3 2-7 0,-7 5-4 0,-8 0-5 16,-2 8-7-16,0 1 1 0,0 5-11 0,-3 1-6 0,2 3-2 15,-10 11-9-15,3 2-1 0,9-6-6 0,-7 7-5 16,4 5-6-16,7-10-4 0,2 2-2 16,1 0-7-16,4 2-2 0,-3 10-2 0,9-12-3 0,3-2-3 15,4 0-1-15,4-1-2 0,4 3-1 0,3-4-4 16,5-2 1-16,1 2-3 0,8-3-1 0,0-4-1 15,5-3 0-15,4-1 0 0,1-1 4 0,4-2-8 16,1-2 3-16,4 0-4 0,17-4 3 0,-16 2-5 16,12-1 5-16,4-1 2 0,-6 2-4 0,-7-2 6 15,-5 1-8-15,0-3 3 0,-2 2-5 0,1 3 2 16,-6-3-5-16,1 0 6 0,-4 3 0 0,-4-1-3 16,-4 1 2-16,0-2 2 0,-3 4-1 0,-2 0-2 15,-1-2 2-15,-5 1-1 0,2 0 3 0,-5 2-1 16,-3 0 5-16,-1 3 1 0,-1-3 5 0,-3 6-2 15,-2-3 4-15,-3 3-2 0,0-2 1 0,-4 2-4 16,-1-3 3-16,-5 4-2 0,2-4-2 0,-3 2 3 16,-3 1-7-16,6-4 0 0,-7-4-1 0,-3 3 1 0,8-3-3 15,-7-1 2-15,5 0-6 0,-1-3-11 0,0-1-13 16,3 0-18-16,0-4-22 0,0-1-23 0,3 0-40 16,7-1-25-16,-2-3-40 0,1-2-27 0,5 1-26 15,2-2-28-15,4 0-31 0,6 1-29 0,4-2-58 16,2-1-810-16,3 2 401 0,3 1 266 0</inkml:trace>
  <inkml:trace contextRef="#ctx0" brushRef="#br0" timeOffset="88986.16">10324 11651 205 0,'2'-10'262'0,"-1"1"-14"0,-1-2-11 16,-3-5-13-16,2 5-16 0,1 1-10 0,-4-5-7 15,0 1-3-15,-1-2-12 0,-2 6-1 0,3-2 0 0,-4-3-4 16,-1 2-8-16,-2 0-17 0,2 1 9 16,0 4-17-16,-5-4 9 0,1 3-13 0,-1 1 5 15,1 0 2-15,-6 1-8 0,6 5-5 0,-5-3-7 0,-1 5-8 16,-4 0-4-16,-6 3-9 0,1 2-8 0,6 0-5 15,-2 2-9-15,-2 4-7 0,7-3-4 0,1 1-5 16,4 2-7-16,-4 0-7 0,5 1-7 0,2 2-2 16,2 2-2-16,1 1-4 0,2 0-6 0,3 1-4 15,2 3 2-15,1 0-5 0,2-2-3 0,5 5-4 16,2 1 2-16,1-2 0 0,0-6-1 0,8 4-4 16,0-2 1-16,4-2-4 0,-7-3 1 0,8-1 1 15,4-2 1-15,-8-3-2 0,-1-1-3 0,2 0-1 16,-2-4-2-16,0 4 4 0,-4-5 1 0,0-2-3 15,-2 2 2-15,2-2-1 0,-4-2 1 0,0 1 3 16,2 0-9-16,-3-5 2 0,-4 4-1 0,5-2 8 16,0-1 1-16,-4 1-6 0,-1-1-3 0,2 1 0 0,-3 0 0 15,1 0 4-15,-1 0-5 0,-1 1 3 16,-1 0-1-16,2 2 0 0,0-2 0 0,-4 3-2 16,4-4-3-16,-4 4 5 0,2-3-4 0,-2 3-4 0,0 0 2 15,0 0-1-15,0 0 0 0,0 0 1 0,0 0 0 16,10 3 3-16,-6-1-3 0,0 0 2 0,4 1-6 15,-2 0 11-15,-1-2-5 0,2 2 4 0,-1-2-4 16,-1 3-1-16,0-3 6 0,2 1-1 0,-1 2-2 16,-1-4 3-16,0 2 0 0,4 0-2 0,-5-2-1 15,1 1 2-15,0 0 7 0,-1 2-7 0,-4-3-4 16,10 1 4-16,-6-1-2 0,-4 0 2 0,4 3-1 16,-4-3 0-16,5 1-1 0,-5-1 4 0,4 1 2 15,-4-1-3-15,0 0 5 0,0 0 2 0,0 0 3 16,0 0-1-16,0 0 7 0,0 0 3 0,10-1 4 0,-10 1 0 15,0 0 1-15,4-4 3 0,-4 4 0 16,0 0 0-16,0 0-1 0,0-5 1 0,0 5-4 16,0-5-1-16,0 1 0 0,0 4-2 0,-1-7-2 0,1 4 0 15,-3-3 1-15,2 0-4 0,-3 1-5 0,3-5 2 16,-3 0-1-16,3 0-3 0,-2-1-1 16,-1 3-3-16,2-2 2 0,-1 1 2 0,-1-3 4 0,3 8 3 15,-4-1 1-15,4-3 5 0,-2 4 7 0,2-1-1 16,-3-2 0-16,4 4 1 0,-1-2-1 0,-2 0-1 15,-1 1 0-15,3 1 0 0,-2-2 2 0,2 2 2 16,-3 1 2-16,4 2-11 0,0 0-3 0,-1-5-5 16,1 5-1-16,0 0 0 0,0 0 0 0,0 0-2 15,0 20 3-15,1-10-6 0,-1-1 2 0,3 0-4 16,-2 2-2-16,0 1 3 0,-1-2-1 0,3 2-1 16,1-2 2-16,1 1-3 0,0 1-1 0,1-3 2 15,2 2 0-15,-3-3-2 0,3-1-3 0,1 0 7 0,0 0-4 16,1-1-3-16,0-4-1 0,2-1 5 0,-2-1-3 15,3-2 0-15,0-3-2 0,2-4 5 16,0 1-3-16,-2-4 1 0,1-4 1 0,5-5 0 16,-6-1 0-16,-4 4 0 0,5-11-1 0,-4 0-2 0,1-6-1 15,0 2-1-15,0-14 3 0,3 3 0 0,-3-1-4 16,-4-3 0-16,-1 1 0 0,-5 1-1 16,-2 10 1-16,-1 2 13 0,-3 3-14 0,0 0 7 0,0 5-3 15,-3 9 9-15,-2 1 4 0,5 2 9 0,0 4 8 16,-3 4-7-16,-2 0 1 0,1 4-9 0,1 2 3 15,-3 2-2-15,-1 5 3 0,2 5-1 0,-3 3 6 16,0 9-2-16,2 2-1 0,0 4 3 0,3 1-1 16,3 1 0-16,-3 2 3 0,7 0-2 0,2 2-6 15,3 10-4-15,-2-9 4 0,2 7 2 0,3-8-7 16,0 0 18-16,3-2-26 0,3-2 1 0,0 1 2 16,5-3-4-16,-4-2 9 0,4-4-15 0,0-2-8 15,0-1-8-15,-3-9-7 0,0 1-7 0,3-4-3 0,-1-4-4 16,3-3 6-16,-1-2-4 0,-2-2 4 0,4-3 1 15,-5-4 5-15,2-4 2 0,1-7 0 16,0 0-3-16,-2-5 6 0,-2-4 5 0,-2-1-1 0,1 0 3 16,-4-5 0-16,-1-10 4 0,-1 14 0 0,-2-1 4 15,3-1-1-15,-4 4 3 0,1 2 2 0,0 9 5 16,-3-3 0-16,3 6 3 0,0 1 2 0,-2 3-4 16,5 3 0-16,-4 0-2 0,4 3-2 0,0 4 0 15,3 0 1-15,-1 2 0 0,7 4 1 0,0 4 3 16,-1 0-3-16,0 3 4 0,8 8 0 0,-5 1-4 15,-1 1 1-15,0-2-2 0,-2 2 3 0,-2-1 1 16,-3 2 0-16,-7-3 2 0,-1-1-7 0,-3 6 6 16,-6 0-4-16,1-4 3 0,-5 4 10 0,-2 1-16 15,-6 2 3-15,-2-3-3 0,-3 2 3 0,-1-1 0 16,-5 1-15-16,0-4-7 0,1 0-19 0,-1 1-24 16,0-7-27-16,1 0-30 0,3-3-45 0,6-3-34 15,6-6-26-15,1 0-31 0,1-1-34 0,2-4-35 0,0-2-41 16,5-2-31-16,-3-4-62 0,4-5-920 15,1-4 458-15,4-12 308 0</inkml:trace>
  <inkml:trace contextRef="#ctx0" brushRef="#br0" timeOffset="89314.346">11496 10655 30 0,'12'-29'361'15,"-6"14"-23"-15,-2 0-18 0,2 4-24 0,-3 5-25 16,-2-1-33-16,3 2-17 0,-2 2-11 0,-2 3 8 15,0 0 14-15,10 15 11 0,-5 2 9 0,2 9-2 16,1 4 4-16,1 4-4 0,2 13-5 0,1 8-9 16,-2 0-4-16,7 26-13 0,-8-21-19 0,2 23-9 15,-2-27-13-15,0 4-11 0,-4 3-11 0,5 21 0 16,-2 3 2-16,-3-7-10 0,-1 5-9 0,-3-26-4 16,-2 26-13-16,-2-26-7 0,6 2-14 0,-7 23-10 15,4-31-2-15,-4-1-12 0,4-1-6 0,-1 0-9 0,-2-2 4 16,6 0-16-16,-3-3-4 0,0-12-10 15,0-1 3-15,-3-1-5 0,3-2-9 0,-1-3-12 0,-1-9-25 16,0-1-35-16,2-4-33 0,0-4-49 0,-1 1-51 16,-3-4-60-16,8-2-58 0,-3-3-69 0,-1-1-50 15,0 0-65-15,12-17-1295 0,-6 1 593 0,11-11 394 16</inkml:trace>
  <inkml:trace contextRef="#ctx0" brushRef="#br0" timeOffset="91880.604">12500 11351 180 0,'0'-10'321'0,"0"-1"-23"0,0 5-28 16,0 1-25-16,0-1-28 0,0 4-12 0,0 2-4 15,0 0-1-15,0 0-3 0,4 15-12 0,0-5-1 16,0 4-5-16,-1 3-7 0,3 1-6 0,4 7-14 15,-1-1-7-15,-5 0-13 0,1-4-14 0,4 6 2 16,-4 1-23-16,-1 2-3 0,-3-3-15 0,-1 2-16 16,3-3 1-16,-3 0-5 0,1-5-5 0,-1-1-5 15,-1-3-7-15,-2 1-7 0,-1-5 2 0,3-3-6 16,0-1 1-16,-2-2 2 0,3-2-4 0,-4-1-6 16,4-3 2-16,0 0-8 0,-14-15-4 0,5-2 3 15,-2-10-9-15,2-4-3 0,-6-16 6 0,1-2 2 16,2-1-2-16,1-7-3 0,0 2-2 0,4-4-3 0,-6-23 4 15,4 23 1-15,-1-23-4 0,5 24-5 0,-2 1 8 16,1 2 6-16,5 6 3 0,1 16 12 16,1-1 7-16,-2 7 6 0,1 9 13 0,0 6-13 15,1 0-6-15,2 2-7 0,-1 6-1 0,2-3-6 0,2 3 1 16,3 0-4-16,2 7 6 0,0 3-10 0,0 0 1 16,6 8-3-16,1 5 0 0,-3 4 0 0,1 2-2 15,-2 4-2-15,-4-1 0 0,-4 2 2 0,-2 2-5 16,0 1 6-16,-8 1-10 0,3-2 5 0,-6 0-1 15,2 0 1-15,0-2-4 0,-5-2-4 0,1 5-1 16,-3-9-7-16,1 0 4 0,2-7-3 0,-5 3 11 16,3-3-12-16,-1-2 2 0,3-1 2 0,-2-2 0 15,3-3-1-15,1-1 3 0,1-4-6 0,1 0 4 16,3 0-6-16,-1 1 6 0,2 2-3 0,1-2 4 0,1-1 2 16,4 2 1-16,4 1-2 0,1 0 1 15,8-2 5-15,0 0-4 0,10 3 1 0,4-4 1 16,0 0 1-16,4-1-3 0,-1-3 4 0,0-1-8 0,-1 0 4 15,1-1 4-15,1 0 4 0,-3-5-5 0,3 3 1 16,-3 0 4-16,-2-3-3 0,-1-1 0 0,-7 1-1 16,3-6-2-16,-6 6 0 0,1-4-1 0,-2-5 6 15,0-2-4-15,-6 2 0 0,1-5-1 0,-4-3 3 16,-2-1 0-16,-4-3-5 0,-3 1 4 0,-1-2-2 16,-2 0 1-16,-4 4 0 0,1 0 2 0,-1 7-1 15,-2-1 2-15,-2 5-1 0,0-1 11 0,1 9 3 16,-4-5-1-16,3 6 0 0,-4 4 2 0,-3 1 2 15,-2 1 0-15,2 4 2 0,-1 7-8 0,-2 8 9 16,2-1 6-16,3 5-7 0,1 0-3 0,1 0-2 16,4 3-2-16,4 0 4 0,1 1-8 0,0 0 4 15,7 1-2-15,-2-3-3 0,4 1 0 0,2-1-1 0,2-1-1 16,1 0 0-16,0-3-2 0,0-5 0 16,3-3-3-16,1-3-1 0,5 1-1 0,0 0 1 15,-1-8-2-15,4 0 1 0,-2-3-1 0,0-3-1 0,0-2 4 16,0-4-3-16,4-4-3 0,-2-2 3 0,-1-5 1 15,-2-3 4-15,0-1-5 0,-5-4-1 0,4-4 2 16,-4-1-3-16,7-11 1 0,-10 9 4 0,-2 0 0 16,3 3 1-16,-4 2 4 0,1 5 3 0,-5 4 15 15,0 4 17-15,-1 6 16 0,-1 0 5 0,2 0-4 16,-2 6-8-16,1-2-6 0,-2 4-11 0,-1 2-4 16,0 0 1-16,0 0 1 0,4 11-1 0,-2-2-2 15,-2 4-2-15,2 5-5 0,-1 1 2 0,1 6-3 16,-1-7-6-16,-2 9 4 0,5-4-6 0,-2 4 1 0,1-1-7 15,1-6 4-15,2 6 9 0,0-2-13 16,-1 1-5-16,-1-7-12 0,1 0-17 0,1-2-14 16,-2-4-15-16,0 0-12 0,0-2-6 0,0-1 0 0,1-3 5 15,-1-2 5-15,0-3 8 0,2-2 6 0,-6 1 6 16,13-7 2-16,-5 0 4 0,3 0 2 16,-2-2 6-16,0-6 3 0,1 3-2 0,-3 2 10 15,-1-3 2-15,-1 1 1 0,0-1 6 0,-1 3 10 0,1 3-3 16,-4-1 7-16,2 2 0 0,0 0 3 0,-2 1-1 15,0 1 1-15,0-2-6 0,-1 6-1 16,2-4-2-16,2 1 2 0,-1 2-1 0,6 1 3 0,-9 0-4 16,16 4-1-16,-6-2 3 0,1 3 0 0,0-1 3 15,1 0-2-15,1 2 1 0,-4 1 0 0,5-4-7 16,-5 2 4-16,1-1-7 0,3 0 6 0,-1 0-3 16,-1-2-9-16,-2-2 11 0,0-1-2 0,4 0 1 15,-3-4 1-15,2 1-1 0,-2-4-1 0,-1-2 8 16,2-3-4-16,1-1-2 0,-3-2 0 0,2-1 4 15,-1 0-1-15,-5-3 0 0,3 2 2 0,-3-2-1 16,-1 3 5-16,-3-2 1 0,3 2 6 0,-3 0 5 16,-2 2 3-16,-3-1 8 0,3 4 8 0,-3 4-2 0,0-1 1 15,-1 2 1-15,3-2 4 0,-1 5-3 0,-1 1-5 16,-2 2-3-16,6 1-2 0,-13 4-1 16,4 7-3-16,-2-1-5 0,-1 5-2 0,3 2-2 0,0 0 0 15,2 1-5-15,2 5 1 0,-1-2-1 0,6-3 0 16,0 2-5-16,3 5 0 0,1-7-9 0,1-2-8 15,1 1-9-15,3-2-12 0,0 1-12 0,2-1-13 16,0-4-5-16,-1-1 1 0,-1-3-1 0,3 1 0 16,-1-4 6-16,3 0 3 0,-4-3 4 0,2-2 1 15,2-2 11-15,-4-1 2 0,-1-5 7 0,5 1 3 16,-2-5 2-16,-2-3 6 0,-2 0 7 0,-1 0 13 16,0 0 2-16,-2-1 5 0,0 0 11 0,0 0 16 15,-3 0 6-15,1 4 0 0,-3 2 2 0,1 0-1 0,1 0 1 16,-1 0 5-16,0 5-8 0,1-2-2 0,-1 1-9 15,-1 5-2-15,2-2-5 0,0 0-3 16,0 1-1-16,-2 3-1 0,0 0-3 0,0 0-2 0,15 8-3 16,-9-3 4-16,-1-1-4 0,1 2 4 0,0 3-10 15,2-1 1-15,-3 3-3 0,0-3-6 16,3 4-8-16,-6-5-6 0,2 4-4 0,0-5-3 16,-3 2-3-16,2-1-2 0,-3-1 1 0,1-2 3 0,2 0 5 15,-3-4 2-15,0 6 7 0,0-6 0 0,1 2-1 16,-1-2 4-16,0 0 3 0,0 0-1 0,4-13-1 15,-4 5 5-15,0-3 0 0,1-4 5 0,-1-1 1 16,4-2 0-16,-4 2 4 0,4-3 4 0,-3 2 1 16,3 0 3-16,1-2 3 0,-1 5-3 0,0 3 8 15,1-3-5-15,0 6-8 0,3-2 1 0,-2 0-7 16,3 2 7-16,-1 2-2 0,2 0-1 0,2 2 1 16,-5 3-7-16,5 1 1 0,-3 2 1 0,1 1-5 15,1 3 4-15,-3 2 1 0,2 1-1 0,2 2 2 0,-1 3-2 16,-2 3 1-16,0-1-2 0,0 1 3 15,-2 0-4-15,1 0-3 0,0 0-1 0,-3 0 4 0,-2 0 2 16,-1-2-2-16,5 5 2 0,-6-4-4 0,5-2 1 16,-2-4 1-16,-1 2-2 0,2-5 1 0,-4 2-2 15,2-4-4-15,1-1 0 0,-3 3 4 0,0-4 5 16,-1-3 0-16,4 3-1 0,-4-3-3 0,0 0 3 16,10-9 2-16,-2 0-3 0,-3 1 5 0,0-1-4 15,4-6-1-15,-4-2 0 0,1-4-1 0,2-1 0 16,2-4-2-16,-1-1 4 0,0 0-3 0,3 0 0 15,-1 4 6-15,-2 0-5 0,1-2 3 0,-2 9 3 16,1 2 6-16,-4 4 1 0,1 3-3 0,2-1 3 16,-4 4-2-16,0-1-4 0,-2 3 1 0,-2 2-1 15,8 2 6-15,-3 0-5 0,0 4 6 0,2 3-1 16,-2 0 0-16,0 5 0 0,-1 3-1 0,-3 0 0 16,3 0-3-16,-3-1 1 0,-1 2-3 0,4 0 0 0,-2-1-2 15,0 0 0-15,-1-1 1 0,-1 0 4 0,4 0-9 16,-4-3-5-16,4-4-8 0,-3 3-6 15,2-8-3-15,-1 4 3 0,1-4 1 0,0 1 5 0,0-2 0 16,1-3 2-16,-4 0-1 0,11-4 1 0,-4-1 2 16,0-5 1-16,1 2 2 0,0-3 0 0,0-4 1 15,3-8 1-15,-3 5 1 0,1 0-1 0,7-3 1 16,-7 2-1-16,0 1 2 0,1 1 4 0,-1 5 4 16,-4 2 6-16,2-1-4 0,-1 0-1 0,-2 7-7 15,0-2 2-15,-3 3-1 0,4 2-1 0,-5 1 6 16,0 0 3-16,13 8 2 0,-9-2-3 0,2 1 1 15,-2 6-3-15,4-5-1 0,-3 7 1 0,2 2 0 16,1-1-2-16,0-1-2 0,0 1 3 0,3 1 0 16,-2-2-2-16,1 0 1 0,3-2-2 0,-2-1 0 15,5-1-2-15,-1 0-2 0,0-5 3 0,2-2 0 16,1 1-1-16,1-2 2 0,-6-4-3 0,0-1 3 16,2-2-4-16,2-1 0 0,-1-1 5 0,-2-5-2 0,2 1-2 15,-5-2 2-15,3-2-1 0,2-7 2 0,-6 6-2 16,5-9-1-16,0 1 4 0,-2 1-5 15,-8 1 2-15,4 4 1 0,-4 0 0 0,-1 1-1 0,0 3 6 16,-3 4-6-16,-2 1 2 0,0 1 0 0,-2 5-1 16,-2-4-3-16,-1 6 5 0,6 0 0 0,-13 6 1 15,4 1 1-15,0 1-5 0,1 3 1 0,3-1-2 16,1 1 1-16,3 4 0 0,1 4 1 0,-3-4-3 16,3 1 3-16,3-1-6 0,1 2 1 0,1-5-9 15,4 1-12-15,1-3-14 0,-1-1-24 0,5-1-29 16,-2-3-35-16,-1-1-36 0,2-2-34 0,0-2-37 15,-1-2-35-15,-1-2-44 0,0 0-39 0,1-3-48 16,-5-3-1035-16,1-3 477 0,-3-4 320 0</inkml:trace>
  <inkml:trace contextRef="#ctx0" brushRef="#br0" timeOffset="92946.451">13764 9888 63 0,'0'0'169'0,"-3"-3"-7"15,3 3-2-15,-4-4-11 0,4 4-5 0,-4 0-5 16,4 0 0-16,-5-3-5 0,5 3-3 0,-4-2 0 0,4 2-2 16,-5-5 0-16,1 3-1 0,4 2-4 0,-4-4-6 15,4 4-10-15,-6-4-9 0,4 2-6 0,2 2 3 16,-6-4 0-16,3 1-3 0,-2 1-6 0,5 2 3 15,-6-3-3-15,3 0 1 0,3 3-5 0,-3-4 4 16,3 4-11-16,-3-2-4 0,3 2-2 0,0 0-1 16,0 0-11-16,-4-3 1 0,4 3 9 0,0 0-12 15,0 0-12-15,0 0-1 0,0 0-1 0,0 0 0 16,0 0-7-16,0 0 3 0,0 0-3 0,0 0-8 16,-5-3-7-16,5 3 9 0,0 0 4 0,0 0-12 15,0 0 3-15,0 0-8 0,-4-4 6 0,4 4 0 16,0 0-2-16,0 0-1 0,0 0-5 0,0-3 5 15,0 3-9-15,0 0 7 0,-1-5-7 0,1 5-2 16,-4-2-1-16,4 2 4 0,-5-3-4 0,5 3 7 0,-1-5 3 16,1 5-2-16,-4-4 5 0,4 4 7 15,-4-3-5-15,4 3-3 0,-1-3-3 0,1 3-1 16,-3-2 7-16,3 2 3 0,0 0 4 0,0 0-6 0,0 0 0 16,-4-6-2-16,4 6 0 0,0 0-1 0,0 0-5 15,0 0-1-15,0 0-2 0,0 0-1 0,0 0-2 16,0 0 1-16,11-1-4 0,-5 1 4 0,7 0 0 15,6 0 0-15,1 0-2 0,14-2 6 0,0 2 1 16,17-3-3-16,4 3 8 0,0-3 1 0,4 2 6 16,2 1-6-16,2-1-1 0,27-2 0 0,-23 2 4 15,-2 0-2-15,2-3 0 0,22 4 1 0,-26-1-3 16,-4-1 7-16,-2 4 0 0,-5-4-1 0,-13 0 3 16,-3 1 0-16,-3 0 5 0,-12 1-3 0,1 0 8 15,-6-3 5-15,-3 2 6 0,-1 1 5 0,-4 0 6 16,-1-1 3-16,0 1 5 0,-7 0 2 0,10 0 7 15,-6 1 3-15,-4-1-7 0,0 0 0 0,10-1 4 0,-10 1-17 16,0 0 1-16,5 0-8 0,-5 0-7 16,0 0-6-16,0 0-4 0,0 0-15 0,0 0-27 15,0 0-41-15,0 0-53 0,0 0-56 0,0 0-52 0,-14 9-52 16,8-6-52-16,-2 1-59 0,0 1-56 0,3-2-1125 16,4-1 517-16,-3 1 344 0</inkml:trace>
  <inkml:trace contextRef="#ctx0" brushRef="#br0" timeOffset="93462.617">15399 9453 123 0,'-7'-10'353'16,"3"2"-24"-16,2 1-7 0,-1 2-13 0,2 0-17 0,-3 2-31 15,4-1-28-15,0 4-19 0,0-5-21 0,0 5-6 16,0 0-2-16,0 0-4 0,22 10 5 0,-12 0-7 16,7 0-8-16,4 7-6 0,1-1-12 0,-1 3-11 15,-1 2-5-15,3-2-10 0,-2 2-6 0,3 0-6 16,-1 2-2-16,-3-1-11 0,2 0 0 0,1-1-4 16,0-2-11-16,-1 1-7 0,0-1-5 0,-1 0-7 15,2 0-6-15,0-1-6 0,-4-3-2 0,-1-3-7 16,0-3-4-16,1 0-2 0,-2-3-3 0,-2 1-3 15,2-2 0-15,-1-2-4 0,-3-2-2 0,-1 0 1 16,-2-1-1-16,5-2-4 0,2-3 2 0,-6 0-6 16,2-1-5-16,1-5 5 0,-5 3-2 0,3-6-2 15,-1-1-2-15,-2-2-4 0,4-4 1 0,-7 3-6 16,-1-7 4-16,-2 0 3 0,-1 0-3 0,-2 4 0 0,-3-2-3 16,0 5 0-16,-3-2 2 0,-1 6 4 15,2 2 3-15,-6 0 9 0,-3 3 4 0,1 4 3 0,-1 2 2 16,-8 5 8-16,-5 5 3 0,0 6 10 0,-2 6-4 15,0 3 7-15,-8 13 13 0,1 0 1 0,0 2 3 16,0 1-2-16,4 2-8 0,-1 2-3 0,4 0-10 16,2 1 1-16,4 0-5 0,1 1-3 0,3 2 0 15,6-12-6-15,0 2-7 0,3-2-6 0,0-1-16 16,1 2-35-16,1-2-34 0,2-1-48 0,-1-4-68 16,3-5-76-16,-2-3-77 0,1-2-76 0,4-5-93 15,-3-2-1340-15,2-6 611 0,0 0 410 0</inkml:trace>
  <inkml:trace contextRef="#ctx0" brushRef="#br0" timeOffset="94060.823">16963 9118 188 0,'-6'-19'251'0,"4"5"-1"16,-3 1 3-16,1-3 5 0,3 6 0 0,-2 0-10 15,2 0-9-15,-3 1 2 0,4 2 2 0,-1 0 0 16,1 3 1-16,-1-1-18 0,-1 1-15 0,2 0-21 0,0 4-22 16,0 0-15-16,0 0 1 0,0 0 5 15,0 0-2-15,-1 24 12 0,0-5 3 0,1 8-7 0,0 2-10 16,0 0-3-16,-3 2-5 0,2 5-4 0,-2-2-7 16,1-2-12-16,-2 2-10 0,3 0-6 0,-2 1 1 15,2-3-14-15,-2 2-16 0,2-1-7 0,1-1 6 16,0-3-20-16,1 1-9 0,-1-2-4 0,0 3 0 15,-1-5-8-15,0 2-2 0,-2 0-6 0,3-3-18 16,-4 1-25-16,3-5-30 0,1-2-38 0,-4 0-39 16,5-1-65-16,-1-1-35 0,0-1-34 0,3-4-43 15,-3-2-32-15,4-3-33 0,2-4-30 0,2-1-1059 16,1 0 484-16,0-6 322 0</inkml:trace>
  <inkml:trace contextRef="#ctx0" brushRef="#br0" timeOffset="94743.9">17340 9319 284 0,'2'-11'312'0,"1"3"-23"0,-2 2-20 15,-1 0-17-15,0 3-21 0,0 3-10 0,0 0-10 16,0 0-5-16,0 0-2 0,-9 18 4 0,5-2 5 16,-1 1-11-16,0 1-10 0,1 9-11 0,-1-2-10 15,1 4-14-15,0-7-12 0,3 5-5 0,1-2-25 16,1 1-6-16,2 0-9 0,-2-1-10 0,5 3-6 15,1-5-14-15,-2-4-3 0,3 0-7 0,1-1-4 16,2-1-9-16,2-3-3 0,1 1-2 0,0-2-4 16,3-5-3-16,-2 1-7 0,3-6-1 0,-4 1 2 15,5-4-5-15,-3-4-1 0,4 1-2 0,-6-6-6 0,4-3 6 16,-3-1-8-16,3-8 6 0,0 0-13 16,-5-2 5-16,-5-4 1 0,2-2-2 0,-4-2-5 15,-3-3 4-15,-2 0 0 0,-2 1-2 0,-4-1-2 0,-1 1 0 16,-1-2 1-16,2 5 3 0,-3 2 6 0,2 1 10 15,-1 2 1-15,1 9 11 0,2-3 1 0,0 7 2 16,3 2-8-16,-3-2 6 0,3 3-8 0,-2 0-3 16,3 2-3-16,4 2-5 0,-1-1-5 0,7 1 6 15,0-1-6-15,-1 2-3 0,8 3-3 0,-1 0 6 16,2 3-1-16,-1 2-3 0,3 2 1 0,1 3 1 16,3 2 1-16,0 8 2 0,-1-3 3 0,-1 4 4 15,-12-6 0-15,10 11 6 0,-5 0 3 0,0 1-2 16,-2 3 1-16,-3-2 2 0,3-1 0 0,-3 4-3 0,3 2 5 15,-2-1 1-15,-2-3-9 0,0 5 2 16,1-7-4-16,-2 3-4 0,1-6 1 0,1-6-6 16,-1 0 3-16,5 0-3 0,-1-2 2 0,1-5 0 0,4 1-2 15,2-2 0-15,-2-7 3 0,9 1-1 16,-4-3 6-16,-3-3-4 0,10-3 5 0,-11-1-1 16,7-3 1-16,-1-5-1 0,-3-1-2 0,-2-2-4 0,1-6 1 15,-3-1-2-15,-6-4-1 0,-2 1-4 0,-2-4 0 16,-6-1 2-16,-2-4-5 0,-2 3-1 0,-4 1-2 15,-6 3 1-15,-3-1 4 0,1 5-3 0,-6 1-2 16,-2 6 0-16,-1-1-3 0,-4 4 1 0,-1 3-2 16,-4 2 0-16,1 1 1 0,3 2-1 0,-2 6-1 15,2 2 0-15,7 0 3 0,2 1-6 0,1 2-3 16,5 0-1-16,3 0-7 0,1 4-21 0,0 0-16 16,5 0-19-16,0 3-25 0,3 1-34 0,2 1-24 15,7 1-39-15,-2-3-42 0,12 11-37 0,4-4-48 0,1 1-46 16,5-2-73-16,-1-4-1035 0,6-4 491 15,-3-1 328-15</inkml:trace>
  <inkml:trace contextRef="#ctx0" brushRef="#br0" timeOffset="95129.174">19150 9193 205 0,'3'-4'340'0,"-1"-1"-22"15,1 1-36-15,0-2-20 0,2 1-17 0,1 2-15 16,0-3-12-16,3 1-6 0,2 3-13 0,1-2-15 16,1 3-8-16,6 0-14 0,3-1-31 0,-3 4 5 15,8-1-16-15,-4 0-12 0,5 3-12 0,-1 3-9 16,0 0-14-16,-8-2-1 0,0-1-26 0,-3 4-23 16,1-3-27-16,-4 0-21 0,-4 2-35 0,-1 1-26 15,-7-2-30-15,-1 2-30 0,-8 1-28 0,-6 6-15 0,-9-1-7 16,0 3-5-16,-9-1 6 0,2 2 18 15,-2-5 24-15,1 1 34 0,0 1 42 0,2 1 35 0,-2-1 26 16,2-3 29-16,3 2 15 0,7-4 17 0,3 2 11 16,2 0 15-16,6-3 8 0,3 3 2 0,1-2 8 15,4 2 8-15,4-2 9 0,4 0 4 0,4 3-4 16,6-2-4-16,6 0-5 0,6 0-4 16,2-4-7-16,2 1-5 0,2-1-6 0,16-1-7 0,-2-3-10 15,1-2-6-15,-15 3-23 0,4-4-29 0,-7 0-41 16,-2 0-48-16,-3-2-50 0,-10 0-61 0,2-1-108 15,-7 1-624-15,-3-5 310 0,-3-2 208 0</inkml:trace>
  <inkml:trace contextRef="#ctx0" brushRef="#br0" timeOffset="96012.194">21211 9843 280 0,'-13'-3'364'0,"2"2"-20"16,3 0-8-16,3 1-13 0,-3-1-21 0,8 1-25 0,-9-2-16 16,9 2-17-16,0 0 22 0,0 0-19 15,0 0-3-15,21 5-4 0,7-2-12 0,8 1-17 0,14-4-23 16,5 2-12-16,1 1-8 0,4 0-17 0,5-2-8 15,3-1-15-15,-3 1-7 0,-1-1-9 16,-4 2 0-16,0 0-17 0,0-2-10 0,-7 0-1 0,-14 0-8 16,0 0-3-16,-4 0-4 0,4-1-9 0,-10-2-3 15,1 2 0-15,-10-3 2 0,-1 3 5 0,-2-3-1 16,-3 1 3-16,-1 2 0 0,-2 0-2 0,-1-2 3 16,-3 1-3-16,-1 0 9 0,-2-1-17 0,1-1-4 15,0 2-10-15,-1-1-3 0,-1 1-8 0,-1-1-16 16,-2 0-32-16,4-2-42 0,-3 1-49 0,-1 1-57 15,4-2-71-15,0-2-61 0,0 3-69 0,3-2-71 16,2-3-1317-16,8-3 586 0,5-3 388 0</inkml:trace>
  <inkml:trace contextRef="#ctx0" brushRef="#br0" timeOffset="96414.135">23629 8775 76 0,'6'-11'342'0,"-2"3"-20"0,0 1-9 0,0 1-15 0,-3 3-15 16,3-1-17-16,-4 0-20 0,0 4-7 0,0 0-9 15,0 0 1-15,9 10 5 0,-9-1 1 16,0 3 5-16,-1 7 3 0,0 7-2 0,-3 1-3 0,-3 2-2 15,-2 3-1-15,-1 2-12 0,-8 11-7 0,-1-1-2 16,-4 2-5-16,3 3-6 0,-2-3-1 0,-5 7-2 16,2 2 9-16,-18 20 1 0,10-24-19 0,1 0-16 15,0-4-7-15,1-1-11 0,1 1-12 0,-1-8-8 16,3 4-14-16,0-4-3 0,6-9-14 0,-2 0-8 16,0 10-17-16,3-11-83 0,3-3 0 0,-2 1 0 15,2 0 0-15,4-3 0 0,4-7 0 0,-2-2 0 16,2-1 0-16,4-2 0 0,-1-4 0 0,3-3 0 0,2 0 0 15,-1-1 0-15,-1-2 0 0,4-2 0 0,0 0-292 16,-6-14-75-16,6 4-56 0,-4-4-54 16,3-4-53-16,-5-8-1504 0,-1-3 678 0,3 0 452 15</inkml:trace>
  <inkml:trace contextRef="#ctx0" brushRef="#br0" timeOffset="96764.652">22965 9044 57 0,'-3'-8'348'0,"3"2"-13"0,-1 0-11 0,-3 1-11 16,1-1-18-16,2 3 2 0,-3 1-9 0,4 2-16 16,-14 2-9-16,4 2-7 0,1 4-10 0,0-1-15 15,-4 6-20-15,3 1-3 0,1-2-13 0,-2 2-12 16,2 1-18-16,1 2-12 0,-1-6-1 0,2 4-12 0,3-2-13 15,0-6-16-15,4 2-8 0,-2-2-10 0,1 1-8 16,0-3-10-16,1-1-4 0,0 0-6 0,0-4-2 16,0 6 6-16,0-6 8 0,1 3 4 0,-1-3-2 15,0 0-1-15,12-9-6 0,-6 1 4 0,0 0-11 16,1-4-3-16,-1-3-7 0,1-1-6 0,-1-2-8 16,2-5-3-16,-2-2-7 0,1 0-1 0,-5 2-3 15,1 6-6-15,-3 0-9 0,0 8-12 0,0-6-26 16,0 6-25-16,-2 3-38 0,1 2-42 0,0 0-55 15,1 4-33-15,-4-1-21 0,4 1-24 0,-6 10-40 16,4 2-46-16,4-3-55 0,-1 8-1070 0,1 1 491 16,2 8 328-16</inkml:trace>
  <inkml:trace contextRef="#ctx0" brushRef="#br0" timeOffset="97237.407">23638 9914 315 0,'0'0'381'0,"0"0"-35"0,0 0-23 0,0 0-15 0,0 0 4 15,0 0 8-15,0 0-9 0,0 0-6 0,-13 8-14 16,11-2-11-16,-5 2-15 0,2 4-13 15,0-2-27-15,-4 5-17 0,0-1-20 0,0 0-16 0,0 2-16 16,2-1-11-16,0 0-10 0,1-2-18 16,1-1-12-16,2-2-10 0,0 2-15 0,0 0-2 0,3-3-7 15,-1-2-10-15,-1 0-4 0,2-1-5 0,0-3-5 16,-1 1-1-16,1-4-5 0,1 5 0 0,-1-5-7 16,0 0 10-16,0 0-12 0,14-12 1 0,-7 3-7 15,-1 0-3-15,8-5 0 0,-5-2 0 0,0-9-7 16,0 12 1-16,-3 2 5 0,-2 1 15 0,4 0 11 15,-7 1 8-15,3 1 7 0,-3 1 2 0,2 3-4 16,-2 1-2-16,-1-1-9 0,0 4-5 0,0 0-2 16,0 0-8-16,0 0-3 0,0 0-2 0,-10 9-3 15,6-7-1-15,1 5-5 0,3-2 3 0,-1 0-5 16,0 1-4-16,-2 0 1 0,3-1-2 0,0-2-3 0,-1 2 5 16,1-1-8-16,0 0 5 0,-3 0-2 0,3-4-3 15,-2 7-9-15,2-7-14 0,0 0-27 0,0 2-54 16,0-2-97-16,0 0-130 0,0 0-162 0,0 0-1555 15,-9-9 680-15,1 1 452 0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1290.03943" units="1/cm"/>
          <inkml:channelProperty channel="Y" name="resolution" value="2064.7133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1-25T10:21:15.01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17032 11941 32 0,'-2'-6'153'15,"-1"-1"2"-15,-3-2-3 0,1-1-16 0,-2-1-2 0,0 2-3 16,2-1-7-16,0-1 0 0,-1-2 3 0,-2 5-4 16,2-3-12-16,-2 1 7 0,0 0 4 15,1-1-6-15,-5 3 1 0,6 1-6 0,-4 2-6 0,2-2-12 16,0 2-9-16,-2 3-4 0,-7 2 0 0,7 1-1 15,-8 3 2-15,-1 5-5 0,-5 4 3 0,-1 5 5 16,-1 3-7-16,-2 4-5 0,-7 10-3 0,-1 3-7 16,6-1-6-16,-1 5-4 0,3-1-1 0,2 2-5 15,5 2-2-15,3-1-1 0,-3 1-6 0,12-11-5 16,-2 12-4-16,4-10-1 0,5 1-5 0,-2 8 0 16,4 0-1-16,1-9 3 0,7-2-8 0,1-1-5 15,2-2 3-15,6 1-2 0,1-2 2 0,1-1-5 16,3-3 1-16,1-3 0 0,4-2-3 0,-1-2-6 15,1 0 4-15,4-6-5 0,-2-1 5 0,2-3-3 16,-2-4-1-16,-1-2 2 0,2 0-1 0,-10-4-1 16,7-1-1-16,-5-1-13 0,-2-2 6 0,-3-3-3 15,-2-1 4-15,-2-3-8 0,-3-1 8 0,0 0 0 0,-4-6 3 16,-1 1-6-16,-1-1 4 0,-2-5 4 16,-2 3 2-16,-2 3-9 0,-2-8 5 0,-3 1 5 15,2 6-5-15,-1 1 2 0,1 2 3 0,0-1-6 0,0 0 5 16,2 3-4-16,-1 2 1 0,3 0-2 0,-1 2 6 15,2 0-4-15,3 0 1 0,0 3 0 16,3 0-5-16,-1 0 5 0,4 0-1 0,3 3 2 0,-1-1 1 16,2 2-1-16,0 3 2 0,6 2-5 0,-2 4 3 15,4 0-1-15,-2 1 3 0,3 8 0 0,1-1-2 16,0 3 0-16,-1-1 2 0,0 4 1 0,1-5-1 16,-2 5-3-16,1-2 3 0,-3 0-3 0,0 1-1 15,-3-5 0-15,0 0 2 0,-3 8 5 0,1-7-8 16,-5 2-2-16,-1-2 2 0,0 3-4 0,-2 0-20 15,-1-3-27-15,-1 2-28 0,-3 1-29 0,-1 2-25 16,1-4-25-16,1-2-30 0,-1 0-34 0,-1-4-685 16,-1 0 304-16,1-4 202 0</inkml:trace>
  <inkml:trace contextRef="#ctx0" brushRef="#br0" timeOffset="982.011">17472 12555 90 0,'8'-17'227'0,"-3"4"-8"16,4-1-12-16,-2 2-12 0,4 0-9 0,2 0-10 15,1 0-4-15,-4 4-9 0,4-1-14 0,-1 0-10 16,0 3-22-16,3-1-6 0,2 2-8 0,-2 2-5 16,3 2-4-16,-2 0-7 0,0 1-5 0,3 2-7 15,1 2-6-15,-3 1-5 0,0 2-10 0,-4 0-5 16,3 4-5-16,-3-1-6 0,-4 2-1 0,-1 3-5 15,1-8-1-15,-5 9-10 0,2 0 1 0,-2-2 1 16,-3 1-6-16,1-1-2 0,-2 0 3 0,-5 3-5 16,1-5-1-16,1 1-2 0,-2-1 1 0,1-5-1 15,-1 3-3-15,-2-3 0 0,-1 0 0 0,3-4 2 16,0-1-2-16,2 1 2 0,2-3-2 0,0 0-2 0,-8-5-2 16,4-5 0-16,4 3 5 0,3-5-2 15,-1-5-2-15,2 0-2 0,3 0 1 0,-1-2-2 16,1 1 4-16,1 1-2 0,3 2 5 0,0 2-1 0,-1 0 6 15,1 1 1-15,2 0 3 0,-1 6 2 0,1 0 1 16,-2 1-2-16,2 5 6 0,6-1 0 16,-6 1-4-16,5 0-3 0,0 4 0 0,-7 0-3 0,6 6 1 15,-4-6 2-15,1 9-10 0,1-1 6 0,-2 0 1 16,1 3-3-16,-4 1 0 0,3-1-2 0,-2-3-1 16,2 4 0-16,-3-3-6 0,-2-3 4 0,2 2 6 15,-1-3-6-15,0 1 2 0,0-4 1 0,-1 2-4 16,1-4 1-16,-3 2 0 0,3-3-5 0,-1-3 1 15,-2 0 9-15,2-2-4 0,-1-4-5 0,4 0 0 16,-4-5 0-16,0-1 5 0,3-3-6 0,-1-3 4 16,1-9-8-16,-1 1 8 0,1 0-1 0,-5-2-1 15,0-3-3-15,1 3 2 0,-2 0 2 0,-2 9 2 16,-2-1 7-16,1-4 12 0,-2 5-6 0,-3 2 5 0,-2 8-5 16,-5-5 1-16,-1 1-5 0,-5 4 3 15,-1 4-4-15,-3 3 6 0,-5 3-7 0,-1 3 8 16,0 2-9-16,4-3 2 0,4 6-1 0,1 2-5 0,2-2 3 15,2 0-7-15,1 4 3 0,4 0-4 0,4-5-1 16,1 1 2-16,4 2-3 0,2-5 1 16,5 2 1-16,1-1-2 0,4-2-8 0,1-2 11 0,6 1-5 15,-1-6 4-15,10-1 8 0,-6 1-10 0,-3-1-1 16,4-1 7-16,-1-1-15 0,5-4 6 16,-2 1 7-16,-4 0-2 0,-3 2 1 0,3 1-3 0,-3 0 2 15,4-2-1-15,-3 4 0 0,-1 1 8 0,5 0 0 16,-4 4 2-16,0-1-2 0,-1 3 9 0,1 3-12 15,-2 0-3-15,-2 2 5 0,2 1 0 0,-2 0-9 16,-1 2 10-16,0 0-3 0,2 0-3 0,-5 1-3 16,-2 1 2-16,0-2 0 0,-1 3-9 0,-3-1-2 15,0-4 7-15,-1 1-1 0,-2 1-4 0,0-3-2 16,0 0 4-16,1-2-1 0,-1-2-1 0,1 0-8 16,0-2 7-16,1-1-2 0,-4-2 4 0,0 0-3 15,12-8 3-15,-3 1 0 0,0-4 3 0,2-4 2 16,4-7-3-16,1 0 5 0,-2-2-6 0,4 0 4 15,1-1 4-15,-3 4 2 0,4 2 4 0,-7 3 11 0,1 2 21 16,0 0-4-16,1 0-1 0,1 5-1 0,0 1-3 16,0 3 7-16,1 3-1 0,-4 2 5 15,5 2-7-15,-5 0 8 0,1 2-10 0,-1-1 3 0,-3 7-1 16,5 0-3-16,-6-1-2 0,1 8 1 0,-5-7 3 16,1 5-13-16,-3-1 0 0,-1 3-15 0,-2 0-22 15,1 2-47-15,-4-3-44 0,-2 2-53 0,-1 0-72 16,-3 5-77-16,0-4-1041 0,-1-1 448 0,-3-1 300 15</inkml:trace>
  <inkml:trace contextRef="#ctx0" brushRef="#br0" timeOffset="3033.905">19810 12146 256 0,'1'0'270'16,"-1"0"-23"-16,0 0-26 0,0 0-18 0,0 0-18 16,6 12-19-16,-3-2-8 0,-1 1-14 0,1 4-9 15,-2 1-12-15,2 2-11 0,-4 1-13 0,2 5-4 16,-2-4-7-16,-2 6-8 0,2-6-12 0,-2 4-2 15,1-5-8-15,-2 1-4 0,0-1-5 0,-2-2-6 16,-1 1-2-16,2-4-5 0,0-3-6 0,0-1-2 16,0-1 1-16,0-3-5 0,0-1 2 0,-2-4 7 0,2-2 6 15,-3-4 1-15,-3-6 0 0,-1-5-3 0,-2-7 11 16,4-5-5-16,1-3 14 0,-7-16-6 16,5 3-3-16,2-3 0 0,-2-1 5 0,4-3-1 15,4-4 11-15,1 0-8 0,0 0 10 0,-1 0 10 0,4 3 3 16,3 2 2-16,-2 14 10 0,1 4-11 0,3 1 0 15,0 2 3-15,2 4-1 0,-1 6-9 0,-2 5-10 16,4 0-7-16,0 6 5 0,2 1-11 0,0 4-6 16,8-2 4-16,0 3-15 0,2 5 0 0,1 2-4 15,4 5-1-15,0 2-3 0,1 4-6 0,-3 2 3 16,-1 0-5-16,1 3-5 0,-7 2 2 0,2 1-3 16,-1 1-1-16,-5 3 1 0,-2-1-8 0,-2 1-3 15,-4 1 5-15,-1-2-3 0,-4 0 2 0,-2 0-6 16,-1 2 0-16,0-3 2 0,-3-4-3 0,-1-4-3 0,0-1-7 15,-2-3 4-15,5-2-1 0,-1 0-1 16,0-3 2-16,3-4-2 0,-1 3 7 0,-1-4-11 16,4-4 10-16,0 0-1 0,0 0-8 0,0 0 0 0,3-12-4 15,1 3 5-15,3-3-2 0,2-3 3 0,1 0 3 16,3 0 3-16,-1 1 2 0,2-1-7 0,1 6-3 16,-1-1 11-16,0 0-4 0,0 5 4 0,-2-1 1 15,0 3 1-15,2 1-2 0,-1 2 3 0,4 0 4 16,-2 2-7-16,-1 1 5 0,2 6-1 0,-2-1 3 15,-2 2 5-15,-3-1-2 0,3 5-3 0,-6-4 2 16,1 7 3-16,-1-1-5 0,-1 2 1 0,-5 1-7 16,2 7 2-16,-4-5 5 0,2-1-2 0,-2 5 6 15,-2-8 1-15,1 0-12 0,1-6 7 0,-2 2-2 16,1-4-3-16,1-1-9 0,-1-3 12 0,2 3-9 16,-1-4 14-16,2-1-13 0,0-3 7 0,-2 6-3 15,2-6-4-15,0 0-1 0,0 0 3 0,0-21-1 0,4 8 0 16,0-3 7-16,1 4-8 0,1-5 4 15,1 2-1-15,3 0-5 0,-1 1 7 0,4 0-1 16,1 2 0-16,1 2 0 0,-1-2 2 0,0 2 3 0,5-1-15 16,-2 1 9-16,-1 3 6 0,2 0-4 0,-1 0 2 15,1 0-4-15,0 0 5 0,-2 0-14 0,-3 3 11 16,6-2 4-16,-6 1-3 0,1-1 1 16,0-1 2-16,-4-1 1 0,6-2-4 0,-6-2 2 0,4-3-3 15,-2 1-4-15,1-10 4 0,-1 0 1 0,2-4 2 16,-6-2-6-16,2-2 3 0,1-14-2 0,0-2-3 15,0-1 4-15,-3 3-1 0,-2 15 5 0,-1-4-1 16,-3 1 0-16,0 7-2 0,-2-1 5 0,-4 10 4 16,4 5 4-16,-1 1 3 0,-1 2-1 0,2 3-1 15,-2 4-4-15,-2 1 0 0,4 2-1 0,-6 9-2 16,-3 9 5-16,0 11-6 0,-1 5-6 0,0 13 7 16,2 6-3-16,0 4-1 0,1-3 3 0,3-1 1 15,4 0 2-15,3 1-6 0,-1-3 2 0,6 1-4 0,-2-1-3 16,3-3 11-16,0 1-14 0,6-3 5 15,-4 0-1-15,1-15 11 0,1 3-11 0,2-3-4 16,-2-1 0-16,1 1-11 0,-5-4-2 0,3 0 5 0,-6-4-1 16,2-6 7-16,-3 0-11 0,-1-2 2 0,-3-3 2 15,-1 0 8-15,0-2-3 0,0-3 1 0,-4 1-4 16,2-1 7-16,-5 2-2 0,2-5 2 0,0 0 2 16,-3 3 14-16,-1-5-21 0,2 1 5 0,-1-1 5 15,-1-2 1-15,1 3-5 0,2-2 7 0,-3 1-1 16,5-2 13-16,-1 1-15 0,5-1-6 0,0 0 1 15,-13-1 9-15,13 1-9 0,-5 4 17 0,5-4-13 16,0 0-1-16,0 0 0 0,-6 0 3 0,6 0-8 16,0 0 8-16,0 0-2 0,0 0-4 0,-3 2 4 15,3-2 10-15,0 0-9 0,0 0-7 0,2 4 6 16,0 0-1-16,-2-4 3 0,3 8-6 0,-1-4 7 16,2 0-3-16,0 1 3 0,-2 0-1 0,4 4 2 15,-4-3-8-15,3 3 8 0,-1-3-4 0,0 3 2 0,-3-2 0 16,3 2-5-16,-3 0 8 0,4 0-2 15,-2 0 0-15,-3 3-3 0,1-3-7 0,-2 2 12 16,-2-2-7-16,3 1 5 0,-1-2-2 0,-4 4 2 0,1-3-5 16,0 3 8-16,-1-4-5 0,0 1-1 0,-3-1 6 15,2-1 0-15,-4 1 0 0,1-2-2 0,-1-1-5 16,-1 0 2-16,1-3 0 0,1-2 1 0,-1 0 5 16,1-1-5-16,-2-3-5 0,2-2 5 0,-3-2 3 15,2 0 2-15,4-9-1 0,-1-1-2 0,2-7-2 16,1-4 3-16,7-5-2 0,-1 0 1 0,10-14 3 15,1 14-11-15,7-9 11 0,4 0-10 0,1 1 3 16,-5 15 1-16,1-2-1 0,2-1 2 0,-2 6-9 16,2 3 13-16,-1 2-5 0,1 0 7 0,0 3-7 0,-8 7 1 15,4-3 4-15,-3 3-1 0,0 0-2 16,2 1-4-16,-4-1 2 0,2 3-1 0,-5-1 4 16,2 3-8-16,1 2 9 0,-4-1-6 0,1 0 3 0,-4 2 4 15,5 0-12-15,-6-1 10 0,5 2 13 16,-2 4-17-16,-2-2-3 0,-2-1 5 0,3 3-5 15,-2 3 7-15,-1-2-3 0,2 4 0 0,-1 4 0 0,0-3-5 16,-1 4-4-16,-2 2 7 0,1 1 10 0,-2 1-10 16,2-3 0-16,-4 1 3 0,4-1-7 0,2-1 3 15,-2-2-1-15,1 1 3 0,3-4 4 0,-3 0-6 16,0 2 0-16,4-4 1 0,-4 0-2 0,-1-2 20 16,1 2-18-16,-1-4-1 0,1-1 1 0,0-2 3 15,-5 0-2-15,12-2 0 0,-7-1 0 0,3-5 1 16,-1 2-2-16,0-6-4 0,-1-3 1 0,1-2 8 15,3-6-1-15,-5 4-3 0,2-6-3 0,1-5 11 16,0-4-5-16,-1 2 1 0,0-1-3 0,-2-1 0 0,0-3 3 16,0 4 9-16,-1 0-4 0,1 3 7 0,-2-2 3 15,1 5 6-15,-3 7 18 0,0 2 6 16,0 0-1-16,1 5 5 0,-2 3 0 0,2 1-5 16,-2 2-3-16,2 3-5 0,-2 0 1 0,0 4-10 0,2 0-1 15,-2 0-1-15,6 12 3 0,-2 0 3 0,-1 6 0 16,3 8-3-16,-2 0 0 0,1 1-5 15,0 2-4-15,0 3-3 0,3-2-4 0,-3 2 0 0,3 4 1 16,-1-6-2-16,2 1-7 0,-1-1-3 0,1-1-20 16,1 0-40-16,-1-5-44 0,0 2-39 0,-4-8-47 15,3 1-60-15,-3 0-68 0,0-9-87 0,-2 2-967 16,-3-8 457-16,1 1 304 0</inkml:trace>
  <inkml:trace contextRef="#ctx0" brushRef="#br0" timeOffset="3172.536">21342 12172 62 0,'-1'-7'359'0,"-2"-3"-38"0,3 1-36 16,0 2-29-16,1 2-23 0,3 0-24 0,4-2-20 0,4 1-23 15,5-2-15-15,9 0-17 0,7-1-26 16,0 0-39-16,4-1-47 0,3 1-47 0,13-3-47 16,-3 0-65-16,-14 5-641 0,0-3 260 0,-2 6 172 0</inkml:trace>
  <inkml:trace contextRef="#ctx0" brushRef="#br0" timeOffset="3498.939">22440 12143 101 0,'0'0'180'0,"7"0"-15"0,-7 0-30 0,6 3-25 0,-4 1-15 16,-2-4-10-16,-4 8-8 0,-5 2-7 0,-1 1-3 16,-11 4-9-16,0 6-1 0,-4 0-7 15,1-2-5-15,-3 2-1 0,-1-1 12 0,3 1 0 0,3-3 11 16,5-5 10-16,6-1 2 0,-3-1-7 0,7-2 0 16,1-1 10-16,1 1 0 0,3-3 3 0,2 1 2 15,6-1-6-15,1-1-9 0,5-1-4 0,10-3-10 16,6 2-2-16,6-3-11 0,-1-3-8 0,8-2-26 15,10-1-57-15,-12 1-55 0,13-8-71 0,-19 4-583 16,3-2 251-16,-9 0 168 0</inkml:trace>
  <inkml:trace contextRef="#ctx0" brushRef="#br0" timeOffset="6081.619">24340 11584 162 0,'-2'-4'251'0,"1"-1"-20"0,1 5-21 0,-4-6-20 15,4 6-14-15,0 0 23 0,0 0 8 0,0 13-5 0,0-6-3 16,3 5-24-16,-2 6-11 0,-1 0-19 0,1 3-6 16,-2 5-13-16,1 2 1 0,-1 0-12 0,1 0-10 15,-3 2-9-15,1 1 0 0,-3 2-21 0,-2-3-3 16,3 1-9-16,-2-1-8 0,-2 1-1 0,3 0-6 16,-4-3-11-16,3-3-5 0,-2 4 1 0,2-7-5 15,-1-4-6-15,6 0 3 0,-3-3-4 0,3-5-3 16,-2-3-4-16,2-2 10 0,1 1-7 0,0-3 12 15,0-3-20-15,0 0 13 0,0-16-12 0,4-2-2 16,-3-10-3-16,3-2-1 0,4-6 2 0,-1-15-9 0,2-3 5 16,2-4 4-16,1-23-3 0,1-1-3 15,-1 28-2-15,-1-3 4 0,7-24-3 0,-5 28 2 16,-2 2-1-16,3 3-3 0,2 4 8 0,-6 11-7 16,0 5 11-16,2 5-1 0,-3 5-4 0,-2 4 5 0,1 4-2 15,-3 2-7-15,0 0 1 0,1 5 3 0,2 1 3 16,4 2-3-16,-1 2 2 0,-2 3 2 15,0 5-4-15,4 3-2 0,0 0 4 0,-4 4 1 0,1 0-4 16,-4 9 6-16,-1 3-3 0,-3-2-3 0,-7 3-1 16,-2 3 5-16,-4 11-6 0,-7-2 3 0,1-7 0 15,-7 7-6-15,-2-3-3 0,-2 0-14 0,-1-1 6 16,8-11 1-16,0 2 3 0,-1-4-5 0,-1 0 5 16,5-3-7-16,-4-1 7 0,3-2 9 0,1-6-10 15,4 0 6-15,0-2-2 0,5-1 10 0,1-2-8 16,3 0-1-16,-1 2 2 0,2-2 0 0,4 2 3 15,0 1-5-15,2-3 1 0,4 2 4 0,0-1-3 16,6 3 2-16,4 0 0 0,1-4 1 0,7 5 4 16,6-3 0-16,-4-1-2 0,5-1-1 0,2-3 0 15,1 1 6-15,-2 2-9 0,2-6 17 0,1 3-15 16,0-6-3-16,-2 2 5 0,3-4 4 0,-2 2-9 16,-3-5 4-16,0-4-5 0,-3 4 1 0,0-4 0 0,-2-1 8 15,-1-3-2-15,-5-4-4 0,1-6-3 0,1 0 1 16,-7-3 5-16,2-3-5 0,-4-3 2 15,-3-3 9-15,0 3-13 0,1-2 2 0,-4 1 0 16,-2 0 4-16,-1 5 1 0,-4 3 0 0,0 5 1 0,1 4 2 16,-3 0 9-16,0 6 7 0,-2-1-8 0,1 5 16 15,-1 0-11-15,-2 4-2 0,-5 3 5 0,0 3-12 16,1 2 9-16,-7 4 0 0,4 3 2 0,-6 8-1 16,5 2-14-16,0 2 7 0,1 1 4 0,4 4-10 15,3 0 2-15,0-1-2 0,2 1 7 0,0-2 10 16,3 0-17-16,2 2 10 0,1-3-9 0,4-2-6 15,-3-6 3-15,4-2-5 0,-1 1-2 0,3-1 4 16,1-8 0-16,-1 1 1 0,5-3-5 0,0-2 9 16,-1 0-4-16,2-5-4 0,2-3 1 0,2-4-2 0,-1-4 5 15,5-7-3-15,-2-3-2 0,-2-4 8 16,1-2-6-16,4-15 0 0,-9 10-2 0,6-13 2 16,-7 14 3-16,2 0-6 0,-5 0 10 0,3 2 6 15,-1-4 4-15,-2 8 1 0,-5 8 22 0,-1 8 21 0,-1 0 6 16,-2 3 8-16,1 0-19 0,-2 2-10 0,3 2-2 15,-4 3-6-15,0 0 2 0,0 0 2 16,7 17-3-16,-4 0 5 0,0 0 2 0,0 9-11 0,0 0-4 16,1-1-1-16,0 2-1 0,1 2-9 0,0-1 4 15,0 2-3-15,1 0-2 0,0 1 0 0,-3-1-6 16,2-1-1-16,-1-2-5 0,1-1-1 0,-1-1-5 16,-1-7 0-16,-1 2-5 0,2-4-6 0,-3-4-5 15,3-2-3-15,-4-5-8 0,5 1 10 0,-5 0-2 16,4-4 2-16,-4-2-12 0,0 0-14 0,0 0-6 15,7-18 8-15,-4 5-5 0,5-4 8 0,-2-9 4 16,2-1 6-16,-3 1 4 0,0 1 0 0,-1 0 0 16,0 7-3-16,1-2 9 0,-1 4 3 0,-3 3 2 15,3 1 4-15,-1 2 1 0,-1 1 1 0,2 3-6 16,0-1 8-16,1 2-2 0,3 1-2 0,-2 2-4 16,2 2 9-16,-8 0-1 0,16 2 2 0,-4 3 3 15,-1-1 0-15,6 4 3 0,-1 0-2 0,-3 1 0 0,0-2-2 16,5 3-2-16,-4-5 2 0,4 2-4 0,0-1 7 15,-3-5 2-15,3 4-9 0,-1-5 6 16,-1 0-1-16,1-2 5 0,1-4-4 0,-3 0-6 0,2-4 8 16,0-4-7-16,4-1 4 0,-2-5 1 0,0-2 12 15,-1 0-21-15,0 1 27 0,-2-3-20 0,1 2-5 16,-3 0 2-16,-3 5 13 0,-2 2-11 0,-6 2 8 16,1 2 6-16,0-3 1 0,-1 6 3 0,-1 1 3 15,1 3 15-15,-6 1-22 0,3-1 7 0,0 4-3 16,0 0-8-16,0 0 16 0,-15 10-13 0,6-1 1 15,-5 4-4-15,0 3-3 0,-4 8 1 0,1 1-1 16,1 1 7-16,0 3-3 0,2-3-4 0,0 2 0 16,4-1-7-16,2 1 19 0,3 0-18 0,1-3 1 15,4 1-10-15,0-8 6 0,2 1 11 0,0-4-16 16,3 0-6-16,1-4-3 0,0-1 5 0,4-3 13 16,-4-2-13-16,6-2-1 0,2-3 4 0,0-3 3 0,5-4-2 15,0-3-2-15,3-7 0 0,2 0-9 0,1-9 14 16,0 2-2-16,-3-4 6 0,-2 0 0 15,5 5-2-15,-5-3 4 0,1 2-10 0,-5 3 11 0,-3 5 0 16,1 3 1-16,-4 0 10 0,1-2-3 0,-3 9-4 16,1-2 5-16,-5 4-9 0,3 1 7 0,-1 2-2 15,4 2 4-15,-5 1-2 0,4 3-4 0,0 3 8 16,-4 1-7-16,3 3 1 0,-3 2 1 0,0 4 2 16,-1 0-2-16,0 0-7 0,-2 7 6 0,-2-1-1 15,0-5 6-15,-2 3-7 0,2-3-13 0,-4 2 11 16,0-3-11-16,3-2 10 0,-3 0-4 0,3-4 3 15,-2-1-9-15,3-1-1 0,-1-5 1 0,1 1 9 16,0-2-5-16,0-4 4 0,0 0-5 0,0 0 3 16,0 0 5-16,10-17-2 0,0 1 5 0,2-5-11 15,3-4 8-15,-2-1-3 0,2-3 4 0,3-1-5 16,3 2 5-16,-2 1 6 0,1 1 0 0,3 4-6 16,-5 0 15-16,-2 8-13 0,-1 1 6 0,0 0-4 0,-3 8 6 15,-1-3 10-15,2 2-12 0,-1 4 2 0,0 1-3 16,0 2 1-16,0 1 1 0,-1 3-6 0,-1 4 2 15,0-4 2-15,-1 4 2 0,1 6-5 0,4-3 3 16,-3 5-7-16,1-3 3 0,-3 2-4 0,0 1 4 16,-1-2-2-16,2 1 1 0,-1 0-2 0,0 1-5 15,0-5 1-15,-4-2 1 0,2 1-1 0,-2-1-9 16,0-5 3-16,-1 0-5 0,1-1 10 0,-2-1-1 16,3-3-7-16,-6 0 11 0,11-7-2 0,-2 0-3 15,3-6 2-15,-2-2-1 0,0-3-1 0,2-8 0 16,-1 1 2-16,4-3 3 0,-2 2-2 0,1 0-5 15,-1 0 3-15,-2 0 3 0,-2 3-3 0,-1 7 6 16,-4 5 16-16,1 1-8 0,-1 3-5 0,0 1-1 0,-2-1 2 16,2 3 1-16,-1 3 1 0,-3 1-4 15,0 0-1-15,10 1-2 0,-5 9 6 0,3-3-2 16,-2 5-2-16,-2-1 4 0,0 4-3 0,0 1 0 0,0 2 1 16,-1-1-3-16,-2 1 3 0,2 3-1 0,-2-1-2 15,3-1 1-15,-3 0-11 0,1-2 6 0,-2-2 8 16,1-3-7-16,0 1-3 0,-1-3-3 0,3 1 1 15,-2-6 0-15,2-2-3 0,1 1 1 0,-4-4 0 16,11-4-3-16,-3 1-1 0,3-6 5 0,3-7-2 16,2-5 0-16,0-3-6 0,2-4 7 0,0 3 3 15,0-2-4-15,-3 1-1 0,3 0 6 0,-1 6-3 16,-2 0 17-16,-2 4-14 0,-2 3 0 0,1 1-2 16,-2 3 2-16,-1 1-2 0,-3-1 7 0,1 6-1 15,2 2-7-15,0 2 12 0,2 2 1 0,-2 2 0 16,5 2 1-16,-1 3-1 0,2 3-2 0,-2 3 0 15,1 0 6-15,1 4-10 0,1 1 7 0,-1 0-3 16,2 2 11-16,-1 1-15 0,1-4 5 0,-2 2 2 16,-1-8-7-16,6 2 6 0,-4-1-2 0,-2-4 4 15,5 0 1-15,2-4-6 0,-2 1 6 0,1-4-3 16,2-3 4-16,-3-1-8 0,4-4 6 0,4-4-4 0,0-2-3 16,-3-3 5-16,1-5-8 0,-2 0 5 0,-2-4 0 15,1 0-2-15,0-6-3 0,-3 0 0 16,1-5-3-16,-6 1 4 0,0-2 2 0,-3 3-3 0,-4-1 8 15,-4 6 3-15,-6 2 18 0,-2 4-2 0,-3 4 14 16,-2 3 13-16,-6 4 18 0,-3 2 13 0,-11 7 8 16,-3 4 11-16,0 8 1 0,-12 9-3 0,-2 8-6 15,7 5-7-15,4 1-11 0,4 4-2 0,13-8-1 16,3 3-15-16,0 9-5 0,8-9-7 0,6 0-9 16,1-2-16-16,8 2-13 0,6 1-15 0,14 5-38 0,5-2-60 15,6-5-88-15,-2 0-72 0,-3-9-73 16,8 5-91-16,-10-12-1298 0,1 0 574 0,-2-4 384 15</inkml:trace>
  <inkml:trace contextRef="#ctx0" brushRef="#br0" timeOffset="6781.758">22474 13283 206 0,'-19'2'243'15,"0"3"-20"-15,6-2-15 0,0-2-7 0,4 0-10 16,3 1-10-16,2-1 3 0,1 3-1 0,5 1 3 0,3-1-10 16,2 0-6-16,6 0-8 0,6 1-7 0,9 0-6 15,4-2-3-15,4-1 12 0,0 2-7 16,1-4-7-16,-3 1 5 0,2-2-7 0,0-1 6 0,-3-1-14 16,-2 1-11-16,2 0-2 0,-1-1-4 0,-4 0-11 15,-7 1-8-15,-1-2-11 0,-6 3-8 0,-3-1-7 16,1 0-7-16,-7 2-6 0,3 0-7 0,-3-1-1 15,-5 1-8-15,9-2-3 0,-9 2-10 0,5 2-12 16,-5-2-39-16,0 0-30 0,8-2-53 0,-8 2-50 16,0 0-56-16,0 0-63 0,0 0-68 0,0 0-992 15,0 0 445-15,0 0 296 0</inkml:trace>
  <inkml:trace contextRef="#ctx0" brushRef="#br0" timeOffset="8131.21">24199 12944 15 0,'-2'-5'218'16,"-1"-5"-1"-16,-1 3-6 0,-1 0-17 0,2 1-9 16,-2 1 13-16,2-1-4 0,-3 1-3 15,3 1-1-15,-3 1-7 0,1 0-9 0,-2 3-14 0,-1-1-4 16,8 1-12-16,-18 5 1 0,4 1-2 0,0 5 15 16,-1 1-10-16,-7 6-20 0,1 6 8 0,1 0 5 15,-2 3-17-15,2 0-6 0,1 2-10 0,0 2-6 16,1 1-12-16,1-1-9 0,2 3-7 0,-2-2-7 15,4-2-4-15,-2 4-9 0,2-2-4 0,5-4-3 16,5 1-7-16,0-3-4 0,3 0-3 0,5-9-5 16,3 1-6-16,1-1 3 0,2-3-10 0,2-3 4 15,5-1 1-15,0 0-9 0,2-4 4 0,2-2-7 16,6-4-1-16,2-3-3 0,0-2-3 0,1-4 1 16,3-4-7-16,-3-5-4 0,1-4 2 0,6-8 0 15,-11 6 2-15,-1-2 11 0,-2-1-18 0,-1 3 9 16,-4-1-1-16,-1 2-3 0,-5 7 1 0,-3 2-2 15,-1-1 8-15,-1 6-4 0,-3 0 5 0,0 4-1 0,-1 0-2 16,-3 1 0-16,2 3 18 0,-3 1-11 16,0 0 7-16,0 17-2 0,-5-2 2 0,-1 3 5 15,-1 6-4-15,-1 4-7 0,0 0 2 0,2-1 12 0,-2 3-7 16,1 1-6-16,-2-2 4 0,4-2-5 0,-2 1-2 16,3-1 0-16,2-3 2 0,2-7-6 0,1 3 6 15,0-4-7-15,3-5 4 0,1 2 2 0,2-5-5 16,2 2 2-16,-2-3 2 0,4 0-1 0,-1-4-3 15,3-1-2-15,1-2-5 0,-2-2 4 0,1-1-4 16,6-6 9-16,-1 1 3 0,5-9-4 0,0-4-1 16,-1-1-4-16,-3-2 0 0,2-5-1 0,-5 0-3 15,3-2 4-15,0 0-2 0,-2 5 1 0,-4-2-1 16,-3 3 0-16,-3 7 5 0,-2 0-1 0,-2 6 5 16,-3-1 0-16,0 0-3 0,-3 4-3 0,-2 0 2 15,-2 2 2-15,-1 0 0 0,-4 2-1 0,0 4-1 16,-6 0-2-16,0 1-5 0,-1 2 7 0,1 1 9 15,-1 4-20-15,0-2 1 0,2 2-7 0,3-1-8 0,4 2-8 16,1-1-8-16,0-2-1 0,4-2-6 0,1 1 10 16,0 1 1-16,3-3 4 0,1-2 1 15,0 0 6-15,9 3 4 0,-9-3 0 0,23-9 1 16,-5 4 2-16,1-1 3 0,0 0 4 0,4 0-1 0,3 0 5 16,-7 1 1-16,1 2 1 0,1-1 2 0,-1 0-1 15,2 4-2-15,-4 1 12 0,1 2 0 0,3 1 5 16,-3 6 0-16,4 4 6 0,3-1-1 0,-6 4 0 15,-1 2 1-15,0 0-9 0,-2 1 4 0,-7-2 5 16,-1-2-4-16,-1 1-2 0,-2 1 1 0,-1-2 0 16,-3 1-5-16,-2-1 0 0,-2-1-1 0,-2 1 1 15,-2-1 3-15,-3 0 2 0,0-2 6 0,-3 3-7 16,1-4-10-16,1-5 3 0,-1 3-1 0,0-3 3 16,2-2-4-16,1 2 2 0,1-4 3 0,2 1-10 15,1-2 5-15,0-1 2 0,4-1-1 0,-5 0-3 16,5 0 4-16,0 0-8 0,0 0-2 0,0 0 5 15,0 0 0-15,9-8 4 0,-4 6 11 0,0 0-11 16,3-3-5-16,2 3-2 0,0-2 4 0,-1-2 3 0,3 3-1 16,-1-1-3-16,3-4 7 0,1-2-4 0,1 0 2 15,-3-1-5-15,1-1 3 0,4-8 0 16,-2 1 6-16,0-2-4 0,0-1-2 0,-2-5 1 16,2-2-4-16,-3-3 8 0,2 2-9 0,3-12 9 0,-4 8-9 15,1-14 1-15,-5 14-4 0,1 2 9 16,0-12 4-16,-1 12 6 0,-2 2 15 0,-3 4 1 15,-1 6 6-15,-3 5 27 0,3-2 5 0,-4 8 5 0,0-1 0 16,3 4-5-16,-6 0-14 0,3 1 0 0,0 5-1 16,0 0 15-16,-6 14 6 0,-1-4 7 0,2 10-4 15,-8 6-4-15,3 1-6 0,1 4-5 0,-4 2-4 16,3 0-2-16,1 2-5 0,0 0-5 0,2 11 17 16,0-11-8-16,3-1-5 0,2 1-5 0,0 0-4 15,1-1-7-15,1-2-5 0,0 2-4 0,3-3-5 16,2-1-21-16,3 0-21 0,3 0-21 0,3-6-41 15,0 1-41-15,5-4-40 0,3-4-37 0,-4-5-41 16,1-3-28-16,3-2-40 0,-3-6-36 0,3-2-50 16,-4-8-926-16,-2-2 441 0,0-1 294 0</inkml:trace>
  <inkml:trace contextRef="#ctx0" brushRef="#br0" timeOffset="8278.815">25151 13298 34 0,'-14'-14'286'0,"1"5"-28"0,4 0-26 0,2 3-20 0,1 0-27 15,3 2-14-15,1 0-16 0,2 4-10 16,0 0-19-16,13-4-7 0,-1 4-16 0,7 3-9 0,10 1-12 16,3 1-9-16,1 1-6 0,7 0-19 0,-2-1-47 15,2 0-48-15,12-1-53 0,3 4-56 0,-3-3-540 16,-12-5 232-16,14 0 154 0</inkml:trace>
  <inkml:trace contextRef="#ctx0" brushRef="#br0" timeOffset="9047.761">26135 13187 2 0,'-6'-6'259'0,"0"6"-3"0,6 0 9 0,-12 1-16 16,4 0-8-16,-1 3-6 0,-2 2-11 0,2 0-15 16,-2 3-12-16,1-1-14 0,0 4-8 0,-2 2-24 15,1-1-13-15,-1 5-14 0,2-3-10 0,1 3-14 16,4 2-7-16,0-3-6 0,-1 1-19 0,-2-1-2 15,4 1-7-15,2-1-8 0,0 0-7 0,2-5-5 16,2-3-3-16,2 2-7 0,-2-2-1 0,4-4-3 16,-1 0-2-16,3-3-4 0,5-2 2 0,-2-1-19 15,2-4-2-15,5-5-3 0,-4 0-10 0,7-8-7 16,-1-3 2-16,-3-2-13 0,6-2 5 0,-2 1 2 0,-3-5 0 16,-2 4 0-16,-1-3 4 0,-1 3 4 15,-8 8 0-15,2 0 8 0,-4 1 1 0,-3 3 3 16,3 1 10-16,-4 0 11 0,-1 4 1 0,-2-3-1 0,3 8 1 15,-4-2-1-15,3 1-2 0,-3 1-1 16,4 3-6-16,0 0 5 0,-14 7-3 0,9-2 0 16,1 2-2-16,-1-1-1 0,1 3-2 0,0 0 1 0,4 1 1 15,4-3-2-15,-2 1 0 0,0-1 4 0,3 1 3 16,0-1-10-16,4-4-2 0,-4 1 2 0,8-1 5 16,-3-1-5-16,3-4-2 0,6-3 2 0,-2 0-3 15,3-4 2-15,-3-1 0 0,4-7 1 0,-1-1 0 16,-5-4 2-16,3 0-3 0,-2-4-1 0,-2 0-2 15,-2-3 3-15,2 2 1 0,-2 0 1 0,-1-2-1 16,-3 1-1-16,-3 4 15 0,-2 6 1 0,-2 1 3 16,-1 5 9-16,0 0 5 0,-4 3 16 0,4 1 3 15,0 1-12-15,-2 5-2 0,-1 1 6 0,3 1 2 16,0 0-2-16,-15 14 8 0,6 2-1 0,-2 2-5 16,0 8 4-16,3 3-3 0,-1 3 1 0,-1 5-4 15,1 11-6-15,4-1-3 0,-1-1 0 0,-2 0-1 16,6 2-9-16,0 1 4 0,2-1-5 0,0 3-4 15,4-2-5-15,0-2 1 0,-3-10-3 0,4 8-1 0,-5-9 0 16,4 11-2-16,-1 1-6 0,-1-15-2 0,2 2 7 16,-3 1-3-16,3-4-1 0,-4-1-3 15,0-4 3-15,0 3 0 0,-5-12-1 0,1 2-3 16,0-4-3-16,-3-3 17 0,-5 2-8 0,-2-4-5 0,-1-3 0 16,-2-1 15-16,-2-3-14 0,0-1 1 0,-9-3-6 15,6-3 4-15,-5-4-2 0,0-2-1 0,3-3 0 16,2 0 5-16,2-5 1 0,1-1-6 0,6 1-1 15,3 1 3-15,1-4-1 0,2 1 3 0,5 0-4 16,1 2 3-16,4 2-2 0,3-1 2 0,4 1-7 16,1-2 4-16,8 1-5 0,2-1-1 0,4-1-20 15,4 1-36-15,4 0-48 0,3 1-52 0,12-4-64 16,-13 5-70-16,13-11-1095 0,-3 3 465 0,-5-4 308 16</inkml:trace>
  <inkml:trace contextRef="#ctx0" brushRef="#br0" timeOffset="10848.548">27684 13222 119 0,'6'-6'166'0,"3"-2"-7"0,-3-2-2 0,3-1 8 15,0-3-2-15,0 0-6 0,0-1-7 0,0-3-10 16,0 2-9-16,0-2 4 0,-1 2-5 0,-3 0-5 16,-1 2-4-16,0-3-8 0,-1 5-5 0,0 1 15 15,-3-1 1-15,-3 0-15 0,1 2 4 0,-3-1-3 16,-3 4-6-16,-1 0-3 0,-9 1-9 0,0 2-6 16,-9-4-2-16,1 9-13 0,-4 3 5 0,-2 3-4 15,0 1-10-15,4 4-6 0,0 3 3 0,3 2-19 0,2 2 1 16,5 2-2-16,2 1-8 0,5 1-5 15,4 0-2-15,2 4 2 0,3-8-11 0,1-1 1 16,3 0 8-16,4-1-16 0,1-1 3 0,2-3-5 0,1 0-2 16,0-5-4-16,8 1 4 0,-1-2-1 0,3-2 2 15,-2-3-5-15,1-3 4 0,3-3-6 0,-2-1-1 16,1 0 4-16,-3-6 4 0,1 3-1 0,-3-1 10 16,-3 1-9-16,0-1-4 0,-3 1 2 0,-1 2 7 15,-1 0-8-15,-1 0 4 0,0 1-3 0,-2 1 1 16,-1 2-2-16,1 2 0 0,-5 0 7 0,5 7 3 15,1 3 11-15,-2 2 0 0,4 8 20 0,-7 6-14 16,2 6 0-16,-2 1 1 0,2 4-5 0,-1 11-1 16,0-2-6-16,1 1 0 0,0-12 1 0,1 15 0 15,-2-5 4-15,1-9-14 0,-3 9 4 0,-1 2-7 16,-1-13 3-16,-2 0-4 0,2 0 5 0,-3-5-9 16,-3 2 11-16,-1-6-14 0,0-2 4 0,-1-5 1 15,1-3-3-15,1-4 0 0,-2-1 5 0,1-4-2 0,1 1 0 16,3-6 2-16,-5 2-6 0,3-6 3 15,-2-5-3-15,-2-1-7 0,1-5 5 0,1-12-3 16,0-3 1-16,2-3-3 0,0-4 4 0,3-11-5 16,4-1 5-16,2 0 2 0,3 12-5 0,3-15 5 0,3 5-5 15,0-3 3-15,6 5-3 0,-3-2 3 16,5 1 1-16,-1 1-5 0,-3 16 9 0,1 0-6 16,4-3 0-16,1 6 6 0,-2-1-3 0,1 2-1 0,1 3 0 15,-1-1 8-15,-1 5-4 0,2-1-7 0,-6 7 5 16,3-1-5-16,-9 4 5 0,0-1-1 0,-3 6 8 15,-1-2-18-15,2 1 13 0,-2 0 4 0,0 3 0 16,1 1-5-16,-6 0 8 0,4 9 20 0,1 1-13 16,-3 4 0-16,-4 3 3 0,4 6 4 0,-6 5-4 15,0 0 6-15,-5 0 0 0,4 1-2 0,-3 2 1 16,-1-1 1-16,0 1-9 0,4-1 9 0,-4-1-6 16,2 1-3-16,-1-1-7 0,4-4 1 0,0 4 9 15,3-5-4-15,-2-7 0 0,6 4-4 0,-3-1-2 0,1-9-3 16,1 2 0-16,2-4 2 0,-1-1-1 0,4-1 3 15,-1-4-2-15,-1-1-4 0,3-2 0 16,3-2-10-16,-2-5 11 0,4-3-1 0,5-5-3 16,-4 1 3-16,3-10 0 0,-2-1-3 0,0-1-2 0,-2-4 1 15,-3-1 3-15,-1-1-4 0,-2 0 1 0,-3-2 1 16,-3 2-6-16,0 5 9 0,-3-2-5 0,-2 0 0 16,-3 5 1-16,-2-1 4 0,0 7-5 0,-3-4 2 15,1 6 1-15,0 3-3 0,-1 0 5 0,5 1-1 16,-1 3-1-16,3-1 8 0,2 3-7 0,1-1 7 15,-1 6-1-15,3-4-2 0,0 2 5 0,5 2-7 16,1-3 1-16,1 1 3 0,5 1-5 0,4-2 2 16,3 2-4-16,4 6 3 0,-6-5-5 0,2 0 1 15,0-1 0-15,-1 3 1 0,-1-2 0 0,-3 1 3 16,-3 1-5-16,1 0 5 0,-2 1-11 0,-1-2 11 16,0 4-4-16,-3-3-4 0,0 2 6 0,1 1-1 15,-3 1-1-15,1 3 2 0,-2 3 2 0,-1 2 0 0,0 3 14 16,-2 2-10-16,-3 2 15 0,2 1-19 0,-5 4 6 15,1 2-13-15,-2 2 7 0,3-1 4 16,-2-2 0-16,-1 2 1 0,3-1 3 0,-1-3-8 0,2-5 0 16,1 2-8-16,1-3 10 0,1 0-1 0,3-5-3 15,-2 0 0-15,4 0-2 0,0-2 5 0,1 0-2 16,2-5-4-16,3 1 2 0,0-3 2 0,2-1-1 16,2-6 1-16,0 2 9 0,4-4-7 0,2-4-7 15,2-2-1-15,0-7-4 0,-3 0 2 0,-2-2-2 16,-1-4 0-16,-2-2-2 0,-4-1 3 0,-3 1 0 15,-1-5 3-15,-2 4-4 0,-5 0 6 0,0 1-7 16,-4 1 2-16,0 7 5 0,-2 0 0 0,-2 1-2 16,-3 2 2-16,-1-1-2 0,2 4 6 0,-3 1-9 0,3-2 12 15,1 6-4-15,1 4 6 0,3-3-4 16,1 4-1-16,0 0 0 0,4 1 2 0,0 2 0 16,0 0-2-16,4-7-5 0,1 5 4 0,4 2 3 0,3 0-6 15,-1 0 1-15,8 0-7 0,2 0 10 16,-3 0 10-16,3 0-13 0,0 0-1 0,-1 0 2 15,2 0 0-15,-2 0 3 0,-3-2-3 0,0 1 4 0,-2 1-15 16,-1 1 8-16,-1-1 4 0,-3 2-2 0,-2-2-3 16,2 4 0-16,-1 1 0 0,-1-3 3 0,-3 2 0 15,2 5-1-15,-1 0-1 0,-3 2 4 0,2 0-4 16,-2 5 2-16,-3 2 3 0,0 1-2 0,-1 0-5 16,-1 4 7-16,-4 3 0 0,2-2 2 0,0 1-2 15,2-1 11-15,-2 0-12 0,-1-4-2 0,2-1 3 16,1 0-1-16,-3-1 2 0,5-1-2 0,1-3 1 15,0-3-2-15,2-1 2 0,-1 1-4 0,1-7-3 16,1 1 6-16,1 0 1 0,1-4-1 0,-1-2 2 16,7-4-4-16,-1-2-3 0,3-3-1 0,-1-5 2 0,1-7 0 15,3-2-2-15,-1-2 4 0,-3-2-5 16,-1-3-3-16,9-15 11 0,-5 3-8 0,-2-3 5 16,0-1 3-16,-1 0-10 0,-2-2 4 0,3-2-1 0,-5 1 6 15,0 1-3-15,-3 12-5 0,-2 2 7 0,0 3 1 16,-4 3-2-16,0 9 9 0,-2 2 0 15,0 1 15-15,-2 6-2 0,3 5-1 0,-4 2 10 0,3 0-15 16,2 4 7-16,0 0 9 0,-15 17 7 0,5-2 1 16,0 8 7-16,2 3 5 0,-1 2-10 0,1 1 3 15,2 7-9-15,3-1-8 0,-4 10 6 0,6 1-4 16,-2 1-3-16,2-11-2 0,4 12 0 0,-3-3-5 16,0-8-4-16,-2-2-2 0,4 1-5 0,1 9-18 15,1-11-23-15,0 2-43 0,1-2-58 0,4 0-41 16,-5 0-48-16,2-2-53 0,0-1-64 0,0-1-103 15,3-7-906-15,-3-7 450 0,1-4 300 0</inkml:trace>
  <inkml:trace contextRef="#ctx0" brushRef="#br0" timeOffset="12198.269">29337 13346 169 0,'4'-17'223'0,"1"0"-17"0,2 2-4 0,2-4-11 16,6-5-13-16,0 3-16 0,4-4-13 0,-1 3 2 16,0-5-9-16,2-2-15 0,1 0-11 0,2 0-9 0,-1 3-12 15,-1-5-9-15,-3 1-7 0,1 3 0 0,-2-1 8 16,-3 3 3-16,0 3 17 0,-4 5 15 0,-1-1-20 16,-5 4 21-16,1 3 13 0,-1 1-1 0,-2 3-14 15,0 1-10-15,-2 0-13 0,5 4-12 0,-5 2-10 16,0 0-7-16,0 0-5 0,0 0-7 0,1 19-8 15,-1-7 0-15,4 4-7 0,1 9-7 16,3-1 1-16,3 1-11 0,-3 1 9 0,4 1-13 0,-2 4 2 16,0 1-3-16,2-3-4 0,-1 0-1 0,-1-3-2 15,-1 3 0-15,1-5-1 0,2 1 1 0,-4-8-3 16,4 7-6-16,-3-6 1 0,-6-2 3 0,1-2-4 16,-4 0 4-16,-3-3 0 0,-1-1 0 0,-3 1-2 15,-3-3 3-15,-5 2-5 0,-2-1 1 0,-1-4 6 16,-4 2-5-16,-1-4 8 0,2 0 6 0,1-2 8 15,-2-1-4-15,6 0 9 0,0 0 3 0,6-1 3 16,2 1 2-16,0-3-3 0,2 1 2 0,5-2-10 16,0 0-3-16,1 4-9 0,5-9 0 0,2 4-2 15,1-3-1-15,3 1-4 0,-1 0-2 0,6-4 2 16,1 0-2-16,2 1-4 0,4-4-9 0,3-1-1 16,-4-3 2-16,2 2 8 0,-1-1-12 0,-2 0 3 15,-1 0-5-15,-6 3 2 0,1 0 6 0,-1 3 0 16,-4 0-7-16,2 1 10 0,-2 4-5 0,-1-3 3 0,-4 5 1 15,0-1-2-15,0 0-2 0,-1 2 3 16,0 2 3-16,-4 1-2 0,0 0 0 0,0 0-2 0,9 9 4 16,-9-1 10-16,0 2-11 0,0 1 6 0,0 0-10 15,-1 2 6-15,2 3 0 0,-4-1-1 0,2 2-1 16,0-2 12-16,-2 2-8 0,3-3-5 0,0 2 2 16,3-3-1-16,-1-1-1 0,1-2 1 0,-2-2 3 15,3 3 10-15,0-6-19 0,1 2 2 0,1-4 2 16,1 1-3-16,-1-3 6 0,6 1 0 0,-2-4-8 15,1-1 2-15,2-4-3 0,3-3-2 0,1-2-3 16,-4-2-6-16,8-8-17 0,-4-2 5 0,1 4 4 16,-4-1 4-16,2-2 3 0,-7 9 4 0,-2-1-2 15,-3 1-2-15,1 0 7 0,-3-2 2 0,-1 5 2 16,-2 0-3-16,-2 1 2 0,-1 0 2 0,0 1 1 0,-3 1 1 16,-1 1 10-16,-2 2-7 0,-4 2 0 15,2 3 3-15,-1 0-7 0,2 0 0 0,-1 2 6 16,1 2 3-16,3 1-7 0,-1 1 6 0,3-3-6 0,-2 2 1 15,6 2 1-15,1-2-3 0,-1 0 5 0,2-1-1 16,2 2 2-16,0-4 12 0,4 1-16 16,-2-2-2-16,5-1 6 0,0-2-10 0,5-2 13 0,2-6-3 15,1 0 2-15,-1-2-4 0,4-6-6 0,2-1 4 16,-3-3 1-16,3-2-3 0,-2-5-5 0,0 3 8 16,1-1 1-16,2-4-3 0,4-8 0 0,-9 10 7 15,-3-3 1-15,3 3-3 0,0 3 1 0,-4 2 17 16,-3 7 11-16,-1 0-4 0,-1 2 1 0,-2 6 1 15,-1 1-7-15,-2 2-1 0,-1 3-3 0,3 3 5 16,-6 0-3-16,4 13 7 0,-1 3 3 0,0 3 2 16,-3 8 1-16,-2 2-5 0,1 1-2 0,-3 3 0 15,1 1 6-15,-2 13-14 0,1-12-2 0,-2 11 2 16,-1 1-1-16,3-10-4 0,2-3-5 0,0-2 2 0,4 1 10 16,3-6-14-16,2-1 0 0,3-3-3 15,-1-4-2-15,4-4 0 0,-2 0-3 0,6-2-9 16,-1-4-4-16,3-1-15 0,8-3-14 0,-4-5-5 0,7-2 7 15,-5-6-11-15,2-1-5 0,1-7 0 0,-4-6-10 16,3 0-8-16,5-17 3 0,-9 14-9 0,0-7 4 16,5-11 16-16,-2 0-2 0,-6 13 1 15,-3 0 8-15,-4 3-6 0,-3 1 14 0,-5 2 5 0,0 7 10 16,-8 2 13-16,1 3 8 0,-2 1 15 0,-3 4 9 16,0 3 15-16,-4 0 8 0,-2 5 2 0,-5 3 6 15,0 2-22-15,-5 9 23 0,0 1-16 0,4 3 3 16,-3-1-7-16,3 7-6 0,1 0 1 0,4 6 8 15,1-3-11-15,1-4-2 0,5 2-5 0,3-2 2 16,2-4 0-16,2-2 2 0,2 0-3 0,4 1 3 16,2-6-6-16,3 1-3 0,0-2-5 0,7-4 4 15,0-2 3-15,4-5-10 0,7-3 3 0,4-8 2 16,-3 0-7-16,4-9-2 0,-4 2 4 0,13-12 2 16,-15 4-7-16,12-13-1 0,-6-3 6 0,-3-3 5 15,-4 0-4-15,0 1 2 0,-1 0-5 0,-8 9 13 16,-4 4 0-16,-1 2 38 0,-1 3 28 0,-9 10 14 15,3 3 14-15,-5 3-9 0,-1 4-6 0,0 0-9 16,0 5 2-16,0 0 12 0,-17 13 3 0,7 0-6 0,-4 7-9 16,-3 4-6-16,3 1-6 0,-1 6-6 15,-3-2-7-15,5 5-6 0,0 12-2 0,-1 2-18 16,4-1-25-16,-2-2-33 0,0 1-54 0,3 2-58 16,-5-1-50-16,0 3-38 0,-3-2-47 0,3-1-81 0,-4-4-118 15,4-10-959-15,0-3 478 0,1-3 320 0</inkml:trace>
  <inkml:trace contextRef="#ctx0" brushRef="#br0" timeOffset="13015.715">23391 14538 90 0,'-14'1'177'0,"4"1"-18"0,4 0-12 0,-2 0-5 15,4 1 6-15,-1 0-12 0,3-1 9 0,2-2 6 16,0 2 1-16,5 1 3 0,1 3-9 0,9-2 0 16,3 1-3-16,9 0-6 0,5-2 6 0,5 0-4 15,-1 0 3-15,15 1-11 0,0-3-1 0,8-3-5 16,2 2 6-16,5-3 2 0,1 3-3 0,32-1-3 15,-5-2-14-15,-1 1 5 0,2-1-6 0,-2 0-12 16,3 3-4-16,-4 0-9 0,1 0-6 0,2-2-5 16,-3 2 0-16,2 2-3 0,2-2-12 0,-4 0-1 15,2 0-5-15,-2-2-2 0,2 1-6 0,0-1 6 16,-4 2-3-16,6 0 5 0,1 0 1 0,0-2-2 16,2 4-4-16,-2 0 2 0,-3 1-1 0,11-3 0 15,-4-2 2-15,-1 4-6 0,7-4-5 0,3 4-4 16,0-2 3-16,-2 3-2 0,5-6 0 0,-1 3 4 15,3 0-4-15,0-3 2 0,3 4 0 0,6-1-4 0,-2 0 2 16,2 0-4-16,-1 0 0 0,1 0 4 16,0 0 5-16,5 7 1 0,2-5-2 0,-3-4 11 0,5 2-3 15,-5 0 5-15,1 2 0 0,-1 3 1 0,1 2-1 16,-5 1-4-16,-5-8 4 0,-9 5 4 0,-12-4 5 16,-7 2 5-16,-31-2-5 0,1-4 2 0,-3 3-3 15,-6 2 3-15,-12-5-2 0,-6 2-1 0,0-5-1 16,-4 0-1-16,-2 0 0 0,2 3-8 0,-14-1-8 15,-3 0-1-15,-3-1-8 0,-1 2 0 0,0-3-8 16,-5 0-24-16,-4 3-39 0,0 3-49 0,-22-7-58 16,-7 2-84-16,-11 3-83 0,-22-1-102 0,-34-1-113 15,-13-1-1379-15,-16-2 634 0,-7-1 422 0</inkml:trace>
  <inkml:trace contextRef="#ctx0" brushRef="#br0" timeOffset="13732.493">25593 15280 30 0,'0'-8'217'0,"0"-2"-11"15,3 1-1-15,-1-2 25 0,-2 2 20 0,4 1-20 0,-4-1-20 16,4 2-3-16,-4 2 16 0,1-2 4 16,-1 3-3-16,0 4-14 0,0-7-12 0,0 3-12 15,0 4-7-15,0 0-2 0,-18 8 5 0,3 3-1 0,-7 7-9 16,-10 4-1-16,-7 12-7 0,-3 2-9 15,-1 1-17-15,1 3-12 0,3 1-12 0,-1 2-33 16,0-2-10-16,6 3-5 0,3-4-13 0,8 3 0 16,5-12-6-16,3 2-3 0,6 1-10 0,1 0-5 0,4 3 0 15,4-8-10-15,4 3-1 0,5-3-5 0,5-2-8 16,0-1-9-16,9-6-3 0,3 1-6 0,1-7-1 16,8-2-4-16,1-5-2 0,0-1-14 0,20-7 2 15,-21-4-9-15,15-6 3 0,0-4 6 0,-2-2-2 16,-12 3 6-16,8-10 6 0,-10 6 0 0,-2-1 2 15,-2-1 6-15,-3 3 2 0,-4 0-7 0,3 4 26 16,-15 3-3-16,-2 3 5 0,2-1 6 16,-6 5-12-16,1 1 13 0,-1 1-2 0,-5 1 16 0,9 3 18 15,-1 4 1-15,-6 4 1 0,5-1 2 0,-4 6-6 16,0 3-2-16,1 8-3 0,0 0-5 0,0-1-2 16,-3 1-6-16,1 5 1 0,0-3-7 0,-1 0-4 15,-1 3-7-15,3 2 2 0,-3 1-25 0,0-1-44 16,3-1-33-16,-3-2-64 0,0-1-47 0,-3-3-28 15,0-1-48-15,0-9-58 0,2-6-43 0,1-4-905 16,0-4 428-16,1-3 284 0</inkml:trace>
  <inkml:trace contextRef="#ctx0" brushRef="#br0" timeOffset="14150.408">26224 15787 2466 0,'22'-24'40'0,"-5"2"52"0,-3 10-30 0,-8 2-25 16,3 3-4-16,-2 4 6 0,0 2 11 0,0 2 25 15,2 6 20-15,-3 1 19 0,3 2 7 0,-2 5 8 16,0 1 7-16,2 9-5 0,-3-5-11 0,1 6-6 16,-4 0-9-16,-1 3-9 0,-2-2-11 0,0 0-3 15,0 4-10-15,-7-4-5 0,3 2-10 0,-4 0-1 16,1-3-8-16,-1 0-5 0,2-8-9 0,1-4 2 16,-1-5-5-16,3 2-5 0,1-1-1 0,-1-6-2 15,2-4-1-15,1 0-3 0,0 0-1 0,-3-17 0 16,3 0-4-16,7-9 0 0,-4-5-2 0,4-2 4 0,3-15-5 15,0-3-8-15,3 0 9 0,0-9-19 16,0 2 11-16,10-24 4 0,-7 25-1 0,-2 0 9 16,8 3 12-16,-2 3 18 0,1 6 12 0,-5 12 30 15,-4 1-1-15,6 6 12 0,-3 5 16 0,-2 6-3 0,0 2-3 16,3 3-10-16,-5 5-4 0,1 2-10 16,1 3 1-16,0 4-3 0,-2 2-5 0,5 2 6 15,-1 3-6-15,-1 8-3 0,3 4-16 0,-3 1 9 16,-4-2-8-16,-1 4-9 0,-3 3-1 0,-3-2-7 0,-1 2-1 15,0 0-4-15,-6 2-3 0,-1 3-7 0,-4-5-11 16,-3 6-23-16,-6 11-38 0,3-14-44 0,0-2-59 16,-6 4-79-16,-6 5-85 0,3-13-73 15,1-3-100-15,-1 0-1261 0,-4-3 581 0,-2-6 388 0</inkml:trace>
  <inkml:trace contextRef="#ctx0" brushRef="#br0" timeOffset="14715.194">24093 17056 2590 0,'-41'-5'9'0,"4"-1"-5"0,1 4 0 0,-1-2 0 15,-1 5 0-15,5-2-5 0,0 2 7 0,4 0-3 16,10 1 2-16,5 0 2 0,3 1 14 0,0-1 18 15,2-1 8-15,6 0 22 0,3-1 3 0,0 0 9 16,0 0 0-16,21 4 1 0,13-7-7 0,19 0 1 16,8 1 7-16,35-10-8 0,9-1 8 0,4 2 10 15,6-5 11-15,7 4-18 0,10-2 19 16,7-3-9-16,7-2 9 0,9-5 1 0,-1 4-12 0,7 4 4 16,-5-2-1-16,8 4 6 0,3-3-16 0,-2 3-5 15,-4-3-6-15,-4 0-5 0,0 5 0 0,1-3-9 16,-6 1-1-16,-4 5-2 0,-8-2-10 0,-4-4 9 15,-2 6-3-15,-11-1-3 0,-6 1-7 0,-7 4-5 16,-8-5 2-16,-11 3-3 0,-28 5-10 0,-1-3 2 16,2-5-6-16,-6 3 2 0,-6 2-4 0,-11 2 2 15,-4-1-2-15,-1-3-5 0,-2 2-1 0,-6 1-3 16,1-2 1-16,-9 2-3 0,-10 1-1 0,4 3 1 16,-9-3-10-16,3 1-12 0,-5 0-19 0,-3 2-40 15,0 0-44-15,0 0-47 0,-35 2-52 0,-1 3-60 16,-17 4-56-16,-7-1-71 0,-34 5-1018 0,-4-2 473 15,2-1 314-15</inkml:trace>
  <inkml:trace contextRef="#ctx0" brushRef="#br0" timeOffset="15466.57">24305 17086 11 0,'-27'1'101'0,"4"-1"-2"0,-7 2 9 0,2-2-11 16,5 1 10-16,2-1-11 0,2 1 22 0,-1 2 0 0,-1-6-8 15,-1 7 3-15,3 0 9 0,-3-3-2 16,3 2-8-16,0-2-3 0,0 3-8 0,1-1-6 0,3 2 8 16,2-3-10-16,4 3 0 0,-5-3-7 0,5 0-2 15,4 4-9-15,-3-4 3 0,3 1-17 0,-4 3-1 16,3 1-2-16,-5-2-9 0,1 3-2 0,5-3-7 16,-3 5-3-16,2-3-4 0,-3 0-2 15,2 1 0-15,-2 1-7 0,-2 1-1 0,0-3-5 16,3 3 3-16,-1-3-6 0,-1 3-1 0,0-3-3 0,-2 2 1 15,1-2-3-15,-3 3 6 0,-2 0-9 0,0-3 25 16,-5 5 3-16,7-5-3 0,-5 4-8 0,-3-2-1 16,6-1 1-16,-3-1-3 0,3 2-4 15,-2-2-4-15,3 1 7 0,4-3-9 0,2-1 1 16,-4-1 2-16,5 2-1 0,-1-1-2 0,4-1 6 16,-4-3 0-16,4 2 4 0,0 1-3 0,1 1 8 0,0 0 5 15,3 0 1-15,-2-2 10 0,3-2 12 0,7 8-3 16,2-4 21-16,1-1 2 0,9-1 11 15,11 0 2-15,2-2 3 0,21 0-2 0,3-4 6 16,8 1-1-16,28-7-4 0,2 2 9 0,1-3-2 16,11 4-3-16,4-5 6 0,5 0-1 0,9 4 1 15,14-3-8-15,0 3-2 0,7-6-1 0,3 7-9 0,1-3-8 16,-7 3-2-16,15-3-1 0,-2-5-7 16,-2 5-4-16,2 3-2 0,-3-2-3 0,-4 0 8 0,-6-2-14 15,0 7 6-15,-3-1 4 0,-8 0-3 16,-2 1 1-16,-9 5-5 0,-1-2 6 0,-11 0 1 15,-7 2-3-15,-6 3 2 0,-30-4-3 0,0 0 4 16,-5-3-1-16,0 2 5 0,-9 0-4 0,-15-1 4 16,-5-1 3-16,-3-2-1 0,-9 4 9 0,-2-3-3 15,-5 3 12-15,-1-2-2 0,-5 0 12 0,2 1 3 16,-3-3-15-16,-1 0-2 0,-1 0-17 0,1 1 8 16,-2-3-14-16,-2 3-4 0,0 4-7 0,-3-13-6 15,-5 7-25-15,-2-2-29 0,-5 0-42 0,-6 0-59 16,-5 0-76-16,-4-1-101 0,-7 1-136 0,0 2-155 15,-22-3-1385-15,1-2 659 0,-31-10 438 0</inkml:trace>
  <inkml:trace contextRef="#ctx0" brushRef="#br0" timeOffset="17616.278">23556 13854 205 0,'0'0'227'0,"0"0"-24"0,-6 5-21 16,6-5-17-16,-10 4-13 0,3-1-17 15,0-1-7-15,-5-2 1 0,-2 3-2 0,-4 1 11 0,-2 1 3 16,-7 0 0-16,-1 3-4 0,-3-1-8 0,2-2-9 15,-1 4-4-15,0-2-8 0,0 3-7 0,-4 0-6 16,-2 1-9-16,0-2-5 0,-15 3 1 0,15-1-5 16,-13 0-1-16,10-2-5 0,-11 3-5 0,12-3-3 15,-14 1 20-15,-1 5-2 0,2-6-1 0,-4 1 7 16,-1 2-12-16,-3-2-4 0,-1 4 4 0,-2-2-15 16,0-1 2-16,-6-2 3 0,4 4 2 0,-26-1-6 15,28-3-3-15,1 0-2 0,0 0-1 0,-2 2-4 16,-3-5-2-16,-2 4-5 0,-20-2 5 0,25-1-3 15,1 0 2-15,-5-1-4 0,2 1-7 0,-3-3 1 16,-24 4 0-16,23-2-3 0,4-2 0 0,-27 1-2 16,28-3 2-16,-26 5 1 0,0-4 1 0,26-2 0 15,-2 2-2-15,-29-1 2 0,27 1-3 0,-30-2 2 0,6 0 0 16,3-1-4-16,25-1 0 0,-30 1-1 0,1 1-1 16,25-2-1-16,-25-3-4 0,2 2 2 15,24 0 0-15,-29 0 1 0,5-4-2 0,26 4-1 0,-28-5-3 16,-1 4 1-16,1-2-4 0,25 0 1 0,-30 1 3 15,2-1-1-15,28 4 2 0,-31-5 3 0,0 0 6 16,5 1-6-16,-2 1-2 0,1-1 0 0,2 0 4 16,-1 1-2-16,2-1-1 0,25 0 0 0,-35-1 4 15,2 0-1-15,4-1-2 0,6 2-2 0,-2-4-4 16,1 1 3-16,23 3 0 0,-28-5-3 0,2 4-2 16,26 0-1-16,-29-3 3 0,5 1 0 0,24 1 4 15,-26-3 1-15,4 5-2 0,22-2-2 0,-24-7-3 16,25 6 3-16,-25-4-1 0,25 4 3 0,-26-4 7 15,29 3-2-15,0 0 5 0,-2 1-4 0,-2-1-2 16,-26-3 2-16,30 3 1 0,-2 1 0 0,-23-4-1 16,30 6-2-16,-5-3 2 0,-1 0 2 0,-26-4-4 0,30 3-2 15,1 5-2-15,-1-6 3 0,3 1 0 0,-2 5 3 16,0-4 1-16,-3 4 0 0,2 0-4 0,1-4 0 16,0 3 2-16,3-1-4 0,-1 0 1 15,3-3 10-15,5-1-7 0,-1 5-3 0,15 1 7 0,0-1 0 16,2 1 2-16,2 2 0 0,-1-3-6 0,4-2 0 15,0 5 5-15,2-4-11 0,7 4 5 0,1 0-1 16,2 1 2-16,5-3-4 0,0 2 1 0,0 2 1 16,5 1-9-16,-1-3 6 0,3 2 3 0,5 1-20 15,-9-2 22-15,2 1-4 0,7 1 7 0,-3-4-10 16,3 4 13-16,-4-2-25 0,4 2 2 0,0 0-1 16,0 0 6-16,0 0-5 0,0 0-3 0,0 0 4 15,0 0-2-15,0 0-3 0,0 0-3 0,0 0-2 16,0 0-1-16,17-2 2 0,-17 2 2 0,11 3-4 15,-7-1 2-15,1 1 5 0,4-2-9 0,-4-1 0 16,0 2 2-16,2-1 4 0,-7-1-5 0,6 3-4 16,-1-3 2-16,0 0-24 0,-2 2 16 0,-3-2 1 0,0 0-3 15,5 3-2-15,-5-3 4 0,0 0-9 0,5 1-10 16,-5-1 7-16,3 5 3 0,-3-5-5 16,4 3 6-16,-1 0-6 0,-2 1-1 0,2 1-12 0,0 0-20 15,-1 3-4-15,1-1-21 0,-2 5-27 0,-1-7-25 16,0 3-21-16,-1-1-31 0,1-1-41 0,-2 1-40 15,2-1-31-15,-1 1-27 0,1-3-29 0,0 2-31 16,1-2-36-16,-1 0-48 0,0-4-982 0,2 3 482 16,-2-3 324-16</inkml:trace>
  <inkml:trace contextRef="#ctx0" brushRef="#br0" timeOffset="18302.824">14532 13489 133 0,'3'-5'194'0,"-2"3"5"16,-1 2-4-16,5-3-4 0,-5 3-9 0,4-3-9 15,-4 3-5-15,0 0-8 0,0 0-5 16,4-2-9-16,-4 2 1 0,0 0-7 0,0 0-1 0,0 0 2 15,0 0-8-15,0 0-1 0,0 0-7 0,0 0 3 16,0 0-7-16,0 0 3 0,0 0-6 16,0 0-5-16,0 0 7 0,0 0-10 0,0 0-2 0,0 0 0 15,0 0-8-15,-13 8-4 0,9-6-14 0,-6 5-8 16,2-2-1-16,-1 2-6 0,-2-2-5 0,-2 3-10 16,-2 1 2-16,-2 0-8 0,-1 2 1 0,0-1-5 15,-7 3-1-15,1-1-1 0,8-3-3 0,-3 2 2 16,0-2-6-16,1 1 0 0,-4 6 0 0,1-1-3 15,0 0 0-15,3-2 2 0,-3 3-4 0,1 2-2 16,4-7 0-16,-1 0-3 0,2 2 0 0,1-1 2 16,0-2 1-16,2 2-4 0,3-2 1 0,-1-2 1 15,1 1 2-15,1 0-1 0,2-1 0 0,1-3-4 16,1-1-1-16,0 1-10 0,-1 0 10 0,3 0 2 16,-2-3-4-16,1 1 2 0,-1 1 0 0,3 0-1 0,-1-2-2 15,2-2 3-15,-4 4 3 0,4-4 1 16,-4 4 1-16,4-4 4 0,-1 4 0 0,1-4 0 0,-2 4 3 15,2-4 0-15,0 0-1 0,0 0 5 0,0 0 12 16,4 5-2-16,0-2 6 0,1 1 13 16,5 0 14-16,1 0 1 0,8 0-6 0,7 6-3 0,5-3-1 15,4 3 9-15,0-5-14 0,3 5-14 0,16 2 12 16,5-5-8-16,-5-1 0 0,7 1-5 0,3-2-7 16,-4 1-3-16,0-1-3 0,-5 0-1 0,-1 0-2 15,-16-1-8-15,2-3 3 0,-4 2-3 0,-2-1-3 16,-4 0 10-16,-1 0-17 0,-9 1 1 0,0-2-2 15,-8 2-2-15,0-3-1 0,-1 1 1 0,-6-1-2 16,2 0-1-16,-7 0 3 0,9 0 15 0,-9 0-14 16,6 0 3-16,-6 0-11 0,0 0 6 0,0 0-8 15,0 0-16-15,0 0-28 0,0 0-35 0,-20-2-45 16,7 0-60-16,-5 2-69 0,-5 2-52 0,-8-1-48 16,-2 4-61-16,-1-5-70 0,-19 4-1248 0,0 0 576 15,-3-3 384-15</inkml:trace>
  <inkml:trace contextRef="#ctx0" brushRef="#br0" timeOffset="20998.499">7246 13672 174 0,'-1'-4'204'0,"1"4"-17"0,-3-3-17 0,3 3 3 16,0 0 23-16,0 0-9 0,0 0 2 0,8 13-10 16,-4-7-7-16,1 2-15 0,0 4-5 0,5 2-9 15,-5-2-13-15,4 2-9 0,-1 1-8 0,2 3-9 16,-4-2-9-16,4 2-12 0,-4-1-4 0,0 0-9 15,-1 0-9-15,2 1-3 0,-2-1-8 0,-1-2-3 16,-3-1-6-16,0-4-4 0,2 4-2 0,-1-4-2 16,2 0-5-16,-4-3 1 0,3-1-6 0,-3-2 2 15,1 0-3-15,-1-4 3 0,0 0-4 0,0 0 1 16,0 0 0-16,-8-20-6 0,3 4 0 0,3-10-3 0,-6-3 0 16,3-3 1-16,-2-2-4 0,-3-14 5 15,4 2-4-15,-2 0 5 0,4-2 4 0,-1 2 1 0,2-5 0 16,0 3 6-16,6 2-6 0,4 12 8 0,-4 2 9 15,0 4-6-15,4-1 2 0,2 6 2 0,1 6-1 16,-1 2-5-16,4-1-1 0,-3 9 6 0,-1-2-15 16,5 3-1-16,1 0 2 0,-2 2 0 0,6 3 0 15,0 2-7-15,-1 3 0 0,0 2 6 0,-1 5-7 16,-1 0 2-16,-3 6 4 0,5 3-7 0,-9-2 4 16,1 9-1-16,-2-2-5 0,-7 3 4 0,-2 2-7 15,0 3 7-15,-7-2-8 0,-1 0-1 0,-1-1-5 16,-3-1 4-16,0 0-2 0,3-4 3 0,-3-1-3 15,4-7-2-15,0-3-3 0,4-4 4 0,-2-3 4 16,3 0-3-16,-1-2 8 0,3 0-10 0,-1 1 0 16,1-5-3-16,0 2 3 0,2-3-1 0,0 0 4 15,0 0 1-15,6 4 1 0,-6-4-7 0,0 0-3 16,14-3 4-16,-6 2 1 0,3 1 1 0,1-3 7 16,1 3-6-16,0 0 2 0,7 3 1 0,-7-2-1 15,2 4-5-15,-1 2 7 0,0-1-2 0,-2 3-1 0,-1-2 12 16,-1 4-6-16,1 6-2 0,-6-2 3 15,0 1 3-15,-3 2-1 0,-2 1-3 0,-4 0-4 16,-1 7 0-16,-4-1 1 0,-2-1-6 0,0-2 4 0,-2-1 15 16,1-4-20-16,1-1 4 0,-1 0-3 0,-2-2-1 15,0-3 2-15,0 0 4 0,-1-1-1 0,-1-3-11 16,0-2 5-16,4-1-3 0,1-3 5 0,0 1 6 16,0-4-7-16,2 1 7 0,3-3-1 0,0 1-9 15,3 0 6-15,-2-1-2 0,2-1 5 0,3 0-2 16,1-2-4-16,2 0-2 0,4 0 1 0,2-1 2 15,3 3 1-15,5-4-2 0,-2 1 1 0,3 1 21 16,3 2-19-16,0-2-3 0,-1 3 5 0,10-1-7 16,-9 2-1-16,0-2 1 0,1 3-4 0,-1 0 5 15,0 0 1-15,-2 1 2 0,0-3-3 0,-1 1 9 16,0 0-10-16,-4 2 0 0,0-2 3 0,-1-2 2 16,1 2 2-16,-3 0-9 0,1-4 5 0,-3 2-3 15,0-4 1-15,0 0-3 0,0-1 8 0,-2-3-2 16,1-3-2-16,-1-4 1 0,-3 2 3 0,3-10-4 15,-6 4 5-15,0-1-2 0,-2 6 1 0,0-1-1 0,-2 3 0 16,-1-3 4-16,1 5 3 0,-1 4 8 16,1 0 13-16,-3 1 7 0,1 3-4 0,-2-2-1 0,3 4 4 15,-2 2 0-15,2 0-5 0,-1 3-8 0,5 0 2 16,-11 6-1-16,2-1-5 0,4 7 16 16,-3 2-17-16,2 1-1 0,2 2-2 0,-1 1-3 0,4 7 7 15,1 2-1-15,2-8-4 0,6 8-2 0,-2-2-1 16,3-2 0-16,0-4 0 0,1-2-3 0,2-2 0 15,3 1-4-15,0-3 10 0,4-3-8 0,-2 0-3 16,4-3 1-16,0-2-3 0,1-2 4 0,-3-2 0 16,4-2-3-16,0-3 0 0,-4 0-1 0,8-6 1 15,-3 0 0-15,-4-2 4 0,0-5-5 0,-1-2 6 16,-1 0-6-16,-4-3-1 0,-1 1 5 0,-3 3-6 16,-2-6 5-16,-3 6-6 0,0-3 2 0,-1 4 3 15,-4-1-3-15,4 0 8 0,-4 6-2 0,-4 0 0 16,4 3 2-16,-1 3 7 0,-2-1 8 0,1 0-3 15,-2 4-1-15,0 1-3 0,4 2 0 0,-12 2-1 16,6 1-7-16,0 2 2 0,-1 4-2 0,2 2-3 16,0 2 3-16,1 4 0 0,0 3-2 0,3 9 2 15,1-2-3-15,-1 2-1 0,2 0 4 0,4 4 0 0,3-2-4 16,2 1 4-16,-1 0-5 0,1 4 0 0,-2-4 0 16,3 2-3-16,3-3 2 0,-2 0-2 15,4 0-2-15,-4-1 4 0,-3 0 1 0,4-2 0 16,-3 1-4-16,3-2 3 0,-6-3-1 0,-3-4 0 0,0-2-4 15,-4-3-1-15,1 2 5 0,-2 0-3 0,-4-5 0 16,1-2 1-16,-5 0-2 0,-2-1 2 0,0-2 0 16,-1-1 0-16,-5-1-2 0,-1-2 1 0,-1-3 1 15,-1-2 1-15,-1-3-3 0,-6-2 0 0,9 0 1 16,-6-8 1-16,5 5-1 0,5-3 2 0,0-2 0 16,2-1-1-16,3 2-23 0,3-1 7 0,0 2-7 15,3 1 8-15,2-3 0 0,3 3 3 0,5-4 2 16,0 0-1-16,4 1-6 0,5-6 1 0,-4 7-15 15,4-2-12-15,4-2-34 0,5 1-44 0,-2 0-40 16,1 1-55-16,1 2-54 0,2-2-61 0,-3 1-82 16,0 1-830-16,0-2 416 0,-4 0 276 0</inkml:trace>
  <inkml:trace contextRef="#ctx0" brushRef="#br0" timeOffset="22082.192">8884 13606 149 0,'0'-4'271'0,"0"4"-15"0,-6-2-9 0,6 2-8 0,-4-3-12 15,4 3-20-15,-10 0-18 0,2 3-7 16,-5-2-10-16,-2 4-10 0,-3 1-11 0,-2 0-10 16,-7 2-6-16,0 2-15 0,0-2-4 0,6-3-12 0,-9-1-16 15,11 0-1-15,-3-1 6 0,3-2-15 0,-2-1-5 16,4-1-7-16,0-1-2 0,4-1-6 15,3-2 3-15,-3-1 4 0,6 1-9 0,1-2-2 0,0-2-9 16,6-2 2-16,0 1-6 0,4 3-3 0,4-4-10 16,-1 3-1-16,9-5-1 0,2 1-3 0,6 0 7 15,-4 2-11-15,7 1-2 0,1-1 18 0,0 3-23 16,2 3 6-16,-2 3 7 0,3 1 4 0,-5 3 7 16,1 4 14-16,-3 3-4 0,2 2 8 0,-8-1 13 15,5 6-15-15,0 2 4 0,-4 1-6 0,0 0-1 16,-4 4-1-16,-3 0-5 0,1 3-7 0,-2 2 3 15,-4 0-5-15,-1 2 2 0,0 0-12 0,-3-1 3 16,-4 0-3-16,-3-1-4 0,1-1 0 0,-3-2 1 16,0-1 1-16,-2-8-5 0,5-3-3 0,-5 1-3 0,1-4 2 15,1-1-1-15,-1-3 3 0,0-2-10 16,2 0 7-16,-1-5-5 0,6 0 12 0,-10-8-9 16,4 2-2-16,2-9 1 0,0-2-6 0,2-7-2 15,-1-4 1-15,2-2 0 0,2-4 2 0,3 3-1 0,1 0 2 16,1-1-2-16,2 3 3 0,0 1-1 0,1 2 1 15,-1 7 18-15,1 3 2 0,2 1-1 16,0 0-1-16,1 4 1 0,-2 3-3 0,1 1 1 0,1 2 5 16,2 2 6-16,-1 3-3 0,1 1-1 0,1 3-1 15,6 3-3-15,-6-1-1 0,3 5-3 0,-1 1-2 16,-1 0-9-16,-4 1 6 0,0 3 0 16,-3-1-2-16,0 1 4 0,0 4-8 0,-4-2-2 0,0 1 4 15,-2 1-2-15,0-3-8 0,-5 1 3 0,1-6 3 16,1-2-1-16,-3 0-2 0,3-4 2 0,0 2-2 15,-1-5-1-15,-1-1 3 0,2-2-2 0,0 0-3 16,0 0 2-16,-10-9-2 0,8-1-2 0,0-2 3 16,2-8-3-16,0 1 1 0,0-6 7 0,0-3-8 15,2 1 0-15,4 4 1 0,-2 2-2 0,0 2 5 16,0 2 0-16,1 3-3 0,-1 2 4 0,-1 1 1 16,1 2-2-16,3 0-1 0,-5 4 1 0,6 2 1 15,-3 3-3-15,4 0 6 0,3 3 1 0,-3 2-4 16,2 4 4-16,2 0-3 0,-1 2 1 0,-1 1 0 15,-1 5-3-15,2-3 3 0,-5 2-2 0,2 0-2 16,-1 1 2-16,-2 1-3 0,1 2 0 0,-2-3 2 16,-3 0-2-16,2 0 2 0,-2-5-5 0,0-2 4 15,-2-4-2-15,1 3 4 0,1-5-3 0,-2 0-1 0,1-1 2 16,-1-3-3-16,0 0 0 0,0 0-1 0,4-12-1 16,-1 3 2-16,0-5-1 0,0-5 6 15,-1 0-4-15,2-7-2 0,-1-3 3 0,3 4-3 0,-5 7 0 16,6-3 0-16,-4 3 7 0,4-1-3 0,-2 5-2 15,-4 1 4-15,3 5 1 0,0-2-2 0,-4 6 0 16,6-1 5-16,-3 2-8 0,2 3 9 0,-5 0 1 16,10 6-1-16,2 1 3 0,-2 8 0 0,-1-1 3 15,1 4-6-15,-2-1 3 0,2 6-3 0,-2-6-3 16,-2 3-3-16,3 6 5 0,-1 1-2 0,-2-1 1 16,0-6-3-16,-2-1 0 0,3-4-1 0,-2-1-1 15,0-4-3-15,0 0 2 0,0-2 1 0,0-3 6 16,-2 0 1-16,-1-2 3 0,-2-3-2 0,0 0 1 15,17-10-4-15,-9 2 1 0,-1-5-1 0,2-2 0 16,5-8 1-16,-5 0-2 0,3-1 2 0,2-3-6 16,-4 0 2-16,3-1-2 0,-3-1-4 0,2-3-1 15,2 3 0-15,-3-2-7 0,4 0-4 0,-6 4-6 16,2 1-12-16,-1 8-20 0,-4 2-31 0,-2 4-44 0,1 3-51 16,-1 0-53-16,-4 4-43 0,3 2-29 15,-1 1-6-15,-2 2-16 0,0 0-40 0,0 0-1076 16,-4 15 481-16,0-3 318 0</inkml:trace>
  <inkml:trace contextRef="#ctx0" brushRef="#br0" timeOffset="24180.304">9883 13808 143 0,'0'0'201'0,"-3"-1"-19"0,3 1-15 0,0 0 1 15,0 0 2-15,0 0-9 0,0 0-13 0,3 16-4 16,-1-11-4-16,-1 1-11 0,2 1-2 0,0-1-8 16,0 1-12-16,3 2-8 0,-2-1-7 0,5-1-10 15,-5-1-4-15,5-1-10 0,0 3-6 0,1-5-5 16,0-2-5-16,2 0-5 0,3-1-3 0,-2-1-7 15,1 0-1-15,5-2-7 0,-1-5-3 0,0 2-2 16,-3-6 2-16,2 0-6 0,-4 0-3 0,0-2-1 16,3-8 2-16,-7 7 1 0,2-10-8 0,0 4 0 15,-5-4-1-15,4 1-1 0,-6 6 0 0,0 0 0 16,-4 2 22-16,1 5 28 0,-1-1 11 0,0 2 9 16,-1 0 3-16,1 4 6 0,0-2-2 0,-4 1 4 15,-1 5-10-15,0-1 7 0,5 3-11 0,-13 4 0 16,4 4-5-16,-3 0-7 0,-1 4-5 0,-3 3-3 15,0 4-9-15,0 3-1 0,4 1-6 0,-2-1-6 16,5 3-5-16,1 1-10 0,1-6 3 0,4 1-6 16,-1-5 1-16,1 9-9 0,6-7-7 0,-2-2-10 15,2-3-1-15,3-1-4 0,-2-1-6 0,1-4 1 0,0-1 1 16,0 0 0-16,4-6-2 0,-1-1 5 0,2-2 3 16,2-5-3-16,2-1 7 0,-1-5 0 0,4-8-4 15,2-1 7-15,-3-2-3 0,-1 3 4 16,-3-3 2-16,3 1 3 0,-2 0 10 0,0 3-5 0,-2 4 14 15,-1 3 6-15,2-1 3 0,-5 5 2 0,2 0-3 16,0 3-5-16,2 0 2 0,0 2-8 16,-2 2 7-16,5 3 5 0,-4 0-4 0,7 1 1 0,-2 3 8 15,-1 1-20-15,3 2 3 0,-2 3-6 0,-1 0 1 16,-1 2 4-16,0 0-6 0,-4 1-3 0,1 1-3 16,-4 2 6-16,0 0-10 0,-3-6 6 0,1 5 0 15,-2 0-8-15,-2-3 10 0,0-2-5 0,-2-1 0 16,2-4 0-16,-1-2 0 0,1 1 11 0,-1 0-18 15,1-4 9-15,0 0 12 0,0 0-16 0,0 0 1 16,-4-16 5-16,4 4-7 0,2-3 0 0,1-3 2 16,1 0-2-16,5-1-1 0,-2-4 1 0,0 3 1 15,1 3 1-15,2 0 1 0,1 0-3 0,-2 2 3 16,4 1 8-16,-4 4-11 0,0 3-3 0,2 0 0 16,-3 2 3-16,4 2 1 0,-5 3 7 0,5 0-5 15,-6 0-3-15,7 3 11 0,-6 1-15 0,4 4-1 16,-3-1 5-16,0 3 0 0,-1 1-5 0,-1-2 0 15,-1 3-1-15,3 2 3 0,-6-2-3 0,2 0-7 0,-1-3 3 16,-1 1-11-16,2-2 3 0,-2-1-4 16,-1-2 5-16,1-3 7 0,0 4 3 0,-2-6-4 15,2 1 0-15,-2-1-1 0,0 0 3 0,8-14 1 16,-7 6 7-16,2-1 2 0,-1-6-3 0,-2 1 3 0,4-5-7 16,-1 0 17-16,-1-7-13 0,-2-1 8 0,1-2-5 15,2-1-3-15,-2 0 8 0,3-1-2 0,-3 0 1 16,0 3 9-16,3 0 6 0,-1 4 9 0,0 5 25 15,0 2 10-15,1 3 12 0,0 5 3 0,-3 0-6 16,2 4-8-16,-2 2 0 0,-1 3 5 0,0 0 13 16,10 13 3-16,-3 4-2 0,-2 2-2 0,0 6-5 15,-2 4-6-15,3 1-6 0,-5 4-8 0,3-1-5 16,-4 0-5-16,4 1-7 0,-5 3 2 0,1-1-9 16,1-2-5-16,-1-1-4 0,0 0-5 0,0-2 2 15,1-3-13-15,-1-9-4 0,0-2-13 0,4-2 0 16,-1-5 2-16,2-2-2 0,-4-2 4 0,4-1-8 15,-1-5 6-15,-4 0-5 0,10-7 5 0,-3-4-4 16,3-2 14-16,1-4-9 0,0-7 1 0,0 0 0 16,-1-1 3-16,-1 1-6 0,1-2 3 0,1 1 4 15,-2 2 0-15,-1 7 0 0,0-3-1 0,1 2 2 16,-4 3 6-16,0 2-3 0,3 4-3 0,-7 1 5 16,3 2-6-16,-3 0 2 0,2 4-1 0,-3 1 1 0,0 0 2 15,8 9 9-15,-7-4-6 0,0 7-3 0,3-2 2 16,1 9-2-16,-1-2-2 0,-3 0 3 15,3 2-1-15,0 0 0 0,-3-1-2 0,3 1 0 16,0 7 0-16,0 0 0 0,1-6 0 0,-2-3 0 0,1 0-1 16,0-5-3-16,0-1-1 0,0 0-1 15,2-3 1-15,1-3 2 0,-1 0 0 0,0-4 6 0,2-1-9 16,1 0 0-16,-1-5 2 0,2-1-2 0,1-1 2 16,1-6 3-16,-2 0-2 0,4-3 0 0,-5-3 2 15,5-3-2-15,-2-3 0 0,-2 0 0 0,0 2 1 16,2-4 0-16,-6 9 0 0,1-2 3 0,0 3-1 15,-4-1 1-15,-1-1 0 0,-1 0 5 0,2 3-2 16,-3 1 1-16,-1 3 5 0,-1 2 1 0,1 0 4 16,-1 1 0-16,-1 3 1 0,2 1-1 0,-4-1 1 15,4 3-2-15,-6 3-3 0,7 0 5 0,0 0-7 16,-13 4-1-16,8 2 4 0,-4 1-3 0,3 1-3 16,-2 1 0-16,3 1 1 0,-4 0 1 0,4 1-2 15,1 0 1-15,0 0-3 0,4 1-1 0,0-3 0 16,3 2 0-16,-2-1-1 0,1-6-4 0,1 3 1 15,4-1-1-15,-1-2 0 0,4-4 0 0,3 0 2 16,5 0-2-16,1-5 2 0,2-3-1 0,4 0 0 16,-6 0-1-16,1-1 2 0,1 0 3 0,-3 0-1 0,-3 0-2 15,2 2 1-15,-8 0 1 0,1 4-3 0,-1-1 0 16,-4 1 0-16,2 2 2 0,-2-1 0 16,0 0-1-16,-5 2 1 0,10 2 2 0,-5 0 4 15,-1-1-3-15,3 3 1 0,-2 2 4 0,1 1-2 0,-1 2 0 16,0 1-2-16,0 0 0 0,-1-1 2 0,1 0 0 15,1 2-1-15,-2 3-4 0,0-5 1 0,0 1-2 16,-1-3 2-16,-1-1-1 0,2 3-2 0,0-3 2 16,-2-1 0-16,1 1-1 0,-1-3 0 0,2 1 2 15,-2-3 0-15,-2-1 1 0,9 0-2 0,-9 0 0 16,12-5-2-16,-3-2 3 0,3 2-1 0,-2-3 2 16,3-4-2-16,2-2-1 0,-1 2-3 0,4-8 0 15,-3-2-4-15,1 1 3 0,-3 0 1 0,-3 5-2 16,2 2 3-16,-2 1 1 0,-5 2-1 0,2 4-1 15,-2-1 0-15,-1 4-1 0,-1-2 0 0,-2 2 1 16,2 4 0-16,-3 0-2 0,0 0 2 0,0 0-1 16,7 10 3-16,-3-3-2 0,1 2 1 0,-4 1 0 15,3 0 0-15,-2 4 2 0,0 1-2 0,-2 2 3 16,0-1-4-16,0-1 3 0,0 1-3 0,4-3-4 0,-1-1-3 16,0-2 2-16,3 0-5 0,1-1 1 15,2-3 1-15,-1 1-1 0,1-5-1 0,5-2 0 16,-1 0 3-16,3-1 1 0,-3-4 2 0,5-1 0 0,-3 0-1 15,3-3 3-15,-1-4 0 0,-2 1 0 0,4-5 0 16,-1-1 1-16,1-4-1 0,-2 0 1 0,2 1 0 16,0-3 2-16,-2 2 1 0,-1 0-1 15,-4 6 1-15,-3 2 1 0,0 3 2 0,-3 2-1 0,1 0 2 16,-4 5 0-16,1-3-1 0,0 2-2 0,-1 3 2 16,-1 1-2-16,-2 1 9 0,7 6-1 0,-5 0 2 15,1 4 2-15,1 0 0 0,-1 6 5 0,4 2-3 16,-4 0 2-16,1 2 1 0,4 5-1 0,-3 2-1 15,-1-1-1-15,1 4-1 0,-2 0 1 0,0 1-3 16,4-1-2-16,-6 1 0 0,3-4-2 0,-3 4 0 16,2 3-2-16,-3 0-1 0,-3-4 2 0,3 1-3 15,-4-2-1-15,2 4-1 0,-2-8 0 0,-2-1-2 16,-2 1-1-16,2-7 0 0,-1-2 1 0,-2 0 1 16,-5-2-3-16,1-3 2 0,-2 2-5 0,-2-5 2 15,-3-2 4-15,-2 0-2 0,3-3-2 0,-1-4 4 16,-2-4-1-16,8 1-3 0,-3-6 0 0,5 0-4 15,5-2-1-15,0-7 2 0,5-5-3 0,2-2-2 16,9 1-2-16,0-6 0 0,4 6-1 0,6-2 1 0,4 1-6 16,1 4-21-16,2 0-16 0,6 3-24 15,1 0-13-15,0 1-38 0,0-1-39 0,-2 5-33 16,1 2-41-16,-1 0-33 0,-6 4-62 0,2 1-76 0,-13 4-1128 16,0 1 514-16,0 4 342 0</inkml:trace>
  <inkml:trace contextRef="#ctx0" brushRef="#br0" timeOffset="25032.519">7836 15507 29 0,'-29'4'80'0,"5"0"-10"15,-6 1 17-15,11-2-8 0,-8 2-4 0,1-1-3 16,-1 0 1-16,5-3 9 0,1 2-6 0,0-2 1 0,-1-1 15 15,-6 1 4-15,2-1-9 0,3-2 6 0,2 3 1 16,-1-1-1-16,1 1 4 0,4-1-6 0,-5 1 4 16,4-1 1-16,0 2 0 0,0 1 0 15,3-3 10-15,2 0 6 0,-1 0 12 0,5 2-10 0,-2-2-12 16,0 0 1-16,5 2-4 0,0-1-11 0,-2 0 4 16,8-1-5-16,-9 3 4 0,9-3 1 0,0 0 20 15,0 0 10-15,14 2 7 0,-2-2 0 0,8-1-7 16,9-3-1-16,-2 0 0 0,14-5-1 0,11-4-4 15,7 0-8-15,0 0 2 0,5 3-15 0,-4-6-3 16,3 2-12-16,-1-1-7 0,1 0 0 0,-7 0-7 16,1 3-3-16,-4-3-6 0,-2 3-7 0,-1 0-4 15,-17 6-4-15,-5-4-5 0,-6 8-7 0,-3-2-9 16,-6 3-15-16,0 1-18 0,-3-2-16 0,-1 1-17 16,-9 1-9-16,6 2-33 0,-6-2-20 0,0 0-17 15,-20 6-18-15,2 0-17 0,-1-1-21 0,-12-5-12 16,2 2 9-16,-1-4 14 0,1-3 18 0,-3-2 17 15,3 1 14-15,-1-6 12 0,0 1 4 0,1 1 17 16,5-3 10-16,-3-2 11 0,9 5 10 0,1-2 24 16,0 1 12-16,-1 0 30 0,8 0 18 0,0 2 3 15,2 1 33-15,3 4 21 0,-2-3 4 0,6 3 1 16,-4 1-2-16,4-1-15 0,1 4 17 0,0 0 33 16,0 0-8-16,0 0 21 0,18 11 8 0,-4 0-2 15,1 0 6-15,7 11 1 0,-3-4-6 0,1 6-6 16,1 2-8-16,-2 1-11 0,0 2-8 0,0 1-16 15,-5 0 3-15,8 11-14 0,-9-12-9 0,2 5-8 16,-2-1-9-16,1 1-8 0,-1 12 17 0,-4-14-21 16,3 13-25-16,-4-13-32 0,0 0-65 0,0 1-67 15,2-4-63-15,-4 0-80 0,1-10-94 0,-2-4-1162 16,2-5 515-16,1-3 342 0</inkml:trace>
  <inkml:trace contextRef="#ctx0" brushRef="#br0" timeOffset="26199.938">8640 15187 2815 0,'18'-21'36'0,"-4"7"52"0,-6 5-41 15,0 3-15-15,-2 3-2 0,0 2 10 0,1 2 8 16,-2 3 20-16,-1 2 19 0,2 3 12 0,2 2 7 16,-1 7 27-16,4-1-24 0,-4 3 15 0,3 4 1 15,1 3-7-15,0 3-11 0,-1 1-10 0,-1 3-6 0,2 13-7 16,-4-15-10-16,0 3-6 0,3-2-12 0,-9 3-1 15,0-4-8-15,2 0-3 0,-2-2-7 16,-1-11-1-16,0-3-8 0,0-6 7 0,0-2-12 16,-1-3-4-16,1-5 0 0,0 0-5 0,0 0 4 0,-9-26-4 15,5 4 0-15,-5-5-5 0,-1-19 4 16,2-1-4-16,-1-4-1 0,3-1 0 0,1 1 2 0,-4-7-4 16,1 3-2-16,0-2-1 0,1-1 4 15,4-1-3-15,0-1 2 0,1 4 3 0,4 2 5 0,1 8 22 16,-1 14 5-16,2 4 3 0,-1 8 7 0,1 1 1 15,1 5-1-15,-1 4-6 0,3 0-4 0,-2 5-5 16,2 4 0-16,3-1-5 0,2 2 1 16,2 3-1-16,-1 2-4 0,2 10-2 0,-1-4-2 15,4 12-5-15,-5 2 3 0,0 4-1 0,-7 1-3 0,-1 6-4 16,-5-2 7-16,-1 14-14 0,0-14 2 0,-8 14-1 16,-4-2 0-16,5-12-3 0,-5 12-3 0,-1-11-2 15,4-2 1-15,-3-4-4 0,3 3 0 0,1-5-1 16,-3-4-2-16,8-8 3 0,-2-2-2 0,3-4 1 15,0 0-2-15,2-2-1 0,1-3 2 0,1-3 1 16,-1-1-2-16,10 0 5 0,1-4-4 0,9 2-8 16,-1-4 9-16,-1-1 1 0,12-5-3 0,-2 3 5 15,1 2-2-15,-1-5-2 0,1-1 2 0,-3 4-2 16,3-5 1-16,2 2-3 0,-3-1 0 0,-2 0 3 16,-3-1-2-16,-3-3 2 0,1 1-1 0,-1-2-1 15,-6 2 7-15,-4 0-7 0,3 0 5 0,-3 0 1 16,-1 1 4-16,3 0-5 0,-11 4 2 0,4 2 2 15,-1-1-2-15,1 3 6 0,-2 2-1 0,-2 1-1 16,-1-1 1-16,3 2-5 0,-3 3 6 0,0 0 1 16,0 0-1-16,0 0 2 0,-3 15-1 0,2-3-1 15,-3-1 2-15,0 6-2 0,0 4 1 0,3-2-2 16,-3 7 1-16,0-1-4 0,3 3 0 0,-7-1-2 16,6 0-5-16,3-6 4 0,3-2-12 0,2 0-10 15,2-3-4-15,1-2-6 0,2-1-5 0,1-3 3 16,-2-5 0-16,3-4 3 0,0-1 0 0,2-2-8 15,0-5 13-15,0-2 7 0,2-3-2 0,2-8 5 16,-2-2-16-16,2-1 18 0,-5-2 0 0,4-5 5 16,-1 1 3-16,-2 2 0 0,3-3 5 0,-1 3 8 15,-2-3-8-15,-4 5-11 0,0 2 11 0,-3 6 3 16,0-1 3-16,0 3 4 0,-3 5 5 0,3 0-1 16,-5 3-4-16,1 1 6 0,-2 1-2 0,0 1-2 15,-2 4-1-15,0 0 7 0,0 0-6 0,0 0 1 16,0 17 0-16,-6-5 1 0,1 5-7 0,-2 1 4 15,1 0-8-15,1 7 7 0,-2 0-2 0,5-7-4 0,2 8 2 16,-2-6-13-16,6 0-2 0,-2-1-4 0,4-2-8 16,1-2-1-16,-1-3-19 0,0-3-16 15,-1-1 4-15,0-4 2 0,3 0 9 0,-3-4 14 16,5-1-14-16,2-3 7 0,-2-4 7 0,0-4 7 0,2-2 8 16,-2-2-8-16,4-5 4 0,-2-3 8 0,-1 2 5 15,-3 1-4-15,2-2 4 0,2-1 3 0,-5 5 0 16,1 2 12-16,2 0 2 0,0 1 0 0,1 2 2 15,1 1-1-15,-1 4 1 0,5 0 0 0,3 5 2 16,-1 0 3-16,-1 4-6 0,5 3 13 0,-2 2-7 16,-1 4 7-16,4 6-3 0,-1 2-1 0,0-1-2 15,-8 0 3-15,3 3-2 0,-1 3-1 0,-1 0-6 16,-6 1 0-16,-4-4-4 0,-1 2 1 16,0-2-1-16,-4 0 2 0,-4 1-6 0,-1-3 3 0,-3 0-5 15,-2 1 4-15,1-3 0 0,4-3-1 0,-3-5-1 16,-2 2 3-16,1-5-2 0,2-3 4 0,-4-2-7 15,0 0 7-15,2-5-2 0,-1-3 2 16,1-2-1-16,1-3 4 0,3-2-1 0,1-4 4 0,3-5-24 16,5-1 18-16,-2-3-3 0,6 1 1 0,-2-1-7 15,7 3 4-15,1-2-5 0,3 4-5 0,-2-3-5 16,4 7-9-16,3-1-13 0,-3 3-31 0,-5 5-52 16,2-2-46-16,0 7-40 0,0 1-52 0,0 0-39 15,0 0-46-15,-3 4-997 0,-1-1 445 0,3 0 298 16</inkml:trace>
  <inkml:trace contextRef="#ctx0" brushRef="#br0" timeOffset="27514.73">10575 14762 209 0,'-4'-5'283'0,"1"2"-2"0,2-1-3 15,-3 2-12-15,4 2-10 0,-9-1 2 0,9 1 11 16,-8 10-1-16,4-3-8 0,0 5-14 0,1 7-9 15,-3 5-20-15,3 3-19 0,3 2-16 0,-2 0-16 16,-1 3-17-16,3-1-13 0,3 0-13 0,-1 2-25 16,2-2 2-16,1 2-11 0,6-3-6 0,1-2-11 15,1 1-6-15,1-3-11 0,0-2-6 0,4-3-8 16,-5-5-10-16,2-5-5 0,0 0-7 0,1-2-2 16,-3-8 0-16,0 2-7 0,6-6 0 0,0-3-2 15,-3-2 4-15,2-4-1 0,2-8-1 0,0-3-1 16,-4-5-5-16,-3-1 5 0,8-17-3 0,-7 3 0 15,0-6-2-15,0 3 9 0,-8 0-8 0,-2-3 5 16,-2-1-1-16,-2 13-1 0,2 3-10 0,-4-1 21 16,1 3 3-16,0 3 20 0,-3 4 12 0,2 5 36 15,0 4 15-15,0 5 4 0,1-1-1 0,-1 4-9 0,-2 3-13 16,4 1-7-16,0 4-3 0,0 0-6 0,0 0 1 16,-1 14-4-16,2 1-3 0,1-1-6 15,0 6-5-15,0 5-5 0,-4 2-1 0,0 3-15 16,3-1 4-16,-2 2-3 0,1 1-5 0,-2 0-3 15,0-2-1-15,2 1-3 0,0-1-4 0,0-3-5 0,2-1 2 16,1-9-5-16,-2-2-4 0,2-1-6 16,-3-4 0-16,1-3-4 0,4 1 4 0,-1-1-1 15,0-6-1-15,1-2 0 0,-5 1 5 0,14-12-4 16,-4 2-1-16,2-5 0 0,4-6 1 0,-2-4 1 0,4 1 3 16,-4-1-1-16,3 3 2 0,-4-2-2 0,1 6-2 15,-4 2 0-15,4 2 1 0,-1 1 1 0,0 0-6 16,1 3 8-16,-2 0-3 0,-1 5-2 15,1 1 0-15,0 3 4 0,-2 2-4 0,0 3 5 0,2 1 0 16,3 6 0-16,-1 0-2 0,-1 3 3 0,1 3-1 16,0 6-3-16,-1 0-1 0,0 0 1 0,2 3-2 15,-3-3 3-15,-1 3-1 0,1-1 1 0,-1-2-2 16,-1-4 1-16,1-2-3 0,1-2 1 0,-3 1 2 16,4-1 0-16,-3-7-2 0,-1-2-5 0,1 1 3 15,3-1 2-15,-4-4-3 0,3 0 1 0,-1-5 3 16,1-2-1-16,-3-1-1 0,5-3 2 0,-3-4 0 15,2-4 1-15,1-3-1 0,-4-8-1 0,3 3 3 16,-4-4-2-16,0 1-5 0,-4-2 4 0,-1-1 0 16,2 2-3-16,-5 1-1 0,1 0 4 0,-2 2-6 15,0 0 10-15,-3 9-1 0,-1 1-2 0,0 5 4 16,-1 0 1-16,-1 0-4 0,-2 6-9 0,-2 2 13 16,-1 3-3-16,-2 3 0 0,-2 2 2 0,-2 9-3 15,-6 1 2-15,1 5-5 0,4 3 2 0,-1 0-1 16,5 3 8-16,0 2-15 0,5-2 8 0,5 0-3 15,2-7 0-15,4 7-2 0,-1-9-4 0,3-3-2 16,4 2 2-16,0-5 0 0,1-3 1 0,1 1-3 16,1-4 3-16,-2-2-2 0,4 0 6 0,1-3-5 15,-2-4 3-15,7-1 3 0,-5-3-1 0,4 0 1 16,-3-2-1-16,3 0-1 0,-1-3 4 0,-1-1-2 16,-2 1-3-16,2 0 6 0,-4-1 2 0,1-1-1 15,4 2 1-15,-11 3 0 0,3 2 0 0,-4-1 3 16,2 3 1-16,-3 0-1 0,-2 0 0 0,3 4 0 15,-1-1-4-15,-4 3-1 0,2-2-5 0,-2 2 10 16,0 0-4-16,0 0 1 0,-7 14 0 0,2-7 0 16,0-1-7-16,-2 3 0 0,7-2-2 0,-2 1-4 15,2 0-8-15,-3-3-1 0,6 1-5 0,-3-1 10 16,1-2 0-16,0 1 1 0,2-1 2 0,-3-3-1 16,8 3 4-16,-8-3 0 0,13-6 0 0,-4 1 5 15,3 3-3-15,-1-5 1 0,4-2 2 0,-3 3 4 0,0 1-2 16,-3 1 0-16,3-1 2 0,-1 1 0 0,1-2 0 15,1 2 4-15,1 3-3 0,0-1 1 16,-1 2 1-16,5 0 3 0,-4 3-3 0,4-1 1 16,-6 6 0-16,5-1-2 0,-1 1 1 0,0 2-1 0,0 1 1 15,-2 0-1-15,2-1-1 0,-3 0 1 0,-4-1 0 16,1-1 0-16,3-1 2 0,-3-1-1 0,3 0-3 16,-4-1 2-16,0 0 1 0,4-3 1 15,-7 0 3-15,6-1-3 0,-1-1 3 0,1-3-3 0,-3 0 1 16,2-1 1-16,-1-4 1 0,1 1 0 0,3-6-5 15,-3 2 0-15,3-4 3 0,-2 1-1 0,-1-2-1 16,-1-8-1-16,-1 8-1 0,-1-5 2 0,-2 4 2 16,-2 0-4-16,-4 2 1 0,0 4 5 0,0 0 4 15,-4-1 1-15,-1 6-2 0,0 0 1 0,0 4 2 16,-7 1 8-16,1 2 8 0,-2 2 3 0,-6 4-8 16,4 2 13-16,-3 3-3 0,4 0-1 0,-1 3-3 15,2-1-5-15,0 2 2 0,7 2-6 0,-2 0 1 16,3 1-6-16,1 0 2 0,1 0-6 0,3 8-1 15,3-8-16-15,-2-2-18 0,6 1-36 0,-2-2-48 16,1-1-45-16,2 1-65 0,-2-1-81 0,-2-2-75 16,-2-4-83-16,-2-1-1275 0,-1-2 578 0,-1 1 384 15</inkml:trace>
  <inkml:trace contextRef="#ctx0" brushRef="#br0" timeOffset="28432.177">7573 16662 84 0,'-18'4'171'0,"-2"0"16"15,3 0-7-15,-3 1 8 0,3-1 4 0,1 0 6 16,-1 1 12-16,2 0-4 0,-3 0-14 15,5-2-11-15,-5 2-5 0,9 1-2 0,-1-3-7 0,0 1-3 16,1 0-5-16,2-2-15 0,3 2-10 0,-2-3-10 16,5 1-3-16,1-2 2 0,6 5-3 0,2-1-13 15,5-1-6-15,7-1 2 0,7-2-7 0,11-2-2 16,15-1 3-16,-1 3-3 0,2 0 1 16,-2-7-4-16,2 2-6 0,-1-2-5 0,-1 0-2 15,-13 4 1-15,0-4-6 0,-2 2-3 0,1 0-4 0,-6-4-4 16,0 4-4-16,-4 2-3 0,-6-2-9 0,-3 0 1 15,-8 3-4-15,-2-1-3 0,4 1-6 0,-7-1 2 16,0 2-1-16,-3 1 0 0,-3 0-8 0,4-5-3 16,-4 5-5-16,0-3-13 0,0 3-14 0,0 0-22 15,-11-5-39-15,6 3-41 0,5 2-40 0,-16-1-46 16,10 0-62-16,-1 1-75 0,1 0-77 0,6 0-927 16,-10-4 447-16,10 4 296 0</inkml:trace>
  <inkml:trace contextRef="#ctx0" brushRef="#br0" timeOffset="29447.617">7927 16470 121 0,'-6'-5'134'0,"-1"-5"-9"0,0 3-7 0,-1-2-12 15,2 1 3-15,1 3 0 0,-1-1-2 0,4 1-7 16,-4 0-6-16,2 0-1 0,0 1 1 0,0 0 4 16,0-1 6-16,-1 3 3 0,4-1-3 0,1 3-1 15,-4-4-6-15,4 4 0 0,-5-3-9 0,5 3-6 16,0 0-6-16,0 0-2 0,0 0-3 0,0 0 12 16,0 0 14-16,0 0-3 0,0 0 0 0,6 15 2 15,-2-5 14-15,1 3 8 0,3 2 6 0,-3 2 5 16,6 7-9-16,1 2 13 0,-2 0 1 0,2 2-6 15,-1-1-2-15,1-1-3 0,-1 1-8 0,-2 1-3 16,1-3-13-16,-2 1 6 0,-2-3-13 0,-2 2-11 16,4 1-6-16,-3-7-3 0,-1 3-10 0,-2-3-7 15,2 0-2-15,-1-1-5 0,1 0-6 0,-2 2-6 16,2-3-1-16,-1 0-24 0,-2 0-23 0,4-5-38 16,-1 0-51-16,1 0-48 0,-1-2-29 0,1 0-66 15,0-1-66-15,4-2-91 0,-5-2-855 0,2-4 418 16,-6-1 280-16</inkml:trace>
  <inkml:trace contextRef="#ctx0" brushRef="#br0" timeOffset="30882.667">8897 16305 224 0,'-1'-5'268'0,"-2"3"3"0,2-3-10 0,-3 2-13 0,4 3-11 15,0 0 11-15,0 0 11 0,0 0-8 0,5 21-11 16,-5-12-8-16,4 7-10 0,0 3-10 16,1 5-1-16,5 1-22 0,-2 0-7 0,-3 2-7 15,3-1-10-15,-1 0-12 0,-3 0-8 0,1-3-15 16,-1 4-14-16,1 0-5 0,-5-1-14 0,2-7-12 16,-1 0-9-16,1 5-4 0,-3 1-11 0,0-4-5 0,-2-4-4 15,1 2-3-15,-1-9-9 0,1 3-3 0,0-6 0 16,0-2-5-16,-1-1 0 0,1-4-4 0,2 0 1 15,0 0-6-15,-17-9-1 0,13-3-6 16,-2-6 1-16,1-7 1 0,-3-5-7 0,-1-6 0 16,4 2 1-16,-3-16-3 0,2 0 6 0,1 0-5 0,-3 2-6 15,4 13 2-15,3 0 5 0,-2 1-2 0,2-13 5 16,1 16 1-16,1 3 6 0,6 2-1 16,-2 2 11-16,0 5-3 0,4 2-3 0,0 3-1 15,0 4 0-15,1 3-4 0,3 3 0 0,6-1 4 16,-2 3-3-16,2 2 3 0,4 2 0 0,1 7 3 0,4 8 2 15,-1 1-6-15,0 2 0 0,-3-1 2 0,2 3-4 16,-10 2-3-16,3 2 2 0,-6 2-1 0,-3 1-3 16,-4 3-1-16,-6 2-2 0,-4-1-3 15,-2 3 1-15,-5-2-2 0,-2-2-3 0,-3 1-2 16,-2-2-2-16,-5-1 0 0,1-3-3 0,-1-1 2 0,0-6-4 16,0-1-1-16,0-4 1 0,4-6 2 0,-2-1 1 15,2-1-3-15,3-2 0 0,-2-1 2 0,5-1 1 16,-1-2 1-16,1-2-1 0,3 2-2 0,5-2-2 15,5 1 0-15,-9-3 0 0,5 3 1 16,4 0 1-16,0 0 3 0,8-7-4 0,2 5-1 16,0-1 1-16,6 1 1 0,0-1 1 0,6 1-5 0,5-3 3 15,1 1 3-15,-6 3-4 0,10-3 3 0,-2 4-2 16,2-2-5-16,0 1 3 0,-4 1-5 16,2-4-1-16,-10 4-4 0,-2-1-4 0,4-1 0 0,-2-2 1 15,-2 1 2-15,0-2 5 0,-1-2 1 16,-6-1-3-16,1 1-3 0,-1-1 4 0,0-6 0 0,0 0 1 15,-1-4 5-15,0-3-3 0,-3-5 1 0,-2 3 4 16,-1-7 2-16,3 8 0 0,-3 2 2 0,0 1-1 16,-2 0 2-16,1 2 2 0,-3 5 0 0,0 1 5 15,-1 0 4-15,1 5 5 0,0-1-1 16,0 0-2-16,-2 3-6 0,4 1 0 0,-2 3 1 16,0 0 3-16,0 0-3 0,6 10 4 0,-5 1-1 0,3-1-4 15,1 6 4-15,0 1-2 0,-1 1-3 0,3 1 1 16,-3-1-2-16,4 1 0 0,1 3-1 15,-1-2 0-15,0-2-2 0,-1-1-2 0,1 0-3 0,1 0-3 16,-4-6-9-16,5-1 3 0,-2-4-3 16,-3 3-3-16,3-6 1 0,-2-1 4 0,6 0 9 15,-5-6-8-15,2 1 3 0,1-4-2 0,2-6 3 0,-4-1 1 16,2-2 7-16,0-9-5 0,-2 1 2 0,-1-5-4 16,0 3 3-16,-1-3 3 0,-2 2-1 15,1 3-2-15,-5 4 6 0,2 3-1 0,0 2 0 16,-1 3 0-16,-1 1-1 0,4 3 2 0,-3 1-2 15,-1 0 1-15,2 4-2 0,-2 3 2 0,6-4-2 16,-6 4 4-16,10 4-2 0,-1 1-1 0,0 3 3 16,3 3-3-16,-1 1 1 0,2 3 0 0,-1 0 2 15,3 7-1-15,-4-1-3 0,-1-4 2 0,5 5-2 16,-5-6 1-16,2 1-1 0,-2 0 0 0,3-2-1 16,-2-2 1-16,4-1-3 0,-5-4 0 0,3-1 0 15,-2-2-1-15,1-1 2 0,1-2 0 0,2-2-2 16,-3-2 0-16,6-5 1 0,-4 0 3 0,-2 0-2 15,1-5 0-15,0-2 1 0,-4-3 0 0,2-4-3 16,2-5-3-16,-3-3 7 0,-2 4 0 0,-1-1-4 16,-4-1 3-16,1 3 1 0,-1 5 1 0,-1 2 1 15,-2 0 0-15,0 5 1 0,-2 0 0 0,-4 3 1 16,2 3-2-16,1 1 0 0,-5 3-3 0,-2 4 3 16,-3-1-3-16,-3 8 2 0,-2-1 0 0,1 3-2 15,2 6-1-15,2 3 1 0,-2 4-1 0,3 0-4 16,3 0-7-16,3 3-11 0,2-2-28 0,8 0-48 15,-3 0-50-15,8-2-38 0,-1 0-43 0,2 3-58 16,0-11-64-16,3 3-69 0,-4-5-1010 0,6-2 478 16,-3-3 318-16</inkml:trace>
  <inkml:trace contextRef="#ctx0" brushRef="#br0" timeOffset="31331.976">10470 16053 182 0,'-4'-9'271'0,"-1"3"-12"0,0 2-6 0,0 3-6 16,5 1 5-16,-14 5-20 0,6 3-8 0,-3 5-7 15,3 3-12-15,-4 1-16 0,2 1-16 16,1 10-5-16,0 1-19 0,-1 0-9 0,6 1-13 0,0-1-15 16,3-1-13-16,1 0-9 0,1-3-8 0,2 0-5 15,1-7 1-15,1-3-26 0,4-4 5 0,-3-1-6 16,3-1-8-16,1-4-5 0,2-3-3 0,0-2 1 15,1-3-9-15,2-5 0 0,1-3 0 0,3-8 1 16,1-1-3-16,-3-4-15 0,-1-5 11 16,0-2-3-16,-3-15-1 0,-2 14 7 0,1-15 8 15,-8 10-9-15,2-9 11 0,-3 1 14 0,-3 12 9 0,1-2 11 16,-2 2 10-16,-2 2 18 0,-3 2 13 0,2 2 19 16,3 10 19-16,-2 4 21 0,-1 2 16 0,3 1-7 15,-2 4-13-15,1 0-18 0,1 1-12 0,1 5-10 16,0 0-5-16,0 0 1 0,-12 25-9 15,8-7-3-15,3 10-7 0,-3 1 2 0,8 2-25 16,-4 1 6-16,4 5-5 0,-3-2-11 0,4 11 11 0,-1-11-23 16,6 11-3-16,-3-10-6 0,3 9-3 0,-2-11-13 15,-2-2-1-15,3 2-6 0,3 1-13 0,-2-3-5 16,0-4-25-16,4-2-20 0,1 2-30 0,1-8-44 16,-5-3-56-16,2-3-65 0,1-2-55 15,0-4-72-15,0-2-62 0,-1-5-66 0,2 1-1321 16,-2-7 604-16,-3 1 402 0</inkml:trace>
  <inkml:trace contextRef="#ctx0" brushRef="#br0" timeOffset="31482.575">10613 16203 152 0,'-18'-20'241'16,"4"9"-22"-16,0 1-11 0,5 1-1 0,-1 4-7 16,2-4-25-16,5 1-18 0,1 4-14 0,2-4-17 15,2 1-9-15,4-1-15 0,4-1-12 0,4 1-11 16,4-1-6-16,9-1-11 0,-1 1-14 0,7 4-38 15,0-4-47-15,4 2-35 0,0 1-40 0,15-2-49 16,-12 1-516-16,-3 2 227 0,0-2 150 0</inkml:trace>
  <inkml:trace contextRef="#ctx0" brushRef="#br0" timeOffset="31836.627">11236 15898 174 0,'2'-4'293'0,"-1"1"-20"0,-1 3-28 16,4-4-20-16,-4 4-6 0,0 0-4 0,0 0 9 15,0 0 0-15,14 13 1 0,-10-5-5 0,1 4-13 16,0-2-12-16,4 4-12 0,0 3-24 0,-1 1-10 16,0 1-15-16,-1-2-17 0,3 9-4 0,-1-1-13 15,-1 0-8-15,-3 0-4 0,-2 2-14 0,-1-3-10 16,1-5-10-16,-2-4-9 0,0-3-6 0,1 0-4 16,-1-5-3-16,0-4-9 0,0 0 6 0,-1-3-4 15,0 0-6-15,0 0 3 0,-1-20-7 0,0 7-3 16,-2-11 5-16,-2-7 3 0,0 1-11 0,0-3 3 15,-3-16 18-15,-1 4-31 0,3-4 12 0,1 1-12 16,-1 0 11-16,2-1 2 0,1 3-2 0,2 10-5 16,2 0 1-16,-1 4-7 0,4 3 8 0,-1 3 1 15,4 2 6-15,-2 7-3 0,6 0 0 0,2 4-8 16,3 2 3-16,7-4 2 0,-3 8-4 0,0-1 5 16,1 5-5-16,2 0-4 0,5 3-11 0,-7 3-1 15,-2 1-32-15,0 4-45 0,-2 0-44 0,4 6-57 16,-8 3-49-16,0-2-87 0,-8 2-922 0,0 7 416 15,-5 1 278-15</inkml:trace>
  <inkml:trace contextRef="#ctx0" brushRef="#br0" timeOffset="32005.691">11393 15966 45 0,'0'0'251'0,"0"0"-21"0,0 0-13 0,0 0-20 15,0 0-20-15,0 0-9 0,0 0-10 0,30-9-5 16,-12 4-11-16,4 0-16 0,2-5-11 15,6 1-11-15,-3 4-11 0,-1-1-12 0,-4 1-7 16,6 4-18-16,-9-2-18 0,-5 3-56 0,-1 1-61 0,-4 1-56 16,1 0-45-16,-6 2-491 0,-4-4 223 0,1 9 150 15</inkml:trace>
  <inkml:trace contextRef="#ctx0" brushRef="#br0" timeOffset="32171.249">11468 16165 174 0,'-4'2'207'15,"4"-2"-9"-15,-4 2-12 0,4-2-3 0,0 0-2 0,0 0-11 16,0 0-14-16,8 6-12 0,-8-6-12 0,19-1-14 16,-2-4-10-16,1 5-10 0,2-2-13 15,1 0-12-15,8-2-8 0,-1-3-12 0,4 3-28 16,0-1-50-16,-1-2-45 0,-2 0-40 0,3-3-68 16,-4-1-481-16,0-1 221 0,2-2 146 0</inkml:trace>
  <inkml:trace contextRef="#ctx0" brushRef="#br0" timeOffset="32322.842">12099 15879 87 0,'0'0'208'0,"0"0"-6"15,0 0-9-15,-28 9-9 0,17-1-8 0,0 0-8 16,-4 1-7-16,0 4-23 0,-2-1-10 0,-3 5-17 16,-2 1-10-16,3 3-10 0,1 0-9 0,-4 2-25 15,3-5-61-15,-1 3-78 0,-1 1-71 0,-2-1-463 16,4-5 204-16,-4 1 138 0</inkml:trace>
  <inkml:trace contextRef="#ctx0" brushRef="#br0" timeOffset="32982.786">11720 15833 53 0,'-4'-10'327'0,"0"-1"-3"0,0 5-32 16,4-1-25-16,-1 3-23 0,1 4-20 0,0 0-15 15,0 0-15-15,0 0-9 0,0 0-12 0,18 11-4 16,-9-1-18-16,1 5-7 0,2-1-14 0,2 3-12 16,-2-2-12-16,6 6-11 0,-4 1-3 0,2 0-16 15,-2-1-1-15,-3-3-12 0,2 3-4 0,-3-2-9 16,3-3-4-16,0 0 0 0,-3-2-8 0,4 0-4 16,0-3-2-16,-5-3-10 0,8-2-5 0,-1 0 2 15,2-3-3-15,3-3 0 0,-1-3-3 0,-1-2 6 16,9-5-8-16,-9 0 13 0,6-2-10 0,-10-4-6 15,-1 3 2-15,-1-2 1 0,5-5 2 0,-4-4-3 16,0 2 14-16,-3-2 6 0,-2 0 16 0,0 6 1 16,-2 1 38-16,-2 0 9 0,-1-3 0 0,0 3 0 15,-2-1 7-15,2 1 7 0,-3 6 28 0,2 2 13 16,-1 1-1-16,-2 1-9 0,1 0-14 0,-1 3-12 16,0 2-11-16,0 2-13 0,0 0-6 0,0 0-1 15,10 8-2-15,-5 2-4 0,1 4 0 0,-1 4-5 16,4 6-8-16,-3 2-2 0,2 1-5 0,-3 2-7 15,3 1-5-15,-3 1-2 0,0 2-11 0,-1-2 3 16,0 1-3-16,-3-2-7 0,-1 1-3 0,-1 0 1 16,1-2-7-16,-3-4-2 0,2-1-5 0,2-5-4 15,-2-7-12-15,2-1-5 0,-2 0-2 0,2-6 3 16,2-1 3-16,-2-3 1 0,-1-1 0 0,0 0 0 16,8-14 1-16,-3 2 4 0,0-8-2 0,4-8-1 15,1-2 8-15,-1-7 0 0,0 3-8 0,4-12 3 16,-2-2 1-16,3 2-2 0,0-4 4 0,1 7 2 15,-2 10 3-15,2 2-2 0,1 0 6 0,2 5 6 16,1 0 2-16,-1 6 3 0,3 4 5 0,-5 6 1 16,3 1 2-16,1 6 6 0,-1 2 5 0,0 3 0 15,0 2 11-15,1 7-1 0,-2 0 1 0,0 1 1 16,4 5-9-16,-4 0 10 0,-3-1-13 0,-3-2 8 16,-2 2-13-16,-1 0 5 0,-4 2-5 0,-2 1-2 15,-5-2-5-15,-2 3-7 0,-6 2-14 16,-3 0-18-16,-3 2-38 0,-7-2-45 0,-4 1-59 0,-4 2-78 15,-13 3-84-15,-8 6-87 0,-6-6-90 0,-29 7-1480 16,1-4 659-16,-6-6 438 0</inkml:trace>
  <inkml:trace contextRef="#ctx0" brushRef="#br0" timeOffset="33616.694">8037 17829 42 0,'-19'5'241'0,"7"0"8"16,-2-3-4-16,4 1 31 0,1 1-8 15,0-1-16-15,4-1-9 0,0 1-8 0,2-1-16 16,3 1-25-16,0-3 20 0,6 7-7 0,0-5 14 16,8 2-4-16,1 0 2 0,16-4-14 0,-3 0-15 15,7-3 3-15,3-2-8 0,13-3-10 0,-13 2 3 16,19-6-7-16,-8 0-9 0,4 0-10 0,-16 5-12 0,0-1-13 16,-1-2-12-16,-1 1-11 0,-4 3-9 15,-4-3-9-15,-6 1-10 0,-2 4-9 0,-8 2-16 16,3-1-24-16,-5 3-32 0,-4 0-36 0,-5 0-44 15,14-2-62-15,-14 2-25 0,7 2-24 0,-5 2-59 16,-2-4-68-16,3 4-93 0,-3-4-1051 0,1 5 489 16,-1-5 326-16</inkml:trace>
  <inkml:trace contextRef="#ctx0" brushRef="#br0" timeOffset="34013.379">9024 17556 2939 0,'16'-15'77'15,"-3"6"38"-15,-3 1-45 0,-5 3-19 16,0 3-5-16,2 0 3 0,-7 2 26 0,0 0 29 0,16 5-5 16,-8 2 27-16,0 0 5 0,-3 3 1 0,8 2 1 15,-7 2-9-15,0 3-3 0,1 0-8 0,4 7-9 16,-4 0-6-16,-3-6-10 0,-1 2-9 16,-1-2-8-16,-4 1-6 0,1 0-3 0,1 1-12 0,-2-5-8 15,-1-1 0-15,-1-4-4 0,1 0-3 16,1-3 2-16,-1 0-4 0,1-2-2 0,-3-3-4 15,5-2 6-15,0 0-4 0,0 0-7 0,-14-14 4 16,6 0-5-16,-1-3 1 0,3-13-5 0,-2-6 0 16,0 2 0-16,-3-10-3 0,3 10 3 0,3-2-5 15,-9-10 6-15,9 12-5 0,-1-14 3 0,3 15 6 16,-1-1 0-16,4 3 9 0,1 1-1 0,2 3 8 16,0 3-6-16,3 7 0 0,-1 1-2 0,5 2-6 15,2 1-5-15,-2 0 2 0,4 2-4 0,0 1 1 16,8 2-1-16,-3 1-1 0,0 1-4 0,2 0-1 15,7 4-2-15,1 0 1 0,-9 1-3 0,6 1-8 16,-3 1-25-16,0 1-13 0,-3 3-37 0,-1-1-48 16,-2 3-42-16,-1 4-62 0,-2 1-73 0,-3 0-67 15,-3 5-1230-15,-2-3 534 0,-5 3 354 0</inkml:trace>
  <inkml:trace contextRef="#ctx0" brushRef="#br0" timeOffset="34238.799">9292 17587 2776 0,'0'0'36'0,"0"0"24"16,0 0 34-16,-22-7-31 0,17 4 21 0,5 3-10 15,-4-4-10-15,4 4 10 0,9-8 2 16,1 4 8-16,3-1 9 0,4-3 0 0,2 1 3 16,9 0-14-16,3 0-4 0,1-1-7 0,2 2-6 15,3-1-6-15,-1 1-8 0,-1 1-7 0,-4-4-5 16,1 6 0-16,-1-2-16 0,-3 1-19 0,-5 1-20 15,-5 1-46-15,0 2-61 0,-5 0-67 0,-2 5-55 0,-1-3-94 16,-4 2-778-16,-5 0 373 0,2 2 248 16</inkml:trace>
  <inkml:trace contextRef="#ctx0" brushRef="#br0" timeOffset="36100.278">9402 17896 126 0,'-10'3'291'0,"3"0"-33"0,1-1-22 15,2-2-3-15,4 0-14 0,-4 4-8 0,4-4-4 16,5 6 2-16,0 0-14 0,2-2-21 0,5 1-18 16,8-3-11-16,7 5-7 0,-6-5-13 0,7 0-13 15,0-1-14-15,-1 1-10 0,-4-2-7 0,4 0-10 0,-6 0 0 16,-1-2-13-16,-2 1-1 0,-2-1-10 15,-1 0-1-15,-3-2 0 0,1 1-8 0,-4-2-6 16,1-1-9-16,-1-1 16 0,-1-2 3 0,1-1-6 16,-4 1 0-16,0-6 8 0,0 3 8 0,-1-5 8 15,-4 0 4-15,3-9-2 0,-2 9-7 0,-1-1 14 16,3-1 8-16,-2 0 12 0,4 0-6 0,0 2 14 16,0 0-1-16,3 1 3 0,-1 1-9 0,4 2-5 15,-1 1-7-15,0 4-8 0,1 1-8 0,0 1-1 16,1 5-7-16,-1-1-5 0,4 2-1 0,-1 2-6 15,-1 0-3-15,-2 3-3 0,2 0-7 0,1 5 0 16,-1-1-1-16,5 0 0 0,-1 5-3 0,2 3-8 16,-8-5 0-16,-2 2-2 0,0 1-2 0,-1 2 1 15,-4-3-11-15,-2-2 7 0,-1 2 0 0,1-1-2 16,-4-3 1-16,0 2 0 0,-2-1-4 0,0-3-2 16,2-1 0-16,-2-2-1 0,2-2 4 0,-4 1-3 15,6-4 3-15,-10 0 1 0,10 0 0 0,-9-6-3 16,5-2-3-16,1-2 3 0,3-1 0 0,3-7-3 15,5-6 1-15,0-5 1 0,5 3 3 16,-1-4-2-16,3 4 0 0,1-1 0 0,0 0-2 0,2 1-3 16,1 4 4-16,-2 3 2 0,2 0-5 0,-2 6 3 15,-4 2 0-15,1 1 2 0,-2 3-1 0,1 2-2 16,1 1-2-16,-2 2-1 0,-1 0 1 0,2 0 0 16,1 6-1-16,0-1 1 0,-1 1 2 15,-3 2 1-15,3 0-3 0,0 5 1 0,-2 1 0 16,2 0 3-16,0 1-4 0,-3 1-1 0,-1 1-1 15,4-2 2-15,-4 0-3 0,0 1-4 0,-1-2-5 16,0-3-4-16,2 4-5 0,-2-3-4 0,2 4-9 16,2-3-8-16,-2-3-15 0,0 0-8 0,-1-4 4 15,5-1-4-15,-4-5-3 0,2 4-1 0,-12-2 9 16,24-7 4-16,-12 3 12 0,0-4 6 0,0-2 4 16,5 0 0-16,-3-4 9 0,-3 0-3 0,1 1 4 15,-3-1 3-15,2-2 3 0,-2 3 2 0,-1-2 5 16,-3 4-3-16,-1-1 0 0,-1 1 12 0,1-1 1 15,-2 4-1-15,0-3-7 0,-2 6 21 0,-2-2 3 16,2 7-4-16,-4-7 1 0,1 4-5 0,3 3 6 16,0 0-2-16,-18 5 1 0,9 0 1 0,-1 6 1 15,-3 1-5-15,4 3 0 0,-3 1 0 0,0 6-2 16,4-5-1-16,0 11 0 0,2-2 2 0,4-1-2 16,2-8-5-16,4 2-4 0,0-2 2 0,2-3-7 15,-1 2-2-15,3 0-9 0,-3-9-3 0,4 2-7 16,0-4-13-16,2-3-7 0,-3 1 0 0,5-5-2 15,-13 2 9-15,25-7 2 0,-11-3 6 0,1-2-3 16,2-8 9-16,1-1 3 0,-6-4 6 16,-2-1-8-16,3-4 9 0,-7-1 6 0,3 0 1 15,-1-2 1-15,-3-1 12 0,0-13-13 0,-4 16 14 16,-6-5 19-16,2 2 8 0,2 2 14 0,-1 2 1 0,-6 1 18 16,3 2 4-16,-3 10 10 0,2-1 10 0,-3 1 6 15,1 3 9-15,7 4 8 0,-3 1-1 16,3 3-12-16,-2 2-10 0,3 4-7 0,0 0-7 15,0 0-10-15,-15 14-1 0,12 1-5 0,2 2-4 16,-3 9-5-16,3 2-6 0,2 1-2 0,3 1-3 16,5-1-7-16,-3-1 0 0,2 2-3 0,1 2-2 15,1-4-4-15,2 6 0 0,-6-5-7 0,6-2-1 16,0-1-6-16,-1-1-5 0,0 0-1 0,-2-1-3 16,1-7 1-16,3-1-3 0,-3-3-4 0,-2-5 2 0,3-2-7 15,-2-3 5-15,-1-1 1 0,-8-2 2 16,23-10-3-16,-13 4 4 0,7-7 2 0,-7-1 2 15,8-8-3-15,-5-1 2 0,1 2-2 0,-3-3 4 16,3 2-1-16,-6-2 3 0,2 2-1 0,-3 5 4 16,0 2 1-16,-3 4-1 0,0-1 4 0,-3 3 2 15,1 1 1-15,-1 1-1 0,0 2 2 0,2 0-3 16,-3 5-1-16,2-5-1 0,-2 5-3 0,0 0 0 16,0 0 1-16,0 0-1 0,9 14 0 0,-6-9-4 15,-1 7 3-15,0-3 0 0,0 4-2 0,2 2-2 16,-1 0 3-16,0-3-9 0,0 1 7 0,0 2 2 15,4-3-4-15,-4-2-3 0,3 1-8 0,-2 0 2 16,1-6 2-16,-1 0 0 0,2 2-4 0,2-5 5 16,-3-2 4-16,-5 0 1 0,10 0-3 0,-10 0 0 15,13-5 3-15,-8-3-1 0,3-1-1 0,0-3 0 16,2-2-7-16,-3-1 12 0,2-2-2 16,1 0-2-16,-3 0 3 0,2 0 0 0,-1 0 1 15,-1 2 0-15,-2 1-2 0,-1 5 3 0,1-1 0 16,2 1-8-16,0 2 9 0,-3 2-2 0,1 0-3 0,0 3-1 15,3-1-2-15,-8 3 6 0,14 2-2 0,-5 0-3 16,0 1-2-16,1 2 7 0,0 0-5 0,2-1 6 16,-2 1-1-16,3 0-3 0,1 1 4 15,-3-1-2-15,9-1-3 0,-8-3 3 0,1 0-2 16,5 1 1-16,-5-4 2 0,5 0 1 0,-4-1-1 16,1-3 0-16,3-2 0 0,-8 3 1 0,3-4 0 15,5-1 0-15,-4-2 2 0,0 2-3 0,-1-4-1 16,-2-1 2-16,-2 3-1 0,0-5-1 0,0 0-1 15,-3 0 4-15,-3 0-4 0,0 0 4 0,-2 5 1 16,-1-1-1-16,-1 1-1 0,-1 2 7 0,-4 3 4 16,1 2-2-16,-5-3-1 0,2 7 1 0,8 1 0 15,-19 0 1-15,10 5 0 0,-1 2-1 0,-4 5-2 16,2 1-2-16,3 4-1 0,-4 7-1 0,7 2 0 16,2 1 1-16,0-1-3 0,3-1 2 0,-3 4-3 15,8-3-1-15,-3 3 2 0,3-4-4 0,1-1 3 16,-1 3-1-16,0-3 1 0,1-4 2 0,5 2-5 15,-2-4 1-15,0 9-2 0,-3-10 0 0,1 1-3 16,3-1-1-16,-3 1 1 0,3-4-1 0,0 3-3 16,-1 0 1-16,0-2 2 0,-2-5-3 0,-2 1 3 15,-2-1-7-15,0 0 4 0,-1 2-4 0,-1-2 2 16,0-1 3-16,-4 1-1 0,-1-4 2 0,0 1-3 16,-1-1 7-16,-3 2-2 0,1-3-2 0,-1-1 2 15,-3-1 2-15,0-1 1 0,0-1-6 0,-2-2 9 16,1 1-3-16,4-2 6 0,-1-2 3 15,1-1-1-15,4 0 0 0,1-1 2 0,0 1 1 16,3-5-3-16,1-1 0 0,1 3-2 0,3-3 3 16,0-2 3-16,5-1-4 0,1-1 1 0,-1 1 1 15,4-1-4-15,4 4 0 0,-2-1 4 0,4 1-4 0,2 2 2 16,-3-1-1-16,1 0-3 0,0 3 0 16,-1 0 1-16,0 0 1 0,-3-1 1 0,0 5-3 15,-2-1 0-15,0 2-7 0,-3-1-6 0,-2 3-16 16,-3-3-30-16,-5 3-43 0,10-5-46 0,-10 5-60 15,5-2-97-15,-5 2-93 0,0 0-1401 0,0 0 598 16,-23-14 400-16</inkml:trace>
  <inkml:trace contextRef="#ctx0" brushRef="#br0" timeOffset="36230.93">11271 17117 187 0,'-15'-11'311'0,"2"1"-30"0,6 5-29 0,0 0-35 15,1 0-44-15,3 1-89 0,3 4-106 0,0 0-473 16,0 0 165-16,0 0 110 0</inkml:trace>
  <inkml:trace contextRef="#ctx0" brushRef="#br0" timeOffset="37497.894">12595 16748 153 0,'-24'5'283'0,"6"0"-17"0,-9 6-11 0,-6-3-10 15,-3 2-17-15,-15 4-7 0,-3-2-14 0,3-1-7 16,-2-1-15-16,1-4-11 0,12-1-9 0,5-3 8 16,-1-3-11-16,8 1-6 0,8-4 6 0,-1-1-10 15,9 0-16-15,1-4-6 0,5-2-13 0,5 0-10 16,2-6-9-16,5-1-8 0,8-5-11 0,5-1-5 16,6 4-3-16,2-2-6 0,7 1 9 0,-3 2 4 15,2 1 2-15,-1 7 1 0,1-2 7 0,-1 7-2 16,1 3 3-16,-1 3 2 0,4 4 7 0,-4 1-4 15,2 8-2-15,2 3 3 0,-4 4-8 0,9 6-2 16,-10-3 0-16,-7 5-8 0,7 12-3 0,-10-10-9 16,-5 3-6-16,-2 0-2 0,-5 1-10 0,3 14-2 15,-9-13-5-15,-2 2 13 0,-3-3-9 0,-4 2-1 16,0-1-8-16,-3 0-3 0,-4-5 0 0,1 1-4 16,-1-3-5-16,-5-6-5 0,3 3 5 0,1-11-10 15,0-2 6-15,2-3-3 0,3-3-1 0,3-4 4 16,-2-1-2-16,2-3-2 0,2-4-10 0,0-4 4 15,0-6-3-15,4-4 2 0,5-8 1 0,3-4-1 16,2-1 1-16,11-11-4 0,3 3 4 0,3-5-3 16,-4 17 0-16,1 1-2 0,-1 2 9 0,4 2 0 15,0 5 1-15,-3 2-2 0,4 2 1 0,2 4 1 16,-1 4-2-16,4 2 4 0,0 2-4 0,-1 8 0 16,0 2-2-16,-1 6 2 0,-3-1-2 0,-6 2-4 15,-3 6 0-15,-1-2 0 0,-8-1 2 0,0 3-5 16,-5 4 2-16,-2 1-2 0,-4 0-3 0,-3 0 0 15,-5 1-3-15,-3-4-8 0,2 2 4 0,-5-4-1 16,2-5 1-16,0-4-3 0,-1 1 2 0,3-7 2 16,-2-2 1-16,3 1 2 0,-3-6-2 0,4-3 2 15,1-1 0-15,2-5 0 0,-2 1 0 0,7-6-2 16,-3-2 4-16,8-9 1 0,0 2-1 0,2-2-3 16,3-2 3-16,0 0 0 0,4 2 1 0,1 2 0 15,-6 8-7-15,3 3 10 0,1-1-3 0,-3 5 2 16,1 2-3-16,0 0 2 0,0 4-1 0,3 3-9 15,-4 1 8-15,2 3 1 0,0 3 3 0,-2 2-1 16,2 2-2-16,-2 5 1 0,0 2 0 0,-4 0 0 16,-1 0 0-16,1 2 0 0,-4 0-3 0,-1-1-2 15,3 1 2-15,-6-2 0 0,3-4-9 0,0-2-11 16,0 2-2-16,3-3-7 0,-2-3-7 0,-1-1 7 16,1-1 0-16,-1-5 4 0,4 2 3 0,-4-2 2 15,0 0 1-15,18-12 4 0,-10-3 3 0,1 3 1 16,0-7 0-16,3-3 3 0,-2-2 0 0,0-3 2 15,1 1 5-15,1-3 4 0,0 1 0 0,-4 5 4 16,2-4-2-16,0 9 5 0,-2 0 8 0,1 4 9 16,0 1 8-16,-1 3 1 0,-4 4-9 0,2 0 2 15,-1 4 11-15,-5 2 1 0,15 2-2 16,-7 4 11-16,5 1 2 0,-3 7 0 0,-1 0-6 0,0 2-10 16,4 8 4-16,-3-3-10 0,-2 4 7 0,-2-7-9 15,3 7-3-15,-5-6-5 0,0 5-1 0,-2-6 1 16,0-1-5-16,-2-1-4 0,2 2 3 0,1-9-4 15,-2 1 0-15,-1-5 1 0,1 1 1 0,2-3 2 16,-3-3-2-16,0 0-1 0,0 0 2 0,0 0-2 16,11-19-7-16,-4 4 5 0,-2 2 2 0,1-5-4 15,0-6 3-15,2-3-2 0,-3-2-6 0,1 3 2 16,2-4 1-16,-1 2 0 0,-1 0 3 0,-1 2-7 16,0 2 1-16,-2 7-3 0,2 5-1 0,-4 1-6 15,-1 3-12-15,2 0-30 0,0 3-37 0,-2 5-41 16,0 0-34-16,0 0-29 0,0 0-21 0,0 0-34 15,0 0-46-15,-13 18-45 0,12-5-38 16,1-2-43-16,0 6-41 0,0-1-954 0,0-1 473 0,1 0 314 16</inkml:trace>
  <inkml:trace contextRef="#ctx0" brushRef="#br0" timeOffset="39214.262">13662 17009 132 0,'0'0'185'15,"3"5"-13"-15,-3-5-17 0,1 5 13 0,-1-5 5 16,1 4 7-16,-1-4-3 0,0 0 0 0,0 0-11 15,3 7-2-15,-3-7-7 0,4 3 0 0,-4-3-10 16,10 0-7-16,-10 0-15 0,14 3-14 0,-3-3-16 16,1 2-3-16,1-2-12 0,3-2-4 0,3-1-8 15,-2 1-9-15,2-2-9 0,-1-4-3 0,1 3-5 16,7-7-6-16,-11 1-2 0,7-6-4 0,0-4 1 16,-3 0 0-16,0-1-11 0,0 0 3 0,-4 0-6 15,-1 7 6-15,-6-1 4 0,1 1 11 0,-4 6 34 16,-1-3 9-16,-2 2 27 0,1 2 0 0,-3 1 2 15,0 7-5-15,-5-7-4 0,5 7 0 0,-13 2 1 16,13-2-2-16,-21 5-11 0,5 4-7 0,0-1-9 16,-1 4-3-16,-3 5-8 0,-1 0-18 0,3 2 5 15,2 4-4-15,0-1-4 0,1 1-4 0,6-3-6 16,0 3-13-16,5-5-8 0,-1-1-14 0,5-1-12 16,5-1-8-16,0-7-7 0,3 2-5 0,6-1-8 15,1-4-18-15,7-3-7 0,-1-2 16 0,7-7 3 16,-1-2 0-16,-2-6 7 0,3-2 8 0,-5-3 1 15,4-1-4-15,-4-6 33 0,0 3-5 0,1 0 10 16,0 4 23-16,-3 1 8 0,1 1 6 0,-6 6 23 16,-3 1 12-16,1 3 6 0,-5 1-4 0,0 3 1 15,0 0-1-15,1 4-12 0,-10 0 0 0,14 4-3 16,-6 3 0-16,1 2-6 0,0-1-2 0,-4 2-6 16,0 3-4-16,4 2-8 0,-8 9-1 0,3-6-5 15,-4-2 0-15,0 4-10 0,0-1 0 0,-3 0-6 16,1-4-5-16,-3 1-3 0,1-5-3 0,2 1-6 15,-2-3 0-15,1-2-1 0,-1-2-2 0,4-5 7 16,-1 5-2-16,1-5-1 0,0 0-2 0,0 0 2 16,0 0 0-16,0-23-7 0,4 11 6 0,2-3 4 15,2-3-2-15,5-6 1 0,-3 2 3 0,5 1-7 16,-1-1 10-16,2 1-2 0,-1 3-3 0,3-2-3 16,-5 8 5-16,-1 5-2 0,1-4 0 0,-4 6 0 15,4 0 2-15,-3 3-1 0,3 1 0 0,-13 1 1 16,15 2-3-16,-6 1 2 0,-1 2 0 0,1 4 0 15,-3-1-1-15,-2 0 0 0,4 3-5 0,-2-3 5 16,-2 4-10-16,-2 2-3 0,2 1-10 0,-1-5-3 16,-3 1-6-16,0-3-15 0,1 1-5 0,0-5 8 15,1 2 6-15,0-1 1 0,-2-5 4 0,0 0 6 16,0 0 0-16,0 0 7 0,0 0-3 0,14-22 5 16,-9 11 5-16,3-7-4 0,-3 1 3 0,-1-9 8 15,2 7 3-15,-1-6-6 0,3-1 14 0,-4-4 2 16,3 0-4-16,1-1-1 0,-4 0 17 15,5-1 10-15,-4 2 11 0,1 1 2 0,2 4 15 16,-3 6 19-16,-1 4 2 0,0 3 5 0,1 0 2 0,0 5-9 16,-5 2-5-16,4 3-2 0,-4 2 6 0,0 0 1 15,0 0-2-15,17 19 0 0,-13-4-6 16,2 2-6-16,-1 1-4 0,-2 2-8 0,-1 4-2 0,-2 3-8 16,0 1-1-16,-4 0-4 0,2-2-3 15,-2 2-3-15,-5-2-3 0,8 2-7 0,-3-3-10 16,0 1 1-16,0-7-7 0,4-1-10 0,0-1-2 15,0-5-6-15,0-3-4 0,4 2-2 0,-4-7-4 16,5 1 1-16,2-3 2 0,-7-2-1 0,0 0 1 0,28-10 1 16,-13 1 4-16,-2-1 3 0,-1-2-1 0,0-3 3 15,7-3 2-15,-7 3-1 0,-2 2 3 16,5-2-1-16,-4 2 7 0,1 0 0 0,-3-1 4 16,-1 7-5-16,-4 0 2 0,1 4-8 0,1-1 8 15,-6 4-3-15,8-3 6 0,-8 3 0 0,0 0 3 16,10 9-2-16,-6 1 4 0,1-3-4 0,-4 6 3 15,2 0-1-15,-2 3 0 0,2-2-1 0,-1 2 2 16,0 1-7-16,0-1 3 0,1-4-2 0,-2 2-2 16,4-2 1-16,3-2 0 0,-1-3-4 0,0 0 1 15,2 1-2-15,3-4 4 0,-1-1 0 0,-1-5 0 16,-10 2 0-16,24-8 1 0,-14 2 2 0,1-7 3 16,0 1-4-16,1-3 1 0,-2-2 2 0,-1 0-4 15,6-4 7-15,-7-4 0 0,1 1-3 0,-5 5 3 16,2-7-1-16,-7 8 0 0,1-1 3 0,-3 2-1 15,1 2-1-15,-2 3 5 0,-4 0-1 0,-1-1 1 16,4 5-9-16,-4 3 6 0,1 0-2 0,-1 2 1 16,-2 3-5-16,11 0 7 0,-26 8-2 0,14-3-3 15,-1 6-3-15,1-3-3 0,3 2-2 0,2 1-5 16,4-1-14-16,-1 2-28 0,3-2-15 0,1 2-14 16,3-4-6-16,0 1-7 0,3-2 11 0,-1 0-2 15,5-2 15-15,1-1 3 0,1-3 14 0,7 2 6 16,-5-6 3-16,4 2 4 0,0-4 3 0,1 1 2 15,0-3 10-15,1 1 3 0,0 0 6 0,0-3 6 16,0 1 8-16,-1 2-1 0,0 0 5 0,-2 1 0 16,0 1 11-16,-4 2-5 0,1 2 1 0,-4 0 0 15,2 2-4-15,-2 2 5 0,-1 1-3 0,-1 1 1 16,-2 3-3-16,3-1 3 0,-3 3-6 0,0 1-3 16,0 3 5-16,-1 1-1 0,1-1 0 0,-2 2-6 15,1 0 8-15,-1 0-4 0,3-1-5 0,-3-2 4 16,2-3-7-16,-1-5 4 0,1 0-1 0,3 1-2 15,-1-3 4-15,-3 2-3 0,7-6-2 0,0 1 2 16,-12-1 6-16,23-11 0 0,-9 2 2 0,6-3 1 16,-5 0-5-16,-1 1 2 0,3-5 1 0,2-4-3 15,-3-1 8-15,3 2-6 0,-4 4 1 0,-1 0-1 16,-3 2 9-16,2 0-5 0,-2 1-4 0,-3 0 8 16,-3 6 1-16,4-2-4 0,-4 2 1 0,-1 1-4 15,1 0 6-15,-1 1-4 0,-4 4-11 0,13-5 9 16,-13 5 4-16,10-3-4 0,-10 3 1 0,12 1 0 15,-12-1-2-15,11 4 3 0,-11-4-3 0,10 4 2 16,-5-1 2-16,-5-3-3 0,14 6-1 16,-7-2-1-16,1-3 0 0,2 1-3 0,1-2 5 0,2 2-1 15,-13-2-1-15,28-2-2 0,-11-1 5 0,-1-1 0 16,3-1-1-16,2-1-2 0,-3-1-1 16,0-2 4-16,0-1 1 0,-1 1-5 0,-2 3 8 15,-3-1 3-15,-1 2 20 0,-4 1 14 0,-1 0 3 16,2 1 3-16,-8 3-4 0,9-3-1 0,-9 3 10 0,0 0 26 15,0 0 6-15,5 14 7 0,-2-4-3 0,-4 1-11 16,2 5 9-16,-2 1 1 0,-1 0-5 0,1 0-10 16,1 2-4-16,-2 0-7 0,0 1-3 0,2 4-15 15,0-5-2-15,2 8 1 0,1-3-8 16,3 0-4-16,2 3-5 0,0-3 5 0,-3-5-14 16,4 6-6-16,0-1-16 0,-3-7-28 0,1 0-51 0,-1-2-64 15,3-5-63-15,-4 1-93 0,-2-6-75 0,-2-1-90 16,-1-4-1292-16,0 0 587 0,0 0 390 15</inkml:trace>
  <inkml:trace contextRef="#ctx0" brushRef="#br0" timeOffset="39350.878">14812 16728 4246 0,'-32'-19'48'0,"9"0"-43"0,13 3-14 15,6 0-3-15,8 7 2 0,6-3 6 0,12 2-12 16,7 0-9-16,21-4-14 0,5 4-43 0,5 3-62 15,-1 2-61-15,2-3-96 0,-5 3-851 0,-2 1 384 16,-16 0 256-16</inkml:trace>
  <inkml:trace contextRef="#ctx0" brushRef="#br0" timeOffset="42998.504">10726 13439 185 0,'-8'1'209'0,"0"-1"-8"0,0 0-12 0,0 0-9 15,0 2-6-15,3 0-6 0,5-2-9 0,-13 1-16 16,8-1-11-16,5 0-10 0,0 0-7 0,-3 2 1 15,3-2 4-15,0 0 5 0,0 0-6 0,26 3-2 0,2-9 8 16,3-3-2-16,7 4-9 0,13-3 4 0,2-1 4 16,-2 0-7-16,1 0 2 0,-12 1-10 15,10-4 10-15,-13 5-10 0,0 0 5 0,-2 0-15 16,1-1-5-16,-4 2-5 0,0-2 1 0,-1 2-11 0,-4-1-2 16,-7 0-3-16,-3 4-3 0,-4-1-7 0,-1-1-3 15,-1 2-4-15,-5 1-6 0,1 0-2 16,1 1-9-16,-4-2 1 0,1 2-7 0,-5 1-11 0,5-4-5 15,-5 4-29-15,8-1-41 0,-8 1-61 0,0 0-71 16,0 0-88-16,-8 11-105 0,4-8-924 0,-2 5 435 16,-3-1 290-16</inkml:trace>
  <inkml:trace contextRef="#ctx0" brushRef="#br0" timeOffset="44165.525">13062 13547 136 0,'-7'-1'224'0,"7"1"1"0,-11 1-2 16,3 1-5-16,8-2-13 0,-9 0-12 0,9 0-18 16,-4 1-5-16,4-1-7 0,-1 4-1 0,1-4 2 15,0 0 2-15,13 5-11 0,-2-2 11 0,6-2 8 16,3-1 13-16,7 0-9 0,2 1 7 0,3-1-20 16,4 2-12-16,0-2-7 0,1-3-5 0,1 2-6 15,1 1-23-15,13-7-6 0,-15 3-8 0,3 4-13 16,-6-4-8-16,2-1-5 0,-3 2-10 0,-5-2-3 15,3 1-8-15,-12 2-4 0,5-1-7 0,-3 0-2 16,-4 1-4-16,-4-1-5 0,-2 1-1 0,-2 0-1 16,0 1-6-16,-3 0-3 0,-1 0-6 0,-2-1-27 15,-3 2-34-15,6-3-52 0,-6 3-56 0,0 0-44 16,-13-4-46-16,6 4-45 0,-5-1-48 0,1 2-935 16,-7-2 425-16,1 1 284 0</inkml:trace>
  <inkml:trace contextRef="#ctx0" brushRef="#br0" timeOffset="44646.238">13367 13227 86 0,'-1'-9'307'0,"-2"-1"-16"0,3 1-17 0,0 1-3 16,0 0 10-16,0 3-4 0,0-1 11 0,0-1-7 15,-2 3-17-15,4-2-19 0,-2-1-19 0,1 3-24 16,1-1-21-16,0 1-12 0,3-1-16 0,-5 2-1 16,0 3-21-16,3-6-7 0,-1 3-11 0,-2 3-11 15,2-5-9-15,-2 5-4 0,0 0-10 0,2-2-7 16,-2 2-5-16,0 0-6 0,0 0-4 0,1-5-3 16,-1 5-8-16,0 0-2 0,0 0-1 0,0 0 4 15,0 0 10-15,3 10-2 0,0-4 1 0,-1 0 9 16,-1 4 2-16,2 0 10 0,1 1-5 0,-3 6 8 15,-1 1 10-15,5 6 2 0,-5 3 4 0,0 4 6 16,0 0 11-16,4 2 5 0,-4 2 1 0,5 2 6 16,-1 8-3-16,0-11-8 0,1 12 0 0,-4-12-9 15,13 12 10-15,-10-13-23 0,0-1-5 0,-3 2-3 0,3 0-1 16,0-3-6-16,2 0-16 0,2-1-6 16,-3-1-1-16,-1-3-3 0,0-1-6 0,-2-6-3 15,2-2-3-15,1 0-10 0,-2-2-1 0,-2-4-3 16,3 0 1-16,-4-2-10 0,1-2 0 0,0-2-3 0,-3 0-5 15,3 0-18-15,3-1-25 0,-4-1-13 0,-1 1-38 16,1-4-59-16,0 0-94 0,-3 3-99 0,3-3-101 16,-9-1-126-16,-3 0-1485 0,-1 0 682 15,-5-1 456-15</inkml:trace>
  <inkml:trace contextRef="#ctx0" brushRef="#br0" timeOffset="45129.946">13199 14732 199 0,'0'0'290'0,"-11"-1"-2"0,11 1-10 0,-8-1-12 16,8 1-15-16,-5 0-13 0,5 0-16 15,0 0-13-15,0 0-4 0,0 0-2 0,14 4 17 16,-1-2-18-16,6-2-5 0,3 0-20 0,10 0-7 0,5-2-17 16,1 2 4-16,12-2-21 0,-12 1-6 0,2-3-10 15,-2 0-2-15,1 1-21 0,-1 1-8 0,0-4-5 16,-2-1-6-16,0 4-6 0,-2-4-8 0,-2-1-8 16,0 4-5-16,-5-4-6 0,-1 1-2 0,-10 1-3 15,5 1-8-15,-11 2 0 0,2-1-2 0,-5 4-10 16,2-3-5-16,-2 1-8 0,-4 2-22 0,0-3-34 15,-3 3-50-15,1-5-48 0,-1 5-27 0,-10-3-48 16,0 3-57-16,-4-1-26 0,1 1-43 0,-9 0-868 16,2 0 406-16,-1 0 270 0</inkml:trace>
  <inkml:trace contextRef="#ctx0" brushRef="#br0" timeOffset="45529.875">13543 14434 137 0,'0'-6'286'0,"-1"0"-8"0,1 2 0 15,0 0-2-15,1-2 0 0,-2 3-1 0,1 3 5 16,1-5-13-16,-1 5-19 0,2-9-11 0,-2 9-20 16,1-1-2-16,-1 1-12 0,0 0 1 0,0 0-11 15,0 0-3-15,14 7-7 0,-10-2 5 0,-2 0 7 16,3 3 0-16,-1 0 13 0,0 5-5 0,2-2-10 15,-4 5-4-15,1 1 1 0,0 4-5 0,0 7 1 16,-1-2 2-16,2 2-2 0,-3-2 2 0,3 5-18 0,0-2 4 16,-4 2-16-16,5 2-6 0,-2-2-16 15,0 0-7-15,1 0 3 0,0-2-21 0,0 3-5 16,-4-4-8-16,4-1-10 0,-3-1-88 0,0-6 0 16,2 0 0-16,2-2 0 0,-4 0 0 0,-1-1 0 0,3 0 0 15,-2-5 0-15,-1-2 0 0,1-1 0 0,-1-1 0 16,0-1 0-16,0-2 0 0,3 0 0 0,-2-1 0 15,-1 1 0-15,0-3 0 0,0-2 0 16,0 6 0-16,0-6 0 0,0 0 0 0,0 0 0 0,0 0-93 16,0 0-314-16,0 0-121 0,0 0-145 0,-9-13-1491 15,3 4 722-15,-3-1 480 0</inkml:trace>
  <inkml:trace contextRef="#ctx0" brushRef="#br0" timeOffset="46680.517">13626 15756 127 0,'-9'0'250'0,"3"0"6"15,6 0 3-15,-12 0 0 0,12 0 6 0,-9 0 0 16,9 0-3-16,0 0 1 0,-8-1-1 0,8 1-12 16,0 0-4-16,-7 1-7 0,7-1-5 0,0 0-3 15,0 0 6-15,-8 2-1 0,8-2-5 0,0 0-7 16,0 0-9-16,-3 0-6 0,3 0-9 0,0 0-11 16,0 0-10-16,0 0-9 0,0 0-11 0,0 0-12 15,0 0-13-15,0 0-6 0,0 0-14 0,0 0-7 16,0 0-7-16,0 0-7 0,0 0-6 0,0 0-7 15,0 0-21-15,0 0 11 0,0 0-11 0,0 0-4 16,0 0 0-16,-8 0-7 0,8 0 0 0,0 0-2 16,0 0 1-16,0 0-16 0,0 0 9 0,0 0-4 15,0 0-7-15,0 0 1 0,0 0-5 0,0 0 0 16,-6 3 1-16,6-3-9 0,0 0 5 0,0 0-4 16,-4 2-4-16,4-2 3 0,0 0-1 0,0 0 5 15,0 0-10-15,0 0 7 0,0 0-3 0,0 0 4 16,0 0 1-16,0 0-3 0,0 0-1 0,0 0 4 15,0 0-1-15,0 0-6 0,0 0 7 0,0 0 3 16,31-4 10-16,-10 1-14 0,7 0 9 0,4-3-7 16,0 4-2-16,4-2 7 0,2-3-1 0,16 2 1 15,-3-4-7-15,-14 4-16 0,17-1-3 0,-2-3 0 16,-15 4 0-16,13-4 0 0,-10 3 0 0,-5 0 0 16,4 1 0-16,-5-2 0 0,-2 4 0 0,-1-4 0 15,-3 3 0-15,-8 0 0 0,1 3 0 0,-4-2 0 16,-3 0 0-16,-3-1 0 0,1 2 0 0,-1 0 0 15,-3 0 0-15,-2 0 0 0,2 0 0 0,-2 1 0 0,-1-1 0 16,-5 2 0-16,5 0 0 0,-5 0 0 16,8-4 0-16,-8 4 0 0,4 0 0 0,-4 0-38 15,0 0-91-15,0 0-45 0,0 0-42 0,-12 7-45 16,6-5-40-16,-8 2-49 0,1 0-48 0,-7 3-50 0,1-3-37 16,-2 0-1312-16,-6 0 599 0,7-2 398 0</inkml:trace>
  <inkml:trace contextRef="#ctx0" brushRef="#br0" timeOffset="46981.666">14086 15412 177 0,'-1'-12'294'16,"1"2"-1"-16,0-1 16 0,-1 5 4 16,-2-1-2-16,3 3-1 0,0-1-15 0,0 5-14 15,4-3 14-15,-4 3 14 0,5 9 8 0,-1 8 9 16,1 3-4-16,3 6-17 0,-2 3-7 0,-2 3-9 0,5 2-21 15,-5-1 3-15,1 4-14 0,0 8-7 0,-3-8-11 16,4-1-12-16,-4-1-11 0,1-2-22 0,-2 1-10 16,0 0-8-16,2-3-17 0,2 1-17 0,-1-3-9 15,-2 0-16-15,1-4-13 0,-1 1-7 0,1-2-12 16,0-6-57-16,-1 1-28 0,1-3 0 0,-2 0 0 16,-1-5 0-16,1-3 0 0,2-1 0 0,-3 2 0 15,2-4 0-15,-4-2 0 0,2 2 0 16,0-1 0-16,0-4 0 0,0 4 0 0,0-4-35 15,-5 1-297-15,5-1-109 0,-13-1-160 0,6-3-1661 0,-5 2 754 16,0-6 504-16</inkml:trace>
  <inkml:trace contextRef="#ctx0" brushRef="#br0" timeOffset="48346.665">17043 16494 19 0,'-5'-3'254'0,"-1"0"7"0,1 2 2 0,-1-2-12 15,-2 1-4-15,3-1-9 0,5 3-1 0,-12-2-7 16,7 2-7-16,5 0 0 0,-10-3-14 0,7 2-12 16,3 1-11-16,0 0-12 0,-9-2-11 0,9 2-8 15,0 0-19-15,-6 0-17 0,6 0 0 0,0 0-13 16,0 0-11-16,0 0 7 0,0 0-4 0,-6 6-5 16,6-6-6-16,0 0 6 0,0 0-11 0,12 7 6 15,-5-4-12-15,0-2 9 0,6 2 1 0,0-3-3 16,7 0-7-16,3 0-4 0,5-3-5 15,4 2-6-15,-1-4-4 0,-1 2-9 0,6-3-1 0,-1 2-4 16,1-3-6-16,-2 1 0 0,-2-1-1 0,0 1-3 16,-5 1-8-16,-7 0-1 0,-2 3-2 0,-5 0-5 15,0 0 1-15,-2-1-1 0,-2 2 1 0,-4-1 0 16,2 1 5-16,-2-1 3 0,-5 2 1 0,0 0 4 16,0 0-3-16,0 0-1 0,0 0-4 0,-23 11 0 0,4-4 5 15,-8 2-6-15,-4-2 3 0,-1 1 1 16,-2 1 0-16,-1 1 6 0,1-3 0 0,-1 1 5 15,-1 1 7-15,-2-1 2 0,1-1 9 0,1-1-5 16,2 0 4-16,0-1-7 0,5 0-2 0,7-2 7 16,2 0 2-16,2 0-1 0,4-1-2 0,6-1 3 15,3 1-3-15,0-2-3 0,5 0-6 0,0 0-2 16,0 0-1-16,21-5-5 0,7 0-7 0,5 1-3 16,18-3-2-16,5-2 1 0,-1 3-1 0,4-1-1 15,-7 1-6-15,7 0-3 0,-4-2 2 0,-14 4 3 16,-3 0-6-16,1 0 0 0,-5-2 5 0,-2 2-9 15,-1 1 3-15,-10-1 3 0,-1 0-8 0,-9 3 4 16,1 0 2-16,-5 1 6 0,3-1-6 0,-4 1 6 16,-1-3 0-16,-5 3 9 0,7-2-5 0,-7 2-9 15,0 0 7-15,0 0-10 0,0 0 7 0,0 0-4 16,0 0-5-16,-28 3-5 0,17 0-16 0,-1-2-20 16,-3 0-21-16,5 3-28 0,-3-1-33 0,-1-3-38 15,1 2-42-15,-1 0-45 0,1-1-37 0,-1 2-21 16,-2 1-34-16,-4-4-58 0,1 2-59 0,-1 1-1210 15,-2-2 554-15,-1-1 368 0</inkml:trace>
  <inkml:trace contextRef="#ctx0" brushRef="#br0" timeOffset="55079.096">1299 7478 188 0,'-5'0'254'0,"5"0"-18"0,-13 1-8 0,8 3 2 15,1 2-6-15,-1 2-6 0,0 2-8 0,0 1-15 16,1 4-2-16,3 2-15 0,-2 3-5 0,7 5-5 16,-4 0-14-16,0 0-21 0,4 2 2 0,-3-1-12 0,3 4-10 15,-4-4-6-15,5 3 1 0,-4-1-4 0,2 0-34 16,-3 1 0-16,4-2-3 0,-3-3-4 15,-1 2-7-15,4-7-10 0,-4-1-3 0,0 0-5 16,0-6-2-16,0 0-3 0,1-7-1 0,-1 5-4 16,3-4-1-16,-2-2 5 0,-1-2 19 0,0-2 0 0,0 0-6 15,0 0-4-15,0 0 1 0,-6-24-4 0,2 5-5 16,0-8-2-16,0-3 12 0,-1-4-4 0,-3-13 2 16,3-4 5-16,4 1 5 0,-7-1 2 15,3 0 1-15,0 0-3 0,0 2 0 0,1 11 10 0,0-8-4 16,2 15 2-16,2 1 8 0,0-1-7 0,1 9 3 15,-1 4-2-15,1 0-5 0,1 6-7 0,0 2-3 16,2-2-8-16,1 3-3 0,0 1-4 0,0 5-3 16,3-1-5-16,-2 4 1 0,8 3 0 0,-2-2-5 15,3 6-7-15,2 3 4 0,-4 1-3 0,1 4 0 16,1 3 0-16,-3-1-3 0,-1 8-2 0,-2 0 0 16,-1 0 0-16,-3 1-6 0,-4-2-3 0,0 1-2 15,-3 3 1-15,-1-10-5 0,-1 8-2 0,0 1-2 16,1-8 0-16,-6 5 1 0,4-8-1 0,0 0-1 15,-1-2 4-15,2-1-12 0,-2-1 13 0,2-4-6 16,1 1 5-16,-1-2-2 0,2-1 0 0,1 0 1 16,-1-1-5-16,-1-1-4 0,3 0 0 0,0 2 2 15,3-2 4-15,-2 2 1 0,1-1 0 0,2 1 0 16,0 0 0-16,5-1-1 0,0 2 2 0,1 0 0 16,2-1 0-16,0-1 3 0,6 2-1 0,0-3 1 15,4 0-5-15,-3 2 6 0,-1-3-8 0,4-2-1 16,-2 0-1-16,-2-1-9 0,0 0 2 0,-3-1 13 15,2-3 2-15,-4 3-3 0,-1-4 3 0,0-2-6 16,2 0 14-16,-4-2-10 0,3-3-9 0,-2-5 6 16,1 0 12-16,-4-3-4 0,2-5 3 0,-5-2 3 15,-1 1-5-15,1 0 6 0,-5 1 2 0,0 9 3 16,0-1 4-16,0 6 4 0,0 0 0 0,0 2 16 16,-4 2-2-16,4 1 4 0,-1-1-2 0,-2 3-13 15,2 2 6-15,1 2-5 0,0 0-2 0,0 0-2 16,-13 13-1-16,8-5-3 0,0 9-2 0,-3 0-8 15,3 0-7-15,-1 3-6 0,2-2-10 0,-1 1-5 16,5-1-10-16,0 2-1 0,0-8 0 0,1 3-12 16,3-2 0-16,-3-2-6 0,2-3 23 0,3 1-6 15,-2-4 5-15,0 0 6 0,-3-1 0 0,3 1 13 16,0-3-8-16,-4-2-11 0,0 0 24 0,10-10-4 16,-2 3 8-16,-2-4 3 0,2-2 7 0,-3-5 2 15,4 4 8-15,-2-2 4 0,0 0-9 0,1 3 16 16,-1 1 1-16,-2 1-2 0,0 0-6 0,1 2 2 15,-3 3-4-15,1 1-1 0,-1 2 5 0,3 0-20 16,-3 1 9-16,3 2 1 0,-6 0 1 0,13 3-3 16,-3 7 1-16,0-3-11 0,1 3 14 0,1 1-6 15,1 1-7-15,1 0 8 0,-1 1 2 0,2 2-2 16,1 0-2-16,-2-1 1 0,0 1 2 0,1-2-1 16,-2-3-2-16,-3-2-1 0,0-1-2 0,-1-1 4 15,-2-1 1-15,-1-2-3 0,2 0 5 0,-3 1 8 0,-1-3 18 16,-1 0 14-16,-3-1 3 0,8-6-2 0,-4 2-6 15,-3-4-2-15,3-3-1 0,-3-2-5 16,3-4-4-16,0-9-1 0,-4 0-6 0,1-2 0 16,-1 5 0-16,2 4-3 0,-2 1-7 0,0 3 1 15,0 1-9-15,0 3 4 0,-2 2-5 0,2 0-5 0,-1 3-25 16,1 1-46-16,0 0-54 0,0 5-68 0,0 0-42 16,0 0-35-16,0 0-47 0,0 0-61 15,0 0-1110-15,5 18 497 0,-1-11 330 0</inkml:trace>
  <inkml:trace contextRef="#ctx0" brushRef="#br0" timeOffset="55379.747">2545 7294 197 0,'-7'-15'317'15,"3"6"10"-15,1-1 4 0,0 3 10 0,2 0-5 0,1 1-16 16,-2 2-15-16,2 0-27 0,-2 0-28 0,0 0-21 16,2 4-22-16,0 0-22 0,0 0-16 0,0 0-11 15,4 14 1-15,-1-2-11 0,1 5-4 0,5 8-9 16,-5 0-12-16,5 0-9 0,-8 2-7 0,7 2-12 16,-1-4-11-16,1 1-7 0,0 0-6 0,-3 5-5 15,1 2-4-15,2-2-5 0,-3-1-9 0,-1 3-5 16,0-1-10-16,-2-3-20 0,1 1-19 0,2-2-40 15,-3-2-52-15,1 0-50 0,0-1-47 0,-2-6-60 16,1 1-66-16,2-9-54 0,-4 2-988 0,3-3 455 16,1-5 302-16</inkml:trace>
  <inkml:trace contextRef="#ctx0" brushRef="#br0" timeOffset="55912.471">2872 7393 162 0,'1'-4'304'0,"-1"0"-11"16,0-3-5-16,0 7-12 0,0-6-17 0,0 6-16 15,-1-2-13-15,1 2 0 0,0 0-2 0,0 0-3 16,-5 19-4-16,3-8-16 0,-1 4-22 0,0 3-11 16,3 1-18-16,-1 4-13 0,0-2-10 0,1 4-16 15,-2 2-15-15,4-1-11 0,0 3-5 0,4-1 0 16,2-2-13-16,-4-1-13 0,5 0-6 0,-4-7-10 15,5 1-11-15,1-5-3 0,-2 1-13 0,-2-6-7 16,5-2 6-16,-1-1-9 0,2-4 1 0,-3 1-3 16,2-6 5-16,3 1 1 0,-2-8 0 0,0-2 1 15,-2-4-4-15,6-8 7 0,-4-1 7 0,2-1-8 16,-6-2-4-16,2-1 3 0,1 3-6 0,-3 0 10 16,2 3 11-16,-2 6 20 0,0 0 4 0,-2 3 11 15,0-2 7-15,-4 8 0 0,3 3-12 0,-3-1-5 0,-1 0-2 16,2 3-5-16,0 1 2 0,-4 2-8 15,10 2 8-15,-10-2-8 0,14 6 1 0,-2 1 0 16,-1 0-7-16,5 4 5 0,-1 2-12 0,-1 1 0 16,0-1-5-16,8 6 5 0,-2-2-6 0,-4-5-1 0,1-2 5 15,8 3-4-15,-6-2 0 0,1-5 3 0,2-1 0 16,1-2 0-16,-5 0 0 0,2-6 7 16,-3 6 0-16,2-6 8 0,-6 0 6 0,-2-2-3 15,0-1-1-15,-4-3-2 0,2-2-3 0,-4-1-2 0,-3 3-4 16,-1-4-6-16,-4-4 1 0,-2-2-2 0,-5 1-6 15,-4-3 1-15,0 5-3 0,-5-4-5 0,-3 3-4 16,-2 0-4-16,2 5-13 0,-2-2-10 16,-3 5-26-16,0 0-42 0,7 2-68 0,0 3-49 15,-6 0-45-15,7 3-60 0,0 1-82 0,-1-1-1258 0,1 2 551 16,0-2 368-16</inkml:trace>
  <inkml:trace contextRef="#ctx0" brushRef="#br0" timeOffset="56464.61">4734 6984 227 0,'1'-5'315'0,"-1"0"3"0,4 1 3 0,-4-1-1 15,0 2 8-15,0 3-16 0,1-6-9 0,-1 6-16 16,0-6-17-16,0 6-14 0,0 0-27 0,0 0-16 15,0 0 7-15,0 0 15 0,8 21-3 0,-3-4-4 0,-5 10-3 16,5 0-8-16,-1 2-16 0,-4 0-13 16,1 3-11-16,3-1-19 0,-1-4-10 0,-2 4-17 15,-1-2-11-15,3 0-13 0,2 0-13 0,-4 1-4 0,-1-1-11 16,4-3-10-16,-2 3-13 0,2-2-21 0,-4 3-9 16,0-5-32-16,0 0-42 0,0-5-58 0,0 1-72 15,3-5-50-15,-2 2-62 0,-2-7-59 0,1-1-52 16,1-2-40-16,-1-5-1123 0,0-1 522 0,0-2 348 15</inkml:trace>
  <inkml:trace contextRef="#ctx0" brushRef="#br0" timeOffset="56946.242">5067 7139 262 0,'8'-15'258'16,"-1"4"-8"-16,-3 1-10 0,-1 3 5 0,0 1 0 15,-2 2-15-15,0 0-9 0,-1 4-7 0,3-3 6 16,-3 3 8-16,0 0 20 0,5 12-18 0,-5-3-2 15,1 3-10-15,0 4-14 0,-1 1-18 0,2 1-20 0,-4 1-15 16,4 1-13-16,-5 7-14 0,3 0-10 0,-1-1-13 16,1-1-9-16,0 1-6 0,1-7-15 15,0 0-9-15,2 0-8 0,4 6-5 0,-3-11-7 0,2-2-10 16,0-4-1-16,3-1-3 0,-2 1-9 0,1-5 0 16,1-3 0-16,5-1-5 0,-2-4 2 0,2-3-5 15,4-4 6-15,3-7-8 0,-1-3 2 16,0-1 2-16,0-3 23 0,2-1-3 0,-1-1 0 0,3 2-1 15,-4 0 12-15,2 3 5 0,1 4 8 0,3 4 8 16,-10 3 7-16,3 3-2 0,-1 4-3 0,-1-1-4 16,1 4 6-16,-1 1-8 0,-4 3-6 0,4 1 1 15,1 5 2-15,-4 0 2 0,3 4-6 0,-2-2-6 16,-1 5 1-16,2-1-7 0,-1 1-3 0,-4 2-3 16,1-3 1-16,2 1-4 0,-2-1-4 0,4 0-2 15,0 1 3-15,0-5 0 0,0-2 1 0,1-2 2 16,-3-1 9-16,-1-2 2 0,1-3 13 0,0 0 6 15,-2-3-2-15,0 0 5 0,2-5-6 0,-2 1-4 0,1-4-3 16,-3-4-8-16,0 1-5 0,-4-3-3 0,0-3-7 16,-3-6 0-16,0 0-3 0,-3 0-9 0,-6-3-8 15,-1 2 0-15,-4-1-11 0,-2 2-16 0,-4 4-31 16,-6-2-37-16,-2 5-45 0,-6 1-47 0,-1 6-69 16,-5 0-54-16,-13-2-55 0,-2 11-62 0,-2 1-58 15,-1 0-1329-15,-6 4 600 0,-2-2 402 0</inkml:trace>
  <inkml:trace contextRef="#ctx0" brushRef="#br0" timeOffset="57812.131">2959 6303 236 0,'-8'-8'282'0,"2"0"-4"15,-2-1 19-15,2 2-13 0,-2 0-3 0,4-2-7 16,-1 3 14-16,1 3-7 0,2-4-14 0,-1 2-13 16,2 0-20-16,-2 3-18 0,3 2-17 0,-1-5-23 15,1 5-14-15,0 0-7 0,0 0-7 0,0 0 6 16,0 0-3-16,22 10 4 0,-11-3-8 0,2 3-8 15,2 2-7-15,0 2-10 0,6 2 3 0,-3 3-13 16,3 2-9-16,-1 1 0 0,2-1-13 0,3 0-6 16,-3 0-6-16,2 1-9 0,3 2-7 0,-4-2-3 15,3 2-8-15,-3-3 1 0,0 3-11 0,-4-5-5 16,0-1-2-16,-6-1-1 0,1-5-3 0,-4-4-5 16,0 1-3-16,-1-1 2 0,-2-2-8 0,-1-2 5 15,-2 2-6-15,2-1 2 0,-2-3 0 0,1 1 5 16,-1-2-7-16,-4-1 3 0,0 0-1 0,0 0-5 0,13-9 0 15,-11-3-2-15,2-2-1 0,4-11 1 0,-3-3-5 16,-1 0-3-16,1-2 1 0,-4-4 1 0,3 0-2 16,-4 2 0-16,0 1 0 0,-4 2-1 15,3 2 2-15,-3 9 0 0,-1 0 2 0,0 6 0 0,1 0 4 16,-1 3 1-16,-4 1 5 0,0 2-2 0,0 2 1 16,-2 4 0-16,0 3 8 0,-3 6 0 0,-9 8 3 15,2 2 6-15,-2 3-4 0,0 6 16 0,-2-5-14 16,-3 16-1-16,7-9 2 0,0 0-4 0,1 2-3 15,-5 9-1-15,8-13-4 0,2 2 0 0,-1-5 1 16,3 1-7-16,4-3 2 0,2 1-2 0,0-4-3 16,2-2-10-16,1-2-12 0,-1 1-14 0,5 0-19 15,0-2-35-15,1-1-38 0,2-2-26 0,-2-2-40 16,4 0-47-16,3-3-62 0,2-2-67 0,2-5-67 16,7 0-71-16,7-5-1124 0,0-7 541 0,4 0 360 15</inkml:trace>
  <inkml:trace contextRef="#ctx0" brushRef="#br0" timeOffset="58718.534">4966 5642 204 0,'3'-7'342'0,"-2"1"-2"15,-1 2-3-15,0-1-8 0,3 0-1 0,-3 2-10 16,0 3-9-16,1-5-33 0,-1 5-24 0,0 0-27 16,0 0-24-16,0-4-23 0,0 4-11 0,0 0-21 15,0 0-12-15,0 0-14 0,5 10-10 0,-1-3-10 16,0-1-7-16,1 2-13 0,0 1-4 0,0 0-8 16,3 2-6-16,-3-1-3 0,3 0-8 0,-2 2-4 15,4-3-5-15,-2 2-4 0,2-2 0 0,0 0-5 16,-1-1-4-16,4-1-6 0,-1-1-3 0,-1-1 0 15,6 1 1-15,-4-4-1 0,1 2-3 0,-3-4 20 16,3-1-27-16,-1-2-1 0,-3-2 2 0,3 1 2 16,-3-4 3-16,-2-1 10 0,5-4-1 0,-3 0-1 15,-2-3 1-15,-1 0 5 0,-2-1 7 0,0 2 25 16,1 3 21-16,-4 0-6 0,1-1 6 0,-2 4 25 0,5-1 16 16,-5 1 10-16,-1 3-6 0,0 0 11 0,0 1 2 15,0 1-6-15,2-2-4 0,-2 6-12 16,0-2-15-16,0 2-10 0,0 0-7 0,0 0-5 0,0 0-10 15,0 0-10-15,-4 10-7 0,3-1-4 0,1 7 3 16,0 2 8-16,-4 8-16 0,4 1-9 0,-1 0 6 16,1 0-3-16,-2 3 0 0,2 0-2 15,-1 2-7-15,0-1 6 0,1 0-2 0,1-2-7 0,0 5-16 16,1 1 13-16,4 0 1 0,-4-1-3 0,1 3-3 16,0-3-13-16,0-2-7 0,1 1 0 0,0-2 0 15,-1-2 0-15,-1 1 0 0,2-3 0 0,-2-3 0 16,1-6 0-16,-2-2 0 0,-1-5 0 0,2 0 0 15,-4 0 0-15,4-5 0 0,-2 1 0 0,-2-2 0 16,1-1 0-16,-2 3 0 0,-1-5 0 0,0-1 0 16,4-1 0-16,0 0 0 0,-21-8 0 0,10 1 0 15,-1-4 0-15,0 0 0 0,-5-8 0 0,2-3 0 16,3-2 0-16,2-1 0 0,1-3 0 0,4-2 0 0,1 1 0 16,4 3 0-16,1-5 0 0,3 4 0 15,1 2 0-15,8-3 0 0,-3 6 0 0,7 0 0 16,-1 1 0-16,6 3 0 0,0 1 0 0,3 3 0 0,-2-1 0 15,3 5 0-15,1-2 0 0,-7 4 0 0,-1 1 0 16,2 1 0-16,0 1 0 0,-4 0 0 16,1-1 0-16,-5 2 0 0,2 3 0 0,-2-3 0 0,0 2 0 15,-2-1 0-15,1 1 0 0,-2 0 0 0,-4 2 0 16,1 0 0-16,-1-3 0 0,-1 2 0 0,-5 1 0 16,8-1 0-16,-8 1 0 0,0 0 0 0,8 0 0 15,-8 0 0-15,0 0 0 0,6-2 0 0,-6 2-189 16,0 0-111-16,0 0-88 0,0 0-83 0,-13 9-97 15,4-1-1525-15,-9-1 699 0,-1 2 464 0</inkml:trace>
  <inkml:trace contextRef="#ctx0" brushRef="#br0" timeOffset="59747.796">793 8770 212 0,'1'-5'223'0,"-1"1"0"15,3 1 3-15,-3-2 5 0,0 5 8 0,1-6 4 16,-1 3 5-16,0 3 7 0,0 0 6 0,-1-8 5 16,1 8 4-16,-4-4 0 0,4 4-2 0,0 0-9 15,-4-1-18-15,4 1-17 0,0 0-16 0,-10 0-20 16,10 0-19-16,0 0-16 0,0 0-12 0,-29 32-9 15,13-13-10-15,0 7-8 0,0-1-7 0,1 2-5 16,4 1-6-16,-2 2-10 0,4-1 0 0,-1 2-11 16,3-2-6-16,2 0-3 0,5 0-7 0,-1 5-2 15,-2-2-9-15,8-8-3 0,3 2-2 0,0-1-6 16,2-1-5-16,0-7-1 0,0 0-3 0,7 2-1 16,7 0 0-16,-2-5-6 0,4-3-3 0,0 0-3 15,5-6-4-15,0 2-9 0,1-6-9 16,-2 1-22-16,4-4-24 0,-4-3-42 0,2 0-55 0,-1-7-31 15,-3 2-41-15,-1-5-46 0,-4-1-33 0,-7 4-36 16,4-8-40-16,-3-4-32 0,-4 3-974 0,1-4 461 16,-7 1 308-16</inkml:trace>
  <inkml:trace contextRef="#ctx0" brushRef="#br0" timeOffset="60129.446">1222 8850 164 0,'-1'-7'244'0,"0"2"-8"16,1 0 6-16,-3 3-3 0,3 2-9 0,-2-6 2 15,2 6-9-15,-3-5-8 0,3 5-21 0,0 0-16 16,0 0-17-16,0 0 2 0,-6 12 2 0,6-2 9 16,0 2 31-16,1 3-13 0,-1 10-9 0,0-5-6 15,3-2-16-15,-1 8-8 0,-2-1-7 0,3-1-17 16,1 1-11-16,-2-4-13 0,2 4-7 0,2 0-5 16,-1-5-17-16,1-3-3 0,1 0-7 0,1 0-5 15,1-5-8-15,-3-2 1 0,3 0-12 16,1-3-1-16,2-2-2 0,1-2 2 0,-2-2 13 0,1-1 3 15,2-4 5-15,-3 0-1 0,3-6-5 0,2-5 0 16,-1-7-2-16,-1-1-3 0,-4-6-2 0,-2 4-5 16,-3-6 0-16,0 3-4 0,-5-4-6 0,-6 1 0 15,-2-1-3-15,0 2-3 0,-2 0 0 0,-1 6-1 16,-3-2 0-16,0 4-2 0,3 8 5 16,-2 2-5-16,0-1-4 0,1 8 0 0,2 1-7 0,-3-1-8 15,3 5-11-15,-3 0-14 0,3 2-21 0,1 1-27 16,-3 2-50-16,6 2-31 0,-2 5-21 0,3-1-27 15,2 1-27-15,6 6-42 0,-2-1-48 0,3 0-50 16,8-1-42-16,-7-6-934 0,9 3 447 0,3-3 296 16</inkml:trace>
  <inkml:trace contextRef="#ctx0" brushRef="#br0" timeOffset="60533.886">1759 8673 101 0,'4'-12'251'0,"0"0"-15"0,-2 7 14 15,0-3 20-15,-1 3 9 0,-1 2 9 0,0-3-10 16,0 6-7-16,0-4-15 0,0 4-17 0,0 0-23 16,0 0-14-16,0 0-7 0,-5 10 1 0,1 3-18 15,0 4-9-15,-1 3-21 0,1 4-18 0,-2 0-11 16,2 3-13-16,3 1-10 0,1 0-6 0,1-1-11 16,3 1-6-16,2-1-8 0,0 0-12 0,4-1-6 15,-1-1-5-15,4 0-9 0,-1-3-11 0,-1-7-1 16,0 0-4-16,2-3 1 0,-2-5-5 0,-1 1 2 15,2-3-5-15,-2-3 1 0,1 0 2 0,-2-3 3 16,3-3-6-16,-2-2 3 0,-1-2 4 0,-1-2-3 16,-2-1-2-16,3-5 2 0,0 0-2 0,-4-4 0 15,3 1 5-15,-3 2 19 0,-1 6 29 0,-2-1 26 16,2 1 13-16,-4 0 1 0,4 0-7 0,-3 2-2 16,0 2-6-16,1 2-6 0,0 2-4 0,-2-2-7 15,0 5-8-15,3-4-4 0,-3 4-6 0,0 0-2 16,0 0-3-16,10 7-5 0,-7-3 2 0,2 4-8 15,0 0-4-15,-1 3-4 0,1 0-1 0,-1 1-6 16,0 4 1-16,-1-1-6 0,0 1-8 0,2 3-11 16,-3-3-24-16,1 1-39 0,0-1-42 0,-1 4-60 15,2 0-66-15,-3-2-58 0,2-2-61 0,-2 1-51 16,1-7-52-16,0 0-1103 0,-2-7 520 0,1-1 344 16</inkml:trace>
  <inkml:trace contextRef="#ctx0" brushRef="#br0" timeOffset="60895.986">2195 8702 35 0,'0'-7'303'0,"-1"2"0"0,-2 0-5 16,2 2 1-16,-3-1-18 0,4 4-9 0,-4-2-21 15,4 2-15-15,0 0-21 0,-10 5-17 0,6 1-8 16,0 0-16-16,3 5-15 0,-3-2-14 15,3 4-5-15,2 3-18 0,2 1-4 0,-1 2-7 0,7 0-10 16,3 0-6-16,-6 0-8 0,11 3-9 0,-6-5-5 16,4-3-7-16,3 4 4 0,4-5-1 0,-3 0-5 15,4 2 3-15,-5-4 2 0,0-1-5 0,5 4 0 16,-6-6 1-16,-3 1-1 0,-3-5-10 0,-1 3 2 16,-1-3 2-16,-3 1 2 0,0 1 6 0,-2-1 7 15,-2-1 0-15,1 1 0 0,-2-1-2 0,-2 2-8 16,-3 1-5-16,-1 1-5 0,-4-1-10 0,-1 2-1 15,-3-2-7-15,-1 0-3 0,4 0-14 0,-8 3-10 16,-4-3-16-16,5 3-41 0,1-6-58 0,2-1-48 16,2 0-54-16,-2 3-67 0,1-2-79 0,2-3-71 15,-1-1-1007-15,1-1 477 0,-2-2 320 0</inkml:trace>
  <inkml:trace contextRef="#ctx0" brushRef="#br0" timeOffset="61996.733">3314 8679 213 0,'3'-4'232'0,"-2"0"-2"0,0-2 9 0,1 2-14 16,-1-4-7-16,0 2 1 0,-1-5-1 0,3 3-14 16,-3-5 2-16,-3 4-6 0,3-4-1 15,0 0-23-15,-2 2 1 0,-1-5 3 0,1 0 6 0,-2-1-3 16,0 5 0-16,-4-2-2 0,-1-2-3 0,2 8-4 16,-2-2-2-16,1 1-1 0,-5 1-11 0,0 0-11 15,2 3-12-15,-2 4-9 0,-2 1-15 16,-2 3-12-16,-2 4-7 0,2 1-9 0,2 1-10 0,0 3-8 15,1 5-7-15,3 0-7 0,0 7-2 0,2 2-6 16,5-1-5-16,-1 1-4 0,5 2-8 0,6 0 1 16,1-2-5-16,2-1 0 0,4 1-5 0,-1-2-3 15,4-2-1-15,0 0-4 0,1 2-2 0,1-4-1 16,-5-6 2-16,3 0-5 0,5 3-1 0,-5-4 0 16,0-1 0-16,0 1 0 0,0-2-3 0,-1-4 4 15,-4 1 0-15,1-1-5 0,-3-2 0 0,0 2 1 16,-2-2-1-16,-3-3 3 0,1 0-1 0,-1 1 0 15,0-1 3-15,-1 1 1 0,-3-3-1 0,2 2 0 16,-2-2 0-16,0 0 0 0,0 0-2 0,0 0-3 16,-18-1 1-16,18 1 4 0,-14-6-5 0,5 3 5 15,0-1 1-15,-2-4-3 0,2 0 0 0,0 0 1 16,-1-2-2-16,2-1 3 0,2 1-2 0,2-2 2 16,-1-3-2-16,1 2 1 0,4-1-2 0,4 0 3 0,-2 2-1 15,5-3-2-15,2 0 3 0,2 2 3 0,-1 1 7 16,2 2 2-16,2-3 2 0,0 3 3 15,1 0 6-15,1 1 2 0,0 0-4 0,0 3 1 16,1-1-2-16,0 2-1 0,5 0 3 0,-2 2-8 0,-2 1 1 16,4 2 0-16,-1 1 0 0,-1 1-1 0,-1 0 0 15,-1 4-2-15,-7 0-1 0,3 1 3 0,0 5-2 16,-2-1-5-16,-2 3 0 0,-2 1 1 0,-2 1 0 16,1-1 3-16,-1 1-9 0,-2-6-2 0,1 1 0 15,-1 0-1-15,0-4 3 0,-1 1 1 0,0-1 0 16,1-2-3-16,-1-1 1 0,0-1 3 0,1-2 3 15,0 1 4-15,-4-2 5 0,0 0-3 0,11-4-1 16,-7 0 3-16,0-2 3 0,0 0 1 0,-2-4-2 16,0 1-6-16,-1-3 3 0,-1-3-1 0,-1-2 1 15,-2-4-4-15,-1 1 0 0,-6-3-6 0,0 0 1 16,-3 6 0-16,2 0-2 0,-6-2 1 0,-1 6 7 16,-5-1-13-16,5 2 2 0,-1 3-9 0,1 1 4 15,-1 3-6-15,0 1 0 0,6 1 0 0,0 1-8 16,3 2-13-16,2-2-29 0,1 1-38 0,2 1-30 15,5 0-40-15,0 0-67 0,-3 5-62 0,3-5-61 16,11 7-68-16,1-2-63 0,0 0-1160 0,7-1 547 16,9 0 366-16</inkml:trace>
  <inkml:trace contextRef="#ctx0" brushRef="#br0" timeOffset="63128.662">5333 8381 13 0,'5'-3'211'0,"0"-1"7"0,1-1-3 15,0-1-9-15,4-1-11 0,-4 0-5 0,2 0-5 16,0-3-2-16,1 2 3 0,-3-1-9 15,-2 1 0-15,1-2 2 0,-1-1-11 0,1 1-5 0,-1 2-14 16,-3-2 4-16,2-1 1 0,-3 1 6 0,-3 2 4 16,3-1-6-16,-5 0-18 0,0-1-7 0,1 1 6 15,-2 2 20-15,-1-1 13 0,2 5-13 0,-6-3-10 16,-1 2-13-16,-2 3-9 0,0 1-14 0,-4 2-11 16,0 5-9-16,-1-1-12 0,4 2-8 0,0 2-5 15,0 1-6-15,1 2-7 0,3 1-7 0,2 2-6 16,-1 2-3-16,2 4-3 0,4-4-5 0,0 9-3 15,3-4-5-15,5 5 5 0,0-9-10 0,2 5 0 16,2-5-4-16,7 3 2 0,1 2-7 0,3-3 3 16,1-1-3-16,-1-1-1 0,0-1-3 0,2-1 1 0,-6-5-2 15,3 1-2-15,-4 0 3 0,3-3-2 16,-6 0 0-16,7 2 0 0,-9-5-3 0,-1 3 1 16,1-3 0-16,-6 0 0 0,1-2 1 0,-1 3-1 0,-3-3 2 15,0 1 0-15,0 1 0 0,-4-2 0 16,-6 3-1-16,4-2 2 0,-3 0-2 0,-3-1 0 0,-2-3 0 15,1 1 1-15,-1-1 0 0,-3-4 1 0,4 2 3 16,0-5-4-16,-1 1 3 0,5-3 2 0,-2-1-1 16,3 0 5-16,0-3 5 0,4 0-5 0,0-3 4 15,4-1 1-15,3-1 0 0,-1 0-2 0,5-1 0 16,2 1-3-16,1 0-2 0,3-1 1 0,1 2-2 16,1 0-1-16,5-2-3 0,5-3-2 0,-6 6-2 15,-1 2-8-15,0 0-12 0,1-5-34 0,0 7-46 16,-4-2-49-16,3 1-51 0,-2 4-38 0,-1-1-42 15,-1 1-47-15,-3 2-44 0,5-2-41 0,-6 2-949 16,0-1 454-16,2 1 302 0</inkml:trace>
  <inkml:trace contextRef="#ctx0" brushRef="#br0" timeOffset="63502.282">5811 8234 70 0,'9'-6'234'0,"-4"-1"-1"0,3 1-5 0,-2-1 3 0,3 1 8 16,-4 1 4-16,2 2-3 0,-3 0 1 15,-2-1-18-15,2 2-7 0,1-1-19 0,-5 3-13 16,0 0-16-16,0 0-12 0,0 0 0 0,0 0 1 16,1 13 4-16,-1-5-6 0,-1 2-9 0,-1 2-13 0,2 3-6 15,0 2 2-15,-3 0-14 0,3-2-9 16,-1 4-11-16,1-2-8 0,1 3-6 0,4-2-10 0,0 0-5 16,0-2-2-16,2 0-5 0,2-2-2 0,2 0-3 15,1-2-4-15,1 3-2 0,3-3 5 0,0 2-5 16,1-4 1-16,2 1 6 0,-1-1-5 0,0-2 0 15,1-1-2-15,-2 0-4 0,2 1 4 0,-4-2 2 16,3 0 6-16,-7 1 0 0,1-2 6 0,-2-2 0 16,0 1 1-16,1 1-1 0,-5-2 1 0,1 1-2 15,3-1-2-15,-6 2 4 0,2-2 1 0,-5-1 2 16,2 2 4-16,0-1-4 0,-3-3-2 0,-2 9-2 16,1-5-7-16,-3 0 3 0,-2 3-5 0,-2-2-1 15,-1 2-14-15,-6 3 2 0,-1-1-4 0,-3-1-3 16,-5 1-4-16,4-2-8 0,-7 1-9 0,5-2-11 0,-6 2-13 15,-1-3-23-15,7-4-50 0,0 0-55 0,-1 0-77 16,4-3-64-16,0-2-72 0,1-4-78 16,9-1-69-16,-5-5-1196 0,4-3 564 0,2-9 378 15</inkml:trace>
  <inkml:trace contextRef="#ctx0" brushRef="#br0" timeOffset="63695.821">5924 8178 108 0,'17'-13'343'0,"1"6"-26"15,1-2-23-15,7 0 5 0,3 2-13 0,2 2 5 16,1-1 0-16,-1 1-13 0,-1 0 1 0,1 3-14 16,0-4-6-16,-2 4-19 0,2-2-19 0,-3 2-18 15,-8 1-24-15,9-2-15 0,-8 1-21 0,1 0-16 16,-3 0-21-16,-2 1-26 0,-4 0-54 0,0 1-97 16,-1 0-107-16,-8 1-113 0,-4-1-1130 0,6 0 475 15,-6 0 314-15</inkml:trace>
  <inkml:trace contextRef="#ctx0" brushRef="#br0" timeOffset="64430.891">2578 9435 170 0,'-28'-3'236'15,"6"-1"3"-15,-6 4-1 0,0 0-4 0,8 3-13 0,-3-6 0 16,-5 6 5-16,-2-3 1 0,10 4-3 0,-1-2-12 15,0 1-16-15,0 0-5 0,3 2-18 0,0-1-6 16,7-3-26-16,2 0-5 0,0 0-24 0,3 1 1 16,2 3-12-16,2-2-19 0,2-3 2 0,9 7-9 15,8-5-5-15,11 3 8 0,9-5-2 0,23-2-1 16,37-6 5-16,-1 0 5 0,11-4-1 0,1 1 1 16,7-1 2-16,1 1-3 0,5-3 0 0,6 0-4 0,0 3-6 15,2-4-8-15,-7 2-3 0,-3 3 0 16,-4-3 1-16,-10 2-5 0,-5-1 4 0,-8 2-3 15,-32 6-4-15,-2 1 6 0,-4-4-9 0,-16 5 1 16,-3-1-4-16,-6-2-2 0,-7 2-8 0,-4 3-4 16,-5-1 0-16,-3-2-4 0,-4 3-1 0,3 0-8 15,-5 0 0-15,-4 0-6 0,0 0-17 0,0 0-29 16,0 0-45-16,-22 12-45 0,-6-2-57 0,-5 4-34 16,-19 3-64-16,-7 5-77 0,1-2-70 0,-26 11-1049 0,-3-3 490 15,26-6 328-15</inkml:trace>
  <inkml:trace contextRef="#ctx0" brushRef="#br0" timeOffset="65196.595">2645 10149 152 0,'-8'-2'257'0,"1"-1"-1"0,0 2-2 15,2-3-7-15,-3 2 3 0,6-2 2 0,-2 1-3 16,1-2-3-16,-1 1-17 0,3 1-13 0,2-4-13 0,2 2-13 15,2 0-4-15,3-1-15 0,1 0-8 16,5 3 1-16,1-5-4 0,4 4-7 0,2 2-9 16,-3-1-7-16,5 3-7 0,3 2-15 0,-3-2-5 15,-1 3-11-15,0 4-9 0,-3 1-8 0,-1 3-6 0,-3-1-1 16,-1 3-4-16,-2 4-4 0,-6 0-6 0,-2 8-3 16,-4 3-8-16,-4-2-4 0,-7 3-3 15,0 0-5-15,-4 1-6 0,-2 1-2 0,1-4-5 16,-2 1 1-16,-5-3-6 0,5 1-4 0,-1-2 5 0,6-4-2 15,-9-1-5-15,8-7 0 0,3-3-1 0,3 2-3 16,-2-5 4-16,5-1-1 0,1 2-7 0,0-3 3 16,2-3-4-16,2-1 1 0,0 0-5 15,0 0-1-15,5-14 2 0,2 6-2 0,5-5 5 0,2-2-7 16,5-4 1-16,-1-1 5 0,5 2-1 0,-3 0-3 16,5-1 2-16,-6 2 0 0,4 3-1 0,2-1 3 15,0 0-2-15,-7 3-1 0,7 1-4 0,2 0 6 16,-8 4-3-16,3 2 3 0,5-1 7 0,3 6-5 15,-8 1 5-15,-2 2-4 0,0 2 1 0,0 4 7 16,-3-2-3-16,2 3 0 0,-4 2-1 0,-1 0 0 16,4 2 2-16,-6 1-4 0,2 0 0 0,2 6 6 15,1 0-10-15,-4-7 1 0,1 0 0 0,-1 1 4 16,1-3-4-16,1-3-1 0,-1-4 3 0,1 2 0 16,-2-2 4-16,5-2-3 0,-8 1 1 0,4-8 5 15,-2 4 4-15,-2-3 7 0,3-1-1 0,-4-1 1 16,-1-3 1-16,-1-1-1 0,-2-2-2 0,0 1-5 15,-2-7 2-15,-1 0-4 0,-2-1 0 0,-3-2-3 16,-5-5 0-16,-6 0-2 0,1 3-3 0,-2 1-3 16,-6-1 0-16,6 9-2 0,-8-5-3 0,0 5-7 15,-1 3-4-15,3 4-15 0,0 3-8 0,-9 3-22 16,1 2-37-16,3 1-46 0,7 3-34 0,0 3-33 16,-2-1-30-16,4 2-41 0,1 3-38 0,4 1-52 15,0 0-1097-15,2 1 488 0,1 1 326 0</inkml:trace>
  <inkml:trace contextRef="#ctx0" brushRef="#br0" timeOffset="65617.061">2662 11155 155 0,'-61'7'305'0,"2"-1"-25"0,1 4-15 15,0-3-9-15,7 4 6 0,14-3-7 16,1 2-9-16,2-5-6 0,7 5-4 0,5-6-19 16,7-2 1-16,1 2-17 0,5 0-19 0,1-4-3 0,8 3-18 15,0-3-2-15,0 0-3 0,40-7-2 0,11-6-1 16,10 4 6-16,35-14 3 0,2 1 5 15,6-4-3-15,3 2-8 0,6-2 8 0,-2 2-8 0,4-2-7 16,-5 2-5-16,-2 1-5 0,1-2-9 0,-4 3-10 16,-3 0 3-16,-6 4-6 0,-32 3-1 0,1 0 0 15,-1 1-5-15,-3 6-13 0,-6-8-6 0,-4 7-1 16,-14 2-9-16,-2 1-9 0,-7 2-5 0,-8 1-7 16,-7 0-5-16,-3 2-12 0,2 0 1 0,-5-2-1 15,-3 1-6-15,-4 2 3 0,9-2-10 0,-9 2-5 16,5-6-21-16,-5 6-26 0,-2-4-30 0,2 4-41 15,-5-9-59-15,1 3-74 0,3-3-65 0,-2-1-71 16,-1-2-84-16,4 0-100 0,-1-8-1252 0,1-3 599 16,2-7 400-16</inkml:trace>
  <inkml:trace contextRef="#ctx0" brushRef="#br0" timeOffset="66062.607">4413 9818 82 0,'-6'2'227'0,"-1"-1"-13"15,7-1-7-15,-5 0 2 0,5 0 8 0,0 0 7 16,31-6 3-16,0-1 1 0,21-2-1 0,2-1 1 16,11-3-12-16,24-2-2 0,-22 6 0 0,30-8-6 15,-5 3-5-15,-4 0-11 0,4 1-3 0,-28 4-23 16,27-3-1-16,-29 4-17 0,2-1-8 0,-1 3-8 15,-1-5-9-15,1 4-7 0,-4-3-11 0,-6 4-10 16,-2-3-6-16,-15 5-8 0,0-4-6 0,-7 3-8 16,0 1-10-16,-11 3 5 0,-1-2-12 0,-5-1-10 0,-1 4-5 15,-3 0-8-15,-3 0-18 0,-5 0-23 0,5 3-37 16,-6 2-50-16,-8 2-58 0,-5 4-59 0,-13 7-78 16,-2 1-89-16,-18 8-1043 0,-7-1 476 15,-1 2 316-15</inkml:trace>
  <inkml:trace contextRef="#ctx0" brushRef="#br0" timeOffset="66311.558">5289 10069 77 0,'0'0'340'0,"1"-5"-23"0,-1 5-27 0,0 0-20 0,0 0-10 16,0 0-4-16,0 0 18 0,1 13 10 0,-1-1-9 15,0-1-8-15,1 0-6 0,1 7-1 0,0 0-26 16,2-1-13-16,-3 8-19 0,3 0-13 0,1 2-20 16,-1-1-16-16,-1-3-14 0,-1 1-14 0,1-3-11 15,1 4-6-15,-1-1-22 0,0-3-12 0,-2 3-17 16,-1 2-31-16,0-8-44 0,1-1-66 0,-2 0-59 16,0 0-56-16,-2 1-76 0,0-9-67 0,3 0-57 15,0-6-891-15,0 1 430 0,0-4 286 0</inkml:trace>
  <inkml:trace contextRef="#ctx0" brushRef="#br0" timeOffset="66663.757">5657 10091 99 0,'6'-9'279'16,"-5"4"-11"-16,4 0-13 0,-2 2-12 0,-2-1-9 15,-1 0-22-15,0 4-14 0,0 0-17 0,4-1-11 16,-4 1-3-16,0 0-1 0,0 0-6 0,2 9-2 15,-2-4-9-15,2 3-11 0,-1-1-9 0,2 5-10 16,-2-1-15-16,8 0-5 0,-4 1-4 0,1 3 1 16,3-1 13-16,4 0 5 0,0 1 0 0,1-1 2 15,0 1 0-15,2-2 5 0,0-2 0 0,-5 3-11 16,6-2 4-16,-2-1 8 0,-2 0-6 0,5 0-13 16,-5 0 5-16,0-1-4 0,-2-3-2 0,-1 0-1 15,-1-2-7-15,-1 3-4 0,-1-1-4 0,-3-1-7 16,0 0-6-16,1 0 0 0,-1-1-7 0,0 1-4 15,-2-2-7-15,-2 2-2 0,0 0-7 0,-1 0 0 16,-4 3-5-16,-1 0-8 0,-3-1-10 0,-2-1-12 16,-1 0-20-16,-4 2-38 0,-4-2-62 0,-8 2-69 0,1-4-64 15,-5-1-65-15,4-1-76 0,4-6-60 16,-6-2-1132-16,6-4 525 0,5-2 350 0</inkml:trace>
  <inkml:trace contextRef="#ctx0" brushRef="#br0" timeOffset="66797.399">5746 10062 77 0,'23'-23'246'0,"2"1"-20"0,2 2-19 16,3 3-15-16,-1-1-8 0,3 4-9 0,0-1-10 0,1 1-13 16,-1 5-15-16,0 3-6 0,0-4-21 0,-5 6-11 15,-8 0-11-15,0 4-11 0,-2-1-11 0,0 2-16 16,-5 2-27-16,0 1-57 0,-2 2-65 16,0 2-73-16,-6 0-528 0,1 4 232 0,-5 2 156 0</inkml:trace>
  <inkml:trace contextRef="#ctx0" brushRef="#br0" timeOffset="67195.374">5245 10812 213 0,'-19'2'252'0,"6"-2"-14"0,-1 0 4 16,4 1-2-16,2-2-8 0,-1-1-10 0,9 2-4 0,-9-1-11 16,9 1 9-16,0 0 5 0,0 0 12 0,14-6 11 15,-1 3 6-15,15-3-4 0,8 0 4 0,2-1 2 16,16-2-13-16,2-4-10 0,2 1-13 0,6 2-7 15,-6 0-10-15,9-1-13 0,-3 3-11 0,0-1-17 16,-3 2-8-16,3-1-11 0,-8 0-9 0,0 4-15 16,-1-2-14-16,-16 2-9 0,-1-3-6 0,-2 5-10 15,-4-2-12-15,-2 3-8 0,-12-2-16 0,0 1-18 16,-5 2-28-16,-3 0-43 0,-5 2-55 0,-1-1-61 16,-4-1-40-16,0 0-42 0,-19 14-39 0,-8-2-49 15,-5 3-39-15,-13 6-48 0,-8-2-1067 0,-5 3 497 16,-4-1 330-16</inkml:trace>
  <inkml:trace contextRef="#ctx0" brushRef="#br0" timeOffset="67380.94">5402 10993 407 0,'-50'19'209'0,"21"-9"33"16,8-2 6-16,5-3-9 0,4-1-25 0,2 0-17 15,6-1-5-15,4-2 16 0,0-1 24 0,19 0 22 0,11-3 3 16,6-4-6-16,20-2 0 0,0-4 5 0,5 1-14 16,29-7-4-16,-28 7 1 0,27-7-6 15,-28 6-21-15,2 1-16 0,-1 1-19 0,-3 0-18 0,-3 2-16 16,-17 3-17-16,-2-3-14 0,-5 6-17 0,-4-2-20 15,-8-2-27-15,-7 5-34 0,-3 1-64 0,-5 1-75 16,-1 0-65-16,-4 0-79 0,0 0-91 0,-23 4-90 16,-5-4-1058-16,-5 4 502 0,-18-1 336 0</inkml:trace>
  <inkml:trace contextRef="#ctx0" brushRef="#br0" timeOffset="68387.501">1279 12253 174 0,'-12'-5'268'0,"-1"-2"0"15,7 2-12-15,-2 4-15 0,4-4-17 0,0 1-19 16,3 0-20-16,1 4-8 0,0 0 3 0,8-6 5 16,5 4 13-16,-2 1-17 0,10-1-8 0,7 4-11 15,1-1-4-15,-1 1-16 0,-1 4-11 0,0 4-11 16,-7-4-5-16,1 3-4 0,-6 2-15 0,-2 3-3 15,1 2 1-15,-2 9-6 0,-6 4-9 0,-3 0-6 16,-6 3-5-16,-2 1-3 0,-3-3-9 16,-3 5-7-16,-2-1-2 0,0-3 1 0,0 3-13 0,0-1-2 15,-2-1-3-15,4-4-2 0,-3-1 1 0,2-4-7 16,4-7-1-16,2-3-18 0,0-2 22 0,3-3-9 16,-1-3-13-16,2 3 10 0,1-4 0 0,-1-1-4 15,2-3 5-15,0 0 2 0,0 0-1 0,0 0-1 16,19-15 5-16,-6 1-2 0,6-9 6 0,2 0-2 15,1-2 2-15,3-3 8 0,-2-1 8 0,-1 1 7 16,0 3 5-16,-2 2 3 0,1-3 2 0,0 6-1 16,0 1 2-16,-3-2 2 0,-2 8-1 0,-2 5-9 15,1-5-5-15,-3 9-4 0,1-4-3 0,-3 5-3 16,2 1-4-16,-2 0 0 0,0 2-4 0,-1 2-4 16,4 3 0-16,-2 2 0 0,1-2-2 0,0 8-3 15,1-4-2-15,-3 0-1 0,3 3 1 0,-1 1-5 16,-1 1 2-16,-2-2-2 0,3 2-5 0,-1-1 6 15,-6-1-3-15,4-3-4 0,0-1 1 0,0 1-3 16,0-2-4-16,0-2 3 0,-4 0-2 0,3-5 7 16,-3 3 0-16,5-6 2 0,-4 2 1 0,3-7 0 15,-1 0-2-15,0-8-1 0,-2 2 4 0,-1-2-3 16,-2-5 2-16,-1 1-1 0,0-6 1 0,-2-2-3 16,-2 3 2-16,-3-2-1 0,0 10-1 0,-1-2 2 15,-3 3 0-15,1 2-5 0,-2 2 0 0,0 3 4 16,1 1-6-16,-3 1 0 0,2 5-7 0,-3-1-10 15,3 3-14-15,-3 0-21 0,3 0-40 0,0 0-18 16,1 5-33-16,2 0-36 0,2 1-19 0,1 0-33 16,3 4-44-16,1-4-46 0,5 4-56 0,0 0-53 15,3-4-860-15,2 0 431 0,3-1 286 0</inkml:trace>
  <inkml:trace contextRef="#ctx0" brushRef="#br0" timeOffset="68661.742">2523 12032 231 0,'9'-11'329'0,"0"2"-21"0,-5 1-12 0,-2 1 6 16,2 3-2-16,-1-1 1 0,-2 3-20 0,3-1-17 15,-4 3-21-15,0-4-18 0,0 4-9 0,0 0 4 0,0 0 2 16,0 17 17-16,0-5-11 0,0 2-12 0,0 12-12 16,-1-1-16-16,-3 3-14 0,1 3-15 15,2 1-13-15,-2 1-18 0,1-2-2 0,-1 1-16 16,2-1-6-16,-3 4-11 0,-2 2-12 0,0-6-7 15,-1 1-5-15,3 2-8 0,-1-2-10 0,-2-1-9 0,0-1-11 16,2-1-10-16,0-1-20 0,-3 1-26 0,2-5-51 16,-1-5-59-16,2-1-59 0,0-1-43 0,-1 2-45 15,-4-4-58-15,2-4-74 0,-1-1-1113 16,-1-5 509-16,0-2 338 0</inkml:trace>
  <inkml:trace contextRef="#ctx0" brushRef="#br0" timeOffset="68825.312">2122 12392 3685 0,'0'-12'280'16,"0"0"-182"-16,-3 0-37 0,3 3-29 0,-1 3-13 0,1-4 11 15,0 4-14-15,0 1-9 0,0 2-1 0,0 3 2 16,1-7-2-16,2 5 0 0,1-1-5 16,-4 3 15-16,9-1-20 0,-2 1-3 0,5 0-13 15,1 1-31-15,6-1-82 0,0 5-103 0,14-2-90 0,-3 2-840 16,4-3 390-16,2-2 258 0</inkml:trace>
  <inkml:trace contextRef="#ctx0" brushRef="#br0" timeOffset="68975.938">3092 12373 16 0,'13'0'564'0,"-6"-2"-58"0,1 2-52 16,-4 0-46-16,-4 0-29 0,9 0-37 0,-9 0-35 15,10-2-34-15,-10 2-24 0,6-1-31 0,-6 1-25 16,0 0-32-16,0 0-44 0,0 0-78 0,-1-4-95 15,1 4-101-15,0 0-133 0,0 0-951 0,0 0 413 16,0 0 276-16</inkml:trace>
  <inkml:trace contextRef="#ctx0" brushRef="#br0" timeOffset="69415.69">5074 11596 412 0,'-1'-11'438'15,"-2"5"-28"-15,2-4-4 0,-1 6-22 0,1-1-16 16,0 0-21-16,1 1-33 0,-2-1-26 0,2 5-29 16,-1-4-22-16,1 4-16 0,0 0-15 0,0 0-11 15,0 0-2-15,1 20-5 0,-2-9-4 0,5 8-15 16,1 4 13-16,-1 3-15 0,1 2-13 0,-1 1-14 15,1 3-10-15,-1-3-19 0,1 3-11 0,-4 0-9 16,1 0-14-16,-4-1-15 0,1 1-18 0,1 0-17 16,-4 2-33-16,2-3-55 0,-2-2-75 0,0-4-82 15,2 3-91-15,-2-11-94 0,2-1-102 0,0-5-1117 16,1-1 540-16,1-6 360 0</inkml:trace>
  <inkml:trace contextRef="#ctx0" brushRef="#br0" timeOffset="69795.97">5401 11630 159 0,'0'-9'326'0,"0"3"-2"0,0 0 3 0,0 2-14 16,0 0-20-16,0 4-6 0,-4-5-40 0,4 5-17 16,0 0-16-16,0 0-5 0,-13 8-13 15,11 1-9-15,-2 0-16 0,1 2-9 0,2 2-20 0,1 5-7 16,0-2-21-16,1 4-6 0,6-2-9 0,-2 0-12 15,5 1-4-15,-1-2-7 0,5 3-2 0,0-4-10 16,-1-2 5-16,1 1-13 0,1-1-6 0,3-2-3 16,0 0-6-16,-1 0 4 0,2-1 9 0,-2 0-6 15,3-2-9-15,-5 3 8 0,7-5-6 0,-8 3 4 16,0-3-3-16,0-1 6 0,-5 0 1 0,1-1 6 16,0 0-4-16,-1 2 7 0,-2-4 2 0,-2 0 7 15,0 1 7-15,-4 0 3 0,3 2 0 0,-3-4 1 16,-1 3-1-16,0 0 1 0,-2 1-8 0,-2-2-4 15,-1 5-8-15,-3-1-1 0,1 1-11 0,-6-1 0 16,0 1-7-16,-3 0-6 0,-1 0-10 0,-2-1-12 16,-8 3-17-16,0 0-41 0,-2-2-61 0,3-5-72 15,-2 3-68-15,-2-4-62 0,1-1-78 0,9-2-74 16,-10-4-1138-16,4-4 532 0,0-1 356 0</inkml:trace>
  <inkml:trace contextRef="#ctx0" brushRef="#br0" timeOffset="69940.582">5451 11632 178 0,'19'-24'297'0,"4"5"-29"0,-4-1-22 16,3 2-22-16,3 2-18 0,2 2-9 0,-3 2-16 15,3 0-19-15,5 0-13 0,-2 1-16 0,2 2-14 0,-2 4-12 16,0-1-4-16,-1 0-17 0,2 0-11 0,-3 3-8 16,0 0-14-16,-8 3-52 0,1-1-58 0,-1 1-63 15,2 0-68-15,-3 1-641 0,-5-1 275 0,4-2 186 16</inkml:trace>
  <inkml:trace contextRef="#ctx0" brushRef="#br0" timeOffset="70180.008">6303 11364 173 0,'8'-4'284'0,"-2"-1"-8"0,-2 3-7 0,0 0-3 16,1 1-6-16,-5 1-8 0,7-3 3 0,-7 3 4 16,0 0 26-16,7 4 19 0,-7 2-3 0,0 1 12 15,3 5-1-15,-3-2-5 0,-3 9-20 0,2-2-11 16,-2 12-12-16,0-2-8 0,1 0-14 0,-2 3-5 15,3 0-25-15,-2 1 4 0,-3-1-12 0,0 1-17 16,-2 1-32-16,-2 1 15 0,1-1-29 0,-3 0-13 16,2 2-14-16,0-2-11 0,-1 0-10 0,0-5 2 0,-2 4-23 15,2-4-7-15,-1 1-20 0,1-3-20 16,-1-5-19-16,3-2-36 0,0-1-70 0,0-1-71 16,3-5-122-16,0-1-101 0,2-2-117 0,-1-1-1559 0,1-7 690 15,4 0 460-15</inkml:trace>
  <inkml:trace contextRef="#ctx0" brushRef="#br0" timeOffset="70382.07">6101 11560 62 0,'-5'-10'415'0,"-4"3"-35"0,4 0-15 15,-1 1-26-15,-1 2-8 0,5 0-11 0,-5 2-23 16,6-1-21-16,1 3-28 0,-6-3-25 0,6 3-17 15,0 0-21-15,0 0-10 0,0 0-33 0,11 9-1 16,-2-2-34-16,5 2-19 0,3 0-58 0,0 1-101 16,-1 4-97-16,2-2-107 0,-4 1-997 0,2-1 424 15,1 2 282-15</inkml:trace>
  <inkml:trace contextRef="#ctx0" brushRef="#br0" timeOffset="70535.03">6532 11850 390 0,'5'4'512'0,"4"-3"-49"15,-5 2-47-15,1-3-39 0,0 2-35 16,-1 0-25-16,-4-2-23 0,6 1-29 0,-6-1-26 0,0 0-19 16,8 2-25-16,-8-2-18 0,0 0-24 0,0 0-14 15,7-3-17-15,-7 3-36 0,0 0-95 0,0 0-119 16,0 0-141-16,0 0-1166 0,0 0 479 0,-28 1 318 16</inkml:trace>
  <inkml:trace contextRef="#ctx0" brushRef="#br0" timeOffset="71532.746">2578 13063 153 0,'0'-2'194'0,"0"2"-4"0,-4-6-2 0,4 4-2 16,0 2-5-16,0 0-5 0,0-5-8 0,0 5 0 16,0 0 3-16,0 0 11 0,0 0 1 0,13 10 8 15,-4-2-4-15,0 1 10 0,3 3 12 0,1 2-3 0,-1 3-20 16,7 5 9-16,-3 3-4 0,1 1-8 15,3 3 3-15,7 10-4 0,-10-6-10 0,9 8-11 16,-7 4-7-16,4-1-8 0,-1 6-12 0,-2-6-9 16,3-4-14-16,-1 6-14 0,-2-2-3 0,-2 1-9 0,-2-11-9 15,-1 17-5-15,-1-6-6 0,-5-12-10 16,0 2-2-16,1-2-6 0,-6 2-6 0,5-2-1 16,-4-1-6-16,-1 0-1 0,0-2-6 0,-2-3-1 15,1-2-5-15,1-5-1 0,-3-2-3 0,1 1-1 0,-2-3-1 16,2-3-4-16,-1 0 0 0,3-2-3 0,-2-2 4 15,4 3-5-15,-3-1 0 0,2-2-1 0,2 1 7 16,-2 1-7-16,3-1 0 0,-1 0 1 0,0-1-6 16,2 4 6-16,-3-4-2 0,3 0-2 0,1 2-4 15,-1-4 5-15,5 7 5 0,-7-6-2 0,4 2 3 16,-3-1-3-16,3 0 7 0,2 2-9 0,1 0 1 16,-1 2 3-16,1-1 5 0,-1 0-6 0,-2 1 4 15,2 2-1-15,0-2-3 0,-2 3 1 0,-1-1-1 16,-2-1 1-16,2 0-4 0,-1 0 1 0,-2-2-1 15,-1-3 2-15,-3 3-3 0,3-2-1 0,-1 2-3 16,-2-2-3-16,-1 1-9 0,0-5-15 0,0 3-32 16,-2-4-48-16,1 1-54 0,2-2-55 0,-3 1-55 15,1-3-66-15,-1-2-83 0,0 0-1203 0,14-10 541 16,-6-2 362-16</inkml:trace>
  <inkml:trace contextRef="#ctx0" brushRef="#br0" timeOffset="71928.929">4766 12954 185 0,'-3'-8'363'0,"2"1"-32"0,1 0-29 0,0 0-16 15,0 3-19-15,-1 0-23 0,1 4-25 0,0-6-20 16,0 6-20-16,0 0-4 0,0 0 6 0,0 0 19 16,5 14-5-16,-4 3-1 0,7 7-10 0,-3 5-4 15,2 4 0-15,0 2-13 0,2 13-6 0,4 2-3 16,-4 0-2-16,-2 0 17 0,5-2-9 0,-8-14-10 0,2 14-10 16,2 0-9-16,-2-3-5 0,2-8-9 15,1 8-8-15,-3-11-6 0,3 2-9 0,1-2-6 16,0 10-4-16,2-8-11 0,7 5-5 0,-11-9-9 15,2-1-2-15,-1-5-7 0,0 0 5 0,-4-6 3 0,4 0-6 16,-4-1-5-16,-2-2 4 0,-1 0-6 0,1 0-7 16,-2-5-2-16,-1 3-5 0,3-4-3 0,-2 1-10 15,-1-1 0-15,-1 1-15 0,-2 0-16 0,-1 0-27 16,-1 0-56-16,-1-3-83 0,-4 3-93 0,-6 4-90 16,-6 1-126-16,-6-1-1404 0,-1-2 630 0,-3-2 418 15</inkml:trace>
  <inkml:trace contextRef="#ctx0" brushRef="#br0" timeOffset="72615.481">2388 15041 332 0,'-9'-1'319'16,"1"1"-14"-16,3-3-16 0,5 3-7 0,-18 5 14 15,8 7-14-15,1 3-1 0,-1-1-9 0,-4 12-13 16,3 0-12-16,0 5-16 0,2 2-20 0,-4 13-22 16,4 2-14-16,0-1-20 0,2-12-14 0,0 12-13 0,6-14-14 15,2 12-9-15,2-12-13 0,-1 1-12 16,6 0-20-16,1-4 2 0,4 1-10 0,3-5-13 16,6 1-8-16,1-6-3 0,4-2-9 0,1-4-9 15,3-5-2-15,3-7-9 0,1-3-33 0,-1-5-1 0,-2-1 3 16,3-8-2-16,-6-1-1 0,3-3 9 0,-5-5 2 15,0 0 6-15,-7-4-3 0,1 1 1 16,-4 5 16-16,-1 0 15 0,-2 4 11 0,-5 4 19 16,0 4 10-16,-4 0 7 0,4 2-3 0,-5 2-3 15,-3 0-5-15,4 1 0 0,-2 1-6 0,2 3 8 0,-5 0 4 16,11 4 4-16,-4 4 8 0,0 0 1 16,2 8-2-16,3-2-7 0,-2 4 1 0,3 7-10 15,-3-3-4-15,0 3-9 0,4 3-2 0,-5 0-4 16,0 0-14-16,3-2-16 0,-3 5-32 0,-2-1-76 15,3-3-48-15,-1-1-57 0,-1 1-63 0,1-3-90 16,-1-6-80-16,-6-6-988 0,2-3 479 0,-4-2 318 0</inkml:trace>
  <inkml:trace contextRef="#ctx0" brushRef="#br0" timeOffset="73029.127">3141 15475 299 0,'-2'-12'296'0,"4"4"-26"0,0 1-26 0,-1 3-15 0,0-2-32 15,-1 6-9-15,0 0-6 0,3-2 26 16,-3 2 29-16,0 0-18 0,9 11-10 0,-5-3-18 16,1 3-3-16,3 4-20 0,-5 4-8 0,5 0-19 15,-1 7-20-15,-4-6-2 0,4 3-18 0,-4 3-7 16,1-2-5-16,-4 1-10 0,-1-5-12 0,1 0-13 16,0-2 0-16,1-1-5 0,-2-1-16 0,1-5 11 15,-4-1-3-15,2-5-17 0,2 2-5 0,2-6-6 16,-2-1 2-16,0 0 1 0,0 0 2 0,-2-13-2 15,4 0-9-15,-8-6 12 0,3-9-5 0,0-1 1 16,3-5-5-16,-3 0-5 0,3-12 4 0,-3 11 2 16,2-11-1-16,-4 10-1 0,4-11 1 0,-1 14 0 15,2 2 3-15,-1 3 4 0,1 3 19 0,0 9 0 16,0 3-4-16,-2 1 1 0,4 2-1 0,-1 0-1 16,1 3-2-16,-1-4-2 0,-1 7 3 0,1-2-7 15,-1 6-5-15,2-7-4 0,-2 7 7 0,0 0-12 16,0-5 2-16,0 5-1 0,0 0-8 0,0 0 4 15,0 0 2-15,6 17 3 0,-6-8-2 0,0 1 3 16,-3 6 1-16,2-4-2 0,1 6-4 0,-4 7-10 16,3 3-17-16,1-4-32 0,0 3-41 0,1 0-47 15,1 2-65-15,0-2-64 0,2 0-79 0,1-1-1050 16,0-8 466-16,4 2 310 0</inkml:trace>
  <inkml:trace contextRef="#ctx0" brushRef="#br0" timeOffset="74494.691">3738 15257 218 0,'6'-4'317'0,"-2"1"-28"0,0 1-29 16,-4 2-27-16,0 0-5 0,0 0-9 0,13 7-7 16,-9 0-2-16,1 5 4 0,1-2-16 0,0 4-2 15,-1 3-20-15,3 9-15 0,4-5-8 0,-3 4-18 16,-5-5-4-16,-1 5-24 0,-1-6-14 0,2 2-5 15,-4-2-10-15,4 0-7 0,-7-1-9 0,3-1-7 16,4 0 2-16,-5-4-10 0,1-2-6 0,0-2-1 16,-3-1-2-16,3-3-1 0,-1-1 2 0,1-2-3 15,0-2-4-15,0 0 1 0,-8-16-4 0,7 5-9 16,-3-7 13-16,-4-8 1 0,2-5-3 0,1-1 21 16,0-14 8-16,0 12 8 0,0-3-5 0,-4-10 9 15,4 14 7-15,0-2-7 0,-2 3 23 0,2-1 13 16,1 5 3-16,-1 3-4 0,4 7-3 0,-2 1-12 15,3 8-5-15,-1-3-14 0,1 4-6 0,3 1-9 16,-2 2-4-16,0 1-7 0,7 3-7 0,-3-1-3 16,-5 2 0-16,15 7-7 0,-5 0-1 0,-1 1-2 15,3 5-4-15,-2 0-4 0,-1 1 0 0,0 2 5 16,-4 2-8-16,0 0-3 0,-1 7 1 0,-1-4-3 16,-3-3 0-16,-2 2-3 0,1 4-2 0,-3-5 0 15,-2 7-1-15,3 1 1 0,2-3-1 0,-3-6-2 16,3-1 0-16,1-5 0 0,0-3 0 0,-1 2 0 15,2-5-6-15,1 1 1 0,1-1-2 0,1-2-4 16,3 0-1-16,2-2 1 0,3 0-3 0,2-2-3 16,3-1 0-16,2-6-3 0,-5 0 0 0,5 3-1 15,0-4-2-15,-2-3 3 0,1-2-2 0,1-4 0 16,1-2-1-16,-2-3 3 0,-9 5 2 0,4-5-4 16,2-2 2-16,-2 0 0 0,-3 11 1 0,-3-1 2 15,-5 3 2-15,2 1-2 0,0-1 1 0,0 4-3 16,-3 0-3-16,-1 3-4 0,0-4-16 0,0 8-6 15,-6-5-7-15,6 5-1 0,0 0-5 0,-18 10 0 16,5-3-14-16,1 3-6 0,-3 2-8 0,4 1 8 16,-1-1 5-16,3-1-8 0,4-1 13 0,-3 2 5 15,4-2 2-15,1 2 4 0,-1 0 3 0,1 0 9 16,2-1 1-16,-1 0 5 0,2-3 2 0,1-1 13 16,0-2-7-16,5-1 2 0,-1 0 3 0,-1 1 1 15,4-2 0-15,2-1 23 0,3 1-15 0,0 1-11 16,1-1 15-16,-4-1 0 0,4 1 1 0,0 0 8 15,-1-1-3-15,5 1 6 0,-5-1-5 0,3 5-8 16,-3-6 9-16,2 1-2 0,-2-1 6 0,-1 2-4 16,-1-3-1-16,-4 1 9 0,1 0-15 0,-8-1 10 15,13 0 0-15,-13 0 1 0,12-1-5 0,-6-2 7 16,-2-1-2-16,0 0-4 0,-2-3 2 0,1-4-3 16,2-5 6-16,-1 1 0 0,-3-3 3 0,2-4-3 15,-6-2 0-15,2-3 0 0,1-1-1 0,0-2 3 16,0-2-4-16,0-3 11 0,-4 0-13 0,-1-13 14 15,1 1 6-15,0 15 7 0,0 0 19 0,-2 6 27 16,5 6 45-16,-3 6 25 0,0 1 13 0,4 5-1 16,-4-2-11-16,3 5-15 0,-2 3-12 0,3 2-5 15,0 0 1-15,0 0-1 0,-4 23-7 0,4-4-3 16,3 8-3-16,-3-1-8 0,4 3-7 0,-1 0-7 16,-1 3-6-16,2-3-4 0,0 2-10 0,2 1-10 15,-1-3-1-15,-1 0-4 0,0 3-7 0,1-1-7 16,-1-2-11-16,1-3-5 0,0 0-18 0,0-9-15 15,2 0-19-15,-2-6-5 0,0-1 0 0,4-5 2 16,-3-1 4-16,4-4 5 0,2-2 9 0,-1-4-2 16,0-1 4-16,4-8 3 0,-1-1 4 0,4-7 0 15,-4 2 1-15,0 0 5 0,1-4 3 0,2-1 1 16,-4 2 4-16,-2 1 0 0,-2 3 4 0,0 6 6 16,-1 3 4-16,-2 2 0 0,-2 1 4 0,0 0-1 15,-2 4-2-15,1-3-3 0,0 5 0 0,-1-1 0 16,-2 3-1-16,0 0-1 0,0 0-5 0,9 9 7 15,-8-3-4-15,0 1 0 0,1 3 1 0,0 2-4 16,0 2-2-16,0-3 0 0,-1 7-12 0,-1-7-3 16,3 4-6-16,0 2-19 0,-2-5-14 0,0-4-14 15,2 4 2-15,-1-3-10 0,1-4 2 0,1 2 4 16,1-3 10-16,0-3 6 0,3-1 7 0,-8 0 4 16,17-4 6-16,-8-1 3 0,2 2 7 0,0-4 4 15,-1 1 1-15,-1 1 9 0,0-1 2 0,1-1-1 16,1 4 4-16,-5-1 4 0,-1 2 1 0,3-1 2 15,-8 3 2-15,14 0 3 0,-14 0 2 0,16 4-1 16,-9 0 3-16,3 2-9 0,-1-1 3 0,0 1 6 16,0 1-4-16,2-2-2 0,-2 1 1 0,2 2 3 15,1-1 3-15,-1 0 0 0,1 0-7 0,1-3 7 16,-3-1 2-16,4-2 0 0,-1-1 0 0,1-1 5 16,-1-3 12-16,6-2 6 0,-3-1-1 0,0 0 7 15,-2-5 0-15,0 2-1 0,-1-3-5 0,-2-2 8 16,0 0-7-16,-4-1 1 0,1-1-7 0,0-3 2 15,-6 0 0-15,2-6-6 0,-4-1-2 0,0 1 2 16,-4 7-2-16,-1 3 3 0,-4 0 9 0,2 4 4 16,-1 2 3-16,-3 3-3 0,-2 1-3 0,1 4-6 15,-6 1 4-15,0 4-3 0,-2 3-1 0,-4 3-3 16,3 2-2-16,7 0 1 0,-4 4-7 0,8-2 1 16,-4 8-5-16,6-4-1 0,2 0-1 0,-1 0 0 15,4-1-1-15,0 4-5 0,1-3-1 0,2 1-8 16,3-3-9-16,2 2-18 0,-2-4-27 0,5 2-39 15,-4-5-45-15,2 2-58 0,2-1-66 0,-6-3-72 16,5-2-93-16,-7-2-1198 0,0-4 544 0,0 0 362 16</inkml:trace>
  <inkml:trace contextRef="#ctx0" brushRef="#br0" timeOffset="74624.972">4564 15112 250 0,'3'-9'315'0,"1"-2"-36"0,2-1-34 0,3-2-41 16,1 0-52-16,3-1-77 0,-2-2-100 0,3 1-110 16,2-5-319-16,-5 5 152 0,-3 2 100 0</inkml:trace>
  <inkml:trace contextRef="#ctx0" brushRef="#br0" timeOffset="87162.02">3857 8594 11 0,'0'0'111'16,"0"0"-1"-16,0 0-3 0,0 0-4 0,0 0-6 15,0 0 2-15,0 0-11 0,0 0-3 0,0 0-2 16,0 0-8-16,0 0-1 0,0 0-5 0,0 0-2 0,0 0-10 16,0 0 1-16,0 0-4 0,0 0 2 0,0 0-5 15,0 0-4-15,0 0-4 0,0 0-3 16,0 0-2-16,0 0 3 0,0 0-5 0,0 0 3 0,0 0-2 15,0 0 0-15,0 0-1 0,0 0-4 0,0 0 1 16,0 0 3-16,0 0-1 0,0 0 1 0,0 0 1 16,0 0 1-16,0 0 0 0,0 0-3 0,0 0 0 15,0 0-1-15,-1-3 0 0,1 3 0 0,0 0-5 16,0 0 0-16,5-7-2 0,-5 3-3 0,4-1 4 16,0 1-5-16,1 0 0 0,-4-1 1 0,3 0-2 15,1 0 2-15,-1-2-4 0,1-1 1 0,4 0 0 16,-4-1-3-16,3 0-2 0,-4-1-1 0,2 0-1 15,-2-1-1-15,6-4 0 0,-6 3 1 0,2 1-4 16,-1-1-1-16,5-3 1 0,-4 0-3 0,-1 5 0 16,-1-4 4-16,1 3-2 0,-3-1 1 0,5 0-1 0,-5 1 3 15,3-1 1-15,-1-3 3 0,0 1-3 16,-1-1-1-16,2 1-3 0,2-3 1 0,-3 2-1 16,-1-2-1-16,1 1 2 0,-2-1 0 0,2 0 1 0,-1 3-3 15,-2-2-2-15,0 0 0 0,0 1 3 16,-2-2 7-16,2 5-5 0,2-1 1 0,-3 2-3 15,0-1 1-15,-3 2 0 0,3-1 3 0,-2 3-2 16,1-5 2-16,-1 3-2 0,1-1 0 0,1 4 2 0,-4-1 5 16,4 1 1-16,0 2-1 0,-5-6-2 0,4 6 0 15,-2-1-4-15,-1-1 2 0,1 2 3 0,-1-4-6 16,-1 2-3-16,-2-1 8 0,3 3-4 16,0-2 11-16,2 2-2 0,-2 0 0 0,0-2-1 0,2 6 0 15,-1-3-1-15,-1-1 0 0,2 2-1 0,2 3 2 16,-5-4-5-16,2 3 3 0,0-3-7 0,3 4 1 15,-7-4 0-15,7 4-4 0,-3-2 3 0,3 2-5 16,0 0-2-16,0 0 0 0,0 0-5 0,-3-3-1 16,3 3-11-16,0 0-16 0,0 0-33 0,0 0-17 15,0 0-45-15,0 0-55 0,-12 5-53 0,12 2-718 16,-1-3 318-16,1 5 210 0</inkml:trace>
  <inkml:trace contextRef="#ctx0" brushRef="#br0" timeOffset="87924.297">2650 12189 3 0,'0'0'90'0,"0"0"-13"0,0 0 1 15,0 0-6-15,0 0-12 0,0 0 2 0,0 0-11 16,0 0-5-16,0 0-9 0,-4-3-12 0,4 3-24 16,0 0-26-16,0 0-168 0,0 0 65 0,5-6 42 15</inkml:trace>
  <inkml:trace contextRef="#ctx0" brushRef="#br0" timeOffset="88392.312">2512 13249 55 0,'-4'2'104'0,"4"-2"-6"0,-5 3-12 16,5-3-3-16,0 0-13 0,-3 5-6 15,3-5 2-15,-2 2-4 0,2-2-16 0,0 0 2 16,0 0-1-16,-3 2-8 0,3-2-7 0,0 0-13 15,0 0 8-15,0 0 4 0,0 0-12 0,0 0-2 0,-5 3-3 16,5-3-7-16,0 0 0 0,0 0-8 0,-6 0-8 16,6 0-20-16,-4 2-10 0,4-2-12 15,-9 3-12-15,9-3-220 0,-7 0 93 0,-2 1 64 16</inkml:trace>
  <inkml:trace contextRef="#ctx0" brushRef="#br0" timeOffset="90244.607">1380 11564 66 0,'0'0'104'15,"0"0"-8"-15,0 0 6 0,0 0-8 0,0 0-3 16,0 0 3-16,0 0-4 0,0 0-2 0,0 0-1 16,0 0-7-16,5-2 0 0,-5 2-7 0,0 0-12 15,1-4 0-15,0-1-5 0,-1 5-8 0,1-6-1 16,-1 6 10-16,3-4-1 0,-2-1-3 0,1 2 1 16,-1-1-1-16,-1-1-12 0,0 0 3 0,1 1-7 15,2-1 3-15,-3-2 7 0,0 4-2 0,0-2-2 16,1-2-4-16,-1 2-5 0,-1-1-6 0,-1 0-6 15,2 1 5-15,0-1 9 0,-1 1-3 0,0 1-6 16,1-1-6-16,-3 3 4 0,3-4 12 0,-2 1 5 16,0 0 1-16,2 5-2 0,-2-8-4 0,1 4-6 15,-2 0 0-15,-2 0-3 0,3-1 3 16,-1 3 0-16,0-1-5 0,3 3 13 0,-6-4-5 0,6 4-1 16,-7-3-3-16,7 3-3 0,-6 0-5 0,6 0 4 15,0 0-7-15,-11 3-3 0,6 1-1 0,-1-1-4 16,0 2 3-16,-4 1-5 0,2 2 0 0,2 0-1 15,-3 1 0-15,4-1 0 0,-3 1-1 0,3 0 0 16,-3 5-4-16,2-7-2 0,2 4 6 0,0-3-6 16,0 4 2-16,3 0-1 0,-4-5 0 0,2 5 3 15,2 0-5-15,1-3 0 0,1 3 0 0,-2-3 1 16,1 2 0-16,0-4 2 0,1 4-2 0,2-2 1 16,-3-2 1-16,3 2-3 0,-1-2-1 0,2 0 4 15,1 2-6-15,-1-1 4 0,1-2 0 0,1 0 1 16,1-1-1-16,-1 3 0 0,2-3-1 0,-2-5 2 15,1 5-2-15,-1-2 2 0,0 1-2 0,2-2 2 16,1 1-2-16,-1-3 0 0,-2 3 1 0,5-2-2 16,0-1 4-16,-1 3-2 0,1-2 2 0,-2 1-3 15,-1 0-1-15,0 0 2 0,3 1-2 0,-4-2 0 16,-3 2 0-16,-1 0-1 0,5-1 2 0,1 5 0 16,-4-4 1-16,-1 3-1 0,-3 1-2 0,3 2 4 15,1-3 2-15,-4 2-5 0,-1 3 2 0,0 0-1 16,-1-1 0-16,1 2-1 0,-5-2 1 0,1 0 1 15,3 0-1-15,-3-1 1 0,-1-1 1 0,1-2 1 16,1 0-2-16,1-2 2 0,1 0 0 0,-1 1 5 16,2-5 2-16,-5 5 0 0,3-4-7 0,2-1-1 15,0 0-3-15,-8-7 1 0,3 1 2 0,2 1 1 16,2-1-6-16,0-2 4 0,0 1 0 0,-1-1-5 16,4 1 3-16,-2 0 1 0,0-2-1 0,1-1 0 15,-1 3 0-15,1-1 1 0,0-1-3 0,2 4 3 16,2-5-3-16,-4 3 3 0,2 2-2 0,2-6 0 15,-1 5-1-15,1-3 2 0,4 1 4 0,-4 3-6 16,0-1 1-16,0 2-2 0,3-1 5 0,-3 0-2 16,0 4 0-16,0-2 0 0,3 0 1 0,-3 2-3 15,0-3 4-15,-1 3-1 0,4 0-1 0,-3-1 0 16,-1 0 0-16,2-1 0 0,-2 1 3 0,0 0-3 16,-4 2 3-16,7-1-2 0,-4-2 2 0,3 2 0 15,-2-3-1-15,-4 4-2 0,4-3 2 0,0-1 1 16,-2 0 0-16,0-2 3 0,0 0-2 0,1-4-1 15,-1-2-2-15,2 0 4 0,-1 0-4 0,0-4 4 16,0-2-5-16,-2 1 3 0,1 3-2 0,-2-5 2 16,-3 3 4-16,2 1-2 0,-4 4-2 0,4 1 3 15,-2 1 4-15,0 5-1 0,1-5-1 0,-3 4-2 16,1-1 1-16,0 3-4 0,0-1 1 0,-2-1-1 16,2 2 2-16,-1 3-5 0,5 0-1 0,-8 4-6 15,3 1-7-15,1 0-15 0,-2 0-32 0,2 2-32 16,4 2-29-16,-4 0-20 0,7-1-24 0,-2-2-25 15,5 0-30-15,-2 3-479 0,4-1 233 0,-3-2 156 16</inkml:trace>
  <inkml:trace contextRef="#ctx0" brushRef="#br0" timeOffset="90644.063">2091 11282 14 0,'-1'-5'179'0,"1"5"-12"0,0 0-1 0,0 0-11 16,0-5-3-16,0 5-14 0,0 0-12 0,0 0-8 15,0 0-3-15,-4-3-10 0,4 3-20 0,0 0-7 16,0 0-11-16,0 0-4 0,0 0-5 0,0 0 3 15,0 0 1-15,-2 16 3 0,0-11 5 0,4 6 2 16,-5-1-1-16,3 8 4 0,-1-3 3 0,-3 3 3 16,2-1-2-16,0 9-2 0,-2-2-6 0,2 2-3 15,0-8 0-15,0 6-3 0,2-4-6 0,0-2-8 16,-1 0 0-16,-1 1-5 0,2-1-2 0,-1 1-5 16,0 1-2-16,1-2-5 0,0 2-5 0,1-4 0 15,-1 1-5-15,1 0-1 0,1-4-1 0,1 1-1 16,-4-1-3-16,2-1 0 0,1 1-2 0,0-3-3 15,-2 0-3-15,0 0-3 0,-1-1-1 0,1-1-8 16,0-1-15-16,-1-2-24 0,1 2-24 0,-2 0-37 16,1 0-38-16,0-1-40 0,1-5-44 0,-4 2-651 15,0 0 291-15,4-3 196 0</inkml:trace>
  <inkml:trace contextRef="#ctx0" brushRef="#br0" timeOffset="91149.111">1845 11543 12 0,'0'0'206'16,"0"0"-7"-16,0 0 2 0,0 0-5 0,1-4-5 0,-1 4-2 15,0 0-7-15,0 0-5 0,1-4-10 0,-1 4-8 16,1-6-12-16,-1 6-7 0,2-7-3 0,-1 2-8 16,0 2 1-16,-1 3 2 0,2-6-6 0,-1 2-7 15,0 1 6-15,-1 3-13 0,4-5-8 16,-4 1-3-16,0 4-10 0,0-5-7 0,0 5-5 0,0-4 2 16,1 0-13-16,1 0-9 0,-2 4-10 0,1-6 3 15,-1 6-3-15,0-4-2 0,0 4-3 0,1-4 2 16,-1 4-3-16,0 0 1 0,0-5-3 15,0 5-4-15,0 0-9 0,0 0 13 0,0 0-18 0,0 0-9 16,0 0-4-16,0 0-28 0,0 0-20 0,0 0-28 16,0 0-33-16,0 0-34 0,-4 13-28 0,3-7-44 15,-1 4-43-15,2-3-42 0,0 4-761 0,0 3 349 16,2-5 234-16</inkml:trace>
  <inkml:trace contextRef="#ctx0" brushRef="#br0" timeOffset="91522.364">2315 11643 112 0,'5'-4'233'15,"-5"4"-21"-15,5-3-18 0,-5 3-19 0,0 0-12 16,5-4-16-16,-5 4-14 0,0 0-10 0,0 0-11 15,0 0-2-15,0 0-5 0,0 0-7 0,0 0-4 16,0 0-5-16,0 0-7 0,13 5-1 16,-13-5-3-16,0 0-2 0,4 5-2 0,-4-5 2 0,0 0 6 15,4 5 5-15,-4-5 6 0,0 0 0 0,5 4 6 16,-5-4 8-16,0 0 8 0,0 0 8 0,0 0 1 16,0 0 3-16,0 0-4 0,0 0 0 0,0 0-6 15,0 0-8-15,0 0 5 0,0 0 2 16,0 0 1-16,0 0-19 0,0 0-18 0,0 0 4 0,0 0-9 15,0 0-7-15,0 0-7 0,0 0-11 0,0 0-6 16,0 0-6-16,0 0-21 0,0 0-31 0,0 0-42 16,0 0-52-16,0 0-49 0,0 0-60 0,0 0-82 15,0 0-92-15,0 0-880 0,0 0 425 0,0 0 282 16</inkml:trace>
  <inkml:trace contextRef="#ctx0" brushRef="#br0" timeOffset="92927.419">4443 11214 63 0,'-6'-12'187'0,"-3"-1"-19"0,2 3-4 16,-5-4-7-16,5 0-13 0,-2 2-16 0,0-4 0 16,0 3-9-16,0-1 5 0,-3-3-9 0,5 2-10 0,-1 3 10 15,-1 1-10-15,0 0-10 0,0 3-6 16,0-2 2-16,0 3-6 0,-1 1-9 0,1 2-8 16,-5 2-4-16,3 2-3 0,-5 1-4 0,0 2 0 0,-2 3-6 15,0 1-9-15,-3 0 3 0,5 1-4 0,-1 2-1 16,-2 2-1-16,5 1-5 0,-3 0-3 0,5 0-3 15,3 2-4-15,-3-1-2 0,7 1 0 0,1-2-2 16,0-3-3-16,2 6-3 0,2 1 0 0,-2-3 5 16,8 3-7-16,-3-1-1 0,5-1-2 0,1-1 3 15,0-4-2-15,0 3-4 0,6 0 10 0,-2 0-10 16,5-2 1-16,-4 2-1 0,9-1 1 0,-3-2 0 16,4 1-3-16,1 2 2 0,1-2 0 0,-1 0-4 15,-2 0 0-15,-2-3 3 0,3 4 1 0,-5-6-7 16,0 1 11-16,-1 1-9 0,-8-1 2 0,3 0-2 15,-5-1 2-15,-1 2-2 0,-3-4 5 0,1 5 1 16,-2-2 1-16,-3 7 0 0,-5-5-6 0,1 0 3 16,-6 7 0-16,1-3-1 0,-4 2-1 0,-1-2 0 15,0-2 0-15,0 0 4 0,-1-2-6 0,-1 0 3 16,0-5 4-16,3 1 0 0,-1-2 3 0,1-1 15 0,0-1-1 16,-1-1-1-16,1-3-7 0,1-2 4 15,-3-5 1-15,5 2-3 0,1-7 14 0,0 1 4 16,4-5-9-16,3 1 7 0,3-2 0 0,1-4 0 15,4-2-5-15,3 2-3 0,2 2 1 0,3-2 1 0,3 2-4 16,-1-2-5-16,6 5 2 0,-4-1-2 16,4 3-3-16,2 2-4 0,-6 3-2 0,4-2-4 15,-3 4 1-15,-1-1-33 0,0 3-26 0,-2 0-20 16,0 2-33-16,-4 0-27 0,1 0-31 0,0 3-36 0,-3 1-22 16,-2 0-23-16,-2 0-667 0,-2 2 304 0,0-2 202 15</inkml:trace>
  <inkml:trace contextRef="#ctx0" brushRef="#br0" timeOffset="93350.226">4595 11068 200 0,'1'-6'197'0,"4"1"-10"0,-4-5-17 0,2 5-1 0,-2-2 2 16,0 2-5-16,-1 3-10 0,3-3-8 0,-3 5-12 15,2-5-12-15,-2 5-12 0,2-4-9 0,-2 4-9 16,0 0-13-16,0 0-4 0,0 0-9 0,-4 15-6 15,3-9-6-15,-1 6-5 0,0 0-6 0,0 5-3 16,-1-3-3-16,3 3-4 0,-4-2-4 0,4 2-2 16,0-3-2-16,-1 2-2 0,2 0-4 0,-1-4-2 15,5 2-4-15,-1-3 1 0,1 1 2 0,0 0-7 16,0-3 1-16,0 1-2 0,5 4 3 0,-2-4 1 16,-1-2-5-16,2-1 4 0,2-1-3 0,-1 2 1 15,2-4 0-15,-1 3 1 0,-2-1 1 0,5-1-1 16,-5-1 1-16,0-1-1 0,4 1-4 0,-4-1 6 15,0 2-4-15,2-2-6 0,-4-1 2 0,-1 1 2 16,2-1-2-16,-2 1 2 0,2 0-4 0,-3-2 4 16,-3 2-1-16,4-1 0 0,-3 0 2 0,-3-2 0 15,7 2-1-15,-6 2 0 0,-1-4 1 0,1 7 3 16,-2-2 0-16,0-1-6 0,-4 1 1 0,2 2 0 16,-3-2-2-16,-1 3 1 0,-3-2-2 0,0 2-1 15,-3 1-1-15,-1 2 1 0,0-1-15 0,0-4-10 16,-4 3-29-16,1-1-25 0,2 0-36 0,-3-1-38 15,7-2-33-15,-2-5-35 0,0 1-596 0,2-2 270 0,-1-5 182 16</inkml:trace>
  <inkml:trace contextRef="#ctx0" brushRef="#br0" timeOffset="93829.752">4684 11100 45 0,'10'-10'223'0,"3"-1"-16"0,-4-1-14 16,5 3-18-16,4-2-10 0,-4-1-11 0,0 6-10 16,4-5-17-16,0 1-8 0,-3 3-14 0,3-1-8 15,0 0-15-15,0 2-4 0,1 2-16 16,-4-2-8-16,2 2-5 0,2-1-25 0,-1 2-27 0,-5 3-15 16,5-2-25-16,-6 0-17 0,5 1-10 0,-4 1 1 15,1 0-18-15,-4-1 5 0,0 0-6 0,-2 1 3 16,1 0 6-16,-4-2 12 0,1 1 10 0,-6 1 7 15,13-1 3-15,-10-2 11 0,3 0 13 0,-2 2 13 16,1-2 13-16,-1 0 12 0,1-1 16 0,0-1 4 16,-4 2 10-16,3 0 9 0,0-1 8 0,-3 1-2 15,2 0 6-15,1-1 4 0,-3 0 1 0,3 1 3 16,-4 3 3-16,4-3-1 0,-4 3-2 0,2-2-6 16,-2 2-2-16,0 0 1 0,0 0 3 0,0 0 3 15,4 5 0-15,-4 2 7 0,0 0-1 0,0 1 1 16,-4 4-2-16,2 0-6 0,-1 5-1 0,2 0 5 15,-4 0 9-15,1 2-16 0,0 0-3 0,-1 0-1 16,1 1-3-16,-1-1 1 0,0 1-1 0,1 0-9 16,4-4-3-16,-4 2-6 0,2 0-2 0,2 0-3 15,-3-1-2-15,3-5-3 0,-2 5-10 0,-1-3 1 16,3-2-2-16,-1 0-3 0,1-2-3 0,0 1-6 0,-2-1 2 16,4-1-25-16,-4 2-25 0,1-5-28 15,-2 0-30-15,1 4-42 0,0-3-56 0,-1 0-63 16,-2-2-746-16,-2-1 334 0,1-1 222 0</inkml:trace>
  <inkml:trace contextRef="#ctx0" brushRef="#br0" timeOffset="94060.707">4934 11093 162 0,'-2'-7'265'0,"2"0"-14"16,0 0-17-16,0 2-15 0,-3-2-10 0,3 3-18 0,3-2-12 16,-3 3-11-16,0 3-25 0,0-8-13 0,0 4-15 15,0 4-14-15,5-5-10 0,-5 5-14 0,0 0-8 16,0 0-23-16,13 9-32 0,-11-2-41 16,5-1-46-16,-1 6-43 0,3 2-57 0,0 1-586 0,0-1 253 15,1 1 168-15</inkml:trace>
  <inkml:trace contextRef="#ctx0" brushRef="#br0" timeOffset="94222.273">5323 11323 124 0,'3'-4'309'0,"0"0"-24"16,-2 1-5-16,2 1-17 0,-3 2-11 0,1-6-23 15,-1 3-20-15,0 3-18 0,-2-8-28 0,0 5-14 16,2 3-19-16,-2-4-43 0,2 4-65 0,0 0-102 15,0 0-132-15,-9 0-589 0,3 0 267 0,6 0 178 16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1290.03943" units="1/cm"/>
          <inkml:channelProperty channel="Y" name="resolution" value="2064.7133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1-25T10:25:54.11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2610 2031 27 0,'-1'-6'167'15,"0"0"8"-15,-2 0-4 0,2 1 7 0,-3-2-14 16,0 2-8-16,-2 0-12 0,-2-2-2 0,3 3 1 16,-4 0-3-16,-1 1-2 0,-3 0-7 15,0 4-7-15,-1 1-9 0,-4 1 0 0,0 4-6 0,-1 2-5 16,-9 6-6-16,3 2-4 0,0 2-6 0,-3 2-5 15,2 4-3-15,1 1-13 0,-3 14 3 0,8-9-12 16,3 2 10-16,-4 12-16 0,6-12-4 16,0 13-9-16,7-12-2 0,2 3-3 0,-2-1-7 15,8-2 2-15,0-3-2 0,5 2-6 0,3-5 4 16,-1 1-7-16,5-4-3 0,3-1 2 0,4-3-2 0,3-4 2 16,0 0-3-16,3-5 2 0,2-1-1 0,0-5 0 15,0 1-1-15,0-7 5 0,2-2-4 0,-2-1 3 16,2-2 8-16,-2-7-16 0,4 3 3 15,-7-9 1-15,3-1 0 0,-2 0 2 0,-1-5 1 16,-4-5-8-16,-1-2 5 0,-2-1-4 0,2-12 5 16,-7 10-5-16,0-10 1 0,-4 9 2 0,1-12 6 15,-7 16 7-15,1 0 7 0,-6 4 17 0,1 0-2 0,-2 8 4 16,-1 2 4-16,1 1 9 0,0 5-11 16,-5 0 13-16,4 1 2 0,-2 2-3 0,0-1-10 15,-3 7 0-15,0 1-17 0,-1 3-4 0,-3 1-4 16,-2 7 1-16,1 3-8 0,-4 4 2 0,2 4-9 15,5 4-7-15,-2-2 2 0,9 4-12 0,1 2-14 0,4-3-17 16,3 2-5-16,-2-5-7 0,8 1-11 16,4-2 1-16,-3 2 0 0,4-7-3 0,1-2 2 0,2-2 1 15,0-1 0-15,2-3 5 0,-1-4 6 0,2-1 4 16,-1-4 4-16,3 0 4 0,-3-4 2 16,8-6 0-16,-9 0 7 0,5-6 6 0,0-4 0 15,-3-6 3-15,0-4 7 0,1-12 10 0,-3-1 9 0,-4 8 13 16,1-9-5-16,-6 10 11 0,2 1 7 15,-5-4 13-15,3 3 15 0,-1 2 13 0,-6 1 13 16,2 3 20-16,-4 8 14 0,3 3 11 0,-2 2 10 16,-1 2 2-16,-1 7-8 0,1-1-12 0,0-1-20 0,0 3-13 15,0 2-15-15,0 3-12 0,0 0-7 0,0 0-5 16,1 23-5-16,-1-4-1 0,4 12-6 0,-8 19-3 16,4 0-5-16,0 3-1 0,0 0-1 15,3 2-3-15,0 1-4 0,1-2-2 0,0 2-1 16,1 0-2-16,-1 3-5 0,1 2-1 0,-1-3-1 15,2-5 0-15,-1-4 0 0,-1 1-4 0,0-4 1 0,-3-11-2 16,3 12 2-16,-4-14-8 0,3-2 1 0,-3-6-3 16,1-5-2-16,-1-5 1 0,0-3 2 0,0-3 1 15,0 1 1-15,1-5 2 0,-1 1 7 16,0-6-2-16,0 0-2 0,0 0-11 0,-7-15 0 16,4-2-4-16,0-11 6 0,-2-3-8 0,3-5-4 0,0-15-3 15,2 2 3-15,-1-2-4 0,2-1 1 0,1 4 1 16,4 2-2-16,-1 12 1 0,2-3 1 0,4-9 0 15,-3 17-1-15,2 4 1 0,1-3-1 0,-3 10 1 16,2 0 1-16,1 3 2 0,5-4-3 16,-7 6-1-16,1 7-3 0,-2-1 0 0,0 3-2 15,3 0 1-15,-3 7-2 0,1-3 3 0,4 4 4 0,2 6-4 16,-1 5 2-16,-1-1 3 0,7 6 1 0,-3 5-2 16,1 0 0-16,-2 0-4 0,0 0 2 15,-1 0-7-15,3-2-6 0,-4 1-1 0,5-5 0 16,-6-2-3-16,4-5-7 0,-3 0 8 0,1-3 4 15,4-1-2-15,-9-3 4 0,2 0 7 0,1-5-1 16,-1-1 7-16,6-2 2 0,-1-3 0 0,-1-4 2 0,-3-2-1 16,8-7 1-16,-6-6 2 0,7-3 0 15,-7-2 0-15,3-3 1 0,-3-1 0 0,-1 2-1 16,0 0 4-16,-3-2 5 0,-4 6 5 0,2 1 14 16,-5 1-2-16,-1 8 8 0,-3 0 1 0,2 0 15 15,-6 6 5-15,3 0 0 0,-2 2-8 0,-3 3-7 0,2 2-6 16,-3 1-7-16,-4 1-3 0,-1 7-3 0,-1 0-5 15,-4 7 2-15,-3 7-3 0,1-1-5 16,1 4-4-16,4 2-8 0,3-5-10 0,5 2-16 16,2 5-4-16,3-7-14 0,2 2 2 0,3-3-6 15,2 0-10-15,2-6 4 0,5 2-10 0,-3-4 2 16,3-1 7-16,1-1 0 0,-1-5 10 0,1 1 4 0,4-6 9 16,-3-1 6-16,4-3 6 0,-1-1 0 15,5-7 9-15,-4-4 15 0,3 0 14 0,-5-1 2 16,3 3 7-16,-7 3 4 0,6-9 9 0,1 5 3 15,0-1 2-15,-3 6 1 0,-2 1-2 0,1 5-8 16,0-3-6-16,0 3-4 0,2 0 1 0,1 4-2 0,3 5 0 16,-3 4-11-16,2-2 6 0,4 4-2 0,-7 4 3 15,4 4-3-15,-4-5 2 0,3 10-2 0,-4-2 0 16,-2-4-5-16,-2 9 1 0,1 0 2 16,-5 1-1-16,-1-1-4 0,-4-7 2 0,-1 4-1 15,-3-4 5-15,3-2-2 0,-3 1-4 0,-3-5-1 16,3-4 2-16,-2 0 2 0,2 2 2 0,0-5 3 0,-1 2 6 15,-2-1 11-15,3-2 4 0,0-3 2 16,0 0-7-16,0 0-4 0,-9-14-4 0,8 4-1 16,-2-6-4-16,2-2-1 0,-3-7-2 0,12-3-2 15,-4 0-4-15,1-2-5 0,0-2-3 0,4 3-12 16,-2 2-8-16,1 3-5 0,1-1-25 0,1 7-23 16,2 1-24-16,-1 1-20 0,-1 2-35 0,3 2-18 15,1 3-27-15,0-2-28 0,-1 7-25 0,0 0-25 16,1 4-29-16,-1 3-31 0,2 1-17 0,6 4-21 15,-8 1-781-15,3 4 384 0,0 0 258 0</inkml:trace>
  <inkml:trace contextRef="#ctx0" brushRef="#br0" timeOffset="1567.759">5028 2368 156 0,'10'-5'225'0,"-5"2"10"0,-2-1-4 0,-1 0 11 16,1-2 14-16,-1-1-7 0,1 2-10 0,-3-5 2 15,0 0-14-15,-3-1 2 0,2-2 9 0,-1 3-11 16,-2 0-9-16,-1-4-15 0,-3 0 6 0,-2-1-14 16,2 6-14-16,-5-3-9 0,3 4-7 0,-4-1-18 15,1 1-9-15,-1 3-12 0,-3 1-19 0,0 2-12 16,0 1-12-16,-1 3-2 0,-1 3-12 0,-3 3-6 16,6 2-9-16,-7 6-8 0,8-2-9 0,2 1-4 15,0 2-16-15,0-2-19 0,4 2-18 0,5 2-12 16,-1-2-15-16,5-6-22 0,0 5 16 0,1-4-23 15,3 2-5-15,0-5 2 0,4 2 4 0,-2-2 5 16,3-2 10-16,0 0 2 0,0-3 12 0,1-2 6 16,2 3 3-16,-1-5 1 0,2 0 4 0,0-5 19 15,1 3-1-15,-4-1 10 0,3 1 6 0,-4-3 2 16,1 0 11-16,-1 2 4 0,1 0 9 0,-5 2-8 16,-5 1-5-16,9-1 4 0,-9 1-10 0,9-3 5 15,-9 3-7-15,0 0-4 0,9 4 5 0,-5 0 3 16,-2 1 4-16,2 4-12 0,5-3 3 0,-4 3-10 15,3-3 2-15,0 4-1 0,-2-1-10 0,3-2-4 16,1 1-8-16,-2-2 2 0,5 1-7 0,-3-2-1 16,0-2 7-16,3-1 0 0,-3-2 4 0,4 3 2 15,-4-8 2-15,2 0 9 0,3-6-1 0,-2-2 17 16,2-1 16-16,2-4 17 0,-3-10 0 0,-4-2 7 16,4-1 6-16,-5-1 10 0,3 0 23 0,-1-15 13 15,-4 13 14-15,0-12 2 0,-3 12 22 0,-1 2 5 16,1-1 17-16,-1 2 8 0,0 3 11 0,-3 0 4 15,0 8 10-15,1 2 17 0,-1 5 5 0,0 3-10 16,-1 4-18-16,1 0-22 0,-2 1-23 0,2 0-12 16,0 5-31-16,0 0-2 0,0 0-10 0,0 0-8 15,2 22-5-15,-2-7-4 0,1 11-6 0,-2 1-14 16,2 2-51-16,0 1 0 0,1 4 0 0,-2 13 0 16,0-11 0-16,0 10 0 0,1-10 0 0,3-2 0 15,-2-2 0-15,1-1 0 0,3 2 0 0,4-3 0 16,-2-3 0-16,2 2-65 0,-1-12-40 0,0 0-1 15,4-3 4-15,-3-3 4 0,-2-2 10 0,5-1 7 16,-2-4 9-16,2-4 9 0,1-3 6 0,3-2 7 16,-3-4 5-16,1-3 10 0,3-8 10 0,0-1-4 15,0-1 9-15,-3-3 8 0,2-1 7 0,-6 2 9 16,3-1 15-16,-5 1 13 0,-1 1 6 0,2 8 10 16,-4-2 3-16,1 2 0 0,-2 3-3 0,-1 2 2 0,-3 2-6 15,4 3-5-15,-5-2-5 0,0 3-13 16,3 0 0-16,-3 4 4 0,0 0-11 0,0 0-4 15,0 0 0-15,0 0 1 0,2 19 1 0,-3-7-3 16,1 5-3-16,4 0-15 0,-7 3-11 0,6-2-12 16,-2 2-9-16,3 5-8 0,1-7-7 0,2 2-20 15,0-6-15-15,1 1-10 0,1-3-3 0,-4 2 1 16,4-9 4-16,0 5 11 0,-3-5 8 0,2-3 7 16,-1-1 13-16,4-2 10 0,-1-1 15 0,1-3 14 15,2-7 19-15,2 0 23 0,1 2 15 0,-1-5 16 16,-5 0 11-16,3 2 18 0,8-8 3 0,-11 7 8 15,4 2 14-15,-4-1-1 0,-2 3-10 0,-2 5-3 16,2-3-3-16,-2 3-19 0,-1 2-5 0,2-3-9 16,3 4-10-16,2 1 4 0,0 2-1 0,0 4-14 15,1-1-1-15,-1 1-13 0,1 2 2 0,2 3 2 16,-6-2-5-16,3 4-10 0,1 1-8 0,-4 1-16 16,-3 2-4-16,2 0-8 0,-6 2-14 0,-2-6-12 15,3 5-12-15,-3-7-3 0,-3 4-8 0,3-5 0 16,3 1 2-16,-6-3 6 0,3-1 5 0,0-1 8 15,0-1 14-15,3-2 7 0,-3-2 11 0,0 0 2 16,0 0 7-16,0 0 1 0,9-12-3 0,-4 2 7 16,5-6 3-16,-1 2 18 0,1-4-4 0,3 1 2 15,-2 0 11-15,2 3 2 0,1-3 7 0,-1 2-1 16,1 2 10-16,-4 0-1 0,-1 5-1 0,4 1-8 16,0-2 1-16,1-1-4 0,-4 5 0 0,8-4 0 15,-5 6-4-15,5 1-1 0,-2-8-5 0,-2 7 0 16,2 1 2-16,-1-1-7 0,-1 1 5 0,5-1-6 15,-2 1-4-15,2 0 3 0,0-1 1 0,-1 0-5 16,5-3 1-16,5-1 3 0,-11 1 2 0,3-1-2 16,6-5-5-16,-2 2-1 0,2-4 4 0,-2-3 0 15,-2 2 1-15,-6 4-9 0,0 0 6 0,-2-3-3 16,-5 6-3-16,0-6 3 0,-2 4 14 0,-2 0-15 16,-3 4 2-16,0 0-1 0,-2 0-2 0,0 2-6 0,-2-3-1 15,-5 6 4-15,1-2-7 0,6 3-3 16,-24 3 4-16,6 4-3 0,-3 0 6 0,-3 8-4 15,-4-1-2-15,3 1 5 0,4 5 1 0,0 3-2 16,5 2 3-16,0 4-2 0,5 0-6 0,1 2 4 16,2 0-2-16,6 2 6 0,-2-2-3 0,1 2 2 0,7-1 0 15,1 2-7-15,2 2-1 0,3-2 3 16,0-3-6-16,5 1 2 0,-1 0 0 0,1-2-1 16,1 1 2-16,0-3 4 0,-1-4-7 0,1 5 7 15,-3-5-4-15,-3-2-1 0,-1-5-3 0,-4 0 5 16,2-1-2-16,-6-3 2 0,-1-2 3 0,0 1 2 15,-4-3 7-15,-1 2-5 0,-3-4 4 0,-2 3 4 16,0-4 5-16,-4-2 1 0,-3 1-5 0,-3-2 2 16,2-3 1-16,-5 0-2 0,-7-5 9 0,1-1-2 15,10 0 1-15,-8-6 2 0,4 3 7 0,3-2 4 16,4 0-2-16,2-3-3 0,4 0-1 0,0 0 6 16,3 4-1-16,2-6-3 0,3 3 5 0,2 1-9 15,2-5-4-15,2 5 0 0,4-5-4 0,3 2 2 16,0 1-6-16,4 1-4 0,0-1 4 0,7-1-6 15,2-1 12-15,-2 4-9 0,4-1-4 0,-2-3 0 16,1 6-3-16,2-2-3 0,-2-2-6 0,-6 5-23 16,7-3-27-16,1 0-35 0,-1-2-42 0,-9 5-47 15,-1-1-79-15,3-9-56 0,-6 6-55 0,-1 0-63 16,-2-3-74-16,-7 0-1261 0,-4-6 591 0,-1 5 394 16</inkml:trace>
  <inkml:trace contextRef="#ctx0" brushRef="#br0" timeOffset="1779.713">6033 1951 357 0,'-11'-5'424'15,"2"1"-37"-15,3 1-49 0,-1 1-35 0,3 0-35 16,1-1-18-16,3 3-24 0,0 0-18 0,0 0-4 16,16-5-7-16,-3 5 2 0,10 3-10 0,5-2-1 15,3 0-18-15,1 3-2 0,0-1-23 0,-2 0-8 16,-8 1-11-16,-2-1-15 0,2-1-6 0,-3-2-10 15,-2 2-14-15,-3 1-10 0,-2-3-17 0,-4 1-24 16,-3 1-40-16,1-2-38 0,-6 0-51 0,7 2-66 16,-7-2-91-16,0 0-111 0,0 0-995 0,0 0 454 15,0 0 302-15</inkml:trace>
  <inkml:trace contextRef="#ctx0" brushRef="#br0" timeOffset="3591.568">8915 1506 203 0,'0'-6'279'16,"0"2"8"-16,0 4 1 0,-1-5-1 0,1 5-1 15,0-5-16-15,0 5-11 0,-3-4-19 0,3 4-18 16,0 0-26-16,0 0-14 0,0 0-31 0,0 0-18 16,0 0 7-16,0 0-22 0,0 17 13 0,0 0 1 15,-1 12 0-15,1-3-1 0,-4 4-9 0,4 4-9 16,-2 4-10-16,-1 6-6 0,3 3-15 0,0-10-2 15,-4 9-3-15,4-12-7 0,-1 2-11 0,1-2-2 16,0-1-8-16,0 2-5 0,0 13-4 0,0-16 3 16,1-5-11-16,-1-2 1 0,0-9-6 0,3 1-1 15,-2-5 1-15,-1-2-7 0,0-2 1 0,0-2 2 16,0 1 0-16,0-3 6 0,3-3 16 0,-3-1 8 16,0 0-4-16,0 0 1 0,-3-19-4 0,2-1-1 15,-2-9-3-15,3-4-4 0,-4-14-1 0,2-3-1 16,-1-1-3-16,-1-8-3 0,4-1 4 0,-4-22-3 15,1 27-1-15,-1-2 4 0,-3-5 0 0,6 5 8 16,-3 6 9-16,4 2 4 0,0 12 19 0,3 6-3 16,-3 2 2-16,1 2-6 0,-1 1 7 0,4 9-8 15,-3 2-8-15,2 2-5 0,-2 3-10 0,5-1-2 16,1 4-2-16,-1 0-11 0,2-1-2 0,5 1 1 16,-3 1-5-16,8 1-4 0,0 4 0 0,1-1-13 15,-4 2 7-15,8 2-2 0,-6 1-1 0,2 4 2 16,0 0-8-16,-2 3 3 0,-2-1 1 0,-1 1-2 15,4 5 3-15,-4-1-3 0,-3 2 4 0,-1 1-6 16,-4 1 2-16,4 7 1 0,-4 1 0 0,-3 0-3 16,-3 1 2-16,-5 2 1 0,-5 0 4 0,0 2-2 15,-5-1-4-15,1 0 2 0,-5 3-6 0,3 0-12 16,-10 8-15-16,-1-2-26 0,9-10-32 0,-1 3-37 16,4-4-46-16,-1-1-48 0,4 2-64 0,-1-4-57 15,3 1-55-15,5-5-76 0,-4 4-1189 0,7-6 553 16,2-3 368-16</inkml:trace>
  <inkml:trace contextRef="#ctx0" brushRef="#br0" timeOffset="5088.789">9454 2052 72 0,'-1'-6'366'16,"-3"-2"-13"-16,2 1 5 0,-2 1-10 0,1-5-21 16,1 2-9-16,0 2-9 0,1 0-12 0,0 0-13 0,1 1-31 15,0 1-22-15,1 1-28 0,0-3-20 16,4 1-25-16,3 2-9 0,3 0-22 0,1-2-9 16,7 3-17-16,2 1-6 0,2 4-13 0,5-2-6 15,0 6-11-15,-1 0-2 0,-1 5-4 0,0 3-3 0,-3-2-10 16,1 3-4-16,-2 1-1 0,0 1-9 15,-6 3 10-15,-4-7-11 0,6 7-4 0,-9-2-1 0,-2 1-1 16,0 8-2-16,-7-8-4 0,-1 10 3 16,-2-6 1-16,-1-5-8 0,-3-1-1 0,0 3-1 15,-3-6-1-15,-1-2 2 0,3 0-4 0,-4-5 2 0,2-1-1 16,1-2 3-16,4-2 5 0,-7 0-3 16,5-4-5-16,-2 0 1 0,-1-6-2 0,0 1-4 15,3-5-6-15,1-7 6 0,0-4-1 0,6-3-2 16,3-3-2-16,0 5 4 0,0 5-3 0,5-5-2 15,-4 5-1-15,4 1 7 0,2 1-5 0,-1 1-4 0,1 1-2 16,-1 5 4-16,0 1-1 0,6-4-3 0,-3 6 4 16,-2 1-3-16,7-2 1 0,-5 3-4 15,1 1-1-15,-1 1 0 0,3 2 2 0,3-1-5 16,-3 3 5-16,-5-1 1 0,4 2-4 0,-2 3 9 0,-2 0-4 16,4 0 0-16,2 1-3 0,-1 4 0 0,-1 0 2 15,0-1 1-15,-1-1 1 0,-1-3 3 0,1 2 2 16,-2-1-5-16,0-1 0 0,1 1 3 15,-3-1 4-15,2-1-4 0,-3-1 3 0,-2 2 3 16,1-3-5-16,0 0 2 0,-2-1 1 0,0-1 0 0,3 1-2 16,-4-3 10-16,2-2-2 0,-2-1 1 0,1 2-5 15,-1-2 6-15,1 1-6 0,-1-7 7 0,2 2-4 16,-2 0 0-16,0 1-2 0,-4-1 0 0,0-1 1 16,1 0-1-16,-2 1 0 0,-3 2-1 0,4-1-4 15,-5-2 3-15,0 3-1 0,1 3-4 0,-1-1 1 16,1 0-3-16,-1 2-6 0,-4 0 5 0,4 1-4 15,-3 2-1-15,8 0 1 0,-14 3 0 0,8 0-6 16,2 3-14-16,-2 0 6 0,3-2-8 0,-2 2-4 16,4 0-9-16,1 1 3 0,1-2 4 0,0 1-2 15,3-2-3-15,-1 1 2 0,1-3 2 0,5 3 5 16,-2-5 3-16,3 0 7 0,2-2 4 0,2-2 1 16,0-4-5-16,1 0 6 0,1-1 10 0,-1-3 4 15,-1-5 2-15,-1 0 4 0,4-8 7 0,-1-3-4 16,-2-4 0-16,4-13 5 0,-1-2 5 0,-5 3 4 15,0 1 1-15,-2 9 4 0,-5-2 7 0,-1 2 9 16,1 3 19-16,0 2 8 0,-1 10 13 0,-4 1 6 16,3 3 3-16,-3 4-1 0,0 1-5 0,0 4-15 15,1 2-10-15,-1 0-14 0,0 4-8 0,0 0-3 16,0 0-3-16,-5 26-1 0,1 1-3 0,0 5-3 16,3 16-4-16,-3 2 2 0,4 3-3 0,0 1-4 15,0 2-1-15,-3 1 4 0,7 1-6 0,-1 0-3 16,1-2-7-16,-3 0-7 0,4 1-3 0,-1 0-3 15,1 3-1-15,-4-1 3 0,7 1-1 0,0-5-1 16,3 1-4-16,-3-5-10 0,1 0 2 0,-4-6-4 16,0-8 0-16,-1-2 3 0,-3-1 2 0,-5-2 3 15,-2-3 3-15,-2-2-5 0,-2-5 1 0,0-3 2 16,-3-4 2-16,-1-4 1 0,4-4 1 0,-6 0 8 16,1-1 0-16,2-5 0 0,-2 0 0 0,2-3 0 15,-3-1 2-15,-1-8 2 0,-1-2-4 0,4-2-2 16,-5-3 1-16,1-4 2 0,5-2 1 0,4 7-2 15,-1-9-2-15,5 3 0 0,1 2 0 0,3-3 0 16,-2-1-3-16,7-1-2 0,1 7-1 0,5-8-8 16,2 2-1-16,2-3-2 0,4 3 2 0,1-1-1 15,3 3-5-15,1-5-1 0,0 3 7 0,2-2-3 16,-2 2 3-16,3-2 4 0,-2 1 1 0,-1 3-4 16,3-4 8-16,-5 5 0 0,1 1 1 0,-2-1-1 15,-1 3 5-15,-2-1 2 0,-5 4 2 0,-1 4 10 16,-3 4 9-16,-2-1 8 0,2 2 8 0,-3 2 15 15,-1-2-2-15,0 3 1 0,-3 0-3 0,3 3-10 16,-4 1-5-16,0 0-11 0,4-1 2 0,-4 1-2 16,1 10-2-16,2-1-4 0,-2 3 1 0,3 7 3 15,-2-1-4-15,2 9 3 0,5-1-4 0,-4-1-2 16,2-2-5-16,3 2 4 0,-1 3-9 0,1-6-7 16,0-3-18-16,7 1-13 0,-5-3 4 0,3-3-1 15,1-4-4-15,-3 1-8 0,3-3-8 0,0-5 12 16,3 1 5-16,-7-6 6 0,4-5 5 0,11-3 8 15,-12-3 5-15,4-5 2 0,0-4 4 0,-2-9 7 16,-1 4 9-16,4-17 10 0,-5-3 11 0,2-2 4 16,-3-2 12-16,-4 2 1 0,-2-4 4 0,-3-2 7 15,3 0 7-15,-6 1 5 0,2 1 14 0,-1 7 16 16,-3 11 26-16,-3 4 3 0,3 2-3 0,0 10 0 16,-5 2 26-16,4 1 7 0,1 5 0 0,-4 1-8 0,4 3-17 15,0 2-18-15,0 0-14 0,-1 1-18 16,1 4-14-16,0 0-2 0,0 0-9 0,0 0 1 15,1 25-10-15,-1-7-3 0,4 9-9 0,-3 4 1 16,0 6-4-16,-1-3-23 0,-1 12-9 0,1 2 0 0,0-12 0 16,0-1 0-16,-1 0 0 0,2 11 0 0,-1-11 0 15,4 0 0-15,0-1 0 0,1 15-40 16,-1-13-70-16,2-2-45 0,-1-3-49 0,3 0-51 16,1-2-64-16,1-6-65 0,-1-6-50 0,0-1-52 15,1-8-66-15,2-1-1200 0,0-6 584 0,1-4 390 16</inkml:trace>
  <inkml:trace contextRef="#ctx0" brushRef="#br0" timeOffset="5236.79">11082 1973 392 0,'-10'-10'427'0,"-3"3"-30"16,8 4-55-16,1-4-39 0,-1 2-30 0,1 1-23 16,3 2-27-16,1 2-23 0,-3-5-1 0,7 2-32 15,8-1-19-15,-2 0-17 0,13-1-10 0,5-2-36 16,8-2-66-16,1 1-95 0,14 2-117 0,-14-1-943 15,14-6 378-15,-12 4 252 0</inkml:trace>
  <inkml:trace contextRef="#ctx0" brushRef="#br0" timeOffset="7286.555">12595 1980 357 0,'0'-4'380'0,"-1"1"-7"0,1 3-8 16,0-4-27-16,0 4-36 0,0 0-31 0,0 0-29 16,0 0-29-16,0 0-20 0,-3 10-11 0,3-1-6 0,0 8-12 15,0 2-13-15,-1 5-12 0,1 5-6 0,-1-2-17 16,1 4-5-16,0-3-11 0,1 0-14 0,-1 3-1 15,1 0-13-15,-2 1-4 0,2-3-8 16,-1 3 4-16,0-1-13 0,0-1-2 0,0 1-15 16,-1-2 1-16,-3-4-8 0,-1-7 2 0,1-1 0 15,3-5-1-15,0-3-3 0,-2-2 3 0,3 1 3 0,-1-2 3 16,-3-5-6-16,4-1 1 0,0 0-4 16,-9-17-8-16,0-1 3 0,1-8-1 0,2-4 1 15,-6-21-8-15,4 3 1 0,-1-5-2 0,2-3 8 16,1-5 5-16,0-20 1 0,0 21-8 0,-1-22 7 15,3 27 5-15,5 3 14 0,-2 1 6 0,2 3 19 0,-1 15 2 16,1 6-1-16,3 2-4 0,-4 7-1 0,0 2-9 16,2 4-6-16,1 3-9 0,1-2-7 15,4 9-5-15,1-3-3 0,1 2-2 0,9 3-2 0,-1 2-3 16,9 6-3-16,-5-2-2 0,3 5-3 0,-1 5 2 16,-4 1-1-16,-4-4-3 0,1 8-1 0,-8-1 0 15,2 3 1-15,-6-3-7 0,-1 6 4 0,-5 4-10 16,-7-3-10-16,-1 2-8 0,-3-1-7 0,-3 0-7 15,-2-3-1-15,-1 1-3 0,-4-3 5 16,-1 4-2-16,0-6 5 0,5 1 1 0,-1-2 5 0,4-8 5 16,-1 4 1-16,3-3 3 0,2 0-8 0,0-2 5 15,3-1 2-15,4-2 3 0,-2 1 3 0,2 0-3 16,3 3 0-16,1-3 7 0,3 2-3 0,5-1 5 16,5 3 0-16,2-4 6 0,10 7 2 0,0-3-6 15,7-4 3-15,1-1 1 0,7 1-1 0,-1-4 0 16,1 0 0-16,11-3 4 0,0-2 3 0,-12-2-11 15,0-3 7-15,-3 1 0 0,2 0-6 0,-2-5-1 16,-1-1 9-16,-5-1-14 0,0-6 1 16,-4 6 0-16,1-10 2 0,-7 1 1 0,4 1-3 15,-8-5-2-15,-3 2 3 0,-4 2 0 0,-1 2 4 16,-5 1-1-16,-1 1-3 0,-1 5 2 0,-4-2-1 0,1 2-1 16,-7 1-7-16,3 2-13 0,-6 0-3 0,-2 4-9 15,-4 2-26-15,-1 0-23 0,1 4 4 0,-4-1-6 16,3 1-6-16,1 2-4 0,0 0 6 15,8 0 5-15,-2 3 2 0,3-2-1 0,1-3-3 0,3 5 12 16,-3-4-1-16,7 1 11 0,-3-1 7 0,4 0 4 16,0-3 8-16,0 7 5 0,4-6 0 0,0 2 10 15,1-1 1-15,0-1 4 0,1 3 8 0,2 2 1 16,0-2 2-16,0 1 2 0,3 2 9 0,-1 1 1 16,-1 1-2-16,1-1-2 0,0 7 6 0,2-1-4 15,-1 0 8-15,3 3-3 0,-3-2 3 0,2 2-2 16,3 5 5-16,1-1 4 0,-3-6-9 0,1 6 3 15,6-3-3-15,-8-2 3 0,2-6 6 0,1 1-7 16,-3 0 4-16,1-4 1 0,0-3-1 0,-2 2 1 16,0-4 1-16,1-2 5 0,-1 0-4 0,-1-5 7 15,2-4 10-15,6-6 5 0,-7 1 13 0,3-7-2 16,-2-8 11-16,1-1 7 0,1-14 3 0,-4 9-5 16,1-15 9-16,1-1 6 0,-3-4 4 0,-1-1-2 15,-2-1 4-15,1-3 5 0,-3 1 17 0,1 3 16 16,0 4 14-16,-5 5 20 0,1 15 19 15,0 1 9-15,-4 7 4 0,-1 5 11 0,0 9-10 0,2 0-3 16,-1-1-18-16,0 5-22 0,1 0-14 0,0 5-14 16,1 1-15-16,-7 12-6 0,2 5-11 0,-5 11-8 15,6 2-1-15,-1 6-11 0,1 12-4 0,-2 3-5 16,2 0-4-16,0-3-5 0,3 3-2 0,0 0-2 16,3-3-5-16,3-1-1 0,2-1-25 0,-2-12-10 15,2 0 3-15,3-1-24 0,2-1-15 0,1-6-9 16,2-2-7-16,-1-2-6 0,-1-10-3 0,1-1 2 15,2 0 4-15,1-8 12 0,1 1 6 0,-2-8 1 16,1-1 6-16,2-7 1 0,5-6 7 0,-1-5 4 16,1-1 4-16,-5-3 0 0,4-2 9 0,0 0 0 15,-1 0 6-15,-5 5 3 0,0 2 19 0,-4-2 3 16,-4 9 10-16,-1 5 15 0,-4 1 7 0,-1 2-1 16,1 2-7-16,-1 0-7 0,-1 2-8 0,1 1-2 15,-3 2-5-15,0 0-3 0,0 0 1 0,3 10-1 16,-1-1-3-16,-4 1-2 0,0 0-2 0,2 6-7 15,0-1-5-15,0 2-15 0,2-5-13 0,0 7-11 16,3-8-11-16,0 5 0 0,0-6-4 0,3-1 3 16,-1-1 2-16,0-4 6 0,2 0 2 0,-2 0 6 15,0-4 3-15,2-3 6 0,1 1 5 0,3-2 5 16,0-3-5-16,1-4 3 0,2 0 4 0,-4 2 3 16,3-5 0-16,-2 6 4 0,-3-1 5 0,-1 1 4 15,0 2 6-15,0 1 8 0,-1 0-6 0,-2 3-1 16,-2-1 0-16,1 0-6 0,-5 3-1 0,7 1 1 15,0 1 3-15,-3 3 2 0,1 4-6 0,3-1 3 16,-3 2-1-16,5 4 1 0,-5 1 0 0,8 9 0 16,-9-6 3-16,5-1 0 0,0-1-1 0,-1-2-3 15,2 1 0-15,-1 1 3 0,0-1-2 0,1-5 0 16,4-2 1-16,0 3 3 0,-3-6 2 0,2 0 0 16,5 0 0-16,0-3 1 0,-1-6 2 0,3 1 1 15,-2-4 4-15,1-1 6 0,-2-2-1 0,7-9-5 16,-2-2 2-16,-1 0 0 0,1-4-5 0,-4-2-1 15,4-4 4-15,-7-3-6 0,4 2-3 0,-10-1 0 16,5-2 0-16,-6 2 4 0,-3 5 4 0,-2-1 1 16,-6 11 9-16,3 1 11 0,-4 5-8 0,-2 0-1 15,-7 6-8-15,-5 0 3 0,-1 4-8 0,-4 4-2 16,-4 5 0-16,-2 7-3 0,3 1-1 0,-2 4-1 16,4 3 3-16,2 1-9 0,0-1 3 0,4 3-3 15,3-1 3-15,4-1-1 0,8-4 1 0,0 0 2 16,3-1-5-16,2 0-1 0,2 2-7 0,1-4-3 15,5-1-15-15,0-2-13 0,3-1-26 0,2-3-18 16,-1 0-32-16,4-1-38 0,-2-4-34 0,3-1-45 16,1-3-53-16,-3-3-36 0,1-1-37 0,2-4-82 15,-6-1-1155-15,0-3 530 0,0-2 354 0</inkml:trace>
  <inkml:trace contextRef="#ctx0" brushRef="#br0" timeOffset="7502.354">13545 1812 3761 0,'-36'-3'293'0,"5"-2"-191"16,11 4-68-16,3-1-1 0,4-2-24 0,3 4-6 16,6-1-6-16,4-1 3 0,0 2-1 0,17-7 4 15,10 1-3-15,5-1 5 0,6 1-1 0,19-2-18 16,-2 3-26-16,3-2-36 0,-1 3-42 0,0 3-54 15,-4-1-75-15,1 2-69 0,-18 2-772 0,-3-2 364 16,-2-2 240-16</inkml:trace>
  <inkml:trace contextRef="#ctx0" brushRef="#br0" timeOffset="9301.284">2294 3679 4 0,'-20'-5'273'0,"1"1"-18"16,2 0 5-16,3 0-21 0,3 1-15 0,3 0-23 16,0 0-18-16,2 0-17 0,3 3-19 0,-3-1-11 15,6 1-17-15,0 0-16 0,-5-3-6 0,5 3-10 16,0 0-1-16,0 0-1 0,14-3 2 0,-8 4-4 15,7 0 0-15,-1-1 0 0,0 1-3 0,8 3 7 0,3-4 0 16,7 2 0-16,2 1 0 0,0-2-3 16,4-1-2-16,5 0 0 0,9 0 6 0,3-1 5 15,5-2-6-15,-2 0 5 0,0-2-6 0,-1 2 0 16,3-3 1-16,8 2-4 0,-7 0-2 0,1-2 3 16,5 1 9-16,-2 2-12 0,2-1 2 0,-2-3-6 15,2 4 3-15,0-4-1 0,-1 0-6 0,2 2 2 16,-2 0-4-16,0-3-3 0,0 4-1 0,-3 0 2 15,3-1-5-15,0 0-1 0,1-2 0 0,26-1 1 16,-31 3 1-16,3 2-2 0,3-3-1 0,-6-1-2 16,8 3-4-16,-2 1-5 0,1-3 0 0,-2 1-6 0,-2 2 1 15,-2-4-1-15,-5 4 0 0,3-2-9 16,0 3 5-16,-2-2-4 0,-3 4-1 0,-3-4 1 16,0 1-17-16,1-1 14 0,-12 3 0 0,15-3 1 0,-5 0-3 15,1 0-1-15,1-1 2 0,-12 2-2 0,0-1 2 16,16-1-1-16,-4 0 3 0,6-2-1 0,-3-1-8 15,1 3 14-15,-4-4-6 0,7 4 6 0,0-2-2 16,3 1-4-16,-4-2-1 0,2 1-3 0,0-1-6 16,0 1 7-16,-4 1-8 0,2-1 2 0,-2 2 0 15,-3 0 1-15,3 0 0 0,0 0-15 0,0 2 17 16,0-3 1-16,-1 5-10 0,-1-3 1 16,1-1 5-16,5 3 2 0,-4-3 2 0,11 4 3 0,-6-3 1 15,3 2 1-15,1 0-6 0,28 2-2 0,-29 0-12 16,1 0 17-16,2-3-6 0,29 3 1 0,-30 3-2 15,31-3 0-15,-33-3-11 0,27 3 2 0,-30 0 4 16,3 3 0-16,-1-3-1 0,3 1-15 0,-2 0 16 16,0-2-4-16,2 4 4 0,2 0 0 0,-3-2 0 15,30 0-1-15,-38 2 0 0,7 1 1 0,0-3 2 16,0 1 0-16,0 0-6 0,0 1 2 0,1-2 2 16,1-1 1-16,26 1 0 0,-30-1-9 0,4 0-11 15,-1-2 0-15,29 4 0 0,-32-2 0 0,5-1 0 16,24 1 0-16,-29 0 0 0,-1 0 0 0,1 1 0 15,1-3 0-15,0 2 0 0,0 0 0 0,-2-2 0 16,3 1 0-16,0-1 0 0,-1 1 0 0,-1-3 0 16,1 4 0-16,-3-2 0 0,5-1 0 0,-5 2 0 15,-2-2 0-15,2 2 0 0,-3-3 0 0,2 4 0 16,0-3 0-16,-2-1 0 0,3-1 0 0,-1 3 0 16,2-1 0-16,1 0 0 0,0 1 0 0,2-5 0 0,-1 6 0 15,2-3 0-15,-1 0 0 0,1 3 0 16,0-8 0-16,28 3 0 0,-30 1 0 0,29 1 0 15,-28-2 0-15,29-2 0 0,-30 5 0 0,29-4 0 16,-31 2 0-16,6 4 0 0,23-4 0 0,-26 3 0 0,37-3 0 16,-9 0 0-16,-27 6 0 0,30-4 0 0,-2 3 0 15,-29-2 0-15,31-2 0 0,-29 1 0 16,28 3 0-16,-30-3 0 0,27 1 0 0,-26-1 0 16,26-4 0-16,-27 7 0 0,31-2 0 0,-29 2 0 0,26 0 0 15,-24 0 0-15,25 0 0 0,-24 0 0 0,22-3 0 16,-26 3 0-16,27-1 0 0,-27 0 0 15,26 2 0-15,-27 0 0 0,0-3 0 0,1-1 0 16,1 3 0-16,-2 0 0 0,-3 0 0 0,1-4 0 0,-3 1 0 16,-4 1 0-16,5 0 0 0,-8 0 0 0,4 1 0 15,-3-1 0-15,-2-3 0 0,-10 2 0 0,-2 2 0 16,1-2 0-16,-1 3 0 0,-3-2 0 0,0 1 0 16,-4-1 0-16,-3 1 0 0,-7 0 0 0,-3-2 0 15,-5 3 0-15,-1 0 0 0,-1 0 0 0,-1-2 0 16,-4 2 0-16,-1-1 0 0,4 1 0 0,-10 0 0 15,9 0 0-15,-5-1 0 0,-4 1 0 0,5-1 0 16,-5 1 0-16,0 0 0 0,5-4 0 0,-5 4 0 16,-9-15 0-16,0 6 0 0,-15-5 0 0,-11 3 0 15,-18-8-407-15,-38-3-2189 0,2 5 866 0,-10 0 576 16</inkml:trace>
  <inkml:trace contextRef="#ctx0" brushRef="#br0" timeOffset="11185.299">5114 2099 108 0,'0'0'208'0,"0"0"-9"16,0 0-10-16,0 0-13 0,0 0-4 0,-11-5-6 15,11 5 0-15,0 0-5 0,0 0-8 0,0 0-7 16,0 0-3-16,0 0-8 0,0 0-2 0,0 0-9 16,0 0-4-16,0 0-6 0,0 0-5 0,-8 3-2 15,8-3-5-15,0 0-1 0,0 0-5 0,0 0 0 16,0 0-4-16,0 0-6 0,0 0-3 0,0 0-4 16,0 0 3-16,0 0-14 0,-1 4 0 0,1-4-10 15,0 0-4-15,0 0-1 0,0 0-5 0,0 0-14 16,0 0 7-16,0 0-11 0,0 0-2 0,0 0 0 15,0 0-4-15,0 0-9 0,13 3 32 0,-3-3-9 16,-1-1-8-16,4 0 24 0,6 0-11 0,0 1 3 16,8-9 0-16,4 6 3 0,2-2 5 0,-2-2 3 15,0-1-3-15,0 2-2 0,0 0 4 0,-3 1-3 16,-10 1 4-16,5-1-2 0,-4 0 0 0,-2 2-3 16,-3-1 2-16,-3 3-6 0,0-2 3 0,1 0 0 15,-5 1 1-15,-1 1 5 0,1-1 5 0,0 2 1 16,-2-2-2-16,-4-1 0 0,-1 3 0 0,0 0-7 15,9-1-5-15,-9 1-4 0,0 0 0 0,7 0-1 16,-7 0-8-16,0 0-3 0,0 0-4 0,0 0-4 16,0 0-5-16,0 0-4 0,0 0-20 0,0 0-45 15,5 1-62-15,-5-1-72 0,0 0-64 0,0 0-69 16,-12 11-88-16,6-5-1196 0,-2 4 534 0,-2 0 356 16</inkml:trace>
  <inkml:trace contextRef="#ctx0" brushRef="#br0" timeOffset="12266.613">7178 3628 176 0,'0'-5'392'0,"0"-2"-21"0,3 1-18 0,-3 1-18 15,1 0-18-15,-1 1-13 0,0 0-26 0,0 4-29 16,3-5-21-16,-3 5-29 0,0 0-24 0,1-3-22 16,-1 3-11-16,0 0-15 0,0 0-3 0,5 21 13 15,-1-5 0-15,-1 4-5 0,0 9-2 0,4 17 1 16,-1 5-5-16,-2-4 1 0,-3 5-4 0,2 0-8 15,-1 1-5-15,0 1-2 0,-1 0-5 0,4-1-8 16,-6-2-8-16,1-1-6 0,-1-16 4 0,-2 16 9 0,-1-1 0 16,-1-2-4-16,1 1-7 0,-1-17-8 15,1 3-3-15,0-4-10 0,3 3-5 0,-4-6-4 16,5-1-6-16,0 0 1 0,-1-6-11 0,-2-3 1 0,3-4-7 16,0 0-3-16,0-3-3 0,3 0-2 0,-2-3-2 15,2 1 4-15,-1-3-5 0,3 2 1 0,4-2 3 16,0 0 12-16,4-2 6 0,6-2 0 0,9-1 3 15,4-4 5-15,1-1 7 0,21-5-5 0,0-2-4 16,-2 1 1-16,-1-3 0 0,0 2-9 0,-14 5 0 16,2-4 0-16,0 2-1 0,12-2-15 0,-13 4 2 15,-2-1 0-15,-1 1 0 0,1 2-1 0,-6-2-3 16,-1 4-2-16,-8-4-5 0,-3 2 0 0,4 2 5 16,-8-1-3-16,0-1-3 0,-2 4 8 0,-1-4-7 15,-2 2-4-15,-3 0 7 0,2 1-4 0,-2-3-2 16,2-2 3-16,1-2-2 0,-1-1-3 0,3-6 2 15,-2-2 0-15,-2 0 1 0,0-9-15 0,-2 9 9 16,-1-8-1-16,-4 6 4 0,0 0-6 0,0-4 5 16,-4-2-15-16,2 6 10 0,-5 3 6 0,2-2-7 15,0 1 2-15,-3 4-2 0,2-1 5 0,-2 6-2 16,2-1-2-16,-2 3 4 0,2-3 3 0,-2 6 6 16,3-2-3-16,0 0-2 0,2 3-10 0,0-1 2 15,0 1-6-15,3 3-8 0,0 0-2 0,0 0 7 16,0 0-7-16,5 11 12 0,4-1-2 0,4 2 4 0,7 5-2 15,0-1-3-15,1 1-1 0,0-1 7 16,2 1-9-16,0 3 4 0,0-3 3 0,0 4 2 16,0-2 1-16,-3-1-2 0,-2 1-4 0,-5-5 2 15,-2 3 4-15,3 4-6 0,-6-4 5 0,1 6 0 0,-8-5 2 16,2-2 8-16,-3 4-12 0,-7-2 5 0,2 2-8 16,-5 4 5-16,-6-1 3 0,-4-1 0 0,2-2-14 15,-2-1-20-15,-2-4-22 0,0 0-35 16,5-3-26-16,0-4-41 0,2 1-59 0,-2-1-54 0,3-4-66 15,1 1-63-15,-2-3-69 0,3 1-79 16,0-3-1246-16,4-1 596 0,2-3 396 0</inkml:trace>
  <inkml:trace contextRef="#ctx0" brushRef="#br0" timeOffset="12866.893">9408 4243 343 0,'-2'-9'332'0,"0"1"-21"0,1 3-25 0,0 0-21 16,1 0-26-16,0 5-27 0,-3-6-21 0,3 6-25 16,0 0 9-16,0 0-7 0,1 19 9 0,1-8 3 15,3 9-4-15,-1-3-5 0,0 7-13 0,1 3-10 0,-3 0-8 16,3 2-8-16,-5-3-12 0,5 3-9 0,-1 0-8 15,-1 0-6-15,1 0-13 0,0 0-2 16,-2-1-15-16,1-2 0 0,-1 0-16 0,3-6 3 16,-5-2-8-16,1-3-3 0,-1-5-5 0,0 2-2 0,0-6 2 15,0 0-2-15,0-1-2 0,-1-2 9 0,1-3-3 16,0 0-3-16,0 0-6 0,-6-19-3 16,2 1-5-16,-4-11-2 0,-3-2 4 0,1-4 6 15,-4-8 2-15,0-6-6 0,-3 0-1 0,0-3 0 0,1 2 3 16,-5-1 10-16,2 0 17 0,5 4 11 0,-2 0 5 15,10 14-6-15,1 1 11 0,0 6-6 0,1-2 7 16,-1 6-9-16,5 4-9 0,0 0 2 0,1 0-14 16,7 1-6-16,-1 1-4 0,5-1-6 0,1 3-6 15,9-1-1-15,-3-2-3 0,9 3-6 0,-2 2-3 16,2 0-10-16,2 1-13 0,1 2-20 0,-2 2-43 16,1 3-42-16,2-1-62 0,-9 5-68 0,-5 6-49 15,-2 4-58-15,0 1-60 0,-9 3-1179 0,-3 5 531 16,-8 7 352-16</inkml:trace>
  <inkml:trace contextRef="#ctx0" brushRef="#br0" timeOffset="13566.509">9301 4421 287 0,'0'2'366'15,"1"2"-40"-15,3-1-28 0,-4-3-20 0,1 4-23 16,-1-4-21-16,0 0-20 0,9-2-13 0,0 0-12 15,4 0-18-15,1-1-5 0,5 0-20 0,2-1-5 16,2 0-23-16,5 2-10 0,1-2-14 0,-1 2-4 16,-1 1-16-16,4 1-14 0,-2 0-22 0,-2-2-34 15,2 4-28-15,1-2-17 0,-10 1-16 0,8-1-25 16,-6 1-7-16,6-2 1 0,-5 0-5 0,-5-2 4 16,1-4 10-16,-1 1 8 0,-1 0 7 0,-3-3 9 15,2-1 7-15,-2-2 12 0,0 5 25 0,-2-6 15 0,2-1 20 16,-9 5 15-16,4-1 18 0,0 1 21 0,-4 1 17 15,0-1 19-15,-1 3 14 0,-1 0 15 16,-1 1 12-16,-2 1 12 0,0 0 12 0,0 4 1 0,3-4-1 16,-3 4-7-16,0 0-10 0,0 0-13 0,0 0-12 15,0 0-14-15,0 0-12 0,0 0-7 0,-14 12-9 16,2 2-10-16,2 0-6 0,1 2-11 16,-8 8-5-16,5-1-5 0,1-4-8 0,1 8-4 0,2-3-10 15,2-6-8-15,0 8-8 0,2-2-15 0,3-3-16 16,6-3-10-16,-2-1-14 0,5-1-8 0,-1-1-7 15,4-3-1-15,-1-4-1 0,1-1 1 0,0-3 8 16,7-1 3-16,-4-3 2 0,0-3 6 0,3-4 7 16,-2-3-4-16,9-6 15 0,-7-4 2 0,3-1 14 15,-2-4 25-15,-5 4 12 0,2-4 17 0,-4 2 13 16,-4 5 8-16,1 3 15 0,-1-2 6 0,1 0-6 16,-3 3 5-16,2 5 3 0,-6-1-6 0,4 3-4 15,0-1-14-15,-1 4-5 0,4-3-9 0,1 2-10 16,1 1-3-16,3 3-5 0,3 1-4 0,1 2-8 15,2 3-2-15,-1 0-3 0,2 2 0 0,7 5-4 16,-4 3-1-16,-1 1-4 0,-4-3 0 0,-3 1-7 16,-1 1 3-16,-1 0 0 0,-2 1-2 0,-2 0 3 15,-2 9 2-15,-1-8-4 0,-1 4-3 0,-5-5 2 16,-2 0-3-16,-1-5 4 0,-3 0 3 0,1-1 5 0,1-3 11 16,-1-2 7-16,0-2 12 0,-3 1 4 15,0-4 8-15,2 0-3 0,6 0-7 0,-14-5-2 16,5-1-15-16,0-2 3 0,4-2-9 0,1-9-1 15,4-1-8-15,1-7-6 0,7 0 0 0,6-1-3 0,5 3-7 16,3-4-13-16,10-9-17 0,2 2-26 0,3 7-33 16,3-2-40-16,1 1-71 0,-13 11-85 0,4-3-96 15,-4 2-71-15,5 2-105 0,-5 1-1342 16,4 3 630-16,-2 1 422 0</inkml:trace>
  <inkml:trace contextRef="#ctx0" brushRef="#br0" timeOffset="15801.307">11426 4613 195 0,'0'0'292'16,"6"4"-29"-16,-2-1-25 0,-4-3-30 0,5 3-19 16,0-1-15-16,-1 1-17 0,0-1-11 0,0 1-23 15,2-3-9-15,-2 2-10 0,0 1-14 0,-3 0 0 16,-1-3-5-16,8 1 1 0,-8-1 6 0,0 0 10 15,10-5 7-15,-5-2-2 0,0 0 17 0,3-5-3 16,1-3-2-16,1 1 19 0,-1-13-5 0,3 1 15 0,-2-1-10 16,-3-1 8-16,0-1 8 0,-1 1-7 15,-1-4-6-15,2-1-3 0,-1 4 5 0,-2 1 10 16,1 4-3-16,-1 5-7 0,1 2-12 0,0 6-17 16,-5 1-12-16,5 1-15 0,2 3-9 0,3 2-10 15,0-2-6-15,4 5-11 0,5 2-4 0,8 6-2 0,-9-1-8 16,4 6-3-16,3 1-2 0,-3 5-6 15,-3 1-2-15,0 2 1 0,-6 2-7 0,-3-6-11 16,1 9-6-16,-4 2-10 0,-5-7-13 0,0 2-9 16,-4 6-10-16,-4-3-3 0,3-5-8 0,-3-2-5 0,1-2 7 15,-5-2 6-15,1-1-1 0,1-1 6 0,1-4 7 16,-3 0 4-16,5-3 8 0,-1-1 7 0,0-2 7 16,-2 1 14-16,5-1 7 0,-3 1 2 15,4-1 2-15,2-3-2 0,-4 2-11 0,4-2 3 0,0 0-4 16,-3 3-5-16,3-3 5 0,0 0-1 0,0 0-4 15,16 0 2-15,-5-3-5 0,1 1 4 0,2-1 2 16,-3 0-4-16,2-1 1 0,5 0-2 16,1 1 2-16,-1-4 0 0,1 3-3 0,-2-4-6 0,2-2 10 15,-1-2-3-15,-1 0 2 0,2-5-2 0,-1-3 2 16,-2 0 3-16,-2-2-1 0,-2 5 1 0,-3-1-1 16,-2 1 11-16,2 0 8 0,-5 0 8 0,1 3 8 15,-1 2 17-15,0 1 16 0,-4-1 23 0,1 7 10 16,-1-1 10-16,0 1 6 0,0-2-6 0,0 4-14 15,0-2-9-15,0 5-6 0,-1-5-6 0,1 5-26 16,0 0-2-16,0 0-13 0,-8 13 5 0,3-1-6 16,2 2-1-16,2 1-7 0,-2 7-5 0,6-3-4 15,-3 1-2-15,9 5 11 0,-5 0-20 0,5 2 3 16,4-4-8-16,1 2-12 0,1-4-1 0,3-1-11 16,-1-9-1-16,-1 1-3 0,2-2-1 0,0-2-8 15,-1-3 4-15,0 0-7 0,0 0 6 0,1-4 1 16,-4-2 5-16,4-6 4 0,0-1 3 0,-1-4 3 15,-5-5 8-15,5-4-2 0,-4-4 1 0,-1 1-1 16,1-3 4-16,-4-2-2 0,-4 1 13 0,-1 3 6 16,-3 0 5-16,-1 4 9 0,-2 2-3 0,-2 2 13 15,0-1-6-15,-5 2 4 0,4 1 0 0,-4 2-1 16,0 3 17-16,0 2-13 0,3-1 2 0,-2 2-10 16,3 3-8-16,-1-1-6 0,1 1-1 0,2 2-8 15,3 2-14-15,-5-1-13 0,5 1 0 0,0 0-17 0,0 0-10 16,-4 7-2-16,4-7-6 0,8 8 7 0,-3-3 0 15,5 0 2-15,-1 0 3 0,3-2 1 16,4-1 6-16,1 1 4 0,3-3-2 0,-1 0 8 16,-6-1 2-16,-2-1 5 0,2 1 1 0,-1 0 7 0,-2 0-1 15,3-2 9-15,-4 1 1 0,0 2 6 0,-5-2 0 16,1 0-2-16,-5 2 1 0,9 0-3 0,-9 0 1 16,0 0-4-16,6-1-1 0,-6 1-3 15,5 5 6-15,-4 0 5 0,2 2-1 0,0 2 3 0,-1 2-1 16,1 2 2-16,1 1 1 0,-2 2-4 0,-2 4 1 15,1-3 0-15,1 1 5 0,0 0-8 0,1 1 4 16,3-1-2-16,-3-1-3 0,3-3-5 0,-1 3-2 16,4-3-1-16,4-2-3 0,-4-3-3 0,3-4-2 15,0-2 4-15,1 1 4 0,6-4 0 0,-2-2 7 16,-2-5 0-16,3-5 3 0,-1 2 3 0,3-6 6 16,-5-6 4-16,3 0 8 0,-4 0 9 0,0-4 8 15,-2 3 9-15,1 0 5 0,-7 3 15 0,-1 4 8 16,0 0 6-16,3 1 19 0,-7 4-5 0,2 1-1 15,-1 3 3-15,-1 1-17 0,2 1-15 0,-3 1-10 16,1 2-9-16,-1 2-11 0,0 0-4 0,0 0 3 16,0 0-2-16,8 11-5 0,-7 0-3 0,3 1-14 15,1 3 10-15,3 2-2 0,-3 2-4 0,3 8-8 16,2-5-8-16,-4-3-5 0,5 3-24 0,-1 4-8 16,-5-8-16-16,5 8-21 0,-1-12-5 0,0 1-8 15,1-1-4-15,-2-4-1 0,-2-3 6 0,2 1 6 16,0-2 12-16,-2-3 9 0,0-1 10 0,1-3 3 15,0-2 6-15,2-3 5 0,-1-3 7 0,-3 0 4 16,4-2 2-16,0-6 2 0,0-1 9 0,-4 1-3 16,4 0 10-16,-4 2 5 0,0-1 8 0,-1 4 15 15,0 0-7-15,-4 2-2 0,1 0-2 0,2 3 4 16,-3 1-5-16,1-1-4 0,-1 2 0 0,3 1-9 16,-1 1-6-16,-2 3-4 0,0-5-20 0,3 2-5 15,-3 3-2-15,0 0-1 0,9-1-9 0,-9 1-2 16,10 4-4-16,-5-2-1 0,8 0-2 0,-3 2-2 15,3-4 4-15,-2 1 1 0,2-1 6 0,-4 0 5 16,1-1 8-16,2-2 6 0,-1 0 4 0,2-2 7 16,-2 1 6-16,1-6 7 0,-3 1 8 0,-1-1 12 15,3-3 10-15,-2-1 12 0,1 0 4 0,-1 0 8 0,-5 3 17 16,1 2 7-16,-1-3 6 0,0 5 0 0,1-4-6 16,-4 3-2-16,2 3-4 0,-2 0-6 0,2-1-17 15,-2 2-2-15,-1 4-8 0,0 0-9 16,0 0-3-16,0 0 0 0,0 0 1 0,9 15-5 0,-6-6-3 15,-2 3 4-15,1 5-4 0,2 0-3 0,0 2-3 16,0 8 8-16,1-2-3 0,-1-1-2 0,-2 2-1 16,2 0-7-16,0-6-13 0,0-2-11 15,3 8-9-15,0-9-15 0,-1 2-18 0,3-3-18 0,3 0-2 16,-1-2-1-16,-1-4-6 0,-1-3 6 0,4 0 3 16,-3-5 6-16,3-3 6 0,0 0 7 0,5-4 5 15,1-3 7-15,-2-3 12 0,3-7 5 0,0 0 2 16,-2-3 1-16,0-3 10 0,0 1 4 0,-3-2 17 15,2-3 0-15,-3 0 3 0,0 2 5 0,0-2 11 16,-1 6 6-16,-5 5 5 0,2 2-2 0,-2 0-3 16,-2 3 6-16,-1 2-11 0,3-2-1 0,-3 6-2 15,0-2-5-15,0 1 0 0,0 2-3 0,-1 0-1 16,2 0-3-16,-1 2-2 0,-2 2-2 0,0-2-3 16,-3 3 1-16,4-3 0 0,-4 3 0 0,5-2-1 15,-5 2-2-15,0 0-3 0,0 0 8 0,0 0 2 16,-8 12-1-16,1-6-2 0,1 2 5 0,-8 5-2 15,1-4-3-15,-2 4 2 0,0 2-3 0,1 1 6 16,-6 1-4-16,5-1-3 0,1 6 4 0,1-9-4 16,4 4 0-16,0 0 2 0,1 0 1 0,4 2-2 15,0-1 3-15,2 0 0 0,2-1-1 0,3 2 2 16,2-1 0-16,3 1-1 0,5 2 1 0,3-5-4 16,-2-5 4-16,5-1 3 0,13-1 3 0,-1-1-5 15,1-1 0-15,1-4-1 0,0-4-2 0,3-2 0 16,-4-3 1-16,4-4 1 0,-3 1 0 0,0-3-3 0,2-1 0 15,-2-6 1-15,-5 2 1 0,-5-6-2 16,8 0 3-16,-4-3 0 0,-2-1 2 0,0 0-1 16,-6-4-1-16,-3 4 0 0,-2 0 3 0,-5 1 14 15,-4 9 14-15,-2-2 15 0,-3 4 8 0,-4 6-2 0,2-2-5 16,-9 3-3-16,-1 3 4 0,-1 4-2 0,-6 2-2 16,-3 7 6-16,-6 0-4 0,-4 7 2 0,5 4 1 15,-1 3 4-15,1 2 3 0,4-2-15 16,0 1-1-16,8 2-14 0,6-7 5 0,-1 6 2 0,4-5-9 15,5 0-2-15,2-1 0 0,2 0-4 0,3-2-7 16,3-2-6-16,-1 0-15 0,2-2-23 16,-2-3-38-16,1-1-46 0,-3 0-50 0,-1-4-58 15,-1-2-64-15,0-1-78 0,-4-1-81 0,0 0-107 16,0 0-1291-16,0 0 613 0,-17-22 410 0</inkml:trace>
  <inkml:trace contextRef="#ctx0" brushRef="#br0" timeOffset="15961.122">13523 4028 5605 0,'-19'-8'127'0,"3"5"-92"0,5-1-23 15,2 4 0-15,0-1-18 0,1-3-1 0,3 3-5 16,1-1-16-16,4 2-24 0,-5-4-35 0,5 4-49 16,0 0-47-16,0 0-52 0,0 0-70 0,0 0-91 15,0 0-1052-15,12-2 482 0,-12 2 322 0</inkml:trace>
  <inkml:trace contextRef="#ctx0" brushRef="#br0" timeOffset="18554.394">15708 4105 2770 0,'10'-5'226'0,"-5"1"-72"16,0 2-84-16,-2-1-30 0,-2 0-19 0,-1 3 0 15,-5-5 8-15,0 1 15 0,-7 1-9 0,0 2 7 16,-6 0 3-16,-4-2 9 0,-7 3 7 0,-1-3 18 15,0 1-4-15,0-2 21 0,-1-1-2 0,0-1-3 16,0 0 1-16,0-4 13 0,11 3-9 0,-7-5 0 0,0 1 6 16,4-2 3-16,7 2-4 0,-1 0-1 0,4-2-3 15,2-1-8-15,5 4-5 0,-1-2-5 16,0 3-9-16,5-2-3 0,2-1-17 0,4 3 2 16,1-4-7-16,4 5-6 0,1-5-2 0,4 4-7 0,3 1-1 15,-1 3-7-15,4 4-2 0,1 3-1 0,1 3-7 16,2 3 4-16,8 5-2 0,-6 3-1 0,-1 2-5 15,1 3 3-15,-5 6 1 0,0 0-2 0,2 3 2 16,-8 0-3-16,-1 2 3 0,-1 4-1 0,-4-3 1 16,0-1-1-16,-2-1 0 0,-2 1-1 0,-2-3-1 15,-1-1-1-15,-2-5-1 0,0 4 1 0,0-11 3 16,0-4-7-16,1 0 5 0,-1-4-2 0,0 1 3 16,0-3 4-16,0-1 6 0,-1-2 18 15,1 1 24-15,0-4 22 0,0 7 16 0,0-7-7 0,0 0-14 16,0 0-7-16,0 0 0 0,-8-17-12 0,8 9-6 15,0-1-5-15,-2 0-5 0,0-2-1 0,2-1-6 16,0 3-9-16,-1-1-3 0,1-1 4 0,1 1-11 16,-1 1-3-16,0 1-1 0,2-1-4 0,-2 3 3 15,-2 0-3-15,4 1 0 0,-1 1-5 0,-1 0-4 16,1-1 4-16,-1 5 0 0,0-5-2 0,0 2 0 16,0 3-4-16,3-5-1 0,-3 5 4 0,2-5-4 15,1 3 3-15,-2-3 0 0,-1 5 0 0,1-6-3 16,0 3-1-16,1-5 3 0,-1 2 2 0,0-1-2 15,2 1 2-15,-2-2-1 0,2 0-1 0,-2-2 0 16,2-3 2-16,-3 2 1 0,1 1 6 0,-1-3-9 16,1 2 2-16,-2-2-3 0,1 2 0 0,-4 0 5 15,1-1-1-15,0 3 1 0,0 1 1 0,-2 2 3 16,1-4 4-16,-1 5-1 0,-4 0-4 0,3-2-2 16,-2 5 0-16,-1-1-4 0,-1 2 3 0,-3 1-6 15,-1 1 0-15,-6 3 0 0,0 4 3 0,-8 4-1 16,0 2-2-16,1 3 2 0,-3 3 6 0,3 0-9 15,0 2 3-15,2 3-1 0,3 0 6 0,-3-1-10 16,8 1 1-16,1 1 2 0,4-1 3 0,0 0-4 16,5-2-3-16,4 3 3 0,3-1-2 0,3-6 0 0,4 6 0 15,2-2 1-15,4-7-2 0,5 9 3 16,3-3 10-16,5 3-8 0,1-4-2 0,2-1 0 16,3-3-1-16,0 4 3 0,1-1 1 0,0-2-5 15,1 0 10-15,-5 1-5 0,4-2 1 0,-6 0 1 0,0-1 0 16,-9-3-6-16,-3-4 3 0,-3 2 0 15,-2-2 2-15,-3 1-4 0,-1-3 0 0,-1 1 0 16,-3 1 2-16,1 1 5 0,-6 1 5 0,1-1-6 16,-5 0 2-16,0 0-2 0,-2-1 6 0,-5 1-6 0,-1-2 2 15,-1 1-1-15,1-3 0 0,-6 0 2 0,6-1-3 16,-2-2-2-16,-2 1 0 0,6-1 2 0,-1-3 0 16,1 2 3-16,4-2-2 0,3 0-4 15,0 0 0-15,6 0-1 0,-9 0-2 0,9 0-7 0,0 0 6 16,-3-2-8-16,3 2 0 0,18-7 2 0,0 2 0 15,8-5 0-15,4 3 0 0,1-4-2 0,0 3 4 16,1-5 5-16,1 1-1 0,-3-1-2 0,6 2 1 16,13-8 0-16,-13 4-4 0,7-6 2 0,-5 7-3 15,8-9 2-15,0-1-1 0,-2-3-2 0,-6-3-4 16,-8 6 2-16,-1 0 0 0,9-11-1 0,-12 10 8 16,-6-4-6-16,2 0-1 0,-5 4 3 0,0-1 1 15,-5 5 2-15,-3 4 6 0,-5 6 1 0,0 0 1 16,-2-1 2-16,-1 2 1 0,-2 2 2 0,-1 4-2 15,-1-1 5-15,-2 1-8 0,-4 3-3 0,-1 4 3 16,-8 2-2-16,1 1-2 0,-6 11-2 0,-1-1 2 16,2 2 0-16,3 0-5 0,0 3 0 0,5 1-5 15,3-5-3-15,1 7-8 0,1-6-9 0,6 1-12 16,0 2-14-16,3-2-10 0,3-1-2 0,2-1-14 16,4-5-3-16,3 0-7 0,1 0 5 0,5-2-11 15,0-3 2-15,5 0 6 0,4-3 9 0,-7-6 16 16,11 0-5-16,-3-6 8 0,-2-3 4 0,3-1 13 15,-1-3-2-15,-1-3 10 0,0 0 2 0,0 2 1 16,-3-3 10-16,-2 0 9 0,2 2 5 0,-9 3 5 16,1 2 3-16,-2 0 21 0,-5 3-4 0,0 0 5 15,2 2 4-15,-5 1-9 0,3-1 7 0,-2 2-4 16,-1 2 2-16,-2 1-4 0,0-1-5 0,-3-1 4 16,4 2-1-16,-5 2 0 0,3-5-1 0,-3 5-2 15,0 0 3-15,4-3-5 0,-4 3-1 0,0 0-2 16,1-3-6-16,-1 3 4 0,0 0-1 0,0 0 2 0,0 0 4 15,0 0-4-15,-8 17-3 0,3-10 3 16,0 3-2-16,-3 1-1 0,3 5 3 0,0-2-1 16,-4 11 2-16,4-7-3 0,-3 0 8 0,3 1-6 15,0-2 0-15,0 1 3 0,2-1-6 0,2 1 2 0,-3 2 1 16,2-4-3-16,0 3 1 0,0-1 2 0,1-1 4 16,2 2-5-16,5-4 0 0,-2-1 2 0,0 1-3 15,2-3-1-15,2-1-5 0,2-3-10 16,-1 1-7-16,4-3 3 0,1-2-9 0,3-2 6 0,2-4-5 15,1-2 8-15,7-6-3 0,-4-3 4 0,3-6-1 16,-1-2 5-16,2-4-10 0,5-11 13 0,-6-5 1 16,-4 1 16-16,2-1 12 0,-5-4 18 15,1-4 4-15,-6-1 6 0,1 1 8 0,-3 1 17 0,-5 11 23 16,-1-8 17-16,-4 13 18 0,-4 4 5 0,-1-1 25 16,0 3 23-16,1 10-1 0,-3 3 4 0,1 2-16 15,2 4-22-15,-1 2-13 0,0 0-22 0,2 1-13 16,1 4-13-16,0 0-4 0,-10 17-13 0,5 1-4 15,1 7-10-15,-2 3-7 0,2 2 2 0,-4 1-7 16,6 3-5-16,1 0-3 0,2 15-3 0,0-15-14 16,4 0-10-16,0 2-8 0,2-2-20 0,3 1-18 15,1-3-25-15,-2-2-15 0,2-3-18 0,5-4-19 16,2-1-9-16,-3-7 4 0,2-3 4 0,2-3 8 16,1-4 2-16,1-3 14 0,6-2 8 0,-5-7 6 15,4 2 12-15,1-10 8 0,0-1 2 0,-4-2 10 16,0-3 10-16,0-1 8 0,-3 2 9 0,-3-1 22 15,-4 5 22-15,-4 0 11 0,0 2 10 0,-5 2 9 16,0 3 8-16,0 1-1 0,-1 3 1 0,2-2-8 16,-4 5-7-16,1-2-10 0,-1 0-6 0,-1 4-9 15,1-4-5-15,-1 4 2 0,0 0 0 0,0 0-4 16,-1 14-1-16,2-6-4 0,-1 4 1 0,-1 2 4 16,1 2-6-16,3 0-4 0,-1 0-8 0,1-5-7 15,3 1-11-15,-1-1 0 0,0-1-1 0,0 0-5 16,3 2 3-16,1-6-4 0,1 1 3 0,2-3-1 15,-1-2 1-15,2 1 4 0,0-6 5 0,1 1 1 0,3-7 4 16,-1-6-1-16,2 4 5 0,-1-8-3 16,-1-2 6-16,-2-2 2 0,0-3-2 0,-3 0 2 15,-2 0-1-15,-3-1 1 0,0 2 12 0,-6 0-6 16,-5 5 3-16,1-1 4 0,-1 3 4 0,-4 1 2 0,2 0 7 16,-5 5-6-16,-1-1 2 0,-6 2-1 0,4 4-3 15,-4 3 0-15,1 0-5 0,0 4-1 16,-4 3-1-16,7 1-3 0,-3 3 0 0,0 1 1 15,4 2-4-15,2 2-8 0,6-1-4 0,0 2-1 0,6-1-3 16,2 1-5-16,8 2-2 0,3-3 1 16,10 5-4-16,0-2 1 0,7-4-3 0,0 0 6 15,1-4-1-15,1-2 3 0,1-1 2 0,-1-1 3 16,0-2 1-16,-4-1-2 0,-6 2 4 0,1-2 2 0,-3 0-3 16,-2 0 5-16,1 2 3 0,-1-1-3 0,-5 1 5 15,6 1 0-15,-5 3 0 0,0-4 1 0,3 4 5 16,-4-1-2-16,-2 2 0 0,0-1 0 15,0 2 2-15,1 4 0 0,-5-2-3 0,3 4 0 0,-2-4 0 16,-3 2 6-16,-1 0-2 0,-1-1-3 0,-2 0 3 16,-1 0 1-16,-3-2 2 0,-1 3-1 15,1-3 1-15,-3 0 1 0,4-2 0 0,-2-1 5 0,0-1 15 16,1-2 9-16,0 1 12 0,0-1 10 0,3-3-6 16,0 0 2-16,0 0-12 0,-6-12-6 0,6 4-4 15,3-1-2-15,0-8-10 0,6 0-4 0,4-9-1 16,2 1-2-16,5 3-10 0,2-3-2 0,4 2-4 15,1 2-9-15,-3 1-9 0,6 0-7 0,-1 3-9 16,0 1-10-16,1-1-14 0,-1 1-21 0,-1 3-25 16,-1 0-33-16,0 1-41 0,-8 5-32 0,-1-3-35 15,-5 5-51-15,-4-2-58 0,-3 2-52 0,1-2-62 16,-7 0-1077-16,-6 0 514 0,-4-1 344 0</inkml:trace>
  <inkml:trace contextRef="#ctx0" brushRef="#br0" timeOffset="18696.015">17134 4182 155 0,'-54'1'462'0,"16"-1"-43"16,6 1-45-16,13 0-48 0,6 2-37 0,7-2-30 15,6 2-21-15,0-3-29 0,26 3-24 0,12-2-12 16,26-5-30-16,40 0-41 0,-2-4-60 0,2 3-90 16,-2 0-154-16,-12-6-840 0,-25 3 346 0,24-9 232 15</inkml:trace>
  <inkml:trace contextRef="#ctx0" brushRef="#br0" timeOffset="26298.366">12996 6278 183 0,'-1'-12'382'0,"0"7"-6"0,1 2-7 15,-3-4-7-15,3 3-21 0,0 4-23 0,-4-3-32 0,4 3-28 16,0 0-22-16,0 0-21 0,0 0 0 16,-5 22-6-16,1-3 2 0,-1 8-9 0,4 2-16 15,-3 1-14-15,3 0 9 0,1 2-15 0,-3-3-14 16,3 2-12-16,0-3-13 0,0 2-11 0,3-1-9 0,-3 1-12 15,0-2-10-15,0 1-5 0,0-1-8 0,0 0-7 16,0-1-6-16,0-3-3 0,0 2-8 0,-3-6-2 16,2-8-5-16,1 0-3 0,0-1-4 0,-4 1-1 15,4-4-3-15,0 0 0 0,0-3 3 0,-1-1 8 16,1 2 17-16,0-6 17 0,-4 1-11 0,4-1-3 16,-4-10-3-16,-2 1-7 0,-2-10-3 0,3-6-9 15,-1-4-2-15,-1-4-3 0,-3-17-6 0,4-4-2 16,-1-4-6-16,0-29-5 0,2 4 3 0,2 0-7 15,4 2-1-15,2 23-1 0,3-2-3 0,-1 6 4 16,2 3-4-16,-3 17 6 0,0-1 0 0,1-2-1 16,3 9-3-16,0 0-2 0,1 6 0 0,1 5 7 15,-1 3-10-15,-1 1-3 0,1 4-2 0,2 2 1 16,1 0-4-16,2 2-1 0,3 2 1 0,2 3-4 0,-3 1 9 16,3 5-5-16,1 2 0 0,-4 2 1 0,6 5 1 15,-3 2 1-15,-5 5-2 0,-1 3 5 16,-3 2 4-16,-1 5-7 0,-9 0 9 0,0 1-4 15,-1 2-5-15,-7 2 0 0,-2-3-4 0,-3 0 2 0,2 0-6 16,-5-3-1-16,2 1-4 0,-5-6 1 16,5 1-3-16,-4-5 1 0,7-5 2 0,-5-3 0 15,4-2 5-15,-5 1-1 0,8-6 1 0,0 2 3 0,0-4 1 16,0 0 8-16,0 2-7 0,3-7 2 0,2 3-1 16,-1-1 4-16,1 0 0 0,0-1-1 0,4-1 2 15,-5 2 0-15,5-2 0 0,-4 5-1 0,4-5-1 16,0 0-1-16,-6 0-5 0,6 0 4 0,0 0-2 15,0 0-4-15,-3 3-1 0,3-3 0 0,0 0 0 16,3 6 1-16,-2-1 6 0,2 1-4 0,3 3-1 16,-2 1 4-16,1 2 0 0,-1 0-2 0,1 5 1 15,5 0 1-15,-2 0 0 0,-2 0-1 0,2 0 4 16,5 6-1-16,0-1 0 0,1-5-1 0,1 3 2 16,0-6 0-16,1 1 0 0,4 1 3 0,-3-3-5 15,6-1 1-15,2 0 0 0,-2-5 2 0,-5-2 0 16,9 1 1-16,-3-5 1 0,-2-1-2 0,-1-1 3 15,0-3-3-15,5-3 4 0,-6 0 0 0,3-5-2 16,-8 0 2-16,7-5-3 0,-4-2 3 0,1-3-2 16,-5-5 1-16,-2-1 0 0,-2-2-2 0,-4 1-3 15,0-2 3-15,-2 1 1 0,-1 1-3 0,-2 3 1 16,-2 7 3-16,-2 1 1 0,-1 1 1 0,1 5 5 16,-1 1 3-16,2 2 9 0,-4 4 5 0,3-2-9 0,-1 6 0 15,-5-2-12-15,0 7 5 0,-1 4 2 0,-7 5-6 16,0 11-2-16,-2 2-3 0,5 3 0 15,0 0 8-15,0 3-8 0,3 1-1 0,4-2 1 0,1 2-5 16,3-1 5-16,3-3-4 0,0-1 1 0,4 0-3 16,5 3-7-16,-2-5-1 0,5-5-11 0,1 1-2 15,-2-5-2-15,6-5-7 0,1 0-3 0,6-3-3 16,-4-3 2-16,1-4 2 0,-1-2 2 0,1-2 6 16,5-5 0-16,-6-3 7 0,4-7 1 0,-2 2 2 15,0-6 5-15,-2-1 3 0,1-5 1 0,-2-4 4 16,4-10 3-16,-9 9 2 0,4-14 3 0,-7 13 6 15,5-14 5-15,-5 2 7 0,-6 13 13 0,0 3 16 16,0 5 12-16,-2 4 17 0,-2 4 27 0,-1 4 12 16,1 2 11-16,2 2-15 0,-3 4-12 0,0 0-13 15,1-1-26-15,-1 5 0 0,0 0 4 0,0 0-15 16,0 0 1-16,3 18-12 0,-2-2-9 0,-1 2 3 16,4 9-7-16,-3-3-1 0,3 3-5 0,0-1 1 15,6 3-2-15,-5-2-2 0,3 1-2 0,1-2-6 0,0 0-12 16,-4-2 0-16,4 0-12 0,-3-4-13 0,2-2-19 15,-2-2-11-15,1-5-11 0,-2 1-9 0,4-4 0 16,-4 2-1-16,0-4 5 0,-1-1 9 16,1-1 9-16,2-2 9 0,-1-3 1 0,1-3 6 0,0-2 4 15,-1-3 4-15,3-4 6 0,0-4 2 0,-2 0 4 16,-1-1 1-16,-1-2 1 0,1-4 5 16,-2 5 2-16,0 0 5 0,-4 7 14 0,1-5 11 0,-1 4-1 15,-1 0-3-15,1 4 3 0,0-1 1 0,-3 4-3 16,3 1-6-16,0-3-5 0,-1 5-5 0,1 3-5 15,4-5-1-15,-4 5 3 0,0 0-4 0,0 0 2 16,5 12-8-16,-1-6 3 0,5 3-6 0,-4 1-8 16,4-1-2-16,3 0-6 0,0 1-4 0,5-1-9 15,-1 0-6-15,4-1-2 0,-4-3-2 0,3 0 2 16,-1-2 2-16,0-2 3 0,-4-1 1 0,0 0 8 16,1-2 4-16,1-3 4 0,2 0 2 0,-3-5 4 15,-2 0 6-15,4-1 6 0,-6-1 6 0,2-3 8 16,-2 1 2-16,-2-1 5 0,2 1 12 0,-5 0 7 15,-1 2 14-15,-1-1 7 0,0 2 2 0,-2 1 2 16,0 0 10-16,-2 0 5 0,2 4-2 0,-1-2-3 16,-2 5-1-16,1-3-10 0,0 2-11 0,0 4-6 15,0 0-7-15,0 0-7 0,0 0 2 0,-14 16-3 0,5-2-5 16,-2 5-8-16,-1 4-19 0,-1-1-20 0,2 3-7 16,2 1-3-16,1 0-14 0,-2 0-22 15,8-5-32-15,-1 3-15 0,3-6-20 0,3-1-13 16,-1 0-8-16,7-3 7 0,-4-3-1 0,5-1 20 0,2-3 2 15,-2-3 18-15,0 0 14 0,6-2 10 0,-6-2 20 16,3-5 17-16,-1 0 23 0,3-6 18 0,-2-4 19 16,-1 0 25-16,6-6 23 0,-7-3 10 0,2 0 15 15,1-3 6-15,-1 2 3 0,1-1 0 0,-1 2 4 16,1 0 6-16,-4 1 1 0,-1 7-6 0,1-1-4 16,1 3-6-16,-4 5-7 0,1-1-14 0,-1 4 2 15,2 3-15-15,-1-1 0 0,6 1-8 0,-4 3-3 16,4 5 0-16,3 3-11 0,-3 1 1 0,0 4 0 15,-1 1-6-15,-3 1-2 0,0 2-2 0,0 0 0 16,1 9-4-16,-2-2-1 0,-4 0-6 0,-2-4-4 16,0 1-15-16,-2-2-5 0,1-3-9 0,-1 1 0 15,-1-4-7-15,0-3 5 0,0 2 0 0,0-3 2 16,0-3 13-16,0-1 2 0,0 0 4 0,0-5 11 16,-1 4 11-16,1-4-1 0,0 0 5 0,0 0 7 15,2-21 0-15,0 10 3 0,0-5 7 0,1-4 1 16,3-5 9-16,-1-2 7 0,3 0-8 0,1 0 8 15,2 1-6-15,2 2-4 0,0 2 0 0,-4 5-3 0,2-1 1 16,2 2-5-16,0 1-6 0,1 3 10 0,0 3-20 16,-2 1-4-16,3 4-2 0,-1 1-1 15,0 2 15-15,0 4-19 0,-1 0-6 0,2 2 1 16,-1 4 4-16,0 3-1 0,-5 1-1 0,4 3 1 0,-2-1 1 16,1 2-5-16,-3 2 9 0,1 4-8 0,-2-5-7 15,-3-1-4-15,0 3-10 0,3-5-7 0,-6 3-16 16,5-2-7-16,-3-3-11 0,-2-2 1 0,2 0 1 15,2-1 5-15,-2-4 7 0,1-1 7 0,-1-1 3 16,1 0 9-16,2-3 3 0,-2-1 6 0,4-3 1 16,0-3 5-16,-2 0 5 0,3-4 12 0,-1-2 4 15,3-3 4-15,3-8 6 0,-2-1-2 0,2-2 1 16,-2 1 14-16,0-2 5 0,-4 2 5 0,1 0 7 16,-1 2 5-16,1 6 2 0,-6 3 12 0,4-1 1 15,-4 5-2-15,-2 3-14 0,2 1 3 0,-2 0 7 16,1 1-27-16,-3 1-2 0,0 4-6 0,0 0-7 15,0 0 2-15,6 13 0 0,-7-2 0 0,1 3 3 16,0 3-9-16,-1 3-5 0,-3 1 2 0,1 4-5 16,2 2 7-16,-4-1-5 0,3-3-3 0,2-5-17 0,0 2-8 15,0 5-28-15,4-7-10 0,-2-1-11 16,2-3-10-16,1-2 0 0,1-2 3 0,1-3 2 16,-3 0 6-16,4-2 9 0,0-2 8 0,2-3 4 0,3-3 4 15,-3 2 5-15,7-7 7 0,-3-1 1 16,3-4 8-16,2-7-1 0,0-1 6 0,-2-3 6 0,-1 0 1 15,3-1 2-15,-2-2 4 0,1-1 10 16,-3 1-1-16,2 3 17 0,-4 2 4 0,-1 11 1 0,-4-5 5 16,0 7-9-16,-2-1-3 0,-2 4 8 0,2 2-17 15,-2 0-6-15,-3 2 0 0,-1 2 3 0,0 0-5 16,13 6 2-16,-9-1 2 0,1 7-3 0,-1-2 0 16,-2 8 1-16,1 0-3 0,-2 2 2 0,2 7 1 15,-6-1 1-15,3 1-8 0,0-1 1 0,3 2 3 16,-2-2-20-16,2-5-10 0,-2-3-4 0,4 0-9 15,-1-3 2-15,5-4-2 0,-1-1 5 0,1-1 11 16,5 1-1-16,-3-5 3 0,3 0-1 0,-1-2 2 16,5 0 3-16,0-2 3 0,2-1 6 0,-1-2-1 15,1-1 2-15,2 1 1 0,0-5 4 0,4-1 3 16,2-1-2-16,1-3 0 0,1 3 1 0,0-4 5 16,2 1-2-16,-1-2 0 0,1 0 4 0,0 0 0 15,-1 0 5-15,-3 2 0 0,2-4 2 0,-3-2 4 16,0 1-2-16,-3-1 1 0,-1-2-1 0,-1 1 2 0,0-1 3 15,-3-1-1-15,-5-2-5 0,1 2 11 16,-3-4 5-16,-4 7-3 0,0 1 1 0,-3-3 11 16,-2 5 0-16,0-1 15 0,-6 4 5 0,0 0 9 0,0 6 1 15,-5-1-7-15,-4 2-10 0,0 5-1 0,-9 5-3 16,-6 6 10-16,-2 6 3 0,2 2-4 0,2 9-3 16,2-3-1-16,2 2-37 0,5 1-17 0,5-1 0 15,4 0 0-15,3 2 0 0,4-10 0 0,6 5 0 16,3 1 0-16,8-3 0 0,2-1 0 0,5-3 0 15,8-1 0-15,5-6 0 0,16 2 0 0,-4-7 0 16,6 2 0-16,-2-3 0 0,-14-1 0 0,-3-1-243 16,1-2-142-16,-5 3-111 0,-4-1-125 0,-10-3-1529 15,-9 0 718-15,-9 0 476 0</inkml:trace>
  <inkml:trace contextRef="#ctx0" brushRef="#br0" timeOffset="26999.47">10335 7902 169 0,'0'0'346'0,"-9"0"-20"0,2 1-9 0,2 0-7 16,-1-1-1-16,-2 2-13 0,0-1 6 15,2 0 2-15,0 2-8 0,-2-1-5 0,2 0-10 0,-1-1-13 16,7-1-26-16,-8 2-21 0,8-2-24 0,-7 1-21 16,7-1-20-16,-4 4-12 0,4-4-13 0,6 5-7 15,3 0-2-15,4-2-8 0,14 3 2 0,8-3 2 16,21 2-1-16,3-1-6 0,3-1 2 0,29 1-15 15,-26-5 11-15,2-1-8 0,22 1 0 0,-29-3-3 16,1 4 1-16,-2-2 0 0,-8 2-8 0,-10-1 0 16,-1 1-7-16,-7-1 1 0,0 1 0 0,-1 1-6 15,-12-1-3-15,1-1-2 0,-6 1 3 0,-3-2-4 16,-3 2 1-16,-3 0 8 0,2-1 7 0,-3 0 7 16,-5 1 2-16,8 0 0 0,-8 0-10 0,6-2-59 0,-6 2-29 15,0-3 0-15,0 3 0 0,-4-8 0 16,4 8 0-16,-4-4-40 0,1 0-160 0,-1 3-87 15,0-3-95-15,4 4-97 0,-13-2-96 0,7 1-1501 0,-3-1 692 16,0-4 460-16</inkml:trace>
  <inkml:trace contextRef="#ctx0" brushRef="#br0" timeOffset="29067.856">12865 7708 326 0,'-4'-10'320'0,"0"1"6"16,-2 0 2-16,1 0 4 0,-2 1 16 0,1-1-23 16,1 5-2-16,-3 0 11 0,4-2-2 0,-2 4-20 0,-2-2-25 15,3 3-22-15,-5 1-26 0,-2 3-16 16,3 6-17-16,-6 3-11 0,-3 11-13 0,0 3-18 15,0 1-13-15,2 4-15 0,-7 11-12 0,10-9-11 0,0 0-12 16,4 1-9-16,3-2-14 0,0 2-4 0,4 0-6 16,2-1-3-16,6-3-9 0,0-1-11 15,3-1-1-15,2-1-9 0,3-5-7 0,3 2-12 0,2-3-10 16,1-4-8-16,-3-7-10 0,6 6-5 0,-3-9-5 16,1-2-1-16,1-3 2 0,-2 0-4 0,4-5 0 15,2-4 1-15,-7 1 2 0,5-7 4 0,0-2 1 16,-8 1 0-16,0-8 3 0,1-3 0 0,1-5 6 15,-4-2 0-15,3-11-1 0,-3-2 7 0,-5 11-6 16,-4 0 3-16,-1 2 1 0,-3 0 4 0,-1 3 11 16,-3 5 3-16,1 6-2 0,-3 1 2 0,-2 2-2 15,1 4-4-15,-2 2 2 0,1 1 0 0,-2 3 0 16,-3-1-4-16,6 5-2 0,-7 2-1 0,-1 6 3 16,0-1-5-16,1 5-2 0,0 0-4 0,1 3-5 0,1 2-8 15,5 1-6-15,0 0-11 0,3-1-22 0,2 1-7 16,3 0-10-16,3-5-9 0,0 0 5 15,4 0 0-15,3 0 2 0,2-5 8 0,0 0 5 0,1-3 5 16,1-1 5-16,2-4 2 0,2-2 15 0,-3-3-1 16,-1-2 3-16,1-2 6 0,2-12 2 0,-1 3 9 15,1-5 5-15,-5 1 22 0,0-5 1 0,-1 3 14 16,-3 1 15-16,-1-2 9 0,-1 9 14 0,-2-4 15 16,-1 3 14-16,-1 5 13 0,0 1 4 0,-3 1 9 15,2 5 5-15,-2 0-21 0,2-1-9 0,-2 3-22 16,2 2-5-16,-3 2-9 0,0 0 8 0,7 11-8 15,-1 0 0-15,0 7 0 0,1 8-1 0,0 4-3 16,2 0-4-16,-3 1 2 0,-1 4-9 0,0 11 1 0,1 0 3 16,0 1-11-16,-4-2 9 0,2-8-14 15,1 10 0-15,-2-3-5 0,-1 2 3 0,-2-9-5 0,2-3-8 16,0 2 0-16,4-1-2 0,-3-1 0 0,-6-2 5 16,5-3-9-16,-1-2-4 0,0-3 0 0,1-7-2 15,-2-5 1-15,0 0-2 0,0-8 5 0,0 4-1 16,-2-2 1-16,4-2 7 0,-2 0-3 0,0-4 0 15,0 0-4-15,-4-14 1 0,2-2-3 0,-1-10-3 16,0 1 10-16,2-6-9 0,-3-1 14 0,3-3-15 16,-2-10-5-16,2 11 4 0,-2-2-1 0,2 0-2 15,0 1 4-15,1-1 9 0,-1 2-11 0,-1 1 3 16,4 3-9-16,-1 1 9 0,3 1-3 0,1 3 0 16,-1 6 5-16,2 0-7 0,0 6 4 0,2-1 10 15,-1 4-17-15,0 2 1 0,3 2 1 0,-1-1 0 16,3 3-3-16,-1 3 1 0,2-2 2 0,6 3 9 15,1 4-9-15,-4-1-2 0,3 5 5 0,-2-1-5 16,-1 3 7-16,-3 1-6 0,0 1 4 0,0 1-2 0,-3 2 5 16,0 1-4-16,-3 0-1 0,-1 1 14 15,-5-3-14-15,-1-1 9 0,2 3 5 0,-8 0-21 16,0-2 10-16,-2 2 1 0,-2-2-2 0,-4-1 3 0,-1 0 4 16,-1 1 2-16,-5 1-7 0,-3-2 5 0,8-5-8 15,-3 1 2-15,2-3-1 0,-2 1 0 0,4-3 10 16,2 1-9-16,0-4 3 0,3 0-2 0,1 3 1 15,1-3 8-15,2-1-11 0,0 0 3 0,2 2 0 16,4-2-2-16,-9 0 4 0,9 0-6 0,-7 0-1 16,7 0-3-16,0 0 2 0,0 0-4 0,-7 2-1 15,7-2 0-15,0 0-1 0,0 0-11 0,0 0-2 16,0 0 4-16,0 0-2 0,0 0-2 0,0 0 12 16,0 0-14-16,0 0 1 0,0 0 1 0,0 0 0 0,0 0-1 15,18 2 4-15,-18-2 3 0,10 5 1 16,-3-3 1-16,1 1 1 0,1-1 1 0,5 3 0 15,-1-2 0-15,1 0-1 0,0 0 1 0,5 1 3 0,-1-2 1 16,3-2 2-16,7 0 10 0,-13 0-10 16,7-5-2-16,-2 3 5 0,2-2-4 0,-2-1 7 15,7-1-1-15,-1-5 0 0,-7 1-1 0,4-2 0 16,-4 2 9-16,-3-2-7 0,0-2-3 0,3-5 1 0,-1 0 0 16,1-2 2-16,-6-3 0 0,1 0-1 0,-1 0-1 15,-3-1 1-15,0 2 11 0,-2 5 7 0,-4 2-18 16,-3 4 9-16,-1 1 2 0,-1-2 1 0,-3 4-2 15,3 3 6-15,-3-1 6 0,0 2 0 0,-1 0-4 16,0 5 1-16,-1 0-4 0,-4 4-1 0,0 2 0 16,0 6-3-16,-3 2 4 0,1 3-5 0,-1 7 0 15,-4 1-2-15,6 1 3 0,-3 0 0 0,5-1-5 16,4 1 1-16,-1-3-9 0,4 3-8 0,2-8-17 16,2 0-5-16,1 2-10 0,5-4-22 0,-2-2-22 15,5 2-16-15,-3-7-14 0,5 3-6 0,2-4 5 16,-2-1 4-16,1-4 15 0,-1-2 5 0,2-1 10 15,-2-3 9-15,2-4 6 0,2 0 10 0,-2-2 6 0,-2-5 9 16,1-2 2-16,5-6 11 0,-2-1 14 0,-2-1 9 16,3-2 5-16,-6-1 10 0,2 2 9 15,-1-1 11-15,-2 1 2 0,4 1 2 0,2 3 3 0,-7 5 0 16,2 0 3-16,2 2 1 0,-1 3-9 0,0 2 2 16,0 0-4-16,0 4-3 0,1-2-3 0,-2 7-2 15,7 0 1-15,-2 4-1 0,2 0-3 0,-3 5-4 16,-2 3 3-16,4-1-4 0,0 2 4 0,-4 1-3 15,0 1-2-15,-6-1 1 0,5 2-6 0,-6 2 4 16,1-1 0-16,-4 2 0 0,-2-2 1 0,-3-3-3 16,-3-1-1-16,2 0 0 0,-5 0-3 0,2-2 1 15,0-1 0-15,-5 1 3 0,6-4 2 0,-1-2-3 16,1 0-1-16,0 0 1 0,2-3 1 0,-5-2-2 16,7 0 0-16,0 0 1 0,-10-6 0 0,5-2 3 15,4-1-6-15,1-3 0 0,5-4-3 0,-4-3 1 16,8-6-1-16,-1-1-2 0,5-1 2 0,0-4-3 15,0 5 3-15,8-1-5 0,-1 0 3 0,3 2 5 0,3 1-11 16,-1 2-8-16,2 0-13 0,1 6-16 16,3 0-22-16,-4 5-39 0,-2 2-43 0,4 4-39 15,-8 2-39-15,9 3-30 0,-9 3-35 0,6 2-30 0,1 0-58 16,-2 6-67-16,-6-1-907 0,-1-2 452 0,3 6 300 16</inkml:trace>
  <inkml:trace contextRef="#ctx0" brushRef="#br0" timeOffset="30434.402">15108 7945 154 0,'4'-7'259'16,"0"-2"0"-16,0-1 2 0,1 2-9 0,-1-4-5 15,1 2-2-15,-4-2-5 0,3-2 16 0,-4 3-22 16,-2-2-4-16,0-5-1 0,1 7-5 0,-4 0 4 16,1 0-7-16,-1 1-7 0,-3-2-3 0,1 4 0 0,-1 0-15 15,-2 0-6-15,-3 2-10 0,-4-1-16 16,-2 7-13-16,0 3-15 0,-9 4-16 0,1 3-8 15,3 4-10-15,-7 1-10 0,3 0-11 0,1 4-8 0,4 0-7 16,0 6-8-16,4-4-7 0,1 1-6 16,4 4-12-16,5-2-23 0,3-6-12 0,-2-2-23 15,7 1-17-15,1-2-5 0,4-2-5 0,2-2-1 0,2-4 8 16,-2-1 3-16,8-1 7 0,-5-4 4 0,4 2 2 16,2-6 3-16,3-2 6 0,0-3-2 0,0-1 10 15,1 0-1-15,0-3 5 0,-5-1 7 0,8-4 9 16,-4 4 6-16,-4-1 9 0,1 2-1 0,2 0 3 15,-3 2 8-15,-4 2-1 0,-2 3-1 0,-3 0-3 16,3 1-2-16,-3-1-5 0,0 4 3 0,-1 1-3 16,-4 0-3-16,9 4-1 0,-7 3 0 0,5 0-4 15,-4 3 0-15,1 1-4 0,3 1 2 0,-1 3-2 16,-5-3-6-16,6 4 4 0,-1 0-2 0,3-4-9 16,-4 2-5-16,4-1-10 0,-3-4-9 0,6 3 1 15,-3-3-9-15,4-1 7 0,-3-3-3 0,3 2 0 16,0-7 4-16,-2 0 3 0,0 0 2 0,1-5 12 15,2-4-8-15,-1-2 2 0,1-3 13 0,1-10-3 16,-2-1 9-16,0-3 9 0,-3-4 3 0,4 0 11 0,-5-1 5 16,-4-4 12-16,4 3 6 0,-3-2 10 0,-2-11 12 15,1 13 4-15,-1 3 10 0,-1 2 14 0,-2 3 12 16,-2 8 6-16,1 0 11 0,-3 4 12 0,3 4-5 16,3 1 11-16,-6-1-19 0,3 5-12 0,0 0-18 15,0 2-12-15,0 3-5 0,0 0-6 0,0 0 7 16,4 23-23-16,-4-6-8 0,0 1 1 0,0 8 1 15,3 2-14-15,-2 1 5 0,-1 3 3 0,1 1-14 16,-1-1-4-16,0 0-3 0,3 0-5 0,-2-1-4 16,4 2-7-16,3-4-9 0,-3-2-14 0,3-1-12 15,0-8-12-15,-1-2-7 0,4-2 0 0,3-1 0 16,-3-6 2-16,-1 1-4 0,4-4 11 0,-2-3 7 16,1 0 1-16,0-5 4 0,1-2 0 0,0-5 4 15,5-2 4-15,-3-1-2 0,3-4 3 0,-2-2 6 16,-1 0 1-16,-2-2 5 0,-2 7 2 0,-1-2 17 0,-2 1 3 15,-1-1 5-15,-2 3 4 0,1-3 9 0,-3 8-11 16,0-1 11-16,-2 4 0 0,-1 1-3 0,4-1-2 16,-5 2-9-16,2 1-5 0,-2 3-5 0,1-4 2 15,-1 4 1-15,0 0-4 0,0 13-2 0,0-6-3 16,-1 2 1-16,-1 2-5 0,4 5-10 0,-2 1-5 16,-2 0-10-16,4 0-10 0,-1-2-13 0,3 2-13 15,0-2-7-15,-1-2-6 0,3-3-2 0,0-1 3 16,0-1 7-16,-1 0 11 0,3-2-2 0,1 0 9 15,1-6 3-15,-5 1 6 0,3-2 4 0,1-5 6 16,4 2 4-16,-4-5 11 0,0 0 7 0,2-3 7 16,-1-2 13-16,4 2 14 0,-5-4 5 0,-2 1 8 15,3 1 1-15,-1-1 2 0,1 5 3 0,-1-2 6 16,5 1-8-16,-5 2 1 0,1 1 0 0,0 1-6 0,-2 2 6 16,3 1-21-16,1 2-4 0,1-1 3 0,1 3-5 15,-5 0-1-15,0 3 2 0,5 1-2 16,-5 0-8-16,1 3 6 0,0 0-3 0,-1 0-3 0,-1 4-1 15,0-2-3-15,-6 3 0 0,3-3-7 0,-2 4-1 16,-1-2-1-16,0 2-8 0,-1-4-11 16,-1 3-4-16,-1-2-6 0,2 0-3 0,-1-3-2 0,0-4 1 15,1 2 1-15,1 0 9 0,1-3 2 0,-3-2 5 16,10 0-1-16,0-4 3 0,-1-1 5 0,3-1-1 16,1-4 1-16,0-1 2 0,-2-4 6 0,12-3-5 15,-5 0 1-15,5-2 0 0,-1-2 0 0,1-3 7 16,3-1-2-16,-5-1 0 0,3-2 0 0,2 2-2 15,-7-3 4-15,4 5 1 0,-5 1 6 0,-1 1 4 16,-2 2 8-16,-3 7-1 0,-2-1-5 0,-1 5 10 16,-3-1 4-16,-1 3 9 0,-2 1 4 0,-1 3-4 15,-2-2-6-15,0 4-4 0,0 2-4 0,0 0 3 0,0 0-5 16,-18 12-3-16,8-2 3 0,-5 10-6 0,-3 1-1 16,3 6-4-16,3 1-4 0,-2-1 6 15,0 3 1-15,4 1-2 0,2 3 4 0,-2-1 4 0,6 4-14 16,-1-2 2-16,5 0-8 0,0 11-5 0,5 0 4 15,4-10-2-15,1 10-1 0,-1-14 3 16,5 2-8-16,-1 0-6 0,0-4 3 0,-3 0 6 0,-1 0-1 16,-1-2-8-16,-3-4 2 0,-4-4 4 0,-5 1-2 15,2-3-10-15,-6-2 10 0,-1-2 7 0,-5-3-5 16,0 2 6-16,-4-4 1 0,-2-2 1 16,-7-2 2-16,5-2-5 0,-7-5 8 0,8-4-2 0,3 1-2 15,-2-4-6-15,3 0 8 0,1-3-4 0,4-1 5 16,1-1 12-16,0-2-11 0,6 2-2 0,1 2 3 15,3-5 1-15,2 4-7 0,7-1 2 0,0-1-2 0,6 1 4 16,5-4-5-16,4-1 1 0,5 3 1 16,4-2-9-16,15-3-20 0,-15 3-35 0,4 4-49 15,1-1-82-15,0 0-91 0,-3-2-80 0,-2-1-81 0,-1 1-87 16,0 0-1333-16,-3-3 623 0,-1 2 416 16</inkml:trace>
  <inkml:trace contextRef="#ctx0" brushRef="#br0" timeOffset="31282.902">17133 7878 59 0,'0'0'347'0,"1"4"-35"0,-1-4-34 15,5 3-23-15,-5-3-25 0,1 6-19 0,3-3-19 16,0 2-19-16,1-1-6 0,0 0-12 0,2 3-10 0,1-3-19 15,3 2-7-15,0-2-12 0,3 1-13 0,-2-3-5 16,6 3-8-16,-2 0-6 0,-2-5-11 0,4 1-1 16,-4-2-7-16,1-1-2 0,-3-3 0 0,1 0 3 15,5-3-8-15,-4-2 17 0,-1-1 0 0,-2-3 16 16,0-2-1-16,2-6 4 0,-2-3-2 0,-3 8 5 16,0-9 6-16,0 3 4 0,-3-1 25 0,0 7 16 15,-5 0 8-15,0 0 11 0,0 5-1 0,-2 2-8 16,-1-1-11-16,-1 7-4 0,-2-5-12 0,1 5-13 15,-1 0-14-15,-2 1-5 0,-4 3-6 0,0 3-16 16,-4 3-4-16,0 3-6 0,0 4-1 0,-2-1-18 16,4 5-15-16,-1 2-16 0,2 6-16 0,0-1-26 15,6 0-28-15,4-4-33 0,3 3-36 0,1-3-21 16,7 6-21-16,0-9 6 0,3 0 4 0,0-3 0 16,1 2 10-16,1-5 11 0,-3-3 16 0,2-1 13 15,-1-4 13-15,2-1 12 0,-2-2 18 0,2-3 20 16,4-5 17-16,-2-1 22 0,-2-2 19 0,2-4 23 0,1-4 20 15,0-3 15-15,-3 1 17 0,1-3 16 0,1 1 6 16,2 1 16-16,-4 0-6 0,1 0 2 0,4 2-6 16,1-1-3-16,-4 8-1 0,8-5-11 0,-1 3-3 15,1 3-9-15,3 2-7 0,-5 4-5 0,-2 2-9 16,3 1-4-16,1 3-4 0,-1 3-9 0,-5 0 1 16,-2-2-4-16,-4 5-8 0,6 2-1 0,-4 2 4 15,-6 0-11-15,6 4 0 0,-6-1-3 0,-1 3-2 16,-5 1-2-16,-1 0 0 0,0 1-4 0,-5 2-5 15,1 4-18-15,-4 1-27 0,-3 1-34 0,-2-1-58 16,3 0-52-16,-3 0-44 0,2-2-36 0,-3 0-52 16,5-6-50-16,5 0-52 0,-5-3-1068 0,4-4 492 15,5-2 330-15</inkml:trace>
  <inkml:trace contextRef="#ctx0" brushRef="#br0" timeOffset="33084.315">18141 7812 235 0,'10'-23'271'0,"-1"5"-7"16,1-7-2-16,-5 11 3 0,3-7 1 0,-3 10 8 16,-4 0 1-16,3-1-3 0,-1 6-1 0,-2-5-1 0,-1 5-10 15,4 2-15-15,-8-1-19 0,0 5-19 0,4 0-20 16,0 0-14-16,-14 7-15 0,0 6-14 0,3 0-9 16,-2 2-17-16,-4 7-11 0,2 0-11 0,1-1-6 15,1 4-12-15,0-1-12 0,2 4-3 0,2-3-13 16,3 2-20-16,2-3-28 0,1 1-6 15,6-5-19-15,1-2-38 0,2-2-8 0,3 1 2 0,0-2-9 16,3-2-2-16,3-1-22 0,0-3-4 0,2-2 8 16,4-5 13-16,-3-1 8 0,9-3 8 0,-4-4 10 15,4-3 11-15,-3-5 0 0,-2-1 15 0,-2-5 16 16,3-3 15-16,-5-2 18 0,1-2 12 0,-5-2 28 16,-1-5 13-16,0 2 18 0,1-2 19 0,3-10 14 15,-10 12 13-15,1-2 14 0,-3 1 7 0,2 2 15 0,-5 5 12 16,3 8 24-16,-2-2-3 0,-2 5-8 0,-1 3-3 15,0 2-9-15,1-1-10 0,-1 5-20 16,1 2-17-16,-1 0-22 0,0 4-3 0,0 0-12 0,0 0-14 16,0 0-8-16,0 22-6 0,0-7-13 0,-1 5 1 15,-1 6-7-15,0 3-10 0,-1 2-1 0,-1 1-6 16,-1 3-5-16,-2 1-2 0,-2 10 8 0,-1-1-21 16,5 1 7-16,0-10-13 0,-2-1-21 0,2 0-20 15,-1-5-10-15,2 4-15 0,0-5-16 0,4-5 0 16,-1-4-9-16,5-6-3 0,-4-2 17 15,1-2-2-15,-1-3 7 0,1 0 7 0,2-5 5 0,-2 1 6 16,-1-3 8-16,14-12 4 0,-9 3 7 0,6-7 0 16,0-6 12-16,2-3 13 0,0-5-4 0,-3-4 4 15,0 3 11-15,0-4 9 0,3-10 5 0,-4 14 6 16,2 0 2-16,0 2 6 0,0-1 10 0,-1 6-3 16,-2 5-1-16,1 2 0 0,-3 3-6 0,0 1-2 15,1 5-10-15,-2-4-3 0,3 8-5 0,-3-1 2 0,4 4-9 16,0 1-1-16,0 2 3 0,4 6-1 15,1 0-4-15,0 2 2 0,-1 5-6 0,-2-1-1 16,2 2 13-16,0 6-13 0,1-1-2 0,-5-3-6 0,3 4-8 16,-1 3 2-16,-4 0-7 0,1-7-7 0,-2-1-4 15,0 0-10-15,1-1-2 0,-2-1 2 0,1-3-1 16,1-3-3-16,-3-1 0 0,1 0 7 0,0-4-1 16,0 1 6-16,-1-2 2 0,5-3 2 0,-1-3 7 15,2 0 2-15,0-1 2 0,4-6 3 0,1 1-2 16,0-6 3-16,2-6 0 0,-2 1-1 0,1-2 3 15,0 0 5-15,0-4-4 0,-2 3 5 0,-4 0 4 16,3 1 9-16,-8 2-1 0,3 3 10 0,-2 3 9 16,-3-1 7-16,-2 1 3 0,2 5-1 0,-6-3 1 0,3 7 2 15,-4-2-8-15,-1 2-10 0,3 0 3 16,-5 5-2-16,7 0-12 0,-16 2 6 0,4 4-7 16,-1 3 6-16,-2-2-10 0,2 5-10 0,-2 3 1 0,5 1-12 15,-2-2-12-15,-2 8-4 0,4 3-15 0,-1-4-15 16,0 3-15-16,6-7-21 0,-1 3-17 0,3-5-4 15,3-4-7-15,0 2 3 0,4-2 1 0,0-1 5 16,4-3 11-16,-1 0 14 0,3-3 5 0,2-3 13 16,1-1 10-16,3-5 6 0,1-4 8 0,7-2 13 15,-1-4 13-15,1-2 17 0,2-2 12 0,-3-4 24 16,0 2 8-16,0 1 3 0,0-1 11 0,-3-1 9 16,0 2 9-16,-1 2 0 0,-6 3 2 0,1 1-2 15,-2 5 2-15,-1-3-3 0,-1 8-9 0,-4-1-2 16,3 1-13-16,0 4-3 0,3 0-4 0,-2 0-4 15,1 5-2-15,0 2-4 0,-1-1 0 0,3 7-2 16,-4 2-7-16,-2-1 4 0,1 2-3 0,-3 0-1 16,0 3-2-16,-2 0-2 0,-1-2 1 0,-2 3-4 15,0 1 0-15,0-1-3 0,-6 3-1 0,4-3 0 16,0-3-6-16,-1-6-4 0,3 1-2 0,0-1 0 16,-1-1-1-16,0-5 3 0,1 0 0 0,0 2 1 0,0-6 2 15,0-1 0-15,0 0 1 0,0 0 0 16,9-9 1-16,-3 1 1 0,-1-2-3 0,4-5-3 15,9-5 2-15,-4 3 5 0,-1-7-2 0,3-1 0 0,5 2-1 16,-2-2 2-16,3 1 0 0,-5 2 3 0,-4 5 2 16,0 2 0-16,0 2 5 0,1 1-1 0,-4 4-1 15,1-1-2-15,-4 4-1 0,-2-1 7 0,1 2-15 16,0 2 1-16,0 1-2 0,-6 1 0 0,9 5 3 16,-5 0-4-16,0-2 7 0,-3 3-5 0,1 2 1 15,0 4-3-15,-2-2-4 0,0 2-15 0,0 1-11 16,-2 3-4-16,2 1-12 0,-2-2-10 0,1-3-19 15,-3 0-12-15,4-3-4 0,0 1 13 0,1-3 0 16,3-2 11-16,-2 2 8 0,4-6 3 0,0 3 8 16,2-4 7-16,1-4 5 0,0 1 8 0,2-2 5 0,0-5 10 15,2-1 10-15,2 1 10 0,0-5 6 16,-2 2 13-16,6-5 6 0,-5 6 1 0,1-3 16 16,-1 1 2-16,0 2 9 0,-5 0 9 0,0 2 8 15,4-2-6-15,-4 6-8 0,-1-3-5 0,-2 7 1 0,2-1-3 16,-3-2-11-16,0 1-2 0,0 4-3 15,-5 0-6-15,9 4 2 0,-1 1-7 0,-2 0-3 0,3 7-2 16,-4-3-3-16,5 6 2 0,-3 3-2 0,-1-2 0 16,1 1-5-16,0-2 0 0,-2 3-1 0,3-2-5 15,-2 2 4-15,1 0-4 0,2-3-3 0,0 2 3 16,0-4-2-16,1 0-2 0,1-1 4 0,-3-3-5 16,3-2 1-16,1-2-4 0,-2 1 5 0,4-4 3 15,2-1-5-15,-2-1 1 0,2-3 0 0,3-3 5 16,2 1-4-16,-2-4-1 0,7-3 1 0,-5-3 2 15,-8 1 1-15,11-7-1 0,-1 1-2 0,3-2 5 16,-4-3-8-16,3-3 5 0,5-9-5 0,-9 9 5 0,2 0 4 16,-1 2-11-16,-3 1 4 0,-6 1-5 0,1 8 2 15,-5 0 6-15,-4 6 4 0,4 2 8 16,-5-1-15-16,-3 5 8 0,3-3-6 0,-3 5-5 0,-1 2 0 16,0 0 2-16,0 0 2 0,-16 13-2 0,8-6-5 15,-5 8-2-15,2-2 1 0,-2-1-17 16,-4 10-13-16,7-7-18 0,-8 7-16 0,7-7-12 0,-2 10-11 15,2-9-21-15,3 1-18 0,0-2-20 0,4-4-11 16,3 1 11-16,2-4 23 0,3-1 17 0,3 0 0 16,3-3 23-16,1-1 3 0,1-2 20 0,-1-1 16 15,3-2 21-15,5-4 17 0,-1-1 18 0,9-3 14 16,-1-3 7-16,0 0 14 0,1 2 6 0,1-5 13 16,-2-1 9-16,2 7 12 0,-6 2 2 0,-2 4 20 15,0-2-8-15,-1 3-1 0,0 3-7 0,-2 3 3 16,0 3 2-16,-5-2-10 0,3 6 7 0,-1 1 7 15,-7-2-4-15,5 6-9 0,-3 0-2 0,-1 2-11 16,-4-1 4-16,0 2-4 0,-2 2-4 0,3-2-8 0,-5-1-4 16,-4-1-5-16,3 1-9 0,-4 0-2 0,-2 1-8 15,0 0 5-15,-2 0-40 0,-2-4-33 16,-5 6-40-16,-5 0-42 0,-4-5-62 0,-3 3-69 0,-5-4-84 16,-16 3-61-16,-2-3-68 0,-4-4-78 0,-6 0-1379 15,-31 0 639-15,-9-4 426 0</inkml:trace>
  <inkml:trace contextRef="#ctx0" brushRef="#br0" timeOffset="34348.378">10641 9024 166 0,'-20'7'227'0,"-1"1"-12"0,6-3-8 0,2 2-11 16,3-2-16-16,2-1-17 0,2-1-9 0,1-1-6 16,1 1-3-16,0 0-8 0,4 2 1 0,0-5 8 15,3 6 22-15,-1-3 22 0,2 2-16 0,4-1 31 16,2-1 0-16,3 2 6 0,2 0-2 0,8 2-3 15,5-3-7-15,4 2-13 0,0-2-2 0,4 4-9 16,1-4-13-16,19 1-4 0,-3-1-12 0,-2 0-2 16,1-4-8-16,3 5-6 0,-1 1-8 0,1-6-3 15,1 1-9-15,4 3-3 0,-4-8 0 0,4 3-9 0,-1-1-2 16,-4 4 0-16,0-4-13 0,-1 4-3 0,7-6 1 16,-3 1-7-16,-6-1 0 0,0 1-5 15,-1 0-7-15,-10 0 2 0,9-1-10 0,1-1 5 0,-9 1-4 16,8-4-2-16,-11 4 1 0,-1 0 4 0,0-1-3 15,1-2 6-15,0 1-11 0,-2 1 10 0,0-2-6 16,2 2-1-16,-4-2 1 0,6-1-1 0,-5 6-4 16,15-8 5-16,-13 5-10 0,1 0 0 0,14-4 2 15,-2 1 16-15,2 4-21 0,2-1 5 0,1 0 2 16,-1 0-5-16,0 1 0 0,-2-1-1 0,0 1-38 16,-1-2-4-16,2 1 0 0,-3 0 0 0,-10 3 0 15,13-5 0-15,-2 3 0 0,3 3 0 0,-1-7 0 16,-2 4 0-16,2 1 0 0,1-3 0 0,1 3 0 15,0-1 0-15,-2 0 0 0,4-1 0 0,0 0 0 16,-1 1 0-16,0 0 0 0,3-1 0 0,1 2 0 16,2-2 0-16,-2-2 0 0,3 4 0 0,0-4 0 0,0 2 0 15,4 0 0-15,-2-2 0 0,-2 3 0 0,0 1 0 16,1 0 0-16,-1-4 0 0,-1 0 0 0,3 4 0 16,-1-5 0-16,-1 2 0 0,0-2 0 0,1 4 0 15,-2-4 0-15,-1 3 0 0,2 1 0 0,-1-4 0 16,2 1 0-16,-2 5 0 0,-1-2 0 0,2-2 0 15,1 1 0-15,26-2 0 0,-31 2 0 0,1 0 0 16,3 0 0-16,26-4 0 0,-28 5 0 0,2 0 0 16,3 2 0-16,-1-3 0 0,1 3 0 0,-1-1 0 0,-2 2 0 15,3-1 0-15,-1-1 0 0,-2 3 0 16,0-1 0-16,-2-1 0 0,1 2 0 0,2 0 0 16,0 0 0-16,0 2 0 0,1-4 0 0,-2 4 0 0,-2-2 0 15,3 3 0-15,-1-3 0 0,3-2 0 0,23 1 0 16,-28 1 0-16,2-2 0 0,-1 4 0 0,4-4 0 15,-2-1 0-15,1 3 0 0,25-5 0 0,-30 3 0 16,0 2 0-16,1-5 0 0,0 2 0 0,3-1 0 16,0 3 0-16,-2-3 0 0,-2 2 0 0,0-5 0 15,3 4 0-15,1 2 0 0,-1 1 0 0,0-4 0 16,0 1 0-16,-4-1 0 0,5 1 0 0,-1-1 0 16,-3 2 0-16,3-2 0 0,-4-1 0 0,3 4 0 15,-2-3 0-15,-1 3 0 0,2-1 0 0,-5 2 0 16,-4-1 0-16,-1-2 0 0,-10 6 0 0,-2-3 0 15,0 1 0-15,0-1 0 0,-4 2 0 0,-3-2 0 16,3 1 0-16,-4 0 0 0,0-1 0 0,-1 0 0 0,-3 3 0 16,-4-3 0-16,-5 0 0 0,-1 0 0 0,1-3 0 15,-2 3 0-15,-3 0 0 0,-1-1 0 0,1 0 0 16,-3-1 0-16,2 2 0 0,-3-1 0 0,1-3 0 16,-3 3 0-16,-5-1 0 0,1-3 0 0,-4 3 0 15,-4-5 0-15,-6 2 0 0,-18-5-2731 0,-3-2 911 16,-19-5 606-16</inkml:trace>
  <inkml:trace contextRef="#ctx0" brushRef="#br0" timeOffset="34924.163">11980 9658 44 0,'-1'7'89'0,"1"-7"-14"15,4 5-13-15,0-2-27 0,0 1-26 0,1 0-115 16,1 0 36-16,2 1 24 0</inkml:trace>
  <inkml:trace contextRef="#ctx0" brushRef="#br0" timeOffset="36317.333">12488 9622 219 0,'9'-8'326'0,"-4"-2"-5"0,-4-1-8 0,2 5-8 16,-1-3 13-16,-2 4 0 0,0 0 6 0,0-2-8 15,-4 6-21-15,4 1-27 0,-9 0-16 0,-1 4-16 16,1 0-13-16,-2 4-18 0,-6 4-13 0,-4 7-19 16,1 2-10-16,1 1-16 0,-1 3-11 0,3-1-14 15,2 5-9-15,3-3-14 0,3 2-11 0,0 0-8 16,6 2-8-16,5-2-3 0,-1 3-10 0,6-4-4 15,4 3-11-15,2-3-3 0,1-1-3 0,8-3-8 0,0 0-2 16,3-4-9-16,2-6-7 0,2 0-14 0,3-5 0 16,0-4-5-16,0 1-3 0,0-7 1 15,4-5-5-15,-3-2 2 0,0-4 2 0,-3-4-2 16,-2-5 1-16,-4 3 0 0,3-7 7 0,-5-1 1 0,-4-5-6 16,-2 1 7-16,-3 1-3 0,-2-1 3 0,-3 3-1 15,-4 3 6-15,-1-1 0 0,-5 6 3 0,-2 3 4 16,-1-3 1-16,-3 4 0 0,0 4 0 0,-3 2-1 15,1 1 3-15,-4 0-4 0,0 4-1 0,3 4-3 16,-7-1-2-16,0 4-3 0,-3 4 4 0,3 0-5 16,-2 4-2-16,5 0-11 0,2 2-6 0,1 1-13 15,2 0-4-15,4 1-10 0,2-3-16 0,3 1-10 16,2 0-2-16,4-1-5 0,4-3 1 0,0 1 10 16,6-1 3-16,3-3 8 0,1-3 7 0,-1-2 2 0,4-2 8 15,0-5 1-15,-3 0 1 0,5-6 6 16,-1-4 5-16,-1-2 7 0,-4-3 14 0,2-1 13 15,-6-2 14-15,4-1 18 0,-5 1 13 0,1-1 16 0,-4-1 12 16,0 3 9-16,-3 7 11 0,-1 2 12 0,-2 3 3 16,-1 0 7-16,-1 4-7 0,2 2-11 0,0-2-12 15,-3 5-9-15,0 1-9 0,-1 2-6 0,0 0 3 16,13 12 3-16,-9-1-2 0,6 6 21 0,-2 9-14 16,-1-1 11-16,3 3-17 0,-3 3 0 0,-1 0-9 15,2 1 3-15,-3 2-10 0,3 15-5 0,-2 1-14 16,-2-1 8-16,1 1-7 0,-3 3-3 0,0-3 0 15,-4-1-6-15,2 0-5 0,0-3 1 0,-2-10-7 16,1-1-8-16,-2-2 21 0,2-2-9 0,-1-4-20 16,2-7-3-16,-2-3-2 0,2-5 0 0,0-3-2 15,0-1 7-15,0-3 0 0,0-1 1 0,0-4-2 16,0 0 0-16,4-13-4 0,-3 0 4 0,3-12-4 16,1-6 1-16,3-4-1 0,2-14 1 0,-3-5 2 15,4-1 0-15,2 3 2 0,1 0-1 0,1 4-3 16,2 3 5-16,-7 13-6 0,-1 2 6 0,3 4-8 15,-2 3 3-15,-3 6 2 0,1 3 0 0,-3 2-6 0,3 5-1 16,0-1 3-16,-2 5-3 0,2-1-1 0,2 2 2 16,-2 6 2-16,3 1-2 0,-4 5 3 15,6 6 2-15,-5 1 1 0,0 1-1 0,2 8 2 0,-5 3-3 16,3 0 12-16,-3-2-8 0,1 3-3 0,3 0-1 16,0-2-10-16,-1-5-7 0,6 2 2 0,-4-8-11 15,2 0-1-15,2-5 3 0,0 0-1 0,2 0 4 16,3-7-2-16,-2-1 9 0,4-4-5 0,-5 0 2 15,3-4 5-15,2-1 2 0,-6-7-1 0,3-1 1 16,0-4 7-16,2-7-1 0,-2 0-2 0,-1 1 0 16,-1-6 0-16,-4-1 3 0,5-4 11 0,-2 3-11 15,0-2 1-15,-4 3 2 0,0-1 0 0,-2 3 5 16,-4 5 2-16,-4 5 9 0,3 1 5 0,-4 1-4 16,-1 6 2-16,-3 0 1 0,0 3-11 0,-1 2 13 15,-5 2-8-15,-3 1-5 0,-6 4-2 0,2 2 1 16,-10 7-4-16,2 1 1 0,3 3-2 0,-3 4-6 0,7 0-9 15,0 3-5-15,1-2-9 0,7-3-11 0,0 9-18 16,2-9-18-16,8 2-11 0,-4-2-10 0,8 1 0 16,1-2-8-16,-1-6 1 0,4 0 4 0,2 1 6 15,0-7 9-15,2 0 9 0,2-3 6 0,-1-1 7 16,1-3 11-16,2-2 7 0,2-2 7 0,1-1 6 16,4-7 13-16,0 0 12 0,-5 2 10 0,4-4 12 15,1 1 9-15,-5 3 4 0,1-2 6 0,-1 1 4 16,7 2 6-16,-9 2-4 0,3 3 5 0,0 0-7 15,0 1-4-15,0 2-3 0,-1 3 0 0,0 2 0 16,4-1-5-16,-3 9 1 0,0-1 5 0,2 2-9 16,-3-1 0-16,-1 1 1 0,-5 4-5 0,3-2-2 15,-2 5-2-15,-4 0 4 0,-1-2-4 0,-5 2 3 16,0 1-2-16,-6-2 0 0,0 5-2 0,-5-4-1 16,0 2-3-16,-1-3-1 0,-3-1-1 0,1-2 2 15,2-2 0-15,-2-5 3 0,3 1 5 0,3-2 1 16,-3-3 6-16,1-1-3 0,-1-2 1 0,2-1-2 0,1-3-6 15,1-2 3-15,-2-3-3 0,2-3-5 0,4-7 0 16,4-6 2-16,3-2 4 0,3-1-10 0,8-4-2 16,0 1 9-16,9-9-16 0,6 0-2 0,3 5-20 15,2-1-18-15,1 6-23 0,-11 11-54 0,2-2-69 16,1 1-59-16,-5 3-76 0,-2 2-84 0,-5 6-101 16,-5 0-1166-16,-2 3 558 0,-6 0 372 0</inkml:trace>
  <inkml:trace contextRef="#ctx0" brushRef="#br0" timeOffset="37734.034">14845 9865 34 0,'2'-4'275'16,"0"-2"-3"-16,2-2-2 0,-1-2-15 0,-1 0-5 16,2 1-6-16,-3-3-11 0,2 2-10 0,-2-2-16 15,-1 0 0-15,0 0 7 0,-1-1-15 0,-2 1-13 16,1-4 11-16,-2 4 0 0,0 2-3 0,-1-2-8 16,0 3-5-16,-3 1-5 0,-2 0-3 0,-2 2-5 15,-1 2-12-15,-4 2-13 0,-5 2-2 0,4 2-8 16,-10 4-13-16,-1 1-10 0,-1 3-13 0,5 5-8 15,0-1-9-15,1 3-9 0,4 0-7 0,-1 2-6 16,6 2-8-16,2-5-5 0,8 5-12 0,1-2-7 0,0 0-19 16,8 1-9-16,1-2-10 0,3 0-19 15,3-3 1-15,10 2-2 0,-2-5-8 0,7-1-3 16,-6-6-3-16,11-2 7 0,-4-3-6 0,2-3 15 0,0-2 1 16,-2-6 0-16,0-1 5 0,1 0 7 0,-2-1 0 15,-7-4 3-15,5 1 7 0,-9 1 7 0,0 3 16 16,-2-2 16-16,0 2 13 0,1 1 5 0,-6 0 4 15,-3 5 6-15,2 1 5 0,-5-1 1 0,2 3-5 16,1-2-4-16,-4 0-8 0,3 1-3 0,-1 4-4 16,-3 0-9-16,0 0-3 0,0 0-5 0,-3 14-2 15,-1-8-1-15,1 5-5 0,-1-1-7 0,1 0-11 16,2 2-6-16,1 0-11 0,-1 1-16 0,2-1-5 16,-1-1-11-16,4 1-6 0,2-3-10 0,-1-1 1 0,2-5 5 15,-1 3 7-15,3-5 4 0,4-1 8 16,-3-1-4-16,1-5 9 0,1-2 4 0,-1-4 7 15,5-2 11-15,-6-3 0 0,5-5 8 0,-4-2 14 0,1-5 7 16,1 0 9-16,-3-3 11 0,4-2 15 0,-2 0 8 16,-3-2 5-16,0 2 4 0,-3 1 7 0,3 3 12 15,-5 3 20-15,-1 1 10 0,-2 9 21 0,1-2-5 16,1 7 7-16,-6 1 3 0,7 3-24 0,-4 0-12 16,0 3-11-16,0 4-6 0,0 1-18 0,0 0 9 15,6 12-10-15,-4-2-5 0,2 8-7 0,-2 6-6 16,1 5-4-16,-1-4-11 0,2 6-1 0,-1-1-2 15,3 5-5-15,-1-3 13 0,0 1-18 0,0 0-13 16,4-3-1-16,2 0-30 0,-2-4-9 0,2 1-10 16,-1-5-6-16,-1-3-12 0,2-4-2 0,1 1-8 15,-3-7-1-15,0-1 0 0,1-3 6 0,-1-2 9 16,-1-1 8-16,5-2 4 0,-4-5 0 0,1-1 10 16,0-2 3-16,2-4 1 0,-3-2 2 0,3-3 4 15,0 0 3-15,-3 0 5 0,2 0-1 0,0 0 5 16,-1 1-2-16,-1-1 6 0,2 3-3 0,-6 5 2 15,4-1 0-15,-4 0 1 0,0 3 2 0,2 2-1 0,-2 0-1 16,1 4 0-16,-1 0-1 0,-5 1 2 0,13 2 2 16,-6 3-1-16,0 2-2 0,1 1-2 15,-3 2 2-15,2 1 6 0,0 4-2 0,-1-5 1 0,3 2-5 16,-2 2 4-16,4-1-1 0,-3-3 0 0,2 1 1 16,0-1 3-16,1-2-4 0,0-2 3 0,2 1 0 15,0-2-3-15,1 0 2 0,-3-5 6 0,2 3-4 16,1-6 1-16,0 2 2 0,0-2-1 0,2-4-2 15,0 0 0-15,-3-3 4 0,3 0-2 0,-3 0 9 16,1-2 1-16,-1-3 1 0,6-4 7 0,-10 5-5 16,4-3 3-16,-3 0 1 0,1 2 6 0,-2 0 7 15,-1 2 8-15,-3 2 0 0,-5 2-4 0,3-1 7 16,-2 3 5-16,2 1 6 0,-3-2-7 0,0 5 0 0,-4 0-8 16,4 3-11-16,0 0-13 0,-14 3 8 0,6 7 0 15,-2-3-5-15,-4 7-3 0,5 1 2 16,0 2-10-16,1 0 4 0,1 7-7 0,2 3 7 0,1 1-1 15,-1-1-7-15,7 0 0 0,-3-2-5 0,1 5 3 16,1-1-6-16,1 0 5 0,4-5-21 16,1 1 7-16,3 0-3 0,-3-7-3 0,-2 6 0 15,4-7-5-15,0 2 1 0,-2-9 11 0,0 6-10 0,1-5 0 16,-3-1 2-16,-4-1 5 0,-1 1 0 0,-1-2 2 16,-4 2 6-16,1-1-5 0,-5-3 3 0,0 2 1 15,-3-4 0-15,-1 2 3 0,-5 1 2 0,1-3-3 16,-3 0 2-16,-2 0 9 0,2-3-4 0,-2 1-8 15,0-1 7-15,3-4 1 0,2 3 1 0,1-4 3 16,-1 2 3-16,4 0-1 0,-1 0 4 0,8-1 2 16,-1 3-1-16,0-2-3 0,4-5 0 0,3 2-4 15,2-3 1-15,5-4-5 0,1 3 5 0,6-6-1 16,8-2 5-16,-1 1-11 0,10 0 9 0,-4-2-4 16,0 0-7-16,3-1-1 0,-3 0-12 0,2 0-23 15,1-1-36-15,-3 1-56 0,-3 2-80 0,-1-6-86 16,-6 4-90-16,-2-1-101 0,-8 2-1505 0,-5-1 664 0,-6 0 444 15</inkml:trace>
  <inkml:trace contextRef="#ctx0" brushRef="#br0" timeOffset="37887.872">15313 9590 431 0,'-6'0'442'15,"6"0"-49"-15,-7 0-32 0,7 0-39 0,0 0-31 16,17-5-31-16,0 1-31 0,12-1-20 0,0-1-25 15,7 0-16-15,4-2-54 0,-2 1-74 0,11-5-76 16,-13 5-91-16,3-3-88 0,-2 0-807 0,-2 1 340 16,-6-3 228-16</inkml:trace>
  <inkml:trace contextRef="#ctx0" brushRef="#br0" timeOffset="39500.935">16839 9414 205 0,'6'-7'372'15,"-3"3"-32"-15,1 0-29 0,-2 2-24 0,3-1-4 16,1 3-6-16,-6 0 1 0,12 7-10 0,-3-1-17 0,1 2-6 16,-1 3-15-16,-1 6-13 0,-3-2-13 0,4 4-15 15,-5 2-15-15,0 2-14 0,-2 3-18 0,-2 1-15 16,0 3-12-16,-2 0-12 0,-6 1-8 0,-5 1-13 15,-1 2-2-15,0-5-13 0,1-3-3 0,1-2-12 16,3-6-9-16,2-2-9 0,1-4-13 0,3-4 2 16,-2-1 7-16,3-2-8 0,0-3-4 0,2-2 0 15,0 0 3-15,-6-13-4 0,5 2 0 0,1-8 2 16,-2 2 12-16,4-12 19 0,-4-5-12 0,4-12 12 16,-5 9 10-16,-1-13 1 0,0 0 11 0,4 1 5 15,2 2 16-15,-1 14 4 0,0-1 3 0,2 3 9 16,2 3-8-16,1 3-6 0,8 3-12 0,-7 4-6 15,3 3-7-15,-3 5-9 0,9-1-6 0,-1 4 7 16,3 1-17-16,4 5-2 0,-2 2 2 0,0 2-9 16,0 5-7-16,5 5 1 0,-4 3-9 0,1 2 0 15,-2 4-4-15,-4 1 7 0,0 2-7 0,-6 1-6 0,-2 3 5 16,2 1-2-16,-10-2-6 0,3 1-3 16,-7 0-3-16,1 0-10 0,-7-5-8 0,1 4-11 0,1-5-2 15,2-4-1-15,-3-5 1 0,5-3-2 0,3-1 2 16,-3-2 4-16,4-2 17 0,-4-3-6 0,3-2-2 15,1-1 3-15,0 0 0 0,0 0 3 0,-4-12-3 16,8 5 2-16,-1-4 3 0,4-5 1 0,2 4 1 16,1-5 0-16,6 3 3 0,2-4 4 0,2 0 0 15,3 2 3-15,3 1-2 0,1-2-1 0,-1 4 6 16,2 1-1-16,-1 2 3 0,-5 6 13 0,-3-2-12 16,2 2-5-16,-3 6-1 0,-2 0 0 0,1 4 6 0,-4 1-3 15,1 0 0-15,0 2-2 0,-5 1 1 0,5 2 10 16,-3 1-12-16,-2 0-1 0,0 2 2 15,1 3-3-15,-5-2 0 0,3-1 6 0,-4 4-5 16,-3-7-2-16,4 4-2 0,-1 0 5 0,-4-4-2 0,0 0-6 16,1-1-5-16,-1 0-1 0,3-4-1 0,-6-2-2 15,6 1 0-15,-3 0 1 0,0-1 5 0,0-3 2 16,0-2-2-16,0 7 2 0,-4-5 4 0,4-2-3 16,0 0 1-16,0 0 1 0,-4 3-1 0,4-3 5 15,0 0 3-15,0 0 1 0,0 0-6 0,0 0 3 16,0 0-3-16,0 0 5 0,0 0-2 0,0 0-2 15,0 0 1-15,0-14 3 0,0 14-4 0,4-1 1 16,0-3-2-16,-3-2-2 0,3 2 0 0,1 0 5 16,3-4-7-16,-2 3 6 0,1 0 0 0,-1-4-3 0,2-1 5 15,2 1-4-15,0-4 4 0,2-1 1 16,2-1-7-16,-5-4 5 0,8-5 2 0,0 0-4 16,0-5 1-16,-1 0-3 0,2-5 4 0,-5 0-1 0,6-6 5 15,-1-4-9-15,-9 10 5 0,1 5-1 0,-3 1 6 16,0 0 10-16,-3 3 10 0,-1 8 14 0,-2 5-5 15,-2 0 2-15,-2 3 4 0,0 4-5 0,1-1-4 16,-3 2-5-16,5 4 1 0,0 0-10 0,-14 13 3 16,4 4-5-16,-2 6 4 0,3 6-3 0,0 0-2 15,-2 6-1-15,3 11 2 0,-1 1-7 0,6 1-5 16,2-1 1-16,0 0 1 0,1-2-1 0,0 3-2 16,1-13 1-16,0 12-3 0,-1-10 17 0,3 9-17 15,2 2-4-15,3 0 2 0,-3 3 2 0,1-17-2 16,2 11-3-16,-3-12-16 0,-1 1-10 0,-1-1-2 15,-1 1 5-15,-2-5-2 0,4-1 0 0,-5-3-5 16,-2-4-1-16,3-6-3 0,-2-5 8 0,-5 1 3 0,2-4 2 16,1-3 2-16,-1-1 1 0,-4-3 5 0,9 0 1 15,-13-7 5-15,7-1 9 0,-7-4-12 16,4-5 3-16,2 1 0 0,-5-9 3 0,1 1-1 16,2-1-3-16,1 1 4 0,2-2 2 0,-1 2 0 0,6 0-2 15,-4 4 3-15,1 3-1 0,3-1 0 0,1 2-1 16,5 2-2-16,0-3 2 0,3 3 9 0,1 2-12 15,5-3 2-15,2 7-7 0,7-6 6 0,4 2-8 16,1 1 1-16,0-1 2 0,2 3-2 0,-2-5 3 16,-1 3-5-16,1 1 4 0,-4-1 0 0,3-1 2 15,-4-3 1-15,0-1 1 0,-3-1 2 0,3-1 0 16,-4-1 5-16,-1 0-3 0,-2 5 1 0,-3-1 3 16,0-2 1-16,-1 3 0 0,-2-1 7 0,-1 3 2 15,-4 3 4-15,7-4 1 0,-6 4 5 0,-1 2 4 16,-1-1 1-16,-4 3 0 0,5 2-7 0,-2 1-2 15,-2 0 9-15,-1 2-13 0,0 0 2 0,0 10-3 16,0 0-1-16,0 2 3 0,-1 4-5 0,-2 2 0 0,2 0 1 16,-3 7-3-16,4-6 3 0,-1 9-4 15,1-1 1-15,1-2-3 0,3 2 2 0,0-1 1 16,-3-6 7-16,7-3-11 0,-2 0-1 0,3-3-10 0,3 0 5 16,-2-4 0-16,1-5-2 0,3 2 5 0,0-7 1 15,-2 0 0-15,7-7 3 0,0 0 2 0,-1-5-6 16,3-3 2-16,0-3-4 0,-3-3 9 0,5 0 6 15,-5-4 1-15,0-2-2 0,1-1 1 0,-3-3 1 16,0-1 5-16,6-9 12 0,-7 9-4 0,2-1 7 16,-2-1-5-16,-1 5 9 0,0 0 11 0,-5 7 12 15,0 5 13-15,-4 3 4 0,2 4 7 0,-1 2 0 16,-3 1-20-16,-1 3-13 0,0 0-4 0,-2 4-4 16,0 0-23-16,0 0-20 0,1 12 0 0,-1-4 0 0,0 6 0 15,-3 4 0-15,1-1 0 0,-1 8 0 16,3-1 0-16,-1-5 0 0,-2 7-138 0,2-2-115 15,0-7-111-15,-3 3-118 0,4-1-129 0,-8-1-1504 16,-5-2 705-16,3-3 470 0</inkml:trace>
  <inkml:trace contextRef="#ctx0" brushRef="#br0" timeOffset="39641.966">18334 9728 371 0,'0'0'465'0,"0"0"-57"0,20-17-45 0,-8 7-36 16,13-3-34-16,-2 0-29 0,8-2-33 0,0 4-22 15,-1-2-21-15,5-1-41 0,-3 7-59 0,-3-3-52 16,-10 7-73-16,-5 0-95 0,-1-2-107 0,0 1-755 16,-8 4 330-16,0-2 222 0</inkml:trace>
  <inkml:trace contextRef="#ctx0" brushRef="#br0" timeOffset="40298.029">13759 10872 109 0,'-50'-7'299'0,"-2"2"-5"0,14 1-11 0,1-3-5 0,0 6-17 15,-2-2-5-15,2 0-6 0,-4 0-22 0,4 0-16 16,0 6 0-16,0-2-8 0,-1 1 1 0,5 1-10 16,-1 1 4-16,6 0 1 0,0 3-14 0,6-5-11 15,4 1-12-15,8 0-18 0,-2 1-8 0,6-1-20 16,0 1-11-16,3-3-4 0,3 8-5 0,7-2 2 15,8 2-1-15,9 0-1 0,12 0-1 0,19 1 4 16,41-5-1-16,2-3-1 0,8-3-2 0,12-7-1 16,15-1-3-16,6 1-4 0,13 0-5 0,17-7 6 15,12-1-6-15,6-3 10 0,11-1-17 0,4 3 18 16,2 0-24-16,2 3-4 0,-4-1 4 0,-7-1-8 16,-12 1 3-16,-2 0-9 0,-17 0 0 0,-12 2-8 15,-13 0-1-15,-13 1-6 0,-21 0 4 0,-12 1-5 16,-36 3-8-16,-2 3 0 0,-19 0-1 0,-4 1-3 0,-1-2-2 15,-14 2-1-15,-4 2-1 0,-4-1-3 0,-1 0-18 16,-4-1-32-16,-6 2-33 0,2 2-59 16,-24-8-58-16,-4 7-61 0,-13 2-55 0,-16 2-40 0,-38 6-40 15,3 0-59-15,0 3-56 0,-9 1-1117 0,-6-1 537 16,-2 2 356-16</inkml:trace>
  <inkml:trace contextRef="#ctx0" brushRef="#br0" timeOffset="40647.978">13870 11275 412 0,'-61'5'421'16,"4"-3"-41"-16,3 2-20 0,18-1-13 0,4 0 0 0,10-1 3 16,8-1-17-16,5 1-30 0,1-2-29 0,8 0-20 15,0 0-6-15,39-5-12 0,12-2-7 16,50-6-10-16,4-2-3 0,14-3-10 0,11-3-8 0,18 3-4 15,15-3-13-15,9 4 1 0,6-1-12 0,6 4-15 16,1-2-8-16,9 4-7 0,-9-1-26 16,-6 0 6-16,-7 1-15 0,-14 0-19 0,-8 3-2 0,-12-1-3 15,-21 0-13-15,-15 1-3 0,-38 2-2 0,-1 1-5 16,-9-1-3-16,-19 2 0 0,-3-2-7 0,-5 2 2 16,-8 2 13-16,-6-2 21 0,-3 3-5 0,-1-4-17 15,-5 0-1-15,-4 2-5 0,0-1-11 0,-3-3-30 16,-3 0-37-16,-10-4-52 0,-1 5-52 0,-10-4-77 15,-4 8-79-15,2-3-71 0,-4 0-80 0,-3 4-89 16,4-2-1480-16,2 0 668 0,4-6 444 0</inkml:trace>
  <inkml:trace contextRef="#ctx0" brushRef="#br0" timeOffset="41315.161">18004 11329 39 0,'7'-10'329'0,"0"3"6"0,-3 1 6 16,0 1-1-16,-3 1 0 0,4 0-8 0,-3 1-21 15,-2 3-15-15,1-4-15 0,-1 4-9 0,0 0-6 16,-9 17-9-16,4-2-8 0,-4 3-14 0,-3 13-6 16,-1-1-10-16,2 4-13 0,-2 13-10 0,3 1-15 15,6-2-11-15,-1 4-15 0,3-2-11 0,4 4-16 16,2-6-9-16,2 4-13 0,7-14-2 0,5 7-17 16,0-12-11-16,2-2 5 0,13 7-15 0,-4-12-8 15,1-5-5-15,13 5-4 0,-8-13-1 0,6-2-4 16,-3-4-5-16,13-5 0 0,-13 0-5 0,14-8-5 0,-19-1-5 15,4-1 1-15,-1-6 14 0,-3-1-14 16,-1-3 7-16,-4-4-1 0,-1 0 6 0,5-12-4 16,-13 7 1-16,-2-1 0 0,-4-6 2 0,0-7-10 0,-7-3 2 15,-5-1-6-15,-6 0 0 0,-3 1-3 0,-7-1-1 16,-2 1-3-16,-7 3-4 0,-4 1 0 0,-4 8-4 16,-4-1 3-16,7 14-2 0,-3 0-4 0,-3 5 6 15,-13-1 0-15,10 7-6 0,-1 5 3 0,-2 2-5 16,-7 3-1-16,7 3 0 0,6 1-3 0,4 4-2 15,0-1-3-15,5 3-15 0,8-2-24 0,2 2-19 16,4 1-28-16,3 3-33 0,4 1-44 0,5 2-63 16,4-1-48-16,7 7-37 0,2-1-52 0,5 4-44 15,5-2-79-15,-2-2-1116 0,2-2 537 0,0 1 356 16</inkml:trace>
  <inkml:trace contextRef="#ctx0" brushRef="#br0" timeOffset="41936.861">19360 11471 153 0,'2'-6'464'0,"-2"-1"-20"0,3 3-11 0,-2-2-13 16,1 4-17-16,-2 2-26 0,0 0-19 0,0 0-6 16,0 0-6-16,6 12-16 0,-5 2-18 0,4 3-22 15,2 8-9-15,-3 0-11 0,3 1-18 0,1 1-19 16,1 3-18-16,-4-5-1 0,3 3-34 0,-1 2-12 15,0-5-18-15,0 3-19 0,-3 0-9 0,-1 0-9 16,-1-1-12-16,-2 0-12 0,0-2-9 0,-5 0-7 16,5-7-9-16,-4-1-8 0,2-5 2 0,0-1-8 15,-1-1-4-15,2-5 6 0,-1 2-6 0,2-4-4 16,-2 0-3-16,2-3-5 0,0 0-6 0,-4-20-2 0,4 2-3 16,-1-10-1-16,2-3-1 0,-1-4 5 15,4-15-3-15,0 1-7 0,4-5 2 0,-3-5 1 0,3 0-2 16,1-22 3-16,3 26 4 0,3 2-1 0,-1 1 3 15,0 0-8-15,5 8-18 0,-3 13 0 0,1-2 0 16,2 5 0-16,1 2 0 0,1 5 0 0,1 3 0 16,0 1 0-16,-3 8 0 0,0 4 0 0,2 4 0 15,-1 4 0-15,0 2 0 0,0 2 0 0,0 5 0 16,1 3 0-16,-7-1 0 0,2 0 0 0,-7 3 0 16,-2 1 0-16,-3 2 0 0,-2-1 0 0,-2 2 0 15,-8-1 0-15,-3 4 0 0,-4-2 0 0,-3 1 0 0,-4-1 0 16,-5 2 0-16,0-3 0 0,-6-3 0 15,-11 7 0-15,-1-4 0 0,13-10 0 0,-5 3 0 16,1-3 0-16,0-5 0 0,9 0 0 0,-5 0 0 0,3-3 0 16,1 1-243-16,7-4-146 0,1 0-65 0,3 0-62 15,-2 0-82-15,2-3-1399 0,6-1 665 0,-2-2 444 16</inkml:trace>
  <inkml:trace contextRef="#ctx0" brushRef="#br0" timeOffset="44119.873">21671 10306 95 0,'4'-4'211'0,"0"2"-11"15,0-1-9-15,-3 0-7 0,-1 3 4 0,0 0 7 0,0 0 5 16,0 0-3-16,-5 15-3 0,0-7-5 0,0 6-8 15,-4 3-5-15,-5 7-4 0,1-1 0 0,-5 7-9 16,3-1 1-16,-4 2-5 0,-8 11 4 0,3 5-1 16,-4 2 13-16,-2 0 5 0,-16 23-3 0,-2-2-5 15,-1-1-9-15,-6 3-6 0,-4-2-2 0,3-2-8 16,18-19-6-16,-21 20-6 0,-2-1-3 0,-1 0-5 16,0 7 0-16,-4 0-7 0,0 0-8 0,0 0 1 15,-2 7 6-15,0-3 2 0,-2 2-1 0,-7-2-1 16,6 4-4-16,-1-5-4 0,2 9 10 0,-7-7-7 15,4 2-6-15,3-5-7 0,-3 10 4 0,4-7-6 0,3-5-17 16,0-5 3-16,3-2-10 0,0-2-2 0,21-18-7 16,1 0 0-16,0-4-7 0,4 2 11 0,1-6-24 15,3-2 0-15,10-10-2 0,0-3-5 0,1 0-5 16,3-2-6-16,0-4 7 0,4-6 6 0,2 0-15 16,5-7 3-16,1 3-24 0,1-6-5 0,1 0 0 15,-1-1 0-15,1-3-14 0,5 1-71 0,-9-5-45 16,4-4-60-16,1-1-84 0,0-6-92 0,0-11-113 15,8-2-129-15,-1-3-1407 0,3-14 671 0,0-12 448 16</inkml:trace>
  <inkml:trace contextRef="#ctx0" brushRef="#br0" timeOffset="46582.555">20914 12660 146 0,'-4'-17'371'15,"1"8"-4"-15,2 1-13 0,0 3-5 0,-2-1-50 16,3 0-30-16,0 6-23 0,0 0-2 0,0 0-11 16,1 16-5-16,2-2-16 0,1 3-6 0,0 9 5 15,-2 1-18-15,3 2-12 0,1 1-14 0,0-1-12 16,-2 4-17-16,1-2-14 0,-1 2-9 0,-2-2-16 16,0-1-4-16,-1-3-9 0,0 5-13 0,0 0 3 15,-1-3-8-15,2-3-10 0,-4 3-6 0,0-11-3 16,-1 1-3-16,3 0-8 0,-5-2-1 0,4-5-5 15,0-5 1-15,-1 0-1 0,0-2-3 0,-1-2-3 0,3-3-2 16,0 0-5-16,-7-15-2 0,1-2 2 16,3-7-4-16,-1-9-3 0,1-14-2 0,-1-3 2 15,2-4-4-15,-1-4 3 0,3-24-6 0,0-3-2 0,4 5-1 16,-3 21 3-16,1 4 1 0,-1-4-2 16,3 10-6-16,0-1 7 0,-3 16 5 0,3 6 2 15,0 1 0-15,-2 9-3 0,2 1 1 0,1 3-3 16,-1 3 4-16,2 0-8 0,1 4-1 0,3 1 1 0,0 3-2 15,-1 0-1-15,5 5 0 0,-4 3-1 0,4 1 1 16,-5 4 0-16,0 6 2 0,5 7-6 0,-10-1 8 16,0 6-3-16,-5 1-1 0,-6 1 2 0,0 1 0 15,-5-2-2-15,2 3-1 0,-3-1 0 0,-1 0-2 16,-2-1-2-16,0 0 1 0,0-1 1 0,0-1-1 16,0-2 0-16,0-4 3 0,0 1 12 0,4-7 0 15,2-3 0-15,1 0-1 0,3-3-5 0,-1-3 4 16,2 1-8-16,4-2 0 0,-3 0-1 0,4 0 0 15,3 0 5-15,3-1-1 0,0 2-1 0,6-2 1 16,6 0 0-16,0-1-3 0,3 1 3 0,11-2-3 16,0-1-1-16,1-2 3 0,2-2-2 0,2 2-1 15,3-3 1-15,-1-1 0 0,-3-3 1 0,1 1 1 16,-4-3 0-16,-1 2 0 0,-2-3 1 0,-5 0-1 0,-8 0-1 16,-1 1 2-16,0-6-2 0,0-2 2 0,-2-2 0 15,3-4 0-15,-8-4 5 0,-3 1-8 16,1-4 1-16,-6 4 0 0,3-2 1 0,-8 4 2 0,4 5 1 15,-4 2 3-15,0 0 9 0,-1 2 9 0,0 3 4 16,1 3 11-16,0 1 2 0,-1 2-1 16,0 2-6-16,-2 5-1 0,7-1-5 0,-16 12-2 0,3 4-1 15,3 6-3-15,-4 3 1 0,3 6-1 0,0 0-2 16,1 6-2-16,3-3-3 0,1-1-3 0,3 2 1 16,1 1-4-16,4-5 1 0,0 1 0 0,2-3-2 15,4 0 1-15,-1 0-5 0,5-3 1 0,1-4 0 16,-1-5-6-16,-1-2 2 0,2-1 1 0,0-4-3 15,4-2 2-15,-3-4 3 0,0-2 0 0,5-2-3 16,-1-7-2-16,7-6 1 0,-1-1 2 0,-1-5 1 16,-2 0-2-16,1-9 3 0,-3 2-4 0,-1-3 0 15,0-2 0-15,4-12 2 0,-8 9 1 0,5-9-2 16,-5 11 2-16,-2 3 0 0,-1 0 9 0,-1 4 8 0,-5 8 7 16,1-1 10-16,-1 7 11 0,-3-1-13 0,1 5-9 15,-2 2-4-15,2 1 7 0,1 3-14 16,-4 1 0-16,8 5 0 0,-4 3-5 0,0 3 0 15,-1 5-1-15,1 5 4 0,-2 2-5 0,1 5-1 0,-1 1 0 16,-2-3-5-16,3 1 1 0,-3 0-8 16,-3-3-9-16,3 2-8 0,-2-5-12 0,2-3-15 0,-3 1-10 15,3-4-6-15,-2-3-6 0,0-2-8 0,2-1 4 16,0-2 5-16,-2-2 10 0,2 0 11 0,0-5-5 16,0 0 4-16,0 0 6 0,0 0 2 0,7-21 4 15,0 6 3-15,-1-1 2 0,1-1 5 16,0-1 2-16,3 1 2 0,2-7 0 0,-2 6 7 0,0 1-2 15,-1 0 5-15,3 4 0 0,-1-1 3 0,2 2-3 16,0 3 1-16,1-2-1 0,1 5 2 0,2-2 4 16,1 5-2-16,-2-2 1 0,3 3 4 0,-2-1-4 15,5 5 3-15,-2-1 0 0,-3 0 3 0,2 2-2 16,-2-3-1-16,-3 2 3 0,0-2-4 0,2 3 2 16,-4-3 3-16,1 1-2 0,-2-1 3 0,-2-2-1 15,1-2 0-15,-1 1 1 0,2-3 3 0,1-2-5 16,-3 0 2-16,3-6-1 0,-2-1 2 0,0 1 0 15,3-2 1-15,-4 1 3 0,0-2 1 0,0 1 8 0,-2 3 8 16,-1-4 4-16,0 3 5 0,-2 1 5 0,-2 2 1 16,1 3 0-16,-2-2 0 0,-1 6 4 15,2 0-7-15,-2-4-4 0,0 5-2 0,0 3-11 16,-2-5 3-16,2 5-4 0,0 0-3 0,-14 17 0 0,1-2-2 16,-6 6-4-16,0 4 2 0,1 2-6 0,4 0-6 15,1 2-6-15,1-2-8 0,5 3-13 0,5-3-11 16,5 1-11-16,3-3-17 0,1-6-18 0,2 5-15 15,1-7-19-15,8 5-15 0,-5-10-2 0,6 0 0 16,-2-4 24-16,2-1 3 0,0-2 6 0,0-3 17 16,3-4 8-16,-2-1 5 0,-2-1 8 0,2-6 7 15,-3-2 9-15,5-8 27 0,0 0 3 0,-3-1 42 16,-1-1-2-16,-2 0 14 0,0-2 8 0,-2 2 11 16,-1 0 15-16,-6 4 9 0,2 1 8 0,0 2 4 15,-5 5-2-15,1 1-4 0,-3 1-5 0,5 0-10 16,-6 3-7-16,3 1-6 0,0 2-6 0,0-2-4 15,-4 4-2-15,10 2-7 0,-6 1 0 0,2 2-9 16,-1 1-4-16,3 1 2 0,-3 3-6 0,-1 2-3 16,4 4-2-16,-6 0 1 0,2-6-1 0,0 4-3 15,-3-2-1-15,2 0 1 0,-2 0-3 0,-1-2 0 16,3-3-4-16,-2 0 5 0,-1-2-3 0,1 0 2 16,-1 0-2-16,0-2 2 0,2-1 2 0,-2-2-3 0,0 0-1 15,0 0 0-15,8-9 1 0,-5 3 8 0,2-5 1 16,2 0 4-16,2-7 0 0,-1 3 1 15,1-2 4-15,-1 0 5 0,3 1 0 0,1-2-3 0,1 2 6 16,5-4-1-16,-5 6-2 0,0 1 6 0,4 3-11 16,-2-1 0-16,2 3-2 0,2 2-5 0,-1 2-1 15,-1-1-2-15,-2 3-1 0,0 6-4 0,5-1 1 16,-9 1-5-16,6 2 5 0,-6 2-2 0,1 5-2 16,-1-1-4-16,-4 3 3 0,-1 0-3 0,0 2 2 15,-2 0-1-15,1 1-1 0,-2-1-2 0,-2 1 1 16,0-1-2-16,2-1 3 0,-2-5 1 0,2 1-3 15,-2 0 3-15,-1-4-8 0,3-1 0 0,-2-1 3 16,0-1-1-16,-1-1 0 0,4-1 2 0,-3 0 2 16,-1-3-4-16,9-2 4 0,-2-2 6 0,-1-1-10 0,4-3 13 15,-2-1-11-15,1-6-2 0,2 2 3 16,1-3 1-16,-1-6 0 0,2-3-1 0,-3 1-2 16,4 3 3-16,-5-1 0 0,0 5 3 0,-2 2 6 0,4 1 7 15,-6 2 0-15,0 2-4 0,3 3 1 0,-3 1-5 16,-1 0-2-16,1 3 0 0,-1 3-1 0,-4 0 3 15,10 5-1-15,-2 5-2 0,-3-3 10 16,0 3-9-16,0 1 5 0,2 4-7 0,-2 0 2 0,-4 2-2 16,5 0-2-16,-3-3 0 0,-2 2-1 0,2-3 3 15,-2 2-4-15,0-3 4 0,1 0 7 16,-1-2-19-16,0-1-4 0,0-2-2 0,1 0 4 0,-1-2-1 16,0-1 6-16,1-2-1 0,-2-2-3 0,6 2 10 15,-6-2-6-15,10-7 0 0,-3 4 0 0,-1-7 1 16,4 1 1-16,-1-3 1 0,3-3-2 0,-2-2 3 15,3-5-4-15,-2 8 2 0,1-1-1 0,-1 1 2 16,-2-1 0-16,5 3-1 0,-4 0-2 0,4 1-2 16,-5 5 1-16,3-3 0 0,1 6 0 0,-3 1 2 15,1 1-1-15,-1 4 0 0,2 1 10 0,-2 4-7 16,3 4 0-16,-1-1 3 0,0 3-1 0,-1 1-2 16,1 1 1-16,-5-1 3 0,4 2-3 0,-2 0-1 15,1-1-1-15,3-1 0 0,-3-1 3 0,6-3 0 0,-5 0-1 16,5-1 4-16,-1-2-4 0,-1-3 0 15,-2-1 2-15,1-4-1 0,0 2 1 0,5-4 0 16,-2-1-1-16,1-1 12 0,0-1-11 0,-2-4-7 0,2 0 7 16,-2-2 6-16,3 0-8 0,-4-2 4 0,5-5 1 15,-1-3 2-15,-2 0-4 0,-5 4 2 0,3-6-1 16,-2-1-2-16,-1 0 14 0,-5 5-9 0,-2 2 14 16,0 0 12-16,-4 4 4 0,-2 4 21 0,-2-3 7 15,-1 7 2-15,-2 1 0 0,-4 4 5 0,-3 4-5 16,-2 1-4-16,-1 4 0 0,1 1-7 0,0 5-45 15,3 1-13-15,0-1 0 0,0 7 0 0,4 0 0 16,3-2 0-16,2 1 0 0,5-3 0 0,4 3 0 16,3-5 0-16,4-1 0 0,2 0 0 0,0-3 0 15,5-2 0-15,0-1 0 0,8-1 0 0,1-3-135 16,-4-3-135-16,3-3-83 0,1-1-81 0,-5-2-87 16,3-2-101-16,-2-6-1330 0,-2-2 650 0,-1-4 434 15</inkml:trace>
  <inkml:trace contextRef="#ctx0" brushRef="#br0" timeOffset="47199.82">24373 10555 250 0,'-3'-20'480'16,"1"9"-36"-16,-1-2-21 0,2 4-29 0,-3 0-35 16,6 4-32-16,2 1-28 0,2 3-12 0,4 2-14 0,2 3-8 15,7 3 2-15,5 8-18 0,1-1-15 0,3 6-12 16,4 0-12-16,-1 3-13 0,11 4-5 16,-1 4-10-16,5 1-13 0,-5-1-16 0,1-1-12 0,2 0-15 15,-4 2-11-15,-13-8-16 0,5 0-6 0,-5-1-5 16,3-2-10-16,-5-1-8 0,1-1-6 0,-5-4-6 15,-4-4-2-15,-2 1-13 0,1-5-4 0,-4 1-5 16,-1-6-10-16,1 1-1 0,-3-3 1 0,0-3-8 16,0-2-7-16,0-4 0 0,0-8-5 0,-1 0-1 15,2-10 2-15,-5-4-4 0,-2 2-2 0,-1 0 1 16,-4-3 5-16,-1 6-3 0,-2-5-1 0,-4 8 5 16,0 6 13-16,-5-4 4 0,0 6 10 0,-8-2 6 15,-1 5 11-15,-4 3 18 0,-2 7 5 0,-4 2 30 0,-3 4-9 16,0 5 1-16,-1 4 8 0,1 1-5 15,2 1-5-15,-11 12-5 0,15-4-1 0,-1-1-73 16,0 3-14-16,-1 11 0 0,2-1 0 0,9-4 0 0,3 2 0 16,-3 10 0-16,5-11 0 0,0 16 0 0,5-15 0 15,9 3 0-15,-1-4 0 0,3 1 0 0,4 0 0 16,-3-1-233-16,10-7-123 0,0-1-72 0,-6-5-73 16,12-6-84-16,-3-2-1445 0,1-4 676 0,6-3 452 15</inkml:trace>
  <inkml:trace contextRef="#ctx0" brushRef="#br0" timeOffset="48013.909">25754 10268 263 0,'5'-8'471'0,"0"4"-45"15,-5-1-41-15,0 5-21 0,0 0-18 16,0 0 5-16,-10 16 5 0,5 0-12 0,-5 10-10 15,1 1-20-15,3 4-17 0,-5 14-16 0,2 2-16 0,3-1-16 16,1 0-20-16,0 0-17 0,1 5-23 0,1 1-20 16,-2-3-13-16,5 2-14 0,-5-3-17 0,-2 0 4 15,5-13-28-15,2 12-13 0,2-11-17 0,-2 0-27 16,1 0-24-16,2-3-15 0,0 1-30 0,1-5-43 16,2-3-54-16,1-9-51 0,3-3-36 0,-1-6-7 15,2 0-12-15,7-3-12 0,-2-5-15 0,4-5-6 16,-1-2-8-16,7-6 8 0,1-5 8 0,0-5 8 15,-2-6 14-15,10-11 18 0,-3-4 20 0,-2-4 17 16,1-1 19-16,8-24 17 0,-13 18 28 0,1 4 32 0,0-2 34 16,-2 1 35-16,-4 9 36 0,-9 12 30 0,1 2 26 15,-4 0 40-15,-4 10 25 0,-1 2 28 16,0 4 11-16,-4 4 19 0,1 2-5 0,-1-1-11 16,0 6-12-16,0 2-1 0,0 0 1 0,-14 12-1 0,0 2-8 15,-4 9-13-15,-5 0-11 0,0 6-15 0,-5 10-9 16,10-7-16-16,-5 13-6 0,3-3-10 15,3 6-10-15,2-16-8 0,3 1-5 0,3 1-6 0,0 0-7 16,8-4-4-16,1-3-8 0,5-3-2 0,4-6-2 16,0-3-5-16,0 2 1 0,6-8-7 0,-2 1 0 15,1-7-7-15,3-4 5 0,2-4-5 0,0-2-1 16,-1-4 1-16,10-8-5 0,4-2 1 0,4-12 1 16,2 1-3-16,1 1 1 0,-1-1 3 0,-9 10 10 15,3 1 3-15,-4 2 3 0,4-1 9 0,-1 6 2 16,-2 4 6-16,-1 1-6 0,-1 3 1 0,-9 5 0 15,1 2-3-15,-1 2 2 0,-5 4-4 0,-4 0 3 16,1 6 6-16,-2-2-2 0,-2 3-2 0,-2 0-1 16,1 2-3-16,-1-6-5 0,0 7-2 0,-3-5-1 0,3 5 3 15,0-5-6-15,0 1 0 0,1-2-3 16,1-1 1-16,-1-2-2 0,2-1 3 0,-2-3 8 16,0 1 8-16,4-4 16 0,-2-1 13 0,1-3 3 0,1-2 0 15,1 0 15-15,-2-4-15 0,0-2-1 0,2-2-2 16,-3-2-7-16,1-1-8 0,-4-3-38 15,1-7-19-15,-5-2 0 0,0-2 0 0,0-2 0 0,-5 1 0 16,-1-1 0-16,-1 0 0 0,-7 5 0 0,1-1 0 16,-2 2 0-16,1 1 0 0,-5 3 0 0,0 4 0 15,2 4 0-15,2 3 0 0,-2 2 0 0,-2 1 0 16,2 4 0-16,2 2 0 0,2 1 0 0,-1 2 0 16,3 3 0-16,-1 1 0 0,2 3 0 0,4 1 0 15,-1 0 0-15,3 4 0 0,4 4-99 0,2 1-76 16,3 2-40-16,6 4-51 0,6-4-41 0,3 2-37 15,2-3-30-15,2 1-29 0,7-6-42 0,2-5-31 16,1 3-1221-16,2-9 567 0,0 2 376 0</inkml:trace>
  <inkml:trace contextRef="#ctx0" brushRef="#br0" timeOffset="48331.062">27649 10718 28 0,'14'4'278'0,"-1"-3"-27"0,0-1-28 0,7 4-12 0,-3-2-20 16,-1-1-17-16,1 1-16 0,-3 3-20 0,-2 0-8 15,0-1-15-15,-3-1-26 0,-2 7-31 0,-3-2-27 16,-7 3-33-16,-3-3-32 0,-10 6-15 0,-11 3-30 16,-16 8-3-16,-6-3 17 0,-3 4 32 0,-3-2 37 15,-1 0 37-15,5-2 30 0,4-1 38 0,15-3 23 16,2 1 23-16,3-2 13 0,13-2 8 0,2 2 16 15,5-3 13-15,7-2 11 0,4 0 13 0,11 0 1 16,7-2-4-16,15-1-15 0,1-5-16 0,19-1-18 16,-4-3-18-16,6-4-16 0,-1 0-14 0,-1-4-16 15,-18 3-21-15,0-3-58 0,-7 1-71 0,-7-2-95 16,-10 4-116-16,-3-2-119 0,-9 2-1085 0,-4 0 484 16,-6-4 322-16</inkml:trace>
  <inkml:trace contextRef="#ctx0" brushRef="#br0" timeOffset="50632.685">4605 3845 225 0,'-13'-14'265'0,"1"0"-4"0,3 2-5 0,1 3-9 15,3 4-15-15,1-1-22 0,0 1-12 0,0 1-32 0,3 3-16 16,1 1-18-16,0 0-6 0,0 0-10 0,-3 13 0 16,6-2-3-16,-2 6 6 0,4 7-10 0,-1 3-8 15,0 3-3-15,1 4 1 0,-1 12 3 0,2-1 2 16,-2 4 2-16,0-2 0 0,1 1-7 0,0 4 7 16,-2-2-8-16,4-1 2 0,-6 5-3 0,2 2-9 15,1 1-4-15,-2 0-7 0,1 1-2 0,1 0 0 16,-4 0 0-16,4 0 2 0,-2 0 13 0,0 0-2 15,-1-1-5-15,1 2 0 0,0-3-1 0,0 4-2 16,3-2 3-16,-2 22-4 0,1-25-5 0,0 2 0 16,3 26-8-16,-3-27 0 0,0 1-3 0,1 1-2 15,4-1-1-15,-4 2-3 0,0 2 5 0,10 19-10 16,-11-23-3-16,4 32-4 0,-3-30 0 0,4 25-4 16,-3-26-2-16,6 25 1 0,-11-24-5 0,11 27 4 15,-3-28-3-15,-3 27-2 0,3-24 5 0,0 26-3 16,4-1 6-16,1 0-3 0,-7-3 3 0,1 0-4 0,4-2 3 15,-5-21-7-15,7 24 6 0,-5-24-3 16,11 21-5-16,-4 6 6 0,2-5 1 0,-3-25-3 16,11 34-2-16,-3-4-4 0,0-8 3 0,-3-23-3 15,8 27 1-15,-6-28-10 0,10 24 0 0,1 2 1 0,2-1 2 16,-2-5-3-16,4 2-4 0,-11-24-5 16,12 25 10-16,1-3-11 0,-9-20-2 0,10 21 0 15,-11-23 5-15,9 23-9 0,-6-24-1 0,15 30-2 16,2-7 5-16,0-5 3 0,-15-19-2 0,25 20 3 0,-2-4-1 15,1-2-4-15,-15-21-7 0,28 20 9 0,-5-7 4 16,2-2-7-16,-16-17 4 0,21 16-4 16,4-1 5-16,-2 6 0 0,4-6-4 0,6 0 1 0,-3-2 5 15,7-8-9-15,-1 6 8 0,4-1 3 0,-1-1 0 16,0-5-8-16,2 2 16 0,4 0-10 0,0-5-1 16,0 2-2-16,3 0 6 0,1-2-1 0,5-3 2 15,-4 2-5-15,3 3 2 0,-3-5-2 0,13-1 0 16,0-5 2-16,0 2-3 0,7-3-10 0,-5-1 12 15,3 0-6-15,-1-4-5 0,8-2 9 0,3 3-3 16,-4-4 0-16,2 4 0 0,0-3 2 0,-3-1-1 16,5-2-5-16,2 1 10 0,0-3-2 0,0 3-3 15,0 1-6-15,-3-4-1 0,-5 0 8 0,9-1-1 16,-4 0 5-16,-5-2-7 0,8-2 3 0,-6-5-2 16,2 5-8-16,-9-1 10 0,11-3 4 0,-2 0-12 15,6-3 4-15,-1 5 2 0,-4-10 3 0,3 5-11 16,-5 1 5-16,-4 4 10 0,1-6-8 0,0 0 1 15,-3 5 2-15,0-4-7 0,-6 0 4 0,2 5 2 16,-3-5 0-16,-4 0 5 0,0-1 1 0,-4-1-6 16,6 3 0-16,-3 0-1 0,-4-4 4 0,-4-2 3 15,3 3-13-15,0-2 13 0,-6 4-2 0,7-6 10 16,-4-2-1-16,-4 5-9 0,-2-4-12 0,-2 1 0 16,-4 2 0-16,3 2 0 0,-28-3 0 0,29 0 0 15,-2 1 0-15,-27-1 0 0,27 0 0 0,-30 0 0 0,3 3 0 16,1-2 0-16,2 2 0 0,-1-6 0 0,28 5 0 15,-34-1 0-15,-2-1 0 0,9 0 0 16,-2-1 0-16,0-5 0 0,-2 6 0 0,1-2 0 16,-2-2 0-16,-2-1 0 0,-1-1 0 0,1 5 0 0,-4-4 0 15,-3 2 0-15,-1-5 0 0,-17 8 0 0,2 0 0 16,-3 0 0-16,-2-1 0 0,1 0 0 0,-6-1 0 16,-6 0 0-16,-4 3 0 0,-4-1 0 0,0 1 0 15,-4 1 0-15,-1-2 0 0,-8 0 0 0,12-2 0 16,-12 2 0-16,9 0 0 0,-9 0 0 0,0 0 0 15,9 2 0-15,-9-2 0 0,0 0 0 0,0 0 0 16,10-2 0-16,-10 2 0 0,0 0 0 0,0 0 0 16,0 0 0-16,0 0 0 0,9-5 0 0,-6 1 0 15,1-1 0-15,-1 0 0 0,4 0 0 0,-3-2 0 16,-2-3 0-16,2 0 0 0,0 3 0 0,0-3 0 16,0-2 0-16,-3 0 0 0,-1-1 0 0,0 0 0 15,0 1 0-15,0-4 0 0,-1 3 0 0,-3-1 0 16,0-2 0-16,0 2 0 0,-2-2 0 0,-5 5 0 15,1-1 0-15,4 1 0 0,-8 2 0 0,1 0 0 16,-3 0 0-16,3 4 0 0,-6-3 0 0,-1 3 0 16,0 0 0-16,-3 0 0 0,4 3 0 0,-3-2 0 15,3 4 0-15,-2-3 0 0,4 3 0 0,0-3 0 16,3 2 0-16,2 1 0 0,0 0 0 0,1 0 0 16,5 1 0-16,-1-1 0 0,0 0 0 0,7 0 0 15,0 0 0-15,-8 3 0 0,8-3 0 0,0 0 0 16,9 9 0-16,1-6 0 0,3 1 0 0,8 1 0 0,6 0 0 15,7 3 0-15,3-1 0 0,-1 0 0 0,18-1 0 16,-1 4 0-16,-3 1 0 0,4 1 0 0,-2 1 0 16,2 3 0-16,-7 1 0 0,-11-3 0 15,12 8 0-15,-3 0 0 0,-13-2 0 0,-2 2 0 0,-5-1 0 16,-2 5 0-16,-1 2 0 0,-8 5 0 0,-1 1 0 16,-11 2 0-16,-2 11 0 0,-11 3 0 0,-7-4 0 15,-9 6 0-15,-8-3 0 0,-17 21 0 0,-4-7 0 16,11-21 0-16,-22 15 0 0,-3-3 0 0,26-17 0 15,-9-1 0-15,2 0 0 0,-2-7-2731 0,-5-1 911 16,-6-10 606-16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1290.03943" units="1/cm"/>
          <inkml:channelProperty channel="Y" name="resolution" value="2064.7133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1-25T10:27:39.07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15805 961 115 0,'0'0'122'0,"0"0"-11"0,0 0 0 16,0 0-13-16,0 0-5 0,0 0-14 0,0 0 7 15,0 0-1-15,0 0-2 0,0 0 7 0,0 0 4 16,1 13-6-16,-1-13-2 0,-4 5 6 0,3 0-13 16,1-3 2-16,-4 5-4 0,3-2 1 0,-1 2-2 15,0 0 6-15,-3 1-6 0,5-1-3 0,-4 0-5 16,0 3-7-16,3-3-3 0,-1 4 0 0,0 0-5 15,-3-1 1-15,4-1-9 0,-3 1 2 0,0 0-2 16,0 4-1-16,1-4-4 0,0 3-1 0,2 0-3 16,-2-2-3-16,2 5 1 0,-2-5-1 0,-3 6 0 15,4-4 0-15,-2 3 1 0,-2-2 2 0,3 4-2 16,-1 0 0-16,1 0-12 0,-1-2 4 0,1 4-4 16,-1-1 3-16,3 0-5 0,-2 2 6 0,0-1-1 15,1-1-2-15,-2 5 2 0,0-4-3 0,1-3-2 16,2 2-3-16,-4-1 3 0,3 0 2 0,0-1-4 15,0 0-2-15,-2 2-2 0,4-2 2 0,-3-1-1 16,3 2-1-16,-1-5-5 0,1 4 2 16,-1-3-1-16,1 4 3 0,0-7-4 0,0 5 12 15,-1 0-9-15,1 0-1 0,-2-1 10 0,4 2-11 0,-2 0 0 16,-2-3 2-16,2 3 1 0,-1-1 0 0,1 0-1 16,-1 2 9-16,-1-1-4 0,1 0-1 0,0 0 3 15,1 0-3-15,-1-1-5 0,-1 0 7 0,2 1-5 16,-3-1 4-16,3-3-3 0,-3 2-1 15,2 3 4-15,-2-1-18 0,2 3 20 0,-3-2-2 0,3 6-1 16,-2-5-2-16,3 0-3 0,-5-3 1 16,5 4-2-16,-4-2 0 0,4-2 1 0,0 1-1 0,0 0-10 15,0-1 13-15,-1 0-6 0,1 1 0 0,0 1 13 16,-4 0-12-16,4 2 6 0,-1-2 0 16,1 3-7-16,0-3 4 0,0 2-1 0,0-4-2 15,-1 2 1-15,2-1 1 0,-2 1 0 0,1 0 1 16,-3 1-2-16,3-2 3 0,0 1-4 0,0 0 4 15,-1-3-2-15,1 4-3 0,-3-3 1 0,6 1 4 16,-6-2-10-16,3 1 8 0,0 2-1 0,0 2 0 0,0-3-20 16,-1-3 19-16,2 3-1 0,2 1 3 0,-3-4-1 15,-3 7 1-15,3-1 1 0,0-3-5 16,-1 2 4-16,1 1 3 0,0-4-2 0,1 1-7 16,-1 2 2-16,0-1 2 0,-4 0 2 0,3 0 4 15,1-1 3-15,0 3 1 0,-4-4-6 0,4 3-3 16,0-2 3-16,-1 2 7 0,-2-1-5 0,2 1 3 15,1-2-2-15,0 2 1 0,-3 1-3 0,2-2 5 0,1 1 2 16,-1 1-12-16,-3 4 2 0,4-5 3 16,-1 1 1-16,7 5-6 0,-7-5-6 0,1-1 8 15,0 1 1-15,0-1-7 0,-4-1 3 0,3 4-7 16,1-2 7-16,0 6 3 0,-3-6-7 0,3-2 11 16,-1 1-12-16,1-1 0 0,0 9 2 0,0-2-4 15,-1 1 3-15,1-8 3 0,-3 2-2 0,3 5-8 16,0-7 4-16,3 2 9 0,-7 0 0 0,5 0-4 15,-1 3 1-15,3 4-2 0,-3-3-4 0,1-4 4 16,-1-1-1-16,0 6 2 0,0 1-1 0,0-6-1 16,0 1 3-16,0-2-5 0,1 1 5 0,-2-1 0 15,1 7-5-15,0-1 2 0,0-6-5 0,0 0 8 16,0 1-6-16,0 7-2 0,0-9 4 0,0 2 1 16,0 6 0-16,1-6 4 0,-1 5-5 0,0-5 5 15,0-1 0-15,0 0-2 0,-1 10-3 0,1-3 0 16,1 3 3-16,-2-5-1 0,2 4 7 0,-1-9-5 15,0 1-3-15,-1 7 1 0,1-7-3 0,0 7 6 16,-1-2-1-16,1 1 2 0,0-1-7 0,0-2 7 16,0-2-1-16,-4-1-3 0,4 6-4 0,0-3 8 15,0-3-4-15,0 1 0 0,0 4-1 0,1-7 3 16,-2 9-6-16,1-8 4 0,0 5 5 0,0-4-6 16,0-3 0-16,0 9-3 0,-3-2 0 0,2-2 7 15,1 1 0-15,-2-4-6 0,0 0 1 0,2 6-2 16,0-4 4-16,-1-2-7 0,1 7 6 0,-3-1-1 15,3-4 3-15,0 4-1 0,-1 0-2 0,1 1 3 16,0-8 1-16,1 10-5 0,-1-4 3 0,3 1-17 16,-3-6 25-16,1 6-6 0,-5 3-4 0,8-4 1 15,-4-4-4-15,0 1 2 0,0 3 10 0,0 0-8 16,0 2-1-16,0 1 3 0,-1-7 1 0,1 6-20 16,0-1 23-16,0 0-2 0,-3-4 1 0,6-3-2 15,-6 7 3-15,2 2-5 0,1-2 2 0,0-6 2 16,0 5 0-16,-2 2-5 0,0 1 3 0,2 0 1 15,0-3-19-15,0 5 25 0,0-10-1 0,0 5-7 16,0-3-4-16,0 4 5 0,0 2-7 0,0-8 9 16,0 8-7-16,0-1 2 0,2-1 4 0,0 3-5 15,-2-1-1-15,0-2 5 0,0 2-6 0,-2 1 9 16,4-9-6-16,-2 6 2 0,0 3-15 16,1-6 21-16,-2 2-8 0,2 1 2 0,-1 0 1 0,0 1-4 15,-1-7 4-15,1 9-1 0,0-2 1 0,0 3-1 16,0-3-2-16,0 0 4 0,0 0-5 0,0 2 6 15,0-2-5-15,-2 1-4 0,4-3 7 0,-2 3 0 16,0-2-2-16,0 2 4 0,4-4-8 0,-4 3 4 16,0-6-5-16,1-2 5 0,-1 9-5 0,2 0 3 15,0 0-2-15,-2-2 3 0,0-6 0 0,1 6 4 16,2 0-4-16,-3-5 1 0,0 4-2 0,4 2 2 16,-7-2-4-16,6 1-1 0,-6-5 8 0,6 6-3 15,-3-8-6-15,0 4-32 0,0 3 6 0,0 2 7 16,0-1 2-16,-3 1-3 0,2-3 1 15,1 1 3-15,0 1 2 0,0-6 1 0,-3 6 7 16,3-6-4-16,0-1 0 0,0 5 2 0,0-4 4 0,0 6 0 16,0-1-2-16,3 0 3 0,-6-4-1 0,3 2 1 15,-1-3 0-15,1 3 0 0,0 2-5 0,-2 1 12 16,0-6 0-16,2 0-6 0,-4-1-3 0,3 7 16 16,-3-1-9-16,-1 2 0 0,0 1 9 15,0-3 2-15,1-2 5 0,-2 4-7 0,-2-1 5 0,3 2 3 16,1 0 1-16,-2 1 3 0,-1 1-1 0,-1-1-2 15,1-2 1-15,2 3 0 0,-3-2-3 0,1 3 0 16,0-4 0-16,0 3 1 0,1 0-3 0,0-1-2 16,1 2-1-16,-1-3 2 0,2-2-4 0,0 3 2 15,-1-1-2-15,0-1 2 0,-3 0-4 0,3 0 4 16,-3-1 2-16,3-1-4 0,1 3-4 0,4-3 9 16,-5 3-2-16,0-1-1 0,1 2 0 0,3 0 0 15,-3 1 0-15,-1 0-2 0,1-2 2 0,0 3 2 16,3-3-8-16,-3 2 6 0,-1-3-2 15,1 2 1-15,1-3-3 0,-1 3-3 0,0 0 2 16,4 0 0-16,-3 0 1 0,3-4-1 0,-4 1 0 0,3 3-1 16,-3-2 1-16,1 2 0 0,5-3 3 0,-2 1-6 15,0-8 2-15,-2 7-5 0,4 3 3 0,-2 1 2 16,4-3-2-16,-4-1-1 0,1 4 1 0,2 6 4 16,-1-7-3-16,-2 0-3 0,1 2 2 15,1-2-6-15,0 3 6 0,0-3-2 0,0 4 2 0,2-3-1 16,1 2 1-16,0-2-1 0,-5 0 2 0,5 4-4 15,-1-5 0-15,0 2-1 0,1-2 3 0,-4 3-1 16,3 1-2-16,0-1 0 0,1-3 0 0,-5 0 1 16,4-1 3-16,0 19-2 0,-3-16-1 15,4 2 2-15,-5 2-1 0,4-2-2 0,-1-2 1 0,-2-1 0 16,-1 4 2-16,0-2 1 0,0 1-3 0,1-1 2 16,2-2-4-16,-2 4 5 0,-1-4-3 0,0 2-3 15,0 2 5-15,4-2-2 0,-3-2 1 0,-1 0-1 16,0 1 3-16,4 0-1 0,-3 1 1 15,-1-1 0-15,0 1-2 0,-1 2-6 0,2-5 1 0,3 5 7 16,-4 0 0-16,3 2-1 0,-3-4 4 0,2-1-3 16,0 1 1-16,-1 1-3 0,-1 0 3 0,4-1-2 15,-2 3 1-15,2-4 3 0,-3 0-1 0,2 2 0 16,-2-1-2-16,3 1 0 0,-2-2-1 0,2 0 0 16,-1 1-5-16,-2-1 4 0,2 2 0 15,-1-3 7-15,1 1-5 0,2 1-1 0,-1-1 2 0,-6 3-1 16,5-2 7-16,0 0-7 0,-1 2 4 0,1-1-5 15,-1-1 7-15,1-1-6 0,-1 0-3 0,1 1 5 16,0-1-2-16,0 2-3 0,1-1 7 0,0 0-5 16,-3-1-1-16,3 1 3 0,-1-1-4 0,-1-2-1 15,0 3 3-15,0-1 2 0,-1 3-3 0,3-2-1 16,-1-3 2-16,2 2-2 0,-3 0 1 0,0 3 4 16,0 1 4-16,-1 1-7 0,2-2-1 0,0-2-2 15,-1 0 2-15,-1 2 2 0,2 1-2 0,0-2 2 16,0 1-2-16,2-2 2 0,-1 1 0 0,0 1 1 15,0-2 0-15,0-1 2 0,-2 6 5 0,6-5-5 16,-3 2 2-16,0-3 3 0,-1 2 0 0,-3-1-4 16,3-1 0-16,0 1 5 0,-1 1 1 0,-1 3-2 15,6-3 1-15,-7 1 0 0,4 1-1 0,-1-1-2 16,1-2 2-16,-1 0-1 0,4 3-2 0,-3-1 3 16,-1-5-1-16,-1 1 0 0,0 3 1 0,5-1 0 15,-2-1-1-15,-1 2 2 0,0-3-2 0,-1 1-1 16,0-1 2-16,-1 2-1 0,-1-2 0 0,1 2 1 15,-2 2-2-15,4-2 0 0,-1 1-1 0,-2 3 1 16,1-4-1-16,-1 2-2 0,1-4 5 0,1 3-8 16,-3 2 2-16,2-4-1 0,-1 0 6 0,3 0-6 15,-5 0 1-15,0-2-1 0,2 6-1 0,-2-5-3 16,1 0 4-16,3-1-1 0,-4 0 0 0,0 0 2 16,0 3-3-16,-2-4-1 0,2-3 2 0,-1 5-2 15,1-2-1-15,-2 3 0 0,0-4 3 0,0 4-1 16,-1-2-1-16,6 0 0 0,-6 1 1 15,2-1-2-15,1-3-1 0,-1 3 5 0,3-5-5 0,-3 4 1 16,2-2-3-16,4 3 2 0,-5-3 1 0,0-2 0 16,2 4 1-16,-1 2 1 0,-1-3 1 0,-3 2 0 15,3-3 2-15,-2 0-2 0,2 1 2 0,0-2-1 16,-3 4-4-16,2-3 4 0,0 1-5 0,0 2 3 16,-2-2 0-16,0 0 1 0,-1-1-1 15,3 4-2-15,-3-5 5 0,3 4-3 0,0 0 3 0,-2 1-1 16,1-3-1-16,0 1 4 0,0 0-3 0,-1-1-2 15,1 2 4-15,2-1 4 0,-1 1-6 0,-2-2 2 16,2 0-4-16,1 1 0 0,-2 0 2 0,2-1-1 16,0-2 0-16,0-7 0 0,2 10 3 0,-2-3-8 15,0 1 1-15,0 1 4 0,0-3-3 0,0 4 1 16,1-2 3-16,-1-7 0 0,-1 2 1 0,-2-2-2 16,2 8 6-16,1 2-6 0,1-3 1 0,2 0 0 15,-3-1 3-15,0 2 0 0,0 0-7 0,4-3 1 16,-3 1 0-16,1-4 0 0,3 3 17 15,-2-5-4-15,-2-1 1 0,3 6-3 0,-1-3 3 0,0 3-5 16,1 3 1-16,-1-2 1 0,2-1-4 0,1 2 0 16,-1 0-2-16,-1-6 1 0,0-1-3 0,-1 6 4 15,3 1-2-15,-2-2 0 0,0 2-5 0,0-6 3 16,3 3-5-16,-3 3 7 0,0-7-2 0,-1 0 3 16,-1 6-5-16,3 1 2 0,0 1-2 0,0-2 2 15,2 3 0-15,-6-8-3 0,4 6 2 0,-1-1-9 16,0 3 7-16,-2-5 2 0,2 2-14 0,-1-5 1 15,-2-1 0-15,2 8 4 0,-1-3 0 0,2 1 1 16,-1-1-2-16,0 2 0 0,0-1 3 16,2 1 2-16,-1-2-1 0,-3-4 2 0,2-1-1 15,-1 2 0-15,0-3-2 0,-2 2 3 0,1 3 1 16,0-3 1-16,3-1 5 0,-1 0-5 0,-1-3 0 0,-1 2 0 16,2-3 2-16,-1 5 1 0,1-6 1 0,-3-14-2 15,2 33 2-15,0-16-1 0,-1 2 2 0,2-2 1 16,-1 1-5-16,1-3-1 0,-1-1 5 15,-2-14-1-15,3 29-2 0,-2-15 0 0,2 3 0 16,-3-17 4-16,0 27-3 0,0-14 2 0,0-13 1 16,-3 28 5-16,3-28-1 0,-2 22 1 0,0-10-4 15,2-12 3-15,-6 27-3 0,5-15 2 0,1-12-1 0,-6 24-1 16,6-24 5-16,-3 19-3 0,-1-6-4 0,4-13 3 16,-6 22 0-16,3-8 3 0,3-14-1 15,-4 21 1-15,0-9-1 0,4-12 3 0,-7 23-1 16,3-13-1-16,4-10-2 0,-9 21-3 0,9-21 2 15,-8 24 1-15,3-14-1 0,5-10-1 0,-8 22 2 16,8-22 0-16,-10 18-7 0,10-18 4 0,-5 17 1 16,5-17-3-16,-5 12 0 0,5-12-4 0,-7 13 5 15,7-13 1-15,-6 16 1 0,6-16 0 0,-9 13-1 16,9-13 1-16,0 0-1 0,-10 17 5 0,10-17 3 16,-8 15-1-16,8-15 2 0,0 0-7 0,-10 14 4 15,10-14-4-15,0 0 3 0,-8 12-3 0,8-12 1 16,0 0-4-16,0 0-2 0,0 0 0 0,0 0 1 15,-9 12-2-15,9-12 1 0,0 0-1 0,0 0 7 16,0 0-5-16,0 0 2 0,0 0-4 0,0 0 0 16,0 0 5-16,0 0 8 0,0 0-11 0,0 0-1 15,0 0 3-15,0 0-8 0,0 0-3 0,0 0-17 16,0 0-24-16,0 0-45 0,0 0-81 0,-3-47-83 16,-4 36-115-16,4-6-131 0,-4-7-1420 0,1-10 640 15,-8-17 428-15</inkml:trace>
  <inkml:trace contextRef="#ctx0" brushRef="#br0" timeOffset="6903.02">3033 1968 156 0,'-4'-9'187'15,"3"3"-2"-15,0-2-10 0,-2 0 17 0,3 3 2 16,-1 0 1-16,-3 0-7 0,3 0-4 0,-3-2-5 16,4 3-13-16,0-1-11 0,-4 0-1 15,4 0-5-15,-1 0 5 0,-3 0-11 0,4 1-5 0,-3-1-8 16,3 5-7-16,-1-5-7 0,1 0-6 0,-1 1-14 16,-2-2-4-16,2 2-6 0,1 1-4 0,-3-2-7 15,2 0-8-15,1 0-4 0,0 1 1 0,0-2-4 16,0 2 1-16,0-3-6 0,0 0-10 15,0 0-3-15,0-1-2 0,0 1 6 0,0-4 2 16,0 2-2-16,0 0-9 0,0-1 0 0,0 3-3 0,1-4-1 16,2 2 4-16,-3 3-2 0,0 0 2 0,-3-1 1 15,3 0-5-15,0 4-1 0,3-2-2 0,-3 1 1 16,0 4 11-16,0-6-10 0,0 2-3 0,0 4 3 16,0 0-1-16,0-4-4 0,0 4-1 15,0 0 6-15,0-4-2 0,0 4 1 0,0 0-1 16,0 0 4-16,0 0 2 0,0 0-8 0,0-5 5 0,0 5-3 15,0 0-2-15,0 0 1 0,0 0-3 0,0 0 3 16,0-4 0-16,0 4-3 0,0 0 1 0,0 0-3 16,0 0-5-16,0 0-4 0,0 0 3 0,0 0-3 15,0 0-6-15,0 0-2 0,0 0-1 16,0 0-1-16,0 0-2 0,0 0-2 0,0 0-5 16,0 0 0-16,1 12 8 0,3-5-4 0,-4 3 5 15,4 3-2-15,-4-2 1 0,4 8 1 0,1 6-2 0,-4-8 3 16,2 2-3-16,3 8 5 0,-2-2-3 15,1-1-1-15,-2-3-3 0,2 3 4 0,0 3-1 0,-2-3-2 16,0-5 0-16,4 5 0 0,-2 3 4 16,1-3-4-16,1 0 3 0,-6-5 0 0,4-1 0 15,-1-4-2-15,-4 1-1 0,0-5 2 0,1-3 2 16,0 1-2-16,1-2-3 0,-1 0 4 0,1-2 1 0,-2 1-6 16,0-5 9-16,2 4 3 0,-2-4 6 15,0 0 9-15,0 0-2 0,0 0-6 0,0 0 1 16,0 0-2-16,-4-21-3 0,0 5-3 0,1-4-4 15,-2-7 3-15,-2-3-3 0,2-2-1 0,-4-13-4 0,-4-1 1 16,4-4-3-16,0 1-1 0,5 0 2 0,-6-1-4 16,1 2-2-16,5 13 4 0,-4-1-1 15,1-10-2-15,3 13 1 0,1 4-6 0,2-1 4 16,-3 4 3-16,3 0 18 0,1 8-2 0,1 1-7 16,1 1 4-16,0 4-4 0,-2 2-3 0,1 1-3 15,2-1 1-15,1 4-16 0,3-1 14 0,1-2-2 16,-4 6 1-16,6-1-4 0,2-1-5 0,-2 3 7 0,2 1 2 15,1 2-7-15,3 6 7 0,0-5-3 16,3 3-3-16,2-1 4 0,3 7-1 0,-3 0 3 16,-2-3-4-16,0 2 2 0,3 4 1 0,-7 0-2 0,2-2-5 15,-3 4 2-15,-2-2-10 0,-2 4-1 0,-3-3 4 16,-3 4-5-16,-1 1-4 0,-5 7 2 0,-3-1-1 16,-4 1 1-16,-1 4-7 0,-4-6-3 0,0 2-1 15,-5-1-7-15,1-1 3 0,1-4 3 16,-2 2 1-16,8-8 2 0,-1-2-2 0,2 4 3 15,0-6 4-15,-2 2 2 0,5-4-1 0,0 1 2 0,1-3 0 16,2 0-2-16,-1-2 3 0,2 2-3 16,1 1 3-16,-1-3 1 0,2 1 2 0,-2 1 0 15,2-2 0-15,1 1-1 0,-1 0-3 0,2-1 6 16,-1 3-2-16,0-1 6 0,1-2 2 0,3 5 0 0,-1-5-1 16,2 3 4-16,1-2 1 0,2 1 0 0,0 1 1 15,3-1-4-15,-1 0 5 0,3 0-7 0,-2-1 9 16,6 1 1-16,-2 2-2 0,-3-4 4 0,7 2-7 15,-1-2 3-15,0-1 0 0,1 0-3 16,0 2-11-16,0-3 17 0,-1 0 0 0,0-3 3 0,2 1-4 16,-1-1 7-16,-2-4-4 0,0 1 2 0,1 1 1 15,-4-3-9-15,4-2 9 0,-2-2-4 16,-2 1 3-16,-1-1 2 0,1-4-6 0,-2 1 1 0,-1-1-8 16,-2-3-4-16,0 0 17 0,-4-3 3 0,3-1 1 15,-3 3-7-15,-4-2 9 0,1 2 0 0,-2 0 7 16,-2-1-6-16,1 1 7 0,-4-1 6 0,1 5 2 15,-3-1 7-15,-1 2-6 0,1 1 4 0,1 2 0 16,0 0 2-16,-1-1 4 0,2 5-1 16,0 0 0-16,0 3-4 0,0-2-5 0,-1 1-7 15,6 3-3-15,-12 0-3 0,7 4 0 0,1 1-4 0,-4 2 2 16,2 2-8-16,0 0 3 0,-2 3-1 0,3 1-5 16,-3 4 4-16,7-1-2 0,-3 1-3 0,4 2 1 15,0 0 3-15,0 0-6 0,4 0-2 0,1-1 6 16,0 1-9-16,0-1 5 0,4 0-3 15,-1-2 1-15,3 0 3 0,-1-2-5 0,1-1 3 16,1-1-3-16,-1-4-5 0,-2 1 3 0,2-4-1 0,-1 2-7 16,2-2 10-16,-2-3-3 0,-1 2 6 15,0-1-6-15,-3-3 11 0,6-3-5 0,-3-1 4 0,-2-3 1 16,1-1-1-16,1-3-1 0,0-3 0 0,-1-3 1 16,-2-3-2-16,2-7 6 0,-3-2-4 15,0-3 2-15,0 1 3 0,1-1-2 0,-3 3 4 0,1 0 5 16,-2 2 4-16,0 8 4 0,-1 0 9 0,0 2-3 15,-1 6 10-15,0 0 3 0,0 1-8 0,0 3 6 16,0 2 0-16,2-3-5 0,-1 4 2 0,-2 2-7 16,2-3-10-16,-1 5-1 0,0-5-1 0,0 5-7 15,0 0-3-15,0 0 3 0,0 0 0 0,0 0-9 16,6 11 7-16,-3-6-2 0,2 7-1 0,-1-1-4 16,1 4 7-16,-1 2-4 0,2 1 6 0,0 2-7 15,2 2-2-15,-1 4 4 0,-1-1 0 0,1 0 0 16,1 1 1-16,-3-2 0 0,0-5-4 0,2 1-3 15,-1-4-2-15,1 1 0 0,0-1-5 0,1-2-6 16,-2-2-4-16,2-3-4 0,-3 1 3 0,0-3-3 16,-1 0 1-16,0-2 3 0,1 0 1 0,-4-1 2 15,3-1 3-15,-4-3-3 0,4 3 9 0,-4-3 2 16,0 0-3-16,5-12 0 0,-5 5-7 16,3-3 0-16,-2-2 5 0,2-4-2 0,-1 0-1 0,-2 2 2 15,0-1 0-15,0 3 3 0,4-1-2 0,-4 1 3 16,0 1-2-16,4 1-1 0,-3 3-2 0,0 1 4 15,-1 1 0-15,1-1 1 0,1-1-3 0,-2 4 0 16,0-1-2-16,1 1 1 0,2-2-6 0,-1 4 4 16,-2 1 2-16,7-1-1 0,-7 1 6 0,12 0-5 15,-3 1 1-15,3-1 4 0,3 1-4 0,2-1 3 16,-5 3-2-16,6-3-1 0,4 0 0 0,-4 0 2 16,-4 2 0-16,-2-4-2 0,4 2 2 0,-3-3 0 15,1 2 2-15,0-2-3 0,-1-2 0 0,-2 0 0 16,1 0 5-16,-2-2-3 0,-1-2 4 0,0 0 3 15,1-3 0-15,-3-2-2 0,0-1-1 0,2 1 5 16,-6 2-8-16,3-3 0 0,-5 3 7 0,3 0 0 16,0 1 2-16,-3 1 4 0,2 2 5 0,-2-3 5 15,2 5 3-15,-3 0 0 0,0 1 3 0,-3 2 1 16,3-3-4-16,0 6 3 0,-1-6-8 0,1 6-8 16,-3 0 6-16,3 0-2 0,-3 11-6 0,-3-2 3 15,0 7 1-15,-3-1-3 0,4 5 0 0,-3 5-2 16,3 0-9-16,1-1-7 0,-1 2-22 0,9-7-8 15,1 9-4-15,-1-5-24 0,2-5-18 0,2-1-5 16,2-1-5-16,1-1-26 0,0 2 24 0,3-3 2 16,-2-4-20-16,0 0 24 0,0-5 7 0,-3 2 8 15,-3-4 3-15,4-1 10 0,1 0 11 0,-11-2 3 16,17-4 17-16,-9-2-3 0,-1-1 13 0,1-4 4 16,3 0 18-16,-4-5 9 0,-1 0 0 0,0-2 19 15,-1 1-4-15,0 0 11 0,-1-3 11 0,-1 3 5 16,0 0 3-16,0 6 0 0,3-2-2 0,-2 2-2 15,-1 0-11-15,0 1-3 0,1 1-1 0,0 1-4 16,1 2-6-16,4-2-1 0,-5 1-12 0,5 2 5 16,-4 1-3-16,3 3-5 0,2-2 3 0,-2 3 0 15,-2 0-4-15,5 1 3 0,0 4-3 0,0 0-3 16,-3-3 3-16,0 3-3 0,1 2 1 0,-2 1-8 16,2 1 9-16,1 0-2 0,-3 1-2 0,-1 0 1 15,4 4-4-15,-4-3-10 0,-1 0 7 0,1 1-12 16,-5-2-2-16,1 1 2 0,-1-2 2 0,3-2-1 15,-4-2 3-15,2 0 0 0,-1 0 4 0,-1-1 6 16,0 0 3-16,3-1 2 0,-3-3 0 0,0 0 5 16,0 0-1-16,0 0 1 0,0 0 2 0,-11-7 0 15,9 2 3-15,-1-4 0 0,0 0-1 0,-1-4-6 16,2-3 8-16,-2 0 0 0,2-1 0 0,1 3 2 16,1 0-4-16,1-2 2 0,-1 3 0 0,4 3-2 15,0-2-1-15,1 1-4 0,0 1-2 0,4-1 1 16,0 5 3-16,-4-2-2 0,3 1-7 0,6 2 1 15,-1-1 6-15,-2 3-2 0,5-1 0 0,3 3-4 16,-2 0 4-16,4 3-4 0,10-1 0 0,-12 3 2 16,0 1-5-16,-1 0 5 0,0 2 0 0,0 0 0 15,-3 3-2-15,-2 0 0 0,1-1-1 0,-1 4 3 16,-3-1-2-16,-4-2 3 0,6 3-1 0,-6 2-1 16,-1-4 0-16,1 0-1 0,-3 0-3 0,4 0 3 15,-2-1-1-15,0-1-5 0,-1-1 2 0,0-3-7 16,0 2 0-16,0-3 4 0,-1-1-2 0,0 2 4 15,-1-3 2-15,1 1 3 0,-3-3-2 0,2 2 4 16,-2-2-2-16,0 0-2 0,0 0 6 0,8-7-3 16,-5-1 1-16,1-1-3 0,2-2 0 0,-4-2-2 15,3-4 1-15,1 0 1 0,0-1 1 0,-1 2 1 16,1-1-3-16,0 2 4 0,-3 4-1 0,4-4 4 16,-5 4 8-16,1 3 3 0,3-1 1 0,-3 3 4 15,-2 1-6-15,0-1 6 0,2 1-3 0,-2 2-6 16,-1 3-4-16,4-6-3 0,-4 6-1 0,0 0 1 15,0 0 1-15,0 0 0 0,13 13 1 0,-12-6 3 16,7 1-3-16,-3 2-1 0,-1 1 1 0,3 4-1 16,-1-1 1-16,1 1-4 0,1 2 4 0,2 1-2 15,0-4 0-15,2 0-1 0,-2 1-1 0,4-1 0 16,-6-5-1-16,5 3 3 0,1-2-2 0,-3-2-3 16,0-1 4-16,5-1 0 0,-5 0 1 0,2-4-2 15,-4 1 1-15,5-3 1 0,-6 1 3 0,0-2 0 16,2 1-4-16,0-5 3 0,-1 0-5 0,2-2 2 15,0 0 2-15,-2-6-3 0,3 0 0 0,-3-3-1 16,0 0 2-16,-1-1-4 0,2-1 1 0,-5 2 1 16,0-1-1-16,-1 4 4 0,5-3-1 0,-6 7 2 15,-1-2 13-15,2 2 6 0,0 4 6 0,-3-2 4 16,-1 2 5-16,0 2-2 0,1-2-1 0,-1 5-8 16,3-6-8-16,-3 3-2 0,0 3-5 0,0 0-11 15,0 0 5-15,0 0-1 0,0 0-2 0,5 9 1 16,-1-1-2-16,1 0-1 0,0 3 4 0,0-1-6 15,3 4 4-15,2 1-6 0,-5-5 5 0,7 4 0 16,-2 0 2-16,4-4-3 0,-1 4 0 0,7-7 1 16,-1 3-1-16,-2-2-2 0,2 0 3 0,-1-4-3 15,0 0 0-15,1-3 1 0,-6 1 1 0,2-4 0 16,2 2-2-16,-3-1 5 0,3-5-4 0,-1 1 2 16,-4-1-1-16,-2-2-2 0,4-3 2 0,-4-3-1 15,2-1-1-15,-1 1 4 0,-4-3-1 0,0 2-6 16,2-1 2-16,-5 1 3 0,-1 3 0 0,-1 2 0 15,-1 3 3-15,-1-1 4 0,0 0 0 0,0 5-3 16,0 3 3-16,-5-1-4 0,5 1-4 0,-14 13 4 16,4 2 1-16,-2 1 0 0,-3 8-5 0,4 3 0 15,-1 1 4-15,5-1-1 0,3 1-1 0,1-2-3 16,3-7 2-16,4 0-1 0,5 6-2 0,0-8 0 16,4-1-3-16,8 0-16 0,2 0-27 0,8-4-42 15,-3-4-51-15,9-4-82 0,2-1-95 0,-1-3-100 16,0-2-132-16,0-5-1172 0,2-1 572 0,-4-4 382 15</inkml:trace>
  <inkml:trace contextRef="#ctx0" brushRef="#br0" timeOffset="7822.466">6104 468 112 0,'0'0'320'0,"0"0"-4"0,0 0-4 16,0 0-12-16,5-20-11 0,-5 20-22 0,0 0-23 15,0 0-20-15,0 0-24 0,0 0-19 0,0 0-18 16,0 0-7-16,0 0 6 0,0 0 0 0,0 0-3 16,10 42 1-16,-8-23-5 0,1-1-17 0,1 3-9 15,-1-3-10-15,2 10-8 0,0 1-6 0,-1-3-11 16,3 1-4-16,-3 4-14 0,1-3-2 0,-1 0-5 15,1-1-9-15,4-2-4 0,-5 1-6 0,-2-7-6 16,1-1-4-16,0-2-3 0,-1-4-14 0,-2-2 3 16,1 0 2-16,1-3-5 0,-1-2 5 0,-1 0-3 15,0-5 6-15,5 8 2 0,-5-8 3 0,0 0-7 16,0 0 0-16,0 0 1 0,0 0-6 0,0 0-4 16,-15-56-2-16,11 28-2 0,-4 0-3 0,-1-18 1 15,4 12-1-15,0-13-3 0,-5 0 1 0,5 12 4 16,-3-11 4-16,3 14 2 0,2-1 5 0,-1 2 2 15,6 2 7-15,-2 5-2 0,4 7 0 0,-2 1-7 16,-2 16-4-16,9-21-4 0,-1 10-2 0,-8 11-1 16,20-15-5-16,-7 7 2 0,-13 8-5 0,37-9 0 15,-14 9 1-15,-23 0-3 0,50 4 1 0,-21 1-1 16,-3 3-1-16,-4-6-2 0,-6 5 5 0,1 2 0 16,-17-9 1-16,25 15-2 0,-16-5-2 0,-1 0 2 15,-1 4 1-15,-7-14 5 0,2 27-6 0,-7-12 6 16,-5 4-3-16,-2 4 0 0,-4-3-1 0,-5 3-7 15,2-1-12-15,-4-1-26 0,0-3-26 0,5 0-40 16,3-3-29-16,-2 1-41 0,3-2-40 0,2 2-48 16,2-2-46-16,4 0-44 0,2-1-76 15,4-13-924-15,-5 22 451 0,5-22 300 0</inkml:trace>
  <inkml:trace contextRef="#ctx0" brushRef="#br0" timeOffset="8301.016">6626 783 115 0,'0'0'315'0,"0"0"-25"0,0 0-22 0,0 0-15 16,0 0-1-16,19-17-14 0,-19 17-10 0,12-14-17 15,-12 14-13-15,15-14-15 0,-15 14 8 16,18-18-21-16,-5 10-5 0,0-5-21 0,-2 2-1 15,1-1 0-15,-2-2-1 0,-10 14-3 0,22-22-2 16,-13 8-5-16,0 0-12 0,-2-2-6 0,1 1 4 16,-4 2 7-16,1-2 1 0,-5 15 6 0,1-25 4 0,-1 25-10 15,-2-19-3-15,2 19-10 0,-5-17-6 0,5 17-9 16,-11-15-6-16,11 15-14 0,-9-9-8 16,9 9-8-16,0 0-8 0,0 0-10 0,-21-9-9 15,21 9-3-15,0 0-8 0,0 0 0 0,0 0-4 16,0 0-5-16,0 0-5 0,-13 40-4 0,13-40-5 15,9 24-4-15,-3-8-2 0,2-1-7 0,2 1 1 0,0-3 1 16,2 4-4-16,-1-3 0 0,0 0-1 16,-1 0 1-16,1 0 2 0,-4-1 4 0,-7-13-4 15,11 20 1-15,-2-13 3 0,-9-7 2 0,5 17 0 16,-5-17-1-16,5 17 3 0,-5-17 2 0,0 0 5 16,-7 26-3-16,7-26 2 0,-12 17-2 0,3-7 2 15,9-10-1-15,-20 17-1 0,7-8-12 0,-2 1-24 16,-1-2-19-16,1 3-30 0,5-5-38 0,1-2-28 15,-4 3-47-15,4-2-41 0,0-2-47 0,-1 2-46 16,5-2-59-16,-3-1-939 0,8-2 444 0,0 0 294 16</inkml:trace>
  <inkml:trace contextRef="#ctx0" brushRef="#br0" timeOffset="8716.59">7091 693 2556 0,'0'0'283'0,"0"0"-120"0,0 0-66 0,0 0-39 16,0 0-17-16,0 0-15 0,0 0 5 0,0 0-21 15,0 0 3-15,0 0-4 0,0 0 1 0,0 0-5 16,0 0 4-16,0 0 0 0,17 15 1 0,-17-15-2 16,0 0 4-16,9 13-1 0,-9-13 1 15,0 0-4-15,19 9 3 0,-19-9 0 0,0 0 1 0,30 5 2 16,-30-5 3-16,0 0 2 0,34-2 7 0,-34 2 6 15,23-8 4-15,-23 8 10 0,26-18 6 0,-14 5 10 16,1-3-4-16,-3 0 7 0,-1-2-2 16,1-3 3-16,2-5-6 0,-3 3 3 0,-5-2 10 0,-3-1 0 15,4 8 20-15,-5-2 11 0,-1 2 17 16,-3 0 0-16,3 1 9 0,1 17 13 0,-4-20 18 0,4 20-1 16,-5-14-5-16,5 14-14 0,0 0-18 0,0 0-19 15,0 0-13-15,0 0-7 0,0 0-8 0,0 0-8 16,0 0-3-16,-27 34-3 0,18-11-11 15,3 2-7-15,2 1-1 0,-2 2-3 0,0-2-7 16,4 3 0-16,-1-1-9 0,7-3-14 0,-3-6-19 16,2 10-35-16,2-6-48 0,0 3-61 0,2-6-57 15,-1-3-56-15,0 1-59 0,3-1-69 0,4-2-79 0,-3-2-1045 16,4-4 506-16,3-2 336 0</inkml:trace>
  <inkml:trace contextRef="#ctx0" brushRef="#br0" timeOffset="9416.812">8317 596 340 0,'5'-22'325'15,"-5"22"-9"-15,1-30-4 0,-2 13-17 0,0-1 3 16,-2 2 3-16,1 0-5 0,-2 0 2 0,-1 3 7 15,5 13-18-15,-10-21-4 0,10 21-14 0,-15-15-24 16,15 15-15-16,-12-10-21 0,12 10-12 0,0 0-27 16,-26-4-19-16,26 4-16 0,0 0-12 0,-55 17-14 15,30-2-11-15,2 3-11 0,0 0-5 0,5 1-12 16,-1 2-19-16,6-1-16 0,0-2-13 0,8 1-30 16,1-2-11-16,3 2-19 0,2-1-16 0,3-1-11 15,1-3-16-15,4 3-4 0,0-6-6 0,4 1 4 16,1-2 1-16,1 0 9 0,-15-10 3 0,33 8 13 15,-33-8-3-15,31-3 10 0,-31 3 13 0,29-7 6 16,-29 7-3-16,36-15 14 0,-14 1 12 16,-7 4 4-16,1-2 14 0,-3-3 7 0,3 2 14 0,-3 2 9 15,-3-2 14-15,-10 13 8 0,16-16 8 0,-16 16 6 16,11-14-3-16,-11 14-1 0,0 0-4 0,10-11-7 16,-10 11-4-16,0 0-10 0,0 0-4 0,0 0-7 15,0 0 1-15,0 0-5 0,0 0-4 0,0 0 3 16,0 0-5-16,19 32-2 0,-19-32-8 15,4 27-5-15,-3-15-15 0,-1-12-12 0,9 23-11 16,-3-13-8-16,-6-10-8 0,12 20-5 0,-4-11-2 0,-8-9 0 16,15 18 5-16,-7-10 5 0,-8-8 6 15,0 0 2-15,0 0 10 0,29 7 1 0,-29-7 10 0,0 0 8 16,0 0 16-16,33-24 14 0,-28 14 9 0,4-6 9 16,2-7 4-16,-4-4-1 0,0 2 0 15,-1-4-1-15,4 3 10 0,-6-3 3 0,0-5 0 16,1 1-1-16,-4 2 5 0,3 3 19 0,1 1 12 15,-1 6 14-15,-3 3 10 0,3 7 6 0,-4 11 13 0,0-22-1 16,0 22-14-16,0 0-13 0,-2-17-13 16,2 17-16-16,0 0-13 0,0 0 0 0,0 0-9 0,0 0-8 15,0 0-4-15,0 0-5 0,0 0 0 16,-7 68-3-16,4-39-8 0,3-2-23 0,-2 3-27 16,2-1-27-16,-1 4-42 0,0 0-37 0,1 1-47 15,0 0-51-15,1-5-59 0,5-1-25 0,-2-10-21 0,1 1-13 16,8-1-12-16,-2-9-28 0,6 3-32 0,0-7-996 15,-17-5 471-15,37 2 314 0</inkml:trace>
  <inkml:trace contextRef="#ctx0" brushRef="#br0" timeOffset="9616.279">8992 505 250 0,'7'-15'288'16,"-7"15"-17"-16,0 0-1 0,0 0 8 0,0 0 9 15,0 0 16-15,0 0 2 0,0 0-6 0,-51 41-4 16,35-19-17-16,0-1-13 0,-3 5-11 0,6 1-13 15,-2 2-20-15,2-4-18 0,3 4-20 0,7-11-18 16,2 3-23-16,1-2-9 0,9 5-14 0,-3-9-9 16,6 2-11-16,3-2-21 0,2-5-17 0,7 4-35 15,-6-3-55-15,10-3-62 0,-1-2-61 0,-5 0-73 16,5-1-82-16,2-3-76 0,-10-1-1030 0,7-1 471 16,-5-3 314-16</inkml:trace>
  <inkml:trace contextRef="#ctx0" brushRef="#br0" timeOffset="10550.265">5940 1172 171 0,'-7'1'235'16,"-1"0"-2"-16,0 0 0 0,3-1-12 0,5 0-11 15,-11 2-11-15,11-2-20 0,-6 0-13 0,6 0-15 16,-6 1-12-16,6-1-7 0,0 0-18 0,-4 2-7 15,4-2-10-15,0 0-7 0,-5 3 0 0,5-3 0 16,0 0 6-16,8 6 11 0,-8-6 13 0,7 5 5 16,-1-4-10-16,4 1 10 0,1 1-2 0,6 1-11 15,1-3 7-15,2 0-6 0,8 2 8 0,3-4-14 16,2 1 5-16,2 0-2 0,2 1-8 0,15-1-4 16,-13-1-6-16,14-2-3 0,1 2-5 0,1-2 0 15,-4 1-1-15,5-3-4 0,-2 3-5 0,1-1-3 16,2-3-3-16,-4 3 0 0,2 0-8 0,2 0 1 15,-2-5 3-15,4 5-3 0,-4 0-5 0,-1 0 2 16,-1-3-11-16,-13 3 3 0,15-1 0 0,-4 0-2 0,-13 2-5 16,13-2 1-16,3-1-3 0,-3 2 0 0,-10 0-1 15,-3-1-2-15,2 2-9 0,12-3 10 16,-12 0 2-16,11 0-4 0,-13 1 6 0,16 1-1 16,-17-2-8-16,15 0 7 0,-13 3 0 0,14-5 8 15,1 0-3-15,-3 1 2 0,4 2 0 0,-4-3-1 16,8 1-1-16,0 2-1 0,-1-3 3 0,4-1-7 15,-2 3 4-15,5-4 0 0,3 2 4 0,20-4-4 16,-25 5 3-16,3-2-4 0,-3 3-1 0,29-6 1 16,-31 5 0-16,2-1 0 0,0 2 1 0,-3 0 0 15,-6 1-7-15,-1-1 3 0,-16 1-9 0,1 1-2 16,-5 0 1-16,-5 1 6 0,-6 2-4 0,-4-3-4 0,-4 3 15 16,0 0-4-16,-1-2-2 0,-3 2-7 15,-1-3 1-15,-3 2-2 0,-6 1-2 0,12-1-4 16,-12 1 1-16,9 0-29 0,-9 0-30 0,6-1-42 15,-6 1-82-15,0 0-90 0,0 0-99 0,0 0-157 16,-19-8-152-16,5 7-1378 0,-14-3 678 0,-8 1 452 16</inkml:trace>
  <inkml:trace contextRef="#ctx0" brushRef="#br0" timeOffset="11368.363">9197 1581 117 0,'-2'-7'164'0,"2"4"4"0,0-1 7 0,-2 0-4 0,2 4 5 16,-2-8 21-16,1 5 1 0,1 3 9 0,-3-5-3 16,3 5 4-16,0 0-8 0,0 0-3 15,-5-4-11-15,4 2-16 0,1 2-11 0,0 0-20 16,0 0-3-16,0 0-17 0,0-6-9 0,0 6-14 16,0 0-10-16,0 0 8 0,0 0-24 0,0 0-9 0,0 0-5 15,0 0-7-15,0 0 10 0,6 17 1 0,-2-7 10 16,1 0-4-16,1 6 4 0,4 9 4 15,-3-8 2-15,1 0 1 0,-2 9-6 0,3-1-5 0,-1-1-2 16,-2-5-8-16,3 5-1 0,-2-5-1 16,0-1-6-16,-1 0-10 0,2 0 3 0,-4-4-10 0,6 1 6 15,-5-5-7-15,3-1 0 0,-3 1 7 0,2-5-7 16,3 1 3-16,-4 0 1 0,3-5 7 0,4-1 8 16,0-1 12-16,7-4 6 0,7-2-2 15,5-10-1-15,1-3 0 0,13-7-4 0,0-4-2 0,0-1-2 16,0-1-8-16,-1 0-5 0,-2 1-5 15,-3 0 1-15,-2 0-4 0,2 1-5 0,-11 12-3 0,-7-2-4 16,2-2-2-16,2 4-1 0,-7 7-3 0,-5 2 0 16,1-3-3-16,-2 4 0 0,-4 2-12 15,-6 4-16-15,3-1-20 0,-2 1-29 0,-3-1-53 16,-1 4-54-16,0 0-49 0,0 0-48 0,-26 10-43 16,1 6-64-16,-4-4-42 0,-20 10-988 0,3-3 468 0,-4 1 312 15</inkml:trace>
  <inkml:trace contextRef="#ctx0" brushRef="#br0" timeOffset="11865.903">9040 1804 222 0,'0'-3'338'0,"-2"-2"-8"0,2 5-4 0,-2-7-13 16,2 7-24-16,-1-4-18 0,1 4-28 0,0 0-28 16,-1-3-19-16,1 3-18 0,0 0-21 0,0 0-11 15,0 0 3-15,4 19-3 0,-1-9-11 0,3 0-2 16,0 9 0-16,-3 5 0 0,5 2-1 0,-3 1-3 16,6-2-12-16,-5 1-8 0,3-1-6 0,-1 1-2 15,-2 1-8-15,-2-9-10 0,6 7-9 0,-2 1-2 16,0-3 1-16,-3-3-12 0,6 3-5 0,-3-6-3 15,-2-1-7-15,2 1-1 0,-1-6-7 0,-1 1-1 16,5 2-2-16,-2-8-8 0,1 5 3 0,3-8-4 16,6 5 4-16,-2-4-1 0,6-3 4 0,5-4 4 15,9-5 7-15,13-2 8 0,2-13 10 0,8 1-5 16,25-19 2-16,0 5-4 0,1-1 1 0,-3-3-5 16,-5 1-5-16,9-2-2 0,-2-3-5 0,-3 5-4 15,-1 2-2-15,-26 11-4 0,2 1-3 0,-6 1-1 16,-3 3-4-16,-14 8 0 0,-6-1-3 0,-1 4 2 15,-8 2 8-15,-9 3 1 0,3 1 4 0,-4 0 10 16,-5 0 2-16,4 3 8 0,-3-2-4 0,-3 3-4 16,2-2-5-16,1-1-7 0,-5 3-1 0,4-1-2 15,-4 1-8-15,0 0-14 0,0 0-38 0,0 0-36 16,0 0-63-16,0 0-75 0,0 0-76 0,-15 8-101 16,-2-5-103-16,-11 7-1327 0,-3 0 603 0,-5 1 404 15</inkml:trace>
  <inkml:trace contextRef="#ctx0" brushRef="#br0" timeOffset="13250.205">1836 3208 31 0,'-8'0'225'0,"8"0"-9"0,-6 2-10 15,6-2-6-15,0 0-9 0,0 0-8 0,-8 1-10 16,8-1-10-16,0 0-9 0,-4 3-13 0,4-3-13 16,-1 3-7-16,1-3-7 0,0 0-4 0,4 8-8 0,-3-7-3 15,3 3 10-15,1 0-4 0,1-1-3 16,7 1 1-16,-3-1 11 0,8-1 2 0,-1 0-4 16,11 1 5-16,-5-3-10 0,8 2 3 0,1-2-1 15,1 0-3-15,1-2 1 0,1 1 7 0,1-3-7 16,-3 4-4-16,-1-2-3 0,2 0 1 0,-2 1-4 15,-4-2-2-15,-6 3 2 0,5-4-5 0,-7 4-3 16,-2-2-7-16,-6 1-11 0,-2 0-3 0,0 1-5 16,-2-1-9-16,-3 2 0 0,1-1-5 0,-6 0-5 15,9-1-4-15,-9 1-2 0,5-3-6 0,-5 3-21 16,0 0-25-16,7 0-36 0,-7 0-42 0,0 0-53 16,5 0-57-16,-5 0-74 0,0 0-100 0,0 0-1098 15,-4-9 492-15,4 5 326 0</inkml:trace>
  <inkml:trace contextRef="#ctx0" brushRef="#br0" timeOffset="14182.761">3181 2929 285 0,'-2'-5'275'15,"-1"1"2"-15,3 4 4 0,-5-3-3 0,5 3-4 0,-5-5-9 16,0 3-8-16,0 0-15 0,5 2-10 0,-11 1-17 16,5 2-14-16,-3 2-20 0,0 0-12 0,-2 0-3 15,1 6-3-15,-2 4-4 0,-3 0-5 0,4 1-3 16,-9 6-6-16,7 2-5 0,-1 1-11 0,4-3-13 15,-2 5 25-15,2-4-11 0,1 2-8 0,2 1-8 16,1-2-9-16,0 2-7 0,2 1-7 0,3-7-8 16,-2-3-7-16,3 4-11 0,3-3 4 0,-2-1-11 15,3 1-2-15,5-4-5 0,-4 2-7 0,5-2-1 16,3 1-5-16,-3-5-2 0,6 0-3 0,-1 0-2 16,4-3-3-16,0-2-5 0,1-1-1 0,10-2-5 15,2 0 6-15,1-4-3 0,2-5-6 0,-2 0-9 16,2-1-8-16,-3-1-3 0,-3-3-4 0,-1 2-5 15,-1-4-4-15,-4 0-1 0,-4 1 0 0,-5 1 1 16,-1-3 2-16,0 0 1 0,0-7 1 0,-6 5 2 16,1-8-2-16,-3 8 2 0,-1-1 2 0,-2-3 1 15,1 3 2-15,-3 2 14 0,0 2 8 0,-1-3 3 16,1 9 2-16,-3-2 3 0,2 3 12 0,-3 1 11 16,3-1 13-16,1 2 9 0,-3 0 1 0,3 1-5 15,-3 0-4-15,3 4-6 0,-1-5-7 0,1 5-9 16,-2-3-6-16,2 3-16 0,0 0 13 0,0 0-1 15,-2 13 1-15,2-4-1 0,0 8 0 0,3 0 1 16,-2-1-1-16,2 4-1 0,-1-3-3 0,1 11-4 16,-1-9 3-16,2 7-9 0,2-2 3 0,-3-5-1 15,4 0-1-15,-2-1 1 0,1-1-3 0,3 3-3 16,0-4-1-16,0-1 1 0,1 0-1 0,-2-5-1 0,3 2-1 16,1-5 4-16,-1-1-3 0,1-1 7 15,1-2-8-15,-2-2 1 0,2-1 5 0,0-4 1 16,-3-1-5-16,3 0 6 0,2-4-1 0,-3-6 3 15,-1-1-6-15,-3-1 0 0,6-8 1 0,-5-1-3 16,-3-2 2-16,-2 0-2 0,-1 0-1 0,-2-1-9 0,-5-1 7 16,1 2 9-16,-3 3-7 0,-1-2 3 0,0 11-6 15,-1-4 9-15,-2 4-5 0,0 3 1 16,0 1-1-16,1 2-7 0,-5 0 1 0,2 7 0 16,-2-2-8-16,1 1-10 0,0 2-12 0,-2 2-19 15,6 0-28-15,-3 4-35 0,1-4-41 0,3 7-37 0,3-1-46 16,0 4-51-16,2-1-42 0,3 5-35 0,2-1-57 15,7-1-54-15,0 2-1118 0,1-1 529 0,5-2 354 16</inkml:trace>
  <inkml:trace contextRef="#ctx0" brushRef="#br0" timeOffset="14685.732">4270 3030 47 0,'0'-5'358'0,"-3"-5"2"0,2 1-18 16,-6 1 5-16,3-1 10 0,-1 4-2 15,1-2-4-15,1 3-14 0,-7-4-19 0,5 6-15 16,-2-1-17-16,1 1-22 0,0 0-25 0,-2 2-22 16,2 3-22-16,-2-2-19 0,-1 7-15 0,-2 4-10 0,-1 4-11 15,-5 4-13-15,5 2-14 0,0 4-5 0,-2 1-13 16,4 0-9-16,1 2-8 0,4-1-9 0,1 0-7 15,1-1-4-15,2 3-12 0,1-1-15 16,1-3-20-16,7 0-19 0,-3-7-23 0,4 0-16 0,0-2-11 16,3 0-14-16,-1-3-13 0,2-2 0 0,2 0 4 15,-1-4-1-15,0-2 11 0,0 2-1 0,0-5 15 16,0-2 5-16,-3-1 6 0,1-4 13 0,0-1 5 16,1 1 4-16,-3-4 13 0,3-5 13 0,-3 5 26 15,-1-6 15-15,-1-2-3 0,-2-1 4 0,4-1 16 16,-3-2 5-16,2-3 2 0,1 1-1 0,-1 4-2 15,-2 2 3-15,-1 4 1 0,0-1 1 0,0 5-3 16,-1 0-7-16,1 3-4 0,-3 0-6 16,0-1-9-16,4 4-6 0,0-3 5 0,-1 5-3 0,1 0-2 15,4 3-2-15,-1-1 2 0,-1 3 0 0,4 4-1 16,-4-1-11-16,0 2 8 0,1 2-1 0,-1 2 3 16,0 1-3-16,-1 4-2 0,-2-4 1 0,-2 1-4 15,-3 4 1-15,3 0-1 0,-1-2-4 0,-2 2-8 16,2-3-18-16,-1 4-26 0,-2-4-46 0,3 3-43 15,-2-3-44-15,-1-5-51 0,3 0-44 0,0-2-29 16,0-4-22-16,-2 0-14 0,3-1-30 0,2-5-31 16,1-1-1025-16,3-5 471 0,0 0 312 0</inkml:trace>
  <inkml:trace contextRef="#ctx0" brushRef="#br0" timeOffset="15004.164">4900 2989 195 0,'0'-9'331'0,"-2"4"-4"0,-2-2 5 16,1 2 0-16,0 1-9 0,1 1-21 0,2 3-21 16,-4-5-30-16,4 5-30 0,-5-2-20 0,5 2-4 15,0 0-26-15,-9 11-18 0,8 0-10 0,-2-2-9 16,2 3-7-16,4-1-9 0,0 5-11 0,5 3-3 16,1-2-1-16,5 3 4 0,5-1-5 0,-1 0-4 15,0-1-9-15,1 2-3 0,-1-2-1 0,2-2-11 16,-6-1-4-16,2-3 0 0,-1 2-4 0,-1-1 2 15,-1-1 1-15,-2 0 5 0,-3-2 4 0,-1-3 3 16,0 5 4-16,-3-3 5 0,-1-1 11 0,-1 2 3 16,-2-1-1-16,0 1-4 0,-8 4-9 0,-6-2-6 15,3 1-7-15,-7-1-10 0,-5 4-6 0,3-1-14 16,-6-3-17-16,7-2-45 0,-3 2-52 0,3-6-61 16,1 0-89-16,0-1-95 0,-1 0-113 0,2-5-1423 0,2 1 616 15,2-3 410-15</inkml:trace>
  <inkml:trace contextRef="#ctx0" brushRef="#br0" timeOffset="15550.161">7982 2950 262 0,'-22'0'314'0,"3"0"-6"0,-1 0-12 16,3 0-1-16,1 0-8 0,2 0-3 0,5 3-12 16,1-5-18-16,3 0-13 0,-4 2-23 0,9 0-25 15,-7 1-15-15,7-1-12 0,0 0-22 0,0 0-8 16,0 0-7-16,31 3 10 0,-13-3-18 0,4-2-12 16,6 4-3-16,3-2-8 0,4-2-10 0,-14 0-10 15,9-1-8-15,0 1-8 0,-2 0 3 0,1-1-13 16,-8 3-3-16,-2-1-26 0,0 0-29 0,3 1-62 15,-3 0-61-15,-5 1-65 0,3-1-72 0,2 3-95 16,-9-2-978-16,3-1 447 0,0 0 298 0</inkml:trace>
  <inkml:trace contextRef="#ctx0" brushRef="#br0" timeOffset="15934.37">8873 2827 150 0,'1'-5'525'16,"-1"0"-26"-16,0 5-17 0,-1-4-20 0,1 4-29 15,0-5-39-15,0 5-38 0,0-7-39 0,0 7-34 16,0 0-25-16,0 0-32 0,0 0-9 0,7 13-7 0,-3-4-19 16,3-1-13-16,-2 3-4 0,3 3-21 0,2 1-13 15,-4 2-7-15,7 5-10 0,0 5-10 16,-3-4-9-16,-1 2-12 0,3-1-9 0,-4-7-7 15,1-3-8-15,1 1-3 0,-2-6-7 0,-2 2-4 16,3-2-1-16,0 1 0 0,0-3-4 0,2 0 1 0,1-5 2 16,1 1-2-16,5-2 4 0,0-2-2 15,10-3 4-15,3-6 1 0,1-2-1 0,2-5-2 16,8-9-5-16,-1-3-8 0,2-1 4 0,0-1-10 16,0 1-3-16,3-2-3 0,-2 2-3 0,-1-1-4 15,-10 9-5-15,-3 2 1 0,-4 2 0 0,0 2-9 0,-11 3-26 16,-6 6-9-16,4-1-13 0,-4 2-23 15,-5 3-40-15,1-1-48 0,0 1-43 0,-5 1-53 16,0 2-54-16,0 0-49 0,-28 12-46 0,1 4-69 16,-10-1-1287-16,-10 5 583 0,-3 2 390 0</inkml:trace>
  <inkml:trace contextRef="#ctx0" brushRef="#br0" timeOffset="16307.592">8878 3120 346 0,'-4'-4'366'0,"4"4"-17"0,-4-3-20 15,4 3-23-15,0 0-23 0,0 0-26 16,0 0-13-16,-5 5-7 0,5 0 2 0,0 4-19 16,-1 3 9-16,1 0-2 0,-4 8-5 0,4 4 3 0,0 2-17 15,-3 2-6-15,2-1-10 0,1 1-19 0,-3-3-15 16,3 1-15-16,3 2-13 0,-3-3-9 0,0-5-12 15,4-2-12-15,1-1-8 0,0 0-4 16,3-2-9-16,2-4-6 0,2-1-4 0,2 0-5 16,1-4-1-16,8 0 1 0,9-6 2 0,5-2-5 0,19-9 2 15,6-2-4-15,27-10-4 0,-1-4-6 0,-27 5-5 16,30-10-3-16,-5-1-2 0,-26 10-4 16,-4-1-7-16,-1 4-5 0,0 1 2 0,-8 0-5 15,-12 7 2-15,-1 2-4 0,0-2-1 0,-8 1-1 16,1 3-2-16,0-1-1 0,-10 4-7 0,0-1-20 0,-6 3-21 15,-1-1-39-15,-2 3-31 0,-1-2-56 0,-2 0-60 16,-2 3-69-16,-3 0-87 0,0 0-100 16,0 0-1204-16,0 0 562 0,0 0 374 0</inkml:trace>
  <inkml:trace contextRef="#ctx0" brushRef="#br0" timeOffset="16934.296">7554 4034 175 0,'-27'8'251'0,"6"-5"0"0,1 1-8 16,2-2 2-16,6 1-22 0,-2 0-12 0,3-1-15 0,4 1-16 16,-2-2-11-16,4 0-16 0,1 2-16 0,4-3-10 15,-8 1-14-15,7 2-6 0,1-3-8 0,0 5 0 16,4 0 5-16,1-1 2 0,13 3 0 0,7-1 14 16,12-1 12-16,13-2 3 0,9 0-1 0,4-3 8 15,36-4 7-15,1-2 7 0,2-2-9 0,1 0 1 16,10-4-7-16,11-5 1 0,9 0-7 0,5-3-2 15,9 2-6-15,0-2-2 0,6 3-7 0,-3 3-3 16,7 0-2-16,-5 1-6 0,-5-2-1 0,0 2-9 16,-19 0-1-16,-4 3-6 0,-9 0 0 0,-4-4 2 15,-13 6-15-15,-7-2 4 0,-31 4-5 0,-3-2 5 16,-3 1 6-16,-13 0-1 0,-4 2 0 0,-5 1 5 16,-4-2 8-16,0-1-4 0,-9 4 8 0,-6-1 4 15,0 1-14-15,-2-2-8 0,0 4-11 0,-1-2-3 16,-4 3-5-16,-2-3-10 0,-4 3-21 0,8-1-26 15,-7-2-50-15,-1 3-73 0,0 0-64 0,0 0-81 16,-23-2-65-16,4 7-67 0,-15 0-70 0,-4 3-90 16,-22 6-1325-16,-29 3 626 0,22-7 416 0</inkml:trace>
  <inkml:trace contextRef="#ctx0" brushRef="#br0" timeOffset="17667.994">8514 4696 174 0,'6'-8'231'0,"-1"3"0"0,0-5 0 0,-1 1 0 16,0-1 2-16,-1 1 5 0,-2 1 3 0,0-1 3 0,0 2-2 16,-2-1 1-16,1-2 2 0,-1 3 4 15,0 2 1-15,-2 0-8 0,-1 1-14 0,-2 0-14 16,1 1-14-16,-4 1-17 0,-1 3-9 0,-3 0-14 16,-6 6-9-16,-8 1-8 0,0 6-11 0,5 1 0 0,-4 4-11 15,0 2-9-15,0 3-10 0,2-2-9 16,5 5-8-16,-3 4-7 0,4-2-9 0,3 4-5 0,-2-2-5 15,3 2-10-15,4-3-5 0,2 2-3 0,3-2-5 16,0-1-3-16,2 2-8 0,2-4-12 0,2-3-14 16,3-3-8-16,4-3-15 0,2 6-1 0,3-7-3 15,0-2-2-15,2-1 1 0,2-4-3 0,1 0 2 16,1-3 3-16,0-4-1 0,1-1 5 0,-2-2 6 16,1-1 0-16,0-3 3 0,-3 1 7 0,-3-3-2 15,-2-2 3-15,7-2 6 0,-5-1 7 0,-3 0 9 16,0 2 9-16,-2-1 7 0,0 3 4 0,-2-3 8 15,2 3-2-15,-2-3-2 0,-2 5 5 0,0 0-1 16,0 0 2-16,-3 1-1 0,3 1-8 0,-1-1 0 16,-1 1-8-16,-2 3-4 0,4-2-11 0,-4 2 1 15,0 0 0-15,0 0 1 0,12 7-4 0,-8-2 2 16,1 0 0-16,3 4 0 0,-2-1-2 0,1 4 0 16,1 0 1-16,0 2-3 0,0 1 0 0,1 1-2 15,-2-3 2-15,0 5-19 0,2 7-38 0,-3-8-36 0,2 3-34 16,-2-3-57-16,2 2-56 0,0-2-53 0,-3 0-62 15,4 0-49-15,-3-3-30 0,-3-2-1091 0,2-4 505 16,0-3 336-16</inkml:trace>
  <inkml:trace contextRef="#ctx0" brushRef="#br0" timeOffset="18132.328">8966 4937 24 0,'8'-13'347'16,"-3"2"-9"-16,-1 2 0 0,-2 4-9 0,1 0-13 15,-1 0-8-15,0 1-29 0,-1 1-23 0,0 1-17 16,-1 2-4-16,0 0-9 0,0 0 10 0,8 6 1 16,-6 4-5-16,1-2-16 0,-1 4-14 0,0 0-19 15,2 5-11-15,-1 1-13 0,0 3-7 0,0-1-15 16,0 5-11-16,0-4-12 0,-3 4-11 0,0 2-8 16,2-1-11-16,-2-1-4 0,0-1-11 0,2-5-8 15,-2-2-10-15,1-1-7 0,0 0-11 0,-1-4-9 16,0-2-11-16,2-1-1 0,0 0-6 0,-2-3 9 15,0-4 1-15,0 1-2 0,0-3 0 0,0 0-5 16,0 0 1-16,5-21-1 0,0 5 2 0,-1-3-4 16,5-10 2-16,-4 0 0 0,4-3-3 0,4-15 3 15,-3 1 2-15,-1-1 6 0,-1 0 8 0,-2 14 5 16,6-13-4-16,-5 12 3 0,5 0 8 0,-1 1 3 16,1 3 4-16,1 5-2 0,-1 0-1 0,1 10-4 0,-1-2-5 15,1 3-2-15,1 2-2 0,1 4-4 16,0 1 3-16,-2 5-2 0,1-1-1 0,4 6-4 0,1-1 6 15,0 5 6-15,-3 1 5 0,1 2-9 0,-4 2 2 16,1-1 11-16,-3 0-8 0,-4 5 4 16,-3-3 0-16,0 3 3 0,-4 1-4 0,-1 1 0 15,-7 8-1-15,-2-3-5 0,-4 4-3 0,-2-5-12 0,-3-3-17 16,2-1-35-16,-4 1-42 0,-5-4-35 0,3 0-54 16,-3 0-62-16,-4-4-52 0,0 1-54 0,-2 0-71 15,2-2-89-15,-2-5-1228 0,-4-1 574 0,3-3 384 16</inkml:trace>
  <inkml:trace contextRef="#ctx0" brushRef="#br0" timeOffset="19799.666">1538 6670 81 0,'0'0'240'16,"0"0"0"-16,-10 0 1 0,10 0 0 0,0 0 8 15,0 0-2-15,0 0-5 0,0 0 4 0,0 0-7 16,0 0-11-16,0 0 10 0,-4-5-9 0,4 5-9 16,0 0-7-16,0 0-9 0,0 0-11 0,0 0-10 15,0 0-9-15,0 0-6 0,0 0-13 0,0 0-9 16,0 0-7-16,0 0-8 0,0 0-12 0,0 0-6 0,0 0-3 15,0 0-4-15,0 0-6 0,0 0-3 0,0 0 0 16,0 0-1-16,0 0-10 0,0 0-4 16,0 0-5-16,0 0-3 0,0 0 0 0,0 0-5 15,0 0-3-15,0 0-3 0,0 0 0 0,0 0-3 0,0 0-1 16,0 0-4-16,0 0 0 0,0 0-3 16,0 0-2-16,0 0-3 0,0 0-4 0,0 0 4 15,0 0-1-15,0 0-6 0,0 0-2 0,0 0-1 16,0 0-4-16,0 0-4 0,0 0-5 0,-9 2 11 0,9-2-13 15,0 0 2-15,-4 3-7 0,4-3-4 0,0 0-2 16,-6 1 3-16,1 2 0 0,1-1-2 0,0 0-6 16,0 2 4-16,4-4 0 0,-9 0-3 15,4 2-3-15,0-2 1 0,0 2-3 0,-1-1 4 0,0 0-1 16,2 2-1-16,4-3-5 0,-7 2 4 0,1-1 0 16,0 0-2-16,6-1 4 0,-9 1 1 15,4-1-2-15,5 0-1 0,-7 3-4 0,7-3 4 0,-7 1-3 16,2 1 2-16,5-2-2 0,-5 1 2 15,5-1-1-15,0 0 2 0,-5 1-3 0,5-1-2 0,0 0-4 16,0 0 8-16,0 0-2 0,0 0 1 0,0 0 1 16,0 0-1-16,0 0 0 0,0 0-1 0,0 0 6 15,0 0 5-15,0 0-8 0,0 0 0 0,0 0 3 16,0 0 5-16,0 0-5 0,0 0-1 0,0 0-5 16,0 0 9-16,0 0 2 0,0 0-1 0,0 0 3 15,0 0-5-15,0 0 17 0,0 0-16 0,0 0 4 16,0 0-5-16,0 0-5 0,0 0 12 0,0 0-8 15,0 0 0-15,0 0-4 0,0 0 0 0,0 0-3 16,0 0 2-16,0 0-4 0,0 0 7 0,0 0-2 16,20-1 5-16,-12 0 4 0,6-1-1 0,5 1 15 15,9-4-8-15,4 2 1 0,3-4 0 0,2 2 1 16,3-2 0-16,12-2 8 0,-1 1-1 0,-1 3-16 16,1-1 18-16,-14 0-8 0,3 4-4 0,-2-1-7 15,2-2 20-15,-8 3-14 0,1-2 6 0,-2 4-7 16,-3-3-3-16,-8 0 10 0,-3 1 0 0,-1 0 5 15,-3 1-5-15,-3-1 7 0,-2 0 7 0,-3 2 6 16,3-3 4-16,-2 3-43 0,-6 0-3 0,8-1 0 16,-8 1 0-16,6-1 0 0,-6 1 0 0,0 0 0 15,0 0 0-15,7 1 0 0,-7-1 0 0,0 0 0 16,0 0 0-16,0 0 0 0,6-3 0 0,-6 3 0 16,0 0 0-16,0 0 0 0,0 0 0 0,0 0 0 0,0 0 0 15,4-3 0-15,-4 3 0 0,-2-8 0 16,4 4 0-16,-2 4-5 0,-3-7-397 0,-2 2-85 0,1 3-100 15,-3-5-1651-15,-2 4 746 0,-4 1 498 0</inkml:trace>
  <inkml:trace contextRef="#ctx0" brushRef="#br0" timeOffset="24187.097">1893 6517 62 0,'-4'-5'69'0,"3"2"-1"16,1 3-3-16,-4-4 4 0,3 2 7 0,1 2 13 15,0-5 1-15,0 5 7 0,-3-7 7 0,3 7 7 16,-1-5 0-16,1 5 0 0,0-3 0 15,0 3 2-15,0-5 0 0,0 5-1 0,0 0-3 0,-1-7-4 16,1 7-4-16,1-5 0 0,-1 5 0 0,0-4-5 16,0 4 3-16,0-5-3 0,0 5-2 0,4-5-1 15,-4 1-3-15,0 1-3 0,0 3 1 0,1-9-5 16,2 5-4-16,-3 4-6 0,0-7 0 0,0 3-3 16,0-1 4-16,1 2 1 0,-1 3 1 0,1-7-5 15,-1 4 4-15,3-1-11 0,-3 4-4 0,0-5-2 16,0 2-1-16,0 3 0 0,1-5-4 0,-1 5 3 15,3-4-3-15,-3 4-7 0,0 0 3 0,0-5-5 16,0 5 5-16,2-2 4 0,-2 2 4 0,0 0 2 16,0-5 4-16,0 5 1 0,0 0-5 0,2-4-9 15,-2 4 12-15,0 0-2 0,0 0 7 0,-2-7 1 16,2 7-2-16,0 0-1 0,0-4-2 0,0 4-2 16,0 0 0-16,0 0-3 0,0 0-2 0,0-5 0 15,0 5 1-15,0 0-3 0,0 0 4 0,0 0-2 16,2-4-1-16,-2 4-2 0,0-4-2 0,0 4-2 15,2-4 0-15,-2 4-3 0,0-5 1 0,0 5-1 16,0-5-5-16,0 5 5 0,0 0 1 0,0-4-4 16,0 4 0-16,0-5 0 0,0 5-2 0,0 0-11 15,0 0 1-15,0 0-4 0,0-4 9 0,0 4-4 16,0 0-4-16,0 0 1 0,0 0-5 0,0 0-3 16,0 0-5-16,0 0-6 0,0 0 0 0,0 0-3 15,0 0-2-15,0 0 1 0,0 0 2 0,5 16 4 16,-1-6 7-16,1 7 9 0,2 9-4 0,-1 1 0 15,-1 4-1-15,0 1 4 0,3-1 2 0,-3 3 1 16,5 12 2-16,0-11 4 0,-4-2-9 0,5 13 5 16,-2-14-4-16,-1 1 1 0,1-1-3 0,-1 1-3 15,2-4-2-15,-3 0-9 0,1-5-7 0,1 3 18 16,-2-4-6-16,0-5 4 0,-1-1-6 0,1-2 1 16,-4-2-2-16,1-3 0 0,0-1-4 0,-3 0-2 15,2-4 1-15,-2 3 2 0,2-3 1 0,-2-1-6 16,3 1-13-16,-4-2-13 0,1 1-25 0,3-2-37 15,-4-2-33-15,1 3-46 0,-1-3-58 0,0 0-96 16,0 0-107-16,4-10-99 0,-3 0-1272 0,2-8 599 16,2 0 398-16</inkml:trace>
  <inkml:trace contextRef="#ctx0" brushRef="#br0" timeOffset="25718.438">3121 6216 140 0,'-4'-6'315'16,"0"1"-10"-16,-2 3-9 0,2-2-1 0,-2 1-8 15,1 2-11-15,5 1-11 0,-14 1-17 0,9 2-15 16,-3 1-14-16,2 2-14 0,-3 5-15 0,-3 3-5 16,2 10-6-16,0 0-11 0,2 3-10 0,-1 0-18 15,4 2-27-15,2-2-9 0,2 2-11 0,1-1-7 16,1 1-7-16,2-2-10 0,2 0-5 0,3-4-3 15,-2 2-11-15,3-6-5 0,-1-1-3 0,6 3-8 16,1 1-1-16,-2-8-5 0,5-4 1 0,5 5-3 0,-5-6-4 16,3-2-4-16,6-4 0 0,-6-1-3 15,7-5-4-15,-6 1 0 0,3-7-1 0,1-2-9 16,-6-2 1-16,-1-6 2 0,-1 0-1 0,0-3-14 16,-8-5 11-16,1-1-2 0,-2-5-2 0,-3-1 1 0,-1 0 0 15,-8-1 2-15,1 0 1 0,-2 4 3 16,-4 0 8-16,-1 4 3 0,3 2 15 0,-7 2 10 15,3 6 13-15,-4 0-7 0,2 1 17 0,1 0 9 0,-4 7-2 16,-2 0-7-16,3 1 0 0,-1 5-3 0,-3-1-12 16,0 4-5-16,0 4-4 0,-4 3-7 0,3 1-3 15,2 4-5-15,2 0-2 0,-5 6-8 0,1 0-1 16,7-2-5-16,2 0-14 0,2 2-13 0,3 0-11 16,4-1-9-16,-1 0-8 0,5 0-10 0,6-1-1 15,0 1-1-15,-1-4-5 0,3-1 6 0,3 0-3 16,2-2 1-16,1-1 7 0,0-4 2 0,0-1 2 15,-1-3 2-15,3-4 25 0,2-2-10 0,-7-1 5 16,4-5 12-16,-5-3-8 0,2 0 5 0,2-8 2 16,-4-3 2-16,0 0 6 0,0-3-6 0,-1 2 21 15,-1-3 10-15,-6 5 15 0,4-1 21 0,-8 6 4 16,3-8 5-16,-2 9 6 0,0 0 7 0,-2 1 14 16,0 4 6-16,-2 2 9 0,0 1 0 0,1 0-4 15,-2 2-3-15,2 1-1 0,1 1-11 0,-3 1-5 16,3 0-11-16,0 5-12 0,-1-2-4 0,1 2-11 15,0 0-5-15,0 0-3 0,-1 12-6 0,1-2 4 16,0 7-4-16,0 2-6 0,5 9-2 0,-2-1 3 16,3 2-6-16,3 1 0 0,1-1-3 0,3 5 0 15,1-4-5-15,0-2 1 0,4 1-3 0,3 0 1 0,-1-1-7 16,5-4-10-16,0-3-7 0,0-3-7 0,1-2-5 16,-1-4-3-16,1-2-2 0,-3-3 3 15,-2-1-4-15,-1-6 11 0,2 3-4 0,-4-8 2 16,2-2 6-16,-2-2 1 0,5-9 5 0,-4-2 2 0,-6-5-1 15,5-1 4-15,-5-7 0 0,-6 0-2 0,6-13 6 16,-5-5 2-16,-7 7-3 0,4 7 6 0,-6 1 5 16,-3 0 10-16,0 1 10 0,-2 5 6 0,-2 5 13 15,-1-1 12-15,0 9 5 0,0-1 6 0,1 4 8 16,1 2 15-16,0 3-1 0,2 1-5 0,1 1 2 16,3 2-11-16,-4 1-13 0,1 2-11 0,4 2-7 15,0 0-4-15,-9 9-6 0,8 0 7 0,-3 11-10 16,2 6-10-16,0 3-1 0,2 0 0 0,3 5 2 15,2-1-4-15,0 2-7 0,4 0-1 0,1 10 0 16,-1-14-9-16,4 1 0 0,1 2-10 0,0-1-4 16,-1-1-3-16,2-4-20 0,-1-3-12 0,0 1 0 15,0-4-13-15,-1-6-6 0,0-4 1 0,-1-1 5 16,0-4 1-16,-3-2 6 0,1-1 7 0,3-4 5 16,-6-1 5-16,4-4 3 0,2-7 6 0,-4-3 1 15,-3 0 6-15,3-10 3 0,-1-2 4 0,-2 0 0 16,-7 0 3-16,1 10 8 0,-1-9 9 0,1 9 8 15,-3 2 9-15,-1-2 6 0,2 1-1 0,-1 3 3 16,1 1-1-16,-1 7 1 0,3-3-4 0,-1 3-1 16,-3 1-4-16,3 1-10 0,1 3-1 0,0 0 2 15,0 0-3-15,0 0 6 0,1 15-7 0,-1-5-4 16,4 0-1-16,0 9-1 0,2-1-1 0,-1-1 1 16,3 0 1-16,1 1-12 0,2 7-6 0,2-4-7 15,-5-6-16-15,2 2-8 0,1-3-9 0,2-1-11 0,-3-1-4 16,1 0-1-16,-1-5-1 0,-1 0-1 0,-2-2 5 15,2-2 6-15,-1 0 5 0,-2-4 5 16,-6 1 8-16,12-5 1 0,-2-3 9 0,-2-3 7 16,-2-2-2-16,2-5 8 0,-4-2-2 0,1 0 4 0,-3-6 2 15,2-1 5-15,0 3 8 0,0-2-3 0,-3 9 7 16,3-1 7-16,-1-1 2 0,-2 2-1 0,1 8 0 16,2-4 0-16,3 5-1 0,-4-1-2 0,0 2-3 15,3 3 2-15,0-1-1 0,2 3-2 0,3 1 2 16,0 2-2-16,7 3 4 0,-3 1-4 0,5 2 3 15,-1 4 1-15,1 3 0 0,-2-2-1 0,5 5-1 16,-5-1 6-16,-2 1-10 0,-3-2 3 0,-1 2 0 16,-3 0 0-16,-3 0 2 0,1 0-2 0,1 0 1 15,-5 0 1-15,-2-1-2 0,-1-4 4 0,-1 0 1 16,0-2 0-16,-3-1 2 0,1-1 7 0,-2-3 11 16,0 1 6-16,0-2 6 0,0 0 1 0,-2-1 4 15,0-3-5-15,7 0-4 0,-13-5-6 0,4-1 1 16,2-2-5-16,0-3-5 0,1 0-6 0,2-5-2 15,0-4-9-15,3 0 0 0,1-6-12 0,2 7-8 16,5-8-14-16,-1 3-21 0,8-1-23 0,-2-2-35 16,5 2-41-16,4-3-42 0,-1 2-55 0,2 1-50 15,4 1-46-15,-2 2-49 0,-1-1-81 0,4 3-959 16,0 1 476-16,1-1 320 0</inkml:trace>
  <inkml:trace contextRef="#ctx0" brushRef="#br0" timeOffset="26449.107">5454 5799 347 0,'0'0'344'0,"0"0"-28"15,0 0-23-15,0 0-8 0,-20 4-4 16,10-4-2-16,-4 1-17 0,-3 1-6 0,-2 1 8 16,0-2-17-16,-3 2-6 0,2-3-7 0,2 0 2 15,0 0-13-15,3 0-9 0,4-3-9 0,-2 1-15 0,2-3-17 16,1 3-15-16,2-3-13 0,2 3-18 0,2-3-14 15,-1 0-14-15,4 0-6 0,-2 1-15 0,2-4-5 16,1 3-10-16,1 0-6 0,3-4-7 16,0 4-6-16,1-2-9 0,5 3-6 0,-1 0 0 0,4 2-6 15,3 1-5-15,3 4 4 0,0 3-5 0,1 1 3 16,4 5 1-16,2 2-3 0,-2 1 2 0,-1 5-1 16,0-1-2-16,0 2-1 0,-2 3-1 15,-2 1 1-15,-3 1-2 0,1-1-3 0,-3 1 1 0,-1 3-2 16,-2 0 4-16,3 3-3 0,-5-4-1 0,-1 0-3 15,-4 3 1-15,2-2 0 0,-6-3-4 0,0 1-2 16,0-8 1-16,-5-4-2 0,4-5 0 0,2 1-1 16,-1-3 4-16,0 0 1 0,-1-2 4 0,-2-3 9 15,3 0-2-15,0-3-2 0,0 0 0 0,0 0-1 16,-17-15-4-16,14 5 0 0,-5-4 0 0,3-4 0 16,1-6-3-16,2-1 1 0,0 7 0 0,2-3-1 15,2 3 1-15,3-7-1 0,-4 8-2 0,4 0 2 16,0 6 0-16,0-1-3 0,0 1 5 0,3 2-8 15,0 2 0-15,-1 0 2 0,6 1-4 0,1 2-2 16,-1 4 1-16,-1-1-3 0,3 2 3 0,2 2 2 16,-4 2-2-16,3 2 3 0,-1 3 3 0,-2 3-3 15,2 0 0-15,-6 2-1 0,-1 1 3 0,2 1 0 16,-5 0 2-16,-1-1-8 0,-4 2-2 0,5-1-6 16,-5-2-4-16,-1-2 0 0,-2-2-3 0,2-2 4 15,-2-1-1-15,2-3 6 0,-1 4 2 0,2-6 8 16,0-1 2-16,0-2 2 0,-3 3-2 0,3-3-4 15,0 0 2-15,0 0 4 0,-3-17-6 0,2 7 2 16,1-7-2-16,0-1-1 0,4-2 1 0,1-4 0 0,3-5-4 16,-3 3 2-16,5 0 1 0,-2 0 3 0,2 9-3 15,4-5 1-15,-2 6-1 0,3 3-1 16,-2-3 0-16,1 5 0 0,4-1-4 0,-8 5-1 16,5-3 1-16,-2 7 3 0,-2 1-2 0,2-1 0 0,1 3 2 15,-1 4 1-15,-3 0-2 0,3 1 0 0,0 3 1 16,-4-1 8-16,4 4-8 0,-3 4 1 0,0-3-2 15,-1 4-19-15,-1 0-37 0,-3 3-36 0,0-2-63 16,0 3-44-16,0 1-45 0,-2 1-39 0,-1-4-43 16,1-2-37-16,1-4-29 0,-2-2-1003 0,0-2 467 15,-1-2 312-15</inkml:trace>
  <inkml:trace contextRef="#ctx0" brushRef="#br0" timeOffset="27750.768">6234 6009 65 0,'1'-17'227'0,"3"5"-8"15,0 0 10-15,-3 0 16 0,3 2 5 0,-3 0 7 16,-1 3 2-16,3 3-11 0,-3-1-9 0,0 0-14 16,0 5-26-16,0-6-21 0,0 6-8 0,0 0-24 15,0 0-4-15,0 0-8 0,0 0-1 0,1 18 1 16,-1-9-14-16,-1 1-15 0,1 8-3 0,0-2-10 16,-4 3-12-16,4 1-6 0,4 9 5 0,-4-2-20 15,-4-3-6-15,4-5 0 0,0 3-18 0,0-5-16 16,1 0-13-16,2-3-18 0,1-3 3 0,-2-1-16 15,2 1-3-15,4-6 2 0,-2-1 5 0,-1 1 1 16,3-5 11-16,5-3-7 0,-3-3 6 0,5-2 3 16,-1-4-2-16,2-1-3 0,4-5 10 0,-1-2 3 15,-1 2 14-15,-3-4 8 0,-3 7 16 0,2 2 19 16,-5-1 8-16,-4 4 19 0,3 2 12 0,-2 0 8 16,-2 3 1-16,-3 0 0 0,3 0-2 0,-1 0-8 15,-2 3-9-15,0-1-1 0,-1 3-17 0,4-2-14 16,-4 2-3-16,0 0-2 0,0 0 0 0,3 10-4 15,-3-3-3-15,0 0-4 0,0 7-3 0,0-1-3 16,0 3-4-16,1 3-3 0,-2-2 4 0,1-1-12 16,1-4-5-16,-1 2-10 0,0-4-10 0,5 2-3 15,0-3-1-15,-1 0-4 0,1-1-6 0,-1-3-2 16,1-1 2-16,2 0 3 0,0-2 2 0,-1-2 4 16,0-5 6-16,3 0-2 0,-1-2 0 0,1 0 10 0,6-4-11 15,-7-2 3-15,0-4-2 0,0 0 6 0,3-6 4 16,-10 4-1-16,5 2 10 0,-6-2 6 0,0 5 4 15,0-3 1-15,-3 1 2 0,0 5 11 16,-3-1 3-16,-4 0 7 0,4 2-2 0,-4 1-4 0,2 4-2 16,-3-1-6-16,1 2-7 0,-3 0-3 0,-2 4-4 15,4 0-3-15,-2 2-7 0,-1 4-6 0,2-1-9 16,2-2-12-16,0 2-10 0,6 2-8 0,0-2-9 16,3 1-13-16,-2 0 5 0,7-3-5 0,0 2-5 15,5-1 7-15,1 3 4 0,7-4 10 0,2-1-6 16,4-1 8-16,-1-1 4 0,-2-2 17 0,2-1-4 15,-1 3 2-15,0-3 12 0,-3 3 3 0,-3-2 8 16,2-2 4-16,-4 4 6 0,1-1 7 0,-1 1-1 16,-1 0 6-16,0 0 4 0,-1 2 14 0,2 1-8 15,0-1 3-15,-3 0-2 0,0 3 3 0,2-1 3 16,0 0-1-16,-4 3-6 0,1-2 3 0,0 1-3 16,0 1-2-16,-3-1-5 0,1 4 0 0,0 1-6 15,1-1 4-15,-7 0-1 0,7 2-1 0,-8-4-4 16,4 3-2-16,-4-5 0 0,1 1-4 0,-1 0 0 15,0-2-3-15,4-3 3 0,-4 4-3 0,0-6 4 16,0 6 1-16,0-6 0 0,0 0-4 0,0 0-1 16,0 0-2-16,5-21 3 0,-1 6-3 0,0-1-2 15,6-6 5-15,-3 1-3 0,3 0 2 0,-4 3 0 16,4 1 5-16,-3 1 5 0,1 2 7 0,2-1-1 16,-4 6 2-16,0-3 1 0,2 7-2 0,0-3-6 15,-2 3-2-15,2 1-4 0,3 1 1 0,-4 0-2 16,2 2 0-16,2 2 1 0,-2 2-1 0,0 0-3 15,-2 2 5-15,4 2-3 0,-6 0 1 0,4 2-4 0,-3-1 0 16,-1 2 1-16,2 2 0 0,-6 0 0 0,3 3 2 16,-3 4-4-16,-2-2 0 0,-3 0-3 15,3 0-7-15,-3 0-4 0,0-5-5 0,4 2-3 16,-1-7-4-16,-2 1-6 0,3-1 4 0,0-4 2 0,0 1 5 16,0-4 3-16,0 5 0 0,0-5 5 0,0 0-3 15,9-16-3-15,-5 5 6 0,4-5 2 0,3-1-1 16,2-6-2-16,3 0 1 0,-3-1 2 0,5-1-2 15,-2 3 2-15,4 0 0 0,-2 3 2 0,1-2-2 16,1 4 2-16,-3 5 1 0,1 0 4 0,-4 2 0 16,4 0 3-16,-6 5-4 0,1 1 0 0,-1 1 2 15,0 1 3-15,0 2 1 0,0 0 1 0,0 2 0 16,-1 3-2-16,-1 0 3 0,1 0 5 0,-2 4-4 16,3-1-3-16,-1 4 4 0,1 0 2 0,-4-2 0 15,2 4 1-15,-5-3-2 0,4 2 2 0,-1-3-3 16,3-1 2-16,-3-1-2 0,1 1 2 0,2-1 4 15,-1-3-7-15,-1-2 0 0,4 1 0 0,0-2 3 16,1-2-2-16,-4-2-2 0,8-1 4 0,0-2-2 16,-1-1-3-16,-2-2 3 0,3-2 0 0,-4-1-2 15,2-4 0-15,-4 2-6 0,2-2 6 0,-4-2-4 16,1 1 3-16,-4 2-5 0,0 1 2 0,-4-1 1 16,0 3 10-16,-3 0 1 0,-1 2 12 0,-2 3 3 15,-1 0 1-15,-2 3 0 0,-6 1 5 0,0 7 13 16,-8 4 5-16,0-1 2 0,-2 7 5 0,3 3 5 15,-4 2 4-15,6-2 3 0,4 4-5 0,1 0-7 16,5-7-1-16,4 3-10 0,0-2-2 0,6 2 3 16,0 7-6-16,7-10-9 0,1 0-1 0,8 4-6 15,0-10-15-15,9 1-3 0,3-7-30 0,4 4-36 0,-1-4-37 16,3-2-47-16,0-2-72 0,16-3-104 0,-20 2-110 16,-4-2-119-16,-7 1-1583 0,-2 3 708 0,-9-2 472 15</inkml:trace>
  <inkml:trace contextRef="#ctx0" brushRef="#br0" timeOffset="28748.144">1550 8092 155 0,'0'0'184'0,"-10"-2"9"0,10 2 3 16,-6 0 5-16,0-2 2 0,6 2 1 0,-8-2-4 0,8 2-11 15,0 0-1-15,0 0 10 0,-9 0-12 16,9 0-5-16,0 0 3 0,-5 2-5 0,5-2-2 16,0 0-9-16,-10 2-9 0,10-2-14 0,-5 0 1 15,5 0-10-15,-8 2 1 0,8-2-4 0,-5 0-11 0,5 0-6 16,-4 3-6-16,4-3-5 0,0 0-13 0,0 0 5 16,0 0-15-16,0 0-11 0,0 0-3 15,0 0-10-15,0 0-4 0,0 0-5 0,0 0-7 16,0 0-6-16,0 0-5 0,0 0-2 0,0 0 1 15,0 0 1-15,9 3 1 0,0 1 3 0,0-3 2 0,5 3-2 16,3-1 6-16,3-1 2 0,0 0 4 0,0-1 1 16,10 1 33-16,1-1 0 0,0-2-1 0,-3-1 4 15,0 2-7-15,3 0 1 0,-3-3 2 16,0 1-4-16,0-1 0 0,-8-1 6 0,3 2-15 0,-1-3 9 16,-4 4-2-16,0-2-3 0,-5 1-7 0,-1 0 0 15,1-2-1-15,-3 3 2 0,1-3 1 0,-4 3-3 16,-2 1-4-16,2-3 2 0,-2 3-17 15,-5 0 15-15,8-2-7 0,-8 2 2 0,6-2-5 0,-6 2-5 16,0 0-5-16,5-1-2 0,-5 1-15 0,0 0 3 16,5-3-19-16,-5 3-25 0,0 0-29 0,0 0-43 15,0 0-51-15,4-1-66 0,-4 1-50 0,4-2-66 16,-4 2-36-16,10-1-40 0,-1 1-39 0,4-2-40 16,0-1-1133-16,7 3 538 0,7-5 358 0</inkml:trace>
  <inkml:trace contextRef="#ctx0" brushRef="#br0" timeOffset="30122.228">2950 7782 42 0,'7'-11'282'16,"0"1"2"-16,-2 2 6 0,-4 0 5 0,2-2 20 16,-3 3 25-16,0 1-6 0,-4-1 4 0,0 3-26 15,0 0-9-15,-2 3-16 0,1-2-18 0,-3 3-21 16,-1 3-19-16,-3-1-18 0,-1 10-12 0,-2 0-19 15,0 1-15-15,-5 6-10 0,2 1-19 0,2 6-12 16,-2-4-10-16,5 4-14 0,0 2-7 0,-1 1-10 16,2-1-7-16,6 1-7 0,2-1-8 0,3 0-7 15,2-3-8-15,8-5-1 0,-4 4-7 0,8-1-7 16,5-2-6-16,-4-4-4 0,8-1-6 0,2-4-13 16,3-1 0-16,0-2-12 0,2-7-1 0,-8 1-3 15,9-6-1-15,2-2-7 0,-1-1-1 0,1-6 1 16,-1 0-1-16,-3-5-2 0,1-3-1 0,-3-2 7 15,-5 0-7-15,1-5 2 0,-5 1 0 0,-2-5 7 16,-2 4-1-16,-6-1 4 0,-5 3 4 0,0-3 12 16,0 10 12-16,-4-2 6 0,0 2 0 0,-6 3 5 0,4-1 4 15,-1 5 2-15,1 1-6 0,-6-1-4 16,1 4-1-16,-4-1-1 0,2 3-1 0,-2 2-3 16,-5 3-3-16,0 3-4 0,0 0 0 0,3 2-1 15,0 4-9-15,4-1-4 0,-3 1-9 0,7-1-15 16,2 2-10-16,1-1-9 0,2 1-19 0,5-1 5 15,-3-1-8-15,4 0 6 0,1 0 3 0,3-1 3 16,2-2 6-16,0-4 7 0,8-1 5 0,0 0 9 16,0-5-6-16,1 0 5 0,4-7 3 0,1-4 4 15,-2-2 13-15,-4-1-5 0,1-2 6 0,-5-3 2 0,-3 2 0 16,0 6 23-16,-2-9 11 0,2 2 0 0,-7 5 27 16,1 2 13-16,-4-2 7 0,2 0 10 15,-2 7 12-15,-1-1 26 0,2 5 7 0,-2 0 4 16,-2 0-10-16,4 2-13 0,-2 2-16 0,0 3-21 0,2-2 3 15,-2 2-6-15,0 0-7 0,1 10-4 0,2 2-2 16,2 4-6-16,-4 2 0 0,3 1-3 0,1 12-7 16,-1-3-4-16,5 2-11 0,-3 4 8 15,-2-2-4-15,4 3-1 0,-3-1-2 0,3 1-4 0,-2-1 1 16,2 1-1-16,-2-1-6 0,2 1 1 0,1-2-5 16,-3-2 2-16,2 2-1 0,-3-3-11 0,1-4-10 15,1-5-7-15,-4-4-12 0,3 0 1 0,-3-5 0 16,1-4 2-16,-1 1-4 0,0-4 11 0,-1 0 2 15,-1-2 1-15,-1-3 7 0,0 0-3 0,4-10 4 16,-4 0 1-16,-5-7-2 0,4-3 2 0,-3-7 2 16,0-3 2-16,-2-2 2 0,0 0-4 0,0-2 0 15,-4 0 0-15,4 0 0 0,-1 5 3 0,2-3 4 16,-4 5-2-16,4 2 0 0,4 5 5 0,-2 2 1 16,-1 0-6-16,3 1 2 0,1 2-3 0,0 4 3 15,0-1 1-15,0 3-2 0,1 2-4 0,-1 2-3 16,3 0 1-16,-2 0-2 0,-1 5 0 0,4-2-3 15,-4 2 3-15,0 0 3 0,14 7 1 0,-6-1 0 16,-1 2 1-16,4 4 0 0,1 1 2 0,0 3-2 16,-1-4 1-16,1 5 0 0,2 6 7 0,-1-7-9 15,-2 0 3-15,7 5 0 0,-8-5 1 0,7-3 3 16,-7 1-7-16,4-4 1 0,-1 0 0 0,1-1-4 16,4-3 2-16,-6-2 1 0,0-1-2 0,5 1 1 15,-4-4 5-15,-3 0-4 0,4-6 4 0,-4 2-1 16,2-3-1-16,-1-7 0 0,1 1 2 0,-1-3-1 15,3-6 0-15,-5-3 1 0,4 1 2 0,-7-1 0 16,2 3-2-16,-3 4 2 0,-1 0 3 0,-4 0 2 16,0 2 2-16,3 3 5 0,-3 0 0 0,-3 1 3 15,2 2 1-15,-2 3 7 0,2-2 4 0,-3 3-1 16,3 2-3-16,-2 0 3 0,-5 3-34 0,1 1 17 16,7 0 4-16,-17 6-8 0,3 4 0 0,3 2 5 15,-2 5-17-15,3-1-14 0,-2 1 6 0,3-1-14 16,0 2-16-16,5 0-15 0,1 1-23 0,1-3-11 15,2 1-7-15,4 0-4 0,0-1 0 0,1-6 1 16,4-1 8-16,-1-2 6 0,2-2 8 0,3 0 6 0,-2-2 8 16,3-3 9-16,4-1 5 0,-5-1 3 0,1-5 4 15,4-4 9-15,-4 1 3 0,2-1 5 16,-3-2 7-16,0 0 6 0,0-3 3 0,0 2 8 16,1-2 5-16,-1 3 7 0,-1-1-2 0,-2 0 11 0,2 2-1 15,-2 4 4-15,-1-1-1 0,0 4-4 16,4-2 1-16,-3 2-1 0,-2 0-4 0,3 3 6 15,2 1 0-15,1 1-3 0,-2 1-3 0,-1 6 1 16,7 0 2-16,-6-1 1 0,-1 1-1 0,-1 3-2 0,1 2 1 16,1-1 0-16,-5 4 0 0,-2-1-1 0,1-1-3 15,-5-2 4-15,3 7-6 0,-4-4 3 0,0 3 4 16,-4-2-4-16,3 0-2 0,-7-4 1 16,7-1 2-16,-3 0-2 0,2-5 6 0,-1 1 1 15,3-1 11-15,-4 0 7 0,3-3 9 0,0 1-2 0,1-3-3 16,0 0-6-16,0 0-5 0,-9-12-5 0,6 2 1 15,1 0-6-15,-1-4-3 0,2-5-1 0,3-1-4 16,1-5-2-16,4-1-9 0,-4 1-11 0,6 0 3 16,1 3-10-16,-1 5-6 0,8-8-18 0,-4 8-20 15,1 4-25-15,-1 0-22 0,3 2-28 0,0 3-31 16,-2 3-33-16,-2 3-16 0,4 0-31 0,2 2-22 16,-1 4-22-16,0 2-20 0,2-1-22 15,0 1-24-15,-2 7-848 0,-2-2 403 0,2-1 268 0</inkml:trace>
  <inkml:trace contextRef="#ctx0" brushRef="#br0" timeOffset="31581.329">4868 7741 31 0,'8'-8'230'0,"-3"0"-5"0,0-2-3 16,-3 1 0-16,2-4 3 0,-2 1-1 0,-2 1-4 15,-2-2-2-15,2 2 4 0,-2-1 15 0,-1 0 0 16,-2 3 5-16,-3-2-2 0,0 3-11 0,0-3-12 15,-2 5 8-15,-1-1 8 0,0 0-7 0,-2 4-12 16,-1 1-22-16,1 2-18 0,-2 2-16 0,-2 5-17 16,2 1-15-16,-2 6-12 0,-2 4-10 0,4-4-13 15,2 3-7-15,-1 5-12 0,1 0-11 0,0 2-12 16,3-2-16-16,4-1-20 0,2-5-23 0,3 2-18 16,1-5-21-16,1-2-7 0,3 1-5 0,1-2 2 15,3-3 1-15,1-2 7 0,-2 1 2 0,4-4 5 16,1-3 7-16,1 0-1 0,-3-6 7 0,0 2 6 15,7-6 3-15,-3 2-1 0,-2-3 3 0,2-1-2 16,-1-2 9-16,-1-2 16 0,-4 0 13 0,4 4 12 16,-5 3 8-16,-1-1 15 0,0 2 14 0,-3 2 14 15,0 2 7-15,0 1-4 0,-1-1-3 0,-2 5-9 16,5-5-7-16,-5 5-10 0,3-2-5 0,-3 2-3 0,0 0-5 16,0 0-3-16,6 12-7 0,-5-5-2 0,1 0-4 15,0 5 0-15,1 0-4 0,5 1-1 16,-6-2-10-16,4 1-12 0,-2-3-7 0,1 1-10 15,2-1-1-15,3 0-1 0,0-2-9 0,-1-1-3 16,1-2-12-16,3-1 13 0,-3-2 0 0,3-2 7 16,0-5 5-16,-4 2-1 0,1-3 12 0,-1-3-6 0,4-3 2 15,-3-6 1-15,2-3 2 0,-5-4-3 0,5-3 8 16,-3 1 1-16,-4-4 4 0,1 0 6 16,0-1 9-16,-2 2-2 0,-2 0 15 0,-1-1 6 0,0 3 4 15,0-1 13-15,-2 0 11 0,-1 1 19 0,0 5 10 16,0 4 12-16,0 9 10 0,0-2 18 0,1 2 5 15,0 3-25-15,-1 1 8 0,1 1-15 16,1 4-9-16,0 2-15 0,0 0-7 0,0 0-7 0,-1 15-1 16,1-3-5-16,1 5-7 0,2 7-23 0,-3 4 18 15,0 4-21-15,0-2 14 0,0 2-4 0,0 1-5 16,0 1-2-16,0-1 4 0,4 4-8 0,0-3-5 16,3 0-6-16,-1-3 1 0,2-1-16 0,2-2-10 15,-1-4-9-15,0-5-11 0,-2-3-1 0,5-2-6 16,1-5-5-16,-3-1 6 0,3-3-1 0,-3-3 1 15,4 0 10-15,-1-4 0 0,6-4-1 0,-5-1 6 16,3-4 2-16,-2-5 1 0,0 2 7 16,4-7-5-16,-3-1 6 0,3 0 0 0,-5 0 2 0,-4 5-2 15,3-6 10-15,-4 7 3 0,-2 0 0 0,-1 0 12 16,-2 1 4-16,0 3 3 0,-2 2-1 0,2 1 3 16,-4 1 6-16,3 1-5 0,-1 2 3 0,-1 1-7 15,-1 0-3-15,0 4-2 0,2-6 5 0,-2 6-7 16,0 0-1-16,0 0 2 0,0 0-6 0,-4 17-2 15,4-8 3-15,0 0-5 0,-4 3-3 0,7 1-3 16,-3 2-10-16,1-4-14 0,1 4-7 0,1-3-19 16,1 0-10-16,-1 0-13 0,3-2-10 0,0 0-6 15,4-3-3-15,-3 0 3 0,0-2 7 0,2-1 5 16,-1-4 5-16,1 0 14 0,-9 0 6 0,15-4 4 16,-7-5 4-16,2 3 14 0,-1-2-2 0,-4-1 11 15,5-5 15-15,-2 6 11 0,-3-3 9 0,0 3 8 16,3-2 3-16,-2 1 10 0,-1-2 0 0,3 5 12 15,-4-3-10-15,4 1-3 0,-2 4 1 0,-1 0-2 16,4-4-4-16,-1 5 0 0,2 2-1 0,-1 0-4 16,3 1 1-16,-2 0-5 0,0 1 2 0,-1 3 0 0,1 2-2 15,-4 0 0-15,1 3-5 0,1-1-2 16,-1 2-2-16,-2 2 0 0,0-1 0 0,-2-1-3 16,0 2 4-16,0 0-3 0,-1 4-8 0,0-4-7 15,3-2-6-15,-1 1-1 0,-3-6-1 0,3-1-1 16,-4 1-1-16,1 0-1 0,2-1 3 0,-3-4 4 0,0 0 2 15,9 0 4-15,-9 0 1 0,15-6-13 16,-6-4 13-16,0 3 1 0,5-8-1 0,-1 1 3 16,7-6 4-16,-8 3-5 0,7-6 0 0,-3 2 3 15,1-1-8-15,1-2 9 0,-1-2 1 0,2 3-4 0,-5-5 4 16,4 1 0-16,-4 1-2 0,3-3 7 0,-8 4 8 16,0 0 6-16,1 1 5 0,-5 7 6 15,-3 1 14-15,0 5 10 0,-1 0 4 0,-2 1 4 16,-2 3 4-16,1 0-4 0,-5 4-4 0,2 2-5 0,-5-1-6 15,-3 5 3-15,-2 1-4 0,-2 7-6 0,1 0-8 16,4 3-3-16,-8 6-3 0,4 4 2 0,4-3-11 16,0 5 1-16,5-1-4 0,-1 4 5 0,8-3-10 15,0 6-1-15,4-5 5 0,3 4-8 0,2-1 2 16,1-1-5-16,6 0 2 0,-1-1 6 0,0 2-11 16,3-2-6-16,1 2 5 0,3-4 0 0,1 3 0 15,-1-3-6-15,-3 1 4 0,1-1 1 0,-2 2 1 16,-1-2-8-16,-4-1 4 0,-3 0-3 0,-2-6-10 15,-3 0 11-15,-4 2 6 0,-4-4-8 0,-3 2 10 16,-3-1-7-16,-4-4-2 0,-3 0-10 0,-5 4 15 16,-3-5 1-16,4-5 3 0,-7-1-5 0,6-2 0 15,-7-2 5-15,5-2-3 0,-5-5 0 0,6-1 1 16,3-3-1-16,1-2 4 0,5-3-4 0,1-2 3 16,1-1-2-16,5 1-3 0,2 0-4 0,3-2 3 15,5 1 5-15,0-1-5 0,2 1 1 0,6 0 0 16,2 4 4-16,7-5 1 0,4 0-5 0,0 0-3 15,2 2 5-15,5 1-5 0,-4 0-17 0,1-1-24 16,0 1-46-16,-3-1-66 0,-1 4-77 0,-9 0-94 16,2 2-125-16,-4-2-147 0,1-2-1310 0,-2 1 638 15,-5 1 424-15</inkml:trace>
  <inkml:trace contextRef="#ctx0" brushRef="#br0" timeOffset="32216.142">6869 7177 57 0,'-2'-7'457'0,"0"0"-11"16,2 3-18-16,-1-1-36 0,1 1-33 0,0 4-33 15,0 0-12-15,0 0 0 0,0 0-18 0,0 0-23 16,0 20-25-16,0-12-22 0,1 4-20 0,1 1-20 16,0 4-18-16,2-1-16 0,-3 1-11 0,3 2-16 15,1 1-13-15,-1 4-9 0,-1-5-13 0,0 6-16 0,0-3-20 16,-2-2-26-16,2-2-24 0,-2 1-23 0,-1-3-14 16,0-3-12-16,0-2 4 0,0-2 4 15,1-2 0-15,-1 0 14 0,0-3-1 0,0-3 3 0,0-1 7 16,0 0 1-16,0 0 6 0,-2-12 10 0,-2-2 4 15,0-2 7-15,-1-3 12 0,-4-7 1 0,0-5 10 16,-4 2 4-16,1-3 7 0,1-1 8 0,-2-1 3 16,2 0 9-16,-4-11 11 0,1 13 7 0,3 2 10 15,5 1 11-15,-4 4 3 0,6-2 1 0,-1 11-7 16,5-3-7-16,0 1-12 0,3 2-8 0,-1-1-10 16,7 2-8-16,0 1-3 0,2 2-7 0,2 2-5 15,1-2-4-15,4 6-6 0,-1-3-5 0,3 4-2 16,1 2-6-16,8-3-2 0,-11 6 1 0,10-3-7 15,-5 3-10-15,0-2-13 0,-2 2-25 0,-2 4-33 16,-6-3-29-16,-1 4-32 0,1 1-51 0,-2-1-41 16,-3 3-27-16,-3-1-30 0,-1 3-31 0,-3 4-42 0,2 1-52 15,-3-2-56-15,-3-1-973 0,2 3 476 0,-1 1 320 16</inkml:trace>
  <inkml:trace contextRef="#ctx0" brushRef="#br0" timeOffset="32391.662">7015 7204 112 0,'-1'3'286'0,"1"-3"-16"0,-3 7-6 0,3-7-8 16,1 4-3-16,-1-4 1 0,7 1 2 0,-7-1 3 15,15-2-13-15,-2-1-14 0,5-1-15 0,0 0-20 16,2 0-19-16,0 2-18 0,1-3-16 0,-2 3-16 16,0 2-20-16,-1 0-35 0,0 0-43 0,-6 2-51 15,-1 3-55-15,-2-3-51 0,-1 6-53 0,-6-1-51 16,2 0-65-16,-7 5-702 0,-2 5 332 0,-4-3 222 15</inkml:trace>
  <inkml:trace contextRef="#ctx0" brushRef="#br0" timeOffset="32555.225">7003 7510 248 0,'-2'6'328'0,"-1"-2"-29"0,1-2-24 0,4 3-13 16,-2-5-8-16,8 2-3 0,-2 0-16 0,2 0-11 15,6-4-9-15,-1-1-13 0,7-1-20 0,-1 1-15 16,12 0-18-16,-4-4-19 0,5 3-10 0,-3-1-4 15,5-2-41-15,0 0-48 0,-4 0-52 0,1 0-56 0,0-1-65 16,-1 3-53-16,0-6-75 0,-2 3-738 0,-2-1 338 16,-2-1 224-16</inkml:trace>
  <inkml:trace contextRef="#ctx0" brushRef="#br0" timeOffset="32747.724">7696 7241 46 0,'1'-5'310'0,"0"1"3"0,-1 0-4 16,3 0 0-16,-3 1-16 0,0 3-4 0,0-6-18 15,0 6-7-15,0 0-2 0,0 0-11 0,0 0-7 16,-14 9-17-16,9 0-8 0,-2-2-13 0,1 2-13 16,-2 0-17-16,-3 3-23 0,2 0-10 0,-2 2-14 15,-1 1-11-15,2-2-18 0,-3 3-29 0,4 0-36 16,-4 0-30-16,3 2-48 0,-3 3-58 0,1-5-52 16,1 1-53-16,-2-3-62 0,2 0-70 0,-3-1-939 0,-1-3 427 15,4-2 282-15</inkml:trace>
  <inkml:trace contextRef="#ctx0" brushRef="#br0" timeOffset="33365.061">7420 7260 36 0,'4'-19'330'0,"-2"5"-3"16,-1 1-13-16,2 1-7 0,1 0-8 0,-2 4-9 0,1-1-11 16,0 3-15-16,0 2-21 0,3 0-13 0,0 1-8 15,0 3-1-15,2 1-19 0,1 3-15 0,2 0-13 16,-2 1-12-16,5 4-9 0,-1-1-18 15,-2 6-9-15,1-5-15 0,-2 5-18 0,2 1-1 0,2 2-9 16,-2-3-9-16,3 7-5 0,-5-6-11 0,0 1-6 16,3-3-17-16,-1 1-6 0,0-3-9 0,-1-2-5 15,-1-4-5-15,2 2-4 0,0-2-3 0,1-5 1 16,0 0-2-16,-1 0-2 0,2-5 1 0,3-4 0 16,0-1 2-16,-3 0 3 0,0-6-1 0,0-4-7 15,-1 3 10-15,-2-9-2 0,3 1 15 0,-4-3 11 16,-2 0-2-16,-3 9 19 0,3-5 19 0,-3 4 16 15,-1 3 22-15,-2-1 8 0,2 2 21 0,-3 4 33 16,1 0 3-16,-2 6 14 0,1-2 0 0,-2 2-13 0,1 0-17 16,0 6-14-16,-2-5-18 0,2 5-15 15,0 0-4-15,0 0-14 0,-6 11 8 0,2 2-21 16,-1-3-13-16,-1 7-5 0,-1 3-3 0,2 6-5 0,-2 0-3 16,1 1-5-16,0 2-11 0,1 2 0 0,1-1-4 15,0-1 0-15,0-3-8 0,1 1-29 16,3-1 3-16,0-7-24 0,0-2-15 0,1-1-5 0,0-4-13 15,0-2 4-15,2-1 6 0,1-2 4 0,1-5 2 16,4-1 8-16,-1-2-4 0,2-6 8 0,6-3 6 16,1-3 6-16,6-5 0 0,-4-1 2 0,3-5 3 15,-3 1 1-15,0-2 1 0,2 1 8 0,0 3 8 16,-4-1 9-16,2 1 6 0,-4 6 5 0,0 4 7 16,1 0 8-16,-3 0 14 0,0 7-16 0,-2-1 6 15,2 0 4-15,1 4 4 0,-2 1 1 0,-1 1 0 16,-2 2 2-16,3-1 2 0,-2 3 1 0,-4 1-6 15,1 4-1-15,-4-3 2 0,0 4-45 0,1-1-3 16,-5 6 0-16,-3-3 0 0,-1 2 0 0,-2 0 0 0,-3 0 0 16,-3 0 0-16,-1 2 0 0,-4 2 0 15,-5-1-33-15,3 1-236 0,-3-3-97 0,0 0-107 16,4-6-122-16,-7 2-1558 0,-1-2 719 0,-1 0 478 0</inkml:trace>
  <inkml:trace contextRef="#ctx0" brushRef="#br0" timeOffset="34316.026">9096 6065 143 0,'-16'-1'273'0,"-1"0"-4"0,3 1-4 0,0 0-2 15,1 1-9-15,3-1 1 0,0 0-12 0,1 0-6 16,4 1-10-16,-2-1-13 0,7 0-12 0,-10 2-9 16,5-2-25-16,5 0-7 0,-2 4 8 0,2-4 0 15,8 8 2-15,3-6-1 0,-1 1-12 0,9 1-4 0,9 1-10 16,1-2-6-16,5-3-3 0,4 1-11 0,-1-2-9 16,3 1-9-16,-1 0-11 0,1 0-3 15,11-2-8-15,-11 1-9 0,11-1-6 0,-17-2-7 0,2 1-5 16,0 1-7-16,-3 2-5 0,-1-3-10 0,-10 3-11 15,-2-2-20-15,-2 2-25 0,-4-1-40 0,-5 0-50 16,3-3-42-16,-6 3-37 0,0 1-34 0,-2-3-61 16,-4 3-76-16,0 0-1109 0,0 0 490 0,-10-7 328 15</inkml:trace>
  <inkml:trace contextRef="#ctx0" brushRef="#br0" timeOffset="34598.317">9412 5837 220 0,'-5'-10'430'0,"1"-1"-9"0,-1 4 0 0,1 0-3 16,0 1 0-16,2 2-7 0,-1-2-23 0,-1 2-26 15,2 1-4-15,2 3-35 0,0-3-27 0,0 3-30 16,0 0-5-16,0 0 8 0,5 13-14 0,-1-1 10 0,1 3-9 16,1 2-1-16,1 9-18 0,-2-7-15 15,0 6-10-15,1 1-16 0,2 4-19 0,1-3-10 16,-4 2-13-16,4-2-16 0,-3 1-12 0,-1-1-7 0,0 3-13 15,-1-3-62-15,4-2-44 0,-7 1 0 0,2 1 0 16,3-8 0-16,-6 1 0 0,1-2 0 0,2 0 0 16,-3 1 0-16,0-1-234 0,-3-3-120 0,2 2-100 15,-5-1-107-15,0-3-1635 0,2-2 732 0,-3 0 488 16</inkml:trace>
  <inkml:trace contextRef="#ctx0" brushRef="#br0" timeOffset="35265.596">9392 7132 257 0,'-13'0'377'0,"-6"-3"-14"0,1 3-10 16,4 0-3-16,-2-2-3 0,5 0-7 0,2 2-18 15,1 0-21-15,0 0-32 0,8 0-25 0,-10-1-29 16,10 1-23-16,-3-1-13 0,3 1-14 0,0 0-11 15,13 6-15-15,0-3-7 0,8-1-10 0,1 0-10 16,10-1-9-16,3 3-4 0,2-1-8 0,3-2-2 16,15 0-11-16,-18-1-4 0,0 0-9 0,-1 0-3 15,-2 0-7-15,-6 0-5 0,-6 0-5 0,-4 0-4 16,-5 0-9-16,-2 3 1 0,1-3-1 0,-7 1 1 16,0-1 4-16,-5 0 0 0,5 3-1 0,-5-3 2 15,0 0-4-15,-18 8-2 0,7-6-1 0,-7 3-1 0,-3 0-3 16,-7 1 1-16,1-1 8 0,-2 1 5 0,-7-1 20 15,6 2-11-15,-2-5 1 0,2 4 0 0,5-1 4 16,4-2-4-16,0-1 3 0,4-1-3 16,3 2 1-16,4-3-3 0,2 3-5 0,0-3-8 0,2 1-6 15,2 0-3-15,4-1-3 0,0 0-2 0,0 0-5 16,0 0-7-16,14 6-18 0,-1-5-22 16,0-1-43-16,1 0-66 0,4 2-79 0,-1 0-88 0,-1 2-98 15,3 1-118-15,-9-4-1265 0,3-1 597 0,-8 3 396 16</inkml:trace>
  <inkml:trace contextRef="#ctx0" brushRef="#br0" timeOffset="36398.847">7861 8204 5 0,'-8'2'195'0,"3"-1"3"0,-4 0 5 15,9-1 4-15,-12 0 5 0,6 0-3 0,6 0-2 16,-10 3-2-16,10-3-8 0,-8 0-3 0,8 0-12 16,-5 2-12-16,5-2-2 0,-4 1-20 0,4-1-13 15,0 0-8-15,0 0-7 0,0 0-9 0,0 0-15 16,0 0-4-16,-10 0-5 0,10 0 6 0,0 0 23 15,0 0-6-15,14 4-3 0,-5-2-4 0,0-2 12 16,5 1 3-16,5 2 1 0,2-2 3 0,7 2 3 16,2-3-5-16,5 0-3 0,3-2 1 0,2-1-1 15,13-2-2-15,-13 1-6 0,20-2-3 0,-2 0 1 16,2 0-11-16,0-1-4 0,-3 4-7 0,5-5-1 0,-1 4-4 16,-1-5-5-16,-1 4-4 0,-4 1-4 15,5-3-6-15,-4 2 0 0,-1 1-6 0,0-3-6 16,-4 3 1-16,0 0 0 0,4-1 1 0,0 2-7 0,-3-2-1 15,-12 1-2-15,11-1-2 0,0 0 0 0,-11 2 3 16,11-2-6-16,-13 3 1 0,15-3-5 0,-15 1 5 16,2 0-5-16,11-1-1 0,-13 2-2 0,16 1-7 15,-18 0 6-15,1 0 0 0,1-1 3 0,0-1-6 16,20-1 7-16,-2 1-7 0,0 0 3 0,-1 2-3 16,-4-2 4-16,3-2-1 0,1 5-5 0,-1 0 3 15,2-3-4-15,-5 1 0 0,1-2 3 0,2 5-6 16,-3-4 2-16,4 3-3 0,-4-1-5 0,4 1 8 15,-1 0-1-15,0-3-2 0,3 1 5 0,1 1-4 16,-1-2 3-16,4 1-2 0,2-1 2 0,1-1-1 16,-1 3-6-16,-2-3 11 0,0 1 8 0,3 1-10 15,-3-3-2-15,-1 2-3 0,3-4 9 0,-3 2 0 0,1-1-1 16,3 3-7-16,-1 1 7 0,0-5 6 16,2 1 9-16,1 1 1 0,1 0 10 0,0 1-7 15,24-1-32-15,-32 2-14 0,6-1 0 0,1 1 0 0,1 1 0 16,-2-2 0-16,0 0 0 0,3 0 0 0,-7 2 0 15,3-1 0-15,-4 0 0 0,-2-1 0 0,-7 1 0 16,5 3 0-16,-23-2 0 0,3-2 0 0,1 1 0 16,-8 4 0-16,-1-5 0 0,-7 4 0 0,-2-1 0 15,-5 0 0-15,0 0 0 0,-1 0 0 0,1 0 0 16,-1 1 0-16,-3-2 0 0,-1 3 0 0,-1 0 0 16,-3-1 0-16,-1-1 0 0,0 0 0 0,-4 2 0 15,1-5 0-15,-1 5 0 0,-14-4-318 0,-8 1-343 16,-6-1-1743-16,-12 0 800 0,-13-4 536 0</inkml:trace>
  <inkml:trace contextRef="#ctx0" brushRef="#br0" timeOffset="38283.072">7955 8923 50 0,'-9'-8'300'0,"-1"2"0"0,2-2 8 15,1 4 6-15,-1-3-2 0,-2 3-13 0,1-1-2 16,-1 1-4-16,1 2-7 0,2 2-13 0,-3-1-20 15,0 2-19-15,-2 3-18 0,1 1-17 0,-4 5-8 16,-1 2-8-16,-3 8-12 0,-4 1-8 0,5 1-13 16,-3 6-9-16,1 0-15 0,1 0-9 0,1 1-11 15,2 3-8-15,-1-1-11 0,3-1-10 0,0 1-6 16,4-2-7-16,2 1-5 0,3-1-6 0,1-1-6 16,7-2-6-16,-2-1-6 0,8-5-10 0,-3-2-9 15,12 3-2-15,-6-6-8 0,3-5-6 0,5 2-7 16,6-7-7-16,2 3-6 0,4-8-7 0,1-3-4 15,3-4-1-15,0-1-1 0,-1-4 6 0,-1-5-13 16,-1 0-2-16,-1-4 0 0,-3 0 8 0,-2-4-4 16,9-7 5-16,-13 3 5 0,-4 0 0 0,2-1 6 0,-6 0 1 15,0 1 5-15,-6 2 6 0,-1 3 8 0,-2 6 18 16,-1 1 10-16,-2 0 3 0,-6 6 4 16,2-1 7-16,-5 2 1 0,-1 0-4 0,0 5-2 0,-2-2-2 15,-4 3-4-15,1 4-6 0,-5 0-1 0,0 6-3 16,0 0 0-16,1 1-5 0,-1 5-3 0,3-2-7 15,-1 3-8-15,3-1-13 0,2 2-3 0,1-1-12 16,4-2-7-16,1 3-21 0,2-5-10 0,4 2-9 16,-1-2 0-16,2 1 3 0,3-3-1 0,2-2 2 15,-2-1 6-15,6-4 4 0,1-3 19 0,-2 3-3 0,2-6 4 16,5-4 10-16,-5-4 2 0,2-1-1 16,0-6 7-16,-3-1 14 0,-2-2 11 0,-4-1 15 15,2-1 9-15,-3-3 15 0,-2 2 19 0,-2-2 17 16,0 3 14-16,-1 2 8 0,0 5 22 0,-1 2 17 0,1 2-1 15,-3 0 2-15,2 3 9 0,-1 5 12 16,-1-3 1-16,3 4-13 0,-2 1-15 0,2-1-17 16,0 6-16-16,0 0-5 0,0 0-4 0,0 0-8 0,8 17-1 15,0 0-7-15,-3 3-1 0,3 5-6 0,2 1-6 16,3 3 0-16,-3 2-8 0,-1 3-1 16,4-1-11-16,2 12 3 0,-6 0-4 0,1 0-2 0,-1 4-3 15,-2-4 2-15,-3-10-1 0,1 15-2 0,-4-5-12 16,0 1-1-16,3-10 2 0,0-3-10 0,-3 1 1 15,2-4-9-15,-3-2-3 0,-3-3-4 0,4-4-7 16,-1-6-5-16,0-3 5 0,0-4-3 0,2-1 3 16,-2-2 9-16,1 1 0 0,-2-5 3 0,1-1-6 15,0 0-2-15,0 0 3 0,-4-22-3 0,0 4-1 16,2-7 2-16,0-6 2 0,2-3-1 0,-1-1-2 16,1-11-6-16,-3 12 6 0,5-1 3 0,-1 1-1 15,3 2-3-15,-3 0 4 0,5-1 2 0,-1 2-3 16,2 4 0-16,1 2-1 0,-2 6 3 0,3 1-5 0,-4 6 4 15,0 2 2-15,-2 1-5 0,-1 2 0 16,7 1 3-16,-4 2-5 0,3 2 5 0,-2 2-3 16,2 2 5-16,2 3 0 0,-1 0-1 0,-1 5 1 0,6 1 1 15,-5 4-1-15,1-2 2 0,0 1-1 0,2 3 1 16,0-2 2-16,0 1-2 0,1-1 0 0,1-2-5 16,0-2-5-16,1 1 5 0,1-2-11 0,0 0 6 15,0-4-11-15,-2-3 3 0,5 2 4 0,-4-5 3 16,-2-1-3-16,5-3 4 0,0 0 1 0,-4-1 1 15,0-8 1-15,1 1 4 0,-2-4 1 0,0-1-2 16,1-3 2-16,-3 1 2 0,-1-3-2 0,2-2 7 16,-6 6-6-16,-2-1-4 0,0 0 11 0,-1 1 3 15,-1 1-1-15,-2 1 10 0,0 4 7 0,-2 1 1 16,-1 2-1-16,0 2 4 0,-2 0 1 0,-1 3-6 16,-3 1-4-16,-3 0-7 0,-1 6 3 0,-4 0 0 15,-1 2-6-15,-6 9 0 0,6-4-1 0,-4 6-3 16,4-3 0-16,3 7 7 0,2-4-18 0,4 2 3 15,-4 4-15-15,8-5-17 0,0 0-12 0,4-6-13 16,2 6-13-16,1-5-12 0,5 3-2 0,-2-4 2 16,4 0-1-16,0-5 5 0,1 1 7 0,2 1 5 0,2-6 9 15,-4 0 4-15,3-4 7 0,0 0 12 16,-1-3-1-16,1-2 3 0,1-3 6 0,0-2 4 0,-2 0 3 16,-2-3 8-16,3 1 8 0,-4 0 6 0,-1 0 9 15,4-2 3-15,-5 2 1 0,-1-1 4 0,0 3 0 16,2 6 4-16,-3-3 0 0,0 2-7 0,0 2-2 15,-1 1 0-15,3 1-2 0,0 1 1 0,2 0 1 16,3 2 1-16,-1 2 1 0,1 1-2 0,-1-1 0 16,1 5-1-16,2 2 1 0,5 1-1 0,-9-3 1 15,4 3-3-15,-1 2 0 0,-4 0-1 0,1 0 4 16,-1 1-4-16,-4-3 0 0,0 6-1 0,3-4-1 16,-7-1 0-16,-1 1 1 0,-1 0 1 0,-3-2-3 15,-1 2 3-15,3-6 0 0,0 1-2 0,1-2 0 16,-3 0 2-16,2-1 2 0,-1 0-4 0,-1-2 3 15,4-2 3-15,0 0-2 0,0 0 1 0,-16-7-4 16,12 2 3-16,1-6 0 0,1 1-4 0,-1-6-3 16,2-2 5-16,2 0-4 0,0-2 1 0,4-6-2 0,-1 0-3 15,4 1 3-15,6 0 2 0,-2 3-7 16,5 1 2-16,0 2-12 0,1 5 1 0,0 2-14 0,5-4-12 16,-5 7-17-16,1 2-27 0,-1 2-32 0,0 4-39 15,0 0-33-15,1 2-38 0,1 3-44 0,-2 0-28 16,1 3-30-16,0 1-35 0,1 1-35 0,-1 1-1067 15,-4 0 486-15,2 2 326 0</inkml:trace>
  <inkml:trace contextRef="#ctx0" brushRef="#br0" timeOffset="39664.998">9752 9085 64 0,'9'-8'220'0,"-3"0"8"0,1 0 0 0,-2 0 0 16,0-3-6-16,-2 0 8 0,3 2 2 0,-5-3-10 15,2 2-2-15,-3-3-6 0,-3 4-12 0,2-4 3 16,-3 4 5-16,-1 0 3 0,-2-2 22 0,0 3-23 16,-2 0-6-16,-4 3-5 0,0 0-11 0,-5 1-7 15,3 4-9-15,-7 0-15 0,1 2-12 0,-1 5-15 0,-1 3-9 16,-4 0-15-16,4 7-13 0,8-4-6 16,-2 3-11-16,4-3-9 0,-2 3-6 0,3 6-10 15,5-6-8-15,1-4-18 0,3 5-16 0,2-1-12 16,1 0-19-16,4-5-10 0,-1 0-1 0,6-5 1 0,0 2 1 15,0-3 10-15,5-2-3 0,-1-2 1 0,0-2 2 16,0 1 3-16,3-6 1 0,-1-1 0 0,3-1 5 16,-2-4 4-16,0 6 2 0,0-6-1 0,0 3 9 15,-3-2 6-15,-4 2 1 0,1 1 8 0,-1 2-1 16,0 0 2-16,-4 2-1 0,0 1-2 0,-1-1 4 16,0 1-4-16,-4 3-4 0,8 0-1 0,-8 0 6 15,6 3 1-15,-2 1-3 0,-3 1 1 0,3 0-6 16,-3 0 0-16,-1 2 1 0,4 3-2 0,-4 1 0 15,4-1-2-15,1 6-4 0,-1-6-5 0,0 0-14 0,1-2-5 16,0 2-9-16,0-3-3 0,1-2-6 16,2 1 3-16,1-3 4 0,1-3 5 0,-2 2-8 15,2-3 6-15,0-2 0 0,-1 0 6 0,3-6 3 0,-5 1 1 16,1-4 4-16,1-4 5 0,1-1 3 16,-2-3 7-16,-3-4 8 0,-1-3 7 0,3-1 3 15,-3-2-1-15,4-1 13 0,-4-2 3 0,1 1 12 0,-1 2 6 16,-3-2 10-16,4 3 14 0,-2 3 12 0,-3 7 12 15,0 0 9-15,-3 2 14 0,3 3 8 0,0 5 5 16,0 0 3-16,0 2-13 0,0 1 11 0,0 2-38 16,0 4-18-16,0 0 3 0,0 0-13 0,0 0-4 15,0 0-3-15,3 22-8 0,-2-7-2 0,2 2-6 16,-3 0-3-16,2 9-5 0,2-2-8 0,1 5 2 16,-1-2-5-16,-1 2-3 0,-2 0 1 0,4-2-5 15,-1-1-12-15,0-7-3 0,-1 0-10 0,3 1-14 16,-1-1-12-16,3-2-13 0,-2-1-6 0,1-2-3 15,4-1-11-15,-3-5 13 0,1-3 1 0,-2-1 2 16,6-1 4-16,-2-3 3 0,-2-2 5 0,5-3 2 16,-4 0 3-16,7-4 1 0,-4-1 5 0,2-2 4 15,-2-2 1-15,-3-3 5 0,4 2 1 0,-1 0 1 0,-4-2 8 16,2 0 6-16,-3 1 8 0,-1 1 9 0,-1 5 5 16,-2-2 3-16,-2 3 6 0,1 0-2 0,-1 1 7 15,0 1-3-15,-1 2 1 0,0 2-6 0,2-2-6 16,-3 5-8-16,1-5 4 0,-1 5-5 0,0 0-3 15,0 0 14-15,0 0-10 0,4 17-3 0,-2-9-5 16,0 1-2-16,3 2-5 0,-3-1-10 0,0 3-5 16,1-1-8-16,3 2-6 0,-3 3-19 0,1-6-5 15,0 1-13-15,1 0-10 0,0-1-13 0,-1-3-7 16,1 1 2-16,0-3 4 0,-1-2 9 0,5 1 9 16,-3-4 3-16,2-2 11 0,-3 1 12 0,3-4-1 15,2-1 7-15,-1-3 5 0,-2-1 4 0,3 1 15 16,-4-4 3-16,2 2 9 0,-3-2 9 0,5 2 8 15,-4-1 10-15,1 0 11 0,-2 5-1 0,3-6-2 16,-1 4 1-16,-2-1-3 0,1 1-1 0,-1 4 0 16,-1-1-2-16,2 0-4 0,0 1 0 0,-1 2-3 15,2-2-1-15,1 4-3 0,0 0 2 0,0 0-5 0,1 2 1 16,2-1-1-16,-2 0-4 0,-1 1 0 0,1-1-1 16,0 0-1-16,0 2 2 0,0-2-1 15,1 2-1-15,-1-3-2 0,-3 2 3 0,5-2-1 0,-5 0-2 16,3-2 2-16,1 0 4 0,0 0-1 0,1-2 3 15,-2 1 1-15,-1-1-2 0,4-3 4 16,-7 2 2-16,2-2-1 0,0-2-1 0,-3 1 4 0,5 0 3 16,-9 1 1-16,0-2 5 0,1-1 2 0,-2 5-4 15,1-4 9-15,0 4-7 0,-4-2 2 0,0 2-5 16,-1 1-6-16,-4 1 5 0,-1 3-8 0,0 0 1 16,-4 4-1-16,4 0-4 0,-8 7-3 0,1-4 0 15,0 5-1-15,-2 7-2 0,4-5-2 0,1 6-3 16,0 2 5-16,1 1-12 0,4 0 6 0,4 4 6 15,1 1-2-15,4-1-8 0,0 1 7 0,4 3-6 16,6 1 14-16,-2 0-20 0,2 0 9 0,4-2-13 16,0 1-9-16,4 0-2 0,0 0-2 0,2-6-3 15,-1 3 2-15,0-3 1 0,-4-1 1 0,-4-2 0 0,1-5 2 16,-3-1 2-16,-3 1 5 0,-5-5 2 16,2-2 2-16,-6 0-1 0,-2 0 1 0,0-3 3 15,-6 1-1-15,-2-1-1 0,-6-3 5 0,-1 0 1 0,-6-3-3 16,3-1 0-16,-4 0 7 0,-1-4-1 0,6-1 3 15,4 0 2-15,-1-2 8 0,2 2-6 0,6-3 3 16,1 2 0-16,2 0-1 0,2 0-2 16,3 0-1-16,1-1-1 0,3 0-1 0,1-1 0 0,5-2 0 15,2 1 12-15,5-3-13 0,1 2 0 0,3-2-2 16,6 0-1-16,3 0 2 0,0-2-1 0,1 1-1 16,0 1-1-16,-1 0-7 0,0-2-11 0,-10 6-22 15,8-4-39-15,-9 0-48 0,0 3-62 0,-1-2-63 16,-3 6-67-16,-2-6-68 0,3 0-79 0,-7 3-1330 15,4-7 599-15,-1 1 400 0</inkml:trace>
  <inkml:trace contextRef="#ctx0" brushRef="#br0" timeOffset="41980.531">11418 8717 189 0,'-6'-7'428'0,"1"2"-15"15,1-2-8-15,1 4-30 0,-3 0-15 0,3 1-38 0,3 2-18 16,0 0-16-16,0 0-5 0,-5 12-15 0,5-7-21 15,3 7-15-15,-2-1-19 0,-1 2-16 0,3 3-14 16,-1 1-17-16,3 4-14 0,-2-4-13 0,-1 2-16 16,3 5-13-16,-2-4-8 0,2-1-11 0,-1 5-10 15,0 3-4-15,2-3-8 0,-5-5-12 0,2-1-5 16,-3-2-6-16,0-4-6 0,0-1-7 0,0-2-2 16,0-2-6-16,0-2 1 0,0 0 2 0,0-1 1 15,0-4-2-15,0 4-6 0,0-4 0 0,0 0-7 16,-9-18 2-16,5 6 0 0,-1-3 7 0,1-5-2 15,-1-6 3-15,-4-3-3 0,-1 0-1 0,1-5 3 0,-6-11 3 16,2-4 3-16,-3 6 1 0,3-3 12 16,4 12 13-16,-1 0-3 0,-2 0 18 0,4 1 11 15,2 3 5-15,-2 1 7 0,7 5-7 0,-3 5-7 0,4 2-3 16,0 5-14-16,3 2-5 0,-1-2-5 16,6 7-9-16,1-2-5 0,0 4 0 0,5-1 3 15,3 4-17-15,4 2 2 0,1 1 2 0,7 8-4 0,1 0-3 16,0 2 0-16,-4 4-1 0,2 0-5 0,0 2-1 15,-1 4-9-15,-3-2 12 0,-3 2-5 0,-7 1-3 16,-4-1 3-16,0 4-4 0,-5-3-7 0,-1 5-9 16,-4-5 2-16,0-4-2 0,-5-3-1 0,-3 2 1 15,2-4 0-15,-3-2-1 0,1-1 6 0,2-1-2 16,-3-2 1-16,1-1 2 0,2-5 1 0,-2 4-3 16,1-5 6-16,2 0-7 0,-1-2 8 0,6 0-4 15,-7-5-4-15,3-2 2 0,3 0-3 0,1-3-2 16,2-3 3-16,2 0-4 0,2-3 0 0,3 2 1 0,1 1 2 15,-2 2 0-15,1 3-3 0,3-1 6 0,-1 2-5 16,2-3 15-16,1 6-9 0,1-1-1 16,3 2 1-16,1 1 0 0,1 4 1 0,0 1-1 0,2 3-7 15,-3 0 15-15,1 2 13 0,-3 2-15 0,2-2-4 16,0 2-5-16,-2 0 10 0,-6 0-1 16,6 2-1-16,-4 0-1 0,-3 0 5 0,-1-2-6 0,4 3 2 15,-7-2-2-15,1 0 5 0,-4-1 1 0,0 1-3 16,0 0-1-16,-1 0-5 0,-2-2 11 0,2-1 3 15,-2-3-20-15,2-1 9 0,-1 1 1 0,0-1-3 16,1 0 4-16,-2-4 1 0,0 6-4 0,1-4 1 16,-1-2 5-16,1 3-1 0,-1-3-5 0,0 0 6 15,0 0-6-15,9-11-2 0,-6 7 5 0,-1 2 4 16,2-5-7-16,-2 2 7 0,1-2-5 0,0 2-6 16,1-2 7-16,-3 1 2 0,1 1 0 0,1-1-6 15,0 0-1-15,-2-1 5 0,3 2 0 0,-3-2-4 16,3 2 4-16,0-3 1 0,-1 2-1 0,0 0 2 15,1 0-5-15,-2-1 2 0,1 3 4 0,-2 3-6 16,3-4 7-16,-4 2-6 0,0 3 7 0,3-5-8 16,-3 5-5-16,4-4 7 0,-4 4-7 0,3 0 2 0,-3 0 2 15,0 0-2-15,9 0-1 0,-4-3 4 0,-5 3 1 16,8 0 1-16,-8 0-1 0,7 0-4 0,-7 0 3 16,7-3 4-16,-7 3 0 0,0 0-7 0,5 0 5 15,-5 0 1-15,0 0-2 0,0 0 0 0,5-1 4 16,-5 1 9-16,0 0-3 0,0 0 9 0,0 0-4 15,0 0 0-15,0 0 13 0,0 0 10 0,4-3-17 16,-4 3 11-16,0 0-4 0,0 0-7 0,0-5 2 16,0 5 4-16,0-4-10 0,0-1-1 0,0 5 5 15,0-5-14-15,0 5-8 0,0-5 0 0,0 5 0 16,0 0 0-16,-1-5 0 0,1 5 0 0,-3-5 0 16,3 5 0-16,0 0 0 0,0 0 0 0,0 0 0 15,0 0 0-15,0 17 0 0,0-9 0 0,-1-1 0 16,1 2 0-16,1 1 0 0,2 1 0 0,-2 2 0 0,-1 3 0 15,3-5 0-15,-2 3 0 0,-1-4 0 0,1 3 0 16,3-1 0-16,0 3 0 0,1 1 0 0,-1-4 0 16,1-2 0-16,-2 1 0 0,3 2 0 0,0-8 0 15,3 2 0-15,-1-1 0 0,1-2 0 0,4-2 0 16,-2 0 0-16,3-2 0 0,0-4 0 0,0 0 0 16,0-2 0-16,4-2 0 0,-7 1 0 0,1-6 0 15,1-1 0-15,-4 0 0 0,0-3 0 0,4-6 0 16,-3 0-12-16,-2-3-19 0,-1-1 3 0,4 3 3 15,-9 5 2-15,1-1 1 0,-3 1 1 0,0 4 11 16,0 2-2-16,-4 0 2 0,0 3-5 0,0 3 4 16,0 0-3-16,-2 2 4 0,-2 1 4 0,2 4-5 0,-2 0 1 15,-2 0 2-15,1 4-1 0,1 3-4 16,1 0 9-16,-1 2 4 0,2 1-5 0,-1 0 1 16,5 2-8-16,-2-1-3 0,1 1 0 0,-3 4-2 0,5-6-12 15,-1 2-16-15,2-3-13 0,2 0-12 0,-1-1 0 16,0-4-5-16,4 2-2 0,-1 1 7 15,1-4 5-15,2-3 11 0,-1 0 1 0,4-3 9 0,-5-4 4 16,4 1 2-16,-1-3 7 0,5-6 2 16,-4 0 2-16,5-8 5 0,-5-3 2 0,-3 2 3 0,3-5 2 15,-4-1 5-15,1-1 1 0,-2 3 8 0,-1 3 6 16,1 0 5-16,-4-2 12 0,1 13 15 0,-2 0 14 16,1 2 8-16,1 4 1 0,-1-1 3 0,-1 4-5 15,1-2 1-15,-2 3-17 0,2 4 8 0,0 0-12 16,0 0-6-16,-7 16 3 0,-1-2-7 0,-2 3 12 15,4 9-21-15,-5-3 0 0,4 4-1 0,-1 1 0 16,3 4 0-16,1 2 2 0,3 2 0 0,-3 0-5 16,1 0 0-16,10 13-1 0,-6-1 1 0,4-4 2 15,0-8-5-15,3 10 1 0,2 2-2 0,-1-2-4 16,-1 2 6-16,-2-13 0 0,3 11-6 0,-3-10-5 16,2 8 4-16,1-9-5 0,-3-2 1 0,1 0-10 0,-2-2-1 15,1 0-8-15,-1-6 0 0,-2 2 8 0,-1-10-8 16,0-5-13-16,-2-4 5 0,1 3 0 15,-1-6 7-15,-3 0 9 0,1-3-10 0,2-2 1 0,-10-2-1 16,1-3 8-16,0-2-7 0,-2-5 5 0,-2-2 2 16,0-1 3-16,-6-5 10 0,2-2-13 0,3-2 3 15,1 7 2-15,3 1 2 0,-3-6 10 0,3 5-12 16,2 2 1-16,3-2 0 0,1 0 1 0,2 0-3 16,2 0 4-16,2 0 0 0,2-2 0 0,3 5-2 15,4-3 0-15,2 3-4 0,0-1 1 0,7-2-5 16,-1-2-6-16,2 2 4 0,-3 5-3 0,3-2-5 15,0-2 0-15,2 2-7 0,-2-2 4 0,0 0-3 16,-6 6 2-16,11-9 5 0,-16 3-5 0,7-5 4 16,-2 3-1-16,2-4 5 0,-11 3 3 0,13-3-2 0,-3 2 3 15,-3-1 4-15,-1 5-2 0,-2 0 5 16,2-1 1-16,-2 3 13 0,-5 6 4 0,0-1 17 16,-1 4 4-16,1-2-6 0,0 4 1 0,-3-1-4 0,0 2-4 15,-2 2-1-15,0 0 4 0,0 0 4 0,8 11 0 16,-7-1 3-16,-1 0-3 0,1 2-2 15,2 6 6-15,-3 4-7 0,1-4-2 0,4 8-4 0,-1-6 2 16,0 5-5-16,1-2 3 0,3 4 0 0,-3-10-3 16,8 1-9-16,-4-3 5 0,1 0-3 0,0-1-4 15,-1-6-7-15,7 4-8 0,-5-6 0 0,0 0 3 16,2-4-1-16,1-2 0 0,-1-2-3 0,4-5 6 16,4-1 2-16,-7-4-2 0,0-2 4 0,8-7-2 15,-8-2 3-15,-1-3 2 0,0-6 2 0,-3 1-5 16,1-13 5-16,-2-2 5 0,-1-4-3 0,-1 2 2 15,0 1-8-15,-4-4 11 0,-2 5-1 0,0 0 14 16,-2 14 4-16,2 2 11 0,-1 0 15 0,0 12 5 0,-1 1 35 16,2 4 8-16,-1 3 0 0,-1-2-6 0,1 5-8 15,0 1-14-15,-1 5-53 0,1 1-18 16,0 0 0-16,0 0 0 0,1 14 0 0,0 1 0 0,0 3 0 16,2 7 0-16,-2 4 0 0,2 3 0 0,-1 2 0 15,0-2 0-15,2 3 0 0,-1 12 0 16,2-13 0-16,-1 1 0 0,-1 0 0 0,1 1 0 0,0-2 0 15,1 0 0-15,1-1 0 0,-1-4 0 0,4 3 0 16,-2-6 0-16,2 0 0 0,2-1 0 0,-1-10 0 16,2-1 0-16,2-2 0 0,0-2 0 0,1-3-138 15,3-2-136-15,12-5-69 0,-2-2-51 0,0-8-68 16,6-1-59-16,-3-6-1500 0,-4-3 675 0,1 0 448 16</inkml:trace>
  <inkml:trace contextRef="#ctx0" brushRef="#br0" timeOffset="42248.299">13211 8593 14 0,'-32'-1'445'0,"10"0"-49"16,6-1-38-16,3-1-39 0,4 3-32 0,3 3-26 16,6-3-26-16,-3 1-19 0,3-1-3 0,17 1-3 0,4-1-14 15,14-1-11-15,16 0-9 0,6-3-6 0,4 3-8 16,2-2-10-16,3 1-13 0,-4-2-6 0,-3 3-14 15,-4 1 4-15,-18-3 0 0,-1 1 6 0,-4-2 5 16,-5 3-2-16,-7 0 2 0,-1-1 7 0,-6 2 2 16,-3-1 9-16,-1 1 6 0,-1 0 3 0,-3-3-10 15,-1 3-13-15,-4 0-15 0,1-5-18 0,-1 5-34 16,-5-6-36-16,-7 5-48 0,-2 1-68 0,-5 0-85 16,-8 2-56-16,-3 3-50 0,-4 0-63 0,-5 5-70 15,2 0-1278-15,-17 4 561 0,2-2 374 0</inkml:trace>
  <inkml:trace contextRef="#ctx0" brushRef="#br0" timeOffset="43781.132">1464 10871 134 0,'-9'1'209'16,"2"-1"12"-16,7 0-1 0,-12 0 6 0,7 0 8 15,5 0 2-15,-12 2 6 0,6-1-5 16,-3 2-6-16,0-2 4 0,-1 0 0 0,-3 2-1 0,1 3-8 16,0-3 1-16,-5 2 30 0,7 3-7 0,-3-3-5 15,3-1-12-15,-3 3-10 0,4-4-11 0,0 1-9 16,-4 1-7-16,7-3-11 0,-6 2-19 0,7 0 7 16,-4-1-10-16,4-2-10 0,0 2-3 0,-1-2-5 15,3 0-7-15,-3 2-13 0,1-1-1 0,1 1-10 16,4-3-6-16,-9 3-7 0,5-1-8 0,1 0-10 15,-1 0-6-15,4-2-9 0,-7 3 2 0,7-3-11 16,-2 3-5-16,2-3-2 0,-3 2-17 0,3-2 5 16,0 0-5-16,-3 2-1 0,3-2-9 0,0 0 4 15,3 7 1-15,0-4 0 0,2-3 2 0,2 4-6 16,2-1 9-16,3 2-5 0,8-3 12 0,-2 1-8 16,9-2 5-16,4 0 2 0,3-1-8 0,4 0 1 15,12 2-14-15,-9-2-20 0,-5-3 0 0,1 1 0 16,4 0 0-16,-7 0 0 0,1 2 0 0,-2-5 0 15,-5 4 0-15,-5-1 0 0,-1-1 0 0,-3 2 0 16,-6 1 0-16,0 0 0 0,-2-3 0 0,-3 3 0 16,-1 0 0-16,0 0 0 0,-7 0 0 0,9 0 0 15,-5-1 0-15,-4 1 0 0,5-3 0 0,-5 3 0 16,7-1 0-16,-7 1 0 0,0 0 0 0,0 0 0 16,0 0 0-16,0 0 0 0,0 0 0 0,0 0 0 15,7 0 0-15,-7 0 0 0,0 0 0 0,0 0-361 16,0 0-155-16,0 0-112 0,-11-6-1602 0,4 3 744 15,1 0 496-15</inkml:trace>
  <inkml:trace contextRef="#ctx0" brushRef="#br0" timeOffset="44921.784">1547 10858 14 0,'-4'-10'256'15,"-1"1"-9"-15,1-2-2 0,2 1 7 0,-2 3 1 16,3 1 0-16,-2-3-2 0,-1 1 5 0,4 0 8 16,-5 2 4-16,1 1 7 0,4 3-4 0,0-3-12 15,0 5-18-15,-4-6-18 0,4 6-25 0,-1-4-23 16,1 4-24-16,0 0-2 0,0 0-5 0,0 0 1 15,8 24 5-15,-7-7-6 0,4 9 2 0,2-1 0 16,0 6 32-16,-1 0-12 0,1 3-6 0,1 0-6 16,4 0-5-16,-7 2-3 0,3-1-11 0,0 0-10 15,1-2 6-15,-4 0-29 0,1-1 3 0,1-2-11 0,-2-3-6 16,2-2-5-16,-1 0-10 0,-3-5-4 16,1-2-3-16,0 0-10 0,-1-1-5 0,3-2-1 15,-4 0-11-15,1-3-27 0,0-3-26 0,-1-1-34 0,-1 3-48 16,2-2-65-16,1-4-71 0,-3-1-74 15,3 2-56-15,0-2-55 0,3-3-83 0,1 0-1324 16,1-4 608-16,4-3 404 0</inkml:trace>
  <inkml:trace contextRef="#ctx0" brushRef="#br0" timeOffset="45548.264">2538 10896 102 0,'7'-7'493'0,"-2"-2"-44"0,-1 7-44 16,1-4-41-16,-4 2-36 0,3 1-24 15,-4 3-26-15,9-1-14 0,-9 1-10 0,9 13 3 0,-1-7-11 16,2 8-6-16,0-1-11 0,0 3-7 0,2 1-21 16,-1 0-17-16,7 2-10 0,-2 5-19 0,-2 0-11 15,1-1-13-15,-1 0-14 0,0 0-10 0,-4-2-10 16,4 1-8-16,-9-4-10 0,2-1-7 0,-1 1-7 15,2-4-8-15,-6-3-4 0,2-2-6 0,0-1-2 16,-1 1-1-16,-2-6-4 0,0 2 10 0,2-3 2 16,-3-2-3-16,0 0-3 0,0 0-1 0,0 0-2 15,-13-20-4-15,5 4-5 0,-2-9 1 0,1-2-4 16,-2-2-4-16,-1-4-3 0,-3-12-4 0,-2 0 0 16,2 1 0-16,2 11 3 0,0 1 4 0,1 2 6 15,3-1 9-15,-3 3 13 0,2 3 9 0,6 11 14 16,-1 2 4-16,0 3 7 0,1 0-5 0,0 2-8 15,4 0-4-15,-1 4-24 0,1 3 3 0,0 0-13 16,0 0-4-16,10 13-2 0,3 2 5 0,5 6-7 16,0 3-1-16,1 1-7 0,3 4-2 0,-1-3-3 15,2 4 3-15,8 9-3 0,1-1-4 0,1-2-1 16,-11-11 0-16,6 1-2 0,0 0 0 0,0-1-4 16,0-4-1-16,0-1-14 0,2-3 6 0,-6-5-3 15,-3-3 1-15,-1-1 9 0,-8-5-6 0,7-3 2 16,-8 1 5-16,3-2-6 0,-4-5 16 0,3-4-13 15,-4-2-1-15,0-4 2 0,1-6 4 0,-1-7 2 16,-4 0-4-16,2-3 1 0,-3-4-1 0,2-11-5 16,-6-2 0-16,0-1 8 0,1 2-1 0,-6 13-1 15,3-12-4-15,-1 13-4 0,-2 2 0 0,0 4-7 16,-2 8 10-16,0 2 3 0,0 3 1 0,1 5-8 16,2-2 0-16,-4 9-27 0,1-2-25 0,3 4-25 0,4 1-31 15,-13 8-44-15,1 5-41 0,1 2-50 16,3 0-51-16,3 11-40 0,0 4-23 0,0-1-41 15,7 3-46-15,4-3-47 0,-2 1-1140 0,2-1 544 0,3-3 364 16</inkml:trace>
  <inkml:trace contextRef="#ctx0" brushRef="#br0" timeOffset="46318.105">3465 10853 151 0,'4'-9'302'16,"-3"4"3"-16,2 1 9 0,-2-2 0 0,-1 3 4 15,4-1-15-15,-4 4-14 0,1-4-25 16,-1 4-26-16,0 0-11 0,0 0 15 0,0 0-14 0,5 10-8 16,-5-2-15-16,0 4-9 0,3 3-11 0,1 2-12 15,-3 0-13-15,1 3-13 0,4 3-7 0,-1 1-14 16,3 1-14-16,-4-7-12 0,5 2-6 0,0-3-13 16,5 3-6-16,-1-4-7 0,1 0-8 0,2-5-10 15,0 1-3-15,2-4-1 0,0-4-13 0,5-3-3 16,-4-2-4-16,3-3-8 0,-1-4-3 0,5-1 7 15,-4-5-4-15,1-3-4 0,-3-3 2 0,1-2 1 16,-9-1-4-16,1-2-2 0,1-1-1 16,-5-1-1-16,2-1 2 0,-8-1-4 0,0 0 3 0,-2 3 3 15,-1 0 8-15,0 1 9 0,-4 7 13 0,-2 4 14 16,1-2 4-16,-3 6-6 0,-2 5-5 0,-8-2-5 16,-1 4-5-16,-10 3-5 0,-2 8 1 15,0 2-3-15,3 0-7 0,0 3-3 0,1 1 0 0,0 0-4 16,4 2-2-16,9-3-3 0,1 1-3 0,3 0-3 15,2 0-9-15,3-3-4 0,4 0-10 0,2-1-1 16,2-3 0-16,5-1 2 0,1 1-3 0,3-3 4 16,6-3-2-16,4-2 4 0,-3-4-1 0,8-4 2 15,1 2 3-15,-2-4 2 0,0 0 0 0,-5 2 3 16,3-3 2-16,-6 4 7 0,2-1 1 0,1 1 9 16,-2 3 1-16,-1-1 4 0,0 0 1 0,4 4 1 15,-4 0 8-15,2 2-1 0,-1 2 0 0,-2 0-1 16,1 5-2-16,-2-1 5 0,-3-2-6 0,1 3 1 15,1 3-3-15,-2 2 3 0,1 0 0 0,-5 2-5 16,-1 1 0-16,-3 0 3 0,0-1-2 0,-5-1-3 16,3 6 3-16,-7-2-5 0,0 2-1 0,-1 0-1 0,1-1 0 15,-5-1-2-15,5-6-1 0,-6-3 0 16,5 4 5-16,0-4-7 0,1-2 11 0,-1-1 3 16,-3-2 0-16,4-3 8 0,4 0-7 0,0 0-2 15,-10-6-5-15,6-5 1 0,3-6-4 0,1-1 3 0,1-8-2 16,3-3-3-16,5-2-3 0,0-2 0 15,1 2-4-15,6 1 3 0,-5 3 2 0,4-1 8 16,-2 13 2-16,-4 0 7 0,3 2 5 0,0 0 1 16,-1 5 6-16,1 2-4 0,-1 0 2 0,0 5 5 15,3-2 6-15,-2 4-3 0,4 7 10 0,-3-3 5 0,1 2-12 16,0 5-51-16,-2 1 0 0,2 0 0 0,-4 2 0 16,0 0 0-16,0 1 0 0,-2 4 0 15,0-1 0-15,1-2 0 0,-3 2 0 0,1-1 0 0,-4 0 0 16,3-2 0-16,-2 1 0 0,-2-5 0 0,-1-1 0 15,2 0 0-15,-3-3-261 0,0-1-147 0,-2 3-92 16,2-4-106-16,-4-2-1534 0,1-3 714 0,3-1 476 16</inkml:trace>
  <inkml:trace contextRef="#ctx0" brushRef="#br0" timeOffset="47432.516">5443 10485 378 0,'0'-5'407'0,"0"1"5"15,0 4-7-15,-2-7-11 0,-1 6-18 0,3 1-24 16,0 0-22-16,-9 0-20 0,9 0-20 0,-11 8-13 16,4 1-10-16,-3 4-13 0,-2 1-15 0,2 3-21 15,-3 9-19-15,2-3-18 0,-1 1-16 0,5 3-14 16,1-1-15-16,0 1-14 0,2 1-10 0,3-1-8 16,4 3-17-16,-1-7-6 0,3-3-8 0,3-1-6 15,1 0-10-15,1-4-7 0,5 1-1 0,1-5-8 16,3-4-5-16,0 2-3 0,2-5-5 0,0-2-2 15,1-2-3-15,0-3 1 0,-3-6-5 0,7 0-1 16,-7-3-4-16,5-5 4 0,-5-1-3 0,0 0-1 16,-2-6-2-16,1-4-1 0,-5 0 2 0,-1-3-2 15,-1 2-1-15,0 0 5 0,-1 1-6 0,-3 0 3 16,-2 2-3-16,-3 7 9 0,0-1 9 0,-2 3 6 16,-4 5-4-16,-1 3 5 0,0 0 0 0,-2-2 5 15,-2 6-9-15,3 1-2 0,-4 3-14 0,-4 1 10 16,-3 5 7-16,-2 5-13 0,0 0-7 0,-6 4-4 0,5 3 1 15,0 3-4-15,8-7-12 0,3 2-12 0,1 1-6 16,5-4-10-16,1 5-10 0,2-5-11 0,3-1-6 16,2 0-11-16,1-2-6 0,3-1 7 0,2-2 5 15,1-2 11-15,1-1 2 0,1-2 4 0,-1-4 6 16,5-2 7-16,-3-5 6 0,2-1 2 0,-3-3 5 16,5-4 11-16,-6 1 1 0,1-7 6 0,-5 1 6 15,2-3 9-15,-2-2 12 0,0 1 15 0,-2 1 7 16,-2-1 7-16,-1 7 4 0,-1 0 13 0,-2 2 11 15,2 0 14-15,-2 6 13 0,1 1 5 0,-2 1 7 16,2 3-6-16,-2 1-14 0,0 2-17 0,0 1-6 16,0 3-13-16,0 0 0 0,0 0 0 0,10 13-6 15,-3 2 0-15,-1 3-2 0,3 6-6 0,-1 2 0 16,-3 2-3-16,5 1-6 0,-2 4-3 0,2-2-2 16,0 15-3-16,2-1-5 0,-3 4-16 0,2-2-8 15,1-1 0-15,-5-10 0 0,3-1 0 0,-1 0 0 16,3-2 0-16,1 1 0 0,-2-1 0 0,3-6 0 15,0-1 0-15,-2-8-48 0,-2-6-10 0,-2 1 6 0,-3-7 0 16,0 3 22-16,-1-3-5 0,2-6 0 16,-6 0 6-16,7-9 0 0,-1-8 9 0,-2 1-2 0,4-13 7 15,-2 1 0-15,-2-5 4 0,-3-5 2 0,-1 4 1 16,3-17 5-16,-3 3 1 0,0 13 11 16,0 0 6-16,0 3 8 0,0 1-1 0,1 2 2 15,0 4 4-15,0 5 0 0,2 2 0 0,2 1 0 0,-1 5-5 16,3 2 5-16,-1-1-4 0,0 3-10 0,2 1 6 15,3 4 6-15,-2-1-8 0,3 4 4 0,2 0 0 16,-3 4 3-16,3-1 2 0,-1 3-8 0,-3 2-19 16,7 2 0-16,-8 2 0 0,2 0 0 0,-3 1 0 15,-3 2 0-15,-1 3 0 0,-4-1 0 0,0-2 0 16,-4 3 0-16,-1 0 0 0,-5 6 0 0,-7 2 0 16,-1-1 0-16,-1-1 0 0,-4 1 0 0,-2-1 0 15,-1-1 0-15,2-2 0 0,-3 1 0 0,0-4 0 16,4-1 0-16,0-2 0 0,6-3 0 0,3-2-292 15,4-3-108-15,-1-1-94 0,4-2-108 0,1-3-1533 16,6-1 711-16,-8-9 476 0</inkml:trace>
  <inkml:trace contextRef="#ctx0" brushRef="#br0" timeOffset="47575.602">6465 10609 304 0,'4'-3'532'0,"0"2"-34"0,-3-3-21 0,-1 4-17 0,3-4-26 15,-3 4-30-15,0-3-36 0,0 3-40 0,0 0-36 16,-5-4-29-16,5 4-51 0,0 0-57 0,0 0-75 16,0 0-106-16,0 0-113 0,-12 7-119 15,7-3-142-15,0-1-928 0,0-1 442 0,-5 1 296 0</inkml:trace>
  <inkml:trace contextRef="#ctx0" brushRef="#br0" timeOffset="48536.164">7405 10338 174 0,'10'0'240'0,"-5"2"17"0,0-2 14 0,-4 3 12 0,-1-3 1 15,-5 8 0-15,0-4-13 0,-3 2-9 0,-5 0-3 16,-3 3-13-16,-3-1 3 0,-8 2-7 0,-3-4-7 16,4-1-15-16,-4 0-6 0,2-3-7 0,-1-1 13 15,2-1-1-15,4-2-8 0,5 1-12 0,-1-4-13 16,1-1-14-16,1-2-8 0,2-2-17 0,4-2-7 16,3 0-19-16,3 0-8 0,-1-3-12 0,6-1-12 15,2 3-8-15,4-3-8 0,2-1-4 0,2 2-9 0,4 1-8 16,0-1-3-16,4 3-8 0,-1 2 3 15,11-2-10-15,-6 8 8 0,-2 3 0 0,7 2-4 16,-5 2 4-16,6 7 1 0,-1 3 2 0,-1 3 17 16,1 7-18-16,0-2-1 0,-5 4-2 0,1 2-5 15,-1 0 1-15,-4 1-5 0,-2 1-2 0,1 1-2 16,-4 1-2-16,-2 1-1 0,-5-2-4 0,2 1 0 16,-7 1-2-16,4-2 2 0,-2-1-12 0,-2-3 10 0,-2-6-3 15,-2-1-3-15,0 2-1 0,-3-3 0 0,-2-3 5 16,5-6-4-16,3 0-8 0,-5-5 8 0,1 3 2 15,2-6-1-15,2-1-2 0,0 0 3 0,-16-13-6 16,10 2-1-16,3-6 3 0,-3-7-2 0,5-2-5 16,2 0-1-16,-1-2 3 0,6 2 0 0,1 0-2 15,1 0 0-15,5 2 5 0,1 1 0 0,-1 6-15 16,-2 2 5-16,1-1 5 0,1 3 2 0,5-1 4 16,0 4-8-16,0 1 8 0,2 1-5 0,7 3 4 15,-5 3-9-15,1 6 0 0,-3-2 0 0,2 4 1 16,-3 1 0-16,-1 2 3 0,-5 4-1 0,0 1-3 15,-2 1 8-15,-3 3-5 0,-2-2 0 0,-2 3 1 16,-4 2 0-16,0-1 4 0,-1-2-8 0,-2 1-3 16,-3 0 3-16,0 0-10 0,-1-2 8 0,-3-1-2 0,2-5 2 15,3-4 3-15,-2-2 13 0,1 2-14 16,1-5 15-16,0-1-21 0,5-1 5 0,-12-3-3 16,11-4 12-16,-3 2-6 0,-1-7-5 0,4-3-2 0,2-2 0 15,0 0-2-15,7-9 1 0,-3 1 0 0,4-1-6 16,4 0 10-16,0 1 0 0,-3 8-2 15,0-1-4-15,11-2 5 0,-10 6 0 0,4 3-12 0,1-3 15 16,0 5-2-16,1-1-1 0,0 3 3 0,3 3 2 16,-5-1-4-16,3 5 9 0,0-1 0 0,0 3-1 15,-4 2-4-15,-2 0 1 0,-1 3 0 0,-2 2-3 16,0 0 9-16,-1 1-5 0,0 2-3 0,-1 4-7 16,-1 0-11-16,1-1-23 0,-2 3-37 0,-1 0-42 15,-4-1-58-15,-2 2-57 0,4-1-60 0,-2-1-57 16,-2 0-57-16,2-4-50 0,2-4-72 0,-4-1-1177 15,2-3 569-15,2-1 380 0</inkml:trace>
  <inkml:trace contextRef="#ctx0" brushRef="#br0" timeOffset="49833.693">8262 10338 121 0,'0'-10'358'0,"0"4"-6"0,0 0-12 0,0 1-13 0,3 0-17 16,-3 1-29-16,0 4-11 0,0 0-2 0,0 0 9 15,0 0-8-15,2 16-11 0,1-6-14 16,-2 1-17-16,5 5-19 0,-5 1-11 0,1 2-20 0,0 8-15 16,0-8-14-16,-1 5-18 0,3-4-12 0,1 4-7 15,-2 2-15-15,-1-6-10 0,2 0-13 0,1-3-15 16,0-5-19-16,3 2-10 0,0-4-5 0,0-1-6 16,3-4-2-16,0-4 0 0,0 0-4 0,2-5-7 15,5 1 5-15,-4-6-4 0,4-1 0 0,-4-3 1 16,3-1 1-16,1-8 0 0,-2 1 2 0,2 1-3 15,-2-4 5-15,0 2 3 0,-2-1 2 0,-1 1 10 16,-3 7 6-16,1 0 5 0,-4 5 12 0,2-1 7 16,-4 1 2-16,-1 5-3 0,1 0-2 0,-1 0-5 15,-3 3-3-15,-1 2-3 0,4 0 3 0,-4 0 4 16,6 9 8-16,-3-4-3 0,-2 5 2 0,-1 2-6 16,4 5-3-16,-4-4 1 0,1 3-11 0,2 2-3 15,-3 0-3-15,0-1-1 0,4 0-1 0,-3 2-5 0,4-3-3 16,0 0-7-16,-1-6-2 0,1 1 0 0,3-2-3 15,1 0 1-15,1-6-2 0,2-1-4 0,-2-2 1 16,9 0-1-16,-7-5 1 0,0 2-1 0,1-6 1 16,1-2-3-16,0-3 3 0,-2-2 3 0,-1-1-4 15,3-5-1-15,0-2 2 0,-5 0 0 0,1 0 4 16,-2 1-3-16,-3-3 3 0,-1 2 3 0,0-1 1 16,-4 9 11-16,0-2 1 0,-1 4 6 0,-6 2 3 15,2 0-8-15,-5 5 0 0,1-1 0 0,-8 1-5 16,-2 5-3-16,-4 2-3 0,-5 2-1 0,0 2-4 15,0 4-1-15,1 2 2 0,3 4-7 0,3-4-1 16,7 3 1-16,-1 1-7 0,2 0-7 0,3 1 3 16,2-1-22-16,4-2-8 0,3 0-1 0,5-2-3 15,1-2 7-15,6 1-1 0,7-4 4 0,4-3-2 16,6-2 5-16,2-2 3 0,3-1 3 0,-4-3 2 16,3-2 1-16,-2 1 3 0,-1-4 7 0,-1 0 0 15,0 4 11-15,-1-2 10 0,-8 2 5 0,2 2 9 0,-2 1 1 16,-3 3 3-16,-2 0 4 0,3-1 8 15,2 5 3-15,-1-1-1 0,-4 2 16 0,-5 4 2 16,8 1 2-16,-3 1-2 0,2 0-5 0,-7-2 1 0,0 2-8 16,-2 0 0-16,4 3-12 0,-4-2 6 0,-2 0-6 15,0 5-7-15,-2-4 2 0,-1 0-5 0,-1 1-5 16,-1-1 4-16,0-2-28 0,-1-1 21 0,-1-1-2 16,0 2-15-16,2-6 14 0,-1 1 1 0,1 0 0 15,0-1-17-15,0-4 19 0,0 0-9 0,0 0 2 16,0 0-5-16,0 0 2 0,9-20-4 0,-7 7 0 15,6-4-6-15,2-9 3 0,2-1 2 0,-2 0 0 16,0 0-3-16,4 1-3 0,-1 1 0 0,2 3 0 16,-2 2 0-16,1 7 0 0,-5-1 0 0,4 3 0 15,1 0 0-15,-2 6 0 0,0 0 0 0,4-1 0 16,-3 4 0-16,2 2 0 0,-1 0 0 0,-2 3 0 16,6 2 0-16,-6 0 0 0,-2 0 0 0,3 2 0 0,-7 3 0 15,2-3 0-15,0 2 0 0,-2 2 0 0,-5 3 0 16,3-3 0-16,-4-1 0 0,-4 7 0 15,3-5 0-15,-4 3 0 0,1 0 0 0,-1-3 0 0,0-1 0 16,-3-4 0-16,7-1 0 0,-3 1 0 0,0-2 0 16,3-2 0-16,1-1 0 0,0-2 0 0,0 0 0 15,0 0 0-15,0-13 0 0,6 4 0 0,-2-1 0 16,5-7 0-16,0-2 0 0,5-5 0 0,3-3 0 16,-2-1 0-16,3 1 0 0,1 0 0 0,1 3 0 15,1 2 0-15,-1-1 0 0,2 5 0 0,-5 5 0 16,-2 1 0-16,2 2 0 0,-2-1 0 0,-2 8 0 15,2-2 0-15,-3 3 0 0,0 2 0 0,0 0 0 16,-3 2 0-16,2 3 0 0,-2 1 0 0,0 3 0 0,1-1 0 16,1 1 0-16,0 5 0 0,2-2 0 15,-3 3 0-15,-1-1 0 0,1 0 0 0,2-1 0 16,-3 1 0-16,6-3 0 0,-2 2 0 0,1-3 0 0,-1-5 0 16,3 1 0-16,2-2 0 0,0-3 0 0,1-1 0 15,-1-3 0-15,3 0 0 0,-2-2 0 0,1-4 0 16,1-1 0-16,3-4 0 0,-2 0 0 0,-1-2 0 15,0-1 0-15,-7 3 0 0,4-7 0 0,-1 1 0 16,-1 0 0-16,0-4 0 0,-4-1 0 0,-3 3 0 16,0-3 0-16,-3 8 0 0,-2 0 0 0,-1 5 0 15,-6 2 0-15,2 2 0 0,-8 0 0 0,-4 7 0 16,-4 1 0-16,-8 9 0 0,-2 5 0 0,-5 5 0 16,-7 12 0-16,3 3 0 0,9-6 0 0,-6 11 0 0,1 1 0 15,17-10 0-15,1-1 0 0,5 0 0 16,2 0 0-16,5-4 0 0,3-4 0 0,9 1 0 15,4-1 0-15,4-6 0 0,6-1 0 0,8-6 0 16,4 2 0-16,5-7 0 0,10-4 0 0,-10-1 0 0,10-2 0 16,-12-4 0-16,-1 0 0 0,-6-1 0 15,-3 3-121-15,-8-2-572 0,-4 0-1766 0,-1-1 819 16,-10 1 546-16</inkml:trace>
  <inkml:trace contextRef="#ctx0" brushRef="#br0" timeOffset="51280.834">1565 12690 6 0,'-21'-5'265'0,"21"5"-3"0,-10-1-2 16,4 0-4-16,1 0-8 0,5 1-11 0,-13-2-17 15,4 2-6-15,1 0-5 0,8 0-4 0,-14-2 0 16,9 2-16-16,5 0-9 0,-10-1-12 0,4 1 6 16,6 0-29-16,-11 1 2 0,5-1-3 0,0 2 2 15,0-2-10-15,6 0 4 0,-9 3-15 0,4-2-2 16,-2 0-7-16,7-1-8 0,-8 3-7 0,5-1-11 16,3-2-2-16,-6 3-6 0,2-2-6 0,4-1-2 15,-9 3-4-15,7-2-2 0,2-1-5 0,-7 2-1 16,5 1 0-16,2-3-8 0,-5 4-1 0,2-2-3 15,3-2 0-15,-5 5-2 0,4-4-4 0,-4 1-1 16,2 1-2-16,3-3-6 0,-4 4-4 0,2-2-4 16,2-2 3-16,-4 4-3 0,4-4-3 0,0 0 1 15,0 0-3-15,-4 2 3 0,4-2-2 0,0 0 3 16,0 0 4-16,0 0 3 0,0 0 3 0,0 0 4 16,-4 2 5-16,4-2 4 0,0 0-5 0,0 0 17 15,0 0 0-15,0 0 4 0,0 0-3 0,0 0-7 16,0 0-4-16,0 0-9 0,0 0 9 0,0 0-9 0,0 0-5 15,0 0 0-15,-11-4 5 0,11 4-7 16,0 0-4-16,-4-2-2 0,4 2-3 0,0 0 0 16,-8-2-5-16,8 2 2 0,-5 0 0 0,5 0-1 15,0 0-5-15,-10 0 2 0,10 0 2 0,0 0-4 16,-9 0-1-16,5-2 2 0,4 2-2 0,-8 0 1 0,8 0-4 16,-5 2 2-16,5-2-3 0,0 0-2 0,0 0 6 15,0 0-3-15,0 0-4 0,-9-2-1 16,9 2-14-16,0 0 14 0,0 0 0 0,0 0 1 15,0 0-8-15,0 0-3 0,0 0-2 0,0 0 7 0,0 0 8 16,0 0-8-16,30 2 7 0,-11-2-1 16,4-4 2-16,9 2-2 0,4-3 2 0,2 1 3 0,17-4-3 15,1 3 5-15,-7-1 0 0,3-1 1 16,-15 2-3-16,3 0 3 0,-5 1 2 0,1-2 1 16,-4 2-5-16,-2 1 11 0,-1 1-5 0,-9 1 2 0,1 0-2 15,-3-2 4-15,-5 1 1 0,-2 2-14 0,-2 0 16 16,0-2 5-16,-1 1 6 0,-2-1 12 15,-6 2 12-15,10-1 11 0,-10 1-63 0,7-1-11 16,-7 1 0-16,6 0 0 0,-6 0 0 0,0 0 0 16,0 0 0-16,6 0 0 0,-6 0 0 0,0 0 0 0,0 0 0 15,0 0 0-15,0 0 0 0,0 0 0 0,0 0 0 16,0 0 0-16,0 0 0 0,0 0 0 0,0 0 0 16,0 0 0-16,0 0-255 0,0 0-122 0,-17 4-57 15,8 1-39-15,0-1-55 0,-4 1-45 16,3-2-1278-16,-3 5 617 0,0-6 412 0</inkml:trace>
  <inkml:trace contextRef="#ctx0" brushRef="#br0" timeOffset="52702.312">3101 12538 69 0,'-5'-11'341'0,"0"0"-11"0,1 1 8 16,0 0 13-16,-2 1 13 0,3-1-1 16,-1 5-14-16,2 3-22 0,-1-4-23 0,2 2-33 15,1 4-28-15,-2-5-20 0,2 5-31 0,0 0-8 0,6 13-1 16,-1-4-9-16,0 8-2 0,5 8-9 0,-1 0-7 16,-1 2-10-16,2 2-9 0,-1 0-13 0,2 0-5 15,1-1-15-15,-2 0-9 0,0-1 1 0,2 2-17 16,-2-6-4-16,-1 5-12 0,1-4-1 0,-5-5-6 15,3 0-4-15,-3 6-6 0,0-7 0 0,3-1-9 16,-7-4-3-16,4-1-4 0,-2-2 0 0,-2-3-6 16,2 1 2-16,-2-3 4 0,-1-1-4 15,1 0 2-15,2-1 0 0,-3-3-4 0,0 0-2 0,0 0-3 16,-8-17-2-16,4 5-3 0,-1-7-3 0,-4 0 8 16,3-10-7-16,-6-1-3 0,-6-13-1 0,8 9 0 15,-4-13 2-15,-3 2-7 0,4-4 8 0,1 4 0 16,3 9-5-16,-1 4 12 0,1-1 2 0,2 7 14 15,1 3 8-15,3 3 3 0,-2 8 6 0,3 0-5 16,-1 3 1-16,3 4-8 0,-1-2-11 0,0 2-6 16,1 2-2-16,0 3 1 0,0 0 1 0,15 8-6 15,-7 3-6-15,5 4 3 0,4 7-3 0,4 0 4 16,-2 1-7-16,4 2-1 0,0 2 12 0,1-2-10 16,1 1-2-16,0-1-2 0,1 3 1 0,-2-4-1 15,0-2 0-15,-2-1 3 0,1-1-8 0,-4-3 0 16,-1-3-6-16,-4-4 2 0,-2-3-1 0,-1-2 1 15,-2 1-1-15,0-2 3 0,1-3 6 0,-4 0 6 16,1-1-5-16,-2-5 6 0,2-4 1 0,-4-1-8 16,4-7 5-16,-4-2 6 0,-1-10-2 0,-1-2 4 15,-2-1-7-15,-2-2 5 0,-2-15 3 0,0 13-9 16,-3-10 0-16,2 12-3 0,1 1 7 0,-5 3 1 16,5 1 5-16,-1 0 5 0,0 3 5 0,1 11-2 15,1 4-2-15,3 0-5 0,-3 5-3 0,0 0-9 0,3 0-3 16,0 3-22-16,-2-2-21 0,3 5-19 15,0 0-19-15,0 0-21 0,-5 9-32 0,5 4-30 16,1 6-46-16,3 0-39 0,1 8-42 0,7 1-31 16,-2 2-24-16,0-1-31 0,4 0-26 0,3-2-16 15,-2-1-1126-15,0-2 513 0,1-2 342 0</inkml:trace>
  <inkml:trace contextRef="#ctx0" brushRef="#br0" timeOffset="53469.712">3824 12542 23 0,'4'-12'230'0,"1"5"-4"0,-1-1 7 0,2 2 8 16,-2 1 6-16,-3-3 4 0,3 4-3 16,-4 1-9-16,1 1-15 0,2-1-5 0,-3 3-29 15,1-5-4-15,-1 5-9 0,0 0 2 0,0 0 15 0,8 14-3 16,-4-3-2-16,-2 3-11 0,2 3-15 0,0 0-8 16,-3 9-15-16,3-3-12 0,1-2-9 0,2 3-15 15,0 2-10-15,1-6-14 0,-3-1 0 16,4-1-11-16,5 3-4 0,-4-4-4 0,3-2-12 0,0-4-4 15,0 0 3-15,-2-4-11 0,5 0-3 0,-3-3-4 16,-1-1 0-16,2-2-2 0,0-5-1 0,-5 0-3 16,5-4-2-16,-5-1 0 0,5-3 0 0,-2-5-1 15,-3 0 3-15,1-6 1 0,-4 0 3 0,-2-4 10 16,-1-1-7-16,-1-1 11 0,-2-3-1 0,-1 4 3 16,-3-1 5-16,1 1-1 0,0-1 0 0,-5 5 4 15,5 5 23-15,-3 7 12 0,0-4-2 0,-6 2-6 16,7 5-6-16,-9-5-1 0,5 9-4 0,-5-1-3 15,1 5-12-15,-1 0-7 0,-4 6-9 0,-2 3 3 16,-3 6-13-16,7-2-2 0,1 2-7 0,1 1-2 16,4 2-7-16,1-2-9 0,5 4-11 0,-1-3-9 0,4 2-9 15,1-1-13-15,1-7 3 0,4 2-1 16,2-3-2-16,3-3 11 0,1-1 3 0,2-1 2 16,2-4 5-16,6-2 1 0,-3-1 5 0,7-5 0 15,-4 1 2-15,-1 0 0 0,2-2 2 0,2-2 2 0,-6 2 3 16,1 0 0-16,0 1 2 0,-1-1 0 15,0 4 2-15,-1-5 1 0,3 5 0 0,-3 1 4 16,2 0 0-16,-1 0 0 0,1 4 3 0,-1 2 0 16,1 0 0-16,-2 4 3 0,0-4 6 0,-1 5-7 15,-1 3 0-15,-5-5 5 0,6 7-2 0,-7-3 2 0,-2 2-1 16,-1-1 1-16,1 2 0 0,-3 4 1 0,-3-1-1 16,0-3 0-16,2 2-3 0,-7 2-2 15,2-4 4-15,-1-2-2 0,-1 2 0 0,-2-2 0 0,5-4-1 16,-2 0 3-16,1-1 5 0,0-2 6 0,0 0 6 15,2-3 3-15,-4 2-9 0,4-2-1 0,0 0 0 16,-5-13-4-16,5 2-2 0,0-1 1 0,1-8-9 16,-1-6 3-16,3-1-7 0,0 0 4 0,5 3-2 15,-3-1 1-15,4-4-6 0,-4 11-1 0,3 1 4 16,1 1-1-16,-2 1-4 0,4 3 1 0,-5 2 3 16,2 5 2-16,2-2-7 0,2 4 4 0,-2-1 1 15,0 4 6-15,3 2 5 0,-1 3 3 0,0 1 3 16,3 5 5-16,-3-1 3 0,1 4-4 0,1 0-1 15,-3 1 2-15,1-1 1 0,0 10 0 0,-3-9-6 16,0 2 2-16,-1-1-5 0,1 0-8 0,0 0-11 16,0 1-23-16,-3 0-32 0,2 0-37 0,0-2-41 15,-2-1-68-15,-1 0-68 0,-1-4-64 0,0 2-66 16,0-4-68-16,-4 1-1304 0,1-3 591 0,-1 0 394 16</inkml:trace>
  <inkml:trace contextRef="#ctx0" brushRef="#br0" timeOffset="54599.361">5934 12123 207 0,'-7'-6'353'0,"-2"-1"-4"0,3 0 12 15,-4 1 0-15,5 1 5 0,-3 0-5 0,2 3-14 16,-2-3-18-16,2 2-25 0,1 0-24 0,5 3-25 16,-12 4-21-16,4 0-20 0,2 2-21 0,-6 8-11 15,6-1-21-15,-3 4-12 0,4 6-10 0,-3 9-11 16,3-8-9-16,-4 5-13 0,3-3-10 0,3 1-11 15,2 2-9-15,1-3-7 0,3 1-6 0,1-1-7 16,3-1-8-16,3 2-6 0,-2-9-6 0,2-2-16 16,0 1-10-16,8 4-10 0,-5-8-5 0,3-3-4 15,0-3-4-15,2 0-1 0,-1-4-1 0,-2-3 6 0,2-1 0 16,-5-3 0-16,4-6 1 0,4-8 2 0,-6 5 6 16,0-8-7-16,-4-5 3 0,2 3 2 15,-2-5-1-15,-2-3 0 0,-3 0 1 0,0-2 0 0,0 0 0 16,-5 4 7-16,0 0 0 0,0 3 12 0,-5 6 3 15,0 3 7-15,1 0 4 0,-2 1 6 0,-1 6-7 16,-3 1-2-16,1 3-3 0,-3 0-5 0,1 5 0 16,-2-1-4-16,-1 5-3 0,-2 3 0 0,-2 1-2 15,1 6-3-15,1-1-1 0,3 0-2 0,-1 2-6 16,3 3-10-16,5 2-5 0,2-1-11 0,1-1-5 16,3 0-5-16,3-1-1 0,1-3-5 0,4 2-9 15,-1-6-3-15,4 0-7 0,-1 0 4 0,1-1 6 16,7-5 5-16,0-2 2 0,0 2 7 0,1-7 2 15,-3-1 5-15,1-6 7 0,0 3 0 0,0-5 7 16,-3-3 3-16,1-4 3 0,0-1 4 0,-2-1 10 16,-5 4 14-16,1-6 9 0,-4 5 20 0,1 0 14 15,-2 2 7-15,0 2 10 0,-2 2 22 0,0 2 16 16,-2 1 15-16,0 2 0 0,0 2 0 0,0 1-11 16,0 0-13-16,0 2-10 0,0 3-12 0,0 0-5 15,0 0-6-15,0 0-23 0,6 15 24 0,-3-3-6 16,-2 5 0-16,4 3-6 0,0 6 4 0,-1 3-7 15,1 2-7-15,4 1-3 0,-4 4-9 0,4-2 9 0,1 9-16 16,-2-6 1-16,2 8-3 0,-2-12-2 0,1 5-5 16,1 6-1-16,-1 2-6 0,0-12-3 15,0 1-5-15,5-5-16 0,-1-5-18 0,-1 1-10 0,-2-9 2 16,0-3-2-16,0 1 14 0,-2-9-11 0,-2 2 4 16,-1-3 8-16,3-2-1 0,-3-4 3 15,0-3 0-15,1-8 19 0,2-3-17 0,-2-9 8 0,-1 0-3 16,-2-8 4-16,0-4 0 0,-2-9 0 0,-1-1-1 15,0-1-1-15,0 15 6 0,-1-1-1 0,2 1 1 16,-1 4 5-16,5 1 2 0,-5-1 4 0,4 10-6 16,1 1 4-16,1 2-2 0,2 1 3 0,0 2-2 15,2 5 3-15,4-1 6 0,-1 3-4 0,1 2 7 16,4 3 11-16,3 0-4 0,-1 3 2 0,-4-2 2 16,-3 5 1-16,1 4 5 0,-3-3 2 0,-2 8 10 15,-2-2-2-15,-1 1-1 0,-3 4-1 0,-2-2 0 16,-2 2-2-16,-3 2-4 0,-2-2-4 0,-3 5-1 15,-3 5-2-15,-1-6 9 0,-4 3-38 0,0-4 6 16,0 1-6-16,2-2 0 0,1-5-46 0,1-3-16 0,4 2-30 16,-1-6-37-16,2 1-39 0,2-2-37 15,-2-2-45-15,3 0-48 0,0-3-48 0,-3-1-44 16,3 0-52-16,5-1-59 0,-10-6-1253 0,8-2 584 16,-1-4 390-16</inkml:trace>
  <inkml:trace contextRef="#ctx0" brushRef="#br0" timeOffset="55218.495">7637 11901 120 0,'-10'-15'410'0,"6"5"-3"15,0 3-10-15,2 2-27 0,-1-1-29 0,2 2-34 16,-2 0-32-16,3 4-11 0,0 0-16 0,0 0-15 16,0 0-4-16,3 19-12 0,-2-7-12 0,2-1-11 15,2 6-10-15,-1 0-17 0,1 0-9 0,0 2-15 0,-1-2-10 16,-1 1-8-16,0 0-12 0,0 10-10 16,-1-10-7-16,1 1-11 0,-1-1-9 0,0 0-7 15,0 2-6-15,-1-5-6 0,1-6-7 0,1 3-3 0,-3-4-4 16,2-1-5-16,0-2-3 0,-2-1 1 0,2-2-4 15,-2-2 1-15,0 0-4 0,0 0-3 0,-4-13-1 16,0 0 0-16,-1-4 1 0,-2-8-1 0,0-2-2 16,-1-3-1-16,-2-4 3 0,0-12-2 0,-2 1 2 15,1-2 6-15,-5 0 1 0,1 2 10 0,7 10 1 16,-2-10 6-16,1 14 3 0,4 0 3 0,1 1 2 16,0 1-1-16,4 3-3 0,4-1-4 0,-4 7 0 15,4 3-11-15,0 6-8 0,6-3 1 0,-1 0 7 16,0 4-16-16,0 2-2 0,4 0 1 0,1-2-6 15,1 3 0-15,4 1 1 0,0 1-1 0,1 3-1 16,-2 1-9-16,-2 1 0 0,-2 0-12 0,4 5-12 16,1 0-24-16,-6 3-30 0,-3 0-47 0,0 1-53 15,1 6-60-15,-5 2-56 0,-2 8-51 0,-5 4-53 0,-3-3-61 16,-4 3-1242-16,-1 1 566 0,-1 0 376 16</inkml:trace>
  <inkml:trace contextRef="#ctx0" brushRef="#br0" timeOffset="55399.012">7779 11918 308 0,'5'-4'305'15,"4"-3"-15"-15,-1 1-2 0,5-4-12 0,2-1-9 16,-1-1-10-16,6 2-21 0,-1-1-24 0,-1 3-21 16,1 2-17-16,1-2-19 0,-5 2-17 0,0 3-14 15,-4-1-29-15,0 2-50 0,-1 4-48 0,-2 0-63 16,-3 3-64-16,-1 2-66 0,-3 3-794 0,-2 6 330 15,-3 1 220-15</inkml:trace>
  <inkml:trace contextRef="#ctx0" brushRef="#br0" timeOffset="55584.035">7788 12222 44 0,'0'0'319'0,"6"-4"-21"0,3 1-9 0,4-2-11 16,0-1-5-16,1-4-10 0,13 0-16 0,-8 1-12 15,6-4-9-15,-5 6-9 0,5-5-16 0,2 1-22 16,-8 5-15-16,3-1-16 0,-4 2-21 0,-1-1-20 0,2 3-40 16,-6 1-47-16,-1 1-49 0,0 1-68 0,0 0-72 15,-3 0-85-15,-2 1-797 0,2-1 349 16,-3 1 234-16</inkml:trace>
  <inkml:trace contextRef="#ctx0" brushRef="#br0" timeOffset="55809.948">8418 11836 281 0,'-3'-5'382'0,"2"0"-16"0,-2 1-18 0,2 2-26 16,1 2-22-16,0 0-29 0,0 0-12 0,0 0-21 15,-14 11-15-15,9-3-18 0,-1 4-20 0,1 0-13 16,-2 4-23-16,1 2-12 0,-2 0-19 0,-3 5-17 15,-1-1-36-15,3-3-38 0,1 0-50 0,-3 5-41 16,1 1-47-16,-3 0-48 0,4-7-55 0,1-1-54 16,1-1-836-16,-5-2 368 0,2-5 246 0</inkml:trace>
  <inkml:trace contextRef="#ctx0" brushRef="#br0" timeOffset="57623.103">8157 11898 136 0,'-5'-29'283'0,"-1"3"6"0,3 2-1 15,-2 5 15-15,1 2 16 0,0 2 11 16,2 3 1-16,0 3 0 0,1 1-13 0,-1 3-26 16,2 0-24-16,-2-2-30 0,4 4-14 0,-2 3-13 0,3-2-7 15,-3 2-8-15,0 0-5 0,17 10 1 0,-7-1-11 16,1 3-7-16,1 4-14 0,10 2-1 0,-3 3-19 16,-3 2-11-16,0-1-11 0,1-1-9 0,1 4-16 15,1-1-7-15,-3 5-4 0,1-6-10 0,0 5-4 16,-1-4-9-16,0 1-6 0,1-3-4 0,0-1-7 15,-3-7-9-15,-1-2-7 0,1 1-1 0,-5-6-7 16,3 0-2-16,-2-4-2 0,0-1-1 0,-1-4 0 16,4-1-2-16,-3-3 0 0,4-6 0 0,-3 1-5 15,0-9 5-15,1-5 0 0,-4-2-5 0,2-3 3 16,-1-6-2-16,-5 2-2 0,1-12 4 0,-4 0-2 16,-1 10-2-16,0 2 7 0,-1-2-1 0,1 4 11 15,-4 0 15-15,3 4 8 0,1 8 9 0,-3 3 27 16,3 0 17-16,-1 8-4 0,1-1-7 0,-3 3 0 15,3 4-19-15,0-1-8 0,0 4 7 0,0 0-8 16,7 14 5-16,-2 1 2 0,3 2-2 0,1 7 2 16,1 3-5-16,-4-1-58 0,6 5-3 0,-2 3 0 15,3-2 0-15,3 12 0 0,-5-11 0 0,-1 1 0 0,5 11 0 16,-4-13 0-16,-4 3 0 0,-2-1 0 0,2 0 0 16,-3 0 0-16,-2-1 0 0,1 3 0 0,-1-5 0 15,-2 0 0-15,0-5 0 0,0-2 0 0,-1-5 0 16,0-4 0-16,-1-3 0 0,2-2 0 0,0-3 0 15,0-2 0-15,0 0 0 0,0-5 0 0,0 0 0 16,0 0 0-16,-1-18 0 0,4 1 0 0,2-7 0 16,-3-2 0-16,1-6 0 0,2 1 0 0,-3-4 0 15,6 0 0-15,-4-1 0 0,3 3 0 0,0 2 0 16,-1 3 0-16,2 1 0 0,-4 8 0 0,1 2 0 16,4 3 0-16,-8 3 0 0,4 0 0 0,-2 6 0 15,2-3 0-15,-1 3 0 0,1 2 0 0,1 2 0 0,2 1 0 16,-8 0 0-16,16 4 0 0,-6 1 0 15,0 3 0-15,0-3 0 0,2 2 0 0,0 4 0 16,1 0 0-16,-1 1 0 0,-2 0 0 0,1 2 0 0,-2-7 0 16,-1 3 0-16,1-5 0 0,1 1 0 15,-3-1 0-15,-1-2 0 0,4-3 0 0,-4 3 0 0,2-3 0 16,0-3 0-16,2-1-4 0,-5-1-1 0,4-3-15 16,-2 0 0-16,0-2 9 0,1-5-4 0,-4 5 5 15,1-8 2-15,0 4 1 0,4-3 0 0,-7 0 1 16,2 0 6-16,-3 0-5 0,1 1 4 0,-1-4 2 15,-1 10 4-15,0-3-1 0,-3 1 7 0,0 3 4 16,-1 0 2-16,0 1 3 0,3 4-20 0,-6 1 15 16,1 2 1-16,6 1-6 0,-18 6-5 0,7 0-5 15,-1 7 0-15,-7 3 0 0,-1 4 0 0,5 0 0 16,4-3 0-16,3 0 0 0,1 9 0 0,1-6-1 16,3-2-21-16,3 1-13 0,1-2-26 0,1 0-20 15,1-1-10-15,2 1-11 0,-1-7-7 0,2 2 4 16,2-3 3-16,2-2 10 0,-2-1 8 0,-2-4 13 0,3-1 7 15,-1-2 8-15,1-1 9 0,1-4 1 16,-1-3 6-16,3 1 8 0,-1-5 8 0,-2-2 12 0,9-7 7 16,-5 1 10-16,-6 3 2 0,10-4 4 0,-4-1 12 15,-1 6 2-15,-3-3 8 0,2 3 3 0,0 2 8 16,2 1-11-16,-4 2 1 0,5 0-3 0,-5 3 13 16,0 3-14-16,1 1-3 0,3 3-1 0,-4-2-14 15,4 4 13-15,-2 4-6 0,0-2 1 0,-2 2-3 16,2 2 1-16,-2 0-3 0,0 3-2 0,0 0 0 15,2 5-1-15,-2-3-4 0,-1 2 5 0,-1 0-4 16,2-1 1-16,-4 2-4 0,0 3-2 0,-1-3 3 16,-1-2-14-16,2 4 9 0,-5-6 0 0,1 0-6 15,2 2-2-15,-3-5 3 0,0-1-8 0,0 1 7 16,0-3-2-16,2 0-2 0,-2-1 9 0,0-3-2 16,0 0-2-16,0 0 0 0,0 0-1 0,9-10 1 15,-5-2 3-15,-3 2 0 0,6-8-1 0,-3-3-2 0,3-2 3 16,-2-2 2-16,-2-2-2 0,5 4 7 0,-3 3 2 15,0 3 3-15,-1-2 8 0,1 3 8 16,-1 6-5-16,0 0-2 0,-2 0 2 0,2 5-2 0,0-2 0 16,-3 4 2-16,4 0-10 0,-1 2 4 0,-4 1-4 15,9 0 3-15,-3 4-1 0,2 2 0 0,0 1-1 16,-2 2 3-16,0-1-7 0,1 5 0 0,2 0 1 16,-3 3 4-16,1-1-6 0,-2 2 0 0,-1-3 1 15,2 1-3-15,-4-5-1 0,2 5-3 0,0-4-14 16,-1 1-5-16,0-3-7 0,1 2-8 0,0-5-5 15,0 1-5-15,1 1 3 0,-4-5 14 0,3 0-6 16,0-2 2-16,-4-1 8 0,13-4-3 0,-3-3 3 16,-4 0 5-16,5-3 12 0,0-4-10 0,1-1-3 15,1-6 8-15,0-4 2 0,0 4-2 0,1-3 5 16,-5 7 1-16,2-8 7 0,0 8 2 0,-2 5 1 16,0-2-1-16,1 3-1 0,-4 2 16 0,3 0-13 15,-1 1 2-15,2 3 0 0,3 1-2 0,-5 1 5 0,-1 3-3 16,5 3-5-16,-3-1 4 0,1 2-4 0,-5 0 6 15,4 4 2-15,-2 0-3 0,0 2 11 0,-3 1-14 16,-1-1 1-16,-2 2-1 0,-2-1-1 0,-2 2 1 16,2 2-2-16,2 1-4 0,-7 0 6 0,1-4-3 15,-2 4 1-15,2 1-9 0,0-2 8 0,0-1-5 16,1 0-1-16,-1-3 3 0,1-1-4 0,4-1 2 16,-4-2 5-16,4 0-6 0,3-1-8 0,-3-1 0 15,1-1 9-15,-1 0-4 0,4-2 3 0,2 1 1 16,-2-2 1-16,4-1-6 0,-8 0 3 0,13-3 5 15,-6-1 0-15,6 0-1 0,-1-1-2 0,4-2 1 16,-3 2 2-16,3-5 1 0,2 2-2 0,-4-4-3 16,4 0 4-16,-4 2 11 0,4-4-14 0,-6 0 0 15,8-7 2-15,-2 0-1 0,0 2 2 0,-4-3 1 16,3 2-6-16,-6 3 2 0,3-6 3 0,-5 8-1 16,1-2 1-16,-1 3 3 0,-5 2 1 0,1 0 4 15,-3 3 10-15,0 2 5 0,-1 3 6 0,1-2-5 0,-1 2 3 16,0 1-5-16,-1 3-1 0,4-7-4 0,-4 5 2 15,0 2-11-15,0 0 1 0,0 0-3 16,0 0-1-16,0 0-8 0,-5 15 4 0,4-8-13 0,-1 1-15 16,1 2-15-16,1 1-14 0,0-2-6 15,0 3-9-15,1-1-17 0,2-2-10 0,2 1-8 0,1 0-3 16,2-1 5-16,2-1 6 0,3-2 4 0,-3-1 7 16,3-2 5-16,5-1 12 0,1 1 3 0,-2-3 3 15,1 2 9-15,-2-2 6 0,0 0 3 0,-4 0 8 16,2 2 3-16,-1-2 9 0,0 3 8 0,1 2 8 15,-5-2 12-15,2 3 12 0,-2-1 9 0,0 2 0 16,3 2 10-16,-6 0 3 0,1 2 7 0,-2 0 12 16,-1 1 1-16,-7-3 1 0,6 3-2 0,-6-2-8 15,2 2 2-15,-7 4-9 0,0-3-2 0,2-1-2 16,2-1-32-16,-2-1-27 0,-2 1-31 0,3-3-45 16,-4 1-57-16,1-2-66 0,3-4-68 0,-4 1-95 15,-1 0-94-15,1-4-1363 0,1-4 613 0,-3-1 410 0</inkml:trace>
  <inkml:trace contextRef="#ctx0" brushRef="#br0" timeOffset="58134.036">11726 10555 31 0,'-14'-7'388'0,"0"3"-11"15,5 2 17-15,0-5-16 0,0 6 2 0,4-1-23 16,0-1-27-16,2 1-33 0,3 2-28 0,0 0-25 15,0 0-5-15,0 0-12 0,22-5-8 0,1 2-9 16,9 0-12-16,1 2-11 0,4-2-16 0,14 1-13 0,-11-1-17 16,11 1-12-16,-11-1-11 0,12-1-11 0,-11 0-11 15,-4 3-8-15,3-2-11 0,-5 1-9 16,-4 2-14-16,-10 1-17 0,-2-1-31 0,-8 0-37 0,-1 0-42 16,-2 1-59-16,-3-2-44 0,-5 1-37 0,0 0-48 15,0 0-34-15,-16 6-37 0,3-6-36 0,-5 2-998 16,-9-6 456-16,4 1 304 0</inkml:trace>
  <inkml:trace contextRef="#ctx0" brushRef="#br0" timeOffset="58347.247">11998 10361 61 0,'-11'-23'217'0,"-2"1"17"0,4 5 14 15,3 1 27-15,-2 5 15 0,1 0 17 0,0 1 10 0,3 2 26 16,2 2-17-16,-2 1-15 0,1 1-24 0,-1 2-17 16,4 2 6-16,0 0 8 0,-1 15 1 0,1-2 1 15,1 4-5-15,3 9 2 0,0-1-15 0,1 1-16 16,-1 3-25-16,5-2-10 0,-4-1-21 0,4 5-13 15,-1-2-26-15,0 0-13 0,-1 3-2 0,1-1-24 16,-6 1-20-16,5-3-33 0,-2 2-43 0,-2 3-56 16,-1-1-82-16,-4 2-89 0,2-1-82 0,0 12-31 15,-3-1-48-15,-1 2-78 0,-1-14-1390 0,1-4 612 16,0-4 406-16</inkml:trace>
  <inkml:trace contextRef="#ctx0" brushRef="#br0" timeOffset="58699.934">11662 11662 150 0,'-10'-3'368'16,"-4"1"-3"-16,2-1-9 0,2 3 9 0,0 0-7 16,4-1-25-16,1 0-34 0,5 1-24 0,0 0-18 15,0 0-22-15,0 0-22 0,0 0-13 0,26-2-13 0,-4 3-15 16,6-5-14-16,9 3-20 0,14-1-8 0,-11-3-10 15,11 2-20-15,-13 3-10 0,2-3-22 0,-2 5-40 16,0-2-43-16,0 1-53 0,-8 2-52 0,-9 0-48 16,2 2-59-16,-8 1-52 0,2-1-69 0,-8 1-900 15,-3-3 416-15,2 1 278 0</inkml:trace>
  <inkml:trace contextRef="#ctx0" brushRef="#br0" timeOffset="60564.316">8423 12871 23 0,'-13'1'110'0,"0"1"3"0,1 0 8 0,-1 1-7 16,-2-3 4-16,-1 5-3 0,2-2-2 0,1-1-6 16,2 2 3-16,-3-3 6 0,-4 3-7 0,5-1 2 15,0 1 1-15,1-1 6 0,0 0-1 0,-2-1-5 16,3 2-2-16,0 1-2 0,-1-2-3 0,1-3-6 0,1 4 2 16,1-1-3-16,0-2 1 0,-1 0-2 0,-1 2-5 15,0-1-2-15,2 1-3 0,-1-3 0 16,0 2-4-16,-2 3-8 0,2-4 8 0,-1 0-13 0,-2 3-5 15,5-1-1-15,-1-2-1 0,0 1-5 0,-1 1-10 16,1-1 3-16,4 0-4 0,-3 2 1 0,-1-1-3 16,3-2-4-16,-3 0 4 0,3 2-5 15,-2-1 0-15,2 0 2 0,-1-1-6 0,2 2 2 0,-1-1-1 16,1 1 2-16,0-2 0 0,5-1-5 0,-8 3 6 16,4-3-12-16,4 0 15 0,-7 1-8 0,7-1 3 15,-6 2-1-15,6-2 1 0,0 0 7 0,-5 2-3 16,5-2 3-16,0 0 1 0,0 0 1 0,0 0-2 15,0 0-3-15,0 0 2 0,0 0-3 0,0 0 4 16,0 0-1-16,0 0 2 0,0 0 13 0,0 0-6 16,0 0 1-16,17-5 2 0,-11 2 2 0,4-1 3 15,2 2 1-15,-2-4 4 0,9 2 0 0,-5-1-1 16,4-2 3-16,0 2 21 0,5-1 2 0,4-2-3 16,0 3 2-16,1-3-4 0,-8 4-2 0,7-4-1 15,0 2-7-15,2 1-4 0,2-2 2 0,-4 2-6 16,0 2-1-16,2-2 0 0,0 0-2 0,2 0 4 15,-3 0-8-15,3 1-5 0,-12 2 1 0,8-1 0 0,-4 1-4 16,5-1-6-16,-8 2 0 0,8-1-3 0,-7 2 0 16,6-3 1-16,-8 2 0 0,-1 1-2 15,1 0 4-15,1-3-4 0,0 3-9 0,-1 0 11 16,0 0-25-16,-1 1 17 0,2-2-4 0,-2-1 1 0,1 2-4 16,3 2 5-16,-4-2-3 0,9 0 0 0,-8-2 4 15,4 0-7-15,-4 1-2 0,2 1 5 16,-1-2-2-16,3 0-4 0,4 2-12 0,-4-3 17 0,5 1-4 15,-6-1-4-15,7 1-13 0,0 2 4 0,1-1-14 16,-2-3 0-16,-1 2 0 0,1-1 0 0,0-2 0 16,-1 5 0-16,-4-4 0 0,5 1 0 0,-1 3 0 15,-7 0 0-15,9 0 0 0,-8 0 0 0,2 0 0 16,5-1 0-16,-6 1 0 0,6 0 0 0,-1-2 0 16,-3 0 0-16,-3 1 0 0,8 0 0 0,-1-3 0 0,-2 2 0 15,2 0 0-15,-6-1 0 0,4 2 0 16,2 0 0-16,1-1 0 0,-3 0 0 0,-5-2 0 15,2 1 0-15,8 2 0 0,-2-1 0 0,2 0 0 0,-3-1 0 16,-1 3 0-16,-6-2 0 0,11-1 0 0,-4-1 0 16,3 0 0-16,1 3 0 0,0-2 0 0,2-1 0 15,2 1 0-15,-1-1 0 0,2 1 0 16,0 0 0-16,0-2 0 0,1 3 0 0,-2-1 0 0,0-3 0 16,2 4 0-16,-2-3 0 0,4 4 0 0,-7-4 0 15,1 0 0-15,3 1 0 0,-5 2 0 16,-1 1 0-16,-2 1 0 0,-1-4 0 0,-6 3 0 0,5-2 0 15,-7 0 0-15,10 1 0 0,-11 0 0 0,9 0 0 16,-6-1 0-16,-1 1 0 0,8-2 0 0,-1 1 0 16,-8 0 0-16,8-2 0 0,3 3 0 0,-3-1 0 15,0 2 0-15,-1-2 0 0,1 3 0 0,0-4 0 16,-7 3 0-16,7-3 0 0,-1 1 0 0,2 3 0 16,2-5 0-16,-3 5 0 0,1-3 0 0,1-1 0 15,3 3 0-15,-1 0 0 0,1 1 0 0,3 0 0 16,-2-3 0-16,3 3 0 0,-3-1 0 0,1-3 0 15,3 4 0-15,-4 0 0 0,2-2 0 0,-2 2 0 0,1 1 0 16,-1-2 0-16,-2-1 0 0,0 1 0 0,0-2 0 16,-4 3 0-16,2-1 0 0,-2 1 0 0,1-3 0 15,-7 3 0-15,7 0 0 0,-1 0 0 16,2-2 0-16,-4 0 0 0,1 1 0 0,4 0 0 0,2 0 0 16,-2-1 0-16,-4 2 0 0,3 0 0 0,3-3 0 15,-2 3 0-15,1-2 0 0,0 0 0 0,-1 1 0 16,1 0 0-16,-2 1 0 0,1-3 0 0,0 2 0 15,-2 0 0-15,-1 0 0 0,3 0 0 0,-3 0 0 16,3-2 0-16,-1 2 0 0,-4 0 0 0,-4 1 0 16,7-2 0-16,-9 2 0 0,10-1 0 0,-7 2 0 15,-4-1 0-15,4-1 0 0,5 0 0 0,0 0 0 16,0 2 0-16,-7-2 0 0,-1 1 0 0,10 0 0 16,-11-2 0-16,0 2 0 0,1 0 0 0,-1-1 0 0,0 1 0 15,0 1 0-15,-1-2 0 0,-1 0 0 16,1 1 0-16,-1 0 0 0,-2-1 0 0,2 1 0 15,-2 0 0-15,-2-2 0 0,5 1 0 0,-1 0 0 0,2 1 0 16,-3-3 0-16,5 1 0 0,-1 1 0 16,-1-1 0-16,3 2 0 0,0-2 0 0,-3 2 0 15,3-2 0-15,5 1 0 0,-5 1 0 0,0-2 0 16,5 1 0-16,-6 1 0 0,0-1 0 0,2 0 0 16,4 1 0-16,-5-2 0 0,-1 2 0 0,0-2 0 0,-1 1 0 15,0 0 0-15,1 1 0 0,-3-1 0 0,0 1 0 16,0 0 0-16,1 0 0 0,0 0 0 0,-6 0 0 15,0 0 0-15,2-2 0 0,-2 2 0 0,1-1 0 16,4-1 0-16,0 2 0 0,0 0 0 0,0-3 0 16,-1 3 0-16,-4 0 0 0,1-1 0 0,3 1 0 15,-6-1 0-15,2-1 0 0,-2 1 0 0,-4 1 0 16,-1 0 0-16,1-1 0 0,-7 1 0 0,9 0 0 16,-9 0 0-16,0 0 0 0,10 0 0 0,-10 0 0 15,0 0 0-15,6 0 0 0,-6 0 0 0,0 0 0 16,0 0 0-16,7-2 0 0,-7 2 0 0,0 0 0 15,0 0 0-15,0 0 0 0,2-1 0 0,-2 1 0 0,0 0 0 16,0 0 0-16,-22-5 0 0,5 3 0 0,-14 5 0 16,-6-7-2731-16,-18-2 911 0,-10-2 606 15</inkml:trace>
  <inkml:trace contextRef="#ctx0" brushRef="#br0" timeOffset="63048.892">8422 13456 349 0,'-3'-5'387'15,"2"4"-3"-15,1 1-2 0,-4-5-26 0,1 3-32 16,3 2-31-16,0 0-31 0,0 0-12 15,0 0-7-15,-2 14-7 0,2-4-10 0,1 6-18 0,3 2-14 16,-3 1-9-16,3 5-12 0,0 0-10 0,2 2-9 16,1 2-16-16,-5-2-8 0,2 1-14 0,0-1-8 15,0 6-11-15,1 3-6 0,-4 0-9 0,4-1-7 16,-1 0-5-16,-1-4-11 0,-2 3-4 0,3-5-8 16,-3 2-5-16,2-4-5 0,-3-6-3 0,1-3-3 15,4-3-6-15,-3 0-24 0,0-4-4 0,-1-3 2 16,4-2 1-16,-5-2 8 0,1 0-8 0,-1-3 5 15,0 0-1-15,0 0-5 0,4-21 2 0,-4 5 4 16,-1-4 1-16,0-9 2 0,1-4-5 0,-3-1 0 16,-2-15 5-16,5-2 1 0,-5 1-3 0,4-3 2 15,-3 2 5-15,3 2 5 0,-2 1 13 0,1 12 4 16,-5-12 6-16,7 13 5 0,-1-3 7 0,2 2 4 16,-1 6-1-16,4 4-1 0,1-1 0 0,-1 8-7 15,1 4 0-15,-1 2 1 0,1 5-14 0,0-2-1 0,0 5 0 16,3-1-9-16,3 5-1 0,1-2 2 0,-2 3 2 15,4 3-3-15,-1 3-1 0,3 0-3 0,-1 6 4 16,-1-1-1-16,1 2-1 0,-4 2 8 16,1 2-1-16,-3 0-3 0,-3 2 4 0,-2 0 1 0,0 5-1 15,-4 2 0-15,-4-1 0 0,-5 2-4 0,0-1-3 16,-1 1 6-16,-4 0-2 0,-1 2-16 16,-2-3-2-16,0-1-16 0,-2 3-18 0,0-3-23 15,4 0-31-15,-3-3-29 0,5-1-41 0,3-3-42 0,-3-1-35 16,4-3-42-16,4-2-32 0,1-1-30 0,-1-1-19 15,4 0-24-15,2-3-25 0,4-2-42 0,-1-1-937 16,4 0 458-16,2-1 306 0</inkml:trace>
  <inkml:trace contextRef="#ctx0" brushRef="#br0" timeOffset="64780.72">9035 13571 134 0,'1'-5'280'0,"-1"1"3"0,0-4-3 16,0 1-3-16,0-1-3 0,2 3-3 0,-2 0 8 15,2-1 4-15,-2 1 3 0,0 0-1 0,0 0-10 16,0 5-12-16,0-3-22 0,0 3-23 0,1-6-19 16,-1 6-13-16,0 0 1 0,0 0 4 0,8 12-4 15,-7-3 0-15,2 1-5 0,0 2-3 0,0 8-2 16,2-3-12-16,-1 4-9 0,0 1 6 0,1 2-18 15,-2 2-9-15,-2-7-7 0,3 11-9 0,-3 1-3 16,2 2-5-16,-3-6-19 0,1 1-5 0,-1 0 9 16,0 4-28-16,4-6-4 0,-3 1-6 0,-1-2-4 15,0-4-9-15,0-4-7 0,-1 1-5 0,-3-2 7 16,4-2-4-16,0-6-13 0,0 0 2 0,0-2 15 0,0-1-17 16,0 0 1-16,4-1-4 0,-4-4 3 15,0 0-1-15,0 0-8 0,0 0-5 0,0-25 13 16,-4 9-17-16,4-5 2 0,0-5 1 0,0-4-2 0,0-6-1 15,0 1 1-15,-4-15-2 0,4 1-3 0,-1 1 2 16,-3 13-12-16,0-3 12 0,-1-9 5 16,1 12-5-16,4-1 2 0,-1 4 1 0,-2-1 1 15,6 2 19-15,-3 4-18 0,1 7 3 0,-1 2-3 0,1 0-2 16,2 6-12-16,2 0 15 0,0 0-4 0,3 2 4 16,1 1-11-16,0 1 6 0,1 3-5 0,4 2 0 15,3-3 9-15,2 6-17 0,1 0 13 0,-2 2 15 16,1 3-16-16,-2-1 0 0,1 1-3 0,-2 2 4 15,-4-1-4-15,-2 3-1 0,-1-1 7 0,0 1 2 16,-4 3-4-16,-1 0-2 0,-1 1 6 0,-3 3-8 16,-3 2 3-16,-2 1 2 0,-4-2 1 0,-1 9-6 15,-6-3 5-15,3-1-1 0,-3-1 4 0,-2-3-8 16,4-3 5-16,2-2-15 0,-1-1 17 0,2-2-2 16,1-3-1-16,1 2 3 0,3-4-1 0,1 0-1 15,1-2 1-15,-1 1-7 0,1-1 9 0,4-3-1 16,-1 4-7-16,1-4-6 0,0 0 5 0,0 0 3 15,0 0-8-15,24-7 7 0,-4 1 4 0,0-2-6 0,9 1 2 16,-1 0-5-16,4 2 3 0,-1 0 1 0,-1 0 2 16,1 2 9-16,0-1-7 0,1 1 0 15,-2 3 2-15,2 0-4 0,3 4 2 0,-3-1 0 16,0 3 2-16,-4-2-1 0,-9 3 2 0,1 1-1 0,-3-1 7 16,-3 3-19-16,-1 2 28 0,-3 2 1 0,-5-4-14 15,-1 7-9-15,-4 0 0 0,-4 9 0 16,-4 1 0-16,-3-3 0 0,-2-2 0 0,-6 0 0 0,1 2 0 15,-4-5 0-15,-3 1 0 0,-1-1 0 0,0 1 0 16,-1-3 0-16,-4-1 0 0,3-2 0 16,2-1 0-16,-2-4 0 0,1 0 0 0,6-1 0 0,-1-5 0 15,4 1 0-15,0 1 0 0,4-2 0 0,0-1 0 16,2-2 0-16,2 0 0 0,1 0 0 0,3-2 0 16,0-3 0-16,0 2-69 0,5-4-230 0,1-3-65 15,0 1-46-15,5-3-44 0,3-4-57 0,11-4-82 16,-1-3-1238-16,1 0 611 0,0 1 406 0</inkml:trace>
  <inkml:trace contextRef="#ctx0" brushRef="#br0" timeOffset="65346.732">10087 13294 76 0,'-12'-1'305'15,"1"0"-6"-15,-2-1 1 0,3 2 3 0,-3 0 5 16,3 0-21-16,-2 2-3 0,1-1-7 0,3-2-8 15,2 2-8-15,6-1-15 0,-13 1-14 0,12 0-16 0,1-1-24 16,-7 2-6-16,7-2 13 0,0 0-3 16,14 1 8-16,-1-1-2 0,16-1-4 0,5-2-9 15,3-2-3-15,15-4-7 0,2 1-6 0,1 0-11 16,0-2-7-16,1-2-4 0,4 0-9 0,0 2-10 0,-2-2-9 16,-5 2-9-16,-4-4-7 0,2 6-11 15,-15-1-6-15,-2 1-6 0,4 3-8 0,-6-2-8 16,2 0-6-16,-6 0 15 0,-10 4-30 0,1-2-2 0,-8 1-6 15,2 1-2-15,-5 1-3 0,-2 0-9 0,-2 1-5 16,2-1-17-16,-2 1-23 0,-4 1-30 16,0 0-49-16,0 0-58 0,0 0-58 0,0 0-55 0,-23 6-44 15,7 3-31-15,-10-1-43 0,-1 4-44 0,2-2-38 16,-2-1-1162-16,-3 1 544 0,11-5 362 0</inkml:trace>
  <inkml:trace contextRef="#ctx0" brushRef="#br0" timeOffset="65615.06">10622 13208 79 0,'-5'-3'216'0,"0"2"9"0,0-3 17 0,1 2 10 16,-1 0 17-16,5 2 27 0,-4-3 8 0,4 3 5 16,-5-3 0-16,5 3 0 0,-4-3-18 0,4 3-10 15,0 0-20-15,0 0-19 0,0 0 0 0,0 0 9 16,-3 12 2-16,3-3 10 0,3 4 5 0,-3 3-5 16,0 1 0-16,1 4-11 0,2 2-9 0,-2 5-6 15,3-1 1-15,-4 2-9 0,1-2-21 0,-1-1-18 16,4 1-13-16,-4 1-14 0,0-3-9 0,1 1-18 15,-1-1-11-15,3 1-10 0,-3-6-79 0,0-3-36 16,0 9 0-16,0-9 0 0,0-2 0 0,0 2 0 16,0 0 0-16,0-1 0 0,0-1 0 0,0 2 0 0,0-7 0 15,0 2 0-15,0-4 0 0,0 3 0 16,-3-4-79-16,3 1-234 0,0-3-87 0,0 2-78 0,0 0-75 16,0-1-1571-16,3-2 708 0,-3 0 472 15</inkml:trace>
  <inkml:trace contextRef="#ctx0" brushRef="#br0" timeOffset="66179.803">10391 13943 215 0,'-22'0'396'0,"0"0"-13"0,-1 1 12 0,2 1 1 16,3 2-4-16,-1-3-8 0,6 0-17 0,0 0-17 16,4 1-26-16,0 0-25 0,4-1-26 0,-1-1-24 15,6 0-25-15,-8 0-17 0,8 0-12 0,0 0 4 16,0 0-8-16,29 0-3 0,1-1-6 0,6-5-8 16,17-4-11-16,2 0-5 0,3 1-6 0,-1-1-11 0,0-2-5 15,0-5-2-15,3 7-8 0,3 1 0 16,-2-4-8-16,-5-1-6 0,2-1-8 0,-6 3-5 0,-15 3-3 15,-1-2 6-15,-3 4-2 0,-2-4 0 0,-6 5 9 16,-6 1-1-16,-4 0-84 0,-3 3-24 0,-3-1 0 16,-2 2 0-16,1-2 0 0,-2 3 0 0,0 0 0 15,-2-3 0-15,-4 3 0 0,5-1 0 0,-1-2 0 16,-4 3 0-16,0 0 0 0,0 0 0 0,0 0 0 16,7-1 0-16,-7 1 0 0,0 0 0 0,0 0 0 15,0 0 0-15,0 0 0 0,0 0 0 0,-24 5 0 16,14-3 0-16,-3-1-355 0,0 2-227 0,2-3-84 15,-1 0-1530-15,-1-3 732 0,2 3 488 0</inkml:trace>
  <inkml:trace contextRef="#ctx0" brushRef="#br0" timeOffset="66697.001">11625 13079 122 0,'-13'0'338'0,"2"-3"4"0,1 2 6 16,-2 1-4-16,5-3-9 0,0 3-4 0,1 0-6 15,-1-1-15-15,2-2-18 0,5 3-26 16,-5-3-20-16,5 3-4 0,0 0-4 0,0 0-4 0,28 3 2 15,-1-5-4-15,8-2-3 0,17 0-4 0,3-1-15 16,5-2-11-16,1-1-7 0,30-4-13 0,-26 5-3 16,28-3-15-16,-26 3-9 0,28-2-11 0,-37 1-17 15,1 0-6-15,4 2-12 0,-6-4-12 0,-2 0-4 16,0 8-9-16,-5-5-7 0,-15 2-5 0,-2 0-2 16,-2 0-10-16,-5 0-11 0,-3 3 2 0,-5-1-6 15,1 1-1-15,-7-1-3 0,-2 0-7 0,-2 2-3 16,-1-2-3-16,-2 3-11 0,-1-1-13 0,-4 1-24 15,7-1-38-15,-7 1-50 0,0 0-56 16,0 0-60-16,-28 5-40 0,11 0-54 0,-4 3-31 0,-8 1-30 16,-3 3-49-16,0-4-51 0,-2 3-1191 0,-15 4 559 15,12-3 370-15</inkml:trace>
  <inkml:trace contextRef="#ctx0" brushRef="#br0" timeOffset="67130.501">12329 13066 132 0,'-5'-5'309'0,"4"-1"-2"0,-3 2 0 0,0-1 6 0,0 2 12 16,3-3 9-16,-4 2 9 0,3 0 2 0,0 1 1 16,0 0-12-16,2 3-9 0,-3-6-18 0,3 6-23 15,-2-3-17-15,2 3-24 0,0 0-15 0,0-3-22 16,0 3-21-16,0 0-12 0,0 0-14 0,-2-5-13 16,2 5-5-16,0 0-6 0,0 0 0 15,0 0 6-15,0 0 2 0,0 0-1 0,0 0 10 0,4 13-12 16,-4-8 7-16,1 0 2 0,1 5 3 0,0 1-5 15,0 1 3-15,0 4-8 0,3 2-1 0,-2 8-25 16,-1-1-116-16,2 1 0 0,0 1 0 0,-3 1 0 16,-1-1 0-16,0 2 0 0,1 2 0 0,-1 0 0 15,3 2 0-15,-3 0 0 0,0 0 0 0,-4 1 0 16,0-2 0-16,0-1 0 0,3 3 0 0,-3-4 0 0,-1 0 0 16,2-3 0-16,1 0 0 0,-3 1 0 0,-1 1 0 15,0-4 0-15,5 2 0 0,-5-6 0 16,2-4 0-16,2 0 0 0,-2-5 0 0,1 2 0 15,1-6 0-15,0 1 0 0,1-2 0 0,1-2 0 0,-1 2 0 16,1-5 0-16,-2 2 0 0,1 0 0 0,1-4 0 16,-1 7 0-16,1-7 0 0,0 0 0 0,0 0 0 15,0 0 0-15,0 0 0 0,0 0 0 0,0 0 0 16,4-19 0-16,-2 6 0 0,0-4 0 0,-1 1 0 16,-2-1-113-16,-1 0-687 0,0 0-1626 0,-5 2 808 15,-3-2 540-15</inkml:trace>
  <inkml:trace contextRef="#ctx0" brushRef="#br0" timeOffset="68748.958">13462 12751 168 0,'2'-8'345'0,"-2"1"-17"16,1 1-25-16,-1 2-17 0,3 0-18 0,-3 4 8 16,0 0 6-16,0 0-7 0,0 19 13 0,1-2-4 15,-2 1-9-15,1 12-4 0,-3 3-12 0,2 4-9 16,1 13-7-16,-5 8-7 0,1 1-6 0,0-1-6 16,2 24-2-16,-2-23-20 0,-4 1-9 0,4-1-9 15,-3-2-12-15,0 1 0 0,1-4-19 0,-1 4-7 16,-3 2 6-16,-4 25 13 0,0-33 2 0,1-3-19 0,2 0-12 15,-3 2 22-15,2-5-9 0,-4 3-11 16,2-1-8-16,-2 0-12 0,0-5-19 0,3-9-5 0,0-1-92 16,-1-1-2-16,0-4 0 0,5 0 0 0,-5-4 0 15,1 1 0-15,3-8 0 0,2-2 0 16,3-4 0-16,1-3 0 0,1-2-57 0,1 1-215 0,2-3-56 16,0 1-48-16,0-5-40 0,0 0-53 0,0 0-58 15,9-8-1389-15,-4-4 638 0,4-5 426 0</inkml:trace>
  <inkml:trace contextRef="#ctx0" brushRef="#br0" timeOffset="69262.581">13782 13559 25 0,'3'-10'419'15,"-1"0"6"-15,0 4-10 0,0 0-8 0,-2 1-32 16,0 1-38-16,0 4-24 0,4-1-9 0,-4 1-5 16,6 10-7-16,-2 0-9 0,-1 2-12 0,1 5-8 15,-2-3-13-15,2 7-18 0,-3 4-15 0,1-5-7 16,1 6-17-16,1-7-8 0,-4-1-10 0,0 3-14 16,1 1-14-16,2 5-7 0,-3-8-11 0,-3 0-18 15,3 1-2-15,-1-3-9 0,-4 0-8 0,3-4-10 16,-1 3-4-16,-1-2-10 0,0-5-7 0,0 2-6 15,1-4-3-15,1-2 2 0,-3 1 13 0,4-3-21 0,-3 0-15 16,4-3 19-16,-8-1-16 0,8 1-6 0,-9-11-1 16,4-6-6-16,0 5-1 0,2-1-6 0,-1-16 3 15,0 0-6-15,1-5-1 0,1-1 5 16,-1-12-5-16,2 12 3 0,1-12-5 0,0 0-12 0,5 1 8 16,-2 16 15-16,2 1-15 0,-3 0 1 0,3 2-2 15,3 1 4-15,-2 9-5 0,2 0 0 16,5 0 13-16,-3 3-14 0,4 1 17 0,0 3-18 0,0-1-7 15,4 3 5-15,-4-1 2 0,4 4 0 0,1 0-2 16,-2 0 1-16,1 2-1 0,-2 1-1 0,0 0 10 16,-4 2-21-16,2 0-15 0,-3 1-8 0,-1-1-22 15,0 1-23-15,-4 1-27 0,2-2-38 0,-4 4-49 16,0 1-57-16,1 0-47 0,-5 3-43 0,-4 2-55 16,3 4-52-16,-5 3-79 0,-4-2-1096 0,-1-1 543 15,-6 6 360-15</inkml:trace>
  <inkml:trace contextRef="#ctx0" brushRef="#br0" timeOffset="69436.317">13762 13639 178 0,'0'0'365'0,"-7"1"-26"16,7-1-22-16,0 0-27 0,0 0-11 0,0 0-15 16,0 0-15-16,23-4-5 0,-6 2-15 0,2-1-12 15,4 1-15-15,-4-1-20 0,11-4-13 0,-10 5-16 0,10-1-15 16,-2 0-17-16,-9-1-11 0,0 3-1 15,-6-1-41-15,0 0-33 0,-4 1-33 0,1 1-45 16,-4 3-37-16,-1-3-39 0,3 5-46 0,-7-2-51 16,4 2-56-16,-5 2-851 0,0-2 375 0,-1 6 250 0</inkml:trace>
  <inkml:trace contextRef="#ctx0" brushRef="#br0" timeOffset="69622.044">13837 13854 293 0,'-8'1'350'0,"2"2"-16"0,2-2-17 15,4-1-20-15,-5 4-24 0,5-4-12 0,0 0-4 16,0 0-11-16,0 0-13 0,28-5-6 0,-16 4-15 16,7-2-10-16,1 0-13 0,1-1-22 0,1-1-16 15,4 0-13-15,-4 2-17 0,-1-2-11 0,0 3-26 16,-3-2-32-16,0 1-39 0,1-2-54 0,-1 2-41 16,-5 1-61-16,0 0-52 0,-2 1-55 0,2-3-60 15,-4 0-860-15,0-1 390 0,-3 2 260 0</inkml:trace>
  <inkml:trace contextRef="#ctx0" brushRef="#br0" timeOffset="70247.724">14249 13554 135 0,'1'-7'343'0,"-1"1"6"16,0-1-5-16,0 5-15 0,1-2-16 0,-1 4-36 16,3-6-22-16,-3 6 6 0,0 0-6 0,6 0 3 0,-6 0 0 15,5 10-7-15,-1-5-2 0,-3 5-9 16,3-2-11-16,0 3-15 0,-3 2-13 0,3 2-11 15,-3-3-10-15,3-1-14 0,-4 7-13 0,4-4-14 16,-7 4-10-16,3-6-10 0,0 4-12 0,-1 0-9 0,1-1-11 16,-4 2-8-16,3-6-8 0,-4 6-4 15,1-2-8-15,0 2-5 0,3-4-6 0,-3-4-16 16,2 0-5-16,0-1-6 0,1-1-1 0,-2-5 1 0,3 2-4 16,0-4 2-16,0 0-5 0,0 0-1 0,0 0-3 15,4-21 1-15,-2 5-2 0,0 0 2 16,2-3-5-16,-3-8 3 0,2 1-1 0,-2-3 0 0,-1 1 1 15,-1 1 3-15,-2-2 1 0,3 0 3 0,-1 3 7 16,2-2 10-16,-2 10 2 0,1-2 10 0,1 3 3 16,-1 0 2-16,3 5-1 0,-2 4 1 0,1-4-6 15,0 3-9-15,4 0-3 0,-2 1-2 16,1 3-4-16,4 0-2 0,0 0-12 0,3 3 8 0,-6-1 0 16,3 3-4-16,0 0-1 0,-1 3-11 0,-1-3 2 15,0 2 4-15,0 1 3 0,-2 2-6 0,-1-1 1 16,3 5-1-16,-3-3 0 0,-1 4 2 0,-1-2-2 15,0 2-1-15,1-2 3 0,-2 4-7 0,0-2 4 16,1-2-4-16,-1 1-10 0,1-2 11 0,-2 0-5 16,3-1 1-16,-2 0 1 0,3 2-9 0,0-4 10 15,1 1-9-15,5 2 11 0,-1-2-2 0,4 0-3 16,-3 0 13-16,3 1-11 0,-2-2-5 0,2 1 2 16,-1 0 4-16,-1-1-8 0,-2 1 5 0,-1 2 2 15,1-2 5-15,-2-1 0 0,1 4 7 0,-4-5-1 0,1 3 2 16,1 5 17-16,0-1 8 0,-4-3 1 15,-2 2-3-15,1 1 7 0,-2-2 14 0,-1 3 4 16,-4-1-7-16,-1 0-6 0,-2 0 2 0,-4 5-6 16,-1-4-1-16,-3 1-2 0,-2 4-7 0,1 0-3 0,3-4-31 15,-3 0 0-15,3 0 0 0,-2 1 0 16,2-2-3-16,0-1-84 0,4-2-62 0,1-2-54 16,-1-1-78-16,5 0-64 0,0-3-56 0,1 2-45 0,0-3-61 15,5-1-1416-15,0 0 641 0,0 0 426 0</inkml:trace>
  <inkml:trace contextRef="#ctx0" brushRef="#br0" timeOffset="70533.915">14761 13344 250 0,'8'-15'352'0,"-3"5"31"0,-1 0 4 0,-2-1 7 16,1 8-9-16,-2-3-25 0,3 0-29 0,-2 3-31 15,-2 3-7-15,7 0 5 0,-7 0-8 0,9 10 3 16,-7-3-12-16,3 3-7 0,1 0-20 0,0 5-10 15,0 1-10-15,-2 2-14 0,0 0-16 0,-2-1-27 0,2 3 3 16,-1-2-10-16,0 0-10 0,-1 1-18 16,-1-2-13-16,1-2-10 0,0 2 2 0,1 0-31 15,-2 0-1-15,-1 3-12 0,0-4-5 16,-1 1-17-16,1-2-11 0,-3-2-41 0,3-2-36 0,0 0-46 16,0 2-59-16,0-4-70 0,0 1-84 0,0 0-67 15,3-1-57-15,-2-1-63 0,3-4-1406 0,0 1 629 16,2-5 418-16</inkml:trace>
  <inkml:trace contextRef="#ctx0" brushRef="#br0" timeOffset="70934.437">15036 13319 218 0,'-9'-4'387'0,"1"1"4"0,3 0 13 16,-3 1-2-16,2 0-16 0,2 1-21 0,2-3-22 15,-1 2-32-15,3 2-27 0,0 0-16 0,0 0-9 16,9-5-11-16,4 4-8 0,1 1-10 0,4-3-14 16,3-2-10-16,6 1-13 0,3 2-11 0,-1 0-8 15,-1-1-10-15,2 2-11 0,-1-3-5 0,-1 2-13 0,1-4-10 16,3-3-8-16,0 5-24 0,-1-1 1 16,-3 0-8-16,-1-2-8 0,-5 2-8 0,-3 0-10 15,-1 0-3-15,0 1-8 0,-7 1-13 0,-3 0-17 16,-1 2-21-16,-1-2-24 0,1 3-37 0,-3-2-45 15,-4 2-59-15,0 0-66 0,0 0-47 0,0 0-26 16,0 0-33-16,-24 6-29 0,12 0-36 0,0-1-37 16,-7 1-1045-16,3 0 496 0,-4 0 330 0</inkml:trace>
  <inkml:trace contextRef="#ctx0" brushRef="#br0" timeOffset="71212.691">15302 13251 90 0,'-6'-4'265'0,"1"2"2"0,0-1 23 0,-2 0 20 16,3 1 21-16,0-1 15 0,0 1 2 0,4 2-12 0,-5-3-5 15,5 3-39-15,0 0-9 0,0 0 17 0,-5 10 7 16,1 0-8-16,3 1 5 0,-3 4 8 0,1 3-10 16,3 1 9-16,2 9-6 0,-4-2-6 0,2 2-9 15,0-1-10-15,-2 2-10 0,3-2-18 0,-2 1-13 16,1-1-13-16,-2-1-16 0,1 0-14 0,1 1-196 16,-2 0 0-16,2-2 0 0,-6 4 0 0,3-3 0 15,-1 6 0-15,-2-6 0 0,3 1 0 0,-2-1 0 16,1-6 0-16,-1-3 0 0,0 0 0 0,-3 0 0 15,7 0 0-15,-2-7 0 0,2-1 0 0,0-1 0 16,-2-1 0-16,3-1 0 0,3-2 0 0,-3 1 0 16,0-1 0-16,0-4 0 0,0 5 0 0,1-3 0 15,-1-2 0-15,0 0 0 0,0 0-616 0,0 0-1909 16,-13-8 841-16,3 0 562 0</inkml:trace>
  <inkml:trace contextRef="#ctx0" brushRef="#br0" timeOffset="75518.346">1464 15642 8 0,'-17'1'308'0,"-1"-1"1"0,-1 0 3 0,1 0-17 16,-2 1 1-16,2 2-5 0,-1-1-1 0,-4 1 2 16,6-1-6-16,1 3-15 0,4-2-25 0,-1-3 2 15,4 0-26-15,4 3-25 0,1-2-15 0,4-1-15 16,3 8-16-16,2-3-9 0,8-4-8 0,10 2-8 16,11 1-9-16,24-1-14 0,-2-5-8 0,3-3-6 15,1 1-6-15,3-1-7 0,0-3-6 0,3 1-5 16,-6-2-7-16,-1 2 3 0,-5-4-3 0,-16 6-2 15,-3 1 1-15,1-1 4 0,-7 1-1 0,-3-2 7 16,-7 1 9-16,-1-2 12 0,-8 4 8 0,-1-2 14 16,0 5 10-16,-1-2 7 0,-3 2 0 0,0-2 16 15,-5 2-8-15,8-4-8 0,-8 4-4 0,6 0-7 16,-6 0-15-16,4-1-11 0,-4 1-8 0,0 0-14 16,0 0-17-16,5 0-40 0,-5 0-41 0,0 0-66 15,0 0-69-15,0 0-94 0,0 0-112 0,0 0-119 16,-5 9-141-16,5-9-1269 0,-10 9 634 0,2-6 422 15</inkml:trace>
  <inkml:trace contextRef="#ctx0" brushRef="#br0" timeOffset="76748.607">4082 15247 287 0,'4'-4'297'0,"-4"4"-8"0,0 0-13 0,0 0-15 15,0 0-11-15,0 0-13 0,-27 7-6 0,13-4-6 0,-1 3-14 16,-3 4-5-16,-6 0-9 0,-1-1-14 0,1 3 1 15,-4-1-3-15,9-3-15 0,-8 2 2 16,-1 2-12-16,7-6-5 0,1 4-4 0,-2-7-2 16,4-1 5-16,-2 1 0 0,4-3-8 0,3 0-8 0,0-3-7 15,0 2-1-15,3-6-4 0,-2 0 18 16,3-4-14-16,5 0-14 0,2-5-10 0,-2 1-11 0,1-3-8 16,7 1-6-16,0 1-4 0,0 1-3 0,1-1-2 15,1 5-5-15,2-3-2 0,0 2-8 16,-3 2-1-16,4 0-6 0,0 2-3 0,-1 2-6 0,2 2-2 15,1 0-2-15,1 4 1 0,2 1 1 0,2 6-10 16,2 0 15-16,8 8 8 0,-3 4-5 0,0 3 1 16,-3-1 1-16,2 7-2 0,-4-1 3 0,1 2-4 15,0 4-8-15,-3 0 0 0,-1 12-8 0,1-2-1 16,-1-11-2-16,1 3 3 0,-6-3-5 0,3 1-5 16,-4 2-2-16,-5-3-1 0,1-2-5 0,-4-3 1 15,2-2 1-15,-3-7-8 0,0-3 3 0,0-2 0 16,-3-4 7-16,3-3 2 0,-1 0-11 15,-4-4 7-15,1 1-7 0,4-3 5 0,-13-4 0 0,7-3-3 16,-3-3-2-16,1-4 2 0,3-9 0 0,-4-4-13 16,2-1-4-16,1-4 17 0,4 3-3 0,1-1 4 15,1 2 1-15,1 2-6 0,3 1 3 16,1 1 0-16,-1 8 0 0,1-1-2 0,5 4 1 0,-1 4 0 16,1 0-6-16,8 1 2 0,1 0-1 0,-1 4 2 15,0 3-7-15,0 1 6 0,1 2 4 0,0 4 0 16,-1 0-5-16,0 4-1 0,-2 1 1 0,0 5 3 15,-2 0 2-15,0 0 1 0,-5 0-3 0,5 6 5 16,-9-2-4-16,0-2-4 0,2 7 9 0,-6-6-4 16,-1-1 1-16,-1 0-4 0,-3-2-3 0,1-5 2 15,1-1-1-15,-1-2 2 0,-2-1-2 0,1-5-9 16,2 2 13-16,-2-4-1 0,4 0 0 0,-9-5 1 16,2-3 0-16,2 0-5 0,-1-9 6 0,2 0-1 15,2-1-3-15,2-5-1 0,0-4 4 0,1 1 1 16,2-3-7-16,4 2 4 0,-4 8 1 0,-1 1-6 15,2-2 1-15,1 2-9 0,-1 6 11 0,4-1-3 16,-2 2 0-16,-1 1-1 0,0 5 2 0,-1-2-1 16,4 4 2-16,-3 1-3 0,8 0 1 0,-4 5 1 15,2 1 1-15,1 4-3 0,-3 1 4 0,5 0-3 16,-5 6-2-16,2-2-3 0,3-1-6 0,3 9-3 16,-4-8-11-16,-2 3-14 0,0 0-9 0,1-1-13 15,-3-3-8-15,1-1-6 0,-2-2 3 0,1 0 5 16,-4-3 8-16,0-1 10 0,4-4 6 0,-1-1 7 15,-3-1 5-15,0-2 5 0,2-2 15 0,0-4 9 16,-1-2 6-16,2-3 14 0,-4-5 9 0,6-7 2 16,-4-4 4-16,-2 1 7 0,0 1 8 0,-1-5-1 15,-2 0 6-15,2-1 2 0,-2 0-18 0,1-3 17 16,-2-8-4-16,2 8 4 0,-2 3 7 0,1 0-3 16,0 1 3-16,-1 5 9 0,0 7 15 0,1 4 8 15,1 5 5-15,-1 2-4 0,-1 1-8 0,0 4-11 16,1 0-14-16,1 3 2 0,-2 2-7 0,3 10-1 0,1 1-8 15,0 6 5-15,7 8-23 0,-3 1-24 16,-1 2 0-16,-1 1 0 0,4 2 0 0,-1 0 0 16,-5 3 0-16,2 0 0 0,6-2 0 0,-3 15 0 15,-4-14 0-15,3 3 0 0,2-2 0 0,0 10 0 0,-1-14 0 16,1 3 0-16,-2-3-198 0,5-1-95 0,-2-5-79 16,-1 1-71-16,-2-6-29 0,1-4-85 15,-1-5-1395-15,-1-3 650 0,0-3 434 0</inkml:trace>
  <inkml:trace contextRef="#ctx0" brushRef="#br0" timeOffset="76966.06">4670 15422 320 0,'-19'-10'436'16,"5"2"-13"-16,-2 2-11 0,6-1-14 0,1 2-25 16,3 2-24-16,1-1-36 0,0 0-28 0,2 2-33 0,2-2-24 15,2-2-20-15,3 5-16 0,2-2-13 0,7-2-10 16,0 1-17-16,6-1-7 0,0 2-13 0,2-2-14 15,-1 4-12-15,-1-4-9 0,-1 1-11 16,1 2-7-16,-6 2-10 0,0-6-12 0,0 5-12 16,-4-1-23-16,-3 1-30 0,3 0-54 0,-3 1-46 0,1-1-72 15,-1 2-63-15,-6-1-76 0,12-1-87 0,-6 0-1035 16,-6 1 481-16,13-3 320 0</inkml:trace>
  <inkml:trace contextRef="#ctx0" brushRef="#br0" timeOffset="77279.251">5313 14807 5176 0,'-4'-10'251'16,"-1"0"-98"-16,1 3-61 0,0 2-46 0,0 1-12 15,2 3-2-15,2 1-3 0,-4 10 22 0,1 2 26 16,2 8 17-16,0 11 14 0,-4 3 4 0,5 12 6 15,0 5-1-15,2-2 1 0,-1 2 1 0,-1 1 1 16,3 2-4-16,0 3 1 0,-2 0 1 0,-1-2-18 16,0 4-10-16,-3-2-4 0,1-2 1 0,-3 1-5 15,-5-2-8-15,-1-3-7 0,1 0 16 0,3-5-2 16,-1-12-10-16,-1-1-7 0,-3-2-3 0,6-2-14 0,-2-4-47 16,-1-1 0-16,5-7 0 0,-1-5 0 15,3 0-5-15,-2-4-123 0,1 1-79 0,2-4-82 16,1 2-106-16,0-4-132 0,0-3-1687 0,0 0 738 15,0 0 492-15</inkml:trace>
  <inkml:trace contextRef="#ctx0" brushRef="#br0" timeOffset="77914.677">6105 15287 259 0,'-9'-11'363'15,"0"4"8"-15,3 0-6 0,1 3-22 0,1-1-25 16,0 2-46-16,0 1-18 0,4 2-16 0,0 0-7 15,0 0 1-15,-4 14 1 0,8-2-20 0,1 2-10 16,-1 11-10-16,0-6-16 0,6 6 0 0,-5-2-16 16,-1 5-14-16,1-2-10 0,-1 1-11 0,1 2 17 15,-1-3-14-15,1 3-14 0,-1 0-12 0,-3-3-8 16,4 3-9-16,0-4-8 0,1 0-9 0,-4-6-7 16,-1-1-5-16,2-2-6 0,-1-4-4 0,0-2-12 15,-1-1 0-15,0-2-7 0,0-2 4 0,1 0 1 16,-2-5 1-16,0 0-9 0,0 0-1 0,-9-15-2 15,4 0-2-15,-2-9-2 0,0-2-2 0,-2-8-3 16,-4-12-4-16,0-3-7 0,2 1 6 0,-2-6 1 0,-1 2 1 16,5 0-3-16,1-1-1 0,3 3-1 15,0 0-9-15,0 4 11 0,5 12-1 0,1 2-1 16,3-2-1-16,-2 5-2 0,5 1 0 0,-1 3-1 16,6 3 0-16,-2 5-2 0,2 0-1 0,-1 4-2 15,3-1-13-15,3 3-24 0,-3 1-30 0,-3 5-38 0,3 2-47 16,-1 1-61-16,0 5-51 0,1 1-42 15,1 6-61-15,-1 2-69 0,-1 1-1046 0,-8 3 496 16,-1 3 330-16</inkml:trace>
  <inkml:trace contextRef="#ctx0" brushRef="#br0" timeOffset="78681.044">6109 15554 3316 0,'0'5'164'0,"0"-2"-48"0,0 0-45 0,0-3-12 16,0 0-7-16,0 5 3 0,0-5-7 0,5 1 11 0,2-1 12 16,3-2 7-16,1-2 10 0,7 1 0 0,1-2-3 15,2 2-4-15,-1-1-8 0,8-4-16 0,-5 3 5 16,-2 0-6-16,-1 2-17 0,0-2 6 16,0 1 1-16,-1-1-1 0,-4 1-8 0,2-3-10 0,-6 1 2 15,1 1 0-15,1-7-2 0,-4 3-4 0,2-5-2 16,-2-1 1-16,-4-2 0 0,-1 6 11 15,2-6 8-15,-2 2 3 0,0-2 14 0,-3 8 16 16,-1-4 12-16,-1 3 13 0,1 1 14 0,-3 3 6 16,3 2 3-16,-1 0-8 0,1 1-14 0,0-1-10 15,0 4-10-15,0 0-7 0,-3-4-7 0,3 4-7 16,0 0 0-16,0 13-2 0,0-1-7 0,-1-1-3 0,1 1-4 16,0 2 0-16,0 4-9 0,0 0-4 15,0 1-1-15,-1 1-1 0,2-2-7 0,-1 7-1 0,4 2-5 16,-4-8-1-16,1-3-6 0,3 1-5 0,0 1-7 15,4-4-5-15,-3-2-7 0,0-3-6 0,-1-3 2 16,0 1-1-16,-2-3 3 0,2-1 7 0,0-1 1 16,0-2-7-16,-4 0 10 0,8-9-2 0,-1-1 4 15,1-4 3-15,-2-3-2 0,5-8 2 0,2 2-1 16,1-1 2-16,-3-4 4 0,-1 5 9 0,-2 3 1 16,0 3 3-16,3-7 3 0,-1 11-3 0,1-1 0 15,2 0 0-15,-3 0-4 0,-1 9 1 0,0-4-2 16,4 3-3-16,-2 1 7 0,1 5-6 0,1 3 5 15,0-1-13-15,1 2 9 0,0 4-3 0,2 0 2 16,-4 4-4-16,-1 1 3 0,-1 3 0 0,-1 0 1 16,-1 2-4-16,-4 0 3 0,2 7-3 0,-2-6 4 15,-3-1-5-15,-1 2-3 0,0-2-1 0,0-1 1 16,-1-3-4-16,1-4 3 0,-2-1-1 0,0-1 9 16,1-1-6-16,2-2 3 0,-1-2 2 0,0 0-4 15,0-3 0-15,0 0 0 0,0 0 0 0,-1-13-11 16,4 3 12-16,-3-2-3 0,6-5 3 0,-1-8 1 15,-1 8-2-15,5-9-1 0,-3 7 1 0,2-3 1 16,1 3 4-16,5-3-2 0,-4-2-3 0,2 11 0 16,0-2 3-16,-3 4 0 0,0 3-2 0,1-3-1 15,3 0-1-15,4 4 5 0,-6 3-1 0,7 1-2 16,-1 0-3-16,-3 2 4 0,0 4 3 0,0 1-4 16,-4 3-13-16,6 3 15 0,-6-2 2 0,0 6-3 15,3 0-7-15,-3 1-21 0,-2 4-36 0,0-2-51 16,4 7-51-16,-4-6-79 0,1 4-74 0,-2 4-63 15,-1-7-76-15,0 1-1367 0,-1-3 606 0,2 1 404 16</inkml:trace>
  <inkml:trace contextRef="#ctx0" brushRef="#br0" timeOffset="78806.708">7402 15577 19 0,'0'-10'327'0,"0"2"-6"0,0 2 0 15,0-2-1-15,0 3-14 0,0-2-22 0,0 1-14 16,0 0-21-16,4 1-21 0,-4 0-26 0,0 1-24 15,2-1-27-15,1 0-41 0,1 1-51 0,0 2-56 16,2-3-73-16,0 1-102 0,5 2-110 0,-2-2-660 16,3 1 314-16,0-1 210 0</inkml:trace>
  <inkml:trace contextRef="#ctx0" brushRef="#br0" timeOffset="79815.524">7980 15049 183 0,'-7'-12'429'15,"3"1"-11"-15,-2 4-18 0,2 0-15 0,0 3-38 16,0 1-23-16,4 3-12 0,0 0-11 0,-12 10-16 16,5 0-13-16,2 2-15 0,0 5-16 0,0 2-21 0,-2 5-19 15,0 3-17-15,1-1-16 0,3 3-16 16,-1 0-16-16,0-1-13 0,4 1-14 0,2 1-12 15,-2 0-10-15,2-5-19 0,1 4-9 0,1-4-20 0,2-7-24 16,1-2-9-16,2 0-6 0,2-4-7 0,4-2-1 16,-3-5-4-16,5 0-2 0,1-4-2 0,3-2 1 15,-1-4 1-15,-2-1-4 0,0-6 8 16,5-4 1-16,-4-2-2 0,3-2 4 0,-2-3 3 0,0-1 2 16,-3-2 1-16,1 2 3 0,4-1 7 0,-7 0 3 15,2 1 5-15,-2 5 4 0,-7 4 15 16,1-2 7-16,0 7 6 0,-2 3 3 0,-3 1-4 15,-1 1-4-15,-1 1-5 0,1 1-5 0,-3 3 0 0,3-1 2 16,-3 1 1-16,4 8-1 0,-4-2 0 0,1 4-1 16,-1 2-4-16,0 0-5 0,-1 5 1 0,-1 0-5 15,2 0 1-15,0 0-6 0,-1 2 1 16,2 0-2-16,1 1 0 0,-5-3-4 0,7 0-1 0,-2-6-7 16,1 2-7-16,2-4-5 0,0-1 1 0,-1-1 4 15,2-2-2-15,1-4 2 0,-2 1-2 0,5-2 2 16,2-3-2-16,4-5 2 0,-2-3 2 0,3 1-3 15,-6-4 5-15,3-3 0 0,-1 1 0 0,1-6-2 16,-2-1-2-16,1 2 5 0,-1-2 2 0,-4 5-2 16,0 0-3-16,2-6 1 0,-4 6-2 0,1 1 5 15,-5 6 2-15,1-1-6 0,-3 2 8 0,-4 0-1 16,1 1 0-16,-2 1-4 0,0 3 2 0,-8 1-2 16,-5 3 1-16,-2 2-1 0,0-1-1 0,-11 5 0 15,0 2-1-15,8 0-2 0,1-1 0 0,7 1-6 16,2-1-6-16,3-1-6 0,3 1-11 0,0-1-6 15,6-1 3-15,2-1-2 0,-1-3 8 0,8 4 2 16,3-2 3-16,3-2-1 0,7-2 5 0,2 0 9 16,-3-3-6-16,8-1 4 0,-1 0 3 0,1 1-5 15,-2-3 6-15,1 1 2 0,-7 0 3 0,3 2 4 16,-3 1 3-16,2 2 6 0,-4-2 4 0,4 3 2 16,-4 1 0-16,0 0 0 0,-4 2 3 0,4 2-1 15,-5-1 0-15,2 5 0 0,-4-2 0 0,4 4 0 16,0-3-3-16,1 5 2 0,-6 0-6 0,3 1 3 15,0-1-4-15,-2 0 2 0,1 0-3 0,-7 1 0 16,4-4 2-16,1 6-4 0,-3-4-2 0,2 4-4 0,-2-5-1 16,1 0-2-16,-3-1-10 0,3-2 0 0,-2 0-3 15,2-3 2-15,1 1 4 0,-2-5 2 16,5 0 1-16,-2-2 1 0,-2-2 0 0,2-4 2 16,1-5 2-16,2 0 1 0,0-2 1 0,-4-3-1 0,1-7 8 15,3-1-2-15,-5-2 5 0,-2-1 2 0,4-4 2 16,-3 3 5-16,-1 0 2 0,-1-1 15 15,-1 6 8-15,1 0 14 0,0 8 17 0,-2 1 18 16,-1 6 15-16,-1 1 10 0,1 2-1 0,0-1-11 0,-2 6-11 16,0 2-5-16,0-3-14 0,0 3-1 0,0 0-3 15,-1 17 1-15,1-6-8 0,0 2-6 16,0 4-3-16,0 3 7 0,1 6-13 0,-1-3-10 16,2 5-3-16,-1-1-2 0,5-1 2 0,-4 0-8 0,0 3-10 15,1-3-20-15,0 0 0 0,1 2 0 0,0-3 0 16,0 0-23-16,0-5-62 0,0 5-50 0,0-7-73 15,2 0-79-15,2-4-85 0,-2-3-87 0,3-2-87 16,-4-4-1480-16,7-3 676 0,-1-6 450 0</inkml:trace>
  <inkml:trace contextRef="#ctx0" brushRef="#br0" timeOffset="79998.033">9053 15090 405 0,'-21'-8'501'0,"2"0"-36"16,2 3-26-16,6 1-26 0,2 0-32 0,2 0-28 15,4 4-12-15,3 0-11 0,0 0-15 0,0 0-15 16,22-7-20-16,-2 4-17 0,7-2-24 0,5 0-19 16,1-2-17-16,8 0-18 0,13-4-19 0,-5 3-15 15,-10 1-21-15,-6 1-40 0,-1-2-53 0,-3 4-72 16,-9-1-99-16,-1-1-108 0,-5 3-120 0,-3 0-144 16,-2 0-1138-16,0 1 548 0,-9 2 366 0</inkml:trace>
  <inkml:trace contextRef="#ctx0" brushRef="#br0" timeOffset="82580.657">8419 16351 123 0,'-9'0'237'0,"4"2"2"0,5-2 4 0,-8 1 7 15,8-1 1-15,-6 1-4 0,6-1-4 16,-5 1-2-16,5-1-9 0,-4 2-10 0,4-2-7 0,0 0-5 16,0 0-10-16,-8 0-9 0,8 0-7 0,0 0-5 15,0 0-8-15,-2 1-6 0,2-1-9 0,0 0-6 16,0 0-6-16,0 0-9 0,0 0-12 0,-3 4-2 15,3-4-6-15,0 0-3 0,0 0-6 0,0 0-2 16,-2 3-9-16,2-3-3 0,0 0-5 0,0 0-5 16,0 0-6-16,0 0-5 0,0 0-3 0,0 0-3 15,0 0-2-15,0 0 8 0,9 4 3 0,-3-2-2 16,-2-1-5-16,1 1-5 0,5-2 0 0,-1 1-2 16,0 0-4-16,5 1-6 0,-2 1 9 0,4-2-2 15,0 0-8-15,1 2-5 0,2-3-1 0,0 3-5 16,-3-3-1-16,2 3-3 0,1-1 6 0,-1 0-9 15,5 1-6-15,-4-2 3 0,2 0-5 0,-2 1 1 16,3-2 3-16,1 0-8 0,-3 0 2 0,2 0 2 16,7 0-2-16,-6 0-3 0,-4 0 0 0,11 0-2 15,-10 0 7-15,7-2-3 0,-4 1-2 0,3 0-2 16,-3-2-5-16,-2 1 0 0,7 0 4 0,-5-1-3 16,3 3-1-16,-3-2 5 0,0 1 0 0,-1-1-3 15,-2 0 1-15,8-4-2 0,-7 5 0 0,-1-2-3 16,-2 2-1-16,-3-1-3 0,-2 2 3 0,1-3 2 15,-2 3 2-15,-2-1 2 0,4 0-4 0,-1-2 3 16,-1 2 5-16,-1-1-7 0,-1 1 3 0,1-1-2 16,0 1 3-16,-1 0-1 0,0 0-6 0,-1 1 8 15,1-2-7-15,2 1 0 0,-2 0 2 0,3 0 0 16,-2 1 6-16,2-2 6 0,2 1-11 0,2 0 4 16,4-2-2-16,-5 1 2 0,1 0-2 0,1 1 0 15,-6-1 0-15,5 1 5 0,0 0-9 0,0-2 7 16,2 1-7-16,1-3 0 0,-4 3 12 0,5 1-5 15,-2-2 1-15,3 2-4 0,-4-2 8 0,2 2-6 16,-2 0 2-16,1-2 2 0,0 1-1 16,1-1 1-16,0 1-2 0,-6 0-6 0,5-1 11 0,3-1-11 15,-3-1-12-15,2 2 0 0,0 1 0 0,1-2 0 16,-2 0 0-16,9-3 0 0,-3 1 0 0,4 1 0 16,-10 1 0-16,8-4 0 0,-2 2 0 0,1 1 0 15,0 0 0-15,-6 3 0 0,6-3 0 0,1 1 0 16,-10 1 0-16,5-1 0 0,5 0 0 0,0-1 0 15,-6 3 0-15,-3-2 0 0,4 1 0 0,0-1 0 16,-3 1 0-16,1-2 0 0,2 3 0 0,4-5 0 16,-5 4 0-16,5-2 0 0,-6 1 0 0,6-4 0 15,1 6 0-15,-1-6 0 0,1 4 0 0,0-1 0 16,2 3 0-16,-5-4 0 0,-3 4 0 0,7-3 0 16,-7 4 0-16,-2-1 0 0,-3 1 0 0,6-2 0 15,0 3 0-15,-5-3 0 0,4 2 0 0,-1 0 0 16,-1-1 0-16,-1 2 0 0,1 0 0 0,-2-3 0 15,1 2 0-15,2 0 0 0,-2-1 0 0,0 0 0 16,-1 1 0-16,2 0 0 0,1-2 0 0,-3 2 0 16,1-1 0-16,1 0 0 0,0-1 0 0,-1 1 0 15,0 0 0-15,-3 1 0 0,2-2 0 0,2-1 0 16,-7 3 0-16,4-1 0 0,-4 0 0 0,0 1 0 16,1-2 0-16,-1 3 0 0,-1 0 0 0,2-1 0 15,-1-1 0-15,1 0 0 0,4 1 0 0,-4-1 0 16,-1 1 0-16,5-1 0 0,-1 0 0 0,-2-1 0 15,1 1 0-15,1-1 0 0,-4 2 0 0,2-2 0 16,3 2 0-16,2-1 0 0,0 0 0 0,-2 0 0 16,3 1 0-16,1-1 0 0,-4 2 0 0,4 0 0 15,-1 0 0-15,7-2 0 0,-8 2 0 0,3 0 0 16,5-1 0-16,-7 2 0 0,0-2 0 0,1-1 0 16,1 4 0-16,-3-4 0 0,2 2 0 0,-2 0 0 15,1 0 0-15,-1 0 0 0,-1 0 0 0,-1 0 0 16,0-2 0-16,0 1 0 0,-3 1 0 0,6-1 0 15,-8 1 0-15,6 0 0 0,0-3 0 0,-1 1 0 16,1 0 0-16,0 1 0 0,1 1 0 0,2-2 0 16,-4 0 0-16,1 1 0 0,-1-1 0 0,3 2 0 15,-1 0 0-15,-1 0 0 0,2 0 0 0,-1-2 0 16,0 2 0-16,1 0 0 0,-2 0 0 0,1 0 0 16,1 0 0-16,-2 0 0 0,3 0 0 0,-3 0 0 15,3 0 0-15,-1-3 0 0,0 2 0 0,1 0 0 16,-1-2 0-16,-3 3 0 0,4-3 0 0,0 2 0 15,-3 1 0-15,4-3 0 0,-1 3 0 0,-1 0 0 16,0-2 0-16,1 2 0 0,0 0 0 0,-1 0 0 16,1-2 0-16,-2 2 0 0,-2 0 0 0,3-1 0 15,-1 0 0-15,-5 1 0 0,3 1 0 0,-1-1 0 16,-3 0 0-16,0 0 0 0,5 0 0 0,-6 0 0 16,6 0 0-16,-6-1 0 0,2 1 0 0,4-1 0 15,-6-2 0-15,1 3 0 0,1-1 0 0,-2 2 0 16,5-1 0-16,2-1 0 0,0 2 0 0,0-1 0 15,3 0 0-15,5 0 0 0,-7 0 0 0,0-1 0 16,2 1 0-16,-2 0 0 0,6-1 0 0,-8 2 0 16,1-1 0-16,-3-1 0 0,2 1 0 0,-1 0 0 15,1-2 0-15,0-1 0 0,-2 3 0 0,5 0 0 16,-3-1 0-16,-1 1 0 0,0 0 0 0,0 0 0 0,-1-2 0 16,0 4 0-16,-2-2 0 0,-2 0 0 0,1-2 0 15,-2 2 0-15,2 0 0 0,-4 0 0 16,-1 0 0-16,5 0 0 0,-5 0 0 0,4 0 0 15,-3-1 0-15,0 1 0 0,5 0 0 0,-2-1 0 0,1 1 0 16,-1 0 0-16,-3-1 0 0,3 1 0 0,1 0 0 16,5-3 0-16,-2 2 0 0,-2 0 0 0,6 1 0 15,-1 1 0-15,-1-3 0 0,-1 2 0 16,3 0 0-16,-1 0 0 0,-1 0 0 0,3 0 0 16,-3-2 0-16,-1 2 0 0,1 0 0 0,2 2 0 0,-2-2 0 15,1-2 0-15,2 0 0 0,6 4 0 16,-7-4 0-16,0 1 0 0,7 2 0 0,-6-1 0 15,-4 0 0-15,1 0 0 0,3-1 0 0,-5 1 0 16,0 0 0-16,-4 0 0 0,2 0 0 0,-2 0 0 16,1 0 0-16,-1 1 0 0,-3 1 0 0,3-2 0 0,-3 2 0 15,2-2 0-15,-6 0 0 0,-1 0 0 16,3 0 0-16,-8 0 0 0,9-2 0 0,-3 0 0 16,-6 2 0-16,7 0 0 0,-7 0 0 0,0 0 0 0,9 0 0 15,-9 0 0-15,0 0 0 0,5-1 0 16,-5 1 0-16,0 0 0 0,0 0 0 0,0 0 0 0,0 0 0 15,0 0 0-15,0 0 0 0,0 0 0 0,0 0 0 16,0 0 0-16,0 0 0 0,0 0 0 16,2-2 0-16,-2 2 0 0,0 0 0 0,-19-2 0 0,-4 2 0 15,-5-1-2731-15,-8-1 911 0,-16 0 606 0</inkml:trace>
  <inkml:trace contextRef="#ctx0" brushRef="#br0" timeOffset="85180.213">10410 16690 307 0,'0'-8'344'16,"-1"0"-5"-16,-2 2-1 0,3 0-5 0,0 0-4 15,0 3-23-15,0-1-26 0,0 4-31 0,0 0-10 16,0 0 7-16,0 0 1 0,0 0-3 0,13 13-1 15,-8-1 3-15,3 4-6 0,-3 3-10 0,3 5-17 16,-2 0-14-16,3 2-16 0,-2 2-2 0,1-2-16 16,-3 3-13-16,2 0-12 0,-2 0-13 0,-1 3 1 15,-1-3-16-15,1 0-13 0,-1-2-11 0,-2 1-5 16,2-8-13-16,1 9-7 0,-4 2-4 0,1-1 0 16,-2-3-8-16,1-2-8 0,-2-7-1 0,1 1-5 15,1-8-7-15,-1 0-5 0,1-4-5 16,0 0 5-16,0-2-5 0,-2-1-2 0,2-4-1 0,0 0-1 15,0 0-9-15,-6-22 4 0,5 4 0 0,-1-10-2 16,0-2 2-16,-1-5-7 0,-1-12 3 0,4-3 7 16,-3 0-6-16,1-5 0 0,0 0-3 0,1 1 0 15,-3 1 6-15,4 2-4 0,2 0 4 0,1 5 7 16,-2 11 4-16,5 1-1 0,0 4 2 16,-3 3 9-16,4 2 2 0,-2 8 2 0,1 3-6 0,1 2 2 15,0 4-7-15,2-1 2 0,4 4 2 0,-1 2-5 16,4 2-8-16,1 2 12 0,3 5 3 0,-3 1-10 15,2 2 1-15,3 7-2 0,-7-2 3 0,3 5-5 16,-6-2 2-16,-1 0 3 0,-2 7 1 0,-4 0 0 16,-4-3-6-16,-2 6 5 0,-3 0-10 15,-5 0 9-15,-2-2-9 0,-2 4 9 0,-4-1-16 16,-1-1 0-16,-3 2 4 0,-2-2-3 0,-3-2-16 0,3 0-21 16,0 0-16-16,3-6-27 0,-1 2-14 0,7-8-30 15,1-1-31-15,2-2-40 0,2-3-42 0,4-2-41 16,-4 0-47-16,4-1-43 0,4 0-28 15,1-4-29-15,0 0-39 0,0 0-1202 0,0 0 553 0,28-10 368 16</inkml:trace>
  <inkml:trace contextRef="#ctx0" brushRef="#br0" timeOffset="85846.982">10994 16740 309 0,'5'-4'362'0,"1"-3"1"0,-1 4-4 0,-2-1-10 15,2 1-23-15,-5 3-24 0,4-3-23 0,-4 3-17 16,0 0 3-16,0 0 5 0,18 8-1 0,-14 1-8 16,1-1-10-16,0 7-8 0,0 1-14 0,3-1-17 15,-3 2-11-15,-1 1-17 0,0 2-10 0,-2 0-12 16,5 4-15-16,-6-5-16 0,0-2-5 0,0 2-13 16,-2 2-14-16,1-1-9 0,0-3-8 0,-5 2-7 15,4-3-6-15,-2 0-5 0,-2-4-8 0,4-1-5 16,-2-1-3-16,2-3-9 0,-2-2-2 0,2 0 1 15,1-1 2-15,0-4-3 0,-5 2-5 0,5-2-5 16,-1-15-1-16,1 1-2 0,1-2-3 0,-1-5 0 16,5-6 4-16,-4-6-3 0,2 1-2 0,-3-4 0 15,0-8 4-15,1 10-6 0,3 0 9 0,-4 0 0 16,4 1 8-16,0 1-4 0,1 1 6 0,5 5 5 16,-1-2-6-16,0 3 0 0,1 8-2 0,2 0-7 15,-1 2 8-15,4 3-7 0,0 2-3 0,4 2-1 16,1 2-4-16,-2 3 1 0,4 1-6 0,-2 4 2 15,1 1 5-15,-2 2-9 0,-2-1 5 0,-2 5-3 16,-2 2 1-16,-3 1-7 0,-3 2 9 0,-1 4-3 16,-5 1-3-16,-4 0-16 0,-1 1 14 0,-7 6 2 15,-2-2-5-15,-1-1-1 0,-5 0 0 0,-1-1-4 16,0-3 1-16,1 1 0 0,6-8-2 0,-1-2 6 16,8-3-9-16,-2-1 6 0,3-1-8 0,0-1-1 15,0-2 4-15,5-2-10 0,-1 5 6 0,1-5-2 16,0 0 5-16,16 2 5 0,1-2 1 0,2 0-5 15,3-1-3-15,-3 0-1 0,9 1 7 0,-1 0-6 16,-5-1 0-16,6 3 2 0,-8-1 2 0,3 1 2 16,-4 1 2-16,4 1 9 0,-3-1-5 0,-4 4 4 15,2-4-4-15,-5 2 3 0,-3 2 0 0,-2-2 3 16,-1 2 5-16,-3-2 10 0,-3 7 12 16,-1-3-6-16,-2 1 3 0,-7 7-10 0,-3-1-28 0,0 0 0 15,-10 2 0-15,-5 2 0 0,0 0 0 0,-1-1 0 16,-4 0 0-16,-1 1 0 0,-9 6 0 0,11-9 0 15,-15 5 0-15,13-7 0 0,1 1 0 0,5-5 0 16,2 0 0-16,8-3 0 0,0-1 0 0,10-5 0 16,-1 6-147-16,-1-6-74 0,4 0-57 0,5-2-75 15,0 0-73-15,0 0-64 0,14-17-87 0,-1 3-1324 16,7-5 635-16,6-3 422 0</inkml:trace>
  <inkml:trace contextRef="#ctx0" brushRef="#br0" timeOffset="86213.086">11864 16581 120 0,'0'0'243'16,"-22"0"13"-16,15 0 13 0,7 0 8 0,-15 2 12 15,15-2 0-15,0 0-1 0,-15-2-12 0,15 2 2 16,-5 2-11-16,5-2-15 0,0 0-9 0,0 0-12 16,0 0 3-16,0 0 3 0,14-11 0 0,5 7-8 15,3-3-6-15,6 2-11 0,7-2-10 0,-2-2-11 16,4 6-14-16,0-8-11 0,-1 5-9 0,2-3-20 16,2 1-5-16,10-4-13 0,-2 3-9 0,-12 0-12 15,2 2-8-15,-3-1-8 0,-2 0-8 0,0-1-7 16,-5 1-8-16,-1 3-5 0,-11 0-2 0,-4 3-16 15,-1 0-18-15,-4-1-16 0,1 2-26 0,-3-2-40 16,-5 3-58-16,0 0-61 0,0 0-50 0,0 0-35 16,0 0-47-16,-42 8-37 0,23-1-24 0,-8-1-47 15,-1 2-1116-15,-3 0 513 0,3-5 342 0</inkml:trace>
  <inkml:trace contextRef="#ctx0" brushRef="#br0" timeOffset="86413.556">12256 16465 1269 0,'-12'-3'26'0,"5"3"53"0,-3-2 33 0,10 2 34 15,-13-2 29-15,13 2 11 0,-9 0-10 0,9 0 20 16,0 0-5-16,-7 4 24 0,7-4 30 0,-2 9 18 15,2-1 20-15,0 2 14 0,0 9 9 0,0 1 3 16,0 6-9-16,-1 1-3 0,1 2 0 0,3-2-12 16,-3 3-1-16,0-1-17 0,2 2-9 0,-1-2-15 15,2 1-18-15,0 1-9 0,1 1-18 0,-1-7-19 16,4 3-18-16,-5-1-15 0,-1-2-12 0,-1-6-11 16,0-1-25-16,-1 7-92 0,-1-8-6 0,-2 0 0 15,-1-2-77-15,-4-1-137 0,1 1-110 0,-3-3-136 16,3-2-164-16,-2-3-1540 0,-3-1 720 15,-5-3 482-15</inkml:trace>
  <inkml:trace contextRef="#ctx0" brushRef="#br0" timeOffset="87278.839">5387 17737 197 0,'-13'4'264'16,"-5"0"5"-16,7 0-4 0,-1 1 2 0,-1-1-6 16,3 0-2-16,1-2-7 0,0 1-2 0,0 3 3 15,2-4-16-15,0 2-4 0,0-2-16 0,3 1-8 16,1-1-11-16,3-2-16 0,-6 4-6 0,5-2-8 16,1-2-4-16,1 6 1 0,3-4-1 0,2 0-5 15,4 1-7-15,3 1-9 0,7-1-7 0,10 0-7 16,0-1-8-16,6-1-7 0,3 1-8 0,12-3-8 15,-1 1-4-15,-11-2-10 0,11 2 3 0,-10-4-13 16,-2 2-1-16,0-3-5 0,-2 1-4 0,1 0-2 16,-9 3 2-16,-6-4-6 0,1 3-2 0,-3-2-1 15,-8 2-4-15,-2 1-3 0,-1-1 1 16,-3 2-3-16,-6 0 0 0,11-1-2 0,-11 1-1 0,0 0-6 16,10-1-2-16,-10 1-6 0,4-4-20 0,-4 4-30 15,0 0-41-15,0 0-55 0,0 0-56 0,0 0-75 16,0 0-64-16,0 0-58 0,0 0-58 0,0 0-63 15,0 0-1131-15,0 0 542 0,0 0 360 0</inkml:trace>
  <inkml:trace contextRef="#ctx0" brushRef="#br0" timeOffset="87580.174">6527 17291 309 0,'1'-16'397'0,"2"7"-16"15,-2-3-13-15,-1-1 1 0,1 4 1 16,-1 1 1-16,-1 3-7 0,1 5-19 0,2-8-29 16,-2 8-32-16,3-6-29 0,-3 6-24 0,0 0-11 15,0 0 0-15,0 0-3 0,14 19-7 0,-6-4-10 16,-1 2-5-16,1 2-4 0,2 7 4 0,-3 1-9 16,0-2-8-16,1 3-18 0,-2-1-11 0,-2 6-8 0,0-3-5 15,1 0-17-15,-2 1-15 0,-1-2 1 16,0 4-19-16,1-2-8 0,-3-1-12 0,3 1 2 15,3-4-15-15,-5 2-26 0,3-1-22 0,-1-3-35 16,0 0-38-16,-1 1-49 0,2-7-70 0,-4-2-66 16,1 0-57-16,2-3-76 0,-1-3-60 0,-1-4-54 15,-1 0-1292-15,3-3 598 0,-3-4 398 0</inkml:trace>
  <inkml:trace contextRef="#ctx0" brushRef="#br0" timeOffset="88198.228">6437 17706 123 0,'-5'-3'372'16,"-1"-3"-17"-16,-1 3-3 0,4-2-17 0,3 5 0 15,-7-4-10-15,7 4-10 0,-5-5-17 0,5 5-22 16,1-6-25-16,-1 6-21 0,9-7-13 16,-1 2-15-16,3 1-12 0,8-2-8 0,7-1-10 0,4-2-10 15,2 4-10-15,3 0-6 0,2-2-10 0,2 1-10 16,13 2-7-16,-12-1-8 0,-1 2-10 0,12-2-7 15,-11 1-8-15,11-2-10 0,-15-2 0 0,3 3-9 16,0-2-6-16,-1 2-6 0,-2-3-2 16,2 0-5-16,-6 2-1 0,-5-2-5 0,-1 0-2 15,-5 3-3-15,-3-1-2 0,-6 1 3 0,-1 1 7 16,1-1 7-16,-5-3 10 0,2-1-4 0,0 3 5 0,-4-3 4 16,2 2 8-16,-5-1 9 0,1 1-3 0,-3 0-4 15,0-1 3-15,0 8-1 0,-4-13-8 0,0 8 6 16,-1 0-19-16,5 5-6 0,-18-3-6 15,5 4-4-15,-7 1 1 0,-7 3-11 0,0 4 7 0,-3 5-6 16,2-2-9-16,-3 6-3 0,4-1-2 16,0 3-4-16,2 1-4 0,3 1-4 0,4 0 0 15,1 2-20-15,3-2-8 0,5-4-3 0,3 0-11 0,2 1-1 16,3-2-16-16,3-5 2 0,1 3-2 16,3-3 3-16,3-3 1 0,1 3 4 0,1-7 9 0,7 0-1 15,-2-2-1-15,5-3 9 0,-1-5 2 16,-1-1 6-16,7-3-1 0,-7-1 4 0,3-5 1 15,0-3 6-15,0 1 0 0,-1-5 0 0,-3 0 4 16,0 1-2-16,-7 3 14 0,3 2-1 0,-4-1 8 16,2 0 6-16,-1 3 3 0,1 1 6 0,-7 3 9 0,3 3 0 15,-2 0 5-15,-2 0-3 0,0 2-2 0,0 2-8 16,-4 3 0-16,5-7-7 0,-5 7 2 16,0 0 1-16,0 0 6 0,15 9-7 0,-11-5 3 15,1 2-1-15,-1 2 5 0,2 1-8 0,2 2-7 16,0 6-1-16,-2-3 6 0,0 3-9 0,0-1-5 15,2 9-11-15,-2-6-29 0,3 3-35 0,-2 4-57 16,5 1-68-16,-5-1-73 0,4-1-75 0,-4-7-82 16,-3 0-80-16,1-3-1446 0,0 0 649 0,-1-3 434 15</inkml:trace>
  <inkml:trace contextRef="#ctx0" brushRef="#br0" timeOffset="88618.532">7690 17551 2715 0,'1'-19'263'0,"-4"0"-36"0,2 1-37 0,-2 1-4 16,1 5 25-16,2 0 2 0,-1 2-8 0,-2 1-17 16,3 1-24-16,1 4-3 0,1-4-5 0,0 4-7 15,2 1-2-15,-4 3-5 0,11-5-2 0,-4 3-9 16,-7 2-3-16,19 3-6 0,-8-1-12 0,1 3-7 16,3 4-6-16,-1-2-11 0,3 6-10 0,-4-4-5 15,2 1-4-15,-3 2-7 0,-2 0-8 0,3 3-7 16,-4-1-11-16,0 1-17 0,-1 2-42 0,-1-3-46 15,-2 3-50-15,1 0-42 0,0-8-43 0,0-1-34 16,-1 0-7-16,-1-1-18 0,2-5-20 0,-2-2-15 16,-4 0-11-16,15-5-9 0,-7 0-1 0,-2-7 15 15,4-1 26-15,2-3 22 0,-2-7 22 0,2-2 28 16,-3-2 41-16,-4 1 40 0,3-2 47 0,-1 5 47 16,-3-5 52-16,-4 12 46 0,0 2 37 0,-4 2 27 15,2 2 30-15,-3 0 25 0,2 5 14 16,-6-1 19-16,1 3 10 0,8 3 7 0,-20 6 9 0,7 2 7 15,-6 4 2-15,-4 4 0 0,-2 2-9 0,0 1-2 16,1 3-10-16,-3 2-8 0,0 3-18 16,3 0-20-16,-2-2-14 0,7 4-17 0,-2-2-15 15,4 5-13-15,-2-2-19 0,3-1-38 0,5-1-48 0,1 1-63 16,3-2-91-16,5-2-109 0,-2-7-111 16,3-3-139-16,1 2-1332 0,1-5 608 0,2-2 406 15</inkml:trace>
  <inkml:trace contextRef="#ctx0" brushRef="#br0" timeOffset="89647.083">10947 17624 289 0,'-10'0'378'16,"2"0"-9"-16,8 0 13 0,-13 0-1 0,5-1 1 15,8 1-8-15,-9 0-19 0,9 0-23 0,-7-4-35 16,4 4-36-16,3 0-18 0,0 0-19 0,0 0-15 0,0 0-11 15,22 0-22-15,-7 0-3 0,4 0-9 16,3 2-10-16,10-4-13 0,-1 2-9 0,-2 0-12 16,4 0-11-16,2 0-8 0,-3 0-13 0,0 0-3 15,0-3-5-15,-3 3-2 0,-11-3-5 0,1 1-4 16,-6 2-4-16,1 1-12 0,-6-1 4 0,-2 0 8 16,-1 1 10-16,-5-1 5 0,10 0 15 0,-10 0 8 0,0 0-3 15,5 0 1-15,-5 0-4 0,0 0-9 16,0 0-6-16,-25 0-3 0,12 3-14 0,-6-2-6 15,-3 3 0-15,4-1-6 0,-1-1-1 0,-4 2-3 16,5-3-8-16,-5 2-5 0,6-1 5 0,5 0-9 16,3-1-1-16,0 1-6 0,1-2 0 0,3 1-7 0,0 0-4 15,5-1 0-15,0 0-8 0,-9 2 5 0,9-2-8 16,0 0-3-16,0 0-2 0,0 0-16 16,25-3-28-16,-17 0-21 0,0 2-31 0,0 1-38 15,0 0-56-15,-1-2-64 0,1 2-73 0,-2 0-82 16,1 0-107-16,0 3-79 0,-7-3-1244 0,7 4 613 0,-4-2 410 15</inkml:trace>
  <inkml:trace contextRef="#ctx0" brushRef="#br0" timeOffset="90331.115">9896 18235 226 0,'-43'1'252'0,"43"-1"-12"16,-44-1 2-16,44 1-31 0,-38 0-5 16,38 0-5-16,-36 1-1 0,36-1-7 0,-30 0-4 0,30 0-10 15,0 0 2-15,-26 2-7 0,26-2-10 16,0 0-1-16,0 0-13 0,0 0-13 0,0 0-10 15,0 0-6-15,-29 2-6 0,29-2 1 0,0 0-2 16,0 0 5-16,0 0 5 0,0 0 7 0,0 0 0 0,88-14 4 16,-56 7 6-16,1 1-9 0,4-3-1 0,15 0-1 15,2-1-2-15,1 0-4 0,3 3-5 0,0-3-1 16,5 3-5-16,5-2-1 0,22-4-10 16,-27 6 1-16,26-5-4 0,-25 6-4 0,4-3-3 15,24-3-4-15,-25 5 0 0,26-5-2 0,-29 2 0 16,25-3-1-16,2 0-10 0,-28 4 1 0,31-6 3 15,-30 5 5-15,30-4-6 0,-27 7 2 0,26-7 2 16,2-3-4-16,-30 6 16 0,28-6-15 0,1 2-1 16,-2 6-9-16,2-8 6 0,-29 6 0 0,25-3-1 15,-25 7 1-15,-1-5 2 0,26-5-4 0,-31 7 4 16,-1-1-77-16,-2 0 0 0,-1 2 0 0,-3 0 0 16,-13 1 0-16,-1-1 0 0,-5 4 0 0,-2-2 0 15,-2 2 0-15,-9 2 0 0,-3-2 0 0,-4 3 0 16,0-1 0-16,-5 1 0 0,-2 0 0 0,-6 2 0 15,9-5 0-15,-9 5 0 0,8-3 0 0,-8 3 0 16,0 0 0-16,0 0 0 0,-22-4 0 0,22 4-133 16,-40 7-269-16,12 0-49 0,-5 4-39 0,-17 6-29 15,13-4-44-15,-18 4-1316 0,0 0 627 0,-6 3 418 16</inkml:trace>
  <inkml:trace contextRef="#ctx0" brushRef="#br0" timeOffset="91114.12">11418 18499 259 0,'0'0'310'0,"0"0"2"0,0 0-8 0,0 0-14 15,-4-23-17-15,4 23-19 0,0 0-19 0,0 0 9 16,0 0 0-16,0 0 14 0,0 0 2 0,0 0-4 16,0 0-5-16,0 0-1 0,32 36 1 0,-32-36 5 15,14 25-10-15,-9-11-13 0,3 0-4 0,0 3-7 16,-3 0-8-16,1 3-4 0,-3-2-15 0,-2 2-6 15,-1 1-17-15,0-2-13 0,0-1 8 0,3 7-32 16,-6-6-14-16,-1-1-7 0,3-1-16 0,-4 0-5 16,0 0-8-16,-2-3-12 0,7-14-1 15,-6 25 13-15,2-15-32 0,4-10 7 0,-4 15-16 16,4-15-4-16,0 0-6 0,-6 14 3 0,6-14-3 16,0 0-1-16,0 0 0 0,0 0-12 0,0 0 21 15,0 0-25-15,0 0-2 0,0 0-5 0,-9-55 11 0,9 26-12 16,-3-1-5-16,3-2 1 0,-1-4-1 0,1-15 1 15,1 1-5-15,2 1 0 0,1-1-1 16,1 4 1-16,9 2 4 0,-5 8 1 0,5 3-12 16,0 1 0-16,6 3 6 0,-1 4-4 0,1 5 2 15,0 2 4-15,-6 5-7 0,2 1 1 0,-5 7 11 16,-11 5-11-16,21-9 28 0,-21 9-16 0,0 0 9 16,25-3 1-16,-25 3-5 0,0 0-12 0,0 0 0 15,27 14 0-15,-27-14 0 0,9 17 0 0,-9-17 0 16,-4 23 0-16,4-23 0 0,-14 28 0 0,5-12 0 15,-5 1 0-15,-4 1 0 0,-5 2 0 0,3-3 0 16,-2 6 0-16,-1-5 0 0,-1 3 0 0,2-1 0 16,4-2 0-16,4-5 0 0,1 3 0 0,4 0 0 15,-1 0-26-15,1-1-269 0,4-3-51 0,5-12-49 16,-4 24-23-16,4-11-28 0,0-13-30 0,9 21-37 16,1-8-1247-16,-10-13 588 0,26 17 390 0</inkml:trace>
  <inkml:trace contextRef="#ctx0" brushRef="#br0" timeOffset="91601.078">11836 18549 46 0,'9'-9'309'0,"-9"9"-10"15,17-17-2-15,-17 17-10 0,11-9-9 0,-11 9-17 16,0 0-8-16,10-12 3 0,-10 12 0 0,0 0 17 16,0 0 7-16,0 0-8 0,0 0 6 0,0 0 2 15,27 31-7-15,-23-17-11 0,1 2-10 0,0 1-17 16,2 1-15-16,-1 7 2 0,-2-8-8 0,-3 4-7 15,3 3-16-15,-4 1-13 0,1 2-13 0,-1-4-21 16,0-3-7-16,3-2-11 0,-6 0 3 0,0-1-34 16,1-2-6-16,2-15-16 0,-2 22 0 0,2-22 4 15,0 0-12-15,-3 18-14 0,3-18 5 0,0 0 3 16,0 0-7-16,0 0-9 0,0 0 5 0,0 0-9 16,0 0-8-16,0 0-2 0,9-55 3 0,-4 25-7 15,-2-3-3-15,3-14-3 0,-1-1 4 0,2 3-8 16,1-5 0-16,3 3-7 0,0 4-2 15,1 9-1-15,-1 1 5 0,1 3 4 0,2 3 5 16,2 1-4-16,1 5 5 0,2 1-8 0,-5 6 0 16,0 3-6-16,-1 2 7 0,-13 9 1 0,24-10 1 0,-24 10 22 15,26-2-11-15,-26 2 5 0,0 0-14 16,39 14-17-16,-26-4 0 0,1 0 0 0,-1 2 0 16,-2 3 0-16,1 2 0 0,-2 6 0 0,-1 1 0 0,0-1 0 15,-4-3 0-15,2-2 0 0,-6 1 0 16,5 0 0-16,-2 1 0 0,-1-1 0 0,-2 1 0 15,0 1 0-15,2-2 0 0,-6-1 0 0,3-1 0 16,3 0 0-16,-3-17 0 0,-3 31 0 0,3-17 0 16,0-14 0-16,3 22 0 0,-3-22 0 0,1 18 0 15,-1-18 0-15,3 14 0 0,-3-14-232 0,0 0-185 16,1 17-50-16,-1-17-45 0,0 0-50 0,0 0-1439 16,0 0 667-16,0 0 444 0</inkml:trace>
  <inkml:trace contextRef="#ctx0" brushRef="#br0" timeOffset="91912.816">12121 18678 139 0,'-40'-5'347'0,"40"5"-1"0,-32-3 13 0,32 3 18 0,-24-4 11 16,24 4 1-16,0 0 0 0,0 0-6 15,-29-2-11-15,29 2-22 0,0 0-23 0,0 0-29 16,0 0-27-16,0 0-25 0,0 0-12 0,0 0-12 15,0 0-8-15,52-37-15 0,-24 29-10 0,4-2-12 16,0-1-9-16,3 2-9 0,-3 0-5 0,-2-1-19 16,1 2-8-16,-2-1-2 0,-1 0-7 0,-2 0-10 15,-4 4-5-15,-7-3-12 0,5 2-7 0,-20 6-4 16,22-9-8-16,-22 9-5 0,25-8-7 0,-25 8-4 16,0 0-6-16,0 0 2 0,16-7-41 0,-16 7-29 15,0 0-40-15,0 0-38 0,0 0-54 0,0 0-64 16,0 0-68-16,19-7-54 0,-19 7-57 0,0 0-47 15,0 0-32-15,22-8-33 0,-22 8-1187 0,0 0 564 16,29-11 376-16</inkml:trace>
  <inkml:trace contextRef="#ctx0" brushRef="#br0" timeOffset="92485.611">12745 18309 179 0,'0'0'350'0,"0"0"11"15,-21-15 29-15,21 15-5 0,0 0 13 0,-13-9 3 16,13 9-11-16,0 0-16 0,0 0-28 0,0 0-24 16,0 0-28-16,-10-13-26 0,10 13-18 0,0 0-12 15,0 0-7-15,0 0-8 0,51-14-11 0,-28 10-11 16,4-2-14-16,1 2-10 0,4 0-8 0,-3-5-17 16,2 7-9-16,5-7-12 0,0 5-14 0,0 1-15 15,-4-2-3-15,1-1-12 0,-4 2-11 0,-6 1-17 16,-23 3-22-16,37-5-37 0,-37 5-41 0,23-3-45 15,-23 3-59-15,0 0-42 0,0 0-30 0,0 0-41 16,0 0-23-16,0 0-29 0,0 0-22 0,-30 39-18 16,10-30 2-16,-3 4 11 0,3-3 7 0,-6 0 4 15,7-1 13-15,-1-5 23 0,2 4 24 0,18-8 34 16,-27 8 26-16,27-8 37 0,-18 4 47 0,18-4 12 16,0 0 28-16,-25 3 27 0,25-3 36 15,0 0 31-15,0 0 31 0,0 0 22 0,0 0 17 16,-36-7 22-16,36 7 16 0,0 0 14 0,0 0 20 15,0 0 9-15,-21-10 16 0,21 10 10 0,0 0 5 0,0 0-6 16,0 0 2-16,0 0 11 0,0 0 8 0,0 0 4 16,-24 19 2-16,24-19 2 0,-6 22-6 0,2-10-5 15,-1 4-7-15,2 3 3 0,0 0 0 16,1 0-1-16,-2 0-6 0,3 1 5 0,1 1-9 16,5 4 1-16,-9-1 2 0,6-3-9 0,-2 3 1 15,2-3-10-15,-2-3-10 0,4 2-7 0,-4-3-21 16,1 1 3-16,0 2-103 0,2-4-38 0,-3 2 0 15,0-18 0-15,4 24 0 0,-3-12 0 0,-1-12 0 16,3 18 0-16,-3-18 0 0,0 0 0 0,4 18 0 16,-4-18 0-16,0 0 0 0,0 0 0 0,2 15 0 15,-2-15 0-15,0 0 0 0,0 0 0 0,0 0 0 16,0 0 0-16,0 0 0 0,0 0-75 0,0 0-459 16,0 0-122-16,0 0-1654 0,0 0 770 0,0 0 514 15</inkml:trace>
  <inkml:trace contextRef="#ctx0" brushRef="#br0" timeOffset="96980.21">17225 1245 194 0,'-2'-6'343'0,"1"1"-19"16,0 1-19-16,0 0-7 0,1 4-28 0,-2-5-18 15,2 5-28-15,0 0-3 0,0 0-10 0,-7 13 10 16,3-2-13-16,0 6-22 0,0 0-11 0,-1 5-12 15,1 4-18-15,0 3-9 0,-1 4-1 0,0 1-8 16,4 12-18-16,-3-11-11 0,0-4-3 0,2 3-15 16,-1 0-4-16,1 2-5 0,-2-2-18 0,1-2 5 15,-2-2-1-15,1 0-8 0,3-1-8 0,-3-3-3 16,-1-5 1-16,1-4-7 0,3-6 3 0,1 1-5 16,-3-5 0-16,2 1-1 0,1-3 16 0,0 0 15 15,-1-1 28-15,-2-1 26 0,3-3-4 0,0 0-14 16,-4-11-8-16,3-1-10 0,-3-4-8 0,4-13-11 15,-4-2-5-15,4-2-9 0,0-13 0 0,0-4-5 16,4-1-5-16,-4-2-4 0,5-2-3 0,-2 1-3 16,1 4 0-16,-2 4-4 0,2 11 3 0,-1 4-3 15,3-2 5-15,-1 6-2 0,-1 3 0 0,-3 4-5 16,3 3 4-16,1 0-5 0,-2 7-2 0,-2-3 0 16,4 7-10-16,-1-3 0 0,-3 4-4 0,3 2 1 15,0-2 1-15,2 3-3 0,3 2 3 0,3 0-4 16,-1 2 4-16,3 3-10 0,2 0 8 0,-4 2-5 15,1 3 7-15,1 2-2 0,-1 3-3 0,0 1 4 16,-3 1-1-16,-5 1 2 0,-1 1-7 0,-4 5-2 16,-4 2 5-16,-4 2-3 0,-3-2-6 0,-2 1-11 15,-5 2 2-15,2-3-6 0,-3-2 0 0,-3 1 1 16,3-4-2-16,-4 1-1 0,4-4 4 0,3-4 2 16,2 0-3-16,0-2 1 0,-2 3-1 0,6-8 1 15,4 3 2-15,0-4 3 0,-1 5 1 0,0-5 0 16,4 3 0-16,-1-5-2 0,0 1 6 15,2 2-3-15,2 0 1 0,-2 1 2 0,5-3 2 0,2 2-2 16,4 1 5-16,-1 1 3 0,5-4 1 0,2 2-8 16,4 0 9-16,4-2 1 0,6-3 0 0,1 1 0 15,2-1-3-15,0-3 1 0,1 0 3 0,0 1 0 16,-1-4-1-16,1-2 2 0,-2 1-2 16,-3-1-2-16,-1-2 4 0,1 0 2 0,-10-1-3 15,4 1 3-15,-7-6-1 0,3-6-1 0,0 1-2 16,-4-2 6-16,1-1 0 0,-2-3-4 0,-3-1-1 0,-2 2 1 15,-3 6 7-15,-2-3 5 0,-1 7 6 0,-2 3 9 16,2 4 14-16,-1-1 0 0,-1 0 6 0,-1 3-3 16,1 0-8-16,0 5-7 0,0 0-2 15,-4-5-5-15,4 5-3 0,-12 10-7 0,1 4 5 16,-1 3-5-16,-1 5 2 0,-2 3-1 0,5 1-11 16,-4-4 4-16,2 2 1 0,3 0-7 0,0 3-7 0,8-1-15 15,0-6 2-15,-2 0-10 0,7-2-6 0,-4 2-3 16,5-2 1-16,3-2-2 0,-2-2-2 0,2-3-4 15,0-1-1-15,3-2 6 0,1-4-3 16,0 2 11-16,0-6-2 0,-1 0 3 0,3-3 4 16,2-6 8-16,0 1 4 0,0-4-2 0,4-7 6 15,-6-3-4-15,4-1 9 0,-3-2 0 0,1-2 0 16,-6 0 8-16,0 0 12 0,2 1 13 0,-3 0 0 0,-2 6 2 16,-3 2 13-16,1 1 5 0,-2 6 1 0,1 0 1 15,-2 1-8-15,1 2-6 0,-2 1-4 16,0 5-6-16,-1 2-16 0,4-6 6 0,-4 6-2 15,0 0 1-15,6 17-7 0,-2-9 8 0,1 8-3 16,1 2 0-16,-1 1 1 0,1-1-1 0,-1 8-3 16,2 0 1-16,0 1 1 0,-2 0-3 0,4 2 0 0,-4-3-1 15,3 2-5-15,-3-2-13 0,0 0-6 0,4 0-12 16,0-8-4-16,-1-2-3 0,-3-3-6 16,4-1-3-16,-3-3 6 0,1-1 4 0,-1-2 4 15,4 0 4-15,-3-6 4 0,-1 0 3 0,2-2 1 16,2-3 5-16,2-5 2 0,0-2 3 0,-2-3-4 15,2 0 0-15,1-10 3 0,-2 2 4 0,0 1 1 16,-3 6 1-16,0-1 8 0,-1 0 4 0,-2 0-1 16,-1 5 11-16,0 0 5 0,-1 2 2 0,0 2-6 15,-1 0 2-15,-2 2-7 0,1-2 5 0,-1 2-4 16,3 3-1-16,-3 0-9 0,0-1-2 0,0 4-5 16,0 0-7-16,5-2-3 0,-5 2-2 0,0 0-3 15,0 0-4-15,8 6 0 0,-2 0 0 0,-2-4-5 16,1 3 0-16,0 0 4 0,3-3 5 0,1 4 0 15,1-4-3-15,-1-1 11 0,4-1-2 0,-3 0 3 16,2-1-3-16,-1-1 5 0,1-2 0 0,0-1 2 16,0-4 0-16,1-1 0 0,1-4 3 0,-3 4 1 15,-1-4 2-15,-1 1-5 0,3-3 7 0,-6 3 18 16,2-1 6-16,-2 2 6 0,-2-4-2 0,-4 5 0 16,1-1 5-16,-1-1 6 0,0 2 0 0,-1 4 4 15,1 2-4-15,0-1 3 0,0 6-9 0,-4-9-2 16,-1 7-5-16,5 2-4 0,-15 7-2 0,3 0-3 15,-3 6-6-15,2 0 6 0,-6 8-6 0,5 2-5 16,0-2-7-16,4 2-3 0,-2 4-6 0,5-5-17 16,0 4-10-16,3 0-14 0,4 0-19 0,3 0-1 15,1-8-12-15,1 0-16 0,4 1-2 0,0-2-6 16,2-3 4-16,2-1 7 0,-3-4 12 0,4 1 4 16,-2-3 12-16,-2-2 4 0,4-2 9 0,-4-3 6 15,4-3 9-15,-2-2-16 0,4-1 26 0,-3-4 11 16,3-2 6-16,1-9 11 0,1 3 13 0,-4-4 8 15,3 0 4-15,-9 5 8 0,1 0 7 0,3 2 4 16,-5-2 3-16,-1 3 5 0,1 3 5 0,-1 1-5 16,0-1-5-16,-2 2-4 0,3 2-7 15,-4 1-8-15,1 2 1 0,-1 0-8 0,-3 4-9 0,11-5 2 16,-7 5-2-16,-4 0-2 0,0 0-3 0,18 8 0 16,-12-4-6-16,5 2 6 0,-9 0 0 0,7 1-2 15,-1 3-1-15,-2-1 0 0,-1-1-3 0,-1 6 0 16,1-5 0-16,-1 2-5 0,1-1-6 0,-1 0 2 15,1-2-5-15,-4-3 1 0,1 3 6 16,3-4-2-16,-4 0 0 0,0 0 4 0,-1-4 2 0,3 5 3 16,-3-5 14-16,0 0 5 0,0 0-14 0,0 0 14 15,0 0-1-15,10-12-1 0,-7 4 2 0,0-1-3 16,4-1 2-16,1-6 4 0,-1-1-2 0,0 2-1 16,0-1 3-16,0 2-2 0,1 0 3 15,2 0-6-15,-3 0 4 0,2 3-9 0,0 1 7 16,-4 2-6-16,-1 2 1 0,1 1-10 0,-1 0 1 15,1 0-1-15,3 1-11 0,-2 4 10 0,-6 0-3 0,13-1-3 16,0 2 2-16,-4 1-2 0,0 5 3 16,1-2-5-16,-1 5 4 0,1-2-5 0,1 3 5 15,1 4-2-15,-7-5 1 0,7 4 2 0,-3 3-4 16,0-1 2-16,1-3 1 0,-3 2-1 0,1 0-2 16,-3-3-2-16,-1-1-1 0,2-1 0 0,-2-2 0 15,1-2 0-15,-1 1 2 0,-3-2 1 0,2 0 1 0,1-2-3 16,-4-1 5-16,1 1 5 0,-1-3 2 15,4 2-2-15,-4-2-1 0,6-7 1 0,-2 2-2 16,1-3 5-16,2-1 2 0,-2-3 5 0,5-4-3 16,3-6-2-16,-5 5 7 0,5-9 0 0,0 3 14 15,-4 4 8-15,1 1 9 0,-2 1 4 0,0 1 6 16,-3 4 3-16,1 2 14 0,-1 0 2 0,-1 3 2 0,-2 0-8 16,0 4-5-16,3-2-6 0,-5 5-9 15,2-7-10-15,-2 7-12 0,3-3-13 0,-3 3 9 16,0 0-2-16,0 0 1 0,10 15-6 0,-7-12-3 15,0 8 6-15,-1-2-5 0,2 8-2 0,1-1-6 16,-1-1 1-16,-4 1 0 0,5 0 5 0,-4-5-18 16,3 6 13-16,0-1-7 0,0 1-1 0,-3-6 0 15,4 0-7-15,-1-1-9 0,1-2-4 0,-4-1 2 16,2-2 1-16,-2 2-3 0,-1-2-4 0,4-2 11 16,-4-3 4-16,4 5-2 0,-4-5 7 0,0 0-4 15,0 0-2-15,19-12 1 0,-14 2 5 0,3-1-2 16,2-2 4-16,2-1-4 0,-3-2 0 0,0-1 7 15,-1 2-3-15,1-1 0 0,-3 6-7 0,-1-2 2 16,1 1 1-16,0 3 0 0,-3 3 0 0,-1 0-5 16,1 1-2-16,2-1-1 0,-5 5 5 0,0 0-3 15,5-1-2-15,-5 1 0 0,0 0 5 0,12 10 1 16,-6-2 1-16,-1 1 0 0,3-1 4 0,-2 6 4 16,3-3-6-16,-4 4 2 0,3 1 1 0,1-1-4 15,1 0 3-15,-1-1 1 0,0-4-8 0,1 0 10 16,-2-1-4-16,4 0-1 0,0-2 5 0,0-1-3 15,4 1 5-15,-3-2 0 0,6-1-4 0,-2-3 2 16,2-1 1-16,-6 0-4 0,6-4 7 0,0-2-5 16,-2-2 5-16,1-3-3 0,1-6 1 0,0 5 4 15,0-8-5-15,1-1-4 0,-3 1 3 0,-1-8 5 16,2 3-2-16,-6 1-11 0,1 2 4 0,-7 4 2 16,2 3 7-16,-4-2-4 0,-4 5 9 0,5 2-1 15,-5 4 8-15,1 1 6 0,-1-2-8 0,0 7-4 16,-1-6-2-16,1 6-5 0,0 0-1 0,-17 17-3 15,8-3 4-15,-2 2-3 0,0 6-7 0,2 3 9 16,1-7-1-16,2 1-2 0,3 6-6 0,2 0 2 16,2-5-2-16,3-2-1 0,5 5-21 0,0 2-14 15,-2-8-23-15,6-1-46 0,-1-2-64 0,3 3-52 16,0-5-64-16,-2 1-92 0,1-5-79 0,2 0-1475 16,-4-5 644-16,0 1 430 0</inkml:trace>
  <inkml:trace contextRef="#ctx0" brushRef="#br0" timeOffset="97795.901">16707 2588 58 0,'-10'2'275'0,"-2"0"-10"15,1 1 5-15,-1 0-6 0,2-3 3 0,1 2-10 16,4-1 1-16,5-1-17 0,-9 1-20 0,5 2-24 16,4-3-28-16,-4 0-13 0,4 0-16 0,-2 4-14 15,2-4-4-15,10 8-10 0,-3-1 4 0,4-2-3 16,8 0 10-16,7 3 3 0,1-2-5 0,2-1 5 15,3-2-6-15,-1 1-2 0,3-4 0 0,-1 3-2 16,-2-2-1-16,1-1-2 0,-3 1-5 0,-2-2-6 16,-6 1-5-16,-5 0-7 0,-2 0-6 0,-1-1-3 15,-4 1-10-15,1 0-2 0,-5 0-5 0,0-3-5 16,-5 3-1-16,10 0-4 0,-10 0-6 0,0 0-1 16,11 0-13-16,-11 0-10 0,0 0-27 0,0 0-29 15,6 0-56-15,-6 0-65 0,0 0-67 0,0 0-63 16,4 3-57-16,-4-3-28 0,8 4-37 0,-4-1-936 15,3 0 447-15,1-1 298 0</inkml:trace>
  <inkml:trace contextRef="#ctx0" brushRef="#br0" timeOffset="98462.878">17951 2494 173 0,'0'-7'381'0,"0"0"3"0,-2 1 27 0,2-1 0 0,-1 0-11 16,-3 2-18-16,0 0-24 0,-1 1-24 0,-3-1-23 15,2 2-28-15,-2 3-26 0,-2 0-26 0,-1 4-18 16,-3 5-17-16,-3 3-14 0,-4 5-13 16,1-1-12-16,-3 5-12 0,5 1-10 0,-1 2-11 15,5 1-16-15,1 1-7 0,0-1-10 0,2 0-8 0,2 5-7 16,3-4-11-16,4 1-5 0,-3 1-5 0,5-2-6 15,5 0-4-15,0-7-2 0,6 5-7 16,1-3-6-16,6 2-5 0,0-3-23 0,5-1-18 0,-1-7-24 16,6 4-34-16,2-5-45 0,0-5-40 0,2-2-46 15,0 0-37-15,2-7-29 0,2 2-24 0,-1-5-24 16,-2-3-28-16,2-3 5 0,-1-3-13 0,-6-3 11 16,3-2 13-16,-4 0-686 0,-3-2 339 0,-2-3 1539 15,-3 0-1039-15,-3-1 59 0,-3-2 47 0,1 2 37 16,-4-3 36-16,-2 7 53 0,-4 5 53 0,2 2 34 15,-2 4 20-15,-3-1 15 0,2 4 20 0,-2-2 25 16,-1 4 5-16,0 0 3 0,2 0-9 0,0 3-14 16,-2 0-23-16,0 3-22 0,0 0-20 0,0 0-14 15,0 0-9-15,0 0-4 0,0 12-1 0,0-1-3 16,-2 1-6-16,0 6-4 0,2 2-6 16,0 3-7-16,0 2-5 0,0 2-5 0,-4-1-8 0,3 1-5 15,2 0-6-15,2 2-6 0,-2-4-5 0,3 0-2 16,1-5-2-16,0 7-6 0,7-3-3 0,-3-10-6 15,-3 1-1-15,8-3-1 0,2-1-2 0,3-5 5 16,-6-1-5-16,-1-3 0 0,8-2-5 0,-4-2 4 16,6-3-3-16,-6-2 2 0,2-3-3 0,0-1 0 15,4-5 2-15,-3-5-2 0,-2-2-3 0,-1-2 1 16,-3-1-1-16,2-2-2 0,-4 1 0 0,-4-3 1 16,-1 2-5-16,-4-3 5 0,0 4 7 0,-5 3 7 15,-2 6-7-15,0 0-3 0,-5 3 1 0,3 0 1 16,-3 6-12-16,1 0 0 0,-6-1-7 0,-1 7-13 15,2-1-18-15,1 4-31 0,0 0-42 0,2 4-45 16,-1-1-38-16,3 6-38 0,1 1-32 0,-1 4-48 16,3 2-51-16,3 0-60 0,-1 1-1032 0,4-3 482 15,2 0 320-15</inkml:trace>
  <inkml:trace contextRef="#ctx0" brushRef="#br0" timeOffset="99105.155">19124 2548 189 0,'1'-13'411'0,"0"1"-9"0,-2-1 11 15,0 4-9-15,-3 0-2 0,1 1-5 0,-1 3-21 16,4-2-26-16,-1 5-32 0,0-4-33 0,-3 5-34 16,4 1-25-16,0 0-23 0,0 0-20 0,-14 8-18 15,6 2-16-15,-2 5-13 0,1 2-14 0,0-3-15 16,-4 5-7-16,3 4-13 0,-2-2-5 0,1 5-9 15,7-8-8-15,-1 1-2 0,1 0-7 0,-1-2-10 16,3 0-8-16,0 0 4 0,2 0-9 0,3 0-6 16,-1-5 2-16,2 1-7 0,3 1-1 0,-1-2 1 15,4 1-5-15,-3-3 0 0,2 1 3 16,1-4-5-16,0 3-2 0,-1-4 2 0,0 2-3 0,4 0 2 16,-3-1-7-16,3-3 1 0,-3 2 2 0,0-2-2 15,2 1 0-15,-1-2 4 0,-1 1-3 0,3 1-1 16,-3-2-1-16,1 1-3 0,0-1 4 0,-3-2-1 15,2 3 4-15,-2-4-7 0,-3 3-1 0,1-3 5 16,-6 0-2-16,7 1-2 0,-7-1 3 0,6 1-2 16,-6-1 0-16,5 2 3 0,-5-2 0 0,0 0 6 15,0 0-1-15,5 1 5 0,-5-1 3 0,0 0-1 16,0 0 6-16,0 0 4 0,0 0 1 0,8-3 9 16,-8 3 0-16,0 0 2 0,0 0-10 0,1-5 10 15,3 1-7-15,-3 0 0 0,2-1-7 0,-2-2 3 16,4-2-6-16,-5 2 1 0,4-3-1 0,-3 3 11 15,-1-3 4-15,0 1 0 0,3 0 6 0,-3 2 3 16,0-3 6-16,0 4 1 0,1-1 11 0,-1 2-14 16,0 0-2-16,0 0-4 0,3 1-11 0,-3 0 2 15,0 4-10-15,1-6-4 0,-1 6-6 0,4-5-5 16,1 4-1-16,0 1-1 0,-5 0-5 0,14 0 0 16,-1 1 3-16,-2 3-7 0,-2 1 3 0,2-2-1 15,0 4-3-15,-1-5 4 0,-2 9-4 0,2-2-2 16,-1-2 1-16,-1 2 11 0,0-1-10 0,2 6 0 15,-3-2 3-15,-3-1-5 0,0 1 1 0,-1 5-1 16,-1 0 14-16,-2 0-8 0,-4 0 6 0,0 1-14 16,-1-1-14-16,0-2-31 0,-1 2-27 0,-2-2-41 15,-1-1-50-15,3-5-54 0,2 2-55 0,4-6-38 16,-3-1-31-16,1 3-27 0,-2-4-64 0,4-3-84 16,0 0-1168-16,0 0 563 0,0 0 374 0</inkml:trace>
  <inkml:trace contextRef="#ctx0" brushRef="#br0" timeOffset="99447.647">19890 2510 164 0,'2'-8'394'16,"0"2"-6"-16,-2 1-11 0,1 0-19 0,-1 0-27 16,4 1-29-16,-3 1-37 0,-1 3-29 0,0-4-32 15,0 4-13-15,0 0-20 0,0 11-8 0,2-1-18 16,-2 2-16-16,2 4-5 0,-2 2-17 0,4 0-6 15,-3 3-11-15,3-2-4 0,1 6-7 0,8-1-11 16,-3-1-1-16,-2-5 4 0,1 0-12 0,1 4 1 16,-1-4-5-16,4-1 2 0,-4 0-8 0,2 0-13 15,-3-2 2-15,0-4 0 0,-3-1 4 0,-1-1 2 16,-2 1 4-16,1 0 10 0,-2-4 15 0,-1 2 8 16,-1 1 1-16,-1-1 1 0,-3 1-5 0,-1-1-3 15,-4 2-10-15,-4-1-5 0,-3 2-20 0,-2-4-28 16,-8 7-47-16,-2-8-58 0,-1 2-63 0,-3-3-63 15,-3 5-51-15,-15 1-36 0,0 0-58 0,1 0-56 16,-4-3-907-16,-3 2 441 0,2-1 296 0</inkml:trace>
  <inkml:trace contextRef="#ctx0" brushRef="#br0" timeOffset="99997.592">17391 3505 247 0,'-39'0'290'16,"6"0"-6"-16,-4 1 1 0,3 0-3 0,3-2-1 0,4 1 11 15,7 1-14-15,2-1-17 0,5 0-2 0,-1 2-11 16,5-2-16-16,0 0-17 0,0 1-17 0,4 0-17 16,-1 0-16-16,6-1-12 0,0 0-12 15,-9 0-16-15,9 0-13 0,0 0-11 0,-4 2-1 0,4-2 4 16,0 0 16-16,28 3 5 0,0-6 3 0,7 6 6 15,20-4 4-15,2-3 9 0,7 2-3 16,31-5-6-16,-2 2-6 0,-1 0-9 0,7 0 4 0,8 0-9 16,-3 2-2-16,15-2-4 0,6 3-2 0,3 0-5 15,9-3-1-15,-2 1 0 0,10 1-1 0,3-1-11 16,-2 0-7-16,-1 1-2 0,0 2-3 0,-8-4 0 16,2 2-1-16,-4 1 1 0,-5 0-16 0,-11 0 12 15,1-1-10-15,-6 3 1 0,-7 0 2 0,-8 0 2 16,-8-3-34-16,-29 3-37 0,0-2 0 0,-2 2 0 15,-7-2 0-15,-2 1 0 0,-16 0 0 0,-4 1 0 16,-11-1 0-16,-1-1 0 0,-1 1 0 0,-5 0 0 16,1 1 0-16,-4-3 0 0,2 3 0 0,-4-3 0 15,0 3 0-15,-1 0 0 0,-3-1 0 0,-4 1 0 16,7-3 0-16,-7 3 0 0,5-2 0 0,-5 2 0 16,0 0-99-16,-14-8-535 0,-7 4-1852 0,-9 0 828 15,-7-3 552-15</inkml:trace>
  <inkml:trace contextRef="#ctx0" brushRef="#br0" timeOffset="100659.48">18827 3609 275 0,'0'0'281'0,"0"0"-3"0,0 0 0 0,0 0-14 15,0 0 1-15,0 0-6 0,-13 6-11 0,9-5 3 16,-2 4-8-16,-3 0 1 0,-1 1-5 0,1 1-6 16,-8 4-2-16,0 0-8 0,-4 8-4 0,-1 0-7 15,1 3-11-15,4 0-10 0,-1 3-12 0,-4-1-10 16,4 0-14-16,1 0-14 0,1 2-5 15,2 0-16-15,-1 0-16 0,2 0-10 0,4 1-14 0,1-2-1 16,2 0-12-16,0 1-4 0,4-5-12 0,1 4-2 16,2-7-8-16,2 1-12 0,3-3-7 0,3 4-8 15,0-3-6-15,6-4-8 0,2-2-2 0,7 0-1 16,3-2 0-16,-4-5-3 0,-1-2 3 0,6-5 1 16,0-2 2-16,-9 1 3 0,2-3 0 0,2-6 0 15,-5 1 2-15,-3 3 5 0,0-5 6 0,3 2 8 16,-5 0 11-16,-3-1 6 0,2 4 6 0,-2 0 5 15,-2 1 7-15,0-1 0 0,-1 3-2 0,-2 2-7 16,0-1-7-16,-1 3-13 0,1 1 1 0,4 0-5 16,0 2 6-16,1 1-8 0,3 3 4 0,1 1-3 15,1 4 2-15,2 1 1 0,-3 1 1 0,4 6-5 16,0-4 5-16,-3 6-1 0,3 1-5 0,-5-5 0 16,6 6-2-16,-7 0 1 0,2 2-6 0,-4-2-1 15,0 7-10-15,-1-5-19 0,-1 1-29 0,-3 2-39 16,-1 3-73-16,1-3-62 0,-4 2-46 0,0-3-63 15,-3-6-59-15,0 0-78 0,-1 0-1291 0,-1-8 584 16,1-3 390-16</inkml:trace>
  <inkml:trace contextRef="#ctx0" brushRef="#br0" timeOffset="101113.678">19591 4059 36 0,'10'-10'456'0,"-3"0"-40"0,-1 4-32 0,-1 1-41 15,-2-2-29-15,1 3-26 0,-1 3-20 0,-1-2-34 16,-2 3-16-16,0 0-4 0,6 5 8 0,-5 2 8 0,1 1-10 16,-1 9-11-16,2-1-10 0,-3 3-10 0,1 1-16 15,0 5-17-15,-2 3-13 0,1-1-13 16,-5 2-12-16,3-1-10 0,0-3-9 0,-3 0-8 16,1 0-8-16,-2-5-8 0,1-1-7 0,-1 1-8 0,1-4-7 15,0-3-4-15,1-4-5 0,2-1 1 16,-2-2-3-16,3-2 0 0,-1-1 1 0,2-3-1 0,0 0-11 15,0 0-1-15,-5-12-4 0,8 1-3 0,-4-8 0 16,3 0 0-16,5-10-2 0,-7-7-4 0,6 1 2 16,4-15 5-16,-1 1-6 0,4-2 6 0,-2 5 2 15,5 2 3-15,-4 13 9 0,3-1 6 0,5 2 0 16,-4 2 0-16,5 3-7 0,1 3 1 0,2 5-2 16,0 0-1-16,1 7-4 0,3 2-4 0,-1 4 0 15,2 3 1-15,-9 2-4 0,3 2 1 0,-2 4-2 16,-1-2 6-16,-2 4-4 0,-3 0 4 0,1 1-1 15,-5 3 9-15,1 1 16 0,-6-2-7 0,-3 0 2 16,0 5 7-16,-4-3 7 0,-4 4 1 0,-4 0-2 16,-5 2-3-16,-5 2-2 0,0-2-10 0,-6-1-15 15,-1 0-24-15,-1-2-38 0,-3-2-34 0,1 0-70 16,-3 1-79-16,4-4-88 0,-3-1-85 0,-2-1-85 16,1 1-105-16,-1-6-1253 0,-4-3 610 0,0-2 406 15</inkml:trace>
  <inkml:trace contextRef="#ctx0" brushRef="#br0" timeOffset="103928.293">16217 5593 91 0,'-11'0'262'0,"3"0"4"0,-2 0 1 16,0-2 4-16,0 2 8 0,1-3-5 0,3 3 1 15,-2 0 11-15,0 0-8 0,-1-2-8 0,2 2-18 16,-2 2-20-16,-4-2-11 0,3 0-9 0,2 0-1 16,-2 0-4-16,2 3 0 0,2-3 1 0,-1 0-16 15,2 1-6-15,5-1-14 0,-9 1-10 0,9-1-18 16,-5 2-14-16,0-1-12 0,5-1-13 0,0 0-10 16,-5 1-13-16,5-1-9 0,0 0-11 0,0 0-9 15,0 6-4-15,0-6-4 0,5 5-6 0,0-4 0 16,4 3-6-16,4 0 2 0,-3 0-3 0,11 1-1 15,0-2 0-15,0 0-5 0,6 2-3 0,-6 0 0 16,6-3-1-16,-9 3 0 0,5-2 0 0,-4 1-2 0,2-1-5 16,-4-1 2-16,-4 0-2 0,3-1 4 0,-5 1-8 15,1-2 1-15,-5 0-2 0,1 3 2 0,-2-2-4 16,1-1 1-16,-7 0-1 0,7 0 4 16,-3 1-3-16,-4-1-1 0,7 2-5 0,-7-2 2 0,0 0-11 15,5 1-24-15,-5-1-27 0,0 0-37 0,0 0-57 16,0 0-56-16,12-1-45 0,-8-1-49 15,4 4-68-15,-8-2-72 0,15-2-1193 0,-3 1 544 0,-2-1 364 16</inkml:trace>
  <inkml:trace contextRef="#ctx0" brushRef="#br0" timeOffset="105045.689">17209 5458 98 0,'-4'-4'335'0,"2"0"-11"0,-2 0-1 0,-2 1 4 16,1 1-3-16,-2 2-21 0,-1-3-6 0,0 3-15 15,0 0-19-15,-2 0-17 0,1 3-18 0,-3 3-19 16,3 2-10-16,-6 2-13 0,6 2-11 0,-3 4-17 15,1 1-11-15,-2 4-9 0,5-4-13 0,1 2 3 0,2 6-24 16,1 4-11-16,0-1-10 0,3-2-6 16,3-1-7-16,0-5-7 0,3 3-9 0,1-3-2 0,2-2-5 15,5 3 1-15,3 1-11 0,-3-10-6 0,2 0-8 16,1-3-14-16,0 0-9 0,4-4-5 16,-1-1-10-16,1-1-8 0,1-3 0 0,0-4-1 0,0 1 1 15,4-4-4-15,1-5-2 0,-7 5 4 0,1-10 7 16,0-1-4-16,-6 4 5 0,1-10 0 0,0-1 5 15,-3-2-1-15,-4-2 6 0,0-1 0 0,-4 1 10 16,-1 2 5-16,-3-2 6 0,0 6 15 0,-1 6 10 16,-1-1 3-16,-2 2 4 0,0 1 7 0,-2 5 12 15,0-2-7-15,-2 5-1 0,0-3-8 0,-3 4-4 16,1 5-4-16,-4-2-7 0,1 6-5 0,0-3-2 16,-5 6-4-16,-1 4-2 0,5 1-5 0,0 2-6 15,-1 2-7-15,2 7-16 0,5-5-16 0,-1 1-22 16,4 0-19-16,3 2-12 0,2-2-15 0,1 2-20 0,3-3-10 15,3 0-16-15,2-2-6 0,4-2 2 16,1-2 7-16,1-2 6 0,2-3 5 0,2 1 9 16,0-5 12-16,2-2 14 0,-3-2 8 0,1-2 12 0,-2-4 5 15,0 0 12-15,0-4 10 0,5-5 24 0,-4-2 6 16,-3-1 11-16,4-1 21 0,-9-3 4 0,8 0 9 16,-5-1 20-16,-4 1 23 0,4 2 2 15,-7 3 34-15,-2 0 7 0,4 2 17 0,-3-3 6 0,0 6-1 16,-1 2 13-16,-3 3 20 0,0 1 6 0,1 3 5 15,-2-2-10-15,1 4-11 0,0-2-18 0,-1 0-18 16,0 1-11-16,0 4-14 0,0 0-14 16,0 0-11-16,0 0-8 0,0 0-6 0,-2 17-2 0,-1-3-10 15,0 2-1-15,0 4-6 0,-1 5-4 0,-1 2-3 16,2 1-2-16,-2 0-9 0,5 1-5 0,0-2-7 16,0 1-13-16,3-4-15 0,-1 3-13 0,2-8-15 15,2-2-9-15,1 0-10 0,-1 0-14 0,2-5-3 16,1-3 1-16,-2 1 6 0,1-3 4 0,2 1 9 15,4-6 6-15,-5 0 7 0,5-2 9 0,-3-3 4 16,0-3 7-16,4-4 1 0,2-2 9 0,-4-3 11 16,-3-2 2-16,5-8 6 0,-2-2 3 0,0-3 7 15,2 0 9-15,-2-3 7 0,-3 2 3 0,-2 2 14 16,-2-1 12-16,1 2 11 0,-1-1 13 0,-5 4 2 0,-2-1 4 16,2 7 17-16,-2 2 23 0,0 6-5 15,-3-1 10-15,3 2 4 0,1 3-5 0,-1 1-8 16,-1 0-10-16,2 0-29 0,0 2 6 0,0 4-16 15,-1-6 3-15,1 6-21 0,0 0-18 0,0 0 16 0,0 0-11 16,0 0-4-16,-8 19-6 0,7-11-3 0,-3 4-5 16,3-2-6-16,-3 3-6 0,1-3-7 0,-2 1 3 15,4 1-6-15,-3-3-15 0,2-1 14 0,0-1-12 16,1 0-11-16,0-3 12 0,0 1 8 0,1 0-11 16,0-5-5-16,-2 4 7 0,2-4 4 0,0 6-15 15,0-6 37-15,-1 2-16 0,1-2 8 0,0 0-1 16,0 0 5-16,0 0 2 0,0 0 3 0,0 0-7 15,0 0-5-15,0 0 5 0,0 0 0 0,0 0-2 16,0 0-3-16,-8-9 3 0,8 9-1 0,0 0 1 16,-1-3-6-16,1 3 0 0,0 0 7 0,-1-5-3 15,1 5 4-15,0 0-10 0,0 0 7 0,0 0-19 16,0 0 19-16,0 0-1 0,-5-1-1 0,5 1-3 16,0 0-4-16,0 0 1 0,0 0-9 0,0 0-11 15,0 0-14-15,0 0-29 0,0 0-37 0,0 0-40 16,0 0-48-16,0 0-61 0,0-5-48 0,0 5-49 15,0 0-38-15,-14 11-61 0,3-3-59 0,-4 0-1231 16,-2 3 578-16,-3-2 388 0</inkml:trace>
  <inkml:trace contextRef="#ctx0" brushRef="#br0" timeOffset="105628.051">16246 5453 262 0,'-4'-10'412'0,"0"1"-2"15,3 1-8-15,-2 3 14 0,2 0 4 0,-2 1-9 16,2 1-26-16,1 3-33 0,-5-2-35 0,5 2-36 16,0 0-31-16,0 0-21 0,-5 7-19 0,1 4-5 15,0 9-10-15,0 9-5 0,-1-1-9 0,4 5-7 16,-3 1-7-16,-1 2-11 0,3 0-8 0,3-2 11 15,-5 0-21-15,7 2-13 0,-6-2-5 0,3 0-9 0,-2-2-8 16,0 1-10-16,0-3-10 0,2 1-17 0,-3-4 7 16,-1 2-9-16,2 0-1 0,0 0-11 15,-4-5-1-15,2 2-2 0,0-9-9 0,2 0-30 0,-1-5-29 16,2 0-30-16,-3-2-49 0,2 1-53 0,0-5-76 16,1-1-70-16,1 1-67 0,-1-2-86 0,1-4-102 15,0 0-1238-15,0 0 598 0,0 0 396 0</inkml:trace>
  <inkml:trace contextRef="#ctx0" brushRef="#br0" timeOffset="106165.904">17876 5327 10 0,'4'-3'176'0,"-1"-3"-19"0,-2 1-19 0,3 1-11 16,-3 2-15-16,2-2-13 0,-2-1-16 15,3 2-21-15,-3-1-27 0,0 1-28 0,-1 3-43 0,2-5-288 16,-2 5 108-16,0 0 72 0</inkml:trace>
  <inkml:trace contextRef="#ctx0" brushRef="#br0" timeOffset="106560.228">17539 5433 83 0,'-9'-3'343'0,"4"2"-6"16,1-2-4-16,4 3-5 0,-9-2-14 0,7-1-30 15,2 3-18-15,-4-2-32 0,4 2-26 0,0 0-10 0,6-6-29 16,3 2-21-16,2-1-12 0,10 1-16 0,11-4-9 15,-1 3-21-15,-1-2-22 0,4 5-33 0,5-3-44 16,-2 0-57-16,-2 3-65 0,-2-1-75 0,3 3-87 16,-4-4-741-16,-3 1 344 0,-10 0 230 0</inkml:trace>
  <inkml:trace contextRef="#ctx0" brushRef="#br0" timeOffset="107844.916">18104 5246 276 0,'-4'-5'408'0,"-1"0"14"0,-2-2-5 0,4 3 2 15,-3-1-20-15,0 1-14 0,2-1-12 0,1 3-20 16,-1 0-22-16,0-1-25 0,4 3-25 0,-4-2-25 0,4 2-30 16,-4-3-17-16,4 3-27 0,0 0-18 15,-4-3-16-15,4 3-16 0,0 0-12 0,0 0-9 16,0 0-15-16,0 0-12 0,0 0-7 0,0 0-7 15,0 0-7-15,0 0-6 0,0 0-6 0,0 0-3 0,0 0-6 16,-3-4-2-16,3 4-12 0,0 0-5 0,0 0-12 16,0 0-10-16,0 0-14 0,-3-2-11 0,3 2-13 15,0 0-14-15,0 0-12 0,0 0-9 0,0 0-4 16,0 0 0-16,0 0 3 0,0 0 5 0,0 0 6 16,-4-4 7-16,4 4 6 0,0 0 4 0,0 0 3 15,-1-4 4-15,1 4 3 0,-3-3 6 0,3 3 0 16,0 0 7-16,-5-5 3 0,5 5-4 0,0 0 6 15,-4-4 3-15,4 4-2 0,-5-3 2 0,5 3 2 16,-5-2 4-16,5 2-3 0,-2-3 5 0,2 3-5 16,-3-3 8-16,3 3 6 0,0 0-1 0,-5-1 4 15,5 1 7-15,0 0 5 0,-4-3 7 0,4 3 2 16,0 0 3-16,-4-2 0 0,4 2 4 0,0 0-3 16,0 0 4-16,0 0-3 0,-5-1 10 0,5 1-1 15,0 0 3-15,0 0 0 0,0 0 0 0,0 0 0 16,-14 1-2-16,14-1-2 0,0 0 1 0,-8 0 3 15,8 0-4-15,0 0-1 0,0 0-4 0,-7 0 0 0,7 0-9 16,0 0-4-16,-8 2-3 0,8-2-1 0,0 0-7 16,-2 4 1-16,0-1-1 0,-2 5-1 0,1-1 1 15,-1 2 1-15,-2 1-3 0,1-2 0 16,0 11 4-16,0 5 1 0,0-4 1 0,-1 6 0 0,1 3 1 16,-2-2-1-16,4 2 3 0,0 2-3 0,-1-2-1 15,0 1-1-15,2 0 0 0,-1-3 0 16,0 2 0-16,3 3-1 0,0-3 2 0,-2 0-8 0,-2-4 2 15,5 1 1-15,-2-6-4 0,0-1-2 0,1 0-8 16,0-8-1-16,1 2-3 0,0-2-4 0,-1-3-2 16,0-1-1-16,0 0 5 0,2-4 2 0,-1 2 6 15,-1-5-2-15,2 2 0 0,-2-2 3 0,0 0 3 16,7-14-1-16,-5 4-3 0,4-7 0 0,1 0 0 16,3-9 1-16,-1-3-1 0,2 2 0 0,0 0 3 15,-2 1-3-15,1 4 3 0,0 5 6 0,-2 0-1 16,-4 7 0-16,4-1 3 0,-2 2-1 0,-1 0-4 15,-1 2-4-15,1 3-2 0,-1 1 3 0,1 1-4 16,0-1-1-16,4 4 1 0,-1 1-1 0,1 3 4 0,2 2-1 16,0 3-1-16,2 2 0 0,-1 3 3 0,1-1 3 15,3 5-4-15,1 4 0 0,0-2 2 16,-6-4-1-16,4 2 4 0,-2-5-3 0,4 1 2 0,-3-1-4 16,1 1-1-16,-2-4 4 0,4 1-3 0,-2-4 2 15,0 0-2-15,-2-6 3 0,4 2-1 0,-1-3 2 16,-2-1-1-16,1-3 3 0,4-1-2 15,-4-4 2-15,0-1 0 0,1-2-2 0,-1-3-1 0,-1-4 6 16,6-5-6-16,-4 1 0 0,-1-2 6 0,2 0-9 16,-5-2 3-16,0 1 0 0,-3 11 1 0,-3-1 5 15,3-2 7-15,-1 5 7 0,-4 0 0 0,-2 3 9 16,-2 2 11-16,0 3 4 0,2 0-1 0,0-1 0 16,-2 5-17-16,-4-5-1 0,4 5-10 0,-12 3 1 15,5 1-7-15,-4-1-8 0,-1 5-13 0,2 0-14 16,-3 3-18-16,0 1-16 0,3 0-17 0,-1 2-17 15,3 1-14-15,0-1-8 0,3-2-9 0,0-2-10 16,0 2 0-16,5-3 9 0,3 2 11 0,-1-5 10 16,1 0 12-16,2 0 15 0,1-5 3 0,2 1 11 0,3-2 6 15,0-3 9-15,1-3 7 0,4-2 7 16,0 1 9-16,2-3 16 0,-1-2 5 0,-2 3 11 16,4-2 7-16,-1 1 22 0,0-1-18 0,1 4 4 15,-2-3 7-15,-1 4-14 0,0 1-1 0,2 2 0 0,-4 0-2 16,5 3 5-16,-2 0-2 0,-5 5 1 15,2-2-5-15,0 2 4 0,-1 5-5 0,0-4 5 0,-7 3 6 16,5 2-3-16,-6-2 3 0,0 1 1 0,0 1 0 16,-1-1 5-16,-4 3 3 0,-3-3 8 0,2 2-4 15,-3 0 6-15,-1-2-1 0,1 0 2 0,-2-1 0 16,2-1 3-16,0-2 3 0,0-1 6 16,-1-2 7-16,1 0 13 0,3 1 18 0,1-4 13 0,-4 2-1 15,4-2-10-15,0 0-10 0,0 0-9 0,-9-12-8 16,9 7-5-16,-1-4-12 0,-2-3-3 0,6-5-11 15,-2 2-10-15,0-4-10 0,3 2-15 0,4-2-11 16,1-1-36-16,0-4-28 0,1-3-47 0,8 6-54 16,1-4-48-16,0 5-69 0,3 2-62 0,2 1-89 15,1-3-1372-15,4 4 605 0,-1 6 402 0</inkml:trace>
  <inkml:trace contextRef="#ctx0" brushRef="#br0" timeOffset="108630.449">19826 5153 397 0,'4'-1'489'0,"1"-1"-52"0,-5 2-43 16,7 0-39-16,-4-3-29 0,-3 3-28 0,0 0-18 0,0 0-7 15,0 0-8-15,-6 11-4 0,-5-4-14 0,-6 1-24 16,-2 1-14-16,-8 3-21 0,0 0-20 0,-5 2-16 15,4-3-15-15,0 0-12 0,0 1-12 0,2-2-12 16,6 0-9-16,2-4-11 0,5-1-3 0,-1 1-5 16,8-6-2-16,-2 1 1 0,4 0 3 0,-1 1 3 15,5-2-11-15,-9-4-7 0,5-2-3 0,3-4-9 16,0 1-9-16,3-3-1 0,2 0-6 0,5 3-6 16,1-3-5-16,1 4 0 0,-4-2-3 0,2 3-2 15,1-3 1-15,1 5-8 0,-1 0-2 0,0 1-3 16,5 2 0-16,2 2-1 0,2 3 0 0,2 5 0 0,-3-2 1 15,2 5 4-15,-1 2-1 0,3 7 4 16,1 1 0-16,-3-2-1 0,-2 3-1 0,0 2 4 16,-2-2-3-16,-5 2 3 0,-1 4-1 0,-1-3-3 0,-4 0 0 15,0 1 2-15,-5-1-2 0,-2-1-1 0,-5 0 2 16,2-5-4-16,0 0 3 0,0-4-1 0,0-1-2 16,1-4 3-16,-1 2-4 0,1-6 1 15,2 1 5-15,-1-3 4 0,0-1 0 0,2 0 7 0,1-3-1 16,0 0 0-16,0 0-6 0,-5-8-2 0,5-4 2 15,0 1-2-15,1-5-1 0,2-3-3 0,1-6-2 16,1 1 3-16,3 0-2 0,0 7 9 0,0 0-7 16,1 2 3-16,4 1 4 0,-3 0-9 0,4-1 3 15,-4 5-2-15,-1 2 2 0,0 1-2 0,5 2-5 16,-5 1 0-16,5 4-1 0,-2-1 1 0,-2 2-3 16,3 4-1-16,-3-2-1 0,0 5 3 0,0-2-2 15,-2 2-1-15,-1 1 3 0,0 6-1 0,-3-2 3 16,0-3-5-16,-2 3 4 0,1-3-5 0,-3 2 3 15,-1 2-3-15,-1-3-2 0,1 0-1 0,-1-1 0 16,-2-1 0-16,2-4 0 0,1 2 1 0,-1-3 4 16,1 0 1-16,-1 0 6 0,2-4 8 0,-1 2 9 15,1-2-3-15,0 0-5 0,0 0 1 0,0 0-8 0,4-21 2 16,1 11-3-16,0-4-1 0,1-3-2 0,3 0 0 16,-1-3 2-16,3-3-6 0,2 6 0 15,1-3 2-15,4-2-6 0,0 3 2 0,-5 5-1 16,2 0 0-16,1 3 4 0,-1 1-5 0,-5 3-3 0,0-3 4 15,2 5-3-15,-2 1 7 0,1 2-8 0,0 1 0 16,-4 3-4-16,1 2 1 0,2 2 3 0,-1 0 1 16,0 1-4-16,-1 5 8 0,-2-2-1 15,3 5-2-15,-1-1 3 0,-2 0-11 0,-1 3-27 0,0-2-37 16,-1 2-45-16,-1 1-65 0,-2-1-68 0,3 0-59 16,-4-2-63-16,0-3-56 0,0 0-46 0,0-2-1144 15,1-2 542-15,3-4 360 0</inkml:trace>
  <inkml:trace contextRef="#ctx0" brushRef="#br0" timeOffset="109895.131">20621 5298 211 0,'9'-13'321'0,"-5"2"8"16,1 1 9-16,-2 5-5 0,-2-2-1 0,1 2-14 16,0 0-26-16,-2 3-17 0,1-2-33 0,-1 4-31 15,0 0-24-15,0 0-16 0,0 0-3 0,0 0-12 0,-1 13-14 16,-1-3-11-16,1 2-8 0,-1 3-11 15,-2 3-6-15,0 5-17 0,-1 2 0 0,-3-2-12 16,6 4-10-16,-5-1 6 0,3 0-15 0,4-1-9 0,-1-5-6 16,1 1-7-16,1-4-8 0,3 0 0 0,3-1-6 15,-1-6-1-15,4 1-7 0,4-4 2 0,0-1-7 16,3-2 6-16,3-4-2 0,1-1 0 16,4-6-4-16,2-1 1 0,-8 0 1 0,8-2 10 0,-1-3-10 15,-4-1 2-15,1-1-1 0,-6 4 8 0,3-6 2 16,-4 5 5-16,-2-3 7 0,0 3 11 0,-5 5 3 15,0-3 13-15,1 3 16 0,-6 2 13 0,1-1 3 16,-1 4 2-16,0-2-2 0,0 1-9 0,-2 2-9 16,-2 1-5-16,4-3-11 0,-4 3-9 0,0 0-2 15,0 0-6-15,0 0-4 0,-10 13 3 0,1-2-7 16,3-4-7-16,0 3-1 0,0 0-6 0,1-1-10 16,1 0-8-16,-1 3-8 0,2-2-5 0,2 0-9 15,2 0-5-15,2-1 0 0,0-1-2 0,3 0 0 16,-1-4 2-16,4-2 0 0,0 2 6 0,1-1 1 15,3-4 4-15,0-1 2 0,-2 0 0 0,2-2 9 16,4-6-5-16,-2-1-2 0,-2-1 6 0,2-4 0 16,-3 1-5-16,4-8 6 0,0 3 1 0,-4-5 4 15,1 4 6-15,-3 3 6 0,-1-5 7 0,-1 6 4 16,-3-2 4-16,-1 9 10 0,-4-3 4 0,0 1-3 16,-3 1-6-16,-2 1-4 0,-2 2-1 0,-4 2-9 15,-3 2-2-15,-4-2 0 0,-1 5-6 0,-2 1-1 0,1 1 0 16,1 5-3-16,-2 0-4 0,4-1-3 15,3 2-8-15,2-3-16 0,3 4-10 0,3 1-7 16,1 1 2-16,1-4 0 0,8-1 2 0,1 2 3 16,4 0 7-16,6 1 0 0,3-4 4 0,5 0-1 0,5-1 4 15,0-3 5-15,1 2 1 0,-1-4 6 0,-2 0 6 16,-3 1 4-16,-1 1 9 0,-4-2 3 0,2 1 5 16,0 1 7-16,-4-1-2 0,2 1 2 0,-1 1 7 15,1 0-6-15,-6 4 1 0,2-2-1 0,-2 2 1 16,1 0 4-16,-2 2-8 0,1-2 6 0,-2 2-8 15,0 2 5-15,-2 0-8 0,0 2 0 0,-1-2-3 16,0 6-3-16,-2-5 5 0,-1 2-4 0,-1-2-1 16,-1 2-4-16,-2-1 4 0,0 2-2 0,-2-2-3 15,1-2-2-15,1 0-6 0,-1-4-5 0,1 0-3 16,0-1 0-16,0 1 4 0,0-5-2 0,1 5 14 16,-1-5-5-16,0 0-2 0,0 0-2 0,0 0 3 15,9-16-1-15,-1 5 0 0,-1-3-2 0,4-4 3 16,4-5-6-16,0-1 2 0,3 2 7 0,0 1 6 15,1-1 3-15,0 0 10 0,-2 4-1 0,-2 6 3 16,-2 1 3-16,0 2 3 0,-3 4-6 0,0-2 7 16,3 5-12-16,-1-2-2 0,0 4 0 0,0 0 0 15,-1 0-2-15,1 1-3 0,-2 5-6 0,-1 1 2 0,1 1-10 16,-3-1 8-16,-1 2 6 0,1 1-3 0,-4 0 2 16,4 0-8-16,-5 2 7 0,-1-1-1 15,2 5-4-15,-6-3 0 0,2 0-1 0,-3-1-3 16,-2 2 0-16,2-4-6 0,-1 2-4 0,3-7 3 0,0 3-4 15,0-3-1-15,0 1 17 0,2-3-15 0,-1 0 9 16,1-3-5-16,0 0 12 0,0 0-4 0,0 0-4 16,0 0 3-16,9-8-3 0,0-2-2 0,-1 0-7 15,4-6 12-15,9-1-3 0,-7 0-2 0,8 0 0 16,-1 2-3-16,1-2-2 0,2 5 10 0,-3 3-13 16,-2 1 1-16,0-1 1 0,2 3 1 0,-2 2-3 15,0 4 0-15,-1 0-2 0,-1 4 6 0,2 0-4 16,-4 1-4-16,2 3 8 0,-3 0-3 0,1 0 1 15,0 3 2-15,-1 0-3 0,-1 1 4 0,1-1 3 16,-1 1-1-16,0 3 0 0,1-5-3 0,-4 2 6 16,5-2-1-16,-1-1 4 0,2 1-1 0,-1-3 1 15,2-2 5-15,1 0-2 0,-1-1 2 0,4-1 2 16,-1-1 10-16,2-2-4 0,-3 0 3 0,-1-3-4 16,3 0 4-16,-2-1-21 0,-1-3 21 0,-1 0-12 15,0-5 8-15,-2 2 0 0,0-2-2 0,-3-1 2 16,1-3-8-16,-4 3 8 0,-1-2-6 0,-2 0-1 15,-5 2-18-15,-2 1 19 0,-3 2-1 0,-1-2 5 0,-11 3 7 16,-5 4-7-16,-6 1 9 0,-1 8-15 16,-5 1 32-16,7 7-14 0,-3-2 6 0,2 4 0 15,4 1-1-15,2-1-9 0,6 1 5 0,4 2-15 0,-1 4 7 16,6-6-5-16,5 2 5 0,5 2-9 0,2-2-32 16,8-2-40-16,7 5-42 0,7-2-37 0,6-1-48 15,17 0-92-15,4 5-111 0,-5-3-147 0,1-4-1566 16,0 0 702-16,-19-5 468 0</inkml:trace>
  <inkml:trace contextRef="#ctx0" brushRef="#br0" timeOffset="110711.04">16310 6939 176 0,'-11'1'257'0,"1"0"2"0,-4 1 3 0,4 3 6 15,-8-3-7-15,5 1 7 0,-1 1 0 0,1 0 13 16,3 0-14-16,-4 1 4 0,3-1-6 0,-2-1-5 15,3-1-12-15,3 1-14 0,1 1-14 0,0-2-12 16,3-1-21-16,3-1-27 0,-8 2-17 0,8-2-17 16,0 0-3-16,9 9-12 0,3-5-5 0,7 3-4 15,12-1-8-15,6-2 1 0,18 0 1 0,3-1 7 16,3-3 6-16,0 4 0 0,-5-4-6 0,-1-4-5 16,-3 4-2-16,2-1-1 0,-18-2-4 0,0 2-5 15,-1-1-6-15,-4-1-2 0,-2 2-16 0,-7 0 0 0,0-2-4 16,-4 1-9-16,-8 1-6 0,0 1-1 0,2 0-7 15,-7-1-6-15,0 1-3 0,1-3-13 16,-6 3-22-16,8 0-22 0,-8 0-41 0,0 0-56 0,8-1-71 16,-8 1-53-16,9 3-35 0,-2-1-35 0,1 3-55 15,4-2-56-15,0 1-1226 0,6-1 553 0,5-1 370 16</inkml:trace>
  <inkml:trace contextRef="#ctx0" brushRef="#br0" timeOffset="112030.101">17783 6852 316 0,'5'-9'385'0,"-2"3"12"0,-2 1 14 0,-1 0-13 15,0 5-12-15,-4-6-10 0,0 2-18 0,-1 4-17 0,5 0-27 16,-10 0-21-16,-3 5-22 0,4 2-21 16,-5 6-18-16,0-2-22 0,1 4-18 0,-1 7-20 15,0 0-17-15,4 0-13 0,0 1-12 0,2 2-15 0,2 2-13 16,3-2-8-16,1 2-15 0,-2 0-2 15,5 0-19-15,3-4-11 0,1-2-17 0,4-3-20 16,-1 0-12-16,2-3-9 0,3-4-5 0,3 1-12 16,3-5-9-16,2 2-6 0,6-5-2 0,-7-4-2 0,3-3-1 15,5-6 8-15,-1 1 5 0,-2-3 0 0,0-1 3 16,-3-6 7-16,-1 0 1 0,-4-2-1 0,2 0 6 16,-2-4 0-16,-2 0 1 0,-2-5 9 0,-3 5 0 15,0-1 0-15,-4 1 8 0,-1 0 9 0,-4 8 3 16,-2-1 9-16,-1 4 5 0,0 1 3 0,-2 0 1 15,1 4 4-15,-2-2-5 0,0 4 0 0,-4 1-5 16,2 3-3-16,-4-1-4 0,0 6-1 0,-1-1-2 16,-1 4-2-16,-2 2-4 0,4 1 1 0,-5 2-13 15,6 0-10-15,-1 3-11 0,4-3-19 0,2 1-12 16,1-1-23-16,-1 0-16 0,5-1 0 0,0-3 1 16,3 2 19-16,1-4-16 0,2 1 1 0,2-2 8 15,3-1 8-15,-2-2 8 0,1-2 2 0,8-3 12 0,1-5 7 16,-2-3 1-16,6-2 7 0,-1-3 6 0,-4-3 27 15,1-1-11-15,-5-1 12 0,2-1 16 0,-3-1 16 16,1 1 18-16,-3-1 14 0,-4 5 16 0,3 2 19 16,-2 2 30-16,-3 2 13 0,-1 1 1 0,0 2-4 15,-3 0-1-15,4 3-10 0,-5 1-11 0,4 1-15 16,-3 1-10-16,-1 1-7 0,0 3-11 0,0 0-5 16,0 0-7-16,8 9 0 0,-7-5-2 0,3 7-3 15,0-1 1-15,5 6-4 0,-3 4-3 0,1 4-1 16,-1 3-6-16,3 2 2 0,-4 2-5 0,-2 3 0 15,0 0 2-15,-1 2-8 0,-2 0 0 0,0 8-7 16,1-10 2-16,-2 12-6 0,-1-13 2 0,1 1-4 16,-1-2-1-16,-1-2-6 0,2-2-5 0,-2-9-8 15,1-2-5-15,2-5-1 0,0-2-1 0,-3 0 6 16,2-3-1-16,2-2 5 0,-2-2 0 0,1-3 4 16,0 0-1-16,0 0-8 0,7-22 0 0,-4 4 5 15,2-7 2-15,-1-3 0 0,4-3-3 0,1 1 1 0,-2-1 11 16,4 2-3-16,-2 0-1 0,3 2 2 0,-1 3 2 15,1 1-5-15,-3 7 0 0,0 0 0 16,1 4-3-16,-1 4-2 0,4-4 0 0,-4 5-3 16,-4 5 0-16,3-3-2 0,-2 5 0 0,8-2 3 0,-5 4-3 15,3 0 3-15,0 5 1 0,0-2 0 0,3 3-2 16,1 4 4-16,-1-2-7 0,-1 1 6 0,1 2-2 16,-1-6 7-16,2 5-12 0,-1 0 1 0,-5-5-8 15,4 3 1-15,2-3 1 0,-5-1-3 0,2 0 0 16,0-3 4-16,-2-3-2 0,1 0 5 0,0-3-4 15,0 2 2-15,1-4-2 0,-3-1 5 0,0-4-1 16,4-2 3-16,-9-2 1 0,7-3-3 0,-2 0 1 16,0-6-2-16,-1-5 6 0,0 4 0 0,-4 3 1 0,-1 2 0 15,0 1 4-15,-4 1 0 0,0 2 4 16,-3 3 14-16,2 0 0 0,0 3 1 0,-2 4-2 16,-2-2 0-16,-1 3-3 0,-7 0-1 0,4 4-4 0,-5 3 0 15,-5 2-2-15,0 2 0 0,0 3-5 0,-6 7 0 16,2 0-1-16,4 2-2 0,0 2-7 15,1 1 4-15,4 1-19 0,5 0-6 0,1-4-19 0,3 6-13 16,3-4-23-16,2-3-19 0,6 0-17 0,-1-3-20 16,4 0-16-16,4-1-3 0,0-3 7 0,2-2 11 15,2-3 6-15,1-3 24 0,-2-2-2 0,5-2 13 16,-2-3 15-16,-3-4 3 0,4-4 9 0,0-2 8 16,3-6 11-16,-4-2 6 0,3-1 20 0,-7-2 12 15,2-1 15-15,1 1 12 0,-4-1 15 0,0 2 10 16,-4 1 6-16,3 0 5 0,-5 7 8 0,-2 3 10 15,2 3 1-15,-3-2 1 0,0 2-10 0,-1 5-3 16,0 0-1-16,-1 0-15 0,6 3-5 0,-4 2-4 16,-5 0-1-16,13 6-1 0,-3 0-4 0,3 5-4 0,-4-2 1 15,1 5-1-15,-1-2-4 0,0 3 2 16,-1-1-8-16,2 6 1 0,-1-4-1 0,-2 4 0 16,-2-2-3-16,1 0 2 0,-2 2-1 0,-2-2-8 0,1 0 1 15,-2-1-4-15,-2-1-5 0,0-3 4 0,1-3 2 16,-2 0-5-16,0-5 5 0,0 1 10 15,0 0-10-15,1-5 3 0,1-1-3 0,-7 3-1 0,7-3 0 16,0 0 2-16,-3-14-4 0,1 4 3 0,1-2 1 16,2-5-3-16,1 0-2 0,1-7 1 0,4 2 0 15,-1-2 1-15,0-2-2 0,3 2 0 0,4-1-2 16,0 0-7-16,3 1 0 0,3 3-9 0,0 0-5 16,2 3-22-16,-4 6-22 0,5-2-29 0,-7 6-43 15,7 1-28-15,-2 0-31 0,2 3-28 0,-2 4-34 16,2 0-31-16,6 3-33 0,0 3-38 0,-1-1-1035 15,-6 1 465-15,-1 4 312 0</inkml:trace>
  <inkml:trace contextRef="#ctx0" brushRef="#br0" timeOffset="113211.677">19715 6873 36 0,'5'0'194'16,"-5"0"-3"-16,8-7-4 0,-7 1 6 0,3-1 15 16,-4 0 7-16,1-3-1 0,2 1-2 0,-3-3 2 0,0 0 5 15,0 0 1-15,-3 0 12 0,3 2 4 0,-1-5 0 16,1 6 4-16,-4-2 4 0,3 1 0 15,-3 4-5-15,0 1-12 0,-2 0-13 0,-2 1-17 16,-2 2-17-16,-4 0-19 0,-3 7-10 0,-3-2-15 0,2 4-13 16,-8 0-13-16,2 5-14 0,0 3-6 0,2 1-5 15,7-3-16-15,-2 8-10 0,3-5-18 0,-2 3-18 16,9-1-25-16,-2 0-25 0,5-1-27 0,2 0-19 16,2 0-14-16,2-4-1 0,5-2 5 0,3-3 12 15,4 0 0-15,0-2 12 0,4-3 0 0,0-2 11 16,1-5 0-16,0 0 9 0,0-2 0 0,0-1 9 15,1-2 3-15,-2-1 5 0,5-4 8 0,-7 3 3 16,7-5 11-16,-4 6 9 0,-3-2 5 0,0 2 10 16,-5 2 3-16,0 2 4 0,1 0 2 0,-5 2 6 0,0-1-4 15,-1 4-9-15,-1-2 0 0,-2 2-3 16,-3 1-2-16,7 0-2 0,-7 0 2 0,0 0-4 16,7 5 0-16,-6-2 0 0,0 1-11 0,1 2 8 0,0 1 7 15,-1-2-11-15,2 2-3 0,-1 2-1 0,0-5-1 16,0 5-9-16,2-4-13 0,0 2 1 0,1-3-6 15,0 0-2-15,2 0-7 0,-2 0 6 0,1-1-3 16,3-5 3-16,1-3 2 0,-1 1 2 0,2-2 5 16,1-2 0-16,1-7 8 0,0-1 7 0,-3-1 8 15,0-7 0-15,-1 1 7 0,0-5 11 0,0 1 11 16,-2-1 7-16,-1-1 10 0,0 1 12 0,-2 0 12 16,0 0 29-16,-2 2 6 0,0 0 13 0,0 7 7 15,0 1 19-15,-1 2 6 0,0 0 8 0,-1 5-1 16,2 2 0-16,-4 2-10 0,2 2-15 0,0 0-16 15,0 0-1-15,0 5-30 0,0 0-6 0,0 0-2 16,0 0-16-16,2 25 1 0,-1-14-29 0,-1 4 15 0,0 2-4 16,0 7-5-16,-1 0 12 0,1 3-20 0,-2-1-5 15,4 4 11-15,-2-1-17 0,4-1-3 16,-2-1 0-16,-1 4-8 0,2 1 1 0,0-3-14 16,0-3-3-16,2-1 0 0,0-6-4 0,0-2-21 0,4-2-12 15,-2 0-2-15,-1-6-6 0,3 0-2 0,1-4 4 16,0-1 6-16,0-2 5 0,3-2-1 15,0-2 3-15,8-3 14 0,-5-5-8 0,-3 0 1 0,5-4 1 16,0-6 8-16,0-2 3 0,-7 5 11 0,0 3-10 16,1-1 2-16,-3-1 9 0,0 3 5 0,-1 3 8 15,-2 0-5-15,-1 2 5 0,-1 3-2 0,-3-1 5 16,3 1 2-16,-1 3-11 0,-1-1-9 0,-2 3 4 16,0 0-1-16,0 0-1 0,13 7 2 0,-8-1 1 15,-1 2-2-15,5 0 1 0,-4 3-2 0,-1 0 6 16,1 4-4-16,4-1 1 0,1 1-1 0,0-4-12 15,-2-1 10-15,1-1-9 0,1-1 17 0,3 0-4 16,-2-3 5-16,4 4 4 0,-1-6-7 0,-2-3-1 16,1 0 2-16,5 0-3 0,-5-1 3 0,6-4 0 15,-4-1-2-15,1-1 2 0,0-3 0 0,0-2 0 16,-1-1-1-16,-1-2 0 0,0 2 2 0,-1-1-7 16,-1-2 5-16,-1 3 1 0,-2-2-8 0,-3 4 6 0,-2 0 12 15,1 0-14-15,-2 1 17 0,-1 3-11 0,-2 3 4 16,0-1-6-16,0 0-2 0,-4 2-3 0,4 3-9 15,-10-1 12-15,1 2 11 0,0 7-16 16,-1-1-6-16,-3 3 2 0,2 5 2 0,-3-1-8 0,2 2-3 16,0 7 4-16,0 1 0 0,4 2-1 0,2 2-5 15,1 2-6-15,1-3-5 0,3 3 0 0,1-2-11 16,0 3 5-16,5 2-18 0,0-5 25 0,9 4-11 16,-1-3 15-16,3 2-3 0,0-2 0 0,2 0-1 15,-3 0 9-15,0-4 1 0,-2-1 1 0,-5-6-1 16,-2 0 2-16,-5-6 4 0,3 5-8 0,-8-3 11 15,-1 0-4-15,-5-5 8 0,0 0-2 0,-6-2-1 16,-3-2-3-16,-1-1 12 0,-2-1-2 0,-5-2 6 16,-1-6 4-16,0 2 3 0,-1-4 4 0,-1-4 11 15,4 2 1-15,0-3 10 0,9-1-10 0,1 4 17 16,2-5-20-16,0 2 24 0,6 3-4 0,3-2-2 16,2 0-5-16,2 2-4 0,2-7-10 0,4 0 3 15,3 3-6-15,7-3-3 0,-1 4-4 0,9-3-16 0,4 0 10 16,3-2-12-16,2 2 0 0,15-3 0 15,-14 3-15-15,4 4-46 0,-1-2-16 0,-3-1-51 16,-1 0-59-16,-4 0-76 0,0-2-87 0,-6-1-85 0,-3-2-105 16,-4-2-1505-16,-7 4 681 0,-7-3 454 0</inkml:trace>
  <inkml:trace contextRef="#ctx0" brushRef="#br0" timeOffset="113328.88">20092 6654 398 0,'-6'-1'449'0,"-2"2"-75"16,8-1-47-16,0 0-43 0,0 0-40 0,0 0-35 16,42-1-42-16,-14 1-41 0,2 0-72 0,2 0-87 15,-2 0-102-15,1-3-687 0,2-1 274 0,-5 1 182 16</inkml:trace>
  <inkml:trace contextRef="#ctx0" brushRef="#br0" timeOffset="114014.983">22079 6620 14 0,'-14'-22'372'16,"-2"1"-2"-16,3 5-8 0,4 0 5 0,-3 3-5 15,1 1-5-15,2 4 0 0,0 1-14 0,5 2-23 16,-2 1-32-16,2 3-30 0,0 0-33 0,4 1-14 16,0 0-19-16,-10 10-18 0,5 1-13 0,2 0-13 15,1 6-17-15,-2 1-13 0,0-1-14 0,4 3-6 16,-3 6-19-16,2 0 1 0,-2-1-4 0,-3 2-8 15,6-1-6-15,-1 0-7 0,-2 2-7 0,1 0 0 16,-1-2-9-16,-1-8-6 0,-1-1-5 0,4 0-8 0,-3-4-2 16,0-3-7-16,3-1 0 0,1-2 0 0,-1-3 2 15,-2 1 5-15,3-3-3 0,0-2-4 16,0 0 0-16,0 0 1 0,-5-16-3 0,1 6-2 0,0-7 0 16,0-8 2-16,1-3-2 0,0 1 4 0,-1-4 3 15,-1-3 0-15,0 1 0 0,1-2 25 0,0-1 11 16,-1 0 19-16,0-11 8 0,1 13 8 0,3 5-2 15,4 0 2-15,-3 3-10 0,2-1-7 0,1 8-7 16,0-1-4-16,3 4-6 0,1-1-9 0,1 2-8 16,6-1 10-16,0 0-15 0,0 2-13 0,4 2 5 15,0 0-1-15,9 0-6 0,7 2-4 0,-6 3-14 16,3 2-27-16,-5 0-32 0,3 3-49 0,-10 3-59 16,3 0-67-16,-3 4-70 0,-4 0-64 0,-2 2-63 15,0 3-65-15,-8 0-1163 0,-4-1 555 0,-3 3 368 16</inkml:trace>
  <inkml:trace contextRef="#ctx0" brushRef="#br0" timeOffset="114170.073">21950 6568 60 0,'0'0'329'0,"4"0"-34"16,-4 0-21-16,13-4-20 0,-3 1-11 0,8-3-9 0,1 0-17 15,9-2-16-15,1 1-20 0,2 0-15 0,-3 2-21 16,-1 0-10-16,2 5-23 0,-7 0-30 0,-3 0-48 15,0 3-57-15,-6 1-70 0,1 1-66 16,-5 0-85-16,-1 2-571 0,-3 2 271 0,-5 2 182 0</inkml:trace>
  <inkml:trace contextRef="#ctx0" brushRef="#br0" timeOffset="114356.603">22047 6922 366 0,'2'5'371'0,"-2"-1"-27"15,0-4-12-15,2 2-16 0,-2-2-13 0,11 0-13 16,1-2-14-16,2 0-11 0,1 0-26 0,7-3-17 16,6 0-20-16,2 0-18 0,0 0-23 0,1 1-17 15,-2 2-16-15,5-2-37 0,0 2-54 0,-1-3-75 0,-3 5-65 16,-1-3-74-16,-7 1-85 0,6 1-98 16,-8-1-751-16,2-5 371 0,-2 0 246 0</inkml:trace>
  <inkml:trace contextRef="#ctx0" brushRef="#br0" timeOffset="114549.086">22902 6671 45 0,'5'-4'370'0,"0"0"-6"15,-2 2-16-15,-1-1-11 0,2 0-11 0,-4 3 18 0,0 0-39 16,0 0-8-16,0 0-12 0,0 0-10 0,-13 12-12 16,5-3-17-16,-4 2-22 0,-1 1-16 15,-2 2-24-15,-5 1-16 0,-1 5-19 0,-1-1-13 0,2 0-20 16,-2 5-34-16,-1-2-42 0,-2 2-46 0,2 0-61 15,-5-1-53-15,-1 3-56 0,5-5-75 0,-3 0-62 16,4-4-62-16,3-2-893 0,4-7 422 0,6-3 282 16</inkml:trace>
  <inkml:trace contextRef="#ctx0" brushRef="#br0" timeOffset="115196.989">22540 6710 42 0,'4'-18'332'16,"0"0"4"-16,0 2 9 0,-3 4 19 0,3 0 12 15,-3 2 4-15,3 2-4 0,-4 2-18 0,3 0-27 16,-2 2-29-16,-1 1-29 0,0 3-29 0,3-5-27 16,-3 5-19-16,0 0-14 0,0 0-13 0,14 10-11 15,-9-1-14-15,0 1-9 0,0 1-16 0,5 2-10 16,-1 3-9-16,1 1-9 0,0-1-8 0,2 8-8 0,1 3-9 16,0-5-4-16,-2 4-7 0,4 1-6 15,-2-4-3-15,2 0-4 0,1-1-1 0,-1 0-9 16,-2-10 0-16,2 2-8 0,1-1-1 0,1-4-7 15,2-2 2-15,-2-2-4 0,1-1 4 0,0-1-6 0,1-5-2 16,-1-3 2-16,1-4-2 0,-1-2-1 0,5-8-1 16,-2-5 1-16,-1 1 0 0,-2-7-1 15,1 0 2-15,4-11-3 0,-2-3 0 0,-5 11 7 0,-2-10 9 16,-2 11 31-16,-2-1 20 0,-4 0 33 0,3 5 25 16,-1 2 7-16,-4-1 5 0,-2 10 11 0,1 2 12 15,-2 3 6-15,-1 2-6 0,0 2-17 0,0 2-50 16,0 3-102-16,0 0 0 0,0 3 0 0,0 0 0 15,0 0 0-15,3 18 0 0,-6-1 0 0,6 3 0 16,-6 3 0-16,3 6 0 0,-1 0 0 0,-3 5 0 16,3 1 0-16,-2-1 0 0,-1 1 0 0,-1 15 0 15,-5 2 0-15,5-4 0 0,-3-12 0 0,-6 11 0 16,7-14 0-16,0-4 0 0,-1 1 0 0,2-1 0 16,4-10 0-16,-1-2 0 0,2-1 0 0,1-6 0 15,0-2 0-15,-1-3 0 0,2-3 0 0,-1-2 0 16,0 0 0-16,25-15 0 0,-4-2 0 0,3-4 0 15,-2-4 0-15,11-13 0 0,4 0 0 0,-3-4 0 0,2-3 0 16,0 5 0-16,1-1 0 0,-1 4 0 16,5 4 0-16,-13 10 0 0,4 2 0 0,1 3 0 15,-1 2 0-15,0 3 0 0,-4 5 0 0,0 0 0 0,-10 6 0 16,3 0 0-16,-1 5 0 0,-3-1 0 0,-5 3 0 16,1 1 0-16,-4 2 0 0,1 0 0 0,-1 1 0 15,-1 3 0-15,-2-1 0 0,-2 6 0 0,-4-4 0 16,0 3 0-16,-4 2 0 0,-4 1 0 0,1-1 0 15,-6 5 0-15,-5 2 0 0,1-1 0 0,-3-1 0 16,-3-5 0-16,-1-1 0 0,-4 0 0 0,-4 0 0 16,0-1 0-16,-18 2-510 0,-4-2-98 0,2-2-1751 15,-3-1 787-15,-2-3 524 0</inkml:trace>
  <inkml:trace contextRef="#ctx0" brushRef="#br0" timeOffset="116511.699">17028 7946 19 0,'-22'5'198'0,"3"0"-5"15,-1 1 5-15,2-1-3 0,1 0 1 0,3-3-5 16,4 3-10-16,-2-3-8 0,6-1-14 0,0 2-12 16,-1-2-10-16,3 2-10 0,4-3-10 0,-5 0-9 15,5 0-5-15,-4 1 1 0,4-1 13 0,0 0 4 16,0 0 12-16,0 7-1 0,0-7 1 0,8 3 16 15,-3 0 7-15,0 0 3 0,4-1 4 0,0-2 6 16,4 2 0-16,6 0 1 0,-1 0-5 0,4-2-8 16,6 0-11-16,2-2-12 0,4 1-5 0,0-2-3 15,6 2-10-15,11 0-5 0,0-3 1 0,1-1-10 16,-2 2-3-16,4 0-1 0,-2 1-5 0,1-2-7 0,-1-1-3 16,2 4-5-16,-2 1-4 0,4-2 6 15,-2-1-12-15,0 1-6 0,-1-1-4 0,2 2-2 16,-1-2-4-16,6 1-3 0,-6 0 1 0,7-2-5 0,-1 3-1 15,0-2 1-15,-2 1-10 0,3-3 2 0,-1 2-5 16,4 0 3-16,1-3-1 0,26 1-4 16,-28 1-2-16,4-2 1 0,24 0-4 0,0 1 1 0,-28 3-6 15,4-4 5-15,22 1 3 0,-25 1-4 0,1-1 2 16,28-3 1-16,-27 5-3 0,-1-2 3 0,0 0-4 16,-1 0-2-16,1 2-4 0,0 2 14 0,-2-2-12 15,0-1-3-15,-3 2 0 0,-3 0 0 0,7 0 1 16,-9 2-3-16,3-2-2 0,-4 1 10 0,0 0 2 15,1 1-9-15,1-6 6 0,-3 6-1 0,0 2 2 16,1-2-3-16,0-4 6 0,-2 3 7 0,3-2 0 16,-5 0-5-16,2 0 1 0,-1 1-1 0,3 0 2 15,-3-3-1-15,-11 0 6 0,12 1 2 0,1 1-5 16,0-2 2-16,-3 2-6 0,1 3-7 0,-12-3 7 0,14 0-2 16,-2 0 4-16,-10 1-20 0,13 0-9 15,2-2 0-15,-1 2 0 0,1-2 0 0,-1 1 0 16,0 0 0-16,3 1 0 0,-1-1 0 0,5-1 0 0,0-1 0 15,5 2 0-15,23-4 0 0,-26 4 0 0,27-1 0 16,-28 0 0-16,3-1 0 0,26-3 0 0,-31 5 0 16,8-1 0-16,21 2 0 0,-28-2 0 0,5-2 0 15,-2 4 0-15,0-1 0 0,0 2 0 0,3 0 0 16,-4-2 0-16,-1 2 0 0,-2-4 0 0,-2 2 0 16,-4 3 0-16,1-5 0 0,0 1 0 0,-1 0 0 15,1 1 0-15,-6-4 0 0,5 6 0 0,-15-1 0 16,10 0 0-16,-10-1 0 0,-4 2 0 0,0-4 0 15,-3 5 0-15,-2-1 0 0,-3-2 0 0,-9 1 0 0,2 0 0 16,-4 1 0-16,-4-1 0 0,-1 2 0 16,-1 2 0-16,-3-4 0 0,-3 2 0 0,4-1 0 15,-3 1 0-15,-6 0 0 0,8 0 0 0,-8 0 0 0,8 0 0 16,-8 0 0-16,5-3 0 0,-5 3 0 0,0 0 0 16,0 0 0-16,0 0 0 0,0 0 0 0,-45 9 0 15,9-5-792-15,-21 1-1675 0,-10-3 823 0,-34-2 548 16</inkml:trace>
  <inkml:trace contextRef="#ctx0" brushRef="#br0" timeOffset="117410.61">18137 8848 94 0,'0'-10'410'0,"0"0"0"15,0 0 0-15,-2 1-7 0,2 2 0 0,-2 2-3 16,2-1-16-16,2 2-26 0,-2 4-29 0,-2-6-30 0,2 6-27 15,0 0-18-15,0 0-14 0,0 0-8 0,0 18-10 16,2-6-12-16,-2 5-12 0,2 0-6 0,-2 1-14 16,4 1-9-16,2 5-5 0,-2 0-2 0,-1-5-16 15,3 8-7-15,-1 0-10 0,0-1-15 0,-1-2-6 16,-4 3-9-16,5-1-2 0,-4 3-12 0,2-4-9 16,1 3-9-16,-4-3-12 0,1-2-1 0,-2-5-4 15,1-1 1-15,-3-1-4 0,2-4-16 0,1-1 7 16,0-4-17-16,-3-2 12 0,3 0 6 0,0 1-17 15,-1-3 15-15,1-3-7 0,0 0-7 0,0 0 1 16,0 0 4-16,-4-20-9 0,0 4 3 0,4-2-4 16,-1-8-5-16,-4 1 2 0,3-5-6 0,-1-2-1 15,-1-4-1-15,-1-12 4 0,-1 2-9 0,-2 0 20 0,-1-3-13 16,3 3-9-16,-2 0 0 0,3 9 0 0,-1 3 0 16,2-1 0-16,-1 3 0 0,2 0 0 15,0 3 0-15,3 4 0 0,-1-2 0 0,4 8 0 0,1-5 0 16,2 6 0-16,5 1 0 0,4-5 0 0,6 6 0 15,-3-4 0-15,9 4 0 0,0 0 0 0,1 3 0 16,3 0 0-16,-2 2 0 0,4 3 0 0,-1 1 0 16,0 1 0-16,0 0 0 0,6 2 0 0,-2 2 0 15,0-3 0-15,-3 3 0 0,-1 0 0 0,-4 4 0 16,-6 0 0-16,-5-2 0 0,0 3 0 0,-4 0 0 16,-1 1 0-16,-2-2 0 0,-2 3-59 0,-2 1-91 15,-1 1-43-15,-4 5-58 0,-2-1-65 0,-4 5-57 16,-5 8-55-16,-7 0-58 0,-1 0-82 0,-6 3-1221 15,-4 0 595-15,-10 6 398 0</inkml:trace>
  <inkml:trace contextRef="#ctx0" brushRef="#br0" timeOffset="117677.151">18269 9005 149 0,'-12'-2'396'0,"12"2"-13"0,-6 0-2 0,6 0 2 15,-8 0-12-15,8 0-16 0,0 0-23 0,0 0-25 16,0 0-19-16,0 0-15 0,13-5-10 0,0 4-14 16,3-2-13-16,6 3-15 0,5-1-17 0,3 0-15 15,2 1-20-15,-1-4-12 0,1 4-16 0,3 0-13 16,-3-1-16-16,-2 2-7 0,-2 1-13 0,-1 0-10 16,-7-1-20-16,-3-1-31 0,-3 2-34 0,-1 2-51 15,-3-1-67-15,-1-2-50 0,-4 3-46 0,-1-1-50 16,-1 4-56-16,-3-2-64 0,-3 0-1119 0,-2 4 502 15,0-2 334-15</inkml:trace>
  <inkml:trace contextRef="#ctx0" brushRef="#br0" timeOffset="117910.87">18319 9336 140 0,'-11'3'372'16,"4"0"-11"-16,0-2-12 0,0 2-12 0,0-2-13 0,2 0-11 15,1 2-18-15,0-1-24 0,4-2-15 0,-4 1-3 16,4-1 4-16,0 0 2 0,18 4-7 0,-5-6-14 16,5 4-9-16,3-2-16 0,9 0-14 0,-2 0-1 15,4 0-26-15,0 0-12 0,0-2-18 0,4-1-11 16,2 0-10-16,-1 1-14 0,-1-2-10 0,-4 2-5 16,1-1-19-16,-5 0-13 0,2 1-27 0,-10 1-33 15,-1 0-54-15,-5-2-51 0,4 1-72 0,-4-1-51 16,-2 1-53-16,-2 1-51 0,0-3-69 0,-2 1-1175 15,-3-6 526-15,4 2 350 0</inkml:trace>
  <inkml:trace contextRef="#ctx0" brushRef="#br0" timeOffset="118616.079">19153 8742 211 0,'2'-12'363'0,"2"4"2"16,-2-2-7-16,0 5 6 0,1 1-19 0,-3-1-14 15,1 2-23-15,0 0-21 0,-1 3-19 0,0 0 9 0,0 0 20 16,10 8-3-16,-7 2-7 0,3 1-15 0,-2 6-11 16,1-2-19-16,0 4-19 0,-1-1-10 0,3 7-22 15,-2 0-13-15,1 2-12 0,-2-1-8 0,2 0-5 16,-2 2-23-16,0 1-10 0,-1 2-11 0,-1-4-8 16,-2-1-10-16,1 3-9 0,-1-2-6 0,-1 2-11 15,-4-5-6-15,2-4 0 0,0 0-6 0,-4-4-7 16,6-5-6-16,-3 0-5 0,0 1-4 0,3-6 6 15,0-1-10-15,0 1 8 0,-1-4-4 0,2-2-8 16,0 0-1-16,0 0-4 0,-4-12 9 0,6 0-10 16,-2-6-8-16,2-5 7 0,0-4-2 0,1-1-5 15,-1-2-1-15,-2-4 0 0,2 0-3 0,-4-2-1 16,2-10 3-16,-2 10-5 0,-1-13 6 0,3 4-5 16,-2-4 4-16,2 15-6 0,2 0 7 0,1 1 3 15,3 0-5-15,2 5 5 0,-1 5-5 0,-1 3 5 16,3 3 0-16,1 3 4 0,-1 1-6 0,4 0-1 15,1 2-6-15,-2 5 1 0,4-1 3 0,1 1-5 0,2 1 0 16,0 2 0-16,0 3 3 0,2 2-5 0,-3-1-2 16,3 5-1-16,-4 1 8 0,-4 4-5 15,-1 0 1-15,-4-1 2 0,-4 3 0 0,-3 4-11 0,-3 3 14 16,-2 5-7-16,-10 2 7 0,-3 0-11 0,-2-1-2 16,-2-1-8-16,-1 1 6 0,0-1-4 0,0-4-4 15,2-2 5-15,6-5-3 0,5-6 2 0,0 0 4 16,1-1-4-16,2-2 2 0,2-1-3 0,0 1 0 15,0-2 0-15,4 0 0 0,0 1 4 0,3-1 4 16,1 1-3-16,2 0 5 0,3-1-5 0,4 2 10 16,4 1-3-16,0-1-1 0,2 1 2 0,1-1-2 15,5 3 3-15,-2-1-4 0,4 0 4 0,-4 0-3 16,-1 1 7-16,-2 1-2 0,4 3 3 0,-6-4-4 16,0 1 4-16,-5 1-10 0,2 1 11 0,-6-3 6 15,0 0 2-15,-2 2 0 0,-4 1-2 0,1-1 3 16,-8 0-3-16,2 2 9 0,-6 2-3 0,-2 2-5 0,-2 0 7 15,-7 3 3-15,0 0-22 0,-5 0 12 0,-2-1-1 16,1 1-5-16,-5-4 3 0,2 2 4 0,-4-1-7 16,3-2 3-16,1 2-21 0,1-3-8 0,0-3-21 15,9 0-28-15,0-3-38 0,3 0-39 0,1-4-49 16,4 0-59-16,3 0-59 0,1-3-64 0,0-1-63 16,6 1-54-16,-2-8-1325 0,6 0 607 15,0-1 404-15</inkml:trace>
  <inkml:trace contextRef="#ctx0" brushRef="#br0" timeOffset="118977.702">19975 8630 415 0,'-3'-24'429'0,"-1"4"-4"15,0 5-13-15,3-3-16 0,-5 2 1 0,3 4-2 16,-1 0-9-16,2 0-4 0,-1 2-11 0,3 0-20 15,0 4-18-15,0-1-37 0,0 2-27 0,0 1-26 0,0 4-38 16,0-3-16-16,0 3-7 0,0 0-6 16,13 8-9-16,-7-2 8 0,1 6 3 0,2 3-6 15,2 6-6-15,1 6-2 0,-2-1-1 0,0 1 1 0,-2 3-13 16,-1 3-5-16,0-1-9 0,-4 1-9 16,1 4-100-16,-2-3-28 0,0 1 0 0,-3-2 0 0,2 1 0 15,-2-1 0-15,0 0 0 0,-1 1 0 0,1-4 0 16,-2-1 0-16,0 0 0 0,-2 2 0 0,1-2 0 15,3-2 0-15,-3-3 0 0,0-7 0 0,0 0 0 16,0 0 0-16,2-5 0 0,1 0 0 0,-1 0 0 16,2-2 0-16,0-2 0 0,0-1 0 0,0-1-4 15,0-1-391-15,2-1-56 0,-1 0-61 0,5-2-89 16,-6-2-1475-16,10-5 692 0,-2 1 460 0</inkml:trace>
  <inkml:trace contextRef="#ctx0" brushRef="#br0" timeOffset="119462.408">20499 8598 167 0,'-17'-7'366'15,"-7"-5"2"-15,6 5 29 0,6 2-17 0,-4-2 12 16,7 2 9-16,-2 2-3 0,5-2-12 0,-3 3-23 15,5-1-29-15,3 1-27 0,1 2-29 0,0 0-18 16,5-9-23-16,0 6-6 0,9-1-16 0,5 0-4 16,7-3-1-16,5 2-7 0,4-2-14 0,1 3-4 15,15-7-10-15,2 3-19 0,-1-2-3 0,-2 1-13 0,-12 3 8 16,12-1-21-16,-10 2-8 0,-3-3-6 16,1 4-12-16,2-5-14 0,-6 3-6 0,2 0-6 15,-5-1-7-15,-1 3-9 0,-2-1-6 0,-5 1-10 0,-6 2-28 16,-5-1-15-16,0 1 0 0,-3-1 0 15,-1 3-9-15,-2-2-88 0,-1 2-56 0,-5 0-47 16,8-1-60-16,-8 1-52 0,0 0-32 0,-1 6-19 0,-6-2-25 16,-4 3-21-16,3 1-21 0,-5-1-5 0,-2 0-1162 15,0-1 531-15,-2 1 356 0</inkml:trace>
  <inkml:trace contextRef="#ctx0" brushRef="#br0" timeOffset="119678.854">21086 8453 839 0,'-6'3'78'0,"6"-3"47"0,-10-3 24 15,10 3 8-15,-9 0 11 0,5-2 8 0,4 2 5 16,-13 0 3-16,13 0 0 0,-6 0 2 0,6 0-3 15,-7 2 5-15,3 1 4 0,3 1 14 0,-3 1 25 16,2 7 12-16,-2-3 0 0,0 7 2 0,4 3-2 16,-4 6 6-16,3 3 11 0,1-3-8 0,0 4 6 0,0-3-4 15,0 5-10-15,0-3-9 0,0 3-8 16,-3-2-10-16,6-1-7 0,-3 2-11 0,1-4-15 16,2 3-6-16,-3-5-27 0,1-3-13 0,0-3-13 0,2 3-13 15,-2-1-12-15,2-2-11 0,2 3-14 0,-4-3-42 16,0-1-33-16,2 0 0 0,-6 1 0 15,3-2 0-15,4 1-40 0,-5-6-149 0,2 1-87 0,-1-1-79 16,3-2-92-16,-2 2-84 0,-1-8-1588 0,5 2 707 16,-2-1 470-16</inkml:trace>
  <inkml:trace contextRef="#ctx0" brushRef="#br0" timeOffset="120262.448">21669 8507 459 0,'6'-10'480'16,"-2"5"-35"-16,1-2-38 0,-1 3-25 15,1 0-27-15,-1 2-10 0,-4 2 9 0,0 0 9 0,8 10 2 16,-6 2-9-16,2 4-9 0,0 8 2 0,5 2-18 16,-5 1-18-16,-2 3-23 0,1-1-17 0,1 4-19 15,-2-2-21-15,-2-1-16 0,2 2-20 0,-2-3-17 16,0 2-14-16,-2 1-14 0,0-1-16 0,-2-2-9 15,-1 0-14-15,0-2-10 0,-7-2-11 0,2-1-85 16,-3 0-7-16,4-9 0 0,4-1 0 0,-3-2 0 16,3-5 0-16,-1 3 0 0,2-5 0 0,0 0 0 15,3-1 0-15,1-4 0 0,0 0 0 0,0 0 0 16,1-24 0-16,4 9 0 0,5-9 0 0,-2-3 0 0,4-4 0 16,-1-1 0-16,5-16 0 0,-2 1 0 15,1-2 0-15,1 0 0 0,5-2 0 0,-3 5 0 16,2-4 0-16,-4 16 0 0,5-9 0 0,-3 16 0 0,1 3 0 15,3-1 0-15,0 4 0 0,1 2 0 0,-1 3 0 16,2 2 0-16,1 3 0 0,1 2 0 0,-6 5 0 16,11 4 0-16,-3 2 0 0,2 8 0 0,2 0 0 15,-3 4 0-15,-2 1 0 0,2 2 0 0,-5 4 0 16,1-1 0-16,-5 3 0 0,1 2 0 0,-6-2 0 16,3 3 0-16,-4 0 0 0,0 1 0 0,-8 1 0 15,1-1 0-15,-5-2 0 0,-3 4 0 0,-3-5 0 16,-5 2 0-16,-3 0 0 0,-5-1 0 0,-4-2 0 0,-4 1 0 15,-6-1 0-15,-10 4 0 0,-6 0 0 0,1-5 0 16,-1-1 0-16,8-9 0 0,-13 5 0 16,3-5 0-16,12 0 0 0,-14-2 0 0,0 5 0 0,15-11 0 15,-1 0 0-15,1 0 0 0,1-4 0 0,4 0 0 16,3-3 0-16,6 3 0 0,4-2 0 16,6-3 0-16,0 4 0 0,3-3 0 0,3 2 0 0,4-3-133 15,2-1-343-15,3 1-47 0,5-3-64 0,8-2-1571 16,4-6 720-16,6 3 478 0</inkml:trace>
  <inkml:trace contextRef="#ctx0" brushRef="#br0" timeOffset="120795.038">22976 8468 217 0,'14'-26'495'0,"0"11"-20"0,-3 2-12 0,-6 4-12 16,2 0-24-16,-3 3-25 0,-1 1-24 0,0 2-23 0,0 0-25 15,-3 3-5-15,0 0 2 0,10 8 4 16,-2 1 6-16,-3 6-3 0,0 3-12 0,0 6-24 16,-1 3-22-16,1 1-17 0,0 0-17 0,0 0-23 0,-1 2-15 15,-1-1-18-15,-2 2-16 0,-2 2-16 0,-2-3-13 16,-2 1-68-16,1-1-73 0,-5-2 0 16,0 1 0-16,0-1 0 0,-3-1 0 0,3-4 0 0,-3-5 0 15,5-2 0-15,-1-7 0 0,3 0 0 0,2-1 0 16,-2 0 0-16,4-6 0 0,-3 0 0 0,4-2 0 15,0 0 0-15,-4-9 0 0,8-2 0 0,-4-5 0 16,0-2 0-16,0-12 0 0,5 1 0 0,0-3 0 16,-2-5 0-16,6-10 0 0,-4-1 0 0,1-1 0 0,3 3 0 15,3-4 0-15,-1 1 0 0,3 0 0 0,4 2 0 16,1 2 0-16,6 2 0 0,-6 12 0 16,1 6 0-16,3 1 0 0,0 3 0 0,0 5 0 0,3-1 0 15,-2 3 0-15,2 4 0 0,-7 3 0 0,0 3 0 16,4 3 0-16,-4 2 0 0,4 3 0 15,3 8 0-15,-2 3 0 0,-1 1 0 0,0 5 0 0,-2 2 0 16,-2 2 0-16,-2 1 0 0,-2 3 0 0,1 0 0 16,-7 3 0-16,0-1 0 0,1 1 0 0,-1-1 0 15,-4 2 0-15,2-1 0 0,-6 0 0 0,4-1 0 16,-1 3 0-16,-3-5 0 0,3 0 0 0,-4-1 0 16,1-4 0-16,-1 2 0 0,0-8 0 0,-2 3 0 15,-1-3 0-15,-2 0 0 0,3-3 0 0,-2-4 0 16,0-1 0-16,-1 0 0 0,1-2 0 0,-3-3 0 15,1 1-590-15,1-4-83 0,-4-1-1637 0,0-2 770 16,-4-3 514-16</inkml:trace>
  <inkml:trace contextRef="#ctx0" brushRef="#br0" timeOffset="121296.696">22981 8712 123 0,'-5'-2'217'0,"5"2"6"0,0 0 7 0,0 0 5 16,-4-3 7-16,4 3 1 0,-5-3-6 0,5 3-1 15,-9-4 12-15,5 2 7 0,-1 0 16 0,5 2-11 16,-10-4 3-16,1 2 14 0,4-1 2 0,-3 1-8 15,1-1-11-15,-3-1-7 0,3 2-6 0,-1 1 5 16,2-1-16-16,-3 0-3 0,3 2-12 0,-1-2-11 16,1 1-4-16,1-1-6 0,5 2-6 0,-10-1-5 15,10 1-11-15,-4 0-10 0,4 0-9 0,0 0-8 16,0 0-15-16,-4-1-13 0,4 1-1 0,0 0-3 16,20-3-8-16,-2 3 2 0,1-2-113 0,11 2 0 0,3-1 0 15,3 1 0-15,2 1 0 0,15-1 0 0,0 0 0 16,-2 2 0-16,3-4 0 0,-2 1 0 15,3 0 0-15,-18 1 0 0,3-4 0 0,11 4 0 0,-16 0 0 16,-3 0 0-16,-2 0 0 0,-7 0 0 0,-4 0 0 16,-2 0 0-16,-2 0 0 0,-6-1 0 0,-1 1 0 15,1 1 0-15,-3-1 0 0,-6 0 0 0,11 0 0 16,-8 0 0-16,-3 0 0 0,0 0 0 0,9-1 0 16,-9 1 0-16,0 0 0 0,0 0 0 0,8 0 0 15,-8 0 0-15,0 0 0 0,0 0 0 0,0 0 0 16,0 0 0-16,0 0 0 0,-18 9 0 0,7-5 0 15,-10 0-104-15,-7 2-2593 0,-4-5 899 0,-8-2 600 16</inkml:trace>
  <inkml:trace contextRef="#ctx0" brushRef="#br0" timeOffset="123844.821">15956 10450 140 0,'-12'2'215'16,"-1"0"-7"-16,0 1-3 0,1 0-5 0,0-1-3 16,-2 0-9-16,3 2 2 0,-1-1-4 15,1 0-6-15,-1 1-6 0,1-2 0 0,2 1 2 0,-3 0-8 16,2 1 1-16,0-1-8 0,-3 1 0 0,3 0 5 16,1 0-1-16,3-2-1 0,-2 1 5 0,3-3 0 15,1 2-6-15,-1 0-3 0,5-2-7 0,-8 2-10 16,8-2-11-16,-4 3-10 0,4-3-12 0,-2 3-11 15,2-3-7-15,0 0-6 0,0 0-4 0,10 5 4 16,-1-4 6-16,6 0 4 0,3-2-3 0,10 0-5 16,4-2 1-16,2 3-2 0,1-5-2 0,18 2-7 15,-19 1 2-15,7-1-2 0,-5-1-2 0,-3 4-2 16,0-4-3-16,1 3-4 0,-4 1-3 0,2 0 9 0,-4-1-16 16,-5 1 0-16,0-1-1 0,-5 1-2 15,-4 1-6-15,3-2-7 0,-4 2 2 0,-4-1 1 16,1 0 4-16,-4 0-11 0,0 0 1 0,-6 0-5 0,10 0 6 15,-10 0 3-15,7 1-4 0,-7-1 6 0,4 0-5 16,-4 0-5-16,0 0-9 0,0 0 2 0,0 0-23 16,0 0-33-16,0 0-43 0,0 0-58 0,-19 3-69 15,19-3-78-15,-12 2-74 0,6 1-89 0,0-3-106 16,-2 1-1270-16,-1-1 604 0,-1-1 404 0</inkml:trace>
  <inkml:trace contextRef="#ctx0" brushRef="#br0" timeOffset="126046.955">17097 10260 257 0,'-4'-12'266'16,"4"1"-1"-16,-4 1 11 0,2 0 10 0,0 5 5 15,1 0 4-15,1 0 3 0,0 0-18 0,-3 1-9 16,3 4-14-16,-1-7-22 0,1 5-13 0,0 2-16 16,0 0-14-16,0 0 0 0,0 0 4 0,0 0 10 15,4 14 7-15,1-5-8 0,-1 6-10 0,1 0-1 16,0 4-13-16,4 6-9 0,-4 0-13 0,3 0-12 0,0 1-6 15,-1-1-8-15,2 3-15 0,-1-5-10 0,2 3 1 16,-1-2-19-16,-1-6-11 0,2 5-3 16,0 1-13-16,-3-5-8 0,0-1 0 0,1-1-8 0,-2 0 0 15,1 0-9-15,-3-2-5 0,-1-2 3 0,1-3-8 16,-4 2 2-16,3-4-12 0,-1-3 11 0,-2-1-12 16,4 1 2-16,-3-3 1 0,-1-2-1 0,0 0-4 15,4-15-2-15,-6 3 1 0,0-6-1 0,-4-7 0 16,6-3-2-16,-4-5-1 0,-3-13-8 0,3-1 3 15,0-4 0-15,0-3-1 0,-2-3 1 0,2 0-5 16,-3 0 1-16,5 1 1 0,-1 1 0 0,8 0 5 16,-2 21-7-16,2 1-2 0,1 1 0 0,2 8 1 15,0 6-1-15,2 1 4 0,3 3-4 0,0 2 14 16,3 2-18-16,1 2 5 0,3 3-1 0,-1 3-6 16,12 2 3-16,-3 2 1 0,1 3 3 0,-3 5 0 15,2 2-1-15,-1 2 0 0,-4 6 0 0,-4 4 2 0,-1 4-1 16,0-1-2-16,-10 5 4 0,-3-1 0 0,-6 18 6 15,-3-13-5-15,-4 13 1 0,-6-1-12 16,0-5 8-16,-3-9-11 0,-2 7-7 0,0-9-4 0,-1-1-4 16,0-4-4-16,-3 0-6 0,2-3-2 0,0-2 2 15,-1-3 1-15,6-8 2 0,-1 0 9 0,-2 1-3 16,2-6 4-16,6 0 5 0,-2 0-1 0,-1-2 1 16,5-3 5-16,1 0 0 0,2-1 11 0,0 5-7 15,6-5-3-15,-8 0 3 0,3 2-1 0,5-2-3 16,0 0-3-16,0 0 4 0,-3 2 5 0,3-2-3 15,0 0 3-15,17 1 7 0,-4 1-5 0,0 0 1 16,7-2 2-16,-1 0-3 0,3 3 2 0,6-4-3 16,-1 2 3-16,1-1 0 0,-1 0 0 0,2 0 2 0,-1 0-1 15,-6-1 2-15,5-1-1 0,-5-2 0 0,6 3-1 16,-8-1 3-16,-2-3-3 0,2 2-2 16,-2-5 4-16,-2 1-1 0,4 1 2 0,-6-4 0 0,1-2 0 15,1-2-1-15,3-3 1 0,-5-3-3 0,-1 3 5 16,0-7-2-16,-3-2 3 0,3 2 1 15,-7 6-3-15,1-1 1 0,-1 2 1 0,-4 3 6 0,0 2 4 16,-4 2 7-16,2 0 11 0,-1 4 2 0,0 1-4 16,-2 1-1-16,2 3-3 0,1 1-7 0,0 0-2 15,-10 7-4-15,2 4 0 0,-2 3 3 0,-3 7-6 16,2 3-3-16,-2-1 2 0,5-3-3 0,3 4-10 16,0-4-9-16,2-2-14 0,3 7-10 0,4-5-13 15,0-3-18-15,4 3-21 0,-2-2 2 0,7-1-4 16,-3-2-5-16,2-2-15 0,-1-4-10 0,1-2 1 15,4-2 4-15,1-2 8 0,1-3 5 0,3-3 9 0,0-1 12 16,3-8 10-16,-1-4 4 0,3-1 5 0,-6-5 11 16,-2-4 7-16,1 0-1 0,-3-5 13 15,0-2 3-15,0-13 11 0,-1 0 18 0,-5 10 9 0,0-7 14 16,-1 10 20-16,-5 0 16 0,-3 2 11 0,3 2 7 16,0 5 11-16,-4 6 19 0,0 4 13 0,0 0 0 15,1 3 0-15,-1 5-10 0,0-2-16 16,0 4-9-16,3 1-10 0,-3 3-7 0,0 0-3 0,0 0-6 15,5 16 1-15,-1-3-1 0,2 4-10 0,-1 3 5 16,2 7-9-16,-1 1-2 0,2 5-1 0,1 4 2 16,-3 10-4-16,-1-14-8 0,3 13 14 0,-3-10-22 15,-1 0 0-15,-2-1-6 0,0 2 0 0,0-4-1 16,2 1 4-16,-3 0-6 0,3 0 9 0,-1-5-16 0,-1-1-3 16,3-3-7-16,-2-4 2 0,-2-8-5 0,0-1 0 15,-1-2-4-15,2-1 3 0,-1-2-1 16,0-4 5-16,-1-2-1 0,0-1 4 0,0 0-1 0,-1-18 3 15,4 2-7-15,-3-11 8 0,-2 1-2 0,2-5-5 16,0-2 5-16,3-13 3 0,-1 9-3 0,1-9 0 16,2 10-3-16,-1 4 4 0,2-2 0 0,1 3-3 15,-1 3 2-15,1 3 11 0,0 8-13 0,2 2-2 16,-1 1 7-16,2 0-7 0,0 8 14 0,3 0-13 16,-3 3-2-16,4 1 9 0,-1 2-6 0,1 3-2 15,0 3 6-15,-2 1-4 0,0 3 1 0,-4 0 0 16,-3 2-2-16,0 3 7 0,-2-1-1 0,-3 5-3 15,-1-4 0-15,-3 4 0 0,-4-1 2 0,-1 1 4 16,-4 1-6-16,-2-4-7 0,-2 3 6 0,2-3-4 16,-7 0 1-16,8-2 1 0,-3-1 12 0,2-1-9 15,0 1-7-15,2-5 2 0,3 1-1 0,0-3-2 16,2 1-2-16,4-2-3 0,0 0-2 0,2-1 2 0,2-1-6 16,0-3 1-16,4 7 2 0,1-6 2 15,5-1-2-15,1-1-3 0,2 1 1 0,8-5-2 16,-1 0-5-16,7 0-4 0,1-4-1 0,-1 0-6 0,1-2-2 15,0 1 3-15,-1-4 5 0,1 0 4 0,0-1-3 16,-1-4 3-16,-5 2 1 0,1-2 5 0,-1-5 6 16,-3 0-4-16,0-3 2 0,-1 0 2 0,-4 0 3 15,-4-3 2-15,2 1-1 0,-5-1 7 0,-2 3-7 16,1 3 5-16,-4 6 5 0,-2 1 10 0,-2 1 1 16,-1 3 2-16,-1-2-1 0,-6 7 3 0,-1 0 0 15,0 4 2-15,-2 0-6 0,-8 3-2 0,0 1 5 16,1 1-6-16,2 1 5 0,-1 0-5 0,6 1 0 15,0 2-6-15,4-1 1 0,4 1-3 0,0 2-2 16,-3-2-2-16,6 1-1 0,2-1-2 0,4-1 2 16,3 1-2-16,-2-1 2 0,14-1 2 0,-2-3 0 15,5 0 2-15,-2 0-1 0,1-3 1 0,-1 1 1 0,-1-2-2 16,-1 1 2-16,0-2 0 0,0 0 0 0,-4 1 3 16,-1 1-1-16,-2 0 5 0,2-2 0 0,-4 3-2 15,0 0 1-15,-4 0 2 0,7 2 0 0,-6 0 5 16,2 2-2-16,-3 0 4 0,0 2 6 0,1 2-2 15,0 1 7-15,-2 3 0 0,2-1-1 0,-3 6-1 16,1-1-2-16,-1 3-1 0,1 3-5 0,-3-1-3 16,3 8 0-16,0-8-1 0,-4 2-3 0,5 1-2 15,0-2-5-15,1-3-9 0,2 0-9 0,3-4-4 16,0 1-1-16,0-2-3 0,3-1-2 0,-1-4-5 16,1-3-1-16,-1 0-2 0,5-3-2 0,-3-2 11 15,2-1-5-15,-1-5-1 0,2-3 3 0,-4-3 5 16,0 1 2-16,3-9 3 0,-6 4 1 0,2-5 3 15,-1-2 1-15,-3-2 0 0,-2-1 1 0,2 2 2 0,0-1 0 16,-5 2 8-16,-3 7 10 0,2 0 5 16,-3 5 6-16,0 2 0 0,-3 0 1 0,3 3 3 0,-1 0 3 15,-3 1-2-15,4 2-3 0,-4 2-4 0,4 2 1 16,0 0-3-16,-14 5-3 0,9 1-4 0,1 0 1 16,0 5-2-16,-1-1-3 0,-1 6-8 15,0 1-15-15,2-1-31 0,1 3-33 0,3 0-43 0,0 0-52 16,4-1-54-16,1 1-44 0,0 1-49 0,4-1-52 15,0-2-51-15,-2 0-1111 0,4-3 513 0,-1-2 342 16</inkml:trace>
  <inkml:trace contextRef="#ctx0" brushRef="#br0" timeOffset="127910.305">19678 10057 183 0,'-2'-13'362'0,"0"4"-4"0,2-3 0 0,0 3-6 16,-4 2-9-16,4 2-25 0,-1 0-33 0,1 5-12 15,-2-3-14-15,2 3-3 0,0 0-3 0,-7 20-16 0,0-6-11 16,1 3-13-16,0 0-17 0,1 10-14 16,-2-5-18-16,1 4-18 0,4-2-10 0,-1 5-17 15,3-2-8-15,3 0-9 0,-3 2-11 0,6-1-12 0,0-3-5 16,1 0-12-16,-1-7-8 0,6 6-9 0,-1-7-19 15,-2 0-11-15,5-5-17 0,0-1-17 0,4-1-12 16,-1-3 3-16,2-5-2 0,2 2 2 0,-1-6 1 16,1-1 1-16,6-9 6 0,-2-2 2 0,-4-3 1 15,5-4-5-15,-6-4 7 0,2-1 7 0,-4-3 4 16,1-1 1-16,0-13 6 0,-2 11 11 0,-4 2 10 16,-1-2 21-16,-1 7 12 0,-1-1 11 0,-3-1 13 15,1 10 16-15,-6 2 4 0,1 4 10 0,-1 3-2 16,0 3-5-16,-2-1-9 0,2 0-13 0,-2 5-6 0,0 1-5 15,0 0-1-15,0 0-6 0,8 14-4 16,-4-5-4-16,0 3-5 0,-3 4 0 0,3 2-12 16,0 3 0-16,6 2-7 0,-1 1 1 0,-1 2-7 0,-2 0 1 15,6-1-6-15,-1-3-1 0,3 2-1 16,5-6-2-16,-5-5-1 0,2 0-6 0,2-3-10 0,8 0-1 16,0-4-8-16,-5-2-2 0,9-3-3 0,-3-2 0 15,2-3 1-15,1-1 4 0,-6-6-2 0,-8 3 0 16,1-3 1-16,6-6 5 0,-3 1-3 0,-7 2 3 15,-1-3-1-15,3-5 1 0,-3-3-2 0,-4 7 3 16,-2 1 1-16,0 0 2 0,-2 0 3 0,-1 4 0 16,-3 2 0-16,-3 1 0 0,1-2 5 0,-6 5-5 15,-1-1 1-15,-4 4 0 0,-6 1 0 0,-3 3-4 16,-7 3 4-16,3 2-3 0,-1 2-3 0,7-1 11 16,-4 5-20-16,7 0-8 0,1 0-20 0,4 3-22 15,-2 0-24-15,6 1-27 0,-1-2-28 0,6 2-16 16,1-4-19-16,2 2-13 0,2-4 9 0,5 0 26 15,5-1-1-15,-1-3 16 0,7-1 13 0,3-4 12 16,0 0 13-16,-1-1 11 0,8-2 8 0,-7 1 9 16,7-4 7-16,-10 4 13 0,4-3 12 0,-4 5 14 0,-5-3 3 15,1 1 19-15,-4 1 6 0,-2 1 3 0,-1 1 8 16,2-1 10-16,-2 5 12 0,-1-5 2 0,1 4 1 16,-1 1-3-16,-1 0 0 0,0 0-6 0,3 2-2 15,0 1-7-15,0-2 1 0,1 3-8 0,-2-1 2 16,3 0-9-16,0-1-9 0,3-1-7 0,-3 0-1 15,-1-1-9-15,1-2-2 0,3 1-10 0,-3-3 12 16,1 1-1-16,-1-5 3 0,0-1-16 0,2-1 18 16,0-7 16-16,0 0-14 0,0-3 8 0,0-7-3 15,1-2-7-15,0-2 4 0,-3-3 9 0,1-2 15 0,-2-4-8 16,0-12 1-16,0 1 6 0,3 1 13 16,-5-1 18-16,-2 9 11 0,-1 4 15 0,4-1 23 15,-7 1 21-15,3 1 7 0,-3 3 9 0,-1 2 16 16,-1 10 11-16,1 1 19 0,0 5 0 0,-3 0-1 0,2 5-21 15,1 1-8-15,0 1-17 0,0 4-12 0,0 0-4 16,0 0-13-16,-9 20-7 0,5-3 3 16,-1 7-4-16,0 2-1 0,1 2-3 0,-1 2-13 0,0 2-14 15,1 0-1-15,4 0-7 0,4 2-6 0,-1 0 2 16,4 1-11-16,-3-3-4 0,4 0-8 0,1 0-20 16,2-5-22-16,-2 3-26 0,2-7-11 0,0 1-33 15,-3-7-5-15,2-3-11 0,3-2-2 0,2-1 1 16,3-1 5-16,0-6 5 0,-2-3 10 0,2-3 8 15,0-4 7-15,1-1 7 0,-5-5 6 0,4-1 6 16,4-8 6-16,-8-1 4 0,4-5 6 0,-3 1 2 16,1-1 9-16,-4 0 6 0,1 3 15 0,-4 0 20 15,-1 6 10-15,0 2 8 0,-2 0 11 0,-4 4 9 16,2 2 0-16,-3 5 0 0,1-2-4 0,0 2-10 16,-2 2-2-16,0 3-4 0,0 0-3 0,0 0-4 15,-4 14-1-15,3-6-3 0,-3 6 5 0,-1 2-11 16,-4 10 0-16,4-6 0 0,0 6-8 0,-1-2-12 15,3 0-8-15,-1-2-20 0,3-5-21 0,0 4-29 16,1-4-20-16,0 0-14 0,2-5-7 0,5-2 9 0,-2 0 10 16,5-5 15-16,5-1 8 0,-2-3 5 0,1-2 5 15,4-2 10-15,1-2 8 0,-1-3 9 0,3-1 9 16,-2-2 15-16,-1 0 10 0,0-1 20 0,-3 1 11 16,0-3 10-16,-1 2 12 0,0 0 12 0,-7 7 15 15,0-3 7-15,3 4-3 0,-6 1-4 0,0 1-5 16,0 0-7-16,-4 2-7 0,0 0-3 0,0 0 3 15,9 5-9-15,-8-1 3 0,2 1-11 0,-2 5 0 16,-1 1 0-16,5 1-6 0,-5-1 1 0,1 4-2 16,3 2-6-16,-4-1-2 0,0 1-5 0,3 0 1 0,-1-3-4 15,5 1-12-15,-3-3-3 0,2 0-3 16,4-4-1-16,1-1-11 0,1 0-7 0,4-3-1 16,-2-3 1-16,-2-1-2 0,8-3 3 0,-4-2 2 15,9-7-1-15,-9 1 3 0,0-2 9 0,-4-4-5 0,5-5 2 16,-7 3-1-16,3-5 7 0,-4-2-3 0,-3-3 3 15,-2 1 2-15,-1 1 0 0,-3-1 4 16,-3-3 4-16,3 2-1 0,-4 2 1 0,-1-2 3 0,-4 9 0 16,-1 1 2-16,-3 4 9 0,-5 2-9 0,2 2 3 15,-5 6-5-15,2 1 3 0,-3 4-1 0,1 2-2 16,-5 4 0-16,1 3-3 0,5 3 1 0,0 2-1 16,2 6 0-16,0 1-1 0,4 1-5 0,10-4-2 15,-1 3-7-15,3-2-6 0,4 0-13 0,5 3-11 16,3-5-11-16,1 0-9 0,8-4-5 0,3 0 1 15,5-5 5-15,2-4 1 0,2-4 8 0,-2-2-2 16,2-2 10-16,-1-2 6 0,-5-5 8 0,3 0 6 16,-2-2 13-16,-2 3 12 0,-1-6 14 0,0 1 9 15,-1 1 13-15,-7 1 10 0,2 1 13 0,-4 0 9 16,3 2 3-16,-3 1 3 0,-3 4-9 0,-1-1-1 16,0 2-7-16,-4 4-5 0,5 0-2 0,-3 0 0 0,-1 4-5 15,5 3-4-15,0 1 2 0,-2 1-5 0,-2 0 1 16,2 2-8-16,0 3-2 0,-1 2-6 0,3 0 5 15,-4 1-7-15,-3 2-6 0,0-4 3 0,-1 1-4 16,1-5-4-16,-4 1 4 0,0 0-3 0,2 0-3 16,-2-4 3-16,3-2-2 0,-3 1 0 0,1-2 2 15,-1 0 0-15,2-2 5 0,-2-3-3 0,6 1-3 16,-6-1 1-16,9-4-2 0,0-3 13 0,1 0-14 16,7-7-3-16,-2 2 2 0,7-5 0 0,-3-3 0 15,3 1 0-15,-2 1 1 0,-4 4-6 0,5-3 5 16,-5 6-3-16,0 3 3 0,1-1 0 0,-6 4 3 15,2 2 1-15,0 3 5 0,-4 3 10 0,1 1 10 16,3 2 8-16,1 3-3 0,-5 3 6 0,1 4 6 16,0-2 9-16,-2 3 0 0,1-1 2 0,-1 2-5 15,-2 1-6-15,3-3-9 0,0 1-6 0,0 0 7 16,1-1 2-16,2 1-14 0,-1-3-26 0,3 2-7 16,-1 0 0-16,1-4 0 0,5-1 0 0,7 2-82 0,-1-3-42 15,-5-2-45-15,0-1-65 0,-1-4-63 0,-6-1-60 16,-4 0-58-16,-2-2-67 0,-3-2-1529 15,-2-2 671-15,-2 4 446 0</inkml:trace>
  <inkml:trace contextRef="#ctx0" brushRef="#br0" timeOffset="128297.665">20599 9876 3 0,'-11'0'410'0,"3"0"-32"0,-1 0-28 15,9 0-33-15,-6 0-15 0,6 0-22 0,0 0-12 16,24 0-13-16,7-3-8 0,2 3-3 0,8 0-12 16,11 0-30-16,6 1-8 0,-3-2-14 0,0-4-18 15,-3 5-14-15,-11 0-15 0,9 1-11 0,-14 1-15 16,-4-4-15-16,-2 5-35 0,-9-2-41 0,-3-1-57 15,-4 1-56-15,-3 1-47 0,-3-2-42 0,-3 2-55 16,1 1-78-16,-6-3-906 0,0 1 409 0,0-1 272 0</inkml:trace>
  <inkml:trace contextRef="#ctx0" brushRef="#br0" timeOffset="129028.927">23440 9339 78 0,'5'-12'414'0,"-5"4"-20"16,0-3-2-16,0 6-6 0,-1 2-9 15,-3 0-4-15,4 3-8 0,0 0-11 0,-17 13-8 16,7 3-19-16,-4 11-14 0,1 2-5 0,-1 15-17 0,-1 2-17 16,2 2-4-16,2 1-9 0,1 4-9 0,1 3-1 15,2 2 0-15,-3 24 4 0,5-22-2 0,1-1-11 16,0 1-11-16,0 0-15 0,0-2-8 0,-1 0-19 15,0-3-12-15,-1-2-34 0,2-6-143 0,-2 1 0 16,-1-3 0-16,2-9 0 0,-4-4 0 0,4-2 0 16,-4 2 0-16,0-3 0 0,0-4 0 0,4-6 0 15,-3 0 0-15,3-5 0 0,-1-3 0 0,2-2 0 16,2-4 0-16,0-1 0 0,-3-1 0 0,-1-3 0 16,3 3 0-16,3-3 0 0,-12-7 0 0,8-2 0 0,-3 0 0 15,3-3 0-15,-1-4-370 0,0-5-132 16,-1-3-85-16,1-7-1657 0,2 0 748 0,2-1 498 15</inkml:trace>
  <inkml:trace contextRef="#ctx0" brushRef="#br0" timeOffset="130477.619">23911 9817 254 0,'3'-14'416'15,"0"2"-2"-15,-2 7-3 0,0-4-8 0,2 4-6 16,-3-1-18-16,0 0-25 0,1 1-35 0,-1 5-32 15,4-1-23-15,-4 1-2 0,5 8-6 0,0 2-14 16,-1 1-7-16,4 6-12 0,1 5-13 0,1 3-23 16,-1 1-10-16,-3 3-14 0,1-2-18 0,1 2-9 15,-3 2-10-15,3-1-20 0,-4-2-5 0,-3-1-11 16,3 2-4-16,0-1-14 0,-6 1-5 0,2 0-6 16,-2-1-4-16,-2-1-7 0,-1 0-4 0,-1-8-3 15,3 0-9-15,-1-7 2 0,4 0-8 0,-3-2-5 16,0-5 8-16,2 0 0 0,-2-1-3 0,3-4-3 0,0 0 0 15,0 0-5-15,-9-17-3 0,4 3 3 0,3-6-7 16,-2-7 4-16,-3-6-5 0,6-2 2 0,-4-10-6 16,4 10 1-16,-2-18-7 0,3 1 8 0,3 1 2 15,-1 15-2-15,3-10-1 0,4 10 7 0,-4 4-4 16,4-1 4-16,-1 7-5 0,3 0 7 0,-2 10-2 16,3 2-7-16,-2 1 2 0,4 1 0 0,-1 8-4 15,4-1 6-15,-3 5 1 0,6 4 1 0,2 3-1 16,6 3-1-16,-4 4 2 0,-3 3 0 0,3 2 2 15,-1 6-1-15,-4-2 9 0,-2 0-11 0,-3 3 0 16,0 3 1-16,-1 2 1 0,-4-3-2 0,-2-1 16 16,-2 3-18-16,1-2-6 0,-2-2 3 0,0 0 2 15,-1-8-16-15,1 6 15 0,-3-4-5 0,-1-4 16 16,0-2-19-16,1-1 1 0,-1-3-6 0,0-4 3 0,0 1-5 16,2-2 2-16,-2 0 15 0,0-2-16 0,0-3 6 15,0 0 1-15,0 0-4 0,0 0-5 0,2-20 6 16,-2 8-6-16,2-5 3 0,0 0-4 0,-2-2 2 15,1-6 0-15,1-1 3 0,-2 7-2 0,1 0 1 16,-1 1-4-16,-4 0 6 0,3 6-1 0,1-1-3 16,-3 3 12-16,-1-1-4 0,1 2-8 0,-5 3 5 15,-1 1-8-15,-1 3-1 0,-2 2 7 0,-7 4-2 16,-1 1-2-16,-6 4 6 0,2 4-2 0,1 1-7 16,1 2-2-16,8-3-6 0,-1 3-9 0,3-2-13 15,0 5-11-15,2-5-8 0,5 3-10 0,0-3-10 16,4-3-8-16,1 1-8 0,1-2-1 0,2 0 8 15,1-2 1-15,2 0 3 0,2-3 7 0,2-1 5 16,0-5 5-16,4 1 6 0,3-3 9 0,4-5 3 16,-2-1 4-16,6-5 12 0,-1-1-5 0,3-7 4 15,-4 3 7-15,0-1 4 0,4 3 11 0,-5 3-2 0,-1-2 10 16,-3 5 4-16,-2 1 5 0,0 3 2 0,-6 1 5 16,3 3-5-16,0 0 2 0,-3 1 5 0,2 4-1 15,-2-4 5-15,1 5-1 0,0 3 1 0,-3 2 3 16,5 1-3-16,0 4 0 0,-1-2-1 0,-5-1-2 15,5 2-3-15,-8 3 1 0,3-1-3 0,-7-2-2 16,4 3-1-16,-4-1 7 0,0 1-5 0,-1-3-1 16,0 0-2-16,-1 0-5 0,-2-2-5 0,3-5 0 15,-3 3-3-15,3-2 3 0,0-3 3 0,1-1-1 16,0-2 2-16,0 0-1 0,0 0 2 0,-8-9-5 16,7-1-1-16,1-2 3 0,1-3 0 0,0-1 0 15,6-7 0-15,-2-5 7 0,-1 3-4 0,3-1 3 16,1 1 2-16,2 2 0 0,-1 5 6 0,0 1 2 15,4 2-4-15,-3 1 1 0,-1 1-1 0,5 1-1 16,3 6-1-16,1 0 2 0,2 2 1 0,-1 2-5 16,2 4 1-16,0 1-5 0,-1 2 6 0,0 2-2 15,-1 4-2-15,3 4-3 0,-3 2 1 0,-3-3 3 16,-4 1-2-16,1 1 1 0,-2 0-6 0,-3 1-4 0,-3 0-13 16,-1 1-5-16,-1-1-4 0,-5-1-15 15,2 1-8-15,-2-6-4 0,1 1-2 0,-2-1 5 0,-1-1-2 16,0-1 4-16,0-4 9 0,2 2 4 0,-3-4 6 15,1-1 3-15,4-2 0 0,0 0 5 0,-9-5 3 16,5 0 1-16,2-4 4 0,-1-2 0 0,2-7 5 16,-3 1 3-16,3-1 1 0,1-11 0 0,1 3 3 15,5-3 2-15,-2 2 6 0,5 2 2 0,4-1-1 16,-2 5 6-16,2-1 6 0,0 6 2 0,2 2 3 16,1 1 0-16,-2 2 2 0,2 1 0 0,1 1 1 15,0 4 4-15,-1 2 0 0,2 1 0 0,-4 3 0 16,4 1 0-16,0 1 2 0,-3 4-7 0,-3-1 4 0,4 2-2 15,0 4-5-15,-2-2-3 0,2 3 3 16,-3-1-3-16,6 6-3 0,-5-4-4 0,0 3-9 16,-1-1-18-16,0 0-26 0,-3 2-42 0,-1 0-58 0,6 4-73 15,-8-5-53-15,-2 3-53 0,-1 1-69 0,0-4-48 16,-4 0-1182-16,2-5 538 0,-2-2 360 16</inkml:trace>
  <inkml:trace contextRef="#ctx0" brushRef="#br0" timeOffset="133362.53">25527 9882 78 0,'2'-17'288'0,"2"6"-8"0,-1-1-5 0,-1 2-7 15,0 4-17-15,0 0-19 0,-1 1-12 0,6 1-4 16,-4 3-10-16,-3 1 11 0,8 5 0 0,-4 0 4 16,1 3-12-16,1 2-2 0,-2 1-14 0,4 5-4 15,-3-3-20-15,-1 4-24 0,1 9 2 0,4-3-13 16,-5-2-19-16,2 3 0 0,-2-4-14 0,1-1-12 15,-1-2-12-15,4 3-7 0,-4-4-9 0,2 2-9 16,2-5-3-16,-1-2-5 0,0-1-3 0,0-1-4 16,2-4-5-16,3-1-2 0,-3-1-3 0,2-3-1 15,1-3-2-15,3-1-4 0,0-5-2 0,-2-2 2 0,1 1-2 16,0-6-1-16,0-1 0 0,-1-7 0 0,-1-1-3 16,-2 0 2-16,-4 0-7 0,1-2 11 0,0 1 11 15,-4 5 0-15,-1 3 6 0,0-3 2 0,-6 3 5 16,0 1 5-16,-1 1-4 0,-5 1-5 0,-2 8 1 15,1-5-3-15,-5 3-3 0,-3 3-5 0,0 1 1 16,2 3-4-16,-4-1-2 0,2 2-3 0,2 2-4 16,4 3 1-16,0-1-6 0,4 0-3 0,1 2-1 15,2 2-3-15,4-2-4 0,-1 6-4 0,3-2-1 16,3-1-3-16,3-2-5 0,4-2 2 0,2 2 0 16,6 1-2-16,0-4 5 0,3-2-2 0,1 2 1 15,6-6 0-15,0 1 4 0,2-2-2 0,-3 1 2 16,-4 1 1-16,-2 1 0 0,-3 1-1 0,3-2 3 15,-1 0 1-15,-8 2-1 0,0 2 2 0,1 0 1 16,-4-1 2-16,1 4 5 0,-1 1 0 0,0-1 1 16,-5 1-1-16,5 0 2 0,-5 5 3 0,-2-1 1 0,1 2-3 15,-2 1-1-15,2-1-2 0,-3 5-1 0,1-2 3 16,0-4-2-16,1 4-6 0,-1-3 1 0,-1 5-6 16,3-5-8-16,0 3-9 0,1-5-12 0,-1-1-9 15,0-1 1-15,3-4-1 0,-1 1-6 0,1-3-3 16,2-1 0-16,2-4 6 0,0 0 7 0,0-3 6 15,3-5 1-15,0-2 4 0,-3-2-4 0,4-9 14 16,-4 7 0-16,2-9 9 0,-2-1 6 0,0-2 6 16,-1-1-1-16,-1-3 7 0,-3 1-1 0,4-2 5 15,-1 0 9-15,-2-2 7 0,-1 2 7 0,-1 5 3 16,4-3 11-16,-2 1 7 0,-2 5 9 0,-1 9 14 16,-1 5 24-16,-1 0-2 0,2 4-1 0,-2 1-2 15,-1 2-16-15,0 5-6 0,0 0-9 0,0 0 1 16,-2 15-5-16,2-2 1 0,0 4-11 0,-2 1 4 15,4 9-3-15,-4 1-9 0,5 0-1 0,-2 0 1 16,2 2-12-16,0 1-4 0,-1 2-1 0,-1-1-4 16,2 0 3-16,3-3-5 0,-1 2 1 0,3 1-12 0,1-5-9 15,0 1-10-15,4-3-15 0,-5-8-6 0,5-1-1 16,1-4-1-16,-1-3 1 0,1-1 1 16,4-3 2-16,-5-2 1 0,1-3-3 0,5-3 7 0,-1-5 3 15,1-1 4-15,-2-3-4 0,1-1 3 0,3-3 4 16,1-6 4-16,-3 1-5 0,-1 1 3 0,0-4-1 15,-3 2 6-15,-2 6 0 0,1 1 6 0,-2 0 10 16,-3-1-3-16,-3 3 0 0,2 1 19 0,-3 4 0 16,1-1 0-16,-3 5 4 0,-1-2-7 0,0 2-5 15,-1 3-3-15,-1 1 1 0,0 0-3 0,0 0 11 16,0 0-16-16,-12 12 2 0,5-4-4 0,-1 2 0 16,3-1-2-16,0 3-6 0,-3 3 3 0,2 2-6 15,-1 0-5-15,1-3-7 0,5 3-15 0,1-7-10 0,0 4-12 16,4-1 2-16,-1-2-3 0,2-2-5 15,0 0 4-15,3-2 1 0,0-1 6 0,3-2 2 16,0-2 8-16,0-4 4 0,2 0 2 0,-2-4 3 0,7-1 4 16,-7 2 2-16,11-9 3 0,-6 0 6 0,-2-1 9 15,0 3 2-15,1-3 12 0,-2 2 9 0,2 0 2 16,-2 3 3-16,-2 1 1 0,-1 2 2 0,-1-1-5 16,-2 3 1-16,1 1 10 0,2 1-12 0,-2 2 2 15,0 1-4-15,4 3 0 0,-3 0-3 0,0 1 0 16,-1 2-1-16,-1 0 0 0,2 2-6 0,1 0 7 15,-3 1-3-15,-1 0-12 0,1-1 9 0,-2 0 3 16,1 2-8-16,-2-2-1 0,-1 2 4 0,-1 0 1 16,-2-1-7-16,0-2 1 0,0-2 5 0,0 1-6 15,0 2-3-15,0-4 4 0,0-2-1 0,0 3 5 16,0-5-9-16,0 5 6 0,0-1 0 0,0-4 1 16,0 0-1-16,3 3 1 0,-3-3 2 0,0 0-2 15,-3 4-1-15,3-4 1 0,0 0 0 0,0 0-4 0,4 3 0 16,-4-3 3-16,0 0-8 0,0 0 9 0,0 0-6 15,0 0 0-15,0 0-1 0,0 0-5 16,0 0 1-16,0 0-2 0,8-7 0 0,-8 7-2 0,0 0 5 16,1-3 0-16,-1 3 2 0,0 0 3 0,0 0-7 15,0 0 2-15,0 0 3 0,8-2-3 0,-8 2 1 16,0 0 10-16,0 0-7 0,0 0-2 0,2-3-3 16,-2 3 1-16,0 0-7 0,0 0 11 0,0 0-1 15,0 0 7-15,0 0 2 0,0 0 4 0,0 0 4 16,0 0-4-16,0-6-5 0,0 1 10 0,3 1-4 15,-3-1-1-15,-3-1-2 0,7-5-4 0,-1 2 0 16,2-5-3-16,-3 3 7 0,2-5 2 0,3-1 3 16,0 3-3-16,0-1-8 0,-1 1 10 0,2-1-3 15,-1 4 2-15,1 1-7 0,1 0 13 0,-1 3-17 16,0-3 14-16,1 7 1 0,-1-4-2 0,2 5-12 16,-3-1-6-16,0 6 0 0,1-3 0 0,3 5 0 0,0-1 0 15,-5 5 0-15,4 2 0 0,3 1 0 0,-4 4 0 16,1 0 0-16,-2 2 0 0,-2-1 0 15,-2 3 0-15,0-1 0 0,2 7 0 0,-2-1 0 0,0 2 0 16,0-1 0-16,-3 1 0 0,4 0 0 0,1-1 0 16,-4 3 0-16,6 0 0 0,-3 0 0 0,2 0 0 15,1 5 0-15,2-3 0 0,-7 2 0 0,1-2 0 16,1 0 0-16,-1 0 0 0,-2 0 0 0,-6-3 0 16,3 0 0-16,-5-2 0 0,-1-1 0 0,-1-6 0 15,-8 3 0-15,5-5 0 0,-1-4 0 0,-1 1 0 16,-2-2 0-16,0-5 0 0,-6 0 0 0,2-3 0 15,-2-3 0-15,-1-3 0 0,1-5 0 0,-6 0 0 16,9-5 0-16,-5-5 0 0,3-1 0 0,5-4 0 0,6 4 0 16,1-7 0-16,7-2 0 0,6-3 0 0,6 2-14 15,6-1-8-15,3-3 0 0,14-3-5 0,0-1 2 16,3 6 0-16,5-3 5 0,1 1 0 0,0 1-3 16,0 5 10-16,3-4 4 0,-1 1-11 0,2 2 10 15,-2-3 0-15,2 0-3 0,-3 2 4 0,-12 6-2 16,10-5 3-16,-15 5 1 0,2 0-3 0,-3-2 8 15,-1 3-2-15,-2 0 3 0,-5 2 2 0,-5 3 4 16,-4 3 5-16,-1-1 3 0,-1 6 12 0,-4-4-4 16,-1 3-2-16,-2 0-3 0,-5 1 4 0,-2 1-2 15,-2 2-2-15,-4 0-2 0,-1 2-3 0,-7 3-3 16,-7 0-4-16,-1 3-4 0,7-1-13 0,0 5-14 16,3 1-16-16,-1-1-19 0,2 3-16 0,4-1-21 15,1-2-17-15,4 1-24 0,5 3-4 0,-1-5-5 16,5 4 8-16,0-3 12 0,5 2 8 0,3-4 7 15,3 0 12-15,1-2 11 0,3 1 11 0,2-1 3 16,-3 0 14-16,4-1 2 0,1 1 9 0,-1-2 3 0,0 2 9 16,-5-1 7-16,-1 1 12 0,1-1 2 0,1 0 5 15,-5 1 5-15,1-1 5 0,-1 1 3 16,0 1-2-16,-2 1 5 0,2 0 1 0,-2-1 0 0,2 5 1 16,-1-2 0-16,0 1-1 0,0 0 0 0,-1 2-2 15,-1-5 6-15,6 5-4 0,-7-8-3 0,3 7 0 16,-3-5-1-16,1 0-2 0,0 0-4 0,-1 1 1 15,2-4 1-15,-1-1 2 0,-6 0 2 0,12-3 0 16,-5-4-2-16,1 2 1 0,-3-4 1 0,3-1 2 16,0-4-1-16,-1-4 2 0,-3-1-6 0,6-7 8 15,2 1-3-15,-3-4 2 0,1-3-2 0,0 0 5 16,2-13 2-16,3 1 4 0,-3 11 9 0,-2-13 6 16,2 12 12-16,-2 3 11 0,-1-1 10 0,1 6 11 15,-3 1 13-15,-4 9 5 0,3 1 16 0,-2 5 8 16,-2 1 5-16,0 1-7 0,0 2-17 0,0 3-10 15,-2 3-1-15,0 0-14 0,0 0 4 0,-2 22 3 0,-4-3 1 16,2 8 2-16,-3 3-6 0,0 2 1 0,2 2-7 16,-2 12-4-16,1-10 3 0,1-2-15 15,1 0-7-15,-2 2-1 0,-3 10-8 0,4-12 11 0,4 12-16 16,-4 0-14-16,6-14-6 0,3-3-9 0,6 2-8 16,0-7-19-16,2-2-7 0,-1-7-18 0,3-1-6 15,3-2-4-15,-1-2-1 0,7-4-2 16,4-2 2-16,1-4 9 0,4-3-7 0,-2-6 6 0,2 0 8 15,-4-6 3-15,-2-4 4 0,1 1 2 0,-1-6 7 16,2-2 7-16,-2-1-2 0,-2 3 13 0,-4-1-2 16,-2 2 9-16,1 3 6 0,-6 3 6 0,-3 3 12 15,1 1 7-15,-4 5 16 0,1-1-5 0,-3 5-6 16,-2-2-1-16,0 2-10 0,1 1-3 0,-4 3-2 16,0 0-2-16,0 0 5 0,3 10-5 0,-6-5-3 15,2 6 5-15,-3 0-2 0,-1 3-2 0,-4 4 6 16,1 0-15-16,2-1 1 0,-5 0-16 0,-2 5-9 15,4 2-11-15,2-9-12 0,-1 2-9 0,4-5-12 0,1 2-4 16,2-6 7-16,0 0 3 0,2-2 8 0,0-1 6 16,4-4 5-16,-1 0 12 0,5-1-5 15,1-4 2-15,3 1 6 0,-2-2 7 0,6-4 2 0,1 1 3 16,-4-1 11-16,1 1 12 0,1-3 4 0,-1 3 10 16,-2 3 4-16,-2 2 4 0,1-3 0 0,-2 1-1 15,0 2 0-15,-5 0-3 0,2 3-1 0,-2-1-5 16,-5 1 3-16,13 0-4 0,-8 1 0 0,-3 1-6 15,4 2-4-15,-1 0 1 0,-1 1 1 0,0 0-1 16,0 3-3-16,0 1 4 0,0 1-4 0,-1-2-2 16,-1 0-3-16,3-2 2 0,-1 2-7 0,2-2 2 15,2 0 1-15,-3-2-5 0,0 1 9 0,8-2-8 16,-1-3-4-16,-1-1 4 0,3-3 7 0,3-2-8 16,2-1-2-16,4-9 1 0,0 1 5 0,-1-2-1 0,-2-1-1 15,3-4-1-15,-5 1 2 0,5-1-2 16,-4-1 4-16,0-2-4 0,2 1 27 0,-2 0 0 15,-4-1 0-15,-1 1-2 0,-5 7-1 0,0 1-2 0,-5 3-2 16,-4 1 2-16,0 0 4 0,-6 4-9 0,-1-3-2 16,-3 8 2-16,-4 1-5 0,-1 2 1 15,-6 2 0-15,1 1 4 0,-7 9-11 0,4 0 1 16,3-2-1-16,-1 6 1 0,3 1-4 0,4-4 0 0,3 1 0 16,3 1 5-16,0-1-12 0,7-2 0 0,2 0-6 15,2 0 2-15,3-4 4 0,-1 1 0 0,2-1-1 16,2-4-5-16,3 1 11 0,-3-2 10 0,4-3-12 15,6-3 16-15,3-1-12 0,-1 1 9 16,7-4-4-16,2-3 1 0,2-3 0 0,3 4 15 0,-5 0-17 16,2-1-1-16,0 3 0 0,-1-1 4 0,-4 1 2 15,3 5 3-15,-12-1 0 0,5 4 1 16,-1 1-2-16,-3 3 1 0,0 1-14 0,2 1 17 0,-4 6 1 16,-1-1-6-16,-1 2 10 0,-1 2-5 0,-3 6 5 15,-9-5 15-15,2 1 2 0,-1 7-7 0,-5 1 3 16,0 0 1-16,-5 0-2 0,-2 0 4 0,-5 0-18 15,5-1 14-15,-3 0 1 0,2 1-8 0,-3-3-3 16,4-3 0-16,6-3 3 0,3 2-12 0,4 0-13 16,6-4 0-16,2-1-9 0,2-2-55 0,9 3-53 15,-5-5-75-15,7 1-103 0,1 0-112 0,-9-5-148 16,0 0-1629-16,-4-3 728 0,-3-4 484 0</inkml:trace>
  <inkml:trace contextRef="#ctx0" brushRef="#br0" timeOffset="134876.745">16542 11297 9 0,'-1'4'238'0,"1"-4"-12"15,-1 5-11-15,1-5-13 0,-2 2-13 0,2-2-6 16,-1 4-8-16,1-4-10 0,1 3 2 0,-1-3 1 16,4 6 3-16,0-4 1 0,1 0-7 0,0 2 5 15,2-3-2-15,0 1-7 0,2 1 3 0,4-1 5 0,-1 0-7 16,1 0-5-16,4-1 2 0,2 3-3 0,2-3-7 15,7-1-3-15,-6 3-9 0,8-3-8 16,5 1-1-16,2-1 0 0,19 2-2 0,-1-5-4 0,8 0-7 16,3 2-4-16,-2-4-5 0,32-1-5 0,-30 1-9 15,29-1-7-15,-30 5-3 0,28-4-6 0,-27 1-3 16,24 4-3-16,-26-4-3 0,27 2-3 0,-28 2-3 16,3 0-1-16,-1 0-4 0,2 4-4 0,-5-2-1 15,-2 2 3-15,2-4-3 0,0 4-6 0,-7-2 1 16,4-1-2-16,-2-1-1 0,-2 4 4 0,0-4 0 15,5 0-1-15,-5 0-1 0,4 0-6 0,0 1 16 16,-2 1-14-16,2 1 2 0,-3-3-4 0,-2 2 0 16,-3-2 3-16,0 3-5 0,-10-2-3 0,10-2 3 15,-11 1-1-15,15 2 14 0,-2 2-14 0,4-3 13 16,-1-1-7-16,2 3-5 0,0 0-9 0,1-1 1 16,4 0 10-16,-2 1-9 0,4-1 10 0,-1 0-6 0,28 1-3 15,-30-3 2-15,4 2 2 0,26 1 1 0,-27 1-6 16,26-1 9-16,-2 1-10 0,-24-3 6 0,31 0-4 15,-2 4 1-15,-1-5 3 0,-2 3-3 0,2 1 3 16,-1 1 2-16,1-2-3 0,4 2-6 0,0-2-2 16,3 2-15-16,-2 2-11 0,2 0 0 0,-2 0 0 15,5 1 0-15,-5 0 0 0,4-2 0 0,2 1 0 16,2 1 0-16,1 1 0 0,-1-1 0 0,-9 1 0 16,3-2 0-16,2 2 0 0,-1-1 0 0,3 1 0 15,-1-1 0-15,1 1 0 0,-1-1 0 0,-6 0 0 16,4-4 0-16,-6 5 0 0,-4-4 0 0,-1-1 0 15,-23 3 0-15,26 0 0 0,-27-4 0 0,24-3 0 16,-29 2 0-16,-1-3 0 0,4-1 0 0,-1 1 0 0,-5 0 0 16,4 0 0-16,-6-5 0 0,0 1 0 0,-1-1 0 15,2 2 0-15,-5-2 0 0,-1-1 0 16,1 1 0-16,1-2 0 0,-3 3 0 0,1-7 0 0,-1 3 0 16,2-2 0-16,-2 2 0 0,2-3 0 0,1 2 0 15,-1-2 0-15,0 2 0 0,1 2 0 0,0 2 0 16,1-2 0-16,1-1 0 0,-1 2 0 0,3 2 0 15,3-3 0-15,3-1 0 0,-2 2 0 0,3 1 0 16,27-6 0-16,-29 4 0 0,33 3 0 0,-4-7 0 16,-2 4 0-16,2 5 0 0,2 0 0 0,-2 1 0 15,6-2 0-15,-1-1 0 0,1 1 0 0,0 3 0 16,-5-2 0-16,0-1 0 0,3 1 0 0,-1 0 0 0,0-2 0 16,-4 1 0-16,-24 2 0 0,28-5 0 15,-3 5 0-15,-29-1 0 0,30-4 0 0,-27 6 0 16,-1-4 0-16,4 1 0 0,-3 1 0 0,-1-1 0 0,-4 2 0 15,-3-1 0-15,-5 0 0 0,-15 1 0 0,-4-1 0 16,2-1 0-16,-5 2 0 0,1-1 0 0,-3 0 0 16,-6-2 0-16,7 4 0 0,-10-2 0 0,-1 1 0 15,1-4 0-15,-3 5 0 0,-2-3 0 0,-4 4 0 16,1-1 0-16,-4 1 0 0,-1-3 0 0,-6 3 0 16,4-2 0-16,-4 2 0 0,-21-3 0 0,-13-2-511 15,-24-2-2049-15,-33-8 852 0,-9 1 570 0</inkml:trace>
  <inkml:trace contextRef="#ctx0" brushRef="#br0" timeOffset="135877.251">19286 12247 102 0,'-3'-3'325'0,"-2"-3"-1"16,4 3-16-16,-2 0-22 0,3 3-10 0,-4-2-10 16,4 2-1-16,0 0 1 0,-1 15 0 0,5-5-5 15,-4 10 3-15,1 6-4 0,3-1-16 0,0 4-9 16,0 1-19-16,2-1-10 0,-2 0-11 0,1 3-9 16,0 1-12-16,-1-4-21 0,1 3-3 0,4-2-21 15,-4 0-13-15,-1-1-9 0,2-2-13 0,-3-1-7 16,2-1-9-16,-3-7-8 0,2 0-4 0,-2 1-8 15,2-2-10-15,-3-4-1 0,1-2-3 0,0-1-6 16,0-5-6-16,0 1-1 0,-1 0-3 0,-1-1 3 16,0-5-6-16,0 0-1 0,0 0-4 0,0 0 1 15,6-21-7-15,-4 3 1 0,0-9-4 0,-1-1 3 16,3-8-5-16,0-10-1 0,-1-5 1 0,2-3 0 0,1 1-4 16,-2-5 0-16,2 0 3 0,4 4 3 15,2-1 0-15,3 4 5 0,2 8 3 0,-6 12 7 16,-2 1 7-16,8 2-7 0,-2 3 1 0,3 4-4 15,-1 0 5-15,5 5-2 0,-6 2 3 0,7 1 6 0,1 2-14 16,3 1 3-16,1 0-10 0,3 2 6 0,2-1-2 16,2 4-5-16,-1-1 3 0,2 3 1 15,1 0-4-15,-4 0-5 0,-1 2 0 0,-5 2-3 0,-6-1-16 16,-2 3-25-16,-9-2-29 0,1 3-38 0,-2 2-51 16,-5 0-43-16,-4 3-48 0,-2 4-60 0,-9 5-59 15,-8 0-62-15,-5 6-1278 0,-1-2 568 0,-5-2 378 16</inkml:trace>
  <inkml:trace contextRef="#ctx0" brushRef="#br0" timeOffset="136080.706">19513 12432 193 0,'0'0'387'0,"0"0"-26"0,0 0-24 0,5-15-26 0,3 12 5 15,2-6-4-15,3 2-15 0,7-1-5 16,4-2-18-16,5 1-12 0,5 3-20 0,-2-1-22 15,0-3-13-15,3 4-26 0,-2 1-20 0,0 0-11 0,-2 4-24 16,0-1-29-16,-12 4-45 0,-3 1-55 0,-2 0-64 16,-1 1-59-16,-8 3-55 0,2 3-62 0,-7 1-51 15,-3 6-85-15,-2 0-784 0,-9 4 389 0,-4 1 258 16</inkml:trace>
  <inkml:trace contextRef="#ctx0" brushRef="#br0" timeOffset="136254.805">19548 12821 226 0,'-4'4'354'16,"1"1"-33"-16,2-5-32 0,1 0-19 0,0 0-14 16,12 2-13-16,-2-4-10 0,9-2-15 0,1 0-2 15,12-4-17-15,0-1-1 0,4-2-20 0,1 6-11 16,14-8-21-16,-1 4-17 0,1-3-13 0,-15 7-20 16,5-2-36-16,-5 1-46 0,-3 0-59 0,-1 3-68 0,-3-3-71 15,-1 0-76-15,-9 4-849 0,2-3 369 16,-6-2 246-16</inkml:trace>
  <inkml:trace contextRef="#ctx0" brushRef="#br0" timeOffset="136911.537">20418 12270 174 0,'4'-8'390'0,"-2"0"-15"0,2 2-23 0,-3 1-22 0,-1 0-30 15,3 3-19-15,-3 2-6 0,0 0 25 0,0 0 15 16,9 14-14-16,-6-5-6 0,2 3-18 15,-2 5-12-15,4 0-17 0,-2 3-16 0,0 8-12 0,0-3-12 16,1 0-7-16,-2 2-23 0,0-2-14 0,0 2-14 16,-4 0-14-16,1-1-12 0,-1 1-12 0,-1-1-14 15,-3-1-7-15,0-5-5 0,-2 1-15 0,0-4-6 16,1 1-6-16,-2-2-4 0,1-4-3 0,3-1-4 16,1-3-6-16,-1-3 0 0,1 0-1 0,0-3-1 15,2-2-11-15,0 0 1 0,0 0 3 0,-1-16-9 16,1 3-4-16,1-6 2 0,4-9-3 0,-2-3-3 15,3-5 0-15,-3 1-4 0,5-14 6 0,-3 0-5 16,1-3 4-16,2 3-1 0,-2 3 3 0,-1 12 6 0,5 0 1 16,-3 0 0-16,2 3-1 0,1 4 11 15,1 0-6-15,1 3 0 0,-3 7-1 0,5 3 1 16,-1 2-5-16,2 2 1 0,2 2-6 0,2 2-3 0,2 2 3 16,8 2-4-16,1 3-7 0,2 4-1 0,-4 3 5 15,0 1 1-15,-2-1-8 0,0 5 2 0,-3 0-3 16,-6 1 0-16,1 3 4 0,-6 0-8 0,-4 1 1 15,-1 7 3-15,-7-5-5 0,-2 6 1 0,-2-1 5 16,-6 1 0-16,-2-4-6 0,-1 5 4 0,1-11 1 16,-4 4-5-16,2-5 0 0,3-1 6 0,-1-4-7 15,6-4 2-15,-2 2-1 0,4-2 0 0,2-3-3 16,-2 2-6-16,1-2-2 0,2-1 3 0,1-2 4 16,1 6-4-16,6-2 5 0,-1-3-2 0,3 0 1 0,5-1 3 15,0 3-3-15,4-1 1 0,-5 1-3 16,2-2-1-16,2 6 1 0,3-6 6 0,-6 2-2 15,-1-1 1-15,-3 5-4 0,3-4 0 0,-4 2-2 16,-4-1 10-16,-1 1 3 0,2 2-4 0,-2-1 4 0,-4 1 6 16,0 2 7-16,-4 1-2 0,-6 3 2 0,-1-1-2 15,-6 2-4-15,-4 0 2 0,-3 3 3 16,-4-1-7-16,0 0 14 0,-4 1-13 0,0-1-4 0,0 2 0 16,0 0-3-16,-4 0 5 0,1-1-22 0,2-4-26 15,3 3-16-15,3-2-23 0,4-2-41 0,4-2-49 16,8-3-60-16,0-3-66 0,2 1-52 0,4-2-61 15,0-1-49-15,5-2-76 0,0 0-1201 0,0 0 578 16,12-17 384-16</inkml:trace>
  <inkml:trace contextRef="#ctx0" brushRef="#br0" timeOffset="137193.796">21360 11996 42 0,'6'-15'432'0,"1"4"-3"0,-4 3-12 0,1 0-21 15,-1 4-22-15,-2-3-26 0,3 6-17 0,-4 1 13 16,0 0-7-16,2 12-19 0,-2-1-14 0,2 0-20 0,0 9-19 16,-1 6-12-16,1-2-17 0,0 1-20 15,2 2-7-15,-6 0-18 0,4 3-13 0,-1 0-12 0,1 0-11 16,2-2-11-16,-4 0-18 0,2 2-10 0,-2-4-9 16,0 5-11-16,-6-2-9 0,3-1-3 0,-3-2-13 15,-1 4 0-15,0-5-13 0,2 0-2 0,-2 1-4 16,1-1-10-16,2-6-18 0,1 2-31 0,-2-3-41 15,4 1-46-15,0-2-61 0,2-1-76 0,3-4-50 16,1-2-65-16,3 0-70 0,3-3-89 0,-1-2-1255 16,3-3 588-16,6-4 390 0</inkml:trace>
  <inkml:trace contextRef="#ctx0" brushRef="#br0" timeOffset="137493.993">21845 12210 250 0,'-16'-12'453'16,"2"3"-9"-16,0 2-3 0,5 0 6 15,0 4-16-15,2-1-29 0,4-2-27 0,1 2-40 0,2 4-25 16,13-7-26-16,2 2-17 0,15 0-18 0,3 3-18 16,3 0-17-16,15-3-22 0,4 2-21 0,-2 0-10 15,0 0-15-15,3 1-14 0,0-2-9 0,0 1-13 16,-2-2-11-16,-1 0-11 0,-15 1-7 0,0-2 1 15,-1 0-19-15,-2 3-5 0,-6-2-7 0,1-2-3 16,-10 3-4-16,-1 0-10 0,-7 3-14 0,-1-2-17 16,-1 1-31-16,-3 1-31 0,-1-2-45 0,-1 3-43 15,-1-1-78-15,-4 1-51 0,0 0-41 0,0 0-40 16,0 0-39-16,-22 9-60 0,4-6-1036 0,-1 2 498 0,-1 0 330 16</inkml:trace>
  <inkml:trace contextRef="#ctx0" brushRef="#br0" timeOffset="137711.47">22365 12097 259 0,'-6'0'296'0,"-3"-3"-15"16,1 3-9-16,8 0-5 0,-11 3 8 0,2 0 20 16,1 2 9-16,1 4 16 0,1 0 8 15,-2 5-3-15,1 3-1 0,-2 1-2 0,5 8-4 0,-1 3-1 16,0-2-10-16,1 6-10 0,1 1-17 0,-1-1 3 16,1 3-1-16,-1-1-1 0,0 0-10 0,0-1-12 15,0 2-28-15,-2-4-16 0,4-1-19 0,-1 1-13 16,-1-3-16-16,-1-1-18 0,5-3-11 0,-2-4-15 15,0-3-97-15,0 2-26 0,-1-2 0 0,1-2 0 16,1-3 0-16,-1-1 0 0,1-2 0 0,0-2 0 16,-1-1 0-16,0 0-96 0,-1 0-229 0,1-2-100 15,-3-2-123-15,-5 3-1719 0,1-5 757 0,1 1 502 16</inkml:trace>
  <inkml:trace contextRef="#ctx0" brushRef="#br0" timeOffset="139479.022">16477 14030 191 0,'-10'0'352'0,"1"0"0"16,-4 0-2-16,0 0 7 0,3 0 1 0,-3 3 1 0,1-3-4 15,-1 0-19-15,0 2-14 0,3-2-18 0,2 2-21 16,1-2-22-16,1 3-26 0,1-3-28 0,5 0-19 16,-4 7-15-16,4-7-14 0,8 4-10 0,4-1-8 15,6 2-12-15,12 0-5 0,7-2-8 0,16-2-8 16,2 3-3-16,-1-1-12 0,4 1-6 0,-2-2-8 16,2 0-3-16,1-2-1 0,-1-3-4 0,1 0 0 15,-4-1-5-15,-15 2-1 0,-1-1 1 0,-2 2-2 16,-2 0-1-16,-6-3-8 0,-6 1 7 0,-6 0 7 15,-3 2-3-15,-4 0 8 0,-2-1-4 0,1 1 1 16,-4 0 6-16,1 1-6 0,-2 0-3 0,-4 0-13 16,9-3-9-16,-9 3 4 0,0 0-17 0,8 0-30 15,-8 0-43-15,6-4-58 0,-1 3-75 0,0-3-87 16,4 0-93-16,-1 3-95 0,2-4-103 0,-1-1-1396 16,1 2 649-16,2-2 434 0</inkml:trace>
  <inkml:trace contextRef="#ctx0" brushRef="#br0" timeOffset="140710.221">19737 13714 104 0,'4'-2'334'0,"-4"2"-16"16,0 0-8-16,0 0-10 0,0 0-13 0,-16 6-4 16,2-1-9-16,-1 2-12 0,-7 0-4 0,-6 6-12 0,0-2-11 15,-4-1-7-15,-5 2-12 0,1-2-9 0,3 0-12 16,-3-1-7-16,1 4-10 0,3-4-7 15,1-2-12-15,3-3-7 0,7-3-5 0,1-1-5 16,0-1-9-16,3-2-12 0,4 0-2 0,3-3-13 0,3-2-10 16,1-4-6-16,-2-2-9 0,7-4-7 0,4-9-9 15,7 3-1-15,1-5-7 0,7 5-1 0,-2-2 0 16,8 4 2-16,-1-3 0 0,1 4 5 0,-1 4-1 16,3-2 7-16,1 4-7 0,3 3 9 0,-2 2 7 15,3 1-3-15,-3 6 1 0,3 3 4 0,-2 2-8 16,0 5 1-16,0 2 1 0,-1 3 1 0,1 4 2 15,-6 2 3-15,3 0-10 0,-3 4 1 0,-4 2-9 16,-4 1 0-16,2 2-6 0,-6 1-2 0,0 5-5 16,-1 0-2-16,-4 2-8 0,-2-1 0 0,-3 0-4 0,1 2 1 15,-1-1-7-15,-4-2-4 0,-1-3-23 16,3 0-2-16,-3-2 0 0,2-9 0 0,-1 0 0 16,2-7 0-16,0-2 0 0,-1-4 0 0,1 0 0 15,1-1 0-15,-4-4 0 0,4-1 0 0,0 0 0 0,-2-15 0 16,4 0 0-16,2-11 0 0,-1-1 0 0,3-5 0 15,0 1 0-15,3-3 0 0,4-10 0 0,1-5 0 16,0 19 0-16,-4 0 0 0,3 3 0 0,1 4 0 16,3-1 0-16,-2 9 0 0,3 4 0 0,-1-1 0 15,2 1 0-15,0 4 0 0,3 2 0 0,-1 3 0 16,0 4 0-16,9 0 0 0,-4 6 0 0,-3-1 0 16,3 3 0-16,-7-2 0 0,-2 3 0 0,-1 3 0 15,-2-1 0-15,0 4 0 0,0 6 0 0,-1-1 0 16,-3-4 0-16,-2-2 0 0,-3 2 0 0,-1-2 0 15,0-4 0-15,-4-2 0 0,0 2 0 0,0-8 0 16,2 4 0-16,0-3 0 0,-2-2 0 0,0-3 0 16,0 0 0-16,0 0 0 0,0 0 0 0,-12-8 0 15,10-4 0-15,0-2 0 0,2-3 0 0,0-9 0 16,-1-1 0-16,2 2 0 0,-1-3 0 0,4 2 0 16,0 8 0-16,0 1 0 0,2 2 0 0,2-2 0 15,-2 5 0-15,3 1 0 0,0 3 0 0,0 1 0 0,3 2 0 16,0 2 0-16,1 1 0 0,0 4 0 0,0 0 0 15,3 4 0-15,0 3 0 0,0-1 0 16,-2 4 0-16,2 0 0 0,-1 1 0 0,4 5 0 16,-6-3 0-16,1-4 0 0,0 12 0 0,4-1 0 0,-7-6 0 15,2 0 0-15,-3 0 0 0,1-3 0 0,-1-4 0 16,-3-2 0-16,4-2 0 0,-2-1 0 0,0-3 0 16,0-4 0-16,2-2 0 0,-1-2 0 0,1-8 0 15,0 1 0-15,3-8 0 0,-5-2 0 0,5-3 0 16,-4-2 0-16,2-4 0 0,-1 1 0 0,2-15 0 15,0 2 0-15,-3 1 0 0,-2-4 0 0,2 2 0 16,-5 15 0-16,0-3 0 0,-2 5 0 0,1 3 0 16,-3 8 0-16,-1 1 0 0,1 5 0 0,-1 5 0 15,0 0 0-15,0 0 0 0,1 3 0 0,-1 4 0 16,0 0 0-16,0 0 0 0,-3 23 0 0,3-6 0 16,1 7 0-16,0 2 0 0,-1 4 0 0,0 1 0 15,1 1 0-15,1 1 0 0,0-1 0 0,2 4 0 16,1-1 0-16,0-4 0 0,2 2 0 0,0-1 0 15,2-1 0-15,1-2 0 0,0 4 0 0,2-3 0 16,-3 0 0-16,1-4 0 0,-3-9 0 0,0 0 0 16,1-5-318-16,-3-2-243 0,-1-2-35 0,-1-3-53 15,-2-4-1374-15,-1-1 675 0,0 0 448 0</inkml:trace>
  <inkml:trace contextRef="#ctx0" brushRef="#br0" timeOffset="140859.849">20768 13802 199 0,'-27'-8'355'16,"7"4"22"-16,-1-3-22 0,4 1-18 0,5 5-9 0,3-3-17 15,-2 1-25-15,5 1-26 0,5-1-23 0,1 3-13 16,9-9-17-16,5 4-19 0,4-2-17 0,12-2-15 16,0 4-17-16,7-3-11 0,-4 0-27 0,-2 4-37 15,-3-1-78-15,-7 5-93 0,-2 0-92 0,-9 2-92 16,1 0-981-16,-5 1 424 0,-3 2 284 0</inkml:trace>
  <inkml:trace contextRef="#ctx0" brushRef="#br0" timeOffset="141561.012">18517 14788 126 0,'-31'3'269'15,"0"-1"5"-15,3 0 2 0,0 3-1 0,5-5 17 16,1 3-11-16,3-1 1 0,6 1-6 0,-2-2-19 16,5 2-16-16,-2-3-19 0,3 3-17 0,3-1-21 15,-1 0-14-15,1 1-11 0,1 0-9 0,3-2-9 16,-1 3 1-16,3 0 11 0,3-1-3 0,-1 1 0 15,6 0-5-15,2-1-1 0,3 1-4 0,10-4 5 16,7 0-8-16,10-4-6 0,10-1-7 0,10-1-3 16,2-1-2-16,29-2-5 0,-24 2-5 0,33-10-6 15,4 3-6-15,0 0-7 0,6-1 2 0,-1-2-10 0,9 0 6 16,7-1-4-16,2 2-8 0,3-2-4 16,0 4-3-16,6-2-1 0,-5-3-7 0,6 4-3 15,-1-2-9-15,4-1-2 0,-3 3 2 0,-2 1-2 16,0-1-3-16,6 2 1 0,0-2 2 0,5 3 6 15,-1 1-4-15,-2 0 2 0,-1 2 1 0,0-4 0 16,-1 2 11-16,-2 1-6 0,-4 1 0 0,-6-4 14 16,-5 3-7-16,-1 1 5 0,-7-2 11 0,-6 1-79 0,-4-3-1 15,-5 1 0-15,-5 0 0 0,-32 5 0 0,-1-3 0 16,-3 1 0-16,-8 0 0 0,0-2 0 0,-16 3 0 16,0-4 0-16,-9 4 0 0,4-3 0 15,-3-1 0-15,-2 4 0 0,-5-2 0 0,-1 1 0 0,-6 0 0 16,-1 1 0-16,0 1 0 0,-7 0 0 0,-2 3 0 15,-2-2 0-15,-4 0 0 0,-3 2 0 0,-13-1 0 16,-19 6-336-16,-20 4-266 0,-37 6-89 0,-3-1-1497 16,-8-2 730-16,-4 3 486 0</inkml:trace>
  <inkml:trace contextRef="#ctx0" brushRef="#br0" timeOffset="142193.851">20234 15262 95 0,'1'-5'187'16,"-2"-5"8"-16,1 1 15 0,0 3 21 0,0-5 18 16,0 3 22-16,0 4 15 0,-1-3 16 0,1 2 7 15,-3 1 2-15,3-2-1 0,-1 2-14 0,1 4-23 16,0 0-24-16,0 0-1 0,0 0-1 0,0 0 3 15,-9 19-14-15,5-9-12 0,1 6-13 0,0 1-7 16,-1 1-15-16,-1 2-11 0,2 5-12 0,2-2 0 16,0 3-23-16,-2 0-7 0,3-1-15 0,-1-1-11 15,-2 2-15-15,2-3-5 0,0 6-8 0,-2-10-14 16,3 0 2-16,-4 0-11 0,4 1 3 0,-1-2-7 16,0 0-11-16,-2-3-1 0,2-3-8 0,-3-1-6 0,4-6-1 15,-1 3-1-15,1-3 2 0,1-1 4 16,-1-4-7-16,0 0-5 0,0 0 0 0,0 0-1 15,-4-22-10-15,2 3-1 0,-1-8 3 0,3-2 11 16,-1-3-16-16,-2-14-3 0,3 11 4 0,-4-13 0 0,7-2-5 16,-2 4 7-16,-1-1 0 0,4 12-11 15,-1 0 2-15,-1-1 18 0,6 4-10 0,-3 0-12 16,3 6 1-16,1-1-1 0,3 5-5 0,-1 5 5 16,3 2-1-16,0 1-1 0,7-1 2 0,-3 5 2 0,9-1 0 15,0 3 0-15,2-1 5 0,1 4-7 0,3 2 3 16,-1 2-8-16,-1 2 7 0,3-1-15 15,-6 0-25-15,-1 6-29 0,-4 0-48 0,-5-1-56 16,-3 2-75-16,-3 1-74 0,-6 4-47 0,-1-1-52 0,-5 2-61 16,-9 3-1305-16,-1 2 596 0,-10 4 396 0</inkml:trace>
  <inkml:trace contextRef="#ctx0" brushRef="#br0" timeOffset="142350.43">20152 15341 279 0,'0'0'281'0,"0"0"-19"15,0 0-27-15,0 0-9 0,22-12-7 0,-4 8 0 16,9-7-12-16,5 5-14 0,1-1 3 16,0 2-30-16,7 0-17 0,-1 0-19 0,1 1-13 0,-3 1-13 15,-1 0-18-15,-4 3-50 0,-2 0-55 0,-12 3-71 16,1 2-65-16,-6-1-71 0,-9 3-647 0,0 2 291 16,-8 1 194-16</inkml:trace>
  <inkml:trace contextRef="#ctx0" brushRef="#br0" timeOffset="142511.836">20211 15661 64 0,'-8'2'348'16,"6"1"-31"-16,-1 0-24 0,3-3-11 0,0 0-7 15,18-3-24-15,-4 2-19 0,9-2-17 0,8-3-10 16,3 0-19-16,7-1-19 0,9-2-20 0,1 0-13 16,-12 2-24-16,18-3-35 0,-2-1-46 0,-17 7-56 15,-1-2-66-15,-2-2-75 0,-3 1-70 0,-12 0-698 16,-1 0 312-16,0-1 208 0</inkml:trace>
  <inkml:trace contextRef="#ctx0" brushRef="#br0" timeOffset="143126.14">20933 15255 76 0,'2'-5'339'0,"1"-2"-13"0,0 2-19 16,-2 3-21-16,0-1-10 0,-1 3 20 0,0 0 14 15,9 0 1-15,-4 5-5 0,0 0-10 0,4 4-10 16,-4 1-9-16,4 3-16 0,0-2-13 0,-4 4-20 15,3 2-8-15,-2 1-9 0,1 3-16 0,-1-4-18 16,-2 9-14-16,-3-9-14 0,-1 4-18 0,0 3-8 16,-1 1-10-16,-3-5-13 0,-2 3-8 0,-2-3-22 15,3 4-1-15,-4-1-2 0,-1 2-6 0,2-9-8 16,-1 4-2-16,3-9-6 0,3 0-4 0,-2-5-4 16,1 2-3-16,2-4 1 0,-1-4-7 0,3 0-1 15,0 0-5-15,3-18-1 0,1 7 1 0,3-8-5 16,0-8-1-16,-1-2 0 0,1-3-3 0,0-2-2 15,3-14 0-15,-2 1 0 0,2 1 1 0,4 1-1 16,-2 11-2-16,-1-12 1 0,1 14 1 0,-2 0 2 0,7 6 6 16,-3-3 0-16,0 5-12 0,-4 7 15 0,0 1-3 15,3 3 4-15,-1 2-6 0,0 3-3 16,1 3 4-16,-3 0-2 0,4 3-4 0,-1 2-1 16,1 5-11-16,-5 0 10 0,0 4 2 0,8 3 0 0,-8 2 4 15,-3 1-12-15,4 0 3 0,-6 3-1 0,-3 0 1 16,-2 1-5-16,0 6-4 0,-6 1-10 0,1-8-4 15,1-1-9-15,1 0-7 0,-1-1 0 0,1 1-8 16,0-6 9-16,0 0 1 0,4 0 3 16,-1-5 2-16,2 1 3 0,3-1-5 0,0-3 13 0,5 4 0 15,0-2 4-15,6 0-1 0,4 1 2 0,-2-4 1 16,2 2 5-16,1-1 1 0,1 2 2 16,2 0 5-16,-4-1 10 0,3 2-3 0,0-2 9 15,-2 1 3-15,-4 0 0 0,-5-1 4 0,1 0 0 0,-3 0 7 16,-4-1 7-16,0 0 19 0,-2 3 27 0,-1-1 21 15,-5 0 3-15,-4 2 2 0,-2 2 1 0,-8 2-8 16,-7-1-3-16,-2 3-9 0,-6 1-7 0,2-3-11 16,-4 1-18-16,0 0-59 0,-2 3 0 0,-1-1 0 15,1 0 0-15,4 1 0 0,0-3 0 0,4 1 0 16,9-4 0-16,2-1 0 0,5-1 0 0,3 1-204 16,1-4-75-16,4 2-84 0,2-1-79 15,-1-2-64-15,3-3-89 0,0 0-1339 0,0 0 644 0,22-15 430 16</inkml:trace>
  <inkml:trace contextRef="#ctx0" brushRef="#br0" timeOffset="143340.637">21766 15181 3245 0,'22'-16'279'0,"-7"4"-112"0,-2 0-42 0,-3 3-2 16,-1 2-5-16,1-2 5 0,-1 1-7 0,5 0 3 15,0 1 3-15,-1 0 16 0,5 0-7 0,-4 1-1 16,5 2-1-16,0 0-11 0,2 1-2 0,7-2-7 15,3 0-10-15,1 4-12 0,1-1-5 0,-4 0-9 16,2-3-7-16,0 7-7 0,-3-4-14 0,-7 2-29 16,2 0-40-16,-6 0-49 0,-2 0-66 0,-6 4-75 15,0-4-51-15,-4 3-31 0,-1-1-35 0,-3 1-53 16,-1-3-1019-16,-5 5 467 0,-5-2 312 0</inkml:trace>
  <inkml:trace contextRef="#ctx0" brushRef="#br0" timeOffset="143545.092">22098 15122 171 0,'0'0'311'0,"-5"3"-22"0,1 1-12 16,0 0 16-16,0 1 16 0,-2 1 22 0,1 2-9 15,1 3-15-15,0 3-5 0,3-1-12 0,-1 1-19 16,4 1-17-16,-8 3-12 0,2 0-16 0,2 3-15 16,0-2-19-16,-2-1-18 0,1 9-13 0,1-7-16 15,-3 6-16-15,-1-3-9 0,-1 5-13 0,1-3-11 16,2 0-27-16,0 1-37 0,0-6-51 0,4 6-64 15,-1-1-80-15,0 0-86 0,1-7-76 0,2 3-89 16,-3-3-1046-16,4-1 486 0,1 0 326 0</inkml:trace>
  <inkml:trace contextRef="#ctx0" brushRef="#br0" timeOffset="143826.904">22710 14718 473 0,'0'-33'529'0,"-3"6"-25"16,-1 10-12-16,1 5-21 0,3 1-32 0,-2 1-35 0,0 6-31 15,2 4-1-15,0 0-1 0,-6 17-10 0,5-1-18 16,-3 11-6-16,4 2-11 0,-1 5-25 16,1 1-20-16,0 15-18 0,-2 1-21 0,2 2-16 0,0-2-24 15,0 1-20-15,-2-1-13 0,0 0-15 0,1 3-18 16,-1-1-14-16,-2 6-6 0,0-3-114 15,0 3-2-15,-3-7 0 0,-1 3 0 0,0-2 0 0,0-1 0 16,1-3 0-16,3-12 0 0,-1 8-22 0,0-10-215 16,1-5-85-16,1-4-100 0,2-7-77 0,1-5-93 15,3-6-1441-15,0-4 677 0,4-4 452 0</inkml:trace>
  <inkml:trace contextRef="#ctx0" brushRef="#br0" timeOffset="144276.651">23210 15121 93 0,'9'-18'468'16,"-4"3"-19"-16,0 7-33 0,-1 1-29 0,2 0-27 16,-4 6-5-16,-2 1 1 0,0 0-2 0,0 0-7 15,-3 17-12-15,-2-4-22 0,4 4-16 0,-7 6-15 16,7 5-8-16,-3 2-41 0,3 0-8 0,-2 4-25 16,-1 0-14-16,-1 15-19 0,3-14-15 0,-6-1-15 15,-4 12-11-15,7-9-16 0,-5-2-6 0,1 12-15 16,1-17-6-16,0-1-13 0,1-1-5 0,-2-3-20 15,1-8-17-15,0-1 5 0,4-6-9 0,0-2 1 16,3-2-2-16,-1-5-9 0,2-1 1 0,0 0 1 16,2-15 1-16,-2-2-1 0,4-3-4 0,1-10-1 0,1-1-10 15,2-14 12-15,-2-3-5 0,3-3-2 0,1 5 4 16,-1-5-1-16,4-2-3 0,1 3 0 16,3-1-3-16,2-3 1 0,1 2 0 0,6 2-4 15,-2 4 3-15,6 3-3 0,-9 11 2 0,3 3 4 0,-1 6-5 16,-1 2 5-16,5 4-4 0,-9 5 3 15,0 3 0-15,0 4 3 0,-5 3 0 0,0 4 14 16,-1 3-1-16,3 6 6 0,-6 3 6 0,0 3 15 16,-4 2 6-16,4 1-9 0,-9 5 8 0,0-4-2 0,0 2-9 15,-5 2 7-15,0 2-5 0,-5-3 3 0,-2-1-11 16,-4 1-4-16,-1-1 0 0,-3 1 0 16,-2 1-6-16,-5-5-5 0,-1 4-5 0,2-2-28 0,-2 1-32 15,0-1-50-15,-1-1-56 0,1-4-79 0,3-2-76 16,1-1-98-16,9-2-76 0,2-4-96 0,0-4-1381 15,4 1 652-15,-1-5 434 0</inkml:trace>
  <inkml:trace contextRef="#ctx0" brushRef="#br0" timeOffset="144901.906">23619 15070 88 0,'10'-4'398'0,"0"-1"-33"15,-1 1-28-15,-1 4-5 0,1 0 21 0,-3 4-2 16,1 1-3-16,0 2-10 0,-1 3 0 0,1 0-17 15,-1 6-22-15,1 1-21 0,-1 1-15 0,2 4-19 16,-4-1-20-16,0 4-22 0,1 1-13 0,-3-2-22 16,0 2-18-16,-5 1-10 0,0 1-14 0,-2-2-13 15,0 0-8-15,-4-2-13 0,-1-2-11 0,2-4-2 16,-2-1-13-16,3 0-4 0,-2-3-6 0,2-5-6 16,2-1-2-16,3-2-4 0,-1-3-3 0,3-3-6 15,0 0-13-15,0 0 9 0,-1-13-3 0,2 3-4 16,3-8-2-16,2-10-5 0,-1 2 4 0,-1-3-1 15,3-2-2-15,-4-3-1 0,7-12-4 0,-3 1 2 16,5 0-2-16,-2 12 1 0,4-17-3 0,0 3 0 16,2 3 0-16,-1 10 4 0,1 2 4 0,-2 4 5 15,4 4-1-15,0 0 4 0,-3 5 0 0,-1 7-6 16,2 3 0-16,1 0-10 0,2 7 12 0,-3 2-1 16,3 2 1-16,4 5-3 0,-4 1 2 0,4 7-8 15,-1 4 0-15,1 0-10 0,-4 3 13 0,-1 2 0 16,-3-2-2-16,-7-5-6 0,-3 1-11 0,-1 8 21 15,-5-7-1-15,-6 1 0 0,-2 5 3 0,-2-7-7 16,-4 4 7-16,-6-2-6 0,3-2 3 0,3-3-2 16,-2-1 5-16,3-4-4 0,5 1-4 0,0-6 2 15,2 1 7-15,2-2-7 0,1-1 3 0,3 0-5 16,1-3 1-16,0 0 3 0,10 4-7 0,2-4 0 16,7 0-3-16,0 1 3 0,7 0-4 0,4 2 2 15,-1 1-3-15,1-1 9 0,1 0-9 0,0 1 1 16,-3 2 0-16,0-1 5 0,-7-1-2 0,-1 3-5 15,-7-3 11-15,0 2 2 0,-2 0-2 0,-1 3 13 16,1-6-7-16,-6 3 15 0,-1-2 11 0,-2 3 11 0,0 0 4 16,-4 2 6-16,-4-2-4 0,-2 2-57 0,-2 2-6 15,-7-2 0-15,-7 4 0 0,-4-1 0 16,-8-3 0-16,4 0 0 0,-1 1 0 0,-1 1 0 16,2 0 0-16,0 0 0 0,1 0 0 0,4-3 0 0,8 0 0 15,-1-4 0-15,9 0-26 0,1 3-250 0,4-3-82 16,-1-2-69-16,2-1-55 0,3 1-63 0,2-2-1482 15,0 0 677-15,0 0 450 0</inkml:trace>
  <inkml:trace contextRef="#ctx0" brushRef="#br0" timeOffset="145261.394">24792 14933 41 0,'23'-21'451'0,"-1"5"-31"0,-7 6-23 16,0-1-30-16,3 4-13 0,2-4-14 0,1 6-2 15,5-4-17-15,2 3-17 0,-1 3-17 0,2 1-24 16,2 3-24-16,3-1-23 0,-2 3-20 0,0 2-21 16,5-3-16-16,-4 3-20 0,2 2-16 15,-1-4-21-15,-2 3-22 0,0-1-31 0,-4-4-30 0,-10 2-39 16,1 1-42-16,-6-1-52 0,-1-1-30 0,-5-2-14 16,0 1 4-16,-3 0 1 0,-4-1 10 0,0 0 14 15,0 0 12-15,0 0 11 0,-32-4 15 0,18 3 24 16,-7 1 25-16,1 0 38 0,-1 3 38 0,0 1 50 15,1 0 26-15,1 4 18 0,-3 7 13 0,1 2 24 16,0 3 13-16,2 4 24 0,0-1-1 0,4 6 0 16,-2 2-5-16,3-2-4 0,0 0-22 0,2 1-13 15,2 1-17-15,1 0-11 0,2-2-11 0,0 0-9 16,3 2-13-16,-1-2-21 0,-4 0-28 0,0 0-48 16,-2 0-57-16,-4 0-64 0,-1-4-72 0,-4 2-72 15,-7-4-66-15,-10 9-71 0,6-9-117 0,-15 0-1099 16,-2-1 541-16,-3-1 358 0</inkml:trace>
  <inkml:trace contextRef="#ctx0" brushRef="#br0" timeOffset="146310.074">16623 16690 28 0,'-5'-3'332'0,"2"0"-3"0,-2-1 9 0,0 1 4 15,0-2 8-15,0 1-15 0,-3-1 2 0,0 3-10 16,-1-4-4-16,2 1-3 0,-1 3-17 0,0 0-13 16,3 0-10-16,-1 2-20 0,-2-3-18 0,2 3-14 15,6 0-19-15,-10 0-16 0,10 0-19 0,-7 3-15 16,7-3-19-16,-5 0-12 0,5 0-7 0,0 0-12 16,4 7-5-16,1-3-9 0,4-3-3 0,10 4-3 15,10-4-2-15,3 0-6 0,4-1-4 0,19 0-5 16,-1-1-3-16,-3-3-3 0,10 1-1 15,2-2-1-15,-3 1-8 0,1-2-3 0,2-1-1 16,-3-2 9-16,-1 7-14 0,-3-4-1 0,-19 2-1 0,0-1 0 16,-2 0-2-16,-1 2-1 0,-12 2-1 0,-3-3 7 15,-5 3 13-15,-2-1 6 0,-3 0 19 0,-2 1 21 16,0-1 11-16,-1 2-103 0,-6 0-15 16,5-2 0-16,-5 2 0 0,4-3 0 0,-4 3 0 15,0 0 0-15,0 0 0 0,-15-3 0 0,8 4 0 16,7-1 0-16,-19 2 0 0,9-2 0 0,-2 0 0 0,2 0 0 15,0 3 0-15,-3-1 0 0,4-2-307 0,0 4-173 16,-1 1-94-16,0-2-1704 0,1 1 760 0,1-3 506 16</inkml:trace>
  <inkml:trace contextRef="#ctx0" brushRef="#br0" timeOffset="147094.727">21150 16215 90 0,'-4'-10'360'0,"2"-1"10"0,-3 0-7 15,0 2 16-15,5 0 6 0,-6-4-1 0,3 6 2 0,-1-2-6 16,1 4 1-16,2-2-23 0,-2 3-22 0,1 0-29 16,2 4-34-16,-3-3-19 0,3 3-27 0,0 0-6 15,-3 14 7-15,1-3-6 0,2 6-1 0,0 11 6 16,2 1-10-16,-2 2-13 0,0 2 8 0,1 3-6 16,1-2-14-16,1 13-15 0,-1-12-9 0,-2 2-17 15,2-3-8-15,1 1-15 0,0 0-87 0,-3-1-41 16,3 0 0-16,-1 1 0 0,2-3 0 0,-3 3 0 15,-2-1 0-15,2-1 0 0,3 1 0 0,-1-1 0 16,-1-1 0-16,2 0 0 0,-3-3 0 0,0-4 0 16,2 0-363-16,-2-8-75 0,-2-6-60 0,0 1-59 15,-1-3-65-15,-1-2-1283 0,-1-5 635 0,4-2 424 16</inkml:trace>
  <inkml:trace contextRef="#ctx0" brushRef="#br0" timeOffset="147660.026">20935 16769 47 0,'-23'-24'343'0,"4"5"-2"0,0-1-8 16,4 7 14-16,2 0 21 0,3 3 0 0,2 1-15 16,3 1-18-16,1-1-23 0,4 1-25 0,5-1-16 15,6 1-12-15,5 0-15 0,4 3-15 0,12-1-14 16,3 4-13-16,2 2-16 0,22 1-12 0,-4 0-19 16,1 6-11-16,0-3-13 0,3 1-12 0,2-1-12 15,-2 0-11-15,1 3-6 0,3-4-13 0,-3 1-5 16,-1-2-8-16,-2-2-4 0,-2-3-6 0,-16 2-4 15,-2-2-6-15,-2-1-3 0,-2-1-3 0,-3 1-6 16,-11 0-3-16,0-2 3 0,-7-1 0 0,0-1 5 16,-1 2 0-16,-3-2-4 0,-2-3 15 0,-2-2 4 15,1 2-2-15,-4-5 1 0,-2 1 11 0,-1 3 5 16,0-2-3-16,-1 4-7 0,-4-2 6 0,-1 3-3 16,-4 1-7-16,0 3-1 0,-9 0-4 0,-7 5-5 15,-4 3-7-15,-5 4-3 0,-13 9-2 0,-1 2-6 16,4 6-5-16,1 1-2 0,11-4-9 0,3-1 5 15,6 5-9-15,3 0-6 0,5 1-7 0,1 2-15 16,7-4-14-16,1 1-21 0,9 0-12 0,0 0-15 16,6-6-13-16,7 5-9 0,5-6 3 0,5-2 6 15,4-6 6-15,1-1 8 0,0 1 9 0,0-7 1 16,-1-5 11-16,1-4 6 0,-7 0 11 16,-2 0 7-16,5-9 11 0,0-1 16 0,-6-2 19 0,3-1 14 15,-5-5 4-15,2 1 11 0,0 0 16 0,-4-1 10 16,0 0 9-16,2 5 18 0,-5 3 12 0,-3 2 8 15,1 0 5-15,-4 4 8 0,1 2 6 0,-3 2-9 16,0 1-9-16,-1 0-15 0,0 1-5 16,2 2-13-16,-4 2-2 0,5 0-10 0,-5 0 1 15,7 9-6-15,-5-1-53 0,3 3-7 0,-1 1 0 0,0 0 0 16,2 4 0-16,0 0 0 0,-1 0 0 0,5-1 0 16,-4 4 0-16,-3-1 0 0,-3 1 0 0,6 0 0 15,-2 1 0-15,-3-1 0 0,-1 5-85 0,0-5-223 16,0 0-91-16,-3-3-91 0,1 1-99 0,-5 0-1519 15,1-8 704-15,3 3 468 0</inkml:trace>
  <inkml:trace contextRef="#ctx0" brushRef="#br0" timeOffset="147997.684">22195 16573 3153 0,'16'-24'273'0,"-6"8"-92"15,2 1-54-15,-1 3-15 0,-5 4-6 16,3-2 4-16,9 4 14 0,-5 3 12 0,1 1 8 0,1-1 10 15,6 8 4-15,-1-2 4 0,1 2-8 0,7 6-8 16,-6-5-15-16,4 2-12 0,1 4-11 0,-1-1-14 16,-7-2-5-16,5 1-23 0,-5 0-25 15,-3-2-33-15,-6-2-38 0,4 2-45 0,-4-4-42 0,0 1-20 16,-2-2-4-16,2-3-1 0,-3 0 0 16,0-3-1-16,0 1 19 0,0-5 9 0,1-2 11 0,2-4 8 15,-1-2 10-15,-5 0 16 0,3-2 23 0,-4 1 39 16,2 3 37-16,-5 2 43 0,-1 0 23 15,-4 2 39-15,1 2 13 0,-3 2 11 0,-2 1 8 0,-5 6 12 16,-4-1 2-16,-9 5 0 0,-1 6-6 16,-3-1-12-16,0 4-14 0,-2 3-8 0,2 1-14 15,1 0-11-15,-1 3-12 0,3 1-13 0,0 3-10 0,1-3-29 16,3 4-45-16,-3 0-57 0,-7 12-75 0,12-10-94 16,-15 10-84-16,0 0-105 0,2 2-125 0,-2-1-1203 15,-4-3 579-15,3-1 386 0</inkml:trace>
  <inkml:trace contextRef="#ctx0" brushRef="#br0" timeOffset="148561.14">19931 17387 418 0,'-64'3'388'0,"7"-2"-27"0,-5 4-24 0,7 3-42 16,4-4 12-16,13 1-24 0,1 1 0 0,1 0-26 16,4 3-8-16,4-1-12 0,11-1-21 0,5-4-25 15,3 4-14-15,6 0-15 0,3-2-10 0,9 4-10 16,10-3-11-16,18 3-12 0,31-3-9 0,38 0-9 0,12-6-5 15,12-4-9-15,13-4-6 0,10-4 4 16,20-5 2-16,11 0-12 0,12-2-1 0,5-3-1 16,-1 1 1-16,0-1-4 0,-10 2-2 0,-14 3 4 15,0-3 5-15,-8-3 13 0,-6 5 2 0,-11 0 8 16,-16-2 1-16,-15 6 3 0,-9-3 0 0,-5 5 6 0,-15 4-11 16,-36-2-7-16,-1 5-8 0,-20 0-7 15,-2-1-8-15,-13 5-9 0,-1-1-6 0,-5 0-11 16,-7 0-24-16,-2 1-44 0,-4 1-46 0,0 0-67 15,-32 5-65-15,-4 4-57 0,-24 2-72 0,-32 14-52 16,2-7-53-16,-2 6-62 0,-9-4-1129 0,-1 1 542 0,-4-2 362 16</inkml:trace>
  <inkml:trace contextRef="#ctx0" brushRef="#br0" timeOffset="149176.105">20772 18064 255 0,'1'-6'409'0,"1"0"-36"0,0 3-20 15,-2 3-23-15,0 0 2 0,14 13-3 0,-10-4 1 16,-4-9-8-16,10 33-14 0,-4-15-8 0,2 1-16 16,-3 6-21-16,3 1-14 0,-3-2-16 0,5 3-17 15,-6-1-17-15,-1 2-16 0,-1-5-17 0,2 5-13 16,-5-1-10-16,0-1-20 0,-1-1-7 0,-3-7-12 15,1 2-16-15,-2 3-4 0,-3-4-11 0,5-2-5 16,-1-5-6-16,5-12-4 0,-13 19-4 0,13-19-5 16,-10 13-5-16,10-13-5 0,0 0-7 0,0 0-4 15,0 0-5-15,0 0-8 0,0 0-5 0,-18-36 1 16,18 12 0-16,0-5-4 0,-4-2-3 16,9-1 1-16,-2-17-3 0,3 2 3 0,2 0-1 15,2-1-2-15,2-6-3 0,3 3 2 0,3 1 0 0,1-1 0 16,3 6-1-16,3 5-1 0,-3 13-2 0,1 0 3 15,0 9 3-15,4-2 0 0,-3 6-2 0,-3 6 2 16,-2 1-3-16,-1 1 5 0,-7 3 2 0,3 5 0 16,-2 1 8-16,-2 1-2 0,-2 2 10 15,-3 3 9-15,-3 4 3 0,-3 3 2 0,-4 3-2 16,-5 5-2-16,-7 2 1 0,-2 1-4 0,-4 1 2 16,-1-2-7-16,-15 12-6 0,1-6-2 0,2 2-4 15,8-12-13-15,1 2-33 0,2 1-33 0,-1-2-42 0,2 4-55 16,2-4-54-16,4-3-48 0,8 4-58 0,1-7-56 15,5 0-56-15,2-5-92 0,2-12-1058 16,0 0 527-16,11 22 354 0</inkml:trace>
  <inkml:trace contextRef="#ctx0" brushRef="#br0" timeOffset="149610.703">21278 18109 2988 0,'27'-16'255'0,"-6"1"-64"0,-5 3-63 15,-6 8-51-15,-1-1-17 0,1 4 15 0,-5 2 30 16,-5-1 20-16,18 9 7 0,-13 3 23 0,-5-12 5 15,13 30 1-15,-5-12 2 0,-2 5-7 0,-2-2-2 16,-3 3-11-16,3 1-12 0,-3-4-4 0,-1 4-10 16,-1 0-7-16,-1-5-10 0,-1-2-9 0,-1 2-7 15,0 4-4-15,-1-4-13 0,-4-2-2 0,4-2-6 16,-1-1-7-16,1-3-3 0,5-12-4 0,-9 16-5 16,9-16 2-16,0 0 2 0,-8 13-4 0,8-13-5 15,0 0-2-15,0 0-2 0,0 0-2 0,0 0-3 16,-4-55-2-16,7 29-1 0,3-6-6 0,2 0-1 15,-1-15 4-15,4 2-5 0,1-1 2 0,-3-2 2 16,4-1 3-16,5 4 1 0,-1 1 2 0,-2 11 8 16,1 4 6-16,4 3 4 0,2 3 3 0,-3 3-4 15,4 7 0-15,-4 5 0 0,2 1-1 0,0 5-8 16,-1 3 4-16,7 7 7 0,0 1 9 16,-1 8 9-16,-2 0-5 0,0 4 1 0,-1-1 5 15,-5 3-3-15,1 0-1 0,0 2 2 0,-2-4-2 16,-3 5-2-16,-5 1 2 0,0-4-8 0,-5 3-4 15,-2-1-6-15,-4 1-25 0,1 0-16 0,-2 1 0 0,-2-1 0 16,-3 2 0-16,3-2 0 0,-4 0 0 0,4 1 0 16,-3-1-23-16,3-1-116 0,-4-1-53 0,1 1-60 15,5-10-58-15,-3 1-58 0,-1 0-55 0,7-16-57 16,-9 17-74-16,9-17-1264 0,-9 14 606 16,9-14 404-16</inkml:trace>
  <inkml:trace contextRef="#ctx0" brushRef="#br0" timeOffset="149843.232">21564 18436 2556 0,'-34'-12'202'0,"-2"-2"-29"0,0 5-42 16,-16-5 16-16,16 7 28 0,3-4 11 0,1 4 21 15,5-1-19-15,9 2 7 0,18 6 20 0,-23-8 2 16,23 8-9-16,-18-5-13 0,18 5-24 0,0 0-8 16,0 0-16-16,0 0-5 0,0 0-11 0,35-25-6 15,-6 19-6-15,4 0-7 0,3-1-11 0,15-2-6 16,0 3-5-16,-1-5-8 0,0 5-12 0,-12 1-3 15,13-6-10-15,-11 4-2 0,11 0-8 0,-14 2-15 16,0-3-31-16,0 4-34 0,0 0-54 0,-2-2-68 16,1 0-66-16,-6 2-91 0,0-3-80 15,-3 2-97-15,-6-1-1216 0,-3 0 569 0,10-4 378 16</inkml:trace>
  <inkml:trace contextRef="#ctx0" brushRef="#br0" timeOffset="150061.351">22323 18014 4486 0,'-6'-10'178'0,"-7"-3"-39"0,2 4 8 15,4 4 3-15,3-2 5 0,-1 2-20 0,5 0-26 16,1 0-14-16,7-2-6 0,10 1 5 0,1 0 4 16,13 1 4-16,6-2 3 0,15-1-9 0,1 4-6 15,-1 0-4-15,5 0-9 0,-3-1-8 0,2 5-10 16,-19 0-2-16,16-2-9 0,-17 1-17 0,-1 2-33 15,-5 1-46-15,-10 3-51 0,-4-5-61 0,-2 2-52 16,-10-2-58-16,2 1-51 0,-6 1-35 0,-1-2-57 16,0 0-1193-16,-20 4 536 0,0-4 356 0</inkml:trace>
  <inkml:trace contextRef="#ctx0" brushRef="#br0" timeOffset="150226.907">22696 17909 2 0,'-14'3'265'0,"0"-1"10"0,-1 5-3 15,-1 1 9-15,3 5 12 0,0 2 12 0,-1 7 5 16,1 3 17-16,1 3 9 0,5 2 1 0,-1-1-3 15,0 2 0-15,2-2-15 0,1 2-24 0,0 0-24 16,2-2-21-16,2 1-28 0,-3 1-17 0,5 1-27 16,2-1-16-16,-7 1-20 0,5 1-57 0,-2 2-68 15,-8 11-102-15,-5-1-120 0,1-1-163 0,-6 0-1353 16,-4-1 575-16,-1-1 382 0</inkml:trace>
  <inkml:trace contextRef="#ctx0" brushRef="#br0" timeOffset="158909.759">25431 7631 163 0,'-5'-9'338'15,"-3"1"-9"-15,2 0 7 0,-1 1 4 16,2-2 9-16,-1 1-19 0,-3 1-11 0,5 2-1 0,-1 0 1 15,1-2-8-15,0 5-19 0,0-2-11 0,-1 1-20 16,4-1-14-16,1 4-17 0,-4-5-15 0,4 5-16 16,-5-1-10-16,5 1-15 0,-2-3-13 0,2 3-14 15,0 0-10-15,0 0-7 0,0 0-17 0,0 0-3 16,-3-3-2-16,3 3-8 0,0 0-4 0,0 0-4 16,-4-4-13-16,4 4 4 0,0 0-7 0,0 0 4 15,0 0-17-15,-2-2-4 0,2 2-5 0,0 0 1 16,0 0-11-16,0 0-3 0,0 0-7 0,0 0 0 15,0 0-3-15,0 0-6 0,0 0-1 0,0 0 0 0,0 0 1 16,0 0-4-16,0 0-3 0,0 0-8 0,0 0 9 16,0 0-8-16,0 0-6 0,0 0 7 15,0 0-15-15,0 0 11 0,0 0 2 0,0 0-6 0,0 0 1 16,0 0-4-16,0 0 2 0,0 0 1 0,0 0 0 16,0 0 0-16,0 0 1 0,0 0 0 0,0 0-2 15,0 0 0-15,0 0 5 0,0 0-5 0,0 0-3 16,0 0 8-16,0 0-9 0,0 0 7 0,0 0 0 15,0 0 1-15,0 0-10 0,0 0 6 0,0 0 0 16,0 0-2-16,0 0-4 0,0 0 5 0,0 0 3 16,0 0-10-16,0 0 5 0,0 0 4 0,0 0-5 15,0 0 1-15,0 0-8 0,0 0 4 0,0 0 2 0,0 0 2 16,0 0 1-16,0 0-2 0,0 0 1 0,0 0-1 16,0 0 0-16,0 0 5 0,0 0-4 0,0 0 3 15,0 0-3-15,0 0-3 0,0 0 6 16,0 0-5-16,0 0 4 0,0 0-5 0,0 0-1 0,0 0-7 15,0 0 6-15,0 0 6 0,0 0-1 0,0 0 3 16,0 0-3-16,0 0-4 0,0 0 5 0,0 0 1 16,0 0 3-16,0 0-7 0,0 0 8 0,6-5-10 15,-6 5 3-15,0 0-4 0,0 0 1 0,0 0 6 16,0 0 4-16,0 0-6 0,0 0-2 0,0 0 0 16,0 0 0-16,0 0 5 0,0 0-2 0,0 0-1 15,0 0 9-15,0 0-10 0,0 0-6 0,0 0 6 16,0 0-2-16,0 0 0 0,0 0 0 0,0 0 0 0,0 0 3 15,0 0 2-15,0 0-7 0,0 0 2 16,0 0 6-16,0 0-5 0,0 0 2 0,0 0-3 16,0 0 3-16,0 0-6 0,0 0 3 0,0 0 4 0,0 0-1 15,0 0-4-15,0 0 0 0,0 0-1 0,0 0 0 16,0 0 0-16,0 0 13 0,0 0-16 16,1 17 5-16,1-15 12 0,0 6-11 0,-1-1-1 0,3 2 2 15,5 1 2-15,-4 5 5 0,4 2-1 0,0 1 5 16,5 4 10-16,2 3-9 0,1-1 3 0,1 5 27 15,4-2-19-15,9 10 4 0,-6-8 7 0,-1-3 0 16,11 9 1-16,1-1-3 0,-7-11 3 0,8 9-12 16,1-2 2-16,-7-8 3 0,-4-2-4 0,1-2-4 15,-2-1 0-15,-2 0 3 0,-2-2-8 0,-8-4 3 16,1 0-15-16,-5-4-2 0,-2 1 0 0,1-1 0 16,-3 0 0-16,-2-2 0 0,-1 0-29 0,-3 2-33 15,-1-3-33-15,-3 2-47 0,-2-2-59 0,-4-3-67 0,0 0-45 16,0-3-38-16,-3-5-27 0,3 3-30 0,-2-4-37 15,2-6-33-15,0-6-1197 0,1-5 559 0,0-8 372 16</inkml:trace>
  <inkml:trace contextRef="#ctx0" brushRef="#br0" timeOffset="159145.13">25877 7728 487 0,'10'-35'156'0,"-5"4"30"0,0 4-4 16,-1 3 17-16,-1 8 9 0,-2 3 11 0,0 1 2 16,1 2 18-16,0 2-4 0,-6-4 11 0,3 8 3 15,-2-1-5-15,1 2-8 0,2 3-5 0,-13 5 12 16,3 2-3-16,-4 9 3 0,-5 3-9 0,-2 5-5 15,-11 12-1-15,0 3-9 0,-1 7 4 0,-3 1-17 16,-12 21 7-16,8-21-1 0,4 3-23 0,-1-2-6 16,0 0-20-16,1-1-20 0,4 0-14 0,-2-1-13 15,1-1-7-15,2-1-11 0,4-4-12 0,11-7-23 16,-2 0-23-16,2-3-53 0,1 1-33 0,4-9-40 16,-2 0-57-16,5-5-67 0,4-7-53 0,-1-1-39 15,3-2-28-15,-1-3-43 0,3-3-70 0,0-1-1271 0,5-14 572 16,6-1 380-16</inkml:trace>
  <inkml:trace contextRef="#ctx0" brushRef="#br0" timeOffset="159376.525">25745 7482 8 0,'28'-37'321'0,"-9"14"-12"0,-7 7-7 0,-2 1 3 0,-1 7 0 16,-4 2-11-16,-1 0 13 0,1 2-43 0,-2-3-22 15,1 4-17-15,1 3 15 0,-5 0-2 0,10 13 4 16,-6-1 1-16,1 8-2 0,-1 7-8 0,-2 7-2 15,5 13-4-15,-7 10-8 0,1-3-5 0,-1 2-9 16,-3 3-9-16,1 0-14 0,-1-1-17 0,1 0-8 16,-2-4-18-16,1 1-14 0,-2-8-13 0,1 1-10 15,-1-12-13-15,0 10 3 0,0-11-30 0,-4 0-20 16,0 11-42-16,-1-12-59 0,-2 0-45 0,0-7-67 16,2 0-77-16,-1-3-73 0,2-2-84 0,-1-6-89 15,2-7-1198-15,3-4 564 0,1-3 376 0</inkml:trace>
  <inkml:trace contextRef="#ctx0" brushRef="#br0" timeOffset="159725.812">25152 8228 401 0,'-51'-10'475'0,"11"3"-41"0,4-2-16 16,5 2-2-16,12 2-1 0,-2-3-10 0,11 4-26 15,1 1-39-15,9-4-28 0,6-1-30 0,14-1-26 16,16-6-22-16,21 1-23 0,36-5-20 0,3 6-13 16,8 1-17-16,4-5-13 0,2 7-13 0,0-1 1 15,1-1-15-15,-2 6-7 0,-11-4-14 0,-4 5-4 16,-34 0 1-16,33 0-15 0,-36-1 0 0,-2 4-3 16,-14-2 3-16,-3 1 8 0,-6 0 9 0,-9-2 19 15,-3 3 13-15,-3 0 19 0,-5-1 21 0,1 1 10 0,-6 1 11 16,0 0 2-16,-2 0-109 0,0 0-85 0,-5 1 0 15,8-3 0-15,-8 3 0 0,2-4 0 0,-2 4 0 16,1-2 0-16,-1 2 0 0,0 0 0 0,-10-5 0 16,4 5 0-16,6 0 0 0,-19 3 0 0,1 0-93 15,5 0-347-15,-7 3-66 0,-2 1-67 0,-5 1-1620 16,-1-2 731-16,-1 1 486 0</inkml:trace>
  <inkml:trace contextRef="#ctx0" brushRef="#br0" timeOffset="161278.018">14420 8515 5 0,'-4'-4'339'0,"-2"1"-14"16,3-1-11-16,-1 1-6 0,4 3-9 0,-6-4-11 0,6 4-11 15,-4-3-26-15,4 3-19 0,0 0-21 0,-1-3-17 16,1 3-19-16,7-4 0 0,-7 4 1 0,18-2-14 15,0-1-1-15,1-1-8 0,12-2-4 0,1-1-15 16,4 1-17-16,2-5-9 0,13-1-6 0,-1 0-10 16,0-1-8-16,-13 3-5 0,12-4-12 0,-14 3-7 15,2 0-7-15,-4 3-1 0,1-3-5 0,-5 2-1 16,1 0-12-16,-10 3-20 0,-3-1-27 0,-6 5-14 16,-1-3-27-16,-5 0-46 0,-2 1-66 0,-2 2-41 15,-1 2-32-15,-6-7-21 0,-4 6-36 0,-3-2-21 16,-5 0-885-16,-2 1 400 0,-10 0 268 0</inkml:trace>
  <inkml:trace contextRef="#ctx0" brushRef="#br0" timeOffset="161492.716">14721 8197 228 0,'-5'-7'252'0,"-3"-2"13"0,1 1 10 0,1 0 2 16,3 3 11-16,-3 1 1 0,4-1-1 0,-2 2-5 0,3 1-5 16,-2-3-11-16,3 5-23 0,0 0-7 0,0 0 5 15,0 0 9-15,-6 15 11 0,8-6 0 0,-2 8-6 16,2 0-14-16,3 9 1 0,-4 2-15 0,3 1-9 15,0 3-5-15,0 1-18 0,1 3-19 0,0 0-12 16,4 10-10-16,-4-10-21 0,3 0-6 0,-3 1-17 16,5 7-10-16,-5-10-8 0,3-1-16 0,-3 3-14 15,7-4-31-15,-2 1-36 0,-1 0-39 0,0-4-53 16,-2-1-64-16,2-3-83 0,-2-7-64 0,-2-1-58 16,-2-4-62-16,1-1-53 0,-4-8-1253 0,0 1 577 15,-1-4 386-15</inkml:trace>
  <inkml:trace contextRef="#ctx0" brushRef="#br0" timeOffset="161746.652">14632 8529 102 0,'-8'-25'399'0,"3"6"-15"0,-1 2-11 16,3 5-6-16,1 3-1 0,-1 1-14 0,2 0-13 16,1 2-23-16,0 0-14 0,2 0-19 0,1 1-15 0,1 2-15 15,5-1 1-15,1 4-16 0,0-1-11 0,8 3-15 16,1 3-16-16,3-1-14 0,5 5-18 15,0 0-14-15,2 4-19 0,-3 1-8 0,-1 2-15 0,1 3-12 16,-5-2-7-16,1 3-8 0,1-2-11 0,-5 4-19 16,-8-5-34-16,3 6-41 0,-4 1-42 0,-3-5-63 15,2-4-66-15,-5 4-45 0,-1-4-33 0,1-4-19 16,-3-1-5-16,1-6-6 0,-2-2-10 0,1-2-15 16,0 0-21-16,-4-14-879 0,-1-3 408 0,-2-6 274 15</inkml:trace>
  <inkml:trace contextRef="#ctx0" brushRef="#br0" timeOffset="161944.123">14955 8550 1426 0,'-10'-51'-1'0,"2"5"41"0,3 13 29 0,1 1 37 15,3 0 21-15,-2 1 16 0,2 4 27 0,-1 6 37 16,2 6 18-16,-4-1 53 0,4 7 29 0,-3 3-4 16,2 0-1-16,-1 2-18 0,2 4 1 0,0 0-1 15,-13 12 12-15,1 2 1 0,-2 9-2 0,-1 5-8 16,-1 5-9-16,-8 14 2 0,3-1-14 0,0-2-12 16,2 3-10-16,-4 5-29 0,5-5-17 0,-2 3-12 0,1-4-27 15,0 0-12-15,2-1-15 0,-4 3-30 0,2-1-102 16,0 0 0-16,3-2 0 0,5-9 0 0,1-4 0 15,-2 1 0-15,6-4-96 0,-6 0-152 0,6-5-88 16,-2-6-84-16,2-1-78 0,1-2-92 0,-3-6-1411 16,0-4 667-16,1-2 444 0</inkml:trace>
  <inkml:trace contextRef="#ctx0" brushRef="#br0" timeOffset="163125.611">10590 4521 354 0,'-9'2'362'0,"9"-2"1"16,-10 1-3-16,10-1 3 0,-4 0-9 0,4 0-25 16,-5 5-24-16,5-5-25 0,0 2-17 0,0-2-4 15,0 0-4-15,13 3-2 0,-2-4-2 0,10-2-14 16,6-4-10-16,2 1-15 0,4 0-15 0,3-3-16 0,2 3-10 16,16-7-8-16,0 1-9 0,1 2-2 0,0-2 0 15,2 0-10-15,4 2-35 0,-3-6-15 16,-1 7-2-16,-3-2-5 0,-4 0-12 0,-14 5-3 15,3-2-3-15,-9 3-8 0,0-4-4 0,-8 6-7 0,5-4 1 16,-8 4-18-16,-6-1 3 0,1 2-5 16,-5 1 0-16,-1-1-8 0,-2 0-13 0,0-1-18 0,1 3-19 15,-3-1-22-15,-4 1-33 0,0 0-45 0,3-3-52 16,-3 3-66-16,0 0-55 0,0 0-34 0,-24 4-33 16,11-4-35-16,-1 3-33 0,-5-1-1132 0,-10 0 523 15,-1-4 348-15</inkml:trace>
  <inkml:trace contextRef="#ctx0" brushRef="#br0" timeOffset="163408.888">11114 4202 88 0,'-13'-13'339'0,"1"4"-12"0,-1-4-19 0,4 5 3 15,-1-1 8-15,2 2 21 0,3 3-6 0,1-1-4 16,-4 1-15-16,6-1-18 0,-2 3-26 0,1 0-29 16,3 2-24-16,-5-1-23 0,5 1-12 0,0 0-3 15,0 0 3-15,13 14-2 0,-4-2 2 0,1 1 3 16,3 6-8-16,5-1 1 0,-3 4-6 0,2-1-5 15,1 1-10-15,0 2-5 0,1 2-6 0,0-2-10 16,0 3-3-16,0-4-19 0,-5-2-13 0,3 5-14 16,-3 3 1-16,1-3-10 0,1 5-7 0,0-2-2 15,-2-1-8-15,0 1-2 0,-2 0-8 0,2-3-17 16,-4 3-22-16,-2-4-28 0,3-2-38 0,-1 0-44 16,-4-4-53-16,1-2-57 0,2-1-60 0,-8-2-53 15,2-1-42-15,-2-1-48 0,-1 0-48 0,-1-4-1295 16,-5-4 585-16,-2-1 390 0</inkml:trace>
  <inkml:trace contextRef="#ctx0" brushRef="#br0" timeOffset="163660.963">11063 4497 340 0,'-10'-14'452'16,"-2"2"-17"-16,2 2-18 0,2 3-21 0,3-1-12 15,0 3-16-15,1 0-28 0,-5 1-34 0,8 2-29 16,1-1-29-16,0 3-12 0,0 0-13 0,14-4-11 15,-5 4-8-15,10 2 1 0,-1 2-8 0,12-1-10 16,-2 2-16-16,2-2-9 0,0 3-21 0,2 2-8 0,-3 4-11 16,-1-7-13-16,-1 4 2 0,0 0-23 0,-2 2-6 15,1 1-3-15,-11-3-14 0,2 5-9 16,0-3-9-16,-1 0-24 0,-3 4-25 0,-2 2-41 16,-3-3-47-16,1 2-63 0,-5 0-81 0,-3 1-93 0,-1-1-35 15,-1-3-29-15,-2-5-43 0,-2-1-1160 0,0-5 532 16,-3-2 354-16</inkml:trace>
  <inkml:trace contextRef="#ctx0" brushRef="#br0" timeOffset="163944.908">11370 4224 168 0,'1'-12'390'0,"0"1"8"16,-1 2 6-16,0 1-6 0,0 4-14 0,0-2-23 15,0 2-21-15,0 4-13 0,0 0-1 0,0 0 1 16,-9 15-5-16,5 1 2 0,-1 4-7 0,-2 9-10 15,-1 1 0-15,-2 6-14 0,-2 11-3 0,-3 1-17 16,1 0-9-16,-4-1-9 0,5 2-16 16,-5-2-13-16,5 2-14 0,-3 0-14 0,3-3-9 0,-1 0-14 15,1 0-10-15,-3 0-153 0,5-14-12 0,0 3 0 16,1-2 0-16,0-2 0 0,0-2 0 0,0 0 0 16,0-5 0-16,1 0 0 0,-1-4 0 0,6-3 0 15,-1-1 0-15,1-4 0 0,3 0 0 0,-3-6 0 16,4 1 0-16,0-2 0 0,-4 0 0 0,4-1 0 15,0-4 0-15,-4 7-294 0,3-3-237 0,1-4-159 16,0 0-1536-16,0 0 742 0,-27-15 494 0</inkml:trace>
  <inkml:trace contextRef="#ctx0" brushRef="#br0" timeOffset="166095.954">14535 12165 3 0,'-9'-5'362'0,"-4"3"-28"0,4-1-2 0,-1 1-3 16,-2-3-8-16,6 3 9 0,0-3-4 0,-1 5-17 16,4-3-17-16,1 1-28 0,2 2-23 0,2-10-18 15,6 5-8-15,9-4-8 0,12-5-4 0,7 1-9 0,17-7-3 16,4 1-9-16,3 2-9 0,-4-4-8 0,2 4-14 16,-4-2-9-16,2 2-6 0,-1-2-10 15,-6 2-9-15,0 3-4 0,-12 2-9 0,-1-1-9 0,-3 0-4 16,0 0-7-16,-2-2-10 0,-2 2-5 0,-2 3-4 15,-7-1-6-15,-3 2-3 0,-4-1-6 0,0 2-7 16,-3 2-2-16,-2 2-3 0,-2 0-21 0,-2-2-37 16,-3 1-45-16,-1 0-61 0,0 5-62 0,-10-5-46 15,0 2-47-15,-3 5-19 0,-9-1-33 0,-4 3-35 16,-5 0-37-16,-4 0-1112 0,2 2 507 0,-3 1 336 16</inkml:trace>
  <inkml:trace contextRef="#ctx0" brushRef="#br0" timeOffset="166363.782">14826 11681 99 0,'-6'-14'344'0,"2"0"-13"16,-1 4-12-16,1 2 6 0,0-2-1 0,1 3 7 15,2 2 10-15,-2-2-13 0,3 2-18 0,-3 2-22 16,3-1-24-16,0 4-21 0,0 0 3 0,0 0 5 0,0 0 26 16,19 13-9-16,-6 1-2 0,1 0-17 15,3 6-4-15,0 5-7 0,5 0-11 0,-4 4 7 0,2 1-16 16,6 9-11-16,-8-6-17 0,8 7-13 0,-7-7-7 15,-3-1-19-15,7 10-11 0,-6-11-11 0,-2 2-11 16,4 10-16-16,-4-11-7 0,-2 1-10 0,0 1-24 16,4-2-61-16,-7-1 0 0,2 0 0 0,-2-1 0 15,0-1 0-15,-2-3 0 0,-2 0-31 0,-6-6-140 16,3-3-64-16,-6 0-70 0,3-2-60 0,-5-2-66 16,-4-2-62-16,3-2-95 0,-6 0-1270 0,2-8 620 15,-4-2 412-15</inkml:trace>
  <inkml:trace contextRef="#ctx0" brushRef="#br0" timeOffset="166676.538">14663 11935 287 0,'-21'-17'448'16,"7"3"-12"-16,-1 1-6 0,3 1-14 0,5 2-11 15,-3 4-12-15,3 1-21 0,4-1-30 0,0 4-34 0,0-2-25 16,3 4-15-16,0 0-7 0,19 0-4 0,-2 2-13 15,3 5-5-15,11 0 9 0,2 3-26 0,4 2-9 16,12 2-6-16,-3 6-22 0,-10-6-13 0,10 6-14 16,-12-6-19-16,3 4-11 0,-4-4-7 0,1 5-11 15,-4-1-12-15,0 0-14 0,-1 1-10 0,-5 1-5 16,-2 0-1-16,-8-6-6 0,0 3-9 0,-1 5-10 16,1 0-31-16,-10-4-9 0,-3 3-28 0,-1-4-25 15,-5-1-38-15,-6 8-45 0,3-8-54 0,-6 7-51 16,1-8-54-16,0-1-47 0,-6-4-50 0,2-3-61 0,0-2-70 15,-3-7-1197-15,4-1 573 0,-1-5 382 16</inkml:trace>
  <inkml:trace contextRef="#ctx0" brushRef="#br0" timeOffset="166941.829">15024 11560 281 0,'-1'-7'431'0,"-2"1"-24"0,-2 5-14 0,-2 1-1 16,7 0 8-16,-17 7-5 0,3 5 5 0,1 9-8 16,-5 1-8-16,8 6 1 0,-8 6-25 0,0 14-3 15,-1 2-12-15,1-2-13 0,3 4-16 0,-1-2-19 16,3 0-12-16,-2 3-15 0,0-1-26 0,0 1-18 16,-2-3-15-16,4 2-19 0,2-4-19 0,-2 1-11 15,-1-3-21-15,5-10-121 0,0 11-20 0,1-14 0 16,0 1 0-16,1-3 0 0,1-2 0 0,2-10 0 0,1 2 0 15,-1-5 0-15,1 1 0 0,0 0-243 0,1-8-177 16,-2 0-104-16,5-3-123 0,-1-3-1472 16,0-3 705-16,0 0 472 0</inkml:trace>
  <inkml:trace contextRef="#ctx0" brushRef="#br0" timeOffset="168126.22">23317 12000 83 0,'-9'4'265'0,"3"-3"-3"0,-2 2 3 0,1-1 6 15,2 0-6-15,1-1-2 0,4-1-10 0,-7 2 2 0,7-2-19 16,-6 3-5-16,6-3-1 0,0 0 22 0,9 4 12 16,2 1 2-16,11-2 0 0,7-1-15 0,7 2-12 15,15-1-13-15,-11-3-10 0,14 2-15 0,-1 0-11 16,6-2-13-16,0 0-11 0,-4-1-13 0,2-2-11 15,-2-1-16-15,1 4-9 0,-3-3-12 0,-14 2-9 16,1-1-9-16,-3 0-11 0,-3-3-6 0,-1 4-7 16,-6-2-15-16,-8 2-23 0,-6-2-30 0,-1 2-31 15,-5-2-78-15,-2 1-91 0,-3-1-70 0,-2-2-47 16,-5-2-44-16,-4 1-20 0,-5-2-38 0,-13-2-1100 16,-1 0 508-16,-5 1 340 0</inkml:trace>
  <inkml:trace contextRef="#ctx0" brushRef="#br0" timeOffset="168377.547">23590 11776 251 0,'-7'-5'333'0,"1"-1"-1"0,2 4-10 0,0-2-17 15,0 2-20-15,0 0-15 0,4 2 20 0,0 0 35 16,-1 14 12-16,1-3 5 0,1 2 12 0,3 4-10 0,0 3 12 16,-3 5 4-16,6 4 0 0,-1-2-15 0,-1 0-9 15,0 1-14-15,1 2-18 0,2-4-8 16,-4 5-21-16,4-4-17 0,-3 0-18 0,5 2-20 0,-2 0-20 15,-2 3-17-15,2 1-137 0,2-4-46 0,-1 1 0 16,-1-1 0-16,1-4 0 0,1 5 0 16,-2-6 0-16,-2-6 0 0,-1 1 0 0,1 2 0 0,0-5 0 15,-3 0 0-15,3-5 0 0,-6-1-164 0,-2 0-241 16,0-3-57-16,-2-2-58 0,-1-3-69 0,-4-2-1428 16,-1-5 671-16,-1-1 450 0</inkml:trace>
  <inkml:trace contextRef="#ctx0" brushRef="#br0" timeOffset="168775.6">23481 11991 113 0,'8'-18'391'0,"1"3"-23"15,0 4-19-15,-2-1-31 0,1 5-5 0,2 1-3 16,3 3 3-16,3 2 8 0,0 1 9 0,3 4-4 0,0 2-7 16,4 1-2-16,0 5-17 0,3-1-11 15,1 1-10-15,-2 4-19 0,1-2-23 0,-2 3-14 16,-1 0-15-16,0-3-26 0,0 6-14 0,-5-8-19 0,-4 0-16 15,6 6-10-15,-7-2-10 0,-3-1-29 0,2-2-31 16,-6-3-31-16,-1 1-48 0,-1 1-47 0,0-2-53 16,-3-1-50-16,4-2-19 0,-3-4-25 0,-2-1-24 15,0-2-21-15,0 0-28 0,-2-14-11 0,2 2-4 16,0-5 13-16,3-3 23 0,1-9 23 0,1 0 27 16,-1-2 22-16,5-1 21 0,-1 2 40 0,1-2 35 15,-1 3 46-15,2 4 45 0,-6 8 49 0,1 0 44 16,-1 5 40-16,-3 3 30 0,2 1 30 0,-2 3 21 15,-2 2 13-15,1 3 38 0,-17 5 17 0,2 5 28 0,-9 7 14 16,-3 1 7-16,-4 1 0 0,-11 6-2 16,0 2-10-16,-5-2-8 0,3 4-16 0,-2 0-17 15,0-2-12-15,0 0-24 0,14-6-16 0,-9 11-23 0,-1-1-47 16,14-6-143-16,-9 11 0 0,0 0 0 0,1 0 0 16,2 1 0-16,9-11 0 0,-8 9 0 0,-1 0 0 15,11-11-390-15,-16 10-131 0,11-9-131 0,-1-1-1558 16,-3-5 736-16,0-2 492 0</inkml:trace>
  <inkml:trace contextRef="#ctx0" brushRef="#br0" timeOffset="169842.326">25255 14564 145 0,'-6'-6'373'0,"0"1"-9"0,-2-3 5 0,2 2 8 15,0 0-6-15,0-2 3 0,-1 1 5 0,3 1-19 16,4-1-19-16,0 2-17 0,3-4-24 16,5-2-25-16,7 0-15 0,9-1-23 0,8-3-8 0,21 0-9 15,0 2-7-15,4 1-17 0,0 0-14 0,5 1-12 16,6 0-14-16,26 1-11 0,-3-3-6 16,-26 1-17-16,31 2-12 0,-38 3-7 0,7-5-5 0,-8 3-10 15,0 1-11-15,-4-4-6 0,-3 0 15 0,-14 3-29 16,2-4-2-16,-5 2-12 0,-1-2-2 0,-5-2-2 15,-10 5-16-15,-1-2-32 0,-5 0-38 0,-4-2-41 16,-5 2-49-16,-5 2-50 0,-3-4-60 0,-7 1-39 16,-14-1-25-16,-8 6-19 0,-14-7-24 0,-5 6-21 15,-5 2-25-15,-1 2-19 0,-4 0-1023 0,0 1 482 16,-1 3 320-16</inkml:trace>
  <inkml:trace contextRef="#ctx0" brushRef="#br0" timeOffset="170093.66">25598 13973 115 0,'-9'-7'245'0,"0"-1"7"0,3 0 3 15,2-1-5-15,0 4 13 0,1 0 27 0,1 0 11 16,2-3 8-16,-4 4 12 0,7-3-1 0,-3 4-4 16,1-1-2-16,3 1-5 0,-4 3 3 0,11 0-4 15,-2 3 4-15,3 1-8 0,3 6-1 0,-3-1-6 16,4 6-30-16,2 4 16 0,-1 3 2 0,0 3-7 0,0 4-15 16,0 0-9-16,2 2-9 0,-4 1-15 0,2 0-15 15,6 11-40-15,-9-10-175 0,4-1 0 16,-1 2 0-16,2 7 0 0,1 4 0 0,-7-11 0 0,0-1 0 15,6 8 0-15,-4-5 0 0,-4-2 0 0,5 10 0 16,-7-13 0-16,-4 2 0 0,3-3 0 16,-7-4 0-16,-1 4 0 0,-4-12 0 0,-1 0-193 0,-4 1-349 15,0-5-92-15,-7-4-1640 0,4-5 758 0,-3-3 504 16</inkml:trace>
  <inkml:trace contextRef="#ctx0" brushRef="#br0" timeOffset="170358.944">25518 14120 366 0,'-2'-19'457'0,"-1"2"-30"15,5 4-7-15,-2 6-24 0,0-5-27 0,1 7-17 16,3 1 2-16,3 1 4 0,0 3-9 0,7 3 3 16,7 4-2-16,8 5-9 0,-2 3-9 0,5 4-20 15,11 7-19-15,-2 2-17 0,-1 2 9 0,2-1-23 16,-2 0-26-16,-1 1-23 0,1-1-18 0,-2 2-19 15,-7-8-17-15,0 0-12 0,-2 1-18 0,-1 0-12 0,11 6-20 16,-19-4-29-16,-3-2-65 0,0 0-3 16,-4 1-81-16,-4-8-65 0,-4-2-72 0,-1-3-72 0,-4-6-68 15,0 0-50-15,-2-1-37 0,2-5-34 16,0 0-46-16,-12-13-1222 0,8 1 581 0,-1-14 390 0</inkml:trace>
  <inkml:trace contextRef="#ctx0" brushRef="#br0" timeOffset="170542.454">26204 14004 275 0,'3'-29'323'0,"-3"2"12"0,-2 6 16 0,-3 6 6 16,-3 3 4-16,-1 5-1 0,-5 2 14 0,-2 4 12 16,-6 7 23-16,-9 6-1 0,-16 12-10 0,1 4 5 15,-5 4-18-15,-1 3 1 0,-20 21-15 0,21-18-25 16,2 2-19-16,-19 18-30 0,25-19-23 0,2 1-29 16,-1-2-25-16,4 3-28 0,1 4-10 0,1-1-19 15,3 2-100-15,-3-1-63 0,4 1 0 0,-2-1 0 16,0 0 0-16,-3-4-20 0,0-2-259 0,0-2-116 15,0-3-113-15,10-8-104 0,-1-3-1515 0,0-6 709 16,-2-1 474-16</inkml:trace>
  <inkml:trace contextRef="#ctx0" brushRef="#br0" timeOffset="171260.559">14050 16404 217 0,'-6'8'251'0,"-4"0"4"15,2-1 42-15,3-3-4 0,-1 1-2 0,-1-3 0 16,6 1-13-16,-4-1-15 0,4 0-4 0,1-2-4 0,0 0 10 15,10 3 0-15,1-6-6 0,8-2-6 16,12-2-8-16,1 0-14 0,5-4-12 0,11-2-15 16,5-1-10-16,1 1-16 0,-1-1-17 0,4-1-13 15,-1 5-12-15,-5-1-19 0,3 1-7 0,-16 2-14 16,-1 1-6-16,-3 5-25 0,-2-1-29 0,-11 3-47 16,-2 0-66-16,-6 0-73 0,0 0-93 0,-8 3-74 15,-4-1-88-15,-1-2-1268 0,0 0 557 0,-19 11 372 16</inkml:trace>
  <inkml:trace contextRef="#ctx0" brushRef="#br0" timeOffset="171477.977">14348 16177 4172 0,'-6'-12'226'16,"5"0"-69"-16,-2 4-58 0,2 2-43 0,0 0-11 16,1 6-11-16,2-2 15 0,-2 2 29 0,10 0 13 15,-3 2 32-15,0 9 23 0,5-5 5 0,2 9 21 16,5 3 9-16,2 0 3 0,0-1-8 0,2 2-14 15,-1 0-9-15,-2 4-9 0,5-2-8 0,-5 0-16 16,2 2-9-16,0 0-17 0,-2 0-6 0,-1 2-7 16,-1-1-5-16,-2 2-15 0,0-3-22 0,-6 4-36 15,3-4-30-15,-7 1-53 0,-2 0-61 0,0 2-72 16,-4-6-81-16,0-1-93 0,-4-2-90 0,-1 2-1454 16,-4-9 645-16,0-1 428 0</inkml:trace>
  <inkml:trace contextRef="#ctx0" brushRef="#br0" timeOffset="171708.364">14348 16399 3774 0,'-19'-23'108'15,"1"3"68"-15,8 5-21 0,1 3 3 0,1 2-36 0,3 3-21 16,0 1-35-16,4 0 0 0,1 6-2 0,1-5 18 16,-1 5 20-16,14-2 14 0,-1 4 3 0,15 3 2 15,0 5-9-15,2-1-6 0,-2 4-12 0,2 3-6 16,1-1-7-16,-3 4-16 0,0 1-2 15,-1 0-8-15,5 3-3 0,-10 1-16 0,1-5-32 16,-3 4-41-16,0 1-61 0,1-3-45 0,-6 2-79 0,-2-7-66 16,-1 1-86-16,-5-6-84 0,1-3-1032 0,-3-3 498 15,2-4 330-15</inkml:trace>
  <inkml:trace contextRef="#ctx0" brushRef="#br0" timeOffset="171891.886">14812 16128 54 0,'-4'-30'330'0,"-1"7"4"15,-2 7-10-15,-1 6 2 0,0 2-16 0,-1 1-2 16,-1 5-2-16,-3 4 0 0,-5 5-7 0,0 2-12 16,-5 7-5-16,0 6-15 0,2 6-17 0,-11 8-18 0,13-5-19 15,-8 11-21-15,1-1-19 0,7 4-16 16,1-3-17-16,-4 0-18 0,6 2-16 0,4 3-34 16,-4-4-60-16,-1 1-66 0,7 2-71 0,2-11-85 15,-3-2-95-15,0 2-104 0,4 0-1024 0,-7-2 477 16,1-1 318-16</inkml:trace>
  <inkml:trace contextRef="#ctx0" brushRef="#br0" timeOffset="172460.091">13649 18304 301 0,'0'0'357'0,"0"0"-17"16,0 0 11-16,0 0-6 0,0 0-14 0,0 0-7 16,0 0-21-16,0 0-11 0,-56-15-23 15,56 15-16-15,0 0-19 0,0 0-13 0,0 0-9 16,0 0-10-16,56-29-7 0,-29 19-9 0,8 2-11 16,2-4-11-16,16-5-10 0,0-1-11 0,2 0-10 15,1 1-11-15,0-2-14 0,0 2-3 0,2-2-14 16,-6 2-10-16,-1-1-8 0,3 2-9 0,-21 6-2 15,-2 1-22-15,-4 1-26 0,-11 4-37 0,-4 1-39 16,-4 1-39-16,-3 0-64 0,-5 2-81 0,0 0-46 16,0 0-58-16,0 0-73 0,-34 0-1106 0,13 2 511 15,-10-4 338-15</inkml:trace>
  <inkml:trace contextRef="#ctx0" brushRef="#br0" timeOffset="172710.127">13834 17912 328 0,'-6'-8'399'0,"1"3"-32"0,0 1-34 0,5 4-26 16,-4-5-15-16,4 5 2 0,0 0-7 0,0 0 6 16,0 0 14-16,14 14-4 0,-5-5 2 0,4 4 0 15,7 6-8-15,2-1-6 0,-4 3-10 16,4-1-23-16,1 1-9 0,-1 0-12 0,-2-1-20 16,0 1-12-16,0 0-21 0,1-2-16 0,-3 1-20 0,0-2-11 15,-3-3 0-15,-2 0-25 0,5 6-13 0,-8-6-2 16,5 2-14-16,-2 6 7 0,-2-8-33 15,-1 1-35-15,0 0-28 0,-2 1-47 0,-1-3-51 0,-2 6-54 16,-1-3-55-16,-4 0-69 0,0-17-64 16,-8 28-59-16,8-28-87 0,-11 17-1318 0,2-9 602 15,9-8 404-15</inkml:trace>
  <inkml:trace contextRef="#ctx0" brushRef="#br0" timeOffset="172944.49">13828 18127 3823 0,'-10'-17'93'0,"-2"-5"56"16,2 7-19-16,5 4 22 0,-3 1-32 0,5 2-18 16,-1 1-17-16,1 3-13 0,2 0 2 0,1 4 42 15,0 0 30-15,19-1 7 0,-1 2 9 0,5 2-6 16,9 2 14-16,1 2-11 0,-1 1-4 0,3-1-13 16,0 3-10-16,0 1-6 0,-2 1-17 0,4-2-7 15,-5 1-1-15,0 3-19 0,-3-2-11 0,-2 1-1 16,-4 1-13-16,3 0-10 0,-7-2-25 0,-5 0-30 15,0 3-33-15,-5-3-41 0,-1 5-49 0,-3-2-48 16,-5-15-53-16,5 24-57 0,-5-24-48 16,-5 21-45-16,5-21-63 0,-10 11-1207 0,10-11 552 0,0 0 366 15</inkml:trace>
  <inkml:trace contextRef="#ctx0" brushRef="#br0" timeOffset="173157.918">14165 17823 386 0,'-2'-8'383'0,"2"8"-20"0,-6-2-6 16,6 2-13-16,0 0-7 0,-17 19 9 0,7-3 1 16,-3 10-10-16,-1 4 2 0,-4 2-12 0,4 0-8 15,-4 1-17-15,2-1-22 0,1 0-20 0,-2 1-25 16,4 0-20-16,-2-3-23 0,2 3-13 0,1-3-18 16,1-1-18-16,2 0-6 0,2-2-36 0,2-3-41 15,5 4-51-15,-5-4-66 0,6 3-79 0,3-9-102 16,0 0-121-16,2-1-134 0,0-5-1233 0,-6-12 576 15,10 13 382-15</inkml:trace>
  <inkml:trace contextRef="#ctx0" brushRef="#br0" timeOffset="174062.011">22333 17340 92 0,'4'-4'298'0,"1"-1"-2"0,7-3 9 15,2-1-2-15,0 0 10 0,6 0-29 0,9-3 21 0,2 1-6 16,5-4-13-16,0 9-19 0,2-7-10 15,15-2-13-15,0 6-18 0,1-4-11 0,2 6-11 16,2-2-10-16,-2 2-16 0,3-3-14 0,-3 4-15 16,4 2-8-16,2 0-11 0,0 1-15 0,6-3-7 15,-2-3-10-15,-2 7-8 0,3 1-9 0,-7 0-8 16,-2 0-6-16,1 1-5 0,-7-5-5 0,-14 5-8 0,-4-2-3 16,1 2-6-16,-5-1-6 0,-8 0 1 15,0 1-2-15,-4-3-8 0,-4 3-2 0,-2-2-1 16,-4 1-4-16,1 0-8 0,-1 1-20 0,-3-1-17 15,0-2-23-15,-5 3-35 0,0 0-37 0,14 0-55 16,-14 0-71-16,0 0-64 0,0 0-45 0,0 0-54 16,0 0-1068-16,-26-4 493 0,26 4 328 0</inkml:trace>
  <inkml:trace contextRef="#ctx0" brushRef="#br0" timeOffset="174543.826">23158 16767 84 0,'-7'-9'421'15,"3"1"-15"-15,-4 1-24 0,4 0-31 16,1 5-28-16,-1 2-7 0,4 0 25 0,-4 11 12 0,2 4 1 15,-1 11-4-15,2 4-13 0,0 3-13 0,-2 1-6 16,6 15-16-16,0 3-7 0,1-3-17 0,0-1-27 16,-3 1-12-16,5-3-15 0,-2-11-17 0,-2-1-21 15,1 15-11-15,2-15-21 0,-3-1-8 0,-2 0-20 16,0-3-13-16,3-2-14 0,-3 1 4 0,0-2-18 16,0 0-8-16,-2-6-20 0,1-3-41 0,1 0-44 15,-4-2-44-15,4-3-57 0,-6 2-31 0,2-6-59 16,-1-1-59-16,1-1-77 0,-2-2-76 0,-2-3-85 15,-2-4-1353-15,-2-2 623 0,-3-5 416 0</inkml:trace>
  <inkml:trace contextRef="#ctx0" brushRef="#br0" timeOffset="174811.098">22535 16898 113 0,'-5'-15'500'0,"-2"-2"-13"0,4 8-39 0,-4-1-34 15,4 3-32-15,3 4-23 0,3 0 4 0,5 2 6 16,-8 1 2-16,32 7 0 0,-1 7 1 0,3 3-14 16,12 7-2-16,0 5-16 0,3 3-13 0,0 3-15 15,3-3-21-15,2 5-13 0,-1-2-24 0,-4 4-17 16,-2-4-19-16,-1 1-27 0,1-1-10 0,-2 0-18 16,0-3-27-16,-3-3-136 0,1 2 0 0,-13-8 0 15,3-1 0-15,-4 0 0 0,2 0 0 0,-7-2 0 16,1 1 0-16,-9-8 0 0,1 6 0 0,-4-7 0 15,-6-4 0-15,-3 1-84 0,1-1-201 0,-5-1-46 16,2-5-59-16,-2-2-55 0,-8 0-59 0,1-5-58 16,-5-9-1302-16,2-2 622 0,-2-12 414 0</inkml:trace>
  <inkml:trace contextRef="#ctx0" brushRef="#br0" timeOffset="175025.525">23403 16905 382 0,'-8'-7'435'0,"-2"3"-36"0,-3 1-22 0,-6 6-16 15,2 3-7-15,-8 6-6 0,1 0 11 0,-2 5 10 16,-2 4 17-16,1 4-2 0,-10 7-2 0,1 0-3 16,-2 3-11-16,-3-1-14 0,-1 1-17 0,1 1-17 15,0 0-22-15,3-2-23 0,11-10-27 0,2 3-20 16,3-3-25-16,-1 2-28 0,1 1-10 0,5 0-13 16,2-2-15-16,0-2-121 0,3-1-16 0,3-5 0 15,3 0 0-15,-3 0 0 0,1 2-153 0,1-5-112 16,0 2-105-16,-3-1-130 0,-2-4-164 0,2-7-1417 15,-2-1 695-15,-3-3 462 0</inkml:trace>
  <inkml:trace contextRef="#ctx0" brushRef="#br0" timeOffset="180809.743">17572 8697 19 0,'0'0'265'0,"3"5"-26"0,-3-5-17 0,0 8-9 16,-3-3-6-16,2 4-10 0,-3 1 0 0,3 0-5 16,-2-1-15-16,-2 1-11 0,5-5-8 0,-1 3-10 15,1-2-8-15,-3 1-8 0,2-2-14 0,1 0-5 16,0-1-8-16,0 1 4 0,1 1 0 0,-1-5-2 16,0-1-2-16,0 5 18 0,3-1-11 0,-3-4-6 15,-4 4-13-15,4-4 4 0,0 0-1 0,0 5-12 16,0-5-20-16,0 0 0 0,0 0-2 0,0 5-3 15,0-5-14-15,0 0 1 0,1 5-32 0,-1-5-27 16,0 5-51-16,0 0-59 0,-1-1-87 0,2-1-101 0,-1-3-951 16,-2 9 422-16,-2-7 280 0</inkml:trace>
  <inkml:trace contextRef="#ctx0" brushRef="#br0" timeOffset="182432.03">18727 12528 274 0,'0'0'272'16,"-2"7"-4"-16,2-7-10 0,-3 2-13 0,3-2-12 15,-1 5-12-15,1-5-19 0,0 0-19 0,0 0-19 16,-1 5-13-16,1-5-16 0,0 0-16 0,0 0-15 15,0 0-8-15,0 0-29 0,1 3-36 0,-1-3-42 16,0 0-56-16,0 5-65 0,-3 0-90 0,1-1-643 16,-4-3 289-16,0 1 192 0</inkml:trace>
  <inkml:trace contextRef="#ctx0" brushRef="#br0" timeOffset="184435.995">19489 15371 168 0,'0'0'192'15,"0"0"-19"-15,0 0-8 0,0 0-10 0,0 0-14 16,5-1-9-16,-5 1-8 0,0 0-14 0,0 0-8 15,0 0-12-15,-4 10-10 0,4-10-6 0,-5 10-9 16,5-5-19-16,-5 3-37 0,-3 1-60 0,2-2-70 16,-2 0-431-16,-3-3 184 0,1 0 122 0</inkml:trace>
  <inkml:trace contextRef="#ctx0" brushRef="#br0" timeOffset="185757.563">19917 18286 28 0,'0'0'83'0,"0"0"-11"16,0 0 4-16,0 0-2 0,0 0 7 0,0 0-7 16,0 0 3-16,0 0 5 0,0 0 3 15,0 0 4-15,0 0 4 0,0 0-4 0,0 0 2 16,0 0 3-16,0 0 4 0,0 0 1 0,0 0 7 15,0 0 2-15,0 0 4 0,0 0 35 0,0 0-1 16,0 0 6-16,0 0 1 0,0 0 9 0,0 0-6 16,0 0 6-16,0 0 2 0,0 0-5 0,0 0 19 15,0 0 3-15,0 0-9 0,0 0 2 0,0 0-2 16,0 0-1-16,0 0-1 0,0 0 2 0,0 0-2 16,0 0-2-16,0 0-2 0,0 0-2 0,0 0-10 15,0 0-2-15,0 0-6 0,0 0-10 0,0 0-4 16,0 0-8-16,0 0-6 0,0 0-4 0,0 0-2 15,0 0-6-15,0 0-1 0,0 0-7 0,0 0-5 16,0 0 0-16,0 0-10 0,0 0-5 0,0 0-14 16,0 0 0-16,0 0-4 0,0 0-12 0,0 0-5 15,0 0-5-15,0 0-30 0,0 0-34 0,0 0-42 16,0 0-53-16,0 0-77 0,0 0-81 16,0 0-98-16,0 0-102 0,-31-14-1452 0,31 14 643 15,0 0 430-15</inkml:trace>
  <inkml:trace contextRef="#ctx0" brushRef="#br0" timeOffset="187912.335">7527 13868 246 0,'4'-2'280'16,"-4"2"-23"-16,0 0-26 0,0 0-21 0,0 0-12 15,5 0-25-15,-5 0-13 0,0 0-17 0,0 0-16 16,0 0-27-16,0 0-32 0,0 0-48 0,0 0-47 15,0 0-58-15,9 0-80 0,-9 0-481 0,0 0 216 16,0 0 142-16</inkml:trace>
  <inkml:trace contextRef="#ctx0" brushRef="#br0" timeOffset="189366.778">7487 9198 80 0,'0'0'271'0,"0"0"-31"0,-12 5-23 15,7-2-23-15,0 0-21 0,1 1-19 0,-3-3-17 16,1 3-32-16,2-2-24 0,2 1-38 0,2-3-39 16,-7 3-52-16,7-3-39 0,0 0-58 0,-5 0-328 0,5 0 157 15,0 0 106-15</inkml:trace>
  <inkml:trace contextRef="#ctx0" brushRef="#br0" timeOffset="-126009.795">24075 17827 1 0,'0'-5'100'0,"0"5"4"16,-1-11 3-16,1 6-10 0,1 0 9 0,-1-1-3 15,0 2 2-15,0-3-3 0,3 2 11 0,-2-1-1 16,0 0-1-16,2 0 9 0,-2-6-1 0,3 7 4 16,-2-4-9-16,-2 2 5 0,2 2-5 15,-1-5 4-15,3 3 1 0,-3-1 4 0,2 1 2 16,-2 2-2-16,0-1 3 0,2 3 6 0,-3-2 7 0,0 5-12 16,1-9-7-16,-1 9-3 0,0-6-9 15,0 6-4-15,0 0-16 0,3-5 2 0,-3 5-4 0,0 0 2 16,0 0-12-16,0 0 0 0,0-7-13 0,0 7 1 15,0 0-4-15,0 0-11 0,0 0 0 16,0 0-8-16,0 0-5 0,0 0-4 0,0 0-4 16,0 0-7-16,2-3-3 0,-2 3 4 0,0 0-2 15,0 0-7-15,0 0 6 0,0 0 14 0,0 0 9 0,0 21-16 16,0-11 9-16,-1 2 1 0,0 0-2 0,-2 3 0 16,3 2 11-16,0 1 1 0,-4 4 6 15,2-3-1-15,0 1-2 0,1-4-5 0,0 6-6 16,-2-3 3-16,2-1-1 0,0 3-7 0,-1-2 1 15,1-2-6-15,1-2-7 0,0-2 4 0,0-2-3 16,1-1-3-16,-1-1-2 0,4-1-2 0,1 0 4 16,-1-3-2-16,8-4 3 0,3 2-5 0,5-6 3 15,7-3-1-15,3-2 2 0,1-4-7 0,4 0-2 16,2-1 3-16,9-8-4 0,5 1 2 0,-5-4-6 16,-1-5 9-16,1 7-6 0,3-4-2 0,-3-1 0 15,-12 8 1-15,11-4-1 0,-12 6-2 0,0 0-1 16,0-1 0-16,-1 3 3 0,-6 1-5 0,-7 2 0 15,0 3 3-15,-5 1 6 0,-1 5-8 0,1-4 0 16,-5 3 1-16,-1 1-4 0,-4 1-10 0,1-2-25 16,-3 0-25-16,-2 4-34 0,6-2-29 0,-6 2-36 15,0 0-34-15,-16 9-39 0,-2-1-46 0,-9 1-52 16,-2 2-58-16,-11-2-848 0,-13 5 413 0,-1 3 274 16</inkml:trace>
  <inkml:trace contextRef="#ctx0" brushRef="#br0" timeOffset="-124966.767">23808 17694 97 0,'0'-7'194'15,"1"4"0"-15,2-2-7 0,-3 0 2 0,0 5-4 16,0-4-9-16,1 1-10 0,-1 3-12 0,0-6-6 15,0 6-14-15,0-6-4 0,0 6-9 0,0-4-4 16,0 4-11-16,0 0-4 0,0-4-8 0,0 4-4 0,0 0-5 16,0 0-1-16,6-4-3 0,-6 4 5 0,3-2-6 15,-3 2 2-15,0 0-2 0,1-5 0 16,-1 5-3-16,0 0-4 0,0 0-7 0,0 0 1 16,0 0-10-16,3-3-4 0,-3 3-6 0,0 0-12 15,0 0 10-15,0 0-7 0,0 0-9 0,0 0 3 16,0 0-2-16,0 0 5 0,2 12 6 0,1-5 0 15,-3 1 5-15,-3 2-4 0,3 1-3 0,0 2 5 0,-1 1 4 16,1 5 0-16,-4 0 7 0,4 1 7 16,-1 5-6-16,-5 1 0 0,3-2-4 0,2 3-2 15,1-1 8-15,-8-4-17 0,3 7 11 0,1-6-5 16,4-2-3-16,0 3 4 0,-4-4-8 0,0 5-4 16,6-5 6-16,-4-1-5 0,1 1-5 0,1-1 4 15,-5 1-8-15,3-3-2 0,2 2-2 0,-2-2-2 16,2-17 0-16,4 32-5 0,-2-23-2 0,-2-9 0 15,8 24 3-15,0-16 0 0,-8-8 0 0,19 19-3 16,-6-11 0-16,-13-8-4 0,32 14-2 0,-6-9 2 16,3 0-8-16,5-1 8 0,2-1 2 0,5-3-3 15,10 0-5-15,4-5 10 0,7 1-8 0,-4 1 1 16,2-2-1-16,2-3-2 0,4 1-1 0,-2-3 1 16,27-4 5-16,-34 4-3 0,2-1-4 0,0 1 0 15,-6-1 2-15,2 0-4 0,-5-1 4 0,0-3-1 16,-14 9 4-16,-4-2-1 0,-1 0 2 0,-3 3 5 15,-8 1 6-15,-20 4 7 0,29-7 0 0,-29 7 10 16,22-3 3-16,-22 3 6 0,0 0 2 0,22-5 5 16,-22 5-2-16,0 0 1 0,0 0-6 0,0 0-2 15,0 0-4-15,24-5-3 0,-24 5-5 0,0 0-3 16,0 0 3-16,0 0-12 0,0 0 3 0,0 0-4 16,0 0-2-16,0 0-2 0,0 0-6 15,0 0-19-15,0 0-26 0,0 0-37 0,0 0-48 16,0 0-60-16,0 0-57 0,0 0-54 0,0 0-59 0,0 0-74 15,0 0-1112-15,0 0 513 0,0 0 340 16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1290.03943" units="1/cm"/>
          <inkml:channelProperty channel="Y" name="resolution" value="2064.7133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1-25T10:32:08.08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2816 1848 267 0,'-3'-3'282'15,"3"3"-9"-15,-1-4-17 0,1 4-19 0,0 0-15 16,0 0-5-16,0 0 15 0,4 17-1 0,-3-1-4 16,2 1-14-16,1 9-18 0,-2 3 17 0,2 4-13 15,1 2-16-15,4 11 5 0,-5 0-22 0,1 5 1 16,-1-5-13-16,1 3-7 0,-5-1-10 0,4 0-11 15,-2-2-9-15,1-9-5 0,-1 9-12 16,1-10-16-16,-2 0-1 0,0 0-9 0,-1-2-3 0,0-2-4 16,0-3-4-16,-2-3-6 0,3 0 7 0,-2-8-7 15,1-8-1-15,-1 0 0 0,1-4-2 0,0 2 0 16,0-4 16-16,0 2 8 0,0-6 18 0,-2 6 12 16,2-6 8-16,0 0-3 0,0 0-9 0,0 0-12 15,-7-16-10-15,2-1-8 0,-3-9-7 0,1-2-8 16,1-5-7-16,-4-18-4 0,1-2-12 0,1-1-4 15,2-4-4-15,-2 1 2 0,3-2-9 16,0 1 1-16,1 4-2 0,-5 2-2 0,5 3-11 0,2 12 7 16,-1 3-6-16,-1 4-2 0,4 4 3 0,-1 8-3 15,1 1 1-15,-1 5-6 0,1 2 1 0,0 3-10 16,0 2 4-16,1 1-6 0,3 1 3 16,-4 3 0-16,9 7 1 0,0 2 6 0,1 5 2 15,8 11-1-15,-4 2 2 0,3 3-3 0,2 13 4 0,4 1 1 16,-4 4 2-16,0-5 1 0,3 6-7 0,-2 2 10 15,-2-4-12-15,1 4 1 0,3-4 4 0,0-4 2 16,1 1 0-16,-1 0-1 0,-4-13-1 0,2 0 0 16,-1-4-1-16,-1-4 0 0,1-1 5 15,0-2-6-15,-6-5-2 0,-4-7 4 0,1 1-4 16,-5-1 6-16,3-2-2 0,-3 0 1 0,2-2-1 0,-7-4 5 16,7 2 11-16,-7-2 1 0,10-9 6 0,-4 0-5 15,0-7 8-15,-1-8 1 0,0-5 5 0,-1-5-4 16,0-1-5-16,-3-16 0 0,-1-3-2 0,1 1-6 15,-3-1 2-15,-1 1-7 0,2 5 0 16,-2 12 0-16,1 2 4 0,-2 5 1 0,0 2-5 16,0 8 1-16,2 2-3 0,-2 5-2 0,3 0 2 0,-1 3-7 15,0 1 3-15,-2 1-7 0,4 0-28 0,-1 3-32 16,1 4-50-16,-3-4-52 0,3 4-46 16,0 0-42-16,0 0-55 0,0 30-59 0,0-12-65 0,3 9-99 15,1 1-1227-15,-2 0 584 0,2-2 390 16</inkml:trace>
  <inkml:trace contextRef="#ctx0" brushRef="#br0" timeOffset="481.849">3632 2219 64 0,'4'-9'378'0,"-3"1"-10"0,2 4-10 0,-3-2-17 15,1 0-15-15,2 4-27 0,-3 2-38 0,0 0-21 16,0 0-20-16,0 0-12 0,9 9 2 0,-9 1-6 15,6 9-8-15,-2 5-10 0,1 1-8 0,0 9-10 16,2-4-15-16,-2 3-20 0,1 0-9 0,0 1-11 16,1 1-7-16,-2 0-15 0,-1-1-8 0,5 0-8 15,-5-2-7-15,1-1-9 0,-3-3-2 0,3-3-8 16,-1 0-2-16,-2-7-1 0,-1-7-10 0,2 1 1 16,-3-3 2-16,2-3-5 0,-1-1 5 0,-1-3 17 15,0-2 12-15,0 0-7 0,0 0 2 0,0 0-12 16,-5-18 2-16,3-1-5 0,-2-7 4 0,-1-7-2 15,-1-14-5-15,0-4-5 0,0-5 1 0,-1-4-4 16,4 2 0-16,-4 2 0 0,6 4 16 0,-1 4 1 16,0 3 6-16,2-1 4 0,0 15-3 0,4 3 0 15,0 2-7-15,-3 7-4 0,5 3-10 0,-3 4 3 16,2 1-11-16,0 2-7 0,1 0-5 0,0 0 7 16,-1 5-5-16,1 0-7 0,4 0 3 0,-2 3-1 15,2 2-4-15,2 3 6 0,-3 0-2 0,1 1-3 16,1 4 1-16,-2-1 3 0,-1 3-1 0,2 3 1 15,-5 3-4-15,3 1 2 0,-8 3 6 0,0 0-7 16,-4 5 5-16,-1 3-8 0,-4 0 1 0,0 0-21 16,0 2-35-16,-5-2-49 0,3-4-60 0,2 1-57 15,-3 1-95-15,1-3-91 0,3-7-112 0,-3 5-1355 16,2-7 622-16,1-3 412 0</inkml:trace>
  <inkml:trace contextRef="#ctx0" brushRef="#br0" timeOffset="2302.471">5305 2184 87 0,'-4'-4'428'0,"-3"0"-42"0,0 2-27 15,2-1-30-15,0 3-27 0,5 0-25 0,-11 5-16 16,5 3-1-16,1 2-16 0,0 6-15 0,-1 1-19 16,0 3-15-16,3 4-11 0,3-2-18 0,0 4-7 0,0 1-22 15,3 3-9-15,-3-4-15 0,3 0-12 0,1 1-9 16,1-1-8-16,-1 3-9 0,1-4-2 0,0-1-8 15,-1-7-11-15,-2-1-3 0,1-3-5 16,0-4-6-16,-1-2-3 0,-2-2-3 0,1 0 2 0,1-2 1 16,-2 1 24-16,0-4 24 0,0 0 8 0,0 0-5 15,0 0-7-15,-7-21-4 0,1-6-9 0,-3 0-2 16,-1-6-2-16,-4-16-3 0,1-1-2 16,0-4-2-16,-2-3 0 0,2-4 0 0,-1 10-3 0,3-5 2 15,1 8-22-15,0 4 0 0,4 9 5 0,2 2 1 16,2 0 3-16,0 5-10 0,2 3-6 0,0 7-2 15,0 1-3-15,4 5-6 0,-3 0-1 0,3 3-5 16,0 0-2-16,5 3-1 0,1 2-3 0,4-1-1 16,4 4 2-16,5 1 1 0,-4 4-1 0,8 5-5 15,-1 2 1-15,-2 2 1 0,-1 1 2 0,0 3-1 16,-5 3-4-16,-4 1 2 0,0 2-2 0,-6 2-2 16,-2 0-5-16,-6 1-6 0,3 4-6 0,-7 1-1 15,-1 3-9-15,-4-5-6 0,-3 2 0 0,2-5-1 16,-3 2 4-16,-3-4 4 0,3-2 1 0,1-2 6 15,-4-2 2-15,4-2 4 0,1-2 1 0,0 1 1 16,1-6 0-16,-1 3 4 0,3-3-4 0,-2 0 1 16,7-3 0-16,0 1 4 0,0 2-5 0,3 3 3 15,0-4 1-15,3 3 2 0,3-2 3 0,3 2-1 16,4 2 1-16,2-1 3 0,0-3-2 16,12 3 3-16,-1-3 1 0,3-3-3 0,-1 1 0 0,3 0-1 15,-2-4 2-15,3-1-1 0,0-4 5 0,-1 4-2 16,2-4-1-16,-5 0 1 0,-1-3-2 0,-6 2 4 15,8-4-1-15,-10 2-1 0,0-4 2 0,-3 0 0 16,0-4-2-16,-2 1 0 0,4-10-4 0,-4-2 0 16,-4-1-9-16,3-4 2 0,-4 3-1 0,-1-1 3 15,-2 1-1-15,-2-3 3 0,-3 4 0 0,-2 9 0 16,-3 0-6-16,-2 5 3 0,-2-1 0 0,-1 0-11 16,0 4-6-16,-5 2-9 0,0 3-7 0,0 3-10 15,-5 2-3-15,1 1-3 0,5 4-5 0,-2 0-10 16,3 5-9-16,1 3-7 0,1-1-11 0,2 1-5 15,0 0-7-15,2-1-3 0,6 2-2 0,-4-5 5 16,4 0 14-16,3 1 8 0,-2-2 5 0,-1 0 8 16,4-3 12-16,2 0 2 0,-6-2 8 0,4-1 7 15,1 0 5-15,-1-2 5 0,1 3 9 0,-2-3-4 16,2 1 5-16,-5-3 3 0,9 5 1 0,-3-3 11 16,2 2-7-16,2 1 7 0,-1 0 3 15,1 0-4-15,1-2 4 0,4 8-3 0,-6-5 7 0,3 6-4 16,0-1 7-16,-1 2-4 0,6-3 6 0,-2 2-2 15,1 0 2-15,-1 0-4 0,-1-2-5 0,-1-1-3 16,3 1 8-16,-1-1-2 0,-4-4 2 0,1-1 1 16,0-3-1-16,0 0 4 0,-5-2 0 15,6-2 6-15,-4-2 0 0,4-7 5 0,-3-1 4 16,-1-4 12-16,-1-2 6 0,3-10 11 0,-4-1 14 0,-1-2-4 16,-2-18 0-16,4 2 10 0,-2-6 2 0,-1 3-8 15,-1-2 0-15,-2 0 9 0,0 1 10 0,-2 1 17 16,0 1 6-16,-2 17 13 0,1-1 13 0,-1 5 21 15,-1 5 14-15,2 9 12 0,-2 2-5 16,3 5-8-16,0 0-18 0,-1 2-20 0,0 5-18 0,1 1-10 16,0 0-6-16,-3 18 0 0,7 7 1 0,-5 4-11 15,1 3-3-15,1 2-8 0,0 0-3 0,6 14-9 16,-5 0-5-16,2 2-6 0,1 0 1 16,0 0-8-16,4 3-2 0,-1-5-14 0,0-1-18 15,-2-13-22-15,4-1-24 0,0-1-19 0,4-3-18 0,-1-2-15 16,-4-10-15-16,5-3 1 0,-1-2 8 0,1 0-1 15,-5-7 12-15,1-2 17 0,3-3 0 0,-3-3 10 16,2-5 7-16,2-2 3 0,-4-7 9 0,6-8 5 16,-3-2 8-16,1-4 11 0,0 6 7 0,-1-6 12 15,-1 4 5-15,-1 1 14 0,-1 4 11 0,-5 1 3 16,2 3 5-16,-2 3 1 0,-1 4 7 0,-1 3-4 16,-1 0-5-16,0 3-6 0,1-2-4 0,-2 3-5 15,-1 4-6-15,5-2-1 0,-5 2-2 16,3 14 0-16,2-4 3 0,-5 6-4 0,3 0-2 0,-2 3-14 15,-1 6-17-15,0-7-19 0,0 2-25 16,1-2-7-16,-1-1-19 0,3-5-3 0,3 1-2 0,-2-3 5 16,0-1 6-16,0-1 7 0,-2-3 13 0,2 2 2 15,0-5 9-15,-4-2 11 0,10 0-1 0,-10 0 17 16,13-14 20-16,-5 6 11 0,3-4 1 0,-2-2 20 16,0 0 7-16,2 1 11 0,1 1 17 0,-3 3 0 15,0 1 3-15,0 1-2 0,-1 0-7 16,-3 2-3-16,2 0-5 0,0 3-8 0,-1-1-3 0,1 2-1 15,-7 1 0-15,16 4-6 0,-7 0-2 0,0 1-3 16,1 6-2-16,2 0 0 0,-2 4 2 16,3-2-1-16,-3 3-2 0,6-2 1 0,-3 1-7 0,1-3 1 15,0 0 0-15,-1-3-2 0,0 0 0 16,-1-3-4-16,4 0 7 0,-2-2 0 0,0-4-9 0,4 0 3 16,0-3 2-16,1-3-1 0,-1 0 5 0,0-5-1 15,-1 1 5-15,2-12-1 0,-3 2 2 0,0-2-8 16,-2-6 5-16,0 2-1 0,1-7 0 15,-6 2 0-15,1-4-2 0,-5 5 11 0,3-1 2 16,-8 2 14-16,0 6 3 0,-1 3 13 0,-3 4 13 16,-4 2 5-16,3 4 0 0,-4 0 6 0,-4 5-4 0,-3 3-10 15,-3 3-6-15,-2 3-5 0,-2 6 0 0,-2 2-10 16,2 6 10-16,1 2-10 0,1 6-5 0,2 1-5 16,9 1 0-16,-4-2-5 0,6 0-6 15,1-1-3-15,4-1-1 0,3 2-2 0,3-9 2 16,-1 3-8-16,3-2-13 0,3-1-16 0,1-1-22 0,1 0-36 15,3-3-36-15,-2-3-58 0,1-1-57 0,2-4-67 16,0-1-62-16,-1 0-70 0,6-7-94 0,0 0-1124 16,-3-2 548-16,0-9 366 0</inkml:trace>
  <inkml:trace contextRef="#ctx0" brushRef="#br0" timeOffset="2498.341">6308 2137 5713 0,'-36'1'244'0,"8"1"-167"0,7 0-43 16,1 1-26-16,8-3-2 0,0 2-12 0,5-1-14 15,0 1 0-15,7-2-4 0,0 0-25 0,0 0-31 16,17-10-34-16,1 8-46 0,2-3-58 0,9-2-80 16,2 1-74-16,0 4-1203 0,-3-4 525 15,-1-2 350-15</inkml:trace>
  <inkml:trace contextRef="#ctx0" brushRef="#br0" timeOffset="3682.633">2547 3534 18 0,'-13'0'176'0,"1"0"7"15,2 0 0-15,1 0 1 0,2 0-2 0,1 0-9 16,0 0-18-16,6 0-10 0,0 0-21 0,-9 0-14 16,9 0-3-16,-7 3-14 0,7-3-3 0,0 0-3 15,-1 4 3-15,1-4 5 0,0 0 6 0,13 4 12 16,-6-1 4-16,4-2 9 0,4 0-7 0,3 0 4 16,5-2 3-16,6 1-10 0,2-2 3 0,6 0-7 15,0 1 5-15,1-1-5 0,12-4 0 0,3 1-8 16,-14 2 0-16,12-2 0 0,3-2 2 0,-17 3-10 15,22-2-1-15,-4-1-2 0,2 0 2 0,2-1-1 16,0 4 2-16,-7-4 0 0,8 1-2 0,-2 0-7 16,1 0-11-16,-3 0 8 0,1-3-6 0,-1 5-6 15,-2-2-4-15,1 0 2 0,-14 1-5 0,18 0-4 16,-2-2 1-16,0 4 0 0,0-1-6 0,1-2-2 16,-2 4-2-16,0-2-2 0,0 0-2 0,-5 1 2 15,-10 2-8-15,10 1 5 0,1-2-2 0,-14-1 1 16,13 1-1-16,-11 1 0 0,-4-1-8 0,2 1 2 15,-3 2 1-15,3-2-1 0,0 2 1 0,-5-3-4 16,5 2-9-16,-2-2 10 0,1-1-3 0,-1 1 0 16,1 2-2-16,3-2-4 0,-5 3-1 0,5-3 1 0,1 2-7 15,-4-1 8-15,4 1-3 0,0-2-3 16,-2 2 0-16,16-1-1 0,-16 1 2 0,-1 1-7 16,0-3 2-16,1 1-2 0,-1 0-4 0,17-1 3 15,-17 2 3-15,13-1-8 0,-11 0 3 0,11 0 3 0,0 2-18 16,-10 0 14-16,11-3-1 0,-2 3 0 15,-9 0 0-15,9-1-4 0,-9 1 4 0,10-1-4 16,3-2 6-16,-16 4-5 0,4-2 4 0,8-3-11 16,5-1 8-16,1 1 12 0,2-1-3 0,1 2 1 0,-6-2 2 15,10-3 3-15,-2 2 2 0,2 4-3 16,3-3 5-16,-7-3 1 0,5 0-3 0,-1 4 3 0,-1-1-1 16,3 0-4-16,-6-2 12 0,1 2-1 0,-2 1 8 15,-3 0-1-15,-2 0-12 0,1 1 23 0,-2-1-9 16,-1 1 0-16,-12-1-8 0,-2 3 4 0,1-4 6 15,0 4-6-15,-3-2 2 0,-3 0 5 0,1 1 1 16,-6-3-3-16,-7 4-34 0,1-1-12 0,-3 0 0 16,1 0 0-16,-6 2 0 0,-3-3 0 0,4 3 0 15,-4-1 0-15,-3 1 0 0,1 1 0 0,-1-1 0 16,-1-1 0-16,-6 1 0 0,9 0 0 0,-9 0 0 16,5-1 0-16,-5 1 0 0,8-2 0 0,-8 2 0 15,0 0 0-15,6 0 0 0,-6 0 0 0,0 0 0 16,0 0 0-16,0 0 0 0,0 0 0 0,0 0 0 15,0 0 0-15,0 0 0 0,6-3 0 0,-6 3 0 16,0 0 0-16,0 0-264 0,0 0-253 0,0 0-171 16,0 0-1554-16,-27 3 748 0,7-6 498 0</inkml:trace>
  <inkml:trace contextRef="#ctx0" brushRef="#br0" timeOffset="5984.089">9044 2372 129 0,'-9'-2'266'16,"1"4"-3"-16,1-2-20 0,0 1-1 0,0 1-6 15,-1-2-14-15,3 1-7 0,5-1-24 0,-10 0-12 16,6 1-21-16,4-1-10 0,0 0-14 0,-8 0-15 16,8 0-12-16,0 0-14 0,0 0 0 0,0 0-4 15,13 7 7-15,2-4 1 0,8-1 5 0,8-2 4 0,11 2 0 16,13-4 10-16,9 0-6 0,-2-3 1 16,4 3-2-16,-1-2-9 0,0 0-1 0,-1 1 0 15,0-2-9-15,-4 1 2 0,-4 4-9 0,-2-1-6 16,-17 1-7-16,-3 1-3 0,-2-1-3 0,-1 3-4 15,-8-3-7-15,-4 0-2 0,-6 0-10 0,2 0-3 16,-6 1 1-16,4-1-5 0,-4 0-4 0,-4 0 5 16,3-1-4-16,-8 1-1 0,0 0-9 0,9 0 4 15,-9 0 2-15,0 0-9 0,0 0-17 0,5 0-26 16,-5 0-36-16,0 0-47 0,0 0-68 0,0 0-70 16,0 0-86-16,0 0-76 0,-14-5-959 0,6 2 455 15,3-1 304-15</inkml:trace>
  <inkml:trace contextRef="#ctx0" brushRef="#br0" timeOffset="8932.594">11537 2230 303 0,'0'-6'347'16,"0"2"-37"-16,0 1-32 0,0 3-30 0,-1-4-28 0,1 4-24 16,0-5-21-16,0 5-15 0,0 0-11 0,4 10-7 15,-3-3 5-15,3 4-14 0,-2 5-6 0,3 2-7 16,-1 7-11-16,0-6-5 0,2 6-8 0,-2 3-6 15,0 1-7-15,-1 1-2 0,-1-1-8 0,1 0-8 16,-1 0-7-16,-2-1-9 0,-1 2 2 0,0-2-7 16,-2-3-8-16,3-6-4 0,-1-2-1 0,1 0 0 15,-1-2-1-15,1-5-1 0,0-3-2 0,-2-1 4 16,2-1 29-16,-1-2 28 0,1-3 21 0,0 0-6 16,0 0-15-16,-6-12 0 0,2-3-17 0,-1-14-7 15,0-7-6-15,-7-15-3 0,6-3-7 0,-2-5-3 16,3 1 0-16,0 0 0 0,-1-2 10 0,2 5 3 15,-3 4 3-15,6 4-19 0,0 15 11 0,-3 3 1 16,1 3 7-16,3-3-3 0,0 10 3 0,0 1-3 16,3 6-5-16,-3 1-7 0,1 0-9 0,2 4-5 15,-1-1-8-15,2 3-2 0,3 1-2 0,-1 0-1 16,1 1-4-16,2 3 1 0,4 3-6 0,0 1 2 16,4 5 2-16,-1 3-3 0,5 6-2 0,-7-4-1 15,-3 3-2-15,5 5 1 0,-5 2 0 0,-1 0-1 16,-2 0 0-16,-3 6 1 0,-1-4 0 0,-4-6-7 15,0 5 2-15,0-7-1 0,0-1-3 0,-3-5 1 16,3-2-5-16,-1-3 3 0,2-4 5 0,2 6 0 16,-3-6 4-16,0-3 5 0,0 8 0 0,0-8 6 15,0 0 2-15,0 0-5 0,0 0-8 0,-4-20 1 16,8 2-1-16,-4-10-2 0,5-1-1 0,4-2-1 16,1-1 0-16,-2 0-1 0,6 1-3 0,-4 2 2 15,2 2-2-15,2 4-3 0,-4 5 5 0,3 3-3 16,-3 0-3-16,2-1 4 0,0 6-3 0,1-1-1 15,-2 3-3-15,1 3 1 0,0 3-2 0,0 0 6 16,0 2-3-16,-2 4-2 0,8 5 5 0,-4 3-4 16,-4 4 6-16,8 8-2 0,-4 4 4 0,0 5-3 0,-4 2 3 15,3 12-2-15,-4 3 7 0,1-1-3 0,-2 2 1 16,-5-1 0-16,4-4 2 0,2 0 1 16,-2-12 0-16,0 4-3 0,1-6 0 0,2 2-3 15,-1-3-9-15,4-4 1 0,1 0 2 0,-1-3-5 16,1-7 4-16,-1-2-6 0,2-3 2 0,-1 0-3 15,4-5 4-15,-3-2-2 0,4-3 2 0,2-4 3 16,-1-4-3-16,-2-3-2 0,6-8 3 0,-2-1-1 16,0-7 3-16,-2-4-8 0,0 0 0 0,-1-3 1 15,1-8 4-15,-6 6-1 0,-1 2 4 0,-2 2 0 16,-3 2 4-16,-3 4-2 0,-1 4 7 0,-2 2 2 16,-4-1 8-16,2 6 8 0,0 0 1 0,-2 3 4 15,-2 1 0-15,1 2 3 0,-5 4-10 0,3 0 2 16,-7 3-2-16,-1 3-3 0,-6 2 0 0,-7 7-5 15,-1 3 2-15,3 6-2 0,-3 2-5 0,1 1 3 16,6 0-5-16,-1 1-2 0,5 1-3 0,4-2-12 16,1 2-3-16,6-7-11 0,1 1-4 0,4-1-4 0,1-2 0 15,4 0-1-15,1-5-3 0,4 1 0 16,-1-6 5-16,1 4 2 0,7-7-1 0,-6-2 5 16,9 4 1-16,1-5 7 0,-2-3 8 0,-1-6-5 15,0 3 1-15,0-4 4 0,6-3 1 0,-9 1 7 16,3 2 1-16,-5 0 4 0,2 0 3 0,-4 1 7 15,0 0 2-15,-5-1 1 0,6 2-1 0,-2 0 1 16,-5 0-1-16,7-1-2 0,-7 3 5 0,0 2-6 16,0-1 0-16,-1 1-5 0,0 1 2 0,-4 2-3 15,4-5-2-15,-4 5 0 0,0 0-2 0,0 0 0 16,5-3-3-16,-5 3-3 0,0 0-2 0,0 0 5 16,5-4 1-16,-5 4-4 0,0 0 2 0,0 0-3 15,3-5 2-15,-3 5 6 0,6-3-1 0,-2 0-1 16,-1-3 1-16,3 1 0 0,-1-2 5 0,5 0 1 15,-2 1 0-15,-1-3 2 0,1 1 2 0,-1 1-1 16,4-2 3-16,-3 1 7 0,3 1-2 0,-3 0-7 16,3 3 2-16,-2 0 1 0,3 2-3 0,-1 1 2 15,3 4 2-15,-1 0 2 0,-3 2 2 0,8 2-8 16,0 0 3-16,-1 5 2 0,-2 0-2 0,-2 1-1 16,2 1 1-16,-2 1 0 0,0 1 1 0,-3 2 0 15,-1 1-3-15,-3-2 0 0,4 0-1 0,-6 0 0 16,-3 0 4-16,3-3-6 0,-4-1 6 0,0-2-2 15,2-1-2-15,0-3 0 0,-2-2-2 0,0 1 5 16,0-3 3-16,0 0 7 0,0-3 7 0,0 0-3 16,0 0-5-16,0 0 1 0,-8-14-1 0,7 1-2 15,1-6-3-15,-3-7 2 0,2-2-5 0,1-3 0 16,4 0-1-16,-4-2 4 0,4 7 9 0,-3 0 2 16,3 7 6-16,0 0-4 0,-1 4-5 0,0-1-2 15,7 1-1-15,-6 6-10 0,4 0 1 0,-3 4-4 16,3-4-4-16,-2 7 2 0,6 1-3 0,-2 2 1 15,3 4-3-15,-3 0 1 0,9 1 3 0,-3 4-5 16,-3 0 4-16,2 5-1 0,-1-3-1 0,-5 5 2 16,2 0 1-16,-1-3 1 0,3 3-4 0,-4 2 3 15,0-2-4-15,-3 0 1 0,2-2-1 0,-3-3-9 16,0-2-7-16,0-1-4 0,-5-1-1 0,4-1 5 16,-1-2 2-16,-2-1 2 0,0 1 0 0,2-2 5 15,-3-3 7-15,1 4-2 0,-1-4 0 0,0 0-4 16,4-14 1-16,0 4 0 0,2-6-1 0,0-3-2 15,1 1 2-15,-1-1 0 0,0-5 1 0,-2 4-2 16,4 3 1-16,0 0 1 0,-3 5-2 0,0 1 2 16,-1 0-2-16,0 2 1 0,0 2-1 0,1-1-2 15,-3 5-4-15,2-3 1 0,0 3 3 0,-4 3-2 16,7-2 0-16,-7 2 1 0,0 0 1 0,15 5 2 16,-9 2-1-16,-1-2 0 0,4 2 3 0,0 1 4 15,-3 2-2-15,1-1-2 0,3 4 0 0,-5-2 0 16,3 1 0-16,-2-3-1 0,2 1-7 0,-6-2 0 15,6 1 0-15,-3-1-1 0,-1-3-1 0,6 1-6 16,-3-1 6-16,-2-3-2 0,0-1-1 0,1 1 9 16,-6-2 3-16,13-3-2 0,-5-6 2 0,-1 0 0 15,5-4 1-15,-2-3 1 0,4-6 2 0,0-2-5 16,-2 2 2-16,0 5-1 0,0 0 2 0,-3 0 2 16,1 4-3-16,-6 3 3 0,0 2 2 0,1-1 0 15,-4 5 1-15,3 0-6 0,-3 0 1 0,-1 4-5 16,0 0 0-16,0 0 1 0,0 0 4 0,13 15 1 15,-9-5 2-15,-3 2 0 0,3 5-3 0,1 1 3 16,-1 3 1-16,-1-2-2 0,3-2 1 0,-2 3 5 16,1-4-3-16,0 1 2 0,4 0-4 0,0-4-2 15,-1 1 4-15,-1-4-2 0,1-5 0 0,5 3 2 16,-3-4 5-16,4-2-4 0,-1-4-3 0,3-1 5 16,1-3-2-16,-2-3 3 0,-1-7 0 0,8-2-3 15,-4-5 4-15,1-5-4 0,2 0 1 0,3-13 1 16,-4-3-1-16,2-1 0 0,-7 14-2 0,7-17 1 15,-3 2-2-15,-6 2 2 0,-3 12-3 0,2-4 2 16,-3 6 5-16,-3 1 10 0,2 10 14 0,-6 2 14 16,2 5 10-16,-1 2-1 0,-2 1-10 0,-1 4-7 15,0-1-3-15,3 2-8 0,-3 4-4 0,0 0-2 16,-7 14-1-16,3 3-5 0,-6 10 0 0,4 2-1 16,-6 7 2-16,2 12-3 0,-4 3 2 0,1 2-2 15,3 6 0-15,2-3 0 0,1 2-2 0,1-8-4 16,0 5 3-16,6 0 0 0,-4 0 0 0,8-3-7 15,-3-3-2-15,6 0-2 0,2-1-1 0,2 0-11 16,1 1 3-16,1-3-6 0,-1-13-14 0,2 12-3 16,4 1-13-16,-9-13-2 0,3-1 4 0,-1-3-5 15,-1 3-1-15,-2-8 0 0,-3 3 3 0,0-9-12 16,-4 2-2-16,-4-3 4 0,-4 0 8 0,-2-3 3 16,-1 1 7-16,-5-5 7 0,-2 0 6 0,-2-6 0 15,1 1-1-15,-4-6 5 0,-4-3 6 0,-3-1 3 16,3-6 4-16,-4-3-3 0,2-3 4 0,3-1 2 15,-1-1 5-15,4-1 1 0,1-6 0 0,2 6 1 16,6-5 0-16,2 1 6 0,5-2-2 0,4 8-6 16,4-10 5-16,7 2-3 0,1-1-1 0,11 0-1 15,10-9 0-15,8 7-1 0,2-3 1 0,3 3-1 16,3-2-2-16,1 0 1 0,-2 4 5 0,1-2-3 16,1-3-3-16,0 1 6 0,-2 2-2 0,-6 0 1 15,-2-5-3-15,2 2 1 0,-15 9 3 0,2-2-1 16,0-2 1-16,-7 2 2 0,2 3 7 0,-5-3 8 15,-2 5 11-15,-6 3 12 0,0 3 5 0,-4 4 4 16,0-2 14-16,-1 4 9 0,-1-1 6 0,-3 2-5 16,0 2-3-16,-4 0-14 0,4 5-9 0,-19 0-2 15,2 8-8-15,-9 1-4 0,2 6-7 0,-8 2 1 16,0 3-3-16,2 1-6 0,1 3-16 0,3-2-14 16,3-1-22-16,7 1-15 0,2-7-19 0,8 1-1 15,-2-1-6-15,7-3-3 0,-2-2-22 0,3 2-4 16,3-1-5-16,-2-5 2 0,7-1 10 0,-3-2 8 15,5-1 12-15,4-4 2 0,-1-1 10 0,6-4 8 16,0-1 5-16,3-5 8 0,1-1 6 0,-4 2 7 16,1-5 2-16,-4 3 11 0,-1 2 8 0,3 0 17 15,-5 3 12-15,-3 0 10 0,-1 1 10 0,0 3-2 16,-1 0-2-16,-4 1-3 0,1 0-4 0,-4 0-6 16,-1 4-6-16,9 0 5 0,-9 0-3 0,0 0-4 15,13 8 1-15,-9 1-3 0,-2 0 1 0,2 0-1 16,-1 3 1-16,0 4-5 0,0 3-6 0,1 0-17 15,2 6-30-15,-3-6-63 0,0-2-64 0,4 7-66 16,3-9-63-16,-6-3-61 0,4-3-67 0,-1-2-883 16,1-5 437-16,-1 1 290 0</inkml:trace>
  <inkml:trace contextRef="#ctx0" brushRef="#br0" timeOffset="10937.221">15054 2027 329 0,'-3'-6'391'0,"-1"2"-23"0,-1 0-18 0,5 4-12 16,-9-3-8-16,3 5-29 0,-3 0-19 0,-3 5-17 15,2 3-18-15,-3 5-19 0,2-1-12 0,-2 12-17 16,-1 1-22-16,5 3-14 0,0 4-17 0,0 2-11 16,0 10-12-16,4-8-11 0,1-4-12 0,4-1-10 15,0 4-4-15,4-3-17 0,1-5-4 0,0 0-11 16,4-4-18-16,0-6-16 0,-1-3-19 0,1-1-16 15,-3-7-11-15,3 1 1 0,0-6-6 0,4-1 5 16,-3-4 1-16,10-3 6 0,-4-8 1 0,3-8 3 16,-1-1 0-16,1-9 6 0,4-10 2 0,-9-5 0 15,9 0-2-15,-9-3 16 0,0 0 3 0,2-6 11 16,-6 7 9-16,-2-5 13 0,1 9 21 0,-7 10 17 16,-2 3 23-16,0 1 16 0,0 4 10 0,0 6 8 15,0 3 11-15,-1 8 6 0,1-1-7 0,0 3-19 16,0 2-18-16,0 1-19 0,0 4-7 0,0 0-13 15,-8 14 0-15,7 2-5 0,-3 9-10 0,-1 2-5 16,-3 6-6-16,3 2 2 0,-1 15-6 0,-3 2 3 16,2 0-8-16,1-4-6 0,2-1-6 0,-1 2-5 15,5-13-6-15,-3-3-13 0,6-1-16 0,1 2-20 16,0-8-10-16,3 1-13 0,1-9-9 0,1-5-12 16,-4-1 3-16,5-4-2 0,3-2 7 0,1-2 4 15,3-9 6-15,2-2 3 0,8-6 8 0,-3-5 1 16,0-3 0-16,2-7 8 0,7-9 4 0,2 1 4 15,-5-1 1-15,-5 9 6 0,-3 1 4 0,-1 2 9 16,-2-3 12-16,-4 8 6 0,-3 6 9 0,-2 2 13 16,-1 5-8-16,-4 2 0 0,-1 0-4 0,1 0-12 15,-2 0 5-15,-3 5 1 0,0 0-4 0,10 12 7 16,-9-2-3-16,-1 5 5 0,0 4-4 16,0 0 3-16,-5 8-3 0,4 2 1 0,-4 0-2 0,-2 1 2 15,6 0-3-15,0-3-3 0,-2-3-3 0,6-2-3 16,-3-7-7-16,2 1-4 0,5 1-1 0,-2-7-1 15,4 0-3-15,0-3-1 0,1 0 2 0,4-4 0 16,4-2 1-16,2-6 3 0,-1 0-1 0,8-3 0 16,-1-4 1-16,0-3 1 0,3-2 4 0,-2 1-2 15,0-2 1-15,-2-2 3 0,-1-3 0 0,-2 3 2 16,1 3 4-16,-4-4-2 0,-1 1 13 0,-4 7 2 16,-1 0 2-16,0 0 8 0,-3 0 13 0,-2 4 18 15,-3-2 6-15,1 5 3 0,1 0 7 0,-5-1 1 16,2 4 5-16,-4 3-8 0,4-7-4 0,-2 2-3 15,-2 5-6-15,2-3-9 0,-2 3-9 0,0 0-9 16,0 0 8-16,4-5-17 0,-4 5-2 0,0 0-6 16,0 0 2-16,0 0-3 0,0 0 1 0,0 0-4 15,0 0-2-15,0 0-3 0,-3 17-4 0,3-17 2 16,0 0-2-16,0 5-1 0,0-5 2 0,0 0 3 16,0 0 0-16,0 0 2 0,0 0 0 0,0 0 5 15,0 0-2-15,0 0-1 0,0 0 7 0,0 0 0 16,0 0-1-16,0 0 7 0,0 0-3 0,0 0-1 15,0 0-2-15,0 0 2 0,0 0-1 0,0 0-6 16,0 0 0-16,-3-25 9 0,3 25-8 0,0 0 0 16,-1-8-9-16,1 8 13 0,0 0-10 0,0 0-2 15,0-8-3-15,0 8 4 0,0 0 5 0,0 0-5 16,0 0-3-16,1-6-3 0,-1 6 3 0,0 0 3 16,0 0-5-16,0 0 1 0,0 0-3 0,0 0-3 15,-1-6 2-15,1 6 2 0,0 0-6 0,0 0-3 16,0 0 0-16,0 0 7 0,0 0-8 15,-1 19 6-15,1-14-3 0,-1 7 3 0,1 5 2 0,-2-3 0 16,1 1 3-16,0 2-1 0,-2 1-3 0,2 0 6 16,-2 3 0-16,3-3 0 0,2 3 1 0,-5 0-2 15,2-2 1-15,1 0-1 0,-3 0 3 0,3-2 0 16,0 0-4-16,3-4 3 0,-1-2-2 0,2-1 4 16,0-1-1-16,0-2-1 0,1-2-1 0,4 0 0 15,1-4-1-15,2-1 6 0,0-1-3 0,4-6-4 16,0-3-4-16,7-7-7 0,-1-2 1 0,1-4-5 15,1-2-2-15,3-3-1 0,1-11 1 0,-9 13 0 16,2-6 1-16,-3 2 5 0,-3 1-2 0,0 1 5 16,-4 3 5-16,-5 8 11 0,0 0 4 0,-6 5-2 15,0-4 1-15,-1 4 2 0,-4 0 9 0,1 1 0 16,-2 0 5-16,-1 2 9 0,-1 1-7 0,0 2 0 16,-1 2 1-16,-3-2-16 0,3 4-1 0,-1-1 3 15,3 3-9-15,7 0-5 0,-13 0-4 16,13 0-8-16,-8 3 5 0,8-3-11 0,-4 8 0 0,4-8-1 15,1 6 0-15,3-2-3 0,1 4 1 0,2-3 1 16,1-2 4-16,2 5 3 0,1-1-2 0,1-3 3 16,-3 2-2-16,2 3 3 0,-1-2 6 0,1-1-8 15,-4 3 7-15,2-2 3 0,0 3-7 0,-4-5 4 16,0 2-1-16,2 3 0 0,-3-1-1 0,2-1 2 16,-2 3 3-16,1-1-2 0,-4 2 0 0,3-4 7 15,1 4-4-15,-2 1-6 0,2-2 7 0,-1-1 0 16,-2 2-4-16,2-2 5 0,1 1-2 0,-1-2-1 15,-1-3 1-15,1 4-2 0,3-3 4 0,-1 0 3 16,2 0-11-16,-3-5 0 0,7 1 3 0,-3-2-1 16,0 1 5-16,3-4 0 0,-1 1-4 0,0-4 1 15,1-2 2-15,-1 0 2 0,3-4 0 0,0-5 3 16,4-2-5-16,0-2-1 0,1 1 1 0,-1-2-2 16,-3 7 4-16,-3-1 2 0,2 1-4 0,-2 2 2 15,-5 3-3-15,-1 4 4 0,2-3-1 16,-5 4 1-16,2-1-5 0,-1 2 1 0,0 1-5 0,-4 2 2 15,0 0 1-15,10-2-2 0,-10 2 1 0,7 9 1 16,-3-5 2-16,1 4-1 0,-1 2 0 0,2 0-2 16,-2-1 0-16,0 3-11 0,0-6-11 0,1 6-5 15,-1-2-7-15,-3-1-9 0,3 0-12 0,2-1 2 16,1 1 3-16,-2-1 2 0,0 1-9 0,-1-4-3 16,2 0-1-16,-2 0 7 0,1 0 7 0,-1-3 5 15,-4-2 8-15,9 5 5 0,-2-5 8 0,-7 0 0 16,17-3 1-16,-11 0 8 0,1 2 4 0,2-4 6 15,-3 1 2-15,2-7 9 0,1 4 2 0,0 0 3 16,0-3 2-16,-1 3-1 0,6-6 0 0,-3-1-1 16,3 0 0-16,-1 1 0 0,10-3-2 0,-5-4 0 15,1 3-3-15,0-2 3 0,-5 4 0 0,2 1-2 16,-5 0 0-16,2 2 1 0,-2-1 0 0,-2 4 7 16,-1 1 10-16,-2 0 5 0,-1 0 0 0,-1 4 2 15,-2 2 1-15,2-2-9 0,-2 1-1 0,-2 3-6 16,0-4-4-16,0 4-2 0,0 0 1 0,-13 9-1 15,3 0 1-15,-3 2-1 0,-5 8-3 0,0 0 2 16,1 5-2-16,2-2-1 0,0 5 0 0,1-3 5 16,0 3-2-16,8-1-6 0,-1 3 0 0,2-1 1 15,5 0 0-15,4 1-1 0,-3 2 2 0,6 1 1 16,-1-3-3-16,4 2 2 0,-1-2-1 0,2 2 0 16,0 0 0-16,-2-2 3 0,1 1 0 0,2-1 0 15,-3-3-4-15,-2 0 0 0,0 0 2 0,-4-9-2 16,0-1 1-16,-2-1 3 0,-2-3 0 0,-2 3-1 15,-4-5 4-15,-5 3 0 0,1-4 1 0,-7 0-1 16,0-4 1-16,-1 1-1 0,-3-1 3 0,-6-2 3 16,1-5 2-16,-2 0 5 0,12-4 9 0,-2 1-6 15,1-5 4-15,2 1 3 0,4-6-6 0,-2 1 2 16,5-2-7-16,4 2-1 0,0-2-2 0,5-1-6 16,2 1 1-16,2 3-4 0,1 1 2 0,-1-2-1 15,5 2-7-15,0 1 6 0,0 2-4 0,4-5-3 16,-1 2 0-16,3 0 1 0,1 2-3 0,1-2 0 15,1 2-17-15,1-1-33 0,-4 1-35 0,3-3-48 16,-4 1-56-16,3 0-66 0,-6-2-76 0,-2-2-76 16,3-1-82-16,-6-1-1144 0,-3-1 544 0,-3-7 364 15</inkml:trace>
  <inkml:trace contextRef="#ctx0" brushRef="#br0" timeOffset="11055.9">17027 2070 101 0,'-8'-14'445'0,"-3"1"-19"0,3 4-44 16,0 0-39-16,3 1-36 0,0 1-30 0,1 2-27 15,2 2-27-15,-1-1-14 0,-1 1-35 0,4 3-48 16,-1-7-55-16,1 7-78 0,-3-4-94 0,3 4-104 16,0 0-802-16,0 0 335 0,0 0 224 0</inkml:trace>
  <inkml:trace contextRef="#ctx0" brushRef="#br0" timeOffset="11632.972">18374 1468 2487 0,'-2'-34'124'16,"4"-2"-66"-16,-4 9 27 0,2 2-15 0,0 9 82 15,0 2-3-15,-2 6 23 0,2-2-26 0,-2 2-20 16,2 2-10-16,0 6-17 0,-1-7-16 0,1 7-7 16,0 0-4-16,0 0 17 0,1 18 27 0,-1 7 14 15,-2 9 12-15,-1 17-3 0,-1 6 3 0,0 26 0 16,-6 2 1-16,3-1-3 0,-1 4 0 0,-6 0-15 15,5 2-5-15,1-1-9 0,3-5-7 0,-1-24-7 16,12 24-11-16,-8-25-9 0,-3 25-3 0,1-26 0 16,1-1-7-16,-2-5 1 0,1 0-14 0,-2-2 2 15,-3-4 0-15,3-10-4 0,-1-2-9 0,6 1-3 16,-4-1-7-16,1-3-4 0,-1-3-21 0,2-10-42 16,2-1-44-16,0-6-49 0,1 0-61 0,1-2-59 15,-1-7-84-15,0-2-98 0,0 0-1331 16,24-12 586-16,-6-10 392 0</inkml:trace>
  <inkml:trace contextRef="#ctx0" brushRef="#br0" timeOffset="12869.114">19569 1760 240 0,'0'-9'267'0,"0"-4"11"0,-1 4-4 16,0-3-6-16,-3 3-9 0,2 3-10 0,-1 0-14 16,-1 1-25-16,-1 2-21 0,-4-1-19 0,-5 3-13 15,1 2-17-15,-5 3-9 0,-10 5-10 0,2 4-8 16,1 1-10-16,-3 5 0 0,-1 1-15 0,-1 1-6 0,2-1-11 15,1 4 2-15,0 0-14 0,3 0-3 16,2 1-7-16,2-3-10 0,1 3-2 0,5-3-3 16,0 0 4-16,9-4-8 0,0 2-5 0,3 7-2 15,2-7-2-15,4 1 0 0,4 2-2 0,3 2-3 0,3-1-3 16,3-2-3-16,1-1 3 0,4 0 4 0,0-2 0 16,5 1 5-16,-2-2-24 0,0 0 10 0,2-2 1 15,-3 1-1-15,4-3 0 0,-3 0 2 16,-9-4 9-16,3 1-16 0,-4-1-7 0,-4-4 3 15,-2 1-9-15,-4-1 9 0,0-3-5 0,-1 6 2 16,-4-3 5-16,-1-1 4 0,-7 4 1 0,-1-3-5 0,-7 3 0 16,0-2 5-16,-3-1-3 0,0-2-2 15,0 1 5-15,-3-1-4 0,3-1 0 0,-3-3 2 16,2 0-1-16,3 2 17 0,-1-4-9 0,5 2 18 16,5-2 1-16,1 2-11 0,1 0-10 0,6 0-5 15,-7-1 5-15,7 1 0 0,0-5-4 0,0 5-8 0,13-4 11 16,1 0-2-16,1-1-7 0,7 0 7 15,6-5 0-15,3 5 4 0,-6-3-11 0,6-1 10 16,0-1-2-16,-1 1-11 0,1-3 3 0,-3 1 4 16,-1-5 6-16,3-1-4 0,-2 2-2 0,-2-2 1 15,1-4-6-15,-2-4 4 0,1 1-6 0,-3-1 8 0,0 2-2 16,-3-1-2-16,-8 9 0 0,0-1 29 0,-3 3 9 16,-4 1 10-16,0 2 18 0,0 2 15 15,-4 2 12-15,1 0 0 0,-1 4-10 0,0-2-9 16,-1 4-12-16,0-5-13 0,0 5-2 0,0 0-5 15,-12 14-6-15,5-4-3 0,-2 5-3 0,-4 9-5 16,6-7 1-16,-5 7-4 0,7 0-1 0,-1 0 0 16,2-3-7-16,3-1 0 0,1 0-8 0,2 0-2 0,2 3-9 15,3-3-9-15,3-3-16 0,-1-1-19 16,3-4-10-16,0 1-12 0,1-1-2 0,2-4 4 0,0-2-12 16,-1-3 2-16,5-3 12 0,-2-3 3 0,2-3 14 15,-1-2-1-15,4-9 9 0,-1 0 5 0,-1-5 3 16,-1-1 7-16,1-6 1 0,0-3 7 0,5-10 13 15,-1-4 26-15,-6 16 2 0,-1-4 13 0,-7 1 15 16,3 5 43-16,-7 3 15 0,2 9 20 0,-2 1 16 16,-3 5 4-16,-2 1-6 0,2 2-16 0,0 1-19 15,-3 1-14-15,2 1-14 0,-2 4-8 0,0 0-5 16,0 0-10-16,1 15-4 0,2-4-5 0,-3 6-1 16,1 3-5-16,1 3-7 0,-3 5-1 0,4 0 0 15,-1 2-2-15,2-1-8 0,2 1 2 0,-2 2-1 16,1-1-3-16,4-3-8 0,-5 1-7 0,0-3-10 15,4 0-10-15,-2-10-9 0,1 0-6 0,-2-1-1 16,1-3-2-16,-4-5 6 0,7-1 3 0,-1 0-4 16,4-5 2-16,-1-1 5 0,2-3 0 0,2-7 4 15,2-5-4-15,5-3 3 0,-1-3-2 0,2-2-1 16,-1-4 4-16,1-1 2 0,-1 4 0 0,-6-3 1 16,2 4 4-16,-5-1-2 0,-3 10 6 0,-6 2-3 15,1 2 7-15,-1-1 4 0,0 1 1 0,-3 3 1 16,-1-1-3-16,3 4-1 0,-2-1-7 0,-1-1-3 15,1 4-16-15,3-1-17 0,-4 3-15 0,0 0-2 16,0 0 2-16,0 0-15 0,0 0-4 0,1 11-11 16,-1-6-3-16,0-5 3 0,3 7-1 0,-2-3 9 15,2 1 9-15,-1-3 10 0,-2-2-8 0,4 5 24 16,-1-3 7-16,-3-2 15 0,4 3 16 0,-4-3 11 16,0 0-3-16,11-8 25 0,-7 1 4 0,4 1-2 15,-2-4 16-15,0 0 3 0,3 0 7 0,-1 0 2 16,1-4 3-16,0 2 1 0,-4 2 1 0,1 2-4 15,-1-1 10-15,-1 4-2 0,0 1-8 0,-1 0-7 16,0 0-14-16,0 2-5 0,-3 2-8 0,0 0-2 16,0 0 1-16,10 11-2 0,-8-3-3 0,-1 4-3 15,3 3 1-15,-2 8 0 0,2-3-1 0,-4 7-1 16,4 2 2-16,-7 0-8 0,3 2-30 0,-1-2-53 16,1-2-74-16,0 0-71 0,0-1-86 0,-2-6-96 15,2-3-1264-15,2-5 556 0,-2-3 370 0</inkml:trace>
  <inkml:trace contextRef="#ctx0" brushRef="#br0" timeOffset="13040.725">20971 1630 4 0,'-4'-7'404'15,"2"-3"-40"-15,-1 3-41 0,0 3-39 0,1 0-47 16,0 2-39-16,2 2-32 0,0 0-32 0,-5 9-27 15,3 1-44-15,2 3-45 0,-4 12-67 0,3 2-77 16,0 3-583-16,0 3 235 0,1-2 158 0</inkml:trace>
  <inkml:trace contextRef="#ctx0" brushRef="#br0" timeOffset="13549.124">21378 2051 94 0,'2'-15'405'16,"-2"4"-20"-16,0-5-18 0,-2 5 8 0,0 1 7 15,1-2 1-15,-1 5-9 0,-2-3-19 0,0 4-22 16,4 2-31-16,-3 0-31 0,2 0-31 0,0 0-24 16,1 4-26-16,0 0-21 0,0 0-15 0,-21 14-13 15,8-3-12-15,-2 3-14 0,0 6-10 0,1 1-7 16,-2 1-13-16,1 3-8 0,-3 2-6 0,4 3-10 15,1 1-3-15,3-2-7 0,5 0-1 0,2 3-8 16,3 2-5-16,4-1 2 0,4-4-6 0,2-2-1 16,3 2-1-16,5-3-3 0,0 0-2 0,5-5 2 15,2-2-2-15,5-2-4 0,0-2 2 0,6-2-2 16,0-3-1-16,0-2 5 0,5-3-1 0,-2-4 1 16,2-3 3-16,-3-2 1 0,12-6 2 0,-10-2 0 15,-4-5 4-15,11-4-4 0,-4-8-6 0,-2 2-4 16,1-5 0-16,-2-6-2 0,2 2-2 0,-6-3-3 15,2-5-2-15,-10 3 4 0,-8 12-5 0,-4-2 8 16,-3 6 0-16,-3 6 19 0,-5 1 11 0,-1 1 13 16,-5 5-4-16,-3 4-5 0,-5 2-9 0,-9 2-7 15,-10 4 11-15,-6 5-9 0,-5 8-1 0,-8 8-4 16,-1 9-8-16,3 5 9 0,1 3-1 0,7-1 3 16,7 1-7-16,13-6-4 0,2-1-2 0,7 1 1 15,5-1 0-15,10 1 1 0,7 1 1 0,6 0-7 16,3-6-2-16,17 6-2 0,3-5-1 0,9-6-24 15,1-6-48-15,7-4-66 0,4-3-72 0,31 0-93 16,-5-4-105-16,4-4-134 0,-27-2-1557 0,25-4 695 16,-29-5 462-16</inkml:trace>
  <inkml:trace contextRef="#ctx0" brushRef="#br0" timeOffset="15867.302">7425 4957 50 0,'-1'-4'272'0,"-2"-3"-7"16,2 3-7-16,1-1 0 0,0 0 2 0,1 1 0 16,-1 4-5-16,0-7-16 0,3 5-14 0,-3 2-17 15,0 0-20-15,-3-6-15 0,3 6-22 0,0 0-20 0,0 0-16 16,0 0 3-16,-1 15 11 0,2-3 5 0,-2 5-1 16,2 0-3-16,3 11 0 0,-4-1-2 15,0 2-3-15,1 1 3 0,-2 3-11 0,0 4 1 0,1-3-9 16,0-1-7-16,-3 4-8 0,7-2-6 0,-4 2-8 15,2-3-10-15,1 0-5 0,0 0 1 0,-1 0-11 16,1-2-7-16,-1-1-4 0,0-3-3 0,-1-1-3 16,0-8-3-16,-1-1-9 0,3-7 2 0,-3-1-3 15,1 0 1-15,2-3-2 0,-1-2 5 0,-1-2 3 16,-1 1 9-16,0-4 2 0,0 0-6 0,0 0-5 16,-5-19-1-16,3 2-8 0,-1-10 3 0,-1-6-6 15,-2-15 0-15,-2-2 2 0,2 2-7 0,2-4 2 16,-6-4-4-16,1 0 2 0,-4-2-2 0,4-1 4 15,-6-23 3-15,7 29 5 0,-1-1 7 0,4 7 14 16,-5 2 10-16,6 12 1 0,-1 0 4 0,1 6 7 16,0 8-2-16,4 1-4 0,-2 2-10 0,0 6-4 15,1 1-12-15,2 3-2 0,-1-1-3 0,4 2-10 0,-3-2-7 16,6 5 0-16,2-2 1 0,1 4-3 0,4 3-1 16,4 2 0-16,3 0-3 0,-2 5-2 0,7 2-2 15,-3 1 0-15,-7 1 0 0,4 3-4 16,-7-1 5-16,1 1 0 0,-5 1 1 0,-2 1 1 0,1 7 0 15,-3-3 1-15,-2 3 1 0,-6 0-2 0,1 0 0 16,-6-1 1-16,-1 1-1 0,-1 1 2 0,-4-5-3 16,-3 2-1-16,0 1-6 0,0-1-15 0,-2-1-22 15,2 0-32-15,2-2-35 0,2-5-35 0,-1-2-43 16,1 1-46-16,2 1-36 0,-1-5-38 0,3 4-41 16,0-2-36-16,6-11-51 0,0 7-1108 0,3-3 513 15,1-4 342-15</inkml:trace>
  <inkml:trace contextRef="#ctx0" brushRef="#br0" timeOffset="16366.721">7890 5032 58 0,'4'-5'412'0,"0"1"-35"0,-2 1-32 15,-2 3-28-15,6-3-25 0,-6 3-30 0,3-2-29 16,-3 2-16-16,5 5-15 0,-2 4 7 0,1 1-12 15,0 2-1-15,1 6-4 0,0 1-9 0,4 5-11 0,-3 5-7 16,-1-3-14-16,3 3-15 0,-2-1-9 0,-1 1-12 16,1-2-9-16,0 3-9 0,-2 0-8 15,-2-1-9-15,1-2-8 0,2 1-8 0,-4-9-3 16,-1 1-5-16,0-2-5 0,0-3-7 0,0-3-3 0,0-2-2 16,0-4 2-16,0 0 9 0,0-4 25 0,0-2-1 15,-5 4-4-15,5-4-1 0,-5-11-8 0,0 0-5 16,-1-7-3-16,-4-11-4 0,0-5-6 0,1 3 2 15,-1-17-5-15,-4 3-5 0,4-5-2 0,-1 2-1 16,0-5-2-16,4-2 0 0,0 4 9 0,-2 2 6 16,8 14 6-16,1-1 5 0,-1 4 3 0,3 4 0 15,2 3 0-15,0 9-6 0,-3 3-2 0,2 0-8 16,1 3-1-16,-1-1-10 0,3 2-6 0,-1 3-4 16,3 0-3-16,3 2-4 0,0 2 0 0,3 2-6 15,3 4 1-15,0 4 0 0,8 3 8 0,-4 9-9 16,-1 1-1-16,-1 0 4 0,-1 4-3 0,1 2 0 15,0 0 0-15,-5-1 0 0,4 5-1 0,-2-2 2 16,-2 3 0-16,-3-1-2 0,3-4-2 0,-1 4 5 16,-4-2-1-16,0-2-3 0,-4 0 1 0,0 4 0 15,4-2 1-15,-5-5-29 0,-1-5-22 0,-2 1-46 16,-1-5-44-16,0 2-42 0,1-8-69 0,-1 2-47 16,-2-2-40-16,-1-2-47 0,2-2-57 0,-4-3-1235 15,5-2 555-15,0 0 372 0</inkml:trace>
  <inkml:trace contextRef="#ctx0" brushRef="#br0" timeOffset="16608.612">7902 5264 33 0,'-8'-2'398'0,"3"-1"-21"0,0 3-13 0,5 0 3 16,-12-2-32-16,10-1-26 0,2 3-23 0,0 0-30 15,-5-1-26-15,5 1-25 0,0 0-17 0,10-7-20 16,3 3-10-16,-2 2-16 0,7-3-11 0,-3 1-10 16,4 1-16-16,3-1-5 0,-4-1-15 0,1 2 3 15,2 0-17-15,-3-2-7 0,2 0-7 0,-2 1-13 16,0-1-36-16,1-2-38 0,-2-3-60 0,0 3-57 16,0-4-73-16,-3 2-67 0,4-3-1019 0,-4-1 436 15,-1-1 290-15</inkml:trace>
  <inkml:trace contextRef="#ctx0" brushRef="#br0" timeOffset="17049.473">8778 4796 60 0,'-10'0'244'0,"-4"0"6"0,2 1 6 0,0-2 4 0,-2 1 8 15,2 0 0-15,-2 0 0 0,4 0 0 0,-2 0 5 16,2-1 3-16,5 1 6 0,-3-3-8 0,3 3-13 15,5 0-26-15,-9 0-20 0,9 0-19 0,0 0-24 16,0 0-20-16,0 0-15 0,0 0-7 0,0 0-7 16,23-2-9-16,-2-2-7 0,5 1-8 0,4-2-8 15,-1 2-5-15,2-2-7 0,2 1-8 0,-1-1-6 16,0 1-9-16,0 0 2 0,-3 1-9 0,2-1-4 16,-3 1-6-16,-6 0-8 0,6-1-21 0,-9 2-43 15,3 2-53-15,-9-2-55 0,-2 2-65 0,-2 0-44 16,3 0-35-16,-8 2-31 0,-4-2-31 0,0 0-72 15,0 0-844-15,0 0 421 0,-16 6 282 0</inkml:trace>
  <inkml:trace contextRef="#ctx0" brushRef="#br0" timeOffset="17233.985">9009 4741 216 0,'-6'-1'248'0,"6"1"5"16,-10-1-13-16,6-1-7 0,4 2-6 0,-5-1-3 16,5 1-4-16,0 0-17 0,0 0-9 0,-8 5 7 15,7 0 23-15,-2 5 20 0,2 0 6 0,1 6 0 0,-2 3 5 16,-1 6 3-16,3 4-6 0,-1-2-4 0,1 2-9 15,0 1-11-15,0 0-11 0,1-3-11 16,-1-1-15-16,1 4-13 0,-1-5-14 0,4 3-17 16,-4 3-14-16,1-2-9 0,2-2-13 0,-1 0-17 0,0-2-30 15,-1 0-44-15,-2 1-65 0,-1-5-69 0,2-2-90 16,-2 1-91-16,-2-2-110 0,-1 2-132 0,-1-6-1115 16,1-3 550-16,-4-2 368 0</inkml:trace>
  <inkml:trace contextRef="#ctx0" brushRef="#br0" timeOffset="18100.64">6182 6029 169 0,'-31'4'196'0,"1"1"-6"0,4-2 7 16,-1 2-1-16,4-1-2 0,-4 4 4 0,7-6 6 0,-1 3 4 16,-2 1-4-16,3 0 3 0,1-1-5 0,-8 6 20 15,5-7-16-15,4 2 7 0,-4 1-18 0,2-1-11 16,2 1 2-16,2 0-9 0,5-1-5 0,0-2-25 16,3-1-11-16,3-1-15 0,0 2-8 0,0 0-11 15,1-3-12-15,0 4-6 0,4-2-6 0,0-3-1 16,1 8-5-16,4-4 0 0,4 0-3 0,3 1 2 15,4 0 3-15,6 0-3 0,4 0 2 0,6-3 6 16,5 1 3-16,14-6 6 0,4 2-13 0,5-2 2 16,5-2-5-16,27-5 5 0,0 0 0 0,-28 0 1 0,33 1-1 15,-5-10-1-15,5 0 4 0,-2 4 3 16,2 2 1-16,5-2-9 0,-6-3 11 0,-3 1-6 16,2 2-3-16,-6-2 0 0,2 1-6 0,0 3 4 0,-2-2 3 15,3 1 1-15,0 0-2 0,0 2-16 0,0 1 10 16,-28 2 4-16,36-7-9 0,-6 3-1 0,2-1 4 15,-1 2-4-15,4-1 1 0,-5 2-1 16,-1 0-5-16,4-3 2 0,-1 6-2 0,-7-5-4 0,7 1-7 16,-1 2 2-16,1-2-51 0,1 0 0 0,-3 2 0 15,1-2 0-15,-3 2 0 0,-4-2 0 0,4 5 0 16,-31 2 0-16,2-5 0 0,2 4 0 0,-1-2 0 16,-2 3 0-16,-4-2 0 0,-5-1 0 0,-4 4 0 15,-10-1 0-15,-3-1 0 0,-2 2 0 0,-2 2 0 16,-3-2 0-16,-7 3 0 0,-3-2 0 0,-2 0 0 15,-2 2 0-15,-3-3 0 0,-1 3 0 0,-1-2 0 16,-2 1 0-16,-1 2 0 0,0-2 0 0,-2 1 0 16,-1-2 0-16,-4 3 0 0,0 0 0 0,5-1 0 15,-5 1 0-15,0 0 0 0,-9-5 0 0,-5 5-100 0,-12 0-595 16,-9 0-1771-16,-4 1 822 0,-15 3 548 16</inkml:trace>
  <inkml:trace contextRef="#ctx0" brushRef="#br0" timeOffset="18866.105">7471 7020 115 0,'3'-3'236'0,"-1"-1"-7"0,3 1-4 0,1-1-1 16,0-2-5-16,0 0-3 0,3-2-3 0,-3 1-4 15,2-2-5-15,-3-3 0 0,0 2-13 0,3-5-4 16,-2 1-20-16,-2 1-2 0,0 2-5 0,-4 0-9 15,4-6-11-15,-7 2 11 0,2 2-3 0,-7-5-5 16,2 2-12-16,-3 1 11 0,-3 2 0 0,-4 0-4 0,2 3 0 16,-9-4-3-16,2 6-12 0,-5 0-8 0,-2 6-5 15,-6 2-3-15,2 6-5 0,-1 0-10 16,-4 5-8-16,2 3-5 0,-10 6-7 0,13-5-9 16,-3 6 2-16,4-2-10 0,2 3-4 0,2-3-1 0,2 4-9 15,3-1-1-15,3-1-7 0,2 3-2 0,2-5-5 16,7-1-2-16,4 0-4 0,4 1 21 15,3-2-4-15,2 1-3 0,5-1-2 0,11 4-3 0,-1-1-4 16,8-2-3-16,0-2-1 0,3 2 1 0,3-3-3 16,5-7 0-16,-2 6-7 0,13 0 0 0,-12-8 2 15,-1 6-5-15,14-2 0 0,-15-1-2 0,-1-2 2 16,-2 4-3-16,-6-2-1 0,-6-4 2 0,0 2-3 16,-6-1 2-16,0 1-3 0,-2 0 1 0,-4-3 3 15,-5 1-1-15,2 1-3 0,-2 0 12 0,0-1 7 16,-4 0 6-16,-1 5 1 0,-7 0-3 0,2-2 0 15,-6 8 1-15,-6-5-4 0,-4 4-1 0,-2-1-7 16,0 1 2-16,-2-5-6 0,0 3 6 0,0-2-11 16,-1-3-15-16,4-1-19 0,-1 2-26 0,1-7-27 0,2 1-22 15,2 0-46-15,2-3-39 0,0-3-45 0,4 1-37 16,2 0-28-16,2-4-29 0,2 2-37 16,6-2-34-16,1 1-1040 0,1-2 480 0,3 3 318 0</inkml:trace>
  <inkml:trace contextRef="#ctx0" brushRef="#br0" timeOffset="19820.595">8148 7200 2 0,'9'-10'290'0,"-6"4"-9"0,-1-4-7 0,0 2-10 0,0 1-2 15,-4-6-4-15,-1 3-13 0,-1-1-15 0,-3 1-2 16,-2-2-9-16,-2-1-13 0,-1 2-3 0,-1 1-9 15,-4-2-11-15,1 5-14 0,-4-1-15 0,1 4-12 16,-9 0-16-16,0 4-10 0,-3 1-10 0,2 3-11 16,0 2-11-16,7 1-8 0,-5-2-13 0,4 4-17 15,9-1-21-15,1 0-12 0,3-2-25 0,1 1-17 16,1 4-13-16,4-4-3 0,3 1-6 0,1 0-3 16,1 0 3-16,5 1-6 0,0-1 5 0,3 1 4 15,1-1 6-15,2-1 4 0,-2 0 4 0,8 1 1 16,-1 1 11-16,-1 0-4 0,2 2 4 0,-3 2 4 0,2-3 6 15,-2 1 10-15,-1 0 9 0,-1 4 3 16,-1-2 11-16,0-1 12 0,1 2 9 0,0-1-2 16,-3-1 1-16,2-1 1 0,-1 4-5 0,1-1-4 15,-3-7 5-15,5 6 2 0,-5-6-6 0,1 2-6 0,0-4 4 16,0 0-4-16,3-4 0 0,-2-1-5 0,2-1 1 16,1-2-4-16,-1 1-1 0,5-5-6 0,-4-2 4 15,4-2 2-15,-5-4-5 0,6-9 0 0,-5 1 1 16,6-4-1-16,-4-5-6 0,3-11-2 0,-1-3 2 15,-7 1-4-15,-1-7-4 0,-3-1 5 0,-5 1 5 16,-6 0-7-16,3 0 11 0,-6 2-11 0,-4 2 15 16,4 14 30-16,-5 0 30 0,3 5 12 0,-1 5 25 15,2 7 26-15,0 1 17 0,1 5 7 0,2 2-7 16,0 4-13-16,0 0-15 0,0 3-14 0,5 2-8 16,-12 12-10-16,6 5-2 0,-2 7 1 0,-1 5-17 15,4 4-8-15,1 0-3 0,4 15-7 0,0-12-3 16,4 14-5-16,0-4-8 0,1 0 1 0,4-11-9 15,1 9-3-15,2-8-6 0,2-4-8 0,5 1-23 16,0-3-23-16,1-4-26 0,5 0-19 0,-1-5-21 16,-1-3-16-16,4-5-13 0,-3-2-15 0,-1-6-6 15,-1-3-8-15,5-3-2 0,0-5 12 0,1-5 9 16,-3-2 11-16,-2-6 7 0,-1-4 20 0,1-3 3 0,-4-3 10 16,3-15 1-16,0 3 12 0,-3-1 5 0,-8 7 5 15,1 3 11-15,-5 4 17 0,-3 8 25 16,0-5 8-16,-3 9 17 0,1-1 25 0,0 6 18 0,-2 2 8 15,0 1 1-15,0 2-16 0,-2 4-3 0,2 2-4 16,0 0 11-16,-4 12-4 0,1 4 4 16,-2 2-9-16,1 8 2 0,2-1-11 0,-5 1-3 15,7 3-5-15,2 0-5 0,-1 1 0 0,4 3-1 0,0 2-5 16,3-3-4-16,2-1-3 0,1-5-8 0,5 0-9 16,0-2-14-16,5-5-12 0,1-2-10 0,1-6-11 15,3-3-16-15,-4-5 6 0,5-3-20 0,1-5 4 16,-1-2 1-16,1-3 3 0,0-4 9 0,-2-3 3 15,0-7 10-15,-3 1 1 0,-1-6-1 0,6-11 10 16,-2 1 3-16,-2-5 3 0,-7-2 3 0,2 0 1 16,-4 13 10-16,1-1 22 0,0 4-2 0,-3 3 24 15,-1 4 13-15,-1 7 2 0,-3 5 3 0,2-1-2 16,-1 6 1-16,-1 1 0 0,-1 2 2 0,5 6 10 0,-1 2 15 16,0-1-1-16,2 10 6 0,0 1 5 15,4 7 6-15,-7 2 3 0,3-1 3 0,-4 3-12 16,-3 0-1-16,-2-1-9 0,0 0-7 0,-1 0-4 15,-2 1-5-15,-1-7-4 0,-4 7-6 0,0-1-2 0,2 0-14 16,-5-7-25-16,-3 0-31 0,1-2-44 0,-4 1-68 16,-1-4-76-16,0-3-66 0,-2 2-74 15,-1-7-87-15,-4-1-1234 0,-5-3 559 0,-1-3 372 0</inkml:trace>
  <inkml:trace contextRef="#ctx0" brushRef="#br0" timeOffset="20464.817">10834 5454 112 0,'3'-7'287'0,"-3"1"-10"0,1-5-5 16,-1 6-3-16,0 1-5 0,0-1-5 0,3 0-8 16,-2 1-27-16,0 1-23 0,-1 3-19 0,4-2-7 15,-4 2-6-15,0 0 4 0,19 5 3 0,-6-1-10 16,4 2-6-16,2 1-7 0,-3 2-5 0,10 3-10 16,-2 1-7-16,4 1-6 0,-1 1-5 0,4 2-11 15,-2 2 14-15,2-2-6 0,2 2-15 0,0 0-6 16,10 6-8-16,-9-7-11 0,-2 2-5 0,1-2-7 0,2 0-8 15,-5 0-15-15,0-1-36 0,-6 0-54 0,-1-1-66 16,-8-3-69-16,-3 1-61 0,-7-4-67 16,0-1-66-16,-6-4-994 0,0 0 457 0,-3-3 306 0</inkml:trace>
  <inkml:trace contextRef="#ctx0" brushRef="#br0" timeOffset="20668.776">11339 5453 42 0,'-6'-19'357'0,"-1"4"-22"0,2 3-10 15,-1 1 0-15,0 3 5 0,2 2 17 0,0-1-18 16,0 3-10-16,0 2-28 0,0 2-16 0,4 0-8 16,-10 6 1-16,1 1-15 0,-4 7-6 0,4 2-13 15,-5 10-11-15,0-2-16 0,0 7-12 0,1-1-12 16,-2 4-12-16,0 9-14 0,1-9-13 0,-2 12-13 16,-2-2-15-16,2-1-10 0,-2 1-10 0,5-10-10 15,3 0-5-15,-3 0-11 0,-1 13-17 0,6-17-25 16,3 0-31-16,4 0-42 0,-2-1-51 0,2-2-60 15,2-8-53-15,5-6-60 0,0 3-62 0,0-8-56 16,6-1-84-16,-2-6-1071 0,4-6 514 0,3-3 342 16</inkml:trace>
  <inkml:trace contextRef="#ctx0" brushRef="#br0" timeOffset="20933.56">11932 5075 42 0,'1'-9'447'16,"-1"-1"-22"-16,3 4-25 0,-3 0-31 0,0 1-34 0,1 1-32 15,-1 4-18-15,0 0-1 0,0 0 2 0,-4 17 11 16,-1-5-11-16,5 6-11 0,-1 9-18 0,-2 0-18 16,3 2-22-16,0 5-17 0,-1 13-14 0,2 0-20 15,6 3-15-15,-5-3-17 0,1 1-10 0,1-1-13 16,0 1-11-16,3-1-14 0,-2-12-30 0,-1 1-39 15,1 0-42-15,-2 1-56 0,2-3-68 0,2-3-53 16,0-2-53-16,-1-2-52 0,-3-7-47 0,6-4-49 16,0-6-1031-16,1-4 478 0,4 0 318 0</inkml:trace>
  <inkml:trace contextRef="#ctx0" brushRef="#br0" timeOffset="21403.846">12521 5202 285 0,'5'-25'361'15,"-10"8"-12"-15,1 4-12 0,-1 4-12 0,-3 1 3 0,-2 2-13 16,-3 3-9-16,0 3-13 0,-4 4-9 0,-1 6-10 16,-4 5-17-16,-1 2-18 0,4 0-20 0,1 5-22 15,3 3-18-15,-1 6-12 0,6 2-19 16,-3-1-14-16,8 4-15 0,-3-1-12 0,7 1-9 0,-5-2-12 16,6 1-11-16,6-6-22 0,3-2-15 0,5-3-14 15,4-2-13-15,5-5-5 0,-1-5-20 0,0-4-17 16,6-6 4-16,0-4-1 0,3-6-3 0,-1-4 2 15,1-5 8-15,-2-5-1 0,10-9 3 0,-4-5 5 16,1-4-1-16,-1-2 7 0,-1-2 2 0,-2 5 22 16,0 0 12-16,-5 12 16 0,-3-1 6 0,-1 4 10 15,0 5 4-15,0 3 4 0,-9 3-5 0,4 5-5 16,-8 3 0-16,4 3-3 0,-1 2 3 0,1 4 12 16,-1 6 12-16,5 2 5 0,-1 8 2 0,-1 2-2 15,-3 9 10-15,2 2-4 0,-3-1-7 0,-2 3-8 16,1-1-5-16,0 1-11 0,1-3-8 0,1 0 0 15,1-2-12-15,4-1 3 0,0-4-5 0,0-3 1 16,1-3-2-16,4-3-13 0,-5-6 7 0,8 0 1 0,0-3-5 16,5-4-2-16,-2-6 5 0,2-3-1 0,0-1-7 15,-7-4-3-15,3-6 2 0,-4-3-1 16,1-3-7-16,-3-4-3 0,0 0-1 0,0-15-12 16,-6 10-22-16,-1-17-25 0,-5 3-23 0,-1 0-48 0,-7 0-43 15,-5 12-34-15,-6 0-36 0,-3 4-43 0,-10 0-53 16,-5 8-43-16,-6 3-45 0,-16 2-58 0,-14 7-1132 15,1 8 536-15,-27 7 356 0</inkml:trace>
  <inkml:trace contextRef="#ctx0" brushRef="#br0" timeOffset="21983.751">9009 7767 19 0,'0'2'374'16,"0"-2"-33"-16,3 5-30 0,-3-5-14 0,3 4-25 15,-3-4-3-15,2 1-10 0,-2-1-15 0,0 0-4 16,0 0-15-16,3 4-7 0,-3-4-5 0,0 0-15 15,0 0-7-15,0 0-16 0,0 0-6 0,2 2-23 0,-2-2-11 16,0 0-10-16,0 0-10 0,4 3-13 16,-4-3-10-16,0 0-6 0,0 4-10 0,0-4-6 15,0 0-8-15,0 0-4 0,0 0-7 0,4 3-10 0,-4-3-26 16,0 0-38-16,0 0-47 0,0 0-58 16,0 0-74-16,0 0-104 0,0 0-1182 0,-10-13 496 0,7 6 332 15</inkml:trace>
  <inkml:trace contextRef="#ctx0" brushRef="#br0" timeOffset="23335.362">9946 6466 221 0,'4'-18'282'0,"-4"1"-18"0,0 2-17 0,0 5-6 0,1-1 6 15,-1 3-13-15,0 3-17 0,3-2-22 16,-3 3-23-16,0 4-15 0,0 0-2 0,0 0-4 0,-3 26 10 16,6 2 13-16,-6 4-12 0,3 4 12 0,0 16-7 15,0 1 5-15,-1 6-2 0,-3 22-6 0,1-21-2 16,1 20-2-16,-6 3 0 0,5-1-18 0,0-19-8 16,-1-4-7-16,-1 0-4 0,2 0-7 0,-3-3-9 15,4-4-7-15,-1 3-11 0,3-6-8 0,0-3-5 16,0-8-11-16,0 8 0 0,-3-14-8 0,3 1-6 15,3-1-7-15,-3-5-3 0,0-1-15 0,0-6-29 16,0-1-42-16,0-4-55 0,0-4-59 0,0-4-37 16,1-1-34-16,-1-1-47 0,0-2-61 0,0-3-91 15,0 0-997-15,9-14 476 0,-5-3 316 0</inkml:trace>
  <inkml:trace contextRef="#ctx0" brushRef="#br0" timeOffset="25548.591">10422 7047 111 0,'2'-7'391'0,"3"6"-37"15,0-1-35-15,-5 2-30 0,0 0-12 0,0 0-5 16,4 14 6-16,-4-3-2 0,0 6-11 0,0 3-6 16,0 5-6-16,0 3-12 0,4 2-19 0,-1-2-16 15,2 2-14-15,1 3-19 0,2-1-15 0,-2 3-16 16,2-4-12-16,-2 4-13 0,3-6-12 0,1 0-11 15,-2-1-11-15,1 1-3 0,-2 0-12 0,1-4-13 16,-3-5-14-16,1-4-24 0,-2-4-9 0,0-2-16 16,0-3 1-16,-4 2 5 0,1-6 1 0,2-3-1 0,-3 0-8 15,5-13 3-15,-4-4 1 0,2-9-10 16,-3-2 9-16,0-5 0 0,0-16 2 0,-3-2-1 16,2-3 0-16,-4-4 0 0,1 0 1 0,-1-28-4 15,2 28 4-15,-1-1 2 0,2-1 2 0,0 3 5 0,2 4 15 16,0 7 7-16,1 17 8 0,-1 1 1 15,1 10-1-15,1 1 1 0,0 1-8 0,2 3-2 16,0 5-1-16,5 0-5 0,-3 5-4 0,5 0 4 0,1 2-8 16,2 2 1-16,3 6-2 0,-1 1-1 15,0 6-1-15,-1 1 1 0,2 8-2 0,-1 2 0 0,-3 4 3 16,-5 0 0-16,-2 1-3 0,-2-1-2 0,-7 4 3 16,-2-1-5-16,-2 0-4 0,-5-1-5 0,-2 3-6 15,-4-1-2-15,1-4 0 0,-2 0-7 0,-1-4 1 16,-2 2 1-16,1-8 3 0,2 1-3 0,4-6 6 15,1-2 0-15,5-4 0 0,-1-2 2 0,4 2 8 16,-1-1-8-16,3-3 0 0,2 1 0 0,0-2 2 16,2-3 0-16,4 6 1 0,3-3 5 0,3-1 0 0,3 0 1 15,5 0 5-15,2-1-5 0,9 0-2 16,2-1 2-16,1 0 7 0,-1 0-5 0,1 0-2 16,0 0-1-16,2-1 2 0,-2 1 6 0,0-3-8 0,-3 1 2 15,1 1-2-15,-8-3 5 0,-2 3-8 0,-1-5-5 16,2-3 0-16,-4 2 3 0,0-3 2 15,1-1-2-15,-5-2 2 0,-3-3 0 0,3-8 0 0,-7-1 0 16,2-1 3-16,-4 0 3 0,1 0-4 0,-8 3 0 16,3 3 7-16,-2 0 3 0,0 2 13 0,0-2 8 15,-3 7 3-15,0 0 10 0,1 5 11 0,-3-2 11 16,6 5-3-16,-4 1-1 0,1 0-6 0,-1 3-7 16,5 1-5-16,-10 4 2 0,2 4-7 0,-2 1-3 15,2 6-7-15,-3 1 0 0,3 2-2 0,-1 7-1 16,1-1-4-16,5 2 1 0,-1-3-5 0,0 2 1 15,4-4-2-15,1 5-6 0,4-7-9 0,-1 0-6 16,1-2-16-16,0-3-5 0,3 2-5 0,2-7-7 16,1 3 0-16,0-6-1 0,7 0-2 0,-4-6 8 0,4 0 6 15,0-4-4-15,-2-3 3 0,1-3 1 16,4-5 7-16,-2-4 4 0,2-4-3 0,-5-3 4 16,4-3 1-16,3-11 2 0,-9 12 1 0,0-4 4 0,-1-1 11 15,-4 5 4-15,4-3 19 0,-6 2 8 0,5 5 13 16,-6 7 14-16,-1 5 8 0,-1-2 4 0,-1 6-1 15,-2-1-6-15,0 6-15 0,2 0-2 0,-1 2-4 16,-2 1-1-16,7 6 0 0,-1 3 4 0,1 7-4 16,-2 3-3-16,0 6 3 0,-1 1-4 0,-2 3-5 15,3 0-2-15,-1 0-5 0,-1 3-1 0,0-3-3 16,1 2-2-16,0 1-3 0,0-3 2 0,1 0-8 16,0-3-8-16,-4-6-10 0,3-1-14 0,0 1-19 15,0-4-7-15,1-2-12 0,-1-5-3 0,5 0-1 0,-4-4 12 16,1-2 7-16,2-1 1 0,1-5 0 15,0-1 5-15,0-3 1 0,0-5 4 0,5-6 3 16,-4-5 1-16,3-1 3 0,-2-4 4 0,-2 1-3 0,1-2 10 16,1 3 5-16,-3 2-8 0,-3 6 13 15,1 1-2-15,-2 5 3 0,-2 0 4 0,2 0 1 16,-1 3 4-16,-1 1-6 0,2 2 1 0,0 0-4 0,0 1 0 16,0 1 2-16,2 1-2 0,-1 3 4 0,-5 0-1 15,19 2-4-15,-10 2 3 0,3 2 0 0,-1 0 4 16,2 1-8-16,-4-1-7 0,8 3-5 0,-6-2-13 15,-1-3-6-15,2 1 2 0,-2 0-1 0,1-1 4 16,0-1 3-16,-3-2 2 0,2-1 0 0,1-1 3 16,-4-2 5-16,3-4 0 0,0 1 2 0,-1-2 1 15,-3-2 4-15,4-4 5 0,2 0-4 0,-4 0 1 16,-1-2 3-16,1 1 2 0,-3 0 4 0,-1 4 7 16,-1-1 8-16,-3 0 2 0,1 2 12 0,-1-2 0 15,0 0 11-15,-4 4 1 0,3 2 4 0,-3 3-4 16,-1 0-3-16,-3 1 0 0,-2 3-1 0,2 4 0 15,-6 3 0-15,0 4-2 0,-1 4-2 0,-2 6-3 16,4 0-2-16,-1 2-4 0,5 0-1 0,3 0-5 0,1 3-4 16,2-1 1-16,6-1-1 0,-1-4-9 15,1-3-14-15,3 0-9 0,3 2-13 0,0-2-11 16,5-3-12-16,-1-2-1 0,2-1 6 0,0-3-3 0,1-3 6 16,-3-2 4-16,-2-3 5 0,5-2 2 15,-1-4 7-15,0-4 2 0,2-2 4 0,1-7 5 16,0-4 1-16,1-2 6 0,-4-3 8 0,0 0 12 0,-3-5 11 15,1 2 12-15,-2 0 11 0,-2 1 8 0,0 2 8 16,3 5 5-16,-6 3 7 0,2 3 3 0,-3 1-1 16,1 5-6-16,-2 3-6 0,1 2-7 0,-1 0-5 15,4 1-6-15,-3 4-5 0,8 5-1 0,-3 0 0 16,1 2-3-16,1 5-1 0,-1 2-5 0,1 3-3 16,-3 1-4-16,1 5-2 0,0 1 1 0,-3 0-2 0,0 1 0 15,-3-1-6-15,0-4 0 0,-4-2-5 16,1 2-4-16,3-1-5 0,-4-2-5 0,0-5-11 15,0-2-4-15,0 1 1 0,0-6 1 0,0 1 8 0,0-2 5 16,0-1-2-16,0-3 2 0,0 0-3 0,0 0 3 16,5-12 3-16,-5 3-6 0,5-8 7 15,0-3 0-15,3-5-1 0,2-3 5 0,-1-1 1 0,4-2 4 16,0 1 2-16,0-2 2 0,2 4-2 0,-1-1-1 16,4 4 2-16,-1 2 5 0,-1 3-4 0,-4 7 0 15,4 1 1-15,-7 7 0 0,2-1-2 0,1 5 1 16,-3 2 2-16,4 1-1 0,-3 2-1 0,-1 4-1 15,5 4-1-15,-2 2-3 0,-3 2 8 0,1-2-3 16,-3 5-2-16,-1 0 0 0,6 3 13 0,-7-2-12 16,2 5-5-16,-3-7 4 0,0 1-2 0,1 1-4 15,1-1 2-15,-2-4-5 0,0-3 0 0,-1 0-1 16,1-5-1-16,-1 0 1 0,0 0-1 0,0-4 0 16,1 1 1-16,-4-4 3 0,8 0 0 0,-8 0 3 15,9-7-1-15,-3-2-2 0,3-2 0 0,0-5 4 16,0-6-2-16,1 0-3 0,3-3 1 0,-3 0-2 15,3 0 4-15,-4-1 5 0,1 0 4 0,0 3 10 16,-2 5 6-16,1 3 10 0,-1 6 13 0,-1-2 15 0,-2 2-15 16,1 2 8-16,-3 2-19 0,1 0-7 15,0 3 2-15,0 1 4 0,-4 1 12 0,13 7 7 0,-6 1 2 16,1 3-4-16,0 0-1 0,-1 4-8 0,2 2 0 16,-1 0-6-16,-1 1 2 0,1-1-7 0,0 0-2 15,-2 0 1-15,3 3-10 0,-4-5 0 0,3 3 7 16,-3-2-8-16,5 0-4 0,-2-2 4 0,-3-3-8 15,2-2 1-15,-5-4-3 0,6 2 11 0,-4-2-12 16,-2-2 1-16,2 0 6 0,-1-3-11 0,-3 0 5 16,10-5-2-16,0-1-8 0,-1-4 7 0,1-4-2 15,2-3 3-15,0-4-8 0,0-4 4 0,1 2-8 16,0-2 0-16,-1 0 0 0,-3 6 0 0,4-5 0 0,-4 7 0 16,-3 0 0-16,2 8 0 0,-3-1 0 0,3 2 0 15,-6 0 0-15,2 1 0 0,-1 2 0 16,-2 1 0-16,-1 4 0 0,5 0 0 0,-5 0 0 0,7 9 0 15,-5-2 0-15,3 5 0 0,-2-1 0 0,-1-2 0 16,2 8 0-16,1 1 0 0,0-1 0 0,-2-1 0 16,2 0 0-16,3 1 0 0,-3-2 0 0,4 0 0 15,-3 1 0-15,3-6 0 0,-1 0 0 0,-1 0 0 16,3-3 0-16,0 0 0 0,1-2 0 0,0-2 0 16,1-3 0-16,7-3 0 0,-1 2 0 0,0-4 0 15,0-3 0-15,1-1 0 0,1 0 0 0,4-9 0 16,-4-4 0-16,0 4 0 0,-2-5 0 0,1-1 0 15,-1-3 0-15,-5 2 0 0,0 1 0 0,-3-2 0 16,-1 9 0-16,-4 2 0 0,-2 1 0 0,-2 3 0 0,-1 2 0 16,0 2 0-16,-1 1 0 0,-3 1 0 15,0 2 0-15,-4 3 0 0,-2 5 0 0,0 2 0 0,-3 5 0 16,-6 7 0-16,6-4 0 0,2 2 0 16,-5 6 0-16,6 2 0 0,3-2 0 0,3-4 0 15,1 2 0-15,1 3 0 0,-1-6 0 0,6 1 0 0,2-2 0 16,2-1 0-16,-3 1 0 0,2-5 0 0,0-2-19 15,-3-3-208-15,3 3-40 0,-1-3-28 0,2 1-55 16,-2-4-77-16,1-1-84 0,-3-1-1522 0,1 0 679 16,-4-2 450-16</inkml:trace>
  <inkml:trace contextRef="#ctx0" brushRef="#br0" timeOffset="26986.23">8474 8008 115 0,'0'0'235'16,"-10"0"-3"-16,5 0-2 0,-3 2 5 0,8-2-1 16,-6 0-1-16,6 0-13 0,0 0-10 0,-8 1-16 15,8-1-9-15,0 0-17 0,-5 1-14 0,5-1-18 0,0 0-9 16,0 0-15-16,0 0-5 0,0 0-3 0,0 0-17 16,0 0-2-16,0 0-13 0,0 0 0 15,0 0-7-15,0 0-3 0,0 0-3 0,0 0-1 0,0 0 1 16,0 0-3-16,0 0-6 0,0 0 6 0,0 0-5 15,0 0 2-15,0 0 0 0,0 0 3 0,0 0-2 16,-9 0 3-16,9 0 2 0,0 0 0 0,0 0-1 16,0 0 4-16,0 0-5 0,0 0 2 0,0 0-5 15,-4 3 0-15,4-3-4 0,0 0-5 0,-4 5-2 16,4-5-2-16,-4 4-6 0,4-4-5 0,-5 4 1 16,4-3-3-16,-3 5 0 0,4-6-1 0,-4 4-4 15,3-2-4-15,1-2-1 0,-5 4-3 0,5-4-1 16,-4 2 3-16,4-2-9 0,0 0 0 0,-2 2 1 15,2-2 5-15,0 0-1 0,0 0-2 0,-3 4 2 0,3-4 0 16,0 0 4-16,0 0 4 0,0 0 1 16,0 0 0-16,-2 3 0 0,2-3 3 0,0 0 2 15,0 0-6-15,0 0 1 0,0 0-3 0,0 0 5 0,0 0-3 16,0 0-2-16,0 0 2 0,0 0-1 16,0 0-1-16,9-11-1 0,-2 3-2 0,3-1 3 15,3-4-5-15,1 4 6 0,9-8 5 0,-2-2 2 0,4 2 2 16,3-3-1-16,0 2 1 0,4-2-3 0,0 0-2 15,14-6 4-15,2 6-1 0,-3-3 1 16,0 1-3-16,-9 6 0 0,-1 1 0 0,11-6-4 0,-12 9 2 16,-1-2-2-16,-2-1 0 0,-2 6-3 0,2-2 3 15,1 4-1-15,-5-4-1 0,0 4-2 0,-10 1-1 16,0 1-3-16,-3 2 3 0,-1 0-6 0,-8 2 0 16,4-4 0-16,-1 3 1 0,-2-1-2 0,-3 1 0 15,3 1 1-15,-6 1-3 0,5 0 1 0,-5 0-2 16,5-2 1-16,-5 2-1 0,0 0-1 0,0 0-5 0,0 0-12 15,8-5-17-15,-8 5-26 0,0 0-28 16,0 0-35-16,0 0-38 0,0 0-39 0,0 0-23 16,-11 10-25-16,5-5-9 0,-3 4-13 0,2-1-16 15,-5 2-15-15,-2 1-6 0,0-1-24 0,1 4-23 0,-6-4-745 16,5 3 364-16,-5 1 244 0</inkml:trace>
  <inkml:trace contextRef="#ctx0" brushRef="#br0" timeOffset="27440.684">8639 8185 165 0,'0'0'184'0,"-5"2"4"16,5-2-3-16,-7 4-1 0,7-4 0 16,-5 3-2-16,5-3-1 0,-4 1-4 0,4-1-5 15,0 0-9-15,0 0-5 0,0 0-6 0,-5 1-12 16,5-1-4-16,0 0-7 0,0 0-2 0,0 0-3 16,0 0-10-16,0 0 3 0,0 0-6 0,0 0-12 15,0 0-4-15,0 0 1 0,17-15 2 0,-7 6-6 16,3-3 15-16,5 0-20 0,1-6 0 0,4 1-6 0,3-1-2 15,0-2-9-15,1 2 7 0,3-3-1 0,1 0-2 16,3 3-8-16,8-7-4 0,-9 7-1 0,12-2-3 16,-12 4-2-16,3 2 3 0,0 1-10 0,-3 0-3 15,2 0 2-15,-5 1-3 0,2 2-4 0,-8 3-1 16,-2 2-4-16,-3 1-1 0,-7-1-3 0,-2 4-3 16,3-2 1-16,-7 0-5 0,1 2-1 0,-1 0-4 15,-1 0 2-15,0 0-2 0,-5 1-1 0,8-4-1 16,-8 4-5-16,4 0 6 0,-4 0-7 0,0 0 3 15,5-1-12-15,-5 1 2 0,0 0-8 0,0 0-29 0,0 0-34 16,0 0-44-16,0 0-45 0,0 0-52 16,0 0-57-16,0 0-57 0,5 6-72 0,-5-6-923 15,1 2 438-15,-1-2 292 0</inkml:trace>
  <inkml:trace contextRef="#ctx0" brushRef="#br0" timeOffset="28215.37">11717 7732 46 0,'-14'0'262'0,"9"-3"2"0,5 3 5 0,-9 3 2 16,9-3-6-16,0 0-14 0,-9-4-13 0,9 4-27 16,0 0-2-16,-5 0-15 0,5 0-8 0,0 0-12 15,0 0-12-15,0 0-6 0,0 0-8 0,-8 0-2 16,8 0-10-16,0 0-9 0,0 0-16 0,0 0-11 15,13-6-3-15,-4 2 2 0,0-6-2 0,10 5 0 16,5-8-7-16,2 1-4 0,2 4-6 0,-1-2-7 16,1-1-1-16,2 2 0 0,-1 2-4 0,2-1-1 15,-2 0 6-15,0 2-23 0,3-2 5 0,-2 1-2 16,0 1-6-16,1 1-7 0,0 2 0 0,-4-5-6 16,1 6 1-16,-7-2-4 0,1 1-5 0,-3 1-4 15,-1-3-4-15,0 4 2 0,1 0-1 0,-6-2-3 16,1 3-1-16,-4-1 1 0,4-1-12 0,-3 1 7 15,0 1-1-15,2-1-6 0,-4 1-6 0,-1 0-14 16,0-3-28-16,-1 6-22 0,-2-6-33 0,1 6-29 16,-6-3-24-16,9 2-25 0,-8 4-22 0,1-4-33 0,-5 5-39 15,-1-2-32-15,-3 2-77 0,-2 1-786 0,-6 3 390 16,-1 0 258-16</inkml:trace>
  <inkml:trace contextRef="#ctx0" brushRef="#br0" timeOffset="28634.745">11798 7887 137 0,'-22'4'287'0,"-6"2"-8"15,8-3-10-15,0 1-3 0,5-2 0 0,3 0-2 16,1-2-12-16,6 5-14 0,-2-5-10 0,1 0-23 0,2 1-7 15,4-1-17-15,-10 1-16 0,10-1-15 0,-4 1-10 16,4-1-16-16,0 0-7 0,0 0 2 16,0 0-1-16,19-3-4 0,-5-2 0 0,8 3-7 0,6-5-6 15,4 0-3-15,4 0-8 0,1-3-3 0,14-2-7 16,0 1 0-16,-12 0-4 0,-1 3-4 0,13-4 0 16,-14 6-8-16,0-2-1 0,-1 2-3 0,-4 0-3 15,0-1-2-15,-4-2-7 0,-1 5 7 0,-7 2-4 16,-2-3 0-16,-8 3-5 0,4 2-3 0,-6-1-3 15,1 0-3-15,-4 0 0 0,-1-1-1 0,2-1-3 16,-6 3-4-16,8 0-1 0,-8 0-3 0,4-2 6 16,-4 2-11-16,0 0 0 0,8 0-2 0,-8 0-3 15,0 0-1-15,0 0-2 0,0 0-5 0,0 0-7 16,0 0-24-16,0 0-33 0,3 2-32 0,-3-2-39 16,0 0-49-16,-7 7-37 0,0-4-42 0,-2 3-48 15,-5-2-55-15,4 0-1136 0,-3-2 499 0,-1 2 332 16</inkml:trace>
  <inkml:trace contextRef="#ctx0" brushRef="#br0" timeOffset="40414.585">8169 4300 69 0,'-5'-4'102'0,"-1"0"-5"16,1 1 3-16,-1-1-7 0,0-1-3 0,0 0-1 16,1 2 1-16,0-2-9 0,-2 2 3 0,0 0-19 15,1-1 19-15,2 2-6 0,-3-3-2 0,0 3 2 16,1-1-5-16,0 1-6 0,0 0-4 0,-2-1 2 16,2 0 3-16,-3 2-5 0,4-2 4 0,-3 0-5 15,2 1 4-15,-3 1 6 0,4-3-2 0,-4 1-6 16,0 2 1-16,0-3-3 0,0 2-1 0,-4-2 4 15,6 1-5-15,-4 0-1 0,0 1-7 0,1-2 0 16,-1-2-6-16,-1 4-2 0,-1-1-3 0,0 2-1 16,-1 0 4-16,1-1 2 0,-1 2-4 0,0 0-5 15,0-2 0-15,1 2-4 0,-1 0 0 0,1 0-3 16,-2-3 0-16,2 2-2 0,-1 1-6 0,2 0 4 16,-5 1 0-16,3-1-2 0,1 0 0 0,0 0 0 15,2 3-3-15,-2-3 1 0,3 0-5 0,-2 2 13 16,2-2-16-16,-3 0 3 0,7 2-4 0,-7-1-1 15,4 0 0-15,0 0-3 0,-1 3-3 0,-2-1-1 16,2 0 0-16,0-1 0 0,-1 2-1 0,0-1-2 16,-1 2 2-16,0 0 1 0,-1-1 0 0,2 1-2 15,-1 0 0-15,0 2 0 0,0-3 0 0,-2 2-4 16,4 1 2-16,-3-1 10 0,-4 2-10 0,7-1-1 16,-3 0 2-16,-1 3-2 0,-1-1 2 0,6-1 1 15,-1-2-8-15,-2 1 5 0,2 1 14 0,0-2-14 16,0 2 0-16,2-1 1 0,-1-1-4 0,0 3 4 15,0-2-5-15,1 1 3 0,1 1-1 0,-2-3 3 16,1 3-3-16,2-2 0 0,-2 3 3 0,2 0-1 0,-2-1-1 16,-1 2 3-16,0 2-4 0,0 2 4 15,0-1 1-15,2-4-6 0,0 1 5 0,-6 2-1 16,7-1 1-16,2 0 1 0,-4-2-2 0,1 2-3 16,2-2 0-16,-2 0 3 0,0 4 0 0,-1-3 3 0,2 5-2 15,-2-7-1-15,1 8 2 0,1 2 0 0,-4-2 0 16,1-1 0-16,4 0 3 0,-4-1-4 0,3 1-2 15,-1 0 3-15,2 0 2 0,1-5-3 0,-1 7 1 16,0-6-2-16,4 5 2 0,-3 2-3 0,3-2 2 16,-3 2 4-16,0-1-4 0,0 2 3 0,3-2 1 15,-2 1-2-15,-1-4-5 0,2 1 6 0,2 0 0 16,-3 3-3-16,3-7-1 0,3 3 4 0,-1-1 1 16,-2-2-2-16,3 0 3 0,-2 5-6 0,-1-2 0 15,4-1 3-15,-4-2-1 0,4-2 0 0,0 5 4 16,0-4-3-16,-2 0-1 0,2 0 1 0,1 1-1 15,0-3-1-15,-1 4 2 0,1-1 0 0,2 3 0 16,-1-1 0-16,2 0-4 0,-3-1 5 0,2 0 1 16,0-2 0-16,2 1-1 0,-3 0 0 0,1-1 1 15,-1 1 0-15,-1-3 0 0,5 5 1 0,-1 1 3 16,-1-5-3-16,2 3 0 0,-4-2 3 0,6 3 2 16,-2 1-5-16,-3-4 1 0,0-1 3 0,5 3-4 15,-2-4 4-15,-1 6-4 0,4-2 6 0,-2-2 0 16,1 3 3-16,-1-1-1 0,2 0 4 0,0-3 5 15,-2 1-14-15,1-1 1 0,3 1 2 0,-2-1-2 16,1 0 2-16,0 2 0 0,1-3 2 0,-6-1-8 16,4 1 6-16,1-1-1 0,-5-1 4 0,4 3-14 15,-2-2 27-15,2 0-19 0,0-3 0 0,-2 4-2 16,1-3-3-16,-1 1 5 0,3 1-5 0,-1-1 8 16,-3 2-4-16,6-2 5 0,-5 0 6 0,2-1-15 15,-3 2 4-15,0-2 3 0,2 1-5 0,2-2 3 16,0 3-5-16,-1-1 1 0,-3-2 5 0,4 2-5 15,-1-2 4-15,0-1-1 0,5 1-1 0,-1 3 0 16,-4-6-2-16,0 3 3 0,5 0 0 0,-3 0-4 16,3-3 1-16,0 3-6 0,-3 1 9 0,3-2-1 15,-1 0-5-15,-2-3-2 0,2 3 4 0,2 3 1 16,-1-5 1-16,0 2-1 0,1 0-5 0,-1-2 8 16,1 1-8-16,1-1-1 0,-2 0 2 0,4-1-3 15,0-1 3-15,-3 0 5 0,3-1-8 0,6 1 7 16,-8 0-2-16,8 1 0 0,-6-2 2 0,-1-1 2 15,9 2-6-15,-3-4-1 0,2-1 5 0,-6 3-2 16,3-1 5-16,-3 1-2 0,5-2-5 0,0-2-4 16,0 3 7-16,2-1-5 0,-10 0-1 0,11-5 6 15,-3 6-3-15,-8-3-2 0,6 0 5 0,-4 2-4 16,4 2 8-16,1-6-5 0,-5 4-2 0,0-1 1 0,-1 0 1 16,6-2-2-16,-6 3 0 0,6-1 1 0,-7-1-10 15,3-1 7-15,3 0-2 0,-7 2 1 16,5-4-4-16,3 1 10 0,0 1-1 0,-3-1-4 15,4-1-1-15,-9 2 4 0,8 1 2 0,-9-3-5 16,10 3 0-16,-1-5 0 0,1 3 3 0,-8 1-4 0,6-2 13 16,-1 0-11-16,-4 1-2 0,-2 0-3 15,-1-1 7-15,1 1-7 0,-1-3-1 0,1 1 4 16,-2 0 6-16,0-1-3 0,4-5-6 0,1-1 18 16,-3-2-15-16,3-2 2 0,-3-1 1 0,4 1-4 0,-5-4 2 15,6 2 2-15,-3-3-15 0,-5 1 13 0,3 2-2 16,-3-1-3-16,0 3 0 0,-1-1 5 0,-2-3-5 15,-4 7 3-15,1 2 4 0,-2-2-3 16,0 0 2-16,1 2 4 0,-4-2-7 0,1-1 5 0,1 5 2 16,-5-6-8-16,1 3 4 0,2-1 2 0,-5-8 2 15,0 5-8-15,0 2 2 0,0-8-4 0,-1 2 8 16,-3-1-10-16,-1-3 11 0,-3 2-4 0,2-2-6 16,-3 0 7-16,-4 0-2 0,-1 0-2 0,1-2 4 15,-5 2 0-15,0-1-7 0,-3 3 10 0,-1 0 12 16,-1 1 8-16,1 1-4 0,-2 4 2 0,-3 0-4 15,0 0 6-15,-1 2-2 0,1 3-1 0,2-1 4 16,-1 0 1-16,-3 3-4 0,1-1 1 0,-3 2 8 16,2 3-11-16,-1 4-7 0,1-3 5 0,1 2-2 15,6 2-2-15,-6 0-7 0,0 3 1 0,1 2 4 16,-1 0-5-16,6 2 0 0,-6 0 0 0,1 2 4 16,6 2-12-16,-10 1-2 0,3 1 3 0,1-1-7 15,0 1-31-15,1 0-26 0,5-3-26 0,0 0-23 16,2 2-29-16,-1 1-36 0,-7 0-35 0,3 2-40 15,4-2-30-15,-6 1-65 0,-4-1-703 0,1 1 351 16,-3-3 234-16</inkml:trace>
  <inkml:trace contextRef="#ctx0" brushRef="#br0" timeOffset="41682.13">5895 2081 128 0,'0'0'165'0,"0"0"-2"16,0 0-5-16,-2 1-10 0,2-1-6 0,0 0-5 16,0 0-8-16,0 0-3 0,0 0-15 0,0 0 0 15,0 0-10-15,0 0-5 0,-4 3-4 0,4-3-2 16,0 0 0-16,0 0 0 0,0 0-1 0,0 0-2 15,0 0-1-15,0 0 1 0,0 0 7 0,0 0 4 16,0 0-15-16,0 0 0 0,0 0-5 0,0 0-5 16,0 0-1-16,0 0-8 0,0 0-4 0,0 0-5 15,0 0-9-15,0 0-7 0,0 0 3 0,0 0-5 16,10 4-5-16,-10-4 2 0,13-3 1 0,0-1-5 16,-2 2 1-16,6-4-8 0,2 1 2 0,-1 0 1 15,8-4 2-15,-6 2-5 0,3 2-3 0,5 0 4 16,-1-3-5-16,-5 3-3 0,-2-1 0 0,-1 1 1 15,3 3-4-15,-3-2-2 0,-1 1 0 0,0-1-3 16,-5 3 0-16,1-2 1 0,-4 1 1 0,3-1 6 16,-3 3-4-16,-2-1-2 0,-2 0 6 0,2-1-4 15,-3 2 2-15,0-1 3 0,-5 1 1 0,6-2 2 16,-6 2-1-16,7-1-3 0,-7 1 6 0,5-1-1 16,-5 1 6-16,0 0 0 0,0 0 2 0,0 0 2 15,0 0-4-15,0 0-4 0,6 0 1 0,-6 0 4 16,0 0-8-16,0 0-1 0,0 0-4 0,0 0-6 15,0 0 3-15,0 0-8 0,0 0-17 0,0 0-27 16,0 0-39-16,0 0-39 0,0 0-55 0,0 0-82 16,0 0-81-16,0 0-769 0,0 0 369 0,-27-2 244 15</inkml:trace>
  <inkml:trace contextRef="#ctx0" brushRef="#br0" timeOffset="43717.712">2139 4153 147 0,'-3'-7'199'0,"3"2"-8"0,0 1-10 0,-1-1-9 15,-2-2-9-15,2 3 8 0,1-3-10 0,1 2-8 16,-2-1-2-16,2 1-3 0,-2 0-1 0,2 1-3 16,-1 4 3-16,3-5-12 0,-3 0-2 0,0 5-7 15,0-4-7-15,0 4 0 0,0 0-10 0,0-4-6 16,0 4-7-16,0 0-5 0,0 0 0 0,0-4-10 16,0 4 0-16,0 0-3 0,0 0-2 0,0 0 2 15,0 0-8-15,0-5 6 0,0 5-8 0,0 0 2 16,0 0 6-16,0 0-11 0,0 0-4 0,1-3 2 15,-1 3-3-15,0 0 0 0,0 0-7 0,0 0-5 16,0 0-9-16,0 0-22 0,0 0 15 0,0 0-2 16,0 0-6-16,0 0-4 0,0 0-2 0,0 0-2 15,5 12 1-15,-1-6-2 0,-3 5 2 0,7 3 3 16,-3 2-1-16,0 4-7 0,4-2-2 0,0 6 11 16,-1 1 3-16,-3 1-3 0,5-2-7 0,-4 1-3 15,3-2 3-15,-2-3 0 0,-2-2-5 0,1 8 4 16,1-8-5-16,-2 0 1 0,-1 0-4 0,1 0 7 15,0-1-6-15,-4-6-13 0,2 5 15 0,-1-7 3 16,-1 0-3-16,1-1 0 0,-1-3 1 0,-1 2 3 0,1-5 5 16,1 3 5-16,-1-2 25 0,-1-3 14 0,0 0 11 15,0 0-12-15,0 0-6 0,0 0-9 0,-10-20-4 16,3 4 0-16,-2-9-4 0,-1 0-4 16,2-3-9-16,0-3-2 0,-1-3-3 0,1 0 0 0,-6-10-3 15,9 11-4-15,-3-3 2 0,4 9 1 0,-1-2-6 16,0 3-1-16,5 8 0 0,-1 1-2 15,1 5-2-15,-3 0-2 0,3 4-4 0,-1 2-1 16,2 1 0-16,-1-2-3 0,3 3-2 0,-2 3 1 16,-1 1 3-16,0 0-2 0,18 4 1 0,-9 4-1 0,7 1 4 15,-1 4-4-15,6 5 5 0,2-1-2 0,0 2 3 16,-1 0 3-16,1 4-3 0,1-4 0 0,3 0 0 16,-5 1 0-16,5-2 1 0,-1 1 5 0,-1-3-5 15,0 1-2-15,-1-2-3 0,1-3 5 0,-7 0 2 16,-2-4-1-16,1 0-5 0,-3-3 8 0,-1-1-4 15,-3-3 1-15,3 0 1 0,-3-1 2 0,-4-1 4 16,5-4 0-16,-2-1-2 0,-2-6 0 0,1-4-1 16,1-2 2-16,1-8-5 0,-7-2 4 15,3-1 4-15,-5-4 1 0,-1-1-2 0,-1-12 4 0,-1 11 0 16,-2 0-1-16,1 2 7 0,-3 0 5 0,0 5 1 16,-1 3 10-16,2 6 5 0,1 4-1 0,-1 3-1 15,2 2-4-15,-1-2 1 0,1 3-4 0,-1 1-4 16,0 2-5-16,3 0-1 0,-2 2-2 0,2 0-9 15,0 1-8-15,1 3-23 0,-3-4-27 0,3 4-25 16,0 0-23-16,0 0-26 0,-4 10-46 0,3-2-32 16,1 2-26-16,1 1-34 0,0 7-23 0,3-2-25 15,0 2-33-15,4 7-22 0,-1-2-919 0,0-5 427 16,1 0 286-16</inkml:trace>
  <inkml:trace contextRef="#ctx0" brushRef="#br0" timeOffset="44470.475">2959 4052 35 0,'5'-5'257'0,"-5"3"-20"0,0 2-15 16,0 0-19-16,0-6-12 0,0 6-19 0,0 0-15 0,3-2-15 15,-3 2-18-15,0 0-11 0,0 0-10 0,0 0-1 16,0 0 2-16,7 8 0 0,-2-3-8 0,-1 2-10 16,5 0-2-16,-4 2-3 0,3 2-9 0,0-1-6 15,-3 1-5-15,5 2-1 0,-2 1-9 0,-2-3 3 16,2 4-7-16,1-2-5 0,-4-1-3 0,1 5-3 16,-1-6-1-16,-2-1-2 0,3 2-4 0,-2-2-1 15,-1 0-3-15,-1-2-2 0,1-1 1 0,-1-2 0 16,0 0 4-16,-1-1 11 0,-1-1 26 0,0-3 28 15,1 7 26-15,0-6 5 0,-1-1-4 0,0 0-10 16,0 0-18-16,-6-15-5 0,1 4-10 0,0-6-6 16,-4-2-10-16,0-7-4 0,0 1-3 0,-1-5-5 15,1 1-3-15,1 0-1 0,3 3 15 0,0 2 1 16,0 3-7-16,2 4 7 0,2 2-6 0,0 1-2 16,-2 3-5-16,3 0-6 0,0 1-3 0,0 0-7 15,4 0-8-15,0 1-1 0,2 1-1 0,-2 1-4 16,0 1-4-16,2 2-4 0,2 0-2 0,2 3 3 15,-1 1-5-15,4 1 4 0,0 3-2 0,-1 2 6 16,5 3-6-16,-3 0 1 0,3 3-3 0,-2 1 0 16,-1 2 0-16,0-1-1 0,0 9-1 0,-4 0 1 15,2-1 2-15,-3-3 0 0,-3 0-5 0,2-1 4 16,-3-2-1-16,-1 2-2 0,1-2-7 0,-4-4 8 16,3-2 4-16,-4-3-2 0,4-2-3 0,-4 2 6 0,2-5 7 15,-3 3-5-15,4-2 2 0,-3-3 13 16,0 0-4-16,0 0 0 0,0 0-2 0,0 0-4 15,-12-14 0-15,6-2-4 0,1-1 1 0,-3-3-4 16,3-5 0-16,0 1 5 0,-4-1-11 0,5-1 1 16,0 6 3-16,3-1 0 0,-3 4 0 0,3-1-3 15,-2 2-9-15,3 4 6 0,3 0-3 0,-3 3 2 0,1-3-1 16,-1 4-3-16,1 6 1 0,2-8 0 16,-2 8-4-16,3-1 1 0,0 0 3 0,2 1-5 15,-6 2 4-15,13 1-2 0,-4 3 3 0,4 0-8 0,-3 4 17 16,4 0-7-16,-1 5 1 0,-2 0-1 15,2-1-1-15,-1 5 4 0,0-3-1 0,-1 1 1 16,0 0 1-16,0 7 0 0,-1-6-6 0,-3 1 0 16,3 2 5-16,-2-2-1 0,-3 2-12 0,0 0-26 0,3-1-40 15,-3 2-51-15,0-3-52 0,-1 1-50 0,0 0-50 16,1 3-54-16,-1-6-67 0,0 2-932 0,1-6 445 16,1-3 296-16</inkml:trace>
  <inkml:trace contextRef="#ctx0" brushRef="#br0" timeOffset="46248.229">4027 3889 236 0,'0'0'309'0,"0"-6"-31"0,3 5-31 16,-3 1-27-16,0 0-23 0,2-2-19 0,-2 2-18 15,0 0-14-15,0 0-11 0,8 9-11 0,-4-5-10 16,-2 4-8-16,2 0-17 0,3 1-7 0,-4 0-6 16,1 2-6-16,0 0-8 0,1 0-8 0,0 1 0 15,3 0-3-15,-4 0-9 0,-2-1-5 0,2 4-4 0,3 0-4 16,-6-2 1-16,4-4-4 0,0 3-3 15,-2-5-3-15,-1 0 0 0,2-1 1 0,-4-2 1 16,3 1-1-16,-2 0-1 0,-1-5 9 0,1 4 5 16,-1-4 0-16,0 0 0 0,0 0-3 0,-5-16-3 15,1 7 0-15,-1-7 1 0,-4-1 10 0,-5-4-14 16,4-4-1-16,-2 1 9 0,2 0 6 0,-3-5 3 16,4 1 3-16,-1-2 0 0,-4 1 10 0,4 1 5 15,2 3 7-15,-1 5 2 0,4 4 3 0,-1 1 1 16,2-1-8-16,0 5-11 0,5 0-5 0,-2 0-4 15,0 3-3-15,-1 2-14 0,2-1 0 0,0 2-3 16,2 2-4-16,0-1 0 0,2-1-12 0,3 5 4 16,0-1-5-16,3 1 5 0,1 1-2 0,-1 2-5 0,1 1-1 15,1 2 3-15,0 1-6 0,-1 0 0 16,-1 0-3-16,3 5 11 0,-4 2-9 0,-4-2 0 0,0 4 2 16,2 0 3-16,0 1-4 0,-3 1 1 15,-4-1-1-15,4 1-1 0,-4 1-6 0,-1 0-10 0,-2-1 3 16,2-2 5-16,-2 0 9 0,3-4-5 0,-2-1-1 15,-1-1 4-15,-2 0-8 0,5-4 1 0,0 0-1 16,0 2-5-16,0-2 8 0,0 2-1 0,0-2-2 16,3-1 4-16,-1 2-10 0,1-1 24 0,-1-1-15 15,5 2 1-15,-1 0-1 0,3-4 5 0,4 4-4 16,0-3 0-16,4-1 7 0,1-1-5 0,4-1-5 16,0-1 4-16,7-1 5 0,-1 0 0 0,-6-2 0 15,5-2-1-15,1 1-1 0,-8-1 15 0,1 2-22 16,-3-2 0-16,0-2 16 0,-6 5-15 0,1-1 0 15,0-3 1-15,2-2 5 0,-6 4-5 0,0-4 7 16,-1-1-11-16,-2-2-6 0,-1 1 14 0,-1 1-4 16,-1-4 1-16,-2 3-1 0,-1-1 0 0,-4 2 3 15,-1-1-4-15,4-1-5 0,-7 5 4 0,2-2-13 16,-2 1-6-16,3 4 11 0,-3-6-23 0,-2 4-9 16,1 4-7-16,3-3-1 0,-1 3 5 0,-3-2-1 15,5 0 3-15,0 3-2 0,5 0-1 0,-8-3-2 16,8 3 0-16,-6-2 0 0,6 2-2 0,0 0-1 15,-5-1 3-15,5 1-2 0,0 0 0 0,0 0 9 16,0 0 4-16,0 0 6 0,0 0 2 0,0 0 5 16,0 0 2-16,0 0 5 0,0 0 1 0,0 0-1 15,0 0 1-15,14 6 11 0,-9-3-7 0,-3-2 3 16,1 4 3-16,0-2 0 0,2 1 5 0,-1 1-3 16,3 3 1-16,-2-3 0 0,3 5-1 0,-2-3 6 15,3 4-1-15,0-2 0 0,4 3 1 0,0-2 0 16,-3 1-2-16,6-1 3 0,-4-3 0 0,1 1 0 15,1 0-4-15,-4-4-1 0,3 1 2 0,-2-3-1 16,1 0-4-16,-1-2 8 0,-3 0-3 0,2-2 4 16,3-2 0-16,-4-2 0 0,-3-3 0 0,2 1 9 15,1-9 4-15,-4 3 1 0,3-4 2 0,-7 0 2 0,4-7 3 16,-1-1 8-16,-4 1 6 0,-4-2 11 16,3 1 11-16,0-3-3 0,-3-2 5 0,-4-1 13 15,3 3 10-15,-3 0 13 0,-2 0 5 0,2 0 23 16,-2 7 23-16,3 4 4 0,-1 1 1 0,3 6 8 0,1 1-1 15,0 3-8-15,0 0-13 0,3 2-15 16,-3 0-17-16,2 2-17 0,-1 0-9 0,3 3-8 16,0 0-9-16,-1 12-5 0,5-3-5 0,0 8-1 15,2 2-6-15,-1 1-6 0,3 6-5 0,2 3-4 0,0 1 2 16,0-3-4-16,4 0-4 0,-1 1-3 0,0 2 0 16,1 2 0-16,-1-4-6 0,2 0-11 0,1-2-8 15,-3-2-10-15,4 1-16 0,1-4-8 16,-5-6-17-16,1-3-3 0,0 2-12 0,1-4 3 0,-2-6 4 15,1 2 5-15,-1-5 10 0,-3 0 1 0,3-3 9 16,-3-1 2-16,3-6-2 0,-3-2 8 0,2-3 3 16,3-6 7-16,-2-2 3 0,-6 2-1 0,3-6 12 15,0 1-7-15,-4 8 5 0,1-7 8 0,0 7 2 16,-5 1 19-16,2 3 9 0,0 1 7 0,-3 7-2 16,1-3 2-16,-2 4-4 0,1 1-8 0,0 1-4 15,-1 2-4-15,2-7-2 0,-2 7-1 0,0 0-1 16,4 11-1-16,2-3 2 0,-6 2-2 0,2 2 1 15,-2 2-7-15,4 2 4 0,0 3 3 0,-3-1-6 16,3-1-2-16,0-1-15 0,-1 4-16 0,4-2-13 16,-2-1-12-16,3-2-18 0,1-1-11 0,0-5-4 15,0-1 1-15,-3-1 3 0,7-2 12 0,-8-4 5 16,4 1 11-16,-3-2 2 0,1-3 15 0,2-1 1 16,-3-4-8-16,2-2 10 0,0-5 10 0,-1-4 1 15,1 0 8-15,-2-6 10 0,1-1 0 0,0 8 15 16,-2 1 9-16,-1 2 11 0,-1-4-6 0,1 9 6 15,-2 0-2-15,1 3 7 0,-2 3 1 0,0 0 1 16,-1-3-12-16,0 5-5 0,0 2 0 0,2-4-8 16,-2 4-7-16,0 0 9 0,11 6 3 0,-5 3-8 15,2 4 1-15,0-3-5 0,-2 3 3 0,3 1-1 16,0 2 3-16,1 0 1 0,2 1-7 0,-2-1-3 0,7 5 4 16,-5-5-4-16,2-3-1 0,-2-3 2 15,4 1 4-15,-5-2 0 0,-1-4-6 0,3 1 4 16,-2-4 7-16,2 1-4 0,-1-3-3 0,-1-4 1 15,0 0-2-15,2-3 5 0,0 1 0 0,-3-9-1 0,2 5 1 16,-3-3 14-16,-3-4-11 0,2-4 3 0,-4 2 2 16,1-6-3-16,0 0-6 0,-4 0 7 0,-2 5 5 15,2 1 7-15,-6-1 3 0,0 4 1 16,1 2 15-16,-1 3 6 0,-4 2 2 0,3 2 2 0,-2 2 2 16,-4 1-6-16,1 3-6 0,-1 2-7 0,2 3-2 15,-2 1-5-15,1 4-6 0,2 0-1 16,-1 5-3-16,2 0-3 0,1 0 3 0,2 4-8 15,1-7 0-15,1 8-1 0,6-2-1 0,-2-5-4 0,3 4 3 16,0-3-4-16,0-2-1 0,2-2-9 0,2 2-3 16,2-2-9-16,-2-1-14 0,3-2-18 0,0 0-22 15,2-3-25-15,1-1-26 0,-1-2-41 0,-1-2-26 16,-1 2-37-16,-2-3-40 0,-1-3-39 0,1 1-49 16,-6-1-1015-16,0 0 455 0,-3 0 304 0</inkml:trace>
  <inkml:trace contextRef="#ctx0" brushRef="#br0" timeOffset="46868.237">4444 3917 160 0,'0'0'214'15,"-8"0"-6"-15,8 0-1 0,0 0-3 0,0 0-4 16,0 0-8-16,-6 0-1 0,6 0-9 0,0 0-5 16,0 0-1-16,0 0 6 0,0 0-14 0,0 0-1 15,-5-3-10-15,5 3-3 0,0 0-13 0,0 0 0 16,0 0-16-16,0 0 12 0,0 0-15 0,0 0-14 15,0 0-8-15,0 0 5 0,0 0-22 0,7-8-6 16,-3 6-10-16,-1-2 8 0,4-1-7 0,1 2-12 16,-3-4 4-16,4 2-4 0,1 0-2 0,0-3 3 15,3-1-3-15,0 1-2 0,5-1 1 0,0 0-7 16,0-1-3-16,6-3 0 0,0-1-9 0,2 2 5 16,-7 5-10-16,5-5-1 0,2 0-1 0,-7 2-1 15,5 0-3-15,-4 3-1 0,-4-2-7 0,0 1 1 16,0-1 1-16,-2 2-1 0,0-1-2 0,-4 5-1 15,1-1 2-15,0-2-10 0,-3 2 8 0,-2 3-5 16,2-2 1-16,-2 1-3 0,-2 1 2 0,-1-2-2 0,-3 3 1 16,3-2 2-16,1 0-7 0,-4 2 5 15,0 0-8-15,5-1 5 0,-5 1-14 0,0 0-11 16,0 0-21-16,0 0-37 0,3-3-35 0,-3 3-28 16,0 0-24-16,0 0-27 0,0 0-34 0,0 0-35 15,0 8-43-15,0-8-935 0,-3 6 414 0,3-6 274 16</inkml:trace>
  <inkml:trace contextRef="#ctx0" brushRef="#br0" timeOffset="47111.629">5177 3555 458 0,'0'0'465'16,"0"0"-34"-16,0 0-28 0,0 0-21 0,0 0-21 15,4 1-22-15,-4-1-20 0,0 0-24 0,0 0-23 16,0 0-19-16,0 0-27 0,0 0-19 0,0 0-23 16,0 0-20-16,9-1-16 0,-9 1-17 0,0 0-11 15,0 0-12-15,0 0-19 0,0 0-31 0,0 0-44 16,0 0-49-16,0 0-86 0,0 0-70 0,0 0-66 16,0 0-70-16,-9 8-79 0,-1 0-958 0,1-4 454 15,-9 5 304-15</inkml:trace>
  <inkml:trace contextRef="#ctx0" brushRef="#br0" timeOffset="48715.793">2375 5216 253 0,'-5'-2'289'0,"1"-1"-12"0,-1 1-11 0,5 2-13 0,-5-3-13 15,1 1-16-15,4 2-23 0,-5-2-11 0,5 2-27 16,0 0-13-16,0 0-15 0,0 0-14 16,0 0 10-16,-4 11-8 0,8-4-2 0,-3 4-1 0,3 7-8 15,6 4 4-15,-5 4-4 0,3-1-9 0,1-1-5 16,-1-6-12-16,-2 0-9 0,3 7-5 15,0-8-9-15,-1 2-1 0,-2 0-3 0,3-2-8 16,-2 2-12-16,1-1-2 0,-1-1-2 0,-1-1 0 0,-1-2 2 16,0-2-10-16,-2-1-2 0,2-2 8 0,-3-4-20 15,1 3 6-15,0-4 11 0,-1-1-13 0,-1 2 7 16,1-3 6-16,-2-2 8 0,2 3-6 0,-2-3-8 16,0 0 3-16,-4-20-3 0,-1 6-2 0,0-6 3 15,-3-4-7-15,-2-4 5 0,-1-4 0 0,0 0 6 16,-5-14-8-16,0 3 3 0,4 11 6 0,-1-2 14 15,-1 1-1-15,5 1-1 0,-5-1 6 0,5 3 9 16,0 1 1-16,4 7-1 0,-3 1-1 0,6 6-2 16,-1-2-6-16,2 5-10 0,1 1-2 0,3 1-8 15,-1 0-4-15,3 2-5 0,-1 1 1 0,5 2-13 16,0 0 9-16,5 2-6 0,-4-1-4 0,7 3 3 16,-1 2-1-16,-2 1 0 0,3 3 1 0,1 1 1 15,-3-2-5-15,-2 4 2 0,1 1 0 0,0 0 0 16,-1 3-1-16,-4-1-3 0,1-1 1 0,-4 1-2 15,1 4 0-15,-2-1-1 0,-1 2-7 0,-3 1-19 0,-1 0-30 16,-1 1-25-16,-3-1-30 0,0-2-34 16,0 1-30-16,-1 4-30 0,1-6-33 0,-1 1-39 15,0-4-36-15,4-3-39 0,-5 4-935 0,2-4 430 16,1-3 284-16</inkml:trace>
  <inkml:trace contextRef="#ctx0" brushRef="#br0" timeOffset="49163.191">2770 5138 13 0,'5'-2'216'0,"0"2"-24"0,-5 0-5 0,10 2-4 16,-2 1 11-16,-3-2 1 0,4 7 5 0,-1-3-11 16,-2 2-10-16,2 3 7 0,1 0-19 0,-4-1-11 0,2 1-6 15,0 5-10-15,-1-3-18 0,2 2-7 16,0 3-15-16,-2-2-5 0,2 2-8 0,-2 0 3 0,0-1-18 15,-2-1-5-15,0-3-15 0,0 0-5 16,-1-4-1-16,-1 2-6 0,3-1-2 0,-4-4-3 0,3 0-1 16,-3 2 0-16,1-5 13 0,-2 1 27 0,0-3 15 15,0 0-5-15,0 0-4 0,0 0-4 0,-7-17-13 16,2 2 4-16,0-2-11 0,0-9 17 16,-4-2-4-16,3 0-1 0,-4 0 1 0,2-1 4 0,-1 1 2 15,0-1 5-15,3 3 7 0,0-2-7 0,0 5-3 16,1 3-6-16,1 3-6 0,-1 1-6 0,5 4-3 15,0 2-7-15,0-1-4 0,0 4-7 0,0 1-8 16,4 0-4-16,-3-1-2 0,3 3-7 0,1 1 2 16,1 3-2-16,1-2 0 0,4 2-3 0,1 2-4 15,1 1-1-15,2 1 2 0,0 4 0 0,2 3 0 16,-1-1-4-16,1 3 4 0,-3 1-2 0,0-2-5 16,7 5 6-16,-10-2-2 0,3 2-3 0,-1-3-3 15,0 8-6-15,-3-6-34 0,-1 4-32 0,-1-3-41 16,-1 0-52-16,0-2-43 0,0 5-47 0,-3-2-51 15,1-1-51-15,-1 0-1032 0,-4-5 463 0,0-2 308 16</inkml:trace>
  <inkml:trace contextRef="#ctx0" brushRef="#br0" timeOffset="49386.023">2974 5236 63 0,'-4'-3'353'0,"1"1"-25"0,3 2-21 16,-8-3-13-16,3 0-20 0,5 3-21 0,0 0-26 16,-4-1-12-16,4 1-32 0,3-8-20 0,-1 3-13 0,4 1-15 15,2-2-14-15,2-3-12 0,3 2-11 0,0-2-12 16,6-2-8-16,-1 1-7 0,9-4-14 16,-4 2-15-16,-3 4-24 0,3-4-31 0,-5 2-40 15,0 1-46-15,0-1-42 0,-2 3-45 0,1-2-36 16,1 1-59-16,-4-3-597 0,3 1 294 0,-2-1 194 0</inkml:trace>
  <inkml:trace contextRef="#ctx0" brushRef="#br0" timeOffset="49595.47">3321 4925 161 0,'-3'-1'335'0,"3"1"-27"0,-5-6-25 0,2 1-26 0,2 0-23 16,0 0-25-16,1 0-20 0,2-3-21 0,4 0-2 15,0-2-23-15,3 1-10 0,2-4-3 0,6 1-21 16,-2-2-15-16,8-1-7 0,0 1-10 0,4-1-9 16,0 3-4-16,1-3-17 0,-1 4-30 15,-2 3-34-15,-5-1-39 0,-4 4-45 0,-3 0-42 0,-3 3-45 16,-2 0-13-16,-3 4-16 0,0 2-569 0,-5-4 262 16,0 6 174-16</inkml:trace>
  <inkml:trace contextRef="#ctx0" brushRef="#br0" timeOffset="49780.999">3547 4804 16 0,'-5'5'210'0,"-2"-2"11"15,2 2-17-15,1-1-8 0,0-1-17 0,1-1-16 16,0 3-15-16,0 0-8 0,2-2-8 0,0 5-5 16,0-2-7-16,1 1-1 0,0 3 4 0,1 0 4 15,0 0-17-15,2 0-4 0,-1 1-5 0,5 3-1 16,-5-2-4-16,5 2-11 0,-1-2-6 0,-1 0-5 16,-2 1-9-16,4 2-10 0,0 2 0 0,0-3-5 15,1 2-8-15,-1 0-29 0,-1-3-21 0,0 5-25 16,2-3-40-16,0 2-48 0,-2-1-51 0,1-3-49 15,1 3-655-15,0-1 292 0,-3-5 194 0</inkml:trace>
  <inkml:trace contextRef="#ctx0" brushRef="#br0" timeOffset="51397.154">3910 4857 162 0,'1'-2'338'0,"3"-5"-22"15,-4 4-30-15,1-3-18 0,-1 6-28 0,3-1-27 16,-3 1-18-16,1-4-24 0,-1 4-13 0,0 0-14 16,0 0-7-16,9 8-9 0,-4 0-10 0,-1-3-10 15,0 4-10-15,2-1-7 0,-1 4-7 0,-1-2-2 16,5 5-4-16,-1 1-10 0,-3 1-6 0,1 0-4 16,2-2-9-16,-2 2-4 0,-1-2 1 0,-1-3-5 15,0 1-7-15,-3-3-2 0,2-1-4 0,-2-3-1 16,3 1-2-16,-2-4 6 0,2 1 1 0,-3 0 11 15,1-3 10-15,-2-1 11 0,0 0-9 0,4-7 11 16,-4 7 4-16,-6-17-5 0,5 1 3 0,-3-2 1 0,-1-1 0 16,0-8 1-16,-1-2 0 0,-1 3 10 0,-3-1 1 15,5 0-8-15,-1 0 3 0,1 1-2 16,2 8 1-16,0 1 2 0,2-1-3 0,1 5-5 16,-1 4-8-16,-1-2-7 0,4 2-7 0,-1 1-4 0,0 2-8 15,3-5-2-15,1 6-5 0,2-4-5 16,2 5-2-16,-2-1-9 0,6-2 9 0,1 7-8 15,2-2 2-15,-2 2-2 0,1 0-4 0,0 2-2 16,1 0 4-16,-5 4-5 0,6-2 1 0,-2 4 0 0,-3-1-3 16,-3 0-2-16,-1 2 2 0,0 2-1 0,0 1 2 15,-4 4-4-15,-3 1-4 0,0 0 4 0,-3 0-3 16,-2 0-1-16,-3 4-1 0,0-3-3 0,-3-1 2 16,2-1 2-16,-1-1-3 0,0-4 2 0,3-2 2 15,-1 0-2-15,1-1-2 0,2-1-2 0,0-2 2 16,2-1 0-16,-1 1-2 0,2-2-4 0,-2 1-3 15,3-4 0-15,-1 6 4 0,1-2-2 0,0-4 0 16,5 4-1-16,4-3 8 0,-4 2-3 0,4-3 1 16,5 0 7-16,0-3-5 0,5 1-1 0,1-1 6 15,0-1-1-15,2-4 0 0,-2 2 0 0,1-2-1 16,4-2 4-16,-7 3-4 0,1-2 2 0,-1-1-1 16,-3 1 3-16,2-1 1 0,-4 0-4 0,-1-3 1 15,-4 3-3-15,1-5-1 0,-4 7-1 0,0-5-1 16,0 3-2-16,-3 0-2 0,-1 0 0 0,0 3 6 15,-1 1-6-15,-2-2-10 0,-2 1-4 0,-2 2-10 0,-1 0-12 16,1 3-9-16,-3 0-9 0,-4-1-5 16,4 3-3-16,0 3-1 0,2-2-5 0,-1 1-12 15,1 0-2-15,1 1-14 0,2-1 5 0,-2 2 3 16,2 1 2-16,3-3 7 0,-2 2 3 0,3-4 5 0,0 4 7 16,0-4 7-16,0 0 9 0,0 5 11 15,0-5 1-15,4 3 5 0,-4-3 1 0,9 0 7 16,-9 0 1-16,8 0 13 0,-8 0-6 0,10-2 3 15,-5 0 0-15,2 2 4 0,-1-2 1 0,-6 2 1 0,11 0 3 16,-6 0-1-16,-5 0 0 0,12 2 5 0,-7-1 1 16,1 3 2-16,1-1 1 0,-1-1 6 0,4 1-11 15,-3 3 5-15,0-3-2 0,-1 2 7 0,2 2 4 16,0-2-9-16,-3-2 2 0,3 3-1 0,-1-2-2 16,0 0 14-16,-2-3-11 0,0 1-1 0,3-1 3 15,-3 3 3-15,0-5 12 0,-5 1-14 0,9-6 3 16,-4 5 10-16,-2-3 3 0,1-4 11 15,-1 3 4-15,0-7-6 0,-3-2 6 0,1-1 6 0,-1-2 8 16,-1-1 4-16,-1-6 10 0,2-1-2 0,-1-3-1 16,-2 2 12-16,-1 0 1 0,1 0 12 0,1 7 20 15,-1 3 7-15,-1-1 9 0,4 0 16 0,-1 8 4 16,-3-2 4-16,4 6-5 0,-1 0-5 0,1-2-18 16,-3 5-16-16,3-2-9 0,0 4-14 0,-1-4-10 15,1 4-8-15,0 0 2 0,1 13-11 0,3-3-4 16,1 6-4-16,-1 1-1 0,1 0-3 0,-1 1-4 15,3 7 2-15,0-2-9 0,1 2 0 0,-1 0-2 16,3-2-3-16,-2 2-4 0,1-2-3 0,-2-5-10 16,0 1-22-16,2-3-15 0,1-1-11 0,-1-3-3 15,-1-2-4-15,0-1 4 0,1-3-1 0,-2-3 7 16,0 1 1-16,3-3 13 0,0-3-4 0,-1-4 6 16,0 1 5-16,0-5 6 0,1-3 0 0,2-3-1 15,4-8 5-15,-8-1-1 0,-3 8-1 0,4-1 5 16,-1 2 19-16,-3-1 3 0,-3 5 15 0,1 0 4 15,-2 3 7-15,2-1 8 0,-2 5 1 0,-1 0-3 16,0 1-6-16,1 2-6 0,-1-1-8 0,0 3-7 16,-1-5-2-16,1 5 1 0,0 0-6 0,0 0 0 15,0 0-6-15,5 13 4 0,-4-7-3 0,2 4-2 16,1 1-6-16,-2-1-27 0,1 0-18 0,-1 7-9 0,0-3-12 16,3 1-13-16,-3-3-11 0,5-2-13 0,-3 0 1 15,2-1 6-15,-2-4 4 0,0 0 13 16,1-3 11-16,0 1 3 0,1-3 12 0,-6 0 1 15,13-5 5-15,-4-2 17 0,0-1 0 0,-3 0 1 0,2-1 11 16,1-2 3-16,-4 3 6 0,5-3 15 0,-2 2 2 16,-3-2 17-16,2 0-1 0,0 4 4 15,-3 2 15-15,-3-1-20 0,3 1 0 0,1 4-1 0,-1-3-6 16,-1 2 5-16,0-1-15 0,-3 3 10 0,8-1-3 16,-8 1-3-16,9 1-1 0,-3 2 3 0,1 1 2 15,3 1-2-15,-1 0 0 0,0 0-2 16,2 2-1-16,-2-3 3 0,2 4-2 0,0-3-1 15,-2-2-6-15,1 3 7 0,3-3 4 0,-4 0-7 0,0-1 4 16,2-2 0-16,0 0 2 0,-1-2-1 0,0-1 10 16,-1-1 5-16,0-4 6 0,1 1-5 0,-1-3 1 15,-2 0 5-15,0-4 0 0,-1 2-4 0,0-6-3 16,-1 0 0-16,1-1 2 0,-3 1 5 0,-3 1 1 16,-1-2-2-16,-3 0 1 0,-2 4 8 0,1 1 7 15,-3 3 5-15,1 2 5 0,-2 0 4 0,-1 1 3 16,-2 4 6-16,2-1-5 0,-5 3-6 0,6 1-7 15,-4 1-8-15,3 5 2 0,1 2-8 0,0-2-4 16,0 5-5-16,0 2-4 0,0 3-2 0,3 1-7 16,3-1 3-16,0 1-1 0,1-4-3 0,2 1-3 15,5-1 4-15,-2 3-9 0,1-5-7 0,-1 0-7 16,5-1-12-16,-3-3-15 0,4 2-15 0,-2-3-22 16,-1 0-27-16,3 0-34 0,5-4-35 0,-4 0-24 15,3-1-41-15,-5-2-37 0,1-4-43 0,0 2-56 16,-1-1-40-16,-1-4-890 0,-1 1 433 0,-2-4 290 0</inkml:trace>
  <inkml:trace contextRef="#ctx0" brushRef="#br0" timeOffset="51787.711">4439 4617 156 0,'-4'0'300'16,"4"0"-6"-16,0 0-5 0,0 0-17 0,-10 0-17 15,10 0-19-15,0 0-14 0,0 0-24 0,0 0-13 16,0 0-21-16,0 0-19 0,0 0-10 0,0 0-14 16,0 0-20-16,0 0 10 0,16-4-24 0,-3 2-2 15,-1-2-16-15,1 0 0 0,8 0-11 0,-2-4-6 16,-1 2-2-16,4 0-21 0,-3-2-35 0,-1-1-39 15,4 0-65-15,-5-1-77 0,10-2-77 0,-13-1-761 16,4 0 343-16,-5 0 226 0</inkml:trace>
  <inkml:trace contextRef="#ctx0" brushRef="#br0" timeOffset="51919.477">4881 4385 101 0,'2'-1'317'15,"-2"1"-29"-15,8 0-29 0,-8 0-25 0,0 0-19 16,9-1-26-16,-9 1-19 0,0 0-15 0,5-2-8 15,-5 2-35-15,0 0-42 0,0 0-69 0,0 0-76 16,0 0-95-16,-18 4-501 0,8-1 223 0,-7 0 150 16</inkml:trace>
  <inkml:trace contextRef="#ctx0" brushRef="#br0" timeOffset="53648.937">1743 1826 127 0,'0'-7'126'0,"1"-4"-8"16,2 4 9-16,-1-5-3 0,-1 5 4 0,-1-2-12 15,3 3-6-15,-3-3-3 0,0 2 3 0,-3 2 6 16,3-2 8-16,-1-1-8 0,-1 3-7 0,-2-2-12 15,0 2-8-15,0-2-10 0,-1 2-4 0,-4 0-10 16,0 1-5-16,-3 1-4 0,2 1-4 0,-7 2-6 16,5 0-3-16,-7 0-7 0,-2 3 1 0,2 2-6 15,-3 0-4-15,2-1-1 0,0 0 0 0,0 1-6 16,1 3 1-16,1 0-7 0,-1 0 4 0,6-2 0 16,0 1-2-16,1 2-3 0,-1 1-4 0,-1 1 0 15,6-3 1-15,-1 2-2 0,2-1 2 0,0 0-7 16,1 0 2-16,0 3 2 0,0 0-2 0,2 2-1 15,1 3 2-15,-1 0-2 0,0 0-2 0,4 0 0 16,0 4 1-16,1-1 1 0,0 5 2 0,2-4-4 16,2 8 4-16,-1-5-1 0,1 7 4 0,0 3-3 15,2 0 3-15,2-3 2 0,-2 3-1 0,-1 0 2 16,5 10 6-16,-4-7 4 0,-3-2-3 0,8 14 1 16,-5-13-1-16,2 8 4 0,4-10-3 0,-4 2-1 15,0-4 5-15,5 15 6 0,-5-13-6 16,0 0 3-16,4 11-2 0,-7-9 0 0,8 10-1 15,-2 0 3-15,-5-9-2 0,7 6 0 0,-2 3 1 0,-3-11-3 16,1-1-1-16,3 12-9 0,-5-14 9 0,2 3-2 16,-1 0 2-16,-2-1-1 0,7 10 1 0,-1 0-3 15,-4-10 3-15,4-3-6 0,-7 1 0 0,3 1 1 16,3-1 3-16,-3 2-2 0,-3-1-2 0,7-4-1 16,-4 2-10-16,-1 3 15 0,-2-4-3 0,4 3-9 15,-4-1 6-15,2-3 2 0,0 0-10 16,1 0 15-16,-2-3-1 0,0 6-1 0,1-4-3 0,0 1 5 15,0-3-1-15,-1 3 0 0,-1-3-1 0,4-3-3 16,-5 5 0-16,3-4-6 0,-2 1 4 16,1 0-2-16,-1 0-1 0,0 0 4 0,1 1 5 15,-2 1-4-15,1-1-1 0,1-1 15 0,-1 5-8 16,1-5 0-16,-2 2-2 0,2 0 0 0,0-1-2 16,-1 2-1-16,0-3 1 0,2 2-5 0,-2-2 3 15,-3 1-8-15,3 0 12 0,1 0-12 0,-5-6-2 16,5 6 3-16,-4 0 2 0,1 0 1 0,0 0-1 15,1 1-4-15,-1-1 6 0,1 0-4 0,3 2-4 0,-4-2 4 16,1 3 1-16,0 0-1 0,0-2-4 16,3 0-5-16,-6 4 8 0,2-4-4 0,0 2-2 15,1 2 6-15,-1 0-5 0,2 4-1 0,-2-2 5 16,5 4 4-16,-1-2-6 0,-3 0-21 0,0-1 18 16,5-1 4-16,-1 14 5 0,-1-14-7 0,2 12 5 15,-2-7-4-15,-1-4-1 0,0 1 2 0,8 9 3 16,-6-7-7-16,1-3 1 0,3 11-5 0,-4-11 2 15,-1 0 11-15,4-1-9 0,-1 1 3 0,1-2-6 16,1 0 3-16,-1-1-24 0,0-4 28 0,1-1-1 16,1 2-4-16,2-5-1 0,-1 2-4 0,2 0 13 15,1-2-6-15,0 1 0 0,1 0 1 0,1-4 5 16,-1-4-27-16,3 4 25 0,1-3 0 0,-9-6-1 16,5 1-9-16,-1-1-12 0,0-1-16 0,1-1 0 15,8 1-20-15,-7-5-5 0,9-1-36 16,-1-4-42-16,2-4-48 0,2 1-59 0,4-6-74 0,-3-6-775 15,15-7 364-15,-5-4 242 0</inkml:trace>
  <inkml:trace contextRef="#ctx0" brushRef="#br0" timeOffset="55296.06">5139 771 114 0,'0'0'185'0,"0"0"-4"0,0 0 0 0,-15-20-12 15,15 20-6-15,0 0-10 0,0 0-12 0,0 0-9 16,0 0-16-16,0 0-1 0,0 0-20 0,-6-14-5 16,6 14-12-16,0 0-3 0,0 0-14 0,13-21-4 15,-13 21-7-15,19-14-2 0,-3 5-2 0,3-10-10 16,0 2-2-16,7 3-2 0,1 2-7 0,1-1-2 16,2-3 1-16,4 2-7 0,0 0 0 0,3 0-2 15,-1 2-5-15,-2-2 4 0,2 2-3 0,0 0-4 16,-4-1 0-16,4 4 1 0,-2-2-2 0,2 2 2 15,-7 1-3-15,3 0 4 0,-4 4-5 0,-1-2-1 16,1 2 0-16,-7 0-2 0,8 0-3 0,-2 1 5 16,2-2 2-16,-1 5-5 0,1-2 1 0,0 0 5 15,-2 0-4-15,-27 2-1 0,48-1 7 0,-21 1-6 16,1 0-1-16,-28 0-3 0,50 0 4 0,-22 0-3 16,3 0-3-16,-3 0 4 0,-28 0 1 0,50 3 1 15,-28 0 2-15,-22-3-1 0,39 5-2 0,-18-1-2 16,-21-4 0-16,38 7 3 0,-20 0 0 0,-1 0-2 15,-1 1-1-15,0 2 0 0,1 1 0 0,-4 1 3 16,2 1-1-16,1 8 7 0,-6-7-4 0,5 6 1 16,1 3 1-16,-1 6 0 0,-1-1 2 0,0 3-5 15,0-1 7-15,-1 2 4 0,2-1-3 16,-5 2 3-16,2 1 1 0,2 1-4 0,0 9 1 16,-2-11 5-16,-2 2-4 0,3 0 3 0,2 10-4 15,-6-15 6-15,4 3-3 0,-4 3-3 0,2-2 3 16,-1 13-4-16,-2-13-1 0,1 14 7 0,-3 3-1 15,3 1 1-15,-1 2 5 0,0-5-4 0,-2-1-2 16,-1 5 1-16,0-7-1 0,2 3 2 0,-1-3-3 16,-2-12 0-16,1 2-3 0,3-2 0 0,-3 1 1 15,1 2-3-15,-1-5 0 0,0 0 1 0,0-2-5 16,2 4 2-16,-2-2 0 0,1-1-2 0,0-2 3 16,0 0-1-16,-2-2 5 0,2 4-4 0,-2-6-4 15,1 2-1-15,2-3 2 0,-1-5 2 0,0 0-4 16,-3 5-2-16,3-4 1 0,-2-1 2 0,1-1-3 15,0 8 3-15,-1-6 0 0,1-2-1 0,-1 2 2 16,-4-2-4-16,5 2 1 0,-5-1 3 16,4 3-2-16,-4-1 1 0,1 3-2 0,-2-5 1 0,2 6 1 15,2 0 1-15,-6-5-2 0,2 8 3 16,-2-8-7-16,2 4 4 0,-1 0 1 0,0 2 0 16,2 0-1-16,-4 0 5 0,1 3-7 0,1 2 3 15,0-5 1-15,0 2-1 0,1-2-2 0,1 1 1 0,0-1 8 16,-4-2-6-16,3-4-3 0,1 4 0 0,-5 1 5 15,5-3 3-15,-4 3-2 0,2-5 9 16,-2 4-10-16,1-3 2 0,-2 3-3 0,2 1-3 16,-1 0 5-16,0-6 1 0,-2-2-1 0,1 1 3 15,0 2 11-15,-1-2-7 0,-3-1-1 0,3 2 4 16,-2-2-2-16,-2 7 3 0,1-7 6 0,0 0-2 16,0-3 3-16,-4 4 1 0,0-4-1 0,2-2 0 15,-6 11 4-15,3-8-7 0,0 9 10 0,-4-4-6 16,0 0 1-16,0 3-1 0,-2-2 1 0,2 0-3 15,-2 3 0-15,-2-2 8 0,-1 3-9 0,1-4 3 16,-1 1 3-16,-5 2 2 0,0-1-4 0,2 2-1 16,2 0 1-16,-3-2 1 0,2 2-3 0,-1-2 0 15,-2 1 3-15,0-1 5 0,2 1 3 0,2 2-12 16,-4-1 8-16,5-1 1 0,-3 1 3 0,2-3-2 16,1 2 11-16,1 1-4 0,2-3-5 0,-2 0 8 15,3-4-7-15,0 1-6 0,5-5 0 0,-3 7-5 16,0 0 30-16,1 1-4 0,-2-1-2 15,0 1-15-15,8-7 7 0,-8 6-1 0,6-4 2 0,1 0-8 16,-2 0-4-16,4-2-3 0,-3 3 3 0,3-3-5 16,-3-4-2-16,3 5-1 0,1-6-4 0,2-1-1 15,-3 1-1-15,4-1-1 0,-1-1 2 0,-1-1-6 16,2-2-3-16,-1 1 0 0,6-6 2 16,-3 6-3-16,3-6 1 0,-6 7 2 0,6-7-3 15,0 0-2-15,-8 4-5 0,8-4-8 0,0 0-28 16,0 0-28-16,0 0-26 0,-19-8-45 0,19 8-63 0,-6-12-61 15,-1 3-68-15,5-2-84 0,-5 0-979 0,0-4 461 16,-1 0 310-16</inkml:trace>
  <inkml:trace contextRef="#ctx0" brushRef="#br0" timeOffset="62935.007">15507 3477 56 0,'-6'0'106'0,"6"0"-7"16,0 0-9-16,0 0-14 0,0 0-9 0,0 0 1 15,0 0-15-15,13-6-6 0,-6 2 0 0,2 2-8 16,1 0 1-16,2-2-6 0,2 1-2 0,-4 1 1 0,4-1-6 16,-1 0 5-16,0 1-8 0,6 1-5 0,-4-2 0 15,-2 0-2-15,1 2 2 0,0-2 7 16,-1 2 4-16,2 0-22 0,0 0 2 0,-3-1 2 15,0-1 0-15,-2 3-3 0,1 0 6 0,-3 0 0 0,-3 0-11 16,4 0 4-16,-4 3 4 0,-1-1-4 0,1 1 3 16,0 1-2-16,-1 0-6 0,0 1 14 15,2 3-3-15,-2-1-11 0,0 3 15 0,-1 1 0 16,-1 1 0-16,-2 5 1 0,0 1 2 0,0 1-7 0,-1 2 7 16,-3 5-5-16,0 0-8 0,0 1 8 0,-2 1 7 15,2 3 1-15,-1-1 0 0,0-1 0 0,1 3-1 16,-1 2-6-16,1-5 0 0,-1 5-4 0,0 2 16 15,1-2-8-15,0 12-1 0,0-12-2 16,-1 2-3-16,5-2 2 0,-2 0-1 0,-1 3-10 0,3 0 13 16,3-2-2-16,-1 1 0 0,2 0-6 0,-3 11 6 15,3-12-5-15,0 0 2 0,1 12 0 16,0-1-3-16,3 1 5 0,-7-11-3 0,7 13 3 0,-3-1-3 16,-4 0 2-16,3 0 3 0,-1-1-2 0,-2-11 1 15,-1-1-1-15,0 14 1 0,-1-14-3 0,-2 11 0 16,3-15-5-16,0 7 3 0,-5 8-1 0,4-11 0 15,-3 1 3-15,0 10-9 0,-1-10 9 0,-3-2 0 16,5 0-2-16,-3 2-4 0,1-2 5 16,0 1 0-16,-1 0 1 0,-2-3 0 0,3 1-4 0,1-1 4 15,-1-2-2-15,1 1 0 0,0-1-1 0,2 2-1 16,-3-2 0-16,1-1 5 0,1 0-2 0,2-1-5 16,0-1 5-16,-2 4 1 0,-1 2 0 0,3-4 5 15,0 5-2-15,1-4-7 0,-3 1 3 0,4-1 2 16,-2 0 0-16,1 0-1 0,-1-1-2 0,1 2 0 15,1 1 0-15,-1-3 1 0,1 3-1 0,-1-2-2 16,2-1 0-16,-2 3 2 0,2-2-7 0,0-1 4 16,-1 2-1-16,1 1 1 0,0-3 2 0,0 0-3 15,0 0 4-15,0-3-3 0,1 1 2 0,2 1 0 16,-3 0 0-16,2-2 0 0,-4 3 0 0,3-4-1 16,-1 3 3-16,2-4 2 0,-3-4 0 0,3 4 2 15,-2-5-5-15,1 6 4 0,1-1 0 0,1-4 1 16,-1 5 0-16,-3-6-2 0,3 0-3 0,-2 2 7 15,1 6-1-15,1-9-1 0,-2 9 0 0,0-8 4 16,-2 1 3-16,1 7-2 0,3-1 1 0,-4-1-2 16,-4 0 1-16,3 1 4 0,-3-2-1 0,-1 2 2 15,1-6-6-15,3 0 3 0,-3-1-5 0,4 0 1 16,-4 1-3-16,-1 5-3 0,4-7 2 0,-3 8-2 16,2-9 1-16,0 1-3 0,4-3 1 0,-2 2-6 15,0-1 3-15,2 1-4 0,-2-2 1 0,0 2 0 16,1 1-1-16,-2 0 1 0,1-1-1 0,0-2 0 15,1 3 0-15,-2-2-3 0,1-1 2 0,0 1-1 16,1 0-3-16,-1 0 1 0,3-1 3 0,-3-2-3 16,-3 1 2-16,6-3 1 0,-6 2-6 0,6-1 5 15,-3-1 6-15,1-1-7 0,-1 1-5 0,0-4 2 0,3-1 3 16,-1 2-2-16,-2-3 6 0,2 1 2 0,0-2-8 16,-2-4 0-16,1 7 4 0,-1-1-3 0,0-6 3 15,3 5 0-15,-2-1 4 0,-1-4 1 16,0 0 3-16,0 7 2 0,0-7 3 0,0 0-1 15,-1 7 3-15,-3-1 0 0,2-4 2 0,-2 2 2 0,-3 0 2 16,6 0 1-16,-7 1 7 0,-1 2 1 0,-1-2 1 16,1 0 0-16,-2 2 1 0,-2-2 3 15,-2 2-4-15,-3-1-1 0,-3 0-2 0,1 2-1 16,-7-1-10-16,-1 0 7 0,1 0 0 0,0-2-2 0,1 5-3 16,0-3-3-16,7-3 0 0,0-1-5 15,3 1 0-15,-3-3 1 0,6 2-3 0,2-1-5 0,-2 0 13 16,1-1-2-16,1 0-17 0,-1-1-10 15,12 0-17-15,-15 0-15 0,15 0-16 0,-13-1-24 0,13 1-33 16,-10-3-33-16,10 3-26 0,-15-2-24 0,15 2-37 16,-9-3-32-16,9 3-751 0,-13-4 339 0,9 1 226 15</inkml:trace>
  <inkml:trace contextRef="#ctx0" brushRef="#br0" timeOffset="68065.113">9990 4320 11 0,'0'0'78'0,"-4"-3"-3"16,4 3-8-16,0 0-3 0,-5-1-2 0,5 1 1 15,-4-3-2-15,4 3-2 0,-4-4 17 0,4 4 4 16,-5-2 10-16,5 2 12 0,0 0 12 0,-4-4 5 15,4 4 3-15,0 0 5 0,-4-4-5 0,4 4-1 16,-1-3 0-16,1 3 0 0,-4-3-5 0,4 3-7 16,-4-5-7-16,0 3 2 0,4 2 2 0,-4-4 3 15,4 4-4-15,-3-4-7 0,0 1-7 0,3 3-10 16,-1-4-6-16,-3 0 9 0,4 4-14 0,0-4-2 16,0 4-4-16,-2-5-12 0,2 5 3 0,0 0-7 15,-2-3-2-15,2 3-8 0,-1-3-2 0,1 3 4 16,0 0-8-16,-3-4-8 0,3 4 4 0,0 0-1 15,0 0-3-15,0 0-3 0,0 0 3 0,0 0-6 16,0 0 10-16,-1-4-14 0,1 4 2 0,0 0-4 16,0 0 3-16,0 0 0 0,0 0-2 0,0 0-4 0,0 0 4 15,0 0-1-15,0 0 9 0,0 0-13 0,0 0 4 16,0 0 0-16,0 0 0 0,0 0-3 16,0 0-1-16,0 0 2 0,0 0 1 0,0 0-7 15,0 0 18-15,0 0-23 0,0 0 6 0,0 0 0 0,0-5-8 16,0 5 14-16,0 0-12 0,0 0 2 15,0 0 3-15,0 0-7 0,0 0 5 0,0 0-4 0,0 0 0 16,0 0 0-16,0 0-4 0,0 0 2 16,0 0 2-16,0 0-6 0,0 0 3 0,0 0 1 0,0 0-1 15,9 16 0-15,-4-10 0 0,4 3 2 0,-4 1-1 16,4 2 3-16,4 2 10 0,-3 0-15 0,2 1 4 16,-1 0 0-16,5 1 0 0,-1-2 1 15,-1 0-1-15,0-1 3 0,0 2-5 0,6 6 7 0,-2-3-3 16,4-1 3-16,-2 1-2 0,-4-7 0 0,2 3 4 15,-3-2-5-15,3-4-1 0,-1 1 3 0,-1 1-3 16,2-3 3-16,-3-2 16 0,3-2-15 16,-5 0-6-16,-3-1 4 0,4-2-2 0,-2-2 2 0,3 1 6 15,-2-3-4-15,2-4 0 0,-3 1 5 0,-2-1 10 16,7-4 2-16,-4 2 0 0,-2-4-14 0,-1 1-1 16,0-3-3-16,-1 1 8 0,0 1 14 0,-5 1-11 15,1 2 0-15,-1 0 16 0,0 2 11 16,-3 0 20-16,2 4 7 0,-1-2 6 0,-2 1 1 0,1 2-4 15,-1-1-5-15,2 0-9 0,-2 5-7 0,1-3-6 16,-1-1-9-16,0 4-5 0,0 0-8 0,0 0 3 16,0 0-6-16,-9 20 7 0,-1-4-12 0,-3 5-2 15,-2 0 3-15,-1 4-2 0,0 3 2 0,0-2-3 16,-1 1 3-16,1-1-2 0,2 2 0 0,1-5-4 16,0 3-1-16,2-2 2 0,-3 1-1 0,1-3 1 15,4-5-5-15,2 1 2 0,-2-2-5 0,0-1 2 16,2-1 0-16,2 3 3 0,-1-8 0 0,1 2-4 15,1 2-10-15,-1-3-13 0,2-4-18 0,1 1-20 16,-1 0-27-16,-1-2-23 0,2-1-16 0,1 0-39 16,-2 1-29-16,1-2-42 0,-1 1-50 0,0 0-984 15,3-4 423-15,0 0 282 0</inkml:trace>
  <inkml:trace contextRef="#ctx0" brushRef="#br0" timeOffset="74598.456">17747 4316 42 0,'0'-5'85'0,"0"1"1"0,-1-2-17 0,1 1 2 0,0-1 1 16,-5-2 2-16,5 3 7 0,0-5 15 0,0 3-4 15,0-3 13-15,0 1 2 0,5-1 8 16,-4 0-3-16,-1-2 1 0,4 0-6 0,1-1 4 16,-5 3 5-16,2-1 13 0,0 1 2 0,-2-2 3 0,1 3-9 15,3-2-12-15,-4 1-2 0,3 1 6 0,-2 2 0 16,-1 1 2-16,0 1-7 0,5 0-14 0,-5 2-6 16,0 3-13-16,1-5-14 0,-1 5-7 15,0 0-7-15,-5-3-3 0,5 3-10 0,0 0-1 0,5 17-2 16,-1 0 0-16,-1 3-6 0,-6 7-2 0,3 4-1 15,0 1-2-15,0 1 1 0,0 4-1 0,-4 6-11 16,-2-5 0-16,2-3 5 0,3 13-1 0,-5 2 0 16,4-13 0-16,2 9-5 0,0-9 1 0,0-2-2 15,0-1-6-15,5-1 2 0,3-2-5 0,-2-2 4 16,2-3-4-16,1 0-2 0,-1-10-2 0,2-2-8 16,0-1 3-16,-1-2 1 0,0-6-3 0,0 0-2 15,3-1 3-15,-1-3 5 0,2-4-3 0,5-6 4 16,-2-1-4-16,9-10 3 0,-3 1-1 0,1-7 0 15,1 1-3-15,-4-1 2 0,-1-1 0 0,2 0 8 16,-1 4 0-16,-5-4-2 0,-1 12 3 0,-5-2 6 16,1 3 2-16,-2 4 14 0,-3 0-1 0,-1 3 4 15,0 2-6-15,-1-2-1 0,-1 5-3 0,0-1-8 16,-2 3-7-16,4 0 8 0,-4 0-3 0,4 11-3 16,-4-4 3-16,2 4 1 0,0 9 0 0,-2-3-2 15,0 9-3-15,4 3 2 0,-4-2 9 0,0 0-13 16,4 1 3-16,-3-1-1 0,3 1-2 0,5 0 3 15,-3-4-6-15,3-6 0 0,-1 0 0 0,5-3-5 16,0-1-2-16,0-2 3 0,0-2 5 0,-1-3-4 16,1-4 4-16,-1-1-1 0,1 0 2 0,1-4-1 0,3-3 3 15,0-4-1-15,4-6 2 0,1-4-3 16,-3-5-6-16,3 0-1 0,-3-6 1 0,8-11-7 16,-11 10 6-16,5-13 2 0,-3-1 0 0,-6 19 3 15,-1-4 2-15,-4 4-2 0,2-1 2 0,-9 11 1 16,2-1 6-16,-4 0-2 0,2 5 2 0,-4 1-3 0,-2 3 5 15,2-2 3-15,-1 3 2 0,-3 0-8 16,-2 2 1-16,1 1-2 0,-2 1-4 0,-1 3-3 16,1 0-1-16,1 0 4 0,-2 3-9 0,2-1-3 15,1 3 1-15,-1-3-12 0,2 1-9 0,4 1-1 0,2-2 0 16,-2-1 2-16,1 5-1 0,3-1 4 0,0-1 1 16,4-2 5-16,0 2 0 0,1-1 4 15,3 1 0-15,1-3 0 0,2 1 3 0,1-1 1 16,6-1 2-16,-6 0-1 0,6-1 3 0,-5 2 3 0,2 0-5 15,-2 2 2-15,-1-3 0 0,3 3 1 0,-4 2-2 16,2 0 4-16,0 2-3 0,4 2 3 0,-6 2 1 16,-1-1 1-16,1 3 12 0,-1 2-12 0,1-1 3 15,0 3-1-15,-2 2 0 0,-1-2-3 0,1 1 6 16,-1 1-6-16,-1-2 4 0,5 5 2 0,-7-3-6 16,3-5 5-16,-1 3 3 0,3 0-5 0,-1-5-2 15,3 3 1-15,-3-6 0 0,3-1 1 0,-1-1 9 16,2-2-13-16,-1-2 4 0,4-1-1 0,6-5-2 15,-4-1 3-15,2-4 0 0,4-6-3 0,3-2 4 16,-4-2 2-16,3-6-3 0,-2-1 1 0,8-12 3 16,-10 12 1-16,-2-4-2 0,2 0 9 0,-2 2 17 15,-3 1 4-15,2 1-8 0,-6 3 13 0,-2 8 0 16,1 2 3-16,-2 0-15 0,-1 1 12 0,-1 5-15 16,-2-2-8-16,4 4 1 0,1 3-3 0,-1-2-7 15,0 4-1-15,0 2-2 0,2 4 7 0,-2-1-3 16,3 6-2-16,-2 1 6 0,2 1-3 0,-3 1-6 15,8 7 3-15,-9-5-2 0,-2 2 5 0,1-2 10 16,0 0-13-16,-3 10 3 0,-2-10-2 0,-3 5-5 16,0-1 3-16,-3 2-1 0,-4 3-9 0,0-2-18 15,-3 0-15-15,-5-2-38 0,-2-1-33 0,-5 3-39 16,3-3-49-16,-4 1-40 0,-2-4-53 0,-6 1-714 16,0-2 335-16,-5-3 222 0</inkml:trace>
  <inkml:trace contextRef="#ctx0" brushRef="#br0" timeOffset="75030.876">17421 5304 103 0,'-30'3'237'0,"-1"-5"-23"0,8 2-8 0,-5 2-6 0,11-1-8 15,-2-1-3-15,8 1-13 0,-1-1-14 0,5 1-11 16,0-1-18-16,2 2-16 0,5-2-10 0,-6 2-17 16,6-2-3-16,10 6 2 0,7-2 10 0,17-2 9 15,21-1 9-15,37 1 9 0,10-4 11 0,7-7-4 16,8 0 8-16,9 2 4 0,5-3 0 0,7 1-7 15,0 6-2-15,0-6-5 0,-1 9-3 0,-5-2-12 16,-8-1-5-16,-4 3-10 0,-14 3-6 0,-11-1-10 16,-32-2-8-16,29 5-7 0,-36 0-6 0,-1 0-1 15,-1 0-7-15,-17-5-9 0,1 1-7 0,-2 0 2 16,-4-1 0-16,-4 0 3 0,-6 2-16 0,-5-2 0 16,-4 1-1-16,-1-1-1 0,-3 1 2 0,-4-1-4 0,1 0 0 15,-6 0-2-15,8-1-20 0,-8 1-49 16,3-4-69-16,-3 4-67 0,-17-4-67 0,1 2-64 15,-13 1-57-15,-5 2-1008 0,-18-1 458 0,-10-1 308 0</inkml:trace>
  <inkml:trace contextRef="#ctx0" brushRef="#br0" timeOffset="77529.731">17416 6193 70 0,'2'-5'301'0,"-1"0"-25"0,1 3-31 15,-2-2-25-15,2 1-25 0,-2 3-21 0,1-4-25 16,-1 4-9-16,0 0-14 0,0 0-11 0,0 0-7 16,1 16-9-16,1-4-7 0,-2-1-7 0,0 5-9 15,1 2-5-15,-1 0-5 0,-1-1-8 0,2 9-3 16,-2-2-10-16,-2-3 2 0,2-3-8 0,-1 7-5 16,0-6 2-16,1 1-5 0,-1-2-5 0,0 0-1 15,-1-2-3-15,0 1-1 0,1-4-2 0,0-2-2 16,2-1 4-16,-2-5-8 0,2 2 2 0,-1-2 3 15,1 0 1-15,0-5 7 0,-4 2-4 0,4-2-5 16,0 0-1-16,-9-19-4 0,4 1 3 0,-4-7-7 16,0-2 5-16,0-9-6 0,3-8 6 0,-3-3 5 15,0 0-6-15,1-1 6 0,0 4 17 0,5 10 2 16,-1-2 2-16,1 2 6 0,2 6 11 0,1-1-2 16,0 11 11-16,0 1-7 0,0 1-4 0,0 3 0 15,1 3-6-15,2 1-8 0,1-3-4 0,2 8-9 0,-1-5-4 16,3 4-1-16,1 1-1 0,2 0-5 0,2 4-2 15,0 4-2-15,0-3 4 0,0 0-8 16,-1 4 4-16,1 4 0 0,0-4-5 0,-4 4 0 0,-1 0-4 16,-1 2 4-16,-2-1-3 0,-2 7-1 0,-3 0 1 15,-2 0 2-15,-2 2-3 0,-2-2 0 0,-1 8-2 16,-5 1-4-16,2-8-3 0,-2 5-1 0,2-6 1 16,-5 5-3-16,5-8 2 0,-3 0-4 0,4 1 4 15,0-7-3-15,0 1 2 0,4-1 3 0,0 1-7 16,-2-6 4-16,6 4-3 0,0-2 1 0,-2 0-2 15,2 2 0-15,-2-2 3 0,6 3 3 0,-2 0 1 16,4 0-5-16,3 0 2 0,5 5 4 0,2-4 1 16,4 0 0-16,7 0 3 0,1 1-4 0,4-4 0 15,2-1 6-15,-2 1-9 0,4-6 2 0,1 3 2 16,-3-3 1-16,0-1-4 0,1-1-5 0,-4 2-2 16,-2-5-2-16,2-1-3 0,-10 1-5 0,-1-3 1 15,1 0 4-15,-1-4 0 0,-5-1 3 0,2 0 2 0,-5-4 2 16,-2 0-2-16,-1-1 5 0,-4-2 4 0,0 2 6 15,-3-1 10-15,-2 3 8 0,-2-2 6 16,2 6 1-16,-6 0 4 0,4-1 14 0,-5 4 3 16,3 0-1-16,-2 3-9 0,-1 1-2 0,0 1-2 0,1 1-3 15,-2 1-3-15,-4 4-5 0,4 3 5 0,-1-2-11 16,-4 9-1-16,5-4-4 0,-4 6-2 0,4 0 0 16,1 1-3-16,3 1 1 0,0 1-8 0,0 0 5 15,5 0-12-15,0-2-8 0,1 2-11 0,8-2 2 16,-5-4 3-16,5 1-2 0,0-3 0 0,4 2-2 15,-2-5 0-15,2 0 4 0,-1-4 2 0,0 1 4 16,2-6 2-16,-1 1-1 0,4-6 3 0,-2 0 5 16,-1-5-5-16,0-2 9 0,4-6 1 0,-1-1-3 15,-1-3 5-15,-3-1 8 0,1 2 11 0,-2-4 8 16,-1 5 10-16,-3 4 10 0,0 0 7 0,-5 8 10 16,3 1 16-16,-3-2-11 0,0 6-1 0,-2-2-12 15,2 5-10-15,-2-2-5 0,1 3-12 0,-2 2-2 16,0 0 1-16,0 0-10 0,7 13-1 0,-5-2 3 15,2 4 2-15,-1 5-4 0,3 6-1 0,-3-6-1 16,2 6-7-16,-1 3 5 0,1 0-4 0,-1 0 1 16,2-1 0-16,-2 1-1 0,2-2-4 0,-2 1-5 15,1-2-10-15,2-3-15 0,1-3-11 0,0-2 0 0,1-1-16 16,-4-3-1-16,4-2-6 0,-1-4 4 0,-2-1 4 16,-2-2 6-16,1-3 6 0,4 0 2 15,-4-4 5-15,4-1 6 0,-2-4 0 0,1-2 5 0,0-8 5 16,1 0-3-16,-2-2-1 0,3-5 6 0,0-1 1 15,-4 6 10-15,0-1 4 0,-4 3 1 0,-1 3-2 16,-1 2 1-16,3 0 9 0,-3 2-4 0,2 0-5 16,-2 4 2-16,0 1-1 0,2-1 1 0,-2 0-9 15,1 3-1-15,-1 3-6 0,1-3 2 0,-1 3 6 16,0 0-4-16,0 0-1 0,13 5-2 0,-8-2-10 16,3 3-2-16,-1 0-8 0,3-1 1 0,0 2-2 15,1-2-11-15,-1 2 2 0,3-5 0 0,-3 3 2 16,4-2 2-16,-1-1 5 0,0-1 5 0,0-2 3 15,-2-2-3-15,3-1 9 0,-1-1 0 0,2-5 2 16,-6 3 2-16,6-4-1 0,-2 0 4 0,2-3 8 16,-1 1 5-16,-5-1 11 0,1 2 4 0,0-2 10 15,-5 4 6-15,0 2 12 0,-1 1 8 0,1 2 1 0,-5-1 2 16,3 0-2-16,-3 4-1 0,0 2 2 0,1-7-10 16,-1 4-7-16,0 3-10 0,0 0 0 15,0 0-2-15,0 0-7 0,0 0-2 0,-8 10 2 16,3-1-6-16,0 1-6 0,-3 5 1 0,1 2 8 0,-1-1-15 15,4 2-17-15,-1-1-5 0,-1 2-7 0,4-2 3 16,2 0-13-16,0 0-6 0,4-1 3 0,-4-3-13 16,2-1-2-16,0-2 3 0,2 1-1 0,-1-3 12 15,0-3-5-15,1 0 7 0,0-1 5 0,1-1 5 16,-1-3 7-16,-4 0 5 0,9-6 3 0,-4 0 6 16,4-4 10-16,-3 0 6 0,2 0 18 0,-3-2 17 15,3-3 3-15,-4 4 5 0,2-1 2 0,-2 0 2 16,-2 2-5-16,2 0-1 0,-1 4-8 0,1-1-1 15,-2 1-20-15,1 2 0 0,2 1 2 0,0 2 1 16,1 1-5-16,2-2-12 0,1 5 11 0,4 0-2 16,-2 1-5-16,1 3-1 0,-1 1 3 0,2 3-6 15,1-1 0-15,-5 0-4 0,2 0 4 0,-2-1-10 16,2 1 0-16,-5 0-9 0,2-1 18 0,-3 0-22 16,-1-1 0-16,0 1-4 0,-2-3 0 0,-2-3 3 15,0 3 6-15,3-1 0 0,-2-2 8 0,2 0 4 16,-2-1 5-16,-1-2 9 0,0 0-6 0,0 0-1 0,-4-11 6 15,3 5-5-15,-2-5 8 0,3 1-3 0,-1-6-2 16,2 0 4-16,-1-2-1 0,3-1 3 0,1 0 2 16,2 2-2-16,-2 5-2 0,1-5 4 15,0 2-2-15,0 5 4 0,-2 1-3 0,1 2-10 0,-1 2 1 16,2-5-2-16,-1 5-5 0,1 3 1 0,2-1 11 16,-1 1-15-16,2 2-2 0,-8 0 3 0,16 7 1 15,-4-2-1-15,-3 5 4 0,1-3-5 0,0 3-2 16,-1 4 4-16,0 0-2 0,1 1 0 0,-1-1 1 15,-4 1 4-15,3 2-7 0,-3-2 3 0,4 2-4 16,-4 0 7-16,2-3-6 0,-3-3-11 0,-2 0 1 16,6 1-6-16,-3-2 0 0,-1 0-8 0,0-1 2 15,1 0-1-15,-1-5 7 0,-2 0 6 0,3-1 0 16,-1-1 8-16,-4-2-2 0,10-3 5 0,-3-2-3 0,-1 0 2 16,2-6 2-16,-3-1-1 0,5-5 3 15,-2 0 9-15,2 0-3 0,0-8 0 0,0 1 13 16,-1 5 20-16,-2 0-15 0,2-3 1 0,-3 7 4 15,0-4 0-15,-1 4 3 0,-1 4 4 0,0 2 0 0,-3 4-7 16,3-2 3-16,-4 3-13 0,4 0 5 0,-4 2-14 16,0 2 5-16,0 0-9 0,0 0 1 0,10 10 3 15,-10 1-4-15,3 1-1 0,-6 0 2 0,7 5-3 16,-4-1 5-16,4 2 5 0,-3-1-11 0,-1 3-2 16,4-2 0-16,-1-1-12 0,-1 0-10 0,-2 0-14 15,8-2-6-15,-4-3-7 0,2-2-12 0,-3-1 5 16,3 1-10-16,1-5 14 0,0 2 0 0,-1-2 13 15,2-5-4-15,0 0 9 0,2-1 1 0,2-3 9 16,-2-1-1-16,1-4 1 0,2-4 5 0,4-2 11 16,-1-6-2-16,-2-1 7 0,0 1 8 0,0-1-1 15,-2 0 4-15,-2 3 8 0,-2 2 5 0,-2 2 3 16,1 0 7-16,-5 4-2 0,2 2 6 0,0 0-7 16,1 2-2-16,-3 2 1 0,0 1-16 0,0 1 11 0,-2 3-19 15,4-2-1-15,-4 2 6 0,4 9-10 16,-3-4 17-16,2 4-11 0,1 2-2 0,-2 5 0 15,3-5 1-15,0 6 8 0,-1 0-8 0,1 1 8 0,2-1-23 16,-1 1 3-16,4-2-1 0,-1 0-9 0,0-3-3 16,5-1 13-16,-5-7-6 0,2 3-3 0,5-1-1 15,-3-4 3-15,2-1 2 0,-2-2-1 0,6-2 1 16,0-2 4-16,-2-5 6 0,2 2-6 0,-1-3 4 16,0-3 5-16,5-5-10 0,-4-3 5 0,0 0 0 15,-1-3 2-15,0 1-1 0,1-5 1 0,-5 4 2 16,0 0 1-16,-3 0 4 0,-4 7 4 0,1 0 1 15,-3 1 2-15,-1 8 8 0,-2-2 5 0,0 2-8 16,-1 2 8-16,1 1-5 0,-2 3-9 0,0-2-2 16,0 4-4-16,0 0 2 0,0 0 0 0,-10 11-2 15,5-1 7-15,-1-1-10 0,-1 6 0 0,1 0-2 16,1 1-1-16,1 1 2 0,3 0-16 0,-2 1-6 16,7 0-8-16,1 1-23 0,2-1-19 0,2 1-24 0,2-3-31 15,3-2-36-15,1-1-45 0,3 0-47 16,0-4-58-16,0-2-824 0,5-3 380 0,8-3 252 15</inkml:trace>
  <inkml:trace contextRef="#ctx0" brushRef="#br0" timeOffset="77781.45">20486 5399 154 0,'-7'-17'369'0,"1"5"-21"0,1 3-34 0,1-1-24 16,0 5-41-16,3-2-29 0,0 3-22 0,1 4-18 16,5-1-19-16,-5 1-19 0,17 6-8 0,-2 3-13 15,2 1-8-15,10 5-9 0,1 2-8 0,4 1-11 16,0 4-10-16,11 6-5 0,-13-6-10 0,11 10-3 16,1-4 1-16,-11-6-9 0,-2 1-8 0,2 0-4 15,-2 2-6-15,-2-3-22 0,-2 0-21 0,-2-2-26 16,-2 1-33-16,-2-2-34 0,-6-3-43 0,-1 1-46 15,-5-7-43-15,-3 0-53 0,1-5-600 0,-1-4 296 16,-4-1 198-16</inkml:trace>
  <inkml:trace contextRef="#ctx0" brushRef="#br0" timeOffset="77984.507">21112 5426 147 0,'-3'-12'298'15,"1"1"-12"-15,-1 4-12 0,1 2-17 0,-2 1-23 0,0 0-21 16,-3 2-16-16,7 2-8 0,-17 6-10 0,1-1-7 15,-3 6-5-15,-4 5-15 0,3-1-7 16,-1 5-14-16,0 1-15 0,0 0-14 0,3 2-9 16,-1 0-8-16,4 5 3 0,-2-2-17 0,2 5 6 0,-2-2-20 15,4 0-9-15,-2 0-13 0,3-1-23 0,2 0-22 16,4-2-39-16,-4-2-34 0,7-7-39 0,-3 0-40 16,3-6-39-16,4-2-37 0,-1-2-750 0,4-5 330 15,0-3 220-15</inkml:trace>
  <inkml:trace contextRef="#ctx0" brushRef="#br0" timeOffset="78263.386">21551 4961 29 0,'4'-7'337'0,"-1"2"-33"0,1 1-33 15,-3 0-33-15,0 1-24 0,-1 3-22 0,0 0-14 16,0 0-6-16,-2 16-15 0,0 1-11 0,0 3-12 15,-2 6-11-15,-1 3-5 0,0 0-11 0,-1 5-9 16,0 12-12-16,0 1-9 0,2-12-1 0,-1 16-9 16,1-4-8-16,-3 1-4 0,3-1-5 0,-3-12-4 15,3 14-21-15,-1-4-29 0,1-11-32 0,3-2-37 16,0-4-33-16,2 0-19 0,3-5-19 0,1-6-5 16,3-2-8-16,2-8-24 0,3-2-21 0,6-3-526 15,-1-6 242-15,10-4 162 0</inkml:trace>
  <inkml:trace contextRef="#ctx0" brushRef="#br0" timeOffset="78686.083">21965 5291 30 0,'20'-46'203'0,"-5"17"-11"16,-2 4 16-16,-4 8 14 0,1 1 9 0,-4 5-8 15,-1 5-23-15,-1-4-21 0,-2 5-20 16,0 0-16-16,-1 5-21 0,-1 0-9 0,0 0-10 16,0 0-9-16,-9 17-3 0,4-2-6 0,-4 2-6 0,-3 7-6 15,-1 1-9-15,0 3-4 0,0 0-6 0,0 2-6 16,1 2-5-16,0-3-5 0,8 0 5 0,-3-3-12 15,2 0-2-15,2-6-2 0,3-2-8 0,3-1 9 16,-2-3-10-16,0-5-2 0,5 2-4 0,1-5 2 16,2 1 4-16,0-2-5 0,2-5 6 0,9-5 1 15,-1-2 9-15,7-5-4 0,1-4-1 0,3-2 5 16,-1-1-6-16,2-1 2 0,-2-1 6 0,2 1 2 16,-1 2-1-16,-3 2 1 0,0 4 13 0,-8 5-14 15,0 0-6-15,-2 2 0 0,2 5 7 0,0-2-18 16,-6 5 0-16,3 3 0 0,-1 2-2 0,-2 4 0 15,-1 1-1-15,-1 0 0 0,-2 3 1 0,-1 2-2 16,0-1-1-16,1 0-1 0,2 0 1 0,-1-2 2 16,-3 0-3-16,6-1 1 0,-3 0 1 0,2-4 3 15,2 3 3-15,0-5 16 0,1 0 15 0,-2-3 22 16,0-5 18-16,1 0-4 0,4-5 0 0,-2-2-1 16,2-1-7-16,5-9-3 0,-5-1-11 0,0-4-9 15,-4-3-5-15,0-2-1 0,-6 3-7 0,-2-7 0 16,-6-1-10-16,0 3-9 0,-9-3-11 0,0 6-19 15,-13-5-18-15,-2 5-35 0,-15-6-44 0,-9 6-29 16,-10 3-40-16,-32-3-38 0,5 4-41 0,-4 2-58 16,24 9-45-16,-37-2-767 0,3 4 374 0,5 0 250 15</inkml:trace>
  <inkml:trace contextRef="#ctx0" brushRef="#br0" timeOffset="79971.311">23726 5535 31 0,'-1'-7'292'16,"0"-1"-16"-16,-4 4-17 0,2-2-3 0,2 0-5 15,-2 1-6-15,1 4-6 0,2-3-7 0,0 4-17 16,-4-4-11-16,4 4-21 0,-3-4-15 0,3 4-17 15,0 0-17-15,0-5-11 0,0 5-21 0,0 0-8 16,7-2-9-16,-7 2-7 0,15 5-4 0,-2-4-13 16,7 1-27-16,-1 1-25 0,3 1-39 0,6 0-50 15,-6-1-49-15,-7 0-55 0,6 4-50 0,-6-2-39 16,-2-1-683-16,-6 1 318 0,-1 0 214 0</inkml:trace>
  <inkml:trace contextRef="#ctx0" brushRef="#br0" timeOffset="80095.701">23749 5716 232 0,'0'4'218'0,"2"0"-26"0,5-4-19 0,3 1-11 16,9 2-17-16,2-5-18 0,11 2-12 0,-1-2-16 15,4-1-22-15,1-1-20 0,3 2-34 16,14-4-45-16,1 4-38 0,0-3-60 0,-1 1-354 0,3-2 158 16,3 1 106-16</inkml:trace>
  <inkml:trace contextRef="#ctx0" brushRef="#br0" timeOffset="80755.121">25490 5578 87 0,'-3'-4'219'0,"-2"1"3"16,3 1 1-16,-1-1 4 0,3 3-2 0,-4-5-11 16,4 5-6-16,-4-2-19 0,4 2-4 0,-1-2-15 15,1 2-14-15,0 0-9 0,-4-4-15 0,4 4-2 16,0 0-10-16,0 0-4 0,0 0-1 0,0 0-2 15,0 0-1-15,0 0 4 0,0 0-6 0,1-6-17 16,-1 6-5-16,3-6-13 0,0 3 1 0,-2-2-12 16,3 2-10-16,-2-2-6 0,6 3 3 0,-2-3-16 15,1 1 6-15,0 0-13 0,5 1 0 0,1 0-1 0,3 1-6 16,2 1-5-16,1-1 5 0,-1 2-11 16,5 0 7-16,0 3-5 0,-1 1 17 0,-2 0-27 0,-1-1 1 15,0 4 7-15,-2 1-5 0,1 0-4 0,-8-2 0 16,-2 4-4-16,2-3 4 0,-5 5 2 0,-1-2 2 15,-3 6-10-15,-2 2 7 0,-4-1-1 0,-9 7 1 16,-1-2-4-16,-4-1-2 0,-2 0-2 0,1-3 4 16,3-3-5-16,3-3-1 0,0 2 1 0,0-4 0 15,5-3-4-15,-1 1-5 0,3 1 2 0,-2-4-2 16,4 1 3-16,4 0 2 0,-7 0-3 0,7-1 0 16,0 1 6-16,2-1-3 0,0 2 5 0,3-2-3 15,0 1 4-15,-3-1-3 0,4 4 4 0,-1-2-2 16,4-1-2-16,-2 1 4 0,2 1 4 0,0 0-4 15,-6-2-1-15,5-1-2 0,-2 2 4 0,-3-2 2 16,4-1-2-16,-2 2-1 0,0 0-3 0,-3-2 3 16,2 1 2-16,-3 2 0 0,0-4-3 0,-1 2 8 15,-2 3 8-15,-2-1-12 0,-5-1-1 0,0 1 4 0,-1 1-4 16,-5-2 1-16,-6 2-5 0,8 0-11 0,-4 1-15 16,5-5-21-16,-2 2-21 0,2-1-33 0,4 0-31 15,-3 0-39-15,1-3-38 0,6-2-38 16,-1 0-771-16,6 0 342 0,0 0 228 0</inkml:trace>
  <inkml:trace contextRef="#ctx0" brushRef="#br0" timeOffset="81030.781">26523 5571 183 0,'6'-5'328'16,"-1"1"-33"-16,0 1-28 0,-1 1-28 0,1 2-20 15,-2-3-29-15,-3 3-16 0,0 0-19 0,7 5-11 16,-7 1-6-16,-1 3-1 0,-6 8 1 0,1 1-17 16,-3 9 3-16,-3 1-5 0,-2 3-6 0,0 2-4 15,-1-1-5-15,-3 11-12 0,0-11-7 0,5 0-9 16,-11 9-3-16,6-7-19 0,0-3 2 0,2 0-11 0,-1-1 5 16,-1 1-10-16,3 0 0 0,-2-2-6 15,1-6-23-15,3 0-29 0,-1-1-26 0,-3 0-37 16,8-8-39-16,-5 1-40 0,5-6-48 0,0-1-66 0,-3-6-742 15,-1-1 338-15,0-4 226 0</inkml:trace>
  <inkml:trace contextRef="#ctx0" brushRef="#br0" timeOffset="81201.819">26129 5659 152 0,'3'-13'351'0,"1"4"-24"16,-1-1-29-16,-1 4-26 0,2 0-26 0,1 1-15 15,-2 3-31-15,-1-2-17 0,-2 0-22 0,0 4-10 16,5-3-24-16,3 4-11 0,-1 4-9 0,5 0-11 16,2 7-48-16,6-3-50 0,5 8-63 0,-2 3-61 15,9-1-62-15,-1 0-707 0,0 2 297 0,-1 0 200 16</inkml:trace>
  <inkml:trace contextRef="#ctx0" brushRef="#br0" timeOffset="81347.075">26858 6114 14 0,'9'8'341'0,"-1"-3"-36"0,-5-1-28 16,4 1-22-16,-2-1-11 0,-1-3-5 0,-3 1 1 0,-1-2-6 16,7 2-24-16,-7-2-21 0,0 0-25 0,0 0-15 15,6-7-42-15,-6 2-49 0,0 5-65 16,-5-6-81-16,-3 1-86 0,-9-4-62 0,-7-5-605 0,-8 1 281 16,-3-1 186-16</inkml:trace>
  <inkml:trace contextRef="#ctx0" brushRef="#br0" timeOffset="82097.487">25395 5218 53 0,'0'-9'239'0,"0"2"3"0,0 1-3 0,-1 0-16 16,1 2-17-16,-4 0-26 0,4 4-21 0,0 0-5 15,0 0-2-15,-22 14-6 0,3-2-1 0,-6 9-11 0,-9 16-4 16,0 1-1-16,-2 1-7 0,-1 3-5 0,1 3-8 16,-1 6 9-16,-8 20-1 0,13-23-7 0,3 5-3 15,0 1-11-15,2-2-4 0,4 2-10 0,3-6-9 16,5-1-8-16,4 0-6 0,-1-3 0 0,7 2-4 15,3-12-8-15,4 1-4 0,2 1 11 0,1 0-22 16,5-2-3-16,5 0 1 0,2-3-2 0,15 8-14 16,0-4-26-16,9-3-35 0,8-3-43 0,-2-6-59 15,8-1-73-15,5-6-78 0,-1-6-823 0,7-1 373 16,29-5 250-16</inkml:trace>
  <inkml:trace contextRef="#ctx0" brushRef="#br0" timeOffset="82562.783">27201 5246 59 0,'4'-10'361'0,"-1"-1"-23"16,0 5-32-16,1 0-28 0,-1 1-27 0,4 3-23 16,5-1-20-16,9 6-10 0,7 7-4 0,8 5-2 0,13 11 6 15,-1 12-8-15,17 18-4 0,-19-12 2 0,8 19-21 16,-20-14-8-16,-2 3-6 0,7 24 6 0,-14-24-1 16,-6 2-12-16,-2 1-1 0,1 28-9 0,-14-21-14 15,-8 18 3-15,-5-20-10 0,-4-1-9 0,-13 21-5 16,3-23-9-16,-16 16-10 0,10-23-4 0,-8-2-9 15,-6-1-2-15,-17 14-9 0,14-19-5 0,-21 15-11 16,-1 1-48-16,-15-11-51 0,27-17-74 0,-30 14-84 16,-1-5-72-16,-2-5-77 0,-2 0-1186 0,4-10 516 15,22-10 346-15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1290.03943" units="1/cm"/>
          <inkml:channelProperty channel="Y" name="resolution" value="2064.7133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1-25T10:34:52.51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3028 2064 11 0,'0'0'200'16,"0"0"-16"-16,0 0-17 0,0 0-7 0,0 0-14 16,0 0-9-16,0 0-11 0,0 11 9 0,0-5-19 15,-1 2 7-15,-2 4-14 0,3 0 2 0,-1 5-1 16,-3 8-3-16,3-4 0 0,-2 4-5 0,2-1 3 15,0 5-6-15,-2 0 3 0,-1 1-5 0,3 0-8 16,1 4-1-16,0-2-4 0,0-1-1 0,1 0-9 16,-1-1-1-16,0-1-13 0,3-2 2 0,-2 3-8 15,-1-4-4-15,4-5-4 0,-4-2-2 0,1 0-4 16,2-2-5-16,-2 0 0 0,-1 1-3 0,5-1-4 16,-2-1-6-16,2 1 3 0,-4-7-8 0,-1-1 7 15,4 1-5-15,-4 0-1 0,0-5-5 0,4 2-1 16,-4-5 4-16,0 3 0 0,1-1-2 0,-1-4 7 15,0 6 20-15,0-6 17 0,0 0 22 0,0 0 0 16,0 0-3-16,0 0-8 0,0 0-5 0,-4-15-6 16,3 6-4-16,0-3-3 0,-2-6-3 0,2-8-5 15,-3-1-6-15,0-3 2 0,-1-3-3 0,4-1-1 16,-3-14-3-16,0 17 0 0,3-18-6 0,-3 3 4 16,5 1 1-16,-1 11-1 0,3 0-2 0,-2 0 4 15,3-3-1-15,0 1-3 0,-3 5 4 16,7-1-10-16,-3-1-4 0,4 5-2 0,-1-3-3 15,3 5 1-15,-1 1 1 0,-2 6-3 0,2 3-1 0,-1 1-3 16,1 3 3-16,0-2-16 0,-2 5 10 0,0 1 1 16,2-1-9-16,-2 4 7 0,2-1 0 0,0 1-1 15,0 2-3-15,3-1 1 0,-3 1-1 16,3 3 2-16,0 0-5 0,-2 3-3 0,1-1 1 0,1 2 7 16,1 4-2-16,-3 0-2 0,1-1 0 0,-1 5 5 15,3 3-5-15,-5-1 4 0,-1 4 3 0,-3 6-1 16,0 2-3-16,-5 4 0 0,-4-5 7 0,-1 7-4 15,-4 6 1-15,-1-4 7 0,-3-2-9 0,0 0 4 16,-2 1-4-16,-3-5 3 0,3 0 2 0,-2-2-7 16,2-2-2-16,-2 1 1 0,2-6-5 0,3-5 0 15,1-1-5-15,-1-1 5 0,5-3 7 0,-3-1-5 16,3-3 1-16,1-1 10 0,1 1-11 0,1-2-1 16,-1-3 3-16,1 1 3 0,4-1 0 0,-5 1-4 15,5-1 2-15,0 0-3 0,0 0-1 0,-12-2 2 16,12 2 2-16,-2-3-5 0,2 3 1 0,0 0-12 15,0 0 7-15,-3-4 5 0,3 4-2 0,0 0-5 16,0 0 1-16,0 0-5 0,0 0 5 0,0 0 2 16,0 0-6-16,8 12 7 0,-2-8-8 0,2 1 12 15,-1 4 0-15,8 1 0 0,-4 0-1 16,4 5 3-16,0-3-3 0,1 1 5 0,4 5-3 0,-4-7 1 16,4 7-8-16,1-1 11 0,-3-5-3 0,1 0-3 15,-2-2 5-15,3 0-7 0,-3-3 7 0,0 2-5 16,5-6-1-16,-3 0 1 0,3 1-1 0,-3-4 3 15,2 0-1-15,-2-6 4 0,-6 3-9 0,4 0 1 16,0-7 2-16,-3 3 5 0,-1-6-3 0,1 0 3 16,0-2-5-16,0-7 6 0,-1-2-5 0,-3-4 3 15,-1-1 1-15,4-1 0 0,-7-1-5 0,3 2 8 16,-1 2 10-16,-3 3 9 0,-2 9 5 0,3-2 3 16,-5 5 11-16,2 3 8 0,-2-2 11 0,-1 5 12 15,2-2-2-15,-2 1-2 0,0 3-5 0,0 2-8 16,0 2-8-16,2-6-9 0,-2 6-8 0,0 0-5 15,1-2-4-15,-1 2-1 0,4 12 0 0,-1 1-1 16,0 3 1-16,-1 3-1 0,-1 7-4 0,4 4 4 16,0 0-2-16,-2 0-1 0,2 1 0 0,0-1-5 15,1 4 4-15,2-8-3 0,1 1-3 0,0 1 0 16,1-4-1-16,3 1 0 0,-2-10-5 0,2 2 3 16,1-4-1-16,0-1 1 0,0-3-1 0,4-1 1 15,-5-7 0-15,6 2-3 0,-1-6 2 0,-4 3 1 16,3-6 0-16,-1-2 0 0,0-2 0 0,4-9 0 15,0 0 0-15,-4-2 3 0,3-4-6 0,-5 0 0 16,0-4 2-16,-1-6-1 0,2-10 0 0,-3-3-3 16,-2 3 2-16,-5 8-2 0,-1-12-2 0,-3 15 1 15,-6 1-1-15,-1-1 3 0,-2 2 3 0,-2 3-5 16,-7 4 5-16,3 4 3 0,-5 3-2 0,6 5 1 16,-5 3-5-16,0 5 1 0,-2-2-2 0,-7 3 0 15,-1 8 0-15,0-1-4 0,0 1 1 0,1 3-5 16,6 1-1-16,1 0-17 0,1 1-24 0,-3 4-36 15,7 1-30-15,1 0-23 0,0 1-44 0,5 1-27 16,-2-3-55-16,3 3-45 0,4-2-41 16,3-5-47-16,-2 2-901 0,6-6 432 0,0 1 288 0</inkml:trace>
  <inkml:trace contextRef="#ctx0" brushRef="#br0" timeOffset="377.544">4687 2030 100 0,'-3'-4'293'0,"3"4"6"16,0 0-17-16,0 0-12 0,0 0-8 0,-2-2-11 16,2 2-23-16,0 0-17 0,0 0-23 0,0 0-17 15,5-5-15-15,-5 5-21 0,11-5-9 0,-6 5-7 16,8-2-12-16,1-2-2 0,5-2-11 0,3 1-3 16,9-2-9-16,-3 1-5 0,1 1-1 0,2-4-11 15,-1 1-10-15,1 2-7 0,0 1 0 0,-3-2-9 16,3-1-5-16,-3 3 0 0,-8-1-14 0,1 1-26 15,-4 0-41-15,0 0-39 0,-7 2-43 0,-2-1-49 16,-4 4-55-16,-3-2-81 0,-1 2-711 0,0 0 341 16,-21 7 228-16</inkml:trace>
  <inkml:trace contextRef="#ctx0" brushRef="#br0" timeOffset="627.906">4895 1968 91 0,'0'0'249'15,"0"0"-21"-15,-1 2-18 0,1-2-15 0,-6 3 0 0,6-3 5 16,0 8 11-16,2-1-5 0,-1 2-1 0,-1-1-9 16,1 4 2-16,-1 0-3 0,2 5-8 0,-2 0-1 15,-2 1-2-15,10 7 3 0,-4 2-13 0,-2-1-7 16,3-1-7-16,-2 1-5 0,0 3-12 16,3 2-14-16,-9-5-4 0,6 2-13 0,0 0-11 15,-1 0-8-15,-1-4-16 0,-1 4-1 0,0-3-5 16,3-1-10-16,-1 3-5 0,-4-4-11 0,2-3-24 0,2-1-53 15,1-1-41-15,-3 8-45 0,1-9-32 0,1 0-40 16,-2 0-63-16,-2-2-68 0,2-3-71 0,-1-3-796 16,-2 0 396-16,1-3 264 0</inkml:trace>
  <inkml:trace contextRef="#ctx0" brushRef="#br0" timeOffset="959.103">4736 2770 300 0,'-10'0'378'16,"1"1"5"-16,9-1-2 0,-13 3-5 0,10-2-22 15,3-1-15-15,0 0-26 0,-12 0-29 0,12 0-32 16,0 0-26-16,0 0-23 0,0 0-17 0,22-8-5 0,1 5-10 16,9-4-11-16,5-2-13 0,14-1-12 15,5-3-10-15,0 2-7 0,3-1-11 0,-1 2-9 16,1-5-10-16,1 5-10 0,-3-1-1 0,-2 1-10 15,-4 1-10-15,-1-1-2 0,-12 3-3 0,-5 1-6 16,1 0-6-16,-5 3-3 0,-1-2-3 0,-14 0 0 16,0 2-5-16,-1-1 1 0,-5 4-2 0,-2 0 0 0,2-1-1 15,-8 1 5-15,10-2 3 0,-10 2 0 16,8 0-1-16,-8 0 0 0,0 0-4 0,0 0-3 16,9-4-9-16,-9 4-39 0,0 0-66 0,0 0-85 15,0 0-87-15,0 0-93 0,-40 6-105 0,21-5-1184 16,-12 3 547-16,0-4 364 0</inkml:trace>
  <inkml:trace contextRef="#ctx0" brushRef="#br0" timeOffset="3113.502">3189 10118 94 0,'0'0'183'0,"9"9"-6"15,-5-1 4-15,-2 4-9 0,3 5-8 0,-1 0-7 16,4 7-2-16,-3 3 3 0,4 2-3 0,-8 0-8 16,4 2-5-16,2 0-5 0,-6 1-7 15,3 2-9-15,0-1-7 0,-4 0-7 0,0-2-7 0,1 2-8 16,3-2-8-16,-4 0 3 0,0-2-15 0,0-4-9 16,0 0 6-16,0-7-18 0,0-2-1 0,-1-4-7 15,1-1 2-15,-3-2 7 0,3-2 9 0,0-1 13 16,0-1 16-16,0 0 23 0,0-5-9 0,-4 1-13 15,4-1 1-15,0 0-19 0,-6-20-4 0,-1 3-11 16,2-10 7-16,0-3-19 0,0-5-4 0,1-14-3 16,-1-4-3-16,0-5-7 0,-2-22-7 0,4-2 2 15,-1 27-3-15,1-6-1 0,6-19 5 0,-3 24-6 16,0 2 4-16,1 0 2 0,2 5-9 0,3 1-1 16,-2 14 11-16,0-2 2 0,1 4-3 0,4 2 2 15,-3 5-3-15,6-1-1 0,-6 9-6 0,2 2 0 16,2 0-3-16,2 3 2 0,-3 2-6 0,3 2 8 15,1 4-12-15,4 0-4 0,1 4 5 0,1 1-4 16,2 2-2-16,6 7 7 0,0 2-8 0,0 2 4 16,-1 2-1-16,0 5-1 0,-1 1 1 0,-5 7-1 15,-6-3 3-15,1 4-6 0,-7 6 7 0,-5 10 0 16,-5 4-1-16,-7 1-1 0,-5 1-6 0,-6-2-5 16,-1-1-7-16,-5-2-7 0,-1-4-19 0,0-3-1 0,9-10 11 15,0-4-16-15,-1-3 4 0,2-2 3 16,3-6 2-16,2-2 20 0,-2-1-16 0,3-4 0 15,1-2 1-15,-3 0 4 0,4-3 7 0,2-2 2 0,-1-1-3 16,-1-1 7-16,3-1-9 0,1 0 23 0,1-1-14 16,0-1 2-16,-1 0-2 0,5-1 7 0,-1 0 0 15,2-2-4-15,3 1 0 0,-2 2 2 16,2-2-1-16,5 2 6 0,-1-1-7 0,4 3 6 0,1 0 1 16,1 4 0-16,4-2 0 0,3 0 4 0,0 5 1 15,-1-1-2-15,9 1-2 0,-2 4 2 0,1 2-1 16,-4-1 7-16,3 2-3 0,-5 2-1 15,2-2 3-15,-1 2-5 0,-8-4-1 0,3 1 6 0,-3-3-3 16,2 2-5-16,-8-5 6 0,4 2 3 0,-4-2-2 16,-1-2-2-16,-1-3 3 0,1 1 1 15,-3-2-2-15,4-4 1 0,0-3-1 0,-2-3 1 0,1-3 7 16,-1-3-12-16,3-11 5 0,-3 0 6 0,0-2-9 16,-3-1 2-16,0 0 7 0,3 3-4 0,-2 0 10 15,-4 1 28-15,2 8-9 0,1 3 12 0,-2 0 9 16,1 7 0-16,-3 1-7 0,0 2-1 0,0 0-6 15,0 4-5-15,4 0-4 0,-4 2-4 0,0 0 4 16,6 19 0-16,-2-5-1 0,1 10 3 0,-1 3-7 16,1 5 2-16,-1 2-6 0,0 2 1 0,2-1-3 15,3 0-5-15,0 11 6 0,1-14-1 0,0 1 0 16,1 0-10-16,3-6 7 0,0 0-9 0,4-10 2 16,2 5-2-16,-1-4 2 0,-1-9 3 0,-1-1-7 15,3-4 3-15,-2-2-5 0,3-4 2 0,-1-1-2 16,-2-4 3-16,-1 0 0 0,-3-8-1 0,1 1-2 15,-3-1 5-15,1-11-3 0,-2 1-2 0,-3-6 3 16,-2-1-2-16,0-4 0 0,-6-12 0 0,0 1-6 16,-9-2 4-16,2 2-4 0,-6 1 2 0,-2 0 2 15,0 12 2-15,-8-6 5 0,7 13-3 0,-3 2 18 16,-7 4 0-16,3 1 0 0,-5 9-2 0,4 1-1 16,-3 3-9-16,0 6 3 0,5 2-3 0,-4 1-4 15,5 3 0-15,-1 2 1 0,4 1-6 0,3 1-6 16,2 3-10-16,3 1-20 0,4 3-28 0,2-2-34 15,5 6-40-15,4-3-37 0,4 9-36 0,5-1-49 0,4-1-48 16,8-3-53-16,0 1-937 0,3-2 431 0,1-4 288 16</inkml:trace>
  <inkml:trace contextRef="#ctx0" brushRef="#br0" timeOffset="3424.307">4803 9688 185 0,'0'-11'386'0,"3"4"-28"16,-2 0-20-16,-1 2-26 0,0 0-35 0,1 2-30 15,-1 3-11-15,0 0-18 0,0 0 1 0,9 10 12 16,-7 2 2-16,4 5-12 0,0 8-10 0,0 1-7 16,6 6-10-16,-6 2-15 0,3-1-8 0,5 14-21 15,-2 1-13-15,-1 0-11 0,2-2-9 0,-7 0-16 16,0-10-7-16,0-2-11 0,-4 17-2 0,2-2-12 15,-4-14-4-15,0 0-7 0,-1-4-6 0,-4 3-6 16,2-2-2-16,-2-3-5 0,0 0-3 0,-3-1-9 16,2-3 0-16,-1-7-30 0,-4 0-18 0,5-2-26 0,-6-2-34 15,6-5-40-15,1 0-40 0,-2-4-39 16,2-2-49-16,-4 0-55 0,9-3-73 0,-10-7-1027 16,4-3 468-16,1-1 312 0</inkml:trace>
  <inkml:trace contextRef="#ctx0" brushRef="#br0" timeOffset="3810.298">4767 9769 21 0,'-14'-14'347'0,"0"3"-3"0,5 3-17 16,0 0-10-16,-1 3-5 0,2-2 2 0,3 2-23 16,-1 3-17-16,2-2-30 0,0 0-25 0,4 4-20 15,3-7-22-15,4 5-13 0,3-3-13 0,11-1-10 16,7 0-11-16,-1-1-10 0,10-1-4 0,-1 1-10 16,1 0 4-16,13-2-20 0,-12 4-9 0,-1-3-6 15,15 0-7-15,-17 2-3 0,-2-1-6 0,3 2-6 16,-4-3-7-16,-1 3-4 0,-3-2-5 0,-8 1-1 15,2 0 1-15,-4 1-9 0,0 1 2 0,-6 1-5 16,1 0-4-16,-4-1 2 0,-1 1-7 0,-3 1 1 16,1 0-3-16,-2 1-4 0,-4 1-52 0,9-2-38 15,-9 2-41-15,0 0-19 0,5 6-8 0,-5 0-18 16,0 5-31-16,-5 1-31 0,0 4-35 0,-3 3-34 0,-1 7-40 16,-1-1-757-16,-3-1 366 0,1 1 242 0</inkml:trace>
  <inkml:trace contextRef="#ctx0" brushRef="#br0" timeOffset="4158.078">4987 10194 149 0,'-4'1'236'0,"0"2"0"0,4-3-7 16,-5 2-5-16,1 0-6 0,4-2-5 0,0 0-9 16,-5 1-4-16,5-1-13 0,0 0-8 0,0 0-8 15,-5 3-7-15,5-3-3 0,0 0-1 16,0 0 9-16,13 1 14 0,-13-1 2 0,14 0-10 0,-4-1-3 16,4 0-7-16,4-1-7 0,1-2-8 0,0 0-8 15,9 2-11-15,-2-3-13 0,2-2-8 0,0 2-9 16,-2-2-8-16,-4 2-11 0,-2 1-10 0,8-4-6 15,-9 5-3-15,0-2-11 0,-2 3-5 0,-3-2-21 16,-4 1-30-16,3 3-35 0,-7-2-39 0,2 4-41 16,0-2-18-16,-2 4-20 0,-2 1-21 0,1 5-33 15,-5 2-38-15,-1 4-31 0,-3 1-59 0,-4 10-861 0,1 3 400 16,-6-3 266-16</inkml:trace>
  <inkml:trace contextRef="#ctx0" brushRef="#br0" timeOffset="4562.264">4901 10812 28 0,'-6'2'273'0,"2"-1"-15"0,4-1-4 15,0 0-6-15,-9 0-6 0,9 0-11 0,-3 3-8 16,3-3-16-16,0 0-12 0,-5 1-3 0,5-1 2 16,0 0-8-16,0 0 4 0,26-5 0 0,-12 2 6 15,4-1 0-15,10-1 0 0,2-1-7 0,-1 0-3 16,5-1-6-16,1 0-8 0,3 2-10 0,-2-2-7 16,15 0-4-16,-11-1-5 0,12 0-9 0,-14 0-4 15,12 2-12-15,-11-4-9 0,-2 3-7 0,1-2-7 16,0 4-8-16,-2 1-4 0,-4-3-5 0,0 0-5 15,-4 1-4-15,-6 3-2 0,-4-1-4 0,0 3-10 16,-7-2-5-16,0 2-3 0,-3 1-5 0,-1 0-3 16,-1 0-5-16,-1-3-2 0,1 3-1 0,-6 0-3 15,9-2-3-15,-9 2 0 0,8 0-4 0,-8 0-7 16,4 0-29-16,-4 0-36 0,0 0-50 0,0 0-76 16,0 0-71-16,0 0-78 0,0 0-86 0,-18-5-102 0,7 0-1124 15,-1 0 547-15,-3-5 362 0</inkml:trace>
  <inkml:trace contextRef="#ctx0" brushRef="#br0" timeOffset="6092.615">3028 3467 94 0,'-14'-2'119'0,"2"-1"-10"0,2 0-2 16,-3-2-2-16,3 0-6 0,-2 2-8 0,2-1 11 15,1 1-1-15,-2-1 9 0,2 1-4 0,1 1 0 16,2-1 5-16,0 1 4 0,-1 0 0 0,2 0 2 15,0 1 3-15,0-2-3 0,1 2 5 0,4 1-1 16,-10-3 6-16,10 3 1 0,-5-3 0 0,5 3 2 16,-8-1-3-16,8 1 6 0,0 0-17 0,-4-1-6 15,4 1 6-15,0 0-22 0,0 0-9 0,0 0-8 16,0 0-11-16,0 0-8 0,0 0 1 0,0 0-11 16,0 0-8-16,0 0-2 0,0 0-6 0,0 0-1 15,0 0 0-15,35-3-4 0,-17 1 4 0,11-2 2 16,8 1 2-16,1-1-2 0,16-1-2 0,5-2 5 15,2 4 20-15,4-4-20 0,29-2 1 0,-5-2 0 16,-25 8 3-16,28-2 4 0,-27 0 7 0,30 0-14 16,-33 1 3-16,29-1-2 0,-30 3-2 0,34-3 1 15,-30 2-7-15,27 2 6 0,-28-2-3 0,4 0-10 16,-2 2-4-16,-2 0 7 0,-1-1-4 0,-2 1 6 16,-2-2-5-16,-2 1 2 0,5 0-2 0,-4-3 4 15,-1 3-1-15,-4-1-1 0,1 0 2 0,-3-1 0 16,-12 4-2-16,-1-4-1 0,0 2-4 0,-2-2 5 15,0 0-1-15,-3 1-4 0,-4 3-1 0,-1-2-1 16,-6-1-3-16,1 2-5 0,-5 0 10 0,4-2-5 16,-6-1 2-16,4 2-14 0,-1 1 10 0,-1-3 0 15,-4 4-1-15,-3-2 0 0,1 2-1 0,-2-3-1 16,0 0-2-16,-1 2 0 0,-3 2-2 0,2-3-3 16,-8 2-12-16,7-1-34 0,-5-1-28 0,-2 2-39 15,0 0-43-15,0 0-40 0,0 0-39 0,-22 11-33 16,-5-4-41-16,-5 4-24 0,-16 5-915 0,-8-2 415 15,-4 5 276-15</inkml:trace>
  <inkml:trace contextRef="#ctx0" brushRef="#br0" timeOffset="6710.744">2913 3766 181 0,'-7'0'197'0,"-1"-2"-4"0,0 1-7 0,8 1 4 16,-12-1-6-16,5-1-8 0,-2 4-2 0,9-2-5 16,-13 0-3-16,9 1-7 0,-1 0-6 0,5-1-9 0,-7 3-3 15,4-2-16-15,3-1-5 0,0 0-16 0,0 0-9 16,-6 0-6-16,6 0-11 0,0 0-11 16,0 0-8-16,-4 3 0 0,4-3-5 0,0 0 2 15,10 6-2-15,3-5-4 0,3 2 9 0,5-4 3 16,11-2 7-16,6 2 12 0,14-2 5 0,10-10 13 0,3 4 3 15,27-5 1-15,-1 2-13 0,2 0 2 16,-4-1-2-16,2 5 0 0,1-2-3 0,0 2-5 16,-1-2-1-16,1 5-19 0,-3-4 10 0,6 5-6 15,-30 2 3-15,37-1-8 0,-9-3-2 0,-2 2-9 16,-27 0-2-16,0 1-3 0,3 0-2 0,25-3-7 0,-32 3 3 16,-3 0 5-16,3-1-11 0,-2 1 2 0,-6 2 0 15,-16-1-7-15,0 0 0 0,-2 2-2 16,2-1 0-16,-8 1 0 0,1 0-2 0,-7-1-2 0,-4 1 0 15,1 0 1-15,-8 0-5 0,1-2 1 0,-3 2-9 16,1 2 8-16,-5-2 0 0,0 1-1 16,2 0-1-16,-7-1 1 0,9 0-3 0,-9 0 4 15,6 0-4-15,-6 0 0 0,0 0 0 0,0 0 2 16,8 2-6-16,-8-2-1 0,0 0-5 0,0 0 7 0,0 0-11 16,0 0-20-16,0 0-37 0,4 1-41 0,-4-1-54 15,0 0-57-15,0 0-50 0,-8 9-69 0,7-8-84 16,-8 3-1068-16,1-3 492 0,-1-1 330 15</inkml:trace>
  <inkml:trace contextRef="#ctx0" brushRef="#br0" timeOffset="9293.709">7306 2663 276 0,'-3'-7'295'0,"2"4"13"0,1-2 3 0,-5 1 5 0,4 2-7 16,0-2-4-16,1 4-24 0,-2-7-15 0,2 7-26 16,0 0-14-16,-1-4-31 0,1 4-29 15,-2-2-11-15,2 2-18 0,0 0-18 0,0 0-14 0,0 0-2 16,-2 14-7-16,2-7-15 0,2 5-8 16,-4-1-3-16,2 6-7 0,-1-1-4 0,0 2-5 0,-1 0-6 15,1 2-5-15,1 6 0 0,-4-2-3 0,3-7 2 16,0 7-5-16,-1 0-8 0,4 3-5 0,-1 0-3 15,-1-1-3-15,0-8-12 0,0 0-15 0,1-1-3 16,3-2-13-16,-4-2-13 0,3-2 2 0,-1-3 1 16,0-3-7-16,0 0 12 0,-2-1 7 0,0-4-2 15,0 0 1-15,4-10 2 0,-1-2 1 0,0-8 11 16,-2-8-14-16,-2-1 23 0,2-5-4 0,-2-2 9 16,-2-13 1-16,-1 0 10 0,1-3-8 0,-2-2-1 15,1 1 9-15,-1-3-12 0,1-2 18 0,-2 1 5 16,1 5-1-16,5 1 8 0,-2 3 1 0,4 14 1 15,-1 1 9-15,-1 3-7 0,1 4 5 0,2 9-2 16,-2 5 2-16,3 0-7 0,-3 2-4 0,0 3-3 16,2-1-19-16,0 1 13 0,2 3-4 0,1-2-5 15,4 2 1-15,3 4-3 0,-3-2 3 0,8 4-12 16,-1 4 14-16,2-1-9 0,0 3 5 0,-1 2-8 16,5 4 0-16,-4 6 5 0,-1 4-5 0,-1 0 1 15,-7 3-7-15,1 2-1 0,-3 0 0 0,-5 4-3 16,-6 1-16-16,-1 0-16 0,-3 0 6 0,-1 1-7 15,-4-2-7-15,-2-2-17 0,2 1-6 0,-5-2 7 16,2-5 2-16,-1 0-10 0,1-4 0 0,4-4 8 16,-1-3 2-16,3-2 6 0,4-2 4 0,-4 3 7 15,1-6 0-15,3 3 6 0,0-5 2 0,1 2 0 16,-1-3 5-16,1 1-1 0,1 1 1 0,1-2 2 16,1 2 1-16,2-2 6 0,1 0-2 0,0 1 3 15,2-1 1-15,2 0 5 0,3 1 2 0,4 0 1 16,5-1 0-16,3-1 2 0,8-2 13 0,0 0-10 15,4 1 3-15,3-4 1 0,0 0-1 0,0-1-2 16,0 1 1-16,3-3 2 0,-2-2-2 0,1 2 3 16,1-5 3-16,-2 3-2 0,-4-2-1 0,-2-1 1 15,-5-3 3-15,-1-1-7 0,-1 0 11 0,-9 1-10 16,-2-2-22-16,1 1 3 0,-5-2 5 0,-1-1 1 16,0 2 0-16,-3-1 16 0,-4 5 15 0,0-1 3 15,-1 0 8-15,-2 2 0 0,-3 0 12 0,1 4 19 16,0-2-8-16,0 4 1 0,0-1 1 0,-1 2-9 15,1 0-10-15,-5 3 1 0,9 0-13 0,-15 8-8 16,4 0 4-16,0 6 3 0,0 3-5 0,-1-2-4 16,5 2 1-16,3 2-3 0,0-2-19 0,3 4 5 15,2 4-12-15,3-6-6 0,3 3-8 0,6-5-1 16,-4 0-7-16,4-1-12 0,6 1-11 0,4 0-2 16,-6-5-5-16,6 1-6 0,-4-5-8 0,-1-3 6 15,1-1 3-15,-1-2 6 0,2-3 7 0,1-1 8 16,-5-2 6-16,2-1 4 0,0-7 3 0,-5 2 7 15,0-4 9-15,-2-3 12 0,2-5 6 0,-4-4 9 16,0 3 7-16,-4-7 9 0,0-2 10 0,-1-4 5 16,-3-13 12-16,-1 0 12 0,-4 3 2 0,-5-5 3 15,3 5 17-15,-3 1 39 0,3 15 18 0,-2-3 13 16,-1 1 8-16,0 1 5 0,4 7 14 0,0 7-4 16,0 3-6-16,1 2-2 0,0 2-4 0,-1 0-11 15,1 7-15-15,3-3-15 0,-2-2-16 0,2 7-12 16,1 1-14-16,0 0-8 0,0 0-9 0,-5 15-3 15,5 2-10-15,1 12-1 0,-1-1 2 0,0 2-10 16,2 2-3-16,0 2-2 0,2 0-1 0,-3 0-6 16,8-1-2-16,-4 2-4 0,3 0-8 0,1-1-14 15,2-2-9-15,2-1-25 0,5 1-11 0,-1-3-16 16,4 0-21-16,1-3-17 0,1-2-9 0,0-2-14 16,0-5-23-16,5-2-6 0,-2-5-6 0,0 2 15 15,-1-7-6-15,3 1 17 0,-8-6 5 0,-1 0 13 16,-2-4 5-16,-2-3 17 0,2-1 8 0,-2-4 9 15,-2-2 6-15,-1-3 8 0,-2-1 5 0,-1-6 4 16,-4-3 17-16,-1 1 8 0,0 0 23 0,-4 7 33 16,-4-8 12-16,0 9 21 0,2 1 13 0,-2 1 12 15,0 6 35-15,0 1 8 0,0 0-2 0,0 3-9 16,2 1-11-16,-2 0-16 0,0 1-17 0,4 4-8 16,0 0-8-16,0 0-7 0,-10 12-5 0,6 0 0 15,0 2-7-15,-1 2-7 0,4 4-5 0,-2 4-15 16,3-4-16-16,0 7-21 0,0-8-13 0,4 0-13 15,1-1-21-15,-1-2-18 0,1 2-3 0,-1-4-3 16,4 0-13-16,-1-6 2 0,1 2 6 0,1-3 10 16,0 0 6-16,1-3 1 0,-1-1 4 0,3-2 22 15,-1-4-8-15,-1 0 8 0,-1-4 10 0,5-3 5 16,-6-1 4-16,2-5 6 0,0 0 4 0,-3-1 12 16,-1-8 7-16,-1 0 17 0,-3-1 15 0,1 5 13 15,-3 2 17-15,4 0 22 0,-4 3 5 0,0 0 6 16,0 4 13-16,4 2 2 0,-4 3 1 0,0 2-5 15,0-2-12-15,0 3-10 0,0 1-13 0,0 0-17 16,0 3 2-16,0 0-6 0,0 0-5 0,5 10-4 16,-1-5 0-16,1 7-4 0,0 2-2 0,4 1 4 15,-1 3-7-15,1 5-1 0,1 1-3 0,-2-9-2 16,1 4-1-16,-3-5-5 0,7 2-6 0,-3 0 0 16,3 1 0-16,-2-3-17 0,1-2 1 0,0-2-8 15,-1 0 2-15,3-6 0 0,-4 2 0 0,2-4 1 16,2 1 4-16,-3-3-1 0,3-3 2 0,-4-2-1 15,6-2 8-15,-1-3-1 0,-3-2 1 0,-2-2-3 16,3-8 7-16,-4 5-2 0,-1-9 0 0,-1-1 0 16,-2 2-11-16,3 0 5 0,-4 0 11 0,-3 8 2 15,0-3 12-15,-1 3 17 0,-1 0 7 0,0 6 6 16,-3-4 4-16,-1 3 4 0,2 4 6 0,-2-3 3 16,-2 5-1-16,1 1-7 0,1 0-5 0,1 0-10 15,-1 3-6-15,1 0-6 0,4 2-4 0,-14 4-7 16,9-1-1-16,-1 5-3 0,-1-1-14 0,1 0-20 15,2 3-13-15,0-3-22 0,3 3-17 0,1 1 1 16,1-5-5-16,3 3-8 0,0 1-5 0,-2-3-8 16,5 0 11-16,-2-2 7 0,3 0 8 0,-1-1 9 15,0-3 7-15,-1 2 1 0,3-3 9 0,1 0 6 16,-2-3 0-16,-2 1 12 0,1-1 5 0,1 1 18 16,-1-1 7-16,-2-2 9 0,1 1 10 0,1 1 7 15,-1 1 3-15,-1-2 0 0,-1 3-8 0,0-1 4 16,1 0-12-16,-1-1 7 0,1 3-9 0,-5 0-6 15,12 0-4-15,-6 2 8 0,-1 1-5 0,2 2 0 16,4-1 3-16,-5 6 3 0,2-3-4 0,2 3 2 16,2 1 4-16,-6 0-3 0,7 1-18 0,-3 0-9 15,3-1-28-15,-3-2-2 0,2 4-24 0,3-2-5 16,-5-4-2-16,-1-2-1 0,4 2 4 0,-2-3-1 16,1-1 6-16,1-2 10 0,-2-2 8 0,3-1-2 15,-1-3 10-15,5-4 2 0,-4 0 8 0,1-2 9 16,-2-3 10-16,1 1 18 0,0 1 14 0,-2 0 15 15,-2 0 12-15,1 0 21 0,-4 2 4 0,2 5-2 16,-4-1 16-16,-1 1-8 0,1-1-3 0,-1 2-10 16,2-1-14-16,0 4 3 0,1 1 1 0,3 0-10 15,-1 0-4-15,1 4-8 0,0 1 2 0,-1 2-6 16,4-1 2-16,-4 2-6 0,0 1 3 0,4 4-4 16,-3 1-4-16,-1 1-2 0,2 1 4 0,-3 1-4 15,-1-2-1-15,0 1-3 0,-3-6 0 0,0 1-5 16,0 0-4-16,-2-3 8 0,1-1-9 0,-2-1 5 15,2 0 1-15,-3-4 1 0,1 3 0 0,0-2 2 16,1 1 12-16,-2-4 1 0,0 0 3 0,10-9-5 16,-7 4 3-16,4-6-5 0,1-2 0 0,3-4-1 15,-2 0-1-15,5-10-5 0,0 1-3 0,4 1 4 16,1-1-5-16,-1 4-3 0,0 1 1 0,0 2-6 16,-8 6 5-16,3-1-3 0,-6 8-3 0,3-3-1 15,0 6-5-15,0 0 0 0,-1 2 0 0,4 1-4 16,-2 2 9-16,-1 1 0 0,3 6-1 0,-3-4-2 15,3 7 0-15,1 2 4 0,-1-3 2 0,0 6-2 16,-3-3 0-16,3 3-1 0,-3-1 7 0,2 1-6 16,-1-3 0-16,-2 3-14 0,0-2-20 0,2-2-29 15,-3-4-29-15,1 1-34 0,-1-1-30 0,-1-1-37 16,-3-3-36-16,1 0-29 0,0-1-41 0,-1-1-59 16,-4-3-855-16,0 0 405 0,0 0 268 0</inkml:trace>
  <inkml:trace contextRef="#ctx0" brushRef="#br0" timeOffset="9743.046">8049 2458 73 0,'-4'2'253'0,"4"-2"-3"16,0 0-10-16,0 0-1 0,-3 3-7 0,3-3-13 16,0 0-10-16,0 0-14 0,0 0-5 0,0 0-15 15,0 0-14-15,0 0-13 0,0 0-15 0,0 0-15 16,0 0-12-16,0 0-11 0,0 0 1 0,12 4-3 16,-1-4 7-16,7 2-21 0,2-4-7 0,9 2 2 15,1-3-9-15,6 2-7 0,1-4-6 0,-1 2-2 16,5 3-2-16,-5-3-11 0,-1 0-12 0,0-3-49 15,-2 4-52-15,1 1-70 0,-3-1-89 0,-4 2-901 16,-5-3 380-16,-2-6 252 0</inkml:trace>
  <inkml:trace contextRef="#ctx0" brushRef="#br0" timeOffset="11482.988">11285 2515 16 0,'0'-5'233'0,"3"0"-12"0,-3 1-7 0,1-4-12 16,-1 2 2-16,0-1-11 0,-1 1-13 0,-2-1-2 15,3 0 2-15,0 2 6 0,-1-1 2 0,0-1-6 0,-2 3 2 16,2-1-1-16,-4 0 15 0,5 1-6 0,-4 0 9 15,3 2-3-15,-3-2-9 0,-1 1-19 0,-2-1-17 16,2 3-11-16,-5 1 0 0,1-2-19 16,0 2-10-16,-5 0-14 0,3 2-11 0,-1 1-14 15,-6 2-6-15,4 0-4 0,-1-1-5 0,-2 6-11 16,2-5-2-16,-3 7-4 0,5 0-2 0,-3-2-6 16,0 2-2-16,2 2-8 0,5 1-4 0,0-1-12 0,-1-2-7 15,5 0-7-15,1 2-9 0,2-3-3 16,-1 1-14-16,2-2-3 0,1-1-12 0,1 1-9 15,4-5 4-15,-4 4-2 0,3-3 6 0,1-1 2 0,4-1-2 16,0-2-1-16,0 1 8 0,5-1-3 0,-1-4 2 16,5-1-2-16,1-3 6 0,0 0-4 0,7-5 5 15,-8 2 5-15,5-5-1 0,-5 2 6 0,-3 0-1 16,0 3 4-16,-2-4 5 0,-2 6 7 16,0 0-1-16,-2 1-1 0,-4 1 1 0,1 1 2 15,-1 0 2-15,-1-1 5 0,0 2-7 0,0 2 6 0,-3-3-3 16,3 3 2-16,-4 1-2 0,4-3 1 15,-1 0-4-15,-3 3 2 0,8 0 1 0,-8 0 5 16,11 2 1-16,-5-1-5 0,1 2-3 0,1-2 3 16,1 2 4-16,3-3 0 0,-1 2-4 0,-1-2 7 15,4 3-3-15,-1-4 5 0,1 3-2 0,-4-3-4 16,2 2 4-16,-2-2 4 0,0 0 2 0,2-2-5 16,-2 2 0-16,-1-4 3 0,0-1 2 0,1 0 0 15,-6-1 0-15,8-1 10 0,-7-1-4 0,1-1 5 16,2-5 6-16,-3 1 3 0,0-5 2 0,-1 1 12 15,0 2 6-15,-4-4 10 0,1 3 2 0,-1 0 19 16,0-2-4-16,-1 0-2 0,-2-5-7 0,1 4 1 16,-1 1 5-16,-1 4 1 0,2-1 8 0,-2-1-5 15,0 4 6-15,1 2 2 0,-2 1 8 0,3 2-2 16,-2-6-3-16,1 12-9 0,1-5-4 0,0 1-1 16,0 2-3-16,1 0-5 0,-2-2-6 0,3 3-4 15,0 3-5-15,-3-5-7 0,3 5-3 0,-1-3-3 16,1 3-4-16,0 0-3 0,0 0-3 0,-2-4-3 0,2 4-4 15,0 0 2-15,0 0 0 0,-4-4-5 0,4 4-1 16,0 0 4-16,0 0-10 0,0-5 3 16,0 5 1-16,0 0-2 0,0-5-4 0,0 5-2 0,-1-6 4 15,1 6 3-15,-3-6-5 0,3 1-4 0,0 1 3 16,-1-2-4-16,0 1 3 0,-2 1 1 16,-1-2-3-16,4-1-2 0,-1 3 0 0,-2-1 3 0,3 1-1 15,-1-4-1-15,0 3 5 0,-2 1-5 16,3 0-1-16,-1 0 0 0,1 4-1 0,-3-6-2 0,2 5-2 15,1 1-1-15,0 0-3 0,-4-5-4 0,4 5 1 16,0 0 0-16,0 0 3 0,4 15 2 0,-3-6-2 16,2 8 6-16,-2 2-5 0,3 5 4 0,-3 2-2 15,2 1 2-15,-2 2 1 0,6 3 3 0,-5 2 0 16,2 1 0-16,5 0 1 0,-8-1 0 0,7 12 2 16,-3-12-2-16,0 2-1 0,1-1-1 0,-1 12 1 15,2-13 1-15,-2 4 0 0,3-5 2 16,0 1-2-16,0 1 1 0,1-4 1 0,1 4 1 0,-2-4-2 15,-2-2-1-15,4 0 4 0,-2 0 5 0,1 3-6 16,-1-3 0-16,1 3 2 0,1-4-3 0,-1 1 0 16,-1-1 2-16,2-1 4 0,-1-1-9 0,-4-9 5 15,2 1-1-15,-6-1-1 0,0 0 0 0,3 0 3 16,-3-2 2-16,2-3-5 0,-3 1 1 16,1 0 1-16,-5 3-2 0,4-4-1 0,-6-3 1 15,1 3 3-15,-2-2 1 0,-2-1-2 0,-5 2-3 16,5-6 0-16,-9 2 0 0,6-3-3 0,-1-2-1 0,-4-4-2 15,-3-2-1-15,0-1-2 0,3-5-3 0,1-3 1 16,-4-1 3-16,6-1-5 0,1-1-2 0,3 1 4 16,0 2 0-16,2 2 1 0,3-1 2 0,1 0 0 15,0 2-2-15,3-2-1 0,1-3-4 0,1 3 1 16,4-3 4-16,3 1-3 0,2-2 1 0,4 3 2 16,3-6-3-16,5 2-11 0,-3-2-29 0,1-1-29 15,2 3-54-15,0-1-57 0,1 3-70 16,-2-2-66-16,-4 4-86 0,-3-3-1214 0,8 1 541 0,-2-5 362 15</inkml:trace>
  <inkml:trace contextRef="#ctx0" brushRef="#br0" timeOffset="13141.768">12853 2081 289 0,'2'-1'268'0,"-2"1"-19"0,0 0-18 16,0 0-21-16,0 0-16 0,-9-5-13 0,9 5-12 16,-16 6-9-16,0-1-10 0,-5 1-8 0,3 3 0 15,-1-3-12-15,-9 7 1 0,7-10-10 0,-8 5-9 16,1-1-7-16,5 0 6 0,3-5-2 0,-1 2-2 15,3-3 20-15,-1-1-18 0,5 0-4 0,0-1 3 16,1 0-4-16,2-2 5 0,-1-2-11 0,3 0 1 16,0-2-14-16,2-2-7 0,2 3-9 0,2-3-9 15,0 2-1-15,3-1-11 0,3-2-5 0,2-1-4 16,4 1-1-16,3-2-13 0,0 0-1 0,0 6-2 16,3-5-3-16,0 4-5 0,-3 2 0 0,7-1 0 0,-2 3 0 15,3 2 5-15,-2 1-13 0,3 4 2 16,5 4-7-16,0 2 9 0,-1 5-1 0,1 7 8 15,-4-1-1-15,-2 3 2 0,3-1 1 0,-6 8 4 16,7 12-9-16,-7-14 5 0,-3 5-7 0,4 12 1 16,-9-11 5-16,0 9-7 0,-2-10-4 0,-3 1 3 15,-1-6 4-15,-1 1-2 0,1-3 4 0,-2 1-4 16,-2-12-2-16,-1 1 2 0,1-2-7 0,-1-1 4 16,0-2 2-16,1-1-2 0,0-5 1 0,-1-1 4 15,1 0 3-15,0 0-7 0,1-5 9 0,-6 0-9 16,6 0-2-16,-9-12 2 0,3 2 1 0,0-9-3 15,0-6-3-15,-1 3-9 0,4-9 8 0,0 2-8 16,3 4 10-16,-1-5-3 0,1 5 0 0,1-1 4 16,0 8-4-16,3 1 5 0,-1 0-4 0,4-1-4 15,1 3 2-15,0 8-1 0,1-2-4 0,1 2 6 16,1 1-7-16,7 2 0 0,0 2 3 0,1 4-2 16,3 2 1-16,-3 3 2 0,2-1 2 0,4 8-3 15,-3 0 0-15,0 1 1 0,-7-1 4 0,4 3 3 16,0 2-5-16,-6-1 1 0,5 3 5 0,-5 1 4 15,-6-4-1-15,2-1-9 0,-2 1-5 0,-2-1-1 16,1-1 4-16,-2-5 8 0,-2 1-6 0,1-5 2 16,-3 2 1-16,3-3-1 0,-2-4 1 0,0 1 2 0,-1-3-1 15,0 0 5-15,0 0-1 0,0 0 0 16,0 0 0-16,-8-19-3 0,2 4-4 0,5-4 0 16,-3 1 0-16,2-11 1 0,-2 3-3 0,1-3 0 15,3 2-4-15,0 8 3 0,0-1 1 0,4 4 6 16,-4 1-7-16,0 3 0 0,0 0-2 0,3 7-3 0,-2-2-6 15,0 4-2-15,4-2 6 0,-5 5 3 0,8 0-2 16,-8 0 3-16,14 5-1 0,-3-2 1 16,0 2-1-16,-1 2 3 0,1 0-1 0,1 0 7 15,0 4-2-15,1 2-6 0,-1 1 4 0,1 1 2 16,-2 3-2-16,3 1-5 0,-5-2 8 0,0-1-8 16,1 0 7-16,-1-1-1 0,0-2-3 0,-1-1 3 0,-3-3 1 15,0-1 2-15,0 1-2 0,-1-3-3 16,1-1 3-16,-1 1-1 0,-1-5 8 0,-2 1-1 15,-1-2 4-15,0 0-2 0,0 0-3 0,13-8 0 16,-8-1 4-16,-1 0-1 0,3-8-5 0,-1-3-2 16,2-2 2-16,1-2-1 0,-1-2-3 0,-1 7 3 15,4-6-4-15,-3 8 2 0,-5 0 2 0,4 3 0 16,-4 2-4-16,1 2 0 0,0 3-1 0,-3 0-2 16,2 2 2-16,-2 2-2 0,3 1-7 0,-4 2 8 15,0 0-4-15,12 10-2 0,-5-1 6 0,-2 2-7 16,3 0 5-16,1 6 2 0,-3 1 2 0,5 0-2 0,0 7 0 15,3-4 0-15,-5-4 6 0,4 1-4 16,-3-5 3-16,3 0 0 0,-2-1-1 0,1-5-1 16,-1 0 1-16,0 0 3 0,0-2 3 0,1-3-1 15,-1-2 1-15,3-2 2 0,-5-2 4 0,1-1 4 16,3-5 3-16,0-1 6 0,-3-4-3 0,2 0-4 16,-1-9 4-16,-2 6-7 0,5-10-2 0,-5 3 0 0,4-1 1 15,-4-5-6-15,1 4 0 0,-3-3-2 16,-1 11 0-16,-1 0-1 0,-3 7 0 0,2 2-4 15,-2 1-18-15,0 0-29 0,-1 2-45 0,2 2-42 16,-3 0-71-16,1 1-53 0,-1 4-54 0,4-4-33 0,-4 4-15 16,0 0-35-16,0 14-861 0,0-6 416 15,0 4 280-15</inkml:trace>
  <inkml:trace contextRef="#ctx0" brushRef="#br0" timeOffset="14143.151">14093 2498 252 0,'-3'-4'316'16,"3"4"-9"-16,-5-3-24 0,5 3-14 0,-4-3-35 16,4 3-27-16,0 0-23 0,0 0-20 0,0 0-14 15,0 0-16-15,0 0-10 0,-1 13-11 0,1-8-9 16,1 2-8-16,3 2-13 0,0 0-9 0,1 2-1 15,-1-1-11-15,2 1-6 0,2-3-4 0,0 6-5 16,1-8-5-16,2 5-8 0,-1-4 3 0,3 1-2 16,-3-1-9-16,6-2 1 0,-2 0-3 0,-4-5 8 15,2 0-8-15,0-3-7 0,1 1 4 0,2-3-2 0,-2-5-11 16,2-1 6-16,-2-4 1 0,1-2-2 16,-1-3-7-16,2-4 5 0,-3-2 1 0,-2 0-4 15,0 2 1-15,-3 6 16 0,-4-2 27 0,3 1 7 16,-1 2 7-16,1-1 3 0,-3 5 15 0,0 3 15 15,0 1 16-15,-2 3-3 0,1-1-8 0,-2 2-5 16,1 1-14-16,-1 4-10 0,0-3-13 0,0 3-7 16,0 0-3-16,0 0-5 0,0 0-8 0,-13 17-5 15,2-5 2-15,2 5-6 0,-2 0-13 0,3 7-14 16,-2 0-15-16,0 1-14 0,0-1-17 0,4 0-24 16,2 0-25-16,1-4-14 0,2-2-8 0,0-2-10 15,3-4-2-15,-2 0 5 0,4-1 3 0,0-3 14 16,1-2 5-16,4-2 15 0,-4-2 7 0,7-4 4 15,-2-1 12-15,4-6 7 0,-1-4 7 0,1 1 5 16,2-9 2-16,2-1 13 0,-1-2 12 0,-4 3 9 16,2-7 7-16,0 2 4 0,-2 2 10 0,1 4 9 15,-5 3 2-15,0 0 5 0,5 3-5 0,-5 2 6 16,1 3-4-16,-2 1-8 0,3 1 5 0,1 2-5 16,1 1-2-16,4 5-3 0,1 0 0 0,0 1 1 15,-1 2-5-15,2 1 1 0,4 5 6 0,-5-3-14 16,0 3 1-16,2 0 6 0,-4 2-4 0,0-2-1 15,-2 1-4-15,-2-1-1 0,-3 0 8 0,0 2-14 16,-3-4-14-16,-2 6-14 0,-3-5-4 0,1 4-11 16,-5-3-5-16,-1 1-6 0,0-3 2 0,-2 1 4 15,-1-2 7-15,0-2 3 0,-1-1 7 0,-1 0 1 16,-1 1 4-16,-1-3 3 0,0-1 5 0,0-1 9 16,4 0-4-16,-3 1 3 0,5-2 6 0,0 2 0 15,5-1-1-15,-10 0 3 0,10 0-6 0,0 0 1 16,-8 0 0-16,8 0 2 0,0 0-1 0,0 0 1 15,0 7 1-15,0-7-1 0,5 5 8 0,7 0-5 16,-6-3 2-16,3 3 2 0,-1-4-3 0,3 0 5 16,-1-1-3-16,2 2 6 0,1-3 0 0,0 1 8 15,-1-1 4-15,0-1 10 0,1-2 11 0,3-4 10 16,-6 3 12-16,7-4 0 0,-3-3 16 0,-4 0-2 16,3-3 3-16,1-7 8 0,-2-1-3 0,-2 1 9 15,1-3 1-15,-2-4 6 0,-2-2-5 0,-1 0 5 16,3-1 6-16,-7-3-3 0,1 1 6 0,-2-1-2 15,1 3-3-15,-1 0 21 0,-4 2 10 0,2 3 8 16,-2 8 1-16,1 0 10 0,-2 3 9 0,0 5 1 16,3 1 0-16,0 3-14 0,-2-1-8 0,2 3-16 15,0 0-12-15,1 5-23 0,-2-7-10 0,2 7-7 16,0 0-9-16,0 0-5 0,-1 14-5 0,0 3-10 16,0-2 0-16,-2 5 1 0,2 4-7 0,-1 2-6 15,1 1-2-15,0 4-1 0,1 1 3 0,-2-1-3 16,4 1-8-16,-4-1-2 0,4 0-7 0,0 0-17 15,2-1-20-15,1-1-18 0,1 0-30 0,2 0-20 16,0-5-37-16,2 1-54 0,3 0-37 0,-1-9-44 16,0-4-38-16,2 2-50 0,1-7-46 0,5-2-43 15,-7-4-1070-15,2-4 506 0,-1-2 336 0</inkml:trace>
  <inkml:trace contextRef="#ctx0" brushRef="#br0" timeOffset="14290.269">15045 2270 298 0,'-10'-4'400'16,"2"-1"-44"-16,3 3-41 0,-1 0-32 0,6 2-21 16,-7-3-31-16,7 3-31 0,-4-3-23 0,4 3-13 15,0 0-14-15,11-7-5 0,1 4-43 0,2-1-43 16,5-1-70-16,11 0-78 0,0-4-112 0,-8 5-746 16,10-5 315-16,-4 2 210 0</inkml:trace>
  <inkml:trace contextRef="#ctx0" brushRef="#br0" timeOffset="16476.913">15161 2660 236 0,'10'-2'258'0,"-2"0"-26"0,2 1-21 0,4-1-26 15,2 0-18-15,4-1-14 0,-1 1-15 0,-1-1-12 16,2 2-17-16,1 0-8 0,-1-3-7 0,-1 1-6 16,2 0-9-16,-2-1-26 0,0 1 0 0,-1-1-1 15,1 0-3-15,-1-4 4 0,-2 3-2 0,0 0 8 16,-2-5 4-16,-1-2 4 0,0 0-2 0,-3 0 2 15,0-4 10-15,-3 0 1 0,-1 2 7 0,-1-3 17 16,-1 0 11-16,-4 2-1 0,0-4 5 0,1 5 12 16,-2 3 19-16,-2-1 26 0,2 2-2 0,0 0-7 15,-3 2-5-15,0 2-1 0,2 2-12 0,-1 0-10 16,-1 0-17-16,2 1-16 0,2 3-12 0,-8-1-12 16,8 1-9-16,-12 9-7 0,5 1-4 0,-3 5-8 15,1 3-8-15,-4 5-4 0,-1 4-2 0,6 0-13 16,0 1-11-16,5-1-18 0,-2 1-16 0,5-3-12 15,2 4-11-15,3 0-22 0,2-5-19 0,0 0-12 16,4 0-19-16,2-2-21 0,-1-5-11 0,2 0-7 16,0-4 3-16,4-2 2 0,0 0 0 0,1-5 8 15,0 0 14-15,2-5 8 0,0-3 9 0,0-3 14 16,-3-2 9-16,-2-5 12 0,0 0 9 0,4-10 21 16,-1-2 8-16,-6-3 12 0,-3 0 14 0,0-2 29 15,-2-1 19-15,-4-2 12 0,1 2 12 0,-2 2 4 16,-2-1 17-16,3 4 25 0,-3 8 15 0,-1 0 7 15,0 7-1-15,1-3-11 0,-1 3-8 0,0 2-20 16,3 3-11-16,-2 0-6 0,3 3-14 0,1-3-7 16,-5 5-2-16,13 5-6 0,-3 2-3 0,-1-2-10 15,6 9 1-15,0 1-7 0,2 5 2 0,-1 2-7 16,0-1 1-16,-3 3 4 0,2-2-7 0,-4 4-1 16,0-3-15-16,-2-3-10 0,0-2-5 0,-4-1-17 15,0 0 3-15,3-2-14 0,-2-1-4 0,-3-6-2 16,-2 1 0-16,2 0 3 0,-2-5 17 0,-1 2-3 15,4-1 2-15,-4-3 25 0,0-2-5 0,0 0 3 16,0 0 3-16,0 0 4 0,-5-17 19 0,2 4-19 16,3-2 23-16,-4-5-6 0,3-4 0 0,-3-2 23 15,4-1-14-15,3 2 14 0,-2 4-1 0,0 2 0 16,-1 2 2-16,4 0-2 0,-1 5-5 0,1-1 1 16,-2 4-6-16,2-1-5 0,1 4-8 0,3 0-2 15,-2 4-1-15,6-1-3 0,-1 0 0 0,2 4 0 16,1 1-4-16,-3 1 0 0,5 6-2 0,-1 1 2 15,-2 2 1-15,2 0-2 0,-6 3-1 0,0-1-1 16,1 2 1-16,-5-1-3 0,2 1 0 0,-3 0-3 16,-2 1-1-16,1 0-2 0,-1 0-3 0,-2-7-9 15,0 2-6-15,0-2 3 0,-2-3-5 0,2-1 16 0,-3 0-2 16,3-1 1-16,0-1 12 0,0-4-9 16,0 3 15-16,0-3-14 0,0 0 1 0,0 0 8 15,-2-12 1-15,2 6-6 0,-3-3-4 0,3-3 2 16,0-5 1-16,0 0 0 0,3-5-5 0,-1-2 1 15,3-5 0-15,3 3 1 0,-3 2-1 0,3-1-5 0,-3 7 2 16,5 3 4-16,-2-2-8 0,-3 9 6 16,1-4-2-16,2 5-1 0,-3 2-5 0,0 3 6 15,2-2-4-15,-1 4 1 0,5 1-6 0,0 4 9 16,-1 2 3-16,3 5-3 0,-2 1 2 0,3 4 3 16,-1 4-2-16,1 3-2 0,-4-2 1 0,-1 5-2 15,4-5-16-15,-3 2-8 0,-1 0-5 0,4-2-16 16,-4-5-3-16,1 0-2 0,3-3 4 0,-2 1-2 15,-2-6 3-15,7 1 4 0,-3-4 5 0,0-2 8 16,4-2 3-16,2 1 1 0,-6-6 8 0,6 2 8 16,-5-5 3-16,3-1-3 0,-2-3 4 0,-2-2 0 0,0 0 2 15,1-12 2-15,0 2 3 0,0-2-2 16,-4 1 8-16,1-3 1 0,0 0 6 0,-3 1 9 16,-1 1 5-16,-3 6 16 0,2 0 8 0,-2 3-4 15,-4 0 13-15,2 4 5 0,0-4-1 0,-4 6 11 16,2 4-3-16,-2-2-2 0,0 3-11 0,-1 0-10 0,3 4-4 15,0 0-6-15,-15 3-1 0,7 5-4 0,-6 3-5 16,1 1-7-16,2 4 1 0,-4 6-8 16,3-1-9-16,-2 5-19 0,5-1-8 0,3-2-13 15,2-2-18-15,1 4-11 0,1 1-12 0,4-8-14 16,2-1-10-16,-1 0-21 0,-1-1-4 0,2-2-8 16,4-3-5-16,2-2 2 0,0 0 1 0,2-4 7 15,2-1 11-15,-1-2 12 0,4-4 13 0,-4-1 5 16,0-3 19-16,-2 0 15 0,4-9 13 0,-2 2 15 15,0-8 8-15,-3 3 23 0,2-6 9 0,-4 6 31 16,-1-1 10-16,-3-1 12 0,4 2 0 0,-4 0 6 16,0 2 14-16,-2 0 8 0,2 4-4 0,-1 3-11 15,0-3-5-15,1 7-10 0,-4-1-11 0,4-2-7 16,-1 5-6-16,2 1-4 0,-1 1-4 0,-4 1-8 16,13 1 4-16,-4 1-3 0,1 5-5 0,1 2 2 15,3 3-3-15,-4 1-1 0,2 0-2 0,-1 1 3 16,3 2-6-16,-4 1 0 0,0-2-1 0,1 0-7 0,-1 3-10 15,-5-3-15-15,3 0-3 0,1-5-13 16,-4 2-9-16,0 0-4 0,0-4-3 0,-1-2 6 16,1 0 5-16,0-1 6 0,-1-1 6 0,0-2 5 15,1-2 6-15,-5 0 0 0,9-5 2 0,-1 1 14 16,-2-4-7-16,0-3 1 0,3-4 11 0,2-2 2 16,-4-7 0-16,4-1 5 0,1 0-4 0,1-4 2 0,-4 2-2 15,5-1 0-15,-1-1-1 0,2 0 7 16,-2 4-1-16,1 4 0 0,-5 4 8 0,-1 5-3 15,-2 3-1-15,3-1 1 0,-1 3-6 0,1-1-2 16,-3 4-1-16,0 2 0 0,-1 4-5 0,2 1 3 16,-1 6 3-16,2-1-2 0,2 5 3 0,-3 2-6 15,0 0 3-15,2 4 2 0,0-2-2 0,1 4-2 16,4 4 1-16,-3-4 1 0,0 1-11 0,2-5-6 16,-3-2-3-16,0-1-2 0,2 1-2 0,-3-8 3 15,1 2 5-15,-1-3 4 0,0-1-2 0,0-2 0 16,2-3 5-16,-2-1-2 0,-2-1 10 0,1-4 10 0,1-4 4 15,-1 0 16-15,2-1 5 0,-1-6 13 16,-4-2-5-16,6-8 11 0,-4-4 5 0,-2 2 9 16,3-5 6-16,1-11-12 0,1 0 17 0,-6-3 12 15,5 0 3-15,-1-3 13 0,-1-3 13 0,1-3-1 16,0-2-6-16,-7-1-6 0,4 11 18 0,3 3 1 16,-7 15 9-16,2 5 11 0,-3 9 0 0,2 5 4 15,-2 2-5-15,0 0-16 0,0 3-14 0,0 3-17 16,-1-1-15-16,1 5-11 0,0 0-11 0,0 0-4 15,0 0-4-15,1 23-7 0,-1 1-2 0,-1 3-3 0,1 6-7 16,-1 3 0-16,-2-1-6 0,3 11 1 0,-5 1-5 16,1-12 0-16,4 2-6 0,-2-2-1 0,4 14-1 15,1-12 1-15,-3-1 0 0,1-1-5 0,4-3-2 16,-1 0-5-16,1 0-13 0,0-6-13 16,8 3-7-16,0-4-7 0,-3-1-23 0,5 0-15 0,-5-10-23 15,6 2-24-15,6 1-22 0,-5-6-29 0,10-4-42 16,4-2-25-16,-2-2-31 0,8-6-38 0,-1 1-36 15,15-10-64-15,-11 4-1112 0,10-11 507 16,-4-2 336-16</inkml:trace>
  <inkml:trace contextRef="#ctx0" brushRef="#br0" timeOffset="16776.139">17847 1996 364 0,'-33'-3'401'0,"11"2"-37"0,4-1-39 16,4 0-40-16,2 2-28 0,5 0-31 0,3 0-27 0,4 0-21 16,0 0-15-16,0 0-17 0,23 5-11 0,5-2-21 15,13 1-2-15,21-3-12 0,5 0-14 16,28-2-7-16,-30 1 4 0,31 1-16 0,-36-1-8 16,-7 0-12-16,-13-1-2 0,-2 1 10 0,2-1-15 15,-4 1-7-15,-8 2 4 0,-9-3 1 0,-5 2 9 0,-2-2 13 16,-2 0 7-16,-4 1 33 0,3-2 19 0,-5 2-1 15,-4 0 0-15,0 0-7 0,13 0-10 0,-13 0-14 16,4 2-7-16,-4-2-12 0,0 0-33 16,0 0-62-16,0 0-50 0,0 0-59 0,-14 5-61 0,3-2-70 15,-8 3-84-15,-11 1-1015 0,-1 1 456 0,-2-2 304 16</inkml:trace>
  <inkml:trace contextRef="#ctx0" brushRef="#br0" timeOffset="17993.823">7024 9765 47 0,'-4'1'319'15,"4"-1"-13"-15,-6 3-18 0,2-3-15 0,4 0-23 16,0 0-15-16,0 0-22 0,0 0-19 0,-7 2-12 16,7-2-18-16,0 0-11 0,0 0-12 0,0 0 1 15,0 0 2-15,13 1 30 0,-3-1-28 0,6-3 13 16,3 3-8-16,10-3 0 0,0-3-8 0,5 3-8 16,-1 0-12-16,1-1-13 0,1-2-7 0,-3 2-8 15,1 4-13-15,-1-3-6 0,0 2-8 0,-1 2-4 16,-2-1-10-16,-7 3-46 0,-2 0-44 0,-2 2-47 0,-4 0-30 15,-4 2-33-15,-2 2-30 0,-4 3-30 16,1 5-28-16,-9 0-38 0,-2 0-33 0,-7 5-803 16,-6 0 370-16,-7 4 246 0</inkml:trace>
  <inkml:trace contextRef="#ctx0" brushRef="#br0" timeOffset="18135.445">7283 10056 228 0,'-28'18'127'0,"1"-6"32"0,3 2 25 0,6-6 15 16,3-1 13-16,3-4 19 0,3 1 1 15,3 0-11-15,1-3-13 0,1 1-17 0,4-2-15 0,0 0-16 16,0 0-10-16,10-11-14 0,8 3-6 0,0-3-13 15,9-2-4-15,1-1-11 0,4-1-11 0,2 1-12 16,-1-1-2-16,2 1-36 0,1 2-39 0,-4 4-55 16,-2 1-63-16,2-2-61 0,-1 2-89 0,-3-2-720 15,-1 3 330-15,-8-1 218 0</inkml:trace>
  <inkml:trace contextRef="#ctx0" brushRef="#br0" timeOffset="20624.238">8793 9934 368 0,'0'-12'357'0,"0"2"-18"0,-1 4-15 0,0-1-1 15,0 1-26-15,-2 1-26 0,2-1-5 0,0 2-43 16,1 4-18-16,0-4-16 0,0 4-23 0,0 0-2 15,0 0-1-15,0 0 2 0,0 0-4 0,-2 16-6 16,2-3-12-16,0-2-4 0,0 4-18 0,-1 4-6 16,0-2-11-16,0 1-11 0,1 1-4 0,-2 0-10 0,1 0-8 15,1 1-10-15,0 7-11 0,0-8 3 16,1 1-5-16,-1 5-1 0,2-5-9 0,-4-1-8 16,2-2 1-16,0 0-4 0,0-4-3 0,2-1-3 0,-2-1-8 15,1-4 6-15,0-2 0 0,-1 1-3 0,0-3 3 16,0-3-2-16,0 0-2 0,0 0-2 0,0 0-5 15,-5-19 0-15,1 1-2 0,-1-11-1 0,1-5-1 16,-1 0 1-16,-4-18-2 0,1 1 2 0,2 0-2 16,2-1 0-16,-3 0-3 0,1 0 3 0,3 1-4 15,-3-3 6-15,4 7 0 0,1-1-5 0,-2 14 0 16,7-1 3-16,0 4 2 0,1 3 3 0,0 3-1 16,4 7 1-16,-7 4-1 0,4 0-2 0,0 2 2 15,0 4 0-15,4 1-2 0,0 2 1 0,0 2-4 16,4 3 0-16,1 2-1 0,3 3 7 0,0 1-2 15,1 4 0-15,-1 2-1 0,0 5 2 0,1 2-3 16,-1 5 2-16,-4-2 0 0,-2 2 0 0,-4 4-2 0,-3 0 0 16,-3 1 2-16,-2 1-1 0,-4-1 2 0,0 1-10 15,-3 2 3-15,-2-1 0 0,-2-1-10 16,-4 1-9-16,2-1-18 0,-3-3-8 0,0-2 3 16,1 0-23-16,2-4-8 0,0-6 5 0,3-3-1 0,2-2 11 15,2-3 7-15,1-2 4 0,1 0 8 0,0-1 5 16,0-1-1-16,3-1 0 0,1-2 1 15,-5 2 11-15,5-2 0 0,0 0 1 0,0 0 2 0,0 0 3 16,0 0-2-16,0 0 2 0,0 0 4 0,14-4 0 16,-5 1-1-16,0 1 3 0,4 2 2 0,2-4-3 15,3 3-1-15,1-1 8 0,3 4-1 0,5-1 9 16,0 3-7-16,1-2-10 0,-1 1 11 0,2 2 6 16,-1-1-10-16,4 0 8 0,-1 0 2 0,-2 3-2 15,0-5 0-15,0 2-2 0,-1 0 1 0,-2 0 3 16,-4-1-2-16,-4-3 6 0,3 0-9 0,-3 0 1 15,-1-3-1-15,-4-1 5 0,2-4-6 0,-4 1 4 16,1 0-6-16,-1-5 7 0,-2-4 3 0,-1 1-2 0,-2-2 2 16,0 1-4-16,-5-1 1 0,1 0 1 15,-1 3-4-15,0 2 21 0,-1 0 10 0,-1 3 11 16,0-1 4-16,-1 2 6 0,1 1 5 0,-2 3-5 0,2 1 1 16,-1-1-6-16,2 4-8 0,-4-1-3 0,4 1-6 15,-9 7-2-15,3 1-1 0,-1 6-1 0,1 2-1 16,-4 9-3-16,4-5 0 0,1 6-5 0,1 1-2 15,2-1-3-15,3 0 0 0,2-1-4 0,2 0-5 16,3 1-11-16,3-3-10 0,-1-6-13 0,4-1-8 16,4 1-8-16,4 0-15 0,-3-5-5 0,7-3 2 15,1-3-3-15,-1-2-3 0,5-4 17 0,-3-1-12 16,0-7 10-16,-1-2 4 0,-3-5 7 0,-2-2 4 16,-2-4 3-16,-3-4-3 0,-2-1 8 0,-3-5 1 15,-2-1 4-15,-1-4 7 0,-1-12 1 0,-3-1 14 16,0-1 4-16,-4 0-1 0,-3 0 12 0,-1-3 2 15,-3-1 7-15,-1 0 17 0,1 3 7 0,0 5 8 16,-1 14 19-16,-2 2 13 0,3 2 12 0,-2 3 17 0,3 11 5 16,-2-3 3-16,0 9 1 0,6 2-10 0,-3 0-13 15,3 4-13-15,1 2-6 0,0 0-6 0,-12 13-4 16,7 3-5-16,0 8-5 0,0 5-6 0,1 1-4 16,1 4-5-16,2 0-3 0,5 1-3 0,-4 14 0 15,1-3-3-15,3-13-7 0,4 13-2 0,-2-12-3 16,3 0 2-16,0 1-4 0,5-1-2 0,4 9-1 15,5-2-1-15,-9-10-9 0,5-4-3 0,-2 2-22 16,2-7-17-16,0 0-18 0,4-3-16 0,-1-2-10 16,-3-7-5-16,0-3-5 0,2 0-8 0,0-7 10 15,1 0 2-15,-5-3-2 0,3-6 5 0,3-5 4 16,-5-4 6-16,1-3 8 0,-3-4 4 0,-1-1 4 16,-5 1 10-16,1-4 8 0,0 1 5 0,-3 0 4 15,-5 0 26-15,4 4-8 0,-5 5 14 0,-2 2 27 16,0 1 16-16,1 3 15 0,-1 1 12 0,0 6 7 15,2-2 0-15,-2 2-4 0,-2 3-12 0,2-4-7 16,0 7-5-16,0 0-7 0,0 0 0 0,0 0-3 0,-8 19-1 16,4-9-6-16,0 8-2 0,1 0-2 0,1-1-5 15,-6 10-3-15,8-8-1 0,0 6 5 0,0-4-4 16,4 5-12-16,1-3 3 0,-1-2-1 0,2-3-1 16,3-2-6-16,0 1-2 0,2-3-4 0,0-1-5 15,-2-6-1-15,2 1-5 0,3-6-2 0,-2 0 1 16,3-2-2-16,-2-7 2 0,5 0 2 0,-4-5 0 15,9-5 0-15,-5-5 2 0,-1-2 2 0,-2-1 0 16,-1-1 2-16,-4 0 1 0,2-1 1 0,-5 0 1 16,0 8 6-16,-1-5 5 0,-1 7 6 0,-2 2 11 15,-1 3 16-15,-1 2 15 0,1 0 13 0,-2 5-2 16,1-1 0-16,-1 1-9 0,0 0-7 0,0 5-10 16,0 0-1-16,0 0-2 0,0 0-2 0,0 0-1 15,1 22-2-15,-1-7-2 0,0 3-2 0,-1 2-6 16,4 6-2-16,-1 3 0 0,1-3 2 0,3 4-6 15,2-3-3-15,-1 2 1 0,2 0-1 0,1 0 1 0,2-8-8 16,-2 4 1-16,3-8-3 0,-4 0-7 16,3-3 0-16,-1-2 4 0,-2-4-14 0,3-3 1 0,-1-1 1 15,-1-1 1-15,2-3 5 0,-1-5-6 0,1-3 1 16,2-3-1-16,-1-3-2 0,6-8 0 0,-4-6 0 16,-4 1 3-16,1-4-3 0,1-2 3 0,-3-13 0 15,-5 12-1-15,-1 0-1 0,0 1 3 0,-3 0 0 16,-1 2 2-16,0 2 0 0,-2 3 3 0,-5 9 8 15,2 0-3-15,0 5 6 0,-4-1 3 0,-4 1-2 16,4 3 1-16,-3 3-4 0,-1 0 3 0,-2 3-3 16,2 3 3-16,-3 2-4 0,1 3 1 0,-2 3-3 15,2 1 1-15,-3 2 1 0,4 0-1 0,0 1-2 16,5 4 0-16,1 0-5 0,2-3 2 0,1 3-3 16,5 1-2-16,1-5-4 0,3 0-1 0,5 0-2 15,-1-3-3-15,2 1-1 0,3-5-3 0,-1 1 3 0,2-5-3 16,4 2 2-16,3-3-1 0,-2 0 1 15,-2-3 4-15,0-2 2 0,0 1-1 0,1-4 4 0,-4 2 0 16,0 0 2-16,-5-1-2 0,3 2 1 0,-2 0 3 16,0-1-1-16,-4 5-2 0,2-1 2 15,-2 0-1-15,1 1 0 0,-1 1 0 0,-6 0 3 0,15 3 1 16,-8-1 4-16,1 7 2 0,-1-1-3 0,1 2 2 16,2 4 1-16,-1-2-3 0,1 5 3 0,-5 0-6 15,3-1 8-15,-3 4 0 0,3-2-1 0,-4 0-2 16,2 0-1-16,-5 8 4 0,3-9-12 0,-2-2-10 15,0 2-14-15,-1-5-12 0,2-3-10 0,-2 1-10 16,-1-5 1-16,4 2 9 0,-3-4 4 0,-1-3 5 16,0 0 2-16,13-10 7 0,-8 0 1 0,3-16 6 15,1 2 5-15,0-2 1 0,1-4 3 0,0 3 1 16,-2-5 7-16,1 1 9 0,2 2 2 0,2 6 14 16,-3-2 5-16,6 1 1 0,-6 9 3 0,0 1 0 15,0 6-2-15,-1-1-1 0,2 4 0 0,1 0 1 16,5 5 1-16,2 2 3 0,-5 2-2 0,4 5-1 0,11 3-1 15,-11-1-5-15,4 4 4 0,-5-1-2 0,-2 1-4 16,-2 2-4-16,-2-2 3 0,1 2-1 0,-5 0-2 16,2 0-2-16,-4 1 2 0,-2-2-2 0,3 2 0 15,-2-6-4-15,-3-1 1 0,2 1 1 0,1-5 0 16,-4 0-2-16,1-2 2 0,-1 1 5 0,1-5 0 16,-1-1-3-16,0 0-1 0,0 0-5 0,8-9 3 15,-5 2 1-15,3-3 0 0,-1-7-2 0,0 2 0 16,7-11-3-16,2 1 3 0,-4 1-3 0,0 1 1 15,3 0 1-15,-3 6-1 0,2 0 0 0,-2 1 4 16,0 3-1-16,0 4 0 0,-3 1 0 0,0 1-3 16,1 5 4-16,-3-1 2 0,4 4 8 0,-4 1 6 15,3 4 7-15,-2 2 4 0,2 4 1 0,-3-2 3 16,0 6-1-16,-1 1-3 0,0-2-1 0,1 3-5 16,0 1 0-16,0-1-5 0,-1 0-1 0,4 2-1 0,-4-4-4 15,2 1-4-15,5-2-7 0,0 1-28 16,-5-5-24-16,4 3-25 0,-3-6-36 0,-2 3-35 0,1-4-40 15,-2-3-39-15,4 0-40 0,-3-4-41 0,0 0-58 16,0-3-72-16,-4-2-1214 0,1-2 548 0,-4-4 366 16</inkml:trace>
  <inkml:trace contextRef="#ctx0" brushRef="#br0" timeOffset="20992.366">9964 9735 30 0,'-4'0'223'0,"-1"-4"-1"0,-3 4 1 0,8 0-2 15,-10-3-8-15,5 3-5 0,0-2-6 0,5 2-4 16,-9-2-3-16,9 2-5 0,-9 0-6 0,9 0-5 16,0 0-8-16,-8-1-18 0,8 1-16 0,0 0-11 15,0 0-11-15,0 0-9 0,0 0-13 0,0 0-11 16,0 0 6-16,0 0 0 0,17-4 0 0,-7 1 2 16,13 1-5-16,-1-2 4 0,10-1-5 0,0 1 4 15,2-3-10-15,2 2-10 0,0 1 4 0,1-1-21 16,-1-2 5-16,-3 2-11 0,-1 2-6 0,0-2-19 0,-2 1-39 15,-3 1-56-15,-10-1-70 0,-2 3-88 16,2-4-109-16,-4 1-920 0,-7-2 420 0,1-2 280 16</inkml:trace>
  <inkml:trace contextRef="#ctx0" brushRef="#br0" timeOffset="22657.556">13067 9586 152 0,'8'-8'160'0,"-1"3"0"0,-1-3 3 0,1 2 0 0,-2-4 4 15,-1 3-1-15,-2-3-1 0,1 1 1 0,-5 0-3 16,2-1-6-16,-2 0-2 0,-1 0 11 0,-3-2 0 16,0 4-3-16,-3-6-1 0,-3 2 1 0,1 5-3 15,-3 0-2-15,-7 2 1 0,2 1 0 0,-3 4-3 16,-6 1-6-16,1 6-4 0,-1 1-4 0,-1 1-3 15,-1 8-11-15,5-2-12 0,1 5-5 0,3 1-14 16,2 3-7-16,1-1 0 0,5 2-17 0,2-3-6 16,3 5-9-16,4-7-5 0,6-1-5 0,0 7-6 15,6-7-4-15,-2-1-4 0,7 6-6 0,2-7-4 0,-2-3-18 16,5-2-7-16,-1 2-4 0,6-3-30 0,2-1-8 16,2-4-14-16,1-3-9 0,1-6-5 15,-1-1 1-15,3-1-7 0,-4-7 13 0,-4 0 4 16,4-1 2-16,-2-4 4 0,-2-9 5 0,0 6 4 0,-2-6 4 15,-1-2 3-15,-2-3 7 0,4-12-3 0,-7 12 14 16,-3-1-6-16,-2 3 5 0,0 2 6 0,-6 8 8 16,3-1 17-16,-5 4 13 0,-1-2 13 0,1 8 18 15,-4-1 5-15,2 4-4 0,0 1 8 0,-1 0-6 16,0 1-8-16,1 0-7 0,0 5-6 0,0 0-3 16,0 0-7-16,0 0-3 0,-8 11 0 0,7-2-4 15,-1 0-2-15,1 2-7 0,1-1 2 0,1 1-13 16,1 0-8-16,2 1-1 0,0-4 1 0,2 1-3 15,1-3-6-15,4-1 6 0,-2 0-2 0,1-4 6 0,3-2-8 16,2-7 2-16,2 3-1 0,-1-3 6 16,2-4 5-16,4-6-8 0,-2-2 3 0,1-3 6 15,-3-1-4-15,-5-1 3 0,-1-6 2 0,-5-1 2 0,-1-1 4 16,-3-2-2-16,-3-1 5 0,-2 0 17 16,-2 1 1-16,-3-1 19 0,-1 7 19 0,-1 0 26 0,-1 3 12 15,1 1 4-15,0 9 20 0,4 4 20 0,-3 2 6 16,4 0-4-16,-1 3-7 0,-1 0-2 0,5 2-19 15,-3 2-16-15,0 3-12 0,4 0-6 0,-12 8-8 16,6 1-7-16,-3 7-12 0,0 9-4 0,1-1-5 16,1 6-3-16,3 3-6 0,4 1 0 0,0 15-6 15,0-3 1-15,4-10-3 0,3 12-7 0,1-2 0 16,-3 3-8-16,3-3 3 0,2 0 0 0,-1-12-4 16,4 10-3-16,-3-10 0 0,-1-1 1 0,0 2-3 15,4 12-1-15,1-13 3 0,-4 0-6 0,4-3 1 16,-2 3 3-16,4 12-6 0,-5-17 1 0,0 7 4 15,-1-4 0-15,-3 1-4 0,-1-3 1 0,0 4-3 0,-2-4 0 16,-4 2-2-16,0 0 5 0,-2-1-3 16,-6 2 5-16,-1-3-6 0,-3 0 1 0,-1-1 3 15,-4-5-5-15,0 4-2 0,-4-3 6 0,-1-6-1 16,0-2 1-16,4-3-4 0,3-6 9 0,-3 0-8 16,-1-4 8-16,2-1-7 0,-2-8-3 0,2 0 1 15,0-6-1-15,-3-6 2 0,4-6-1 0,3-4 0 0,-1-3-8 16,5-2-5-16,1-3-2 0,3 2-5 0,3-4 1 15,4 1-9-15,2 3 1 0,4 1-11 0,2 3-6 16,5 0-12-16,2 2-16 0,2-1-20 0,3 5-28 16,2-3-27-16,4 4-48 0,13-5-36 0,5 1-40 15,-10 9-53-15,12-2-58 0,2-3-87 0,-5 5-1129 16,5-3 532-16,-17 8 356 0</inkml:trace>
  <inkml:trace contextRef="#ctx0" brushRef="#br0" timeOffset="23094.925">14609 9215 391 0,'4'-16'442'0,"-4"6"-29"0,2-2-43 16,1 6-39-16,-2 1-37 0,0-1-28 0,2 6-21 15,-3 0-8-15,0 0-12 0,13 16-3 0,-5-1-5 16,0 0-4-16,1 7-21 0,2 3-15 0,1 4-10 15,1-1-15-15,-2-2-11 0,1 3-15 0,-2 3-13 16,3-1-9-16,-4 2-13 0,0-3-8 0,-1 0-11 16,-6-2-4-16,2 1-7 0,-5 0-5 0,1-11-4 0,-3 1-7 15,-2-3-3-15,0-4-2 0,1-1-3 16,2-2-1-16,-1-4-8 0,-1-3-1 0,-2-2 1 16,6 0-4-16,-14-7-5 0,2-5 5 0,2-5-8 0,-1-7-2 15,0-8-2-15,-3-1 1 0,1-11-4 0,-2-2 2 16,2-3 0-16,-2-4-5 0,5 7 1 0,0-4-1 15,0 2 3-15,3-1 0 0,3 18 2 0,2 1 6 16,-1-1 3-16,6 3 2 0,-1 10 0 0,2-2-3 16,4 2 0-16,-1 4-7 0,4-2 2 0,1 2 0 15,5 1-3-15,1 1 0 0,6 0 0 0,3 2-5 16,1 1-1-16,-1 2 1 0,1 2-2 0,0 1 0 16,-1 1 1-16,1 1-11 0,-7 1-15 0,8 2-29 15,-10 0-34-15,0 2-37 0,3 0-44 0,-4 1-35 16,0 2-22-16,-7 0-34 0,0 2-36 0,-4 1-29 15,2 1-39-15,-5 0-1017 0,-4 3 459 0,0 3 306 16</inkml:trace>
  <inkml:trace contextRef="#ctx0" brushRef="#br0" timeOffset="23295.318">14692 9281 234 0,'-6'1'315'0,"0"2"-28"0,5-1-28 0,-4 1-22 16,5-3-5-16,0 0-1 0,10 2-10 0,-1-2-5 15,4 0-5-15,6-2-12 0,3-1-7 16,9 1-17-16,-1-2-15 0,3 1-10 0,1-2-14 0,0 1-13 16,1 0-16-16,-2 4-14 0,-1-4-20 0,-1 4-38 15,-8 0-27-15,-2 0-34 0,-5 3-40 0,2-1-45 16,-6 3-46-16,1 0-41 0,-3 2-41 0,3 0-65 16,-8 2-627-16,-1 2 309 0,-4 1 208 0</inkml:trace>
  <inkml:trace contextRef="#ctx0" brushRef="#br0" timeOffset="23498.267">14817 9721 8 0,'-9'3'344'0,"4"1"-18"0,-2-1-25 0,1 1-22 16,4-4-22-16,2 0-8 0,0 0-13 16,0 0-2-16,0 0 6 0,19-4-23 0,-6 1-12 15,8-3-8-15,9-2-12 0,1 1-20 0,0-1-17 0,4 3-12 16,1-1-14-16,2 0-13 0,-2 1-13 0,2 0-20 15,-2 0-29-15,0 1-54 0,-2-3-44 16,-5 4-50-16,-1 1-49 0,-7 2-52 0,0 0-45 0,-1 0-76 16,-1 2-709-16,0-2 344 0,-6 0 228 0</inkml:trace>
  <inkml:trace contextRef="#ctx0" brushRef="#br0" timeOffset="25380.214">15864 9572 35 0,'9'-15'265'0,"-4"1"-12"0,0-2-7 0,0-1-6 15,1 0-12-15,-3-2 0 0,-2 2-13 0,-2-3-10 16,-2-3-5-16,-2 3 4 0,3 1-20 0,-3 0 13 16,-3 2 5-16,-1 2-11 0,-2 1-5 0,-2 3-6 15,-4-1-7-15,-1 6-10 0,-3 1-8 0,-9 0 0 16,-1 5-13-16,-3 3-14 0,-2 4-7 0,-2-2-8 15,2 6-3-15,-2 0-11 0,3 5-7 0,2-1-11 16,1 6-7-16,4 0-2 0,0 1-10 16,2 1-10-16,9-1-4 0,1-1-6 0,7-4-6 0,2 0-4 0,3-6-1 15,2 1-9-15,5-1 1 0,2-1-7 0,5-2 0 16,3 1-5-16,6-4 2 0,9 2-9 0,4-2-5 16,-1-4 3-16,2 2-4 0,0-3-2 0,-1 0 3 15,-1 1 1-15,-3 0 2 0,-5-2-2 0,-5 3-1 16,2 4 1-16,-1-1-4 0,-6-2 4 0,1 0 0 15,0 8 3-15,2-3 2 0,-7 2 3 0,1 4-1 16,-1-2 3-16,1 5 4 0,-1 0 6 0,-4 8 7 16,4-1 1-16,-4 5 1 0,0 0 0 0,2 2 0 15,-1 15 1-15,2-2 3 0,-3 2-1 0,3 0-4 16,-3 1-3-16,1 4 0 0,-2 1-2 0,2 0-2 16,1 0-4-16,-1-2 1 0,1-3-3 0,0 1-4 15,-2-17 2-15,3-1-2 0,-2-6 1 0,-2-6-6 0,4-2 2 16,-4-6-2-16,2-3 6 0,-1-5 0 0,0-3-3 15,-5 1 0-15,14-11-1 0,-5-6-2 0,2-5-1 16,1-7 1-16,-3-4 0 0,6-16-1 16,-2-1-4-16,4-2-5 0,-4-7-3 0,7-22-3 0,-6 23 0 15,5-21-4-15,-8 22 1 0,3-1 3 16,-4 2-6-16,-4 3 1 0,2-1 5 0,-3 5 2 0,0 3 2 16,-4 13 3-16,1 2 5 0,-4 1 6 0,1 4 7 15,-2 1 15-15,1 5 15 0,0 5 6 0,0 5 5 16,0-2 2-16,0 3-2 0,1 2 0 0,0 2-6 15,0 0-12-15,1 2-3 0,0 3-8 0,0 0 4 16,0 0-5-16,0 0-3 0,3 17-4 0,-1-5 1 16,0 2 4-16,4 3-6 0,0 0-5 0,-1 1 0 15,1 6-2-15,2-6 0 0,-1 0-2 0,5 6-2 16,-3-5-3-16,-1-2-4 0,3-2-5 0,-2 2-14 16,-1-5-10-16,1-1-9 0,-3-2-2 0,3-1-7 15,1-2-5-15,-3-3 2 0,2 1-2 0,0-1 2 0,2-5-1 16,-1-1-4-16,1-4-2 0,0-2 0 0,2-4-5 15,1-3 3-15,1-7 3 0,0 1-1 0,0-5 5 16,1 1 2-16,-3 0 5 0,2-3 5 0,-3 5 4 16,-2-1 3-16,3 11 5 0,-3-3 9 0,-2 2 10 15,-1 6 6-15,-2 1 0 0,-1-1 6 0,0 5-4 16,-1 1 0-16,2 2 11 0,-1 0-4 0,-4 1 8 16,8 4 0-16,-2 1 6 0,-2 0 4 0,-1 2 0 15,1 3-1-15,1 2 1 0,0 5-2 0,0 0-4 16,-1 1-2-16,0-3 2 0,-1 3-6 0,1 1 1 15,0 0 1-15,0 0-3 0,0-4-2 0,0 2-3 16,1-6-3-16,0 0-4 0,1-4-5 0,1 4 0 16,-2-5-13-16,-1-4-3 0,1 3-4 0,0-1-6 0,3-4-1 15,1-1-4-15,0-5-1 0,0 2-8 16,1-3 3-16,3-6 1 0,-4 4-10 0,5-6 5 16,-3 1 8-16,2 1 2 0,-3 0 3 0,1 0 5 0,-3 3 5 15,-1 1 5-15,-2 4 11 0,-1-2 11 0,-2 2 9 16,1 2 1-16,2-1 0 0,-5-1-6 0,5 4 5 15,-5 1 4-15,0 0 15 0,5 10 11 0,-1-7-1 16,-4 4-10-16,0 0 0 0,0 4-2 0,1 1-4 16,1 0-2-16,0 3-2 0,-2-2-3 0,0 3 0 15,2-5-3-15,0 1 1 0,-1 0-6 0,2-3-3 16,3 1-12-16,-2 0-2 0,-3-5-2 0,4-2-3 16,2-1-3-16,-2 0-3 0,5-4-9 0,-1-3 4 15,0 2-11-15,5-9 3 0,-5-2-1 0,3-1 3 16,-2-4 5-16,-1-3-4 0,-3-4 6 0,2-3 5 15,-2 1-5-15,-2-7 2 0,-1-2 1 0,0-13 8 16,0-1-1-16,-3 2-1 0,1-1 6 0,1 3 4 16,-2 11 10-16,2 2 18 0,0 3 12 0,-1 4 15 0,-2 8 10 15,1-1 8-15,0 3 5 0,-2 5 6 16,1 2-1-16,0 0-8 0,1 2-5 0,-2 3-10 16,2 2-5-16,0 3-3 0,0 0 5 0,0 0-3 0,3 22-1 15,2-5 0-15,-2 2-4 0,3 6 6 0,-1 7-8 16,1-2 0-16,1 7-1 0,-2-4-7 0,4 13-3 15,-3-12-1-15,-4 3-4 0,5 8-5 0,-3-11-1 16,2-1-2-16,2-2-9 0,1-2-11 0,0-5-10 16,1-5-11-16,-1-1-10 0,0-4-11 0,5 0-9 15,-5-7-8-15,3-2 1 0,2 1-9 0,0-5 6 16,4-2 3-16,1-3-2 0,-1-5-4 0,-1 0 5 16,5-7 1-16,0-2 7 0,-3-2 2 0,-1-3 7 15,1 2 2-15,0-3 4 0,-3 2 5 0,-2 8 4 16,-3-2 3-16,-2 2-1 0,-1 3 22 0,-2 5 5 15,-2-2 4-15,0 4-3 0,-1 2-3 0,-1-1 8 16,-2 3-5-16,0 0 8 0,5 6-1 0,-5 3 1 0,-2-1-4 16,2 3 2-16,0 2 1 0,0 4-8 0,-3 2 8 15,2 1 1-15,1 6-5 0,-1-6-3 16,3-1-6-16,-1 0 0 0,3-1-11 0,1-4-14 16,0 0-8-16,4 1-4 0,2-3-5 0,-1-3-10 0,0-6 0 15,3 2-9-15,1-5-7 0,-3 0 5 0,7-3 4 16,3-2 7-16,-6-4 1 0,3-2 0 0,2-3 8 15,2-5-2-15,-2 1 8 0,-2-3 5 0,2-1 0 16,-5-4 9-16,0 2 0 0,-2 0 10 0,5 4 4 16,-9 4 25-16,1 1 6 0,-2 0 12 0,-2 0 18 15,1 6 16-15,-4 1 13 0,0 3 0 0,2-2-5 16,-5 3-5-16,2 2-12 0,-2 2 2 0,3-3-6 16,-3 3 5-16,0 0 12 0,0 0 5 0,-4 20 2 15,3-8 3-15,-4 3-6 0,5 4-7 0,-1 5-1 0,1 2-3 16,0 6-4-16,1-1-2 0,4 4 0 15,-1 0-3-15,4 11-5 0,-2-12-1 0,5 15-5 16,-3-13-1-16,2 9-3 0,-1 4-4 0,7-3 3 0,-5 0-8 16,0 2-4-16,-1-11-2 0,1 11 2 15,-1-2-3-15,0 1-7 0,-2-12 2 0,1 11-4 16,-4-9 1-16,0-6 4 0,-1 1-7 0,0-3-3 0,-1 0 0 16,-2-5 1-16,-2 2 0 0,-2-9 2 0,-2 1-2 15,-3-2 9-15,-3-4-4 0,-1-1 2 0,-6-2-3 16,0-2 2-16,-3-1 6 0,-10-2 0 0,-2-3-5 15,-7-1 4-15,4-4-8 0,-2-3 4 0,4-4-4 16,-2-4 2-16,3-3-6 0,3-1-2 0,2-8 0 16,5-1 1-16,2-2-3 0,10-4 4 0,-4-13-5 15,7 0-2-15,4 1-5 0,8 12 3 0,2-11 0 16,2 11 1-16,5 4-1 0,2 0-2 0,3 4 1 16,4 0-2-16,-2 0-1 0,6 1 1 0,-2 4 1 15,4-1-6-15,6 2-3 0,-4 4-5 0,3-4-9 16,11-5-11-16,-10 9-4 0,-3-1-15 0,-2 0-21 15,-2 3-27-15,0-1-32 0,-7 1-29 0,1-1-36 0,-6 1-17 16,-3 0-26-16,-6 5-32 0,-1-3-36 0,-2 1-37 16,-2-4-48-16,-8 1-1069 0,0 4 490 0,-6-4 324 15</inkml:trace>
  <inkml:trace contextRef="#ctx0" brushRef="#br0" timeOffset="25825.979">16754 9189 280 0,'-5'-1'296'0,"3"-1"-5"0,2 2 4 15,-8-3-7-15,8 3-15 0,-5-2-6 0,5 2-19 16,0 0-2-16,3-7-21 0,4 4-6 0,6-1-11 0,5 2 0 15,2-1-8-15,10-1-10 0,3 0-9 16,0 0-14-16,0 1-9 0,3-2-7 0,-4 1-6 0,1 2-12 16,-1-2-10-16,0-3-11 0,0 1-12 0,0 2-8 15,-3-1-10-15,0 1-9 0,-8 0-8 0,0-1-4 16,-3 2-7-16,-5 2-13 0,-1-3-26 0,-2 0-37 16,-2 1-61-16,1-1-82 0,-8 1-77 0,-1-1-78 15,0-2-89-15,-4 1-1007 0,-6-2 472 0,-4-3 314 16</inkml:trace>
  <inkml:trace contextRef="#ctx0" brushRef="#br0" timeOffset="25943.186">16657 9085 281 0,'-28'1'479'0,"9"2"-49"0,1-2-45 16,0-1-41-16,7 2-34 0,2-2-44 0,1 1-81 0,3-1-112 15,-3-1-153-15,8 1-811 0,-11-7 297 0,2 0 198 16</inkml:trace>
  <inkml:trace contextRef="#ctx0" brushRef="#br0" timeOffset="29658.226">5379 4068 184 0,'0'0'230'0,"-1"-5"-14"0,1 5-14 15,0-4-14-15,0 4-13 0,0 0-11 0,0 0-11 16,0 0-11-16,0 0-10 0,0 0-7 0,0 0 3 16,0 0 6-16,0 0 5 0,0 0-5 15,0 16-10-15,0-6-8 0,0 0 0 0,0 1-4 16,-3 3-3-16,2 0-7 0,-3 3-2 0,3 2 2 0,-2-1 9 16,2 3-21-16,-3-3-2 0,-1 8-6 0,1-1 0 15,1-2-3-15,1 4 4 0,-2-3-7 16,1 2 0-16,-1 1-9 0,0-2 0 0,2 2-4 15,-2-1-4-15,0 0-1 0,1 3 13 0,-2-3-15 0,0-1-5 16,0 2-1-16,1-2-5 0,-1 0-2 0,4-2 0 16,-2-1 3-16,-1 2-6 0,0 2 8 15,-2 0 1-15,2-1 0 0,-1 1-5 0,-1-1-3 0,4-2-1 16,-1-3-6-16,0-2-5 0,2-1 0 0,-3 1-3 16,3-1 0-16,-2 0 0 0,-1 0-2 0,1 2 0 15,0-7 0-15,3 0-9 0,0 1 7 0,-4-4-5 16,4 4 2-16,0-5-2 0,-1 0-3 0,-1-1 0 15,1 2 0-15,1-5-2 0,-2 2 0 0,2 0 0 16,0-1-7-16,-3-4 7 0,3-1 5 0,0 8-7 16,0-8 4-16,0 4-2 0,0-4 9 0,0 4-8 15,0-4 3-15,0 2-3 0,0-2 10 0,0 0-2 16,0 0-3-16,0 5 2 0,0-5-5 0,8 0 5 16,-8 0 1-16,12 0 1 0,-1-3 7 0,6-1 0 15,3 3 6-15,7-6-1 0,3 0 3 0,6 5 0 16,2-5-1-16,17-2-2 0,0 0-1 0,4 2-1 15,5-3-2-15,-5 3 0 0,2 1-7 0,4-2 2 0,2-1 2 16,-2 4-7-16,0 0 0 0,-5 0-1 16,-1 0-2-16,-7 2-3 0,-11-2-2 0,-4 3-1 15,-2-1-3-15,-2 1 4 0,-4 2-5 0,-7 0-1 16,2 0 0-16,-7 0 2 0,2-2-6 0,-6 4 1 16,-3-2 1-16,-5 0 0 0,4 0 2 0,-2-2-2 15,-7 2 2-15,10 0 1 0,-10 0 2 0,6 0-4 16,-6 0 2-16,7-1-1 0,-7 1 0 0,0 0-2 15,0 0-2-15,6 1-11 0,-6-1-19 0,0 0-29 0,0 0-34 16,0 0-37-16,0 0-48 0,0 0-46 0,0 0-35 16,0 0-33-16,0 0-35 0,0 0-33 0,0 0-26 15,0 0-1020-15,-15-5 468 0,15 5 312 16</inkml:trace>
  <inkml:trace contextRef="#ctx0" brushRef="#br0" timeOffset="29895.592">6455 4824 64 0,'-5'-8'290'0,"5"-3"-3"0,-2 3-11 0,0 3-19 16,1 0-16-16,1 0-16 0,0 1-30 0,0 4-18 16,0-5-19-16,0 5-14 0,3-3-6 0,-3 3-9 15,0 0-2-15,12 5-6 0,-3 0 13 0,-1 3 2 16,2 0 5-16,0 5 0 0,3-1-3 16,0 5-1-16,0-3-17 0,-2-1-8 0,4 2-1 0,-2-1-17 15,0 1-4-15,-3 0-2 0,4-1-5 0,-5 1-8 16,2-1-1-16,-5-3-11 0,0 2 5 0,-2 1-8 15,-1 1 0-15,-3-1-2 0,-3 2-3 0,-5 0-1 16,-2 1-4-16,-6 4-9 0,-2-1-23 0,-2 2-27 16,-4-1-39-16,0-2-58 0,-3-2-59 0,-2-1-65 15,-2 0-74-15,-1-2-98 0,1-1-854 0,0-4 418 16,-4-2 280-16</inkml:trace>
  <inkml:trace contextRef="#ctx0" brushRef="#br0" timeOffset="30926.969">9069 4466 174 0,'0'-5'274'0,"0"5"-24"0,0 0-22 0,0 0-25 16,0 0-20-16,0 0-11 0,0 0-1 0,0 0 3 0,8 13-2 16,-4-3 0-16,-3 2 6 0,6 5-5 15,-1 0-4-15,-2 3 1 0,1-2-15 0,0 7 3 16,2 3-6-16,-2 1-2 0,1 0-7 0,-2-1-3 0,0-1-14 15,0 2-6-15,-3-1-8 0,-1 0-4 0,2 0-13 16,-2-3-11-16,0 1-5 0,-1-6-6 0,4 4-8 16,-5-7-4-16,2 2-7 0,-1-5-1 0,1 1-5 15,0-2-7-15,-1-1-3 0,0-4-4 0,-2 0 0 16,3-3 0-16,0 0 4 0,0-2 14 0,0-3 7 16,-4 3-5-16,4-3-5 0,0 0 0 0,-9-11-7 15,3 2-6-15,-2-6 5 0,-1-4-11 0,-1-5 3 16,0-8-2-16,-2 3-1 0,2-4 1 0,-3-12-3 15,6 9 0-15,-5-12-3 0,1 5 7 0,0-6 7 16,4 15 0-16,0 0 2 0,1 1 2 0,3 1 8 16,1 0-5-16,0 8-1 0,1-2-1 0,1 7-4 15,1 0-26-15,3 4-1 0,-1-2-1 0,2-1-4 16,0 7-2-16,3 0 3 0,-1-1-4 0,2 1-1 0,3-1-3 16,2 0 1-16,-4 4-1 0,8-1 2 0,0 1 0 15,1 1-3-15,3 2 0 0,-2 0-3 16,1 3 6-16,0 0-4 0,0-1 1 0,1 1 1 15,-2 0-1-15,0 1-1 0,0 0 1 0,-9 1-1 0,7 0-3 16,-4 2-2-16,-1-2-2 0,1 0-9 0,-4 2-16 16,-2 0-17-16,-2 0-27 0,3 1-40 0,-1-2-14 15,-2 3-30-15,-1-1-27 0,-1 2-23 0,-2 2-26 16,1 2-32-16,-4 0-28 0,1 2-37 0,-2 2-49 16,-5 3-835-16,2 0 406 0,0 1 270 0</inkml:trace>
  <inkml:trace contextRef="#ctx0" brushRef="#br0" timeOffset="31225.201">9107 4729 121 0,'0'0'304'0,"-7"-1"-19"0,7 1-15 0,-4-3-16 16,4 3-14-16,0 0-19 0,0 0-20 0,0 0-16 16,0 0-17-16,0 0-10 0,0 0-9 0,0 0-15 15,25-7-8-15,-7 6-6 0,-6 1-14 0,11 0-4 16,-1-3-9-16,7 2-8 0,2-1-6 0,-3-1-12 16,-5 1-8-16,3 4-6 0,-3-2-10 0,-2 0 5 15,8 0-14-15,-9 0-20 0,-2 2-36 0,1 1-37 16,-7-1-44-16,0 0-47 0,0 2-40 0,-2-1-41 15,0 5-61-15,-6-3-600 0,4 3 298 0,-7-2 198 16</inkml:trace>
  <inkml:trace contextRef="#ctx0" brushRef="#br0" timeOffset="31507.184">9231 5104 92 0,'-7'3'287'0,"1"-3"-15"16,6 0-7-16,-10 2-8 0,10-2-15 0,-7 2-13 15,7-2-15-15,0 0-11 0,-5 2-12 0,5-2-13 16,0 0-24-16,0 0-13 0,0 0-6 0,0 0-14 16,0 0-8-16,0 0-9 0,33-4-8 0,-20 2-4 15,1-1-9-15,5 1-17 0,-1-1 1 0,4-1-10 16,-2 1-3-16,1 2-8 0,0-2-31 0,0 1-39 15,-1-1-42-15,1 2-51 0,-1-2-60 0,8-1-68 16,-6 2-804-16,-3-1 349 0,3-1 234 0</inkml:trace>
  <inkml:trace contextRef="#ctx0" brushRef="#br0" timeOffset="32259.702">9761 4678 19 0,'-4'-19'394'0,"4"9"-11"0,-1-1-4 16,1 1-9-16,-3-1-6 0,2 5-18 0,0 1-15 15,1 0-23-15,0 0-30 0,-3 2-24 0,3 3-23 16,3-6-26-16,-3 6-24 0,0 0-21 0,1-2-17 16,-1 2-10-16,0 0-11 0,9 14-9 0,-4-6-13 0,0 2-5 15,3 6-4-15,1 0-1 0,-3 2-10 0,2-1-2 16,1 2-5-16,-2 3-7 0,0-2-13 0,-1 4 1 15,1-1-6-15,-1 3-3 0,-1-3-4 0,-1-2-3 16,1-2-3-16,0 0-3 0,-1-1-2 0,0 0-2 16,0-3-4-16,-3-3-4 0,2-1-1 0,0 0-3 15,0-4-2-15,-2-1-1 0,2-1 3 0,-3-2-3 16,2 0 7-16,-2 1-3 0,0-4-1 0,0 0-1 16,0 0-3-16,0 0 0 0,0-21-5 0,0 10 4 15,0-7-3-15,-4-5-1 0,0-4-4 0,0 0 1 16,-2-2 0-16,3-2 4 0,0 0-3 0,0-1 6 15,-1 0 1-15,1-1 2 0,1-2 6 0,1 2 17 16,1 4 9-16,0 0-3 0,1 4 3 0,-1 7 2 16,2-4-1-16,-1 6-4 0,4-1-7 0,-1 4-4 15,2-2-5-15,3 4-7 0,1 0 1 0,3-1-5 16,0 5 2-16,1 0-4 0,4 1-1 0,-1 2-5 16,3 0 1-16,-1 0-1 0,2 2-1 0,0 0 0 15,1 4 5-15,-3-1-11 0,0 3-1 0,0 1 4 16,-6-5-4-16,-1 7 0 0,-1 0-1 0,-3-1 1 0,1 4-4 15,-4 1 1-15,-4 1-3 0,-1 4-7 16,-3 1-2-16,-4 1-11 0,-2 2-7 0,-5 3-4 16,0-3-2-16,2-4-4 0,-1-1 1 0,0-2 1 15,0-1 6-15,-1 0 1 0,4-5 1 0,0 1 7 0,2-1 1 16,1-1 3-16,3-3 0 0,-2 2-4 0,2-1 0 16,1-1-3-16,0-1-1 0,3 1 2 0,0 1 3 15,0-4 0-15,4 10 6 0,4-6 3 16,2 3 1-16,-3 0 0 0,2-2 2 0,4 4 1 0,1-1 5 15,1 2-1-15,2-2-2 0,-2 1 9 0,-2 2-5 16,5-1 1-16,-1 0-1 0,-1 2 3 0,1 0 3 16,0-1-3-16,-2 1-2 0,0-3 1 0,-3 7 2 15,-2-6-1-15,-1-1-1 0,-3 1 6 0,-2 1 3 16,0 0-2-16,-3-1 7 0,-1 2-1 0,-1 0 0 16,-2 1 1-16,-3-3 0 0,-3 3 2 0,-4 2 2 15,0-1-1-15,-1-1-7 0,-2-2 4 0,-2 0 0 16,0-1-5-16,-1 1 3 0,-8-2 0 0,0 0-4 15,2 2-4-15,-1-4-20 0,4-1-22 0,2-2-23 16,-8 0-30-16,9-3-24 0,-3-1-64 0,4-1-32 16,0-1-51-16,4 2-47 0,0-5-87 0,2-2-1027 15,1 2 475-15,2-4 318 0</inkml:trace>
  <inkml:trace contextRef="#ctx0" brushRef="#br0" timeOffset="32791.303">10630 4371 276 0,'-3'-3'329'16,"6"-1"-12"-16,-6 1-8 0,3 3-22 0,0-7-21 0,3 4-25 16,-3 3-20-16,0 0-25 0,0 0-19 0,0 0-6 15,0 0-8-15,0 0 9 0,11 16 3 0,-4-7 2 16,-1 7-3-16,-1-1 4 0,3 10 1 16,-1-3-10-16,1 4-1 0,-3 0 0 0,-1 4-3 0,3-1-9 15,-1-2-7-15,-4 2-7 0,-2-1-8 0,4-2-13 16,-2 2-8-16,-1-2-14 0,0 1-7 0,-1 1-10 15,1-3-9-15,-1 1-3 0,-1-6-9 16,1-1-6-16,-1 1-6 0,0-1-5 0,-1-2-21 0,2 0-32 16,-2-1-36-16,2-3-38 0,-2 2-37 0,2-6-48 15,0 1-52-15,2 0-48 0,-4-1-48 0,2-3-46 16,2 0-77-16,0-1-932 0,0-2 457 0,0-2 304 16</inkml:trace>
  <inkml:trace contextRef="#ctx0" brushRef="#br0" timeOffset="33208.752">11053 4407 213 0,'-4'-4'298'0,"4"4"-6"16,0 0-9-16,-3-3-9 0,3 3-4 0,0 0-17 16,0 0-16-16,0 0-16 0,0 0-18 15,0 0-20-15,0 0-14 0,8-2-6 0,-8 2-8 0,18 2 3 16,-8-4 3-16,10 2-3 0,0-1-5 0,11-2-6 15,0 2-4-15,5 0-23 0,0-3-13 0,1 0-5 16,15-1 0-16,-13 2-11 0,-1-2-11 0,14 0-6 16,-12 1-8-16,0-2-9 0,10 1 2 0,-15 0-8 15,4-2-1-15,-2 1-6 0,-3-2-7 0,-2 3 3 16,-2 1-12-16,-10-1-6 0,-3 2-15 0,-5 1-20 16,1-3-35-16,-4 3-25 0,-3 2-36 0,-2 0-37 15,-4 0-40-15,0 0-42 0,0 0-28 0,0 0-40 16,-21 2-12-16,1 4-48 0,-10 0-728 0,3 5 360 15,-8-2 242-15</inkml:trace>
  <inkml:trace contextRef="#ctx0" brushRef="#br0" timeOffset="33457.142">11478 4402 26 0,'-5'1'241'0,"5"-1"-8"0,-8 0 3 0,8 0 0 16,0 0 1-16,0 0-5 0,-11-1-4 0,11 1-8 15,0 0-10-15,0 0-10 0,0 0-16 0,-4 1-13 16,4-1-17-16,0 0-13 0,-1 4-1 0,1-4 8 15,1 10 14-15,-1-6 19 0,1 3-5 0,6 4-3 16,-7 0 0-16,5 5 3 0,-4 2-8 0,0 0-5 16,2 1-8-16,-3 1-5 0,1 6 4 0,2 0-11 15,-2 0-1-15,-1 0-14 0,1 0-13 0,2 1-9 16,-3 0-14-16,0 1-6 0,0-1-7 0,-3 2-5 16,2 1-14-16,1-1-22 0,-1-1-35 0,-3-3-45 15,0-1-64-15,4-5-54 0,-1 1-60 0,-2-2-56 0,1-2-65 16,4-5-60-16,2-4-1129 0,0-2 510 0,1-2 340 15</inkml:trace>
  <inkml:trace contextRef="#ctx0" brushRef="#br0" timeOffset="34024.166">11904 4509 19 0,'1'-7'362'0,"3"4"-21"0,-4-4-21 0,1 4-22 15,3-1-19-15,-4 2-22 0,4-1-23 0,-4 3-22 16,0 0-16-16,0 0 6 0,0 0 6 0,6 9-8 16,-2-2-3-16,0 4 11 0,1 3-13 0,0-1-9 15,0 6-15-15,2-1 7 0,-5 1-12 0,6 4-6 16,-3-3-11-16,0 4-11 0,0-3-9 0,0-2-11 16,-1 5-10-16,-1 1-9 0,-3 0-9 0,2-1-6 15,-2-3-10-15,-1-3-3 0,0-2-10 0,-2 1-9 16,2 0 1-16,-2-6-3 0,1-2-9 0,-1 0 1 15,3-2-3-15,-1-2 2 0,-1 0 0 0,2-3-2 16,0-2-4-16,0 0-4 0,0 0-2 0,0 0-3 16,-4-16-3-16,1 3 1 0,3-4-4 0,-1-7-2 15,-1-4-3-15,4-1 2 0,-1-1-6 0,-1-3 6 16,0 1 0-16,4 0 8 0,-3-4-2 0,3 5 14 16,0 0 0-16,2 4 2 0,1-5 2 0,0 8-1 15,2 5 5-15,-1 4-3 0,-1 1-4 0,5 0 0 16,-4 4-4-16,3 2-3 0,3-1-3 0,2 4-1 15,0 0 0-15,2 4-5 0,1 1 1 0,0 3-1 16,-2 3 3-16,3 1 2 0,5 5-2 0,-7-1 2 16,5 6 6-16,-2 1-2 0,-3 0 2 0,0 4 0 0,-1-2-2 15,-6-3-3-15,2 5-6 0,-4-6 8 16,0 4-2-16,-3-3-5 0,-2 2-2 0,-1-2 5 16,-3 3-1-16,-3-1 14 0,1 0-15 0,-9 4 5 15,4-5 1-15,-2-1-5 0,-4 0 0 0,-8 3-5 0,1-1 5 16,-7 0 2-16,0-4-3 0,-5 1-5 0,2-2-3 15,-6-1 1-15,3-2-10 0,-3-2-22 0,3 0-34 16,1-4-17-16,4 0-38 0,1-1-40 16,7-2-41-16,3-2-60 0,3 0-59 0,2-2-68 0,3 2-84 15,-1-4-80-15,5 2-1241 0,2-2 593 0,2-1 394 16</inkml:trace>
  <inkml:trace contextRef="#ctx0" brushRef="#br0" timeOffset="34641.014">12632 4518 55 0,'8'-5'411'0,"-2"-1"-27"15,-2 4-14-15,0-2-8 0,1 0-29 0,-1-1-8 16,-2 4-11-16,1-2-21 0,-3 3-24 0,5-4-25 16,-5 4-29-16,5-1-16 0,-5 1-19 0,0 0-5 15,10 8-6-15,-2 0 3 0,-1 0-5 0,0 3-10 16,-1 1-12-16,2 3-1 0,-4 1-1 0,1 3-10 0,1 0-10 16,-2-1-11-16,0 3-5 0,0 4-11 0,0 0-9 15,-3-7-4-15,-1 1-8 0,0 6-7 16,0-5-3-16,-4 0-5 0,3-1-9 0,-3-2 1 0,0 2-9 15,0-2-4-15,1-6-3 0,-2 0-1 0,2-5-3 16,0 2 0-16,2-4 2 0,-1 1-3 0,0-1 2 16,0-4-7-16,2 0-1 0,0 0 1 0,-9-8-2 15,5-1 0-15,0-1-7 0,-1-6 5 0,1-2-3 16,2-8 1-16,-1-2-3 0,0 1 3 0,3-3 3 16,-1-2-1-16,5-4 7 0,1-10-2 0,2 0 1 15,4 2 0-15,3-2 7 0,0 15 0 0,-1 1-18 16,2 2 2-16,-1-1 2 0,4 8 13 0,-5 1 4 15,0 3 9-15,0 3-11 0,-4 5-3 0,2 1 1 16,-1-1 0-16,1 3-7 0,0 0-2 0,0 2-12 16,2 4 10-16,3 1-1 0,-1 3 6 0,4 2-1 15,-1 1 5-15,-3 4-2 0,3 2 6 0,3 4-2 16,-6-3-4-16,4 5 9 0,-6-2-12 0,1 5 0 0,-1-5 11 16,-2 5-9-16,-1 4-3 0,-1-1-1 15,-1-2 1-15,-3-3-1 0,0 5-3 0,4-1-1 16,-5-5-2-16,1-1-6 0,-1 3 5 0,-3-4 2 15,2 1-12-15,-2-1-3 0,-1-1-21 0,2 1-21 0,0-6-33 16,-2 1-38-16,1-2-41 0,-2 1-54 0,2-2-70 16,-1-2-54-16,-1-2-56 0,1 0-47 0,0 0-52 15,0-5-1408-15,-4 2 630 0,4-2 420 16</inkml:trace>
  <inkml:trace contextRef="#ctx0" brushRef="#br0" timeOffset="34828.514">12857 4637 216 0,'-19'-4'410'0,"5"-1"-28"0,1 2-30 16,4 1-14-16,0-1-19 0,4 0-20 0,1 2-11 16,-1 1-18-16,5 0-19 0,0 0-3 0,0 0 3 15,0 0-14-15,0 0-4 0,28 0-14 0,-9 0-19 16,3 0-19-16,6 0-16 0,-1 0-15 0,2 1-15 16,0 1-15-16,0-4-6 0,-9 2-18 0,1-1-35 15,-1-2-61-15,-1 1-81 0,-2-1-88 0,-7 1-96 16,2-1-115-16,-6-1-1168 0,-1 1 516 0,-3-2 344 15</inkml:trace>
  <inkml:trace contextRef="#ctx0" brushRef="#br0" timeOffset="36025.358">8004 5554 174 0,'-14'5'223'15,"1"-3"-9"-15,0 2-6 0,3 0-4 0,4-3-9 16,-1 0-11-16,1 2-9 0,1-3-13 0,5 0-17 15,-7 4-14-15,5-3-9 0,2-1-9 0,-3 4-1 16,3-4-3-16,3 8-5 0,-2-7 1 0,2 3-1 16,2 0 3-16,0 0 0 0,2 0 6 0,5 0 14 15,4 1 3-15,1 0 1 0,5 0 5 0,6 0-3 0,1-1 0 16,3-1-2-16,3 1-11 0,5-1 7 16,-1-3-6-16,17 2-8 0,2-1-5 0,-2 1-6 15,0-1 1-15,6-1-2 0,-1 0 3 0,0-1-15 0,5 1 4 16,-3-2-7-16,0 2-4 0,1 0 3 15,4-1-4-15,-3-1-3 0,0 0-1 0,27 2-5 16,-33 2-2-16,2-2-6 0,-2 0-5 0,3-2 2 16,2 2-4-16,-1 0-4 0,-2 2 4 0,1-5-5 0,-1 2-2 15,-1-2-4-15,-1 0-3 0,-4-1-6 0,1 3-1 16,-2-1-3-16,-4 0-3 0,-10 1-2 0,1-1-1 16,-5 0-1-16,4 0-3 0,-2-1-2 0,-1 1 2 15,0 0 1-15,-1 1-1 0,0-2-2 0,-3 2 4 16,-1 1 1-16,1-3 1 0,-2 2 2 0,1-3 7 15,-3 4-8-15,-1-3 3 0,3 3 1 0,-2-2-3 16,-1-1 6-16,-1 2-2 0,-4 1-3 0,5-3 3 16,3 3 2-16,-3-4-3 0,3 3 0 0,-2-2 0 15,-1 1 2-15,3-2-2 0,2 4 2 0,4-3 1 16,4 1-3-16,-1-2 2 0,13 0 8 0,1 0-7 16,-3-1-3-16,3 0 1 0,-2 0-6 0,-1 3 2 15,-10-1-2-15,13 1 1 0,-12-2-17 0,18 1 20 16,-4 0 1-16,3 1-1 0,-3-2-13 0,-1 1 18 0,5 0-6 15,-3-3 1-15,0 2 0 0,3 0-1 0,-5 3-1 16,4-4 3-16,-5 2-5 0,-1 0 4 16,6 0-3-16,-4 0-2 0,1-1-6 0,4 1-20 0,-6-3 0 15,0 2 0-15,2-2 0 0,0 2 0 0,4-2 0 16,-4 0 0-16,-1 2 0 0,1-3 0 0,-2 0 0 16,0 0 0-16,-1 2 0 0,-3 2 0 0,3-4 0 15,-16 4 0-15,1 0 0 0,2-1 0 0,-2-1 0 16,3 0 0-16,-2 1 0 0,1 1 0 0,0-1 0 15,12 2 0-15,-11-1 0 0,-1 1 0 0,11-1 0 16,1 1 0-16,-11 2 0 0,-4 0 0 0,0-2 0 16,2-1 0-16,-3 2 0 0,-2 1 0 0,0-2 0 15,1 0 0-15,-2 4 0 0,0-2 0 0,-1-2 0 16,1 1 0-16,-2-1 0 0,1 2 0 0,-4 0 0 16,-6 0 0-16,-4 0 0 0,2 0 0 0,-2 3 0 15,0-3 0-15,-4 0 0 0,3 0 0 0,-6 2 0 16,-1-2 0-16,2 0 0 0,-6 0 0 0,3 1 0 0,-1 0 0 15,2-1 0-15,-5 0 0 0,5 3 0 16,2-2 0-16,-6 0 0 0,3 0 0 0,-5-2 0 16,-4 1 0-16,9 0 0 0,-9 0 0 0,0 0 0 0,0 0 0 15,0 0-284-15,-14-9-469 0,-5 6-1633 0,-13-3 796 16,-8 0 530-16</inkml:trace>
  <inkml:trace contextRef="#ctx0" brushRef="#br0" timeOffset="38009.853">8618 6348 76 0,'3'-4'276'0,"-3"-2"1"16,0 2 3-16,1-1 2 0,-1 5-1 0,3-5-13 15,-2 2-18-15,-1 3-2 0,0-4-40 0,0 4-13 16,0 0-11-16,0 0 6 0,0 0 5 0,1 14 7 15,2-4 4-15,-3 2 0 0,1 5-3 0,2 8-5 16,-2 0-6-16,-1 0-3 0,5 1-9 0,-5-1-11 16,0-1-12-16,1 1-14 0,-1 1-10 0,3 0-11 15,-3-1-9-15,0-6-9 0,-3 7-11 0,6 0-7 16,-3-6-10-16,0-2-9 0,0 1-9 0,0 0-2 0,0 0-5 16,0-3-6-16,0-3-2 0,-3-2 1 15,3-2-9-15,0-3-2 0,0 0-3 0,0-2-1 16,-1 1 2-16,1-5 2 0,0 3-6 0,0-3-2 0,0 0 2 15,-10-8-8-15,7-2-4 0,-2-1 2 0,1-8-5 16,-1-5-2-16,0-3-2 0,0-3-1 0,3-3 4 16,-3-3-5-16,3-10 2 0,-2 12-3 0,2-12-1 15,0 12 24-15,2 0-5 0,0 1 0 0,0 3 0 16,4 3-5-16,0 1 2 0,1 1-3 0,1 8-3 16,2 1 0-16,4 3-1 0,2-1-3 0,0 5 0 15,1-4-1-15,6 9-1 0,3-4 3 0,0 5-1 16,3 1-2-16,4 5-1 0,-2 3 2 0,-1 2 0 15,0 1 2-15,-2 2-3 0,0 6 0 0,-3 2-1 0,-2 0 0 16,-3 4 0-16,-1-2 1 0,-6 2 4 16,-1 2-2-16,-4 3-3 0,-4 0 4 0,-2-1-1 15,-8 2-3-15,0 1-1 0,-7-2 2 0,-6 3-3 0,0-4 0 16,-2 2-8-16,-2-4-2 0,-3-2-6 0,-2-1-3 16,2 0-6-16,-1-1-2 0,2-4-2 15,-2-4 0-15,4-1 5 0,6-5-2 0,0 0 5 0,2 0 1 16,-1-3 3-16,8-2 0 0,1 0 3 0,4 2 0 15,-3-3-1-15,3 0-1 0,1 0-3 0,0 3 2 16,4-4-1-16,0 0 1 0,0 0 0 0,0 0 3 16,13 1 1-16,-1-1 2 0,7-1 0 0,0-3 2 15,2 4 0-15,0 0 0 0,8-1 1 0,1 1 0 16,0 0 0-16,-1-2 1 0,0 0-2 0,2 1 1 16,-9 0 4-16,6 0-2 0,0-3 0 0,2 1 1 15,-9 1 1-15,-2 0 0 0,3-3-3 0,-4 2 0 16,1 1 2-16,2-5-2 0,-5 2-1 0,1-4 2 15,-5 1 1-15,-1 1-5 0,-1-6 2 0,1-1-2 16,0-3-4-16,-1 2 3 0,-6-2-5 0,2-3-2 16,1-4 3-16,-4 5 1 0,1 2 0 0,0 1 3 15,1 3-1-15,-8 0 5 0,1 3-2 0,2 0 3 16,0 3 3-16,-4 0-2 0,0 4-1 0,1-3 2 0,-3 4 0 16,1 0-2-16,-1 2-1 0,-4 5 4 15,5 2 0-15,-4 1-1 0,-1 4-1 0,-2 4 0 16,2-1 0-16,1 2-1 0,-1 1-3 0,3 0 3 0,5-1-5 15,-1 2-2-15,6-2-9 0,2 2-14 0,-1-2-14 16,1-2-9-16,2 0-11 0,6-1-10 0,-1-2-14 16,4-4-6-16,-2 1-2 0,3-4-6 0,-3-2 2 15,5-2 11-15,-3-5 5 0,1 2 7 0,1-6 19 16,0-1-4-16,-4-3 17 0,2-1-4 0,-3 0 5 16,3-12 7-16,-6 1-3 0,2 0 10 0,-5-5 6 15,1 0 10-15,-3-3 11 0,-1-2 14 0,-3-2 8 16,3-9 2-16,-3 8 4 0,1 3 12 0,-2 1 23 15,0 1 11-15,1 5 14 0,-2 10 10 0,-2 1 10 0,4 3 1 16,1 3-5-16,-1-1-12 0,-1 6-14 16,2 1-10-16,0 3-6 0,-2 1 0 0,0 0-3 15,9 9 1-15,-1 6-4 0,0 1 2 0,-3 2-1 16,4 7-6-16,0 3-2 0,-1-1-4 0,-3 4 0 0,3-2-7 16,-1 0-1-16,1 0-2 0,-3 0-5 15,3 0 0-15,1 0-5 0,-3 0 0 0,-1 0-4 16,2-1-3-16,2 0-12 0,-2-4-11 0,0 2-16 0,-1-8-14 15,3-2-18-15,1 1-12 0,0-2-11 0,1-1-7 16,-1-6-7-16,0-1 1 0,3-2 1 0,-2-3-2 16,0-2 8-16,0-2 7 0,2 1 7 0,-2-10 4 15,2 3 6-15,-4 0 2 0,5-3 4 0,-1-3 14 16,-4 0-5-16,1 1 4 0,-4 1 4 0,1-2 7 16,-2 3 4-16,-2-1 4 0,-2 3-1 0,-1-4 4 15,2 3 4-15,-3 1 4 0,0 2 3 0,0 0-1 16,-2 1-2-16,-1 0 0 0,2 3 3 0,-4-1-3 15,3 2 0-15,3 2-3 0,-9-1-10 0,9 1-3 16,-8 5-11-16,7-3-24 0,1-2-23 0,-2 5-6 16,2-5 3-16,6 10 4 0,-2-8 6 0,-2 3 4 15,7-1 12-15,-4-3 2 0,5 0 13 0,-1 0-2 16,1-2 13-16,-1-1-3 0,4 0 11 0,-4-5 10 16,1 1 12-16,0-2 19 0,-1-5 8 0,3-1 21 15,-6-2 4-15,2 0 16 0,1-2 24 0,-3-7-2 16,-2-1 14-16,0-1 0 0,2-2-3 0,1 0 14 0,-6 0 7 15,4 2 6-15,-2 0 2 0,2 1 4 0,1 7 6 16,-2 2 0-16,1 5 6 0,-2 3 1 0,3 0-3 16,-6 4-21-16,3-1-10 0,-2 1-6 0,-2 2-12 15,1 3-7-15,0 0-9 0,0 0 3 0,9 12-1 16,-7-4 3-16,1 11-4 0,-2-1-8 0,4 6 0 16,-1 2-7-16,0-1-1 0,-3 5-4 0,0-1-3 15,2 0-3-15,0-1-4 0,-5 0 17 0,5 4-24 16,2-4-11-16,-5 2 2 0,2-1-2 0,1 1-7 15,1-1-2-15,-2-1-24 0,4-2-24 0,-1 2-31 16,3-6-42-16,0 3-41 0,-4-6-56 0,2-4-80 16,0 2-73-16,0-3-64 0,-1-6-75 0,0-3-1345 15,-2 0 612-15,3-5 410 0</inkml:trace>
  <inkml:trace contextRef="#ctx0" brushRef="#br0" timeOffset="38248.216">9867 6494 16 0,'-8'-6'392'0,"3"4"-26"0,-2-2-27 15,1 1-23-15,3 1-24 0,0-1-28 16,3 3-20-16,4-8-11 0,-2 3-6 0,4 1-10 0,4-1-8 16,0 0-12-16,2 0-7 0,7 1-12 0,1-2-9 15,-2-1-20-15,10 0-12 0,-6 3-15 0,5-2-8 16,-1 2-11-16,-6-1-15 0,-1 1-7 0,0 1-7 15,0-1-39-15,0-2-39 0,-2 0-54 0,3 0-68 16,-2 2-42-16,4-2-50 0,-2 0-52 0,6-2-74 16,-7 3-844-16,0 0 396 0,-1 2 264 0</inkml:trace>
  <inkml:trace contextRef="#ctx0" brushRef="#br0" timeOffset="38539.435">10732 6511 404 0,'-13'-3'432'16,"2"2"-28"-16,-1-2-3 0,5 2-2 0,0 1-13 16,2-3-28-16,1 2-25 0,4 1-34 0,-6-3-26 15,6 3-22-15,0 0-16 0,16-5-18 0,2 2-14 16,0 1-17-16,14-2-15 0,0 0-16 0,4 0-15 15,5 1-15-15,9 2-11 0,-11-2-11 0,2-2-11 16,10-3-10-16,-15 4-16 0,0 2-29 0,-3-1-35 16,-4 0-46-16,-7 1-58 0,-2-3-59 0,-3 2-22 15,-5-1-30-15,-5 3-29 0,-3-5-30 0,-1 1-29 16,-3 0-19-16,-4-1-12 0,-4-3-35 0,-6-1-744 16,0-2 371-16,-4-2 246 0</inkml:trace>
  <inkml:trace contextRef="#ctx0" brushRef="#br0" timeOffset="38741.901">11141 6307 1453 0,'-20'-22'0'0,"1"5"25"0,-1-2 31 16,6 4 22-16,0 3 24 0,1-1 28 0,3 4 25 15,1 4 16-15,4-4 9 0,-2 5 1 0,2-1-12 0,3 2-13 16,-2-2-17-16,4 5-3 0,-4-2-11 0,4 2 7 16,0 0 13-16,0 0 10 0,0 16 11 0,4-4 9 15,0 3-1-15,2 4 2 0,-2 6-9 0,3-1-7 16,-1 2-5-16,4 1-13 0,-5-1-12 0,3 1-9 16,0 0-12-16,-2-2-12 0,-1 1-3 0,3 2-12 15,-3-1-6-15,0-1-3 0,-1 1-29 0,2-4-28 16,-2-2-52-16,0 3-40 0,1-4-53 0,0 4-47 15,0-4-33-15,0-2-38 0,2-3-58 0,0 2-67 16,0-5-1061-16,-1-5 479 0,3 0 318 0</inkml:trace>
  <inkml:trace contextRef="#ctx0" brushRef="#br0" timeOffset="39173.769">11759 6285 138 0,'0'0'336'16,"0"0"-28"-16,0 0-17 0,-9 10-12 0,3-2-8 0,2-1-14 16,-1 3-15-16,0 3 4 0,0 2-17 0,1 2-7 15,-1 2-6-15,1 0-21 0,4 6-10 16,0 1-10-16,0 1-15 0,0-3-16 0,4 3-13 0,-4-3-12 16,1-2-16-16,3-3-9 0,-1 0-6 0,-1 5-9 15,0-9-11-15,0 2-7 0,2-5-7 0,-3-2-12 16,-1-4-6-16,3 2 0 0,-3-5 2 0,2 1-7 15,-2-4-3-15,0 0-4 0,4-12-5 0,-4 1 0 16,0-6 1-16,3-8-3 0,-6-1 1 0,0-5-5 16,1-4 4-16,-2-11-1 0,-1 0 2 0,1 11 3 15,-1-12-1-15,-1-1 4 0,2 1-5 0,-4 11 9 16,-1-17 3-16,5 20 16 0,2-1 13 0,-1 4 7 16,2 3 1-16,1 0-1 0,1 7 1 0,-1 2-6 15,4 2-3-15,0 4-6 0,1 0-3 0,5 2-7 16,2-4-6-16,3 3-3 0,3 2-2 0,9-1-3 15,1 1-4-15,3 4-4 0,3 1-2 0,-2 2-3 0,5 0 1 16,1 4-2-16,-2 4-6 0,-4-4-18 0,1 2-29 16,-2 2-33-16,0 3-44 0,-4-4-46 15,-8 0-43-15,-4 5-34 0,-5-5-36 0,0 6-37 16,-3-2-51-16,-3 3-1085 0,-6-1 481 0,0 1 322 0</inkml:trace>
  <inkml:trace contextRef="#ctx0" brushRef="#br0" timeOffset="39354.321">11833 6360 304 0,'-5'5'284'0,"-1"-3"-23"15,2 1-16-15,3-1-12 0,1-2 1 0,-1 5-7 16,1-5-3-16,6 2-10 0,3-2-7 0,1 0-11 16,9 0-13-16,-2-2-17 0,3 2-11 0,11 0-19 15,-3-1-7-15,2-1-19 0,-1 2-11 0,0 0-9 16,1 0-22-16,-4 1-38 0,-5 0-34 0,-2 0-40 15,-7 1-51-15,-1 1-60 0,-3-1-56 0,2 1-50 16,-6 1-748-16,2 0 337 0,-5-2 224 0</inkml:trace>
  <inkml:trace contextRef="#ctx0" brushRef="#br0" timeOffset="39548.802">11909 6650 176 0,'-5'3'279'0,"-3"-1"-16"15,3 1 0-15,1-1 1 0,4-2-17 0,-9 1-15 0,9-1-14 16,0 0-15-16,0 0-14 0,0 0-20 0,14-8-7 16,-5 5-11-16,4 2-14 0,5-2-20 0,1 0-6 15,9 0-15-15,1-3-11 0,6 3-17 0,0-1-28 16,4 1-37-16,0-1-53 0,-3 3-68 0,-1-2-72 16,2 1-86-16,-2-1-671 0,-5 1 315 0,5 0 212 15</inkml:trace>
  <inkml:trace contextRef="#ctx0" brushRef="#br0" timeOffset="41706.958">12764 6459 250 0,'0'-9'255'0,"2"0"-9"0,-2 1-7 0,4 0-7 0,-4-3-11 16,0 1-9-16,0 2 1 0,0 0 7 15,0 2-2-15,0-2 5 0,-3 1-6 0,3 0-10 16,-1 1-15-16,1 0-11 0,-2 0-5 0,-2 0-15 0,0 2-10 16,-1 0-12-16,-4 2-15 0,-5 0-3 0,1-1-6 15,-6 2 1-15,-10 2-12 0,-2-1-3 0,3 7-14 16,-4-1-5-16,0 4-1 0,0-1-15 0,-2 5-2 16,0-2-10-16,2 0-5 0,2 2-12 0,0-3 4 15,3 5-2-15,8-7-9 0,5-1-4 0,5-3-1 16,-1 1-10-16,2-2-1 0,5 1 0 0,0-3-2 15,3 1-2-15,0-3-2 0,9 4-2 0,1-3-1 16,6-3-1-16,3-1 1 0,1 0 1 0,3 2-4 16,4-7 2-16,-8 3 0 0,2 2-4 0,-1-1 5 15,-1 1 0-15,-5 3-5 0,-2-2 2 0,2 2 2 16,-3 0-2-16,5 2 0 0,-5 0 3 0,8 5 0 16,-2-2 9-16,-2 4 5 0,1 2 6 0,0 1 6 0,-2 2 12 15,4 8 8-15,0-2 2 0,-3 4 5 0,-4 1 0 16,0-1 5-16,-1 3 3 0,-2-2 2 15,0 3-9-15,-1 1-4 0,1 2-6 0,-7 1 2 0,2-1 0 16,-1-1-9-16,1 2-9 0,-6-3 1 0,6 0-5 16,-6-3-2-16,3 2-1 0,3-3-5 0,-6 2-3 15,3-12 0-15,-1-3-4 0,1-2-1 0,0-2-4 16,1-1 4-16,-1-2-3 0,3-2 3 0,-2-1-3 16,-1-2 0-16,0 0 0 0,14-13-3 0,-9 3 1 15,3-6-1-15,2-6-2 0,-2-6-2 0,0 3-3 16,1-7 0-16,1-1-3 0,-1-2 2 0,2-12-4 15,-1 12-1-15,3-16 2 0,-4 2-2 0,-3 2 4 16,2-1-6-16,-3 13 0 0,-1-1 2 0,-1 2 1 16,1 3 3-16,1 2 5 0,-3 5-1 0,1 5 7 0,-2 2 3 15,0 7 11-15,1-1 2 0,0 5 14 16,-2-2-12-16,0 3-4 0,1 1-6 0,-1 4-2 16,0-4-2-16,0 4 6 0,0 0-4 0,8 13 9 0,-4-4 2 15,2 7-2-15,-2 0-3 0,1 2-5 0,0 2 3 16,3 4-3-16,-2-5-2 0,2 0 3 15,1 5-6-15,4-2 2 0,-7-6-1 0,-2 1 0 0,5 0-3 16,0 0-3-16,0-2-5 0,0 0 2 0,-4-6-11 16,3 3-9-16,-1-4-1 0,1-1-3 0,1-1 1 15,2-1 1-15,0-4 3 0,-1 0 0 0,3-2-2 16,-1-1 2-16,4-6-1 0,-1 2 2 0,-1-5 8 16,0-2-5-16,5-5 3 0,-2-3-4 0,2-4 2 15,-1 2 1-15,0-2 2 0,-2-2 5 0,-1 3-8 16,0 2 1-16,-5 5 5 0,-1-2 6 0,1 6 10 15,-7 3 6-15,4-1 6 0,-1 4 3 0,-4 2 10 16,2 0-15-16,1 0-5 0,-5 3 1 0,5 1-6 16,-5 1 2-16,0 0 2 0,4 10 5 0,-4-2-3 0,1 3 0 15,-1 0-9-15,0 7 4 0,-1-1 0 0,1 0-3 16,0 3 0-16,-4-3 2 0,2 2-1 16,2 0-2-16,2-1-2 0,-2 0-1 0,4-3-2 0,-3 2-10 15,3-6-8-15,0 1-1 0,0-4-7 0,0 1-5 16,1-4-3-16,1 1-3 0,3-1 2 0,-4-3-2 15,9-4 2-15,-2 2 2 0,6-5 0 0,-2-1 1 16,1 1 1-16,0-6 5 0,-1 2 1 0,-2-3 2 16,1-1 2-16,-2 2 3 0,1-2 6 0,-2-3-1 15,-2 1 3-15,-1 0 7 0,0 1 4 0,-4-1 3 16,0 1 11-16,2-1 7 0,-5 3 7 0,1-2 9 16,-2 2 9-16,0 1 1 0,-1 0 2 0,0 1 14 15,0 0 10-15,-1 3 5 0,1 2 0 0,-1 0-1 16,1 0-5-16,0 1 1 0,0 4-10 0,-3-7-10 15,3 3-7-15,0 4-5 0,0-5 4 0,0 5-16 16,0-4-5-16,0 4-5 0,0 0 2 0,0 0 1 0,4-4-6 16,-4 4-7-16,1-2 1 0,-1 2-7 0,0 0 4 15,0 0 3-15,0 0-6 0,0 0 2 0,0 0-7 16,0 0-2-16,0 0 4 0,0 0-2 0,0 0 8 16,0 0-11-16,0 0 3 0,-1 11-8 0,1-11 4 15,1 5 5-15,-1-5 3 0,-1 5-6 0,1-5-4 16,0 5 0-16,0-5 6 0,0 0-1 0,0 5 0 15,0-5-4-15,1 2 3 0,-1-2 3 0,0 0-2 16,0 5 10-16,0-5-17 0,0 0 11 0,0 0-3 16,0 4-3-16,0-4-9 0,0 0 12 0,0 3-3 15,0-3 6-15,0 0-10 0,0 6 5 0,0-6-4 16,0 4 3-16,0 0 3 0,0-4-4 0,3 8-2 16,-3-5 1-16,1 3-8 0,-1 2 5 0,3-3 15 15,-1 7-10-15,1-5 1 0,-3 3-1 0,1-1-4 16,3 4 4-16,-3-2 1 0,0 1 1 0,1 1-2 15,-1-1 1-15,4-1 1 0,-2 2-3 0,0 3 2 16,-1-5-4-16,2 3 0 0,-2-4-2 0,-1 2-3 0,2-2-5 16,2-1-4-16,1 2-2 0,1-5-4 15,-1 2 1-15,3-4-2 0,1 0 1 0,1-1 3 16,0-3 3-16,3-2 0 0,-4 0 5 0,3-3-2 0,5-6 3 16,-4-2 3-16,-4-1 4 0,7-6 0 0,-3-4-3 15,0-1-5-15,-2-1 11 0,-3-6-5 0,0 1 8 16,1-3-4-16,-3 0 5 0,0-14 2 0,-1 2 3 15,0 0 4-15,-3-2-3 0,1 13 12 0,-2-12 9 16,0 12 10-16,-2 1 0 0,2 4 14 0,0 5 22 16,-4 6 6-16,1 2 13 0,1 7-91 0,-1 0-4 15,1 5 0-15,-2-2 0 0,2 0 0 0,0 7 0 16,0 0 0-16,0 0 0 0,2 15 0 0,-4 1 0 16,4 2 0-16,-1 8 0 0,2 3 0 0,0 0 0 15,0 3 0-15,2 2 0 0,-5-3 0 0,1 5 0 16,3 0 0-16,-3-2 0 0,3 2 0 0,-4 1 0 15,2-4 0-15,0 1 0 0,1-6 0 0,-1 2 0 0,0-3 0 16,0-9 0-16,-1-2 0 0,3-2 0 0,0-5 0 16,-2 2 0-16,1-5 0 0,2-1 0 0,-1 1 0 15,1-4 0-15,4-2 0 0,0-2 0 0,4-2 0 16,-3-2 0-16,7-3 0 0,-3-4 0 0,2 1 0 16,3-7 0-16,-6 7 0 0,3 0 0 0,-5-2 0 15,1 3 0-15,-2 2 0 0,-4 1 0 0,1 0 0 16,-1 2 0-16,-5 2 0 0,6 0 0 0,-5-1 0 15,2 1 0-15,-1 2 0 0,-3 2 0 0,0 0-1 16,0 0-9-16,0 0-16 0,11 9 15 0,-9-4 7 16,0 1-1-16,3 1-3 0,-4 2-4 0,-1 0-13 15,4 1-9-15,-4 0-14 0,4-3-6 0,0 3-7 16,-3-5-1-16,3 1-6 0,0 0 4 0,0-1 2 16,3 1 0-16,6-3 4 0,-5-3 6 0,-3 0 6 15,9 0 2-15,-2-2 1 0,0-3 14 0,1 0-3 16,2-3 4-16,-1-1 5 0,2-3 2 0,-2 1-2 0,0-5 4 15,-1 2 0-15,2-1 3 0,3-4 3 0,-4 5 1 16,-4 1 6-16,-1 1 3 0,0 4-1 0,-1-1 9 16,-3 5 5-16,-4-1-2 0,4 1 8 0,-1 1-6 15,-4 0-4-15,4 1 5 0,-4 2-6 0,0 0 6 16,0 0 1-16,0 13 5 0,-4-2 8 0,3 5 2 16,-4 2 0-16,1 1 12 0,-4 6-1 0,3 3-4 15,3 1 4-15,0 2 5 0,2 1-5 0,3 2-7 16,-6 0-1-16,6 12 1 0,-2 3-4 0,4-16-1 15,-1 13-2-15,-2-10-4 0,-2 13 6 0,3 0-7 16,1-13 4-16,-3 12-6 0,0-1-1 0,1-12 1 16,-1-3-6-16,3-1 14 0,-3-1-16 0,1-2 5 15,-4-9-4-15,0 1-3 0,-2-6 4 0,1-2-2 16,-2-2 0-16,-1-2 18 0,-2-1-20 0,4-5-1 0,-6 3 3 16,-2-3 3-16,-2-2-12 0,-1-2 6 0,-3 0 4 15,-1-3-4-15,1-7-2 0,-5-1 7 16,-1-1 0-16,5-2-16 0,-2-4 19 0,10 3-7 0,-6-7-5 15,11 7-8-15,-6 0 9 0,7-2-1 0,1 1 0 16,-1 0 8-16,8-2-5 0,2 2-8 0,0-2-4 16,9-3-2-16,-1 1 0 0,5 1-3 0,2 1-4 15,3 1-5-15,3-3-6 0,-1 3-13 0,7 2-9 16,-4-2-16-16,4 2-18 0,0 0-35 0,-2-3-46 16,-2 1-63-16,2 0-52 0,-3-3-58 0,-4-2-55 15,-5 1-65-15,0-3-114 0,-4 0-1153 0,-4-5 574 16,-2-1 384-16</inkml:trace>
  <inkml:trace contextRef="#ctx0" brushRef="#br0" timeOffset="41842.596">14338 6203 5149 0,'-33'-8'116'0,"6"1"-26"16,5 5-40-16,3-5-30 0,9 6-11 0,0-2 2 0,3 2 0 16,7 1-4-16,-5 3 0 0,5-3 2 15,0 0-1-15,24 5 4 0,-2-4-6 0,14 2-1 16,1-1-14-16,0 1-63 0,15-2-69 0,-13 3-107 0,-2-2-136 15,-4-1-1168-15,-1-1 516 0,-2 0 346 0</inkml:trace>
  <inkml:trace contextRef="#ctx0" brushRef="#br0" timeOffset="43591.668">10531 10832 247 0,'-9'-10'273'16,"1"2"-9"-16,2 4-3 0,1-1-17 0,0 0-5 16,0-1-3-16,-1 5-21 0,2-3-12 0,1 1-15 15,3 3-12-15,-6-1-5 0,6 1 3 0,-9 4-16 16,5 0 8-16,0 1-9 0,1 2-16 0,-1-1-5 0,1 2-15 16,-1 4-5-16,-1-3-1 0,4 4 0 15,-3-3-9-15,0 5-5 0,-1-8-9 0,4 7-8 16,0 4 3-16,-2-2 2 0,2 1 2 0,-2 0-4 0,2 1 4 15,-2-2-11-15,2 1 0 0,-3 2-4 0,0 1-3 16,3 4-1-16,-5-5 0 0,2-1-3 0,-1 0-1 16,-2 7 1-16,-2-1 2 0,3 1-4 0,-3-1-5 15,1-7-5-15,1 8 1 0,-3 0 1 0,3-5-7 16,1 6-5-16,-1 2 1 0,-4-1 1 0,4 2-2 16,-3 0 3-16,4 2-10 0,-2 0-1 0,3 2-1 15,0-2-2-15,0 1-3 0,-2 0-2 0,4 2-3 16,-2 0-1-16,1-1-2 0,2 1 0 0,-1-3-3 15,0-1 3-15,2 1-4 0,-3 1 1 0,2-3-3 16,-1 2 4-16,-1-2 2 0,0-2-4 0,-1 6 1 16,4-6 3-16,-3 3-6 0,0-4 6 0,0 1 2 15,0-1-6-15,3 2 6 0,-4-3 0 0,1 0-5 0,3-6 5 16,-2 8-6-16,-2-2-1 0,4-4-2 0,-3 3 1 16,0-5 3-16,3 0-4 0,-3 1 4 15,3 0-3-15,-3-1-1 0,2 0 4 0,-1 0-3 0,0 1-2 16,-2-1 3-16,3-1 2 0,-1 1-5 0,-1-3 6 15,-2-1-1-15,2 1 1 0,0-3-2 0,-1-1-3 16,3-1-2-16,0 0-8 0,-2-2 10 0,1 0-4 16,1-3-3-16,-1 6-1 0,3-7-2 0,-2 2 2 15,4-2 5-15,-4 2-6 0,2-2-2 0,2 0-6 16,-4 0 4-16,4-1-1 0,-4 0 7 0,2 3-8 16,2-3 1-16,-4 1 3 0,2-1-4 0,2 0-5 15,-6 0 4-15,4 1 3 0,0-1 2 0,1 1 2 16,2-1-1-16,0 1-1 0,1 0-1 0,0 1 2 15,5-2 0-15,1 1 7 0,8 0-4 0,2 0 6 16,11-3-3-16,0 1 1 0,6-1 7 0,1-2-3 16,17-2 0-16,-1-1-5 0,-2-1 2 0,7-1 0 15,-4 3-3-15,4-3 0 0,1 0-2 0,-1 0 0 0,2-3-5 16,-1 1 5-16,3-1-4 0,-2-1 3 0,-5 0-7 16,2 4 5-16,-3 0-2 0,-3-2-3 0,-15 2 16 15,3 1-19-15,-4-2 3 0,-2 1 0 0,-1 1 2 16,-2-1-4-16,-2 2 0 0,-2-2 5 0,-5 1-7 15,-3 2 5-15,-2 1-1 0,-3-1 3 0,0 1-5 16,-3-1 0-16,-2 2-6 0,-1-2 5 0,-2 0 12 16,-1 1-12-16,3 0-9 0,-4 0 12 0,-4 1-2 15,7-2-10-15,-7 2 6 0,0 0 4 0,8 0 3 16,-8 0-4-16,0 0 5 0,8 0-7 0,-8 0 2 16,0 0 5-16,0 0-7 0,0 0 13 0,0 0-12 15,0 0 0-15,0 0-2 0,4-3 3 0,-4 3-8 16,2-2-5-16,-2 2-6 0,1-7 5 0,2 4-5 0,2-2 1 15,-4 0-4-15,2-2-4 0,3 0 6 16,-3 1-4-16,-2-1 4 0,4-4-7 0,-1 1 0 16,-3 0 5-16,3-2-9 0,0 2 2 0,-3-2 10 0,2-1-9 15,1-3 10-15,-3 6 0 0,-1-3-1 0,0 3 7 16,3-1 0-16,-1-1-2 0,-4 1 3 0,-1-1 1 16,2 2 2-16,-3 0 0 0,0-2 1 0,0 5 3 15,0 0 4-15,-1-3 5 0,-1 3 6 0,-2-2-7 16,3 3 7-16,0 0-2 0,1 1 5 0,-5 3 3 15,6-2 3-15,1 1 3 0,0-1-4 0,2 4-2 16,-6-4 8-16,6 4-14 0,-6-1-3 0,5-2-8 16,1 3 5-16,0 0-1 0,0 0-1 0,0 0 8 15,0 10-2-15,0-5-1 0,2-2-3 0,2 2 4 16,1 2-6-16,3 0 5 0,-2 0 16 0,2 1-13 16,-2 1-8-16,3 1 8 0,2-3-3 0,5 5 7 15,-2 0-11-15,-1-2 4 0,5 2-5 0,-4 0 0 16,3-2 1-16,-1 2 1 0,1-2 3 0,-3 1-5 0,0-2-2 15,-1 1-2-15,-2-3 1 0,-1-1 6 16,-2 2-3-16,-1-1 8 0,-5 1 4 0,3 1 4 0,-4 0-9 16,-2 1 2-16,1 2 4 0,-7 0 1 0,-5 2 4 15,2 1-6-15,-4 0-2 0,-4 7-1 0,-4-1 10 16,-3 0-4-16,-1 3 2 0,2-3-2 0,2-3-7 16,0 0-4-16,4-6-33 0,4 1-37 0,-1-1-60 15,-2-1-82-15,6-3-104 0,1 0-86 0,-2-3-108 16,-2 1-1651-16,5 1 718 0,-2-4 480 0</inkml:trace>
  <inkml:trace contextRef="#ctx0" brushRef="#br0" timeOffset="45143.965">13906 11650 146 0,'3'-3'322'0,"-3"3"-26"0,0 0-17 0,0 0-8 0,-5 12-11 16,2-2-1-16,2 6-12 0,-3 1-5 0,3 7-16 15,-2 3-9-15,2 0-12 0,-3 1-14 0,8 1-15 16,-4 1-17-16,0 0-15 0,0-2-12 16,2 2-11-16,0 1-13 0,-1-3-4 0,0 4-11 0,-1-2-1 15,3-5-18-15,-3 3-9 0,0-2-5 0,0 1-2 16,0-1-8-16,0-7-7 0,-3-2-7 0,3-6-3 15,-1-1-1-15,1 0-2 0,-1-4 0 0,1-1 5 16,0-2-6-16,0-3-2 0,0 0-2 0,0 0-2 16,0-19-2-16,0 2-1 0,2 0-7 0,-2-11 6 15,0-5 3-15,-1-3-3 0,1-10 0 0,0-3 0 0,-3-4 3 16,1-5 9-16,-2 1 1 0,3-3 4 16,1 0 3-16,0 1 11 0,1 2 9 0,4 3 12 15,-2 4 4-15,-1 16 15 0,-2 4 0 0,3 1 6 0,-2 3-1 16,3 7-10-16,1 2-2 0,-1 3-5 0,-2 4-3 15,2 0-12-15,1 0-6 0,-1 3 2 16,3 3-13-16,2 1-2 0,2 1-6 0,-1 0-5 0,2 5-4 16,2 4-1-16,1-1 4 0,2 5-8 0,-4-2-3 15,3 4 1-15,-2 3-7 0,0 0 3 0,-2 1 0 16,2 5-3-16,-8-6 0 0,2 3 1 0,-4 0-3 16,-3 6 0-16,-2-5 2 0,-2 7-4 0,-7 0 1 15,1-1-1-15,-5 0 2 0,-4 0-6 0,0 0 0 16,-1 0-3-16,-3-1 3 0,-1 0 3 0,0-1-15 15,-2-2-13-15,3-3-18 0,0-1-23 0,3-1-24 16,2-3-40-16,2-3-34 0,2-1-29 0,1-2-31 16,1-1-26-16,2 1-28 0,-1-2-26 0,4 1-34 0,-1 1-27 15,5-4-53-15,0 1-963 0,2 0 458 16,3-1 306-16</inkml:trace>
  <inkml:trace contextRef="#ctx0" brushRef="#br0" timeOffset="45691.501">14470 11819 39 0,'2'-5'386'0,"-2"-1"-20"0,-4 1-18 0,4 2-28 16,0-1-24-16,0 4-21 0,0 0-5 0,0 0-2 15,4 12-1-15,-4 0-4 0,4 4-14 0,-3 2-15 16,3 0-19-16,0 8-14 0,0 0-13 0,-2-2-13 15,3 1-16-15,-1 2-16 0,0-6-16 0,-4 4-10 16,5-6-11-16,-5 6-8 0,3 0-11 0,-3 1-13 16,-3-7-2-16,3 7-7 0,-1-8-7 0,-3-1-2 15,0-1-6-15,-2 1-6 0,1-5-4 0,-2 1-1 16,4-4-1-16,0-4-4 0,0 1 0 0,0-2-4 16,-1-3-3-16,4-1-1 0,-8-8-9 0,0 1 4 15,5-6-2-15,-4-3-2 0,2-1-2 0,-2-8 1 0,4-2-1 16,-2-9-4-16,0 3-1 0,0-12-1 0,-4-3 0 15,2-2 0-15,3 1 2 0,-2 1 2 0,5-1 3 16,1-1 2-16,2 15 3 0,3-13 7 0,1 15 1 16,4 1 1-16,0 3 2 0,0 3 5 0,0 9-5 15,-1 0 0-15,2 1-6 0,-1 3-1 0,0 1-2 16,0 4 0-16,0 1-5 0,3 3 3 0,0 3-1 16,1 1-1-16,0-2-6 0,4 8 5 0,-6-4-1 15,7 7 1-15,-4 2-2 0,2 4 1 0,-2 6 0 16,4 1-1-16,-5 2-2 0,0 1-2 0,-1 0 1 15,-1 2 1-15,-2 1-4 0,-1 1 0 0,-2-1 3 16,0 0-3-16,-2-1-2 0,-1 0 1 0,-3 0-1 16,3 1-4-16,-5 1 3 0,-2-6 0 0,2 2-2 15,-2-6-2-15,-2 1-15 0,4-3-14 0,-6 2-40 16,2-2-37-16,-1 0-56 0,2-5-53 0,0 0-33 16,0-2-48-16,-1 0-38 0,0-3-49 0,2 0-64 0,-3-5-1068 15,2 1 504-15,4-3 336 0</inkml:trace>
  <inkml:trace contextRef="#ctx0" brushRef="#br0" timeOffset="45898.948">14361 11983 212 0,'-12'-4'334'0,"1"0"6"0,6 1-10 0,-3 1-4 15,3-2-28-15,1 0-39 0,3-1-15 0,2 0-22 16,3 1-17-16,5-2-13 0,8-1-15 0,1-2-7 15,8 2-30-15,4-1-9 0,3 1-3 0,-1-1-31 16,5 1-7-16,-1-1-6 0,2 2-26 0,-3-1-29 16,-1-1-25-16,-2 0-39 0,-1 2-42 0,-2-3-48 15,-8 3-44-15,7-3-48 0,-3-1-50 0,-8 3-793 16,3 0 352-16,-3-1 236 0</inkml:trace>
  <inkml:trace contextRef="#ctx0" brushRef="#br0" timeOffset="46389.763">15134 11517 135 0,'-14'-6'367'0,"1"2"-15"0,3 0 0 0,0-2 10 16,3 6-28-16,1-1-29 0,0-4-22 0,3 3-34 15,3 2-17-15,0 0-17 0,14-4-17 0,-1-1-20 16,9 5-7-16,12-7-9 0,2 6-11 0,2 0-25 15,3-2-5-15,14-3-12 0,0 2-9 0,0 2-16 16,1-1-8-16,-3-2-5 0,1 0-11 0,-14 1-5 16,-1 0-1-16,-2-1-18 0,-2 1-20 0,-5 0-21 15,-10-1-36-15,-2 2-6 0,-5-1-17 0,-2 2-15 16,-4-1-28-16,-3 0-16 0,-3 1-21 0,-1 2-5 16,0 0-6-16,-13-4 0 0,-1 4-5 0,-8 0 0 15,-6 1 1-15,1 0 21 0,-3 1 11 0,1-2 16 0,1 0 19 16,2-2 18-16,-4 1 21 0,11 1 20 0,1-1 20 15,-2-2 15-15,3 3 16 0,2 0 18 0,1 0 16 16,2-1 12-16,2 1 8 0,-1 1 6 0,2 3 13 16,1 2 16-16,-1 1 14 0,0 2 3 0,5 1 23 15,-1 7-5-15,1 2-3 0,-1 6 16 0,0 2 6 16,4 4-4-16,-2-3-1 0,3 4-2 0,0 0-7 16,3-2-9-16,2 1-9 0,-4-2-12 0,-1-1-8 15,4 1-15-15,-3 3-4 0,3-3-7 0,-4-2-11 16,0-1-6-16,0 1-16 0,-1-3-35 0,-2 0-49 15,-2-3-72-15,0 3-61 0,-4-6-71 0,-1 4-71 16,1-6-90-16,-9 4-1135 0,5-5 512 0,-1-5 340 16</inkml:trace>
  <inkml:trace contextRef="#ctx0" brushRef="#br0" timeOffset="47273.717">12959 12787 109 0,'-19'-3'242'0,"-1"2"-11"0,0 0-6 15,1-1 0-15,5 2-9 0,0-1-8 0,3 1 2 16,-1 0-5-16,2 0-4 0,4-2-7 0,-1 2-23 15,7 0-11-15,-14 0-15 0,14 0-7 0,-5 0-19 16,5 0-10-16,0 0-12 0,-8 2-16 0,8-2 4 16,0 0 1-16,0 0 1 0,0 0 2 0,0 0 6 0,11 8-10 15,-11-8 14-15,16 0 4 0,0 2 7 16,3-2 0-16,9 0 2 0,4 0-2 0,2 0 5 16,20 0 6-16,-2-2-2 0,7-2-4 0,-4 1 1 15,0 0-4-15,9 1-6 0,5-1 1 0,23-3-10 0,-30 2 0 16,34 0-8-16,-28 1-8 0,27-3 20 0,-5 1-7 15,-23 0-7-15,0 3-8 0,24-1-3 0,-27 0-7 16,27 1-6-16,-26-1-2 0,-1 5-7 0,0-4 0 16,29-5-9-16,-30 4 2 0,-2 1-7 0,3 0-2 15,-1-1-1-15,-6-2 0 0,4 3-2 0,-3 0-1 16,-8-1-1-16,5 0 1 0,-3-1-2 0,3 0 4 16,-4 2 0-16,7 0-3 0,0-3 1 0,0 0 1 15,0 1-2-15,0 1 4 0,4-2 11 0,-1 0-16 16,-1 1 20-16,-1-5-13 0,2 6 3 0,-3-3-14 15,0 0 1-15,2 4 5 0,2-1-8 0,0-3 5 16,1-1-3-16,1 3-1 0,2 2 2 0,-2-2-1 16,-1 1-3-16,-2-2 2 0,-2 3-1 0,-3-1 6 15,-5-1-7-15,-10 1 5 0,-4 0-3 0,0-1-16 16,0 2 13-16,2-2 5 0,-5 3 2 0,-1-2-2 16,-3 1 4-16,-11 1 0 0,3-1-4 0,-3 0 1 15,-6 2 0-15,1-1-3 0,-3 1 11 0,-1-2-17 0,2 2-17 16,-2-2 15-16,-1 2-7 0,-3 0-12 0,2-2 0 15,-3 2 0-15,-5 0 0 0,13-1 0 16,-8 1-48-16,-5 0-84 0,4-2-71 0,-4 2-103 16,0 0-99-16,0 0-116 0,-27 0-132 0,5 2-1322 0,-12-1 659 15,-26 1 438-15</inkml:trace>
  <inkml:trace contextRef="#ctx0" brushRef="#br0" timeOffset="48078.434">13175 13716 169 0,'-2'-4'320'0,"2"-2"-17"15,0 4-20-15,0 2-24 0,-2-5-21 0,2 5-12 16,0 0-4-16,0 0 4 0,-1 12-5 0,1-5 1 16,-3 5 6-16,3 5-31 0,-1 2 1 0,1 1-25 15,-2-1-7-15,4 9-17 0,-2-2-7 0,0 0-7 16,1 1-2-16,-2-3-22 0,5 3-6 0,-4 0-10 16,0-1-12-16,0-2-27 0,0 3-3 0,0-1-9 15,-4-7-4-15,4 1-4 0,-2-5-8 0,-1 2 4 16,-2-5-6-16,3-1 0 0,-1-3-8 0,3-2 9 15,-1 2-3-15,-1-5 2 0,1 2 0 0,1-5-7 16,0 0 3-16,0 0-4 0,-8-16-3 0,5 4-3 16,-1-6-3-16,-3-8-1 0,5-1-1 0,-2-5-2 15,-2-4-1-15,3-10 3 0,-1 0-1 0,2 0-3 0,-1 9 4 16,-3-10-3-16,2 10 1 0,1-8 0 16,2 10-10-16,2 2 12 0,1 3 0 0,2 0 5 15,-1 7 4-15,2 4 5 0,4-6-7 0,-4 8-1 16,4 0-2-16,3 1 0 0,-2 4-1 0,4-1-2 15,-2 1 0-15,1 3-1 0,3 1 0 0,-2 0 3 16,0 2-6-16,2 1 2 0,0-1 1 0,1 2 1 16,1 0-6-16,-1 3 4 0,0 0-1 0,-2 1-3 15,2 0 2-15,2 0-6 0,-9 1-21 0,8 2-12 0,-5-1-28 16,1 1-37-16,-5 3-32 0,0-3-23 0,1 4-16 16,-3 1-27-16,-2 2-25 0,-1 0-30 15,-2 1-44-15,1 3-14 0,-4 3-843 0,-6-1 384 16,-2 0 258-16</inkml:trace>
  <inkml:trace contextRef="#ctx0" brushRef="#br0" timeOffset="48273.91">13216 13927 240 0,'-1'2'264'0,"1"-2"-16"0,0 0-9 0,1 6-14 15,-1-6-5-15,0 0-5 0,0 0-11 0,27-9-5 16,-8 4-9-16,-1 0-14 0,4 0-12 0,8-2-15 15,1 0-16-15,2 0-7 0,-2 1-7 0,0 2-23 16,-2 2-12-16,-1-3-10 0,-7 3-27 0,-1 2-26 16,-1 0-39-16,-7 0-49 0,-1 1-40 0,-2 5-36 15,1-1-50-15,-5 0-38 0,-1 4-661 0,0 0 298 16,-4 2 198-16</inkml:trace>
  <inkml:trace contextRef="#ctx0" brushRef="#br0" timeOffset="48509.879">13267 14296 158 0,'-5'0'330'16,"5"0"-25"-16,-9 0-17 0,9 0-19 0,0 0-25 16,0 0-15-16,0 0-11 0,0 0-20 0,12-7-5 15,-2 5-7-15,10-1-21 0,1-1-10 0,5-1-16 16,5 0-4-16,-1 0-19 0,0 0-5 0,2 0-17 15,-1 3-15-15,-2 0-5 0,-3-1-20 0,-6 2-35 16,2 0-34-16,-3 1-40 0,3-2-44 0,-3 2-39 16,-1 2-41-16,2-2-41 0,0 1-46 0,-8 0-663 15,2 2 309-15,3-2 206 0</inkml:trace>
  <inkml:trace contextRef="#ctx0" brushRef="#br0" timeOffset="50715.899">14246 14059 242 0,'10'-14'256'15,"-3"-2"-8"-15,-4 0-5 0,1-1-5 0,0 0-9 16,-4-1 3-16,4 3-11 0,-8-2-7 0,3 2 5 16,-6 2-13-16,4 1-4 0,0 3-13 0,-6 0-10 15,0 1-14-15,0 0-11 0,-5 4-11 0,-4 2-1 16,-3 0-9-16,-6 2-5 0,-1 4-10 0,-3 2-9 15,-3 5-9-15,0 1-15 0,2-2-1 0,-4 5-6 0,5-1-12 16,1 2-3-16,6 1-8 0,1-1-4 16,6-4-13-16,3 3 2 0,4-1-8 0,2 1-7 15,1-4-12-15,4 4-20 0,3-6-8 0,0 0-11 16,3 3-4-16,4-6 9 0,-2 2-1 0,3-4 0 0,1 0 4 16,1-1 2-16,-1-3 19 0,3 3-12 0,-2-3-4 15,0 0 2-15,3 0-6 0,-3 0 0 16,3 0 8-16,-3 2-5 0,0-2 1 0,-1 5 14 15,3 0 0-15,-3 0-6 0,0 4 4 0,0-1 7 16,5 7 0-16,-3-1 6 0,3 7 4 0,-1 3-2 0,1-2 15 16,-5 2-3-16,4 1 10 0,-3 2-9 0,-2 1-1 15,-2-1-1-15,3 4 0 0,1-3-4 16,-3-2 0-16,-1 4-2 0,1 0 6 0,4-1-12 16,-6-2 1-16,3 0-3 0,-4-8 0 0,2 7 9 0,0-9-15 15,1 0 1-15,-3 0 6 0,-1-5-7 0,3-2-1 16,0-2 2-16,0-4-5 0,-1 1 4 0,1-4 5 15,1-2-5-15,2-6 0 0,0-1-1 16,0-6 4-16,1-3-1 0,3-10 0 0,2-2 1 0,-3 1-6 16,-2-5 3-16,3-13-2 0,1 2 2 0,1-1 1 15,-2-3-1-15,0-3-2 0,-7-2 1 0,2 0-5 16,-3-1 3-16,-2 1-1 0,-1 2 4 0,2 1-10 16,-4 4 7-16,-3 15 12 0,0 4 13 0,1 7 10 15,-2 3 13-15,3-1 8 0,-3 7 15 0,2 1 5 16,0 3-6-16,1 1-8 0,0 0-10 0,1 6-5 15,0 0-8-15,0 0 0 0,0 0-1 0,-5 19-1 16,5-3-5-16,0 2 2 0,-4 7-10 0,5 1-4 16,-2 3 2-16,6-2-2 0,-5 0-2 0,5 1-3 15,-1 2-1-15,2-4-4 0,0 1 2 0,-1-2-3 16,4-6-2-16,-4 0 0 0,0-2-2 0,3-3-6 16,-1 2-3-16,-1-6 0 0,3 0-5 0,-1-5-6 15,6 1-4-15,-5-2 2 0,4-2-7 0,2-2-4 16,2-6-2-16,1 0 2 0,0-2-4 0,-4-3 1 15,6-8-1-15,2 2 7 0,-5-7-4 0,-1-3 9 16,-1 0-10-16,1-1 9 0,-1 1 1 0,-4 0 1 16,1 1 3-16,-2-1 0 0,2 2 7 0,-7 9 0 15,0-1 8-15,-1 5 7 0,-3-4 3 0,3 5 11 16,-4 1 9-16,3 3-1 0,-2 2-2 0,0 0-5 16,2 3-3-16,-3 2-1 0,0 0-5 0,0 0 4 15,0 0-2-15,0 19 1 0,0-10-5 0,1 7-1 16,0 0 1-16,-1 1-5 0,3 2 1 0,-2-1 0 15,3 7 1-15,-3-7-6 0,6 7 4 0,-4-4-2 16,3-2-2-16,0 0-3 0,-1-2-9 0,0-2-10 0,0-4-8 16,0 0 0-16,4-1 2 0,-1-2-8 15,1-3-1-15,1-1-7 0,2-2-2 0,-1-2 0 16,0 0 1-16,2-2 1 0,0-2 0 0,1-2 6 16,-2-1 2-16,-1 0 4 0,1-1 13 0,-3 1-9 0,-2-1 7 15,2-3-5-15,-2 1 11 0,-3 0 9 0,2-6 2 16,-1 7 15-16,-3-2 13 0,1 1 11 0,0 1 3 15,-2-2 12-15,-1 5 9 0,0-3 7 16,-1 1 8-16,-1 1 4 0,2 2 9 0,0 0-2 0,0 0-4 16,0 5-8-16,-1-7-9 0,0 4 0 0,1 3-19 15,0-5-3-15,0 5-6 0,0 0-3 16,0 0 0-16,0 0-8 0,0 0 0 0,0 0-5 0,0 0-2 16,0 0-1-16,0 0-2 0,-3 12-6 0,3-12-1 15,3 4 1-15,-3-4 0 0,0 0 0 0,0 5-3 16,0-5 2-16,0 0 1 0,0 0-2 0,0 0 0 15,0 4 1-15,0-4-3 0,0 0 6 0,0 0-3 16,0 0-3-16,0 0 3 0,0 0-1 0,0 0 3 16,0 0-1-16,0 0 4 0,0 0 1 0,0 0-2 15,0 0 5-15,0 0-9 0,0 0 1 0,-3-14-5 16,1 11 4-16,-2-2-4 0,3-2-1 0,-2 1 4 16,1-3-5-16,-1 1 0 0,-1-3-1 0,4 1 3 15,-2-2 0-15,0 2 4 0,1 1-5 0,-3-2 3 16,4 2-2-16,-4 0 3 0,4 0 1 0,-1 2 0 15,-1 2 2-15,-1-1-1 0,3 1 2 0,0 5 0 16,0-7-2-16,0 7-4 0,-4-5 0 0,4 5 0 16,0 0-7-16,0 0 0 0,0 0-2 0,0 0 0 15,0 0-6-15,4 20 7 0,-1-8-1 0,3 2 1 16,-5 6 1-16,6-1-1 0,-5 0 2 0,2 0 4 16,2 0-5-16,2-1-2 0,-3 3 4 0,0-1-3 15,0 3 1-15,2-3-2 0,0-1 0 0,0-1 2 16,-2-3 2-16,1-1-3 0,3 0 0 0,-1-6-1 15,0 1-7-15,-1-3 2 0,7-1 0 0,-9-4-7 16,3-1 2-16,1 0 1 0,2-4-2 0,1-2 5 16,-3-2 2-16,4-5-1 0,-3-2-1 0,5-7 0 0,-2-4 0 15,0-1-2-15,-8-2 4 0,3-1 1 0,-3-2-4 16,0-3 2-16,0-14 0 0,0 16 1 16,-1-16 4-16,-3 1 0 0,-1-1-3 0,-4 16 4 15,2-1-2-15,-3 0 4 0,-3 2 4 0,3 2 6 0,-2 5 3 16,1 6 10-16,1 2 4 0,0 1 8 15,1 7 8-15,2 3-9 0,-1 0-2 0,-1 1-11 16,4 5 2-16,0 0-1 0,0 0-6 0,-4 20 1 16,3-3-3-16,0 8-4 0,2 2 3 0,3 3 8 0,0 0-15 15,0 4 0-15,-2 1 2 0,2-2-6 0,1 2 5 16,0 2-5-16,-1-1 0 0,1-1 4 0,-1 0-4 16,0-1 1-16,-2-1-2 0,2-3-6 15,2-1 0-15,-2-2-17 0,0-10-6 0,1-1-11 0,0-3 1 16,3-5 5-16,2 1-3 0,1-5 2 0,0-2 11 15,3-2-4-15,0-4 1 0,1 1 0 0,2-7 2 16,2 1 3-16,-2-5 2 0,-4-2-3 0,7-4 4 16,-5 0 1-16,-1-4 3 0,4 0-2 0,-4 0 1 15,2 2 4-15,-5 5-3 0,-2 2 2 0,0 1 1 16,-4 2 2-16,4 3 4 0,-8 3 2 0,3 0-6 16,0 1 0-16,-4 1-3 0,4 2 1 0,-4 2 2 15,0 0 2-15,1 10-1 0,-2-3 1 0,1 3 2 16,-4 2-6-16,4 1 5 0,0 5 3 0,-2-1-8 15,0 0 9-15,1 0-3 0,2 0-8 0,-1 0-10 16,2 0-9-16,0-7-9 0,3 2-7 0,0-4-1 16,3 1 5-16,1-4-3 0,0-1 0 0,-1-4 5 15,3 0 0-15,1 0 1 0,0-2 3 0,0-4 3 16,-1 0 1-16,3-4-2 0,2-2 6 0,0-2 5 16,0-6 1-16,-1-1 5 0,3-1 0 0,-3 2 3 15,-2-5 2-15,1 3 4 0,-4 4-1 0,3 2 1 16,-5 1 3-16,1 3 6 0,-3 2 7 0,-2 0 10 15,4 5 10-15,-6-3-5 0,3 3-2 0,-2 4-2 16,1-3-6-16,-4 4 0 0,0 0 9 0,0 0 10 16,6 13 1-16,-6-4 4 0,0 2-1 0,-1 4-1 15,2 4 3-15,-2 5-1 0,-3 3-3 0,3 1-5 16,-1 1 4-16,1 1-4 0,0-1-3 0,1 4-2 16,0 1-2-16,1-1-2 0,-1-1-3 0,-1 5 0 15,1 9 1-15,-1-8-3 0,-1 8-1 0,0-12 0 0,-1 12-2 16,-1-12-3-16,4 14 4 0,-6-13-7 0,5 11 0 15,-3 2 1-15,0-16-3 0,0 4 9 16,4 0-11-16,-2-3 1 0,-1 1-4 0,3 0 3 16,0 3-5-16,3 9 2 0,-3 3 4 0,0-14-4 15,1-1-2-15,-1-2 1 0,1-3 1 0,3 0 2 0,-1-3-6 16,-1 1 4-16,1-8-3 0,-2-2 4 0,-1 0 1 16,4-6-2-16,-4 0-2 0,0 2 3 0,0-8 3 15,-4 2-2-15,1 0-1 0,-3-1 4 16,0 0-1-16,-5-2-2 0,-3-1 0 0,1-3 1 0,0-2 0 15,-3-4-1-15,-2 1 3 0,2-7 0 0,-1 0-2 16,3-3 3-16,-3-6-3 0,3-5-1 0,2 0 9 16,4-4-10-16,3-2 0 0,3-3-2 0,5 0 4 15,3-11-5-15,6 0-5 0,6 3 0 0,3-1-5 16,4 3-12-16,-1-4-8 0,4 8-6 0,4-4-11 16,3 4-15-16,2-1-19 0,2 2-18 0,0-1-12 15,-1 4-31-15,-1-1-24 0,0 4-33 0,-9 4-43 16,-2 2-30-16,-6 0-45 0,3 2-41 0,-5-4-53 15,-8 1-1066-15,-2 2 492 0,-7 2 330 0</inkml:trace>
  <inkml:trace contextRef="#ctx0" brushRef="#br0" timeOffset="51241.598">14898 13704 39 0,'-14'-3'213'0,"-3"-1"2"0,4 2 10 15,2-3-2-15,2 2 2 0,-3 0 8 0,7 2-2 16,0 0-9-16,0-2-16 0,0 2-15 0,5 1-10 16,0 0-7-16,0 0-2 0,13-3 9 0,-2 3-4 15,10-3-1-15,9 3-4 0,1 0-6 0,2 0-11 16,3 0-3-16,0 0-10 0,14 0-5 0,-13 0-3 15,15 3-6-15,-12-3-7 0,-3 4-6 0,-2-3-12 16,3 1 1-16,-6 0-8 0,-1-2-3 0,0 3-5 16,-12-3-5-16,1 3-1 0,-7-3-2 0,-1 1 4 15,-1-1-4-15,-3 1 0 0,-1 1 6 0,-2-1 6 16,-5-1 9-16,10 0 6 0,-10 0 6 0,5 1 2 16,-5-1-2-16,5 0 4 0,-5 0-21 0,0 0 0 15,0 0-9-15,0 0-12 0,0 0-7 0,0 0-8 16,0 0 4-16,-13-9-39 0,7 9-33 0,-3-3-47 0,-1 2-67 15,-6 0-100-15,0-2-71 0,-6 3-89 16,-1 0-110-16,-9 0-1348 0,-8 0 612 0,-13-4 410 16</inkml:trace>
  <inkml:trace contextRef="#ctx0" brushRef="#br0" timeOffset="52525.067">16045 4951 61 0,'-9'0'328'0,"4"0"-13"0,-5-2-2 0,1 0-3 0,1 2 9 15,8 0 3-15,-10-1-3 0,10 1-2 16,-9 0-16-16,9 0-22 0,-5-1-23 0,5 1-28 0,0 0-22 15,0 0-19-15,0 0-16 0,0 0-8 0,0 0-3 16,24 8-6-16,3-7-1 0,8 2-12 0,2-3-6 16,18 2-28-16,-2 1-6 0,5 2-2 0,1-4-4 15,-2 2-5-15,3-3-4 0,-1 0-7 0,1 0-6 16,-3 0-3-16,0 0-10 0,-1 0-4 0,2-4-7 16,-5 1-5-16,-2-2-2 0,-11 3-6 0,-2-1 3 15,-4-2-8-15,0 1-4 0,-5 0 1 0,0 0-6 16,-8 2-4-16,-3-3-3 0,-8 3-7 0,1 2-15 15,-4 0-14-15,1-3-26 0,-3 3-24 0,-5 0-36 16,8 0-52-16,-8 0-41 0,0 0-33 0,0 0-36 16,-2 7-27-16,-4 1-34 0,-4-3-27 0,-7 4-48 15,-2 1-900-15,-3 4 435 0,-3-1 290 0</inkml:trace>
  <inkml:trace contextRef="#ctx0" brushRef="#br0" timeOffset="52839.373">16446 5271 14 0,'-30'9'314'0,"2"2"-29"0,0-2-17 0,-1 0-19 16,9 0-2-16,2-2-2 0,4-5 3 0,4 3-12 0,1-1-8 15,0 0-9-15,5-3-19 0,-1 2-11 16,5-1-1-16,0-2-6 0,5 6 0 0,9-4 9 16,14 1 1-16,11-3-6 0,17 0-6 0,9-4-3 15,28-1-8-15,-28 0-9 0,33-4-12 0,-5 2-6 0,0-3-11 16,-2 1-7-16,-2-3-11 0,-21 8-9 15,23-2-9-15,-29 0-6 0,2 1-9 0,-5 1-7 0,-3 0-6 16,-6-2-6-16,-9 4-4 0,-5 0-6 16,-8-2-3-16,-8 3-5 0,1-2-4 0,-10 1 0 0,3 2-5 15,-3-2-3-15,-5 2 0 0,4 0-3 0,-7-3-6 16,-3 3-1-16,11 0-11 0,-11 0-31 16,4 0-43-16,-4 0-79 0,0 0-68 0,0 0-71 15,-29 4-75-15,13-3-85 0,-7 2-1196 0,-7 1 546 0,-5 1 364 16</inkml:trace>
  <inkml:trace contextRef="#ctx0" brushRef="#br0" timeOffset="53841.902">17581 12426 203 0,'-5'-1'277'0,"-3"0"-3"16,3-2 8-16,0 1 11 0,0-1 2 0,1 1-4 15,4 2-16-15,-5-4-13 0,5 4-25 0,-1-3-22 0,1 3-26 16,0 0-22-16,0 0-6 0,10-6-5 0,3 3-8 16,5 2-1-16,11 1-10 0,1-3 7 0,5 3-10 15,6 1-11-15,15-1 3 0,1-2-11 0,3 2-8 16,-3-1-5-16,2-1-4 0,2 2-11 0,-2 0-3 15,-3 3-5-15,-1-6-6 0,-2 0-5 0,-16 3-6 16,2-1-5-16,1 0-5 0,-2-2-3 0,1-1-2 16,-2 1-7-16,0-3-6 0,-4 3 0 0,0-2-7 15,-6-1 0-15,-4 2-2 0,-3-1-3 0,-3-2-4 0,-2 7 0 16,-3-4-2-16,-1 3-2 0,-4-1-13 0,0 1-19 16,0-1-20-16,-1 2-53 0,-6 0-34 15,5-2-40-15,-5 2-23 0,0 0-30 0,-8 14-25 0,-3-8-26 16,-3 3-34-16,-4 3-29 0,-5 3-970 0,-5 0 434 15,0 1 290-15</inkml:trace>
  <inkml:trace contextRef="#ctx0" brushRef="#br0" timeOffset="54508.127">17663 12779 138 0,'-22'-2'263'0,"4"0"-1"16,-2 2-8-16,1 0-3 0,7-3-1 0,-2 3-12 16,8 0-19-16,-2 0-18 0,8 0-15 0,-8 0-19 15,8 0-15-15,0 0-10 0,0 0-2 0,0 0 3 16,35 3 1-16,-4-3-5 0,2 1 1 0,20-2 6 16,6 1-4-16,4-3 5 0,2 3-2 0,27-2 0 15,-25 0-3-15,23-1-12 0,-26 0-4 0,26-1-8 16,-28 4-9-16,1-3-2 0,29 1-8 0,-31-1-1 15,-1 1-2-15,-1 0-10 0,-1 0-3 0,-4-1-3 0,-3 3-3 16,-11-3-2-16,-4 1 1 0,-5-1-4 0,-1 3 0 16,-9-1-2-16,-3 0-2 0,-4 1 2 0,-1-1 27 15,-3 1 9-15,-3-2-4 0,1 2 0 0,-3-2 8 16,-5 2-3-16,10 0-8 0,-10 0 2 0,7 0-7 16,-7 0-4-16,0 0-11 0,6-2-1 0,-6 2-13 15,0 0-7-15,0 0-3 0,0 0-7 0,0 0-5 16,0 0-15-16,0 0-30 0,3-3-53 0,-3 3-57 15,0 0-58-15,-16-7-48 0,10 4-56 0,-6-4-48 16,2 3-59-16,-9-2-56 0,1 1-74 0,-2-1-1153 16,-8-5 556-16,1 0 368 0</inkml:trace>
  <inkml:trace contextRef="#ctx0" brushRef="#br0" timeOffset="77205.326">12025 7415 24 0,'-8'0'155'0,"8"0"-11"0,-6 0-13 15,6 0-10-15,0 0 3 0,0 0-9 16,0 0-16-16,-7 2-2 0,7-2-13 0,0 0-2 0,0 0-1 16,0 0 8-16,0 0-3 0,0 0 4 0,20 0 2 15,-10 0-2-15,3 0 1 0,0 0 0 0,7 0-1 16,3 0-4-16,4 0-3 0,2 0-1 0,2 0-1 16,0 0-4-16,3 0-1 0,3 0-6 0,-1 0-8 15,5 0-2-15,10 0-2 0,0-2-3 0,4 2-6 16,-5 0-7-16,-9-2-2 0,10 0-1 0,0-1-8 15,0 3-1-15,-14 0-2 0,2-1-6 0,-1 0 1 16,-1 1-3-16,-4 0-2 0,-1 0-5 0,-1-3 1 16,-3 3-4-16,-8-1 2 0,2-1-5 0,-3 1 3 15,-1 1-3-15,-4 0 2 0,-1 0-6 0,-2-1 3 16,0 1-6-16,-4 0 0 0,1 0-12 0,-8 0-16 16,10 0-17-16,-6 1-24 0,-4-1-27 0,0 0-29 15,0 0-29-15,0 0-42 0,-23 7-630 0,10-6 276 16,-6 3 184-16</inkml:trace>
  <inkml:trace contextRef="#ctx0" brushRef="#br0" timeOffset="77571.498">12204 7711 156 0,'0'0'239'0,"0"0"-10"0,-10-1-20 16,10 1-15-16,0 0-22 0,0 0 0 0,0 0-13 15,0 0-1-15,29-4-8 0,-7 1-3 0,9-2-5 16,6 1-8-16,15 0-9 0,0 3-5 0,2-7-15 16,6 4-7-16,0-1-6 0,2 4-15 0,-5-2-5 15,0 3-9-15,6-5-7 0,-10 5-7 0,2-1 2 16,-17-1-9-16,3-1-6 0,-5 3 2 0,-2 0-6 15,-5-3-2-15,0 1-6 0,-8 2-3 0,-1-1 1 16,0 1-2-16,-7-1-1 0,-2 0-4 0,-2 2 0 16,-1-2-2-16,-2 1 0 0,2-2 3 0,-3 1-8 15,-5 1-1-15,8-6-3 0,-7 4-12 0,3-2-14 0,-4 1-26 16,0 3-26-16,-4-9-61 0,3 5-59 0,-4-3-62 16,-5-1-681-16,-1 1 313 0,-7 0 208 15</inkml:trace>
  <inkml:trace contextRef="#ctx0" brushRef="#br0" timeOffset="78477.446">8639 7441 137 0,'-22'1'155'16,"1"1"0"-16,2-1 1 0,0 3-3 0,2-3-3 0,2 2-2 15,2-3-3-15,1 1-7 0,2 1 0 0,1 0-9 16,4-2-5-16,5 0-15 0,-8 3-6 0,4-3-8 16,4 0-6-16,0 0 4 0,0 0-6 0,22 3-7 15,-5-3 0-15,9 0 0 0,8-3 3 0,4 0-6 16,17 1-5-16,1 0-5 0,0-2-4 0,0 0-4 15,3-1-4-15,1 3-6 0,-1-2-4 0,2 2-3 16,5-2 1-16,-6 3-6 0,2-4-2 0,-3 4-8 16,0 1-2-16,-2 0-3 0,-2-2 0 0,-1 2-3 15,-3-3 1-15,-13 6-7 0,0-6-1 0,-4 6 0 16,-1-6 2-16,-2 6-3 0,-5-3-2 0,-7 2-2 16,1-1 4-16,-3 1-6 0,-3-2-1 0,-1 2-3 15,-3-2-4-15,1 1-5 0,-2-1-16 0,-5 0-17 16,1 1-19-16,-5-1-24 0,6 3-24 0,-6-3-25 0,-1 4-30 15,1-4-38-15,-13 3-693 0,1 0 298 0,-5 0 198 16</inkml:trace>
  <inkml:trace contextRef="#ctx0" brushRef="#br0" timeOffset="78923.843">8521 7706 163 0,'-11'0'212'0,"-1"0"-10"0,2-3-5 15,0 3-2-15,0-1 0 0,2 1-5 0,-1 0-1 16,9 0-9-16,-9 0-6 0,9 0-8 0,-5-2-14 15,5 2-11-15,0 0-11 0,0 0-11 0,0 0-10 16,41-4 3-16,-6-1-7 0,17 0-7 0,5 0 3 16,6 1-9-16,32-2-1 0,-6-2-12 0,-21 2-6 15,30-2-8-15,-6 2-4 0,-27 8-2 0,26-7 4 0,-31 5-16 16,8-2-2-16,-6 2-4 0,1-5-3 0,-6 5-6 16,-4-4-6-16,-15 3 5 0,-1 2-6 0,-1-2 2 15,0-2-7-15,-8 3 1 0,-1-2 1 0,-8 4-2 16,0-2-1-16,-1 0-6 0,-4 0-2 0,-5 0-7 15,0 0 5-15,-2 0 23 0,1 0-7 0,-8 0 5 16,8-2-1-16,-4 0-4 0,-4 2-6 0,1-4-1 16,-1 4-2-16,0-6-1 0,0 6-10 0,0-5-17 15,-4 1-24-15,4 1-15 0,-4-1-34 0,3 0-49 16,-3 0-49-16,0-1-50 0,3 0-72 0,-8 0-808 16,2-2 371-16,-2-2 246 0</inkml:trace>
  <inkml:trace contextRef="#ctx0" brushRef="#br0" timeOffset="80074.075">10626 3946 84 0,'-4'-2'176'0,"0"0"3"15,0-1-2-15,4 3 0 0,-2-4-2 0,2 4-12 16,-5-2-6-16,5 2-9 0,0 0-18 0,0 0-11 16,1-8-17-16,-1 8-9 0,5-2-8 0,0-3-7 0,8 4-10 15,0-2-4-15,3-1-5 0,4 0-6 0,1 2-5 16,-1-2-3-16,10 0 3 0,-11 3-10 0,4-1-6 15,4 1-2-15,3 1-5 0,-7-3 2 16,5 2-2-16,-7-2-4 0,-1 1-3 0,8 1 1 16,-7-1-5-16,-2 0 3 0,-2 2 0 0,1-3-3 0,0-1-5 15,1 4-1-15,-5 0-1 0,0-1-3 16,-2-2-2-16,0 4-11 0,-1-1-27 0,-5 0-36 0,2 2-47 16,-2-1-33-16,-6-1-33 0,7 4-543 0,-7-1 242 15,0-3 162-15</inkml:trace>
  <inkml:trace contextRef="#ctx0" brushRef="#br0" timeOffset="80556.361">10641 4094 140 0,'0'0'170'15,"-7"-2"9"-15,7 2-10 0,0 0-6 0,-7-1-5 16,7 1-9-16,0 0-2 0,0 0-10 0,0 0-7 15,0 0-15-15,0 0-12 0,0 0-8 0,11-6-13 16,-4 6-1-16,6 0-10 0,2-2-2 0,3 0-8 16,12 2-2-16,0-4-2 0,2 3-2 0,1 0 2 15,2-1-2-15,-1 0-6 0,-1-1-5 0,1 3-4 16,-5 0 2-16,-1 0-5 0,0 0-6 0,-6 0 2 16,5 3 1-16,-5-3-7 0,-2 0 4 0,-2 0-3 15,-4 0-5-15,-1 3-1 0,-2-3 2 0,2 1-5 16,-8 0 7-16,3-1-7 0,-3-1 2 0,-5 1-2 15,10 1 1-15,-10-1 5 0,5 1-1 0,-5-1 0 16,0 0 2-16,8 2-6 0,-8-2 1 0,4 2-2 16,-4-2-3-16,0 0 3 0,0 0-2 0,0 0-5 15,7 0 10-15,-7 0-13 0,0 0-9 0,0 0-11 16,0 0-19-16,0 0-35 0,0 0-49 0,0 0-67 16,-15 4-90-16,4-4-620 0,-1 0 297 0,-4-1 198 15</inkml:trace>
  <inkml:trace contextRef="#ctx0" brushRef="#br0" timeOffset="83738.856">15409 6781 128 0,'-9'-3'173'0,"5"2"-10"0,4 1-7 15,-9-3-8-15,9 3-7 0,-8 0-9 0,8 0-2 16,0 0-11-16,-7 0-7 0,7 0-14 0,0 0-8 16,-8 0-10-16,8 0-9 0,0 0 0 0,0 0-9 15,-5 3-8-15,5-3 3 0,0 0-4 0,0 0 1 0,0 0-4 16,0 0 2-16,10 6-5 0,-1-5 1 16,0 1 2-16,4 1-2 0,6-2 5 0,9 2 4 0,3-2-5 15,3-1-5-15,2-3-2 0,6 3 0 16,12-2-4-16,-2-1-6 0,3 5 1 0,1-4 5 0,2 0-2 15,3 4-5-15,-2-4 2 0,1 0-3 0,-2 2-4 16,-5-3 1-16,-12 2-6 0,-5 1-1 0,-3 0-2 16,-1 1-4-16,-4 1 0 0,-6-1-5 0,-9-2 1 15,0 1 2-15,-2 0-4 0,-4 1 0 0,0-1 3 16,-2 0 4-16,-5 0 7 0,12 0 7 0,-12 0 8 16,6-1 2-16,-6 1 8 0,4 2 0 0,-4-2 2 15,0 0 5-15,0 0-15 0,0 0-5 0,0 0-4 16,0 0-11-16,0 0-11 0,0 0-15 0,0 0-33 15,0 0-58-15,0 0-79 0,0 0-97 0,-13-9-779 16,9 6 350-16,-1-2 234 0</inkml:trace>
  <inkml:trace contextRef="#ctx0" brushRef="#br0" timeOffset="84989.231">18427 6254 49 0,'0'0'111'0,"0"-7"-11"0,0 7 0 16,0-4 7-16,0 4 2 0,0-6 7 0,-1 3-3 15,1 3-20-15,0-7-7 0,-3 2-3 0,3 5 2 16,-5-5 4-16,5 0 3 0,-4 0-2 0,3 1-2 16,-4 0-5-16,1-2-5 0,-1 4 13 0,1-3 0 15,-5-2-4-15,0 2-2 0,2 0 10 0,-2 1-5 16,-3 0-4-16,-1 2-2 0,3 0 4 0,-4 2-6 15,-3 0-6-15,-2 0 0 0,-1 3-8 0,-2 2-8 16,-6 4 0-16,-3-2-9 0,1 3-3 0,0-1 0 16,1 6-2-16,-1-3-4 0,4 4-11 0,0-5 1 15,3 1-3-15,5 0-1 0,4 1-8 0,1 0 3 16,4-3-3-16,1 0-2 0,1 0-3 0,5 0-2 0,0-1-5 16,2 3 3-16,2-2-2 0,1 1-2 15,5-2 4-15,6 6-3 0,0-5 0 0,4 1-4 16,10 1-1-16,0-3 9 0,5 1 0 0,-2-2-3 15,6 0 2-15,-5 0-5 0,0-3-1 0,3 3 4 0,-6 1-5 16,0 0-2-16,0-2 3 0,-1 1-3 0,-11-3 2 16,2 2-1-16,-6-2 0 0,-1 1 1 15,-2 0-3-15,-1-3-3 0,-1 1 1 0,-2 1 2 0,-2 0-1 16,0-1 1-16,-2-1 1 0,1 2 1 0,-6 2 0 16,3-2 7-16,-6 0-7 0,2 3 4 0,-5 1-1 15,0-1-3-15,-6 3 0 0,3-4 1 0,-3 4-1 16,-2-2-3-16,2 0-9 0,-2 1-8 0,2 0-12 15,1-1-31-15,1-2-30 0,4-1-24 0,-1 1-32 16,0-3-41-16,6-2-35 0,-1-1-674 0,1-1 298 16,4 0 200-16</inkml:trace>
  <inkml:trace contextRef="#ctx0" brushRef="#br0" timeOffset="86273.974">18656 6192 193 0,'2'-4'233'16,"1"2"-19"-16,1-1-19 0,-3 1-21 0,-1 2-14 0,5-3-9 15,-5 3 15-15,7 8 3 0,-5-3-8 16,3 7 1-16,2 2-14 0,-4 5-11 0,1 3-12 16,0 1-7-16,1 3-10 0,-1 3-10 0,1 1-6 0,-1-1-9 15,-3 1-10-15,-1-1-8 0,1-1-4 0,-1 1-2 16,3-3-6-16,-3 1-10 0,0-3 1 0,1 2-9 15,-1-2 1-15,0 1-8 0,-2-9-3 0,0-4-3 16,2-1-1-16,-2 0-5 0,2-4-1 0,-1-2-1 16,1 1 0-16,0-2-1 0,0 0-4 0,0-4 2 15,0 0-2-15,0 0-2 0,0 0-3 0,3-18 2 16,-1 7 2-16,0-5-4 0,1-2 6 0,1 0-8 16,4-7 3-16,2 1-2 0,-4 0 1 0,2 6-2 15,0 0 4-15,0 1 0 0,3-2 0 0,0 5 0 16,3-2-2-16,-4 2-3 0,4 1 3 0,-1 2-1 15,0 2 2-15,-3 1-3 0,2 2 1 0,-1 0-3 16,2 6 6-16,-1-2-6 0,1 2 0 0,-1 2 5 16,2 2-4-16,-2 3-3 0,4-1 1 0,-2 6 3 0,1-3-2 15,0 4 4-15,1 2-3 0,1 3 0 16,-3-3 1-16,3 4-1 0,-1 2-1 0,-4-5 1 16,2 0 2-16,-3-1-1 0,3 2-3 0,-1-4-1 15,-1 1-5-15,3 0-3 0,-2-2 2 0,1 0-5 0,1-4 4 16,-5-1-1-16,4-3 0 0,-1 1 2 0,1-3-1 15,0-1 0-15,0-2-2 0,-1 0-1 0,1-3 0 16,1-2-1-16,1-1 2 0,-2-3 2 0,-3-1-3 16,1 0-1-16,-2-4-5 0,3-1 2 0,-4-2 4 15,1 0 3-15,0-2-4 0,-3 2 5 0,-4 0-2 16,1-2 2-16,-4 3 5 0,-1 3 2 0,-3-2 6 16,-5 0 0-16,-1 7 2 0,-2-3-2 0,-3 4-1 15,1-1 0-15,-4 4 1 0,-1 5 1 0,-1 0 1 16,-1 2-5-16,3 1 2 0,-2 6-1 0,3-1 3 15,2 1-5-15,2 3 0 0,2-2-3 0,2 3-1 16,2-2 0-16,3 1-4 0,2 0 1 0,2-2 0 16,2 2-1-16,2-2 2 0,-1 0-3 0,3-1-1 15,3-1 3-15,0-2 0 0,1-2 3 0,2-2-3 0,-1 2 1 16,2-3 0-16,0 0 1 0,0 0 1 16,0-2-1-16,-1 0 5 0,-2 0-2 0,3-3-2 15,-1 4 4-15,-3-2-3 0,-2 2-1 0,2-1 4 16,-4-1-1-16,3 2-1 0,-8 0-2 0,11 2 1 15,-5-2-1-15,1 0 5 0,-3 1-2 0,3 0-1 16,0 2 1-16,0 0 0 0,0 1-1 0,-3-1 2 16,5 0 1-16,1 1-3 0,-1 1 1 0,0 0 1 0,4 0-1 15,-2-1 1-15,3-1-1 0,3 0-1 0,1-1 3 16,0 1-2-16,1-4-1 0,-1-1-2 0,1 2 3 16,-4-2-1-16,2-4 1 0,-2 2 0 0,-3-1 0 15,3-4-1-15,-6 3 0 0,1-4 0 0,0 1 1 16,2-5 1-16,-5 3-1 0,-2-5 2 0,-2 4 2 15,1-5-2-15,-3 0 0 0,-1 0 2 0,-1 0 0 16,-3 1 5-16,-1 2 0 0,2 1 7 0,-4 3 1 16,2 0-2-16,-2 0-1 0,0 2 2 0,6 2-4 15,-3 2 0-15,1-2-2 0,1 1-4 0,-1 3-3 16,2-1 1-16,0-1-2 0,1 4-5 0,0 0-3 16,0 0 3-16,2-5-3 0,-2 5 3 0,9 1-4 15,-9-1 4-15,14-1 2 0,-2 1 0 0,2 0-2 16,-2 0 1-16,3-3 0 0,-1 3 2 0,-2 0-3 0,2-2 0 15,-1 2 4-15,-3 0-2 0,-1 0 0 0,-1 0-1 16,-1 2-1-16,1 1 2 0,1-2 2 16,-2 3 2-16,-1 0-4 0,2 0 0 0,-2 4 0 15,3-3 1-15,-2 4-2 0,0-1 7 0,-1 3-5 0,0-1 0 16,-2 1 6-16,1 6-5 0,-3-1 4 0,6-1-3 16,-6 0-1-16,1-3 4 0,-1 0-2 0,1 2 0 15,1-2-1-15,2 1 0 0,-2-1-1 0,4-2 1 16,-3-1-1-16,1 0-1 0,1-2 2 0,-1-1-1 15,4-2 4-15,-3-1-4 0,2 2-2 16,3-5 4-16,-3-3 0 0,0 1-1 0,5-1-1 0,-2-3-1 16,-2 0 5-16,4-4 2 0,-1-3-11 0,3-1 3 15,1-4-3-15,1-2 1 0,0-2 0 0,-7 6 0 16,2-6 0-16,1 3-1 0,-5 2 7 0,0 2-3 16,-1 1 1-16,-4 4 1 0,-1 3-1 0,1-3 7 15,-4 3-6-15,2 2 0 0,-4 1-1 0,1 1 1 16,1 3-1-16,-8-3-1 0,8 3 3 0,0 0-1 15,-15 8-1-15,11-1 0 0,0 0-1 0,0 4 0 0,1 0 0 16,0 2-1-16,2 0-5 0,1 4-4 16,0-1-7-16,2 2-22 0,2-1-24 0,1 0-43 15,4-1-39-15,10 2-48 0,4-2-60 0,-3-8-645 16,5 2 300-16,2-4 198 0</inkml:trace>
  <inkml:trace contextRef="#ctx0" brushRef="#br0" timeOffset="88223.189">20939 6076 103 0,'-12'-14'257'0,"3"6"-16"16,-4 2-15-16,0 0-12 0,0 2-14 0,-3 4-10 16,3 0-11-16,-5 4-5 0,1 7-6 0,-6 3-12 15,3 5-10-15,-1 3-7 0,4 2-10 0,2 1-7 16,1 6-13-16,5 1-6 0,2 1-11 0,-1 1-12 15,8-1-3-15,2 0-11 0,5-2-2 0,2 1-8 16,5-3-6-16,1 0-4 0,3-3-7 0,5-2-5 16,3-3-4-16,1-1-4 0,0-3-10 0,1-1-6 15,1-5-5-15,2 0-10 0,-2-4-3 0,3-2-4 16,-4-4-15-16,4-3-15 0,1-3-8 0,-2-1-4 16,-2-4-2-16,-1-1 1 0,-1-5 3 0,-1 1 2 0,-2-4 9 15,-1-4 2-15,-2 0 4 0,-7 1 4 16,2-3 3-16,-4 0 5 0,-3 2 3 0,-2 3 1 15,-5 2 4-15,-2-2 4 0,-2 4 5 0,-3 2 2 0,0 3 0 16,-1 1 1-16,-3 2-1 0,-9-1 3 0,3 4 0 16,-6 3 2-16,2-2 2 0,-3 8-5 0,3-1-1 15,-2 0 2-15,2 5 1 0,2 0-2 0,4-1-2 16,3 4-2-16,2-5-3 0,3 5 0 0,1-1-8 16,4 1 2-16,1-2 6 0,4-1-5 0,1 1-5 15,4-1-14-15,1 0 4 0,8 0 4 0,-5-3-4 16,4 0-3-16,0-2 2 0,0 1 2 0,-1 1 1 15,1-3 6-15,-7-1-1 0,4 2 2 0,-4-2 2 16,-2 0 0-16,0 2 4 0,-2-1 2 0,0 1 1 16,-1-1-1-16,0 0 1 0,1 2 3 0,-3-1 0 15,1 2 2-15,1-1-1 0,-2 1 1 0,2 0 2 16,-1 0 1-16,3 2-1 0,-1-2 0 0,1 3 1 16,0-4 2-16,-1 1 2 0,3 1-1 0,1-2-3 15,-2-2 3-15,0-2 1 0,1 3-2 0,3-6 1 16,-2 1 4-16,-1-1-2 0,1-2-2 0,0-2 0 15,2-5 0-15,0 3 2 0,-1-6 1 0,-2 0 0 16,0-3 2-16,3-5 0 0,-3-3 11 0,1 2 2 0,-1 0 9 16,-1 0 0-16,-3-3 2 0,1 5 17 0,-3 7 25 15,0-2 11-15,0 0-6 0,0 5 15 16,-3 0 13-16,3 3 4 0,-4 1-2 0,4 4-14 0,-3-1-4 16,-1 0-9-16,0 5-14 0,4 0-5 0,-4 0-10 15,0 0 3-15,5 14-5 0,-4-2 3 0,6 5-3 16,-6 0-2-16,2 9-8 0,-5-1-6 0,5 5 7 15,-2 1-8-15,-1-1 5 0,-1 2-7 0,2-2-1 16,-2 3-8-16,2-1-1 0,-2-3-3 0,2 1-1 16,-1 3-1-16,0-4-4 0,0-2 0 0,3-1-12 15,-3-7 1-15,-3 7-4 0,7-8-1 0,-4-1-7 16,0-5-3-16,3 0-2 0,0-2 2 0,0-5-3 16,-2-1 4-16,3-1 7 0,-4-3-4 0,0 0 2 15,15-12 0-15,-7 3-2 0,-2-7 5 0,2-2-2 16,4-5 4-16,0-6-5 0,-3 0 3 0,0-2 0 15,0-1 3-15,0-1 7 0,0 1-7 0,-1 3 0 16,-2 2-1-16,3 3 5 0,-2 7-3 0,0 2 5 16,-2 0-1-16,0 4-2 0,0 1 1 0,-2 3-1 15,1 3-1-15,0 0 1 0,-2 2-5 0,3 0 8 16,-5 2 0-16,9 7-2 0,-5-2 1 0,3 2 1 16,-2 3-2-16,0 0-1 0,-3 1 7 0,2 0-4 0,-4 3 0 15,0-1-2-15,0 1 4 0,-1 3-5 16,-3-5 5-16,-1 2-3 0,-3 1 0 0,-1-3 3 0,-1 3-4 15,1-4-2-15,-1 0-2 0,0-1-3 0,-3 3 2 16,5-5-5-16,-1-1-3 0,4-2 1 0,0 0-4 16,1-1 1-16,0 0-5 0,2-3 3 0,-1 2-1 15,3-3 0-15,0 0 1 0,0 0 3 0,7 7 0 16,-1-6 3-16,2 0 0 0,3-1-1 0,2 3 5 16,1-3-8-16,3 2 0 0,-1-2 2 0,3 0 0 15,-2 0 0-15,1-2 8 0,0 2-5 0,1-2 1 16,-5 1 2-16,5-1 2 0,-5-1-3 0,0 1 3 15,-1-4-2-15,5 0 2 0,-8 1 4 0,0-4-3 16,1-1 1-16,-5 2 4 0,3-7-1 0,1 2 1 16,-3-4 0-16,-2 6 1 0,-4-2 3 0,4-2 1 15,-3 3 1-15,-1 0 4 0,1 2 8 0,-4-2 7 0,4 2 3 16,-1 1 2-16,-1 4-3 0,0-1-5 16,0 0-1-16,2 3-1 0,-2 3 3 0,-2-7-9 15,2 7-1-15,0 0-1 0,0 0-3 0,0 0 0 0,3 15-5 16,-2-5 4-16,-2 1-3 0,2 4 1 0,-2-1-2 15,2-2 1-15,2 5 1 0,-2 0-1 0,0 0-4 16,2-1 0-16,1 1-1 0,-2-2-6 0,4-2-2 16,-3-1-8-16,4-2 1 0,-2 0 0 0,0-1 0 15,1-2-1-15,0-2 1 0,0-3 0 0,-1 1-2 16,1-3-1-16,-6 0-2 0,15-8 1 0,-5 1 4 16,-1-7-1-16,2 0-1 0,-1-4 5 0,-1-7 1 15,0-1 0-15,0-2 2 0,0-3 4 0,-4-1-6 16,-1-2 4-16,5 2 1 0,-8-4 6 15,4-1 0-15,-1 3 0 0,-1-1 2 0,-1 1 4 0,2 3 26 16,-3 7 16-16,1 4 23 0,-1 1 12 0,-1 8 0 16,0 2-6-16,-1 1-10 0,1 1-3 0,0 3-11 15,0-1-7-15,0 5-4 0,0 0-1 0,1 17-5 16,5-5 4-16,-3 5-1 0,1 9-6 0,-2-1-6 16,2 3-1-16,3 1-1 0,-2 2-5 0,-1 1 0 15,2 1-2-15,0 0 3 0,2-2-5 0,0 1-1 0,0-1 3 16,0-1-14-16,1-4-7 0,1 0-1 0,3-5-14 15,-4-3-6-15,5-3-3 0,-5-1-1 16,6-4 3-16,-2 2-4 0,5-5-4 0,-5-2 3 16,0-4-4-16,6-2-2 0,-6-3 2 0,6-2 0 0,-1 0 0 15,-6-5-8-15,4-3 6 0,-5 1 0 0,2-5 4 16,1-5 3-16,-5-1 4 0,0 0 3 0,-3 6 0 16,-2-2 5-16,0-5 0 0,-3 10 3 0,-2 0 1 15,-3 4 5-15,0-1-3 0,-2 3 1 0,1 1 0 16,-4 3 1-16,-1 0 2 0,-2 4-2 0,-1 3-1 15,1 1 2-15,-4 3-1 0,2 2 1 0,3 3-4 16,-2 1-9-16,4-2 0 0,0 5-5 0,5-5-11 16,-1 1 4-16,3 0 4 0,2 0 3 0,1-3-1 15,0 0 3-15,3-2 1 0,1 0-2 0,0 0 0 16,2-3 5-16,-1 4 2 0,3-2 0 0,0-3 3 16,1 4-2-16,0-2 7 0,-1 1 0 0,-2-3-2 15,2 1 2-15,0 1 4 0,0-1-1 0,1 1-4 16,0-2 6-16,0 1 0 0,0 0 0 0,-1 2 0 0,3-5 2 15,-1 4 0-15,0-2-2 0,-2-1 4 16,2 4-1-16,-1-5 0 0,1 2-3 0,1-2 4 16,-3-2 2-16,2 0-1 0,-1-1-1 0,2 1 0 0,1-3-1 15,-3-3 3-15,5-1 1 0,-3-2-2 16,1-2 2-16,2 1 1 0,-6-5 1 0,3-1-2 0,-2-5 0 16,3-1 0-16,-2-1-2 0,-3 1 5 15,1-5-2-15,0 2 5 0,-2 1 8 0,-1 3 5 0,-3 2 13 16,3 2-2-16,-3 2 20 0,0 5 11 0,-2 3 8 15,2-2 0-15,-1 5-10 0,0 1 1 0,-1 2-13 16,-1 3-5-16,0 0-5 0,0 0 11 0,-5 13-12 16,4-1 5-16,-2 5-7 0,0 6-4 0,0 2-7 15,3 3-2-15,-4-3 2 0,1 2-3 0,2-1-3 16,2 0 1-16,2 3-8 0,-1-5-8 0,0 1-4 16,1-5-7-16,1 1-2 0,1-4-18 0,-1 2-8 15,4-4-19-15,-3-3-17 0,5-2-37 0,-2-1-47 16,2-4-53-16,0 0-63 0,4-5-86 0,-1-1-727 0,-1-5 361 15,3 0 242-15</inkml:trace>
  <inkml:trace contextRef="#ctx0" brushRef="#br0" timeOffset="88376.83">22470 6199 244 0,'-29'1'355'16,"11"3"-42"-16,3-3-35 0,3 3-27 0,4-1-27 15,2 1-22-15,3-3-18 0,3-1-23 0,9 7-16 16,3-2-16-16,9-3-23 0,9 1-48 0,4-3-95 16,16-3-114-16,-10 1-671 0,-3-3 274 0,1-3 184 15</inkml:trace>
  <inkml:trace contextRef="#ctx0" brushRef="#br0" timeOffset="89071.325">23895 6512 66 0,'-8'0'215'0,"2"1"-4"15,-2 1-2-15,3-2-2 0,0 0-7 0,5 0-16 16,0 0-12-16,0 0-15 0,0 0-16 0,0 0-14 15,0 0-3-15,0 0-12 0,23 0-7 0,-1-2-7 16,8-2-10-16,0-1-4 0,2 4-10 0,3-4-3 16,4-2-8-16,-2 2-6 0,2 0-4 0,11-5-5 15,-14 4-3-15,1 1-2 0,-4-3-10 0,-2 1-5 16,-2 3-2-16,-2-4-4 0,-6 3-22 0,-2 2-28 16,-2-4-51-16,-5 2-47 0,-1-2-69 0,-4 1-684 0,-2 1 293 15,-5-3 196-15</inkml:trace>
  <inkml:trace contextRef="#ctx0" brushRef="#br0" timeOffset="89288.294">24193 6210 167 0,'0'0'202'0,"0"0"-22"15,0 0 17-15,7 10 12 0,-3-6-5 0,-2 1-8 16,4 4 1-16,0 0 6 0,3 7-13 0,-4-1-7 15,4 4-8-15,-2-1-16 0,4 8-11 0,-2 0-16 16,1-1-10-16,2 1-7 0,-3 1-13 0,-2-1-9 16,4 2-9-16,-5-2-8 0,4 0-9 0,-3 1-10 15,0 2-20-15,0 0-21 0,-1-2-33 0,2-1-46 16,-1 2-44-16,0 0-64 0,1-2-55 0,2-2-751 16,-1 2 327-16,0-8 216 0</inkml:trace>
  <inkml:trace contextRef="#ctx0" brushRef="#br0" timeOffset="91554.487">25235 6215 141 0,'0'0'269'16,"4"7"-23"-16,-4 0-25 0,-1 3-23 0,0 4-19 15,-1-1-17-15,1 8-13 0,0-1-14 0,-2-1-10 16,5 5-16-16,-2-4-6 0,0 5-12 0,1 2-10 16,1 0-7-16,0 0-6 0,3-3-8 0,-3 3-8 15,-1-8-4-15,1 0-8 0,-1-1-6 0,2-1-6 16,-1-3-6-16,0-4-3 0,0 0-2 0,-1-4 0 0,2-1-8 16,-3-1 2-16,0-4 1 0,0 0 1 0,0 0-3 15,4-13-1-15,-4 3-2 0,2-7 0 16,-3-9 3-16,2-2-1 0,-2-2 0 0,-3-4 0 15,2 0 0-15,-2-15-7 0,0 12 3 0,1-13 3 0,-1 4-1 16,-2-4 2-16,2 13 13 0,3 3 9 0,0 2 11 16,-2 3 3-16,2 1 14 0,0 9 1 0,1 2-4 15,1 2 5-15,0 4-7 0,-1 1 0 0,2 0 3 16,-1 5-16-16,1-2-1 0,2 2-6 0,1 2-1 16,2 1-8-16,3 1 0 0,1 2-9 0,0 1 3 15,0 3 4-15,6 4-6 0,-2-1-5 0,-1 2 0 16,-1 2-1-16,1 2-2 0,-5 3-5 0,-4 3-5 15,0-2 2-15,-1 5-3 0,-4-2 1 0,-4 6-4 16,-5 0-6-16,-1-2 4 0,-4 0-4 0,-3 0 1 16,-2-1-7-16,6-10 0 0,-7 6-3 0,1 0 7 15,5-9 1-15,-2 1 0 0,4-3-2 0,3-1 1 16,-1 1 3-16,-1-3 4 0,2-1 4 0,3 0-2 16,2-1 2-16,0 1-3 0,-1 0 2 0,4 2 2 0,-2-4-3 15,3 3 3-15,3 0 3 0,1-1-5 16,2 3 2-16,3-4 2 0,1 5-2 0,6-2 3 15,3-1-3-15,1 1-1 0,1-4 5 0,9 2 0 0,2-1-3 16,1-2-3-16,-1-2 3 0,2 0 1 16,-3-2-2-16,-1 0 1 0,2-1-1 0,-3-4 2 15,2 2-4-15,-2-5 1 0,-1-1 2 0,-3-2 1 0,0 0-5 16,1-5 4-16,-3-2-3 0,-3 2 0 0,2-3 1 16,-2 0 2-16,-7 7 1 0,1-1 0 0,-2 0 2 15,-6 1 1-15,-1 6 6 0,2-4 12 0,-5 3-5 16,-1 1-2-16,1 0 0 0,-2 3-6 0,-3-1 2 15,2 1 1-15,-2 0 1 0,-2 5-4 0,5 0 0 16,-19 4 1-16,6 2-1 0,-2 4-2 0,-4-1 0 16,-2 8 0-16,-2 1-4 0,4 3 2 0,0-2-1 15,2 5 3-15,3 1-6 0,0-2-1 16,8-4 3-16,0-3-3 0,2 3-6 0,2-1-4 0,2-1-1 16,3-1-6-16,-2-4 2 0,3-2 1 0,3 2-3 15,-1-5 2-15,3 0 0 0,0 0-5 0,1-4-3 16,1 1 0-16,2-5 1 0,-1-2 2 0,6-2-2 15,2-7-2-15,-4 1 2 0,9-6 3 0,-2-3 4 0,-4-2-3 16,3 0 1-16,0-3 4 0,-6 2 2 16,3 0 5-16,-1 2-2 0,-6 4 2 0,-1 0 3 15,2 6-3-15,-4 1 5 0,-3 2 0 0,5-1 0 16,-4 4-2-16,5 2 4 0,-5-1-4 0,4 3 0 0,-2 3 3 16,3 2 0-16,-3-2 2 0,2 3-4 0,-1 6 2 15,-3-3 0-15,0 4 3 0,-2-2 0 0,-2 3-3 16,-1 3 6-16,-1 1-3 0,-4 0 0 0,-1 0-1 15,-4 0-3-15,-2 0 1 0,-7 4 0 0,-6-2 2 16,1-1-3-16,-2-2 1 0,-3-3-3 0,2-1 2 16,3-5-2-16,4 2 2 0,0-3-2 0,5-2 3 15,2 1-2-15,2-2 4 0,3 1-3 0,-1-1-2 16,0-3 6-16,4 3-8 0,3-3-1 0,-2 4 2 16,2-4 3-16,0 0-2 0,0 0-2 0,17 3 2 15,-6-4-2-15,3 1 4 0,4-3 3 0,3 1-5 16,-3 1-1-16,5 0 3 0,0-3-2 0,4-1 0 15,1 0 2-15,-10-1-3 0,4 0 6 0,-2 1-7 16,-2-5 5-16,1 0 0 0,0-2-1 0,-3 0-3 0,5-5 3 16,-4-2 1-16,2-1 0 0,-6-1 4 15,2-2-6-15,-3 6 3 0,-2-1-2 0,-2 1 3 0,-4 0 4 16,2 0 2-16,-2-2-1 0,-2 9 11 16,1-2 11-16,-2 2 6 0,0 2 3 0,-1-1 1 0,-1 4 1 15,2 0-3-15,1 1-3 0,-2-1-4 0,0 5-5 16,0 0-2-16,0 0-1 0,-12 10-2 15,7-1-2-15,0 3 1 0,-1 3-3 0,-1 2-4 0,2 2 6 16,0 5-6-16,4-4-2 0,-2-1-2 0,-1 7 2 16,4-7-2-16,0 6-1 0,3-7-2 0,1 0 1 15,0 0 4-15,-2-2-3 0,6-1-4 0,-2-4 0 16,1 0-2-16,2-3-3 0,6 2 1 0,0-2 0 16,2-3 1-16,-4-1-3 0,8-3 1 0,0-2-2 15,-1-1 1-15,-2-4 0 0,2-2 0 0,7-4 0 16,-2 0 0-16,-2-5-2 0,-2-2 4 0,-3-3-1 15,0 0-6-15,-1-2 3 0,-6 1 0 0,2-3-2 16,-5 0 4-16,-1 1-1 0,-3-3 0 0,0 10 5 16,-7 0-2-16,2 0 1 0,-3 1 1 0,-1 3-1 0,-5-2 5 15,1 1-2-15,1 6 1 0,-2 1 1 0,3 1 0 16,-2 1-2-16,1 4 2 0,0-2-3 16,-1 1 0-16,2 3 0 0,0 0-2 0,7 0 3 0,-12 2-4 15,6 0 2-15,1 2-4 0,1 0-5 0,2-1 5 16,2 1-1-16,0-4 0 0,2 7 1 0,1-3-4 15,2-1 4-15,2 0 3 0,4 0-2 0,-2-1 0 16,3 0 1-16,-1-4 0 0,2 2-1 0,1-4-3 16,-1 3 3-16,4-6 2 0,-4 3 0 15,5-4 2-15,-8 3-1 0,7-3 3 0,-7 1-1 0,2 1 2 16,-5 0-2-16,3 1 3 0,-4 0 6 0,-1-1 3 16,0 3 5-16,0 2-3 0,-1-1 1 0,-4 2-11 15,4-2 5-15,-4 2 5 0,3 7-4 0,-3 0 15 16,0 0-4-16,0 9-2 0,-1 0-3 0,-3 3 7 15,-1 1-1-15,0-1-4 0,0 6 1 0,-1-1-3 16,2 3-2-16,-1 1 2 0,-2 0-4 0,4-3 0 16,0 1-1-16,-1 1-3 0,3-9-2 0,1 8-2 15,1-9 2-15,-1-1-3 0,4 0 2 0,-1 1-3 16,-1-5 2-16,6-3-5 0,-2-2-2 0,3 0 3 16,0-1 3-16,4-6-11 0,-2 0 8 0,7-4-1 15,-1-2-7-15,3-1 3 0,-1-5 0 0,3-5 3 0,-3-4 1 16,3-2-2-16,-4 0 0 0,-3-2-2 0,-2-4-4 15,0 2 6-15,0 2-3 0,-6 2 1 16,3-2 2-16,-6 6-1 0,-1 2 4 0,-1 1 5 0,0 3 4 16,-2 1 2-16,0 0 0 0,-2 6 8 0,1-2 1 15,1 3-11-15,-1 1-4 0,1-3 0 0,-1 3-2 16,1 4-1-16,-4-2 5 0,4 2-10 16,0 0 6-16,0 0-2 0,-12 9 1 0,11-4-6 0,-2-1-3 15,2 1 1-15,0 1-2 0,1-1-6 0,0 0 2 16,0 1 3-16,0-1 1 0,0 1 1 0,2-2-5 15,-2-1 1-15,3-1 1 0,-2 2 6 0,-1-4-4 16,6 4 1-16,-6-4-3 0,8-1 3 0,-8 1 0 16,11-4 6-16,-4 1-2 0,1-2-3 0,1 1-1 15,2-2 3-15,-1-1-4 0,-1 0 5 0,-1-3-1 16,3 2 5-16,0-1-8 0,-5 0 5 0,3 1-5 16,0 0 3-16,-1-1 5 0,-2 1-1 0,-2 0-3 15,1 3 5-15,0-2-2 0,-1 2 1 0,0 0-1 16,-2 2 1-16,2-3 2 0,-4 3 3 0,3 1 1 0,-3 2 1 15,1-6-7-15,-1 6 1 0,3-4 1 16,-3 4-3-16,0 0 0 0,0 0-6 0,0 0 4 16,0 0-2-16,-7 17-2 0,5-5 5 0,-5 3 3 0,2 2-6 15,-1 1 10-15,2 0-10 0,0 8-2 0,3-2 1 16,-2-4-1-16,3-1 7 0,2 3-1 16,-4 3 0-16,4-7-8 0,-1 2 1 0,0-2 2 15,2-2 0-15,1 0 3 0,1-4-8 0,-3-1 0 0,2-2 0 16,2 0-4-16,1-1 0 0,1-3 5 0,3-1-5 15,1-3 3-15,1-1-7 0,0-1-4 0,5-3 2 16,0-4-3-16,1-1 0 0,8-6-1 0,-3-2 3 16,2-3-2-16,0-1 5 0,-1-1 2 0,1-2 2 15,-3 0 0-15,3 1 2 0,-4-2-4 0,4 5 8 16,-3-1 1-16,1 1-4 0,-3 6 6 0,-5 7-1 16,0-3 1-16,-1 3-2 0,-4 4 8 0,3 1-4 15,-2 4 0-15,2 1-1 0,-1 4 6 0,3 1 4 16,-2 5-1-16,-1 0 4 0,1 0 2 0,-5 4 21 15,6 6-22-15,-7-6 6 0,-1 0-6 0,-2 0-4 16,-3 2 5-16,1 0-5 0,-6 1-2 0,-2 4 0 16,1-7-1-16,-5 7 1 0,-6-2 0 0,1-1-5 15,-3 0-20-15,-1-3-15 0,3-3-29 0,-8 2-42 0,3-2-61 16,4-2-51-16,0-7-64 0,0 0-837 16,3-3 371-16,2-2 250 0</inkml:trace>
  <inkml:trace contextRef="#ctx0" brushRef="#br0" timeOffset="91773.938">28348 5895 130 0,'18'19'287'0,"-3"5"-6"0,-2 7-2 15,1 2-6-15,-5 11-11 0,-1-8-3 0,-2 12-1 16,-3-12-9-16,-1 11-5 0,-3 1-13 0,0-2-18 15,-3 0-18-15,-4 1-23 0,3-11-10 0,0-1-17 16,-4-2-20-16,-4 2-26 0,3-2-23 0,-8-3-50 16,0 0-43-16,-10-2-62 0,-9 6-78 0,-6 0-80 15,-1-5-923-15,-6-3 388 0,-2-5 256 0</inkml:trace>
  <inkml:trace contextRef="#ctx0" brushRef="#br0" timeOffset="92770.698">18220 6103 4 0,'0'-7'90'0,"0"3"-7"15,0-4 7-15,0 3 3 0,0-4-4 0,0-2-7 16,3 2 1-16,-3 0 9 0,1 0 4 0,-1 1 3 16,0-2 14-16,0 3 4 0,0-2-9 0,0 3-12 15,-1-3 9-15,-2 4 3 0,2-2 1 0,-2 2 4 16,2 0 10-16,-3 2 4 0,3-2-5 0,-2 1-4 15,3 1-8-15,0 3-1 0,-5 0-18 0,5 0-6 16,-15 3-11-16,2 8-2 0,-10 7-1 0,-1 4 2 0,-8 14 1 16,-1 3 1-16,1 4 6 0,-3 9 2 15,-12 21 11-15,3-1 0 0,15-20 3 0,-2 3-5 0,-12 23-6 16,7-5 4-16,13-20-11 0,5 0-5 0,0 5-9 16,4-2 2-16,5-3-7 0,1 3-6 0,6-4 1 15,2 0-11-15,10-1-8 0,-1-1-6 0,9-3 2 16,0 0-5-16,10-7-2 0,8 1-7 0,10-7 2 15,4-3-11-15,6-4-13 0,4-5-33 0,28 2-27 16,-24-12-32-16,26 2-79 0,-26-7-97 0,0-8-1014 16,30-5 428-16,-29 1 286 0</inkml:trace>
  <inkml:trace contextRef="#ctx0" brushRef="#br0" timeOffset="94778.026">16287 6544 137 0,'-8'-2'164'0,"8"2"-5"0,-4-5-3 0,4 5-4 0,-5-3 2 16,1-2-9-16,2 3-15 0,-2 0-6 0,-4-1 5 16,8 3 0-16,-5-5-2 0,1 3-5 0,0 2-4 15,4 0-7-15,-2-3-6 0,2 3-8 0,-8-1-3 16,8 1-3-16,-5-3-8 0,5 3-4 0,0 0-5 16,-7-1 0-16,7 1-5 0,0 0-3 0,0 0-2 15,0 0-1-15,0 0 0 0,0 0-4 0,0 0 1 16,0 0-6-16,0 0-2 0,0 0-4 0,0 0 3 15,0 0-6-15,0 0 0 0,-6 4-4 0,6-4 8 16,2 4-1-16,-2-4-3 0,2 9 1 0,0-4-2 16,1 2 2-16,1-2-8 0,1 3 3 0,-4-3-3 15,3 4-7-15,1-2 1 0,2 1-6 0,-3-3 7 16,1 5-2-16,1-1-5 0,2-1 2 0,-2 2 8 16,1-1 7-16,0 0-19 0,2 1-3 0,-1 0 4 0,3 3-11 15,0 0 5-15,-1-1 0 0,3 2 0 16,-2-1-7-16,1 2 1 0,2-1 15 0,-1 0-17 15,-1-1-2-15,1 2 5 0,1-2-6 0,-4 0 4 0,-2-4-1 16,1 1-8-16,1 0 1 0,-2-4 8 0,-2 4-4 16,-2-7 1-16,5 3-7 0,-5 0 2 0,1-2-4 15,-1 0 6-15,-3-2-1 0,4 3 4 0,-3-2-4 16,-2-3 21-16,3 4-16 0,-3-4 8 0,3 2 2 16,-3-2 2-16,0 3-11 0,0-3 12 0,-5 8 12 15,0-2-5-15,-3 0-1 0,-5 0 2 0,-5 6-1 16,-6 3 6-16,-3 3-2 0,-5 0 8 0,0 1-11 15,0 0 6-15,2 3 2 0,-2-1-4 0,1-2-6 16,4 2 0-16,2-4-3 0,3 3-1 0,-1-2-8 16,2-1-11-16,7-3-19 0,2 1-28 0,0-1-33 15,3-6-49-15,3 5-51 0,-2-4-71 0,3 1-89 16,-3-3-1070-16,3-3 468 0,0 0 312 0</inkml:trace>
  <inkml:trace contextRef="#ctx0" brushRef="#br0" timeOffset="95672.876">14927 6784 183 0,'-14'2'201'16,"1"-2"8"-16,-1 0-2 0,-2 0-3 16,0 0-12-16,5 0 0 0,2-2-10 0,0 2-15 0,3 0-12 15,-1 2-15-15,7-2-12 0,-6 0-14 0,6 0-6 16,0 0-7-16,5 8-7 0,5-3-2 0,8-1-9 16,10 3-6-16,5 0-4 0,0 0-13 0,26-3 1 15,-4 2-6-15,-2-3-2 0,-1 4-8 0,4-1-2 16,-1 0-6-16,-18-2-3 0,4-3-8 0,-4 4 3 15,0 0-5-15,0-3-1 0,-3 2-6 0,-4-3 0 16,0 3-3-16,-9-2 1 0,1-2 1 0,-4 0-6 16,-4 3 0-16,-1-1-3 0,-3-2-8 0,1 1-14 15,-4-1-44-15,-2 2-62 0,-5-2-79 0,0 0-834 0,3-5 344 16,-6 1 230-16</inkml:trace>
  <inkml:trace contextRef="#ctx0" brushRef="#br0" timeOffset="96687.455">7884 6678 53 0,'5'-6'115'16,"-5"6"4"-16,0 0 2 0,0 0-4 0,4-2 2 15,-4 2-5-15,0 0 6 0,0 0 0 0,0 0 8 16,0 0 6-16,0 0 2 0,0 0 1 0,0 0 1 15,0 0-7-15,0 0 2 0,0 0-2 0,0 0-8 16,0 0-7-16,0 0-2 0,0 0-1 0,0 0-3 16,-21 4-8-16,11-2-2 0,-2 1-3 0,-5 0-7 15,-2 2 0-15,-2 0 0 0,-6 2-7 0,-5-1-1 16,0 5-5-16,-2-2-2 0,-4 3-4 0,-11 0-4 16,-4 0 1-16,2 1 4 0,1-1-1 0,2 5-6 15,8-8 2-15,-7 4-5 0,-6-1-6 0,3 7 2 16,11-9 1-16,-12 2-7 0,14-6 3 0,0 5 11 15,4-4-23-15,1 2 10 0,13-3-12 0,-3-2 5 0,4 2-7 16,7-4-2-16,-1 1 14 0,3-2-15 0,1 2-4 16,3-3-3-16,0 2-5 0,5-2 9 0,-9 0-16 15,9 0-8-15,0 0-7 0,0 0-14 0,0 0-6 16,0 0-27-16,0 0-34 0,16-6-22 0,-5 3-31 16,3 1-50-16,3-3-46 0,2 3-46 0,3-4-56 15,2-5-840-15,-4 6 390 0,6-5 260 0</inkml:trace>
  <inkml:trace contextRef="#ctx0" brushRef="#br0" timeOffset="97387.84">7508 6607 21 0,'-6'0'150'0,"6"0"0"0,-11 2-5 0,6-2-11 0,-5 1-4 16,0 0 0-16,0 0-7 0,-1 1-5 16,2 1 0-16,-2 0-3 0,0-2-3 0,2 0 4 0,2 1-3 15,-4 1-3-15,-1-1-6 0,2 3 3 0,-3-1 6 16,0-1-9-16,2 2 2 0,-6 2-4 15,-1-2-1-15,2 4-8 0,-5 0 6 0,4-1 2 0,-7 4-4 16,0 1-4-16,-1-1-5 0,-1 1-6 0,-2 0 0 16,1 1 3-16,-1-1-2 0,1 2-3 15,-1-1-8-15,-1 3 5 0,-1 0 2 0,2 1-2 0,1-1-12 16,-1 0-2-16,3 1-2 0,3-1-6 0,-1 0-4 16,0-1 24-16,8-3-26 0,-1-1 2 15,1 2-9-15,2-1 0 0,5-5 2 0,-2 0-11 0,5-5-4 16,1 4-1-16,-1-2-4 0,1-2 1 0,3 4-3 15,-3-5-5-15,2 2 9 0,-2-1-13 0,4 0-1 16,-3 1 2-16,2 0-8 0,-1-2 11 0,2-2-5 16,0 9 5-16,2-7 4 0,-2 1-9 0,1 1 7 0,2 0-3 15,-2 0-2-15,4-2 1 0,-4 1 1 16,3 1 4-16,0-1 2 0,1-1-4 0,-1 1 8 16,0-3-15-16,1 2 3 0,-1 1 0 0,1-2-5 0,-1 2 3 15,-3 0 3-15,4-1-7 0,2 1 4 0,3 2 15 16,-4-3-9-16,5 5 7 0,1-3-7 0,2 3 3 15,3 1-5-15,1 0 2 0,1-2 2 0,1 4-5 16,6 3 2-16,-2-4-5 0,7 4 1 0,-3-1-3 16,3-2 3-16,-1 0-3 0,0-1 0 0,0 0-1 15,1-1 3-15,-3-2-1 0,3 2-7 0,-3-2-2 16,-6-1 4-16,-2 1 0 0,-1-3 0 0,0-1-3 16,-1 2-2-16,-5-3 6 0,-3 1-5 0,2 1 4 15,-2-3-3-15,-2 0-6 0,-3 3 5 0,1-2 1 0,2 0 1 16,-8-1-1-16,6 1 0 0,-6-1-1 15,8 0-2-15,-8 0 1 0,0 0-10 0,4 2-19 16,-4-2-22-16,0 0-25 0,0 0-69 0,0-7-75 0,0 7-90 16,-8-8-138-16,3 2-911 0,-5-3 452 15,2-1 302-15</inkml:trace>
  <inkml:trace contextRef="#ctx0" brushRef="#br0" timeOffset="99288.504">2242 6817 167 0,'-3'-10'286'16,"1"3"-26"-16,-1 3-31 0,3-2-22 0,-2 4-21 16,2 2-18-16,1-4-5 0,-1 4 1 0,0 0 2 0,0 0 4 15,4 16 3-15,-2-1 2 0,2-1-27 16,-1 6-11-16,3 4-10 0,0 2-12 0,1 3-13 16,-2-1-7-16,0 0-8 0,0 1-8 0,1-2-6 0,1 3-5 15,-6-2-9-15,5 1-9 0,-1-2-3 0,1 0-2 16,-2-2-10-16,-1-7-5 0,-1 2-1 0,3-3-5 15,-5-5-2-15,1-2 3 0,2 1-5 0,-3-5-4 16,1 0 5-16,-1-1 3 0,1 0-1 0,-1-5 9 16,0 0 6-16,0 0-18 0,0 0-2 0,-6-20-8 15,0 3 10-15,-1-6-2 0,2-5-5 0,-2-1 1 16,0-7-1-16,-3-7 2 0,1 9-4 0,-1-15-2 16,-5 0-2-16,7 2 8 0,1 10-10 0,0 5 10 15,3-2 5-15,-1 4 11 0,1 1-8 0,1 2-4 16,2 7 4-16,1 3-4 0,0-2 2 0,3 5-2 15,-2 2 0-15,2 0 4 0,-1 3-8 0,3 1-3 0,-2 3 3 16,3-2-4-16,-1 2 2 0,0 2-5 16,3 1-6-16,5 0 4 0,-3 2 0 0,2 2 1 15,0 1-1-15,1 2-3 0,-3 1 3 0,3 1-9 16,0 3 13-16,-3 5-17 0,-1-1 1 0,-5 3-3 0,1 2-4 16,-1 0 4-16,2-3-13 0,-6 5 7 15,0 3-6-15,0-6 1 0,-1 1 9 0,-3-5-13 16,3 5 1-16,1-11-5 0,0 3 10 0,-1-5 9 15,-2 1-11-15,3-2 1 0,0 0 1 0,0 0 2 0,0 0 1 16,0 0-8-16,0 0 9 0,3-1 0 0,-2 1 1 16,0-3 2-16,4 3 3 0,-1-2 1 15,1 1-1-15,3 2 2 0,0-1-1 0,0-1 3 16,1 2-1-16,-1 1 4 0,2-1-4 0,-2 1 13 0,1-2-8 16,-1 1 0-16,2 1 2 0,-4 0-8 0,1-1 11 15,-1 4-3-15,-2-5 9 0,1 3-2 0,-1-1 8 16,-2 3 2-16,-2-1 1 0,2 3-2 15,-5 0 5-15,-1 4 0 0,-2 0 6 0,-4 1-13 0,-1 0-7 16,-4 3 2-16,2 1-8 0,1-4 3 0,-5 2-29 16,3-1-10-16,1-4-16 0,4-2-24 0,-1-2-31 15,-2-3-38-15,6 0-36 0,-3-2-36 0,5-1-49 16,-1-1-67-16,5-3-667 0,0 0 333 0,0 0 220 16</inkml:trace>
  <inkml:trace contextRef="#ctx0" brushRef="#br0" timeOffset="100041.953">2821 6849 106 0,'-1'-7'262'16,"-3"1"-12"-16,0-1-17 0,-2 2-4 0,2 1-2 15,-1-1-8-15,-3 2-10 0,0 1-10 0,-2-1-19 16,0 3-21-16,-3 1-16 0,0 3-14 0,-3 4-12 15,0-1-13-15,1 3-13 0,1 3-9 0,1 2-5 0,2 0-13 16,0 0-7-16,2-3-2 0,2 5-15 16,3-5-10-16,3 2-6 0,1-2-12 0,1 0-11 15,3-2-4-15,3 0-2 0,0-2-1 0,2-1-2 16,4-3 5-16,-3 1-3 0,3-3 0 0,1-2 1 0,4-4 1 16,-2-1 2-16,2-3 1 0,0 0-3 15,-3-5 1-15,1 1 3 0,3-5 2 0,-6 4 8 16,2 1-5-16,-6-2 5 0,4-1-2 0,-2 1 1 15,-2 1 17-15,-1 2-5 0,2 4-1 0,-1-3 2 0,0 2-6 16,0 1 1-16,1 0 0 0,0 2 12 0,3 1 0 16,-1 2 1-16,-1 2-4 0,3-1-1 0,-1 3 0 15,6-1-2-15,-3 3 1 0,0 1 2 16,3 5-8-16,-5-3 3 0,1 3-2 0,0 1 2 0,-2 0-4 16,-3 3-1-16,1-1-4 0,-2 1-3 0,-3-4 1 15,-2 2-2-15,0-1 4 0,1 1-2 0,-5 1 0 16,4-4 0-16,-4 1-2 0,-2 0-4 0,-1-3 5 15,0 0 1-15,2 0-5 0,-1-4 4 0,-1 1-2 16,-1-3 1-16,4-1-2 0,-10-1 2 0,2-3 0 16,1-3-3-16,1-1-1 0,-4-5 2 0,4 2 1 15,-2-8 4-15,3 3 2 0,1-2 1 16,1 1 3-16,1-2-5 0,2 1 2 0,3 1 2 0,0 3 9 16,5-3-2-16,-1 3 0 0,4-1 2 0,4 3 1 15,1 1 4-15,3 1-5 0,5-1 6 0,3 3 3 16,-6 5-13-16,7-2 23 0,-8 5-16 0,8 7 6 15,0-5-8-15,-1 6-4 0,-8-1 8 0,7 3-7 16,-7 0-3-16,-5-1 0 0,3 3-20 0,-7 3 19 16,1 1-2-16,-4 1 2 0,-2-2 1 0,-1 2-9 15,-3 1 1-15,-4 0-9 0,1-3 0 0,-3-1 2 16,0-3 4-16,-3-2 1 0,-2 5-2 0,2-6 3 16,-2-1-8-16,0-3 1 0,1-1 2 0,-3 0 6 15,2-3 1-15,1-3-3 0,-1 1-2 0,1-3 5 16,-1-5 0-16,1 0 2 0,1-2-4 0,2-5 1 15,1-2-9-15,2-2-6 0,3-5 8 0,5 0-6 0,-2 2 3 16,3 5-7-16,3 2-15 0,3-7 3 16,-1 7-16-16,3 3-19 0,4-6-25 0,4 3-11 15,-4 6-9-15,0 0-29 0,7-1-28 0,-6 5-36 16,0 2-29-16,1-2-24 0,-1 4-31 0,0 1-30 16,-5 2-677-16,-3-2 327 0,3 2 218 0</inkml:trace>
  <inkml:trace contextRef="#ctx0" brushRef="#br0" timeOffset="102089.103">3802 6643 76 0,'2'-5'166'0,"-2"5"14"16,0 0 16-16,1-4 7 0,-1 4 9 0,0 0 5 15,0 0 2-15,-1-5-3 0,1 5-15 16,0 0-4-16,0 0-18 0,0 0-25 0,0 0-6 16,0 0-18-16,0 0-14 0,0 0-7 0,0 0-2 0,-3 15-5 15,4-9-4-15,1 5-5 0,0-1-10 16,3 3-5-16,0-2-11 0,3 4-5 0,1-2-3 0,1 3-6 15,3-1-5-15,-4 0-5 0,5-1-6 16,0-2-5-16,3 3-5 0,-3-5-13 0,1 2-2 0,-2-7-8 16,5 1-3-16,-2-3-1 0,2 1-5 0,-1-4-1 15,-2-1 0-15,-1-5 2 0,-1 1-3 0,1-4-6 16,-1 1 19-16,-4-1-13 0,0-5 4 0,-3-1-2 16,-1-1 2-16,-1-1-4 0,-1-1 2 0,-2 1-1 15,-1-4 4-15,-1 2-1 0,-6 1 8 0,2-1 1 16,-1 5 8-16,-2-3 14 0,-2 5-2 0,-3-1 15 15,4 4 3-15,-2 1 16 0,0 2 7 0,1 3-7 16,1 1 5-16,-2 2-12 0,0 1-4 0,0 5 7 16,0-2-14-16,0 5-5 0,-1 5-8 0,4 0-2 15,-1 1-4-15,1 2-1 0,2-1 8 0,6 1-15 16,0 0-3-16,4 1-10 0,1-3-7 0,4-1-6 16,0 0-9-16,5 0-11 0,2-3 1 0,1-2-6 15,-2 1 0-15,4-3-13 0,3-3 12 0,5-1-19 16,-9-3 7-16,4-3 1 0,-2 2 3 0,2-5 9 15,-3-1 7-15,0 0-2 0,-1-3 6 0,4-7 2 16,-7 3 4-16,-4-2-1 0,1 0 2 0,-2-2 2 16,2 1 5-16,-6 0 5 0,2-1 3 0,-3 2 12 15,-1-2 8-15,1 3 8 0,-5 1 6 0,0 4 19 16,0 0 20-16,-3 2 10 0,3 1-4 0,-1 3-9 16,1-1-14-16,0 1-3 0,0 4-7 0,0 0 0 0,0 0-3 15,0 0-4-15,0 0 2 0,-5 18-14 16,5-7-1-16,-1 0 8 0,2 5-13 0,-1 1-2 15,0-1 2-15,4 1-12 0,-3 0-7 0,3-2 2 16,-3 1-29-16,3-1 1 0,1-3-10 0,2-1-3 0,0 0-4 16,2-4-2-16,-1 1-3 0,0-1 6 15,2-3 1-15,-4-1 16 0,2-1-5 0,0-2 1 16,2-5 4-16,-3 1-2 0,1-3 7 0,1-2-1 16,-3-2 3-16,1-2 5 0,-1-4 13 0,-3 0-9 0,1-1 8 15,0 0-5-15,-1-1-1 0,0 0 9 16,-5 0 8-16,2 0 4 0,2 4 10 0,-4 2 8 15,2 2 7-15,0 1 18 0,0 2-1 0,0 1-5 16,2 2-1-16,-4 0-11 0,4 1-4 0,-1 2 9 0,-1 2-6 16,0 0-5-16,10 9 6 0,-2-2 2 0,-1 1-8 15,1 1-6-15,1 6 3 0,0-1-10 0,4 3 4 16,-3 0-6-16,0-2-2 0,2 2 2 0,-3 0-3 16,2 0-2-16,-1-1-10 0,1 0-10 0,0-1-3 15,-1-2-6-15,-2-2-14 0,2 0 8 0,-1-5-7 16,-2 3-5-16,0-3 2 0,2-3 5 0,-5 1 2 15,5-3 14-15,-5-1-15 0,-4 0 9 0,11-3-8 16,-7-3 14-16,0-2 4 0,1 0-8 0,0-3 6 16,-2-1 0-16,1-4 9 0,-3-1-6 0,-1-4 3 15,0 2-5-15,-1 0 14 0,-2-1-11 0,2 3 4 16,-3 0 4-16,1 0 1 0,-2 5 0 0,4 2 5 16,-3 1 14-16,3-1-14 0,-3 5-3 0,0-1 14 15,3 0-13-15,1 2-3 0,-3 1-3 0,3 3-6 16,-1-5 3-16,1 5 3 0,0 0-2 0,0 0 1 15,0 0-11-15,0 0-9 0,0 0 2 0,10 10-3 16,-6-8-4-16,0 3 2 0,0-2-1 0,-2 1 3 16,5-1-4-16,-3-3 7 0,2 2 11 0,2-2-8 15,-3 2-5-15,-5-2 5 0,13-4-5 0,-6 1 11 16,3-1-6-16,-4-1 13 0,0 0 1 0,-1 1-1 16,0-4-2-16,-1 3 4 0,-1-3 13 0,2-1 4 15,-1 0 6-15,-2 2 12 0,-1 1 1 0,2 1 8 16,-2-2-4-16,2 3 2 0,-2 1 0 0,0-2-7 15,-1 5-8-15,0-5-2 0,0 5-3 0,0 0 6 16,0 0-11-16,0 0-1 0,12 9 0 0,-11-5-6 16,2 4 1-16,1 1 1 0,-1 1-3 0,4 1-1 0,-5 2-11 15,3 3 1-15,-2-4-17 0,1 3-3 16,0 1-15-16,2-1-5 0,-1 0-14 0,-2-4-13 0,-1 2-1 16,2-3 2-16,1 0-5 0,-1-1 7 0,-1-4 5 15,0 2 0-15,5-4 11 0,-7 1 4 0,4-3 4 16,-5-1 5-16,9-3 3 0,-5-1 8 0,4-2-1 15,-3-1 4-15,-1-3 6 0,1-2 3 16,0 1 9-16,-1 0 0 0,1-1 10 0,0 0 12 0,-1 2 1 16,-3 1 2-16,3-3 8 0,1 4-5 0,-2 2 5 15,1 0 8-15,-1 1-11 0,2 1-2 0,1 1 0 16,0 1-5-16,-1 2-2 0,3 0 5 0,1 0-7 16,0 3 2-16,1 1 6 0,-5 1-11 0,5 0 0 15,-1 2-1-15,0-1-10 0,1 3 17 0,-2-1-7 16,-2 0-10-16,2 1 5 0,-3 2-4 0,-1-2-3 15,1 0 5-15,-4 2-1 0,2-6-6 16,-3 4-2-16,4-2-2 0,-3-3 1 0,-1 2 4 0,0-3 1 16,0 1 0-16,0-4-2 0,1 5 3 0,-1-5 3 15,3 3 1-15,-3-3-1 0,0 0-6 0,0 0 6 16,4-13-3-16,-2 9 5 0,-2-4 2 0,3-3 0 16,-2 1-1-16,3-4-2 0,-3 3 1 0,6-5 0 15,-2 1 3-15,-1 0-1 0,3-1-1 0,0 1-1 16,2-1 2-16,-3 1 11 0,5 0-15 0,-4-1 1 15,4 3 1-15,1-1 1 0,-1 1 1 0,-2-1-6 16,3 2 5-16,-3 2-2 0,1-2 1 0,1 0-9 16,-3 2 14-16,1 4-2 0,-1-2-2 0,-2-1 2 15,0 3-11-15,2-3 29 0,-4 6-16 0,0-1 10 16,1-1 12-16,-4 2 8 0,2 1-4 0,-3 2 5 16,1-3-2-16,-1 3-8 0,0 0 1 0,0 0-12 15,0 0 8-15,0 0-2 0,-14 15 9 0,6-7-7 16,2 5-13-16,-2 0 3 0,-2 3-4 0,4 2 10 15,-3-1-14-15,3 3 1 0,4-2-1 0,-2 2-3 16,3 6 1-16,1 0 0 0,1-8 7 0,3 3-12 0,0-1-3 16,4 3 7-16,-1 2-8 0,1-8-4 15,2 5 0-15,-1-4-7 0,4 3-1 0,-2-4-2 0,1-1 4 16,-1-2-18-16,2 3-8 0,0-2 7 16,-2 0-4-16,0 0-9 0,-2 0 6 0,1-2 0 0,-4-1-4 15,-1-2 7-15,0 0 2 0,-2 0 3 0,1-5 2 16,-3 2 4-16,-1-2 4 0,-4 0 2 0,0-1 0 15,1-1 3-15,-3-3 3 0,-1 1 12 16,-5-1-12-16,2-1 3 0,0-2 3 0,-3 0 3 0,4-2 7 16,0 1 4-16,-1-3 0 0,1 0-2 0,1-2 8 15,3-2 1-15,4 4-2 0,-4-3-1 0,2-2 3 16,2 2-5-16,5-2 0 0,2-3 11 0,-2 1-18 16,5-3 1-16,0 1 8 0,10-4 3 0,-6-1-6 15,6-1-10-15,0 0 7 0,-1 0 1 0,4 0-4 16,-1-2-4-16,0-2-1 0,-3 1-2 0,1-1 7 15,-1 0-1-15,-4-1 0 0,4 0 1 0,-3 3-6 16,-2-1 4-16,-2 8 1 0,-2-2 14 0,-3 4-15 16,0-1 1-16,-1 2 3 0,1 4 15 0,-2 0-7 15,0 3-3-15,-4 0 5 0,1 1-2 0,2 2-8 16,-3 4-2-16,3-7 3 0,-3 7-1 0,0 0 4 16,0 0-6-16,0 0-4 0,0 0 9 0,11 14-5 15,-5-4 3-15,1-1 9 0,1 1-8 0,4 2 4 16,-3 1-2-16,1 3-6 0,7-1 8 0,-8-1-1 15,1 1 4-15,3 2-6 0,-4-4-3 0,0 3 8 16,1-2-4-16,2-1-7 0,-7 1 9 0,4 0-4 16,-3-4 12-16,0 2-12 0,-2-2 2 0,-1 2-5 15,-1-2 7-15,1 1 3 0,-3-1-1 0,-1 1 4 16,1-1 2-16,-4 1 0 0,-1-1-2 0,0-1-1 16,-8 4 0-16,0 0-4 0,0-3-9 0,-2-2-7 0,-2 1-27 15,-1-1-42-15,2 0-52 0,-6-4-78 16,-5 0-100-16,-5-5-1042 0,3-4 448 0,-2-3 300 15</inkml:trace>
  <inkml:trace contextRef="#ctx0" brushRef="#br0" timeOffset="102207.253">4878 6275 133 0,'0'0'207'0,"0"3"-100"16,0-3-127-16,8 5-123 0,-3-3 47 0,-2 2 32 15</inkml:trace>
  <inkml:trace contextRef="#ctx0" brushRef="#br0" timeOffset="105095.774">969 7444 73 0,'0'0'153'0,"0"-8"9"0,-1 4 1 0,0 0-10 16,-1-1-17-16,0-1-8 0,-1 1 9 0,1 0 1 0,-2 0 1 15,2-1-4-15,-2-1-26 0,-1 1-7 16,-1 0 11-16,1 0 6 0,-2 1-6 0,-1-5-6 15,0 3-10-15,1 0 10 0,-2 0-3 0,-1 3-5 16,0-3 10-16,3 3-1 0,-3-1-10 0,-2 1-4 16,2-1-10-16,5 3 0 0,-3 0-8 0,3 2-8 0,5 0-6 15,-18 3-5-15,18-3-7 0,0 0-3 0,-28 23-1 16,19-11-4-16,-1 4-8 0,-3 5-3 16,4-2-7-16,0 5 4 0,4-4 0 0,-1-2-9 15,2 7-4-15,1-6-8 0,1-1 7 0,3 1-3 16,2 5-6-16,1-5-3 0,2-2-10 0,1-5-2 15,2 2 2-15,3-1-2 0,2-1-8 0,0-1 0 16,-4-5 0-16,7 1-3 0,-4-4 2 0,3-2 6 16,1-2-3-16,-4-2 2 0,4-1-2 0,-5-2 4 15,2-1 1-15,-2-1 4 0,-1-6-3 0,1 2 9 16,-2-3-6-16,-2-2 1 0,-2-1 0 0,-2 1 1 16,-1-3 2-16,0 2 1 0,0-1-2 0,-3 1 4 0,0 1 0 15,0 2 1-15,-2 2 6 0,1 2 10 16,0 1 12-16,-2 1 4 0,1 2-3 0,0 1 8 15,1 2-14-15,0 1-1 0,-2-1-5 0,2-1-3 16,1 5 0-16,0 0-5 0,0 0 0 0,-2 12-1 16,2-5-1-16,1 4 1 0,0-1-2 0,5 2 0 0,-2 1-4 15,3 1 0-15,0 1-3 0,1-4-4 0,1 3-1 16,-1-6-6-16,1 4-2 0,2-6 0 16,-2 3 9-16,1-1-13 0,3-3 5 0,-3 0-2 15,2-1-1-15,-2-4 2 0,-1 0 2 0,4 0 2 16,-4-3-3-16,-2-3 6 0,2 1 1 0,-1-3 1 15,-2-1 0-15,-1-3-2 0,-1-3 4 0,0-2-2 16,-1 0 1-16,-1-4 4 0,-2-6-4 0,0 0 0 16,-2-6 3-16,-1 8 1 0,-1-4 0 0,0 0-1 15,-1 4 11-15,1 4 4 0,-3 4 1 0,2-1 21 16,0 6 23-16,-1 1 8 0,4 1 9 0,-2 3-16 16,3 3-11-16,-3 0-5 0,3-1-6 0,-3 3-5 15,4 2-1-15,0 0-6 0,0 0 3 0,-4 15-5 16,4-3 1-16,4 2-6 0,2 3 1 0,-2 1-6 15,1 3 2-15,3 1-6 0,6 2-2 0,-4-6-7 16,0-2-5-16,8 4-1 0,-5-5-5 0,6 1-3 16,-3-4-4-16,4 0 5 0,-2-2-10 0,0-3-2 15,1-3 4-15,0-3-4 0,-2-1 4 0,0 0 3 16,2-2-2-16,-3-5 2 0,-2-2 5 0,1-3 2 16,-2 1 5-16,-3-4-9 0,-1-4 4 0,-1 1 2 15,-4-2 0-15,0-8 3 0,-3 0 2 0,-1-4-3 16,-1 2 5-16,-6 2-5 0,1-4 4 0,-3 1 0 15,0 2 6-15,0 0 3 0,-2 4 12 0,2 8 10 16,0 1 5-16,0 3 5 0,2 4 15 0,0 1-16 16,3 4-5-16,0-3-2 0,-1 7-6 0,5 0-2 15,-9 11 7-15,5 2-13 0,-1 4 5 0,1 7-5 16,0 3 8-16,4 4-7 0,0 1 0 0,3 1 3 16,2-1-12-16,3-3 1 0,-1 3 6 0,2-3-28 0,4-1-20 15,1 0-13-15,4-3-20 0,-1-3-18 16,3 2-29-16,-2-4-36 0,0 0-78 0,5-4-91 15,-13-6-913-15,8 3 409 0,-3-4 274 0</inkml:trace>
  <inkml:trace contextRef="#ctx0" brushRef="#br0" timeOffset="107154.965">1366 8845 121 0,'5'-12'174'0,"-3"7"-14"0,1-5 1 0,3 1-5 15,-2-3-5-15,2-4-11 0,-2-1 4 0,3 0-14 16,-1-3-6-16,2-3-6 0,-2-3-11 0,-1-3-9 16,2-2-7-16,-1-1-7 0,-1 0 3 0,-3 1 0 15,1-2 10-15,-2-1-5 0,-5-2 10 0,3 4 2 16,-3 1 0-16,-2-1 3 0,0 5 6 0,-2 1 10 15,2 8 0-15,-3 2 8 0,2 6 1 0,1-2-13 16,1 3-5-16,0-1-20 0,0 7-1 0,2-4-14 16,1 2-14-16,0 1-5 0,-2 3-7 0,4 1-7 15,0 0-2-15,0 0-13 0,0 0 2 0,13 14-8 16,-7-8-6-16,3 5 4 0,3 4 1 0,5 0 1 16,5 1-7-16,-1 2-9 0,2-4 0 0,4 3-9 15,0-2 3-15,-1-1-7 0,4 1-2 0,1-1-6 16,-3 1 0-16,1-1-8 0,-2-2 1 0,-4 0-2 15,-4-2-6-15,-1-2-1 0,-4 2-10 0,-4-1 0 16,0 0 4-16,-3-1 1 0,-5 1 1 0,2-4 5 16,-4 7 4-16,-2-4 0 0,0 3 4 0,-1-1 0 15,-4-2 6-15,-2 1 0 0,0-1 1 0,0 1 1 16,-3 2 12-16,0 0-10 0,0-4-1 0,-1 5 2 16,1-4 0-16,-2 1 0 0,1 0 6 0,4-1-6 15,-5 2 1-15,6-5 1 0,-1 2 4 0,3 0-3 16,2-3-5-16,1 0 28 0,1 2-8 0,2-2-10 0,-2 0-1 15,2-4-2-15,7 5 0 0,1-3-4 16,0-4 3-16,2-1-4 0,5 0-1 0,2-3-4 16,2-4 4-16,-1-2 2 0,4-1-3 0,1-4 1 15,-4 1 0-15,0-3 2 0,-1-6 3 0,-3 1-2 16,-1-3 1-16,-1 0 0 0,-4-3 3 0,1 1 0 0,-5-1 2 16,-1-2-1-16,-4 2-2 0,0-2 5 0,-4 1-2 15,-1-1 4-15,-1 0-1 0,-1 2 3 16,1 3 15-16,0 2 20 0,-1 7 11 0,0 3 18 15,0 0 3-15,2 3 10 0,0 4 2 0,1-1-1 16,1 4-10-16,0-2-4 0,-1-1-11 0,3 8 0 16,1 0-11-16,0 0-3 0,0 0-8 0,0 0-5 15,0 0 4-15,4 22-7 0,0-12 2 0,2 7-13 16,-1 0 1-16,3 1 0 0,-1 1-2 0,3 5-1 0,2-1-8 16,-3 1 0-16,2-1-5 0,-2-6-6 0,4 1 3 15,-4 0-22-15,3-3-5 0,-1 1 0 0,-3-6-6 16,-2 0-7-16,4 0-2 0,0-3 3 15,-2 3-1-15,-1-6 8 0,0 0 5 0,-1-4-4 16,0 0 5-16,-6 0 2 0,10-4-3 0,-4-8 6 0,-1 4 0 16,-2-5 6-16,1-4 8 0,-2 0 4 0,-2 0-5 15,2 0-4-15,-4-3 6 0,2 1-1 0,-1 0 0 16,0-1 0-16,1 3 6 0,-3 8 2 16,2-6-3-16,1 5 16 0,0 3-19 0,-1 1 3 0,-1 0 4 15,0 1-4-15,1 1-1 0,1 4 5 0,0 0-1 16,0 0-4-16,0 0 6 0,11 9-3 0,-6-3 2 15,3 2-9-15,-3 2 6 0,5 1 6 16,-1 2 1-16,0 2-8 0,3 0 3 0,-1-1-1 0,1 2 5 16,-1-3 6-16,2 1-12 0,0-1 0 0,1 1-5 15,1-6 2-15,-3 3-8 0,-1-3-1 0,4-1-2 16,-4-2-1-16,0-3-1 0,-1 1 9 0,1-1-9 16,-3-2 6-16,1-2 5 0,-1-1 6 0,0-2-7 15,-1-2-1-15,1-2 3 0,0 0 2 0,-3-1-2 16,-1-2 1-16,-3 1 3 0,4-1 0 0,-1 0 1 15,-3-1 6-15,2 4-9 0,-2-1 4 0,-1 0-2 16,0 2 6-16,0 3 4 0,0-3 1 0,0 4 8 16,0 0 2-16,0 4-10 0,-1-6 7 0,1 6 1 15,0 0-6-15,0 0 9 0,0 0-7 0,0 0-5 16,0 0 4-16,0 0-3 0,5 14 1 0,-1-4-8 16,-3-3 5-16,4 2 1 0,0 1 2 0,3 0-6 15,0-2 12-15,-2 1-8 0,3-2-6 0,-1 3 4 16,1-3 0-16,0-1-2 0,1-1-2 0,-1 0 2 15,0-1-1-15,1-1 18 0,0-2-22 0,-2 0 6 16,0-2-3-16,-1 0 3 0,1 0-4 0,-1-5 0 16,3 0 4-16,-2 1 4 0,0-5-7 0,-3 0 3 15,4-6-7-15,-7 2 2 0,2-3 7 0,-1 0-4 16,-3 0-1-16,-3-3-4 0,2 1 2 0,-3 0-1 16,-2 0 15-16,-3 3-10 0,5-1 3 0,-5 0 6 15,-1 6-3-15,1 1 13 0,0 1-10 0,2 3 19 16,-3 2 6-16,0-2-10 0,0 5-4 0,-3 0-14 15,2 2 15-15,-3 3-3 0,3 0-4 0,0 2 1 16,1-3-8-16,2 4 2 0,2-5-3 0,3 4-3 16,-1 0-2-16,4-3-4 0,0 2 6 0,4-1-6 15,1 0 7-15,2-1-4 0,3-3 6 0,4 1-6 16,3-2-6-16,0-2-1 0,2-1-2 0,1 0 2 0,0-1 0 16,0-3 0-16,0 1-2 0,0-1 6 15,2 2-4-15,-2 1-1 0,1-2 2 0,-2 3-5 16,-1-2 5-16,0 2 0 0,-5 3 2 0,0-1 6 15,-1 2-9-15,2 2-6 0,-4 0 5 0,-1 3-2 0,4-1 2 16,-4-1 0-16,-1 5 0 0,-2-4 1 0,3 2-6 16,-1 1 6-16,-2-1 0 0,3 2 1 15,-1 0 2-15,-2 0-2 0,0 0 2 0,1 0 2 16,-1-2-6-16,1 2-11 0,-2-1-7 0,-1-2 6 16,2-2 0-16,-1 0-7 0,3 1 8 0,-5-2 3 0,4-2-6 15,-7 0 4-15,13-6-3 0,-7 1 6 0,0-3 2 16,0 0-3-16,0-3 8 0,-1-4-17 0,1-2 19 15,-6 0-1-15,3-3-1 0,-3-3-1 16,-3-3 2-16,-1 0 1 0,0 0 4 0,1 0-6 0,-2-6 5 16,2 5-5-16,1 1 1 0,-3 1 11 0,2 7-3 15,-2 0 16-15,3 1 12 0,-1 9 1 0,0 0 5 16,2 2 1-16,0 0-10 0,-2 3-2 0,2 1-7 16,1 2 5-16,0 0 1 0,0 0-12 0,0 0-1 15,1 21 6-15,1-11-4 0,1 10 1 0,0 1 8 16,2-3-12-16,5 7-3 0,-5 0 4 0,4-3-4 15,-1 4-3-15,2-2-13 0,0-1 14 0,-2-5-4 16,1 0-8-16,0-2-18 0,0 1 4 16,6 5-30-16,-2-8-10 0,1-2-15 0,3 3-15 0,8-2-37 15,-4-6-45-15,-3 0-63 0,1-3-63 0,2-4-68 16,0-5-857-16,-3 1 406 0,-3-5 272 0</inkml:trace>
  <inkml:trace contextRef="#ctx0" brushRef="#br0" timeOffset="107337.443">2872 7873 126 0,'-13'-3'303'0,"3"3"-23"15,0-2-33-15,1 2-23 0,5-3-21 0,4 3-19 16,-6-4-17-16,6 4-13 0,-3-3-16 0,3 3-15 16,13-9-5-16,-3 3-20 0,5-4-6 0,5-1-7 15,5-4-13-15,1 3-10 0,3 0-18 0,2 0-27 16,-3-1-48-16,4 1-63 0,0-2-89 0,-1 2-628 15,4-2 271-15,-3 1 180 0</inkml:trace>
  <inkml:trace contextRef="#ctx0" brushRef="#br0" timeOffset="107839.129">3636 7750 194 0,'-9'-1'329'15,"4"-2"-21"-15,1 1-10 0,1-1-27 0,-1-1-21 16,4 4-21-16,-3-5-17 0,3 5-23 0,3-5-21 16,1 1-8-16,3 1-15 0,7-2-6 0,0-2-17 15,7-1-11-15,5-2-8 0,3 6-12 0,0-5-9 16,2 2-9-16,-1-2-6 0,1-1-12 0,1 2 1 15,-5-3-12-15,0 2-7 0,0 2-19 0,-8-1-12 16,1 2-19-16,-4-1-28 0,0-2-41 0,-2 1-41 16,-5 0-28-16,-3 1-23 0,-2 1-1 0,0 1-4 15,-6-4 2-15,-1 5 15 0,-3-7 24 0,-2 4 20 16,-5-4 8-16,0 1 20 0,-3-1 14 0,2 1 18 16,-3-2 19-16,3 3 32 0,-3 0 26 0,7 1 11 15,-1 0 33-15,-2 2 20 0,5 1 17 0,-2 0 6 16,5 1 5-16,0-1 0 0,-2 4-6 0,5 0-5 0,2 1-5 15,-8 0 1-15,8 0 6 0,0 0 5 16,-4 5 8-16,4-1 3 0,3 1-8 0,-3 2 9 16,1 2-5-16,2 1-1 0,2 2-1 0,-3 2-4 15,5 4-15-15,-2-1-8 0,-1 0-8 0,4 2 6 0,2 5-18 16,-1-1-8-16,-3-5-6 0,8 5-8 0,-4-1-12 16,4-1-26-16,-5-4-24 0,5 4-14 0,4 2-22 15,-2-2-30-15,-2-6-29 0,-3-1-44 16,3 0-53-16,0-1-52 0,3-4-72 0,-7-3-765 0,4-3 366 15,0-2 246-15</inkml:trace>
  <inkml:trace contextRef="#ctx0" brushRef="#br0" timeOffset="109157.344">4227 7278 160 0,'-3'-6'274'15,"2"1"-20"-15,-1 3-16 0,2 2 7 0,0 0-7 16,0 0 5-16,4 13-9 0,0-4-8 0,1 0 2 16,4 2-28-16,-4 5 2 0,4 1-8 0,1 0-15 15,2 9-12-15,1-3-17 0,1-2-15 0,-1 1-14 16,-2 1-12-16,3 0-10 0,-4-8-7 0,3 2-13 16,-1 8-7-16,2-4-10 0,0 2-5 0,-3-8-14 15,1-1-17-15,-2-1-7 0,4 0-10 0,-5-4-6 16,3-2-10-16,4 0-5 0,-6-4-3 0,3-3 7 15,0-3-7-15,1 0-4 0,0-6 2 0,1-3 2 16,-1-2 5-16,-2 0 0 0,1-2-1 0,1-7 1 16,-3 8 1-16,-1 0 7 0,-2-2-4 0,1 2 5 15,-3 1 5-15,-2 4-8 0,1 2 3 0,-2 2 0 16,2-2 1-16,-4 4 1 0,2-1-2 0,-2 2 1 16,2-2 3-16,-3 5-3 0,0 0-3 0,0 0 9 15,0 0 0-15,11 12-4 0,-7-4 5 0,0 0 6 0,1 3-8 16,0-1-1-16,0 7-1 0,-1-2 1 0,1-2 4 15,4 0-2-15,0 1 0 0,0 1 0 0,0-2-6 16,0-4 5-16,0 0-1 0,-2-3-1 0,3-2-7 16,-3-3 3-16,1 1 1 0,-1-4 5 0,0 0-1 15,3-4 0-15,-1-2 0 0,-3-1 2 0,1-2-2 16,-1 1-2-16,-2-6-1 0,1 0 5 0,-2-2 1 16,-5-6-4-16,0 4-2 0,-5-5 0 0,0-1-4 15,-2 1 5-15,-1-1-2 0,-2 3 2 0,3 6 18 16,-1 2-3-16,-4 0 8 0,1 4 12 0,-1-2-8 15,0 4 0-15,0 1 6 0,-4 3 7 0,4 4 4 16,-3 1-9-16,0 1-5 0,5 3-3 0,-6 2-4 16,4 2-2-16,-1 2-1 0,6 1 1 0,-2 1-2 15,4-1-5-15,2 3 0 0,1 0-2 0,3-4-5 16,1 3-7-16,1 2-1 0,4-6-7 0,3 3 0 16,-2-4 11-16,3 1-17 0,1-4-7 0,3-1-4 15,0-2 2-15,7-1-3 0,-3-2 6 0,2-2-7 16,0-3-1-16,2 1 0 0,-5-4 3 0,6 1 8 15,-8-3 12-15,5 1-11 0,-2 0 1 0,-1 0 2 16,-1-2 5-16,-2 2-4 0,2 1 2 0,-4 0-6 16,1 2 12-16,-2 0-5 0,3 2 10 0,-2 1-9 15,3 0 3-15,-5 3 6 0,4 1 5 0,6 1 4 16,-6 0-6-16,1 3 2 0,-1 0 1 0,3 3-1 0,1 1 10 16,-4-2-13-16,2 4 3 0,0 0-4 0,-2-5-1 15,-4 5 1-15,0-2-4 0,0-1 3 16,-3 3 1-16,1-1 0 0,-1 0-1 0,-5 0-4 0,2 2 5 15,-2-5-5-15,-1 2-1 0,-1-1-1 0,-2 0 6 16,2-4-2-16,-3 1 1 0,2 0 10 0,-2-2-13 16,0-1 1-16,4-1-2 0,0 0 6 15,0 0 6-15,-9-8-11 0,5 2 4 0,3-1-8 0,1-4 0 16,0 1 1-16,0-2 2 0,0 0 2 0,1 0 2 16,3 0-2-16,0 1-4 0,1-4 8 0,3 2-7 15,-1 5 3-15,4-2-3 0,-2 0 1 0,1 4-2 16,-1-1 4-16,0 2-3 0,1-1 1 0,0 3 2 15,0 0 0-15,-1 0 0 0,0 1 10 0,2-1-7 16,0 2-1-16,-1-1-3 0,-1 1 1 0,1 0-4 16,1 1 0-16,0-1 4 0,-1-1 3 0,0 1-3 15,2-2 5-15,-2 3-2 0,-1-4-2 0,3 2-1 16,-2-4 2-16,-1 2 0 0,0-1-4 0,1 0 3 16,-2-3 1-16,-3 1-5 0,0-3 4 0,-1 2-7 0,2-5 14 15,-5 6-12-15,2-3 1 0,-4 1 7 16,-2-1-5-16,-1 2 3 0,2 2 2 0,-2 1-3 15,-2 2-6-15,0-1 6 0,-1 1 1 0,-2 5 0 16,0 0-3-16,-4 4-1 0,-2 3 8 0,2 4-7 0,-4 2-3 16,4-1 2-16,0 7-5 0,4-4 5 0,1 3 4 15,4-2-5-15,2 2 4 0,2-2-5 16,3 1 20-16,4 6-19 0,-1-4-1 0,1-3-1 0,5 6 4 16,-2-2-6-16,2 0-3 0,-2-4-2 0,2-1-3 15,-2 0 5-15,4 3-7 0,-2-3 1 0,-1-2 1 16,-2-1 2-16,0 0 1 0,4 0-5 15,-7-3 4-15,0-2 5 0,-2 2-3 0,-1-4 1 0,-2 4 1 16,-1-3 1-16,-1 1 8 0,-3-3-10 0,0-2 8 16,-2 4 2-16,-4 0-5 0,-1-4 5 0,0 1-5 15,-7 0 2-15,0-3 0 0,-1-4-2 0,0 2 1 16,-1-5 7-16,3-2-3 0,0 1-2 0,0-6 1 16,5 0-1-16,-1-1 2 0,4-3-2 0,1 1 5 15,2-2-1-15,5 2 0 0,2-1 3 0,0 0-2 16,7 2 4-16,-2-3 6 0,5-1-12 0,6-3-2 15,0 2-2-15,5 1 12 0,-1 0-6 0,5 1-1 16,-3 0-5-16,0 0 1 0,4 4-1 0,-2-1-2 16,0-1-6-16,-1-1-17 0,-1 3-24 0,1-2-41 15,-1 6-62-15,-5-2-61 0,8 0-79 0,-9 1-905 16,-1 0 400-16,2 1 268 0</inkml:trace>
  <inkml:trace contextRef="#ctx0" brushRef="#br0" timeOffset="109421.469">5911 6898 140 0,'7'-1'327'0,"6"-1"-22"15,0 4 0-15,0 2 3 0,7 2 12 0,4 6-8 16,3 0-6-16,-5 3-14 0,1 2-4 0,3 2-13 0,-4 4-4 15,2 0-7-15,-3 2-16 0,0 1-20 0,-2 1-22 16,-2-1-18-16,-1 3-19 0,-3-2-16 0,0 2-16 16,-7-1-17-16,-1 2-22 0,-6 0-23 15,-4 4-31-15,-8-2-51 0,-1 0-62 0,-12 11-45 0,-3-4-44 16,-6 3-58-16,-5 1-77 0,-1-5-81 0,-8 0-1010 16,3-4 462-16,-10 1 308 0</inkml:trace>
  <inkml:trace contextRef="#ctx0" brushRef="#br0" timeOffset="110371.079">1046 8020 77 0,'0'0'182'16,"-1"-5"1"-16,-3 2-3 0,4 3-5 0,0 0-11 15,-4-2-8-15,4 2-12 0,0 0-5 0,0 0-4 16,0 0-1-16,-5 5-5 0,1 3 2 0,2 4 1 0,-1 2 3 15,-1 4-4-15,-3 10 5 0,4-1-6 0,-3 7-3 16,3 1 4-16,-5 12-3 0,4 5-8 16,4 9 11-16,0 27 1 0,3-28 4 0,3 21-11 15,0-24 9-15,4 26-11 0,-3-31-10 0,5 1-6 16,2-6-4-16,8-1-7 0,-4-15-6 0,8 7-7 16,8-1-5-16,1-5-7 0,-3-11-2 0,18 1-8 15,4-5-3-15,5-2-2 0,6-9-8 0,28-1-11 16,-28-2-9-16,30-10-32 0,-4 0-54 0,-26-1-53 15,28-5-78-15,-33 0-108 0,0-4-1144 0,4-4 481 16,20-7 320-16</inkml:trace>
  <inkml:trace contextRef="#ctx0" brushRef="#br0" timeOffset="113005.014">509 6731 35 0,'0'0'52'0,"0"0"5"0,0 0 12 16,23-16 10-16,-23 16 3 0,0 0 11 0,0 0 2 15,7-16 10-15,-7 16-5 0,0 0 5 0,0 0 3 16,0 0 0-16,5-15 7 0,-5 15-1 0,0 0-8 16,0 0-7-16,0 0-7 0,0 0 5 0,-5-19 4 15,5 19-1-15,0 0-11 0,0 0-3 0,-13-15 1 16,13 15-27-16,0 0-4 0,-18-9-7 0,18 9 2 16,0 0 0-16,-28-7-3 0,28 7-6 0,-24-3-3 15,24 3-3-15,0 0-7 0,-44 0 2 0,44 0 1 16,-32 3-6-16,32-3-4 0,-37 4-6 15,37-4 3-15,-29 8-3 0,17-4-1 0,12-4-4 0,-24 8 0 16,24-8-6-16,-18 7 5 0,18-7 1 0,-15 11-5 16,15-11 0-16,-9 13-2 0,9-13-3 0,-9 17 5 15,9-17-3-15,-2 24 3 0,2-9-4 0,0 4 1 16,1 1 3-16,0 4-1 0,4 2 6 0,0 1-1 16,-1 2 0-16,0 1-3 0,0 0 9 0,3 2-2 15,0-1 5-15,-1-2 4 0,-1 7 0 0,4-3-4 16,-1 1 4-16,-1 2 2 0,0 7-2 0,-1-7-1 15,1-1 6-15,0 9-9 0,-2-9 4 0,3-1 1 16,0 12-4-16,-2 0 5 0,-1 2 2 0,0-14 4 16,1 13 5-16,0-2-3 0,0-11-4 0,2 3 2 15,-3 8 4-15,-1-11-6 0,-3 2-1 0,7 11 7 16,-2-14-12-16,-2 1 3 0,0 3 12 0,-3-1-20 16,6-1 3-16,-5-2 3 0,5 0-10 0,-1 1 7 15,-1 2-3-15,0-3 6 0,2-1-11 0,-2 0 6 16,0 0-2-16,2 2 0 0,1-2-3 0,-3 1-2 15,0 1 2-15,-1-1-3 0,2-1 0 0,-3-2 1 16,3 1-1-16,2 0-2 0,-1 0 1 0,0-2 2 16,-4 4-4-16,2-2 16 0,-1-1-22 15,1 3 7-15,-1-4-2 0,-4 0-2 0,2 0 2 16,0 3 4-16,1-4-12 0,-2 3 6 0,2-7-2 0,-3 4 2 16,1 0-6-16,1-3 13 0,-1 3-7 0,0-3-11 15,3 1 3-15,-4-6 3 0,4 0 2 0,1 3 2 16,5-4-4-16,-2-2 4 0,1 0-5 0,2-2-4 15,6 0-6-15,2 1-4 0,7-3-6 0,3-3-20 16,4-3-8-16,3-3-20 0,1-1-75 16,17-6-87-16,-1-1-92 0,-1-2-746 0,0-6 355 15,3-2 238-15</inkml:trace>
  <inkml:trace contextRef="#ctx0" brushRef="#br0" timeOffset="114238.255">5664 5813 194 0,'0'0'188'0,"0"0"-24"0,0 0-12 16,0 0-12-16,0 0-16 0,9-5-10 0,0 1-16 16,-1 2-3-16,6 1-11 0,5-4-2 0,0 5-6 15,1-2-10-15,2 0-6 0,0 1-5 0,-3 1-5 16,4 0-5-16,-1 0-7 0,0 0 1 0,6 0-1 16,-8 0 2-16,1 1-13 0,2 1-4 0,-3 0-3 0,3-2 0 15,-5 1 3-15,5 3-8 0,-4-1-2 16,-2 2 2-16,0-1 2 0,0 1 7 0,1 2 5 15,-5-2 2-15,3 2 0 0,-3 4-2 0,-1-5 2 16,-3 5 1-16,2 0 6 0,2-1 6 0,-4 3 1 0,0 1-1 16,1 0-3-16,-2 5 7 0,-2-4 5 15,1 4-1-15,-1 0-3 0,3 3-1 0,-4-2 3 16,0-2 2-16,-1 7 2 0,1 4 3 0,-1-1 6 0,-2 1-1 16,1 1 4-16,-4 1 4 0,1 1-9 0,-3 0 11 15,-2 4-1-15,0-1 4 0,2 0 1 0,-3 0 5 16,1 3-3-16,-4 5-12 0,3-7 0 15,-5-1 3-15,6-1-5 0,-1-2-11 0,-3 3-2 0,5-4 9 16,0 3-13-16,3 1 0 0,1 0-1 0,0-1 4 16,0-2-8-16,0-1 3 0,4 1-8 0,-3-3-1 15,3 2-1-15,0-2-4 0,-3 0 1 0,3-1 6 16,-2 0 3-16,2 0 3 0,0 1-2 0,1-3 2 16,-1 2-3-16,1-1 0 0,-2-1 4 0,2-1 0 15,-1 1 0-15,1 1-2 0,-1-2 0 0,-2 3-5 16,1-1-2-16,-2-3-6 0,3 2 2 0,-3-1-1 15,0 4-4-15,-1-3 2 0,3 6 2 0,-3-5-6 16,-3 2 4-16,2-2-7 0,0 3 1 0,-3-4 2 16,1-1-3-16,0-1 3 0,0-5-3 0,-1-1-1 15,-1-1 0-15,-1 0 0 0,2 2 6 0,-4-2 0 16,2 0 3-16,-2 0-2 0,-6 5 1 0,1-1 0 16,-2 2-2-16,0-11-1 0,1 2-4 0,-2 0-1 0,-2-2-1 15,3 0-2-15,-8 2-3 0,4-3-1 0,2-3-2 16,-2 1-7-16,-1-3-3 0,0 0-7 0,0 0-34 15,-2-1-41-15,2-4-62 0,2-1-54 0,1 0-80 16,-3 0-114-16,-2-6-1272 0,4-2 553 0,2-4 370 16</inkml:trace>
  <inkml:trace contextRef="#ctx0" brushRef="#br0" timeOffset="117586.147">10087 7785 101 0,'-8'-2'251'15,"2"1"-13"-15,0 0-15 0,0-1-14 0,6 2-16 16,-7-1-15-16,7 1-13 0,-6 0-5 0,6 0-9 0,0 0 2 15,0 0-7-15,0 0-7 0,12 7-3 16,-5-3-7-16,2 2-13 0,0 1-11 0,2 1-10 0,0 0 1 16,2 3-16-16,2 0 0 0,-4 2-17 0,2-1-5 15,0 1-1-15,0 1-9 0,-4-2-5 0,4 2-1 16,-2 1-3-16,-3-3-7 0,1 0-4 0,4 0-4 16,-4-4 3-16,-3 0-6 0,2-2 1 0,-2 1-11 15,-1-2 7-15,2-1-4 0,-2-3 0 0,1-1 1 16,-6 0-2-16,12-2-2 0,-7-5-2 0,2-1 3 15,1 0 0-15,2-5 3 0,-1-1-3 0,-1-2-1 0,2-1 3 16,0 1 8-16,3 0 11 0,0 0 8 16,0 2 12-16,-2 1-13 0,3 4 30 0,-2 1-16 15,0 1 3-15,4 2-13 0,-2 3 1 0,3 2 0 16,0 1 0-16,0 2 2 0,2 5 11 0,-1-2-3 16,-4 2-4-16,4 5 5 0,-4-6-8 0,3 7-8 0,-3-2 1 15,0-1-7-15,-1 3-2 0,0 0 0 16,-1-2-4-16,0 1-4 0,-1-1-4 0,-1 2 14 0,-1-4-23 15,0-3 3-15,0 0-1 0,0-2 2 0,1 1-6 16,-2-2-1-16,1-2 0 0,0-2-2 0,1-2 1 16,3-2-1-16,5-3 5 0,0-4-4 0,0-2 4 15,2-5-6-15,2-1 0 0,1 1 2 0,0-6-3 16,2 2-2-16,-3-2-4 0,1 6 4 0,0-1-2 16,2 1-1-16,-3 1 2 0,-3 6 1 0,2 4-1 15,-2 0 0-15,2 3 5 0,0-1-5 0,0 3 6 16,-1 4 2-16,2-1 3 0,-3 3-10 0,0 0 13 15,2-1-1-15,-2 2 2 0,0 1-11 0,-1 0 8 16,1 1 1-16,-4 0-5 0,2 0 0 0,-2-2 1 16,-2 0-2-16,5 1 7 0,-1-2-9 0,0 1-1 15,1-3 5-15,-1 0 0 0,1 0-3 0,-1 0 0 0,0-2-1 16,0-3 0-16,-3 0-2 0,1-4-1 16,2 0 1-16,2-2-3 0,6-9-1 0,-1 1 1 0,1-1 2 15,1-3 0-15,-1-1-9 0,2 2 6 16,0-3-3-16,0 1 2 0,4 2-3 0,-5 2 3 0,3 2-9 15,-1 2 8-15,-2 4 4 0,-4 1 0 0,-4 4-4 16,2 2 13-16,5 2-9 0,-7 1 0 0,5 3 0 16,-2 1 12-16,-1-2 2 0,-1 5-1 0,1 1 3 15,-2 1-2-15,1-1 3 0,-5 1-4 0,4 0 2 16,1 0 1-16,-3 2-1 0,0-1-6 0,1-1 1 16,-2 0 1-16,1-1-5 0,-1-1 5 0,-1 2-7 15,0-3 2-15,-2-2 0 0,0-1-9 0,2-1 8 16,-1-1-4-16,1-2 0 0,8-1 2 0,-3-1-6 15,0-1 3-15,8-8 0 0,-8 2-2 0,0-1 2 0,6-3-5 16,-1-2 0-16,-1 0-1 0,0-2 1 16,1-1 3-16,-1 2-5 0,3 0 3 0,-3 2 2 15,2 0 0-15,-4 6-3 0,4 0-2 0,-3 3 3 0,-1 2-3 16,0-1-1-16,0 4 8 0,-1 1-3 0,1 1 1 16,-2 1 2-16,0 1-4 0,4 1 6 0,-5 0-1 15,1 2-3-15,1 1-4 0,1 1 6 0,-2-2 0 16,0 2 6-16,2-1-6 0,-4 1 6 0,2-4-6 15,0 5 1-15,0-2-2 0,-4 0 1 16,-1-2 2-16,4 0-4 0,-7-3 1 0,6 1 0 0,-3-2 1 16,-1 3-2-16,-3-2 4 0,3-2-5 0,-5 0 4 15,-2 0-2-15,7-2 0 0,-3 1 2 0,0-6-2 16,2 2 0-16,-2-2-1 0,3-3-2 0,2-2 2 16,-5 7-1-16,6-7-1 0,-7 6 2 0,3-2-2 15,-4 4 0-15,4 0 3 0,-5-2-3 0,6 5 2 16,-7-4 0-16,2 5 0 0,5 0-2 0,-3 2 2 0,2 2 5 15,-1 2 2-15,1-1 1 0,2-1 1 0,2 4 4 16,-3-3 1-16,4 4 1 0,0-2 7 16,0 1 3-16,-2 0 1 0,0-1 1 0,2 0-5 0,-4-3 3 15,6 1 0-15,-6 1-6 0,1-2-1 0,-1-2-2 16,1 1 1-16,-4-1-4 0,2-2-11 0,-2 3-13 16,-4-3-20-16,1 1-36 0,-3 1-46 0,-4-2-50 15,0 0-66-15,0 0-77 0,0 0-80 0,-31 1-1166 16,12 0 518-16,-12 1 344 0</inkml:trace>
  <inkml:trace contextRef="#ctx0" brushRef="#br0" timeOffset="119121.057">12427 7781 118 0,'2'-6'180'0,"2"2"-5"0,-2-1 12 0,0 2-2 16,-1-2 3-16,-1 5-5 0,2-4-11 0,0 2-10 15,-2 2-11-15,2-3 2 0,-2 3 1 0,0 0-8 16,0 0-3-16,9 5-13 0,-6-1-1 0,-2 1-4 0,2-1-5 16,2 2-10-16,-3-1 0 0,3 3 5 15,-1 1-8-15,0-2 0 0,1 4-5 0,3-2-18 0,-4 1 7 16,1 1-16-16,-1-1 7 0,-1 2 1 0,3 0-6 16,0-2 2-16,2 5-6 0,-2-4-4 0,0 4-7 15,2-5-9-15,1 4 2 0,-4-2-6 16,4 1-4-16,0 0 2 0,8-3 1 0,-4 2-3 0,2 0 2 15,1-1 5-15,4-1-7 0,0-1-2 0,9 1 2 16,2 0-6-16,-2-2-3 0,7 0 1 0,0-2-1 16,2 0-4-16,13 3 0 0,-11-6 5 0,15 2-14 15,-1-2 3-15,-1 1-3 0,-3 0-3 0,1-2-2 16,2 1-3-16,-3-2 1 0,3 3-3 0,2-1 1 16,-3-2 2-16,-13-1-6 0,14 3-2 0,0-2 3 0,-2 0-1 15,3 3-4-15,-3-1 1 0,1-1-4 16,1 0 5-16,-15 1-1 0,14-1-3 0,-1 1 4 15,-11 1-1-15,14 1-5 0,1-4 3 0,-3 3 3 0,3-1 7 16,-15 1-8-16,12-2-2 0,2 1 0 16,-1 0 3-16,-13 2-4 0,11-1 13 0,-11-2-11 15,-2 1-1-15,14 2 3 0,-12 0-1 0,11-1-1 16,-14-1 0-16,2 0 2 0,0 3 1 0,11-3 0 0,1 3-2 16,-13-4 7-16,16 2 3 0,0 1-2 0,-16-2-2 15,18-1-7-15,-3 1 11 0,-14-3-5 0,16 3 4 16,0-1-1-16,-2 2-2 0,-1-1-4 0,-1-1 3 15,-10 0 1-15,10 0-5 0,-11 1 2 0,12 0 0 16,-2-2-6-16,-11 1 6 0,13-1-3 0,0 0 3 16,-11 1 0-16,10-2 0 0,3 3-2 0,-3 1-3 15,-12-4 1-15,15 4 1 0,4 0 0 0,-6-2 1 16,0 0-1-16,1 1-1 0,-15-1 2 0,14 2 1 16,-14-4 0-16,18 6 4 0,-19-1 0 0,3 1 6 0,0-1-1 15,-1-2 0-15,-1 1-2 0,-2 1 5 0,2-2 1 16,-3 1-2-16,-1 4 2 0,-1-3-2 0,3 2-1 15,-4-2 1-15,3 0-2 0,2 1 1 16,1 1-1-16,-3-1 0 0,3 0-1 0,0 0-3 0,-1 0 2 16,2-2-3-16,-2 3-1 0,0 1 1 0,1-3-1 15,-5-1-4-15,6 0 4 0,-2 2-3 0,1-1 3 16,-2 0 2-16,0 0 2 0,-2 0 3 0,-1 2-3 16,2-5 3-16,-3 0 1 0,-2-1 4 0,1 4 3 15,1-4 1-15,-4 2 10 0,3 0 0 0,-2-1 5 16,1 3-5-16,-4-2 2 0,-4 1 0 0,6-1 0 0,0 2 3 15,-1 1 1-15,-6-2-6 0,0 2-5 16,6-1 3-16,-7 0-2 0,6 2 5 0,-3-1-1 16,5 1-1-16,0 3 5 0,-6-4 10 0,5 2-16 0,1-1 6 15,3 2-7-15,-1 0 1 0,-4-1 5 0,2 2-9 16,-1 5 13-16,-3-3-5 0,3 2 12 0,1 1-10 16,0 0 7-16,2 0 2 0,4-1 3 0,-2 2-4 15,4 1 0-15,-2-2-5 0,14 6-5 16,-15-4-3-16,13 5 2 0,-12-5-11 0,1-2-2 0,8 10 2 15,-9-8 1-15,0 3-5 0,-2-5-2 0,5 4-12 16,-4-1 9-16,3 0-1 0,8 4 1 0,-9-5-16 16,-2 3-3-16,2-3 0 0,-2 0 0 0,3 0 0 15,0-1 0-15,10 6 0 0,-12-8 0 0,-3-1 0 0,2 0 0 16,0 1 0-16,-1 1 0 0,2-4 0 16,-2 0 0-16,2-3 0 0,-2 2 0 0,4-3 0 15,-4 0 0-15,0 0 0 0,1-2 0 0,0 1 0 0,-1-1 0 16,0-3 0-16,1 2 0 0,3-6 0 0,-3 2 0 15,-1 0 0-15,-1-5 0 0,-3-1 0 0,4 2 0 16,-1-2 0-16,-1-4 0 0,-2 7 0 0,2-8 0 16,-5 1 0-16,-6 2 0 0,-2-1 0 0,2-3 0 15,0 2 0-15,-3-1 0 0,-5 5 0 0,2-5 0 16,-1 0 0-16,-4 2 0 0,0-1 0 0,-2-2 0 16,0 2 0-16,-4 0 0 0,0-2 0 0,-5 0 0 15,0-2 0-15,-4-1 0 0,-4 1 0 0,-8-5 0 16,0 1 0-16,-1 0 0 0,3 5 0 0,0-1 0 15,1 4 0-15,0-1 0 0,6 3 0 0,-1 0 0 16,4 6 0-16,-2-5 0 0,4 3 0 0,0 0 0 16,1 3 0-16,2-2 0 0,2 3 0 0,-5-1 0 15,5 1 0-15,0 0 0 0,0 0 0 0,0 0 0 16,9 8 0-16,0-4 0 0,3 4 0 0,1-1 0 0,2 4 0 16,-2-1 0-16,5 0 0 0,-4 2 0 15,4-2 0-15,1 8 0 0,-2-4 0 0,1-2 0 0,-2 0 0 16,0 2 0-16,2-1 0 0,-2-1 0 0,0 2 0 15,0 1 0-15,-2-1 0 0,0 1 0 0,-1-1 0 16,-4-2 0-16,4 3 0 0,-7-1 0 0,2-4 0 16,0 3 0-16,-2 3 0 0,-5-1 0 0,-1 2 0 15,-1 1 0-15,-4-1 0 0,-4 1 0 0,-4 3 0 16,-5 1 0-16,-2-3 0 0,-1 3 0 0,-6-5 0 16,3 0 0-16,-1-2 0 0,-1 1 0 0,3-1 0 0,-1-4 0 15,-2 1 0-15,7-1 0 0,1-4 0 16,-1 4 0-16,0-5 0 0,1 2 0 0,-1-1-20 0,-8 2-296 15,10-4-86-15,-3 0-103 0,-1 0-175 0,2-2-1410 16,9-2 696-16,-3-1 466 0</inkml:trace>
  <inkml:trace contextRef="#ctx0" brushRef="#br0" timeOffset="121638.568">22346 8886 124 0,'0'-6'154'0,"3"0"1"15,-6-3-9-15,3 2 2 0,0 1 15 0,-4-2-6 16,3-1-12-16,-3 2-5 0,-1-5-3 0,1 7-3 15,-5-2 0-15,3 0 12 0,-6 4 0 0,1-1-5 16,-2 3-8-16,-6 1-2 0,2 2-2 0,-6 4-2 16,-6 0-5-16,1 5-5 0,0 1 6 0,-3 5 5 15,3 0-6-15,-3 3-15 0,1 3 6 0,-5 11-4 16,7-6-3-16,-4 12-5 0,9-11 5 0,0 13-6 0,0 2-3 16,9-11-1-16,-3 11-9 0,9-9-2 0,4 1-5 15,1 12-10-15,6-11 0 0,4 7-1 16,2-1-9-16,2-7-4 0,5-3-1 0,8 7-5 0,3-2 5 15,-1-10-15-15,2-4-3 0,14 8-4 0,4-4-1 16,3-3-1-16,3-4 2 0,0-4-11 0,3-2-1 16,2-5-3-16,1-5 0 0,-4 3-1 0,0-7-3 15,-2-1-2-15,-12-2-3 0,-1-5 1 0,-3 2-4 16,1-4 3-16,-5 0-4 0,-2-6-6 0,-1 1 1 16,-6-2-1-16,-4-3 0 0,-2-1 2 0,-6-2-5 15,-1-2 4-15,-2-1-1 0,-5-3 8 0,-1 2-12 16,-4-2 0-16,-2 4 1 0,0 5 1 0,-6-5-5 15,1 8 8-15,-4 0-4 0,-2 3 1 0,-3 3 5 0,-7-3-6 16,1 4 1-16,-4 3 0 0,-1 2 1 16,2 3 1-16,-2 2-4 0,7 2 1 0,1 1 2 15,2-1-14-15,1 2-8 0,7 1 3 0,-1 1-2 0,4 2-4 16,5 0 0-16,0 2 1 0,3-1 2 16,3 0-6-16,3 2-8 0,3-3 11 0,10 4 1 15,-2-3 3-15,1-1 1 0,7 1-10 0,-5-3 7 0,-1-1 6 16,1-2-4-16,-1 4 13 0,2-2-2 0,-6 1-5 15,4 1 0-15,0 0 20 0,-6-2-14 16,1 1 3-16,-2 1-13 0,-2-1 9 0,5 3 2 0,-2-1 1 16,1 3 1-16,-1-2 2 0,1 2-4 0,-1 0 2 15,0-1 0-15,-1 0-3 0,1 1-7 0,-2-1 3 16,2 0-7-16,0-1 0 0,0-1-9 0,-3-2-4 16,4 0 1-16,-5-4 7 0,4 5 2 0,0-6 2 15,-2 0-3-15,3-4 3 0,-1-4-2 0,-1 0 6 16,5-2 5-16,0-4-1 0,0-9 4 0,0 0-1 15,0-5-3-15,1-4 7 0,-5-2 1 0,5-14-2 16,-4 0 4-16,0-1-2 0,-1-1 3 0,-3 2 1 16,-1 0 5-16,-4 10 13 0,1 3 17 0,-1 3 23 15,2 1 4-15,-2 5 17 0,-1 7 14 0,0 0-3 0,-2 8 3 16,2-3-6-16,-3 7-8 0,2 0-3 0,-1 3 4 16,-2 2 12-16,7 9 8 0,-5 3 7 0,3 13 1 15,-5 3-4-15,0 4-5 0,-2 2-4 0,2 13-5 16,-2-10-4-16,0 12-2 0,-3 2-6 0,1-1-9 15,5-1-7-15,-3-3-6 0,2 0-2 0,5 2-9 16,-5-3 0-16,0-8-8 0,2 9 0 16,1-11-8-16,-2 10-8 0,4-8-1 0,-1-7-7 0,-3 0-8 15,1-4-6-15,-1-5-5 0,0-4-4 0,1-7-6 16,0 1 2-16,0-5 1 0,-1-1 0 0,1-4 3 16,-2-1 0-16,0 0 0 0,14-15 1 0,-6-2-1 15,2-9 3-15,-3-3 3 0,3-5 3 0,-4 0-3 16,4-14 0-16,-2 1 0 0,-4-1 0 0,1 2-3 15,3-1 5-15,-3 14 3 0,1-1-1 0,2 1 5 16,1 3-5-16,0 5 4 0,-3 7 1 0,2 1-2 16,-3 5-2-16,1 2 3 0,2-1 0 0,1 6-2 15,0 2 2-15,2 1-3 0,0 3 1 0,0 0-1 0,3 4 3 16,0 5-2-16,-4-3 5 0,-1 7-5 16,0-1-2-16,0 1 2 0,-4 3 1 0,-1-3-1 0,-4 3-1 15,-4 0-1-15,-1-1 1 0,-5 4-5 0,-3-3 1 16,-5 2-2-16,0-1-2 0,-1-1-5 0,-2-1 2 15,3-3-1-15,-5-1 0 0,5-2 0 0,-1-3 4 16,-2 2-3-16,2-4 5 0,6-1-4 0,0 1-1 16,2-2 7-16,1 0-2 0,3-3 3 0,0 2-7 15,4 0 5-15,3-2-1 0,-8 1-5 0,8-1-2 16,0 0-2-16,0 0 3 0,0 0-2 0,0 0 4 16,31 0-3-16,-16 0-7 0,-2-1 0 0,9-1-9 15,-5 0-2-15,4 2-12 0,0-3 3 0,-1-1-2 16,2-4-2-16,0 4-1 0,-2-5 7 0,7 0-9 0,-4-4-2 15,0-2 0-15,-4 0 3 0,7-1 6 16,-5-2-4-16,2 1 10 0,-5-3 5 0,3 1-11 16,-5-5 3-16,-2 6 16 0,-2 2 2 0,-1 0 11 0,-6 2 3 15,2 3 12-15,-2 0 13 0,-1 3 12 0,-2 3 9 16,2-2 8-16,-3 4-7 0,-1-2-6 0,3 2-3 16,-3 3-1-16,0 0 1 0,0 0 3 0,-8 11 2 15,0 1-4-15,1 4 2 0,-5 1-4 0,1 5-3 16,2 3-3-16,1-1-5 0,3 2 2 0,5-6 2 15,0 4-8-15,3 1 0 0,1-6-8 0,0 2-4 16,3-4-12-16,8 5 3 0,-3-7-5 0,3 0-6 16,-2-1-3-16,5-2-3 0,-1-4-6 0,2-2-3 15,-1-3-2-15,2-3 7 0,1-2-1 0,-2-4 7 16,1-1 2-16,-1-3-4 0,3-8 3 0,-3-2 5 16,0-4 1-16,-3-3 1 0,0-5 3 0,-3-1-3 15,5-16 4-15,-4 2 12 0,0-2-11 0,-6-1 3 16,0-5-1-16,-3 2 0 0,0-2 3 0,-2 1 10 0,5 4 12 15,-7 4 3-15,3 12 14 0,-4 0 23 16,0 5 9-16,-2 4 3 0,2 7 16 0,-3 2 11 16,3 5 4-16,-2 0-5 0,2 5-14 0,0-2-9 0,0 4-4 15,0 4-11-15,0 0-1 0,0 0-2 0,-6 23 2 16,6-4-2-16,-4 8-4 0,2 5 8 0,0 14-9 16,-3 2-7-16,3-2 1 0,-2 4-7 0,4-3-1 15,-2 2-5-15,0-1 0 0,4 0-2 0,0-1-6 16,2-14-2-16,1 1-4 0,5 2-4 0,3-4-1 15,-2-3 2-15,5-2-11 0,2-1-3 0,4-4-7 16,-2-4 3-16,3 0-3 0,3-4-4 0,-7-8-1 16,0 0-4-16,4-3-3 0,-2-3 10 0,9-3-8 15,2-3 0-15,-4-4-2 0,4-3-4 0,-4-4-3 0,-1-1-7 16,-1-4-2-16,-1-4-4 0,-2-1 4 16,0 0 0-16,-2-3 4 0,-6 2 1 0,-1 0 0 15,-6 1 4-15,-4 2 3 0,-8 4 2 0,-4 3-2 0,-11-1 3 16,-5 4 2-16,-15 3 2 0,-13 5 1 0,-4 2-2 15,-6 5 3-15,4 3 0 0,3 0 0 0,2 6 1 16,16-3-8-16,9 2-6 0,6 1-16 0,8 2-9 16,4-4-18-16,1 3 8 0,5-1 0 0,4 3 3 15,4-4 1-15,3 3 6 0,5 1 5 0,1-2 5 16,2 0 1-16,5 0 6 0,4 2 3 16,-4-3 0-16,0 0 6 0,4 3 1 0,-5-2 4 0,-2-2-6 15,0 2 11-15,1 0 12 0,-1-1-11 0,-2 1 0 16,-2 0 6-16,5 4-1 0,-9-7 13 0,6 4-6 15,1-1 0-15,-1 1 2 0,3-1 7 0,1 2 3 16,-2-4-5-16,2 1-1 0,2 0 1 0,-3-2-1 16,4 0-3-16,-3-1 8 0,11-4 3 0,-3 2-7 15,-6-4 6-15,6-1 1 0,1-4-1 0,-6 0 6 0,4-2-3 16,0-1 8-16,1-4 0 0,0-5-2 16,-3 0-5-16,3-2 4 0,-2-5-4 0,1-5 1 15,4-7-1-15,-1-3 1 0,-2 0-3 0,1-2 2 0,-3 0 2 16,-2-3-7-16,-5-2 1 0,0 0 0 0,-5 0 5 15,-2 1 9-15,-3 13 5 0,-7 0 11 16,1 3 15-16,-4 3 18 0,1 6 0 0,-3 3 9 0,0 5 0 16,1 3-5-16,-6 1-8 0,4 7 0 0,-6 2-3 15,0 4 2-15,-1 7 0 0,2 5-2 0,-1 7-2 16,-2 6-5-16,1 16 4 0,4 2-9 0,0-2-4 16,4 2-5-16,1 1-8 0,3 1 0 0,0-4 0 15,3-9-6-15,1-3-4 0,2 2-4 0,1-4-12 16,1 1-8-16,0-3-11 0,1 0-18 0,1-4-9 15,2-3-8-15,-3-4-12 0,2-2-19 0,3-3-10 16,9 3-14-16,-5-9-50 0,4 1-65 0,6-6-34 16,-5 0-40-16,5-3-56 0,-9-3-60 0,1-2-90 0,-4-7-1112 15,-2-2 536-15,-3-3 356 0</inkml:trace>
  <inkml:trace contextRef="#ctx0" brushRef="#br0" timeOffset="121904.753">24466 9172 223 0,'-31'0'337'0,"10"0"-33"15,4 2-25-15,4 0-17 0,6 2-14 0,2 2-3 16,3-3-8-16,7 2 7 0,4 2-16 0,10 0-12 16,13 3-13-16,4-1 6 0,19 2-37 0,-3-5-9 15,5 3-10-15,-1-1-16 0,-5-4-15 0,4 0-10 16,-17-2-13-16,-2 1-2 0,5-3-10 0,-5 0-9 15,-7 0-5-15,-1-3-9 0,-10 1-8 0,-4-2 2 16,-2 3-5-16,-3-3-4 0,-2-2-12 0,-5 3-1 16,-1-1-15-16,-4-3-17 0,-1 2-39 0,-6 0-27 15,-1-2-37-15,-6-1-54 0,-1 3-74 0,1-2-96 16,-4 0-1014-16,-6 0 447 0,5 2 296 0</inkml:trace>
  <inkml:trace contextRef="#ctx0" brushRef="#br0" timeOffset="125338.296">26274 9554 22 0,'0'7'169'0,"0"1"-9"0,5 1 4 16,-2-2 2-16,-2-2 1 0,6 3-10 0,-2-2 7 16,0-3-9-16,5 1-13 0,0 2-6 0,3-4-6 0,5-2-13 15,-4 0-7-15,3 0-8 0,0-3-6 0,0-3-12 16,1 0-3-16,0-3-8 0,-3-1-6 0,-2-2 0 15,2 0-3-15,-3-5-8 0,-1 1 0 0,1-6-8 16,-3-2 3-16,2-4 2 0,-3 2 0 0,-2-3-1 16,-2 2 7-16,-2-2 8 0,-1 3 11 0,-1-1 21 15,-3 2-1-15,1 9 9 0,-2-1 11 0,-1 5 10 16,-1 1-5-16,-2 5-10 0,0 0 3 0,-1 1-11 16,-5 4-5-16,-1 4-3 0,-6 4 2 0,3 2-10 15,-9 7-3-15,-1 5-5 0,3 0-18 0,-1 5 3 16,2-1-7-16,3 3-6 0,4 1-3 0,1 4-7 15,2-2-1-15,5 1-8 0,-1 2-3 0,10-1-5 16,-4-2-3-16,8 1-5 0,2-5-6 0,3 0-17 16,4 0 2-16,5-6-6 0,1-1-10 0,4-4-1 0,2-1-10 15,1-3-8-15,1-3 9 0,1-4-11 0,0-2 0 16,-5-4 8-16,4-6-1 0,-6 2 2 0,3-6 6 16,0-2-3-16,-1-3 16 0,-4-5-6 0,4-2 2 15,-6-4-3-15,5 0 4 0,-6-2-1 0,1-1 5 16,-1 3 6-16,-3 1 6 0,1 4 8 0,-3 5 4 15,-2 2 9-15,2 1 7 0,-5 4 0 0,1 2-5 16,-1-1-5-16,2 4 1 0,-2 4-2 0,1 0 13 16,0 2-11-16,6 2-1 0,-3 2-3 0,-1 2-3 15,1 1 0-15,2 6-1 0,-3 0 0 0,1 1-3 16,-2 2 2-16,-2 1 0 0,-2 0-2 0,0 2-7 0,-1-1 6 16,-2 1-3-16,0-1 1 0,-1-2 0 15,0-1-3-15,0-3 3 0,-1-3-1 0,2 0-3 16,-2-3-4-16,1 0 6 0,1-2-8 0,-1-1 5 0,0-4 1 15,5 0-5-15,-5 0 1 0,8-9 1 0,-1-3 1 16,3-3 2-16,0-7-1 0,2-4-1 16,5 2-3-16,-2-1 3 0,3-1 4 0,-2 2-2 0,0 4 10 15,-3 3 13-15,1 3 3 0,-1 0 3 0,1 4 13 16,-4 2-1-16,-1 1 2 0,9 2 11 0,0 1 1 16,1 6 2-16,0 0 0 0,-1 2-6 0,1 4 1 15,0 1-1-15,-5 0-2 0,-1 5 0 0,5 2-12 16,-4-3 4-16,0 6-8 0,-2-2-3 0,-2-2 2 15,-5 3-9-15,-1-1-1 0,-2 0-2 0,1-2-2 0,-3 2-1 16,-3 0-1-16,2-5-3 0,-1-1-4 16,0 1-1-16,0-3-2 0,-1-4-3 0,3 0-1 15,-2-1 3-15,-2-4-4 0,4 0-1 0,0 0-4 16,0 0 5-16,-17-9-4 0,13 0-3 0,-1-6-2 16,1-3 0-16,4-8 0 0,0-3 3 0,7-3 2 15,-5-2-5-15,5-13 0 0,-3 12 0 0,3-1 4 16,2 3-2-16,0 1-1 0,1 3 0 0,0 2 1 0,1 1 3 15,-5 8-2-15,4 0-1 0,-2 5 1 0,0 3-2 16,1 1-1-16,2 4 3 0,-1 1-1 16,4 3 0-16,-3 3-1 0,4 6 0 0,-1 1 2 0,0 3 0 15,0 3 3-15,-1 7-2 0,1 0-2 0,-2 4 0 16,-1 0-1-16,-1-1-3 0,1 1-4 0,-2 1 0 16,1 0-8-16,-1-1-1 0,-2-9-2 0,3 0-2 15,-2-2 6-15,1-1-2 0,0-4-6 0,-3-3 2 16,3 1-1-16,-1-4 4 0,2-1 2 0,-1-2 3 15,1-5 5-15,4 0-4 0,-3-4 7 0,0-6-5 0,2-1-1 16,1-9 2-16,-1-5 1 0,0-3 3 16,2-2-3-16,-1-11 3 0,-2-4 5 0,3 3-1 15,-6-2-2-15,3 0-1 0,1 1 6 0,-5 2 0 16,-2 11 5-16,2 2 0 0,-3 1 10 0,0 2 10 0,-5 10 9 16,4 1 8-16,-4 6 3 0,0 2 3 0,0 2-6 15,1 2-7-15,2 6 1 0,-3 0 2 0,0 0 6 16,11 12-3-16,-4 3 5 0,-1 4-1 0,2 8 2 15,2 4-1-15,-1 3 3 0,-1 12 12 0,-2 3-16 16,-1 1 3-16,-4 1-9 0,2-2-5 0,-3 2-2 16,0-1-2-16,-4 2 0 0,-1-4-3 0,0-10-3 15,-1 10-1-15,-2-2-4 0,3-14-3 0,1 4-3 16,-5-5-4-16,8 1 0 0,-3-3-8 0,0-5-3 16,0-3-9-16,3-10-8 0,-2 1-4 0,3-2 1 15,0-3 0-15,0-2 6 0,0-3 3 0,0-2-2 16,0 0 3-16,17-16-1 0,-8 1 1 0,6-10 5 15,3-6-8-15,5-10 2 0,-2-5 1 0,0-3-1 16,-3-2 3-16,7 0-3 0,0 3 0 0,-1 0 3 16,-2 4 0-16,-8 13 3 0,4 4 2 0,-4 2 1 15,0 1-1-15,-2 8 0 0,1 4 4 0,-1-2-3 16,2 4 1-16,-4 3-1 0,3 4 1 0,0 3 2 16,-3 1-2-16,3 0-1 0,1 4 3 0,-4 1-3 0,-1 3 4 15,0-1-2-15,-4 6 3 0,-2-2-3 16,-2 0-1-16,-5 4-1 0,-2 2 3 0,-4-2-1 0,-2 0-3 15,-7 3 1-15,-3 1-2 0,-1-4-7 0,-2 2 1 16,-3-5-1-16,1 2 3 0,-1-1 0 0,2-2-1 16,-1 0 4-16,9-5 0 0,1-1 3 0,1 1-5 15,6-2 1-15,2-1 0 0,2 1 4 0,1-2-4 16,5 2 5-16,0-5 1 0,5 7-4 0,3-5 2 16,4 1 0-16,5 0-3 0,2-3 0 0,9 1-4 15,0-3 0-15,3 0-7 0,-3-1 1 0,-1-3-5 16,1-2-3-16,-2 0-1 0,-6-1 1 0,4-6 1 15,-6-2-1-15,5-3 2 0,-5-5 4 0,-1 0 2 16,1-2 0-16,-4-4-1 0,1-2 3 0,2-14 2 16,-1 4 2-16,-7-3 5 0,0-1-1 0,1 2 3 15,-5 9 5-15,2 2 2 0,-6-1 7 0,3 2 4 16,-4 4 17-16,0 5 11 0,0 6 1 0,0 5 7 16,0 3 0-16,0 0-2 0,-2 4-9 0,2 2-6 15,0 4-3-15,0 0 1 0,-3 14 4 0,0 1 3 16,-2 4 0-16,1 6-2 0,-1 5-1 0,-2 3-2 15,4 0-5-15,-3 1-1 0,1 12-2 0,1 2 1 0,-3-1-4 16,2-11-2-16,1 13-2 0,4-3 0 0,-3-11-3 16,-1-2-4-16,2-1-4 0,2 0-11 15,2-3-5-15,0-4-3 0,1-6-6 0,3-4-3 0,4 0 23 16,-3-4-2-16,3-5-1 0,0-1 3 0,3-4-8 16,0-3-1-16,6-6 0 0,5-6 6 0,3-2-4 15,0-4-1-15,0-4 0 0,-3-3 0 0,4 0-1 16,-4-2 2-16,-1 3-1 0,-1 0 6 0,-4 3-2 15,1 1 1-15,-7 7 1 0,0 1 0 0,0 2 2 16,-3 3 0-16,-4 2-1 0,1 2 1 0,3 2-1 16,-3 2 0-16,-6 1-3 0,11 5 5 0,-3 3-2 15,-1 0 0-15,-3 8 1 0,3-1 2 0,0 2-1 16,-2 2-1-16,-1 0 3 0,-3-1-3 0,2 2 1 16,-2-2 1-16,3 3-5 0,1-4 3 0,-1 0-4 15,1-1 0-15,0-5-2 0,-1-1-2 0,1-2-3 16,-1 1 2-16,1-6 0 0,-1 2 3 0,2-3 0 15,-2-2-4-15,-4 0 4 0,9-9 0 0,-2-1 0 16,0-1 0-16,1-5-8 0,2-8 1 0,-1-1-2 16,0-4-1-16,-1-2-6 0,-2 0 2 0,-1-1 3 0,3-2 2 15,-3 3 4-15,-2 0 0 0,-2 3 1 16,-4 2 4-16,1 6 15 0,-2 2-7 0,-1 3-2 0,-2 3 1 16,0 1-2-16,-2 3 3 0,-3 3-1 0,-2 0-3 15,0 3 1-15,3 4 0 0,-10 1 4 0,7 3-5 16,-4 5 2-16,4 0 0 0,-2 1 6 0,1 4-7 15,0 5-1-15,6-4-5 0,2-1-1 0,1 3-9 16,1-1-5-16,4-1-9 0,5-4-2 0,2 0-4 16,2 2-2-16,5-5-1 0,3-1-4 0,-5-2 5 15,9-2 5-15,-5 2 2 0,6-4 3 0,-1 1 3 16,-2-1 0-16,4 0 14 0,-2 1-8 0,-2-3 0 16,1 1 1-16,0 0 4 0,-2-2-1 0,2 2 6 15,-6-1-1-15,1 1 1 0,-4 0-2 0,3-1 3 16,0 3 1-16,-3-2 3 0,0 1-4 0,2 2 3 15,-3 0 0-15,0 2-1 0,-2 0 1 0,1 1-1 16,-1 1 2-16,-1-1-5 0,0 1-1 0,1 2-4 0,-2-2 1 16,1-3-7-16,1 2-3 0,-1-1 0 15,0-2 6-15,1-2-1 0,-1 1 2 0,4-3-1 16,-1 0 7-16,0-5-3 0,3-1 3 0,-2 0 4 0,0-4 2 16,3-2-3-16,0-3 0 0,-1-2 2 0,4-6 2 15,-5-2 0-15,5-3 4 0,-6 2-3 0,3-1 4 16,-3 0 1-16,0-1 3 0,2 0 0 15,0 1 3-15,-4 11 12 0,0-1 8 0,1 3-1 0,-3 1-2 16,-1 5-1-16,-1 0-4 0,1 3-2 0,-2 0-7 16,-3 4 6-16,0 0 6 0,11 9 3 0,-6 4 1 15,-1 4 3-15,5 11 2 0,-5 2 0 0,-2 2 3 16,2 4-1-16,-1 10 1 0,1 5-2 0,-3-5 0 16,-1 2-8-16,1 2-2 0,-1-3 1 0,0-1 2 15,3 0-5-15,-6 2-3 0,3-14-1 0,4 15-1 16,1-15-1-16,0 14-1 0,-2-12-2 0,5 10 0 15,-3-12-1-15,-3 2-3 0,1-2-2 0,2 0-1 16,-3-3-7-16,1 0 4 0,-3-4-4 0,-1 1-2 16,-3-10 3-16,-1 2-4 0,-3-6 3 0,0 2-3 0,-2-5-1 15,-4-2 4-15,1-6 0 0,-1 2 0 16,-4-5 1-16,1 0 0 0,-3-8 1 0,4-1-2 16,-3-5-4-16,-2-4 4 0,3-6 3 0,0 0-6 0,6-4 3 15,1 3 2-15,1-7-2 0,5 1 1 0,4-3 7 16,3 1-7-16,5 3 0 0,5-2 0 15,3 3-2-15,2 0 0 0,4 0 3 0,5 1-1 0,0 3-3 16,12-11 1-16,1 4-4 0,1 1 2 0,2 0-3 16,-1-3 1-16,-2 5 0 0,3-3-3 15,-3-1 2-15,-1 3 2 0,-10 4-1 0,7-9-7 0,-1 0 6 16,-11 9-2-16,0 1 5 0,0-1-6 0,-6 0 7 16,-1 1-3-16,-4 3 6 0,1 1 4 0,-6 5 9 15,-2 0-4-15,-2 6 3 0,-2 0 3 0,-2 0 3 16,0 1-2-16,-2 2-2 0,-2 4-1 0,-3 2-2 15,-1 0-3-15,-3 3 3 0,-6 5 1 0,2 3 1 16,-7 6-1-16,4 4 0 0,6 0-1 0,-2 4 1 16,2 0-7-16,4 3 6 0,1-1-1 0,4 1-1 0,2-2-5 15,4 2 6-15,2 2 1 0,4-4-1 16,1 2-4-16,2-5 8 0,6-1-7 0,0-1 0 16,2-2 0-16,7 0 0 0,-2-3-2 0,4-3 0 15,3-3-1-15,3-3 2 0,-2 0-4 0,5-5 1 16,-1-1-6-16,16-8 0 0,-18 3 2 0,0-4-2 0,3-2-1 15,0-5-1-15,-5-2 9 0,1 0-9 0,-3-6-1 16,6-8 1-16,-11 8 0 0,-2-3-3 0,0 1 2 16,-4-1 3-16,-2 3-1 0,-4 0 2 0,-7 7 3 15,-2 0 10-15,-1 6 4 0,-2 0 1 0,-1 1 1 16,0 2-3-16,-4 0-4 0,0 2 1 16,-2 4 1-16,-7 2 0 0,0 3 1 0,-5 2-4 0,0 4 3 15,-6 8-4-15,-3 0 1 0,1 4 0 0,1 0-1 16,6 2-2-16,-1 2-5 0,4 3-7 0,2-1-6 15,4-3-9-15,-3-1-14 0,8 3-19 0,1-9 0 16,4 3-9-16,3-5 2 0,-2-2-8 0,4-3 2 16,3 0-9-16,1-3 5 0,0-2 11 0,5-4 7 15,-1-2 3-15,4-4 8 0,0-2 2 0,2-6 10 16,2-4 2-16,1-7 0 0,-1-2 4 0,2-3 9 16,0-12-1-16,3-1 1 0,-4-5 6 0,0 0 5 15,-1-2 12-15,1-1 6 0,-3 1 12 0,-1-5 1 16,3 4 16-16,-3-1-17 0,-1 6 29 0,-6 11 16 15,2 0 14-15,-4 7 27 0,-5 8 24 0,4 2 14 16,-6 7-4-16,1-2-21 0,-1 10-14 0,-2 2-10 16,0 0-7-16,-5 18 18 0,-5 8 2 0,1 5 6 15,-4 16-1-15,2 3-8 0,-1 3-1 0,3 2-10 0,4 4-13 16,0-2-6-16,5-1 0 0,5 0-13 16,0 0-6-16,4-3-8 0,5-3-3 0,4-4-25 0,4-3-20 15,-4-10-31-15,1-2-40 0,8 8-56 0,-7-13-66 16,3 1-100-16,4-3-81 0,-3-3-122 0,2-6-1561 15,2-1 684-15,0-4 456 0</inkml:trace>
  <inkml:trace contextRef="#ctx0" brushRef="#br0" timeOffset="128688.764">5762 1847 96 0,'-7'0'200'0,"7"0"2"0,0 0-11 16,0 0 1-16,-9 1-11 0,9-1-5 0,0 0-13 15,0 0-8-15,0 0-8 0,0 0-6 0,0 0-12 16,0 0-2-16,-6 0-6 0,6 0-5 0,0 0-2 16,0 0-6-16,0 0-2 0,0 0-2 0,-4 3 4 0,4-3-1 15,0 0 8-15,0 0-13 0,0 0 5 0,0 0-3 16,0 0 1-16,0 0-4 0,0 0 0 16,0 0-3-16,0 0-5 0,0 0 2 0,0 0-3 15,0 0-2-15,0 0 1 0,0 0 6 0,0 0-5 16,0 0-8-16,0 0-9 0,0 0-1 0,0 0 2 0,0 0-4 15,0-9-3-15,0 9-8 0,1-5-3 16,2 1-2-16,0-3-13 0,4 1 2 0,4-6-10 16,2-1-2-16,4-1-2 0,8-4-4 0,-2-4 8 15,8 4-11-15,12-9 0 0,0 1 2 0,2 0 0 16,4 1 1-16,1 2-4 0,0-4 4 0,-3 5-4 16,4 1-1-16,3 3 4 0,-6-5 2 0,5 6 5 0,-15 4-6 15,12-3 1-15,-14 4 3 0,-4 2-5 16,-3-2-2-16,-7 8-2 0,-2 0-1 0,-6-1 0 15,-1 1-3-15,5 4-5 0,-9-4 1 0,-3 1-2 16,3 1-1-16,-4 2 1 0,2-1 2 0,-7 1 0 16,6-2 0-16,-3 0 3 0,-3 2-3 0,0 0 1 15,6-3-2-15,-6 3 1 0,0 0-4 0,0 0-5 16,5 0-14-16,-5 0-20 0,0 0-37 0,0 0-60 16,0 0-65-16,0 0-56 0,0 0-48 0,0 0-69 15,-10 12-66-15,6-7-1005 0,-1-4 479 0,5-1 318 16</inkml:trace>
  <inkml:trace contextRef="#ctx0" brushRef="#br0" timeOffset="129770.975">7405 1097 114 0,'1'-2'288'0,"1"-1"0"15,-2 3 4-15,3-4-6 0,-3 4-13 0,3-3-23 16,-3 3-9-16,0 0-37 0,0 0-13 0,0 0-22 15,0 0-24-15,2 10 10 0,-2-3-1 0,1 5-11 0,-1 5-22 16,-1 9 24-16,1-6-9 0,-1 4 3 16,3 3-14-16,-2 1-9 0,2 1-8 0,0 1-7 15,-3-1-8-15,5-2-12 0,-2 3 1 0,-1-1-17 16,2-3-6-16,0 1-1 0,-2-1-9 0,1-1-1 16,0-7-1-16,0-1-13 0,1-1 0 0,-2 1 0 15,0-5-5-15,1-3-2 0,0-2-2 0,-2-3-9 16,0 1 8-16,0 0 4 0,5-2 13 0,-5-3 9 15,0 0-3-15,0 0-5 0,0 0 0 0,-5-20-4 16,4 1-11-16,-3 2 2 0,-1-12 1 0,1-2-1 16,2-4-11-16,-1 2 9 0,-3-1-5 0,1-3-2 15,0-9-1-15,-2 1-4 0,1-1 5 0,2 10 0 16,-5 2 6-16,5-2 6 0,2 4 3 0,2 0-1 16,1 6 13-16,0 0 1 0,-1 6-2 0,4 3-7 15,1 2-3-15,-3 3-3 0,1 2-7 0,1 1 1 16,1-1-4-16,-1 3-7 0,2 2 2 0,3 0-4 15,3 3-2-15,-1 2-1 0,3 2-8 0,3 1 8 16,1 5 0-16,2 2-3 0,-3 2-2 0,-2 1-3 16,3 7 1-16,-4 1-2 0,-5-3-2 0,3 9-3 15,-5-3-6-15,-3 2-5 0,-4 0-9 0,0 3 0 16,-4 0-12-16,-1-6-7 0,-5 3-6 0,2-8 1 16,-2 5-3-16,0-6-5 0,-3 0 7 0,4-2 9 15,-1 1 0-15,-2-4 5 0,5-5 9 0,-1 1-4 16,-1-1 1-16,4-2 3 0,1 0 11 0,0-4-2 15,-2 2-11-15,6-3 7 0,0 0 3 0,-5 6-4 16,5-6-1-16,0 0 3 0,0 0 4 0,12 7 0 16,-4-6 2-16,3 3 4 0,1-2-1 0,1-1-6 15,6-1 6-15,-1-3 1 0,5 3 7 0,-1-1-1 16,-3-3 1-16,3 0-1 0,-2 0-5 0,2-1-3 16,-2 1 6-16,-1 0 2 0,-2-4 10 0,2-1-11 15,0 1-3-15,-2-2 7 0,0 0-11 0,-5-2 8 16,4-2 9-16,-1-6-5 0,-2 5 0 0,-2 1-3 15,4-2 1-15,-4 2-5 0,-3-2 13 0,1 0-2 16,1 3 9-16,-4 4 10 0,-2-1 11 0,1 2 11 16,-4-1 2-16,2 4 0 0,-3 1 2 0,0-2-10 15,1 2-7-15,-1 4-5 0,0-5-4 0,0 5 1 16,0 0-8-16,0 0 4 0,5 12 2 0,-5-5-6 16,1 3 1-16,2 2-2 0,-2 0-2 0,5 6-1 15,-3 0 0-15,1-1-1 0,4 3 2 16,-2-2-1-16,-2-2-4 0,5 0 2 0,0-2-6 0,1 0 2 15,-1 2 2-15,0-6-2 0,2-2 4 0,0-2-4 16,0 0 1-16,2-4 3 0,-3 0-2 0,2-4 1 16,1 0-1-16,-2-1-1 0,1-4 1 15,-1 0-1-15,-1-6 0 0,-1 3 1 0,0-4 2 0,-1-3-4 16,-2-1 8-16,3 0 4 0,-5-2-3 16,0 2 2-16,-7-7 1 0,2-2-5 0,-4 3-3 15,-3 0 1-15,2 4 3 0,0 1-3 0,-1 0-1 0,-3 4-1 16,1 0-9-16,1 6 5 0,1-1-2 0,-2 3 0 15,0 0-1-15,2 4-5 0,0 1-15 0,-2 1-20 16,-2 4-10-16,2 0-19 0,-2 0-46 16,1 5-46-16,1-1-26 0,-1 6-23 0,2-1-41 15,-1 3-54-15,5 2-72 0,-3-3-1102 0,3 3 492 16,0-1 328-16</inkml:trace>
  <inkml:trace contextRef="#ctx0" brushRef="#br0" timeOffset="130487.109">8567 1031 2206 0,'4'-11'55'16,"-2"1"113"-16,-2-4-56 0,-2 4-25 0,1 2 48 16,-2-3 7-16,1 1-5 0,-2 3-12 0,1-1 15 15,2 1 9-15,-3 2 8 0,2 1-2 0,-1 1-15 16,-1 1-10-16,1-2-9 0,3 4-17 0,0 0-6 15,0 0-6-15,-17 11-13 0,10-1-2 0,0 7-6 16,-2 2-7-16,2 0-8 0,-4 4 0 0,6 5-5 16,0-4-6-16,0 0 2 0,1-4-13 0,4-1-2 15,0 7 0-15,1-3 1 0,-1-2-5 0,7-3-10 16,-1 1 3-16,8 2 1 0,-2-6-2 0,0 0-6 16,4-2-13-16,1-2 1 0,-1 0-13 0,5-5-3 15,5 3-4-15,-4-7-5 0,-2-4-3 0,7-4-5 16,-4 3-1-16,-2 0 12 0,-5-8-4 0,7-3 7 15,-6 2-7-15,-2-1 7 0,-1-1 1 16,0-9 5-16,-5 6 6 0,4-6-5 0,-3-3 8 0,-5 0 3 16,-1 0 0-16,0 2 3 0,0 4 11 15,-3 2 17-15,2-1 17 0,-2 2 4 0,-1 5 12 16,2-1 26-16,-2 5 7 0,3 1 0 0,-3 2-10 16,0 2-9-16,0-2-13 0,0 5-8 0,0 0-8 0,0 0 1 15,0 0-7-15,9 13 5 0,-5-1-5 0,1 4 0 16,0 0-6-16,0 2 3 0,0-1 0 15,3 3-6-15,0 3-5 0,-1 2-3 0,0-7-2 16,-2 8-3-16,-1-7-4 0,1 0-1 0,-3-1-2 16,2-2-9-16,-1-4-5 0,0 1-1 0,2-1-1 15,-3-2 0-15,0-3-11 0,2-1 8 0,-3-1-1 16,1-3 6-16,-2-2-2 0,0 0 2 0,0 0 2 0,0 0-3 16,0 0-1-16,6-20 1 0,-6 7-5 0,2-5 5 15,-4-7 1-15,1-3 0 0,-2-2-2 16,1-1 1-16,-2 1-1 0,-1-4 2 0,1 1-3 15,0-4 1-15,-3 6 6 0,3-1-1 0,0 1-2 16,3 4 3-16,-1 0 2 0,2 8-1 0,2-1 2 16,0 4-1-16,-2 16-6 0,5-24 2 0,-1 13 2 15,5-3-2-15,-9 14-1 0,15-19-5 0,-6 12 7 16,-9 7-5-16,25-12 1 0,-13 5-1 0,-12 7 3 16,33-8-2-16,-12 8-6 0,-21 0-12 0,42 0-11 15,-42 0-15-15,42 3-26 0,-20-1-45 0,-22-2-44 16,38 7-32-16,-20-2-34 0,-1 2-45 0,-17-7-59 15,23 13-84-15,-23-13-1093 0,14 15 502 0,-14-15 336 16</inkml:trace>
  <inkml:trace contextRef="#ctx0" brushRef="#br0" timeOffset="130853.885">8961 1111 24 0,'0'0'356'15,"-9"-2"7"-15,5 0-7 0,4 2-10 0,0 0-12 16,-6-1-32-16,6 1-17 0,0 0-24 0,0 0-23 15,0 0-17-15,0 0-22 0,0 0-10 16,0 0-9-16,19-5-12 0,-9 4-2 0,4-2-8 16,-1 1-16-16,9-3-1 0,-2 0-11 0,3 1-7 15,-4-1-15-15,3 2-11 0,6-3-7 0,1 0-8 16,1 1-9-16,-9 1-5 0,0 1-9 0,-2-2-4 0,-1 2-6 16,0 0-6-16,-5-1-12 0,-2 1-14 15,1 3-20-15,-1-3-30 0,0 2-41 0,-5 1-42 16,3 0-39-16,-9 0-39 0,13 1-37 0,-10 2-43 15,1 0-51-15,0 1-58 0,-4-4-839 0,0 9 406 16,-2-2 272-16</inkml:trace>
  <inkml:trace contextRef="#ctx0" brushRef="#br0" timeOffset="131219.693">9056 1389 309 0,'0'0'380'0,"-12"2"-8"0,12-2 5 0,0 0-12 16,-14 1-25-16,14-1-18 0,0 0-22 0,0 0-22 15,0 0-19-15,0 0-22 0,0 0-26 0,0 0-8 16,34-13-17-16,-4 8-10 0,2-2-12 0,1 1-13 15,0 1-6-15,-1-1-10 0,3 0-5 0,-1 1-14 16,1-1-7-16,-2 3-12 0,-1 3-3 0,-3-5-9 16,-7 4-8-16,2-3-5 0,-3 2-9 15,-2-1-8-15,0 2-1 0,-6 0-3 0,-2-2-4 16,0 3-6-16,-5-2-6 0,2 1-3 0,-8 1-2 16,11 0-1-16,-11 0-4 0,9-5-3 0,-9 5-7 0,6 0-11 15,-6 0-25-15,0 0-39 0,0 0-63 0,3-7-64 16,-4 5-61-16,1 2-75 0,-7-9-106 15,2 2-1173-15,-3-1 534 0,0 3 356 0</inkml:trace>
  <inkml:trace contextRef="#ctx0" brushRef="#br0" timeOffset="133473.219">9325 587 195 0,'-13'-15'249'0,"13"15"-12"16,-15-14 5-16,15 14-1 0,-13-14-6 0,13 14 1 15,-21-16 2-15,14 9-17 0,7 7-9 0,-19-15-24 16,19 15-9-16,-22-14-6 0,11 10-9 16,11 4-8-16,-32-18 0 0,16 12-7 0,-4 1-14 15,2-2-8-15,18 7-1 0,-38-10-12 0,11 7-6 16,-2-1 4-16,-2 1-9 0,-1-2-33 0,-4 2-2 0,2-3-6 16,-4 4 5-16,0 1 1 0,1-2 2 0,1 1 4 15,1 0-12-15,0 0 9 0,-2 1-1 16,3 2 11-16,2-1 0 0,-2 2 6 0,3 0-7 15,1-2-2-15,30 0 2 0,-56 0-2 0,29 3-2 16,5-1-2-16,22-2-4 0,-43 3-5 0,43-3-5 16,-33 3-2-16,33-3-3 0,-36 3-3 0,18 0-4 15,18-3-6-15,-36 6 1 0,36-6-7 0,-27 6-1 0,27-6-2 16,-26 3-1-16,26-3 1 0,-27 6-5 16,27-6 2-16,-36 5-2 0,18-2-2 0,18-3-2 15,-36 5 2-15,17 0 1 0,19-5-4 0,-41 5-3 16,22-3 1-16,19-2-1 0,-42 8-3 0,20-5 3 15,22-3 1-15,-40 4 0 0,20-4-2 0,20 0-4 16,-41 5 8-16,19-4-7 0,22-1-3 0,-42 5 2 16,24 1 1-16,18-6 1 0,-41 4 1 0,21-1-7 15,0 4 1-15,-1-2 0 0,21-5 1 0,-46 12 3 16,25-7-2-16,2-1-1 0,-2 3 1 0,0-1-3 16,1 2 1-16,1-1-2 0,-2 2 0 0,2-2 0 15,3 1-5-15,-4 1 3 0,4-1-1 0,16-8 0 16,-31 16-4-16,15-6 1 0,3 2 3 0,-1-3 1 15,-2 3-3-15,2-1-2 0,0-1-2 16,0 2 2-16,1-1 1 0,2 0 1 0,-4 1 0 0,3 3-1 16,-3-3 1-16,-1 1 0 0,1-3-2 0,2 6 6 15,2-1 7-15,-5 0-8 0,6-2 1 16,-5 5-2-16,2-2 1 0,-3 3 5 0,5-5-7 0,1 0 2 16,-1 3 1-16,3-3 1 0,-1 1-3 0,0 2 5 15,0-2-7-15,4 0 3 0,-3 2-1 0,3 1-2 16,-5 0 6-16,5-1-5 0,-3 0 1 15,4 0 2-15,-2 2-1 0,-2 7 6 0,3-3-1 0,0-4 2 16,1 0-5-16,-5 5 1 0,4-4 3 0,3-2 1 16,-1 0-5-16,-1-1 8 0,0-1-10 15,2 1 3-15,0-1 3 0,1 1-3 0,1-4-1 16,-2 1 0-16,2 3-2 0,0-6 3 0,0 1 2 0,0 2-6 16,0-4 2-16,2 7-3 0,-2-5 1 15,0 0 1-15,3 0 0 0,-2 0 5 0,2 0-5 16,-1 5-1-16,-1-2-3 0,2-4 8 0,2 5-9 15,-4-4 6-15,7 3-2 0,-7-1 1 0,3-2-4 16,0 0-1-16,1 2 5 0,4 3 2 0,-5-2-4 16,5 2 4-16,-3-3 0 0,1-2 5 0,-1-2-6 15,3 2-4-15,-4-2-2 0,3 1 2 0,1 3-3 16,1-1 3-16,-2-3 3 0,-1 0 0 0,2-1-3 16,0-1-1-16,-1 1 1 0,1-1 1 0,5 4 0 15,-5-5 3-15,0 4-4 0,2-3 8 0,-2-1-8 16,0 0 0-16,1 2-2 0,3-1 1 0,-4-2 3 15,5 3-1-15,-1-2 7 0,2 2-5 0,-2 0-3 16,6-2 10-16,-2 2-10 0,1-1 4 0,-2-1 1 16,3 0-3-16,1 0-2 0,1 1 6 0,-4-2-8 15,6 0 15-15,-5 1-13 0,4-3 6 0,-2 2-7 16,7 0 2-16,0-1-4 0,-9 1 6 16,2-6 3-16,-2 4-11 0,2 2 5 0,-1-5 2 15,2 0-1-15,-2 4 2 0,1-3-6 0,0-1 4 0,-1 1 2 16,-1-2-5-16,0 0 0 0,1 0 11 0,0 2-7 15,0-4 3-15,0 0-9 0,-1 2 1 0,4-1 3 16,-3-1-2-16,2 0 6 0,-2 1-2 0,1-1-4 16,-1 1-3-16,2-1 9 0,-1-1-11 15,-2 1 0-15,3 1 4 0,0-4 1 0,-4 4-2 16,2-3 6-16,-1 3-6 0,0-1 1 0,2 1 2 16,-3 0 2-16,1-2-10 0,-2 1 9 0,2 1-7 15,0-1-2-15,-4 2 4 0,-1-2-4 0,2 2 6 0,-15 0-2 16,30-1-1-16,-14 1-1 0,4-1 6 0,-1-2-8 15,-1 2 9-15,3 0-4 0,-2-2 7 16,-2 0 4-16,3 2-13 0,1-2 3 0,-2 1 5 16,0-3-12-16,1 5 4 0,-1-3 4 0,0-1 1 15,-1 3-3-15,1-2-1 0,-2 2 2 0,2-2 4 16,-2-1-6-16,4 2-4 0,-2-2 0 0,0 1 4 16,1-1 1-16,-4 2-4 0,3-1 3 0,0 1 0 15,-1-1-3-15,0 1 3 0,0-3 6 0,0 5-8 16,1-5 6-16,-1 3-5 0,-5-2 8 0,6 2-6 15,-5-1 1-15,0 0 1 0,3 0-1 0,-3 2-6 16,-1-2 3-16,-1 0 3 0,2 1-7 0,-1-2 5 16,0 3 10-16,1-1-9 0,-1-1-1 0,0 1 1 15,-2 1 4-15,3-1-9 0,-1-2-1 0,-2 2 14 16,2-4-4-16,1 4-2 0,4-1 2 0,-1-3-5 16,-1 2 7-16,1 2-7 0,-4-2 0 0,5 0 0 15,-6 0 0-15,6-1 0 0,-5 1 0 0,6-1 0 16,-2 2 0-16,-3 0 0 0,-4-2 0 0,4 1 0 15,-2 2 0-15,1-4 0 0,-1 2 0 0,0-1 0 16,2 1 0-16,-3-1 0 0,3 0 0 0,3 1 0 16,-1-2 0-16,0 0 0 0,3 0 0 0,-5-1 0 15,4-1 0-15,0 1 0 0,1 0 0 0,-1-1 0 16,5-6 0-16,-5 4 0 0,0 1 0 0,-3 1 0 16,2-2 0-16,-1 1 0 0,3 0 0 0,-2 0 0 15,1-2 0-15,1 4 0 0,-1 0 0 16,0 0 0-16,-4-1 0 0,1-2 0 0,-3 3 0 0,-2 0 0 15,1 0 0-15,4-3 0 0,-5 5 0 0,-1-4 0 16,1 1 0-16,0 0 0 0,0 1 0 0,-1-7 0 16,1 5 0-16,1 1 0 0,-1-6 0 0,4 2 0 15,-2 2 0-15,-6 0 0 0,7-4 0 16,-4 1 0-16,0-3 0 0,1 1 0 0,-4 5 0 16,-1-1 0-16,2 0 0 0,-2 0 0 0,2-4 0 15,-3 2 0-15,4-1 0 0,-4-2 0 0,0 1 0 0,-2 3 0 16,3-3 0-16,-5 5 0 0,0-2 0 0,0-6 0 15,0 1 0-15,0 4 0 0,-5 1 0 16,4 0 0-16,-2 2 0 0,0-7 0 0,-1 0 0 16,-1 1 0-16,3 0 0 0,-4-2 0 0,-3 3 0 15,1-2 0-15,3 0 0 0,-3 1 0 0,4 1 0 16,-2-2 0-16,0 1 0 0,1-1 0 0,1 7 0 16,0-2 0-16,-2-1 0 0,-2-1 0 0,3 2 0 15,5 12 0-15,-13-25 0 0,7 11 0 0,-2 3 0 16,8 11 0-16,-13-22 0 0,7 13 0 0,6 9 0 15,-13-21 0-15,8 12 0 0,5 9 0 0,-14-20 0 16,9 10 0-16,5 10 0 0,-12-14 0 0,12 14 0 16,-9-12 0-16,9 12 0 0,0 0 0 0,-11-17 0 15,11 17 0-15,0 0 0 0,-10-16 0 0,10 16 0 16,-9-10 0-16,9 10 0 0,0 0 0 0,-14-12 0 16,14 12 0-16,0 0 0 0,-13-16 0 0,13 16 0 15,-11-7 0-15,11 7 0 0,-15-15 0 0,15 15 0 16,-16-10 0-16,16 10 0 0,-18-14 0 0,18 14 0 15,-26-14 0-15,16 9 0 0,10 5 0 0,-33-17 0 16,15 9 0-16,2 2 0 0,0-3 0 0,16 9 0 16,-29-12 0-16,15 7 0 0,14 5 0 0,-23-12 0 15,23 12 0-15,-26-6 0 0,26 6 0 0,-23-10 0 16,23 10 0-16,-20-9 0 0,20 9 0 0,-21-6 0 16,21 6 0-16,-23-7 0 0,23 7 0 0,-23-5 0 15,23 5 0-15,-21-5 0 0,21 5 0 0,-20-8 0 16,20 8 0-16,-25-4 0 0,25 4 0 0,-27-4 0 15,27 4 0-15,-32-7 0 0,32 7 0 0,-36-3 0 16,36 3 0-16,-37-4 0 0,17 1 0 16,20 3 0-16,-39-3 0 0,39 3 0 0,-38 0 0 15,38 0 0-15,-37 0 0 0,37 0 0 0,-41 3 0 16,41-3 0-16,-38 3 0 0,19-2 0 0,19-1 0 0,-38 5 0 16,38-5 0-16,-30 4 0 0,30-4 0 0,-27 9 0 15,27-9 0-15,-23 3 0 0,23-3 0 0,-23 7 0 16,23-7-20-16,-23 10-273 0,6-2-124 0,-2 2-109 15,-13 1-162-15,0 3-1395 0,-6-5 695 0,-14 7 462 16</inkml:trace>
  <inkml:trace contextRef="#ctx0" brushRef="#br0" timeOffset="134969.48">6504 1172 118 0,'-3'-6'244'0,"3"6"-4"16,0 0-2-16,0 0-4 0,0 0 1 0,0 0-10 15,0 0-1-15,0 0-9 0,0 0-11 0,0 0-9 16,0 0-9-16,0 0-22 0,0 0-13 0,0 0-14 15,0 0-14-15,0 0-15 0,0 0-3 0,0 0-5 16,9 14 18-16,-4-12-24 0,4 5 7 0,3-1-6 16,2-1 2-16,4 1-11 0,2 1-4 0,9 1-9 15,2 0-4-15,-3-2-3 0,0 1-1 0,3 1-5 16,1-2-7-16,-1 1-3 0,-1-3-4 0,-2 0-1 16,0-2-3-16,-1 2-1 0,-6-2-6 0,-3 3-4 15,-4-3 8-15,4 1-5 0,-8 1-4 0,1-4-1 16,-4 1-5-16,0 1 9 0,-1 3 2 0,1-1-3 15,-2-1 0-15,0 2 4 0,-1-3 8 0,-1 8 7 16,-1-2 5-16,-2 4 1 0,2-1-3 16,-2 0 5-16,-3 3-5 0,2 3-6 0,-2-1-1 0,1 1-3 15,-1 3-4-15,-2-2-5 0,0 0-5 0,-3 8-1 16,2-6-5-16,-3 2-6 0,-3 4-13 0,2-2-11 16,-1 1-21-16,-2-3-22 0,0 2-40 0,-1-3-16 15,5-5-37-15,-5 5-26 0,0-4-26 0,1-1-32 16,-1-1-38-16,-4 2-36 0,0-4-54 0,2-1-944 15,-10-1 434-15,8-4 288 0</inkml:trace>
  <inkml:trace contextRef="#ctx0" brushRef="#br0" timeOffset="135621.079">5781 1514 129 0,'0'0'233'0,"0"0"-11"0,0 0-1 16,0 0-9-16,0 0-2 0,0 0-8 0,0 0-18 15,0 0-1-15,0 0-5 0,0 0-11 0,0 0-2 16,0 0-15-16,0 0-13 0,0 0-13 0,0 0 2 16,0 0-10-16,0 0-4 0,0 0-5 15,0 0-11-15,0 0 7 0,0 21 5 0,-2-13 5 16,1 4 0-16,-3 6-6 0,0-2 5 0,0 2-8 0,0 2-11 16,-1 6 2-16,-3 2-5 0,1 3-7 0,1-5-7 15,-1-1-6-15,1-1-8 0,-2-3 5 16,2 2-4-16,2-4-7 0,-1 6 3 0,2-9-4 0,1 1-7 15,-2-1 1-15,2-1-7 0,-1-2-4 16,3 1-3-16,0-4 0 0,-3 2-8 0,3-2 2 16,2-3-6-16,2 5 2 0,2-3 6 0,-2-1 2 15,5 1-2-15,1-1 5 0,6-2 2 0,6 1 12 0,7 1 2 16,6-3 1-16,1-5 0 0,15-2 3 16,-1 0 0-16,-9-2-8 0,11-1-2 0,-11 4-3 15,-4-4-4-15,-1 3-5 0,-3-2-5 0,-1 4-1 16,-12-1-5-16,2-2-14 0,-5 3-3 0,-7 0-21 15,3 0-40-15,-8 3-39 0,0-1-21 0,-2 2-39 16,-3 2-44-16,-4 1-61 0,-8 9-70 0,-2-1-113 16,-10 4-1021-16,-7-4 487 0,-1 0 326 0</inkml:trace>
  <inkml:trace contextRef="#ctx0" brushRef="#br0" timeOffset="137735.809">4504 1739 209 0,'-3'-9'216'0,"2"1"15"15,1 0 2-15,-2 2 18 0,-1-5-9 0,0 5-9 16,-2-2-20-16,1 3-3 0,0 0-25 0,-2-2 2 15,1 2-2-15,1-2-7 0,-5 2-21 0,-1 0-17 16,0-2-8-16,-2 4-6 0,-4-4-11 0,-2 2-8 16,0 1-2-16,-1 0-5 0,2 3-6 0,-3-4-12 15,-2 4-1-15,0 0-9 0,-8 1-6 0,3 2 3 16,-3 2-10-16,0-4 10 0,2 2-12 0,-3-1 4 16,4 3-6-16,-1 0 0 0,0 1-4 0,1-1 12 15,0-4-11-15,5 3 5 0,-4 3-1 0,-5-3-8 16,4 0 2-16,0 2 5 0,4-1-2 0,3-1-1 15,-7 2-6-15,0 1 1 0,-1 0-2 16,1-1-8-16,-1-1 5 0,-2 3-8 0,9 1-3 0,-8-1-1 16,3 3 3-16,-1-1 4 0,-1-1-4 0,0 2-1 15,9-3-1-15,-8 5-3 0,-1-5 0 0,2 4-6 16,-1-3-2-16,7 0 5 0,-8 3-5 0,1-3-3 16,13-1 2-16,-8 0-2 0,-1 5 2 0,5-4-5 15,2-1 4-15,-1 0-1 0,-1 1-2 0,-2 1 0 16,2 0-1-16,-1 2 1 0,0-2-1 0,-2 0 3 15,2 2-3-15,1-2 4 0,-1 3-8 0,0-4 4 16,2 3 6-16,-2-2-3 0,-3 5-3 0,4-4-3 16,1 1 4-16,0 2-2 0,-1-2-1 0,-1 2 5 15,2-1-1-15,-1-2 1 0,3 3-5 0,-1 0 2 16,0-3 2-16,0 2 1 0,1 2-4 16,0 1 2-16,1-2-3 0,3 1 1 0,-1 1 1 0,0 2 0 15,0-3-8-15,2 2 1 0,2 1 6 0,-1-2 1 16,0 2 0-16,4 2-6 0,-2-2 1 0,1-2-1 15,1 5 2-15,1-2 0 0,-1 1-4 0,2-1 2 16,1 6 2-16,-1-4-1 0,2 6 0 0,1-8-1 16,-3 2 1-16,6 5 0 0,-3-4 3 15,4 1 3-15,-4-3 0 0,2 8-4 0,1-8 3 0,-2 1-1 16,7 4-1-16,-4-3-2 0,2-3 1 0,-1 6 0 16,2-5 2-16,-1 4-1 0,3-4-1 0,0 5 0 15,-1-5 0-15,-2-2-1 0,7 7 1 0,-6-5 0 16,4 4-1-16,-1-5-3 0,1 4 4 0,1 2-4 15,-1-6 2-15,1-1 3 0,-2 1-1 16,0 0-3-16,2-2 4 0,3 0-3 0,-2 5-1 16,6-2-2-16,-7-4-2 0,2-1 3 0,-4 3-1 0,4-2 2 15,0 0 0-15,2 1-3 0,-1-1 3 16,5 2-1-16,-6-3 0 0,0 1 1 0,2-3-3 16,-1 1 2-16,0-2-1 0,3 1 0 0,-5-2 1 0,6 1-2 15,-5-1 3-15,4 0 0 0,1 1 0 16,-1-2-1-16,10 3-3 0,-1-3 4 0,-8-2 0 15,3 1 4-15,5-2-1 0,-2 1 0 0,-4-1-1 0,7-1-1 16,-1 0 3-16,1 0-1 0,1 0 1 16,2-3-1-16,-3 2 7 0,3-3-8 0,-2 2 1 0,0-1 7 15,2-2-8-15,-1-2 3 0,0 2-1 0,1-1-1 16,-2-1 11-16,1 2-9 0,-2-4-3 16,1 2-3-16,-2 0 2 0,2-2 0 0,-8 1 1 15,8 1 0-15,1-1-1 0,-1-2 3 0,0 1-2 0,3 0-6 16,0 0 9-16,-1 0-6 0,1-3 2 0,1 2 1 15,-1 0-3-15,1 0-7 0,-1-2 8 0,1 0-4 16,2 2 7-16,-3 0 0 0,1 0-1 16,-3-4 0-16,0 5-4 0,-2-3 1 0,0 0 0 15,0 1-2-15,-6 1 4 0,4-1-5 0,-4 2 6 16,4-4 3-16,-4 4 0 0,5-5 1 0,-8 4 3 0,11-3 4 16,-4-1-4-16,1 1 1 0,4-4-2 0,-4 3-3 15,2-2-4-15,3-3 12 0,-1 4-3 0,-1-2-5 16,2-1 6-16,-1-1-1 0,1 0-4 15,-3 2 0-15,1 1 0 0,-2 2-3 0,1-3 3 16,-2 0-3-16,0 3-5 0,-3-3 5 0,-2 2 4 16,2 0-1-16,2-1-4 0,-8 3-3 0,2-1 2 15,-1-2 9-15,4 0-4 0,-4 1 7 0,2 0-5 16,3-3 1-16,-3-3-1 0,-1 1-2 0,0 3 1 16,3-2 2-16,0 1-4 0,0-3 2 0,-1 2-1 15,-4 1-6-15,0 0 0 0,-3 3-1 0,6-3 4 16,-6 4 0-16,3-4-2 0,0 3-1 0,-3 1-1 15,0-1 6-15,0 0 4 0,-2 0-11 0,0-1 13 16,0-1 1-16,-1 2 3 0,-1-2 0 0,-2-2-15 16,5 0-8-16,-5 0 0 0,1-2 0 0,-1-1 0 15,3 0 0-15,-1-7 0 0,1 2 0 0,-3 3 0 16,0-8 0-16,0 2 0 0,1-3 0 0,1-1 0 16,-2 2 0-16,0 0 0 0,-2-2 0 0,-1 0 0 15,-2 3 0-15,-2-1 0 0,2 1 0 0,-4-2 0 16,-2 2 0-16,-2 2 0 0,2 5 0 0,-1-1 0 15,-2 1 0-15,-2-6 0 0,1 7 0 0,-3-9 0 16,-3 5 0-16,3 4 0 0,-7-4 0 0,3 6 0 16,0-7 0-16,-6 2 0 0,0 0 0 0,-3-1 0 15,-1 1 0-15,0 3 0 0,-1-1 0 0,1-2 0 16,-1 4 0-16,-2-1 0 0,2 0 0 0,-3 3 0 16,0-2 0-16,4 0 0 0,-4 2 0 0,0-2 0 15,1 3 0-15,0-1 0 0,-2 0 0 0,5 3 0 16,-5-2 0-16,2 2 0 0,1 0 0 0,4 6 0 0,-4-3 0 15,-1 0 0-15,6 2 0 0,-2-1 0 0,3 1 0 16,-2 0 0-16,2 2 0 0,0 0 0 16,1 0 0-16,-2 3 0 0,2-3 0 0,-3 0 0 15,4 0 0-15,0 3 0 0,2 0 0 0,-1 0 0 16,4 1 0-16,-4-1 0 0,-3 0 0 0,1 4 0 0,0-2 0 16,-1-2 0-16,2 2 0 0,-3 0 0 0,3 0 0 15,-1 2 0-15,2-2 0 0,-3 4 0 16,1 0 0-16,0 0 0 0,0 1 0 0,-4 0 0 15,3 2 0-15,0 0 0 0,1 0 0 0,-1-2 0 0,0 2 0 16,2 0 0-16,-2 1 0 0,0-1 0 16,2 3 0-16,-10-1 0 0,3 3 0 0,6-2 0 0,-4-4 0 15,-3 6 0-15,-1 0 0 0,2-1 0 16,5-1 0-16,-8 3 0 0,4 0 0 0,-5 0 0 16,1 4 0-16,0-5 0 0,3 3 0 0,-2-2 0 0,2-2 0 15,0 4 0-15,6-6 0 0,-9 3 0 0,8-2 0 16,-4 1 0-16,5-1 0 0,0 2 0 0,0-2 0 15,0 2 0-15,1-1 0 0,0 2 0 0,-1-1 0 16,0 0 0-16,0 0 0 0,4-2 0 0,-1 2 0 16,-1-2 0-16,5-3 0 0,2 1 0 0,-1-1 0 15,-2 1 0-15,5-2 0 0,-1-1 0 0,1 2 0 16,1-2 0-16,1-1 0 0,0 0 0 0,0 0 0 16,0 3 0-16,1-2 0 0,-1-3 0 15,1 4 0-15,-1-5 0 0,5-1 0 0,-5 6 0 0,2-2 0 16,3-4 0-16,-5 7 0 0,4-4 0 0,1-3 0 15,-5 3 0-15,5-3 0 0,0 0 0 0,-5 3 0 16,5-3 0-16,-3 5 0 0,3-5 0 0,0 0 0 16,-5 6 0-16,5-6 0 0,0 0 0 0,-4 2 0 15,4-2 0-15,0 0 0 0,0 0 0 0,0 0 0 16,0 0 0-16,0 0 0 0,-5 1 0 0,5-1 0 16,0 0 0-16,0 0 0 0,0 0 0 0,0 0 0 15,0 0 0-15,0 0-26 0,0 0-106 0,-4 3-37 16,4-3-39-16,0 0-64 0,0 0-70 0,0 6-69 15,0-6-54-15,0 0-85 0,0 8-1322 0,0-8 624 16,-10 9 416-16</inkml:trace>
  <inkml:trace contextRef="#ctx0" brushRef="#br0" timeOffset="154955.355">22709 8310 109 0,'-20'-9'129'0,"2"-3"9"0,1 3-2 16,2 1 0-16,0-2-7 0,-1 0-5 0,2 3-6 16,0-4-10-16,-1 5-2 0,-1-3-13 0,1 1 4 15,2 0 0-15,2 2-1 0,-1 1-5 0,-2 0-5 16,2-1-3-16,0 0-3 0,-2 3-3 0,4-4 7 0,1 3-2 16,-3 0-5-16,1 0-7 0,2 0-3 0,-4-1-1 15,4 1-4-15,-1-3-7 0,-3 3-2 16,3 0 1-16,-2-1-1 0,1 0 1 0,-1 2-4 0,-2-2 2 15,3 0-1-15,-1 0-7 0,0 1 0 0,1 1-1 16,-3-2-1-16,1 1-3 0,-4 1 1 16,0 0-6-16,-1-1-3 0,0 3-1 0,-1-2 5 0,0 2-11 15,0 0 7-15,-1 0-7 0,1-2 4 0,1 3-7 16,-1 0 1-16,3 0-3 0,-4 0-3 0,4 0-9 16,-3 0 11-16,1 2-4 0,1-1 2 0,-2 1-3 15,2 1 1-15,-2-1-4 0,0 2 3 0,1-1 0 16,0 1-5-16,5-1 2 0,-4 2 1 0,-1-2-1 15,0 0 0-15,0 1-2 0,1 0-2 0,1 2 2 0,-1-3 1 16,-1 2-6-16,4-1 2 0,-2 2-2 16,3-2-5-16,-3-1 8 0,4 2-6 0,-2-1-1 15,0 3 9-15,-4 0-9 0,2 0 5 0,0 2-1 0,-1-2-3 16,-1 2 7-16,0-2-4 0,4 3-2 0,-5-2-2 16,2 1 2-16,2 0 1 0,0 1-2 15,-2-2-1-15,1 2 2 0,-1-2 1 0,2 2-2 16,-2 1 0-16,0 0-1 0,2-4 4 0,-4 3-3 0,4 0-3 15,1 2 2-15,-1-3 2 0,1 0 2 0,-2 2 2 16,3 1-8-16,-2 0 5 0,2 0-8 0,-1 2 9 16,0-2-4-16,0 3 3 0,0-1 4 0,0 0-8 15,-2-2 1-15,2 3 3 0,4-1 1 0,-3 0-2 16,1 0 2-16,-1 0-1 0,1 1 3 0,-1-2-4 16,2 3 5-16,-1-2-3 0,2 2 2 0,0 0 4 15,-1-2-2-15,0 0-4 0,1 1-1 0,0 0 7 16,1 0-5-16,0-1-1 0,0 0-6 0,1 2 11 15,3-2 7-15,-3 2-9 0,1-2 3 0,1 2 1 16,4-5-5-16,-2 0 2 0,0 1 2 0,2 2 6 16,-2 0-2-16,-1-2-6 0,1 0 5 0,-1 3-2 15,3-4 7-15,0 0-11 0,-2 0 2 0,3 0-5 0,-3 1 0 16,2-7 1-16,0 3 3 0,1 1-1 0,0-2-2 16,1 2 1-16,-3-4-1 0,3 1-2 15,0 2 4-15,-1-3-11 0,2 1 7 0,-2 1 2 0,1 0-2 16,1 2 2-16,2 1-2 0,-3 1 5 0,0-2-1 15,1 3-2-15,-1-3-3 0,0 3-1 0,1-3 0 16,-1 1-1-16,2 2-1 0,-2-2 4 0,0 2 0 16,2 1 1-16,-2-3 6 0,4 4-4 0,-1-4-7 15,-1 2 0-15,2 1-3 0,1-3 4 0,-1 5 7 16,2-5-6-16,-1 0 3 0,2 2 0 0,-2-2 0 16,0 1 1-16,1 1 0 0,1-3-4 0,-1 0-3 15,1 1 7-15,-2 0-2 0,1 1-1 0,1-1 12 16,-1-1-16-16,-1 1 5 0,0-1-1 0,1 2-2 15,0-2 1-15,-1 0 3 0,1-3-2 0,1 4-2 0,0-1 5 16,0 1-7-16,-1-3 8 0,2 2-2 16,-2-3-3-16,3 3 5 0,1-1 10 0,-1-1-9 15,1 2 2-15,1-1-2 0,0 0 2 0,1-2-2 0,-1 3 2 16,-1-2 2-16,2 3-4 0,-2-4 1 0,0 3 2 16,3 0 2-16,4 0 8 0,-8 0-5 0,1-1 5 15,4 1-1-15,-4-1 3 0,0 1 13 0,6-1-16 16,-2-2-1-16,0 2 0 0,1 0 2 0,-3-3-7 15,3 3 3-15,0 0-3 0,1-2 9 16,0 1 4-16,-3 2-9 0,6-2-1 0,-2 0 6 0,1-2-3 16,1 6-3-16,-2-5 1 0,0 1 3 0,0 0-8 15,0 3 9-15,2-3 3 0,-4 0-5 0,3 1-2 16,0-1 1-16,0 0 0 0,0-1 3 0,0 0 4 16,0 2-4-16,1-1 0 0,2-1 5 0,6 2-4 15,-9 1 2-15,2-1-2 0,7 2 0 0,-6-5 2 16,6 1 4-16,-6 2 5 0,6-1-5 0,-5 0 0 0,-3-1 0 15,2-3-6-15,1 3 3 0,-1-3-5 16,-2-1 3-16,0 1 1 0,3 1-4 0,-3-1 3 16,2-2-1-16,-3 3-4 0,3-4 7 0,-2 3 0 0,-1 1-4 15,4-2-2-15,-3 3 3 0,-1 0-3 0,5-2 4 16,-3 1 4-16,-3-1-1 0,4 1-5 0,-2 2 2 16,1-2-3-16,-1-1-2 0,3 2 0 0,0 2-2 15,3-2 1-15,2 2-2 0,-5-2 0 0,-2 0-4 16,7 2 3-16,-1 2 0 0,3-1 0 0,-2 4-3 15,-2-3-2-15,-4-1-1 0,5 1 4 0,-2 3-6 16,-4-4 3-16,0 0-4 0,6 4 0 0,-1-3 7 16,0 3-6-16,-6-5-1 0,8 5 2 0,-8-4-5 15,7 6 1-15,-7-6 4 0,7 3-10 0,-6-3 9 16,-4 1 3-16,10 1-7 0,-7 0 1 0,-1-3 0 16,0 1 0-16,4-1-1 0,-3 0 4 0,-1 2-4 0,1-2 2 15,-2 2-1-15,2-3 4 0,0 4-2 0,-4-4-3 16,3 2 8-16,0-1-7 0,-3 0 2 0,2 1 6 15,1 1-4-15,-4-1-3 0,5-1 3 0,-1 5 0 16,-1-4-1-16,2 1 3 0,6 2-10 0,-7-2 7 16,9 1 1-16,-8-1-6 0,7 1 7 0,-2-1 0 15,-3-1-1-15,-1 1-4 0,8-2 5 0,0 2-2 16,-7-2-4-16,4 2 4 0,2 0-2 0,1-2-3 16,-1 4 2-16,-9-7 4 0,9 4-8 0,0 3 4 15,1-3 2-15,1-3-4 0,-1 2 1 0,3 1 1 0,1-2 0 16,0-1 0-16,1 5-1 0,2-3 1 15,-1 3-3-15,4-3 2 0,1-2-4 0,-1 5 5 16,12 0-2-16,-14-2 2 0,2-4-4 0,0 3 0 0,1 2-6 16,-2-7 6-16,16 8 1 0,-19-3-5 0,0-6 5 15,6 8-5-15,-2-3 5 0,0-1 0 16,3 0-3-16,-5 1 3 0,2-1-2 0,1 2-6 0,-2-3 4 16,-1 2 4-16,-2-1-3 0,4 1-1 0,-2-3 5 15,0 0-5-15,-3-1-5 0,-1 1 7 0,1-1-7 16,1-2 0-16,1 4 2 0,-3 2-1 0,-1-5 1 15,-2 3-3-15,1-1 7 0,0 0-4 0,-3 1 3 16,1 0-1-16,-1-1-1 0,5 1-1 0,-2-3-1 16,-9 3 4-16,7-1 0 0,0 3-4 0,-6-2 4 15,0-3 3-15,-2 0-9 0,3 1 5 0,5 5-1 16,-7-4 0-16,8 1 8 0,-1-3-3 0,1 3-3 16,-8-1 0-16,7 1-3 0,2 0 4 0,-2-2 1 0,1 3 5 15,1 0-9-15,-1 0 2 0,2-1 3 16,-2 2 0-16,-3-2-2 0,2-1 2 0,1 2-2 15,-1 1 1-15,0 0 1 0,-1-1 3 0,3-1-6 0,0 0 2 16,-2 2 3-16,6-2-6 0,-5 0 6 0,2 2 5 16,-3 1-7-16,1-2 3 0,-1 0-5 15,0 0 1-15,-5 0-2 0,3 0 2 0,2-3 6 0,-1 3-4 16,-5-1-2-16,8 0 7 0,-2 3-4 0,0-5 0 16,3 4-3-16,0-4 0 0,-2 0 0 0,2 3 0 15,-2-5 0-15,3 4-7 0,-4 0 10 0,2-1 5 16,0 0-7-16,-2-1 0 0,2 0-2 0,-4 1 3 15,4-2 2-15,-2 0-4 0,2 2 3 0,-1-3-3 16,2 0 2-16,-2 0 1 0,2 3 0 0,-2-3-2 16,-1-3-4-16,0 3 3 0,4-3-2 0,-2 3-3 15,-1 0-3-15,0 0 7 0,0 0-4 0,1-1-3 16,-2 0 2-16,2-1 3 0,-3 4-2 0,2-4 2 0,-2 2 0 16,-5 0 4-16,4 0-1 0,3 0-3 15,-8 2 1-15,7-2 2 0,0 2-1 0,-7-2 2 16,7 0-3-16,-9 3-1 0,1 0 2 0,2-3 11 0,0 1-11 15,1-1-2-15,0 3 6 0,-4-2-2 0,4 1 2 16,-1 0-1-16,-2-2-3 0,2 2 1 16,-2 1 4-16,1-1 1 0,-1-1-2 0,0-2 1 0,0 2 4 15,-2-1-5-15,1 0-3 0,-5 0 1 0,5 0-1 16,-1 0 5-16,1-1 1 0,-2 2-9 0,2-1 8 16,0 1 0-16,-1 0-2 0,0 1 0 0,1-2 2 15,-6 1-2-15,5-1 3 0,0 1 0 0,0-1-5 16,-5 0 5-16,6 3-2 0,-3-3 2 0,3 0 1 15,-6 3-4-15,4-2-3 0,-6 0 13 0,3 2-12 0,-1-1 2 16,2 0 0-16,2-1-1 0,-2 0-1 16,2 2 3-16,1-3-3 0,-5 3 2 0,5-2-1 15,-7 0 5-15,3 0-1 0,0-1-6 0,-2 1 2 0,6 1 3 16,-6 1-3-16,1-1-4 0,1-2-1 0,-1 3 1 16,0-2 10-16,2 0-13 0,3 2 5 0,-1-2-3 15,0 0-11-15,-4 0 0 0,5-1 0 0,-5 1-4 16,1-2-1-16,1 1-4 0,-2 0-3 0,2 1-1 15,0 2 1-15,-1-3-1 0,5 0-3 0,-5 0 9 16,0 1 0-16,0-1-6 0,4 4 11 0,-4-4 4 16,4 1-7-16,0-1 7 0,-2 0-1 0,2 1-3 15,1-1 7-15,-1-1-2 0,1 1-3 0,2 0 6 16,-2 0 6-16,0 1-12 0,0-2 8 0,-1 1 3 16,1 0-6-16,-1-1 1 0,3 1 0 0,-2 0 6 15,0-1-9-15,1 1 5 0,-2 1-5 0,0-1 6 16,3-1-1-16,-1 1-2 0,-1-1 8 0,2 1-11 0,-4 0 6 15,0-2-1-15,4 1 6 0,-3 1-9 0,-4-3 18 16,5 2-14-16,-3 0 9 0,5 1-10 16,-4-2 4-16,0 2-5 0,-1-1 5 0,-1-2 3 0,-2 2-8 15,1-2 2-15,-1 1 2 0,0-2-3 0,-1 2 6 16,2-1-1-16,0 0 0 0,-1-1 5 0,2 0-10 16,-2 0-4-16,1 2 13 0,4-4-3 0,-4 5-1 15,3-3 4-15,-3 0 12 0,3 1 4 0,0-1-9 16,0 2 4-16,2-3 0 0,-5 2-15 0,5-1-6 15,0-1 2-15,1 0 1 0,0 1-6 0,1 0 0 16,-2 0 0-16,3 1-4 0,-3-1 4 0,-1 1 5 16,-1-3-4-16,4 2 1 0,-4 3 2 0,0-2-4 15,1-1 1-15,0 0 4 0,-1-1 4 0,-1 4-9 16,-3-3 1-16,5-2 11 0,1 2-3 0,-2 0 1 16,1-1 6-16,2 2-4 0,-6-3-6 0,4 2 7 15,1 0-3-15,0-1-9 0,2-2 7 0,1 2-1 0,-3 1 3 16,0-3-1-16,-2 3 5 0,2 0-6 0,-3 1 0 15,-2-1 1-15,4 1 4 0,0 0-4 0,-1 2-2 16,3 1 6-16,15 1 3 0,-1 2-13 16,3 1-12-16,2-1 2 0,-4 0 0 0,-3-1-1 0,3-2 1 15,-7 0-1-15,1 2 5 0,1 1-1 0,-3-3 5 16,1 0 0-16,-8 1-1 0,3 1 5 16,0-4 3-16,0 2-11 0,-5-1 8 0,4 1 2 0,-2 0 4 15,-2-5-4-15,1 3-3 0,-1-1 7 0,0-1-3 16,0-2-1-16,0-1-2 0,5-8 1 0,1 1 8 15,2 0-7-15,-3-4 13 0,0 1-11 0,-2-2-10 16,6 1 11-16,-3-4 0 0,-2 2-5 0,1 0 5 16,3 1 0-16,-3-3 1 0,-1 3 2 0,1 2-2 15,-1-1 3-15,3 0-9 0,-5-1 5 0,6 4 3 16,-2-4-5-16,0 1 2 0,2 1 2 0,-3-3-1 16,0 3 0-16,2-1 3 0,-2 1-6 0,2-2 0 15,-2 1 7-15,0 1-2 0,0-2 3 0,1-2-4 16,-2 1 1-16,-2-2 1 0,2 1 0 0,-5-3 1 15,0 1-4-15,0 0-4 0,2-2 5 0,0-1-3 16,-2 3 3-16,1 1-2 0,-3-1 2 0,0-3 1 16,-2 2 1-16,-1 1-5 0,-1-1 4 0,1 1-1 15,1 0 17-15,-3 9-21 0,-2-4 2 0,7-3 5 16,-5 2-5-16,0 1-1 0,-1-5 5 0,1-1 29 0,-2 5 1 16,2-4-6-16,-1-1-11 0,0 5 6 15,0-5-13-15,-4-1-1 0,3 1-7 0,-3-3-5 16,4 3-5-16,-4-2 0 0,3-1 8 0,-2 2-6 15,-2-1 1-15,1 0-1 0,0 7-4 0,-1-8 2 0,1 2 2 16,-1-1-1-16,-3 7 1 0,4-7 1 0,-3 1 3 16,-2-1 0-16,0 3-5 0,1 3 7 0,0-8 0 15,-1 2-1-15,-4 2 3 0,4-1-6 16,0 6 10-16,-2-3-11 0,1 4 8 0,1-1-6 0,-2-1 3 16,0-5 1-16,-1 8 1 0,-1-3-5 0,2-5 3 15,-2 7 0-15,-1-4 3 0,1 3-3 16,-2-5-1-16,0 6-1 0,1-1 1 0,-3 2 6 0,2-2-2 15,-1-5-2-15,0 4 5 0,1-4-7 0,-4 1 1 16,3 3-2-16,-2 3 1 0,-1-6 2 0,-3 0-2 16,0 1 3-16,5 4-4 0,-1 0 7 0,-7-2-8 15,5 5-1-15,-2-8-3 0,-2 3 0 0,-2 0-2 16,3 6 3-16,1-2-2 0,-7-3-9 0,-2-4-8 16,0 5-1-16,3-2 1 0,-2 3-5 0,1 0-4 15,-3-2-5-15,0 1-1 0,0-1-5 0,0 4 3 16,-1-3 0-16,0 3-4 0,-2 0 2 0,3-1-2 15,-4 0 0-15,0 0 7 0,2 4 1 0,-1-1 0 16,1-2 6-16,7 4 0 0,0 0 3 0,0 2 4 16,0 1 7-16,4 0-3 0,0-1 1 0,-2 1 4 15,5 0 4-15,0 1 3 0,-2 0-3 0,5-1 1 16,-6 1 3-16,5-2 3 0,-2 2 0 0,-4-4 4 16,2 0-2-16,-2 0-3 0,-1 0 3 0,-2-2-1 15,3 0 4-15,-9-1-3 0,-1 0 1 0,-3 0 2 16,2-3 0-16,1 3 2 0,-2-1-1 0,2 1-2 0,-1-1 5 15,8 3-3-15,-5 0-1 0,-2-2 9 0,4 5-1 16,-2-2-5-16,5 0 5 0,-2 2-2 16,-4-3-2-16,6 5 2 0,-8-5 5 0,3-3-2 15,-4 4-2-15,3-1 1 0,-3-3 3 0,3 5-3 16,-3 0 2-16,3-4 3 0,-2 4-3 0,-2-2 2 16,0 0 1-16,0 0-2 0,0 0 0 0,-2-2-2 15,-4-1 3-15,1 2-1 0,-2-1 0 0,-2-1-1 16,-9-6 3-16,11 10 2 0,-3-1 2 0,1 0-4 15,4 1 2-15,-3 0 1 0,1 1-1 0,1 2 2 0,1-4 5 16,4 3-4-16,-3 1 0 0,1-2 2 0,0 3-1 16,3-2 1-16,-1 3-3 0,1-4 3 15,0 3 3-15,7 4-1 0,-7-6 0 0,1 3 1 16,-1-2-3-16,1 2 2 0,1-3 1 0,-4 2-4 16,-2 0 1-16,3-1 3 0,-2-1-2 0,-1 0-2 0,-2 1-1 15,0-1 4-15,-1-3 0 0,0 1-5 0,-2 0-2 16,1 0 1-16,2 1 1 0,-15-7-1 0,12 5-3 15,3 3 0-15,-5-2 3 0,4-2 0 0,0 3-1 16,1 1-2-16,4 0 4 0,0-2-4 16,-5 4 0-16,4-3 0 0,3 1-3 0,0 4 7 0,2-3-8 15,0 1 4-15,-4 0-3 0,9 0 1 0,-5-5 0 16,-2 6-4-16,1-1 4 0,-5-2-3 0,2 2 6 16,-1 0-2-16,-2-1-1 0,2 1-5 0,-5-3 0 15,4 4 3-15,-4-5-4 0,2 4 3 0,-2-2 2 16,-2-3-5-16,2 4 3 0,0-2 1 0,0 1-2 15,0 1 2-15,1-4-4 0,-1 4 1 0,4-1 1 16,0 4 2-16,4-2-3 0,0-2 1 0,1 4-1 16,1 0 0-16,5-1 0 0,-6 0 0 0,-1-1 3 15,6 2-2-15,-6 0 2 0,1 0 3 0,2 0 3 16,3 0 3-16,-6 0-9 0,1 1-9 0,-5-3 9 16,1 4-1-16,3-2 0 0,-2 0 2 0,0 0 1 15,0 1-1-15,-1-2 1 0,-1 1-4 0,-3-1 2 16,1 1-1-16,-1-1 8 0,2 0-11 0,0 0 1 15,0 3 3-15,-3-3-1 0,4 2 1 0,0 0 4 16,0 0-6-16,-1-1 0 0,0 1-2 0,-2 0 5 16,3 0-2-16,0 0 11 0,-2 1-14 0,3-2-4 15,-2 3 6-15,5-1-2 0,-3 2 1 0,8 1-1 16,-4-3-2-16,4 3 0 0,-5-2 3 0,-1 2 0 16,1-1 11-16,1-1-12 0,6 2 2 0,-2-1-2 15,3-1 0-15,-3 2-1 0,4 0 2 0,-3 0-6 16,-1 0 9-16,3 0-3 0,-10 0-2 0,3 0 10 15,-1 3-12-15,0-1-4 0,-2-1 5 0,3 1-3 16,-1 0 3-16,6 0-3 0,-7-2 0 0,3 3 2 16,3-2 4-16,-6 0 8 0,0 2-14 0,1 0 2 15,-6-1-2-15,1-2 6 0,3 2-4 0,-6-2 4 16,4 2-5-16,-4-2-1 0,0 3 8 0,1-3-2 16,-1 1-3-16,-1-1 3 0,2 0 2 0,0 4-5 15,-1-1 3-15,-1-2-1 0,3 2 1 0,-6-1 1 16,-14 1 1-16,16-2-4 0,5 3 4 0,-3-1-2 15,0 1 3-15,3-1 0 0,1 0-3 0,1 2 0 16,1 0 2-16,-1 0-3 0,-2 0-4 0,-2 4 5 16,1-3 3-16,-4 2-1 0,1-2-3 0,-1-3-2 15,-1 6 0-15,3-1 14 0,0-1-10 0,-2 0-2 16,2 1-6-16,4 3 5 0,-5-1 2 0,5 2-2 16,-1 1 6-16,-3 0-4 0,4-1-3 0,-4-1 11 15,3 1 6-15,-5 0-15 0,4-3 0 0,-2 1 5 16,2 1-3-16,4 0 4 0,2-1-4 0,0 7 5 15,-3-8 3-15,2 3-3 0,2-3-7 0,1 4-2 16,0-2 1-16,1 3 7 0,-1-1-6 0,1 0 4 16,-2 0 16-16,-1 0-15 0,-1 3-12 0,-3-2 8 15,1 0 1-15,0 1-9 0,1-3 17 0,3 2-5 16,-3-1 7-16,7 0-6 0,-4 1 0 0,2-2 4 16,2 1 9-16,-1 3-2 0,2-2-8 0,-5-2 6 15,4 2-7-15,0 1-7 0,5-5-1 0,2 2 6 16,-9 4 6-16,2-4-9 0,0 5 2 0,-1-1 3 15,1-2 7-15,-1 2-5 0,-2-3 4 0,3 2 1 0,4-6 0 16,1 1-5-16,0-2 4 0,-1 1-4 16,2 0-1-16,-2 1 2 0,0-1 2 0,-5 3-1 15,5-1 4-15,-3-2 4 0,4-1-4 0,0 1 12 16,0-1-19-16,-1 1 5 0,-1-1 4 0,6 1-2 0,-3 0 9 16,3-1-10-16,-1 4-3 0,-1-6-2 0,1 5-3 15,2-2 3-15,-1 1 4 0,4-2-10 0,-2 0-2 16,1 1 4-16,-2 0 1 0,0 1-1 15,-1 0-2-15,5-3-10 0,-1 0 11 0,0 2 2 16,-3 2-2-16,2-2 0 0,-1 1 7 0,1 1-5 0,-3 2 3 16,-2-4 3-16,5 2-2 0,-3 1 5 15,2-6-4-15,3 2 3 0,-1 3 0 0,-4-5 2 16,5 4-3-16,1-3-1 0,-4 0 0 0,3 1 1 16,0-1-2-16,0 0-4 0,-4 3 4 0,4-3-3 0,-1 0 3 15,2-1 5-15,-1 2-13 0,1-1 5 0,1-2-1 16,-1 2 3-16,0 0-4 0,1-1-9 15,-2 1 11-15,0 1-1 0,0-3-2 0,-1 3 4 0,1-2-2 16,0 1-2-16,-2 2 0 0,2-4 0 0,-1 5 1 16,0-4 0-16,1 0-1 0,2-1-1 0,0 0 1 15,0-2-1-15,0 3 2 0,-2-1-1 0,4 1 2 16,-1-2-4-16,-2 3 1 0,3-3-1 16,-1 1 0-16,-1 1 0 0,0-1 1 0,0-2 8 0,3 2-10 15,-1 0 1-15,0 1-1 0,1-1-1 0,-2-1 1 16,3 2-3-16,0-3-7 0,-1 1 8 15,1 0-1-15,3-4 1 0,-9 8 1 0,9-8-2 0,-7 9 1 16,4-5-1-16,-1 0-2 0,-1 0 3 0,5-4-3 16,-8 9 3-16,4-7 0 0,4-2-2 0,-5 9 1 15,-1-7-1-15,6-2-1 0,-4 7 0 0,4-7-1 16,-7 5-1-16,7-5 6 0,-3 6-5 0,3-6 3 16,-7 5-2-16,6-3 3 0,1-2-1 0,0 0 1 15,-6 9-4-15,6-9-2 0,-4 3 5 0,4-3-3 16,0 0 1-16,-4 6 2 0,4-6 1 0,0 0-2 15,0 0 2-15,-2 6 0 0,2-6-1 0,0 0 0 16,-5 4 1-16,5-4 1 0,0 0 0 0,0 0-3 16,0 0 1-16,-6 4 2 0,6-4 1 0,0 0-2 15,-3 5 6-15,3-5 2 0,0 0-6 0,0 0 3 16,-8 6-10-16,8-6 7 0,0 0-1 0,0 0 1 16,-4 4 1-16,4-4-3 0,0 0-4 0,0 0 7 15,0 0 1-15,0 0-2 0,-5 5-2 0,5-5 5 16,0 0 0-16,0 0-5 0,0 0 0 0,0 0 0 15,0 0-2-15,-5 4 4 0,5-4 0 0,0 0-3 16,0 0 2-16,0 0-2 0,0 0-7 0,0 0 9 16,0 0 0-16,0 0-1 0,0 0 1 0,0 0 4 15,0 0-3-15,-3 5-1 0,3-5 1 0,0 0-3 0,0 0 0 16,0 0 1-16,0 0-3 0,0 0 4 16,0 0-4-16,0 0 0 0,0 0 3 0,0 0-6 15,0 0 7-15,0 0-15 0,0 0-26 0,0 0-49 16,0 0-105-16,0 0-119 0,0 0-1435 0,0 0 583 0,0 0 386 15</inkml:trace>
  <inkml:trace contextRef="#ctx0" brushRef="#br0" timeOffset="-2874.919">19927 1330 78 0,'0'0'132'0,"0"0"-15"0,-5 0 3 0,5 0 5 16,0 0-4-16,0 0 0 0,0 0-4 0,0 0-1 16,0 0-7-16,-1-3 3 0,1 3-5 0,0 0-10 15,0 0-8-15,1-8-11 0,-1 8-5 16,4-6 18-16,1 1-2 0,0-5-9 0,0 6 3 16,2-2-7-16,-2 2 1 0,0-4-6 0,4 4 1 0,-4-1-10 15,0 2 0-15,0-1-6 0,3 0-5 0,-2 0-4 16,1 2-6-16,2-3-3 0,-3 2-5 0,2 1-1 15,-2 1-4-15,2 0-7 0,1 1 3 0,0 1-1 16,-2 0-9-16,2 2 5 0,1 1-3 16,-1 1 1-16,-1 2-3 0,1 3 4 0,-3-2-4 15,5 4-1-15,-5 0 0 0,-1 2 0 0,0 3-3 16,0 1 2-16,-1 1 1 0,-4 0-5 0,0 0 1 16,-1 1 5-16,-3-1-4 0,-3-1-2 0,-3 7 5 0,1-1-3 15,0-6-1-15,-2 6 5 0,-6-6-5 16,0 5-1-16,2-6-4 0,-4 4 2 0,-2-3-2 15,0 0 2-15,5-4 2 0,-6 3-4 0,5-8 2 16,-1 4-1-16,4-2-3 0,-2 1 1 0,2-5 3 16,2 0-3-16,4 0-1 0,1-1 0 0,0-4 0 15,1 3 0-15,2-3-4 0,0 1 4 0,0-1-2 16,-1 0 0-16,5-2-3 0,-1 5 3 0,1-5-5 16,0 0 5-16,4 5-1 0,-4-5 7 0,8 2-3 15,-3-1 6-15,2-1 2 0,4 0 3 0,0-1 0 16,3 1 6-16,0-2 2 0,4-1 3 0,1-1-2 15,3 3 2-15,-3-3-6 0,4-1-4 0,3 1 7 16,-5-1-8-16,6-1 2 0,-8 2-3 0,1-3-2 16,0 2-1-16,-1-5 3 0,-2 3-4 0,1-4-1 15,0 5-8-15,-2-6 11 0,0 4 0 0,-5 1-5 16,-1 1-2-16,-1 0 8 0,1 1-4 0,-2-2 1 16,-1 3 3-16,-2 1 2 0,2-2-7 0,-4 3 6 15,3 0-3-15,-6 2-2 0,4-4-4 0,-4 4 3 16,5-4-2-16,-5 4-6 0,0 0 2 0,0 0-1 15,7-1-4-15,-7 1 1 0,0 0 1 0,7 9 3 16,-7-9 1-16,1 13-1 0,-1-3 0 16,4 1 7-16,-4 0-7 0,2 4 2 0,-2 1 0 0,2 1 0 15,-2 0 0-15,4 1-3 0,-1 0-6 0,-1-1 9 16,2 0 0-16,4-2 1 0,-2-3-2 0,0 0 0 16,2 0-2-16,-3-3 1 0,0-1 1 0,3 0 3 15,-3-1 1-15,3-3-3 0,1 1 8 0,-2-2-6 16,-3-1 4-16,4-2-3 0,-8 0 1 15,19-2 3-15,-9-3 3 0,-1 0-3 0,1-2 3 16,2-7 1-16,-1 1 3 0,0-4-2 0,-2 0 1 0,5-6-9 16,-7 5 4-16,1-1 10 0,-5 0 10 0,0 2-2 15,0 0 9-15,2 5-6 0,-5-3-3 0,-3 4-7 16,1 0 6-16,2 2-3 0,-4-1 0 0,0 3-1 16,-1-2-3-16,1 4-5 0,-1 1-9 15,-1-1 1-15,1 1 1 0,-4 2-9 0,2-1-19 16,1 3 4-16,6 0-21 0,-11 0-35 0,4 0-40 15,7 0-31-15,-14 3-44 0,8 1-38 0,3 1-42 0,2 1-48 16,-2-1-645-16,2 1 321 0,1-6 212 0</inkml:trace>
  <inkml:trace contextRef="#ctx0" brushRef="#br0" timeOffset="-2524.854">20877 1451 123 0,'1'-11'272'15,"-1"2"-9"-15,0 0-10 0,1 1-6 0,-1 1-21 16,1 2 6-16,-1 1-21 0,0 2-13 0,0-3-22 16,0 5-17-16,0-6-18 0,3 4-15 0,-3 2-16 15,0-4-11-15,0 4-16 0,0 0-9 0,0 0 2 16,0 0-13-16,5 10-5 0,-3-3-5 0,0 3-3 15,-2 3-3-15,0 2 0 0,1 11-5 0,-1-9 0 16,-1 6-3-16,0-2-3 0,-3 3 1 0,3-5-2 16,2 7-3-16,-5 1-3 0,-1 0 1 0,1-10-6 15,-1 2-4-15,3-1 5 0,-1 7-3 0,-1-8-4 16,2 3 0-16,-1-3-8 0,-1 2 4 0,3-3-6 16,0 0-6-16,-2-3-21 0,-1-2-15 0,4 1-33 15,-1-1-40-15,2-2-33 0,-6-4-31 0,5 2-18 16,4-2-26-16,-3-1-31 0,4-1-648 0,-5-3 298 15,0 0 198-15</inkml:trace>
  <inkml:trace contextRef="#ctx0" brushRef="#br0" timeOffset="-2007.364">21335 1590 124 0,'8'-9'171'0,"-4"-3"-10"0,1 2 0 16,1-1 1-16,-1 1-2 0,-1-2-13 0,0 2-2 15,-1 0-12-15,-1-1 1 0,0-1-2 16,0 3 3-16,-2-2-4 0,-2 0 11 0,2 3-3 16,-3 0-5-16,2 3-3 0,0 0-2 0,-1-2-7 15,0 2-10-15,-4 3-19 0,1-1-5 0,-3 1-15 16,8 2-4-16,-21 2-7 0,8 2-3 0,-2 0-11 15,0 6 0-15,-1 1-9 0,1 2 1 0,1-1-8 0,0 2-4 16,1-2-1-16,-1 5-2 0,1-6-6 16,7 0 1-16,-1-4 0 0,-3 4-6 0,4-2-6 15,1 0-18-15,1-4 3 0,1 3-3 0,1-4-4 16,-1 0 2-16,3 1-4 0,0 1 0 0,5-1 0 16,-2-1 4-16,2-2 2 0,-5-2 6 0,13 1-6 15,-2-3 3-15,2-2 2 0,-1 0 3 0,5-1-1 16,1-3 0-16,-2 0-2 0,0 0 5 0,-3-4-3 15,-4 7 0-15,2 1 0 0,-2-1 3 0,-2 2-4 16,0-2 2-16,-3 5-3 0,0-1-4 0,-4 1 6 16,5-5 0-16,-5 5-5 0,0 0 3 0,0 0-1 15,8 5 6-15,-8 1 3 0,1 1 1 0,-1 1 0 16,0 4 9-16,-1 5-2 0,-4 0 2 0,4-4-9 16,-3 3 6-16,1 4 1 0,-1-3 1 0,3 0-4 15,0 0 10-15,-6 1-14 0,5 2-1 0,2 4 3 16,-1-6-16-16,1 2-20 0,1-2-38 0,0 1-36 15,3-2-44-15,4 2-57 0,3-3-58 0,7 4-636 16,-3-6 299-16,10 1 200 0</inkml:trace>
  <inkml:trace contextRef="#ctx0" brushRef="#br0" timeOffset="-823.333">23141 1409 118 0,'-2'-4'204'0,"2"0"-1"16,0 4 4-16,-2-9-16 0,2 6 3 0,-2-1-12 15,2 4-14-15,2-5-13 0,-2 1-9 0,0-1-8 16,0 5-11-16,2-5-7 0,0 2-10 0,1-1-7 15,0 1-12-15,1-1-2 0,3 1-10 0,0 1-9 16,6-1-8-16,-3-2-2 0,3 0-1 0,1 1-5 16,-2 2-6-16,2 2-5 0,-2-1-5 0,1-1-3 15,1 0 29-15,-2 3-3 0,-1-1-18 0,2 3 13 16,-3-2-13-16,4 1 1 0,-5 5-8 0,3 0 1 16,-3-1-13-16,1 3 13 0,-5 0-17 0,5 6 3 15,-5-1-18-15,-1 2 17 0,-4 2-2 0,0-1 1 16,-5 0-2-16,0 10 3 0,-6-5 0 0,-4 2-2 15,0 2-1-15,-3-5-8 0,-2 4 8 0,-1-5-8 16,1 0 2-16,-2-3 1 0,6-4-2 0,-1-1 1 16,-1 1-5-16,1-4-2 0,2 3 2 0,4-7-7 15,2 4 8-15,-1-3-4 0,3-4 1 0,3 2-8 16,-2-1 1-16,3 0-7 0,-2-1 2 0,5-2 9 16,0 0 0-16,0 0-1 0,0 0-6 0,28-7 3 15,-6 2 0-15,6-2-1 0,3 0-1 0,-1-3-9 16,2 3 13-16,0-5-1 0,0 3-1 0,-1-4 1 15,-3 0-12-15,4 2 13 0,-3-2-1 0,1 1-2 16,1 0-2-16,-5-2 4 0,2 4 10 0,-2 1-6 16,-12 5-9-16,1 0 0 0,-6 0 7 0,-1 3-7 15,2-3-1-15,-3 1 3 0,-2 1-1 0,-5 2-5 16,6 0 1-16,-6 0-1 0,5 2 3 0,-2 1 0 16,0 1 1-16,-3 1 5 0,2 2 0 0,-2 3-2 15,0-1 4-15,-2 3-3 0,-1-1-1 0,0 6 2 16,-1-1-1-16,1 0-3 0,0-4 3 0,2 4 1 15,-2-4-3-15,3 3 3 0,-1-3-4 16,1-2 3-16,1-1 1 0,-1 1 8 0,3-3-12 0,-2 0 6 16,2-1 0-16,-2-2-2 0,3-2 3 0,0 0 4 15,0-1 0-15,-4-1-7 0,12-3 4 0,-2-3-2 16,6-5 7-16,-5 0-4 0,3-4 2 0,3-5-3 16,-6 3 0-16,2 1-3 0,-3-8 2 15,3 9 3-15,-3-9-4 0,-4 9 0 0,5-6 3 16,-10 4 1-16,4 5-1 0,-6-1 3 0,-2 1 3 0,2 1-2 15,0 1-5-15,-7 2 6 0,3 1-5 0,-3 0 5 16,3 4-3-16,-5-3-8 0,3 3 3 0,-4 2-5 16,-1 2-3-16,1 2-21 0,0 3-24 0,-5 2-28 15,4 4-37-15,-2 0-36 0,3 1-41 16,2 0-48-16,-1 4-63 0,3-2-614 0,3-4 306 16,1 0 204-16</inkml:trace>
  <inkml:trace contextRef="#ctx0" brushRef="#br0" timeOffset="-585.979">24369 1330 61 0,'4'-3'237'0,"1"-4"-26"0,-2 6-17 15,-2-2-27-15,-1 3-16 0,0 0-12 0,0 0-2 16,14 11-8-16,-12-8-10 0,3 6-10 0,-1-1-7 15,-2 6-5-15,0 3-10 0,0 1-8 0,-2 7-6 16,0-6-7-16,-3 8-7 0,2 0-1 0,-3 0-7 16,0 0-9-16,0 1-21 0,0-2-27 0,-2 2-35 15,2 1-35-15,2-12-31 0,0 4-17 0,4-4-19 16,-2-5-7-16,3 3-11 0,0-4-366 0,0 0 175 16,1-2 118-16</inkml:trace>
  <inkml:trace contextRef="#ctx0" brushRef="#br0" timeOffset="-141.167">24825 1468 161 0,'13'-20'214'0,"1"-4"-9"16,-4 7 0-16,-3 1-2 0,0-2 5 0,2 3 2 16,-5 2 8-16,-3-2 1 0,-2 1-9 0,-2 3-7 15,2 0-6-15,-3 1-5 0,2 3-1 0,-4-3-25 16,-2 5-15-16,1-2-16 0,-2 3-15 0,-1-1-13 15,3 4-15-15,-4-1-25 0,-1 4 16 0,1 1-17 16,0 1-4-16,-2 3-10 0,4 1-7 0,-2 6 0 16,2-6-5-16,1 10 2 0,0-2-7 0,2 3-5 15,2 0-5-15,0 5 13 0,3-4-15 0,-2-2 2 16,3 7 0-16,4-5-3 0,0 7-17 0,1-8 17 16,7 7-9-16,-1-2 4 0,-1 1-8 0,2-1 1 15,0-1-1-15,-4-5-5 0,3 7 2 0,-5-8 5 16,2-1-3-16,-1 2-21 0,-4-7 17 15,2 4-3-15,-2-6-2 0,-1 3 7 0,-3-5-9 0,1 0 8 16,-4 3 4-16,-4-2 6 0,-2-3-8 0,-3 1-2 16,-7 0 7-16,2-3-2 0,-5-2-9 0,1-2 3 15,-6 0 7-15,1-4 1 0,8 1-1 0,1-3 8 16,2-1-7-16,-1-1-16 0,5-2 18 0,2 2-2 16,3-2 8-16,2 2 0 0,2 0-1 15,4-2-9-15,6-3 2 0,2-2-4 0,14 2 1 0,1-1-3 16,5 1-3-16,7 1-14 0,1-1-37 0,13-2-40 15,4 0-66-15,-2 9-75 0,7-5-108 0,-4 1-942 16,-2-5 427-16,-3 7 284 0</inkml:trace>
  <inkml:trace contextRef="#ctx0" brushRef="#br0" timeOffset="2392.669">18588 2955 39 0,'-9'-1'187'0,"3"0"-9"0,6 1-11 0,-15 2-19 0,4 3-11 16,0-1-8-16,-5 4-8 0,2 0-7 16,-2 6-8-16,-3 4-8 0,3-5-5 0,3 0-7 15,2 6 7-15,-2-4-7 0,-2 6-7 0,3-4-10 0,3-2-4 16,1 2-3-16,1 0-9 0,3 1-2 0,-2 0-5 15,3 0-7-15,-2 0-2 0,5-3-4 16,0-1-1-16,3 3-4 0,-1-5-4 0,2-3-2 16,1 2-2-16,-1-5-1 0,1 2-1 0,0-3-2 15,5 1-3-15,-1-2 1 0,3-1 3 0,-2-2-7 0,3 0-1 16,1-3 0-16,-4-2 2 0,3-1-5 0,5-4 3 16,-3-1-2-16,1-1 0 0,-2-2-1 0,0 1 0 15,-3 1 7-15,1-2-7 0,-5-2 1 16,1 3 3-16,-2 3 4 0,1 2 6 0,-1-3 6 15,-1 7 0-15,-1-2 0 0,1 0-5 0,-2 1-2 0,-2 1-5 16,4 0-5-16,-5 3-1 0,0 0-2 0,0 0 2 16,10 7 4-16,-2 0 0 0,-3 2-1 0,-1 1 1 15,5 5 4-15,-5-3-3 0,-3 1-2 0,2 4 0 16,-1-2 3-16,1 2-5 0,1-1 2 0,-4 0 0 16,1-3-5-16,-2 0 1 0,1-3 1 0,1 1-3 15,-1 0 2-15,-1-4-1 0,1 1 2 0,-3-2-4 16,3-3 5-16,0 5-1 0,3-4 0 15,-3-4 4-15,0 2 1 0,0-2-4 0,0 0-2 16,0 0 0-16,1-17-1 0,2 2-3 0,-2-5-3 0,4-7 0 16,-3-4 5-16,5 2-5 0,-3-4 1 0,-1-1 0 15,1 5 0-15,0-1 1 0,1 3 2 0,1 2-3 16,-2 2-1-16,2 6 0 0,0 2-1 0,-1-2 0 16,1 6 1-16,-1 0-1 0,6-3-3 15,-5 4 0-15,4 0 0 0,3 0 0 0,1 1-1 0,-5 2 3 16,1 0-2-16,4 1 0 0,-2 1 2 0,-2 1-2 15,3 2 1-15,-3-1 3 0,3 0 2 16,-4 2-2-16,1 2-15 0,-1-1-16 0,-1 0-24 0,-1 1-29 16,1 1-29-16,0 3-25 0,-2-2-28 0,-2 1-30 15,1 1-572-15,-4 4 256 0,2-1 170 0</inkml:trace>
  <inkml:trace contextRef="#ctx0" brushRef="#br0" timeOffset="2571.237">18904 3193 76 0,'0'0'143'0,"13"-2"-15"0,-2-1-12 16,0 0-8-16,-1 3-17 0,2-1-10 0,-2 2-16 16,1 1-26-16,-2-1-25 0,-2 3-30 0,-4-1-10 15,-1 2-22-15,-3 5-24 0,-3 1-161 0,-5 5 77 16,-3-3 52-16</inkml:trace>
  <inkml:trace contextRef="#ctx0" brushRef="#br0" timeOffset="2707.879">18770 3459 50 0,'2'4'110'0,"4"-2"-6"0,0 0 6 16,5-2 3-16,3 1-17 0,4-3 2 0,5-2-14 16,5 1-5-16,4-5-3 0,4-1-13 0,16-3-21 15,-16 2-28-15,11-6-37 0,-8 7-65 0,-6-6-222 16,4 2 104-16,0-1 68 0</inkml:trace>
  <inkml:trace contextRef="#ctx0" brushRef="#br0" timeOffset="3058.422">20221 2937 285 0,'1'-5'277'0,"1"2"-8"0,-1 0-13 16,-1 3-11-16,0-6-19 0,1 3-20 0,-1 3-19 15,2-3-17-15,-2 3-21 0,0 0-17 0,0 0-17 16,0 0-13-16,0 0-12 0,0 0-6 0,0 0-7 15,1 11-4-15,0 1-9 0,2-5-6 0,-2 4-5 0,-1-1-2 16,2 5-2-16,0-1-9 0,-4 5 2 16,2-2-5-16,2 1 2 0,-1 1-10 0,-1-2-1 15,4 8-1-15,-4-4-2 0,0-5-10 0,0 3-2 16,0 0-27-16,1 0-36 0,-2-1-38 0,1-1-42 0,0-4-40 16,1-1-47-16,0-2-43 0,2-2-602 0,-3-2 288 15,1-4 190-15</inkml:trace>
  <inkml:trace contextRef="#ctx0" brushRef="#br0" timeOffset="3575.72">20544 2944 2 0,'4'-3'223'15,"-4"3"-8"-15,0-4-15 0,0 4-11 0,0 0-9 16,0 0-15-16,0 0-15 0,0 0-14 0,0-5-10 16,0 5-8-16,0 0-12 0,0 0-10 0,0-5-6 15,0 5-10-15,0 0-2 0,0 0-10 0,0 0-6 0,0 0 0 16,0 0-5-16,0 0-8 0,0 0 2 0,0 0 2 16,0 0 4-16,4 15 8 0,-4-9 1 15,-2-1 3-15,2 2 1 0,2 3-3 0,-2 0 4 16,0 2-6-16,1-2-5 0,-1 2 7 0,3 5-11 15,-2-1-4-15,-1-1-8 0,4-2 0 0,-4 0-1 0,1-1-7 16,4 1-4-16,-1-1 0 0,0 0-1 0,5 2-2 16,-4-3-5-16,0-3 0 0,4 0-4 0,0-1 1 15,0 1 1-15,-1-3-5 0,-2-3 3 16,6 3 1-16,-3-3 2 0,2-2 5 0,-1 0 0 0,4-4 13 16,-2 0-10-16,6-2-3 0,-5-4 12 0,-1 0 8 15,2-1-2-15,-6 0-6 0,1 2 6 0,1-8-4 16,-1-3-4-16,-4 2-21 0,4-2 3 0,-4-6 14 15,-1 8-1-15,-4 1 4 0,0-1-2 0,0 5 8 16,-4 1-3-16,0 3-5 0,1-1-7 0,0 4 10 16,-2-2-10-16,1 3-11 0,-1 0-3 0,0 2-2 15,-4 0-15-15,1 3-11 0,-2 0-33 0,0 3-22 16,0 1-38-16,-1-1-37 0,2 3-19 0,-2 3-48 16,3 5-42-16,3-4-43 0,-4 7-832 0,4-8 376 15,3 5 250-15</inkml:trace>
  <inkml:trace contextRef="#ctx0" brushRef="#br0" timeOffset="4057.115">21158 2882 2846 0,'6'-8'242'0,"-3"2"-100"16,1-3-60-16,-1 4-19 0,-1 0-8 0,0 0 4 15,-1 3-3-15,-1-3 0 0,4 3-8 0,-4-2 0 16,0 4-9-16,0 0-4 0,4-4-5 0,-4 4-4 16,0 0-6-16,0 0-1 0,0 0 3 0,9 9-3 15,-5-1 10-15,-1 0 4 0,0 0 6 0,1 3 14 16,-4 6-22-16,5 0 27 0,-5-5 9 0,0 8 5 16,0-1 11-16,0 6 4 0,-4-5 2 0,1 5-5 15,-4-6-5-15,2 7 2 0,-3-1 1 0,-2 1-6 16,0-2-3-16,0 0-7 0,2 0-2 0,-1-6-10 15,2-1-5-15,0 0-2 0,1 0-6 0,1-5-12 16,0-3 3-16,1 1 2 0,1 1-2 0,1-3-11 16,-1-2 3-16,2 0-4 0,1-1-3 0,-2-1 4 15,4 1-2-15,-1 0 0 0,4 0-1 0,2-2 3 16,5 2-2-16,5-2-1 0,5-2 3 0,7-3 2 16,0 2-2-16,7-2-3 0,0-2 5 0,0 0 3 15,-3 0 1-15,-2 3-3 0,-5-1 0 0,-8 1-6 16,3-2 4-16,-10 2-2 0,3 1 0 0,-2-2 0 0,-7 2-4 15,5-1 2-15,-3 1 0 0,-7 0 2 16,9 0 9-16,-6 1 0 0,-3-1 4 0,0 0 0 16,8-1-2-16,-8 1-3 0,0 0-2 0,0 0-2 15,9 0 0-15,-9 0-5 0,0 0-2 0,0 0-8 0,0 0-23 16,0 0-34-16,0 0-57 0,0 0-72 0,0 0-100 16,0 0-99-16,0 0-147 0,0 0-1094 0,0 0 539 15,0 0 360-15</inkml:trace>
  <inkml:trace contextRef="#ctx0" brushRef="#br0" timeOffset="5092.819">23786 2907 44 0,'3'-4'206'15,"-1"-2"-4"-15,4-3-1 0,-3 3-2 0,3-3-9 16,1 1-8-16,-2-2-4 0,0-1 10 0,-2 2-8 16,-2-3-8-16,3-1-3 0,-3-1-11 0,3-2-12 15,-4-2-10-15,0 1 5 0,0 0-13 0,0 0 0 16,-4 0-2-16,0 3-3 0,2-2-2 0,-1 5 16 16,2-1-11-16,-8 2-4 0,4 0-13 0,-3 2-8 15,-2 0-14-15,1 2-10 0,-2 0-31 0,-7 3 19 16,1 1-8-16,-2 4-8 0,-8 1-3 0,-1 6-8 0,2-1 4 15,1 4-15-15,5-3-14 0,-5 6 1 16,3-1-5-16,5-1 12 0,1 1 2 0,4 0-7 16,-3 0 6-16,3 1-8 0,0 0-4 0,2 0 1 15,4 1 1-15,-1 1 6 0,2-1-25 0,1 0 14 0,0 1-2 16,4 0 0-16,0-5 0 0,3 5 2 0,1-6-3 16,1 4 1-16,4 1-2 0,-4-2 1 0,3 2 2 15,2-3 0-15,1 2 1 0,2-1-4 16,0-1 3-16,0 0-7 0,2-1 5 0,2 3-2 15,3-1 2-15,-3-3-2 0,-4 2-4 0,4-2 4 0,-4 1-3 16,4-3 15-16,-7-2-10 0,0 0 0 0,-1 2-3 16,0-1 1-16,-1-4 0 0,-2 1-1 0,-2 0-1 15,-2 1 4-15,1-2-2 0,0 0 3 0,-3 3-3 16,-2-3 1-16,0 1 0 0,-6 2 10 0,-1 0-11 16,0-1 5-16,-1 0-2 0,-4-1 4 0,-3 1-3 15,1-4 1-15,-4 1-4 0,5-3 1 0,-4 0 10 16,2-4-10-16,2 4 3 0,0-7-2 0,2 4 9 15,4-3-2-15,-1 0 7 0,-2-7-9 0,5 3 14 16,2-1-18-16,3-6 10 0,-3 0-4 0,5 1-3 16,3 1-4-16,1 4 4 0,3-11-5 0,3 2 0 15,2 6 3-15,6-5-2 0,-4 6-1 0,1-1-1 16,8-2-1-16,0 1 0 0,-4 5-8 0,8-3-9 16,-2 2-6-16,0-1-35 0,1 4-33 0,-6 1-31 15,-3 0-38-15,1 2-40 0,-6 3-49 0,2-4-51 16,-1 2-54-16,1 0-798 0,-1 1 384 0,-4-2 256 15</inkml:trace>
  <inkml:trace contextRef="#ctx0" brushRef="#br0" timeOffset="5676.427">24241 2677 159 0,'5'-2'315'0,"-3"-1"-12"16,0 1-4-16,2-1-5 0,-3 0-12 0,-1 3-17 15,4-5-15-15,-4 5-21 0,0 0-19 0,4-4-27 16,-4 4-24-16,0 0-11 0,1-1-14 0,-1 1-22 16,0 0-8-16,0 0-11 0,4 9-10 0,-4-4-3 15,5 2-5-15,-5 4 9 0,1 1 14 0,2 5 4 16,-3 3 1-16,0-2 4 0,-3 6-2 0,3-3 5 15,-6 3-2-15,2 1-3 0,0-1-2 0,-1 4-1 16,0-1-9-16,-1 2-2 0,-2-4-2 0,2-6-12 16,-1 5-7-16,0 1 0 0,1-7-3 0,2 0-5 15,-2 1-6-15,0-2-4 0,2 0-2 0,-1-2-3 16,0-1-1-16,0-2-5 0,1-2-1 0,3 1-5 16,-2-3-2-16,1 2-4 0,0-5 0 0,2 1-4 15,-1-3 0-15,1 3 2 0,1-2-6 0,-1-1 1 16,3-1 1-16,1 2 5 0,3 0 11 0,6-3 0 15,7-1 2-15,11-4 4 0,1-1-1 0,5 1-1 16,2-1-1-16,13-6-2 0,0 2 1 0,-2 0-4 16,5 1 0-16,-15 5-3 0,-3-1-8 0,-3-1 1 15,-2 1 2-15,-4 2-5 0,2 0 2 0,-12 0-3 16,1 1-1-16,-6 0-4 0,-1 0 5 0,0 1 0 16,-3 0-1-16,0-2 4 0,-3 2-2 0,1 0-1 15,0 0-2-15,-7 0 1 0,10-2-4 0,-10 2-7 16,5 0 8-16,-5 0 1 0,0 0-4 0,0 0-6 15,8-1 1-15,-8 1-3 0,0 0 8 0,0 0-10 16,0 0-1-16,0 0-8 0,8 0-16 0,-8 0-24 16,0 0-34-16,0 0-57 0,0 0-73 0,0 0-74 15,0 0-65-15,0 0-82 0,-10 8-114 0,-3-5-1149 16,-8-1 563-16,-5-4 376 0</inkml:trace>
  <inkml:trace contextRef="#ctx0" brushRef="#br0" timeOffset="7391.398">18780 2968 2 0,'0'0'248'16,"2"-3"4"-16,-2 3 2 0,0 0-4 0,0 0-1 15,0 0-7-15,0 0-5 0,0 0-12 0,2-5 3 16,-2 5-1-16,0 0-13 0,0-5-1 0,0 5-11 16,0 0-12-16,-2-5-4 0,2 5-1 0,0-6-2 15,0 6-12-15,-2-5-13 0,0 3 5 0,0-1-8 16,-2-4-4-16,2 6-8 0,-2-1-4 0,-1-3-3 15,2 0-4-15,-2 1-7 0,1 2-11 0,-3-1-6 16,0 1-3-16,2-2-8 0,-4 0-3 0,-1 1-2 16,0 1-4-16,-1 0-4 0,0 1-10 0,3-2-3 15,-5 2-5-15,3 0-6 0,0 0-3 0,2 0-3 16,-6 1-5-16,1-2 0 0,2 2-6 0,-2 2 2 16,3-1-6-16,-3 1-2 0,2-1 18 0,-1 3 0 15,-2-2-8-15,4 2 0 0,-4 2-5 0,2 1-3 16,-4 0 2-16,2 3-6 0,-3 0-1 0,4 0-3 15,-2 2 0-15,2 4-5 0,0-3-1 0,3 1-11 16,-4 2 6-16,-4 1 3 0,5-2-2 0,1 1-3 16,0 1-1-16,1-1 2 0,-1 1 1 0,4-3-4 15,1 1-1-15,-3 2-4 0,5-3 3 0,-2-2-3 16,3 5 1-16,3-2-3 0,-3 2 0 0,4-5-16 16,-1 2 22-16,2-2-5 0,-1 0-1 0,0 5-1 15,4-5 1-15,-3 0-4 0,3-2-1 0,3 2 2 16,-1-2 5-16,1 0 0 0,2 1-3 0,2-2 0 15,3 0-1-15,-1 1 2 0,2-3-1 0,-4 2-15 16,2-4 14-16,-1 1-1 0,-1-1 2 0,3-1 2 0,-5-1-4 16,1-1 4-16,3 2 0 0,-4 0-11 15,3-3 13-15,-5 2-5 0,1-3-7 0,0 1 4 16,-2 1 1-16,0-1 0 0,-1-1 2 0,-5 0 0 16,9 1-2-16,-5 0 1 0,-4-1-2 0,0 0 8 15,9 0-6-15,-9 0 5 0,0 0-2 0,7 1 0 16,-7-1 3-16,0 0-4 0,0 0-11 0,0 0-14 15,0 0-19-15,0 0-37 0,6-3-48 0,-5 0-59 16,-1 3-61-16,4-4-66 0,-1 0-63 0,-1-1-64 16,2 0-58-16,1 0-1332 0,1-2 608 0,2-2 406 0</inkml:trace>
  <inkml:trace contextRef="#ctx0" brushRef="#br0" timeOffset="8025.218">19076 2987 148 0,'-1'-7'227'15,"1"2"14"-15,-4-2 17 0,3 2 8 0,-2-3-4 16,2 2-4-16,-3 1 0 0,4-1-11 0,-1 2 9 16,-2-1-10-16,3 5 2 0,0-4-3 0,-1 0-10 15,1 4-21-15,0 0-11 0,-3-4-17 0,3 4-18 16,0 0-15-16,0 0-18 0,-3-3-17 0,3 3-11 16,0 0-2-16,-7 12 4 0,6-1 3 0,-1-2-1 15,-4 9 8-15,2 2-5 0,-1 5-3 0,0 0-5 16,-4 2-5-16,4 0-6 0,-2 1-6 0,3 0-8 0,-1 1-8 15,-3-2-4-15,2-1-8 0,-1 1-5 16,2 0-3-16,0-2-4 0,-1 0-4 0,-1-7-6 16,3 0-3-16,-1-2-5 0,0 1-10 0,1-6 9 15,1 0-2-15,-1-2-4 0,1-2-11 0,2-2 11 16,-2 0-3-16,2 0 5 0,0-1 1 0,-2-1 8 0,3-3 14 16,0 4 8-16,0-4-8 0,0 0-6 0,-6-11-3 15,2 2-11-15,-1-2 4 0,0-8-1 16,0-6-20-16,-2-2 12 0,3-3 0 0,-1-3-7 15,4-2-2-15,-3 1 0 0,3-1 0 0,2 0 3 0,-1 3-20 16,5 1 13-16,-1 1-11 0,1 2 12 0,2 4-5 16,-1 6 0-16,1 2 0 0,3-1-2 0,-1 0-5 15,3 5 2-15,-4 3 0 0,2 1 1 16,3-2-4-16,1 2-1 0,1 0-1 0,3 1 2 16,0 0-14-16,0 1 15 0,1 3 0 0,-1-1 0 0,3-1-1 15,-2 2 2-15,-1 1-4 0,1 1 1 0,0 0-4 16,-2-2-15-16,0 3-29 0,-4 2-21 0,1-1-36 15,-1 1-46-15,1 0-48 0,-4 1-48 0,3 2-40 16,-4 2-30-16,-4 3-21 0,-1-1-32 16,-4 4-32-16,-4 3-30 0,-5 2-958 0,-1-2 464 0,-3-1 308 15</inkml:trace>
  <inkml:trace contextRef="#ctx0" brushRef="#br0" timeOffset="8181.798">19107 3144 13 0,'-4'4'254'0,"3"-1"-12"0,-2 0-16 0,1-1-16 15,2-2-11-15,-3 3-12 0,3-3-10 0,0 0-2 0,0 0 3 16,9 1-5-16,1-1-6 0,-1 0-9 0,3-1-12 16,2-2-14-16,-3 3-10 0,5 0-14 15,-4-1-7-15,2 1-14 0,-1 0-5 0,-2 0-18 16,-1 0-30-16,1 1-45 0,-6 2-38 0,1-3-45 16,-3 5-27-16,-3 0-47 0,-3 4-29 0,-3 1-668 0,-5 5 287 15,-10 3 194-15</inkml:trace>
  <inkml:trace contextRef="#ctx0" brushRef="#br0" timeOffset="8343.609">18979 3413 48 0,'-4'7'244'0,"0"-4"-28"16,1 1-21-16,1-1-12 0,1 0 6 0,2 2 2 15,2-1 6-15,1-3 5 0,3 1-8 0,5 0 3 0,-1-1-12 16,2-1-14-16,1 1-11 0,5-1-15 0,2 0-5 16,-1 0-13-16,2-1-22 0,4 1-1 0,-5 0-25 15,0-1-63-15,0 2-72 0,-4-1-81 16,3 0-89-16,-7 1-731 0,6-1 319 0,-6 2 212 15</inkml:trace>
  <inkml:trace contextRef="#ctx0" brushRef="#br0" timeOffset="10292.322">19410 3739 216 0,'0'0'296'0,"6"-2"-12"16,-6 2-9-16,1-4-14 0,-1 4-15 0,0 0-14 15,0 0-15-15,0 0-20 0,3-3-14 0,-3 3-17 16,0 0-15-16,0 0-12 0,0 0-17 0,0 0-13 16,0 0-9-16,0 0-10 0,0 0-14 0,0 0-4 15,5 7-5-15,-4-5-6 0,3 2-4 16,-1 3-3-16,5-1-1 0,0 4-4 0,-1-2 2 0,0 0 0 15,6 6-14-15,-3 1 9 0,3-1 8 0,1 1-5 16,-1-1 0-16,4 7 3 0,1-3 9 0,3 1-10 16,0 0 7-16,-5-1-3 0,6 0-2 0,-3 2-1 15,0-3 0-15,-2-3 0 0,2 10 3 0,4-6 16 16,0 0-10-16,0 0-1 0,3 2 2 0,-6-2-4 16,4-1-3-16,-1 0 0 0,0 0-4 0,-1 0 1 15,1-1-5-15,0 1 1 0,3 0 1 0,-4-2 0 16,0 0-1-16,3 3-3 0,-2-2-4 0,-3 0 8 15,7-2-1-15,1 3 1 0,0 0-2 0,4-4 1 16,0 2-4-16,-1 0-1 0,2-2-6 0,0 4 5 0,3-2-4 16,-4 1-4-16,2 0 1 0,2 0-1 15,9 4-1-15,-11-6-4 0,-2 1-1 0,0-1 1 16,-2 0-4-16,2 2-1 0,-3-1-1 0,-1-1-2 0,-1-1 0 16,-3 3 1-16,3-2-2 0,0 1 1 15,-3-1-2-15,0-1 1 0,1 1-3 0,-1 2 1 16,-1-1 3-16,1 0-2 0,2-1-3 0,-2 3 2 15,2 0 0-15,1 0 1 0,-1 0-1 0,3 0 4 0,-3 1-3 16,-1-2 6-16,5 3 1 0,1-1-2 0,0 0 0 16,-5 3 1-16,8 0-3 0,-2-2 0 0,2 1 2 15,-2-1 8-15,1 1-8 0,1-2 0 16,-1 2-3-16,-1 1 7 0,2-1-4 0,-2 0-3 0,0 1 2 16,1-3-1-16,-3 2 0 0,-2 0-4 0,5-3 1 15,-5 0-1-15,5 2 1 0,-7 0 0 0,2 1-1 16,4-3-4-16,-2 3 2 0,-1-1 4 0,0 2-3 15,-1-1 0-15,3-1 0 0,-3 3 5 0,0-2 1 16,0-1 7-16,0 2 6 0,-2-1-9 0,1 1-5 16,2 1-1-16,-3-1-2 0,-2-1-1 0,4-1 12 15,0 2-2-15,0-3 4 0,-2 2-3 0,-1 2-1 16,2-3-2-16,-4 2 9 0,4-1-3 0,1-1 1 16,-1 1-3-16,0 1 15 0,2 0-15 0,-2 2-1 15,1-1-3-15,0 2 6 0,-1-2-7 0,4 2 3 16,-5-2-7-16,2 1 7 0,0-1-2 0,-1 3 3 15,-1-4 6-15,-3 1-12 0,4 1-5 0,-5 0 12 16,1-3-21-16,-1 2-9 0,-4-3 0 0,1-2 0 16,-4-3 0-16,2 5 0 0,-1-4 0 0,-3 0 0 15,1-1 0-15,0 2 0 0,4 4 0 0,-4 0 0 16,4 2 0-16,-3-3 0 0,3 3 0 0,-2-1 0 16,5 1 0-16,-4-2 0 0,3 2 0 0,3 0 0 15,-5-1 0-15,1-1 0 0,2-1 0 0,-3 2 0 16,2-1 0-16,-1-3 0 0,-5-1 0 0,2-3 0 15,2 7 0-15,1-1 0 0,-4-4 0 0,6 3 0 0,-4-1 0 16,-1-2 0-16,-4-1 0 0,4 0 0 16,-2-1 0-16,-1 2 0 0,1-2 0 0,2-2 0 15,1 1 0-15,-4 0 0 0,5 0 0 0,-4-4 0 16,2 3 0-16,-2-1 0 0,4 1 0 0,-4-3 0 0,0 5 0 16,-5-6 0-16,3 1 0 0,-1 1 0 0,0-4 0 15,-4-1 0-15,3 5 0 0,-2-3 0 0,-3 1 0 16,2-2 0-16,-3-2 0 0,6 4 0 0,-5-2 0 15,1 0 0-15,-1-1 0 0,0-1 0 0,-1 1 0 16,1-1 0-16,-1 0 0 0,-4-3 0 0,5 4 0 16,-1-2 0-16,-4-2 0 0,5 3 0 0,-5-3 0 15,0 0 0-15,0 0 0 0,0 0 0 0,0 0 0 16,10 2 0-16,-10-2 0 0,0 0 0 0,0 0 0 16,0 0 0-16,0 0 0 0,0 0 0 0,-8-17 0 15,6 12 0-15,-2-1 0 0,2-1 0 0,-3-4 0 16,1 6 0-16,-4-5 0 0,4-1 0 0,-1 1 0 15,0 0 0-15,0 1 0 0,-1-2 0 0,-1 2 0 16,1-1 0-16,1 2 0 0,-2-3 0 0,2 5 0 16,1-1 0-16,-2 1 0 0,5 1 0 0,-2-2 0 15,3 7 0-15,-5-12 0 0,5 8 0 0,0 4 0 16,-1-9 0-16,1 9 0 0,-1-8 0 0,1 8 0 16,-3-4 0-16,3 4 0 0,0 0 0 0,0 0 0 15,0 0 0-15,0 0 0 0,0 0 0 0,0 0 0 16,0 0 0-16,0 0 0 0,0 0 0 0,24 17 0 15,-16-9 0-15,0 1 0 0,4 3 0 0,-1 0 0 16,-1 1 0-16,4-1 0 0,-1 1 0 0,3 0 0 16,-3 0 0-16,1 1 0 0,-2 1 0 0,-1-3 0 0,3 3 0 15,-2-1 0-15,0 1 0 0,-3-1 0 16,-2-5 0-16,-1 3 0 0,-2-4 0 0,4 4 0 16,-6-7 0-16,1 4 0 0,1 0 0 0,-6 0 0 15,0 1 0-15,-5-2 0 0,-1 3 0 0,-4 2 0 0,-1-4 0 16,-2 0 0-16,-6 0 0 0,3-1 0 0,-8 1 0 15,-1-1 0-15,-3 1 0 0,0-2 0 0,3-4 0 16,5 2 0-16,3-5 0 0,-12-3 0 16,12-1 0-16,-11-1 0 0,3-6 0 0,-4 2 0 0,-1-3 0 15,0 2-473-15,-4-3-38 0,1-2-36 0,-1 0-44 16,-14-9-1432-16,3 5 673 0,2-7 450 0</inkml:trace>
  <inkml:trace contextRef="#ctx0" brushRef="#br0" timeOffset="11362.757">19692 3696 104 0,'0'0'185'0,"0"0"-4"0,0 0-7 0,0 0 4 16,0 0-5-16,0 0-1 0,0 0 0 0,0 0-4 15,0 0-2-15,0 0-1 0,0 0-5 0,0 0-3 16,0 0 3-16,9-9-4 0,-9 9-3 0,0 0 1 16,0 0-1-16,0 0 2 0,0 0-8 0,0 0 20 15,0 0-14-15,0 0-3 0,0 0-4 0,0 0 8 16,0 0-22-16,-8-5-11 0,8 5-12 0,-5-2-4 16,-5 1-20-16,4 0-5 0,-1 0-6 0,-7 1-2 0,3-3-12 15,-6 3-10-15,-1-1-1 0,-1-1-4 16,0 4-2-16,-4-2-9 0,1 0-3 0,2 1-3 15,-1-1 6-15,2 0-10 0,2 0-2 0,2-1 1 16,4 1 0-16,-1 1 1 0,2-1 0 0,4-1-3 0,-1 2-1 16,7-1 7-16,-9 0-7 0,9 0-9 0,-9-1 0 15,9 1 5-15,-6 0-11 0,6 0 0 0,0 0-8 16,0 0 0-16,-4 4 8 0,4-4-7 16,-1 5 1-16,2 1-2 0,0 2 4 0,1 5 2 0,1 5 1 15,3 1 1-15,-1-1 3 0,2 9 3 0,2-1 0 16,-1 3 2-16,1 0 0 0,2 0 4 0,0 0 4 15,0-1-2-15,3 0 3 0,-4-1-2 16,4-1 7-16,-1 0-1 0,0-2-4 0,-3-7-3 0,-1 1 4 16,0-3-1-16,3 0-2 0,-6-1 0 0,3-2-2 15,-4-3-2-15,3 0-1 0,-3-1-4 0,-3 0 2 16,2-2-1-16,0-1 0 0,0 0-1 0,-1-3-2 16,1 2 3-16,-4-1-5 0,0-3-8 15,4 3-21-15,-4-3-30 0,3 5-37 0,-3-5-77 0,0 0-58 16,18-12-73-16,-3 2-74 0,7-5-94 0,1-3-943 15,5-5 470-15,0 0 312 0</inkml:trace>
  <inkml:trace contextRef="#ctx0" brushRef="#br0" timeOffset="11644.056">21107 3774 149 0,'-4'3'245'0,"4"-3"-23"0,0 0-20 16,0 0-13-16,0 0-1 0,0 0-13 0,0 0-13 15,0 0-12-15,0 0-14 0,0 0-14 0,0 0-13 16,0 0-8-16,0 0-24 0,0 0-25 0,0 0-36 16,0 0-39-16,0 0-44 0,0 0-49 0,0 0-43 15,0 0-485-15,11-15 214 0,-2 9 144 0</inkml:trace>
  <inkml:trace contextRef="#ctx0" brushRef="#br0" timeOffset="12029.068">23372 3609 183 0,'0'0'301'16,"0"0"-40"-16,-4 3-26 0,4-3-19 16,0 0-23-16,-1 2-14 0,1-2-4 0,0 0-8 0,0 0-5 15,0 0-9-15,0 0-10 0,-4 4-7 0,4-4 7 16,0 0-23-16,0 0-7 0,0 0-6 0,0 0 5 15,0 0-13-15,0 0 8 0,0 0-9 0,0 0 2 16,0 0-3-16,0 0-16 0,0 0 6 0,0 0-26 16,0 0-5-16,0 0-20 0,0 0-46 0,0 0-67 15,-8 0-112-15,8 0-134 0,-24-6-785 0,4-1 370 16,-9-6 246-16</inkml:trace>
  <inkml:trace contextRef="#ctx0" brushRef="#br0" timeOffset="13362.553">25117 2834 158 0,'0'-9'323'16,"0"9"0"-16,0 0 9 0,0 0 8 0,0-3-6 15,0 3-7-15,0 0-12 0,0 0-19 0,0 0-16 16,3-4-15-16,-3 4-24 0,0 0-18 0,0 0-16 16,0 0-26-16,4-4-13 0,1 3-19 0,3-2-11 15,1 3-15-15,2-2-12 0,2 0-12 0,9 0-11 16,-2 1-7-16,1-1-8 0,6-1-6 0,1 3-10 16,-7 0-4-16,0-2-17 0,-2 2-27 0,3 0-25 0,-12 2-51 15,5-2-50-15,-4 0-54 0,-4 0-46 16,1 3-37-16,-2 0-27 0,-2 2-35 0,-4-1-30 15,-4 1-858-15,-5 2 400 0,-6 0 268 0</inkml:trace>
  <inkml:trace contextRef="#ctx0" brushRef="#br0" timeOffset="13475.756">25125 2949 148 0,'-5'4'263'0,"-1"-1"-23"16,2 0-27-16,0-2-21 0,0 2-23 16,4-3-12-16,0 0-5 0,0 0-10 0,12 5-5 15,-1-6-10-15,2 1-10 0,1 0-15 0,4 0-8 0,5-2-15 16,-2 4-32-16,-3-2-52 0,1 1-71 0,-3-1-72 15,-2 0-570-15,-5 0 240 0,-9 0 160 16</inkml:trace>
  <inkml:trace contextRef="#ctx0" brushRef="#br0" timeOffset="15145.042">14701 6183 68 0,'-4'-2'75'0,"4"2"-6"16,-4-4 5-16,4 4-6 0,0 0-2 0,0 0-2 15,-4-3 3-15,4 3-12 0,0 0 0 0,-3-3-8 16,3 3 4-16,0 0-11 0,0 0-5 0,0 0-6 15,0 0-6-15,0 0 3 0,0 0-7 0,0 0 4 16,0 0-3-16,0 0-6 0,0 0 6 0,-4-1-14 16,4 1-11-16,0 0-7 0,0 0-17 0,0 0-32 15,0 0-19-15,0 0-197 0,-16 1 93 0,11-2 62 16</inkml:trace>
  <inkml:trace contextRef="#ctx0" brushRef="#br0" timeOffset="16492.33">8533 5893 239 0,'-3'-2'252'0,"3"2"-2"0,-5-3-2 16,5 3-7-16,-4-4-10 0,4 4-9 0,-2-2-16 0,2 2-7 15,0 0-14-15,-9-3-11 0,9 3-14 0,0 0-11 16,0 0-8-16,0 0-18 0,-8 7-5 0,4-2-4 16,-1 1-1-16,-1 2 3 0,-3 1 20 0,3 3-34 15,-2 3-2-15,0 0 3 0,-3 0 1 0,-1 2 2 0,2 2 0 16,-2 2 9-16,2 4-6 0,-5 1 7 16,2 1-10-16,0 0-3 0,2 2-2 0,-1 0 0 15,0 0-8-15,3-3-7 0,0 1-4 0,0 2-2 0,1-4-5 16,2 3-2-16,0 1 1 0,3 0 1 0,-2 3 2 15,5-6-6-15,-2 3-1 0,2 3-3 16,2-3-2-16,-1-1-5 0,3 2 1 0,-1-1-4 16,4-3 1-16,-2 3 0 0,2-1 0 0,3 2 7 0,1-1 5 15,7 1-8-15,-5-1 2 0,3-3-1 0,1 3 0 16,2-1 0-16,-2-2 8 0,2-2-6 0,4 2-1 16,0-2 1-16,0-2-3 0,1 1-1 0,3-1-3 15,1-1 3-15,-1-3-2 0,-4 0 0 0,5-1-2 16,2-1-3-16,-4-2 8 0,3 2-12 0,-4-3-2 15,3-1-6-15,-1 1 1 0,-3 0 11 0,-7-5-18 16,2 1 17-16,-1 0-22 0,9 1 0 0,-11-3-3 16,2 1 0-16,-1 0-3 0,-2-1 10 0,3 0-17 15,-9 1-2-15,3-3 3 0,-3 0 1 0,2 1-6 16,-1-2 0-16,-5-1-5 0,3 0-9 0,-4 2 0 16,1-2 0-16,1 1 0 0,-2-3 0 0,0 2 0 15,1 0 0-15,-1 1 0 0,-1-1-37 0,-1 2-64 16,3-2-49-16,-1-1-51 0,1 0-55 0,7-2-70 15,2-3-72-15,1-1-86 0,12-6-112 0,0-3-1286 0,2-6 628 16,11-15 418-16</inkml:trace>
  <inkml:trace contextRef="#ctx0" brushRef="#br0" timeOffset="17729.457">14462 5416 45 0,'0'0'101'0,"0"0"-17"0,0 0 4 0,-4 4-6 15,4-4-4-15,0 0-1 0,0 0 11 0,0 0 9 16,0 0 9-16,0 0 4 0,0 0 15 0,0 0 1 16,0 0 7-16,0 0 8 0,0 0 2 0,0 0 3 15,0 0 3-15,0 0 0 0,0 0-2 0,0 0 3 16,0 0-10-16,0 0-7 0,0 0-7 0,0 0-4 16,0 0-2-16,10 4 6 0,-6-3-1 0,0 4 12 15,-1-1-5-15,3 3-9 0,-1-3-8 0,4 5-3 16,-3-3-1-16,6 8 18 0,-2-4-2 0,2 4-11 15,-2-1 10-15,3 0 18 0,-2 1-9 0,3 2-9 0,0 4-5 16,0 1-3-16,-2-7-4 0,3 8 0 16,-2 0-11-16,-3-5-2 0,-1 1-5 0,5 3-1 15,-5 3 1-15,0-7 0 0,1 9-6 0,-5-8-1 0,3 1 0 16,2 5-5-16,-5 0 5 0,3 1-9 0,-3-3 0 16,-1 4 8-16,5 0 0 0,-4-1-3 0,0 1 7 15,-1 4-7-15,2-1-4 0,1-2-5 16,0 4-5-16,0 0-1 0,-1-2-3 0,-1 0-14 0,3 3 14 15,-2 0-5-15,1-1-4 0,-1 2 0 0,1-1 2 16,-1 1-15-16,-4-1-1 0,2 0 2 16,-1 1 6-16,-1-2-6 0,1-2-6 0,-2-1 9 0,-1 1-6 15,4-3-2-15,-4 3-2 0,3-3 1 0,-2-7-40 16,0 6 0-16,4-4 0 0,-5 7 0 0,0-9 0 16,1 6 0-16,2-6 0 0,-2 8 0 0,-1-8 0 15,0 1 0-15,-1-1 0 0,1 7 0 0,0-2 0 16,-3-3 0-16,2 2 0 0,-4 3 0 0,1-1 0 15,-1 1 0-15,0-7 0 0,0 6 0 0,0 1 0 16,-4-2 0-16,4 3 0 0,-3-2 0 0,2-6 0 16,-2-1 0-16,2 0 0 0,-4 6 0 0,3-6 0 15,-3-1 0-15,4 2 0 0,-3 0 0 0,1-2 0 0,-5-3 0 16,4 4 0-16,0-4 0 0,-1 3 0 0,1-2 0 16,0 2 0-16,-1-1 0 0,1-1 0 15,3-1 0-15,-1 0 0 0,-2-1 0 0,0 1 0 16,3-6 0-16,1 4 0 0,-3-2 0 0,3-2 0 0,-1 1 0 15,0-5 0-15,3 3 0 0,-1-4 0 0,0 3 0 16,2 0 0-16,-1-2 0 0,0-1 0 0,1 4 0 16,1-1 0-16,-3-2 0 0,2 1 0 0,2 0 0 15,-2-2 0-15,-1 1 0 0,2-2 0 0,1-2 0 16,-3 6 0-16,3-6 0 0,-3 2 0 0,3-2 0 16,-3 5 0-16,3-5 0 0,0 0 0 0,0 0 0 15,-2 3 0-15,2-3 0 0,0 0 0 0,0 0 0 16,0 0 0-16,-6-12 0 0,3 7 0 0,0-5 0 15,-3-5-431-15,-2-2-142 0,4-8-66 0,-2-1-1545 0,-2-1 728 16,-1-2 486-16</inkml:trace>
  <inkml:trace contextRef="#ctx0" brushRef="#br0" timeOffset="19528.862">20261 3646 163 0,'-9'2'154'0,"9"-2"-6"0,0 0-6 16,0 0-7-16,0 0-8 0,0 0-15 0,0 0-9 15,0 0-8-15,0 0-6 0,0 0 2 0,0 0-3 16,0 0 5-16,18 4-3 0,-4-1 0 0,6-2 0 16,1 0-4-16,7 2-3 0,1-1-4 0,1-1-2 15,-1 2-6-15,3 1-8 0,4-4 1 0,-2 0-10 16,-2 0-8-16,4 0 1 0,-2 0-5 0,-2 4-3 16,0-4 1-16,-2 3-5 0,-1-3 0 0,-1 0-3 15,-9 0-4-15,2 2-2 0,-7-1-4 0,0-1-5 16,0 0 3-16,-4 0-4 0,1 1-4 0,-4-1 4 0,1 1-4 15,-3-1-1-15,0 2 3 0,-5-2-3 0,9 0-5 16,-9 0-2-16,8 0-3 0,-8 0-6 16,0 0-6-16,3 3-1 0,-3-3-7 0,0 0-12 15,-9 8-12-15,2-7-14 0,-6 4-10 0,-5 2-17 16,-2-2-5-16,-8-1-13 0,-3 6 0 0,-4-5-13 0,-2 2 19 16,3 1 12-16,-3-1 4 0,0-2 8 0,-3 2 4 15,1-2 16-15,0-1 11 0,2 1 10 0,0-2 10 16,0 2 8-16,1-2 25 0,8-1 10 15,-2 1 0-15,11-1 8 0,4 0 13 0,5-2 13 0,-3 5 3 16,7-5 6-16,-1 1 0 0,2-1-5 0,0 1-3 16,5-1 1-16,0 0-5 0,0 0 12 0,0 0 0 15,0 0 1-15,21 6 3 0,2-2-4 16,7-1 10-16,2 1-11 0,4-1-2 0,5 2-5 0,9 0-4 16,2 1-3-16,0 0-4 0,-12-4-2 15,1 2-1-15,-3 0-4 0,3 0 3 0,-5-4-3 0,1 3-5 16,-6-1-4-16,-3 3 0 0,-8-3 4 15,1 1-4-15,-6 1-5 0,-1-3-2 0,-4 0 1 0,1 0-5 16,-3 2 5-16,0-2-2 0,-4-1-4 0,1 3-4 16,0-3 0-16,2 1-3 0,-1 2-19 0,-3-2-35 15,-3-1-51-15,6 4-74 0,-1-1-92 0,-5-3-723 16,1 2 327-16,-1-2 218 0</inkml:trace>
  <inkml:trace contextRef="#ctx0" brushRef="#br0" timeOffset="20591.218">23409 3563 116 0,'-18'0'224'0,"-5"0"-10"0,6 0-3 0,4 0-11 16,0 0-5-16,4 0-12 0,1 0-9 0,8 0-8 16,-11 0-13-16,11 0-7 0,-8 0-15 0,8 0-16 15,0 0-10-15,0 0-9 0,0 0-8 0,0 0-5 16,0 0-3-16,34 0-4 0,-8 0-3 0,6-3-5 16,3 3-5-16,2-2-2 0,1 0-6 0,1 2-6 15,14-2 5-15,-16-1-5 0,3 2-5 0,-2-1 1 16,0 0 4-16,1 2-11 0,-2 0-7 0,0-1 3 15,-4 1-2-15,-1-2-3 0,-11 2 0 0,-1 0-3 16,0-1 9-16,-7 2-12 0,1-2-3 0,-5 0 2 16,0 2-5-16,-4-1 3 0,2 0-1 0,-7 0 1 15,7-1-8-15,-7 1 7 0,5 1-2 0,-5-1 10 16,0 0-13-16,0 0-1 0,-29 8-5 0,12-3 3 16,-12 3-4-16,0-4 0 0,-3 2 2 0,-3 1-1 15,-2 1 1-15,1-1-5 0,2 0 20 0,-18 0-21 16,13-1 5-16,-1 2-3 0,-11-3 4 0,12 2-3 15,1-1 0-15,-1-1 2 0,3-1 0 0,-1 2-2 16,5 0 3-16,5-2 6 0,6 0-5 0,3-1 3 16,6 1-6-16,2-2 2 0,4-1-1 0,-1 0 3 15,7-1 0-15,-3 3 4 0,3-3 5 0,14 3 18 16,5-3-1-16,12 0 7 0,4 0 0 0,6 0 8 16,13-3 2-16,-2 3-13 0,2-2 3 0,-16 1 3 15,16 0-13-15,-1 0 14 0,-14-1-1 0,11 2 1 16,-15 0-5-16,4 0 1 0,-6 0-1 0,-2 0-5 15,-3 0 1-15,-6 0 1 0,-3 1 5 0,-1-1 3 16,-4 0 0-16,-7 0-4 0,2 1 0 0,-1-1-5 16,1-1 13-16,-4 2-7 0,-5-1-1 0,10-1-6 15,-10 1 3-15,4 1-7 0,-4-1-7 0,0 0-1 16,10-1 1-16,-10 1-4 0,0 0-11 0,0 0 6 16,0 0-3-16,0 0-13 0,0 0-25 0,0 0-33 0,0 0-51 15,0 0-54-15,0 0-44 0,0 0-68 0,0 0-85 16,-16-4-1127-16,-1 1 495 0,-10-1 330 15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1290.03943" units="1/cm"/>
          <inkml:channelProperty channel="Y" name="resolution" value="2064.7133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1-25T10:42:27.87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5706 4330 126 0,'-9'-14'192'0,"-2"1"-9"0,2 0 3 0,4 3 9 16,-3 0 0-16,4-2-8 0,1 4 7 0,-4-1-15 15,6-1-3-15,-3 4-3 0,0 2-7 0,4-1-7 0,-4 0-10 16,3 1-16-16,1-1-12 0,0 5-12 0,-1-2-16 15,1 2-3-15,0 0-8 0,0 0 6 16,0 0 0-16,2 11 10 0,5-1 8 0,-3 2 11 16,2 1-3-16,0 4 0 0,2 2 0 0,1 7 6 0,-4-1-16 15,-1 3-7-15,3-3-4 0,-3 3-5 0,0 3-11 16,-1-3-4-16,-1 0-2 0,2 1-2 0,0 1-14 16,0-1-5-16,-3-1 3 0,3-3-17 0,-2 4-3 15,0-5 2-15,0-5-4 0,0-1 1 0,-4-1-8 16,4-5-5-16,0-3 3 0,-1 1-1 0,-2-4-6 15,2 0 9-15,-1-3 2 0,0 2 14 0,0-5-7 16,0 0-3-16,0 0-1 0,-9-13-6 0,2 1-1 16,0-2-2-16,-3-12 0 0,-1-3-4 0,0 1 4 15,-4-20-6-15,1 2 11 0,5-7-2 0,-5 2-1 16,5-4-2-16,1-2-2 0,3 0 4 0,4 1 3 16,-4 1 3-16,1 4 6 0,8 4 0 0,1 12 1 15,5-11-4-15,-2 16-7 0,2 0 2 0,2 2-4 16,-2 1-3-16,6 5-3 0,0 1-1 0,3 3-1 15,-6 2-5-15,3 4 1 0,1 1-3 0,-2 0-4 16,7 4-1-16,-4 1 2 0,5 2-2 0,4 2 1 16,1 4 0-16,-6 2 1 0,-3-1-3 0,0 6 2 15,-1 2 0-15,-3 1 1 0,-2 3-2 0,1 8 2 16,-5 4-3-16,-4 0 5 0,-4-1 1 0,-2 3-1 16,-4 3 2-16,-4 0-10 0,-4-1-3 0,0-1-4 0,-3 1-5 15,0-2-3-15,-1-4-2 0,0 0 2 16,-1-3-5-16,0-1 2 0,2-7-1 0,0 1 2 15,5-4 0-15,-2-3 5 0,-1 1 2 0,5-2-1 16,0-2 4-16,5 0 1 0,-3-1-1 0,2-1 3 0,1-1 0 16,0 3 1-16,1-5-6 0,3 0 0 0,-5 3 0 15,5-3-5-15,-3 4 2 0,3-4 1 0,8 4 4 16,-7 0-2-16,3-2-2 0,2 2 4 16,1 1 5-16,3 5-1 0,4-2-3 0,-6 1 6 0,7-1-6 15,-2 1 6-15,5 3-4 0,5 3 1 0,-6-2-7 16,6 1-10-16,-6-2-5 0,7 2-8 0,-7-3-11 15,1-1-5-15,2 0-9 0,-3 0-2 0,0-2 0 16,2-2 2-16,-1-3 4 0,-5-3 7 0,1 4 3 16,0-4 3-16,-2-4 4 0,0-1 8 0,0-4 0 15,-1-4 5-15,5-2 7 0,-7-3-2 0,3-4 5 16,-1-5 2-16,-2 1 1 0,3-2 18 0,-7-2-1 16,3 1 9-16,5-2 9 0,-7 2 13 0,-2 3 11 15,1 7 17-15,-2 0 15 0,-2 7 13 0,2-2 1 16,-2 4 2-16,0 0-7 0,-1 4-3 0,0 0-2 15,0 2-16-15,0-1-11 0,0 5-8 0,0 0-7 16,0 0-4-16,0 0-1 0,4 24-1 0,0-6 0 16,-3 10-6-16,3-2-3 0,-3 5 0 0,6 1-5 15,-6 0 0-15,4 3-2 0,0-2 0 0,3 0-6 16,-2 2 2-16,4-3-3 0,2 1-3 0,1-4 1 16,-1-4-7-16,5-4 4 0,-5-6-3 0,4-2 2 15,-3-3-4-15,2-2 3 0,-3-4-1 0,-1 1 1 16,2-2-2-16,-1-4 4 0,-1-3 1 0,2-1 0 15,1-5 5-15,-5-4-5 0,0 0 3 0,1-2-5 0,-1-8 7 16,-1-3 2-16,-8-1-1 0,1-1-2 16,-2-3-2-16,-6 0-4 0,1-1 2 0,-6-1 1 15,1 0-2-15,-1 3 2 0,-3 4-2 0,1 0 0 16,-4 1 1-16,-1 6-3 0,-2 1-3 0,0 1 1 0,4 5-2 16,-1 4-3-16,-1 0 1 0,1 2-6 15,2 2-3-15,4 1-17 0,-2 1-21 0,1 2-30 16,3 0-28-16,1 2-40 0,4 1-39 0,-3 1-25 15,3 3-23-15,0 0-34 0,5 4-24 0,5-1-21 16,4 0-46-16,5-2-974 0,8 3 443 0,6-4 298 16</inkml:trace>
  <inkml:trace contextRef="#ctx0" brushRef="#br0" timeOffset="314.978">7068 3909 59 0,'-13'-3'298'0,"0"1"-22"0,0-1-10 0,3 1 3 16,3-1 3-16,-1 2-5 0,5-1-23 0,-2 1-21 16,5 1-21-16,0 0-24 0,5-9-15 0,1 6-14 15,4 1-11-15,9-5-13 0,8 2-2 0,7-3-15 16,1 0-4-16,5 3-19 0,11-8-2 0,-13 10-13 15,12-6 4-15,-1-1-13 0,-8 2 6 0,-4 4-12 16,-1-2-5-16,-4 2-2 0,2 1-15 0,-6-2-1 16,2 2-4-16,-10 1-16 0,-6 1-24 0,-1 1-22 15,-3-1-43-15,-2 1-32 0,-1-2-31 0,-7 2-22 16,7 3-27-16,-7-3-37 0,0 0-20 0,-9 9-743 16,-3-4 329-16,-3 0 220 0</inkml:trace>
  <inkml:trace contextRef="#ctx0" brushRef="#br0" timeOffset="547.79">7486 3805 78 0,'-10'-3'166'0,"4"3"8"0,1-3 20 16,-1 0 11-16,1 2 6 0,0-1 9 0,0 0 4 16,5 2-1-16,-5-3 5 0,5 3-9 0,-4-3-10 15,4 3-14-15,0 0-11 0,0 0-20 0,0 0-17 16,-8 6-11-16,6-1 6 0,-2 4 10 0,2 3 9 16,-1 5-2-16,1 3 2 0,-2 9-5 0,1-2-5 15,1 2-4-15,-1-1-9 0,3 4-8 0,0 2-5 16,0-3-10-16,3 1-7 0,0 2-12 0,-3-1-9 15,-1-1-6-15,4-1-8 0,-3 4-11 0,0-3-1 16,0 0-7-16,-3 0-6 0,1-1-11 0,2-2-19 16,0 3-29-16,-3-3-31 0,6-2-37 0,-2 1-67 15,0-4-51-15,-1-3-48 0,0 3-48 0,3-7-65 16,-2 1-59-16,-2-4-868 0,-1-6 429 0,1 1 286 16</inkml:trace>
  <inkml:trace contextRef="#ctx0" brushRef="#br0" timeOffset="877.736">7158 4707 318 0,'-18'0'332'0,"5"1"-17"0,-2-1-8 16,6 0 6-16,0 2-6 0,1-2-15 0,2 0-21 0,6 0-25 15,-8 0-25-15,8 0-29 0,0 0-20 0,0 0-13 16,0 0-13-16,0 0-10 0,25-2-17 0,-5-1-6 15,8 1-1-15,4-1-11 0,4-1 5 0,-2-3-19 16,2 6 2-16,5-3-9 0,-3-2-1 0,2-1-7 16,0 4 0-16,-5-2-12 0,4-1-6 0,-5 0-4 15,-2 0 3-15,-9 3-9 0,3-1-6 0,-6 1 0 16,1 1-7-16,-3-1 1 0,-5 1-6 0,-2 2-4 16,-3-3 1-16,0 2-6 0,0 1-5 0,-3-1 4 15,-5 1-2-15,9-2-9 0,-9 2-8 0,0 0-21 16,9-1-35-16,-9 1-28 0,0 0-40 0,5 0-36 15,-5 0-46-15,0 0-58 0,0 0-43 0,5-3-63 16,-5 3-851-16,0 0 408 0,5-4 272 0</inkml:trace>
  <inkml:trace contextRef="#ctx0" brushRef="#br0" timeOffset="1228.796">8300 4185 2373 0,'4'-3'180'0,"-1"-1"-60"0,-2 0-36 0,-1 4-25 16,0-6 1-16,0 6 6 0,1-2 3 0,-1 2 6 0,3-3 1 15,-3 3 11-15,2-1 1 0,-2 1-4 0,0 0 5 16,0 0-12-16,7-5 6 0,-3 4-1 0,-4 1-2 15,11 0 6-15,-1-2 6 0,3 2 10 16,-2 0-4-16,1 0-9 0,2 0 4 0,0 0-3 0,-1-1-32 16,1 1-4-16,5 0-2 0,-1-2-4 0,1 4-9 15,-2-2-3-15,2-2-2 0,-6 4-2 0,5-2 0 16,1 0-3-16,-2 1-12 0,-5 1-11 0,1 0-19 16,0-1-25-16,-2-1-61 0,2 3-53 0,-5-2-50 15,-2 2-46-15,-1 1-34 0,-1 1-36 0,-4 0-871 16,-4 2 395-16,-1 2 266 0</inkml:trace>
  <inkml:trace contextRef="#ctx0" brushRef="#br0" timeOffset="1473.2">8295 4411 306 0,'0'0'275'0,"0"3"-26"0,0-3-24 15,14 3-11-15,-4-3-5 0,3 0-3 0,6 0-14 16,2-4-10-16,-2 2-4 0,9-2-8 0,-1 3-7 15,5-2-9-15,0 0-8 0,0 1-7 0,-1-1-11 16,-3 0-9-16,1 2-12 0,-6-2-2 0,0 3-4 0,-5-3-3 16,4 2-9-16,-5 1-4 0,-4 0 3 15,1-1-4-15,-3 1-7 0,-4-2-15 0,0 2-7 16,0 0 4-16,-7 0-8 0,9 0-3 0,-9 0-3 16,7 0-5-16,-7 0-2 0,0 0-7 0,6 2-13 0,-6-2-28 15,0 0-46-15,0 0-59 0,0 0-67 16,0 0-90-16,-28 1-115 0,16-5-785 0,-1 0 390 15,1-1 262-15</inkml:trace>
  <inkml:trace contextRef="#ctx0" brushRef="#br0" timeOffset="2462.458">11366 3173 177 0,'-1'-3'332'0,"1"3"-31"15,-2-6-27-15,2 6-29 0,0 0-25 16,0-5-24-16,0 5-16 0,0 0-14 0,0 0 2 16,0 0 11-16,2 23 3 0,-2-10-10 0,1 4-9 0,3 1-4 15,-3 8-16-15,1-1 3 0,-2 0-35 0,3 3 18 16,-3-2-11-16,1 1-17 0,-1-1-7 0,0 3-6 16,-2-5-13-16,-1 1-3 0,2 0-12 0,1 1 5 15,-1-6-29-15,1-2 16 0,-3 1-11 0,3-5-2 16,0-2-6-16,-1-2-2 0,2-2-6 0,-2-3-9 15,2-1 16-15,-1 1-10 0,3 1 5 0,-6-3 2 16,3-3-7-16,0 0 0 0,0 0 1 0,-6-16-4 16,2 5-4-16,1-7-6 0,-2-11-9 0,-1 0 16 15,-2-6 1-15,2-13 4 0,-1 2 2 0,0-4 11 16,3 4-7-16,-1-3 6 0,1 2 8 0,4 13 4 16,-1 2 6-16,-2 0 1 0,6 1 0 0,-3 2-5 15,4 0 1-15,-3 9-3 0,5 1-8 0,-2 1-1 16,2 0-6-16,1 1 2 0,1-2-7 0,2 5-4 15,0 1-3-15,3-2-4 0,-2 1-9 0,3 3 6 16,3 2-1-16,-2 0-1 0,3-1 2 0,1 3-6 16,-1 2-4-16,1 0 1 0,2 3 0 0,-5-1-7 15,3 3-10-15,-2 0-15 0,-3 3-5 0,-1 1-37 16,5 1-45-16,-3 3-14 0,-1 1-29 16,-1 5-17-16,-4-6-18 0,1 6-25 0,-2 2-25 0,-3 10-36 15,0-2-48-15,-5 2-877 0,-4-1 402 0,-1 0 268 16</inkml:trace>
  <inkml:trace contextRef="#ctx0" brushRef="#br0" timeOffset="2641.977">11473 3443 215 0,'0'0'286'0,"0"5"-24"0,0-5-27 0,0 0-16 15,0 0-15-15,13-6-10 0,-3 1-10 0,-1-2-12 16,9-2-12-16,-1 1-16 0,-1 1-16 0,2-1-12 15,1 2-12-15,0-2-13 0,1 1-15 0,0 0-34 16,-2 4-42-16,1 3-49 0,-7 0-57 0,2 0-44 16,-4 3-65-16,-1 2-557 0,0-1 258 0,-5 1 172 15</inkml:trace>
  <inkml:trace contextRef="#ctx0" brushRef="#br0" timeOffset="2823.493">11559 3643 216 0,'0'0'286'0,"0"0"-25"0,0 0-25 16,0 0-18-16,0 0-18 0,15-8-13 0,-6 4-14 15,0-2-16-15,0 2-12 0,5 1-17 0,3-5-15 16,3 2-12-16,-2 1-13 0,5-2-30 0,-4 2-45 16,3 0-54-16,-3 0-66 0,10 1-64 0,-8 2-584 15,-2-3 253-15,1 2 166 0</inkml:trace>
  <inkml:trace contextRef="#ctx0" brushRef="#br0" timeOffset="3544.672">12103 3156 118 0,'0'-8'385'15,"0"2"-21"-15,0 1 1 0,-3-2-1 0,3 2-39 16,-1 1-22-16,1 4-24 0,0-7-23 0,0 6-32 0,0 1-26 15,0 0-20-15,0 0-18 0,0 0-16 0,4 12-1 16,0 0-13-16,1 3-8 0,0-1-15 0,-1 5-9 16,1 6 3-16,0 3-18 0,0-3-9 0,-1 4-6 15,0 0-3-15,1-1-13 0,-1 0-1 16,0 1-9-16,-2-1-2 0,5-2-3 0,-3-5-15 0,-2-2-16 16,2 1-5-16,1-3-19 0,-1 1 4 0,1-7-10 15,-1-2-10-15,-3-2 15 0,2-2 1 0,-1 0 4 16,1-4 4-16,-3-1 11 0,0 0 8 15,8-8-11-15,-5 0-6 0,0-6-7 0,1-4 14 0,-2-10 6 16,1-2 9-16,1-3 4 0,-7-4 9 0,3-13-2 16,-3 2 2-16,-2 2 4 0,-3-3 6 0,4 2 2 15,-2 0 11-15,4 13 7 0,1 1 10 0,2 0-1 16,1-1 1-16,2 3-1 0,2 5-1 16,2-1-4-16,1 3 1 0,-1 7-7 0,2 1-2 0,4 3-9 15,-1 1-3-15,4-1-5 0,3 1-4 0,-2 5-3 16,1 0-2-16,9 0-5 0,-7 3-1 0,6 0-3 15,-6 4 0-15,1 0-1 0,-3 5-8 0,-1 1 2 16,0 1-1-16,-3 4 2 0,-2-1-9 0,-4 6-6 16,-8 2-7-16,-1 6-7 0,-4 3-9 0,-3 0-14 15,-6 5-10-15,-1-3-12 0,-1-2 1 0,-3-1 0 16,2 0-1-16,0-5 6 0,-1 0 3 0,5-7 6 16,1-2 2-16,2-3 7 0,3 1 5 0,-3-4-1 15,5 0 0-15,0-1 1 0,2 0 1 0,-1 0 3 16,2-2 4-16,2 1 3 0,2-1 3 0,2 1 5 15,-5-4-1-15,18 5 9 0,-7-2-4 0,7 1 9 16,-1 0 7-16,2-2 2 0,1 2-3 0,3 4 10 16,8-4-1-16,0 4 12 0,-3-4-1 0,0 1-2 15,1 3 5-15,-1-2 1 0,-7 1-3 0,-2 1-5 16,-2-1-2-16,-1 3 1 0,-2-3-1 0,-5 3 4 16,0 0 3-16,0-1-4 0,-5 4 6 0,0-4-2 15,-4 5 2-15,-3 2 2 0,-2 0 2 0,-4 1-5 16,-1-3-3-16,-6 7-1 0,0 2-4 0,-7-5 4 15,0 2-3-15,-3-3-4 0,1 0-10 0,-2-2-12 16,2 0-22-16,-2 0-22 0,6-8-30 0,2 2-33 16,-1-4-55-16,4 1-37 0,1-3-47 0,2-3-52 15,2 0-64-15,2 0-1007 0,0-5 457 0,2-2 306 16</inkml:trace>
  <inkml:trace contextRef="#ctx0" brushRef="#br0" timeOffset="3796.667">12798 2955 3227 0,'13'-16'234'0,"-4"2"-111"0,0 3-35 0,-4 2-2 15,-1 3-7-15,0-1-5 0,0 3 18 0,-1 0-24 16,0 1-3-16,2 0 14 0,-1 1 7 0,-4 2-4 16,10 1 9-16,-3 2 15 0,3 4 17 0,-1 0 3 15,2 6-7-15,2 4-4 0,0 5-4 0,1 3-6 16,1 0-9-16,-2 0-4 0,-2 2-10 0,2 1 0 15,1-3-9-15,-5 5-8 0,0-2-10 0,4-2 0 16,-5 5-5-16,-2-3-7 0,0 3-6 0,2-4-18 16,-3 3-36-16,0-3-29 0,-2-2-45 0,1 1-51 15,0 2-69-15,-2-4-52 0,2-5-54 0,1 0-68 16,-4-2-1135-16,2-5 508 0,1-4 336 0</inkml:trace>
  <inkml:trace contextRef="#ctx0" brushRef="#br0" timeOffset="4180.366">13455 2926 3062 0,'-9'-4'132'0,"-1"-1"12"16,-4 0 43-16,2 0-35 0,2 3 0 16,5-3 0-16,-1 4-6 0,3-1-34 0,-1-3-19 0,2 3-9 15,2 2 6-15,3-6-17 0,6 3-1 0,9-4-3 16,3 3 0-16,7-1-4 0,9-1-1 0,-1 2-8 15,1-2-7-15,1 3-2 0,16-4-20 0,-3 0 14 16,-13 2-4-16,3 1-3 0,-4-4-7 0,0 6-8 16,-2-1-27-16,-6 2-38 0,-7-3-40 0,-4 3-46 15,-6 0-33-15,-4 1-35 0,-3-2-29 0,-5 2-37 16,2 5-42-16,-2-5-28 0,-18 7-825 0,1-3 387 16,-5 1 258-16</inkml:trace>
  <inkml:trace contextRef="#ctx0" brushRef="#br0" timeOffset="4393.801">13805 2839 619 0,'-14'3'71'16,"1"-3"26"-16,3 0 24 0,0-3 17 0,2 3 9 15,2 0 8-15,6 0 7 0,-12 0-1 0,7 0-4 16,5 0-8-16,-6 0-9 0,6 0-10 0,0 0-4 16,-5 3-2-16,5-3 17 0,-2 6 22 0,2-1-2 15,2 2-2-15,-1 4 1 0,3-1-5 0,-2 3-4 16,2 3-2-16,3 8-9 0,-2-3-11 0,0-1-8 16,-1 4-24-16,1-3 7 0,-1 3-11 0,0-5-11 15,2 6 0-15,-4 1-12 0,1-6-8 0,1 8-3 16,-4-2-20-16,2 0-27 0,0 3-48 0,-4-2-56 15,4-3-38-15,1 2-58 0,-3-1-62 0,4-7-65 16,0 8-958-16,-1-7 425 0,4-4 282 0</inkml:trace>
  <inkml:trace contextRef="#ctx0" brushRef="#br0" timeOffset="4913.051">14324 3028 3220 0,'4'-15'191'0,"-3"-2"5"0,-1 1-60 16,0 6 6-16,0-1 31 0,-1 2-11 0,2 3-4 0,-2 1-19 15,1 0-11-15,-3 1-2 0,3 0-10 0,0 4-13 16,0 0-11-16,0 0-8 0,0 0 1 0,0 0 3 16,4 15-5-16,0-3-4 0,1 5-4 0,-1 0-6 15,2 2-6-15,1 7-6 0,-1-1-2 0,-2 2-5 16,2-3-10-16,-1-1-2 0,-1 2-3 15,0 2-1-15,-3 1-3 0,2-2-5 0,-2-3-4 0,-1 4-4 16,0-9-14-16,1-2-12 0,1-4-9 0,-4 0-14 16,4-4 3-16,-2 1 2 0,1-4 5 0,-1 0 6 15,0-2 6-15,0-3-5 0,0 0 3 0,0 0 2 16,0-18 4-16,-3 2-4 0,2-2 3 0,-1-8-2 16,-1-3 8-16,-1-2-3 0,3-6 1 0,-3-7 2 15,3-3 0-15,-2 12 7 0,2 1 3 0,1 0 4 16,4 3 15-16,2 4 2 0,-5 3 2 0,3 5 0 15,1 2-6-15,3 3-3 0,1 0-4 16,-3 5 3-16,2 0-7 0,1 1-1 0,2 4 0 0,2 1-6 16,6 1 2-16,2 4-2 0,-2 1 3 0,3 2 1 15,2 4-4-15,2 3-2 0,-1 1-2 0,-2 1 6 16,-1 5 0-16,-3-1 0 0,-1 4 0 0,-8 3 3 16,-1-7-2-16,0 6 1 0,-4-5 2 0,-5 1-3 15,-1-1 3-15,-3 7-3 0,-5-1 2 0,-5 1-11 16,1-1 11-16,-6-1-1 0,-1 0-4 0,-1 1 0 15,-2-4-6-15,-1 1-12 0,0-2-24 0,-1-4-18 16,0 4-30-16,-2-4-28 0,3-3-42 0,5-4-37 16,3 0-39-16,0-2-50 0,4-4-41 0,2 2-61 15,2-4-64-15,2-2-959 0,6 1 468 0,-5-11 310 16</inkml:trace>
  <inkml:trace contextRef="#ctx0" brushRef="#br0" timeOffset="5427.972">14875 2888 3030 0,'16'-12'281'0,"-2"0"-122"16,-2 1-45-16,-2 4-21 0,-5 3-9 0,0-2-2 15,2 1-5-15,-6 1-13 0,5 2-11 0,-3 0-5 16,-3 2 3-16,0 0 26 0,13 7 26 0,-7 2-2 16,1 0 1-16,0 6-4 0,2 2-2 0,0 0-8 15,0 3-3-15,-1 7-3 0,-2 0-10 0,2-1-5 16,-1 0-3-16,-3 1-10 0,1-1 1 0,-2 3-7 15,-1-3-3-15,-2-1-5 0,0 0-2 0,-1-6-4 16,1 7-3-16,-1-8-6 0,-2-6-2 0,2 2-7 16,0-4 3-16,-1-1-4 0,1-2 3 0,0-1 7 15,1-2 1-15,-1-1-17 0,1-3 2 0,0 0 1 16,0 0 1-16,-12-15 0 0,8 2-4 0,1-5 2 16,0-7-6-16,0-3-2 0,3-5 3 0,-2-2-2 15,-1-13 2-15,1 12 5 0,3-9 4 0,-1-3 5 16,1 15 5-16,0-2 3 0,5 1 10 0,-1 2 2 15,0 1 0-15,5 1 2 0,-1 1 3 0,-1 4-2 16,1 3-4-16,2 5 1 0,-3 3-5 0,3 2-4 16,-2 4 3-16,0 2-10 0,-2 0 4 0,7 2-4 15,5 1 1-15,-5 3-1 0,-1 3 2 0,3 4-1 16,4-2 0-16,1 10 3 0,1-1-2 0,-9 2 1 16,10 4 0-16,-7 1 0 0,0 4-1 0,0 0-1 15,-3-2 3-15,1 2-4 0,-1 1 2 0,-3 2-14 16,-2 2 10-16,2 2-1 0,-5-1-4 0,2-3-1 15,-1 1 1-15,-1-1-6 0,-1-2 2 0,-3-4-5 16,-1-3-10-16,3 1-22 0,-3-2-16 0,1 0-49 16,0-2-41-16,-1-3-33 0,0-3-31 0,-1 1-48 15,1-1-34-15,-4-2-40 0,-1-3-40 0,-1-1-52 16,-3-1-39-16,-4-5-963 0,-1 2 470 0,-3-5 314 16</inkml:trace>
  <inkml:trace contextRef="#ctx0" brushRef="#br0" timeOffset="5558.668">15037 3173 101 0,'-21'-3'335'15,"0"-1"6"-15,2 0-21 0,3 2-15 0,5 1-21 16,2 1-27-16,1-3-23 0,3 2-25 0,5 1-21 16,-4 0-14-16,4 0-13 0,0 0-17 0,21-7-18 0,-2 6-12 15,1-2-9-15,13-2-6 0,3-2-31 0,-4 2-69 16,2 1-64-16,-5-1-78 0,-2 1-94 16,-12 0-804-16,-1 3 347 0,-5-2 232 0</inkml:trace>
  <inkml:trace contextRef="#ctx0" brushRef="#br0" timeOffset="6977.473">10139 4339 122 0,'-13'0'193'0,"3"0"9"16,4 2-2-16,-2-2-1 0,2 0-3 15,6 0-7-15,-13 0-15 0,13 0-12 0,-5 1-13 0,5-1-15 16,-5 3-13-16,5-3-11 0,0 0-11 16,0 0 0-16,0 2-4 0,0-2-1 0,0 0 0 0,7 5 4 15,-2-2-1-15,4-2 1 0,-1 2 7 0,2 0 5 16,4-2-3-16,4 3 5 0,4-4-2 0,-2 1 0 16,10-1-12-16,-2-1 0 0,1 0-4 15,3-1-14-15,0 1 9 0,1 1 4 0,3-4-4 0,1 0 13 16,2 0-15-16,1 2 6 0,10-2-10 0,-9 0-5 15,14 0-5-15,0 0-3 0,-3 1 0 0,2-3-5 16,-1 0 5-16,2 1-5 0,-1 1-3 0,4 1-4 16,2-2 2-16,5 3-11 0,-5-4 1 0,2 4-5 15,-1-3-3-15,0 1 0 0,-1-3-2 0,-2 4-1 16,1-3-3-16,-2 2-1 0,-1-1 1 0,0 1-2 16,-3 1-2-16,3-2-2 0,-2 2-1 0,-3-1 1 15,-1 1-1-15,2-2-1 0,-12 2 0 0,12-1 0 16,-13 2 1-16,-2-1 2 0,-1 3-2 0,17-1-1 15,-15-2-1-15,1 1 1 0,-2-1 0 0,2 1 3 16,12-3-1-16,-11 3 3 0,14-1-4 0,-3 2 3 16,-13-3-5-16,13 1 2 0,3-3-7 0,-3 5 11 15,1-3-6-15,-1 0-2 0,1 0 0 0,-12 1-1 16,13-1 6-16,-14 4-10 0,13-6-2 0,0 3 1 16,-13-1 6-16,12 0-6 0,-13 1 1 0,0 0 0 0,13 0-1 15,-11 0 0-15,10-3-1 0,-11 0-1 0,11 2-6 16,-8-1 31-16,-2 1-5 0,12-2-1 15,1-1-1-15,-12 4-6 0,10-2-2 0,2-2 1 16,1 1-8-16,-14 2-1 0,11 0 4 0,0-3-1 16,0 3-1-16,-13 0-5 0,15 2 1 0,-1-3 2 15,0 2-4-15,-12-1 1 0,-3 1-3 0,17 1 0 16,-17-1-2-16,4 1 1 0,10-4-1 0,0 1 0 16,-11 4-1-16,0-2 7 0,12-3-9 0,0-1 2 15,-15 6-2-15,17-3 6 0,-1 0-4 0,-13 0 0 0,11-1 1 16,-14 2 4-16,3 1-1 0,-1-1-3 0,0 1-3 15,-1-3 4-15,2 4 0 0,-2-2-1 16,0 1 2-16,2-3-4 0,0 4 2 0,-2-4 3 16,-2-1-3-16,1 3 5 0,-1 0-4 0,1 0-6 0,2 1 10 15,-3-4 0-15,2 3 3 0,1 0-2 0,-1-2-3 16,0-1 5-16,2 2-5 0,11 2-1 0,-15-2 5 16,3 1-5-16,0 1-5 0,-1-1 7 0,4 0-5 15,-7 2 0-15,1-3-1 0,-2 3 6 16,-1-2-7-16,1 3 2 0,0-2-1 0,-6 2-2 0,4-3-1 15,-2 3 4-15,0-2 6 0,2-1-17 0,5 1 20 16,-1 1 3-16,1 0-4 0,17-2 1 0,1 3 9 16,1-5-5-16,-1 1 5 0,4 5-5 0,-1-3 4 15,1 0-4-15,0 0 3 0,0 2-6 0,-1-3 3 16,-3 2-1-16,1 1 3 0,-3-2-6 0,3 0-10 16,2-1-9-16,-5 2 0 0,2-2 0 0,-5 3 0 15,0-2 0-15,-13 2 0 0,3 0 0 0,-3-1 0 16,1 0 0-16,-2-1 0 0,-3 2 0 0,-1-1 0 15,0-1 0-15,-4 1 0 0,-6 1 0 0,-3-1 0 16,-2 1 0-16,-1-1 0 0,-3 1 0 0,-3-2 0 16,4 2 0-16,-5 0 0 0,3-3 0 0,-2 3 0 15,-2 0 0-15,-2 0 0 0,3 0 0 0,-3-1 0 16,1-1 0-16,-7 2 0 0,11 0 0 0,-6-1 0 16,-5 1 0-16,9 0 0 0,-9 0-79 0,0 0-448 15,-15-4-185-15,-6-3-1579 0,-14 1 763 0,-22-5 510 16</inkml:trace>
  <inkml:trace contextRef="#ctx0" brushRef="#br0" timeOffset="8028.683">11089 5170 22 0,'1'-6'257'0,"-1"0"-10"0,1 3-6 0,0-2-9 0,-1 1-13 15,0 4-14-15,0-5-17 0,0 5-20 0,0 0-18 16,0-3-13-16,0 3-4 0,0 0-9 16,0 0 5-16,12 9-8 0,-8-2-7 0,2 1-3 0,-1 3-6 15,4 3-1-15,-3 2-7 0,1 0-6 0,-3 2-1 16,2 4-15-16,0 7-3 0,-2-5-2 0,-4-2-8 15,2 2-3-15,-4 4-11 0,0-3-7 0,-2 2-2 16,2-8-1-16,-1 0-6 0,0-1 0 0,-1-2-4 16,2-3-4-16,-2-4-2 0,3-1 1 0,-1-3 3 15,1-1 7-15,0 0-12 0,-2-3-3 0,3-1-1 16,0 0 0-16,0 0 1 0,-8-17-5 0,5 5 2 16,-1-6-7-16,3-5 2 0,0-7-7 0,1-3-1 15,-2 0 8-15,2 1-6 0,3-16 1 0,-1 1-3 16,2 14 4-16,4-16 5 0,-7 12-6 0,9-8 2 15,-5 9 7-15,6 4-12 0,0-2 8 0,-1 2 5 16,3 4-2-16,-3 2 2 0,1 9-9 0,0 2 9 16,-5 2-7-16,2 4 4 0,0 0-11 0,-1 1 3 15,1 4 4-15,1 0-3 0,-1 2-1 0,3 2 3 16,0 6 7-16,0-1-1 0,4 6 7 0,3-1-7 0,-5 3 5 16,6 6 2-16,-3 2 2 0,0 1-3 0,-2 0 2 15,0 2 0-15,-1-1 10 0,-3 2-18 16,3 0 3-16,-4 3 17 0,0-1-16 0,1 0-4 15,-5 2 1-15,-1 2-5 0,0-2-8 0,-1 3-24 0,-2-4-40 16,0 0-40-16,-1 2-35 0,0-3-42 0,-1-1-42 16,-3 2-44-16,4-10-48 0,-5-1-807 0,-3 0 375 15,-2-3 248-15</inkml:trace>
  <inkml:trace contextRef="#ctx0" brushRef="#br0" timeOffset="9144.47">11285 5403 58 0,'0'0'271'0,"0"0"-27"0,-2-7-26 16,2 7-25-16,2-4-18 0,-2 4-19 0,3-1-7 15,2 0-3-15,0-2-2 0,8-1-9 0,-2 2-9 16,7-1-7-16,0 0-14 0,4-1-7 0,5-1-8 16,-9 3-12-16,6 1-8 0,-4-3-3 0,3 3-9 15,3-5-2-15,-4 3-11 0,-3 2-1 0,-1-4-6 16,-4 2-2-16,1-3 4 0,5 1-10 0,-8-2-4 15,-1-1-1-15,-2 1-4 0,3-7 1 0,-2 0-2 16,-5 4-1-16,0-7 2 0,3 0-1 0,-8-2 4 16,3-1 17-16,-3 1 10 0,-3 1 6 0,3 1 11 15,0 5 21-15,0 3 22 0,-1-3 15 0,-2 6 19 16,2-1-8-16,1 3-13 0,0-2-4 0,0 2-23 16,0 4-11-16,0-4-5 0,0 4-17 0,0 0 1 15,0 0-6-15,8 18-3 0,-6-7 3 0,3 3-8 16,-1 3-4-16,4-2-4 0,-2 0-7 0,-2 4 3 15,5 1-2-15,-4-2-6 0,4 7 2 0,-3 0-5 16,1-5-6-16,0 5 2 0,0-6-4 0,-2 0 2 16,-1-2-7-16,2 3-4 0,-1-6-11 0,2 2-18 15,-3-3-8-15,-2-3-18 0,2 0-14 0,-3-4-11 16,3 0-9-16,2-1 10 0,-2-3 6 0,1-2 3 16,-5 0-4-16,13-10 1 0,-3 2 11 0,-2-6-10 15,1-2 4-15,1 1 0 0,-4-1 9 0,2-2 11 16,-3 1 0-16,-1 0 4 0,0 0 2 0,1 5 1 15,3-2 6-15,-7 2 9 0,2 1 1 0,-2 5 16 16,0-2-13-16,2-1-1 0,-3 2 5 0,1 2-8 0,2 1 10 16,1-1-2-16,-1 2-7 0,1 1 2 0,1-1 7 15,4 3 4-15,-1-3-7 0,5 3 4 0,-1 0 0 16,6-1-1-16,0 1 12 0,3 0 1 16,0-1-10-16,-1-1-6 0,1 0 8 0,2-1-5 0,-4-2 2 15,3 1 2-15,0-2-2 0,5 1 2 0,-11-2-1 16,2 0 3-16,1-1-2 0,-6 1 7 0,1-3-1 15,0-2-6-15,-2-2 5 0,-1 4 12 0,-6-2 11 16,3-1-6-16,-3-1 6 0,-1 3 9 0,0 1 4 16,-3-2 18-16,0 0-1 0,-1 2 3 0,-1 0 3 15,1 0 10-15,-5 5 7 0,1-4-4 0,0 4-5 16,-1 2-9-16,-1-1-5 0,-2 1-7 0,-2 3-7 16,-2 3-4-16,-2 1-6 0,4 2-4 0,-5 1-4 15,-2 2-5-15,3 4 0 0,-1 1-5 16,3-2-9-16,1 3-11 0,3-1-5 0,2 1-11 0,0-1-14 15,4 2-9-15,2-6-7 0,1 6-8 0,0-4-11 16,3 0-3-16,0-1 0 0,1-2 2 0,2 2-2 16,2-3 2-16,0-1 7 0,-2 0 6 0,6-5 2 15,-3 1 10-15,3-3 4 0,-2-3 1 0,1 2 8 16,-2-3 4-16,4-2 7 0,-2 0-3 0,3-3 4 16,-6 0 7-16,4-2 1 0,1-1 10 0,-2 2 1 15,1-2 10-15,-4 5 3 0,-1-5 6 0,4 6 0 16,-3-5-7-16,0 4 7 0,4-4-1 0,-3 3-6 15,0 0 7-15,2 2 0 0,0 0-8 0,7 1 6 16,-9 1-4-16,4 2 0 0,-1 2 2 0,8 1-2 16,-8 2 5-16,7 0-2 0,0 4 0 0,1 0 3 15,-1 0-4-15,4 5 4 0,-7 0-9 0,2-3-7 16,-1 3 18-16,5 4-11 0,-9-3 6 0,2 0-6 16,-2 1 3-16,-3-1 0 0,-1 1-1 0,-1 3 4 0,-4-1-1 15,-2 2-2-15,0-2-2 0,-2 0-3 16,-1 1 4-16,-3-1-4 0,-2-1 3 0,0-5-1 15,-4 2-2-15,4-4 10 0,-4 1-15 0,1-2 5 16,-3-2 16-16,2 0-12 0,-5-4 5 0,5 1 0 0,-3-5 5 16,1 0 1-16,2-2-6 0,-3-4 8 0,2 1-7 15,3-8-4-15,0-2 5 0,2 0 3 0,1-3-9 16,3-5 3-16,1-3-8 0,4 3-1 16,5 0 3-16,-2 0-2 0,7 0-5 0,3 2 4 0,2 2-6 15,3 3 0-15,-3 0-3 0,2 2 4 0,-5 7-19 16,3 0-19-16,-1 0-25 0,-1 5-24 0,1-2-21 15,-2 3-23-15,-2 4-30 0,-1 0-22 16,5 0-29-16,4 2-20 0,-4 3-33 0,0 0-21 0,-3 1-726 16,4 0 338-16,-3 1 224 0</inkml:trace>
  <inkml:trace contextRef="#ctx0" brushRef="#br0" timeOffset="10211.216">13413 5022 138 0,'2'-5'216'0,"2"-2"10"0,0 3 0 0,0-2-6 16,-3-1 5-16,2 2-5 0,-1-2-8 0,-4 0-9 16,2 0-6-16,-3-1-3 0,1 0 4 0,-2 2-24 15,0 1-3-15,-1 0-2 0,-2-2-13 0,0 3-18 16,-3 1-6-16,-3 0-8 0,0 1-14 0,-6 2-1 16,-2 2-23-16,2 4-11 0,-7 3 4 0,1 3-6 15,-2 2-14-15,0 1 0 0,3 2-8 0,0-1 1 16,3 2-9-16,2 1-11 0,8-4-6 0,-2-1-2 15,4 3-7-15,4-3 11 0,1 0-18 0,0-3 0 16,4 1-13-16,2 0 3 0,3-3-19 0,0 1 3 16,2-3-1-16,4-1 10 0,1 0-4 0,0-3 0 15,1-1 2-15,0-2-2 0,-1-2 3 0,2-2-1 16,3-2 5-16,2-1-3 0,-1-3-4 0,-1-2 13 16,-2-2-4-16,-1 1 5 0,6-6-3 0,-7 6 13 15,-1 2 11-15,-1-3 7 0,0 2 2 0,-4 4 14 16,-2-1 10-16,0 2 7 0,-1 3 7 0,0-2-3 15,-1 3-5-15,-1-1-6 0,3 1-11 0,-5 3-6 16,3-5-5-16,-3 5-2 0,2-1-7 0,-2 1-1 16,0 0-4-16,4 13 1 0,0-3-3 0,-4-1 4 15,5 1-10-15,-5 2 0 0,4 0 1 0,1 4 4 0,0-4-5 16,-1 1-1-16,1-1-1 0,3 2-6 16,-3-2-1-16,5-2 2 0,-5-1-2 0,7-1-1 0,-2 0 8 15,0-1-6-15,2-4 2 0,0 0-6 0,1-2 6 16,-1 0 2-16,2-3-1 0,-3-1-8 0,7-2 6 15,1-4-1-15,-5 1 3 0,3-2-1 0,-7-4 3 16,4-1-6-16,4-5-5 0,-6 2 4 0,3-2 3 16,-3 4 0-16,-1-2 2 0,-5 3-3 0,2 1 1 15,-3-3-4-15,-1 8 3 0,-1-4 0 0,-3 6 6 16,0-2-8-16,0 4-3 0,-2-1-1 0,1 1-4 16,-1 1 3-16,2 4-3 0,-8 0-3 0,8 0-2 15,-13 11 3-15,2-5 2 0,-1 6-2 0,1 1-9 16,-1 0-5-16,3-1-16 0,-1 2-2 0,1 0-14 15,5-1 0-15,0 1-16 0,0-3-10 0,3 1 8 16,1-2-10-16,0 0 2 0,0 3-5 0,0-5 2 16,5-1 6-16,-2-1 2 0,2-1 21 0,0 2-6 15,5-1 6-15,-2-1 5 0,1 1 4 0,4-2 4 16,-2 1 2-16,2 1 4 0,1 1 14 0,1 0-7 16,3 3 5-16,-1 1-1 0,-1-2 4 0,4 2 2 15,-2 1 5-15,-2 0-3 0,3 4 2 0,3 2 9 16,-7-4-4-16,5 3 0 0,-6 0 1 0,-2-2 11 15,4 5-7-15,-6-5 3 0,3 8 1 0,-4-4-4 16,-2 3 5-16,-2-3 0 0,-2 1 3 0,-3 1 1 16,-1-1 2-16,-3 3 2 0,-3-5 1 0,-2 6-1 15,-2-7 1-15,-3 4 0 0,3-7-3 0,-5-1 2 16,0 0 1-16,-1-1 7 0,-1-4 3 0,1-2 1 16,2-1 21-16,2-2-15 0,-2-3 8 0,2-1-12 0,1-1 0 15,1-3-4-15,3 0 5 0,-2-4-2 16,5-3-9-16,4 0-1 0,2-6-2 0,3-1 0 15,6-7-4-15,2 1-8 0,4-1 18 0,1 0-10 16,6-1 10-16,1 2-16 0,3-4 2 0,6-5-1 0,-7 6 1 16,7-6-1-16,-6 9 3 0,-1 0-9 0,-1-1 1 15,-1 2 0-15,2-2 1 0,-2 4 11 0,-2-3-4 16,-3-1-1-16,1 5-6 0,-4-4 10 16,-1 4 4-16,-5 6 4 0,1-2 2 0,-4 1-5 0,0 0 38 15,-4 7 7-15,0-2 18 0,2 4 7 0,-3 1-3 16,-4 1-4-16,2 2-2 0,-4-1-13 0,4 4-2 15,-13 2-5-15,-2 8 0 0,-2 1-2 0,-4 7-2 16,-2 4 1-16,0 2 1 0,1 2-4 0,2 3-5 16,3 0-1-16,3-2-2 0,2-2-6 0,6 4-4 15,1-1-2-15,5-2-3 0,5-2 1 0,0 3-8 16,4-12 2-16,4 0-9 0,2-3-11 0,2 0-27 16,14-2-35-16,-5-3-64 0,3-3-67 0,-1-3-75 15,1-2-99-15,-1-1-1206 0,4 0 523 0,-1-3 350 16</inkml:trace>
  <inkml:trace contextRef="#ctx0" brushRef="#br0" timeOffset="12479.146">11616 6249 10 0,'3'-6'189'0,"1"-3"0"16,-2 2-1-16,-1-3-8 0,2 2 0 0,0-1-5 15,-1-3-1-15,0 3-7 0,0-1-3 0,-2-2-7 16,1 2 0-16,-1-1 2 0,3 3 0 0,-6 2 0 16,3-2 5-16,-1 4 6 0,-1-1-4 0,0-1-13 15,-4 3-19-15,6 3-5 0,-13 1-14 0,2 5-5 16,-5 5-8-16,-7 5-7 0,2 4-8 0,-5 4 0 15,4 2-11-15,-1 1 9 0,1 5-19 0,4-6-7 16,3 6-1-16,0 0-3 0,2-2-1 0,5 1-14 16,3-1-8-16,4-1 1 0,2-3-2 0,4 0-7 0,3-1 3 15,5-1-8-15,4-2 0 0,2 0-4 0,2-5 2 16,5-4-6-16,5 3 3 0,3-9 11 16,0-2-16-16,6-3-4 0,15-4 0 0,0 0 2 0,-5-6-12 15,1-1 10-15,-14-1-9 0,10-5 10 0,-11 2-17 16,-3-3 11-16,2-1-17 0,-2-1 4 0,-3-2-5 15,0-2 1-15,-4 0 1 0,-6-1-4 0,1-2 7 16,-6 1 8-16,-5 1-6 0,-5 6 0 0,0 1 10 16,-5 4-5-16,-2 1 0 0,-1-2-3 0,-2 5 9 15,-1 0-16-15,-3-1 8 0,-4 5-4 0,-2-3 8 16,1 4-4-16,-4 3-3 0,-4 0-7 0,3 2-10 16,0 1 3-16,-2-1-11 0,5 5-9 0,-1-2 4 15,5 0-6-15,0 0 3 0,4 0-2 0,0 2 2 16,4 0 4-16,1 1 2 0,3 1-3 0,1-1 12 15,4 1-1-15,2-2 9 0,0 2 0 0,2-1 2 16,3 0 3-16,-1-3 1 0,4 4 0 0,2-3 4 16,0 1 1-16,-1-2 0 0,2-1-1 0,0-2 5 0,3 1-2 15,-5 2 7-15,-3-3-9 0,6-2 2 16,-6 2 6-16,2-1-4 0,-3 1 2 0,1-1 1 16,-2-1 3-16,-2 0-3 0,-1 0 3 0,-1-1-4 15,2-1 5-15,-4 0 0 0,3-1 0 0,-2-4 2 0,2 0 0 16,-3-3 3-16,3-1 8 0,-3 0-3 15,1-5 3-15,1-2 1 0,-5 0 5 0,2 0 0 16,-1-8 2-16,-2 1 4 0,-1 6 1 0,0-6 11 0,0-4 2 16,1 4 8-16,-1 0 0 0,0 6 6 0,0 1 11 15,0 1-3-15,-1 0 3 0,1 0 13 0,0 8-1 16,0-1 8-16,0 3-5 0,0 2-7 0,0-1-15 16,0 5-5-16,0 1-2 0,0 0-4 0,0 0 3 15,9 16-4-15,-3-2 5 0,-2 7-1 0,4 3-5 16,0 8 0-16,3-2-2 0,-2 2-7 0,0 1-3 15,4 1-3-15,-1 10-1 0,4 0-6 0,-7-10 0 16,2 0-2-16,3 2 0 0,2 8-6 0,-8-11 4 16,1 2-5-16,0-2-1 0,3 1-3 0,-6-4 1 15,-2 0-2-15,-4-1-3 0,5 0-1 0,-6-2 0 16,1-3-2-16,0-5-3 0,-3-6 6 0,2-2-6 16,1 0 0-16,0-7 1 0,0 4 4 0,-1-6-2 15,-2 1-5-15,3-3-5 0,0 0 2 0,-15-14-4 16,11 5 2-16,-1-10 2 0,-1-7-2 0,0-4 3 0,2-4-4 15,0-1 0-15,1-12 4 0,3 0-7 0,-3 12 6 16,6-12 1-16,-3 15 0 0,3 2 0 16,1 1-3-16,3 3-3 0,-2 8 9 0,-1-3-3 0,5 6 1 15,0 4-4-15,-3 2 0 0,3 1 1 0,3 3 2 16,-1 0 6-16,0 2-9 0,2 3 1 0,-1 3 2 16,7-1 3-16,-6 4-1 0,-1 0-2 0,-2 3 1 15,0-1-2-15,-1 7 2 0,-2-1-3 0,-3 3 3 16,0 1-8-16,-6-1-7 0,0 0-17 0,-2-1-7 15,-3 2-13-15,2-2-8 0,-7-2-6 0,0-1 6 16,-1-1-6-16,2-1 11 0,0-2 11 0,2-3-6 16,0-1 1-16,0-1 10 0,0 2 1 0,3-4 9 15,-2-1 1-15,3 0 2 0,0-1 6 0,5 0-5 16,-12 3 9-16,12-3 0 0,-5 1 0 0,5-1-13 16,0 0 7-16,0 0 6 0,0 4-3 0,0-4 2 15,0 0 1-15,17-5 18 0,-7 3-14 0,4-1-4 16,0 1-3-16,2-3-1 0,4 0-4 0,-1 1-1 15,2-3 3-15,-2 1-1 0,0-1 2 0,0-3 2 16,-2 2 1-16,-2-3 0 0,4-1 4 0,-6 0 8 16,2-1-4-16,-2-1 0 0,-1-2 3 0,-1 0-1 15,-1 2 0-15,1-1 4 0,-5 0 4 0,-1 5 8 0,-1-1 9 16,0 1 19-16,-3 2 8 0,2 1 10 0,-3 1 15 16,1 3 0-16,-1-2-2 0,1 2-3 0,-1 3-8 15,0 0-10-15,0 0 1 0,0 0-4 16,-10 12-6-16,6 1 2 0,-1 2-5 0,-1 0-7 0,2 4-1 15,0 6-4-15,1-7 1 0,1 2-4 0,1 4 5 16,1-7-11-16,2 2-3 0,2-2-12 0,0 0-10 16,2-2-10-16,2-4-3 0,-1-1-3 0,3-3-3 15,0 1-10-15,1-4 1 0,2 0 4 0,1-4 2 16,-2-1 5-16,1-4 2 0,0-5 2 0,5-3 5 16,-5-2-2-16,1 0 7 0,0-9 1 0,-2-4 3 15,0 0 1-15,-3-4-1 0,-1-2 5 0,0-11 8 16,-2-1-4-16,-2 10 4 0,-2-10 14 0,0-1 12 15,-2 15 9-15,1 0 14 0,-2 3 14 0,-1 11 19 16,1-1 17-16,0 1 4 0,-2 7 5 0,1-1 2 0,0 1-8 16,1 6-10-16,0 0-12 0,1 2-10 15,0 3-8-15,0 0-7 0,0 0-4 0,0 22 0 16,1-6-8-16,0 5 2 0,3 5-7 0,0 5-4 0,0 0-3 16,0 1 4-16,3-3-8 0,1 5 4 15,1 12-10-15,0-13-3 0,1 1-3 0,3-1-2 16,-4-1-1-16,5-2-5 0,-1-1-5 0,2-3-11 15,3-5-4-15,-4-5-15 0,-1-2-9 0,7-2-8 0,-1-4-7 16,1-1 0-16,0-7 2 0,0 0 14 0,1-2-8 16,-1-4 5-16,7-3 0 0,-4-5-1 0,-7 1-7 15,4-6 1-15,2-1 9 0,-3-2-6 0,-4-3-4 16,-1 1 3-16,0-3 0 0,-3 5 5 0,-4-3 5 16,-3 8 7-16,0-1-1 0,-3 3-1 0,-2 0 1 15,-3 3 0-15,-1 2 1 0,-4 1 5 0,1-1-3 16,-7 4-1-16,0 0 2 0,-3 4 4 0,0 1-4 15,0 2-4-15,2 1 1 0,4 0-12 0,1 2-8 16,0 2-10-16,5-1-13 0,-2 0-7 0,4 2 1 16,-2-2 10-16,5 3 0 0,-2-2 4 0,3-1 3 15,0 0 5-15,4 0 5 0,2 2 8 0,-1-2 3 16,3 0 2-16,1 2 9 0,1-1 0 0,-1 1 2 16,0-1 4-16,0 1 2 0,3 1 3 0,-2-2 3 15,-1 0-1-15,1 1 7 0,-1 0 2 0,0 1-2 16,0 1 11-16,-2 0-5 0,3 1 5 0,0 0 2 15,-1-2 0-15,0 1-1 0,2-1 8 0,-1-1-7 16,-2 0 3-16,2-2-2 0,3-1-2 0,-3 0 3 0,3-2 3 16,0 0-4-16,-3-4 3 0,4 0 2 0,-2-2 4 15,0-2 0-15,2-4 1 0,3 0 7 0,-3-5-1 16,1-1 1-16,2-7 0 0,-3-3 4 0,-4 0 1 16,3-1 12-16,-3-4-7 0,2-3-2 0,-2 2-2 15,-1-14 0-15,-4 12 7 0,3-15-1 0,-4 14 5 16,-3-11 7-16,-5 14 8 0,4 1 9 0,-4 2 30 15,-1 2 10-15,1 10-4 0,-1 0 19 0,-4 7 4 16,4 2 2-16,1 0-7 0,-1 4-14 0,0 3-8 16,5 1-7-16,-17 12-4 0,7 10 0 0,-3 0-6 15,4 6-9-15,3-3-2 0,2 8-4 0,4 2-8 16,1-3-2-16,3 3-3 0,1 1-6 0,8-2-3 16,-3 0-4-16,3 0-4 0,5-2-5 0,-1-3-8 15,2-2-19-15,1-1-25 0,-3 0-54 0,3-6-62 16,1-2-64-16,-6-5-69 0,4-4-98 0,-2-3-1331 15,6-6 567-15,-3-3 378 0</inkml:trace>
  <inkml:trace contextRef="#ctx0" brushRef="#br0" timeOffset="15879.605">14403 6379 24 0,'3'5'277'16,"1"-2"-27"-16,1-1-26 0,-1 1-22 0,2 0-18 0,4 1-20 15,2-3-11-15,-1-2-15 0,1 1-9 0,3-2-5 16,3 0-7-16,1-2-5 0,0-3-9 0,3 0-6 15,-1 0-10-15,-1 2-9 0,0-6-9 0,0 5-5 16,-1-4-6-16,0 0-5 0,-3-2 1 0,2 0-5 16,-5 0 2-16,1-2 2 0,-2-3 2 0,-3 0-1 15,-2-3 0-15,1-6 1 0,-3-2-1 0,0 0 12 16,-2 0-2-16,-3 2 17 0,-2 8 7 0,0-2 14 16,-2 3 8-16,3 5 2 0,-3 1 17 0,0 1 13 15,-1 1-7-15,0 3-6 0,0 1-11 0,-3 3-15 16,-1-1-17-16,-1 5-4 0,-3 3-11 0,-1 6-7 0,-4 7-8 15,-4 4-6-15,2 5-3 0,2 0-3 0,-1 2-7 16,5 4-3-16,-1 0-9 0,3-5-8 16,3 6-12-16,3-5-5 0,1 0-18 0,2 0-16 0,3-1-13 15,7-1-17-15,3-2-7 0,-4-8-4 0,7-2-1 16,2-2 2-16,3-2 0 0,0-4 1 0,4-3 1 16,-2-3 4-16,3-2 9 0,-4-3 6 15,8-6 5-15,-5-4 8 0,-3-4 3 0,3-3 4 0,-4-2 5 16,-2 0 4-16,-2-6 8 0,0 3 12 0,-1-3 22 15,-3 1 10-15,-1 0 9 0,0 3 13 0,0-1 2 16,0 11 12-16,-4-2-9 0,0 2-3 0,3-1 5 16,-2 8-10-16,1-1-10 0,-1-1-6 0,3 5-3 15,1 2-3-15,1-1-5 0,0 4-1 0,3 0 1 16,0 7-3-16,4 2-2 0,-4 2 0 0,1 1 1 16,0 2 0-16,1-2-3 0,-2 4 1 0,0 2-6 15,0 4 2-15,0 1-6 0,-6-5 7 0,-3-3-2 16,3 4-3-16,-2-4-5 0,-1 2-7 0,2-5-7 15,-5 0-7-15,2-4-8 0,-1-2 0 0,-1 1 0 16,-2-2 12-16,3-2 5 0,-2-1 4 0,-1-2 0 16,0 0-1-16,0 0-2 0,5-17-1 0,-5 5 18 15,0-5-15-15,0-1 15 0,0 0-1 0,4-4 5 0,-4 5 11 16,1-2 3-16,3 2 5 0,0 1 4 0,2-1-6 16,0 6 1-16,4-2-2 0,-1 0-6 0,2-1-2 15,2 10-3-15,2-5 2 0,3 5-2 16,1 3 1-16,0 1-2 0,3 0 1 0,0 5-4 0,-3 2-1 15,1-1-1-15,-3 3-2 0,1-2 2 0,-3 4-5 16,-2 1 16-16,1 1-18 0,-2-1 2 0,-3 2 2 16,-2-1-4-16,2-2 2 0,-4-2-5 0,-3 0-6 15,1 3-8-15,0-7-7 0,-3 4-3 0,1-5 3 16,-1 1 4-16,3 1 4 0,-3-6 2 0,-4 3-1 16,4-3-2-16,0 0 5 0,-12-10-4 0,9 2 1 15,-2-3 1-15,-2-4-3 0,1-2 6 0,-1-8 0 16,2-1 0-16,-2-2 0 0,5 1 2 0,1-2-1 15,1 1-4-15,0 5 2 0,3 4 3 0,-1 2-2 16,2 0 4-16,0 5 2 0,-2 2-7 0,2 0-3 16,0 0 3-16,1 3 2 0,5 2 0 0,-5-2 0 15,3 5-2-15,1 2 2 0,5 2 8 0,-5-2-13 16,4 7 1-16,0 0 3 0,-2 1 1 0,3 0 6 16,-1 5-9-16,-3 0-1 0,3 0-10 0,-3 3-6 0,0-7-8 15,1 4-9-15,-4 4-11 0,5-4-3 0,-6-2-5 16,3 1-15-16,-4-2 5 0,0-1 0 15,2-2 6-15,-3-1 5 0,-1-4 14 0,1 1 3 0,0-1 3 16,1-2 6-16,-5 0 6 0,9-5 10 0,-4-1 16 16,0-3 0-16,2-5 0 0,-5 3 12 15,6-7-3-15,-2-2 7 0,2-6 4 0,-3-1 8 0,4-2 1 16,-1 4 12-16,-2-4 7 0,1 2 12 0,-4 2 17 16,3 7 13-16,-4 1 14 0,2 3 4 0,-2 2 5 15,1 4-6-15,-2-1-14 0,0 4-5 0,1 1-13 16,-2-1-11-16,2 2-7 0,-2 3-4 0,0 0-5 15,7 14 5-15,-1 1-5 0,-2 2 2 0,4 10-2 16,-2 0-4-16,-1 1 5 0,0 2-10 0,1 3-5 16,-2 1-2-16,0 0-1 0,3 12-1 0,-5-9-3 15,3 8-1-15,-1-8 0 0,-2 9-3 0,0-11-2 16,-2 1-2-16,0-1-1 0,1-2 1 0,3-3-8 16,-1-3-9-16,-1 2-6 0,-2-13-7 0,1 0-5 0,2-5-14 15,-2-3 1-15,1-1 7 0,0-3 1 16,-2-2 3-16,0-2 2 0,0 0-1 0,8-11 7 15,-3-5-2-15,0-4 3 0,4-9-1 0,-4-4 4 0,9-13 0 16,2 1 0-16,-5 0 2 0,2-3-5 0,-5 15 5 16,2 0-1-16,0 1 2 0,0 6-2 15,-1 1 2-15,0 8 3 0,-1 1-4 0,-3 3 0 0,3 6-5 16,0-3 4-16,1 5 4 0,0-1-5 0,3 3-2 16,-2 1 2-16,3 4 4 0,-3 1-5 0,0 2 2 15,-1 4 1-15,3 5-4 0,-6 1 3 0,2-1 3 16,-3 1-7-16,-5 2-6 0,4 2-18 0,-8 2-1 15,0-3 7-15,-1-1-8 0,-3 1-2 0,3-1 2 16,-5 0 1-16,1-1 4 0,-3 1 8 0,-1-4-6 16,2 0 10-16,2-3-6 0,-1-1 10 0,1-1-1 15,5-4 0-15,-2 1 16 0,1 0-12 0,1-2 2 16,1 1-5-16,3-4-1 0,-2 4-2 0,2-4 0 16,0 0 6-16,8 1-4 0,-8-1 8 0,14-1-3 15,-7-4 6-15,4 0 0 0,1-1-2 0,-3-3-2 16,5-3 6-16,-4 0 3 0,3-4-3 0,0-1 2 15,-3-5 5-15,3-3-7 0,-3-4 2 0,1 4 1 16,-3-6 13-16,1-4-11 0,-2 2 16 0,-2 2 2 16,1-1 11-16,1-2 11 0,-5 2 8 0,1 4 20 0,1 4 6 15,-3 5 11-15,-2 4 9 0,1 3 11 0,0 0 5 16,0 6-8-16,0-1-8 0,0 0-15 16,1 5-11-16,-1 2-10 0,0 0-5 0,0 0-7 0,0 0 0 15,1 26-7-15,-1-9-2 0,1 8-2 0,1 1-6 16,-2 3-3-16,1 0-1 0,0 2-5 0,-1-1 1 15,3 1-2-15,-2 2 2 0,2-1-10 0,2-2-8 16,-3-1-14-16,2 1-17 0,1-5-23 0,-1-8-19 16,1 0-10-16,2-4-9 0,0 0 3 0,-2-7 10 15,3-3 1-15,-2 1 9 0,3-4 10 0,0-4 7 16,3-1 5-16,-1-6 4 0,5 0 9 0,0-11-5 16,1 0 9-16,-1-5-5 0,-1-1 8 0,2-1 1 15,-1 6 0-15,-2-4 9 0,-4 12 6 0,5-8 12 16,-6 8 11-16,-4 6 3 0,1 0-8 0,-4 2 6 15,3 2-8-15,-1 2-7 0,-3-2 0 0,3 3-2 16,-4 2 2-16,9 2 5 0,-1 0 2 0,-1 4 0 16,1 3 0-16,0 0-3 0,1 3 2 0,0 1 8 15,-3-3-6-15,0 5-7 0,2 3 1 0,1-3-2 0,0 2 3 16,-3-2-2-16,1 1-10 0,4-3-9 16,-3-2-14-16,0-1 4 0,0-3-15 0,-1 0 9 15,-1-2 0-15,-1-2 5 0,1-3 7 0,-6 0-3 0,12-4 10 16,-8 0-1-16,1-4 3 0,0-8 5 0,1 2-2 15,1-1 1-15,-3-13 2 0,-3 3-1 0,0 1-1 16,-1-4 3-16,3 1 18 0,-6 0 3 0,1 4 10 16,-1 4 4-16,-1-2 10 0,3 6 28 0,-5-2-7 15,-2 3 17-15,3 5-5 0,1 1-1 0,-6 0-7 16,2 4-7-16,1 1-7 0,-4 3-9 0,-2 3-1 16,-2 4-8-16,-1 3-3 0,-1 2-1 0,3 2-5 15,3 1-7-15,-2 2-8 0,4-3-10 0,4 1-11 16,-2 2-20-16,6-2-13 0,1-1-15 0,4 1-10 15,0-4-10-15,1 0-5 0,0-1-4 0,3-2 4 16,1 0 16-16,-3-1-3 0,3-5 9 0,4 2 7 16,-3-4 3-16,-1-1 10 0,2-3 6 0,-2-2 4 15,3-1 3-15,4-4 4 0,-4 0 2 0,3 0 2 16,-4-4 6-16,1 4 14 0,1-3-1 0,-4 4 9 16,0 3 13-16,-3 0-3 0,1 0 1 0,-2 4 0 15,0 0-9-15,-2-2-3 0,0 4-3 0,-3 1 8 16,0 0-4-16,0 0-5 0,9 7 12 0,-6-2-9 0,-2 2 4 15,4 3 1-15,-3 2-1 0,0-2-2 16,-2 1-1-16,4 2 4 0,-4-1-11 0,3-3-11 16,3 0-12-16,-2 2-4 0,0-1-5 0,-1-3-7 15,4-2 4-15,-1 1 1 0,0 0 7 0,0-4 4 0,1-2 2 16,1 0-3-16,1-2 7 0,0-3 2 0,1-2 7 16,1-1-6-16,-1-6 7 0,1-1-3 0,-1 3 2 15,-1-5 7-15,4-6-2 0,-3 0-2 0,-1-3 1 16,3 3 6-16,-1 0 5 0,-2-3-7 0,5 2 7 15,-1 1 0-15,-4 4 9 0,1 4 5 0,-1 1 1 16,-3 4 0-16,0 1 4 0,-1 1-8 16,0 3-4-16,-3 1-1 0,2 3-1 0,-4 1 6 0,0 0-4 15,12 12-2-15,-7-2 2 0,4 2 6 0,-3 5 8 16,4 10-7-16,-2-3 3 0,2 3-1 0,-3 3 0 16,3-1-1-16,0 3 0 0,-1 1-5 0,-1 2 1 15,-2-1 5-15,8 12-2 0,0 3-8 0,-1-3 10 16,0-1-9-16,2 0 1 0,-1 1 9 0,-3-13-15 15,2 13 1-15,-5-12-1 0,0 0 1 0,-1-1-4 16,-3-1 2-16,0 2-2 0,-4-7 4 0,-1 4-11 16,-2-7 6-16,-1-4-6 0,-1-1 0 0,-2-2 0 15,0-8 2-15,0 0 2 0,-5-1-1 0,3 1 4 16,1-9-5-16,-2 0-2 0,-3-2 6 0,2-5-2 16,-4-2 1-16,3-4-5 0,-2-3 6 0,4-8 1 0,-3-3-3 15,0 0-2-15,4-4 3 0,0-1 1 0,3 1-2 16,2-6 3-16,2 4-1 0,-1-1-5 15,4-1 0-15,1 1 2 0,2 3-6 0,4-2 3 0,0 2 5 16,-2 1-3-16,7 1-3 0,1 2 0 0,4-1 2 16,0 4-4-16,5-4 6 0,-1 2-4 15,1 0 8-15,1 1-3 0,2-1-2 0,-3 1 2 16,-1 1-2-16,0-1 2 0,-1 4 0 0,-1 0 7 0,-3 1-13 16,-2 5 9-16,-3-1 0 0,-3 1-1 0,2 1-4 15,-6 3 8-15,2-1 5 0,-3 1 5 0,1 1 18 16,-2 1 5-16,2 1 4 0,-6 3 13 0,2-2 7 15,-1 2 4-15,0-1-2 0,0 3 6 0,0 3-18 16,0 0-6-16,-2-3-10 0,2 3-8 0,0 0 13 16,-10 11-15-16,3 0-4 0,2-1-3 0,0 7-6 15,1 0 5-15,-1 1-10 0,3 2-1 0,-1 4 15 16,2-4-14-16,3 6-4 0,2-1 0 0,5-1-2 16,-3-7 5-16,6 9-3 0,1-9-3 0,2 3 2 15,4-3-10-15,3 0-8 0,1-3-1 0,3 0-8 16,2-6-2-16,2 2-6 0,4-8 5 0,0-2 3 15,-1-5-8-15,4 3 8 0,-2-5-7 0,-3-3 3 16,1 0 5-16,-4-4 5 0,2-3 1 0,-5 0 0 0,-1-1-1 16,-3-4 4-16,0-4 5 0,-3 2 0 0,-1 0 0 15,-4-4 8-15,-5 2-7 0,0 0 4 0,-3 7 18 16,-2 0 11-16,-3 1 0 0,-1 2 11 0,-3 1-1 16,1 3 5-16,-4 1 6 0,-2 3-6 0,-2 3-4 15,-4 1-3-15,-3 3-5 0,-6 2-3 0,-4 5-3 16,0 4 0-16,3 3-6 0,0 3-1 0,0 3-4 15,1 1 1-15,1 1 5 0,6 3-18 0,0 0-18 16,2-4-17-16,6-2-7 0,2 0 0 0,1-1-4 16,2-2-5-16,6 2 5 0,-2-5-15 0,3-1-10 15,2-2 4-15,2 0 7 0,1-4 3 0,1-1 7 16,4-3 6-16,-1-2 5 0,5-3 3 0,-2-3 2 16,2-1 9-16,-1-6 16 0,2-3-14 0,1-3 17 15,1-4 5-15,-7-2 8 0,1-1 4 0,-2-5 12 16,-1-1 16-16,2-13-10 0,-5 10 7 0,-2-10 7 15,0 12 7-15,-4 0 18 0,0 2 8 0,1 6 11 16,-3 9 20-16,-1 4 10 0,0 4-3 0,1 2-14 16,-1-1-15-16,0 3-14 0,0 2-9 0,0 3-6 15,0 0-7-15,2 16-1 0,-1 1-4 0,-1 9-3 16,1 2-4-16,-1 2-5 0,2 3-1 0,-1 0-3 16,3 3 4-16,2-2-11 0,-2 0 0 0,1 1-4 0,0-1-2 15,2-2-12-15,0-3-22 0,-1 0-20 0,3 0-29 16,1 3-42-16,2-7-45 0,-7-7-35 0,3-1-45 15,-2-2-43-15,2 2-58 0,-3-10-61 0,0-2-1065 16,0-3 486-16,2 1 326 0</inkml:trace>
  <inkml:trace contextRef="#ctx0" brushRef="#br0" timeOffset="25513.104">7508 1799 87 0,'4'-3'171'0,"0"-1"-14"16,2 1-2-16,-3 1-2 0,-3 2 10 16,3-3-7-16,-3 0-1 0,0 3-8 0,0-7-16 15,-1 2-11-15,-3 0-14 0,0 1-8 0,-4 0-13 0,-1-1-7 16,-4 0-5-16,-5-2-10 0,-4 3-2 0,-8-1-10 16,-5 2-3-16,-2 0-8 0,-15 0-4 0,12 3-4 15,-17 3 2-15,-5 0 21 0,2 1-1 16,-5 1-1-16,0-1-5 0,0 4-1 0,-29-3-2 15,28 2 2-15,2-2-3 0,-2 2-2 0,2-1-5 16,1 0-1-16,0-1-4 0,2 1-4 0,0-2-2 0,-2-1-2 16,4 3-4-16,-2-5 1 0,6 4 0 15,-4-3-6-15,4 2 4 0,4-3 1 0,12 2 4 16,-1-1-3-16,4-2 4 0,-1 2-9 0,2 1 12 16,3-3 0-16,-2 2 1 0,5-4 0 0,7 5-3 15,-5-4 5-15,6 1 1 0,0 1-3 0,8-1-7 16,-1 0-10-16,2 0 11 0,0 0-3 0,2 0 0 0,1 0-4 15,1 0-3-15,1 1 2 0,7-1-1 16,-12 0-6-16,12 0 0 0,-5-1-3 0,5 1-2 16,0 0-1-16,-8 0-2 0,8 0-3 0,-4 4 2 15,2 0 5-15,-1-1-3 0,2 4 0 0,1-1-3 16,0 0 4-16,1 4-3 0,-2 1 1 0,1 2 0 16,0 2-3-16,1 3 7 0,-1-1 2 0,3 1-6 0,-1 0 4 15,2 1-1-15,-4 5 3 0,4 2 5 16,-3 2-8-16,3 0 9 0,-1 1-7 0,-1 0-2 15,2 0 3-15,0 2 8 0,-4 1-15 0,3-1 13 16,-1 1-3-16,-1 2 0 0,2-1 4 0,-2 15-2 16,-1-14 3-16,0 3-2 0,0-3 2 0,4 12 3 15,-5-10-12-15,1-1 6 0,0 0 4 0,1 1-4 16,-1 11 3-16,3-11 1 0,-1 10-1 0,-2 0 2 16,4 2 6-16,-4-12-1 0,3 9 0 0,-2-8-7 15,1 10 3-15,0 0 7 0,-1-1-5 0,-1 1-4 16,4 0-12-16,-3-13 16 0,-1 11 0 0,1-8-2 15,2 9 3-15,-2-10 0 0,2 10 2 0,-2 2-9 16,3-2 5-16,-2 3 0 0,1-2-25 0,1 5 32 16,0-2 0-16,-1 1-2 0,0-2-6 0,1 0 1 15,-3-1 4-15,3 2-5 0,-2 0 3 0,1-3 5 16,2 6-17-16,-2-6 4 0,3 1 3 0,-1 2 1 16,-2-3 8-16,1 5-6 0,-1-4-5 0,1-3 3 15,0 3-3-15,4 0 1 0,-3-2 1 0,-1 5-8 16,2-3 8-16,-3-2-11 0,3-1 5 0,2 2 0 15,-2-1 2-15,-1 2-19 0,-4-1 25 0,3-1-5 16,-1 5 6-16,2-1 3 0,1 0-5 0,2 1-9 16,-3-2 9-16,-2 1-8 0,-1 2 4 0,2-1 2 15,1-3-5-15,3 3 4 0,-3-3-2 0,0 1-11 16,2-4 9-16,-1 2 0 0,-1 1-1 0,0-2 0 16,1 4-3-16,0-2 4 0,-5 2-3 0,6 0-9 15,-3 2 9-15,0-5 7 0,-1 2-3 0,2 4 1 16,-3-4-3-16,1 3 1 0,-2-5-2 0,4-1-1 15,0 2 0-15,-2 1 0 0,1-1 5 0,-2-2 0 16,1 4 3-16,1 4-3 0,1-8-4 0,-1 4 2 16,-1-3 8-16,3 0-4 0,-3 1-4 0,3 2 0 15,-2-4 2-15,1 4 4 0,-4-3 0 0,0-11-15 16,4 11 18-16,-1 1 1 0,-3-2-7 0,1-13 2 16,4 17 2-16,-1-3-5 0,-4 0 1 0,-1 2-5 15,3-13 6-15,-3 11-5 0,4-1 1 0,-4 0-3 16,-4 3 1-16,4-14 2 0,1 11-1 0,2 0 0 15,-2-10-2-15,-1 1-3 0,5 8 2 16,-5-10-2-16,-5 11 2 0,5-10 2 0,5 11-3 0,-5-11 3 16,1 11-6-16,2 0 6 0,-3-12-5 0,0 0 6 15,0 12 2-15,0-11-7 0,0 12 1 0,0-12-11 16,-4 0 10-16,4 0 2 0,1 8-2 0,-2-7-3 16,2-4 3-16,-1 1-1 0,0 0 1 0,3 2-1 15,-2 0-1-15,-2-3-2 0,6 15 5 0,-4-12 2 16,2-3-6-16,-2 2 6 0,3 11-4 0,-4 1-2 15,3-12 2-15,-2 13 4 0,0-13-5 0,4 10 0 16,-5-9 3-16,3-4-5 0,-2 2 5 0,2 2-5 16,-2-3-1-16,3 2 5 0,-3-1-6 0,-1-1-8 15,0-4 14-15,4 1 0 0,-1-1-3 0,-3 0 3 16,5-2-2-16,-4 1-2 0,-1 0 3 0,5-2 0 16,-1 0-4-16,-3 0 4 0,2-10 1 15,0 3-2-15,-1 1 3 0,4-2-5 0,-3 2-2 0,-1-4 4 16,1-1-3-16,1 2 6 0,-2-5-3 0,2 0-3 15,0-1 1-15,1 0-1 0,1-1 3 16,0-2-2-16,0-2-1 0,1 4 1 0,1-5 3 0,0 0-12 16,3 0 6-16,1-1 8 0,1 0 0 0,3-1-2 15,2-1 2-15,0-2-2 0,5 0 1 0,4-1 1 16,2-3 0-16,2 0-4 0,2 0 3 0,0-4-2 16,2 3 0-16,-2-3 0 0,7 0-1 0,-3-2-1 15,1 1 3-15,17-3 1 0,-4 0 1 0,2-1-1 16,-2 1-4-16,1-1-1 0,-2 2 3 0,10 0 0 15,0-3 3-15,4 1-4 0,-4 1 5 16,5 2-7-16,-2-2 3 0,26-4 1 0,-28 7-33 0,3 0 6 16,26-8 6-16,-28 2-1 0,29-2-1 0,-27 9 9 15,29-7-7-15,-2 1-3 0,-24 5 9 0,23-6 7 16,1 3-1-16,0 0-3 0,2-2 2 0,-29 8 3 16,34-6 0-16,1 1 2 0,-4 1-6 15,-4-2 8-15,4 7 0 0,-1-5-2 0,-27 5 1 16,32-5-3-16,-1 2-2 0,-1 0 0 0,0-7 8 0,-3 10-4 15,7 0 4-15,-5-2-1 0,0 1 3 16,1-2-6-16,0 0 0 0,3 1 3 0,0 2 0 0,3-4 2 16,4 2-2-16,0-1 1 0,-7 1-1 0,3-2 3 15,-4 5-3-15,7-3 1 0,-5-4 6 16,0 3-6-16,3 3 9 0,-2 0-7 0,0 1 1 0,-5-3-4 16,0 6-1-16,-1-6 0 0,4 5 5 0,0-3 0 15,-2 0 0-15,0 0-2 0,6 3-5 0,-6-1 1 16,-2 2 6-16,3 0 1 0,-1-3-2 0,2 1 0 15,-2-2 3-15,3 3 2 0,1 0-4 0,-1-1 0 16,-1 1-3-16,-2-1 0 0,4 3 0 0,-2-3 3 16,3 2 0-16,0 1-3 0,-5 0 5 0,3 1-10 15,-2-1 10-15,-2 3-2 0,1-1-3 0,-2 0 7 16,6-1-4-16,-5 2-3 0,3 3 6 0,2-1-3 16,-3 0 3-16,-2-3-4 0,-3 3-2 15,1 2 1-15,-2-2 2 0,4 2 0 0,-5-1-1 0,1 3-1 16,3-2 0-16,0 3 2 0,0-3-2 0,-3 0-2 15,1 0 2-15,-1 3 1 0,5-4-1 0,1 3-1 16,-1-1 1-16,2-1-5 0,-1 3 6 16,-2-1-2-16,1 1 0 0,0-1 0 0,-1-2 2 15,-1 3-6-15,2 0 5 0,2 3 1 0,-4-4-4 0,-3 4 2 16,5-2-1-16,-6 6-3 0,6-6 5 0,-4-1 0 16,2 3 2-16,-1 1-3 0,2-2-1 0,-2-1-6 15,1 1 9-15,-1 4-14 0,-2-5 9 0,-1 2 2 16,3 1-4-16,-2 1 1 0,-1 0 2 0,4-3 11 15,-4-4-14-15,-1 5 10 0,-24-8-9 0,30 8 2 16,-6-3-2-16,-27-3 7 0,28 0-4 0,-24-2-1 16,23 4-3-16,-29-6 3 0,3 4 0 0,2-5 8 15,-3 1-11-15,-2-3 6 0,-2 0-2 0,-5 0 0 16,0 0-1-16,-4-3 4 0,-12 1-2 0,-2-3 1 16,2 3 0-16,1-2 2 0,-4-4-1 0,-2 0 1 15,2-2 6-15,-3-2-4 0,-2 0 5 0,-2-5-9 16,-1-1 0-16,-3 0-1 0,2-2-3 0,-2 1 5 15,-2-2 0-15,-1-5-1 0,-3 3 5 0,-1-6-5 16,-1-2 1-16,0 2-3 0,-1-3 3 16,0-2-3-16,-2-11-2 0,4-1 4 0,-5-2-5 0,-2 2 1 15,-3 11 4-15,4-17-5 0,-5 3 4 0,0-4-1 16,-5-1-2-16,1-1 0 0,-2-1 12 0,-1 0-3 16,-1 0-7-16,-2-1-3 0,2 1 3 0,-3-3-3 15,0-1-1-15,0-21 0 0,-2 21-2 0,1 1-4 16,1 0 6-16,4-29-4 0,-5 6 4 0,2 25-1 15,2-3-2-15,-3-25 0 0,3 25-2 0,-4-28 10 16,3 8-11-16,0 22 4 0,1-29-4 0,1-1 2 16,-3 26 1-16,2 1-3 0,1-23 2 0,-4 0-4 15,2 24 3-15,-1-26 1 0,-1 5 4 0,0 21 1 16,2-27-1-16,-2 28-1 0,2-31 1 0,0 9 1 16,-3 22-3-16,3-24 2 0,0-2-5 0,0-1 6 15,-1 5-5-15,3-1-3 0,-2 22 13 0,4-25 2 16,-4 0-7-16,0 26 7 0,4-23 2 0,-4 22-15 15,2-26 2-15,2 6-1 0,-1 21 1 0,-1-25 3 16,1 1 1-16,-1 23-5 0,3-27 1 0,-3 28 2 16,2-25-2-16,0 4 1 0,-4 20-1 0,4-27 9 15,-1 7-9-15,-2 22 5 0,1-25 1 0,0 24 2 16,-2-1-9-16,-3-24 2 0,1 26 2 0,2-1 0 16,-3 0-5-16,-2-25 2 0,3 27 4 0,1-4-2 15,-4-22 6-15,-2 28-6 0,4-1-7 0,-1-4 9 16,-1-22-3-16,2 28 10 0,-2-3-10 0,2-1 8 15,1 1 0-15,-3 1-2 0,2-2-1 0,1-1 2 16,-2-2-5-16,1 2 5 0,0 0-1 0,-2 4 0 16,2-3-2-16,1 2 4 0,-2 0 5 0,-2 2 2 15,3 2-2-15,-4 0-2 0,3 4 0 0,-2-2 2 16,3-3-7-16,-4 6 11 0,-1-1 1 0,1 0-7 16,-1 1 3-16,0 1-8 0,3-1 9 0,-3 3-4 15,0 11-1-15,-4-14 4 0,3 1-3 0,0 14 1 16,2-2 12-16,-4-2-8 0,-1-8-5 0,1 11 1 15,2-1 6-15,-3 3 0 0,-7-12-5 0,7 13 7 16,-2-2 6-16,2 6-1 0,-4-6 6 0,0 6-7 16,0-1 2-16,-1 0 0 0,1 3-3 0,-4 0 8 15,2 1-6-15,-1 2-2 0,-2 0 3 0,-1 3-6 0,-3-2 1 16,2 2 2-16,-2 1 0 0,-1 4-1 16,-3-3-4-16,0 3 3 0,-1 0-8 0,-3 1 7 15,3 2-8-15,-4 2 2 0,-1 1-1 0,-3-3-2 16,3 5 5-16,-13-6-6 0,11 8 1 0,0-6 4 15,-11 4-1-15,12 2-6 0,-1 3 0 0,-15-2-1 0,3 1 3 16,10 1 1-16,-14-4-5 0,1 8 3 16,-2-1 0-16,1 0 2 0,0 2-1 0,-2-4 0 15,2 4-1-15,-2-2-3 0,1 0 4 0,-1 0 3 16,-2 3 2-16,2-3-4 0,0 4 0 0,2-2 0 0,-2 2-2 16,1-4-5-16,-5 4 7 0,4-2-1 15,-2 0-1-15,3-1-4 0,1-1 5 0,0 4 0 0,-1-2-4 16,2-1 4-16,-5-1-4 0,5 4 6 15,0-2-6-15,-1 3 3 0,2-1 2 0,1-1-2 16,-7 0-1-16,3 1-3 0,1 1 3 0,-1-2-2 0,2-1-1 16,-5 3 6-16,3-2-1 0,-1 2-3 15,-1-3 1-15,5 2 2 0,-1-1-4 0,-2 0 4 0,2-1-3 16,-1 3 1-16,2-1 2 0,1-2 0 16,1-1-4-16,-4 1 4 0,0 0-5 0,4-2-1 0,-4 4-4 15,2-2 12-15,-1-1-5 0,0 1-4 0,3-2 4 16,0 3 3-16,-4-3-1 0,7 0-3 0,8-1 1 15,-14 2 0-15,-1 1 0 0,3-2-2 16,-3 2 1-16,3-1 4 0,-2-1-3 0,2 2 1 16,-6-2 0-16,4 2 1 0,3-1-3 0,0-1 1 0,-1 1-1 15,-1-1 5-15,0 1-5 0,-1 0 2 0,13-2 5 16,-10 2-3-16,10-3-4 0,-13 5 4 0,0-3-2 16,-3 0-1-16,6 1-1 0,0-1 4 15,-1-1-3-15,2-2 2 0,9 3-1 0,0-3 5 0,-10 2 2 16,13-1-5-16,-15 1 2 0,16 1-2 0,-16-2-3 15,3-1 2-15,10 3 3 0,-10-1-1 16,9-2 3-16,3 0-2 0,-13 2-5 0,0 1 0 0,10-2 3 16,-8 1-1-16,-6-2-2 0,3 2 3 0,-2-1-2 15,16 0 2-15,-16-1-2 0,4 3-1 0,-2-3-2 16,12 0 4-16,-16 2 1 0,5 0-2 0,1-2 3 16,8 0-3-16,-8 0 0 0,-3 1 1 0,2-1 1 15,-2 0-1-15,3 0-5 0,0 1 3 0,-2-2 1 16,1 0-1-16,-1-1 1 0,1 1 0 0,-1 0 4 15,13 1-8-15,-14-3 0 0,-2 3 6 0,15-1-1 16,-13-2 1-16,-1 1-2 0,2-1 0 0,2 2-1 16,-2 1 1-16,-2 0 1 0,3-2-2 0,0 2 1 15,0 0-1-15,11-2 1 0,-15 2 3 0,2 0-4 16,2-3 8-16,12 3 1 0,1 3-2 0,-18-6-1 16,1 6-1-16,16-6 1 0,0 1 3 0,-14 2-1 15,2 2 1-15,12-3-3 0,-12 0 0 0,12-1 2 16,6 1-2-16,-19 0-3 0,12 0 2 0,0-1 0 15,-11-1 1-15,14 2 0 0,-2 1 0 0,0-1 1 16,1 1-1-16,1-2 1 0,-3 0 0 0,4 2 1 16,-1-1-1-16,-1-1 0 0,0 2 1 0,2-2 0 15,0 1 2-15,2 1-4 0,0-3 1 0,0 3-4 16,0-2 5-16,4 2 0 0,-3-4-1 0,-2 4-2 16,3-1-1-16,2 1 1 0,-1-1 0 0,0 1-1 15,1 0 2-15,-1 1-1 0,3-1 3 0,-3 0-7 16,3 1 6-16,-3 1-4 0,10-1 2 0,-1-1-2 15,-5 0 2-15,4 1-1 0,-5-1 0 0,6 0-1 16,-6 0 3-16,9 2-1 0,-3-2-2 0,3 1 0 16,-3-1 2-16,3 0 2 0,0 0-2 0,1 0-2 15,-1 2-1-15,1-4 1 0,-1 4 3 0,-2-2 3 16,2 1-7-16,0-1 2 0,0-1 3 0,1 2-2 16,1-1-1-16,-3 1-1 0,4-2-1 0,-1 1 0 15,-1 0 2-15,4 1 1 0,-7-2-3 0,6 2 0 16,-3 0-1-16,-2 1 3 0,3-2-6 0,2 0 5 15,-2 1-2-15,-1-1 2 0,4 0 3 0,-1 1-6 16,-2 0 2-16,2 1-2 0,2-2 4 0,-2 0-5 16,-1 0 4-16,0 2-2 0,-1-2 3 0,2 3-2 15,-2-3-4-15,-1 2 3 0,-1-1 0 0,3 0 0 16,2-1-1-16,0 1 2 0,-4 1-3 0,1-2 3 16,2 1 2-16,3-1-4 0,-3 0 1 0,-2 0 0 15,2 1 0-15,2-1 0 0,-1 0 0 0,3 0 1 16,-4 0 0-16,2 3 0 0,-3-3 0 0,1 0 0 0,2 2-3 15,-1-2 5-15,1 0-3 0,-1 0 1 0,1 0 2 16,-1 0-4-16,-1 0 1 0,1 2-1 16,1-1-2-16,0-1 2 0,-1 2 1 0,1-2-4 15,0 0 2-15,0 1 4 0,-1 0-1 0,1 0-1 16,-1 2-2-16,1-3 2 0,0 1 1 0,-1-1-2 16,4 0 4-16,-3 3-6 0,0-3 15 0,3 0 1 0,0 0-13 15,0 0 4-15,1 0-3 0,-3 0 9 16,2 0-1-16,-2 0-3 0,1 0 3 0,1 0-7 15,0-3 3-15,-2 6-1 0,2-3-4 0,0 0 5 0,-3 0-4 16,5 1 3-16,-3-1-1 0,-1 0-2 0,2 1 2 16,0 1-2-16,-2-2 3 0,3 2-2 15,1-2 0-15,1 1-1 0,-1 1-3 0,1-2 6 16,7 0-4-16,-14 0 4 0,6 0-3 0,2-2 2 16,6 2 1-16,-12 2 3 0,12-2 5 0,-8-2 3 0,8 2-1 15,-7-1-3-15,7 1-3 0,-12 1 1 0,6-1 0 16,6 0 1-16,-8 0 1 0,8 0 1 0,-10-1-2 15,5 0-1-15,5 1-3 0,-9-1 0 0,4-1-3 16,5 2 2-16,-9 0 0 0,9 0-4 16,-13-1 2-16,13 1-1 0,-9-1-2 0,4 1 0 0,0-3 0 15,-4 3 2-15,9 0-1 0,-9 0 0 0,5-1 0 16,4 1 4-16,-9-4 2 0,4 4-1 0,5 0-1 16,-9-1-5-16,9 1 10 0,-10-3-3 15,3 2 1-15,7 1-2 0,-10-2-4 0,3 2 7 0,2-2-3 16,5 2-3-16,-13 0-1 0,5-3 1 0,8 3 0 15,-9 0-1-15,1-2 1 0,3 2 1 0,-2-2-3 16,-1 1 0-16,2 0-6 0,-1-2 7 16,7 3-6-16,-16 0 6 0,8-3 1 0,0 3-5 0,2 0 3 15,-4-1-2-15,-2 0-2 0,3-1 1 0,0 1 1 16,-1-1 1-16,0 0-3 0,2 2 3 0,1-2-1 16,-4-1-1-16,1 3 4 0,0-1-6 0,0 1 3 15,-2-3-2-15,3 2 0 0,-2-2 3 0,1 2-2 16,-2 0-1-16,4-1 1 0,-3 0 2 0,1-1-6 15,1 2 2-15,-3 1 3 0,3-1-4 0,0 1 3 16,-2-3 2-16,-1 1-3 0,3 2-3 0,-1 0 4 16,2-1-1-16,1 0 2 0,-2 1-8 0,1-1 7 15,-3 1 1-15,1 1-1 0,2-1-1 0,0 0 1 16,2 0 0-16,-3 0 0 0,9 0-5 0,-13-3 8 16,7 5-6-16,-1-2 4 0,-3 1-6 0,10-1 3 15,-10 0 4-15,2 1-5 0,1 0 4 0,0-1-2 16,-2 3-2-16,5-3 0 0,-2 2-1 0,-2-1 2 15,8-1 1-15,-9 0 1 0,5 3 0 0,1 0-2 16,3-3 2-16,-12 0 1 0,7 0 2 0,-1 3-5 16,-1-2 3-16,1 2 2 0,0-3-6 0,6 0 3 15,-9 4 2-15,3-3-5 0,0 1 4 0,-2-1 0 16,2 1 2-16,2 1 0 0,-2-2-4 0,6-1-3 16,-13 3 5-16,9-2-1 0,0 0 3 0,0-1-3 15,4 0-1-15,-7 3 5 0,7-3-4 0,-8 3 1 16,8-3-3-16,-7 1 0 0,7-1 5 0,-6 1-2 15,6-1 0-15,-6 2-1 0,6-2 3 0,0 0-4 16,-4 1 1-16,4-1 3 0,0 0-1 0,-4 1-1 16,4-1 3-16,0 0-4 0,0 0 1 0,-10 0-1 15,10 0 7-15,0 0-6 0,0 0-1 0,0 0 1 16,0 0 2-16,-9 0-3 0,9 0-1 0,-5 3-1 16,5-3 5-16,0 0-3 0,-9 0-3 0,9 0 3 15,0 0 3-15,0 0-3 0,-10 0 6 0,10 0-6 16,0 0 1-16,-8 0 0 0,8 0-1 0,0 0 2 15,-8-3 0-15,8 3 3 0,0 0-3 0,-6 0-2 16,6 0 0-16,0 0 3 0,-7-2 1 0,7 2-5 16,0 0-1-16,-11-4 0 0,6 1 3 0,5 3 1 15,-10-3 2-15,6 1-4 0,4 2 4 0,-13-2-5 16,13 2 4-16,-9-2-9 0,2-1 11 0,0 2-5 16,2-3 3-16,-1 4-8 0,1-3 5 0,-3 2-1 15,3 0-4-15,5 1 5 0,-9-4-1 0,4 3 2 16,1-1 2-16,4 2-4 0,-8-2 2 0,8 2 4 15,-6-3-11-15,2 2 8 0,4 1-3 0,-6 0 4 16,6 0-7-16,0 0 4 0,-8-1-4 0,8 1 5 16,-9-3-3-16,9 3 2 0,-5-2-1 0,5 2-1 15,-8-1 1-15,8 1-4 0,0 0 3 0,-5-1 2 16,5 1-6-16,-6-1-2 0,6 1 10 0,0 0-6 16,0 0 0-16,-8-2 4 0,8 2-5 0,0 0 6 15,0 0-4-15,0 0 4 0,-9 2-4 0,9-2 7 16,0 0-2-16,-8 1-4 0,8-1 2 0,0 0-5 15,0 0-7-15,0 0-19 0,-7 1-36 0,7-1-52 16,0 0-67-16,0 0-75 0,-6 3-100 0,6-3-135 16,-10 7-1380-16,5-6 624 0,5-1 418 0</inkml:trace>
  <inkml:trace contextRef="#ctx0" brushRef="#br0" timeOffset="28780.592">10457 4456 2703 0,'0'0'84'0,"0"-7"-40"0,0 7-25 0,0 0-9 16,0 0-9-16,-20 9 5 0,12-1-5 0,-7 15 6 0,-1 5 9 15,1 2 8-15,-9 16 16 0,5 3 6 0,-2 9 16 16,-3 20 8-16,-1 0 5 0,10-23 2 0,-2 25 0 16,5-20 7-16,-6 30 6 0,3 2 5 15,-2 9 0-15,11-9 11 0,-5 0-1 0,4-2-2 16,1-6 2-16,4 5-10 0,7-4-3 0,4 2-8 0,3 1 0 16,4-2-3-16,4-3-17 0,5 0 4 0,6-5-8 15,-4-22-6-15,17 17-2 0,-4-23-9 16,19 19-9-16,-17-23 7 0,26 12-8 0,2 1-3 0,1-7-2 15,-18-16-3-15,36 13-11 0,-2-10-3 0,1-5-11 16,3-5-35-16,9-5-44 0,2 0-49 0,-5-4-44 16,5-2-50-16,-1-2-51 0,9-7-49 0,-1-3-67 15,3-3-785-15,2-2 392 0,1-9 260 0</inkml:trace>
  <inkml:trace contextRef="#ctx0" brushRef="#br0" timeOffset="29676.779">18414 4141 10 0,'4'-2'179'0,"1"0"-11"0,-5 2-14 0,12 0-1 16,-12 0-5-16,15 4 0 0,-6 1 1 0,0 5 4 15,5 1-8-15,-1 5-2 0,5 5-6 0,-3 1-1 16,3 4-5-16,2 2-10 0,-3 1-6 0,7 1-4 16,3 11-3-16,0 2-9 0,0 0 0 0,-2 7-10 15,0-4-1-15,1 5 0 0,-3 0-2 0,4 2 5 16,-9 0-7-16,8 1-3 0,-3-1-7 0,-3-2-7 15,2 2-2-15,1 0-6 0,0-2 12 0,-3 5-15 16,2-5 3-16,-3-1 2 0,-5 6 0 0,4-2-4 16,-5-2-5-16,-3 2 2 0,2-1 7 0,-6-2-1 15,-2 2 7-15,2 1-3 0,-6-3 3 0,-6 4 12 0,0-2-4 16,-5-3 1-16,2 1-3 0,-1 3-3 16,-4-1-1-16,0 7 1 0,-4-4-6 0,0-3 0 15,-3 2-7-15,-1-3-3 0,-4 2 1 0,2-6 0 16,-3 4-7-16,-1-5-4 0,0-1-1 0,-4-2-3 0,4 2 2 15,-1-8-7-15,8-8-3 0,-10 10-4 0,7-11 0 16,2 0-5-16,-1-5-9 0,4 2-14 0,1-6-32 16,2-1-43-16,2-4-60 0,1-6-75 15,0-1-84-15,5-4-101 0,-2-3-1061 0,10-1 486 16,-18-9 322-16</inkml:trace>
  <inkml:trace contextRef="#ctx0" brushRef="#br0" timeOffset="30927.227">19545 6000 10 0,'-6'2'234'15,"-3"0"-3"-15,1-2-6 0,3 0-5 0,5 0-6 16,-12 3-9-16,12-3-11 0,-6 0-12 0,6 0-17 0,-5 2-13 15,5-2-13-15,-4 2-10 0,4-2-8 0,0 0-11 16,0 0-14-16,-5 1-3 0,5-1-10 16,0 0-5-16,0 0-6 0,0 0-7 0,0 0-8 0,0 0-1 15,0 0-6-15,0 0-2 0,0 0 2 0,13 7-1 16,-8-5 3-16,1 1-4 0,6 4 2 0,-2-2 5 16,4 0-2-16,2 3-4 0,1 0 4 0,2 2-3 15,0 0-6-15,0-3 1 0,-1 5 5 0,8 1-11 16,1 1 8-16,0-4-1 0,1 2 2 0,3 0 0 15,-3-2-7-15,1 2 4 0,-1 0-6 0,3-3-3 16,-3 4-3-16,0-4-2 0,2 0-1 0,-5 3 7 16,2-2-8-16,1 1 7 0,4 2 6 0,0-5 2 15,0 5 0-15,1-2 6 0,3 0-4 0,1 2-4 16,0-2 0-16,-4-2-2 0,3 0 4 0,1-4 7 16,-1 7-3-16,2-4 3 0,-1 0-3 0,4 1-2 15,-4-2-2-15,2 3-2 0,-2 0 31 0,1-3-12 16,-1 0-5-16,-1 2-3 0,0-2-3 0,-2 1-5 15,3-1-3-15,-5 0-2 0,-4-2-1 0,-1 1-1 0,-5 0-2 16,-2-2-3-16,3 4-3 0,-3-3 0 16,0-1 0-16,0 1-1 0,0 1-4 0,1 0 3 0,7 1 0 15,-11 1 1-15,3-2 2 0,2 2-4 0,2-1-2 16,-4 1 1-16,1 0 1 0,0 1-1 0,-2-1 0 16,9 2 0-16,0 2 1 0,0-1-3 0,-1-1 0 15,4 2 1-15,-2-3-3 0,1 2-1 0,1-1 1 16,-2-2-2-16,-1 2 1 0,1-2-2 0,-1 2 2 15,0 0-1-15,-2-1 3 0,1 0-3 0,1 2-1 16,1-1 1-16,-10-4 0 0,8 4 0 0,1-3 1 16,-2 5-6-16,-7-7 0 0,9 2-2 0,-7-2 0 15,-5 0-3-15,-3-5 1 0,6 2 0 0,-7 1 1 16,0 0-4-16,0 1-1 0,-2-4 2 0,3 3-1 16,-3 0 1-16,2-2-2 0,-6 1 1 0,3-1-1 15,-3-1 1-15,1 0-3 0,-7 0 1 0,8 2 3 16,-8-2 2-16,5 0 0 0,-5 0-1 0,5 2 2 0,-5-2-1 15,0 0-2-15,6-7-1 0,-3 3 1 0,-3-1 1 16,0 0-3-16,-2-2-1 0,0-1-4 16,-3-3-2-16,1 1 0 0,-2-5-1 0,-1 1 2 0,-2 0-6 15,3-1-1-15,-6 1-1 0,3-2 1 0,-1 3 0 16,-3-1 2-16,6 5 3 0,-1 1-4 0,-1 0 0 16,1-1 1-16,3 3 2 0,-1-1-1 0,0 2-1 15,2 0 2-15,-1 0-3 0,1 1 4 0,0 1-3 16,3 0 2-16,1 3-2 0,-6-5 1 0,6 5-3 15,-5-4 2-15,5 4-2 0,-1-3 1 0,1 3-4 16,0 0 1-16,0 0 1 0,0 0 2 0,0 0 5 16,3 17 1-16,-1-7 3 0,2 0 6 0,1 6 3 15,4 1 10-15,0-2 7 0,6 7 4 0,-7-3 2 16,7 3 4-16,-2 0-5 0,2 3 12 0,2-2-4 16,0 1 3-16,-4 0 5 0,4 1 0 0,-1 1 8 15,2-1 2-15,-2 0-4 0,-2 0-4 0,-5-8-3 16,0 3-9-16,-4 3-18 0,-2-5 24 0,-3 11-7 0,-3-9-12 15,-9 6 7-15,-3-2 0 0,-5-2-7 16,-2 4-3-16,-3-6-4 0,-7 1-14 0,6-4-27 16,-5 0-44-16,3-2-51 0,0-1-66 0,0-1-68 0,3-2-77 15,-2 0-69-15,5-3-77 0,3-5-103 0,-3 0-1242 16,-1-3 605-16,5-2 404 0</inkml:trace>
  <inkml:trace contextRef="#ctx0" brushRef="#br0" timeOffset="34093.165">23021 7034 101 0,'-1'-9'211'0,"-2"1"12"0,3 2 12 0,-1 0 10 16,0 1-10-16,-1 1-12 0,1 2-18 0,1-4-23 15,0 6-19-15,0 0-19 0,0 0-11 0,0 0 0 16,0 0 16-16,0 17-10 0,0-5 1 0,1 8-1 16,1 5 1-16,0 4-11 0,5 0-4 0,-4 0-7 15,2 3-6-15,-1-3-6 0,0 1-10 0,-1 0-8 16,1-1-10-16,-2 0-5 0,1-4-4 0,2 7 2 16,-4-5-11-16,0 2-10 0,0-9-4 0,-1-2-2 15,0 0-3-15,-1 1-3 0,0-2-9 0,-3-6 2 16,2 1 1-16,-1-5-8 0,2 0 5 0,0 0-1 0,-2-5 0 15,-1 1-6-15,4-3 15 0,0 0-21 16,-10-12-2-16,2 0 4 0,3-6-15 0,-4-11 5 16,4-3 1-16,-8-12-8 0,8-6 5 0,-4-4 1 0,4-2-6 15,-4-1-2-15,4-4 1 0,1 3 2 0,4 1 1 16,0 2 4-16,0 6 6 0,4 15 11 0,-3 0 9 16,6 3 2-16,-4 5 7 0,1 9-3 15,0 0 2-15,1 7-4 0,3-2-3 0,1 4-5 0,0-1-8 16,1 6 4-16,3 0 0 0,0 3-4 0,4 1 1 15,1 4-8-15,3 3 10 0,-3 3-4 0,4 4 1 16,-3 5 1-16,-4 1 7 0,0-2 0 0,-6 8 3 16,-2-1-1-16,-5 2-1 0,3 0 2 0,-10 1-4 15,0 1-2-15,-4 0-4 0,-2 0 3 0,-3 2-5 16,-1 1-1-16,-9 7 0 0,4-7-12 0,-1-4-9 16,-8 9-50-16,11-10-60 0,0-1-54 0,3-2-60 15,-2 0-57-15,8 1-74 0,0-9-1154 0,2 0 503 16,0 0 336-16</inkml:trace>
  <inkml:trace contextRef="#ctx0" brushRef="#br0" timeOffset="34250.671">23590 7417 65 0,'2'-6'369'15,"-1"1"-33"-15,2-2-37 0,-3-1-27 0,0 6-25 16,-3-5-19-16,2 2-26 0,1 5-23 0,0-6-21 15,0 3-65-15,0 3-65 0,0 0-63 0,4-2-61 16,-4 2-70-16,7 0-561 0,-7 0 243 0,8-5 160 16</inkml:trace>
  <inkml:trace contextRef="#ctx0" brushRef="#br0" timeOffset="35061.647">23841 6945 125 0,'-3'-16'414'0,"-3"1"-37"16,2 3-26-16,-1 2 0 0,4 2-8 0,-5-1-5 15,3 5-19-15,3-1-27 0,-1 0-28 0,1 3-26 16,0 2-29-16,-4-5-14 0,4 5-24 0,0 0-19 16,0 0-14-16,0 0-13 0,11 11-11 0,-7-8-10 15,0 2-13-15,1-1-10 0,-2 2 3 0,0-4-17 16,-1 3-4-16,2 0-10 0,1-1-2 0,-4 1-6 15,0-2-5-15,3 0-3 0,-1-1-3 0,-3-2 4 16,1 4-2-16,2-1 7 0,-3-3 8 0,0 0 14 16,0 0 7-16,2 2 8 0,-2-2 5 0,0 0-7 15,0 0-4-15,0 0-10 0,0 0-4 0,0 0-5 0,-5-14-8 16,5 14-2-16,-1-6-5 0,1 0-4 16,-3 1-4-16,2 3-2 0,-3-2-1 0,4 0-4 0,0 4-7 15,0-7 3-15,-4 5-1 0,4 2-3 0,0-5 0 16,0 5 0-16,-5-5-3 0,5 5-1 0,0 0 1 15,0-3-1-15,0 3-5 0,-1-4 4 0,1 4-4 16,0-5 1-16,0 5-2 0,-4-3 1 0,4 3 4 16,0 0 4-16,0-4-2 0,0 4-1 0,0 0 2 15,0 0 1-15,0 0 3 0,0 0 4 0,0 0-1 16,0 0-3-16,0 0 6 0,0 0 0 0,0 0 2 16,-4-4 1-16,4 4 1 0,0 0-1 0,0 0 0 15,0 0 0-15,0 0 6 0,0-4 1 0,0 4-1 16,0 0 4-16,0 0-3 0,0 0-2 0,0 0 0 15,0 0-7-15,0 0-4 0,0 0-4 0,0 0-6 16,0 0 1-16,0 0-8 0,0 0 4 0,8 9-7 16,-2-2 10-16,-1 3-1 0,6 3 0 0,3 3-3 0,-3-1 3 15,6 8-3-15,2-4 6 0,-5-3-6 16,3 4 5-16,2 1-8 0,1 1 6 0,-1 0-5 16,3-3 4-16,0 1-4 0,0 0-1 0,-1-6 1 0,2 0 0 15,-6-2 1-15,-2-2 0 0,2-1-2 0,-1-2 0 16,-4-2 0-16,1 0 7 0,-2-3 0 0,2-2-5 15,-3-3 0-15,1-4-1 0,2-2-3 0,0-4 3 16,0-3-5-16,4-5 2 0,-4-4 3 0,-2-1-4 16,-1 0 1-16,1-4 6 0,-4 1-4 0,2 0-5 15,-1 1 9-15,-3 4-9 0,-2 8 7 0,0-1 0 16,-2 6 10-16,-1 0 10 0,2 4 16 0,-2 0 4 16,1 2-4-16,-1 1-8 0,1 1-5 0,-1 3-7 15,0 0 4-15,0 0 6 0,-6 17 5 0,-2 1-1 16,1 7-3-16,0 1 2 0,-3 7-1 0,1-2 6 15,-1 4 4-15,1-2-33 0,-4 13-12 0,0 1 0 16,-2-2 0-16,1 0 0 0,1-10 0 0,-1 8 0 0,0-8 0 16,-1 11 0-16,-2-3 0 0,7-10 0 0,1 0 0 15,-1 0-33-15,3-3-163 0,5 0-68 0,2-5-88 16,2-1-77-16,1-6-80 0,6-3-77 0,1-4-1356 16,2-6 648-16,5-5 432 0</inkml:trace>
  <inkml:trace contextRef="#ctx0" brushRef="#br0" timeOffset="35199.277">24632 7482 84 0,'18'-8'408'0,"-9"4"-33"0,-3-1-33 16,-1 1-28-16,1-1-8 0,-2 1-1 0,-2 1 2 15,2 0-5-15,-1 1-10 0,-3 2-15 0,3-7-25 16,-3 7-28-16,4-2-25 0,-4 2-27 0,0 0-55 16,4-3-66-16,1 0-82 0,-5 3-114 0,6 0-125 15,2-1-1025-15,-4 0 433 0,5-3 286 0</inkml:trace>
  <inkml:trace contextRef="#ctx0" brushRef="#br0" timeOffset="37293.051">25819 7221 97 0,'4'-1'291'15,"-4"1"-29"-15,9-5-25 0,-1 0-18 0,2-1-11 16,0 2-8-16,3-6-3 0,2 4-6 0,1-7-4 16,2 1-6-16,-2-1-5 0,3-4-9 0,-1 5-7 0,-4 1-9 15,8-9-7-15,-4 2-14 0,0 0-9 0,1-4-5 16,-4 0-9-16,1-2 0 0,-2-4-9 16,-2 1-3-16,-1-2-10 0,-5-3 8 0,1 0-1 0,-1 1 1 15,-4 2 13-15,0 0 7 0,-4-1 18 0,-6 3 7 16,4 9 4-16,-1 1 5 0,-2 0-3 0,2 5 16 15,-4 3-14-15,1-2-13 0,-1 5-16 0,-2 3-12 16,1 0-9-16,-2 6-16 0,-3 4-7 0,-2 6-8 16,-2 8-5-16,0 5-7 0,-3 16-8 0,1 4-6 15,5 7-1-15,1-1-2 0,6 5-4 0,0 1-2 16,6 0-7-16,3 0 0 0,3 1-8 0,6-3-3 16,0-1-14-16,2-4-10 0,7-2-11 0,-2 2-11 15,4-5-19-15,-1 0-13 0,5-2-17 0,-2-1-8 16,1-1 1-16,-6-13 15 0,-4 3-13 0,-1-9 1 15,-1-3-17-15,-4-3-6 0,-2 0 6 0,-1-5 10 16,0-2 8-16,-4-3 15 0,0-1 7 0,-4-3 3 16,0 0 4-16,-1-3 11 0,5 0 1 0,-16-4 7 15,3-2 8-15,-1 1 5 0,-4-4 2 0,0 0 9 16,3-2 1-16,-3-2 9 0,2 2 9 0,2-1 13 16,4-3-4-16,1 6 3 0,2-3 0 0,4-1 1 15,-1 5-10-15,4-5 5 0,4 1 5 0,-1-4-6 0,5 2-8 16,4-1-2-16,2 0 6 0,0 0-1 0,9-2-2 15,0-1-1-15,-1-1-2 0,1 2 1 0,0-4-2 16,0 1 3-16,-3-1-5 0,3-1 4 0,-1-4 5 16,-3-2-3-16,3 1-5 0,-2-2 14 0,-3-2-13 15,9-10-4-15,-7 10 4 0,-1 2 3 0,-1 2 10 16,-4 2 15-16,1 4 17 0,-5 5 14 0,-1 2 16 16,-2 1 13-16,-1 6 14 0,1-4 7 0,-3 6-1 15,0-1-2-15,-2 2-8 0,2 1-1 0,-2-1-17 16,-1 4-12-16,4-4-10 0,-4 4-7 0,0 0-3 15,0 12-3-15,0 0-5 0,0 3 1 0,-3 7-8 16,3-1-4-16,0 4-2 0,0 1-4 0,3-2 1 16,-2 1-3-16,4 0-3 0,-4-1-2 0,3-3-4 15,0-3 1-15,1 1-3 0,3-1 0 0,-2-2-4 16,3 0-1-16,0 1 1 0,4-4-4 0,-1-2 0 16,2-1 3-16,3-5-4 0,-1 2-1 0,4-5 3 15,-3 1 2-15,2-6-5 0,1-2-2 0,7-4 4 16,-4-5-1-16,2-4-4 0,-2-1-3 0,1-2 0 0,-4-5-2 15,1-1 0-15,-1-3 2 0,-1 1 0 0,-2-1 2 16,-6 4 0-16,2 1-1 0,-5 2 4 16,-4 7 0-16,-3 3 5 0,3 4 4 0,-4-2 4 0,0-1-2 15,-4 3-2-15,3 1 2 0,-3 3-3 0,0-3-1 16,0 4-3-16,0 0-5 0,2 1-1 0,2 3 0 16,-11 7-1-16,4 1 0 0,-1 2 1 0,-1 6-1 15,-3 8-2-15,1 1 3 0,6 0-2 0,-1 2-1 16,1 2 1-16,2 1 7 0,3 1-8 0,0 1 5 15,3-2-2-15,2-1-3 0,-1 4 0 0,1-3 2 16,1 3-8-16,3-2-2 0,3 1-5 0,-1 0-7 16,4 1-1-16,2 10-10 0,-2-11-5 0,1-3-10 15,-2 1-2-15,1-1-3 0,-1-3 3 0,-2-2 1 16,-3-7-3-16,-3 0 2 0,-1-2-4 0,-2-2 7 16,-2-1-3-16,-1-1 3 0,-1 1 9 0,-3-4 4 15,-1 0 1-15,-2-2 4 0,0-2 3 0,-4-1 5 16,-1-3 2-16,0 0 2 0,-7-3 3 0,2-2 6 0,-2-1-1 15,0-4 2-15,1 0 4 0,-7-3-2 16,8 1-1-16,4-1 3 0,0-2 16 0,3 2-14 16,5 0 1-16,0-2-3 0,1 0 1 0,4-2-2 15,5 0 4-15,3-2-2 0,5-4 4 0,3 3-3 0,3-4-1 16,2 3-1-16,3-3-1 0,2 1-3 0,10-9-2 16,-11 7 2-16,2 3 1 0,1-3 3 0,0-2-1 15,-4 1-2-15,2 1 6 0,-3-4 0 0,1 4 8 16,1-2-10-16,-4 4 2 0,-1-2 7 0,-1 4 11 15,-6 4 6-15,0 1 10 0,0 2 8 0,-6-1 6 16,0 4 8-16,0 3 7 0,-1-1 4 0,-1 1 5 16,-1 4 6-16,-4-1-8 0,4 4-5 0,-3-2-11 15,-1 3-1-15,0 0-12 0,0 0-2 0,0 0-2 16,-7 19-5-16,4-8-3 0,-1 5-2 0,-4 3-4 16,5-2-1-16,-6 11-4 0,2-6 4 0,5 3-11 15,-1-7-5-15,3 3-3 0,0-2-14 0,1-2-10 16,5 0-10-16,-1 2-9 0,-1-6-20 0,3-2-15 15,2 1 2-15,0-2 0 0,1-3 3 0,3-1 14 0,1-2 1 16,3-4 11-16,-3 0 0 0,2-3 9 16,2-1 4-16,-2-6 3 0,1-1 4 0,4-9 2 15,-3 2 5-15,2-4 5 0,-2-4 16 0,1 5 5 0,-3-4 22 16,-2 4 9-16,-5 4 28 0,-3-1 12 0,3 5 12 16,-4 4 14-16,-1-2 5 0,-3 5-1 15,1-2-1-15,0 4-13 0,1 0-11 0,-3 1-9 16,1-1-12-16,-1 4-13 0,0 0-2 0,0 0-2 0,0 0-9 15,4 17 0-15,-3-6-8 0,-1 2 2 0,4 3-6 16,-3 2 1-16,2 1-6 0,-1 0 3 16,2-2-7-16,0 0 2 0,4 0-5 0,-1 1-7 0,0-1-5 15,2-4-6-15,0 3-7 0,3-5-4 0,-3-3 2 16,6 2-2-16,-3-5 2 0,1 0 2 0,2-4 6 16,3-1-6-16,-4-2 4 0,3-5 1 0,-1-1-1 15,5-1 4-15,-2-8 1 0,3 0 2 0,-3-3 1 16,-1-6-2-16,-2 2-1 0,-3-2 4 0,-3-1-1 15,-1 0 5-15,-1 1-3 0,-3-2 5 0,-1 3-1 16,-4 6 2-16,-4-6 8 0,4 8 4 0,-4 2 2 16,3-1-1-16,-7 2 0 0,3 3-1 0,1 3-1 15,-1 0 1-15,2 1-3 0,1 3-3 0,-2-1-3 16,3 1-3-16,-2 0-6 0,3 4-6 0,0-4 2 0,0 4-8 16,4-2 6-16,-4 2-5 0,0 0 2 0,18 2-2 15,-5-2 2-15,1 3-3 0,4-2 4 16,1 2 2-16,-1-1-1 0,4 1 2 0,-4-3 1 0,-6 2 1 15,7-2 0-15,-6 1-1 0,5 1 0 0,-5 0 0 16,0-1-2-16,-2 1 1 0,1 2-1 16,-2 1 1-16,0 0 1 0,-2 0 2 0,2-2-1 0,-2 7 2 15,-2-4 1-15,3 6 3 0,-1-2-3 0,-3 2 3 16,1 4-3-16,1-1 8 0,-1 3-4 0,0 0 0 16,-1 2-3-16,1-2 2 0,0 2-4 0,1 0 4 15,1-2 0-15,5 3-1 0,-4-5 1 0,5-3 1 16,-4 2-2-16,6-4-3 0,-1-1 7 0,3-2-1 15,1-1 2-15,8-1-3 0,1-4 0 0,-1-2 3 16,0-2-2-16,2-2 0 0,0-3 2 0,2-4-2 0,-5-3 3 16,-2-3-3-16,-1 0 1 0,1-6-5 15,-2 2 6-15,-2-4-4 0,-2-1 1 0,0 3 4 16,-8-3-4-16,-2 8 3 0,-3 0 8 0,0-1-5 16,-5 2 5-16,-5 7 1 0,2-2 1 0,-3 5-3 15,-7 2-3-15,2 4 4 0,-4 1-3 0,-2 3-1 16,-1 6 1-16,-1 2-5 0,6 1-3 0,-6 12 3 15,4-2-5-15,1 0 1 0,2 3 2 0,7-5-19 0,5 8-17 16,-4-3-24-16,9 2-35 0,2 0-48 0,-1-3-68 16,6-2-66-16,2 4-69 0,-4-3-85 0,1-9-124 15,0 0-1144-15,-4 1 566 0,-5-6 376 16</inkml:trace>
  <inkml:trace contextRef="#ctx0" brushRef="#br0" timeOffset="38111.25">21878 9165 14 0,'-13'-3'350'0,"-6"1"-23"0,2 2-13 0,4 0-12 0,-1 0-5 15,5 2 1-15,1-4-1 0,-1 2-30 0,9 0-19 16,-10 0-23-16,10 0-24 0,0 0-17 0,-4 0-14 15,4 0-1-15,0 0-4 0,26-2 3 0,-6 2-6 16,12-5-2-16,5 2-12 0,13-3-4 0,4-1-7 16,-1 1-8-16,4 0-9 0,-1-1-7 0,-2 0-11 15,-1-2-6-15,-2 1-9 0,3 0-5 0,-17 4-11 16,-1 0-9-16,-2-1-4 0,-2 3-7 0,-10-1-14 16,-4 0-27-16,-7 3-32 0,2-1-38 0,-4 0-29 15,-4-1-53-15,-1 0-49 0,-4 2-39 0,-1-6-32 16,-6 2-20-16,-3-1-24 0,1-1-11 0,-9-5-14 15,0 3-848-15,-8-6 393 0,0-3 262 0</inkml:trace>
  <inkml:trace contextRef="#ctx0" brushRef="#br0" timeOffset="38327.177">22397 8936 1627 0,'-19'-18'-51'0,"4"4"35"0,-2 0 32 16,7-1 27-16,-3 0 19 0,4 3 26 0,0 0 26 15,2 4 24-15,-1-2 20 0,4 6 21 0,-2-4-6 16,1 4-2-16,3 1-10 0,0 1-15 0,2 2-15 16,-6-3 4-16,6 3 18 0,0 0 23 0,0 17 7 15,3-8 1-15,0 7 2 0,1 3 1 16,-2 0-2-16,7 6-7 0,-4 1-4 0,4 0-10 0,-4 1-11 15,4 2-9-15,-1 0-9 0,-4 0-10 0,1-1-13 16,-3 3-13-16,2-2-5 0,0 4-9 0,-3-4-7 16,3 3-9-16,0-3-11 0,1 3-11 0,3-2-25 15,-3-3-32-15,0 2-46 0,-1-3-60 0,1-6-67 16,1-3-59-16,2-2-45 0,-3 2-65 0,4-8-50 16,1-3-1138-16,2-2 514 0,-1-6 342 0</inkml:trace>
  <inkml:trace contextRef="#ctx0" brushRef="#br0" timeOffset="38663.346">23317 8797 76 0,'-2'-12'323'16,"-3"2"-22"-16,-2-1-14 0,0 0-3 0,0 4-7 15,0 1-11-15,-4 1-2 0,0 2-17 0,-1 3-3 16,-3 4-6-16,0 6-16 0,-3 0-7 0,1 2-16 16,-6 5-7-16,4 6-3 0,0 2-13 0,0 0-4 15,3 5-3-15,0-3-8 0,-3 5-2 0,7 3-4 16,-1 0 1-16,3 1-5 0,4-3-9 0,-1 1 0 16,1 1-17-16,2-1-7 0,0-2-5 0,7-1-7 0,-2 0-11 15,7-4-8-15,-6 1-6 0,7-5 5 0,0 1-13 16,3-7-6-16,-1-1-6 0,7 6-8 0,-4-9-2 15,1 0-3-15,10-2-4 0,0 0-3 0,-2-6-6 16,4 2 0-16,1-4-10 0,2 0-15 0,-2-3-28 16,1-2-46-16,-1 1-62 0,4-6-91 0,-2-3-85 15,0 1-96-15,5-1-113 0,-5-4-1198 0,1-4 569 16,-2 3 380-16</inkml:trace>
  <inkml:trace contextRef="#ctx0" brushRef="#br0" timeOffset="38814.931">23835 9339 364 0,'5'-3'376'0,"-1"-1"-37"0,-2-2-10 0,1 4-6 16,-2-1-13-16,3 1-20 0,-4 2-24 0,1-9-21 0,3 9-30 15,-4 0-23-15,3-6-20 0,-3 6-29 16,2-2-39-16,2-1-52 0,0-1-59 0,2 1-68 16,-2 1-77-16,5-3-88 0,-4 1-842 0,3-4 360 15,2 1 240-15</inkml:trace>
  <inkml:trace contextRef="#ctx0" brushRef="#br0" timeOffset="39293.764">24156 8843 273 0,'-4'-17'461'0,"1"5"-4"0,0 1-4 0,0 5-15 15,2-1-29-15,-1 2-34 0,2 1-35 0,0 4-30 16,2-8-25-16,2 7-13 0,3 1-18 0,3 3-10 15,3 2-12-15,4 1-8 0,2 5-17 0,5 1-19 16,0 0-17-16,2 3-13 0,1 1-18 0,0 1-11 16,-2 0-15-16,-4 0-9 0,0-1-15 0,0 2-6 15,1 1-7-15,-6-6-7 0,-3 1-5 0,2-2-9 0,-2-4-7 16,0 1-9-16,-2-2-2 0,0-2-2 16,1 0-2-16,1-2 3 0,0-4-10 0,4 0-1 15,-1-4-3-15,2-1-5 0,0-5 2 0,3-4 0 0,0-3-5 16,-2-4-3-16,3 0 1 0,-5-3-4 0,-1-4 1 15,0 4 0-15,-1-1-1 0,-5 1-5 16,-2 6 5-16,-1 5 8 0,0-3 8 0,-3 7 15 0,-2 1 18 16,-1 2 18-16,1 3-11 0,-1-2 17 0,-1 2-5 15,1 0-7-15,-1 4-15 0,0 0-1 0,0 0 0 16,-6 10-3-16,-1 5 1 0,0 1 1 0,-7 8 5 16,3 1 3-16,0 2-12 0,1 2-4 0,-3 0-36 15,0 2-9-15,2 3 0 0,-2 0 0 0,-1 9 0 16,-4 1 0-16,0-1 0 0,0 1 0 0,0 0 0 15,6-8 0-15,4-5 0 0,0 6 0 0,3-2 0 16,-1-3-135-16,2-3-68 0,1-2-75 0,6 0-75 16,0-11-38-16,4 1-54 0,3-5-55 0,6-4-1462 15,4-6 654-15,3-4 436 0</inkml:trace>
  <inkml:trace contextRef="#ctx0" brushRef="#br0" timeOffset="39417.434">25053 9324 208 0,'17'-9'356'0,"0"-2"35"0,-7-1-10 16,-1 5-14-16,-4-2 5 0,-1 4 12 0,3-1 1 15,-5 1-6-15,3 1-16 0,-3-1-22 0,0-2-22 16,2 6-29-16,-3-6-23 0,3 3-28 0,-4 3-25 16,0 1-32-16,4-5-41 0,-4 5-66 0,0 0-104 15,-4-5-123-15,4 5-132 0,-4-3-163 0,4 3-1135 16,-7-3 528-16,-2-2 352 0</inkml:trace>
  <inkml:trace contextRef="#ctx0" brushRef="#br0" timeOffset="41626.806">26117 8877 47 0,'6'2'346'0,"0"-1"-37"0,-1-1-30 0,-5 0-27 15,7 0-24-15,0 1-16 0,0-3-10 0,-3 0-16 16,3-1-9-16,0-2 1 0,3-1-6 0,-1-3-1 16,6-3-12-16,1 1 1 0,-2-6 2 0,5 0 2 15,3-5-11-15,-7-2-1 0,3 0-6 0,0-1-11 0,-1-1-8 16,-2-3 2-16,0-3-16 0,-4 1-12 0,-1 0-8 16,-4-6-3-16,1 2-3 0,-3-11-8 15,-2 13-3-15,-2 4 5 0,-4 2 7 0,2 1 16 0,-1 7 1 16,-6 1-4-16,0 5-3 0,0 5-5 0,0-1-7 15,-2 3-8-15,2 5-7 0,-3 1-8 0,0 5-6 16,-4 6 0-16,-5 6-10 0,-1 5-5 0,5 5-4 16,-6 15-2-16,0 1 0 0,5 4-6 0,4 4-2 15,3 1-4-15,4 3-3 0,2 2-1 0,2-1-2 16,1-1-2-16,4 3-1 0,6-3-3 0,1-1 0 16,4 1-7-16,6 0-7 0,0-3-6 0,3 2-7 15,1-5-9-15,8 1-10 0,0-6-11 0,-1 0-19 16,-2-3-4-16,-7-10-5 0,-2 2-4 0,-4-3 4 0,-6-3 10 15,-1 2-1-15,-7-10 6 0,-1 0 7 16,-1 0 6-16,-7-4 5 0,3-5 3 0,-8 2 5 16,-5-3 5-16,-1-3 2 0,3-3 5 0,-3-2 7 0,0-3 4 15,0-3 7-15,-1-2 3 0,2-2 3 0,-1 0-1 16,-4-5 2-16,6 2-2 0,3-3 3 0,0 1 2 16,4-2 1-16,0 1 1 0,3-2-2 0,5-2-1 15,0 2-1-15,6 0 4 0,1 2-9 0,3-4 2 16,4 2 0-16,4-3-3 0,7-1 0 0,-4 1 5 15,8 1-3-15,-1-3-2 0,1 2 3 0,-2 2-4 16,3-4 2-16,-1 1 3 0,-3-3-2 0,2 1 3 16,-3-1-2-16,0-3-1 0,-1 1 0 0,-4-3 1 15,1 0-3-15,-3 0 2 0,-3-1 1 0,1-2-2 0,-4-1 0 16,-2 0 3-16,-1 5 5 0,1 1 5 16,-6 2 11-16,0 7 10 0,-1 2 11 0,-1-1 9 15,-1 5 8-15,1 3 5 0,0 2 3 0,0-2 0 0,0 3-1 16,0 2-12-16,0 4-4 0,0-4-9 0,0 4-3 15,0 0-1-15,-4 15-5 0,4-1-1 0,0 0-3 16,0 6-4-16,2-1 0 0,0 7-4 0,2-1-5 16,-3 1 1-16,3-1 4 0,1 1-9 0,-1-2-2 15,5 1 0-15,-4-7-1 0,8 7 0 0,-3-5-1 16,2-1-4-16,2-6 0 0,0-2-3 0,1 1-3 16,2-3 1-16,1-3-5 0,1-1 0 0,1-4 0 15,0 0-4-15,-1-3 5 0,2-2 1 0,0-4-4 16,-3-2-1-16,5-5-4 0,-3-3 0 0,1-2 0 15,-1-3 0-15,-3-5 0 0,2 1-4 0,-4-3 4 16,-1 0 1-16,-4 3-2 0,0-2 6 0,-2 3-3 16,-4 8 1-16,1-1 4 0,-5 5 0 0,3 2 2 15,-6-1 1-15,2 2 0 0,-3 3-2 0,0 3 1 16,0-2-1-16,-2 3 1 0,-3 3 2 0,9 1-6 16,-13 6 3-16,6 3 1 0,-1 1 0 0,-4 7 0 15,7 2-2-15,-5 7 2 0,5-1 1 0,1 2-3 0,4 2 3 16,-1 2-2-16,0-2 4 0,-1 0-4 0,4 4 2 15,2-1 1-15,-2 0-2 0,3 1 1 0,-2 1-2 16,4-2 1-16,2 1 0 0,-1 0-9 0,-3-2-9 16,7-1-5-16,-5 0-9 0,2-3-8 0,0-3-6 15,-4-4-3-15,-1-5 4 0,0 3 0 0,-4-1 2 16,-3-5 3-16,2-1 6 0,-3-1 2 0,-1 0 2 16,-4-3 5-16,4-3 7 0,-4 0 2 0,0-2 2 15,-1-1-4-15,0-1 8 0,-2-3 7 0,1-1-4 16,-1-2 0-16,1 1-1 0,1-4 4 0,-1 2 9 15,-1-5-9-15,3 2-6 0,2 0 13 0,2-3-4 16,0 4-2-16,4-3 0 0,2 2-4 0,5-1 3 16,2-4 6-16,2 2-4 0,11-5 0 0,-8 3-1 15,6-4 4-15,2 2-3 0,1-4 0 0,-3 1-5 0,8 2 6 16,-4-1 8-16,0-1-4 0,1 1-2 16,1-3 2-16,-2-4-1 0,-2 3-1 0,-1-2 2 15,1-1 0-15,-4-2 2 0,1-1-5 0,-3-3 3 0,-1 4-1 16,0-3 2-16,-2 6 10 0,-3-2 3 15,-4 6 8-15,0 4 6 0,-1 0 2 0,-1 2 4 16,-1 4 9-16,-1 1 7 0,-1 3 1 0,1 2-3 0,-1 0 0 16,0 2-11-16,0-1-1 0,0 4-9 0,0 0 2 15,-5 11-6-15,1-1-1 0,-3 2-4 0,0 3 2 16,2 1-5-16,-1 4-3 0,-2 0-1 0,3-2-3 16,3 0-2-16,-5 6 0 0,3 0 0 0,2-4-5 15,2-3-13-15,1-1-7 0,0 1-12 0,3 1-8 16,0-8-3-16,1 2-1 0,3-3-6 0,1-4 1 15,0-2 3-15,1-1 3 0,4-2 2 0,-1-1 1 16,3-6 5-16,1 0 6 0,0-3 1 0,0-2 2 16,4-10 4-16,-5 2 0 0,1-5 5 0,2 0-1 0,-1-1 5 15,-1-1 3-15,-1-2 9 0,-1 4 5 0,-2 2 21 16,-5 6 9-16,0 2 6 0,-2 2 10 16,-2 2 6-16,2 3 0 0,-4 1-8 0,0 1-3 0,2 3-6 15,-3 1-3-15,-1 2-6 0,0 0 2 0,0 0-1 16,7 14-1-16,-6-5-3 0,6 4-1 0,-3 4 0 15,0 2-6-15,0 0 1 0,-3 2-1 0,7 4-6 16,-4 0 1-16,1-4-3 0,0-1-2 0,3 2-2 16,-3-3 0-16,4 4-3 0,0-5-8 0,1-1-6 15,2-3-2-15,0-1-6 0,1-3 3 0,0-4-3 16,-2-1-1-16,1-2-1 0,3-3 7 0,2 0-5 16,-3-3 3-16,-2-6 5 0,3 1 0 0,-2-7 1 15,4-4 2-15,0-5-2 0,-2-2 2 0,-3 1 1 16,-3-5 5-16,1 2-7 0,-5-5 1 0,2 0-3 15,-5 2 5-15,0 5-1 0,-4 1 5 0,2 7 1 16,-2 0 1-16,-1 2 2 0,-1 4 0 0,3 2 5 16,-2 0 1-16,1 4 4 0,-1-1-5 0,2 3-2 0,1-3-4 15,-1 3-10-15,1 4 8 0,2-3-4 0,-2 3 1 16,0 0 1-16,13 2-5 0,-8 1 2 16,7 1 2-16,-2 1 1 0,0 2 2 0,7 1-4 0,-4 1 6 15,-1-4-5-15,0 4 0 0,2 1-3 0,-3 1 2 16,3 0-2-16,3 2 1 0,-4-2 7 0,1 1-7 15,-4 1 1-15,3-1 2 0,-2 2-1 0,0-1-5 16,-1 3 4-16,-1-4 4 0,-3 0-3 0,1-2-4 16,1 5 5-16,-1-3-1 0,-1-2-3 0,2 0 1 15,1 1 0-15,-3-3-2 0,1 2 5 0,0-3-4 16,-3 1 4-16,6 0-1 0,-1-3 1 0,0-1 2 16,3 0 1-16,1-2-2 0,4-2 3 0,1-3-2 15,4-1 0-15,-3-3-1 0,4-3 1 0,0-4-1 0,3-2 1 16,-1-3-1-16,-2-1-1 0,-3-1 25 15,1-5 0-15,-3 2-4 0,-4-5-6 0,5 5 2 16,-2 2 3-16,-9 4-6 0,-1 1-5 0,-4 6 3 16,-2 1 0-16,-1-2 5 0,-4 4-5 0,0 1 3 15,-4 2 3-15,-4 4-9 0,-6 1 4 0,-4 1 2 16,-6 6-1-16,0 1-2 0,1 6-2 0,7-6 2 16,-4 5-5-16,3 3-1 0,5-4 1 0,3 2-4 0,0 1 1 15,5 1-4-15,-1-3-5 0,4 1-16 0,0 3-24 16,4-2-27-16,1-3-45 0,1-1-43 0,7 2-64 15,-2-2-39-15,2-2-43 0,2-2-47 0,3-2-43 16,4-1-51-16,2-4-1136 0,4 0 527 0,7-9 352 16</inkml:trace>
  <inkml:trace contextRef="#ctx0" brushRef="#br0" timeOffset="43078.392">30133 6759 113 0,'5'-10'264'0,"-1"0"-13"0,-4 1 1 16,3 3 4-16,-2 2-4 0,0-1-11 0,-1 0-23 16,0 5-21-16,0-4-23 0,0 4-8 0,0 0-8 15,0 0-2-15,-1 12-5 0,-4-2-5 0,2 2 0 16,-2 4-10-16,-4 2 4 0,3 6 5 0,-6-2 1 15,2 1-3-15,1 2 3 0,-2-1-2 0,-2 3-6 16,0-5 3-16,2 4-1 0,-3 1 2 0,2-4-2 0,-4 0-6 16,-1 2-4-16,0-2-8 0,3 0 0 15,0-2-7-15,-4-1-3 0,8-5-4 0,-3-1-6 16,3-2-6-16,1 2 3 0,0 0-5 0,0 1-1 0,0-6 12 16,2 2 2-16,2 0-2 0,-3 0 7 15,-2-2 4-15,3 0-5 0,0 2 4 0,-1-1-14 16,-1 1-7-16,-1 1 16 0,-2 0-12 0,2-3-9 0,2 7-9 15,-1-3-3-15,-3 0 4 0,0 4-2 0,0-4-3 16,1 3-3-16,-2-1 0 0,-1-1-6 0,3 0-4 16,-2 1-4-16,2 0-28 0,-2 3-31 0,-3 3 0 15,4 3 0-15,-5-1 0 0,0 0 0 0,2-1 0 16,1 2 0-16,-4-3 0 0,0 5 0 0,4-1 0 16,0 0 0-16,-6 1 0 0,3-2 0 0,-1 5 0 15,0 0 0-15,2-4 0 0,-1 2 0 0,-2 4 0 16,2-2 0-16,-2 1 0 0,4-2 0 0,-2 1 0 15,0 1 0-15,-2-1 0 0,0 1 0 0,3-3 0 0,-3 4 0 16,-1-6 0-16,1 3 0 0,-3-1 0 16,3 2 0-16,0 2 0 0,-4-6 0 0,0 4 0 15,1-2 0-15,-1-2 0 0,0 0 0 0,0 2 0 16,0-3 0-16,-2 1 0 0,-1 1 0 0,-2 1 0 0,5-1 0 16,-5 2 0-16,-6 7 0 0,8-11 0 0,2 0 0 15,-12 12 0-15,3-1 0 0,8-8 0 0,-10 11 0 16,1-3 0-16,6 5 0 0,5-13 0 0,0 1 0 15,0 2 0-15,-6 11 0 0,2 0 0 0,0 2 0 16,5-14 0-16,-3 10 0 0,6-6 0 0,-8 11 0 16,0-4 0-16,4 0 0 0,0 2 0 0,-4-1 0 15,4 0 0-15,-3 0 0 0,1 2 0 0,-2 1 0 16,-3-2 0-16,3 5 0 0,-3-1 0 0,1-1 0 16,-2 6 0-16,1 3 0 0,-4-5 0 0,2 3 0 15,-3 0 0-15,-14 19 0 0,17-21 0 0,-14 22 0 16,13-23 0-16,-1 3 0 0,3 0 0 0,-19 19 0 15,18-21 0-15,-15 18 0 0,16-15 0 0,-16 25 0 16,-3-5 0-16,14-20 0 0,-14 18 0 0,2 0 0 16,13-20 0-16,-21 23 0 0,6-3 0 0,-6-4 0 15,1-1 0-15,0 5 0 0,0-5 0 0,3 0 0 16,-2 2 0-16,3-2 0 0,-4 1 0 0,18-19 0 0,-19 23 0 16,16-22 0-16,-19 20 0 0,3-2 0 0,19-18 0 15,-22 24 0-15,22-23 0 0,-14 23 0 16,15-22 0-16,-13 17 0 0,13-20 0 0,-18 18 0 0,20-20 0 15,-2 1 0-15,-1 4 0 0,1-7 0 0,-2 1 0 16,2-1 0-16,0-5 0 0,2-2 0 0,9-8 0 16,2 0 0-16,-10 7 0 0,10-14 0 0,5-3 0 15,4-6 0-15,5-3 0 0,1-3 0 0,3-3 0 16,-1-4 0-16,6 0 0 0,-6-24 0 0,10-5 0 16,8-19 0-16,1-6 0 0,18-28 0 0,3-3-2731 15,1-4 911-15,3 0 606 0</inkml:trace>
  <inkml:trace contextRef="#ctx0" brushRef="#br0" timeOffset="44145.052">28988 10626 28 0,'0'0'253'0,"0"0"-5"0,-14-7-4 0,14 7-4 16,-3-2-9-16,0-3-8 0,0 2-19 0,1-1-7 15,1-4-10-15,1 5-12 0,1-4-6 0,-1-2-9 16,2-4-10-16,1 3-11 0,6-5-4 0,-3-3-3 15,3 3-12-15,5-7 2 0,0 1-2 0,-3 4-7 16,3 0-9-16,5-3-1 0,-5 5-9 0,6-2-7 16,-4 4-8-16,4-4-4 0,-3 8-11 0,-1-2 11 15,2 5-5-15,1 0-5 0,0 0-12 0,-4 3 28 16,5 0-9-16,-7 3-2 0,1 0-7 0,0 2-10 16,0 3 0-16,0 2-3 0,2 1-1 0,-3 5 0 15,3-1-3-15,-4 3 1 0,3 8 5 0,-3 0 2 16,1 2 7-16,-3 2 4 0,-3-1 2 0,-1 3-2 15,-1 2 0-15,-5-1-2 0,0 1-3 0,4 1 3 16,-6 2-1-16,0 0 0 0,-3-2 1 0,-1 3 0 16,-1-3-3-16,-3 2 5 0,0 0-1 0,-3-2 1 0,0 1-5 15,-3-1 5-15,-1 0-1 0,-1-2-2 16,2 0 0-16,-5-4-2 0,3 0-5 0,0 0 0 16,1-3 5-16,1-2-5 0,-2 0 3 0,5-5-6 0,2 1-2 15,-6 3 3-15,6-7 6 0,-4 0 0 0,0-1 9 16,0 0-4-16,2 0 1 0,-1-1 4 0,4-1 3 15,-4-1-1-15,4 0-3 0,0-5-4 0,4 0-2 16,-2 3 0-16,2-5-3 0,1 2-5 0,0 0 0 16,1-1-9-16,0-2 6 0,4-1-9 0,-6 4 1 15,6-4-16-15,-4 1-16 0,4-1-11 0,0 0 0 16,0 0 0-16,0 0 0 0,0 0 0 0,14-5 0 16,-1-3 0-16,6-1 0 0,8 0 0 0,5-7 0 15,13-3 0-15,6 2 0 0,5-1 0 0,0 0 0 0,7-4 0 16,26-2 0-16,-4-1 0 0,-26 4 0 15,31-1 0-15,0 3 0 0,-26 7 0 0,30-8 0 16,-3 4 0-16,-30 8 0 0,3-3 0 0,-8 3 0 16,-1 1 0-16,-15 3 0 0,-3 0 0 0,-4-1 0 15,-3 1 0-15,-4 3 0 0,-8 1 0 0,-4-2 0 16,-2 1 0-16,-2 0 0 0,-2 1 0 0,-1-1 0 16,-1-1 0-16,-3 0 0 0,-3 2 0 0,9-2 0 0,-4 0 0 15,-5 2 0-15,4-3 0 0,-4 3 0 0,0 0 0 16,4-1 0-16,-4 1 0 0,0 0 0 0,1-2 0 15,-1 2 0-15,0 0 0 0,0 0 0 0,-3-9 0 16,-3 5 0-16,1-3 0 0,-16 1 0 0,-6-10-2731 16,-20-12 911-16,-34-8 606 0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1290.03943" units="1/cm"/>
          <inkml:channelProperty channel="Y" name="resolution" value="2064.7133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1-25T10:54:35.13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14800 4741 137 0,'-1'-4'150'0,"-1"1"-8"0,1-4-3 0,-2 1-9 15,2 2 11-15,-1-2 8 0,0 1 1 16,1 1-3-16,1 0-11 0,0 4-9 0,-3-9-11 0,3 8-12 16,0 1-5-16,-1-4-9 0,1 4-3 0,0-9-7 15,0 9-3-15,-3-2-8 0,3 2-3 0,0-2-7 16,0 2-5-16,0 0-4 0,0 0-6 0,0 0-5 15,-1-5 0-15,1 5-8 0,0 0-4 0,0 0-1 16,0 0 0-16,1 12-3 0,2-2 0 0,-2 0-1 16,3 7 0-16,-3 2 2 0,3-1-1 0,2 10-1 15,-1-1 0-15,-1 4-1 0,0-4 0 0,0 0-1 16,0 2-1-16,0-1 0 0,-2-1-3 0,3 1 0 16,-2-3-1-16,-1-5 0 0,2-1-1 0,-1-2 0 15,-2-2-2-15,0-3-1 0,1 0 0 0,-1-5-1 16,-1 3 4-16,1-6 2 0,-1 1 16 0,2-1 15 15,-2 0 23-15,1-2 17 0,-1 3 15 0,0-5 16 16,0 0 5-16,0 0-9 0,0 0-9 0,0 0-11 16,-5-12-9-16,3 4-12 0,-2-1-6 0,2-3-10 15,-2-5 3-15,-1 1-16 0,0-5-3 0,1-4-8 16,-1-3 0-16,0-3-9 0,4-1 2 0,-1 2-6 16,2 1 3-16,-1-2-5 0,1 1-5 0,1 0-4 15,1 1-9-15,0 0 8 0,1 5 2 0,2-1-2 16,0-1-5-16,2 0-2 0,2 4 8 0,4-2-6 15,3 2-6-15,-5 6 1 0,8-7 4 0,2 3-7 16,-1 2 0-16,7-2 3 0,-1 1 3 0,0 0-1 16,5 0-6-16,0 1 6 0,3 1 6 0,12-7-8 15,-9 9-2-15,-1-1 4 0,11-6 0 0,-11 7-7 16,-1 3 6-16,-1-1 2 0,1 0-8 0,-3 1 5 16,-2 1-2-16,-2-1 4 0,-1-2 2 0,-6 6 1 0,-1-4-2 15,-1 6 2-15,-6-5-5 0,0 5 6 16,-4-3 1-16,0 1 1 0,-3 4-13 0,-1-2-15 15,0 1-28-15,-3 0-34 0,0 0-37 0,-3-1-30 16,-2 2-58-16,-1 2-30 0,-2 1-49 0,-8 1-27 0,-4 5-763 16,-1 1 360-16,-10 4 238 0</inkml:trace>
  <inkml:trace contextRef="#ctx0" brushRef="#br0" timeOffset="749.271">14582 4802 61 0,'0'0'135'0,"0"0"-12"0,-1-2-7 0,1 2-14 0,0 0-16 16,0 0-1-16,0 0-10 0,0 0 3 0,0 0-5 16,0 12 2-16,0-3 15 0,3 1-4 0,-3 1 4 15,1 9-5-15,1-1 0 0,-1 6-5 0,1-1 2 16,0 3-3-16,1-1-2 0,-1-2-5 0,1 1-7 15,0 0 0-15,0-2 2 0,0 4-10 0,-2-3-4 16,2-3-4-16,-1-3 0 0,2 2-6 0,-1-1-3 16,-1-3 1-16,2 1-9 0,-3-7-1 0,2 0 2 15,0-1-7-15,-2-1 3 0,1-2 10 0,-2 0 17 16,2-4 17-16,-2 2 18 0,0-4 7 0,2 3-3 16,-2-3-14-16,0 0-10 0,0-12 3 0,0 2-8 15,-2-2-12-15,-1-7-3 0,1-5-8 0,-1-5-7 16,2-1-3-16,-1-3-1 0,1-1-12 0,0-11 14 15,1-2-18-15,0-4 4 0,0 3-5 0,-2-1 1 16,4-1-5-16,-4 16 3 0,1-2-8 0,-3 2 2 16,2 2 6-16,-3-1-5 0,2 4 2 0,-1 4 3 15,1 5 3-15,0 3-3 0,-1 1-2 0,3 3-1 16,0 0-3-16,-1 4 12 0,2-3 1 0,-1 6-13 16,1-1 2-16,0 2-1 0,0-2-3 0,1 1 0 15,1-1-1-15,3 0 0 0,2-2-5 0,7-4-1 16,3 1 2-16,9-4-6 0,6 1 8 0,16-8-4 15,1 5 2-15,2-4-3 0,4 2 1 0,1 1 0 16,-2-1-1-16,2 2 8 0,3-2-4 0,-7 3-4 16,-1 0 1-16,-1 0-1 0,-13 7-1 0,-3-1 4 15,-2 1 1-15,-1-1-3 0,0 3 2 0,-7 0 3 16,-6 1 3-16,0 2 3 0,-3 0 2 0,-2-2 3 16,-3 4 3-16,-3 1 6 0,-1 0 6 0,0-1 3 0,-2 3-1 15,1-3 4-15,-5 3-4 0,4-1-4 16,-4 1-5-16,0 0-2 0,5-1-6 0,-5 1-9 15,0 0-29-15,5-3-41 0,-5 3-52 0,0 0-67 16,0 0-83-16,0 0-82 0,0 0-723 0,-19 8 357 16,0-11 238-16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1290.03943" units="1/cm"/>
          <inkml:channelProperty channel="Y" name="resolution" value="2064.7133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1-25T10:43:36.23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4184 4209 64 0,'-4'-8'126'0,"3"3"0"0,0-3 8 0,0 2 1 16,-3-2 3-16,3 1-8 0,-2 3-1 0,2-2 1 15,0 0 5-15,-1 1-8 0,1 2-12 0,0 0-8 16,1 3-16-16,-3-6-10 0,3 6-14 0,0 0-7 15,0 0-8-15,0 0-2 0,0 0 2 0,3 12 2 16,-1-1 6-16,2 10 4 0,-1 6-5 0,3 6 3 16,-7 0-8-16,3 13 1 0,-1 5-6 0,2-2-2 15,-3 0-1-15,0 2-4 0,-1-4-2 0,2 2-6 16,-1 2-3-16,-1-2-1 0,1-3-4 0,2 2 0 16,-2-16-2-16,-1 3-3 0,-2-2 0 0,5-2-3 15,-4 2-4-15,2-4 2 0,0-2-5 0,0-8 1 16,2-2-1-16,-2-5 0 0,0-4 1 0,0 1 7 15,0-2 18-15,-3-2 13 0,3 0 23 0,0-2-2 16,0-3-12-16,0 0-1 0,-4-15-6 0,4-3-7 16,-6-8-4-16,5-5-6 0,-2-17-5 0,5-6 1 15,-4-1-6-15,0-30-2 0,2 27-5 0,2-31-2 16,3 9 1-16,2 19-4 0,-1-26 0 0,1 5 9 16,0-2-19-16,1 27 3 0,1-1 2 0,1 5-5 0,-1-1 6 15,5 10-2-15,-5 13-3 0,1 1 7 16,0 3-4-16,2 4-6 0,2-1 2 0,-4 8-3 15,3 1 9-15,1 1-8 0,1 1-2 0,1 4-2 16,-1 2 4-16,3 2-6 0,-2 2 0 0,4 3 0 0,-1 0-1 16,1 3 1-16,0 5 4 0,1 1-1 15,5 7-1-15,-8 3 0 0,1 4 1 0,-6 3 5 16,-2 3 2-16,-6 3-6 0,-5 3 5 0,-2 12-5 16,-7 1 4-16,-7 0 1 0,-1-2-5 0,-4-2-3 15,-2 1-3-15,-4-6-2 0,6-8 6 0,0-2-13 0,-3-5 0 16,1 2-2-16,3-4 3 0,-1-3 2 0,2-1 0 15,2-3 15-15,3-6-11 0,1 0-1 16,3 0 6-16,1-2-3 0,4-3 2 0,1 0-2 16,-2-1 2-16,3 1-5 0,-2-1 2 0,3 1-2 0,0-1 0 15,2-3-4-15,-2 5 2 0,2-5 4 0,2 5 1 16,2-1 3-16,1-1-6 0,-1 2 5 0,2 2-3 16,3-2 2-16,8 6 1 0,-3-1 2 15,4 1-1-15,-1-2 6 0,3 6-5 0,0-5 1 0,-2-1 1 16,7 6 7-16,-6-5-5 0,6 1-1 0,-7-4-3 15,1 0 4-15,-1 1 0 0,4-3-1 0,-3-2 0 16,0-1 1-16,-1-2 0 0,-1-5-1 0,3 2 7 16,1-4-7-16,2-7 5 0,-3-1-4 0,2-4 0 15,-3-3 2-15,-2-2 11 0,-2-3-8 0,3-4 3 16,5-10 5-16,-5 10 2 0,1-13-6 0,4 2 8 16,-9 11 0-16,0 1 4 0,0 5-2 0,0-1 5 15,-5 9 10-15,0 4 6 0,-4 4-7 0,-1 3-2 16,-3-3-8-16,3 7-1 0,0-2-6 0,-3 3-4 15,-1 1 4-15,4 10 3 0,-4 6 3 0,4 9 4 16,-4 4-3-16,-1 4 6 0,-2 4-1 0,-1 12-4 16,-1 3 0-16,5 2-2 0,0 1 2 0,4-6-5 15,1-1-3-15,-2-12 2 0,7 10-10 0,-5-17 1 16,5 3 5-16,4-6-6 0,-1-1 2 0,-3-8-1 16,8 2-2-16,-4-7-5 0,4-4 4 0,1-2-3 15,-1-3-2-15,0-3 6 0,1-4-2 0,7-5 8 16,-2-5-3-16,-1-3 1 0,2-5-1 0,-1-5 10 15,4-13-3-15,-8 8 6 0,3-18-10 0,-5 1 6 16,-3-2-1-16,-2 0-5 0,-3-3-7 0,-6 0 5 16,0 2-4-16,-8 1 5 0,-1 5-6 0,-8 13 4 15,3-1-3-15,-9 2 2 0,2 6 6 0,-7 4 1 16,-3 5-1-16,0 4-3 0,-3 4-5 0,-2 2 4 16,1 6-13-16,-1 2 11 0,0 4-11 0,1 4 7 15,5 2-18-15,0 1-5 0,4 2-25 0,7 2-31 16,1-3-27-16,1 11-34 0,4-2-42 0,-1 1-39 15,6 3-55-15,7-1-71 0,-2-7-767 0,5 2 370 16,6 2 246-16</inkml:trace>
  <inkml:trace contextRef="#ctx0" brushRef="#br0" timeOffset="494.593">5724 4134 329 0,'-4'-2'307'0,"3"-2"-45"0,1 0-28 15,0 4-24-15,0 0-24 0,0 0-17 16,0 0-14-16,4 22-12 0,0-2-4 0,1 3-10 0,0 6-5 16,0 1-14-16,0 2-6 0,1 1-6 0,0 3-7 15,1 8-7-15,1-9-5 0,-1 0-10 0,1-1-5 16,0 2-7-16,-3-2-7 0,0 0-5 0,4-2 0 15,-4 1-3-15,-1-2-8 0,0-1-1 0,0-3-7 16,-3-7-1-16,-1-2 1 0,3-5-3 0,-3-2-4 16,1-3 3-16,-1 1 2 0,1-4 17 0,-1-4 24 15,0-1-10-15,0 0-6 0,0 0 10 0,-6-15-26 16,-1-2 1-16,1-12-6 0,2 0-5 0,-6-17 2 16,5-2-2-16,1-4-3 0,-2-3-5 0,3-5 17 15,-6-22-21-15,9 26 3 0,2-4-10 0,-4 1 7 16,4 2-3-16,1 0 1 0,1 6 11 0,2 1 0 15,2 4-4-15,0 11 3 0,2 4 1 0,3 0-8 16,-2 3 4-16,2 3-3 0,0 1 2 0,3 3-9 16,-4 6-2-16,5 1 4 0,4-5-1 0,4 5-7 15,0 0 4-15,2 2-1 0,2 3 1 0,2 1 3 16,1 0-4-16,0 5-3 0,1 0-8 0,-1 2-2 16,0 2-23-16,-4 3-20 0,3 2-24 0,-3 2-22 15,-1 2-29-15,-4 5-34 0,-3 3-28 0,-4 7-33 16,-4-1-24-16,-3 2-35 0,-9 2-653 0,-4 1 313 0,-4 2 206 15</inkml:trace>
  <inkml:trace contextRef="#ctx0" brushRef="#br0" timeOffset="695.478">6105 4267 73 0,'-9'6'221'0,"0"0"-6"16,-1 0-14-16,6-3-9 0,0-1-9 0,3 1-12 0,1-3-1 15,-5 3-15-15,2 0-16 0,3-3-7 0,0 0-3 16,0 0-2-16,8 4 0 0,-3-3-3 15,7-2-8-15,3-1-7 0,4 0-9 0,12 2-9 0,-3-4-9 16,0 0-7-16,5 1-12 0,-2 0-6 0,-4 0-10 16,1 5-18-16,-6-1-32 0,-3 2-30 15,-1 0-38-15,-2 5-30 0,-2 0-35 0,0 2-33 16,-3 5-34-16,-5 2-601 0,-1 0 268 0,-5 2 178 0</inkml:trace>
  <inkml:trace contextRef="#ctx0" brushRef="#br0" timeOffset="879.347">6166 4801 144 0,'-16'11'258'0,"-1"-2"-10"0,3 3-14 0,4-6-17 16,1 2-13-16,1-3-9 0,3-1-14 0,0-3-18 15,1 5-14-15,2-2-17 0,-1-1-8 0,3-3-1 16,4 7-2-16,1-4-6 0,8-1-2 0,0 0-1 16,7-2-9-16,3 0-11 0,8 1-5 0,1-2-8 15,2-2-8-15,-2-3-11 0,4 2-1 0,-2 0-10 16,3-3-10-16,2-1-11 0,-1-2-31 0,-2 2-51 15,11-7-62-15,-9 3-75 0,15-3-88 0,-5-2-674 16,2-2 317-16,-14 2 212 0</inkml:trace>
  <inkml:trace contextRef="#ctx0" brushRef="#br0" timeOffset="1082.334">7434 4478 2644 0,'6'0'116'16,"-1"-3"-35"-16,3 3-37 0,-8 0-22 0,9-2-8 16,-5 0-10-16,1 1-1 0,0-1 2 0,6 0-2 0,0-1-2 15,-1 1 1-15,4 0 2 0,-1 1-8 0,-2-1-10 16,2 0-23-16,-4 2-24 0,4 0-34 0,-4 3-37 16,0 1-33-16,0 1-40 0,-6 3-539 15,-4 1 248-15,-4 9 166 0</inkml:trace>
  <inkml:trace contextRef="#ctx0" brushRef="#br0" timeOffset="1204.01">7307 4788 206 0,'-15'13'278'0,"2"-3"-22"0,3 0-22 0,2-3-18 16,5 3-14-16,3-3-4 0,1-2-7 0,4 2-5 15,5 1-11-15,8-2-14 0,5-2-16 0,9-1-12 16,22-6-11-16,2 0-18 0,1-5-25 0,2-3-57 16,1 0-93-16,-1-5-113 0,-8 1-701 0,0-1 295 15,-16 1 196-15</inkml:trace>
  <inkml:trace contextRef="#ctx0" brushRef="#br0" timeOffset="3701.087">9863 4250 152 0,'-1'-6'246'0,"1"0"-15"0,1 3-24 0,0-1-16 0,-1 4-20 16,0-4-18-16,0 4-16 0,0 0-9 0,0 0 4 15,2 12-5-15,0-1-8 0,0-1-7 0,0 7-7 16,1 1-9-16,-1 5-2 0,3 4-9 0,-1-8-6 16,1 6-5-16,-4 3-7 0,5-3-6 0,0 1-5 15,-5 2-5-15,3-1 5 0,1 0-8 0,-4-9-12 16,3 7-2-16,0 1-3 0,0-8-4 0,1 0-3 15,-4-5-1-15,2 0-2 0,-3-5-1 0,1 1 1 16,2-2-1-16,-2-1 3 0,-1-2 9 0,0-2 9 16,0-2-2-16,0 0-4 0,-4-12-2 0,0-5-5 15,-2-3-3-15,-2-10 0 0,3-2 4 0,-9-17-8 16,5-1 10-16,-3-1-3 0,1-2-1 0,1-3-3 16,0-2-3-16,0 0 3 0,2-2 21 0,0 7-13 15,-1-1 2-15,4 3 8 0,4 17 4 0,0 0-1 16,-2 7 5-16,3 2-4 0,4 10 9 0,-3-3-9 15,0 7-7-15,-1 3-6 0,3-2-4 0,2 2-7 0,0 2-2 16,2 3-1-16,0 2 1 0,5 1 9 16,2 1-16-16,4 5 0 0,2 3-1 0,4 5-6 15,3 1 3-15,0 2-6 0,-4 0 4 0,-1 4 1 16,2 1-2-16,-4 3-8 0,-8-1 5 0,-3 5 0 0,-1 3-3 16,-6-2-14-16,-6 1-3 0,-3 2-14 0,-5-1-11 15,1-2-9-15,-6 3-5 0,1-4-6 16,0-3-2-16,1-2 7 0,-2-4 3 0,8-2 4 15,-5-5 5-15,4 2 5 0,1-6 6 0,0 0 3 0,1-1 2 16,2-1 3-16,2-1 3 0,-3 1 0 0,1 0 3 16,5-2-1-16,-3 0 2 0,0-1 3 15,3 3 0-15,1-2 3 0,1 0-3 0,1 2 2 16,2-2 3-16,2 3-1 0,4 1 5 0,0-1-1 0,7-1 4 16,2 3 2-16,7-3 4 0,-6 0-2 0,13 0 2 15,1-4-1-15,1 1 13 0,3-2-14 0,2 1 5 16,0-3-4-16,11-2 2 0,-11-3 1 0,12-2 1 15,-15 0-4-15,-1-4 10 0,-2 0-8 0,1 1 0 16,-7-2-4-16,0 1 0 0,-5-4 6 0,-1-1-1 16,-3-2-3-16,0-1 3 0,-6-3-2 0,0-3 3 15,0-1-2-15,-3 2 2 0,-1 1-1 0,-4 4 16 16,-3 2-2-16,1 1 5 0,-2 3 14 0,-1 3 12 16,0 1 5-16,0 3 5 0,-1-1-6 0,1 5-5 15,-3-2-8-15,3 4 12 0,-7 0-23 0,-2 4-1 16,-4 6-4-16,-1 4-6 0,-5 6 3 0,1 4-9 15,1-1 6-15,2 5-10 0,2-1 2 0,-1 2 2 16,5 0-10-16,4 0-3 0,1 1-1 0,5 0-10 16,3-3-3-16,5 2-9 0,4-4-6 0,1-2-3 15,-1-8-11-15,1-1-7 0,8 3-7 0,-7-5-3 16,5-3-4-16,1-3-1 0,-1-4 0 0,2-2 2 16,6-5 5-16,-8 1 2 0,5-11 12 0,-1-1 4 15,-1-4 4-15,-1-5 5 0,-7-3 7 0,-1-4 5 16,-1-2 7-16,-1-14 3 0,2 0 16 0,-11-3 5 15,5-3-1-15,-8-2 11 0,0-1 12 0,0 2 11 16,-2 4 18-16,-4 3 17 0,1-2 1 0,-1 14 21 16,-2 5 16-16,3 3 4 0,0 10 8 0,-1-1 6 15,4 9-2-15,0-1-15 0,-1 4-17 0,1 0-13 16,2 3-13-16,-3 2-7 0,3 2-6 0,-2 16 1 16,2 2-15-16,0 9-3 0,-2 6-4 0,4 2-1 15,-1 14-7-15,0 0-1 0,5-2-2 0,0 1-3 0,-4-13-3 16,11 14-1-16,-2-2-4 0,0-14 1 15,3 3-7-15,-5-2 3 0,6-1-6 0,3-1-14 16,-3-1-3-16,7-2-14 0,-3 0-11 0,2-7-15 0,2 2-11 16,1-7-6-16,-1-2-1 0,-4-7-11 15,-1-2-3-15,1-2 3 0,0-4 14 0,3-3 2 16,-3-3 4-16,-2-5 4 0,4-7 2 0,-2-3 3 16,0-6 8-16,-2-4-2 0,-2-1 10 0,4-11 4 0,-8 11 5 15,-2-5 12-15,-3 6 12 0,0 0 6 16,-3 1 12-16,0 2 17 0,-3 9 16 0,1 2 14 0,-1 2 15 15,0 5-6-15,-1 0-5 0,1 5-7 0,0-1-9 16,0 2-11-16,0 4-7 0,0 0-1 0,0 0-8 16,-6 12-1-16,3-1-2 0,-1 6-5 0,-2 3 0 15,2 6-1-15,0-2-3 0,-1 1 1 0,4 3 1 16,-1-1-8-16,2 0-3 0,2-1-8 0,-1-6 2 16,4-1-7-16,-1-1-2 0,0 0-12 0,2-6-7 15,-2 3-4-15,2-5-5 0,2-4-4 0,0 1 1 16,-2-3 2-16,3-3 6 0,0-2 9 0,1-4-1 15,6-3 1-15,-1-4 2 0,-1-4 5 0,8-4-6 16,-4-5 6-16,0-1 5 0,1-3-4 0,-5 3 8 16,4-3-5-16,-7 4 8 0,2 2 16 0,-3 8 9 15,-2 0 0-15,-6 5 2 0,2 1 1 0,0 3-5 16,1 0-1-16,-4 0-4 0,-1 4-8 0,3-1-3 16,-3 3-3-16,0 0 7 0,10 5-7 0,-6 3 3 15,0 0 0-15,0 5 1 0,5 2-2 0,-7-2 2 16,5 4-2-16,-1-1-1 0,3 1 4 0,1 7 0 15,-1-9 0-15,0 1-3 0,5-1 2 0,-2-2-3 16,3-1-2-16,0-1 2 0,3-3-5 0,0-1 2 16,1-3 4-16,-1-4 1 0,3-1-2 0,-1-5-2 15,-1 0 2-15,7-2 4 0,-1-6-4 0,0-1-3 16,0-5 2-16,-2-1 5 0,-4-5-7 0,-1 1 1 16,1-1 1-16,-2-4-1 0,-3-1 3 0,-6 2-3 15,1-2 0-15,-5 2 3 0,-3 1 0 0,-1 4-3 16,-4 6 9-16,0-2 10 0,-2 6 0 0,0 2 26 15,-1 2 3-15,-2 3-7 0,0-2-2 0,-2 4-3 16,-2 4-8-16,-5 1-3 0,1 2-2 0,-2 2-5 16,2 2 0-16,2 4-6 0,-2 0 4 0,7-1-7 0,1 0 1 15,0 6-3-15,4-3 2 0,-1-2-7 0,5 0-9 16,1 2 0-16,1-2 0 0,3 0-11 16,-1-2 13-16,6-1-4 0,0-1 1 0,4-2-1 15,1 0 0-15,0-1 2 0,3 1-1 0,3-3 2 0,-7-1-2 16,6 0 5-16,-2-1-9 0,0-1 17 15,-5 2-10-15,2 0-7 0,-3 0 2 0,-1 2 8 16,1-1-12-16,0 0 7 0,0 1 1 0,-1 3 1 16,1 0-1-16,1 1-2 0,-3 3 5 0,2-2 0 0,1 3-2 15,1 4 7-15,-3-2-6 0,3 1 7 16,-3 3-5-16,2-2 2 0,-3 1 0 0,1-1-1 0,-4-3-9 16,3 0-2-16,-1 2-7 0,0-1-21 15,-2-2-15-15,3 1-1 0,-4-5-9 0,-1 1 5 0,1-3 5 16,0-2 8-16,-2 2 6 0,2-4 8 0,-5 0 2 15,9-4 9-15,-2-2-3 0,0-6 6 0,4-4 4 16,-1-1 10-16,4-9 13 0,-1 4 14 0,0-2 4 16,2 0 2-16,1 2 4 0,-1 2 8 0,7-1-5 15,-9 5-8-15,2 2 8 0,-2 2-8 0,-3 5 3 16,3 0-6-16,-2 0-6 0,2 4 2 0,0 1-1 16,-2 2-5-16,7 1 4 0,-1 2-4 0,-3 1 1 15,-5 3-3-15,6 1 0 0,-6 1 0 0,0-1-5 16,5 3 1-16,-6-1 0 0,1 5 6 0,-2-1-4 15,0 1-1-15,-3-1 1 0,-2-1-4 0,1 0 4 16,-1-1 0-16,-2-3-5 0,2 0-4 0,0-2-4 16,-2-1 8-16,3-1 1 0,-2 0-3 0,-1-3 5 15,0-2 3-15,1 5 6 0,-1-5-1 0,8 0-3 16,-8 0 4-16,11-12-5 0,5 1 1 0,2-6-1 16,3-4 4-16,3-1-7 0,3-2-2 0,-1 2-3 15,0 1 4-15,-2 2-11 0,0 3 4 0,-7 6 0 16,3 0-2-16,-10 5 0 0,4 1-1 0,-1 4-6 15,0 0 8-15,-3 3-3 0,2 1 2 0,-1 4 1 16,2 4 5-16,0 2 3 0,0 1 4 0,-2-1 0 16,-1 2 2-16,2 1-6 0,-6 0 1 0,6 0-2 0,-5 3 1 15,2-3 1-15,1 0 0 0,-2 0-21 16,1 0-34-16,1-2-75 0,-3 1-88 0,-1-1-96 16,-1-4-99-16,-4-6-1063 0,2 1 489 0,-3-1 326 15</inkml:trace>
  <inkml:trace contextRef="#ctx0" brushRef="#br0" timeOffset="4745.855">14599 4083 2853 0,'0'-27'87'0,"-2"3"-3"15,0 5-14-15,-1 2 4 0,1 3-18 0,-3-2-4 16,2 6 14-16,1 4 2 0,-1 0 7 0,2 3-6 16,-2-3 3-16,2 4-3 0,-3-1-17 0,4 3 8 15,0 0-10-15,0 0-13 0,-15 9 8 0,6 4-6 16,-3 2-3-16,1 2-7 0,-5 7-1 0,5 1-4 15,-2 4 0-15,0 0-2 0,3 0 1 0,1 0-6 16,5 0-3-16,0-2-6 0,6 1 4 0,2-5-1 0,-2-5 1 16,3 0-2-16,3 1-5 0,2-5 2 0,3 0 11 15,-2-1-25-15,2-1 5 0,4-5 0 16,-2 2 3-16,-2-5 0 0,1-2-2 0,3 0 1 16,-3-4-2-16,2-1 5 0,-2-2 0 0,2-5-1 0,-1 1 3 15,-1-5-2-15,0 1 3 0,3-10-14 0,-4 2 11 16,-2-4 2-16,3 1-5 0,-6-1 5 0,-2-1-5 15,-2 1 7-15,0-1-4 0,-4 6 5 16,-1 1 11-16,-3 0-2 0,-1 2 9 0,-3 0-1 0,-5 2-3 16,3 1 1-16,-6 1 0 0,1 2-1 15,1 3-5-15,-6 1 2 0,3 3-8 0,-2 1 5 0,-4 5-10 16,3-1-4-16,-1 3 7 0,3 1-8 0,4-3-1 16,4 3-2-16,-2 1-8 0,6-1 0 15,-2 0 10-15,6 2-23 0,2-3-1 0,1 0 1 0,0 1 4 16,7 0 1-16,1-2 1 0,0-1 3 0,13-2 2 15,-2-2-1-15,6 2 4 0,2-8 1 0,1 3 1 16,-2-2-4-16,1 1 12 0,-1-2-8 0,-7 4 1 16,7-4-1-16,-5 3-1 0,0 3 5 0,-1-1-1 15,-1 3 4-15,1 0-2 0,0 2 3 0,-2 1-5 16,1 4 8-16,7 3-1 0,-9-1 5 0,-1 0-1 16,2 4 2-16,-5-1 3 0,1 3-3 0,1-1-3 15,-2 0 3-15,-4 3-7 0,0-1 7 0,-2 3-1 16,-5-3-6-16,0 1 9 0,-3 1-3 0,0-1 4 15,0-1-4-15,-3-3 6 0,2-3-11 0,-1 1 4 16,-2-2 4-16,3-1-3 0,-2-2 15 0,1-2-10 16,0 0 19-16,2 0 14 0,0-4-9 0,0 0 0 15,0 0-5-15,0 0-2 0,-11-16-5 0,9 4-2 16,4-5-2-16,-4-7-5 0,4-5 5 0,0 0-7 16,5-5-2-16,-1 3 0 0,5-1-4 0,-1-1 5 15,1 7 1-15,4 3-10 0,2 2 5 0,-7 7-2 16,2 3-8-16,-1 3 3 0,5 1 5 0,-4 2-5 15,1 4-3-15,1 2 2 0,4 5-1 0,0 4 3 16,5 4 4-16,-1 4 6 0,-1 3 6 0,-4 0 0 16,2 4 12-16,-1-1-5 0,-1 2 1 0,-1 1 5 15,1-3-12-15,2 1 3 0,-1-1-4 0,1 2 3 16,1-2-2-16,1-2 1 0,2 1-6 0,-3-5-6 16,1-1-1-16,6 2-36 0,-6-5-36 0,0-6-31 15,-3 0-34-15,2-6-54 0,-1 0-67 0,1-6-65 16,0-4-1088-16,4-7 467 0,2-4 312 0</inkml:trace>
  <inkml:trace contextRef="#ctx0" brushRef="#br0" timeOffset="5312.35">16698 3854 124 0,'8'-17'323'0,"-2"-3"-43"0,6-5-38 16,-5 7-33-16,6-4-28 0,-3 3-23 0,-1 3-14 15,-2 7-18-15,2-3-6 0,-4 3-2 0,-1 3 5 16,0-1 1-16,-2 3 5 0,1 1 10 0,-2-2-25 16,2 3-14-16,-3 2-13 0,4-3-6 0,-4 3 1 15,3 9-1-15,2-1 8 0,-1 2 0 0,1 9-5 16,4 8 3-16,-3-3-5 0,0 0-6 0,-1 3-7 16,1 0-9-16,1 3-6 0,-4-3 0 0,2 1-7 15,-1-1-1-15,1 0-9 0,1-2-9 0,-6 1 7 16,2-6-4-16,2-3-2 0,-3-5-4 0,3 0-3 15,-4-4-2-15,2-3 3 0,1 2 5 0,-2-3 0 16,-1 0 9-16,0-4 5 0,0 0-6 0,-5-15-8 16,0 0 6-16,-2-4 7 0,1-10-17 0,-3-4-8 15,-5-12 2-15,0-4 16 0,-1-2-20 0,1 1 3 16,1-3-4-16,0-3 8 0,3 4 3 0,1-3 3 16,2 3 4-16,1 4 14 0,3 13-2 0,0 1 2 15,3 1-1-15,0 3-1 0,1 3-7 0,4 2-7 16,2 0-3-16,1 8-2 0,5-5-3 0,3 1-7 15,4 1 5-15,7 4-3 0,0 0-3 0,1 3 1 0,5 2-7 16,-1-1-12-16,-2 5-17 0,2 2-29 16,0-1-35-16,-1 5-34 0,-1 2-52 0,-10 1-34 15,-2 4-57-15,0 2-58 0,-4 4-973 0,-9 1 432 16,2 1 288-16</inkml:trace>
  <inkml:trace contextRef="#ctx0" brushRef="#br0" timeOffset="5471.99">16868 3631 2532 0,'-4'7'145'0,"4"-1"-100"0,-3 0-32 0,3 1-12 16,3-2 4-16,1-1 2 0,1-3 4 15,8 2 3-15,1-2 6 0,7-2 0 0,8-2 0 16,-1-1 0-16,7 1 0 0,0-1-2 0,-3-2-6 16,1 2-7-16,-2 3-16 0,-2 0-23 0,0 1-45 0,-11 1-47 15,1 3-52-15,-3 0-58 0,-6 3-512 0,-2 0 248 16,-1 4 168-16</inkml:trace>
  <inkml:trace contextRef="#ctx0" brushRef="#br0" timeOffset="5648.086">16970 4172 132 0,'-1'6'259'0,"-1"-2"-28"0,0-2-17 0,2-2-16 0,0 0-13 15,8 1-12-15,-8-1-14 0,20-5-10 16,-4-3-17-16,9-1-11 0,2-1-14 0,6-1-11 0,3 1-5 15,-1 0-18-15,13-7-27 0,-11 6-27 0,16-4-39 16,-1 0-52-16,3 0-52 0,-17 4-75 0,-3 3-459 16,14-6 220-16,-10 3 146 0</inkml:trace>
  <inkml:trace contextRef="#ctx0" brushRef="#br0" timeOffset="7313.126">18271 3775 35 0,'5'-11'277'0,"0"-3"-8"0,-2 3-5 16,0-3-7-16,-2-1 4 0,1 0-14 0,-2-3-10 15,-2 4 5-15,-1-3-9 0,1 5-10 0,-1 1 8 16,-1-2-10-16,2 4-11 0,-5-3-9 0,2 5-15 16,-5 0-19-16,1 2-17 0,-4-2-12 0,-6 7-15 15,-3 0-18-15,-7 3-10 0,-3 6-10 0,0 0-9 16,0 3-9-16,2 2-3 0,0 1-13 0,2 1-2 15,3 0-7-15,5 4-8 0,1-2-12 0,8-4-1 16,-1 2-9-16,7-2-11 0,1-1-7 0,2-1 6 16,3 4-3-16,1-4-2 0,2 1-1 0,2-4-2 15,4 7 4-15,0-1 0 0,1 0 3 0,7 0-4 16,1 2-1-16,-1 4 1 0,4 0-1 0,-3 0-1 16,4 1-13-16,0 0 18 0,-4 4 1 0,2 0 1 15,-1 2 2-15,1 2 9 0,-1 1-8 0,-2-1-7 16,-4 1 6-16,4 3 3 0,6 6-5 0,-8-9-1 15,0 1 10-15,5 11-3 0,-7-13-3 0,-3 0-3 16,3-1 5-16,-2-4-5 0,-1-2-1 0,-2-3 3 16,-4-5 4-16,1-6-2 0,-3 1 2 0,2-4 1 15,0 0 5-15,-1-4 17 0,-2 1-2 0,-2-3-1 16,6-10-7-16,-1-2-1 0,8-12 2 0,-8-3-2 16,0-6-2-16,4-1-2 0,1-13-15 0,3-4 8 15,-1-1 3-15,-2-4-1 0,1-3-5 0,1-20-7 16,-7 20 6-16,1 0 0 0,-2 2 4 0,-1 5 6 15,-3 3 7-15,0 16 14 0,0 1 10 0,-2 6 13 16,2 6 29-16,-1 8 15 0,1 2-5 0,0-2-10 16,0 7-14-16,-1-1-8 0,1 0-10 0,0 6-12 0,0-3-6 15,0 3-3-15,0 0-1 0,2 16-6 0,1 0 0 16,1 1-10-16,0 3 1 0,4 6 3 16,-2-3-3-16,0 4 2 0,1 1-2 0,3-3-3 15,-3 1 0-15,4-1 0 0,-3 0-5 0,7-3-7 0,-4-1-7 16,0-3-12-16,2-4-9 0,1 1-5 0,-6-6-8 15,1-1 1-15,1-2-2 0,0-1 0 16,1-2 3-16,0-3 5 0,1-3-1 0,2-4 2 16,0-5 0-16,-1-3 3 0,6-6 2 0,1-5 4 15,-2 0 3-15,0-2 1 0,-3-1 2 0,3 3 4 0,-5-2 4 16,2 6 6-16,-6 5 10 0,0 3 16 0,-3 3 11 16,-2 1-1-16,0 2 3 0,-1 3-2 15,-1 0-6-15,2 1-4 0,-1 0-7 0,-2-1-8 16,-1 5-1-16,3-1-1 0,-3 1 0 0,0 0-1 0,0 0-2 15,8 13 4-15,-4-3-1 0,0 2-3 0,-1-1 1 16,2 4 0-16,-1-3-4 0,3 6-5 0,2-3-11 16,-2 1-13-16,-3-4-10 0,3 4-19 0,2-6-2 15,-4-1-5-15,4-1 3 0,-4-5 5 0,4 1 6 16,-1-2 10-16,-2-2-5 0,3-2 7 0,4-2 5 16,-3-3 4-16,3-5 6 0,-3-1-3 0,3-4 7 15,2-3 0-15,-4 2 6 0,3-5 3 16,-5 9 15-16,0-1 1 0,-3 1 5 0,3-2 11 0,-3 7 9 15,-3 2 6-15,-2 2-3 0,2-1-4 0,-1 3 3 16,2-1-14-16,-4-1-4 0,6 4-2 0,-6 1-3 16,0 0-3-16,0 0-3 0,8 9 4 0,-5-4 2 15,-1 5-2-15,3 1 1 0,-1-2-3 0,0 3-3 16,6 2-8-16,-2-2-4 0,-2-1-9 0,4 3-5 16,2-2-7-16,-4-4-10 0,-2-1-6 0,4 1 0 15,0-4 5-15,0 0-4 0,-2-3 3 0,3-2 2 16,-1-2 10-16,1-2-1 0,5-6 7 0,-1-1 1 15,2-10 5-15,2 0 0 0,-4-2 10 0,0-5-3 16,-2-1-10-16,1-5 4 0,3-10 18 0,-2-3 11 16,-2 1 4-16,0 0 7 0,-4-1 2 0,1 2 23 15,-7 14 7-15,1-2 15 0,-1 3 6 0,-2 8 32 16,-1 6 17-16,0 4 13 0,0 5-2 0,0 0-13 16,0 2-19-16,0-1-14 0,0 6-18 0,0 1-5 15,0 0-8-15,0 0-5 0,-7 26-6 0,3-7-17 16,-4 9 13-16,3 2-7 0,0 2-5 0,-1 1-4 15,1 3-1-15,1-1-2 0,1 0-5 0,1 1-8 16,2-2-12-16,-3 0-9 0,6-1-12 0,-3-1-9 16,3-4-13-16,0-3-12 0,7-2-8 0,-5-4-11 15,3-4 1-15,1 0-3 0,0-6 2 0,-3 0-1 16,5-5-1-16,0-1 3 0,-1-2 2 0,3-5 11 0,4-4-21 16,1 0 16-16,2-10 1 0,4-3-4 0,2 3 24 15,0-3-1-15,1 0-2 0,-5 4 9 16,0 1 6-16,-8 5 2 0,-1 4 2 0,-4-1 4 15,-2 3 3-15,0 1 2 0,-1 2 1 0,-1-1 1 0,-1 1-7 16,1 0 11-16,-5 2-5 0,0 0 5 0,9 5-3 16,-8-1 1-16,3 0 2 0,-3 2-6 0,2 2-3 15,1 0-4-15,-3 1-21 0,3 0-13 0,0 0-14 16,-3-2-7-16,3-3-4 0,2 3-6 16,2 0 14-16,-3-4 2 0,3-2-1 0,4 2 10 0,-1-3 6 15,-1-4 8-15,1-1 7 0,2 0 4 0,3-2 9 16,-2-4 4-16,2-2 0 0,-3-2 11 0,4-4-2 15,-6 3 8-15,8-5 15 0,-7 4-2 0,-6 0 14 16,8 3 9-16,-2-3 15 0,-4 3 6 0,-1 3 3 16,-1 2 7-16,-3 0 3 0,2 4-1 0,-2 2-22 15,-1 0 7-15,1-1-2 0,-3 4-10 0,0 0 4 16,0 0-7-16,6 8-1 0,-6 0-1 0,-1 6 1 16,-4 3-4-16,4 10-3 0,-3-3-2 0,-1 6 5 15,1 3 2-15,0 2 2 0,3 13-18 0,-2-2 12 16,2 1-4-16,2-2-2 0,0 4 13 0,2-1-14 15,-1 0-1-15,4 1 2 0,-1-1-4 0,-1 3 3 16,4-3-1-16,-5-2 2 0,3 1-2 0,1-2-6 16,1-9 4-16,-2-1 2 0,-4 1-6 0,1-2 1 15,-3 1 1-15,-3 2-1 0,1-6 2 0,-10 2 6 16,2-2-4-16,-6-1 0 0,-4-3-11 0,0-3 16 16,-7-4 0-16,-1-2 1 0,-1-4-2 0,1-2 6 15,1-5-1-15,1-5 5 0,-2-4-2 0,6-3 0 16,-2-6-5-16,1-5 0 0,5-4-2 0,4-5-7 15,5-5-3-15,9-6 1 0,9-9-3 0,8 1-7 16,8 3-12-16,10-1 4 0,3 1-4 0,8 2-13 16,20-16-8-16,-12 18-22 0,28-14-51 0,-3 3-54 15,2 7-81-15,-21 17-92 0,25-10-103 0,-26 9-923 16,-3 4 452-16,-7 0 304 0</inkml:trace>
  <inkml:trace contextRef="#ctx0" brushRef="#br0" timeOffset="9580.906">3161 6490 216 0,'2'6'256'16,"5"3"-27"-16,-3 3-24 0,3 13-14 16,-2-2-21-16,-1 5-13 0,0 1-10 0,0 2-15 0,0 0-8 15,-4 3-9-15,0 2-5 0,2 0-8 0,-4-1-7 16,2 0-7-16,-4-3-4 0,1 3-5 16,-2-2-8-16,0-2-1 0,1-1 0 0,-1 0-8 0,0-7-2 15,1-4-5-15,-1-4 1 0,3-3 1 0,0-4 11 16,1-2 21-16,0-1 24 0,-2 0 14 0,1-4-11 15,2-1-6-15,0 0-14 0,-12-16-9 0,5-2-3 16,0-7-14-16,-1-5-5 0,-2-16-6 0,1-3-2 16,0-5-4-16,0 0 1 0,6-6-3 0,-5-23-5 15,4 27-4-15,1-1 5 0,1-4 4 0,1 4-1 16,3 3-2-16,-1 4 9 0,1 16 3 0,-1 4 0 16,4 2 10-16,-4 9-14 0,3 4-8 0,-1 3-9 15,4 0-5-15,-1 3-5 0,0 1-5 0,3 0-1 16,2 7-2-16,6 1-5 0,2 1 1 0,-2 7 2 15,2 1-3-15,4 8 1 0,1 4 2 0,-2 2-5 0,-4 6 0 16,-3-2-2-16,2 4 1 0,-4 1-3 0,-2 3 1 16,-3 0-1-16,-1 11-1 0,-3-13-3 15,0 3 2-15,-8-1-2 0,3-2-1 0,-2-1-5 0,-3 1 0 16,0-3-9-16,-1-4-10 0,0 1-1 0,0-10-3 16,2-3-2-16,1-2 4 0,0-1 3 15,0-4 4-15,0 0 5 0,1-3-2 0,3-2 0 16,-3 0 0-16,3-2-1 0,0 0 4 0,0 0-3 0,0 0 4 15,-10-7-3-15,10 7-3 0,-2-2 0 0,2 2-4 16,0 0 5-16,0 0-2 0,0 0-5 0,0 0 5 16,0 0 0-16,11-4 1 0,-11 4 2 0,13 0 4 15,-5 4-4-15,2 1 2 0,2 0 2 0,0 4 0 16,6-1 0-16,-3 2-1 0,10 5-15 0,-5-5-2 16,3 4-10-16,3-2 2 0,-6-2-19 0,5-1-3 15,-5-2 9-15,1-4 1 0,1 1 0 0,0-3 8 16,-2-4-2-16,2-2 3 0,-3-2 2 0,-1 0 4 15,2-10 5-15,-5 3 4 0,4-9 3 0,-5-3 2 16,0-1 1-16,-1-3 0 0,-2-2 7 0,-2 1 3 16,1 1 4-16,0 4 14 0,-2-1 17 0,-3 8 17 15,0 4 4-15,-1-1 6 0,-1 4 3 0,-2 2 2 16,5 2-2-16,-3 1-4 0,-3 1-6 0,0 2-8 16,1 1-11-16,-1 3 1 0,0 0-3 0,0 0-1 15,12 16-7-15,-7 0 5 0,-1 3-8 0,6 8 3 16,-1 4-4-16,0-2 0 0,0 5 2 0,1 1-5 15,7 10 0-15,-3-12-5 0,5-2 2 0,-4-7-2 16,3 3-2-16,0-6 0 0,5-5 1 0,-8-3-3 0,2-3 1 16,-2-2 0-16,-2-2 11 0,1-2-17 15,-2-3 16-15,-2-1-15 0,0-3 5 0,-1-2 0 16,4-7 4-16,-2-1 8 0,-4-4-5 0,0-8 2 16,-3-1 3-16,-2-4 3 0,-1-1-2 0,-8-1 1 0,-2-2 5 15,-7-10 0-15,-6 1-4 0,-1 0-2 0,-8-1-1 16,-2 1-3-16,-1 4 0 0,-2 3 2 0,9 10-3 15,-15-4 5-15,11 9-3 0,-1 4-2 16,0 2 1-16,2 5-3 0,-1 5-3 0,3 0-25 0,5 8-2 16,4 1-7-16,1 4-10 0,1-1-29 0,4 6-31 15,7 1-16-15,1 3-21 0,5 2-29 0,5 5-30 16,5 0-37-16,8 0-31 0,5 1-42 0,4 1-60 16,1-2-824-16,4-2 395 0,4-2 264 0</inkml:trace>
  <inkml:trace contextRef="#ctx0" brushRef="#br0" timeOffset="10196.217">4574 6427 202 0,'4'-11'335'16,"-2"6"-13"-16,2-2 1 0,-2 2-24 0,-1 0-17 16,2 2-27-16,-2-1-23 0,1 1-28 0,-2 3-25 15,0 0-16-15,0 0-5 0,12 8 8 0,-7 3-12 16,1 2 10-16,2 4-26 0,3 7-5 0,-4-5-6 15,2 5-12-15,-1 2-6 0,3 1-11 0,-3 0-12 16,2 0 1-16,0 4-15 0,-4-2-5 0,1 0-10 16,-2 3-6-16,1-3-2 0,-2 2-4 0,1-4-4 15,-2-1 0-15,-3-8-5 0,1-2 3 0,-1-4-6 16,1-1-7-16,-1-5-4 0,0 1 11 0,-1-2-6 16,1-2-1-16,0-3 9 0,0 0-15 0,-14-15 0 0,5 1-6 15,0-2 0-15,-5-9-3 0,1-3-1 0,-1-3 3 16,-6-14-5-16,1-4 0 0,1 3-6 15,0-2 9-15,1 0-4 0,1 3 7 0,4 13 20 16,2 0 8-16,0 1 1 0,-1 6 21 0,1 6 12 0,5 3 5 16,0 0 0-16,2 7-7 0,1 1-8 15,-1 2-10-15,2 0-16 0,1 1-2 0,0 5-3 16,0 0-1-16,0 0-11 0,18 22 4 0,-4-2-3 16,4 5 0-16,1 1-4 0,1 5-1 0,1 0-5 0,7 9 1 15,0-1-1-15,-6-9-3 0,6 9 3 0,-5-10-2 16,5 9 0-16,-6-8-5 0,1-2 2 0,4-1-1 15,-2-3 0-15,2-4-2 0,-6-2 3 16,5-1 0-16,-8-9 1 0,-1-1-7 0,2-4 5 0,-6-3 1 16,2-3-1-16,-2-7 1 0,4-4-1 0,-3-8 0 15,1 1 1-15,-3-4 1 0,-1-2 0 0,-1-3 1 16,-3-4-1-16,-2-2 0 0,0-17-3 0,-4 1 0 16,-1-3-2-16,-2 1 2 0,0 1-1 0,-2 6-1 15,1-2 2-15,-3 16-2 0,1-2-1 0,-3 6 3 16,0 3 0-16,3 10 10 0,1 4-4 0,-3 1 0 15,2 1-4-15,0 5-4 0,0-1-3 0,-3 4-2 16,1 4-12-16,-6 6-15 0,4 4-18 0,-5 3-31 16,-4 7-40-16,8 3-46 0,-3 1-50 0,8 3-33 15,1 1-23-15,4 2-47 0,1 0-45 0,7-2-43 16,-3 0-1011-16,4 1 472 0,0-8 314 0</inkml:trace>
  <inkml:trace contextRef="#ctx0" brushRef="#br0" timeOffset="10780.338">5342 6059 334 0,'-2'-11'341'0,"2"1"-12"16,0 4 3-16,-2-2-35 0,1 3-12 0,0 1-30 16,1 0-27-16,0 4-22 0,1-4-20 0,-1 4-23 0,0 0-2 15,8 18-3-15,-2 0 5 0,4 14-6 16,3 3-9-16,2 12 5 0,6 3-7 0,-6 2-6 15,-2-2-10-15,0 1-11 0,-3 0-8 0,2-2-8 16,-1-1-8-16,2-1-9 0,-6-12-5 0,2 1-8 0,-1-1-6 16,-2-4-6-16,2 0-3 0,0 0-10 0,-2-2 0 15,-2-12-2-15,1 0-10 0,-1-5-4 0,1-3-1 16,-4-3-2-16,3-1 3 0,1-2 0 16,-1-5 6-16,-4 2-7 0,10-14-1 0,-2-2-8 0,3-9-1 15,1-1-1-15,-4-4 2 0,-1-5-9 0,4-12 11 16,-6-3-10-16,1-1-1 0,4 0-3 0,-6 3 4 15,2 1-5-15,0 12 0 0,-2 2-2 0,0 3 2 16,-1 11 11-16,1 4 9 0,-2 3 6 0,0 1-3 16,-1 2-8-16,-1 2-7 0,3 4-4 0,-2 1-1 15,-1 2 5-15,6 12 0 0,6 1 3 0,1 9 1 16,3 4 6-16,-4 1-7 0,-2 4-4 0,5-1 8 16,-2 3-5-16,-2 0-5 0,1 1-2 0,1-2 1 15,-2-3-2-15,0-2-1 0,-2-1 0 0,1-9-1 16,-4-2-4-16,2-3 8 0,1-5-6 0,-2 0 3 15,2-4 11-15,0-1-7 0,0-3 0 0,1-3 3 16,8-5 3-16,-5-5 4 0,6-6 2 0,-6-5 1 16,2-4-4-16,-1-2 1 0,-2-4-5 0,3-12 1 15,-7-4-3-15,2 3-4 0,-5-3 2 0,-1-7 0 16,1 5-2-16,-6 2 2 0,1 2-4 0,-4 17 0 16,0 1-1-16,4 5-1 0,-2 9 1 0,-1 2 3 15,1 3 7-15,-1 0-7 0,-1 5 1 0,2 1-6 16,-1-1-2-16,2 3-14 0,-2 1-29 0,1 0-32 15,2 3-36-15,0 0-29 0,-7 11-40 0,7-2-47 0,0 8-46 16,4 0-43-16,5 6-39 0,3 3-42 0,8 0-69 16,3 0-948-16,5-3 470 0,3 0 312 15</inkml:trace>
  <inkml:trace contextRef="#ctx0" brushRef="#br0" timeOffset="11113.29">7100 6120 282 0,'3'-4'441'0,"-2"2"-31"0,-1 2-26 16,4-4-20-16,-3 2-27 0,-1 2-29 0,4-7-26 15,0 5-29-15,-2-1-26 0,5 0-24 16,2-3-16-16,4 1-21 0,5-5-17 0,8 1-15 0,0 0-12 16,2 3-16-16,-1-1-12 0,-1 0-30 0,3 2-42 15,-10 4-55-15,4-1-42 0,-6 8-44 0,-6-2-39 16,1 3-31-16,-3 8-28 0,-3 2-1 0,-6 0-8 15,-6 2 12-15,-2 3 22 0,-1-3 48 0,-5 4 71 16,4 0 73-16,-2-8 50 0,2-1 43 0,0 2 33 16,-2-4 38-16,3-3 8 0,3 4 11 0,2-7 1 15,0 6-20-15,4-5-7 0,0-2-2 0,4 2-6 16,5-1-11-16,5-5-15 0,4-1-10 0,13-1-11 16,6-4-12-16,-2-3-29 0,15-4-60 0,0-2-89 0,-14 2-110 15,-1 2-128-15,-2-3-1104 0,1-2 476 0,-3 1 318 16</inkml:trace>
  <inkml:trace contextRef="#ctx0" brushRef="#br0" timeOffset="13345.233">9279 5961 335 0,'13'-3'301'0,"-3"1"-22"15,4 4-31-15,3 3-21 0,-3 1-15 0,3 3-7 0,-2 6-16 16,6 8-2-16,-4-1-7 0,0 7-17 0,-2 0 8 16,-2 3-4-16,-3 2-9 0,-1-1-12 0,-3 3-10 15,3 11-14-15,-5 1-7 0,0-12-16 0,-7 12 12 16,6-2-32-16,-6-11-6 0,3-1-18 0,-1 0 11 15,0-3-13-15,-2 0-9 0,2-3-5 0,-2-7-1 16,3-4-7-16,-1-5-9 0,2 0-2 0,-1-2 4 16,0-3-6-16,3-7 0 0,-3 0 0 0,0 0-3 15,-3-18 2-15,2-1 0 0,-1-11-9 0,0-17 8 16,-4-3 1-16,2-7-14 0,-1-25-3 0,-3-1 3 0,3 24 0 16,-2-26 0-16,4 25 8 0,-2-23 1 0,1 30 24 15,2 0 1-15,0 4 16 0,2 16 18 16,-1 3 5-16,2 3 6 0,3-1-4 0,0 11 18 0,2 2-10 15,1 6-12-15,-1 0-10 0,3 1-6 0,0 3-7 16,5 2 3-16,3 6-13 0,2 2-4 0,0 1-4 16,3 10 0-16,-2 2-6 0,-1 4-4 0,-3 3 0 15,-6 1 0-15,0 4 3 0,-5 2-7 0,-3-2-4 16,-6 5-7-16,0 12-9 0,-6-3-15 0,-4 2-17 16,2-14-6-16,-6 1-13 0,-6 8 1 0,1-10-8 15,1-3 0-15,-1 1-3 0,-1-5 7 0,1-2-3 16,5-6 6-16,3-3 9 0,4-6 4 0,2 2 5 15,1-3 6-15,3-2-5 0,-1 0 10 0,5-1-1 16,1-1 8-16,0-2 0 0,8 5 10 0,6-4-8 16,4-1 8-16,11 0-5 0,3 3 8 0,6-4 0 15,15 1 12-15,-3-2-12 0,3 2 0 0,-3-3 3 16,1-1-2-16,0-3 1 0,-12 6 3 0,14-3-5 0,-3-4 4 16,-9 6 1-16,-3-4-3 0,-1 2 1 0,1-1-3 15,-3-3 3-15,-4 2 0 0,-3-3-1 16,-4-2-4-16,-5 2-1 0,-1-1 3 0,-4-4-5 15,-2 1 0-15,-1-1-1 0,-3-4 15 0,-1 0-12 0,-2-2 2 16,0-5-2-16,-3 8 11 0,-2 2-11 0,0 2 11 16,-2 2 2-16,-3 0 7 0,-2 0 3 15,2 5-1-15,-4-3 4 0,-2 7 4 0,-2 1 3 0,1 4 1 16,-6 4-2-16,2 1 10 0,-2 11-13 0,-1 1 10 16,2 2-13-16,3 3-1 0,5 4 2 0,0 1-3 15,3 1-4-15,6 0-5 0,0-2 3 0,1 0-4 16,8 3-2-16,-1-7-9 0,7 0-11 0,-1 0-16 15,4-3-14-15,3-3-16 0,3 0-32 0,1-4-20 16,2-2-13-16,1-4-12 0,0-2-7 0,0-2 1 16,-7-5-4-16,10-6-3 0,-3-1 4 0,-3-4 11 15,1-4 9-15,-5-4 19 0,-3-5 9 0,0-3 13 16,-1-3 14-16,-2-5 9 0,-2-9 13 0,-3-4 3 16,-1 1 7-16,-6-6 9 0,-3 3 17 0,-3-4 10 15,-3-4 14-15,-3 0 18 0,-4 4 19 0,-1 2 21 0,1 3 20 16,3 16 28-16,0 3 27 0,-2 1 14 15,2 5 14-15,0 7 6 0,2 3 0 0,2 5-8 16,1 1-18-16,2 1-17 0,-1 4-14 0,2 1-11 0,2 2-13 16,0 0-9-16,-5 20-3 0,5-1-4 0,0 9 1 15,2 2-12-15,1 4-1 0,4 0-5 16,1 14-2-16,-1-12-6 0,4 10-4 0,3 1-4 0,-4 0-3 16,4 0-6-16,0 0-4 0,0-4-1 0,3 2-6 15,-3-11-1-15,0 2-7 0,8 4-9 0,-8-11-18 16,4-1-23-16,-3 1-13 0,3-7-19 0,1-3-11 15,-6-7 0-15,6-3 2 0,-1-5 4 0,1-2 4 16,-3-4 2-16,0-6 6 0,3-1 2 0,-5-3 7 16,4-9 19-16,-1-2-17 0,-3-4 8 0,-4-2 1 15,-1-7 1-15,5-10 2 0,-7 0 9 0,-1 12 1 16,-1 0 8-16,1 0 4 0,-2 4 12 0,0 1 13 16,-4 1 14-16,0 11 11 0,1 5 19 0,-2 0 2 15,1 3-10-15,0 1-3 0,0 5-7 0,0 1-6 16,0 2 3-16,0 0 7 0,0 14-2 0,-4-2 3 0,4 6-1 15,0 0-6-15,0 0-6 0,-2 11 1 16,4 1-2-16,-2 0-6 0,0 4-2 0,0 3 2 16,1-4-7-16,2 1-7 0,-2-2-8 0,3-2-17 0,-2-2-13 15,4-2-21-15,0-9-24 0,3-2-1 16,-5-5-18-16,5 0-2 0,-4-5 11 0,4-1 6 16,0-4 12-16,0-3 4 0,1-3 8 0,3-6 4 0,-1-3 1 15,0-7 12-15,0-3-4 0,-3-2 4 0,1-1 9 16,0-1 2-16,-1-1 0 0,-1-4 9 0,1 6 14 15,-3 4 18-15,-2 7 21 0,1 0 14 0,-3 1 8 16,1 5 8-16,-3 1-1 0,1 3-4 0,1 2-11 16,-2 1-7-16,2 2-2 0,-2 2-2 0,0 0-8 15,4 11 12-15,-3-3-1 0,3 4-3 0,0 5-3 16,1-2-1-16,4 8-7 0,-1 2 0 0,2-3-4 16,-5-3-2-16,9 7-5 0,-5-2 3 0,5-2-3 15,0 0-4-15,-1-6-1 0,1 0 1 0,-1-3-2 16,3-4-10-16,2 2-8 0,0-6-1 0,0-2 1 15,0-4-8-15,1-1 2 0,0-6-2 0,-2-1 2 16,7-7-2-16,-3-2-2 0,-3-7-2 0,1 4 18 16,-4-5-17-16,2-3 3 0,-2-3 2 0,4-11-1 0,-9 9 3 15,7-10-1-15,-8 11-2 0,1-4 3 16,3-7 0-16,-4 11 2 0,-4 2 3 0,0 4-3 16,-2 2 1-16,-3 4 10 0,-3 1-5 0,3 9 15 15,-1-1-1-15,-4 4 8 0,1 1 3 0,0 2-2 0,0 3-3 16,-2 1-1-16,-2 2-2 0,-6 3 4 0,3 2-5 15,-5 3-2-15,3 3-5 0,2 1-1 16,-2 3 0-16,5-3-4 0,1 5 1 0,2-3 1 0,1 2 0 16,4 0-3-16,3 2-4 0,0-4-1 0,5 0-10 15,2-1-3-15,1-1-16 0,5-2-12 0,-1-4-7 16,3 3 1-16,1-5-1 0,2-1-2 0,-2-3 7 16,4-2-3-16,-4-1 8 0,0 1 2 0,3-3 3 15,-5 2 3-15,-3-1 5 0,-3 1 4 0,2-1-2 16,-4 0 4-16,-3 2 3 0,2 1 3 0,0 2 7 15,3 0 3-15,-3 1 2 0,1 2 7 0,1-1 9 16,-1 4 5-16,3 4-5 0,0 2 8 0,-1 0-8 16,-1-1-3-16,1 2 1 0,1 2-2 0,-2 0 3 15,0-2-6-15,-1 2 4 0,-2-1 0 0,1 0-1 16,0-1-1-16,-3-3-5 0,0-2-7 0,1 0-6 16,1-3-14-16,-3 0-1 0,-2-1 1 0,2-4 10 15,0 0 12-15,-4-2-17 0,0 0 19 0,8-9-14 0,-2-2 5 16,-1-5-2-16,2-7 5 0,-2 5-4 0,3-11 4 15,-1-1 0-15,2-3 3 0,-1 1 2 0,2-2-1 16,1 1 0-16,0 1 7 0,3 1 6 0,1 3 8 16,0 2 1-16,-2 4-2 0,1 6 2 0,-1 3-2 15,-3 1-1-15,3 7 7 0,-4 1-5 0,1 2 1 16,3 2-1-16,1 0-2 0,-4 4 1 0,1 3-5 16,-1 1 8-16,-1 1-3 0,0 6-2 0,-4-4-2 15,1 0 2-15,-1 6 1 0,2 1-5 0,-4 0-2 16,0 1 0-16,2 5-2 0,-2 0 1 0,-2-4-9 15,-1-1-2-15,0 0-4 0,-3 6-12 0,2-6-6 16,1-2-6-16,0-7-4 0,0 0 0 0,-1-3 8 16,1-2 0-16,0 0 6 0,-1-1 4 0,1-4 3 15,0 0 1-15,0 0-3 0,0 0 0 0,6-11 0 0,-1 1 10 16,4-7-7-16,1 0 12 0,2-3-11 16,4-1-1-16,6-4 0 0,-3 6 2 0,3 0 5 15,-8 7-1-15,4 2-2 0,-2 2-2 0,-4 4 7 16,1 2 4-16,0 1 4 0,-3 4 6 0,-2 1 13 0,0 4 7 15,-1 1 11-15,-1 1 5 0,1 7 2 0,-3 2 4 16,0-4 0-16,0 11-1 0,0-4-2 0,-3-4-4 16,3 0-4-16,0 2-4 0,3 3-4 0,0-3-3 15,0-2-5-15,3 0-3 0,1-3-23 0,2-1-30 16,6 4-31-16,-1-8-59 0,0 0-93 0,3-1-95 16,0-4-117-16,0-2-1146 0,0 1 523 0,-3-6 350 15</inkml:trace>
  <inkml:trace contextRef="#ctx0" brushRef="#br0" timeOffset="14413.682">13886 5944 64 0,'5'-12'209'0,"-4"4"-1"0,2-3 1 0,-2 3 13 0,0 0 3 16,2 3-2-16,-3-1-13 0,1 3-15 0,-1-1-18 15,0 4-13-15,0 0-9 0,0 0 1 0,-4 16 6 16,2-1-2-16,-2 9-7 0,-4 6 1 0,3 1-6 16,-3 3-21-16,3 13-6 0,0-12-12 0,1 13-10 15,4-12-10-15,4 13-11 0,1-3-6 0,0-12-5 16,3 1-7-16,1 1 0 0,5-3 1 0,4-4-14 16,0 0-6-16,2-6-6 0,3-3-7 0,0 0-6 15,4-6-1-15,1-4-8 0,-1-2-2 0,-8-6-2 16,2-2 1-16,-1-5-8 0,2-1 6 0,-4-5-4 15,3-5 1-15,0-3-6 0,-2-4-3 0,-4-6 9 16,2 0 0-16,-2-16-4 0,-2 11 6 0,-3-18-11 16,-2 1 1-16,-3-2 2 0,-2 5 2 0,-3 0 6 0,-3 13 3 15,-2 2 3-15,-3 3 4 0,-2 1 8 0,-3 3 1 16,-1 6 16-16,0 4-3 0,-5-1 1 16,-2 8-10-16,-4 1 1 0,-3 5-8 0,-4 3 2 15,0 8-5-15,0-1 3 0,0 7-7 0,5 1-6 0,0 2 0 16,6 4-2-16,0 0 4 0,11-3-8 0,0-1-2 15,6 2-8-15,0-1-7 0,8 0-4 16,1-3 2-16,4 2-1 0,4-3-1 0,2-3 2 0,6-2-1 16,3 1 4-16,2-7-2 0,-3-1 1 0,6-3 2 15,2-3 1-15,-2-4-2 0,-1-3 6 0,-2 0 2 16,2-2-5-16,1 0 3 0,-5-1 14 0,2 3 5 16,-7 0 8-16,-1 0 11 0,-3 5 2 0,2-1 5 15,-4 2-3-15,1 3 0 0,-4 0 0 0,3 2-6 16,-1 1 3-16,5 7 7 0,-2 0 7 0,-2 2 3 15,4-2 0-15,-7 7 3 0,-1 2-3 0,5 7 7 16,-5-6-9-16,-2 1 0 0,3 5-2 0,-5 0-6 16,-1-5 3-16,-1 1-10 0,0 10-2 0,0-7-4 15,-2-2-3-15,0-4-3 0,1 2 1 0,-2-4-4 0,0-5 1 16,1-1-6-16,1-3 4 0,-1 1-6 16,-1-1 7-16,2-2-7 0,0-2-1 0,-2-2-1 15,0 0 0-15,18-11-8 0,-6-2 9 0,2-2-3 16,4-7-2-16,2-2-5 0,3-3 5 0,4-13-2 0,-7 10 1 15,14-9 1-15,-4-2 0 0,-4 14 0 16,1-1 1-16,-3 5-4 0,0 2 2 0,-1 4-4 16,-4 7-1-16,-6 2 0 0,0 3-2 0,-3 5 3 0,-1 2 3 15,1 2 14-15,2 9 20 0,-4 3 15 0,-1 4 6 16,3 6 7-16,-5 3 1 0,-1 0-5 0,1-1-4 16,-1 3-1-16,0-1 3 0,-1 0-10 0,4 1-1 15,-2 1-7-15,3-1-2 0,2-1-6 0,4 1-4 16,-1-3-7-16,5-3-19 0,0-3-27 0,4-4-31 15,-6-3-43-15,0-6-72 0,10 1-60 0,-5-7-85 16,2-3-85-16,5-5-1389 0,2-7 597 0,0-3 398 16</inkml:trace>
  <inkml:trace contextRef="#ctx0" brushRef="#br0" timeOffset="15160.818">16035 5899 134 0,'0'-11'366'0,"0"-1"-36"0,0 6-35 16,1 0-32-16,3 1-25 0,-4 3-26 0,0 2-15 15,14 8-8-15,-6 1-14 0,6 5-8 0,3 6-11 16,-2 4-12-16,1 4-8 0,0 2-7 0,0 0-12 15,0 0-6-15,-1-1-6 0,0 5-21 0,-2 1 5 0,1-1-10 16,-6-1-2-16,-3-1-10 0,0 2-3 16,-1 1-7-16,-4-1-8 0,0-5-2 0,-1 2-5 0,-2-8-4 15,-1-4-2-15,0-7-4 0,4-2 4 0,-1-2-1 16,0-4-3-16,-2-2-4 0,-2-2 2 0,5 0-1 16,-19-17-13-16,9 0-1 0,-5-6 2 0,2-9 6 15,-3-2-2-15,-3-16-3 0,1-4 3 0,-1-3-4 16,3 1 5-16,-1 1 9 0,3-2 12 0,0 3 14 15,2 4 22-15,6 17 22 0,-3 1 12 0,5 3 22 16,-3 4-7-16,5 8 5 0,-3 3-8 0,5 7-12 16,-3-4-15-16,2 6-21 0,-1 0-8 0,4 4-1 15,-2 1-12-15,11 5-6 0,-2 4-3 0,4 3-4 16,9 8-3-16,-1 5-7 0,2 1 1 0,2 0-5 16,8 13-1-16,-1-1-2 0,0 4-3 0,3-5 3 15,-2 1-5-15,0-3-2 0,-7-8 0 0,-1 0-4 16,2-5-2-16,1 0 2 0,-3-5-5 0,-2-3 4 0,-7-2-4 15,1-5-1-15,-4-1 5 0,-2-4-1 16,2-3 4-16,-2-1-2 0,3-10 2 0,-1-3 0 16,1-7 1-16,2-5 4 0,-7-2-1 0,7-16-3 0,-7-3 1 15,-4-2-3-15,-1 0-2 0,1-5 1 0,-4-1-4 16,-1-1-1-16,-1-1-2 0,-4 4-3 0,0 5 0 16,2 14 3-16,-2 8-1 0,0-1 0 15,1 10-2-15,-2 6 3 0,2 0-5 0,2 5-5 0,-1 0-14 16,0 6-18-16,0 1-14 0,3 0-26 0,-16 19-20 15,6 6-35-15,-2 6-46 0,2 2-45 0,3 16-35 16,0-2-34-16,6 3-38 0,4-4-38 0,4 0-40 16,3-2-1068-16,1-10 491 0,2 1 328 0</inkml:trace>
  <inkml:trace contextRef="#ctx0" brushRef="#br0" timeOffset="15728.399">16846 6164 50 0,'0'0'297'0,"12"0"-28"0,-12 0-25 0,6 0-15 16,-6 0-12-16,5 0-14 0,-5 0-15 0,0 0-18 16,8 1-19-16,-8-1-17 0,0 0-9 0,0 0-15 15,0 0-11-15,9 0-9 0,-9 0-5 0,10 0-10 16,-5 1-3-16,3-1-5 0,-8 0-3 0,15-2-5 0,-6-2-5 16,0-2-6-16,6-1-1 0,-5 0-4 0,1-6-4 15,0 0 1-15,2-4-5 0,0-3-1 0,-4 1 0 16,4-5-1-16,-2 0-8 0,-6 5 9 15,1-1 12-15,-3 2 8 0,3 4 8 0,-3-4 23 0,0 7 13 16,-1 0 0-16,0 0 7 0,-4 6 2 0,2 0-6 16,2 1 1-16,-4 0-21 0,2 4-9 15,0 0-12-15,0 0 3 0,-15 11 2 0,6 1 1 0,-2 3-4 16,0 3-7-16,1 5-3 0,-1 5-6 0,2-3-7 16,1 1-3-16,5 3-1 0,1 0-7 0,2-1-1 15,2-2-6-15,6-1-14 0,4-2-2 0,-1-7-11 16,7 5-7-16,3-3-15 0,-2-8-17 0,6 1 14 15,2 0-28-15,4-8 6 0,0-3-6 0,-1-3 11 16,6-6 0-16,-7-2 5 0,3-5 11 0,-5-3-2 16,0-5 4-16,-3-2 4 0,-2-4 3 0,3-17 5 15,-7 0 8-15,0 0 12 0,-4-3 8 0,-4-2 11 16,-2-3 19-16,-3 1 15 0,-1-4 11 0,-4 6 16 16,1 3 25-16,-4 4 22 0,1 14 15 0,1 3 16 0,-3 9 24 15,2 2 4-15,-2 3 8 0,1 2-9 16,1 7-12-16,-1-3-20 0,3 1-16 0,-2 5-23 15,2 2-14-15,0 0-7 0,-9 13-10 0,2 3-9 16,-1 10-6-16,2 1-10 0,1 4-12 0,1 6 4 0,0-3 11 16,3 2-21-16,1 10-6 0,0 0-4 0,1-11-1 15,6 9-2-15,-1 3-12 0,2-12-6 0,3 14-31 16,2-17-20-16,-1 4-25 0,8 4-31 0,-2-6-34 16,1-6-45-16,-1-2-49 0,9-3-44 0,-3-5-36 15,3-3-44-15,2-5-59 0,3-6-67 0,-4-6-1190 16,3-5 554-16,-4-1 370 0</inkml:trace>
  <inkml:trace contextRef="#ctx0" brushRef="#br0" timeOffset="15884.983">17567 5831 5837 0,'-19'-1'178'0,"6"-1"-80"0,-1 1-59 16,6 1-30-16,3-3-9 0,-2 2-16 0,7 1 6 15,-9 1 2-15,9-1 2 0,0 0-1 0,0 0 3 16,20 7-4-16,-2-8-10 0,18-1-20 0,0-2-50 15,16-4-66-15,-1 3-81 0,-10-2-83 0,10-5-107 16,-15 1-1185-16,1 1 538 0,-4-3 356 0</inkml:trace>
  <inkml:trace contextRef="#ctx0" brushRef="#br0" timeOffset="16768.06">18473 5953 135 0,'-2'6'329'0,"-1"-1"-39"0,2 2-26 16,0 3-29-16,1 1-22 0,2 0-22 0,3 1-20 0,-2-1-13 15,2 1-20-15,0 0-11 0,1-2-16 0,2 0-10 16,1-1-10-16,4 3-11 0,-4-7-6 0,2 5-5 15,1-5-6-15,2-2-8 0,2 1-3 0,2-2-6 16,-4-4-3-16,0-2-2 0,0 0-4 0,4-7-3 16,-5-1-2-16,1-4 0 0,-1-6-1 0,-2-2 7 15,1-3 6-15,-6-5 7 0,-1 0 7 0,-1-2 11 16,-2 3 41-16,0 0-4 0,-3 2 18 0,2-1 30 16,-3 8 27-16,0 3 13 0,1 7 10 0,0 2-12 15,-1 3-18-15,1 2-16 0,1 1-24 0,-1 1-19 16,1 3-10-16,0 0-12 0,0 0-6 0,2 22-9 15,-2-5-7-15,0 4-9 0,2 6-1 0,0 2-8 16,-2 0-4-16,3 3-5 0,-2-2-3 0,4 5-6 16,-2-4-3-16,-2 3-10 0,4 12-17 0,0-14-24 15,0-3-36-15,3-3-15 0,1-3-13 0,2 1-12 16,2-8-10-16,-3-1-12 0,3-5-8 0,0-3 4 16,-3-3 6-16,4-4 9 0,2-4 9 0,-1-3 13 15,0-3 8-15,4-9 2 0,-2-3 8 0,-2-7 6 0,-2-2 7 16,4-12 7-16,-6 13 4 0,-4-2 18 0,1 1 24 15,-2 0 18-15,-3 8 25 0,0 2 21 16,0 4 10-16,-1 2 6 0,-2 3 8 0,0 2 2 0,0 3-4 16,2 0-8-16,-2 2-11 0,2 0-13 0,-2 3-7 15,0 2-4-15,0 0-5 0,0 0-3 0,0 15-3 16,0-3-2-16,0 9-6 0,0 7 10 0,-4 2-16 16,4 4-2-16,2 2 3 0,1 1-3 0,6 9-1 15,0-8-13-15,0-5-8 0,1 0-6 0,3-4 1 16,0-1-7-16,2-7-3 0,-3-3 2 0,-1-5 4 15,1-1 10-15,-2-4-7 0,0-2-2 0,-1-1 7 16,3-4 0-16,0-4 5 0,-1-2-1 0,1-4-4 16,-1-4 11-16,0-3 10 0,3-10 0 0,-5-2 3 15,-1-3-2-15,-2-4-2 0,3-12 1 0,-6 12-2 16,2-13 2-16,-4 0-2 0,-1-1-1 0,0 1-6 16,0 16 6-16,-1 1-3 0,-2 4 0 0,1 7 0 15,-1 2-4-15,-1 7-2 0,3 2-10 0,-2 0-41 16,2 4-42-16,-4 2-30 0,5 3-22 0,0 0-31 15,-13 15-44-15,8 2-45 0,1 0-53 0,3 4-54 0,-3 2-943 16,9 4 437-16,-1-2 292 0</inkml:trace>
  <inkml:trace contextRef="#ctx0" brushRef="#br0" timeOffset="17913.502">19832 5750 287 0,'2'-3'360'0,"3"-1"-39"0,-4 2-31 16,-1 2-26-16,0 0-10 0,0 0-9 0,0 0 4 16,0 13-4-16,-3-2-1 0,-2 5-11 0,-1-1-15 15,0 3-18-15,2 3-22 0,-2 5-14 0,-1 1-18 16,4-1-14-16,1 2-12 0,2-2-13 0,2-1-13 16,1 3-4-16,4-4-10 0,-1-6-3 0,3-2-20 15,3 1-7-15,0-2-13 0,1-4-1 0,4-3-11 16,-2-2-3-16,-1-4-4 0,0-3 1 0,4-4-7 15,-1-2 2-15,-1-7-3 0,5-1-1 0,-5-6 0 16,1-4-1-16,-3 0-2 0,-1-5-1 0,-2-1 11 16,-4-2-13-16,0-1 0 0,-2 1 8 0,-3-1 2 15,-4 0 8-15,1 5 14 0,-5 3 24 0,-1 1 16 16,1 7-6-16,-2 1-1 0,-3 4-5 0,-1-1-5 16,2 6-3-16,-3-3-4 0,3 3-5 0,0 3-4 15,0 0-4-15,5 1-1 0,-2 0-7 0,3 2-8 16,2 0-4-16,-2 0-9 0,4 2-13 0,-4-7-9 15,4 7-2-15,4-5-5 0,2 5 16 0,-6 0-13 16,18-3 2-16,-4 1-6 0,3-3 7 0,2 2 1 0,-2-1 2 16,2 0-1-16,-5 1 0 0,3-2 3 0,-6 2-1 15,3 1 2-15,-4 2-1 0,4-3-1 0,-5 3-1 16,0 3-2-16,0 1 2 0,0 0 1 16,0 2 1-16,4 4 1 0,0 2 1 0,-6 3-1 0,3 1 6 15,-2-1 1-15,-1 3 1 0,0 5-2 0,-3-5 3 16,1 3 1-16,2 2 0 0,-2 2 12 15,1 1-10-15,-1-1-3 0,3-1-3 0,-1-7 12 0,1 2-11 16,1-1-3-16,5-2-4 0,-1-2-2 0,2 1-8 16,3 0-12-16,0-7-4 0,-6-1-5 0,5-1-2 15,-4-3 18-15,5-3-8 0,-5-2 5 0,4-3-1 16,0-4-1-16,0-2 7 0,0-3 1 0,-1-8 11 16,2-3-10-16,-5 2 8 0,-2-8 0 0,1-1 1 15,-2-16 12-15,2-1-8 0,-6 3-4 0,-1-7 9 16,2 8 6-16,0-1 11 0,-4 14 15 0,0-1 11 15,-3 3 4-15,0 4 12 0,0 6 13 0,-1 3 13 16,1 2 16-16,-1 3 2 0,0 2-9 0,1 3-12 16,0 0-14-16,-3 5-11 0,3 2-9 0,0 0-4 15,0 0-5-15,-7 27-2 0,3-3 2 0,-1 0-8 16,-2 5 0-16,3 4-5 0,-2 1-2 0,6 0 1 16,-1 2-4-16,-2 1-2 0,7 6-2 0,1-6-2 15,0-3-3-15,0 0 1 0,4-3-7 0,3 0-6 0,2-2-6 16,2-1-12-16,1-5-14 0,3 0-14 0,3-2-11 15,1-7-13-15,1-1-8 0,2-1-8 0,-4-10 5 16,4-2 12-16,1-3-2 0,0-6 6 16,1 1 2-16,-7-7 12 0,1-3 5 0,-3-2 8 0,1-6-1 15,-3-1 5-15,6-14 1 0,-3-5 7 0,-4 1 4 16,0-4 18-16,-4 3 1 0,-2-1 10 16,-4 16 18-16,-2-3 15 0,-1 1 16 0,-2 8 16 0,-2 4 22 15,0 4 13-15,0 5 2 0,-2-1 2 0,2 4-6 16,0-1-8-16,-2 5-13 0,2 0-14 0,0 0-8 15,0 5-10-15,0 0-1 0,0 0-8 0,-5 11-3 16,1 3-2-16,-3 5-10 0,4 0 1 0,-4 7-6 16,-1 3-1-16,0 2-5 0,2-1-8 0,-1 2-2 15,2-1-16-15,0-4-4 0,1 0-8 0,6-7 0 16,-2-2-2-16,1-1-1 0,3-2 3 0,1-1-3 16,0-2 3-16,-1-3 4 0,2-1-1 0,3-1 7 15,-1-6 0-15,5-1-1 0,7-4 5 0,0-2 1 16,7-6 1-16,1 0 1 0,2-5 0 0,-3 2 1 15,2-3-1-15,-1 3 5 0,-1 0 3 0,-1 0 1 16,-5 7 8-16,-4-3-5 0,1 5 2 0,-1 0-1 16,-1 0-6-16,-3 5 5 0,1 1-4 0,-1 1 2 15,1 4 0-15,1 3 3 0,2 1 4 0,-3 6 1 0,2-1 1 16,-3 0 0-16,2 2 2 0,-2 6-3 0,1-1 2 16,-2 1 1-16,-3-2-4 0,2 1 0 0,2 6-2 15,0-5 1-15,-3 2 5 0,-1-2-8 16,2 1-1-16,-2-5-3 0,0-4-5 0,2 3-10 0,1-4-9 15,-1-2-19-15,-1-3-18 0,5 1-26 0,0-1-36 16,-2-6-31-16,5-2-65 0,-1-2-51 0,-1-2-67 16,2-4-74-16,-1 0-90 0,2-11-1062 0,-8 2 520 15,0-9 346-15</inkml:trace>
  <inkml:trace contextRef="#ctx0" brushRef="#br0" timeOffset="18209.28">20606 5499 257 0,'-13'0'477'0,"4"0"-54"15,4 2-41-15,-2-1-43 0,2 0-40 0,3 2-24 16,2-3-28-16,0 0-25 0,7 5-9 0,5-3-15 15,10 1-11-15,7-3-8 0,7 4-20 0,2-1-11 16,3-2-17-16,9 3-4 0,1-1-18 0,-12-2-6 16,-2 0-14-16,-2 1-7 0,-3-2-6 0,0 1-6 15,-4-1-5-15,-7 1-8 0,-1-3-6 0,-4 2 4 16,-4 0-11-16,-1 0-4 0,-4 0-16 0,-1 0-46 16,-6 0-61-16,11 0-92 0,-11 0-141 0,0 0-1196 15,0 0 504-15,-24-7 336 0</inkml:trace>
  <inkml:trace contextRef="#ctx0" brushRef="#br0" timeOffset="20728.449">3322 8268 281 0,'0'-11'330'0,"-1"4"-17"0,-1 2-22 15,1-2-27-15,0 2-23 0,0 1-23 0,1 4-28 16,-2-3-23-16,2 3-5 0,0 0-3 0,0 0 2 15,2 20-6-15,0-3 1 0,1 9-11 0,-1 3 8 16,3 4-9-16,-4 4-11 0,-2 10-15 0,6-1-11 16,-3-11-1-16,0 12-17 0,-1-11-6 0,2 12-9 0,0 0 7 15,0-12-19-15,1-2-7 0,1 0-9 16,-1 2 0-16,-3-2-1 0,3-4-9 0,0-3-3 16,0-2-1-16,-1-5-7 0,0-3-5 0,0-3-8 15,1-6-4-15,-2 1 8 0,-1-2 2 0,2-2-1 0,-3-2 3 16,0-3-10-16,0 0 5 0,0 0-5 0,-5-18-4 15,0 2 0-15,-1-11 6 0,-1-3-6 16,-2-4 7-16,-4-15-1 0,1-7 1 0,3 3-4 16,-3-8 8-16,2 3 7 0,-4-24-1 0,5 26 1 0,4-2 6 15,4 3 0-15,-2 2 3 0,3 5 16 0,3 14 1 16,-3 3 8-16,6 1-4 0,-2 5-6 0,0 5-1 16,0 8-9-16,2-3-7 0,-1 3-1 15,4 3-4-15,1 0-5 0,5 1-2 0,-3 3-4 0,2 4 0 16,4 1 3-16,2 5-5 0,2 3 0 0,1 5-4 15,0 2 8-15,-1 3-9 0,-4 2 0 0,-3 6 5 16,-2 1-8-16,-8 1 4 0,-1 3-4 0,-4 3 3 16,-3 14 0-16,-3 0-2 0,-2-13 0 0,-2 10-5 15,1-13-8-15,-2 3-2 0,-1-5-7 0,-2 0-3 16,1-4-4-16,4-2 7 0,-2-7 4 0,-1-3-4 16,2-2 6-16,1-6 2 0,4 1 1 0,1-3 7 15,-4-4-5-15,2 1-1 0,0-2 1 0,-1-2 0 16,3-3-1-16,-2 0 1 0,2-3-4 0,-3 2 3 15,5-4 0-15,1 5 4 0,0-2 0 0,1 4-6 16,0-6 6-16,4 5-3 0,-2 0-3 0,1-2-1 16,0 2 2-16,3 5 0 0,1-1 4 0,0 1 1 15,4 0 1-15,2 4-2 0,3 0 2 0,0 4 3 16,3-1-8-16,-2 3 8 0,1 1-3 0,3 4 0 16,1 0 1-16,2-1-4 0,1 3 3 0,0-2 3 0,-2 0-1 15,-1 1-6-15,2 0-11 0,-4-7-25 0,3 4-23 16,-5-5-5-16,0-3 0 0,2-2-6 15,-1-1 2-15,-2-2 0 0,1-5 7 0,0 0 0 16,-1-5 4-16,-3-4 8 0,3-5 7 0,-2-5 2 0,-6 0 10 16,0-4 8-16,-2-3-4 0,0-3 3 0,-3-2 7 15,0 0 1-15,-4 1 12 0,0-13 28 0,-2 15 19 16,-2 5 15-16,2 0 17 0,-2 9 18 16,0 2 22-16,-2-2-2 0,5 9 11 0,-2 0 2 0,1 5-9 15,2-1-12-15,-3 1-12 0,3 5-12 0,0 0-1 16,0 0-1-16,3 18-8 0,-1 0-1 0,2 11-6 15,3 1 2-15,-1 3-6 0,1 0-3 0,2 13-5 16,3-12-5-16,-1 10-3 0,4 2-3 0,0-12-4 16,1-1 2-16,0-2-7 0,1-4-2 0,4-3-1 15,-2-2 0-15,8-2-6 0,-2-8-3 0,1-2 7 16,-7-2-5-16,3-6-5 0,0 1 3 0,-2-6-4 16,1 1 3-16,0-4 1 0,-4-4-3 0,-3-2 2 15,0-2 3-15,4-8-2 0,-4-5-2 0,-1 1 3 16,-6-4 2-16,-4-3-5 0,-2-16-2 0,-3 15 3 15,-6-11-4-15,-7-1-2 0,-6-3 0 0,-3 3 3 16,-8 0-7-16,-3 5 2 0,-1 8-1 0,-5 3-2 16,-3 6-1-16,7 9-1 0,0 5 0 0,-17 3 0 15,17 4-3-15,-2 6-1 0,0 4-2 0,1-1-3 16,3 5-4-16,4 0-8 0,2-1-25 0,5 2-33 16,10 0-47-16,0-1-54 0,8-1-51 0,1 1-41 15,2 2-51-15,3 6-69 0,6-2-81 0,0 0-1094 16,1-4 523-16,2-3 346 0</inkml:trace>
  <inkml:trace contextRef="#ctx0" brushRef="#br0" timeOffset="22730.534">4315 8474 211 0,'-12'-6'259'16,"2"1"-3"-16,-3 1-4 0,-5 1 1 0,-1 3-4 15,-8 4-16-15,-5 4-15 0,2 6-8 0,-5 5-12 16,-7 11-6-16,1 7-17 0,5 3-11 0,3 6-13 15,4 5-6-15,-2 0-37 0,7-1-4 0,3 1-9 16,6-2-11-16,1-2-9 0,5-12-8 0,5 1-5 16,0-1-6-16,4-4-6 0,4-1-3 0,3-3-6 15,0-3-7-15,6-7-2 0,0-4-4 0,3-5-2 16,4-2-7-16,7-6 1 0,-1-4-1 0,1-4 1 16,0-6-2-16,-2-4-3 0,-1-5-3 0,-3-2 0 15,-2-1-2-15,-3-2 4 0,-6 0-2 0,-5-3-6 16,-9-1 7-16,-1-3 0 0,-10-11-3 0,-7-1 17 15,-6 1-15-15,-6 1 5 0,-4 0-3 0,-3 4 8 16,-2-1-4-16,-3 7-2 0,-1 0 8 0,1 3 6 16,-1 10 2-16,11 6 1 0,2 3-8 0,5 5-2 15,0 2-6-15,10 3-12 0,6 2-13 0,1 4-18 16,6-1-21-16,2 3-6 0,5 3-27 0,5 1-23 16,7 3-17-16,14 4-39 0,3 4-36 0,18 2-37 15,10-2-43-15,1 2-828 0,2-6 369 0,35 4 244 16</inkml:trace>
  <inkml:trace contextRef="#ctx0" brushRef="#br0" timeOffset="23026.976">6514 8229 61 0,'-18'-1'468'0,"9"1"-50"0,-1-3-30 16,5 2-29-16,5 1-29 0,-12-3-30 0,8 3-33 0,4 0-25 16,3-6-11-16,-3 6-32 0,10-8-25 0,4 3-13 15,7-2-15-15,12-3-16 0,3 2-10 0,1-1-8 16,1 4-11-16,-1 0-58 0,3 3-56 0,-5-3-49 15,-6 5-51-15,-8 5-49 0,-3-1-44 0,-4 4-48 16,-4 1-33-16,-6 3-764 0,-4 2 349 0,-4 4 234 16</inkml:trace>
  <inkml:trace contextRef="#ctx0" brushRef="#br0" timeOffset="23144.084">6725 8401 214 0,'-26'28'146'0,"-1"-6"26"16,3 1 31-16,8-10 16 0,3-1 4 0,1 0-12 16,2-7-15-16,6 5-8 0,3-5 3 0,2 2-10 15,10-3-17-15,2-3-7 0,10-1-15 0,9-3-13 16,8-4-13-16,17-5-4 0,4-2-16 0,1 1-14 15,2-3-34-15,24-3-59 0,-28 4-71 0,-5 4-91 16,1 2-119-16,-4-7-586 0,1 3 292 0,-3-4 196 16</inkml:trace>
  <inkml:trace contextRef="#ctx0" brushRef="#br0" timeOffset="25045.963">8052 8040 87 0,'0'0'462'0,"10"1"-56"16,-6 3-39-16,-1 0-24 0,0 3-29 0,-2 2-11 15,3 1-15-15,-3 1-15 0,2 5-1 0,0 1-17 16,-3 0-3-16,3 8-17 0,-4 4-16 0,1 0-20 16,-2-2-16-16,0 4-16 0,1 0-15 0,-2 5-18 15,0-2-12-15,0 0-12 0,0 1-11 0,0-1-8 0,1-4-16 16,-4 2-7-16,2-1-13 0,1-4-17 15,-2 0-22-15,0-8-13 0,1-8-10 0,3-1-2 16,-2 0 1-16,1-5 4 0,-2-3-6 0,4-2-5 0,0 0-4 16,-9-20-7-16,5 2 4 0,-1-9 0 15,0-4 6-15,-4-18 3 0,0-1 0 0,3-4 3 16,-1 1-6-16,-2-5 8 0,2-22-4 0,1 20-1 0,3-22 5 16,5 28 2-16,-2-2 5 0,4 3 8 0,5 8 2 15,-3 11 0-15,2 4 5 0,1 1 0 0,1 5-7 16,4 0-3-16,-5 10 3 0,5 2 0 0,-5 4-2 15,4 3-1-15,1 0-4 0,3 6 8 0,2 3-5 16,0 3 5-16,3 7-4 0,-2 3-2 0,-1 5-4 16,-5 5 6-16,-1 1 0 0,0 3-1 0,-8 2 1 15,3 1-3-15,-7-1-1 0,3 0-6 0,-9 2-7 16,-3-1-13-16,-1-2-10 0,-5-2-9 0,1 1-11 16,-1-5-12-16,0 3-1 0,-4-5 3 0,3-2 2 15,3-5 4-15,0-5 9 0,0 3 6 0,3-6 0 16,2-1 6-16,1 1 2 0,3-5-3 0,-1 0 4 15,2 2 2-15,2-1 7 0,0-5 5 0,7 3-2 16,-1-1 7-16,3 0 3 0,5-1 0 0,-1-1 3 0,7 0-7 16,7-3 7-16,-4 1 2 0,5 0-2 0,3 1 0 15,1 1 3-15,0-4 15 0,1 1-16 0,-2-4 3 16,-1 2-8-16,1 1-1 0,0-4-4 0,-3 0 3 16,0-2-8-16,-1-2-1 0,-4 1-5 0,-4 1 1 15,5-4 0-15,-7 4 0 0,-2-5 2 0,2 1 5 16,-3 0 1-16,-5 3 1 0,4-2 4 0,-7 4 5 15,-2 1 14-15,0-2 13 0,-3 4 7 0,-1-1 3 16,-1 3-5-16,-3 0 6 0,-1 3-2 0,-8 2 11 16,4 3-8-16,-10 3 4 0,-4 5 15 0,-4 4-15 15,0 2-4-15,3 3 0 0,1 4-7 0,1-3 4 16,2 3-12-16,2 3 6 0,5 0-2 0,4-1 1 16,-1 1 12-16,10-2-18 0,0-2-2 0,9-4-14 15,1 2-4-15,-1-3-12 0,11-1-7 0,2-2-6 16,1-4-12-16,5-1-1 0,-1-4-11 0,4-5-9 15,-2-2-7-15,5-5-3 0,-3-3 0 0,-1-2 5 16,1-6 7-16,-3-2 0 0,-2-6 8 0,0 1 5 0,-2-5 5 16,-3-2 6-16,0-14 7 0,-5 0 9 0,-5-2 4 15,-4-1 7-15,-2-1 2 0,-1-6 7 16,-2 0 4-16,-6-4 18 0,-1-2 5 0,0 8 9 0,-1-2 24 16,-6 3 16-16,2 6 7 0,1 9 29 0,-5 10 18 15,5 0 9-15,0 1 12 0,-1 8 10 0,5 6 9 16,-2 2-3-16,2 0-13 0,4 3-20 0,-3 1-14 15,0 5-11-15,4 0-3 0,-6 12-12 0,3 4-3 16,2 2-8-16,1 11-6 0,0 0-4 0,1 4-8 16,2 2-6-16,3 2-5 0,2 7-4 0,1 6-4 15,6-4-4-15,-2-2-5 0,-4-9-1 0,8 12-5 16,-2-4-3-16,-1-10-2 0,0 0-3 0,1-1-16 16,1 1-13-16,4-4-21 0,-2-1-23 0,0 0-20 15,2-4-36-15,-3-3-7 0,5-4-22 0,-4-9 10 16,1-1 3-16,1-5 4 0,1-1 7 0,-1-7 8 15,-1 0 8-15,0-5 11 0,3-7 5 0,-3-1 13 16,-1-3-1-16,-1-7 14 0,-6 2 5 0,2-4 6 0,-4-3 6 16,1-2 7-16,-2 1 17 0,-4 4 0 15,1-3 17-15,0 5 17 0,-2 0 21 0,-2 12 33 16,3 0 3-16,-4 5 13 0,-3 0 0 0,3 7-3 0,0-4-6 16,0 6-7-16,0 3-8 0,0 0-1 0,0 0-1 15,-5 16-4-15,4-5-6 0,-2 7-7 0,-1 6 0 16,3 1-2-16,1 4-7 0,0 1-3 0,1-2-2 15,1 3-3-15,0-3-8 0,2 2-5 0,4-1-16 16,-2-1-19-16,2-3-27 0,3-1-32 0,1-8-23 16,-1 0-18-16,3-5-4 0,0 1 4 0,4-5-2 15,0-3 11-15,0-4 5 0,0-1 7 0,1-5 1 16,8-3 11-16,-4-5 10 0,-8 1 7 0,6-4 7 16,-5-4 7-16,2-2 7 0,-5-2 6 0,2 0 8 15,-2-1 10-15,-3 1 14 0,-2 1 21 0,1-1 16 16,-5 6 23-16,1 3 16 0,-4 0 12 0,2 4 13 15,-3 0 15-15,2 5 6 0,-2 0 0 0,0 0-13 16,0 5-12-16,0-2-7 0,0 4-7 0,0 0-1 0,0 0-4 16,0 12-4-16,3-2 3 0,-2 1-10 0,-1 1-6 15,3 4-11-15,0 2 3 0,0-1-5 0,1 2-2 16,5 0-1-16,-3 1-9 0,3 2-1 0,-1-3 1 16,3-3-7-16,0 0-7 0,0-2-11 0,4-3-10 15,-2-1-7-15,2 0-4 0,2-5-4 0,-3-4-5 16,4 0-8-16,1-3 3 0,2-2 2 0,-3-2-2 15,1-1 10-15,-3-4 0 0,2 0-2 0,3-8-1 16,-5-1 6-16,2-3 11 0,-4-2-9 0,0-2 3 16,-1-2 0-16,1 1-1 0,-5-2 5 0,-1-1-2 15,-2 3 3-15,-1-1 4 0,-5 3-3 0,-1 8 6 16,-3 0 8-16,-2 2 5 0,-2 3 3 0,4 5 15 16,-5-4 2-16,-1 5-1 0,-1 1-4 0,1 1 1 15,-3 4-5-15,0 1-5 0,-1-2 5 0,1 5-3 16,-1 2 1-16,4-1-5 0,-1 5-2 0,0-2 5 15,2 3-4-15,3 1-4 0,-1-1-3 0,5 4-3 0,2-2-4 16,2 1-6-16,6 1-15 0,5-2-8 0,3-2-5 16,2-2-10-16,4-2 5 0,6-1 0 0,1-3-8 15,2-4 8-15,-3-2 1 0,2-1 5 0,-4-1 7 16,-5 0 2-16,-3 0 5 0,0-3-4 0,-3 4 6 16,-2-1 14-16,-2 2 10 0,-2-1 11 0,0 3 8 15,-4-1 14-15,-1 0-14 0,1 3-6 0,-5 0 8 16,9 0 7-16,-3 3 0 0,1 1 8 0,-1 4 4 15,2 1-4-15,-3 1 1 0,6 4 0 0,0 2-4 16,-2 1-1-16,2 0-2 0,-1 5-4 0,-2-4-3 16,1-1-2-16,-1 1-5 0,-3-1-1 0,0 2-2 15,0-4-2-15,0 4-2 0,-4-5-4 0,3-1-5 16,-4-2-2-16,0-3-4 0,0 1-5 0,0-4 6 16,0 2 0-16,0-5 0 0,0-2 6 0,-4 5-4 15,4-5-1-15,0 0 1 0,-10-10 1 0,8 1-2 16,-1-2 0-16,2-6-3 0,0-3 2 0,2-6-1 15,3-2 1-15,1-2 5 0,4-5-7 0,5-11 3 0,2 3 1 16,5 1 0-16,-7 11 0 0,1 2 4 0,3 3 4 16,4 7 6-16,-8 4 1 0,2 2 8 0,-1 4-6 15,-2 4 10-15,4 2 3 0,1 6 9 0,-1 1 2 16,-2 5 12-16,3 1 13 0,-4 7 0 0,4 3 9 16,-3 4 1-16,-6 4 7 0,4-2 6 0,-5 3-6 15,-2 1 7-15,-1 2-6 0,-5 0-8 0,0-2-6 16,-1 1-5-16,1 0-9 0,0-1-7 0,2-1-1 15,1 1-9-15,3 0-5 0,2-1 1 0,1-2-21 16,-1-1-25-16,3 0-42 0,-1-9-65 0,3-2-65 16,1-5-58-16,3-1-64 0,-1-3-72 0,3 0-59 15,2-6-1372-15,7-7 603 0,2-4 402 0</inkml:trace>
  <inkml:trace contextRef="#ctx0" brushRef="#br0" timeOffset="26063.178">12562 7908 239 0,'-3'-12'279'0,"-2"1"-18"16,0-1-11-16,-3 0 6 0,2 4 9 0,-2-1-18 15,0 5 2-15,-3 0 1 0,2 1-15 0,-6 3-16 16,-2 3-10-16,-2 2-7 0,0 7-15 0,-4 3-13 16,-1 4-10-16,1 5-4 0,1-1-22 0,4 4-17 15,0 2-8-15,3 3-10 0,2 0-10 0,5 0-5 16,5 1-16-16,1 4-1 0,7-4-11 0,4-1-4 15,5-1-1-15,11 11-9 0,-5-13-2 0,6-3-3 0,11 6-11 16,-5-13-9-16,12 5 0 0,3-9-1 16,5-10-7-16,-1 2-8 0,-13-7 0 0,15 0-5 0,-15-7 0 15,-1-4-3-15,-1-2 3 0,-2 0-11 0,-1-4 4 16,-4-4 3-16,-5-4 6 0,0-4-4 0,-5 0-4 16,-2 0 7-16,-7-7-1 0,-1-11 1 0,-5 12-1 15,1-14 3-15,-10 4 3 0,0 11 11 0,-4 4 14 16,-5-2 5-16,-4 7 4 0,-5 0-2 0,-4 4 10 15,-2 3-6-15,-4 5 2 0,-3 5 1 0,-18 8-8 16,-1 0-1-16,-1 8-7 0,6 1 0 0,3 8 2 16,12-3-7-16,3 2-4 0,6 2-3 0,4-1-3 15,9-3-6-15,3 2-2 0,2-2-1 0,7-2-3 16,5 2-3-16,6 0 3 0,5-1-3 0,12-2 8 16,6-1-17-16,7-5 1 0,14-3 2 0,1-7 0 15,-1 1 3-15,0-3-3 0,-17 0 1 0,18-4-3 0,-17 7 3 16,12-7 4-16,-17 4 0 0,1-1 0 0,-5 2 0 15,-1 2 4-15,-7 0 4 0,0 2 6 0,-3 1-1 16,0 4 8-16,0 1 8 0,-4-3-1 0,1 7 0 16,1 2 0-16,-2 2 7 0,0 3 7 0,0-1-1 15,-5 0 5-15,0 1-6 0,2 2 0 0,-2 0-5 16,2 6 0-16,-4-2-2 0,-3-3-1 0,1 5-6 16,-4 5 0-16,1-3-2 0,-4-6-4 0,4-2 1 15,-2 4-1-15,-2-4-4 0,1 0-3 0,2-5-3 16,-2-1-5-16,1-1-2 0,0-5-2 0,0 2 5 15,0-3 3-15,0-1-3 0,0-3-1 0,0 0 1 16,0 0-3-16,9-19 6 0,-8 9-6 0,5-7-1 16,-2-2 0-16,2-6 2 0,-1-3-1 0,3-4-1 15,1 0 0-15,3-2-2 0,-2 0 1 0,7 1 3 16,1 2-2-16,1 4-2 0,0 3 8 0,-1 4 2 16,-4 8-1-16,-2 5 1 0,-6 3 4 0,5 2 5 15,1 5 7-15,-2 2 17 0,4 7 6 0,-1 0 6 0,-1 5 6 16,0 5 6-16,5 2 15 0,-8-1-11 0,1 1-10 15,4 2 0-15,-5-2 3 0,4 0-8 0,0 3-9 16,1-3-3-16,4 1 0 0,-3-1-8 0,7 1 3 16,-2-4-8-16,2-3-15 0,6-2-14 0,-1-3-32 15,6-3-41-15,-1-5-60 0,0-1-81 0,4-3-75 16,-2-1-85-16,-1-7-89 0,3-2-1429 0,-1-4 630 16,-4-5 420-16</inkml:trace>
  <inkml:trace contextRef="#ctx0" brushRef="#br0" timeOffset="28229.598">15023 8000 168 0,'0'10'224'0,"3"0"-20"15,-1-1-21-15,2 1-11 0,1-3-14 0,3-2-10 16,-2-3-2-16,4 1-6 0,3-1-6 0,-1-3 0 15,5-3-5-15,0 0-6 0,0-4-3 16,6-5-6-16,-7 0-4 0,2-2-6 0,0-5-8 0,-1-2-4 16,-2-3-2-16,-1-1-5 0,-2-4-3 0,-3-4-3 15,-1-10-4-15,-1-2 6 0,-6-1-3 0,0 1 6 16,-2 0 2-16,0 11 9 0,-4 1 25 0,-3 2 18 16,0 2 3-16,5 2 11 0,-1 5 10 0,-4 6 15 15,2 2 9-15,3 5-4 0,-2 2-18 0,2 0-20 16,2 4-15-16,1 4-15 0,0 0-10 0,0 16-3 15,3 1-7-15,1 9-4 0,1 9 0 0,6 12-11 16,3 7-5-16,-1-1-4 0,-3 3-5 0,3 2-1 16,0 0-4-16,7 25-8 0,-7-27-5 0,-3 4-2 15,7-4-4-15,-4 1-1 0,3 27-5 0,-3-32-3 16,0 3-1-16,-2 1-3 0,-2 2-1 0,-1 3-3 0,-6-4-4 16,4-2-2-16,-5-4-3 0,-1-4-4 0,1-14-2 15,-2-8-7-15,2-5-6 0,-2-6 1 0,0-2-3 16,1-5 8-16,0 1-4 0,-2-8 2 0,2 0-13 15,-5-15-4-15,-2-2-1 0,-4-7 1 0,1-9 3 16,-6-16-3-16,0-4 3 0,2-7-2 0,-3-22 1 16,3 1 3-16,8 22-7 0,-2-27 8 0,8 5-2 15,-1 22 3-15,6 6-2 0,-1-1 3 0,5 8 0 16,1 12 0-16,3 1 4 0,0 4-4 0,2 4 1 16,5 3 6-16,1 5-6 0,3 1 0 0,2 8 0 15,1 4 0-15,3 4 5 0,-2 4-1 0,6 4 2 16,-2 6 0-16,0 4-1 0,-3 2 0 0,-1 3 3 15,0 3 2-15,-9 3 3 0,3-3-4 0,-3 3 2 16,-6 3-3-16,-5 2 3 0,-3 2 6 0,-4-2-7 0,-7 1-1 16,-2-2 0-16,-1 0 1 0,-5-3 1 0,4-6-4 15,-3-2 5-15,0-7 0 0,4-5-1 16,0-1 2-16,-1-3 0 0,1-5-4 0,-1-1-3 0,0-5 0 16,2 0-7-16,0-7-3 0,-3-4 4 0,-1-9-4 15,5-4 1-15,0-5-1 0,2-15-3 0,8-2 3 16,2-2-1-16,3 3 3 0,2 0-1 0,6 6 0 15,-5 12 0-15,4 0 3 0,-1 6 0 0,1-2 6 16,-2 7-6-16,1 3 0 0,-4 8-4 0,3-1 7 16,-3 6-1-16,3 3-1 0,-1 4 4 0,-1 2 1 15,2 2 0-15,0 7 1 0,1 2 7 0,2 6-1 16,-3 1 1-16,4 2 3 0,-6 4-3 0,-2-1 1 16,1 5-2-16,-1-1-1 0,0-2-1 0,1 3 0 0,-2-3 2 15,1 1-5-15,4-4 6 0,1-2-2 16,0-5 0-16,3-5 2 0,-1-2-1 0,1-3 0 15,3-2 0-15,8-5-4 0,-7-3 1 0,8-5-1 16,2-2-1-16,0-4 0 0,-4-4 0 0,-1-3-1 0,-1-4-2 16,-3-4-5-16,-2-5-2 0,5-10-2 15,-2-1-2-15,-7-1-1 0,-5 8-5 0,-2 2 7 16,0 0 1-16,-1 2 3 0,-6 1 0 0,2 2 1 0,-4 2 3 16,-1 5-3-16,-3 10 6 0,0-2 4 0,-2 3-7 15,-3 4-2-15,-3 1-4 0,-7 2 5 0,0 7 1 16,-10 4 2-16,-2 5-3 0,0 3 1 0,2 5 2 15,3 1 1-15,-2 1-4 0,5 0 2 0,4 3-2 16,2 0-1-16,6-1-10 0,7-5-8 0,2-1-10 16,4 2-9-16,5-3-10 0,3-3 3 0,3-2-13 15,7-2-9-15,0-3 3 0,6-6-3 0,5-1 4 16,3-3 4-16,-3-4 25 0,-1-1-18 0,-3-6 3 16,3-5 9-16,-5-1 0 0,1-3 14 0,-5-4-3 15,5-13 8-15,-9 9 0 0,2-13 4 0,-6 11 9 0,-1-2 1 16,1-11 0-16,-4 10 7 0,-3 3 15 15,2 1 12-15,-4 0 16 0,0 5 18 0,-2 3 2 0,1 4 8 16,-2 5 10-16,-1 4 0 0,3 2-8 0,-3 2-11 16,1 3-5-16,-1 3-4 0,0 1 1 15,5 12 1-15,-1-1 1 0,-3 7 2 0,8 11 3 0,-5 4 2 16,6 11 8-16,-3 6-11 0,-1 4 4 0,0-1 4 16,1 4-10-16,2 3-4 0,-3-2-6 0,1 3 1 15,-1-4-6-15,1 0 0 0,-1 0-7 0,0-1 0 16,3-4-3-16,-4 3-5 0,4-5 1 0,0-1-4 15,-5-13 0-15,4 0 1 0,2 10-2 0,-4-18-5 16,-1-2-5-16,0 2-1 0,-1-9-2 0,1-4-2 16,-4-6-3-16,2 2 0 0,1-4 0 0,-3-4 1 15,-1-3-2-15,0 0 1 0,-4-16-13 0,4-3-1 16,3-10 1-16,-7-2 5 0,0-5-3 0,-2-13 0 16,9-4 0-16,-10-3 0 0,1-2-1 0,-3-24-2 15,5-2 4-15,3 28-3 0,1 0 1 0,1 1 2 16,1 3 0-16,2 4 3 0,1 16-1 0,3 4 1 15,-4 3 1-15,3 6-1 0,2 2-1 0,4 3 2 0,1 0-2 16,2 3 0-16,-5 5-2 0,6 1 3 0,1 5 1 16,0 4-1-16,-4 1 0 0,2 7 2 0,6 5-1 15,-4 0 3-15,1 6-2 0,0 3 4 0,-6 0 1 16,2-1-1-16,-3 1 1 0,-1 3-1 0,-3-5 2 16,-3 2 0-16,2 2-2 0,-2-4 0 15,0-5 0-15,-3 0 2 0,2-1-2 0,2-2 1 0,0-4-3 16,-1-2 0-16,0-1 2 0,2-2-6 0,4-3 7 15,3-1-1-15,0-5-1 0,4-2 0 0,2-4 0 16,4-3-2-16,3-9-1 0,0-2-1 0,-1-4 0 16,4-10 0-16,-3-9 0 0,-4 5 1 0,-2-2-1 15,-5-5 1-15,-6 14-3 0,-2 0 3 0,-4-1 3 16,0 0-3-16,-8 5 2 0,0 0 4 0,-5 0-2 0,1 6 1 16,-3 5 4-16,-4-2-2 0,1 6-2 0,-2 2 5 15,-2 0-2-15,0 7 1 0,-2-3 1 16,2 7-2-16,0-4 1 0,3 5-3 0,3 0-4 0,3 0 0 15,3 2-1-15,1 1 0 0,1 3 0 0,4 0 0 16,4 4 5-16,1-2-3 0,5 0 0 0,7 5 2 16,7 0-3-16,3-1 2 0,2-1-1 0,-2-1-2 15,3-1 1-15,-4-2 1 0,0 3-1 0,2-3 1 16,-2 5-2-16,-6-7 1 0,-1 6 0 0,1-3 2 16,-4 2-2-16,1 2 2 0,-3 0 2 0,1 0-2 15,-3 1-1-15,-1-1 2 0,-2 2 1 0,2 1-1 16,-1-1 4-16,-3 3-3 0,2-1-2 0,-4 1 1 15,3 0 4-15,-3 0-2 0,0 0-2 0,-1-1 0 16,4-2-2-16,-3-2 5 0,0-1 0 0,0-1-3 0,0 0-2 16,-1-1-4-16,2-4-4 0,-1 2 2 15,1-3-3-15,0-3 2 0,0 0-2 0,7-3 0 16,-3-6 1-16,2 0-3 0,2-5 5 0,2-8 2 0,-1-2 0 16,1-2-2-16,-3-5 0 0,0 2 3 15,1 0 1-15,-1-1 1 0,-2 1-2 0,1 0 5 16,-5 11 3-16,1 0 17 0,-3 5 6 0,-1 2 9 0,-2 3-2 15,1 2-6-15,0-3 7 0,-2 4-14 0,0 4-2 16,-1 0 3-16,8 6 5 0,-5 0 2 0,3 2 4 16,-4 5 1-16,2 4-3 0,1 3 0 0,3 2-4 15,-3-1 2-15,3 4-3 0,-3 1-1 0,0-3 1 16,3 5-3-16,-1-4-3 0,2 3-5 0,-2-4-7 16,0-4-23-16,-1 1-54 0,2-2-79 0,0-10-63 15,1 1-69-15,2-1-56 0,2-4-84 0,1-7-1328 16,4-2 583-16,0-6 388 0</inkml:trace>
  <inkml:trace contextRef="#ctx0" brushRef="#br0" timeOffset="28363.241">18219 7146 252 0,'-8'-12'408'0,"3"5"-48"0,1 0-37 0,-1 2-45 0,1 1-49 15,3 0-53-15,-3 3-40 0,4 1-49 0,0 0-61 16,-14 4-82-16,7-1-88 0,0 1-549 0,-2 4 231 15,1-1 154-15</inkml:trace>
  <inkml:trace contextRef="#ctx0" brushRef="#br0" timeOffset="29977.691">18216 7870 57 0,'-10'4'312'0,"-3"0"-31"16,4 0-22-16,0 1-26 0,4-2-23 0,-4 1-19 15,6-1-16-15,-1-1-15 0,2 3-12 0,2-5-12 16,4 7-4-16,1-4-8 0,8-1-5 0,0-2-10 16,7 0-12-16,1-2-8 0,7-1-12 0,4-2-5 15,1-2-5-15,0 0-6 0,-1 0-6 0,0-4-13 16,-1-3 4-16,-2 1-10 0,-2-4 3 0,-1 2-7 16,-1 0 0-16,-2-4-4 0,-4-1-5 0,-1-4 1 15,0-2-7-15,-8 0-1 0,2-3 5 0,-7 2 11 16,0 1 17-16,-2 6 30 0,-2 4 8 0,-2-1 27 15,-2 6 16-15,2-1 9 0,-2 6-4 0,-2 1-8 16,-4 0-7-16,4 4-14 0,-7 2-11 0,1 7 0 16,-2 1-7-16,2 4-9 0,-8 6 3 0,3 7-6 0,5-1-10 15,-2 2 0-15,3 2-10 0,2 0-5 16,0 3-3-16,5-2-7 0,1 0-4 0,2-1-3 16,4-1-2-16,3 0-8 0,0-2-4 0,3-2-9 0,1-7-11 15,2-5-8-15,2 1-15 0,6 3-15 0,-4-7-11 16,2-2-4-16,2-6-2 0,7-2 3 0,-6-6 4 15,7-2 6-15,-1-5-4 0,-4-4 7 16,-2-3 2-16,-1-5 8 0,0-6-1 0,2-11 4 0,-5-1 4 16,-1-4-2-16,-6-5 12 0,0 2-5 0,-1-5 9 15,-3-3-1-15,-1-2 6 0,-4 0 16 0,2-20 5 16,-4 29 16-16,1 2 18 0,-2 2 25 0,-2 19 16 16,0 1 14-16,0 8 23 0,-1 3 9 0,1 4 4 15,2 4-11-15,0 1-14 0,0 4-16 0,-1 3-11 16,2 1-6-16,-5 16-5 0,0 2-10 0,0 12-5 15,0 1-3-15,1 3-10 0,0 14 3 0,2 2-8 16,2-3-2-16,-4 2-7 0,8 1-1 0,-3-4-1 16,4 3-7-16,0-1 1 0,-1-2-7 0,7 1-3 0,0-1-6 15,-1-12-17-15,3 1-10 0,1-4-13 16,1-2-18-16,-1-6-15 0,5-1-14 0,-1 0-3 16,0-11 1-16,1-1 1 0,-1-3 2 0,0-5 5 0,1-2 6 15,-1-7 5-15,1-1 7 0,-2-3 3 0,3-10 5 16,-2-2 5-16,1 0 7 0,-1-2 1 0,-1-5-2 15,-2 2 2-15,-2 0 13 0,0 6 7 0,-7 4 9 16,2 0 14-16,-4 3 10 0,1 5 8 0,-2 2 0 16,-2 2-3-16,2 0-4 0,0 4-4 0,-2 0-4 15,-1 2-3-15,0 0 3 0,3 12-2 0,-2-3-1 16,-1 2 1-16,1 5-1 0,1 3-3 0,0 0-1 16,1 1 0-16,1 6-1 0,1-1 1 0,1-2-1 15,1 0-4-15,2 1 0 0,-2-6-2 0,3-2 0 0,-1-2-5 16,4 1-1-16,2-5-1 0,0-3-3 15,2-2-1-15,2-3 2 0,1-3-2 0,-2-2-1 16,-3-4 3-16,4-1 0 0,-5-4 0 0,3-1 2 16,2-8-3-16,-2-5-1 0,0 0 4 0,-2-2-2 15,-2-5-1-15,-1-1 1 0,2-11-3 0,0-3 4 0,-5 13-4 16,1-2 2-16,-3 3 3 0,-5 0 1 16,-2 5 6-16,0 0-1 0,-5 10 8 0,4 0 1 0,-8 2 10 15,0 2 2-15,1 5-3 0,-7 0 6 0,6 7-5 16,-4 2 2-16,-6 4 3 0,-6 7-5 15,7-1-3-15,-5 10 0 0,-2 2 0 0,8-1-3 0,1 5-3 16,1-1 0-16,6 2 0 0,1 0-2 0,8 5 1 16,3-6-3-16,-1 5 2 0,9-4 0 0,0 1-5 15,2-5-1-15,5 2 1 0,2-5-5 0,3-2-2 16,3-2-8-16,-1-3-5 0,3-3-6 0,-1-5 0 16,4-1-2-16,-4-3 1 0,1-4 0 0,-1-3-1 15,0-4 2-15,-1-3 1 0,1-3 1 0,-3-5 3 16,1 1 2-16,-5-4-1 0,1-2 3 0,-8-1 2 15,-1-1 1-15,0-1 2 0,-4 0-1 0,-1 2 2 16,-3 2 1-16,-2 6 13 0,-2 2 10 0,2 3 6 0,0 4 6 16,0 0 2-16,-2 5-4 0,0-1-10 0,1 3-2 15,0 1-4-15,-1 3-1 0,0 0-2 16,0 0-1-16,8 17 1 0,-3-5 0 0,1 4-2 0,-1 2 1 16,3 0-3-16,5 5-3 0,-2 1 3 0,2 0 0 15,0 5 1-15,-3-4-5 0,7 2 4 0,-6 0-7 16,3-3-5-16,-1 0-8 0,0 0-11 0,0-8-10 15,-2-3-13-15,3 0-7 0,-1-2 5 0,2-1 4 16,-2-6 4-16,6 0 0 0,-6-3 8 0,6-2 3 16,-9-6 4-16,11 1 1 0,-6-6 3 0,7-5 9 15,1-4-4-15,-4 1 4 0,2-4 0 0,-1-3 4 16,0 0 3-16,2-4 2 0,1 5 1 0,-4 0 5 16,3 1 7-16,0 3 7 0,-2 5 2 0,-4 1 3 15,6 3 0-15,-9 4-1 0,4 4 5 0,-6 2-3 16,2 6 0-16,-1-3 5 0,-1 5 3 0,-1 1-2 15,2 5 2-15,-2 1 2 0,3 2 0 0,-7-3 5 16,-2 5-7-16,3 2 2 0,-1 1-6 0,-5-1 3 0,4 6-2 16,-5-5-8-16,-1 1 0 0,0-2 0 0,-7 1 2 15,3 2-6-15,0-4 2 0,-3 0-16 16,-1 0-24-16,-3-3-29 0,0-1-40 0,-1-2-51 0,-1-5-53 16,-4 0-63-16,-2-3-59 0,-11-1-73 0,-5-7-124 15,-2-3-1048-15,-21-2 520 0,-1-7 348 0</inkml:trace>
  <inkml:trace contextRef="#ctx0" brushRef="#br0" timeOffset="30127.29">19181 7386 441 0,'-10'-1'414'0,"5"-2"-36"16,5 3-43-16,0 0-16 0,30-8-49 0,7 4-24 16,13-6-28-16,8 3-21 0,4 0-20 0,2-1-10 15,4-1-55-15,-2 2-54 0,-2-2-63 0,0 2-93 16,-2-3-121-16,-8-3-785 0,-14 4 334 0,-3-4 224 15</inkml:trace>
  <inkml:trace contextRef="#ctx0" brushRef="#br0" timeOffset="32377.473">21963 7570 292 0,'-3'2'315'0,"6"3"-27"0,-3 0-32 16,2-2-23-16,2-1-22 0,0 1-24 0,1-2-17 15,4-1-8-15,3-1-11 0,-1-2-9 0,7-1-4 16,1-4-9-16,5-2-2 0,3-3-5 0,0-3-6 16,1-1-11-16,2-5-5 0,-2 3-3 0,0-3 5 15,-2-2-13-15,-4-2-9 0,1-3 2 0,-2-2 2 16,-6 0-10-16,2-2-3 0,-8-3 15 0,1-11-30 16,-2-3 9-16,-5 1-4 0,-3 14 1 0,-1-12 7 0,-3 1 6 15,-2 17 16-15,-3 0 26 0,-1 5 7 16,-3 1 3-16,0 8-4 0,-1 1-1 0,5 5-9 0,0 4-12 15,-3 1-12-15,1 1-6 0,0 8-12 0,-6 2-5 16,4 10-11-16,-3 8-2 0,2 6 0 0,1 17-5 16,4 5-8-16,4 1 5 0,1 4-13 0,7 22 1 15,-1-25-3-15,7 2-3 0,5 26-3 0,-1-31-1 16,7 3-3-16,-3 4-1 0,3-4 1 0,3 1-6 16,12 22-4-16,-16-28-6 0,5-4-14 0,-2 4-8 15,1-3-1-15,-2 0 3 0,-2-4-8 0,-8-10-15 16,-2-4-6-16,0 3-4 0,-8 2-4 0,-1-8-3 15,-3 0-4-15,-4-6 4 0,-2-2-1 0,0-3 5 0,-2-2 5 16,-6-2 15-16,0-4-7 0,-2-3 5 16,-2-3 0-16,0-2 6 0,-2-3 0 0,-5-3 5 15,-1-2 16-15,-1 0-6 0,2-1 1 0,0-4 7 0,0 2 9 16,5-3 8-16,-4 1 2 0,4-1 6 0,5 3 9 16,4 1 2-16,4-2-2 0,0 1-4 0,3-2 3 15,6 2-6-15,1 1-2 0,5-5 0 16,4 3-9-16,14-7 1 0,0 2 1 0,5 3-2 0,4-3-5 15,12-6 0-15,0-1 2 0,-8 10 4 0,10-10-7 16,5 3 4-16,-5-1-4 0,-2-5-1 0,-12 9-2 16,2 0-1-16,7-8 4 0,-14 1-3 0,10-8 3 15,-13 8-2-15,6-13 1 0,-10 10-5 0,0-1 6 16,-4-3 2-16,-1 2-7 0,-3 0 3 0,-6 0 8 16,3 2 6-16,-8 1 8 0,3 10 20 0,-4-1 13 15,3 4 11-15,-6 2 10 0,2 3-3 0,-2 1 1 16,3 3-5-16,-1 1-4 0,0 3-8 0,-7 2-6 15,8 0-5-15,-9 10-1 0,1 1-4 0,2 8-1 16,-3-1-10-16,2 6 0 0,0 3-1 0,-1 2-3 16,2 0-1-16,2 0-2 0,4 4-1 0,-2 0-5 15,4-3-1-15,2 2-5 0,2-2 3 0,2-1-7 0,1-3-2 16,0-1-12-16,2-9-1 0,6 4-8 0,-3-6-3 16,3-5-4-16,1 2-4 0,1-5 2 15,0-5 0-15,1-2-3 0,9-2 1 0,-1-4-1 0,-2-5-6 16,0-5 6-16,0-4 4 0,-2-1 1 0,-1-6 2 15,1 2 3-15,-5-5-1 0,8-8 4 0,-10 9-1 16,-2 1 0-16,-1 0 5 0,-1 2 1 0,-3 0 1 16,-2 9 7-16,-4-1 7 0,-2 3 6 0,1 4 9 15,-2 4 8-15,2 1-5 0,-3 3-4 0,1-3-5 16,-1 3-6-16,0 4 9 0,0 0-8 0,0 0 0 16,-8 11-5-16,7-2 0 0,-3 4 1 0,0 1-1 15,-2 3 1-15,-2 8-6 0,4-6 2 0,3 1-6 16,0 9-6-16,-2-6-9 0,3-2-14 0,4-1-10 15,0-2-13-15,1 1-14 0,0-4-21 0,4 1-14 0,-1-6-2 16,5 3 3-16,-2-7 4 0,-2 1 8 16,4-4 6-16,0-2 16 0,-1-5 7 0,8-1 2 15,-3-4 5-15,5-9 9 0,-1 1 6 0,0-4 5 0,-3-1 7 16,1-3 3-16,-2-1 10 0,3 5 3 16,-2-2 19-16,-2-1 4 0,-4 10 15 0,0-3 3 0,-3 5 5 15,0 0 2-15,-3 4 1 0,2 1-2 0,0 0-7 16,-1 4 0-16,0 2 1 0,0 1 1 0,-2 2-2 15,3 2-1-15,1 3-1 0,-4 1-2 0,4 1-1 16,0 0-2-16,-3 6-1 0,-2-2-2 0,1 1-3 16,-1 1-2-16,-4 5 2 0,3-3-3 0,-3 9 0 15,0-7-4-15,0 0 1 0,0-2-2 0,-3-2-7 16,2-3-4-16,-2 0-3 0,3-2-6 0,0-3-2 16,0 1 3-16,0-6 1 0,0 2 3 0,0-4 4 15,0 5-2-15,0-5-1 0,0 0-4 0,7-11 6 16,-3-1 2-16,3-4 1 0,2-2-1 0,3-5 2 15,-1-3 0-15,1-3-3 0,2 3-1 0,-2-6 3 16,6 3-2-16,2 0 0 0,1-3 1 0,2 5-2 16,-3 4 6-16,1-1-4 0,2 4 6 0,-9 8 0 15,1-3-5-15,-2 6 4 0,-4 4-2 0,0 1 1 0,1 1-4 16,-3 6 8-16,4-2 0 0,0 6 1 0,-2 2 2 16,3 1-1-16,-3 5 1 0,0-1 1 15,-4 4-2-15,2 0-1 0,0 1 0 0,-2 5 0 0,2 2-2 16,-2-1-2-16,4 0 2 0,-4 0 0 0,3 0-3 15,-2 1-13-15,4-1-8 0,2-4-8 0,-2-4-11 16,3-2-11-16,1-1-10 0,1-3-14 0,1-1-9 16,1 1-12-16,6-7-10 0,-5-2-2 0,14 3 5 15,-10-7-17-15,6-3 2 0,0-2 5 0,0-5 9 16,0 2 7-16,-1-5 8 0,1-3 10 0,-6-2 5 16,2 1 2-16,-1-3 11 0,0-3 7 0,-3 2 6 15,-1 3 4-15,-1-3 3 0,-2 2 19 0,-7 7 19 16,0-1 27-16,-3 1 16 0,-2 2 23 0,-4-1 3 15,0 5 12-15,0-3 0 0,-5 7-3 0,-1-3-6 0,-6 3 6 16,-2 1-3-16,-6 4-4 0,-1 2-3 16,1 2-8-16,-7 5-2 0,0 3-9 0,4 1-3 15,0 2-5-15,8-2-13 0,-3 6 1 0,6-4-3 16,1 7-3-16,2-5-7 0,4 0-10 0,1-1-12 16,3 5-9-16,3-3-15 0,1-2-10 0,3-1-2 0,3-2-13 15,0-4 0-15,4 1-14 0,0-4-3 16,3-2 3-16,4 0 10 0,-4-5 0 0,3-4 3 0,2-3 14 15,-3-4 4-15,3-5 2 0,2-2 4 0,-5-2 1 16,0-4 9-16,-6-4 14 0,2-1-1 0,-3 0 13 16,1-3 9-16,-6 0 22 0,-3-2 9 0,1 0 9 15,-1 1 23-15,1 3 22 0,-4 1 16 0,-1 1 4 16,-3 1-1-16,2 9-4 0,-2 0 6 0,1 1 20 16,-1 5 0-16,0 4 3 0,1-1-3 0,0 2-11 15,3 2-16-15,-4 0-18 0,4 2-10 0,0 3-7 16,0 0-13-16,0 0-1 0,-9 8-6 0,7-1-3 15,-1 1-9-15,1 1-5 0,-1 0-7 0,-1 0 2 16,0 2-2-16,3-2-8 0,1 0-3 0,-1-1 2 16,0 4-5-16,-1-8 0 0,2 3 1 0,0 2-2 15,-2-4 0-15,0 0-3 0,6 2-2 0,-6-4 0 16,4-2-1-16,-2-1 4 0,0 8-5 0,0-8-1 0,-4 2 8 16,4-2-8-16,0 0 0 0,2 6 0 0,-2-6 3 15,0 0-2-15,0 0 4 0,0 0-5 16,0 0 0-16,0 0 1 0,0 0 1 0,0 0-5 0,0 0-1 15,0 0 0-15,0 0-2 0,0 0 1 0,0 0 7 16,-2-15-9-16,2 15-1 0,-1-6 4 0,0 0-2 16,1-2 5-16,0 1-7 0,1-4 2 0,0-2 3 15,-2 4-8-15,1-2 5 0,0-7-3 0,0 0 0 16,3-8-1-16,-1 2 4 0,1-4-6 0,-2 0 4 16,2 0 0-16,-1-1-2 0,2 3 2 0,-3-2 4 15,2-1-4-15,-2 11 13 0,2 1 5 0,-1 6 24 16,-2-2 8-16,0 5-1 0,0 2-2 0,0-1-9 15,0 4-10-15,0 3 10 0,0 0-6 0,-2 17 2 16,-2 10 7-16,-1 2 5 0,-2 7 2 0,2 12 6 0,-2 0 2 16,-2 6 2-16,1-1-6 0,0-2-1 15,2 2 1-15,1-2-4 0,0-3-30 0,1 0-19 16,0-4 0-16,4-10 0 0,4 15 0 0,0-4 0 0,3 1 0 16,-3-15 0-16,4-1 0 0,0-3 0 15,6 2 0-15,0-8 0 0,6-1 0 0,3-6-65 16,4-5-107-16,2-3-71 0,5-4-101 0,-1-2-93 15,4-2-118-15,1-6-1570 0,-1-1 707 0,0-5 474 0</inkml:trace>
  <inkml:trace contextRef="#ctx0" brushRef="#br0" timeOffset="33159.93">9809 9878 25 0,'-6'-14'455'0,"-3"-1"-37"16,-2 1-30-16,-1 4-7 0,3 2-1 0,-2 2-9 15,0 1-15-15,1 3-24 0,1 4-22 0,0 1-23 16,0 3-20-16,3 2-16 0,-2 4-19 0,1 4-17 16,0 4-15-16,3 4-17 0,-2 3-14 0,2 4-13 15,2-1-17-15,-1 1-15 0,4 0-10 0,-1 5-11 16,-2-2-6-16,2 1-10 0,1 10-9 0,0-9-24 15,2-2-29-15,0 0-47 0,-1-5-57 0,4 3-68 16,-1-8-52-16,1-5-34 0,1-4-25 0,1-4-35 16,2-5-39-16,-1-6-43 0,5-5-1046 0,0-5 475 0,8-9 314 15</inkml:trace>
  <inkml:trace contextRef="#ctx0" brushRef="#br0" timeOffset="33326.53">9978 9928 25 0,'9'-29'304'0,"-1"4"8"0,-3 8 0 0,0 0-4 16,-1 7-8-16,-3 0-6 0,3 5-4 0,-4-4-38 15,1 4-19-15,0 2-12 0,-1 3 9 0,0 0 13 16,0 0 1-16,0 0-9 0,7 17-20 0,-6-9-16 16,0 4-11-16,-1 4-26 0,0-1-13 0,2 4-14 15,-1 2-14-15,3 2-22 0,-2 2-42 0,1-4-62 16,4 5-76-16,3 1-86 0,-3 2-89 0,3 0-96 16,-5 0-1071-16,1-2 475 0,-1-3 316 0</inkml:trace>
  <inkml:trace contextRef="#ctx0" brushRef="#br0" timeOffset="33794.322">12149 9874 284 0,'4'-6'343'0,"-1"-1"2"0,-2 3-2 15,1-1-8-15,1 0-17 0,-3 2-23 0,1 1-29 16,-1 2-13-16,0 0 1 0,0 0 6 0,5 10-9 16,-5-2-7-16,2 4-14 0,-1 4-11 0,0 3-13 15,-1 7-12-15,3-6-11 0,-2 7-12 0,2-1-5 16,-2-6-20-16,0 9-14 0,0-2-10 0,-2 3-14 0,-1 0-10 15,-2 1-8-15,1-1-9 0,-2 2-9 16,1-2-12-16,3 1-28 0,-5-3-55 0,2-1-78 16,1-9-75-16,2-2-78 0,0-3-71 0,1-3-48 0,2-6-61 15,2-3-1039-15,-4-1 491 0,10-8 328 0</inkml:trace>
  <inkml:trace contextRef="#ctx0" brushRef="#br0" timeOffset="33965.856">12460 9915 375 0,'3'4'432'0,"-3"3"-24"16,-1 6-9-16,-5 4-22 0,-2 8-6 0,0 1-2 16,1 5-8-16,-3-4-15 0,1 3-17 0,1 0-26 15,-2-3-22-15,2 3-26 0,-1 0-24 0,4-1-13 16,-1 1-27-16,2-1-26 0,0-3-29 0,3 3-54 16,2-3-67-16,-1 0-93 0,0-6-97 0,0-1-102 15,5-1-125-15,-2-1-1170 0,-3-5 524 0,0 0 350 16</inkml:trace>
  <inkml:trace contextRef="#ctx0" brushRef="#br0" timeOffset="36244.744">15023 9740 320 0,'3'-9'394'15,"-1"2"-24"-15,-1 1-16 0,-1 2-23 0,2-1-13 16,-2 1-36-16,0 4-18 0,0 0-14 0,0 0 0 16,-3 14 5-16,1 2-7 0,-4 2-10 0,1 1-13 15,-2 7-8-15,-1 3-20 0,4 1-14 0,0 3-12 16,2-1-18-16,-1 16-12 0,-1-14-14 0,8 0-14 15,-1 0-8-15,3 0-15 0,6-1-7 0,-2 0-10 16,4-5-6-16,1 0-5 0,3-5-8 0,3-2-7 16,1-4-2-16,5-5-4 0,0-2-8 0,5-4-5 15,-5-5-4-15,0-5-7 0,4-4-1 0,-3-1-5 0,-1-7-5 16,-2-4 0-16,-1-2-9 0,-2-6 4 0,1-2-3 16,3-12-3-16,-9-2 2 0,-4-3 1 15,-2 3 2-15,-7 8-1 0,-1-15-1 0,-3-1 1 0,-7 4 0 16,-1-2-2-16,-2 4 5 0,-3 12-3 0,1 3 2 15,-3-1 7-15,-3 7 0 0,-5 2 2 16,0 4 2-16,1 5 0 0,-5 3-1 0,-1 5-5 0,-1 3 12 16,-3 6-10-16,0 3 1 0,4 5-3 0,-3 2 0 15,5 3-2-15,1 2-4 0,5 2 4 0,4 2-2 16,1 2-3-16,5-2 4 0,4 4-4 0,3 1-1 16,6-6 0-16,2-2-1 0,9 2-4 0,4 2-6 15,5-3-2-15,5-1-2 0,2-5-7 0,6 1 4 16,0-5-3-16,1-6-1 0,3 1-4 0,-1-5 2 15,15-4 1-15,-21 1 1 0,3-2 0 0,-2-7 5 16,-2-1 1-16,0-2 1 0,-5-2 2 0,4-1 4 16,-7-2 0-16,-2-3 0 0,-3 3 3 0,0-4 2 0,-2 6 14 15,-6 2 9-15,0 3 20 0,-3 3 8 0,-3 2 4 16,1-1 9-16,-3 4-4 0,1-1 0 16,-2 2-11-16,0 4-6 0,-2 0-6 0,0 0 6 0,8 5 3 15,-6 4-7-15,0 1 2 0,-2 2-2 0,2 5 0 16,-2 2-6-16,0-2 0 0,0 9-5 0,1-8-1 15,3 10-5-15,0-5 4 0,3 3-4 0,0-7-4 16,7 3 1-16,-2-6-3 0,3-1-5 0,2-4-5 16,2-2-10-16,1 0-4 0,1-5-8 0,4 5 4 15,-2-7-8-15,4-5 1 0,-4-3 2 0,0-6 1 16,-5 4-1-16,5-9 6 0,-4-5 3 0,-2-1 0 16,-3-2 3-16,-3-2-1 0,-4-4 2 0,-3 5 1 15,-1-4 9-15,-3 1 7 0,2 4 12 0,-4 5 13 16,0 3 11-16,1-2 17 0,-2 9 21 0,-3-1 15 15,3 0 4-15,2 6-7 0,-2 0-21 0,2 0-1 16,1 3 2-16,0 2-15 0,0 0-5 0,-4 11-7 0,3 0-4 16,0 1-8-16,-1 7 4 0,1 2-4 15,0 4-10-15,2 2-1 0,2 2 4 0,2 1-9 16,-2-2 18-16,4 1-27 0,2 0 1 0,1-3-11 16,3 0 3-16,7-1 8 0,-7-1-33 0,6-4-8 0,-5-5-12 15,9 2-5-15,-6-7-7 0,2-3-3 0,3-1-4 16,-2-3 0-16,2-6 1 0,-2-1 4 0,0-4 4 15,0-2 4-15,-3-1 6 0,3-6 3 0,-1-3 7 16,-2-1 1-16,-7-4 3 0,-1-1-2 0,0-1 6 16,-3-4 3-16,-2-1-1 0,-3 1 6 0,2-1 3 15,-7 3 3-15,-1 2 5 0,0 3 4 0,0 5 10 16,-2 1 3-16,1 5 8 0,2 1 8 0,-1 4 2 16,0 2 0-16,1-2-9 0,3 4-4 0,-3-1-4 15,3 4 2-15,1 1 0 0,0 0-8 0,-13 7-1 16,4 1-2-16,4 1-14 0,0 1-1 0,-2 1-21 15,2 0-14-15,5 1-25 0,0-1-8 0,0-3-10 16,5 4-15-16,2-5-7 0,-1 1 10 0,4-3-10 0,2 0 6 16,-2-2 7-16,4-2 10 0,-1-1 4 15,1-2 15-15,-1-1 8 0,2-1 1 0,1-1 15 16,0-2 8-16,-4 2 3 0,1 2 17 0,0 0 2 0,0 2 16 16,1 0 6-16,4 1 8 0,0 0 6 0,-5 3 9 15,5 2 6-15,-2 2 2 0,2 0 6 0,-1 1 1 16,0 1 3-16,-1 3-4 0,-3-1-3 0,2 2-1 15,-1 0-5-15,1 3-2 0,-2-2-1 0,-1 3-4 16,-5 1-3-16,-3-1-1 0,4 0-3 0,-7-1-1 16,3 2-1-16,-5 1-4 0,-3-8 3 0,0 5-4 15,-1-3-2-15,1-4-1 0,-1 2 1 0,-2-3 1 16,1-5-4-16,1 1-1 0,0-4 4 0,5 0-7 16,-10-7 3-16,4-1-4 0,-1-4-1 0,5-3 1 15,-2-3 1-15,0-9 0 0,5-5 1 0,0-1-6 0,3 3 0 16,1-4 3-16,3-2 4 0,2 5-8 15,3 0 1-15,5 1 2 0,0 1 2 0,4 5 0 16,-4 5 5-16,2-3-2 0,4 8 0 0,-6 7 3 0,1-1-2 16,2 3 1-16,-2 3-1 0,5 1 0 15,-2 5 4-15,5 4 3 0,-7 0-3 0,-1 2-2 16,3 7 2-16,-2 0-1 0,-2 3 4 0,-2 2-4 0,-5 1 1 16,-2 1-3-16,-5-5-1 0,4 8-2 0,-2-3 3 15,-1 1-3-15,-1-1-1 0,3 2 0 0,-3-6-2 16,0-1-2-16,1-1 0 0,3-2-13 0,-3-6-3 15,4 2 0-15,0-4-5 0,0 1 5 0,0-3-2 16,2-4 2-16,1-2-3 0,1-2 3 0,3-5-2 16,0-1 3-16,0-3 0 0,0-2 1 0,-2-1 3 15,-2 0 4-15,0-3 0 0,2-8 0 0,0 2 4 16,-5-6-2-16,1-3-1 0,-1 2 3 0,-1 0 0 16,-3-2 2-16,0 1 0 0,-1 3 6 0,-3 3 7 15,-1 4 15-15,0 5 10 0,-1 1 4 0,0 4 24 16,-2 1 13-16,1 3 0 0,-1 1-10 0,3 0-7 15,-4 1-7-15,4 5-9 0,0 0 0 0,0 0-8 0,-5 19 2 16,4-4-8-16,-2 6-3 0,3-1-1 0,0 4-2 16,0 0-2-16,4 3-1 0,0 2 0 0,0-2-5 15,2 0-6-15,-1 1 17 0,7-4-17 0,-2 0-5 16,4 1 1-16,1-6-8 0,6 1-10 0,-5-5-7 16,4 1-2-16,5-3-6 0,-6-7 1 0,2-1 0 15,-1-2 3-15,2 0-2 0,-3-4 5 0,-1-4 2 16,1 0-1-16,-4-2 2 0,3-4 11 0,-6 0-6 15,-1-4 3-15,-1-2-1 0,0-1 3 0,-3-7 4 16,2-4-4-16,-6 0 0 0,0-2 3 0,-3 2 3 16,-3-3-4-16,-4 3 2 0,2 0 2 0,-4 2 0 15,-2 3 5-15,-3 0 1 0,3 7 0 0,0 3 4 16,3 3 2-16,1 2-3 0,0 1-3 0,2 3 3 16,0-2-3-16,0 3-2 0,2 2-2 0,1-3-4 0,-1 1-2 15,3 4-2-15,-1-3 5 0,1 3-5 16,0 0 4-16,0 0-1 0,0 0-5 0,20 3 5 15,-8-2-2-15,1 2 4 0,7-2-4 0,-1 0 3 0,-1-1 1 16,0 0-3-16,-4 3 1 0,0-3 1 0,-1 2-3 16,5-2 4-16,-8 0-1 0,3 2-1 0,-3 0 1 15,2 1 1-15,0 1 12 0,0 0-11 0,-2-2-2 16,0 3-1-16,1 2 3 0,-2 0 2 0,-1 1 2 16,0 2-3-16,1 1 7 0,1 4 6 0,-1-1-9 15,0 1 16-15,0 0-12 0,4 2 2 0,-7 0-3 16,2 0-3-16,2-1 2 0,-5 1-2 0,4-2 3 15,0 2 0-15,0-3 8 0,-1 1-13 0,1-1 2 16,0-3 0-16,-3-3-6 0,2 1 0 0,-2-3 0 0,3 1 3 16,-1-2 0-16,-2-2-1 0,4-2-2 15,2-2 2-15,-3-2 1 0,2 1-1 0,2-6 3 16,1-1-4-16,0-6 2 0,-4 3 5 0,11-7-8 0,-6-3 3 16,6 0 1-16,-5-3-1 0,5 4-2 15,-2-1 2-15,-2 3-6 0,2 2 9 0,-4 5-2 16,4 0 3-16,-4 3 2 0,1-1 0 0,-2 7 7 15,1 1 7-15,2 2-5 0,-1 2 7 0,3 1 1 0,0 8 19 16,-2-3-10-16,0 4-1 0,-4 0 1 0,2 0 2 16,-3 1 7-16,-1-1-3 0,-6 0 2 0,1 0 0 15,1-2 0-15,-5 2 0 0,1 0-2 0,-6 0-6 16,-2 3 1-16,-3 1-7 0,-1-2-6 0,-2-1 3 16,-5-1-6-16,0 0-36 0,-3-2-33 0,-6 2-51 15,-1-2-71-15,-4-3-93 0,0-2-79 0,-3-1-113 16,2-3-123-16,-6-6-1352 0,-1-3 644 0,-13-6 428 15</inkml:trace>
  <inkml:trace contextRef="#ctx0" brushRef="#br0" timeOffset="38227.546">20018 9376 188 0,'-5'5'286'0,"1"2"-19"0,-1-1-26 15,1-1-16-15,3 2-13 0,-2-3-10 0,4 1-4 0,-1-2 2 16,0-3 8-16,7 3-6 0,1-1-3 0,3-4 10 16,3-1-8-16,4-1-14 0,1-5-10 15,4-6-4-15,1 3-14 0,3-5-11 0,-1 0-5 0,-4-1-6 16,-2-3-7-16,4-2 2 0,-4-2-2 0,-4-1-5 16,-2-2-5-16,0-3-8 0,-5-1-2 0,-2-2-1 15,-2 0-1-15,-3-12-2 0,-7 10 1 0,0 0 0 16,-1 1-2-16,-5 5 17 0,-1 1 14 0,-2 4 2 15,-4 1-10-15,0 4-4 0,1 9-14 0,-1 1 6 16,7 3-19-16,-1 4-5 0,-2 2-10 0,1 6-9 16,0 7-2-16,-3 9-6 0,2 2-9 0,5 9 1 15,0 13-1-15,3 5-9 0,8-3-6 0,1 6-3 16,7 4-2-16,3 4-2 0,10 18 0 0,-7-20-6 0,18 20-2 16,-5 3 2-16,-7-31-3 0,4 2-5 15,0 1-6-15,-1 1-11 0,3-1-13 0,6 1-14 0,-6-6-18 16,3 5-15-16,-3-2-2 0,-6-5-11 0,-1-2-12 15,-8-13-11-15,0 3-9 0,-3-4-4 0,-5-3-3 16,-1-2-2-16,-4-6 14 0,-2-3 2 0,-4-6 9 16,1-1 8-16,-5-4 3 0,0 1 13 0,0-7 9 15,-4-2 4-15,-3-6 5 0,-2 2 4 0,-5-7 6 16,-3 0 10-16,0-4 4 0,3-2 7 0,-1 2 11 16,1 0 11-16,0-2 3 0,2 0 7 0,4 2 10 15,7 0 5-15,-2 2 4 0,4-2-7 0,1 3-2 16,5 3-2-16,1-4-6 0,7 4-2 0,-5-5 0 15,8 2-1-15,1-1-4 0,5-1-2 0,5-2-1 0,4-2-3 16,5 3 3-16,2-2-4 0,0-2-1 16,5 3-2-16,-3-5 1 0,2 3-5 0,5-9 2 15,-10 5-5-15,-1-1-1 0,10-9 2 0,-12 10 1 0,-2-5 4 16,-2-2-3-16,0 2-3 0,-3 0 3 0,-1 4-1 16,-5-1 2-16,3-1 2 0,-7 5 8 0,-2 3 9 15,0 2 14-15,-1 0 12 0,-3 2 18 0,1 3 9 16,-3 0 12-16,-2 2 5 0,2 2 7 0,-1 3 0 15,2 1-10-15,-2-3-11 0,0 5-9 0,0 2-8 16,0 0-2-16,0 0-9 0,-11 17-1 0,6-2-6 16,-4 9 1-16,0 1-9 0,2 1-4 0,0 3 3 15,0 2-10-15,3 4 8 0,4-1-10 0,0 0-5 16,0-1-2-16,4-1-4 0,2-1-4 0,2-2-19 16,-1-3-13-16,6-1-12 0,-2-4-14 0,1-4-6 15,3 0-14-15,-2-5-7 0,5 0-3 0,-1-4 1 16,2-3 5-16,2-3 4 0,-3-6 6 0,9-2 6 0,-10-3 7 15,2-1 8-15,0-8 2 0,4-4 6 16,-5-2 3-16,4-2 6 0,-7-4 1 0,3-1 9 16,-5-2 6-16,2 1 13 0,-2-4 10 0,0 4 11 0,-2 1 11 15,3-2 16-15,-5 6 10 0,0 2 10 0,-5 6 8 16,4 2 12-16,-5 6-17 0,1 0-4 0,-2 6-8 16,0-1-13-16,-1 1-2 0,-1 5-4 15,0 0-2-15,8 9-4 0,-3-1-7 0,0 4-6 0,3 4-1 16,-3 2 14-16,4 7-11 0,-3 3-8 0,2 0-2 15,-8-1 5-15,8 0-13 0,-4 0-7 0,2-1-15 16,3 0-12-16,-4-8-10 0,3 1-19 0,-1-1-6 16,4-4 1-16,-1 0-3 0,-2-7 5 0,3 1 7 15,1-4 5-15,-1-4 7 0,2-2 3 0,0-3 8 16,3-4 0-16,-2-3 3 0,4-7 5 0,-1-1 2 16,-1-4 6-16,-3-4 3 0,2 2 7 0,-3 0 13 15,1-1 9-15,2 0 10 0,-2 0 3 0,-2 4 4 16,2-1 6-16,-1 9 4 0,2-1 8 0,-3 1-7 15,2 4-5-15,-3 2-2 0,0 2-1 0,2 2-2 0,2 1-7 16,-1 3 1-16,-3 1 0 0,4 1-8 16,-4 3 0-16,3 1 0 0,-3 0-2 0,-1 3 1 0,-2-2-6 15,3 6 1-15,-4-2-4 0,-1 2 5 0,0-2-2 16,-2 3-7-16,-2 0 7 0,1-1-3 0,-2 1-2 16,2-4-11-16,-4 3 4 0,2-4 0 0,0 1 0 15,-2-4-5-15,2 0 2 0,0-1 1 0,0-1-1 16,0-3 5-16,4 3-6 0,-4-3-2 0,0 0-7 15,0 0-9-15,4-15 1 0,2 7 4 0,-2-3-7 16,1-8-4-16,4 1-3 0,1-7-1 0,3 0 3 16,1-1 2-16,-1 3 0 0,2-5 4 0,-2 6 3 15,5 1 0-15,-4 0 3 0,3 9-2 0,-5 0 3 16,5 2 3-16,0 1-3 0,3 1 4 0,-2 4-2 16,1 3 2-16,-1-1-1 0,0 4 0 0,1 1 4 15,-2 3-1-15,1 3 3 0,-2 0 0 0,1 4-2 16,-1 1 7-16,-1 1-4 0,-2 1 1 0,7 3 2 0,-9-1-2 15,3 4 2-15,-1-6-3 0,-3 1 7 0,4 5-2 16,0 0-2-16,-2-7-2 0,-2-2 3 16,0 0-2-16,2 2-1 0,2-4 2 0,-3-1-1 0,4 0 2 15,1-3 2-15,2-2-1 0,1-3 0 0,2 1 0 16,9-5-9-16,-2 0 2 0,-6-3 4 0,4-3-5 16,2-2-1-16,0-4-2 0,-3-1 4 0,0 1 0 15,-2-6-4-15,-3-1-3 0,-1 0 2 0,2-2 0 16,-6-1 9-16,4 2-7 0,-5-3 3 0,2 4-4 15,-10 4 11-15,3-1 0 0,-5 2 3 0,-1 4 17 16,-1 0-4-16,-4 1 9 0,-1 2-1 0,-5 2 0 16,-1 0 3-16,-11 5-11 0,-8 1 5 0,-3 4-7 15,-1 2 2-15,1 4 0 0,3 0-1 0,2 4-2 0,-4 4 5 16,6 3-4-16,-2 1-1 0,-1 1-3 16,8 4-2-16,1 0-4 0,2 2 4 0,7-5-8 15,2 0-4-15,7-3-9 0,0-2-7 0,4 0-5 0,5-1-9 16,0 0-10-16,9-3-7 0,-3-6-2 0,15 2-2 15,-3-5 3-15,1-5 1 0,1-5 6 0,-1-3 2 16,2-5 5-16,-4-1 5 0,1-3 5 0,-4-5 2 16,-2-4 2-16,2-1 6 0,-4-2 3 0,5-14 5 15,-3-1 11-15,-2 1 10 0,-4-1 7 0,2-3 5 16,-8 0 13-16,-2 15 16 0,2-3 18 0,-4 5 19 16,-1 3 23-16,0 7 23 0,-3 4 16 0,-2 7-11 15,2-1-15-15,-1 7-7 0,0 3-13 0,0 0 0 16,-5 17 3-16,1 0 4 0,3 9-58 0,-8 7-55 15,5 1 0-15,-1 13 0 0,5 1 0 0,1 3 0 16,-1-1 0-16,11-1 0 0,-8 0 0 0,5 2 0 16,-3-2 0-16,12-1 0 0,-4-4 0 0,-3-8 0 0,5-2 0 15,2 9 0-15,-1-12 0 0,2-1 0 0,0-1 0 16,5-6 0-16,0-1 0 0,4-3 0 16,0-4 0-16,1-2 0 0,0-4 0 0,7-4-264 0,-6-5-183 15,1-2-62-15,0-5-76 0,-3-4-1545 0,-3-6 710 16,-1-2 474-16</inkml:trace>
  <inkml:trace contextRef="#ctx0" brushRef="#br0" timeOffset="40276.856">5180 2397 1841 0,'10'-16'96'0,"-1"0"-50"0,1-1-26 0,-2 3-10 0,-3-1-6 16,0 3 0-16,-1 2 1 0,0-2-1 0,1 0 2 15,-3 3-4-15,0 1 15 0,-1 1 3 16,-1-3 6-16,0 5 3 0,-1 1 4 0,-3-2-6 16,-5-1 1-16,0 3 0 0,0 1 5 0,-10 2-4 0,0 0 1 15,-7 2 4-15,-5-2 6 0,3 6-3 0,-2-3 0 16,-5 6-5-16,-3-1-2 0,2-2-3 0,-1 2-5 16,-1 4-1-16,-1 1-1 0,-11-1-3 15,-1 1-1-15,2 1-19 0,-3-4 1 0,-1 2 1 16,-1-1-4-16,-1-5 3 0,0 10 4 0,2-6 1 0,-4 0 1 15,5 3 3-15,2-2 5 0,13 0 7 0,-1-2-4 16,-1 3 13-16,4-3 3 0,-1 2 1 0,3 2-2 16,2-2 2-16,2 0 0 0,1 1-3 0,3 1 1 15,-2-3-6-15,8 2 5 0,1-2-6 16,-3 6 3-16,4-3-6 0,2 2-2 0,-7 6-1 0,6-2-4 16,-4 3 3-16,5 0-1 0,1 1 2 0,0 2-4 15,1-2-1-15,4 5 5 0,-4-1-4 0,6 3 1 16,0 0 1-16,-1 4 4 0,2 0-4 0,-2 13 2 15,3-10-4-15,4 9-1 0,-3-10 7 0,2 9 9 16,0-7-13-16,-4 9 4 0,3 3-6 16,2-2 3-16,1 1 3 0,-1 1-3 0,2-3 8 0,2 0-10 15,-3-10 2-15,5 12-1 0,-3-1-1 0,0 3 0 16,-1 6 5-16,3-4-1 0,0 2-1 0,-2-5-3 16,2 3 1-16,1-1 2 0,1 5-1 15,-3-6-1-15,2 0 3 0,0 0 1 0,3-1 1 16,-3-4-4-16,4 2 2 0,-4-1 0 0,0-13-1 15,3 14-2-15,-2 3 3 0,2 1-1 0,-2 0 6 0,1-3 0 16,-2 2-2-16,0-2 2 0,0 2-1 0,-3-3-1 16,0 3 2-16,2 0 4 0,-3 0-5 0,3 2 4 15,-4-1 4-15,0 1-1 0,0 3 3 0,0 26-3 16,-4-23-8-16,3-2 7 0,-2 2 4 16,0 0-1-16,1-4-10 0,2 4 6 0,-1-3 0 15,-2-2 1-15,3 3-7 0,0-1 2 0,0 1-3 0,3 4 2 16,-2 26 0-16,-1-28-1 0,0 24 10 15,-1-27-11-15,1 3 11 0,0-2-4 0,-3 0-1 0,3 2 5 16,-1-2-10-16,-3 3 0 0,3 24-2 16,-3-24 9-16,4 27 5 0,0-4-3 0,-4-25-1 15,0 1 0-15,3 0-1 0,-3 24-3 0,4-26 4 0,-4 1-1 16,4-3-3-16,3 4 1 0,-2 2-4 0,-1-5 6 16,3 31-7-16,-3-27 3 0,1 22-5 15,0-25 1-15,-1 25 3 0,3-24-9 0,-2 1 5 16,3 24-2-16,0-30-3 0,1 5 0 0,-1 1 3 15,-1 3 1-15,7 26-5 0,-4-5-1 0,3-24 4 0,-8 2-6 16,8 23 4-16,-5-25 1 0,5 22-1 0,-6-24 0 16,4 2 3-16,1 25-1 0,-4-23 0 0,2 29 2 15,-1-29-1-15,5 27-2 0,-5-26 4 16,-1 22-7-16,1-23 3 0,9 22 1 0,-6-24 3 16,1 2-5-16,1 20 2 0,-1-19 0 0,4 21-2 15,-4-22 3-15,4-2-5 0,3 29-2 0,-4-29-3 0,1 1 8 16,4 27-3-16,-5-27 0 0,7 19-2 0,-7-21 1 15,3 28 1-15,-1-5 2 0,0-21 3 16,4 21-1-16,-4-21-4 0,4 26 2 0,-4-31-3 16,-1 1-4-16,1 5 2 0,0-3 4 0,2 1-4 15,0-1 4-15,0 0-4 0,2 26 2 0,-4-26-2 0,-1 2 0 16,8 21 2-16,-9-27 2 0,1 1-1 0,1 0-1 16,3 1-1-16,-3 0-1 0,1-1 3 0,1-1-4 15,-2 1 0-15,0-1-1 0,0 0 3 0,-1 2-1 16,0-5-4-16,0 0 1 0,-6-15-3 15,8 12 2-15,-3-1 2 0,1-2-2 0,-4-11 0 0,1-3-1 16,1 1-3-16,-1-4 0 0,2-2-1 0,-1 0 5 16,2-5-4-16,-4-6-1 0,4 4 3 0,-3-4-3 15,5 2 0-15,-1-3 1 0,3-1 0 16,-2 2-1-16,8 1 0 0,0-1 3 0,-4-5-3 0,12 2 5 16,-4-4-4-16,1 0 8 0,9 0-4 15,1-4 1-15,14-1 1 0,1-6 1 0,6-4 1 0,2-2-2 16,26-11-5-16,-25 1-33 0,22-11-64 0,-24 4-94 15,26-14-119-15,-5-1-130 0,0-3-1298 0,3-9 578 16,-7-3 386-16</inkml:trace>
  <inkml:trace contextRef="#ctx0" brushRef="#br0" timeOffset="41843.623">23597 1857 2814 0,'-7'-29'15'15,"0"2"-14"-15,3 6 4 0,-1 1-8 0,1 4 8 16,3 6-11-16,2-7 2 0,2 5 1 0,3 3-3 16,3-4-2-16,0 6 3 0,9-6-1 0,1 4 3 15,6 1-2-15,4-2-2 0,3 2 4 0,5 0 0 16,1 1 0-16,-1 1-1 0,3 0 2 0,11 1-2 15,-16 0 1-15,0 2 0 0,4 0 1 0,-5 2 1 16,1-2-5-16,-3 3 1 0,-3 3-1 0,-1-2 4 16,-6 2-1-16,-2-1 0 0,-1 1-2 0,-6 0 1 15,0 2 3-15,0 0-1 0,-2 2 0 0,2 2 1 16,-1 3-2-16,-2-2 4 0,0 5-4 0,0 2 3 16,4 7 7-16,-3-2-9 0,-2 4 3 0,1-1 2 15,-3 3 2-15,0 1 4 0,-1 3 5 0,-2-3 0 16,0 4 2-16,0 2 2 0,-2 1-3 0,1 11 8 15,-3 0 10-15,2 1-3 0,-2-1-2 0,-2 1 3 16,2 0-2-16,0 2 6 0,-2-3-4 0,1 2 0 16,-1 1-1-16,0-1 4 0,6 0-3 0,-6-1 2 15,0 2-3-15,2-1 4 0,-2 2-3 0,2-1 0 16,0 5 2-16,-2 5 4 0,2 19 2 0,0-21 4 16,4 2-6-16,-4 23-1 0,-4-1 3 0,2-28-3 15,-2 3-7-15,2 4 6 0,-1 22-2 0,2-3 8 16,-3-19-6-16,-1 24 7 0,2-25 2 0,-6 26 0 15,4-25-4-15,-1 23 4 0,-3-4 1 0,0-22-3 16,-6 24-2-16,2 1-2 0,-4-4 6 0,4 6 4 16,3-27-10-16,-4 27 8 0,-5-3-1 0,10-21-11 15,-4 26 2-15,-3-3-2 0,7-28 3 0,-8 28-3 16,5-3-3-16,0 3 5 0,2-3-1 0,-1 2-7 16,-1-2-5-16,6-22 5 0,-1 0-2 0,-2 21-3 15,3-22-2-15,-1-2 9 0,2 30-11 0,0-26 4 16,1 19-3-16,1-21 0 0,1 22-2 0,-2 3 1 15,0-24 1-15,2 24 6 0,-1-24-3 0,-1 22 3 16,3-23-1-16,-3 1-2 0,5 23 8 0,-2-25-4 16,2 4-3-16,3 19 0 0,0-22-1 0,-1 5-3 15,2-5 0-15,-4 2 0 0,7-2-1 0,-6 1 4 16,2-1-6-16,1-1-5 0,2 3-2 0,-1-1 4 16,5 0-2-16,-2-4-4 0,2 5 1 0,4 18 2 15,-5-23 0-15,2 1-3 0,1-1-6 0,-3 2 5 16,4-3 2-16,1 3-2 0,-1 0-1 0,0 2 0 15,0-5 2-15,2 3 0 0,-4 0-1 0,5 0-2 16,-2 1 2-16,-3 0 3 0,3-2 0 0,-1-1 2 16,1 0 0-16,-2-1 2 0,3 1 2 0,-4-3-2 15,1 0 0-15,1 2-1 0,0-1 3 0,4 0-2 16,-5 2-1-16,1-3 0 0,-1 3 1 0,1-3-3 16,-1 1-2-16,-3-2 4 0,3 3-1 0,-3-4 2 15,6 3 0-15,0-1 0 0,-3 2 2 0,-2 0-1 16,-1-3 6-16,0 2 0 0,-2-5 3 0,1 5 0 15,-4 1 1-15,4-1 1 0,-1 1 3 0,-6-2-3 16,2 1 3-16,3-2-3 0,-5-2 2 0,3 1-5 16,-1-1-1-16,1-14 2 0,-1 16-5 0,0 1-2 15,0-2 4-15,2-3 2 0,-6 1 1 0,1-12-3 16,2 10 5-16,-2-10-1 0,-1 1 2 0,3 9 2 16,-4-13 4-16,-2 3-4 0,2-1 2 0,-1-2-5 15,1 0-1-15,-1-2 0 0,-1-1 0 0,1-2 0 16,0 0 1-16,1-3-3 0,0-5 2 0,-3-2-2 15,1 0-4-15,1-3 6 0,-1 3 1 0,-6-1-4 16,3-3 3-16,-2-5-4 0,-1 4 4 0,-6 0-3 16,-1-1-2-16,-1-4 2 0,-13 2-1 0,1-2-2 15,-4 1 0-15,-6-1-5 0,-16-2-16 0,-2 1-23 16,-3-5-33-16,-7 3-51 0,-30-5-68 0,3 0-51 16,-10-5-73-16,3 1-67 0,-11 0-71 0,-8-7-1339 15,-7 3 592-15,-10-6 396 0</inkml:trace>
  <inkml:trace contextRef="#ctx0" brushRef="#br0" timeOffset="44393.47">14398 13288 118 0,'0'-5'287'15,"1"2"-11"-15,1-1-16 0,-2 4-19 0,-2-8-24 16,2 8-26-16,0-2-16 0,0 2-12 0,0 0-1 0,0 0-1 16,3 18 0-16,1-4-3 0,-3 5-6 15,-1 8-1-15,-1 1-3 0,-2 4-6 0,3-2 1 16,-1 3-9-16,0-1 16 0,-1-1-27 0,0 1-13 0,1 1-12 15,-2-2-1-15,0 1-10 0,2 1-8 0,0-3-12 16,0-1-6-16,-1-3-1 0,2 0 2 16,0-1-19-16,-1-6-1 0,0-1-6 0,1-2-3 0,-3 1-2 15,4-9-5-15,-1 3 2 0,0-5-2 0,0-1-1 16,0 1 1-16,-1-3 6 0,1-3-7 0,0 0-6 16,0 0-5-16,0 0 3 0,-1-20-8 0,1 8 2 15,-1-8 6-15,1-6-5 0,-2 1 1 0,1-6-1 16,-4-4-6-16,4-11-1 0,-3-2 17 0,-3 1-20 15,1-7 6-15,-4 0-2 0,6 0-2 0,2-6 4 16,-2 2 3-16,5 0 11 0,-1 0-17 0,5 2 9 16,5 9 21-16,-1-4 0 0,-4 19 7 0,4 4-4 15,3-1 10-15,-3 1-2 0,1 3 4 0,7 2-1 16,-6 8-2-16,4-2-1 0,3 0-5 0,0 5-2 16,4-3-7-16,-4 7-4 0,2 3 0 0,2 1-3 15,6-1-2-15,0 6-4 0,-1 3 3 0,1 3-4 16,-1 1-1-16,-3 6 0 0,-1 1-1 0,-2 2 3 0,-2 4-1 15,-5 1 2-15,-3 2-1 0,-2 2-4 16,-3 2 4-16,-4 0 4 0,-7-1 0 0,-1 2 2 16,-6 3 0-16,-3-1 22 0,-6 1-4 0,-7 6-3 0,-4-1-2 15,0 1-3-15,-9-4-2 0,6-3-2 0,-5 1-5 16,-1-3-2-16,9-4-1 0,2-6-4 0,-2 1-1 16,1-2 1-16,2 0-5 0,3-2-5 0,9-5-22 15,1-2-30-15,-1 0-38 0,8-4-48 0,0-2-52 16,4 2-55-16,1-1-56 0,2-1-35 0,4-1-39 15,-2-2-58-15,9 3-1022 0,4-4 482 0,6 1 320 16</inkml:trace>
  <inkml:trace contextRef="#ctx0" brushRef="#br0" timeOffset="44910.745">15171 13292 203 0,'5'-4'343'0,"-1"-1"-28"16,0 2-30-16,1 3-9 0,-5 0-2 0,9 8-4 16,-5-2-12-16,0 5-1 0,2 3-16 0,1 3-13 15,0 8-12-15,-1 1-17 0,2-1-10 0,-1 2-16 16,-1-1-18-16,0 0-11 0,-3 3-12 0,1-4-16 0,0 1-11 16,-2 3-10-16,-1-3-7 0,-2-2-5 0,0 1-13 15,-3 1-8-15,0-2-3 0,2 1-6 0,-2-7-4 16,-1-2-5-16,4-6-6 0,-3 1-1 0,2-6-4 15,0 1-2-15,2 0 0 0,-2-3 2 0,0-1-1 16,2-2-7-16,0 0-1 0,-7-15-3 0,6 5-6 16,-4-7 4-16,1-9-3 0,2-3-2 0,-3 0-3 15,0-5-1-15,-2-11 1 0,1-6 2 0,-2 1-1 16,4-6-1-16,2 0 1 0,-1-3-1 0,2-1 1 16,5-22 5-16,1 29 5 0,6 2 5 0,1 2 14 15,-2 18 7-15,1 0 7 0,0 2 2 0,1 6 8 16,-1 4-2-16,-2 6-8 0,1 0-4 0,-1 3-2 15,1 2-5-15,0 2-5 0,4 1-3 0,4 4-3 16,0 1-2-16,1 1-2 0,-2 8-1 0,1-1 4 16,-1 4-2-16,3 7-4 0,-4 3 0 0,-1 4 2 15,0 5 1-15,-4 1 4 0,0 2-1 0,0 12-5 16,-6-10 1-16,-2 0-1 0,-1 11 2 0,-2-11-4 0,-1 9-2 16,-2-10-5-16,-2-1 3 0,0 1-4 15,-2-2-2-15,2-2-2 0,-3 0 0 0,1-2-1 16,-1-1-2-16,2-5 1 0,1-4-5 0,1 0-3 15,1-1-16-15,1-1-20 0,0-5-23 0,0-2-46 0,0 0-60 16,2 0-54-16,0-5-51 0,-1 1-46 0,1-1-49 16,1 0-67-16,-1-5-1180 0,0 0 537 0,2 0 356 15</inkml:trace>
  <inkml:trace contextRef="#ctx0" brushRef="#br0" timeOffset="45192.321">15180 13577 2800 0,'-19'-9'79'0,"2"3"14"0,2-1-8 0,2 2 13 16,4-1 8-16,-1 1 19 0,2 0-15 0,5 3-16 16,-1-1-16-16,2-1-9 0,2 4-5 0,6-5 1 15,0 1-6-15,7 1-3 0,5 1-6 0,3-1 0 16,9 0-4-16,-1 1-3 0,0 0-4 0,2-1 0 15,-1 1-9-15,0-1 5 0,-10 1-4 0,2 0-10 16,5-1 0-16,-4 0-1 0,-3-1-4 0,1 1-1 16,0-1 8-16,-2-1-13 0,1-1-23 0,-3 1-32 15,2-1-37-15,0-2-56 0,-1-1-67 0,-3 3-76 0,6-5-955 16,1-4 412-16,-2 1 274 0</inkml:trace>
  <inkml:trace contextRef="#ctx0" brushRef="#br0" timeOffset="45611.369">16274 13011 132 0,'-13'0'234'0,"2"0"11"0,-2 0 3 0,-1 0-2 16,1 1 0-16,1-1-1 0,1-1-11 0,3-1-6 16,3 2 13-16,-3 0-16 0,8 0-15 0,0 0-13 15,-8-2-18-15,8 2-15 0,0 0-18 0,0 0-10 16,0 0-14-16,20-10-10 0,0 6 2 0,6-1-13 15,5-3-5-15,3 4-10 0,2-4-11 0,2 3 1 16,1 0 0-16,13-3-13 0,-15 1-6 0,3 3-18 16,-3-2 8-16,-5 0-5 0,2 1-3 0,-2 1-8 15,-10-1-31-15,-3 0-22 0,-5 5-31 0,-2-4-32 16,-2-1-39-16,-5 0-39 0,0 2-38 0,-4-2-34 16,-2 0-14-16,1 5-22 0,-9-7-31 0,-6-1-707 15,-2 4 335-15,-6 1 226 0</inkml:trace>
  <inkml:trace contextRef="#ctx0" brushRef="#br0" timeOffset="45776.936">16553 12848 355 0,'-12'0'111'0,"-1"-1"25"0,3 1 7 0,1 1 2 16,0-1 3-16,0 2 4 0,4 1 9 0,-5 3 11 0,1 0 16 16,0 5 6-16,0 1-1 0,1 4 12 0,-1 2 0 15,3 2 12-15,-2 9 11 0,3 0 0 0,1 4 9 16,-4 1-2-16,0 10-2 0,3-7-11 0,2 8-17 16,-1-11-7-16,-1 0 9 0,3 2-21 0,-1-1-17 15,4 0-14-15,-2-1-14 0,2-2-14 0,1 2-14 16,-1-3-12-16,4-2-20 0,-3-2-35 0,1-1-56 15,0 0-75-15,1-6-85 0,-3-3-92 0,-1 2-99 16,-1-2-124-16,-1-4-1003 0,-2-4 496 0,0-2 330 16</inkml:trace>
  <inkml:trace contextRef="#ctx0" brushRef="#br0" timeOffset="46826.422">13203 14529 78 0,'-28'1'189'15,"0"4"-3"-15,-3-4 7 0,3 1-14 0,-1 1-9 16,0-1-4-16,2 3-2 0,6-1-8 0,-2-1-2 16,4 0-7-16,0 3-6 0,0-2-6 0,0 0 2 15,6-1-2-15,-5 5-10 0,6-4-6 0,2-1-11 16,0 2-6-16,1-3 5 0,4 1-21 0,0-1-7 16,1 0-7-16,-2-2 3 0,-1 3-7 0,3-1 6 15,4-2-11-15,-2 4-8 0,2-4-2 0,-4 1 1 16,4-1-3-16,0 0 8 0,-7 4 2 0,7-4 6 15,-1 3 0-15,1-3 13 0,4 4 2 0,-4-4 23 16,9 1-4-16,-4 1 6 0,3-2 2 0,6-2-3 16,3 1-5-16,3-3-6 0,7-1 0 0,2 0 0 15,3-4-7-15,4 2-6 0,1-1 1 0,15 2-2 16,-13-2 1-16,13-1-6 0,3-1-4 0,-1 1 2 16,-2 0-3-16,4-1-5 0,7 2 0 0,-3-1-3 15,4 1-5-15,1 2-2 0,0-2 0 0,23-5-7 16,-25 5 1-16,2-1-3 0,-2 1-2 0,1-1-6 15,2-1 1-15,25-1-6 0,-30 5 4 0,3-2-2 0,-1 3-3 16,-2-5 4-16,-1 4-6 0,3-4 0 16,-3 4 0-16,-3-3 7 0,-2 2-13 0,0 0 4 15,-4 2 1-15,-1-2 3 0,-13 2 0 0,16-3-1 16,-15 4 1-16,12-3-1 0,2 0-2 0,-1 0 6 0,2-1-4 16,0 0-1-16,2-1 1 0,1 2 0 0,3-1-1 15,1 1-3-15,2-1 2 0,3 2-4 0,0-5 12 16,1 2-15-16,-3-1 3 0,28-3-5 15,-27 2 1-15,25-1 5 0,-28 3-5 0,6-1 5 16,25-2-3-16,0 2 0 0,-26 2-7 0,30-6 3 0,-6 5 7 16,2-1-5-16,-2-1 5 0,6 2-2 15,3-2 3-15,5 3-2 0,1 0 2 0,5-3 4 0,-4 4-2 16,0 0 17-16,5-1-13 0,-1-1 0 0,-1 3-4 16,-2-2 2-16,-4 0 3 0,-4-2-13 0,-6 0 14 15,-27 3-5-15,-3-2 4 0,4 1-1 0,-4-1 0 16,-1 1 3-16,-7-2 0 0,-1-1-19 0,-17 5-18 15,0-1 0-15,-4-2 0 0,1 1 0 0,0-1 0 16,-5 2 0-16,-8 1 0 0,-1 2 0 0,-1-4 0 16,-6 4 0-16,-1 0 0 0,-2 0 0 0,-5 2 0 15,-1 0-136-15,-4 2-221 0,0 0-95 0,0 0-104 16,-55 10-1674-16,6 0 742 0,-7-2 496 0</inkml:trace>
  <inkml:trace contextRef="#ctx0" brushRef="#br0" timeOffset="47925.43">13547 15530 1961 0,'1'-14'117'0,"3"0"-18"16,-1 3 9-16,-2 3-15 0,0 1 1 0,-1 0-27 16,1 3-17-16,-1 0-8 0,0 4 5 0,4-3 16 15,-4 3 12-15,7 7 24 0,-3 3 12 0,-2 2 8 16,5 8-1-16,1 3 3 0,0 2-20 0,-1 3 1 15,-4 0-4-15,5-1 3 0,-2 4-6 0,1 0-15 16,-5-2-4-16,5 0-5 0,-5 0 7 0,2 0-20 16,1 0-5-16,-5 0-5 0,4-4 0 15,-4 1-6-15,1-9-6 0,-1-2 8 0,0-3-17 0,3 0-16 16,-2-3 15-16,-1-1 1 0,0-4 2 0,0-1 6 16,0-3-3-16,0 0 1 0,0 0-1 0,0 0 6 15,-5-22-18-15,1 4-2 0,-2-7-2 0,3-4-1 16,2-5 13-16,-4-12-13 0,0-4 1 0,1 0-3 15,-4-2 1-15,3-2-6 0,4-2 3 0,-3-2 9 16,4-2-8-16,0 4 2 0,1 3 5 0,3 2 8 16,1 7 2-16,-1 9 4 0,1 2 0 0,-1 1-1 15,4 4 1-15,-3 1 4 0,5 0-1 0,-2 9-2 16,-2 0 0-16,6 1-1 0,-1 0-1 0,1 2-4 16,2 2 0-16,-1 1-5 0,3 2-1 0,0 1 0 15,3-1-6-15,2 3 0 0,1-4-4 0,-1 7 2 16,8-2-5-16,-7 0 3 0,-2 5-1 0,1 1-1 15,0 1 1-15,-3-1-17 0,0 2-6 0,-4 3-21 16,-4 0-17-16,1 3-25 0,-4-1-40 0,-1 3-56 16,-3 6-34-16,-3 1-46 0,-5 3-50 0,0 6-52 15,-8 0-1014-15,-1 1 455 0,-3-1 304 0</inkml:trace>
  <inkml:trace contextRef="#ctx0" brushRef="#br0" timeOffset="48122.902">13764 15562 64 0,'-2'4'276'16,"1"-1"-14"-16,-1 0-13 0,2-3-8 0,-1 4-9 15,1-4-2-15,0 0-6 0,19-4-13 0,-3-2-7 16,3-1-11-16,10-2 0 0,0-4-20 0,5 3-16 16,0-1-9-16,1 3-21 0,-1-2-10 0,0 5-9 15,-2 2-2-15,-2-3-12 0,-11 5-33 0,3 1-47 16,-3 3-55-16,-6 2-56 0,-2-1-62 0,2 3-67 15,-4 2-61-15,-3 1-671 0,0 1 318 0,-3 5 214 16</inkml:trace>
  <inkml:trace contextRef="#ctx0" brushRef="#br0" timeOffset="48494.438">13729 16311 168 0,'0'0'215'16,"-7"0"-7"-16,7 0-12 0,-5 1-10 0,5-1 1 15,0 0-1-15,0 0 8 0,0 0-2 0,23-2-4 16,-10-2 2-16,1 0-9 0,6 2 3 0,8-3-10 15,3-4 10-15,4 4-9 0,0-3-11 0,2 5 3 16,-2-3-2-16,1-3-10 0,0 1-10 0,3 1-9 16,-3-1-8-16,0-1-8 0,-3 1-12 0,0 1-6 15,3 2-8-15,-8-2-16 0,-6 2-9 0,-3 3 1 16,-3 0-1-16,-3-1-12 0,1 1-10 0,-3-1-28 16,-1 1-45-16,-1 2-47 0,-3-2-41 0,-1 1-48 15,-1-1-51-15,1 0-57 0,-5 2-90 0,0 0-869 16,8-5 411-16,-7 1 272 0</inkml:trace>
  <inkml:trace contextRef="#ctx0" brushRef="#br0" timeOffset="50726.487">15147 15666 52 0,'2'-19'253'0,"6"-6"-11"0,-4-2-3 0,1 2-9 0,-4 0-5 16,3-1-16-16,-4 0-14 0,0 8-3 0,-4-2-11 15,-1-9-7-15,4 11-4 0,-4 0-1 0,-2 2-10 16,1 2-3-16,-3-1-2 0,0 7 5 0,0-2-6 16,-2 8-10-16,-5-3-6 0,-3 5-15 0,-6 5-3 15,-5 4-13-15,-2 9-2 0,-10 9-11 0,1 3-15 16,-2 2 4-16,3 3-17 0,3 1 1 0,5 2-6 15,2 0-10-15,4 4-1 0,8-10-1 0,5 1-7 16,3 1 3-16,1-2-14 0,3 0-4 0,5-2-9 16,1-3-9-16,3 2-19 0,4-10-11 0,2-3-18 15,2 0-2-15,3-2-13 0,4-4-6 0,5 2 0 16,-1-5-6-16,6-2 0 0,-1-6 2 0,-4-3 9 16,4-3 4-16,-1-4 7 0,-1-1 2 0,4-1 9 15,-7-3 1-15,-7 2 5 0,3-7-3 0,-6 4 13 16,-2 3 11-16,4-10 18 0,-6 6 3 0,-2 2 8 15,2 1 33-15,-3 3 14 0,-2 2 15 0,0 2 3 16,0 1 1-16,-1 3-10 0,1-1-19 0,-2 2 10 16,-1 3-16-16,5 0 0 0,-5 0 1 0,10 12 7 15,-3 0 2-15,-1 5 2 0,4 7 5 0,3 1 1 16,-4 4 2-16,0 2-3 0,5 1-3 0,4 9-1 16,-5-7-6-16,1 15-3 0,0 2-3 0,0-3-8 15,-1 2 1-15,-2-1-7 0,4-3-8 0,-2-2-2 16,-4-8 3-16,7 13-4 0,-2-4-7 0,-2-11-2 15,1-1-1-15,-4-1-4 0,5-4 2 0,-5-3 0 16,-1-5-4-16,-2-4-3 0,-1 1-1 0,0-7-2 16,-5-3-2-16,0-1 7 0,4-1 1 0,-4-1-2 15,0-4 0-15,0 0-3 0,3-13 1 0,-2 1-3 16,2-6 0-16,-2-14-1 0,3-2-1 0,1-12 1 16,-4-4-6-16,4-5-4 0,-2-26-3 15,1 23-1-15,-2-3 0 0,1-18-1 0,-3 18 3 0,-3 1 2 16,-3-23 3-16,1 27-4 0,-4-1 1 0,4 2 1 15,-6 8-1-15,2-1 7 0,-1 19 5 0,6 3 5 16,-5 3 7-16,0 6 11 0,-1 2 5 16,5 6 15-16,0-1 6 0,-1 1-4 0,3 4-3 0,-2-1-10 15,5 6-3-15,0 0-3 0,0 0-2 0,-13 13-6 16,11 0 3-16,0 5-4 0,2 6-3 0,2 2-1 16,0 4-1-16,1 0-6 0,2 0 2 0,0 3-3 15,-1-2 3-15,2 0-4 0,-1-1 3 0,4 0-5 16,1-1 0-16,-1-1-2 0,0-2 1 0,4-2-5 15,-4-7 0-15,4 5-1 0,0-6-7 16,-2-3-9-16,3 0-1 0,-4-5-4 0,1 0-6 16,3-6 1-16,-4 1-5 0,3-3-3 0,1-4 4 0,-1 0-5 15,3-7 5-15,-2-4-2 0,5-2 6 0,0-7-1 16,-2-3 1-16,0-4 2 0,-3-2-2 0,0 1 3 16,0-2 1-16,-4-1 3 0,0 3 4 15,-2 1 0-15,1 1 1 0,-3 2 6 0,-2 2 1 16,0 10 13-16,-3-2 11 0,1 6 10 0,-2 1 1 15,0 2 7-15,0 0 2 0,-2 2-7 0,4 3-4 0,-2 4-3 16,0 0-4-16,0 0-3 0,0 0-2 0,-8 21-2 16,5-9 2-16,1 5-3 0,2 3-3 0,0 6-2 15,2-2 3-15,1 3-4 0,3 0 2 16,1-3-1-16,2 2-1 0,1-1-2 0,0-1 1 16,-1-7-3-16,1 0-5 0,3-1-9 0,1-1-14 15,-1-2-3-15,1-2-7 0,0-1-6 0,3-1 3 16,-1-4-8-16,-3-2 0 0,6-6-4 0,0 2 5 15,-2-7 6-15,1 0-10 0,-3-3 15 0,3-1 0 0,0-6 4 16,1-2 4-16,-2 6 5 0,-4-2-4 16,2-6 8-16,-7 9 3 0,-1-4 4 0,-2 5 6 15,1-2 4-15,0 2 8 0,-2 2 12 0,-3 1 7 16,1 1 6-16,0 1 0 0,0 2-2 0,0 1-4 16,-2 4-6-16,3-6-4 0,-3 6-3 0,0 0-4 0,0 0 3 15,0 0-3-15,0 0 3 0,11 12 4 0,-8-6-7 16,0 2-1-16,3 2-1 0,-2-1-3 15,3 2 4-15,-1-3-3 0,2 3-2 0,-2-1-6 16,3-2-7-16,-2 0-1 0,3 3-1 0,-1-6-5 16,2 0-3-16,-1-1-3 0,-5-1 0 0,3-1 0 15,5-2 3-15,-3 0-5 0,2-5 7 0,-2 0 3 0,-1-4-1 16,0 1 5-16,1-5 1 0,-2-4-1 16,-2-1 2-16,0-8 1 0,-2 2 1 0,1-3 4 15,-2-5-2-15,-1 6 7 0,-2-1 4 0,2 1 10 16,-4 1 10-16,2 6 11 0,-2 0 16 0,1 2 6 15,-4 0 5-15,2 0 18 0,0 7 14 0,2 2 8 16,0 2-13-16,0 1-12 0,1 5-12 0,-3-7-4 0,3 7-7 16,0 0-3-16,0 0-8 0,0 0-4 15,8 24-3-15,-2-9-4 0,0 2-6 0,3 6-5 16,0 4 4-16,1-3-11 0,1 4 3 0,-1 0-1 16,4 1 0-16,-5-1-3 0,0-1 1 0,2 0-4 15,-2 0 0-15,3-4-5 0,-2 3-4 0,-5-9-6 16,4 0-2-16,3-6-2 0,-6 0-9 0,3-1 0 15,1-3 1-15,3-2-9 0,-3-2-2 0,3-3 1 16,0-3 3-16,3-4 4 0,-2-4 0 0,2-5-2 16,-1-7 4-16,-1-3 4 0,0-4 0 0,-1-16 3 15,-4 12-2-15,1-18 0 0,-3 3 4 0,-5-5 2 16,3-4-3-16,-5 0 4 0,0-3 3 0,-2-20-4 16,-2 27 3-16,-4-2 3 0,3 1 7 0,-4 4 10 15,-1 4 6-15,2 11 10 0,-1 3 6 0,0 3 3 16,3 2 19-16,2 9 5 0,-1 3 4 0,2 5-2 15,2 2-9-15,-1 4 4 0,2 5-14 0,0 0-6 16,0 0-5-16,0 0-3 0,2 36-2 0,2-8-1 16,1 4-8-16,0 2 0 0,4 12 4 0,0 0-9 15,0 2-3-15,-1 0-7 0,2-1 5 0,-5 3-2 16,7-2-1-16,-5 1 4 0,2 2 4 0,1-5-15 16,-2-12 1-16,4 2-6 0,-3-2-14 0,1-3-1 15,2-2-17-15,0-2-9 0,3-3-5 0,-2-9 0 16,0-3-2-16,6 0 4 0,0-5-7 0,-1-5 2 15,12-2 3-15,-5-4 3 0,2-5 8 0,-2-4 1 16,2-5 3-16,-3-4 2 0,-2 2 1 0,0-3 3 16,-2-1 3-16,0 3 5 0,-4-1 0 0,0 1 2 15,-5 7 5-15,-3-2-4 0,1 3 4 0,-2 4 7 16,-3 3 1-16,0 1 3 0,-1 2-1 0,-3 3-8 16,5-8 0-16,-5 8 5 0,0 0-1 0,0 0 2 15,0 0 5-15,10 14-3 0,-8-6-5 0,-2 1 2 16,3 3 1-16,-3 2 8 0,1 3-8 0,2-1-3 15,-1 1 2-15,1 0-7 0,1 0-6 0,2 0-14 16,3-3-8-16,0-1-11 0,0-4-1 0,4-2-3 16,3-3 11-16,2 1-5 0,3-6 5 0,-1-3 3 15,2-3 2-15,3-4 6 0,0-4 2 0,-2-2 3 16,-2-2 3-16,2-5 8 0,-1-5-3 16,1 0 3-16,-1-3 2 0,-3 3 1 0,2 1 0 15,-6 1 9-15,0 1 9 0,-1 1 3 0,-5 7-3 16,0 3 13-16,-2 0 14 0,0 5 11 0,-2 0 7 0,-2 3-6 15,-1 3-3-15,-2 4-4 0,4-9-9 0,-4 9 2 16,0 0-11-16,0 0 1 0,0 0 5 0,0 0-4 16,-1 23 2-16,0-4 1 0,-2 4 2 15,-1 6-7-15,2 2 3 0,-2 3-2 0,1 1-4 16,-3 14-1-16,4 3-3 0,-4 0 11 0,2-2-16 16,2-1 5-16,-2-1 1 0,-1 1-4 0,4-1-4 0,-3-2 2 15,1 1 0-15,5-1-2 0,-4-1-5 0,4-9 5 16,-1 13-2-16,5 3 1 0,-3-2-3 0,1-1 1 15,1-1 4-15,0-2-8 0,1 2 2 0,1-12-1 16,-4 9 1-16,1-8-3 0,-2 7-2 16,-2-13 4-16,1-2 1 0,-2 1-4 0,1-1 7 15,-4-5-5-15,-1-4 9 0,-4 6-8 0,1-11 2 0,-1 1 0 16,-2-2 0-16,-1-1 1 0,-4-3 0 0,0-1-2 16,-4-2 2-16,2-2-2 0,-3-1 2 0,-2-3-4 15,4 1 4-15,-9-7-1 0,1-2 2 0,2-2 1 16,0-3-1-16,3-3 1 0,2-3-3 15,5-4-3-15,3-3 2 0,2-4-4 0,5-3-1 16,5-4-1-16,10-14 4 0,3 4-2 0,9-1 0 0,5 1 0 16,5 3-5-16,1 2-1 0,5 2 0 0,-1-5-14 15,9 4-5-15,2 3-4 0,-3 0-16 0,10 1-18 16,-5 5-15-16,3-5-30 0,-5 4-35 16,-2-2-44-16,-4 5-42 0,-2-3-53 0,-12 8-58 15,-5-2-54-15,-4-1-64 0,-5 1-1243 0,-3 1 567 16,-4-4 378-16</inkml:trace>
  <inkml:trace contextRef="#ctx0" brushRef="#br0" timeOffset="51076.128">16734 15342 2886 0,'-32'-8'59'0,"-4"3"31"0,2 1 15 16,3-1-7-16,-1 1-8 0,13 1-3 0,5 2 16 15,3 0-13-15,4-1 4 0,3 1-23 16,4 1-2-16,0 0 6 0,21-7-3 0,9 4-4 0,6 1-2 16,19-3 4-16,4 5-12 0,2-3-1 0,6 3-3 15,-1-1 5-15,-5 2-15 0,3-1-1 0,0 0-8 16,-9 3 6-16,0-1-12 0,-18-1-5 0,0 5 4 15,-6-5-2-15,-11 0-6 0,2 1-1 0,-8-2-2 16,0 0-2-16,-5 0 12 0,-1 1 12 0,-3-1 10 16,-5 0 10-16,10 0-3 0,-10 0 4 0,0 0-7 15,0 0-13-15,0 0 4 0,0 0-6 0,-23 4-14 16,9-2-55-16,1 0-86 0,-6 3-100 0,-4 2-116 16,-4-5-1186-16,-5 1 507 0,-4-4 338 0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1290.03943" units="1/cm"/>
          <inkml:channelProperty channel="Y" name="resolution" value="2064.7133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1-25T10:47:58.88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3622 3610 53 0,'-1'-4'154'0,"1"0"-8"0,-3 1-2 0,2-3-2 16,1 2 6-16,-2 0 4 0,0 1 0 0,2 3 0 15,-4-7-14-15,3 4-5 0,1-2 8 0,0 5-11 16,-4-4-11-16,4 4-10 0,0 0-14 0,-2-1-9 0,2 1-5 16,0 0-11-16,0 0-5 0,0 0-6 0,-2-6-8 15,2 6-6-15,0 0-6 0,0 0-2 0,0 0 2 16,0 0-6-16,0 0-1 0,0 0 2 16,0 0 8-16,-1 14 4 0,2-7 8 0,1 1 2 15,-2 6-2-15,1 2-3 0,0 2-2 0,-2 9 1 16,3-3-5-16,1 5-2 0,-3 0-4 0,0 0 5 0,3-2-9 15,-1 2-4-15,2-1 0 0,0 0-1 16,-3 1-4-16,4-2 0 0,0 0-1 0,0-1-3 16,-2 0 1-16,1 1-5 0,1-1 0 0,-1-3-3 15,-3-4 2-15,4-2-6 0,-1-1 2 0,0 1 0 0,-3 0 3 16,3-8-7-16,-4 3-1 0,1-1 1 16,2-5 2-16,-2-1 3 0,2-1-6 0,-2 0 3 0,-1 0 3 15,0-1 4-15,0-3 8 0,0 0 2 0,0 0 10 16,0 0-4-16,3-15-6 0,-6-3-5 0,-1-7-2 15,3-6-1-15,-2-2-8 0,2-2 5 0,-4-13-3 16,-3-3-7-16,3-1 1 0,0 0 1 0,0-2-7 16,-2-2 5-16,1 0-3 0,-1-6 0 0,4 4 6 15,-6-29-8-15,5 30-4 0,-1 2 4 16,0 0 1-16,1 4-1 0,-1 2 2 0,2 13-1 0,2 5 5 16,2 4-3-16,-2 8 10 0,2 2-5 0,1 0-7 15,0 0 13-15,0 4-13 0,0 2-7 0,-1-1 4 16,4 4 7-16,-1-1-11 0,1 2-2 15,1 2 2-15,1 0 0 0,6 2-8 0,-4 1 10 16,1 0-1-16,4 2 0 0,-2 1 0 0,3 2 1 0,0 5-3 16,1-1 6-16,-2 5-3 0,1 1-1 0,-2 1 1 15,-1 3-2-15,3 3 1 0,-2 2 5 0,-1 3-3 16,-5 2-1-16,-4 1 1 0,-3 3-5 0,3-1-5 16,-3 3-7-16,-6 0-1 0,-1-2-13 0,-1 1 2 15,-2 4-9-15,-1-5 5 0,-3 0-7 0,0-1 3 16,-3-1 2-16,4-4 3 0,0 1-1 0,-3 0 0 15,3-5 2-15,-1 1 9 0,5-5-5 0,-2-2 3 16,3 1 4-16,3-4 6 0,-2 1-5 0,2-1 2 16,0-2-1-16,4-3 3 0,-1 1-4 0,-1-3 1 15,3 4 2-15,1-1 3 0,-1-2 0 0,4 1 0 16,-3-1 3-16,4 2 3 0,0-4 5 0,3 2-5 16,1 2 3-16,4-1-3 0,-3-1 5 0,7 3 2 15,-1-3-3-15,2 3-1 0,0-2 2 0,4 0 2 16,-3-1-5-16,8 3 7 0,0-3-3 0,-3 2 3 15,8-3-1-15,-4-2 4 0,3 2-2 0,-1-3-1 16,0-2 1-16,-1 1 0 0,2-1 1 0,-4-3 0 16,-7 0 1-16,8-1-5 0,-7-2 4 0,-2 1-3 15,1-3 6-15,2-8-4 0,-5 7 1 0,0-11 0 16,-4 5-2-16,5-7 1 0,-5-2 0 0,-3-2 1 16,-1 0-1-16,0 0 3 0,-4 0-3 0,-1-2 4 15,-4 10 5-15,0 0 7 0,0 0 7 0,-1 6 2 16,-3-4 4-16,0 6 6 0,0 1-4 0,-1 1-4 15,0 1 17-15,0 2-17 0,-3 4-3 0,2 2-1 16,-6 2-6-16,2 4-1 0,-3 4-1 0,-1 6-8 16,0 5 4-16,0 2-6 0,1 3 0 0,3 3 5 15,-1 4 3-15,3-3-11 0,3 2 4 0,3 2-3 16,2-1 3-16,4 1-5 0,2-3-3 0,1 2 2 16,3-7-6-16,3 3-1 0,-1-7-3 0,4 4-6 15,2-5-3-15,0-3-7 0,-3-6 0 0,2-1 2 16,2-3-7-16,-2-3 1 0,2-3 3 0,3-3-1 15,-4-1 4-15,1-3 3 0,1-3-4 0,-2-5 7 16,2-5 0-16,1-3 2 0,-7-5 3 0,0-3-1 16,0-5 1-16,-2-13 2 0,-1-1 2 0,-3-4 1 15,-3 5 6-15,0-4 6 0,-5-3-2 0,0 0 6 16,-1 0 1-16,-4-1 9 0,1-1 5 0,-4 1 4 16,-2 1 14-16,1 8 9 0,1 12 10 0,-3 2 9 15,3 2-4-15,2 4 20 0,-2 4 0 0,-2 5-3 16,2 2-6-16,3 3 7 0,-1 1 1 0,3 5-4 15,-1 0-12-15,-1 0-6 0,3 1-10 0,-1 1-9 16,3 3 0-16,0 0-5 0,-8 12-4 0,6 1-6 16,-1 6-13-16,2 10 12 0,1 5-3 0,1 12-1 15,1 0-8-15,1 2 3 0,5-1-3 0,-3-1 0 16,7 1-2-16,-2 2 1 0,0 1-5 0,4-1 0 16,-2-1 3-16,3 1-2 0,-2-15 3 0,6 11-8 15,-5-12-7-15,4 1-15 0,2-4 5 0,0-1-5 16,1-1-21-16,2-4-4 0,0-2-5 0,3-6-5 15,1 1-16-15,1-5 1 0,1-6 0 0,-1-1 0 16,0-6-1-16,-6-1 7 0,5-6 5 0,-8-2-7 16,4-7 0-16,-5-6 3 0,1-3-1 0,-2-4 1 15,-3-4 2-15,4-12 5 0,-7-1 8 0,-3 13 5 16,1-14 3-16,-7 13 6 0,1 1 10 0,-3 2 21 16,-1 3 5-16,-2 1 11 0,-2 5 11 0,1 7 16 0,-1 1 8 15,3 4 32-15,-2 3-15 0,0 0 2 16,1 3-3-16,1-2-8 0,-2 3-10 0,0 2-2 15,4 2-12-15,0 0 6 0,-13 20-12 0,7-3 0 16,-2 10-4-16,-3 0-2 0,6 2 3 0,2-1-10 0,3 8 3 16,0-4-6-16,0 1 0 0,5 1-9 0,3-3 3 15,1 2-7-15,0-6-6 0,2 0-5 0,3-4-13 16,-2-3 5-16,2-5-11 0,-1-3 1 16,3 1-4-16,-2-4-1 0,4 0-7 0,-4-6 7 15,4-3 4-15,0 0 5 0,0-8 2 0,-4-1-6 0,4-3 0 16,2-9 3-16,-3-3-3 0,-1-5-1 0,-1-1 2 15,0-16 4-15,-5 14 2 0,-1-5 4 16,1 3 4-16,-5 1 6 0,0 2 3 0,-1 3 10 0,-1 2 13 16,1 9 13-16,-3 5 8 0,-1 0-4 0,0 0 21 15,1 5-4-15,2 0 6 0,-3 3-25 0,0 0 3 16,0 4-12-16,0 0-1 0,0 0 1 0,0 0-6 16,0 22 2-16,2-8-6 0,1 4 3 15,-2 1-6-15,3 6-2 0,1 0-2 0,0 3 4 16,3-4-4-16,1 2-2 0,0-1 5 0,0 0-3 0,3-3-1 15,-5-5-15-15,6-2 12 0,-2 2 1 0,1-2-5 16,-1-4-3-16,2 0 2 0,-3-2-3 16,3-5-1-16,-3 0-3 0,1-3 8 0,1-3-9 0,1-1 8 15,1-6-6-15,0-3 4 0,4-7-3 0,-4-5-17 16,0-2 11-16,3-4-1 0,-5-1 2 0,3-4-2 16,-4 3 1-16,-2-6 12 0,-1 7-8 0,-3-3-3 15,-3 5 11-15,1-2-5 0,-3 4 3 0,0 2 6 16,-3 5 2-16,1 2 1 0,-2 3 13 15,1 4-3-15,-3 1 6 0,-2 0-6 0,-1 3-8 0,0 2 2 16,2 2-16-16,-6 2 16 0,0 3-1 0,1 3-4 16,-4 3 4-16,7 0-5 0,-5 2 3 0,1 4 2 15,3 1-11-15,2-1-15 0,3 1 16 0,1-1 4 16,3-1-12-16,2 0-5 0,2-3-3 0,1 3-4 16,1-5-5-16,0 0 3 0,4 4 1 0,-3-8 1 15,5 2 1-15,0-1 7 0,-2-2 0 0,3 0-4 16,-1-2 3-16,2-3-2 0,1 0 13 0,4-3-12 15,0 1 6-15,-8-1-20 0,2 2 18 0,0 0 3 16,-3 1-1-16,2-2-4 0,1-1 9 0,-3 2-1 16,-1 2-2-16,2 1-7 0,-5 0 4 0,3 0 4 15,-2 1 0-15,3 2-1 0,0 6 7 0,-1-1 9 16,0 1-15-16,-1 0 11 0,1 0-15 0,1 4 4 16,-4 2-18-16,4 2 23 0,-4-2 1 0,1 2-1 15,1-3 2-15,0 1-2 0,-2 2-3 0,-1 0-4 16,1-3-3-16,1-2-12 0,-4-3-8 0,1-1-9 15,-1-2-6-15,2 0 5 0,0-2 6 0,-3 0 6 16,2-1 4-16,-3-3 4 0,0 0-6 0,5-10 14 16,-4 1-3-16,2-3 0 0,-1-5 6 0,2-4-4 15,-1-6 15-15,2 3 0 0,-2-2 4 0,1 3 13 16,0 5 0-16,0-1 6 0,-3 3 0 0,3 5-12 16,0-1 5-16,1 1-5 0,0 0 9 0,-4 6-1 15,2-2-10-15,-2 1-12 0,3 3-7 0,1 1 16 16,2 0 4-16,-1 1-3 0,-6 1 2 0,13 1 0 15,-7 2-1-15,3 0-4 0,-1 1-2 0,-2 0 1 16,1 3 0-16,0 2-1 0,1-1-2 0,-2-3 2 16,1 7 1-16,-1-4 0 0,2-1 5 0,-5-1-8 15,1-1 1-15,1 0-2 0,-1-1 2 0,-1-1 1 0,1 1 1 16,-2-2-11-16,2-2 13 0,-4 0 7 16,5 4-2-16,-5-4 8 0,5 0-5 0,-5 0 1 15,7-9-2-15,-1 4-1 0,-2-4-14 0,4-3 14 16,-1-1 3-16,2-3-12 0,4 1 4 0,-4-2-5 15,1 3 11-15,0 1-14 0,2 1 0 0,-3 3 4 0,1 2-7 16,-2 0-2-16,2 2 10 0,0 1-4 0,-2 3-7 16,2 1-1-16,-2 1 8 0,2 4 4 15,-1 3 3-15,2 3 2 0,1 2 13 0,-2 2-10 16,-1 2 1-16,5 8-2 0,-5-2-3 0,0-6 10 0,2 10 0 16,1-4-15-16,-1 2 5 0,1 1 3 0,0-3-2 15,-1 3 2-15,-2-8-6 0,0-3-3 16,4 2-8-16,1-2 1 0,-2-2-11 0,-3-5-11 15,9-1-20-15,-6-3-34 0,1 1-34 0,1-4-23 16,2-3-40-16,-3-1-34 0,1-2-54 0,0-4-53 0,-5 0-886 16,0-2 401-16,-1-5 268 0</inkml:trace>
  <inkml:trace contextRef="#ctx0" brushRef="#br0" timeOffset="260.321">4639 3667 56 0,'-19'6'239'0,"4"1"-18"0,3 0-19 0,6-3-19 16,2 0-12-16,3-3-10 0,1-1-10 15,9 8-4-15,3-4-14 0,6-3-12 0,16 0-12 0,5-7-13 16,15-3-9-16,4-2-10 0,4-3-43 0,2-1-54 16,-4 1-61-16,5-2-96 0,-4-3-461 0,-7 0 214 15,-1-1 140-15</inkml:trace>
  <inkml:trace contextRef="#ctx0" brushRef="#br0" timeOffset="1333.91">7839 3459 298 0,'-5'-5'296'0,"0"2"-24"0,0 0-23 16,-3 1-28-16,3 1-21 0,5 1-16 0,-14 9-13 15,5 0-12-15,-4 5-6 0,2 3-3 0,-6 5-11 16,4 4-11-16,-1-2-3 0,1 2-8 0,4 0-15 15,-2 2-7-15,5-1-12 0,-1-1-6 0,2 0-8 16,-1 1-10-16,4-2 0 0,2 3-9 0,0-9 1 16,7 0-8-16,-2 1-6 0,0-3-1 0,3-2-5 0,-1-1 4 15,2-5-11-15,-1-1 3 0,1 1-8 0,2-5 3 16,0 2-2-16,-1-3-2 0,1-5 3 16,1-1-3-16,4-2-3 0,1-5 4 0,-3-4 6 15,4-7-9-15,1-5-7 0,-5-1 2 0,-1-6 2 16,0 1-5-16,1-13-3 0,-7 10 10 0,2-12-6 0,-3 13 5 15,-1 0 2-15,-3 0 17 0,-2 4-1 16,0 5 11-16,0 5 28 0,-5 3-1 0,1 5-8 16,-1-3-3-16,-4 5-11 0,0 3-3 0,-3 3-21 15,-7 2 14-15,-2 6-5 0,-7 4 1 0,-3 3-8 0,-1 5-3 16,1 5-1-16,1-1-16 0,2 1 7 0,1 1 4 16,3-1-3-16,3-2-2 0,10-2-1 15,-1-2-7-15,3 0-6 0,7-2-5 0,-1-1 21 16,3-1-29-16,4 0-10 0,1-1-1 0,0-3-5 15,3-1 1-15,1 2 2 0,2-5 3 0,2-3 3 0,6 0 4 16,-2-2 13-16,10-7-11 0,1-2-3 0,-1-2-1 16,-1-3 9-16,4 0-1 0,-3 1 2 0,-2-2-1 15,-3 1 5-15,2-1-3 0,-7 8 7 0,-1-2-5 16,-2 2 0-16,-2 3 3 0,0-1 5 0,-1 3-4 16,-2-2 3-16,1 4-3 0,3-1 3 0,-4 4-3 15,4 1 3-15,-4 0 6 0,1 4-11 0,0 1 8 16,-1 0 11-16,-1 3-10 0,1 4-3 0,-3-3 8 15,-1 6-6-15,1 1-2 0,-3-1 9 0,0 3-6 16,-3-2-6-16,1 6 5 0,-4-5-3 0,3-1-1 16,-1-2 5-16,0-2 0 0,-2-2 1 0,3-3 0 15,-1-1-2-15,0-2-2 0,1 0-4 0,0-3 17 16,-2 0 3-16,2 1-5 0,0-4 6 0,0 0-17 16,0 0 9-16,0 0 6 0,0 0-12 0,3-21 3 15,-1 10-11-15,4-6 3 0,1-10 2 0,3 4 2 16,-1-6 1-16,2 2 12 0,3-2-21 0,-3 2 3 15,3 2-6-15,-1 0-2 0,-3 8 8 0,2 2-6 16,-3 1 4-16,-3 5-1 0,2 2-6 0,-2-1 6 16,1 5 10-16,-1 1-12 0,3 0-5 0,5 2 4 15,-4 3 2-15,4 1-4 0,2 5 9 0,0-1-5 16,2 4 2-16,-1 2 8 0,8 3-7 0,-3-1 2 16,2 1 1-16,3-2 1 0,0 2-3 0,4 0-43 15,1-2-37-15,2 2-36 0,17 2-64 0,-6-1-67 16,7-3-83-16,-2-2-828 0,0-1 386 0,-13 0 258 15</inkml:trace>
  <inkml:trace contextRef="#ctx0" brushRef="#br0" timeOffset="3699.544">9567 3217 14 0,'4'-5'366'0,"-1"3"-48"0,1 2-33 0,-4 0-26 0,9 7-24 16,-1 2-23-16,-1 6-26 0,4 2-16 0,-4 7-14 15,1 4-15-15,-3 1-12 0,1-1-10 0,-2 3-9 16,-1 1-13-16,-1 0-6 0,0 0-9 0,-2 1-6 16,2 0-5-16,-4 0-12 0,2-2-5 0,-2 0-4 15,1 1-3-15,-2-6-5 0,1 4-2 0,-1-5-9 16,1-5 1-16,1-3-7 0,-1-8 2 0,2 1-3 15,0-3 3-15,-1-4 12 0,1 0 2 0,0-3-5 16,0 0-5-16,3-25-4 0,0-2 0 0,-1-6-2 16,1-15-4-16,3-4-2 0,-2-1-3 0,2-9-4 15,-1-20 0-15,5 1-2 0,-5 21-1 0,4-25-1 16,-3 31 4-16,2-5 4 0,0 5 6 0,1 5 8 16,1 13 5-16,-5 1 3 0,4 5-3 0,-1 2-1 15,1 9 0-15,-4 3 3 0,0 3-5 0,0 2-25 16,-1 1 16-16,0 5-5 0,1-1 3 0,4 3-6 15,-4 0-2-15,4 3-4 0,2 6 4 0,2-1-1 16,2 7 2-16,5 4-2 0,1 7 4 0,1 1 13 16,-8 6-14-16,5 2 3 0,2 14-6 0,-3-3 3 15,1 3 0-15,-2 0-5 0,-4-2 3 0,-2-8-1 16,-3 12 4-16,2-11-5 0,-1 8 1 0,-3-10-4 16,-1-1 1-16,0-1 2 0,3-1-3 0,-4-3 3 15,2 0-7-15,-3-2 0 0,1-11 0 0,-1 1-1 16,0-6 6-16,0-2-9 0,0-3 12 0,-2 0-15 15,2 0 4-15,-2-1 2 0,1-2 4 0,0 0 8 16,-2-3 2-16,0 0-5 0,0 0-8 0,2-12-4 16,0 1 2-16,-1-5 3 0,2-3 7 0,-6-10-9 15,3 2 1-15,-1-4-2 0,-1-2 0 0,-2 3-5 16,1-4 1-16,-4 5-6 0,1 3 13 0,1 5 4 16,0 3 13-16,0 3 13 0,-1 0 8 0,1 3 3 15,-1 3 3-15,1 1 2 0,0 3-3 0,0-1-3 16,0 3-7-16,-1 0-2 0,-1 3-8 0,-4 2-4 15,-1 7-3-15,-1 0-4 0,-7 11 4 0,5 3-3 16,-3 1-5-16,-2 1-1 0,5 3-3 0,1 1 1 16,0-3-3-16,5 2 4 0,-2 0-3 0,4-2-2 15,4 0 5-15,0 0-11 0,4-6 4 0,1-2-2 16,0 2-10-16,3-2 0 0,3-1-17 0,-1-1 0 0,1 0-8 16,1-5-8-16,0-3 6 0,0 2-4 15,0-6-5-15,1 0 5 0,3 1 3 0,-3-5 2 16,4-4-4-16,-1-1 14 0,4-2-28 0,-3-4 13 15,5-7 3-15,0-9 1 0,-2 3 3 0,0-5 4 16,-2-5 3-16,2-12 6 0,-4 14 6 0,2-11-8 16,-4 10 9-16,-2 1 4 0,-2 0 11 0,1 2 3 15,-3 2-1-15,4 0 7 0,-5 8 3 0,3 5 5 16,-1-2-6-16,-2 5 4 0,1 2-3 0,-4 1-2 16,7 1-17-16,-1 0 13 0,2 2 0 0,0 0 2 0,4 2-5 15,0 4-6-15,6-2 11 0,0 6-3 16,8 2 9-16,-8 1-11 0,9 4-7 0,1 1 4 15,-3 3 6-15,-2 0-6 0,2 2 0 0,-2 0-1 16,-1 4 4-16,-5 0-3 0,0 0 2 0,-5 2-7 0,2-2 9 16,-6 4-1-16,-2 0-3 0,-4-1-2 0,0 3 1 15,-3-3 2-15,-3 0-2 0,0-2 2 16,-4-4 1-16,2 2 0 0,1-5-2 0,-4 3-4 16,2-1 7-16,1-5-3 0,1-3-2 0,0 0 3 15,3-3-5-15,-3-1-1 0,4 2 1 0,-1-3-2 16,-2 2-5-16,3-6 5 0,-1 3-6 0,1-3-4 0,4 4 4 15,-4-4 7-15,10-3-5 0,-1-1 7 16,1-3-7-16,7-3 3 0,1-1 1 0,6-5-7 16,0-1 12-16,1-3-19 0,0 1 0 0,-2-5-2 0,1-1 5 15,-3-1 7-15,3-2-10 0,3-9 4 0,-7 5-5 16,-2 1 5-16,4-11-2 0,-8 13 4 0,-4 0 3 16,-1 0 2-16,-2 2 3 0,0 1-2 0,-7 7 6 15,4 4 2-15,-4 3 4 0,1 0 11 16,-1 2 5-16,-1 3 1 0,2 0 1 0,-1-2-11 0,0 6 0 15,2-1-19-15,-1-2 13 0,0 2-9 0,-1 4 2 16,4-3-1-16,0 1 1 0,-4 2 11 0,15 0-18 16,-6 3 7-16,4-2 3 0,5 3-3 0,0 0-1 15,0 1-4-15,2 2 3 0,-1 2-18 0,6 2 13 16,0 0-2-16,-1 0-3 0,-2-1 2 0,0 4-8 16,-4-3-3-16,1 1-2 0,-5 1-2 0,2-1-5 15,-3 3 3-15,-2-2 5 0,-3 4 0 0,-4-1 10 16,0 0-13-16,-4 2 10 0,-1 0-2 0,-4 0 5 15,-1 0-3-15,-3 0 4 0,-3 4 2 0,2-4 1 16,-4 3 0-16,2-5-1 0,-2-3-3 0,5 0 5 16,0-4 4-16,-1 1-4 0,2-2 2 0,3 1 13 15,0 2-17-15,0-8-6 0,0 4 6 0,4-2 4 16,-1-1-5-16,2 0-3 0,0 2-5 0,3-2 2 16,0-1 1-16,4 0-3 0,-1 1 7 0,2-3-3 15,6-1-13-15,-1-5-2 0,1 2 4 0,4-5-9 16,1-1-1-16,0-3 2 0,6-2-4 0,-5-4-6 15,1-3-4-15,0-1-1 0,2-2 2 0,-4-2-4 16,-1-6-2-16,3 2-4 0,2-11 2 0,-8 8 3 16,0 3 6-16,-2 1 5 0,-3 0 11 0,-1 12 10 15,-5-4 19-15,0 9 21 0,-1 2 12 0,-2 1 10 16,-1-1-3-16,0 4-2 0,0 0-5 0,0 5-6 16,0 1-11-16,-4-4 5 0,4 4 1 0,-9 10-1 15,1 0 4-15,-2 6-2 0,-1 6 3 0,-1 4 3 16,1 1-3-16,2 1-6 0,1 0-3 0,3 0 1 15,0 0-3-15,2-1 3 0,2 1-3 0,2-2-5 16,3-6 0-16,3 4 3 0,-1-6-7 0,4-2-7 16,2-2-7-16,0 1-15 0,2-2-8 0,3-2-7 15,-2-5-12-15,3 1-3 0,0-5-3 0,0 0 1 16,0-6 4-16,1-2-2 0,3-1 2 0,2-11 7 16,-3 1 5-16,2-8 0 0,-2-4 2 0,6-11 2 15,-4-6 6-15,-4-1 4 0,-5-4 4 0,0 0 3 16,-6-2 12-16,-3-5 6 0,4 0 4 0,-8 2 5 15,-2-2 10-15,0 0 18 0,-3 0 3 0,-4 2 5 16,3 3 13-16,-4 0 19 0,-1 19 18 0,1-1 20 16,-4 2 1-16,3 5 17 0,-3 3-3 0,3 8 0 15,-1 2 1-15,0 1 0 0,5 4-9 0,1 3-15 16,-1 4-10-16,2-4-16 0,0 5-13 0,4 2-8 16,0 0-3-16,-9 12-3 0,6 5-10 0,1 8-1 15,-3 5-4-15,3 4-1 0,1 10-6 0,1 4-5 16,3-3-5-16,2 2 2 0,1-1-4 0,3 1 1 15,1 2-3-15,2 3-2 0,1-7 1 0,3 1-5 16,-3-14-6-16,6 11-9 0,-3-11-13 0,4-3-6 16,3 1-15-16,0-7-10 0,3-1 2 0,0-5-8 15,4-4-4-15,3-8 4 0,0-5 3 0,4-5 3 16,-1-3 5-16,-2-7 0 0,0-1 3 0,0-4 2 16,8-6 12-16,-2-8-9 0,-3 0-9 0,-2-3 12 15,-6-1 3-15,0-4 4 0,-11 9-9 0,4-10 2 16,-8 14 4-16,0-3-5 0,-5 3 6 0,-3 4 7 15,-2 6 6-15,0 0 8 0,-1 6 8 0,-2 4 2 16,3-1 2-16,-4 5-4 0,0-2-2 0,1 5 2 16,-1 2-7-16,0 0 2 0,0 0 0 0,0 0 3 0,-1 18-2 15,2-7-2-15,-1 8 1 0,5 0 6 0,0 8-3 16,2-3-2-16,3 1 3 0,0 0-17 16,3 3 16-16,1 1 4 0,0-2-3 0,-1 0 0 15,2-2 7-15,1 0-3 0,0-1-1 0,1 0 2 16,-2-2 3-16,-5-5-21 0,4-3 17 0,-5 2 0 0,0 1 1 15,0-3-4-15,-4 1 0 0,-2-2-1 0,-2 2 1 16,-1-2-3-16,-1-1 3 0,-3-1 1 16,-4 4-2-16,-2-1 0 0,1-4-1 0,-4 1 2 15,-2 0 7-15,0-3-6 0,-5 1-2 0,1-1 3 0,0 0-9 16,-3-5-10-16,-4 2-60 0,-4-2-26 0,-2 1-54 16,-1-6-43-16,-3-1-66 0,-3-4-68 15,-13-1-933-15,-4-6 421 0,0-3 280 0</inkml:trace>
  <inkml:trace contextRef="#ctx0" brushRef="#br0" timeOffset="3836.179">11513 2949 3394 0,'-14'-6'212'0,"1"0"-109"15,5-2-51-15,7 4-26 0,2-1-9 16,8-1-6-16,9-3-3 0,17 1 4 0,17-5-4 16,8-1 6-16,5 3-8 0,32-9 2 0,-2 4-7 15,3 3-3-15,-2 1-36 0,-31 5-42 0,2 2-40 0,-5 0-77 16,0 0-92-16,-23 4-761 0,-2-3 350 15,-10 4 234-15</inkml:trace>
  <inkml:trace contextRef="#ctx0" brushRef="#br0" timeOffset="5716.603">2537 5020 165 0,'-19'-5'176'0,"6"0"-8"0,1 1-16 16,3 0-11-16,-3 0-5 0,6 1-5 0,-1-1-3 15,3 1-1-15,-1 1-10 0,1 0-5 16,1-3-10-16,3 5-6 0,-4-5-8 0,4 2 0 0,0 3-5 16,3-8-2-16,0 4 0 0,1 4-8 0,-4 0-4 15,9-5-2-15,-3 2-7 0,2 3-2 0,4-4-1 16,-1 3-3-16,3 0 0 0,4-2 2 0,0 2-3 15,1-2 0-15,11 0-4 0,-10 0-2 0,8-1 1 16,1 1-6-16,3-1 0 0,0 2-4 0,-1-4-1 16,5 1 8-16,-3 1-11 0,3 1 1 0,-2 0-4 15,2-3-3-15,5 4 1 0,10-2-1 0,-13 0-1 16,16 0-4-16,0 0-1 0,-3-2 4 0,5 2 0 16,-4 0-1-16,3-1 3 0,4 0-1 0,-1 0-5 15,-3-2 12-15,2 3-7 0,5-2-5 0,-1-1-1 16,-4-2 7-16,6 4-3 0,-3-2 2 0,1-1 4 15,2 3-7-15,0-2-2 0,3-2 0 0,-1 4 1 16,-1 0 0-16,-3-2-2 0,1 2 0 0,-1-1 8 16,-2 2-13-16,-2 0 2 0,1 0 3 0,-2 0 7 15,-1 0-2-15,0-2-10 0,1-1 11 0,0 2-4 16,3-2 4-16,-4 4-4 0,0-4 3 0,4 4-14 16,1-1 26-16,-1-4-14 0,-2 2 0 0,2-2-1 15,0 3 4-15,-3-2-8 0,4 0 5 0,-1 0-3 16,-4 2-2-16,1-2 2 0,3-1-4 0,0 1-5 15,-3 2 15-15,3 0-18 0,-2-1 5 0,1 3 1 16,-5 0-5-16,-2 1 4 0,3-2 2 0,0 0-2 16,-3 1 0-16,-3-1 2 0,6-1-3 0,-3-1 1 15,2 5 15-15,-1-7-16 0,-1 2-2 0,3-1-4 16,-3 3 8-16,3-5 5 0,-3 6-3 0,1-1 1 16,0-3 3-16,1 2-2 0,-1-1-4 0,-12 1 0 0,12-3 2 15,-1 3-3-15,3 1 9 0,-3-3-10 0,2 1-5 16,-15 3 5-16,13-1-5 0,0 2 0 15,-14-1 3-15,4 0-3 0,-1-1 4 0,12 2 5 16,-12 1-6-16,13 1-2 0,-13-3 11 0,-2 1-13 0,15-4 4 16,-15 5-4-16,3 1-1 0,16-3 2 0,-21 1-2 15,2 3 4-15,16-2 6 0,-4-3-9 0,-11 3 2 16,0-2 0-16,16 1-2 0,-16 1 2 16,14-2-2-16,-3 2 2 0,1 2 1 0,1-2-7 0,-12 0 2 15,11-2 1-15,1 2-1 0,-13-1 3 0,14 4-4 16,-13-2 2-16,-3 1-5 0,5-2 6 0,8 1-2 15,-8 0-4-15,8-2 4 0,-14 2-3 16,3 0 1-16,1 0 1 0,-2 3 0 0,3-4 3 0,-2 1-3 16,0 0 4-16,2 3-3 0,-3-3-2 0,16 0 2 15,-17 0-4-15,-1 0 4 0,-2 0-8 0,4 1 10 16,-4-1-3-16,4 1 1 0,-3 0-2 16,1 1 0-16,-2-2-3 0,1 1 5 0,-1-1-3 0,3 1 1 15,-2-1 1-15,0 0 3 0,1-1-2 0,0 0-9 16,-3 1 5-16,4-2 2 0,-1 2 1 0,-1 2 0 15,-4-2-1-15,4 1 0 0,-2-1-2 0,1 0-1 16,0 0 6-16,3 0-10 0,-6-1 6 0,-1 2-4 16,2 0 2-16,-2-1 1 0,0 0 0 0,2 0-1 15,-2 1-2-15,2 0 4 0,-4 2-4 0,2-3 0 16,4 0 4-16,-4 0-1 0,-2 0-3 0,3 0 6 16,1 1-5-16,0-1 4 0,0-1-4 0,1 1 1 15,-3 0 9-15,0 0-8 0,2-3 0 0,-1 6-5 16,2-6 2-16,-1 1 5 0,-1 0-7 0,2 2 10 15,0-2-9-15,3 1 4 0,-2 0-4 0,0-2 5 16,3 2 1-16,-3-1-6 0,7 0 3 0,-4 1 0 0,17-1 3 16,-2 1-2-16,-15 0-7 0,17 1 10 15,-2-1-2-15,-2 0-2 0,0-2 2 0,-8 3 0 16,13 0 1-16,-15 0-5 0,14 0 4 0,-1-2 0 16,-2 4-4-16,-10-2 2 0,13 0 0 0,3 0 0 15,-6 0 3-15,2 0 2 0,-1-2-4 0,7 0 2 16,-4-1 5-16,-2 2 0 0,3 0-5 0,-3-2 4 15,5 1 3-15,-5-1-2 0,0 0 8 0,-3 2-2 16,-10-2-1-16,9 2 4 0,-8 0-3 0,-3-2 3 0,1 0 2 16,0-1 4-16,1 3 2 0,-3 0-5 15,-4-2 1-15,-2 1-2 0,-1-1 8 0,-3 2 0 16,-4-1 3-16,-5 0 3 0,1 0 7 0,-6 0 3 16,1 2 4-16,-1-1 8 0,6-1 2 0,-4-3 3 0,-2 4 5 15,1-2-4-15,0 0-1 0,-5 1-5 0,1-1 2 16,-1 3-3-16,-5-2-1 0,4 2-4 0,-3-3-2 15,-5 3-5-15,6-1 2 0,-6 1-6 0,8-1-1 16,-8 1 1-16,0 0-6 0,5 0-1 0,-5 0-4 16,0 0-1-16,0 0-7 0,0 0 10 0,5-3-10 15,-5 3 4-15,0 0-2 0,0 0 3 0,0 0-7 16,0 0-3-16,0 0-5 0,0 0 1 0,8 0-1 16,-8 0-4-16,0 0-10 0,0 0-31 0,0 0-32 15,0 0-47-15,0 0-61 0,0 0-90 0,0 0-94 16,-5-8-118-16,1 3-1396 0,-4-3 626 0,-3-6 416 15</inkml:trace>
  <inkml:trace contextRef="#ctx0" brushRef="#br0" timeOffset="27634.398">3985 4260 188 0,'-1'-3'185'0,"-2"-1"-7"0,1 1 0 0,2 3-4 16,-4-5-10-16,4 5-4 0,-3-3-3 0,1 0-4 16,2 3-9-16,-3-4-3 0,3 4-2 0,-3-2-16 15,3 2-9-15,-2-3-13 0,2 3-4 0,0 0-13 16,0 0-2-16,-2-5-12 0,2 5-11 0,0 0 2 15,0 0-10-15,0 0-2 0,0 0-11 0,0 0-4 0,0 0 1 16,0 0-5-16,0 0-6 0,0 0 3 16,0 0-4-16,0 0-2 0,0 0-3 0,0 0 1 15,0 0-7-15,0 0 1 0,0 0-5 0,0 0 2 16,0 0 6-16,0 0-6 0,0 0-1 0,0 0-6 16,0 0 8-16,0 0 2 0,-4 13 3 0,4-8-3 0,0-5 1 15,4 7-3-15,-4-2 1 0,-2 0-2 0,6 1 1 16,-4-1-2-16,2 1 0 0,-2 1 10 15,2 0-10-15,-1 1 0 0,0 4 0 0,1-2-3 0,0 2 3 16,-3 0 0-16,1-3-4 0,3 5 10 0,-3-2 2 16,0 5-2-16,2-2 0 0,-3-2 0 0,1 4-4 15,0 0-3-15,1 2 5 0,-1 5 2 0,1-5-3 16,-2 2-1-16,1-1 1 0,0 5-2 0,-1-1 1 16,1 2 4-16,1 0 1 0,-2-1-4 0,0 1 3 15,-2-1 7-15,6 2-2 0,-3-1-4 0,-2 3 9 16,2 0-8-16,-2 2 0 0,2-4 6 15,0 0-6-15,0 0 0 0,0 2 16 0,-2 0-20 0,1 1 2 16,0-2-2-16,-2-2 4 0,2 4-3 0,-1-6-8 16,0 3 5-16,2 1-1 0,2 1 16 0,-5 0-18 15,2 0 0-15,-2-2 7 0,3 2-1 0,-1 0-2 16,0-2 0-16,1 3 1 0,0 3 2 0,0-6-4 16,0 1 9-16,0-1 1 0,0 2 5 0,-2-1-9 15,2-3 10-15,0 2-6 0,0-8 1 0,2 7 6 16,-2-7-3-16,-2 9-11 0,5-5 13 0,-4-2 2 15,1 4-1-15,2-7-7 0,-1 8 13 0,-1-1-7 16,2-6 4-16,4 8-6 0,-6-10 1 0,1 6 6 16,-1 2 9-16,1 1 0 0,-1-6-5 0,2 6-3 15,4 0 9-15,-4-6-11 0,-2-2-7 0,2 1 0 16,-1 1 2-16,-1 5-2 0,2-7 3 0,-1 1-8 16,2-2 2-16,-2 0-4 0,3 0-1 0,-3 2 0 15,0-1 1-15,-2-1-4 0,2 1-1 0,2-3-1 16,-2-2 3-16,-2 0-4 0,-2-1 5 0,3 0-22 15,-2-1-28-15,0-2-27 0,2 1-33 0,-5-1-28 0,3-1-36 16,-1 1-35-16,-2-3-38 0,0-2-38 16,-1-2-45-16,-2 1-894 0,1-6 403 0,-3 1 270 15</inkml:trace>
  <inkml:trace contextRef="#ctx0" brushRef="#br0" timeOffset="28115.886">3672 6157 266 0,'-4'-3'268'0,"0"-1"-20"0,3 2-6 0,1 2-24 15,-4-5-16-15,4 5-15 0,-5-1-11 0,5 1-14 16,0 0-11-16,0 0-9 0,0 0 7 16,0 0-8-16,0 0-10 0,9 8-9 0,-5-1-2 0,2 0-6 15,2 0-19-15,2 3-3 0,3 2-7 0,0 0-1 16,3 3-10-16,1-1-4 0,-3-2-5 0,6 6-9 15,-4-4-5-15,5 3-9 0,-5-3 0 0,0-2-8 16,6 5 2-16,-4-5-16 0,-1-2-15 0,-2 1-23 16,4 0-8-16,-1-4-15 0,-1 0-8 0,0-2-6 15,-1 0-4-15,2 0 0 0,-5-2-2 0,3-1-4 16,-3-2-1-16,-3 0-2 0,3 0-3 0,0 0-7 16,1-2-10-16,-4 2-9 0,-1-3-12 0,4-2 7 15,-6 0 0-15,4 0-9 0,-1 0 4 0,-1-2-2 16,-1-1-5-16,0-1 13 0,0 0-7 0,0 0 13 15,-2-2-5-15,-1 0 9 0,4-6 10 0,-2 2 4 16,-2-5 4-16,2-6 9 0,0 2 18 0,-5 4 24 16,2 1 20-16,0-6 19 0,-4 7 14 0,5 3 18 15,-5 1 17-15,4 3 20 0,-4 2 21 0,0-1 9 16,0 5-7-16,0 2 3 0,-3-1-6 0,3 4 7 16,0 0 15-16,-10 15 8 0,2-6-1 0,-6 13 5 15,0 3-7-15,-1 2-6 0,0 1-11 0,-3-1-12 16,-1 7-8-16,-4 5-11 0,6-9-17 0,2 1-41 15,-2 1-45-15,-2-1-59 0,6-1-77 0,0-3-95 16,-2 2-779-16,2 2 342 0,-1 1 228 0</inkml:trace>
  <inkml:trace contextRef="#ctx0" brushRef="#br0" timeOffset="30232.142">3041 7182 216 0,'-3'-5'238'0,"2"0"-14"0,-3 0 4 0,3 1-11 0,-3 2-2 16,4 2-5-16,-1-6-13 0,1 6-17 15,-4-2-15-15,4 2-18 0,0 0-8 0,-13 8-12 0,8 3-3 16,-3 2-10-16,-1 5-6 0,0 10-7 0,3-1 0 16,-3 5-9-16,4 0-6 0,0 3-5 15,1 14-3-15,-1-3-7 0,6 4-1 0,-1 1-1 16,4-1-4-16,1-4-11 0,-1-9-4 0,6 9-5 0,-3-12-4 15,3 1-6-15,0-3-1 0,0 3 8 0,8-6-14 16,-4-2-1-16,4-2-4 0,1-5 0 0,6 0-6 16,-1-6 5-16,0-2-4 0,2-2 1 0,-1-6-9 15,6-1 4-15,-3-6 2 0,-5 1-5 16,4-7 6-16,1-3-3 0,-3-4-5 0,-3-2 24 0,0-2-19 16,1-3 3-16,-4 0 1 0,-1-5 9 0,0-5-4 15,-4 3 11-15,1-14-1 0,-7 10 7 0,-2 0 8 16,-2-15-8-16,-2 15 6 0,-4 0 10 0,-6-12-5 15,5 12 8-15,-4 0-3 0,-3 2-1 0,0-1 6 16,-3 0 0-16,-2 4 4 0,-2 1-2 0,-1 3-2 16,-3 0 0-16,0 7-3 0,-1-2-4 0,-3 6-5 15,7 5-8-15,0 2-1 0,-9-2-11 0,4 6 2 16,4 1-5-16,-3 2-4 0,3 2-2 0,1-1-4 16,3 1-17-16,-1 1-10 0,4 4-28 0,1-4-23 15,4 4-36-15,-2 2-28 0,5-1-16 0,3 3-17 16,0 4-24-16,3 2-20 0,3 1-24 0,5 0-21 15,6 5-19-15,8 0-21 0,0-1-41 0,0-3-758 16,6 1 363-16,-3-1 242 0</inkml:trace>
  <inkml:trace contextRef="#ctx0" brushRef="#br0" timeOffset="31617.747">3657 7668 136 0,'0'0'256'0,"-3"3"-25"0,3-3-21 15,0 0-25-15,0 0-18 0,0 0-20 0,0 0-11 16,0 3-16-16,0-3-11 0,0 0-7 0,5 3-11 16,-5-3-8-16,8 1-8 0,-8-1-9 0,0 0-3 15,10-1-7-15,-10 1-3 0,9-5 0 0,-4 3 1 16,1-3 9-16,0 1-1 0,0-5 2 0,-2 0 9 0,0-3-4 15,-1-3 8-15,-1-2 1 0,-1 0 4 16,-2 0 3-16,-3-4 4 0,2 4 12 0,-1 0 5 16,-1-1-1-16,-1 1 16 0,4 6 2 0,-3 1 10 15,0 0-6-15,0 1-1 0,3 2 0 0,-3 1 1 16,2 1-6-16,-1 0-5 0,2 0-18 0,-2 1-6 16,3 4-8-16,-1-4-8 0,-2 1-8 0,3 3-15 0,0 0 1 15,-1-5-9-15,1 5-7 0,0 0-1 0,-4-1-4 16,4 1-6-16,0 0 0 0,0 0-7 0,0 0 2 15,0 0-1-15,0 0-3 0,0 0-3 0,0 0-7 16,0 0 8-16,0 0-4 0,0 0 5 0,0 0 2 16,0 0-9-16,0 0 1 0,0 0 1 0,0 0-2 15,0 0-1-15,0 0 4 0,0 0-1 0,0 0 7 16,0 0-7-16,0-4-1 0,0 4 2 0,0 0-3 16,0 0 4-16,0 0 2 0,0 0 7 0,0 0-4 15,0 0 1-15,0 0 3 0,0 0 0 0,0 0 0 16,0-5-2-16,0 5-1 0,0 0 0 0,0-9-4 15,0 6-1-15,-1-4-1 0,1 2-4 0,0 0 5 16,0-5-6-16,-3 1 1 0,2-2-3 0,1 0 2 16,0-1-4-16,-3-2 0 0,6 1 0 0,-7 1 2 15,4-4-7-15,0 5 8 0,0-1 1 0,-2 1 2 16,-1 3-5-16,2-1 0 0,1 4 5 0,0 1 0 0,0-2 3 16,-3 2-6-16,3 4-4 0,-1-4-9 15,1 4 6-15,0 0 4 0,5 15 1 0,4 3 8 16,0 11 8-16,3 2 3 0,4 17-2 0,0-2 9 15,-1 5 7-15,-1 4-3 0,2 2-3 0,3 1-3 0,0 24-3 16,-4-32-4-16,1 1 4 0,-2 0-6 16,2 2-2-16,-7 3 3 0,10 25-5 0,-4-26-1 15,-5-5-1-15,6-1-2 0,-3-6 1 0,-8-7-5 16,4 9 1-16,-2-11-2 0,0-1 1 0,-1-2 0 16,2-7 1-16,-3-4-6 0,1 4-1 0,-2-11-3 0,-1-4 6 15,-2-5-2-15,1 2 4 0,1-3 0 16,-3-3-6-16,0 0-5 0,-5-21-8 0,1-6-4 15,-2-5-6-15,1-15 0 0,0-6-5 0,-4-1-1 0,-1-4 2 16,-3-30 3-16,0 2-7 0,0 27-4 0,3-24 5 16,1 27 7-16,-1 2-4 0,1 1 5 0,2 6 5 15,2 13-4-15,1 4 5 0,-1 1-5 16,1 11 7-16,3 1-2 0,-3 4 1 0,7 2-1 16,-3 4 1-16,-3 0-3 0,3 2 4 0,0 3-4 0,0 2 4 15,9-1 1-15,-9 1 3 0,17 13-3 0,-4-4 4 16,1 4-7-16,4 8 12 0,-2 1-4 0,3 5 1 15,-1-1 2-15,3 3-2 0,-3-1 5 0,5 1-4 16,-3-2-1-16,-2 1 3 0,5-3-4 0,-1-1-2 16,-2-2-4-16,3 2-11 0,0-3-5 0,0-4-9 15,-6-5-2-15,3-4 2 0,-2-1-2 0,0-3 5 16,0-1 3-16,-3-6 4 0,3-1 4 0,-3-4 2 16,2-6-1-16,1-10 1 0,-1-2 3 0,0-2-2 15,-4-7-1-15,5-14 1 0,-4 1 2 0,-4 2 2 16,-2-1-4-16,-3 9 5 0,-4 7 7 0,2-4 3 15,-6 7-1-15,2 1 14 0,-2 7 7 0,0 5 11 16,-3 3 0-16,-1 0 3 0,1 5 0 0,0 3-1 16,-3-3 0-16,-3 4-5 0,0 3-6 0,-9 9 1 15,-4 2-1-15,1 3-5 0,1 10 5 0,-3-2-7 0,6 4-6 16,1-1 1-16,2 5 0 0,4-3-7 16,6 5 0-16,3-6-17 0,1 2-12 0,5-3-1 15,2-7-22-15,2-1-6 0,1 0-9 0,2-2-5 16,4-1-5-16,-4-5 3 0,0-2 6 0,1-2 8 15,4 0 2-15,-1-7 8 0,1-1 6 0,2-5-11 0,1-2 16 16,-2-2 9-16,4-9 4 0,-5 0 3 0,5-3 7 16,-5-2 3-16,0 3 11 0,1 0 4 15,-1-2 6-15,-2 9 3 0,3-6 5 0,-3 5 15 0,-1 3-10 16,5 0-2-16,-1 2 2 0,-1 3-6 16,4 2 1-16,0 5-1 0,0 0-2 0,3 4 1 15,-1 1 1-15,1 5 4 0,3 2 2 0,2 3-4 16,-3 3-2-16,-3 3 0 0,1-1-3 0,-2 0-1 0,0 3 2 15,-7 1-2-15,-3-2-3 0,-2 5 4 16,-3-7 0-16,-3 1 3 0,-2 7-4 0,-3-6-1 0,-10 2-2 16,7-4 0-16,-2-2 5 0,-4-3-2 0,5-3 1 15,-1 1 11-15,4-5 6 0,-6 0-3 0,2-4 5 16,1-1-1-16,4-2-1 0,-3-4-6 0,-1-3-3 16,4-4-4-16,-1-6-1 0,5-7-10 0,4-4-8 15,0-3-17-15,2-3-12 0,8 1-19 0,2 2-23 16,8-9-20-16,-1 11-20 0,2 1-24 0,2 5-15 15,2-1-25-15,2 5-14 0,-4 4-24 0,6 1-27 16,-2 3-25-16,-1 7-29 0,1-2-792 0,-6 3 363 16,-1 7 244-16</inkml:trace>
  <inkml:trace contextRef="#ctx0" brushRef="#br0" timeOffset="32765.46">5498 7435 116 0,'-1'-6'225'0,"-2"-3"-9"16,2-3 0-16,-4 2 4 0,-3-5-11 0,-3 3-9 16,2-2 5-16,-4 2 2 0,0 0-5 0,-3 0-4 15,-1 4 9-15,-2-2-12 0,-2 3 4 0,0 3-5 16,0 2-13-16,-8 3 0 0,1 3-5 0,1 4-11 16,1 2-5-16,3 5-9 0,-4-1-13 0,3 5-10 15,3 5-13-15,2-2-17 0,2 0-6 0,4 2-10 16,0 2-6-16,7-1-15 0,2 0 1 0,5-4-7 0,2 4-13 15,-1-5-13-15,8-4-10 0,-2-2-14 16,2 1-16-16,4-3-3 0,2-1-11 0,-1-3-5 16,3-2 0-16,-1-3 0 0,-1-5-6 0,5 1 17 15,-1-5-16-15,-3-2-5 0,1-3 7 0,4-5 1 0,-6 2 2 16,4-4 5-16,-3 0 5 0,-2 2 0 16,-4 2 8-16,1-1 2 0,-7 5 12 0,3 3 15 0,-4 2 8 15,0-1 3-15,-3 0-1 0,0 3 0 16,2 1 3-16,-3 2-18 0,5-5 7 0,-5 5-4 0,0 0-5 15,0 0 7-15,9 10-7 0,-8-3-1 0,2 3 13 16,-1 1-11-16,2-2-5 0,3 3-1 16,-4-1 3-16,1 0-3 0,4 0-9 0,-3-1-3 0,4-1-6 15,0 3-7-15,-1-4 0 0,2-1-19 0,0-2 3 16,-1 0-5-16,0-5 8 0,0-2 3 0,0-2 1 16,1-3 4-16,1-5 3 0,0-2-3 0,2-9 3 15,-3-2 6-15,-3 2 5 0,1-9 1 0,-4 1-5 16,1-4 10-16,0-13 0 0,-5 1 12 0,0 1 4 15,-4 0 19-15,3 11 10 0,-3 1 10 0,0-1 12 16,-1 2 24-16,0 4 7 0,-1 2 27 0,-1 10 6 16,4 5 8-16,0 5 1 0,0 1-12 0,2 0-18 15,-3 2-10-15,2 2-6 0,2 2-11 0,0 0-1 16,-2 24-5-16,2-4-2 0,0 7-5 0,2 6-2 16,-1 1-4-16,2 0-5 0,2 13-1 0,-3 1-12 15,2-14-3-15,4 1-1 0,-2 12-7 0,-1-13-4 16,3 1-2-16,2-2-10 0,-1 0-25 0,-4-1-17 15,4-6-9-15,1 1-12 0,-2-10-1 0,1-1-11 16,0-6-10-16,-3-2-2 0,1 0-3 0,-2-2 7 16,0-5 3-16,4-1 7 0,-9 0 3 0,15-10-7 15,-2-2 7-15,-4-4-3 0,5-7 9 0,-3-2 1 0,-2-1 5 16,0 2 1-16,0-2 10 0,0 0-3 16,-1 3 7-16,-3 4 3 0,-1 2 4 0,2 0 1 15,-2 2 5-15,0 7-3 0,-2-3 2 0,1 5 1 16,2-1-2-16,0 3 6 0,0 4 1 0,3 0 3 0,0 3 4 15,2 3-3-15,-1-1 1 0,0 6 3 0,2-2 1 16,2 6 0-16,-1-4-2 0,0 4-5 0,2-2 12 16,-2 0-2-16,-1-1 1 0,3 0-4 15,0-2 4-15,-1 0-2 0,1-5 1 0,-2 2 7 0,-2-1-3 16,4-5-4-16,-1 0 1 0,1 1 4 0,-1-5-3 16,4 0 2-16,-1-5 0 0,0 0-2 15,0-4 4-15,0 0 3 0,6-5-1 0,-3-4-3 0,-2-2 2 16,-3-1-7-16,-1 1 8 0,-3-2-4 0,-5 0 1 15,4 7 5-15,-5-1 2 0,1 1 7 0,-5 6 9 16,3 0 13-16,-6 4-4 0,3-1 10 0,-5 5-7 16,1 1-6-16,-2 0-1 0,-2 4 0 0,-1 3-5 15,-4 4 1-15,3 5-3 0,-4 3 5 0,1 6-4 16,4 3-4-16,-1 3-2 0,4 1 0 0,1 2-4 16,2 3 1-16,4-1 2 0,-5 4-7 0,4-3 0 15,8 16 4-15,-4-4-7 0,5 3-1 0,1-1 3 16,0-14-3-16,4 0 2 0,-2-2-4 0,2 2 0 15,0 0 2-15,-1-5-8 0,1-1 6 0,-9-1-7 16,4-3-5-16,-6-7-2 0,-2 3-1 0,-5-6 2 16,1-2 2-16,-3 1-3 0,-3-5 0 0,0 0-4 15,-6-3 5-15,-6-4 2 0,3-2 0 0,-2 1 6 16,-7-9-6-16,0-2 0 0,2-3 2 0,-2-3-2 16,5-2 1-16,-1 0 9 0,3 2 7 0,3-4 7 15,4 5-2-15,3 2 1 0,1 1-2 0,3 1-3 0,5 1-1 16,-2 0-1-16,3-2 0 0,4-5-3 15,6 3 2-15,5-6-6 0,7 0-14 0,5-3-26 16,10-6-49-16,6 1-52 0,0-2-64 0,0-1-72 16,2 3-93-16,-3 0-116 0,-1 0-1043 0,2-2 507 15,-2-1 338-15</inkml:trace>
  <inkml:trace contextRef="#ctx0" brushRef="#br0" timeOffset="34382.743">7293 7171 163 0,'0'-8'319'0,"2"1"-34"0,-2 5-31 0,1-2-22 16,-1 4-23-16,0 0-11 0,0 0-9 0,6 13-3 16,-6-1-12-16,0 3-13 0,1 5-17 0,-1-1-3 15,3 5-12-15,-3 2 4 0,3-1-19 0,-3-6-12 16,0 1-9-16,2 6-3 0,-2-1-12 0,0 1-10 16,-2-1-1-16,0-6-14 0,-2 0 0 0,3-2-6 15,-4-3-8-15,3-4-4 0,-1-3-1 0,1 1 5 0,0-6-6 16,-2 0-6-16,4-2 0 0,0 0-3 15,-17-14-4-15,5 1-2 0,2-4-1 0,-4-10-3 16,0-4 4-16,-2-3-3 0,1-16 15 0,-4-3-14 16,2 2 8-16,-1-7-2 0,3 5 13 0,4-6-6 15,-10-21 14-15,12 27-2 0,0 0 22 0,3 17 11 16,1 7 4-16,5 1 0 0,0 10 4 0,1 1-16 16,5 2-5-16,-1 4-11 0,3 2-6 0,1 3 2 0,5 1-9 15,4 0-6-15,0 5 0 0,5 3-2 0,8 4-3 16,-2 4-4-16,0 4 4 0,3 5-6 0,1 1 0 15,7 11-2-15,2 0 1 0,-9 4-1 0,-11-7-2 16,0 1-7-16,-2 0 0 0,-3 18 4 0,-3-6-2 16,-5 4-3-16,-5-11-2 0,-4 0-3 0,0 2-9 15,-7-4-8-15,1-2-12 0,0-2 4 0,-2-4-7 16,2-9 2-16,1 0 3 0,-3-3 5 0,0-1 2 16,2-6 4-16,-1 1 4 0,2-2-2 0,1-3-6 15,4-2 0-15,0 0-19 0,-11-14 12 0,10 4 2 16,2-3 0-16,5-4-1 0,2 0 4 0,6-6 3 15,-3 6 3-15,6-2 0 0,-3 6 4 0,0-1-5 16,4 2-3-16,-1-1 3 0,2 4 3 0,0-3 2 0,3-1 5 16,-2 6-4-16,1-3-1 0,4 2 8 0,-4 1-7 15,-1 3 8-15,3 0 1 0,-4 1-4 16,3 3 4-16,0 0-1 0,-3 0-3 0,1 2 3 0,-1 0 2 16,1 2-5-16,-1 3 4 0,0-1-5 0,-1-1 1 15,1-1 8-15,-2 4 0 0,-3-5-3 0,0 3-13 16,-1-1 12-16,-3 0 7 0,-1-1-8 0,-4 0 0 15,5-3 4-15,-2 1-6 0,-2-2 4 0,-6 0 4 16,18-7-1-16,-9 2 1 0,0-7-4 0,2 0 1 16,0-2-1-16,-4-4-1 0,6-8 2 0,-8 0 0 15,0-4 2-15,3-1 2 0,-4-6-3 0,2-11-4 16,-5 14 3-16,-1-2-3 0,0-13 1 0,-1 13 0 16,-4-12 2-16,0 18 1 0,-1 3 13 0,-1 0 8 15,2 10 0-15,-2 1 15 0,0 5 10 0,2 1 4 16,0 3-6-16,1 1-6 0,0 4-6 0,4 2 3 15,-9 7-13-15,4 6-1 0,-3 12-2 0,1 5 1 16,3 7-1-16,-2 16-1 0,4 2 7 0,0 6-7 0,3 23 3 16,2-2-8-16,-1-21 6 0,6 21-13 15,-3-25 7-15,4 0-6 0,2 1-3 0,5-1-1 0,4 22 3 16,-8-28-2-16,4-1-3 0,-3 2-2 0,-4-5-12 16,1 0-18-16,-2-11-9 0,0 13-19 0,-3-15-1 15,-4 1-3-15,-1-3 9 0,4 0-2 0,-8-5 6 16,3 2 6-16,-2-4 3 0,-3-5 5 0,-1-3 17 15,1-5-6-15,-3-2-7 0,1-4 3 0,-1-2 8 16,-2-2-2-16,-1-4 7 0,2-6-14 0,-6-3 10 16,-4-8-6-16,1-4 0 0,-1-9-4 0,0 1 0 15,-1-10 8-15,3 9 5 0,5-1-1 0,3 1 14 16,0 3-10-16,2 0-2 0,3 5 8 0,2 3 8 16,6 3-4-16,-2-1 0 0,7 2-1 0,-2 3 2 15,11-10-7-15,-3 9 1 0,3 1 7 0,7 0-3 16,3 0 4-16,-2 0-2 0,5-1-4 0,0 3 0 15,6-2-2-15,-3 2 8 0,0 0-4 0,-2 4 7 16,0-3-13-16,-2 1 22 0,-12 5-17 0,2-4 0 0,-1 2-10 16,-3 0 7-16,-2 0 5 0,-4 0-1 0,0-1 0 15,-1 2 4-15,-3-6 8 0,1 2-16 0,-3-4 7 16,-1 4 0-16,-1-3-3 0,1-3 7 0,-4 0 5 16,1-1-2-16,-1 5 18 0,-1-1 8 0,-2-2 15 15,0 6-9-15,1-4 9 0,2 1-15 0,-1 3 8 16,2 1 13-16,-2 1-5 0,2 2-11 0,-3 0-1 15,4 1-5-15,0 4-6 0,0 0-2 0,0 0 1 16,5 20-3-16,2-8 2 0,-1 4-3 0,4 8 0 16,-1-5-3-16,3 5 0 0,2 5-4 0,-2-7 1 15,5 3-5-15,-2-1-1 0,1 0 3 0,-1-3-3 16,-1-3-1-16,1 1 0 0,-1-7-9 0,-1-2 9 16,-1 0-12-16,-2-5 9 0,2 0 8 0,-1-3-10 0,0-2-1 15,1-5 9-15,3-2-8 0,-1-7-2 0,0-1 1 16,1-7-2-16,-3-5 2 0,-2-2-3 15,3-4 0-15,0-11 2 0,-4-9 0 0,-4-1 0 0,4-4-2 16,-4 0-5-16,-1 1 5 0,-4-4 2 0,0 7 4 16,0 7 11-16,-4-2 24 0,1 20 23 15,1 2 17-15,-3 9 7 0,2 2 7 0,2 6 8 0,0 1-11 16,-3 1-10-16,4 4-10 0,-3 3-8 0,3 1-7 16,-1 13-3-16,-1 2 1 0,0 9-2 0,1 4-7 15,2 1 0-15,1 1-5 0,0 2-1 0,3 1-9 16,3-1 2-16,2 3-8 0,-1 0-1 0,6 9-5 15,1 0-1-15,-1-12-10 0,-2-4-31 0,1 2-33 16,-1 0-45-16,-3-1-55 0,4-7-77 0,-5-5-63 16,1-2-73-16,-2-2-88 0,-2-7-1313 0,-2-1 591 15,1-5 392-15</inkml:trace>
  <inkml:trace contextRef="#ctx0" brushRef="#br0" timeOffset="34533.988">8718 7142 436 0,'0'0'435'0,"0"0"-44"0,0 0-54 16,26-5-56-16,-5 2-47 0,11-4-62 0,4-3-71 16,11-4-67-16,-8 4-102 0,16-6-84 0,-18 4-583 15,1-1 245-15,-5 0 164 0</inkml:trace>
  <inkml:trace contextRef="#ctx0" brushRef="#br0" timeOffset="35515.604">1191 7968 132 0,'0'0'215'16,"0"0"2"-16,-16 6-6 0,12-2 8 0,1-1-19 15,-1 1 8-15,1 0 1 0,-1-3-16 0,2 2-7 16,-1 1-8-16,2-1-7 0,1 3-1 0,0-6 4 16,5 5-1-16,-1-2 0 0,4-2-8 0,4 4-9 15,6-5-14-15,3 2-7 0,8-4-12 0,2-3-11 16,1 0-13-16,3 3-3 0,16-7-18 0,0-1-7 15,1-2 5-15,-1-1-32 0,4 0-37 0,-2 2-63 16,0-1-54-16,2 0-62 0,-18 7-68 0,2 2-69 16,-7-1-841-16,0 7 384 0,-10 1 256 0</inkml:trace>
  <inkml:trace contextRef="#ctx0" brushRef="#br0" timeOffset="35881.648">1137 9377 247 0,'-16'11'279'0,"-1"-2"-9"0,-1 4-6 15,1-4-10-15,0 0-9 0,2 0-4 0,6-1-9 16,0-3-7-16,-1 2-16 0,6-3-17 0,-1 1-15 16,5 0 3-16,3-2 5 0,3 4-15 0,8-4-12 15,8 1-6-15,9-4-16 0,8-2-10 0,16-7-17 16,1 3-10-16,7-4-37 0,24-8-42 0,-26 1-50 15,3 2-64-15,-3-2-70 0,4 5-83 0,-2 3-72 16,-6-1-807-16,-1 3 374 0,-4-2 252 0</inkml:trace>
  <inkml:trace contextRef="#ctx0" brushRef="#br0" timeOffset="36850.164">3139 9503 105 0,'-2'-12'322'16,"-2"3"-16"-16,4 1-23 0,-3 3-32 0,2 1-22 15,-2 0-22-15,3 4-16 0,0 0-5 0,0 0 11 16,0 0-3-16,6 25 3 0,-3-5-5 0,3 5 0 16,0 5-16-16,-2-1-6 0,2 3-15 0,3 2-14 15,-1-2-15-15,-2 1-9 0,3 1-14 0,-4 0-13 16,-1 0-4-16,6-1-4 0,-6 1-12 0,1-2-4 15,-1 2-5-15,1-3-15 0,-5-3-1 0,3 0-1 16,-3 0-9-16,-3-10-3 0,3-1 2 0,0-5-4 16,0 0-5-16,-1-4 3 0,-2-2 0 0,2-1-7 15,-2-4-1-15,3-1 2 0,-10-6-7 0,1-7 1 16,0-3-2-16,-2-12-4 0,-1-3-1 0,1-14 1 0,2-3-3 16,-4-3 2-16,3 0-2 0,-1 0-2 0,1-2 2 15,1 1-4-15,7 0-4 0,-3 2 3 16,1 3 1-16,1 14 7 0,1 2 3 0,4 0 2 15,2 3 4-15,-1 9 0 0,1-2-1 0,1 4-3 0,0 0-1 16,1 2-3-16,3 2 1 0,-1-2 1 16,1 4-6-16,6 3 2 0,-1-2-2 0,4 1-4 0,0-1 5 15,1 2-2-15,9-3-3 0,-1 6 3 0,2-1-2 16,-2 0-1-16,3 4-6 0,-2 0-28 0,0 2-27 16,0 2-33-16,-1 0-32 0,-3 2-25 0,2 4-33 15,-7 1-42-15,-3 3-38 0,2-1-43 0,0 8-54 16,-8-2-795-16,-2 0 385 0,-4 1 256 0</inkml:trace>
  <inkml:trace contextRef="#ctx0" brushRef="#br0" timeOffset="37020.741">3424 9689 217 0,'-3'4'267'0,"2"-3"-28"0,1-1-18 0,-4 5-28 16,4-5-14-16,4 5-9 0,0-4-9 0,5-1-12 15,0-1-11-15,6 1-11 0,7-3-10 0,4 1-12 16,4 0-2-16,3-1-21 0,-2 2-8 0,1 0-36 16,-4-1-45-16,-6 4-44 0,-3 0-59 0,4 1-47 15,-5 1-63-15,-7 1-459 0,0 3 227 0,-6 0 150 16</inkml:trace>
  <inkml:trace contextRef="#ctx0" brushRef="#br0" timeOffset="37186.751">3442 10157 256 0,'0'0'307'0,"0"0"-34"0,0 0-28 0,0 0-26 15,27-10-18-15,-8 2-21 0,10-4-20 0,2 0-14 16,2-2-20-16,3 0-24 0,-3-1-20 0,3 0-35 16,1 1-35-16,-1-1-43 0,-5 1-64 0,3 0-70 0,-6-1-524 15,-1 5 229-15,0 0 154 0</inkml:trace>
  <inkml:trace contextRef="#ctx0" brushRef="#br0" timeOffset="37849.174">4060 9616 197 0,'3'-11'340'0,"-3"6"-19"0,0-2-21 0,3 1-16 15,-5 2-29-15,4 2-26 0,-2 2-20 0,2-5-5 0,-2 5-1 16,0 0-3-16,4 9 17 0,1-1 7 0,-5 3-12 15,4 2-17-15,1 4-11 0,0 2-15 0,3 5-15 16,-3 0-13-16,0 3-17 0,0 2-10 0,0 0-12 16,-2 2-8-16,-2-1-12 0,4 1 2 0,-1-2-15 15,0 3-15-15,-4-3-12 0,0 0-14 0,0 0-19 16,2-11-9-16,0 0-9 0,-4-1-28 0,4-5-2 16,-1-2 4-16,3 0-2 0,-3-4 2 0,-2-5 4 15,1-1 9-15,0 0-6 0,1-15 10 0,2-2 0 16,-6-9 6-16,3-2-2 0,-5-5-3 0,0-15 7 15,4 0 2-15,-6-1-2 0,-3 1 4 0,-3-1 17 16,7 3 3-16,-2 13 13 0,3-1 20 16,-3 0 2-16,6 0 13 0,-5 2-5 0,6 5 5 0,1 2 0 15,1 5 1-15,-1 2-3 0,3 0-13 0,2 3 0 16,-1 4-5-16,2 0-7 0,3 2-1 0,0 1-4 16,4 3-5-16,0 0-2 0,-3 1-4 0,10 1-1 15,-2 6-4-15,-1 1 2 0,1 2 0 0,-1 3-10 16,-1 1 5-16,-2 2 0 0,0 3-3 0,-4 1-3 15,-2 2-12-15,-2 7-7 0,-2-5-13 0,-4 5-11 16,-1 1-3-16,-8 1-4 0,4-4 13 0,-1-5-18 0,-1 1 1 16,-1-1 8-16,2-2 1 0,-2-6 4 15,5-1 2-15,-3 1 1 0,5-4-1 0,-1-2 8 16,0 4 0-16,1-4 7 0,4 1 2 0,2 0 1 16,1-1-1-16,3 0 4 0,2 0 0 0,5 1 7 15,-1-1-6-15,2 5 5 0,6-3 4 0,-4-1 3 16,2 2 2-16,0-2 1 0,1 2 12 0,-5 0 3 15,3 0 4-15,-1 1 8 0,-5 0-5 0,4-1-2 16,-9-1 5-16,4 2 2 0,-4 0 5 0,-3-2 4 16,1 5 8-16,-5-2-1 0,-2 3 0 0,3 5 1 0,-6-5-2 15,-2 5-3-15,-4-3-5 0,-1 1-1 16,-4 6-2-16,-7 1-4 0,3-2-3 0,-3-1-1 16,-2 0-10-16,2-1-15 0,-3-1-24 0,4 0-24 0,3-6-33 15,2-1-34-15,3-2-38 0,2-2-27 0,1-2-35 16,4 0-49-16,-3-2-51 0,3-2-56 0,5 0-921 15,-8-7 429-15,7-1 288 0</inkml:trace>
  <inkml:trace contextRef="#ctx0" brushRef="#br0" timeOffset="38166.079">4744 9469 162 0,'0'-12'319'0,"0"3"-12"0,0 1-14 16,-1 3-6-16,1-2-1 0,-3 3-11 0,3 0-12 15,0 4-17-15,-1-5-23 0,1 5-18 0,0-4-12 16,0 4-4-16,0 0-7 0,4 10 14 0,-4 4 4 16,4 0-13-16,-3 6 1 0,4 4-8 0,-5 3-10 15,4 0-3-15,-3 4-11 0,2 1-9 0,-2-5-4 16,0 1-16-16,3-1-9 0,0 0-9 0,-1 1-10 15,-1-1-11-15,1 2-6 0,-2-4-9 0,5 1-9 16,-3 1-5-16,-2-1-7 0,-1 3-5 0,4-12-13 16,-2 2-35-16,0-2-35 0,2 0-38 0,-4 0-58 15,5-7-73-15,0 2-23 0,-4 0-43 0,4-3-55 16,4-3-56-16,-5-4-1105 0,1-2 495 0,-5 0 330 16</inkml:trace>
  <inkml:trace contextRef="#ctx0" brushRef="#br0" timeOffset="38569.578">5168 9518 13 0,'-6'0'245'0,"-2"-1"3"15,3-1 9-15,-4 2 11 0,9 0 1 0,-9-1-7 16,9 1-3-16,-5-1-17 0,5 1-8 0,0 0-5 16,0 0-15-16,0 0 4 0,0 0 5 0,0 0 11 15,20-2 2-15,0-3-2 0,3 2-5 0,9-1-6 16,1-2-12-16,2-1-10 0,0 2-13 0,6-5-14 15,8-6-9-15,-11 6-12 0,12-2-9 0,1-3-10 16,0 2-13-16,-2 0-9 0,2-1-10 16,-4 1-13-16,-7 2-6 0,-2 3-9 0,-3-2-18 0,-4 1-37 15,0 3-39-15,-11 2-39 0,-3 1-51 0,-3 3-59 0,-5-4-47 16,-2 2-48-16,-2 1-69 0,-5 1-50 0,0 0-38 16,0 0-1043-16,-20 5 488 0,9-1 326 15</inkml:trace>
  <inkml:trace contextRef="#ctx0" brushRef="#br0" timeOffset="38757.059">5732 9339 291 0,'0'0'291'16,"-12"0"-23"-16,12 0-28 0,-7 0-19 0,3 3-6 15,4-3 16-15,-5 9 9 0,2 0 9 0,2 3 26 0,2 4 2 16,-5 2 5-16,4 2 0 0,-1 7 2 0,1-1-6 16,0-1-4-16,1 3-9 0,-1 1-15 0,3 0-5 15,-2 2-8-15,2-2-9 0,-3-2-21 0,0 1-17 16,-2-2-16-16,4 0-19 0,-2 3-14 0,1-5-14 15,-1 3-13-15,0-3-20 0,1 3-28 0,-1-4-42 16,-1 3-46-16,1 0-59 0,-1-8-70 0,-1 0-79 16,1-6-92-16,-1 5-96 0,0-6-1413 0,1-1 611 15,1-3 406-15</inkml:trace>
  <inkml:trace contextRef="#ctx0" brushRef="#br0" timeOffset="39334.713">6703 9604 1 0,'-9'-2'325'0,"-4"0"-19"0,0 1-9 0,-4 0-14 16,5 1-9-16,1 0-11 0,3 0-16 0,0 0-5 15,8 0-15-15,-12 1-12 0,6-1-1 0,6 0 4 16,-7 0-15-16,7 0-16 0,0 0-14 0,0 0-3 16,0 0 2-16,0 0-7 0,0 0 1 0,0 0 2 15,36-1-5-15,-8-3-5 0,1 3-3 0,7-2-1 16,-3 0-7-16,5-1-9 0,1-1-11 0,13 1-10 15,-15-4-14-15,0 3-5 0,2-1-8 0,-1 0-8 16,-2 0-8-16,-1-2-5 0,-4 4-6 0,1-4-7 16,-5 3-4-16,-8 0-3 0,0-2-6 0,-1 4-5 15,-5 0-5-15,-3 1-3 0,0-2-4 0,1 2-6 0,-6 1-10 16,2-1-19-16,-2 2-21 0,-5 0-24 0,0 0-45 16,8-1-45-16,-8 1-58 0,0 0-51 15,0 0-61-15,0 0-71 0,4 4-61 0,-4-4-1113 16,0 0 519-16,0 0 348 0</inkml:trace>
  <inkml:trace contextRef="#ctx0" brushRef="#br0" timeOffset="40209.7">7713 8785 115 0,'-4'-17'409'0,"1"2"-15"0,0 4-20 15,1 0-12-15,-1 4-10 0,2 2-26 0,0-2-26 16,-2 3-29-16,2 3-28 0,1 1-1 0,0 0 0 16,0 0 7-16,11 13 0 0,-5 1-10 0,0 3-6 0,3 10-13 15,1 3-17-15,-1 0-13 0,0 6-17 0,0-1-13 16,1 10-10-16,-6-7-12 0,4 9-14 16,-2 3-9-16,-1-2-5 0,-1 1-9 0,0 0-11 15,-4 1-14-15,0-14-3 0,0 13-7 0,-4-3-5 0,3-9-6 16,1 13-8-16,-3-14-3 0,3-5-2 0,-1 2-8 15,1-4-2-15,1-5 0 0,2-4-2 0,1-2-6 16,2-1-3-16,1-2 0 0,0-1-9 0,2-2 1 16,3-4 0-16,4 1 1 0,0-6-2 0,3 1-3 15,1-4 9-15,1-4-17 0,8-2 0 0,-1-6-2 16,3 1-1-16,-1-4-8 0,-1-2 1 0,-3-4-2 16,2-1-5-16,-2-5 4 0,2 2-9 0,-5-3 4 15,-5 1 0-15,1-2 2 0,2 1-2 0,-6-2 0 16,-2-1 0-16,-2 3 4 0,-4 2 1 0,-2 2 1 0,-3 5 1 15,-2-1 0-15,0 2 3 0,-1 0 7 16,-3 4-7-16,-2-1-2 0,1 3 4 0,-4-2 3 16,0 6-4-16,0 1 1 0,-9 1 8 0,5 2-7 15,-2 0 2-15,-6 4-3 0,2 0 4 0,0 2 0 16,1 0 2-16,0 3-5 0,7 1 2 0,-3 0 1 16,3-1-4-16,1 2 2 0,1 1 0 0,3-2-2 0,1 1 0 15,1-2 0-15,0-1 11 0,1 3-11 0,2-1 1 16,1-2 3-16,-1 2-2 0,1 0-3 0,1-1 4 15,2-3-2-15,-1 1 3 0,1-1 0 0,0 3-2 16,-1-1 1-16,2-1 1 0,0-3 1 0,0 3 8 16,1 3-8-16,-2-1 6 0,1-2-6 0,1 1 2 15,1 1-5-15,-2 0 4 0,1 1-4 0,0 0 2 16,-2 0 2-16,3 3-1 0,-1-1 0 0,-1 3 2 16,-1 0-3-16,1 0 8 0,1 3-9 0,-3-1 5 15,1 3-3-15,1 1 0 0,0-2 0 0,0 0 0 16,1 0 1-16,-1-3 2 0,0-1-2 0,-1 1-3 15,4-1-4-15,-4-1-6 0,3-2-7 0,-2 0-4 16,-3-3-5-16,4-1 7 0,-1-1 0 0,0 2 3 16,-2-4 3-16,-2-1 1 0,11-5-1 0,-6 1 0 0,2-4-1 15,1-3-1-15,1-4 1 0,-1-2 3 0,2-2 0 16,1-7 2-16,3 1-1 0,-2-3 4 16,1 3-4-16,1 2 7 0,1-2 2 0,2 4 1 0,3-1 7 15,-5 2 1-15,3 1 2 0,-2 6 3 0,0 4 10 16,1-3 11-16,2 4-8 0,-3 3 1 0,1 1 0 15,4 1 3-15,-2 3 7 0,0 0-1 0,0 4-3 16,-5 2-4-16,4 0 1 0,-8 0 1 0,3 6 2 16,-1-1-1-16,-3 0-1 0,-4 3-4 0,0 0 3 15,1-5-3-15,-2 7-4 0,-4 1 0 0,0 0 2 16,-4 0-9-16,-3 0-4 0,-1 0-13 0,-1 2-23 16,-5 3-28-16,0-2-36 0,1-3-38 0,3 0-58 15,-3-1-49-15,0-2-49 0,3-4-39 0,1 2-42 16,-1-4-32-16,4-2-30 0,-5-3-1098 0,7-3 509 15,4 0 338-15</inkml:trace>
  <inkml:trace contextRef="#ctx0" brushRef="#br0" timeOffset="40481.079">8781 9218 85 0,'12'-21'270'0,"-3"5"-1"16,-1 1 0-16,-3 4 0 0,0 4 5 0,-1 1-4 0,0-1-28 15,-3 5-14-15,-1 2 6 0,0 0 16 0,2 11 15 16,-5-1 5-16,-1 7-6 0,0 6-7 0,-1-4-4 15,0 8-12-15,0-1-12 0,1 2-16 0,-2-1-17 16,2 0-19-16,0 0-18 0,2 0-17 0,-1-1-9 16,3 1-11-16,0-8-14 0,1 1-6 0,3 0-16 15,2-3-7-15,2-1-7 0,-1-6-7 0,4 3-6 16,3 0-11-16,-1-6-20 0,1-2-29 0,4 0-30 16,1-2-41-16,0-3-41 0,0-4-41 0,2-5-47 15,-1 4-35-15,-3-6-42 0,1 1-65 0,-2-10-50 16,-3 4-1077-16,-3-2 490 0,-4-1 328 0</inkml:trace>
  <inkml:trace contextRef="#ctx0" brushRef="#br0" timeOffset="40748.822">7605 9238 68 0,'-19'0'354'0,"0"0"-19"0,7 0-27 0,2 0-11 15,3 0-10-15,4 2 4 0,3-2 1 0,0 0-2 16,19 3-8-16,-1-4 0 0,13 1-9 0,6-3-9 16,13-1-17-16,7-1-18 0,2 0-20 0,1 0-21 15,-1-4-19-15,2 4-16 0,-2-5-23 0,1 2-30 0,-5 0-49 16,-3 0-64-16,-2-2-61 0,-14 3-76 15,-4 4-69-15,-12 0-77 0,-1-1-109 0,-12-1-909 16,-3 1 438-16,-4 0 292 0</inkml:trace>
  <inkml:trace contextRef="#ctx0" brushRef="#br0" timeOffset="41681.16">2978 8988 147 0,'-9'-3'194'16,"-1"-4"-12"-16,1 0-2 0,-3 2-1 0,1 3 0 0,0-1-3 15,0-1 0-15,0 3-4 0,1 1-9 0,-3 1-14 16,1 0-2-16,1 5 16 0,-3-5-20 0,-3 9-9 16,-2 0-8-16,-3 5-4 0,3 6-2 15,-3-1-5-15,3 2 7 0,1 4 7 0,0 0-22 0,3 7 2 16,0 0-8-16,-2 13 2 0,4 3 6 0,3-1-1 16,1 1 1-16,5 4 12 0,3 2-17 0,-1 1-10 15,4 1 1-15,-1 3 1 0,7 0-6 0,-3 21-11 16,-1-24 6-16,5 3-10 0,5 21 4 0,-1-25-5 15,2 1-4-15,2 1-6 0,3-3 0 0,-1-1-14 16,4 1 2-16,-1-5-7 0,6 0-7 0,4-2-8 16,1-5 10-16,6-1-15 0,5-1-25 0,2 2-30 15,31 4-8-15,-18-22-42 0,26 10-36 0,3-7-45 16,3 2-50-16,5-9-48 0,1-3-48 0,6-4-62 16,-7-3-920-16,3-7 431 0,2-11 286 0</inkml:trace>
  <inkml:trace contextRef="#ctx0" brushRef="#br0" timeOffset="42398.998">8851 8182 112 0,'1'-4'253'0,"0"1"-5"15,6 2 2-15,-2-1 3 0,7 0 0 0,3 2-3 0,4-2-7 16,2 4-8-16,9 3 6 0,1-2-17 0,0 5-10 15,-1 2-7-15,6 1-8 0,1 0 3 0,-3 4-7 16,9 13-2-16,-5 0-6 0,0 8-5 0,-2 7 17 16,0 1-5-16,0 4-7 0,12 21 0 0,-16-18-18 15,9 23-13-15,1-1-13 0,-15-19-7 0,11 20-14 16,-17-21-11-16,1 0-11 0,-3 5-7 0,-6-1-6 16,-2 0-11-16,-1 24-5 0,-5-27-4 0,-6 0-10 15,-4-3-5-15,-8 2-3 0,-1 7-3 0,-10-7-8 16,-13 19 1-16,5-20-6 0,-18 17-15 0,13-24-23 15,-5 3-43-15,-2-5-67 0,1-4-61 0,0 4-67 16,-5-1-55-16,-21 10-78 0,22-18-114 0,-5-4-1118 16,-1-3 536-16,-7-6 358 0</inkml:trace>
  <inkml:trace contextRef="#ctx0" brushRef="#br0" timeOffset="43299.551">742 11923 116 0,'0'0'127'0,"0"0"17"15,0 0-3-15,0 0 6 0,0 0 11 0,-33 10-4 16,33-10-8-16,0 0-9 0,0 0-8 0,0 0-1 15,-14 9-10-15,14-9-4 0,0 0-5 0,0 0-1 16,0 0 5-16,0 0 5 0,-4 16 3 0,4-16 3 16,0 0-7-16,0 0 0 0,13 13 7 0,-2-9-3 15,2 0 4-15,7 0-4 0,11-1-2 0,3-2-6 16,6 0-3-16,18-2 0 0,-1 0-17 0,4-4 5 16,2 0 0-16,0 0-5 0,-5 0-9 0,1-2-1 15,3 2 7-15,-6 2-3 0,-5-1-11 0,-9-1 2 16,-5 0-3-16,4 3-2 0,-4-3-2 0,-4 1-1 15,-2 1-2-15,-2-2-1 0,-8 3 0 0,-2 0-5 16,0-1-9-16,-7 1 1 0,-2-1-1 0,1 2-2 16,-6 0-9-16,2 1-1 0,-2-1-5 0,-5 1-1 15,8-2-14-15,-8 2-30 0,0 0-42 0,0 0-55 16,0 0-69-16,0 0-57 0,0 0-74 0,0 0-74 16,-26 4-1017-16,16 0 465 0,0-3 312 0</inkml:trace>
  <inkml:trace contextRef="#ctx0" brushRef="#br0" timeOffset="44300.434">3056 11821 196 0,'-15'-14'329'0,"1"0"-18"15,1 4-10-15,4 0-5 0,0 2-9 0,0 2 7 16,4 2-19-16,1 0-46 0,0 1-21 0,3 2-23 15,1 1-21-15,0 0-10 0,0 0-1 0,-3 16 13 16,7-3 0-16,1 13 1 0,4 2 0 0,-1 2-14 16,-2 2-13-16,6 0-6 0,-7 2-10 0,4-1-10 15,-4 1-6-15,0 1-9 0,-1-1-12 0,4 1-11 16,-3 0-5-16,-1-1-7 0,-2 3-1 0,-2-3-11 16,3 2-2-16,-3-4-8 0,-3 0 0 0,2-3-6 0,1-5-14 15,0-5-12-15,0-6-10 0,-4-4-6 0,7 0 7 16,-3-5 3-16,-3 0-1 0,3-4 2 15,0 0-6-15,-4-10-4 0,-2-10-1 0,-2-5 3 16,3-5-3-16,-4-14-1 0,-5-4 2 0,4-5 2 0,-4-1-7 16,1-4 5-16,-6-22 5 0,5 25 7 0,0-1 1 15,1 2 15-15,3 2 4 0,0 7 11 0,2 17 22 16,3 4 3-16,0 6 3 0,2 6 2 16,-1 1-8-16,7 1-5 0,-7 2-13 0,3 6-6 0,2-2-2 15,-1 4-5-15,0 0-3 0,19 17-2 0,-9 0-1 16,10 7 2-16,1 7-5 0,6 9-4 0,5 3-1 15,-1 2-1-15,2-3 0 0,1-1-2 0,5-2-1 16,-1 1 0-16,0-7 3 0,2 5-3 0,-3-3-5 16,-7-10 3-16,-2-1-2 0,0-2-8 0,1-4-3 15,-6-5-1-15,1 1-1 0,-4-6 0 0,-4 0 2 16,2-3 0-16,-4-3 1 0,3-8 1 0,-2-3 1 16,-1-3 4-16,-2-5 3 0,-2-7-5 0,1-2 0 15,-2-8 0-15,-1-12-3 0,-3 10 4 0,-1-13 2 16,-4-4-5-16,-3-1 2 0,-2-1-2 0,0 6 0 15,1 14 7-15,-1 5-4 0,0 2 7 0,0 10 0 16,0 1-1-16,0 8-4 0,2-2 0 0,-1 5-13 16,2 2-18-16,-2 2-23 0,4 2-23 0,-8 10-26 15,4 0-28-15,1 10-39 0,-3 7-29 0,3 6-29 16,3 2-31-16,1 3-43 0,4 8-37 0,4-13-37 16,-3 2-1013-16,5-2 461 0,-2 1 308 0</inkml:trace>
  <inkml:trace contextRef="#ctx0" brushRef="#br0" timeOffset="44900.041">3763 12165 150 0,'0'-3'290'0,"0"-1"-16"16,0 4-17-16,0 0-18 0,-3-3-19 0,3 3-21 16,0 0-18-16,0 0-14 0,0 0-16 0,0 0-16 15,-5 12-3-15,5-7-12 0,1 4-10 0,2 2-10 16,-1 0-10-16,2 7-10 0,3-4-7 0,3 2-6 15,-1-2 2-15,2 1-19 0,2-2-4 0,0-1-16 16,2 0-13-16,-5-7-10 0,11 2-7 0,-6 1-7 16,6-6-8-16,-7-4-3 0,5-1 8 0,1-4-7 15,-3-2 1-15,1-4 1 0,0-5 0 0,0-4 6 0,-3 0-2 16,2-5 0-16,-2-3 2 0,-1-1 2 16,0-3 2-16,-4 1 10 0,-1 4 21 0,-1 0 7 15,-4 4 24-15,-3 6 11 0,-1 1 10 0,0 5 13 16,-1 5 11-16,-1-1 7 0,0 3-1 0,1 0-8 15,-3 3-16-15,0 2-10 0,4 1 3 0,0 0-14 0,-23 13-4 16,11 0-3-16,1 3-8 0,-2 6 2 16,-3 0-8-16,5 2-7 0,1 2 0 0,6-1 8 15,-3 0-20-15,3-7-9 0,4 2-15 0,2-2-22 16,3-1-5-16,0-6 6 0,3 0-11 0,0-4 0 16,3-2 5-16,2-2 2 0,0-2 5 0,6-4-3 0,-1-2 5 15,-4-2 5-15,4-5 3 0,0-8 4 0,0-4 5 16,-4-2 14-16,0-4 23 0,-4-3-11 15,4-13 6-15,-6-7 12 0,-2 3-3 0,-3-2 8 0,-1-2 7 16,-3 1 5-16,2 0 16 0,-3 6 14 0,-1 14 15 16,-1-1 23-16,2 8 18 0,-3 1 5 15,-2 6-9-15,5 2 3 0,-2 6-2 0,3 5-12 0,-3-1-15 16,1 3-12-16,-1 0-10 0,4 4-3 0,-9 10-17 16,3 2-2-16,-3 13-5 0,1 6-8 0,3 1-4 15,-7 12-6-15,6 4-3 0,6-1-1 0,3 0-7 16,1 2 0-16,0-1-6 0,4 0-4 0,0-14-9 15,1 12 6-15,3-11-9 0,3 10-6 0,-1-13-18 16,1-1-17-16,3 0-36 0,3-2-33 0,-2-2-32 16,1-2-60-16,6-4-38 0,-3-2-55 0,0-1-50 15,-3-9-62-15,0-4-66 0,-4-5-1121 0,3-3 527 16,-9-2 350-16</inkml:trace>
  <inkml:trace contextRef="#ctx0" brushRef="#br0" timeOffset="45063.08">4288 11973 487 0,'-9'-2'458'0,"-3"1"-46"16,6-1-44-16,0 0-44 0,3 1-31 0,3 1-31 15,0 0-33-15,0 0-19 0,23-7-21 0,-5 1-20 16,13-5-30-16,6 0-30 0,14-6-34 0,3-3-43 16,2-1-52-16,-5 4-65 0,-3 2-89 0,5 1-107 15,-2 4-785-15,0-3 356 0,4 1 236 0</inkml:trace>
  <inkml:trace contextRef="#ctx0" brushRef="#br0" timeOffset="47250.936">5548 11642 102 0,'0'-5'268'16,"-2"1"-18"-16,4 0-19 0,-4 0-22 0,2 4-15 15,0 0-4-15,0 0 7 0,0 0 11 0,6 17-4 16,-2-5 2-16,-1 3-7 0,5 9 1 0,2 2-17 15,-2 2 2-15,-2 0-17 0,7 0-12 0,-7 2-15 16,5-1-10-16,-5 0-13 0,4 1-7 0,-2-4-6 0,-3 2-13 16,3 1-10-16,-3-3-4 0,-4 0-4 15,3-2-12-15,-3 0-6 0,-1-6 5 0,0-1-17 0,-1-3 1 16,0-3-5-16,-2-3-8 0,-1-4 6 16,3 2-5-16,-1-3-2 0,2-3-3 0,0 0-4 0,-17-13-2 15,9-4-5-15,-6-4 0 0,5-8 1 0,-6-3-7 16,2-2 0-16,-1-19-1 0,-1-8-4 0,-3-17 2 15,6 21-2-15,1-28 1 0,1 31-4 0,1-7 1 16,-5-21 13-16,6 31 27 0,-1 2-7 0,4 5 14 16,0 12 18-16,1 5 8 0,0 2-3 0,3 8 0 15,1 0-5-15,0 4-8 0,0 3-4 0,1 4-11 16,0-2-4-16,2 0-5 0,2 4-4 0,1 3-3 16,1 1-3-16,3 0-2 0,4 4-2 0,0 6 2 15,3-1-2-15,4 10 1 0,-1-2-1 0,-4 4-3 16,1 4 2-16,2 0-5 0,-6 4 1 0,1 1 5 15,-6 4-7-15,2 1-5 0,-4-2 3 0,2 13-3 16,-4-11-2-16,-7 1-12 0,3 0-11 0,-4 11-30 16,-1-12-16-16,1-2-28 0,-2-3-31 0,-3 1-23 0,4-7-16 15,1-9-3-15,0-1 6 0,4-4 14 16,-5-5 14-16,5-2 10 0,0-3 14 0,0 0-2 16,5-18 4-16,-1 0 7 0,4-7 7 0,1-3 6 15,-2 2 10-15,6-2 6 0,0 3 14 0,2 2 9 0,2-2 9 16,3 1 10-16,1 2 8 0,1 4 5 0,3 0 14 15,-1 2 9-15,3 3 4 0,0 1 2 0,1 0 3 16,0 5 5-16,0-1 4 0,0 4 5 16,-2 9 6-16,2 2 12 0,-5-5 4 0,4 6 1 0,-3 5 0 15,-7-2-10-15,3 6-2 0,-3-3-4 0,-2 7 4 16,-2 1-11-16,-3 5-2 0,-1-1-2 16,-4 3-2-16,-1 0-4 0,1-1-1 0,-5 3-6 0,-5-2-4 15,3-3-13-15,-1 1-11 0,-3-10-12 0,3 0-2 16,0-5-5-16,2-3 2 0,-1 1 0 0,-1-4 6 15,-1-2 5-15,3-2-8 0,1-2-8 0,0 0-1 16,-9-8 1-16,5-3 4 0,2-3 2 0,-1-4-2 16,-1-6 5-16,2-2 1 0,-2 1-2 0,0 6 5 15,4-5 2-15,-1 7 5 0,1 2 3 0,1 3 8 16,-1 2 8-16,0-1 0 0,0 5-3 0,4-1 2 16,0 5 6-16,-1-3 0 0,5 3 11 0,-1 0 0 15,4-1 6-15,-1 6-8 0,4-1 1 0,7 0-1 16,-5 1 4-16,5 1-10 0,-2 2 5 0,0-1-5 15,0 2 1-15,2-1-4 0,-5-1 13 0,4-2-14 0,-3 1 1 16,0-2-4-16,2-1-4 0,-1-1 6 0,0-1-1 16,1-3 9-16,-2-1-17 0,3-1 2 15,-4-4 3-15,3 0 14 0,-5-2-15 0,6-8 3 16,-3 0-4-16,-2-3 3 0,-1-1 2 0,-4-1-6 16,2-5 11-16,-3 5-1 0,1-1-16 0,-6 2 11 0,0 7 12 15,-7 2 12-15,6 2 4 0,-2 7 4 16,-2-2 9-16,1 1 4 0,-4 2-5 0,0 2-8 0,-4 3 0 15,-2 3-5-15,0 2-4 0,-9 4 3 0,3 6-6 16,-4 5 0-16,-1 2-4 0,2 2-2 0,4-3 1 16,0 5-4-16,6-1-4 0,-3 0-3 0,6 0 1 15,2 0-5-15,-1-5-11 0,5-1-14 0,3-3-3 16,-1-4-12-16,2-1-6 0,1-2-2 0,2-2-3 16,0 0-1-16,5-4-6 0,-1-2 11 0,1-2-4 15,4-2 3-15,1-5 10 0,-3-1-2 0,1-2 3 16,-2-1-2-16,1-5 1 0,0-6 10 0,-4 8-4 15,2-3 0-15,-3 1 10 0,1 0-3 0,-2 0-2 16,-3 0 11-16,0 1-2 0,0 1 6 0,-1 0 7 16,2 6 6-16,-2-3 4 0,-1 3 5 0,-1 2 0 15,-1 3-8-15,1-2 4 0,-1 2 0 0,-1 0-5 16,1 0-3-16,2 0 0 0,-1 2 1 0,-2 2-5 16,9-4 4-16,-4 3-1 0,2-2 1 0,-2 0-1 15,1 1-2-15,3-1 2 0,0 2-3 0,0-4 0 16,3 1 0-16,-3 0 1 0,2 0 2 0,-1-5-4 15,3 1 0-15,-3-4 3 0,3-2-3 0,0-3 0 16,2-5 11-16,-2 0-11 0,-4-5 0 0,5 0 5 0,-5-1-6 16,-1-3-3-16,-2-2 1 0,-2 1 4 0,-2-2-3 15,0 4 6-15,-2 1 0 0,-2 0 7 16,0 5 10-16,-1 8 11 0,-1 5 14 0,-1 1 13 16,3 3 0-16,-2 1-5 0,0 2-8 0,-1 4-10 0,5 0-1 15,-15 8 4-15,6 6-13 0,-4 10 3 0,-1 3-5 16,2 5-1-16,1 16-3 0,2-2-1 0,3 0-2 15,6 7 0-15,3-1-5 0,4 2-1 0,-2 4-2 16,5-2 3-16,3 0-2 0,0-1 2 0,1-2-5 16,1 1-1-16,-1 0 1 0,1 0-5 0,-3-1-9 15,1-4-3-15,1-2-6 0,-3-4-10 16,-1-6-10-16,3 6-21 0,-4-11-24 0,1 1-7 0,-1 1 0 16,3-1-18-16,-5-2 4 0,1-1 3 0,-4 0 3 15,1-4 5-15,-2 0 7 0,-6-8 10 0,2-1 5 16,-2-2 7-16,-2-2 8 0,0-4 7 0,-4-3 0 15,0 2 9-15,0-5 5 0,-3-3 4 0,0-3-1 16,-6-2 8-16,3-5 0 0,-6-6 3 0,0-1 1 16,1-4 6-16,0-3 3 0,2 1 14 0,0-2 7 15,3 2 9-15,6 6 10 0,0 0 5 0,3 2 8 16,-1 0-6-16,6 1-6 0,1-2 0 0,5 7-9 16,0-8 0-16,4 1-4 0,4 1 1 0,10-3-2 15,-4 2-8-15,9-1 0 0,-2 2 0 0,2 1-1 0,-2-3-4 16,0 0 0-16,-1 1 1 0,0-2-5 0,-1 0 3 15,-1 0-1-15,-1-2-1 0,-4-2-4 0,-1-2 2 16,-2-2-3-16,-1-1 0 0,1-2 0 16,-2-4-1-16,-2-2 4 0,1-11-4 0,-8 12 5 0,2-12-2 15,-2 11-2-15,1-1 26 0,-5 4 9 0,0 3 30 16,0 3 0-16,-1 5 20 0,-3 3 6 0,3 1 11 16,-3 5 11-16,0 2 6 0,3 3 2 0,-3 3-12 15,1-1-11-15,2 3-11 0,1 2-8 0,-8 8 0 16,7 0-1-16,-5 8-4 0,2 9-3 0,2 5-1 15,2 4-4-15,2-3-3 0,-1 4-4 0,5-1-1 16,1 2-9-16,2 9-3 0,-2-10 2 0,4 11-13 16,-6-12-1-16,8 11-3 0,-4-10-5 0,1-4 2 15,2-1-6-15,-1-4-7 0,2-1-9 0,-3-9-8 16,4-1-5-16,1-3-4 0,-1-2-1 0,3-6 1 16,-2-1-3-16,2-3 2 0,2-5 0 0,-1-5 3 15,-4-4 0-15,8-10-1 0,-4-3 2 0,-3-4 1 16,3-14-1-16,1-4-1 0,-4-3-3 0,-3-3-2 15,-2-4 3-15,4-20-1 0,-6 18 0 0,-2 7 0 0,-2 0 4 16,1 1 2-16,-2 7 3 0,-6 16 9 16,2 1 7-16,-4 10 12 0,2 1 5 0,1 4-1 15,-2 5 0-15,0-1-4 0,1 5-4 0,0 2-1 0,3 3 0 16,-8 9 4-16,3 2-5 0,0 8-1 0,1 6 1 16,-2 4-4-16,2 2 1 0,2 4-2 15,-1 0 0-15,3 15-2 0,1 1 0 0,-1-2 0 16,2 1 0-16,1-1-13 0,-2-13-22 0,2-1-28 0,-2 1-31 15,3 0-49-15,0-3-55 0,2-5-63 0,-1 1-62 16,2-11-78-16,0-2-82 0,0-7-1212 0,1-1 562 16,0-7 374-16</inkml:trace>
  <inkml:trace contextRef="#ctx0" brushRef="#br0" timeOffset="47378.626">7753 11593 11 0,'8'-7'325'0,"1"1"-73"0,0-2-65 0,1 0-70 0,-1-4-83 16,4-5-344-16,-3 0 104 0,3-5 68 15</inkml:trace>
  <inkml:trace contextRef="#ctx0" brushRef="#br0" timeOffset="49180.903">12319 3991 76 0,'0'0'228'16,"1"-4"-22"-16,-1 4-24 0,0 0-13 0,0 0-17 15,4-3-13-15,-4 3-5 0,0 0-6 0,0 0 1 16,0 0-9-16,0 0-4 0,9 8 7 0,-5-5-4 15,-4 1 10-15,6 0 1 0,-6 3-4 0,4-4-6 16,0 4-11-16,-4 1-2 0,4-2-1 0,-3 7 3 16,3-4 6-16,-3 3-11 0,3-2-6 0,0 0-5 15,1 2 0-15,-1-1-6 0,1 0 3 0,-2 1-8 16,2 3-2-16,0-2-4 0,0-3-2 0,1 6-4 16,-1-3-8-16,0 3 1 0,2 0 2 0,-1-1-4 15,2 1-8-15,2 0-1 0,-2 0 1 0,2-1-13 16,2-1 0-16,-3 3 0 0,3 0-2 0,-2 0-1 15,8 5-1-15,-4 1-4 0,3-3-1 0,-3 2-4 16,0 0 2-16,4 0-4 0,1 2 0 0,-1 0 3 16,4-1-12-16,-2 1 8 0,0-1 0 0,2 2-3 15,0 0 3-15,5 2-3 0,-3-4 1 0,4 3 1 16,-1-2 0-16,0 2-1 0,14 8 0 0,-3-2-1 16,3-1-4-16,0-1 7 0,-1-1-2 0,-11-7-3 15,12 6-3-15,-3 4 4 0,3-3-5 0,-1 0-3 16,-2 2 3-16,-10-6-3 0,13 4-1 0,-4 5 4 15,0 2-2-15,-1 0 2 0,-3 1-8 0,3-3 4 0,-3 3 1 16,0 3-2-16,-1-6 2 0,5-1 0 16,-11-6-1-16,9 8-1 0,-9-9 2 0,10 9-4 15,-8-10 1-15,8 9-1 0,-8-10-2 0,0 0 1 16,3 1 0-16,-3-4-1 0,10 11 8 0,-11-15-3 0,0 2-1 16,1-2 0-16,-2 2 4 0,-2-2 0 15,3-4-1-15,-9-1-3 0,1-3 1 0,-2 3-1 16,-1 1 9-16,0-3-2 0,-3-1-4 0,3 3 1 0,-5-7 1 15,-2 4-5-15,3-3 2 0,-2 1-2 0,-2 0 8 16,2-2 0-16,-4 0-2 0,1-1 1 0,2-1 2 16,-9-3-1-16,7 4-1 0,-7-4 1 0,7 5 0 15,-5-5 3-15,-2 0 1 0,7 4 6 16,-7-4 0-16,0 0-3 0,5 4 2 0,-5-4 2 16,0 0-2-16,0 0-1 0,0 0-2 0,0 0-2 0,0 0-6 15,0 0-9-15,-8-20-9 0,3 10-2 0,5 2-12 16,-4-5-10-16,3-3-6 0,1 0-6 0,-4-3-3 15,1-1 8-15,0 1-1 0,-1 1 6 0,-4 2 2 16,3 4 1-16,0-5 7 0,-2 4 5 0,5 2 7 16,-3 0 9-16,0 3 7 0,0-2 12 0,1 5 3 15,1-3 0-15,-2 1-3 0,5 2 2 0,-4-4-3 16,4 2-1-16,-1 1 7 0,-3 0 3 16,4 6 8-16,-4-7 5 0,3 2-3 0,1 5 0 0,1-6-1 15,-1 6-7-15,0-6-3 0,0 6-2 0,0 0-5 16,0 0-4-16,-6-3-4 0,6 3-3 0,0 0 7 15,0 0-9-15,0 0 2 0,0 0 3 0,22 9-6 16,-16-5 5-16,4 0-5 0,0 1-3 0,0 2 3 16,1 1-2-16,-1-2-1 0,-1 2 3 0,3 1 3 15,-1 3 0-15,4-3-1 0,-2 3-2 0,0 1 3 16,-2 1-2-16,5-1 1 0,-5 0 0 0,2 2-4 16,1-1 2-16,-1 2-5 0,1-1 2 0,-1-1 2 15,-4-4 0-15,-1 5 7 0,0-1-2 0,-4-3 8 16,0 0 13-16,-3 6-3 0,-2 0 8 0,-3 0 12 15,-5 0-1-15,-2-1-3 0,-11 7 3 0,0-1-4 16,-6-1-6-16,0-2 1 0,-3-2-10 0,-2 0-4 16,-1 2-17-16,-2-5-38 0,0-1-56 0,3 0-60 15,-3 0-81-15,2-5-86 0,-4 2-101 0,3-8-142 16,-2 1-1250-16,-2-4 601 0,2-3 402 0</inkml:trace>
  <inkml:trace contextRef="#ctx0" brushRef="#br0" timeOffset="50934.532">15653 5997 154 0,'0'-11'322'0,"-1"0"-11"0,2-1-18 0,0-2-10 16,0 4-8-16,2-2 14 0,-2-1-9 0,2 2 9 16,1-4-18-16,-3 6 5 0,3 1-8 0,-3 2-5 15,2 0-12-15,-2 1-15 0,0 0-10 0,2 1-17 16,-3 0-11-16,0 4-8 0,1-4-9 0,-1 4-10 16,0 0-10-16,0 0-9 0,0-5-10 0,0 5-11 15,0-4-5-15,0 4-13 0,0 0-11 0,0 0-15 16,0 0-2-16,0 0-2 0,0 0-15 0,0 0-5 15,0 0-7-15,0 0-6 0,0 0 8 0,-1-4-21 0,1 4-2 16,0 0-3-16,0 0-3 0,0 0-5 0,0 0 3 16,0 0 8-16,0 0-14 0,0 0-3 15,0 0-6-15,0 0 5 0,0 0 7 0,0 0-9 0,0 0 5 16,0 0-9-16,0 0-3 0,0 0 3 0,0 0-4 16,0 0-2-16,0 0 2 0,0 0-3 0,0 0 1 15,0 0-1-15,0 0-1 0,0 0-4 0,0 0 7 16,0 0 4-16,0 0-6 0,0 0-4 0,0 0 5 15,0 0-3-15,0 0-2 0,0 0-1 0,0 0 5 16,0 0 6-16,0 0-10 0,0 0 3 0,0 0-1 16,0 0-2-16,0 0-2 0,0 0 2 0,0 0-4 15,0 0 6-15,0 0 0 0,0 0-4 0,0 0 0 16,0 0-1-16,0 0-2 0,0 0 2 0,0 0-1 16,0 0-2-16,0 0-1 0,0 0 0 0,0 0 1 15,0 0-2-15,0 0-1 0,0 0 3 0,0 0-1 16,0 0-1-16,0 13 3 0,0-8 0 0,2 6 5 15,-1 1-1-15,1 5-1 0,-1 0-1 0,0 11 3 16,2 1-2-16,-2 2 7 0,3 16-6 0,0-11 0 16,0 14 3-16,0 1-2 0,1-2 3 0,-5-3 0 15,1 2-1-15,3-3 2 0,0 2 3 0,-2-10-4 16,1-1-2-16,-1 0 4 0,1-2 1 0,-2-1-6 0,-1 0 7 16,2-4-5-16,-2 1 3 0,-2-5 0 15,1-7 0-15,1-1 0 0,-1-6 1 0,-1-2-1 16,2-1 0-16,-1-3 1 0,1 2 0 0,-1-4 2 15,1-3-2-15,0 0-4 0,0 0-5 0,-14-13 0 16,9 1-8-16,1-6 4 0,-3-10-9 0,1 0-2 0,1-7 0 16,-3-15 1-16,7-1 4 0,0-7-8 15,-1 2 2-15,0-2 1 0,3-23 2 0,-1 28 2 0,0-4 0 16,3 3 2-16,-2-1 0 0,5 5-2 0,-5 5 4 16,3 11 0-16,2 1 0 0,0 1 3 0,2 6 1 15,2 3-4-15,-4 4 2 0,3 2 0 0,5-7-1 16,-4 7 2-16,3 3-2 0,3-1 1 0,0 3 3 15,1-2-3-15,2 4 1 0,-1-1 2 0,1 1-2 16,1 3 1-16,5-4-1 0,0 4-1 0,2 0-13 16,-4 2-18-16,-3 4-25 0,10-1-27 0,-11 2-34 15,2 2-37-15,-5 1-39 0,2 4-34 0,-1 3-35 16,-7 3-23-16,-2 3-29 0,-2 1-28 0,-1 3-39 16,-5 9-1017-16,-4-3 470 0,-1 3 312 0</inkml:trace>
  <inkml:trace contextRef="#ctx0" brushRef="#br0" timeOffset="51103.814">15859 6312 274 0,'-3'4'285'0,"1"-3"-19"16,-1 2-19-16,3-3-21 0,0 0-21 0,0 0-21 15,0 0-18-15,9-8-16 0,6 5-16 0,3-4-17 0,0-2-17 16,11 1-30-16,2 1-39 0,-1 2-46 0,0 0-52 15,2 1-60-15,-2 3-60 0,-9 2-500 0,1-1 229 16,-2 2 152-16</inkml:trace>
  <inkml:trace contextRef="#ctx0" brushRef="#br0" timeOffset="51697.943">16252 6621 204 0,'0'3'332'0,"-1"1"-35"0,1-4-25 0,0 5-36 16,-1-2-15-16,2 1-19 0,-1 1-1 0,4 0-27 15,-2 0-16-15,2 5-12 0,1-4-7 0,2 1-7 16,2-1-11-16,-2 1-12 0,5 1-5 0,1-3-13 16,3 2-8-16,2-2-10 0,-1 0-2 0,2-4-1 15,-2 0-9-15,4-3-2 0,-2-2-2 0,-2-3 1 16,7-4 7-16,-3 0-6 0,-1-6 23 0,2-5-6 15,-1 0 24-15,-4-8 8 0,5-13 3 0,-2 1 16 0,-7 11 14 16,1-1 18-16,-5 1 20 0,0 4 10 16,-1 1 23-16,-2 7 0 0,-2 1 10 0,-3 2-3 15,2 4-10-15,-3 3-4 0,1-1-22 0,-1 4 3 0,0-1-17 16,-1 3-24-16,1 0-18 0,0 4-3 16,0 0-22-16,0 0-5 0,-13 9-16 0,4 5-9 0,0 3-10 15,-5 7-19-15,3 2-20 0,0 1-41 0,1 2-18 16,2 1-23-16,5 1-31 0,-1 1-22 0,1-5-15 15,1 2-21-15,3-2-12 0,0-7-4 0,0 0-4 16,2-2 1-16,1-4 5 0,0-3 2 0,-2-4 15 16,2 3 13-16,-2-5 15 0,0-1 12 0,4-2 11 15,-6-2 25-15,0 0 14 0,14-14 22 0,-1 0 22 16,-4-3 20-16,5-7 18 0,0-2 14 0,-1-2 8 16,5 0 12-16,-1 1 11 0,0 0-5 0,2 3 1 15,2 0-4-15,2 4 2 0,-3 1-5 0,4 2-3 16,1 4-1-16,-1 1-5 0,-2 6-1 0,-4 1-1 15,4 1-4-15,-2 2-4 0,-2 2-1 0,-3 2-5 0,-2 0-2 16,4 5 5-16,-6-2-11 0,1 3-1 16,-5-2-2-16,1 4 3 0,-3 2-5 0,-3 0-4 15,0 3-2-15,-2 0 5 0,-4 5-8 0,-1-2-8 0,-4 7-29 16,-5-2-35-16,1 4-40 0,-6-4-58 0,1 0-54 16,-1 1-53-16,1-2-60 0,2-1-64 15,-1-5-76-15,7-3-1120 0,-2-1 527 0,2-5 352 0</inkml:trace>
  <inkml:trace contextRef="#ctx0" brushRef="#br0" timeOffset="52533.667">17264 6338 323 0,'0'-6'375'0,"1"-2"-20"0,1 3-2 15,-2-2 3-15,0 2-13 0,0 2-13 0,0 3-23 16,-3-6-29-16,3 6-22 0,0 0-22 0,0 0-19 15,-14 13-18-15,8-3-11 0,-3 3-21 0,0 6-19 16,-1 4-7-16,-1 2-11 0,1 2-16 0,4 1-17 0,-2-1-1 16,3-2-9-16,2 1-9 0,5 1-7 15,-1-5-7-15,5-3-3 0,2 5-6 0,1-6-3 16,3-1-9-16,-1-3-11 0,6 0-7 0,2-3-9 0,5 0-9 16,3 0-10-16,0-5-3 0,1-3-1 0,0-4-4 15,3-5 4-15,-3-1-1 0,1-2 3 16,-1-4-5-16,3-3-1 0,-3-1 1 0,0-2 4 0,-2-4-5 15,-2-2-1-15,0-3 0 0,-1 0 2 0,0 1 2 16,-5 1 5-16,0 2 8 0,-4 2 16 0,-5 4 7 16,-4 0 15-16,-1 3 17 0,0 0-3 0,-4 3 2 15,0 0 12-15,-3 3 10 0,2 2 1 0,1 0-9 16,-1 1-6-16,-2 1-10 0,2 1-6 0,-3 3-4 16,4 1-7-16,0 0-4 0,-16 10-5 0,9 1-1 15,-3 3-3-15,4 3-4 0,-1 2-2 0,3-1-3 16,-1 7-4-16,6-1-6 0,1-4-9 0,9 4-9 15,-7 0-11-15,10-3-11 0,0 2-7 0,0-7-5 16,4 2-11-16,5-1-7 0,1-3-19 0,3-2-21 0,4-2-4 16,2-5-3-16,4-1 4 0,4-3-1 15,0-2 8-15,10-6 2 0,-9 2 10 0,-6-6 6 16,0-1 3-16,-3-3 4 0,2-2 3 0,-6-2-2 0,0-3 10 16,-4-1 11-16,-2 0 12 0,-2-1 7 0,-4 2 19 15,-9 5 30-15,3-7 9 0,-6 7 18 16,-5 0 23-16,0 5 10 0,-2-5 9 0,-5 5 1 15,0-3-5-15,-5 3 7 0,-2 2-12 0,-4 3-1 0,-1 5-13 16,-12-1-7-16,2 6-3 0,-3 2-6 16,0 4-4-16,0 6-11 0,1-3 3 0,5 6-4 0,-2 4-3 15,6-1-5-15,1 7-7 0,2-4-19 0,4 3-30 16,6-3-29-16,3 2-24 0,3-7-16 0,6-1-13 16,4 0-10-16,2-1-3 0,4-3-13 0,2 0-4 15,9-2 7-15,2 0 7 0,-2-5 6 0,4-2 15 16,3-7 10-16,-3-5 15 0,-1 0 12 0,0-5 18 15,-3-2 20-15,-1-4 20 0,-2-6 21 0,0-1 15 16,-4-6 19-16,6-12 13 0,-9 9 13 0,0-17 28 16,3-1 6-16,-5 1 12 0,1-6 6 0,1 4 16 15,-5 0 20-15,1 4 22 0,-5 19 27 0,-3 0 11 16,-1 2 18-16,-1 8 6 0,0 4 9 0,1 4-5 16,-1 0-29-16,-1 7-17 0,2-4-25 0,-1 5-14 0,-1 1-24 15,1 3-9-15,0 0-11 0,-4 14-11 0,-1-6-11 16,0 9-5-16,0 4-11 0,-3 8-6 15,2 1-7-15,-2 4-2 0,2 0-12 0,-1 14 2 0,5-15-29 16,1 11-42-16,-1-7-44 0,2 8-60 16,2 1-48-16,0-12-60 0,3 0-59 0,0 2-41 0,7-2-34 15,1-5-42-15,6-1-51 0,8-3-45 0,3-5-1165 16,2-3 558-16,4-2 370 0</inkml:trace>
  <inkml:trace contextRef="#ctx0" brushRef="#br0" timeOffset="54266.107">19576 6372 163 0,'2'-18'337'0,"1"-2"-26"0,-4-4-11 16,-1 5 4-16,0-6-7 0,-1-2-10 0,-2 1-9 16,-1 1-15-16,2 6-10 0,-1 0 6 0,0 0-14 15,-2 1-6-15,1 2-16 0,-3 5-16 0,4 2-17 16,-4-1-16-16,-1 2-14 0,-2 2-16 0,2 2-12 15,-10-2-16-15,-1 9-12 0,-6 1-9 0,-2 6-9 16,-1 7-5-16,2 2-9 0,-4 5-8 0,4-1-6 16,-4 12 3-16,7-6-15 0,4 1-5 0,5 1-3 0,2 3-5 15,3-3-7-15,5-1-9 0,2 2-6 0,4-5-12 16,5 1-9-16,2-2-10 0,3-2-8 0,4-4-4 16,3-1-5-16,-1-5-5 0,2-3-3 0,1-4 4 15,8 0 2-15,-4-4 3 0,-2-2 4 0,8-5-1 16,0-1 3-16,1-4 7 0,2-4 1 0,-3-1 2 15,3-6 2-15,-1 3 7 0,-1-5 5 0,0 0 11 16,-3-2 13-16,-3 3 14 0,-1-1 8 0,-4 3 20 16,-5 6 5-16,-1 0 11 0,-4 0-3 0,1 3 14 15,-5-1 6-15,-1 5 5 0,1 0-7 0,-1 3-9 16,-4-1-9-16,4 3-10 0,-4 1-8 0,0 0-7 16,0 0-4-16,0 0-3 0,-17 14-3 0,8 1-9 15,-3 0-2-15,1 1-22 0,-4 5-18 0,2 3-23 0,5-6-25 16,3 1-16-16,-1-2-24 0,3 3-23 15,3-3-29-15,4 0-25 0,1 0 0 0,-1-5 10 16,5 1 7-16,0-3 25 0,1-1 6 0,3-3 14 0,-3-4 10 16,4-1 10-16,3-2 21 0,-2-4 8 0,2-3 19 15,0-5 24-15,-3-1 19 0,3-9 6 0,1-2 27 16,-2-5 12-16,0-3 5 0,4-12 9 0,-4 13 15 16,0-15 24-16,-3 13 7 0,4-9 2 0,-3 14 6 15,3-2-3-15,-3 4 8 0,-3 5-3 0,-2 7-12 16,1-2-8-16,-2 3-11 0,0 6-7 0,-1 1-10 15,1 3-5-15,1 0-6 0,1 3-7 0,2 1-5 16,-1 7-3-16,3-2-2 0,0 7-5 0,8 5 4 16,0 2-10-16,-7 2-2 0,3 0-2 0,-6-4-7 15,-2 1-11-15,0 4-5 0,0 2-6 0,-3-4-11 16,-5-3-12-16,4 3-9 0,-4-2 1 0,-4-1-11 16,2 1 4-16,-3 1-6 0,-1-5 0 0,-1 1 6 15,0-3 1-15,-3 2 16 0,2-6-11 0,-3 3 9 16,0-3 4-16,-3 0 1 0,1-1 4 0,-6 0 2 15,-1-2 3-15,4 2 2 0,-5-2 3 0,1 0-3 16,1 0 0-16,5-3 3 0,0 0 5 0,2 3-2 16,3-3-3-16,0 2 3 0,1-3-2 0,2-1-3 0,1 3 2 15,3-3-2-15,-6 4-1 0,6-4 6 16,0 0 0-16,0 4 8 0,0-4 0 0,9 1-3 0,-3 0 1 16,-6-1-1-16,19-4 3 0,-7-1 0 0,8 1 8 15,-6-1-3-15,4-2-3 0,2 1 5 0,0-5-4 16,4 0 1-16,3-4 5 0,0-2 1 0,5 0 8 15,9-12 0-15,1 1 1 0,-13 8 2 0,15-11 5 16,-6 3 3-16,-10 4 3 0,-1 0 7 0,0 0 10 16,-2-1 8-16,-3 4 2 0,0-3 8 0,-2 2 0 15,-2 2 6-15,-4 4 8 0,-2 0 1 0,-1 3 3 16,-5 3 7-16,2 0-7 0,-4 5 0 0,0-1 1 16,1 0-3-16,0 1-9 0,-4 1-4 0,2 1-10 15,-1 1-6-15,2-2-7 0,-4 4-5 0,3-4-8 0,-3 4-9 16,0 0-5-16,6-1-2 0,-6 1-3 15,12 5-2-15,-3-1-1 0,2 1-3 0,3 5-6 16,-1 1-4-16,2-1-3 0,1 1-1 0,4 6 1 0,-4-1-1 16,1 3-6-16,-5-4-2 0,1 1 3 0,-3-4-3 15,0 5 1-15,-1 0-1 0,-5 0-1 0,0-1 0 16,0 1 3-16,-6 1-3 0,-2 2 5 0,-1-1-3 16,-5-2 5-16,-5 4-1 0,-3-3 1 0,-4 1 1 15,-1-2 0-15,-4-3-2 0,3-2 3 0,1 3 2 16,5-8-3-16,0 3 3 0,0 0 0 0,-1-1 4 15,1 0 0-15,7-4-3 0,0 0 0 0,1-1-7 16,4 0 2-16,2 0-1 0,3-1 2 0,1 0 0 16,0-3-1-16,10 2 4 0,1-2-1 0,2 0-3 15,9-2 2-15,0-3-5 0,3 0 0 0,4 0 1 16,1-5-4-16,2 0-1 0,0-3 1 0,0 2 1 16,-1-6 5-16,-1 1-5 0,-3-4-7 0,1 1-1 0,6-3 3 15,5-9-4-15,-3-1 0 0,-11 8 4 16,2-4 4-16,-5 3-1 0,-3 1 3 0,0 0 2 15,-3 1 10-15,-7 6 22 0,-2 1 13 0,0 5 10 0,-2-1 9 16,-4 2-4-16,2 2-2 0,-3 3-8 0,-3 0-2 16,2 2-3-16,-4 2-5 0,5 1-4 0,-21 6-3 15,7 6 2-15,-9 8-4 0,0 1 4 16,-2 2-6-16,4 6-4 0,-10 9 6 0,6 1-4 0,11-8-3 16,-3 0-3-16,5-1 0 0,1 0-9 0,2-1-12 15,4-1-14-15,1 1-14 0,4-5-11 0,4-5-13 16,0 0-19-16,1-4-14 0,4 0-8 0,1-6-7 15,6 0-3-15,0-2 12 0,0-3 5 0,3-4 4 16,1 0 9-16,8-6 13 0,3-5 6 0,-3-1 10 16,3-5 1-16,-2-8 6 0,-1 3 31 0,8-13 1 15,0-2 1-15,-6-3 10 0,2-5 19 0,0-1 11 16,0-4 9-16,-1-3 11 0,-2 2 8 0,-2-2 0 16,-4 4 0-16,2-4-1 0,-3 4 29 0,4 6 29 0,-14 12 21 15,-2 6 27-15,-1 6-11 0,-3 2 1 0,-2 7-8 16,0 1-19-16,-2 2-16 0,0 1-11 15,0 3-17-15,-2 3-4 0,0 0-6 0,3 13-7 0,-3 2-7 16,-5 3 3-16,2 7-10 0,1 3 0 0,-2 5-9 16,-1-2-5-16,-2 19-4 0,5-15-25 0,-6 13-32 15,4-2-31-15,0-12-37 0,3 2-29 0,-3-2-34 16,0 2-30-16,8-1-19 0,-1-8-34 0,-1 2-13 16,5-3 1-16,0-9 8 0,1-3 23 0,1 1 19 15,0-8 22-15,4-2 24 0,0-3 14 0,6-2 19 16,-8-5 22-16,10-2 20 0,5-6 32 0,1-2 25 15,0-2 22-15,-1-6 15 0,16-6 0 0,-14 3 3 16,13-3 21-16,-12 7-1 0,11-11 25 0,-11 10 9 16,2 3 13-16,-3-1 14 0,1 4 5 0,-2 3 6 15,-3 1 4-15,-4 6-2 0,-1 3 3 0,-3 1-5 16,1 3-4-16,-2 3-2 0,1 4 1 0,-1 4 4 16,-3 1 8-16,-1-1-4 0,-2 5-3 0,-1 3-2 15,-3-3-6-15,0 3-6 0,-4-2-7 0,3 1-3 16,-3 2-5-16,-3-1-4 0,-1-1-8 0,-1 4-6 15,1 4-7-15,-3-8-1 0,0 1-6 0,-1 0-15 16,-4 2-39-16,3-6-51 0,-3-1-54 0,2-4-59 0,5-5-45 16,-1 2-46-16,-1-4-55 0,-2-3-99 0,-2-3-1320 15,1-4 580-15,-3-7 386 0</inkml:trace>
  <inkml:trace contextRef="#ctx0" brushRef="#br0" timeOffset="54364.354">22160 6174 402 0,'2'-8'418'16,"1"-1"-44"-16,5 2-37 0,4 0-44 0,7-3-51 15,12 0-54-15,7-3-74 0,8-1-89 0,-6 2-93 16,-3 0-106-16,-6 0-543 0,-6 1 239 0,-13 3 158 16</inkml:trace>
  <inkml:trace contextRef="#ctx0" brushRef="#br0" timeOffset="54952.051">14413 6824 263 0,'-29'4'283'0,"0"0"-13"16,3 3-15-16,7-2-11 0,2 0 0 16,3-2-3-16,4 0-6 0,1-3-11 0,3 1-13 0,-2 1-14 15,6 0-26-15,2-2-14 0,0 0-18 0,0 0-12 16,0 0-13-16,21-6-7 0,-2 2-4 16,7-2-15-16,6 0-13 0,0 0-24 0,1 2-37 0,0-2-40 15,-5 4-50-15,4 2-51 0,-4-3-59 0,2 3-59 16,-8 0-806-16,-3 3 349 0,-3-2 234 0</inkml:trace>
  <inkml:trace contextRef="#ctx0" brushRef="#br0" timeOffset="55187.598">14650 8053 534 0,'-12'5'490'0,"2"-2"-46"0,2 1-38 16,1-2-37-16,3 1-34 0,4-3-32 0,0 0-25 15,0 0-28-15,0 0-24 0,48-9-19 0,-13 1-27 16,3 1-10-16,21-2-24 0,-1 0-26 0,-5 3-54 16,7-1-88-16,-2 3-82 0,-6 1-105 0,7 3-141 0,-4-1-931 15,-3 1 427-15,-15-4 286 0</inkml:trace>
  <inkml:trace contextRef="#ctx0" brushRef="#br0" timeOffset="58146.713">16105 7744 266 0,'-2'-12'298'16,"-3"0"-23"-16,-2 0-14 0,0 6-13 0,-5-3-4 16,3 5-12-16,-1-3-1 0,-4 5-12 0,-3 2-11 15,-2 2-4-15,1 6-4 0,0 0-17 0,-7 6-16 16,-1 7-8-16,3 4-11 0,-10 12-11 0,5 1-7 16,2 7-4-16,-1 1-8 0,3 0-16 0,1 4-2 0,6-3 3 15,0-2-15-15,5 1-7 0,1 0-12 0,3 1-9 16,8-12-4-16,4 14-2 0,2-14-8 15,4-1-2-15,5-3-5 0,2-1-7 0,1 0-3 0,9-4-6 16,0-2-9-16,1-6-9 0,7 0-8 0,-1-5-11 16,6-4-2-16,-1-2-5 0,12-2 0 0,-11-6-5 15,0-4 12-15,9-5-21 0,-13-3-5 16,0 1 0-16,10-9 1 0,-14 3 5 0,-3-6 5 0,-1-2-1 16,10-11 19-16,-16 8-9 0,10-12-5 0,-6-2 5 15,-12 9 3-15,-1 1 5 0,-3-1 3 0,-2 4 18 16,-2 3 15-16,-2 1 13 0,-3 7 23 0,2 7 4 15,-6 0 2-15,3 4 0 0,-2 1-7 0,-1 2-1 16,-2 3-12-16,5 2-3 0,-14 6 0 0,0 4-8 16,1 2 1-16,-6 9-9 0,1 1 1 0,0 0-4 15,2 5-5-15,3 0 3 0,2 1-5 0,3-3-14 16,4 7-10-16,1-6-8 0,5-2-16 0,1 4-16 16,5 0-5-16,2-11-1 0,3 5-23 0,7-5 12 0,-2-5-10 15,4 0-2-15,6-1 2 0,-1-8-3 0,0-1 8 16,2-6 5-16,1 1 11 0,-1-8 5 15,-1 0 3-15,-1-6 0 0,-3-1 12 0,-2-3 2 0,2-2 5 16,-1-3 0-16,-1 1 23 0,-5-1 8 0,2-1 11 16,-4 5 15-16,0-1 13 0,-3 6 31 0,-6 2 14 15,3 4 16-15,-5-1-5 0,0 7 2 16,0-1-5-16,-2 1-14 0,1 2-8 0,-2 1-1 0,-1 2-6 16,0 0-2-16,4 10-3 0,-8 1 2 0,4 6-6 15,-1 1-3-15,-3 1-5 0,4 5-7 0,-4 5-4 16,8 1-4-16,-4 0-3 0,1-1-1 0,6 0-3 15,-3 2 0-15,3 2-9 0,1-6-16 0,1 1-15 16,3-6-18-16,3 0-7 0,-5-7-12 0,6-2-8 16,1-2-6-16,-2 1-2 0,3-10 16 0,0 1-6 15,0-4 0-15,0-3 7 0,0-2-4 0,0-5 13 16,1-6 5-16,0-4 1 0,0-2 3 0,-1-3 1 16,0-4-1-16,4-13 4 0,-6 12 0 0,1-13 2 15,-3 13 6-15,-5-1 5 0,-2 1 6 0,0 2 8 0,-6 2 17 16,2 2 6-16,-6 8 12 0,-2-1-8 15,0 1 9-15,-3 2-4 0,-1 2-3 0,-4 1-2 0,2 4-6 16,-4 0 7-16,1 3-2 0,1 2-1 0,-1 2-5 16,1 1-1-16,1 1-4 0,0 2-8 0,3 0 2 15,3 0 3-15,1 2-5 0,3-1 0 0,1 3-13 16,2-3 13-16,3 2-4 0,5-1 0 0,4 2 0 16,3-2-2-16,2-3-2 0,3 0 1 0,0-2-3 15,1-2 0-15,5 2 0 0,-7-2 2 0,2 2 0 16,-4-3-2-16,2 1 0 0,-5 0 0 0,-1 2-3 15,-2 0 4-15,1 2-2 0,-3-2 1 0,1 2 2 16,-1 3 3-16,-1 0 6 0,-2 2 4 0,1 1 6 16,-2 1 0-16,2 1 2 0,-3 4-1 0,3 1-3 15,-3 1 0-15,1-1 1 0,2 2 1 0,-4-2-5 16,1 4 0-16,-4-2 0 0,7-1-5 0,-3 4 4 0,4 5-5 16,-4-6 0-16,3 0-1 0,2-4 1 15,-2 5-19-15,1-7-13 0,1 0-8 0,-2-1-9 0,-1-5-1 16,5 0 3-16,-1-5-4 0,0-2 5 0,1-2 9 15,1-2-9-15,2-6 17 0,-1-2-7 0,5-8 0 16,-3 1 2-16,-2-5 0 0,-4-1 3 16,2 1 9-16,-3-4-2 0,-4 1 4 0,1-2 6 0,-3 4 10 15,-3 6 16-15,0 0 11 0,-3 1 14 0,-2 2 13 16,1 3 13-16,2 4 9 0,-1-1-1 0,-2 6-5 16,5-3-9-16,-4 2-12 0,4 2-4 0,0 3-4 15,0 0-5-15,0 0-6 0,0 15 0 0,0-7-4 16,4 3-1-16,2 6-5 0,3-1 3 0,-2 4-8 15,3-5-3-15,3 10 1 0,-2-1-3 0,2-1 5 16,2 4-10-16,1-1-4 0,-1-4-10 0,1-1-12 0,1-2-5 16,-3-2-15-16,-1-3-8 0,-2-5-4 15,5 3-2-15,-1-7 5 0,2 2 4 0,1-4 3 16,-5-3 2-16,4 0 1 0,0-5 4 0,1-2 6 0,1-3-2 16,2-6 3-16,0-4 4 0,-3 1-3 15,1-3 3-15,-1 0-5 0,0-5-1 0,1 2 5 0,-6-2 1 16,0 4-1-16,-2-1 1 0,-4 7 13 0,-5 0-2 15,2 5 11-15,-4 0 11 0,-4-1-4 0,2 6 5 16,-2-1-3-16,-3 1 5 0,1 1 0 0,-4 4-2 16,-2 1 5-16,1 2-10 0,-2 1 5 0,-5 5 2 15,4 0-5-15,-3 5 1 0,3 0-1 0,4 1-6 16,-2 1 1-16,5 2-1 0,3 2 1 0,-1-3-6 16,5 5-13-16,0-2-10 0,3 7-19 0,1-6-26 15,1-1-13-15,3 0-20 0,4 0-1 0,-3-4-18 16,5 0 11-16,0-4 9 0,0-3 6 0,4-4 2 15,2 1 10-15,0-9 8 0,-2 0 4 0,2-3 9 0,4-5 11 16,-2-1 2-16,1-2 15 0,-4-2 8 0,5 0 20 16,-4-3 21-16,1 1 3 0,-9 6 30 15,1-1 12-15,-3 5 13 0,-2 1 14 0,0 2 1 16,-4 1-5-16,1 2-11 0,0-1-8 0,1 3-3 0,0 2-7 16,2 0-2-16,-8 0-7 0,12 4-3 15,-3 3-5-15,0 2-5 0,-4 2 6 0,-1 1-8 16,-2 3-5-16,0 2 0 0,-2 0-4 0,0 9-4 0,0-9 3 15,-4 1-14-15,3 1-10 0,-3-1-9 0,0 2-17 16,2-5-13-16,-2-1-16 0,0-4-5 16,4-1-2-16,0-2-1 0,-2 0 10 0,2-4 11 0,0 0 1 15,0-3 5-15,0 0 0 0,10-10-3 0,1-4 16 16,-2-1 5-16,9-7-1 0,-4 1 9 0,4-4 3 16,-1 1 3-16,3-3 1 0,-1-1 1 0,2 1 13 15,-1 2-2-15,1 0 10 0,-1 4 2 0,-1 2 4 16,-5 5-6-16,0 1 7 0,3 3-3 0,-2 3-1 15,-3 3-1-15,1 2-4 0,-2 4 1 0,2 2-1 0,-3 3 4 16,-1 3-5-16,1 3 0 0,-2 4 4 16,0 0-5-16,1 6 8 0,-2-5-10 0,2 6 1 15,0 1-8-15,1 4 5 0,0-5 7 0,2-1-12 0,3-2-1 16,2 0-5-16,-3-7-10 0,-1 1-5 0,2-4 4 16,-2 0 0-16,3-2 3 0,-4-7-2 0,7 1 4 15,-1-6 2-15,1-6-4 0,0 1 2 16,3-6 3-16,0-7 2 0,-2-3 6 0,-2-1 13 0,0-4 10 15,-2-4 15-15,4-11 13 0,-10 10 15 0,5-14 15 16,-3-3 20-16,-3 1 6 0,-3 1 7 0,3 0 12 16,-9 3 11-16,3 14 4 0,-3 1 8 0,0 7 17 15,-1 7 4-15,-3 4 2 0,2 1-10 0,2 6-18 16,-1-2-13-16,-2 4-15 0,3 4-21 0,0 0 10 16,-10 12-28-16,3 5 0 0,-1 1-17 0,-4 10 1 15,2 3-1-15,-5 13-14 0,4-11-6 0,1 2 3 16,3-1-3-16,0 2-13 0,1 0-2 0,5-1-15 15,-2 2-23-15,2-3-19 0,5 10-46 0,-3-13-33 0,8 1-28 16,-1 0-15-16,1-3-42 0,3-3-68 16,4-2-61-16,-1-2-87 0,-2-8-60 0,6-2-34 15,-4-4-1271-15,4-2 593 0,-4-6 394 0</inkml:trace>
  <inkml:trace contextRef="#ctx0" brushRef="#br0" timeOffset="58285.931">19380 8245 236 0,'-3'-17'594'15,"-3"3"-53"-15,3-3-54 0,-1 7-42 0,4 1-45 16,2-4-45-16,6 4-35 0,6-7-32 0,5-2-24 16,8 0-35-16,5 2-33 0,1-1-62 0,4 2-65 15,8-9-86-15,-12 12-75 0,0-5-83 0,2 4-67 16,3 2-91-16,2 0-900 0,10-5 411 0,-2-1 274 16</inkml:trace>
  <inkml:trace contextRef="#ctx0" brushRef="#br0" timeOffset="59866.052">20640 8456 225 0,'0'-20'281'15,"0"-1"-5"-15,3-4-10 0,-3 0-16 0,1 0-11 16,-1-1-3-16,-2-2-2 0,-2 2-17 0,0-3 4 15,0 2 2-15,-2 2 5 0,-2 7 0 0,0 0-5 16,2 1-10-16,-4 2-6 0,2 1 3 0,0 3-14 16,2 3-16-16,-7 1-21 0,2 2-13 0,-2 3-13 15,-4 4-15-15,-6 6-10 0,-1 2-9 0,-3 8-12 16,3 0-6-16,-7 3-12 0,7 3-5 0,2 1-7 0,-1 1-5 16,4 3-6-16,0 0-6 0,3 0-13 0,4 0-19 15,3 3-22-15,4-4-20 0,2-10-15 0,8 8-6 16,2-2 0-16,3-6-5 0,4-5-1 0,1-2-3 15,10 0 1-15,1-4 1 0,4-2 3 0,-1-4 5 16,3-2-1-16,-1-4 9 0,0-4 6 0,0-3 2 16,1-2 5-16,3 1 6 0,-4-3 1 0,-3 4 8 15,-1-1 17-15,-8 4 6 0,-3 1 22 0,0 1 4 16,-6 0 8-16,0 2 0 0,-4 0 4 0,2 3 13 16,-3-3 4-16,-1 1-5 0,0 4-5 0,-4 0-4 15,0 0-11-15,0 0 2 0,0 0-4 0,1 8-6 16,-2 1 4-16,-3 2-6 0,0-1-8 0,-3 0 4 15,1 2-22-15,0 2-20 0,2-2-16 0,-1 5-13 0,4-5-13 16,2-2-14-16,0 0-8 0,3-1-5 0,4-1-1 16,-2-2 18-16,3 0-8 0,0-4 3 15,4-2 9-15,-3-2 5 0,9-4 11 0,-2-3 0 0,6-8 4 16,-4-2 8-16,4-5 3 0,0-3 6 0,1-2 16 16,1 0 17-16,5-8 4 0,-12 6 23 0,3 2 1 15,-1 4 30-15,-2-2 17 0,2 1 1 0,-2 5 9 16,-1-1 6-16,-3 8 2 0,3 2-1 0,0 2-8 15,2 0-2-15,0 4-5 0,2 1-4 0,-3 4-7 16,3 1-9-16,-1 1-4 0,-3 3-8 0,-2-1-7 16,0 2 1-16,-2 1-5 0,-3 3-4 0,-1-1-2 15,-1 2-4-15,2 2-1 0,-5 1-4 0,3-1-10 16,-3 0-10-16,0-1-19 0,-2 0-17 0,1-1-10 16,-1 1-13-16,1-5-7 0,1 3 6 15,-1-6 0-15,0 2 7 0,1 1 3 0,-1-6 11 0,-4 0 5 16,10-4 2-16,-6 1-2 0,5-3 7 0,1-3 3 0,-1-5 10 15,2 0-2-15,-1-3 3 0,0 0 7 0,5-8 13 16,-1 6 5-16,-2 2 6 0,0 1 6 16,1 0 6-16,1 2-3 0,-1 1 2 0,1 1 3 0,-1 7-1 15,-3 1-2-15,9-1-3 0,-6 2 0 0,1 4-5 16,-2 2-1-16,2 1 1 0,-3 3 0 0,3 3-1 16,-2 3-1-16,-3 3-4 0,0-1-1 0,-3 1-2 15,-1 1 1-15,-4 0-2 0,1 1-1 0,-2 3 0 16,-3-1 0-16,-1 4 0 0,-1 1-5 0,-1-7 1 15,1 7-4-15,0-5-13 0,1-4-18 0,1 2-11 16,2-5-10-16,2-1 3 0,3-1 7 0,0-1-4 16,2-2 1-16,3-3 1 0,0-2 1 0,1 0 4 15,4-2 5-15,1-2-4 0,2-4-1 0,1-1 5 16,1-2 1-16,8-6 5 0,3-1-3 0,-4-9 4 16,3 5-4-16,10-13-4 0,0 2 2 0,1-2-6 15,0 2-4-15,0-3 4 0,-12 9 8 0,-1 1-3 16,-2 0 5-16,-2-3 14 0,-5 7-4 0,-4 6 19 0,-1-1 23 15,-8 2 12-15,0 4 6 0,-1-1 4 16,-3 4-5-16,-1 1-3 0,-1 0-5 0,1 4 0 0,-13 0-3 16,3 5 9-16,-8 2-5 0,4 6-7 0,-4-1 1 15,0 7-1-15,-1 1-7 0,3 1-1 0,0-2 1 16,3-2-4-16,2 8-5 0,1-3 4 0,4-3-5 16,-1 5-3-16,6-3-10 0,2-3-12 0,5 2-17 15,2-2-19-15,1-2-8 0,2 1-21 0,5-3-8 16,-1-2-6-16,4-4-4 0,2-2-10 0,-1-1 5 15,11-3 2-15,-2-7 5 0,2-4 9 0,2-1 10 16,-1-4 8-16,0-6 7 0,-3-1 5 0,3-2 10 16,8-10 4-16,-6-3 19 0,-3-6 15 0,-2 1 8 15,0-5 11-15,-3-3 13 0,-3-1 13 0,-1 2 15 16,1-1-2-16,-6-1 24 0,-4 6 9 0,-4 12 28 0,-1-1 23 16,-1 5 24-16,-2 4 1 0,-3 7-3 15,-2 6-1-15,3 1-12 0,-3 0-18 0,0 5-16 16,-1 3-9-16,1 2-11 0,0 0-6 0,-11 16-11 0,5-3-8 15,0 4-5-15,-3 10-7 0,1 2-2 16,3-1-7-16,2 5-16 0,-3 1-14 0,1 0-25 16,0 13-29-16,4-1-33 0,1-14-30 0,2 2-24 0,6-5-23 15,2 2-20-15,0-2-15 0,3-4-11 0,4 1-2 16,6-4-15-16,1-3 12 0,0-3 5 0,3-5 14 16,0-5 21-16,-7-3 17 0,10-2 22 0,-10-5 22 15,1-2 27-15,-1-2 28 0,3-6 24 0,0-3 27 16,0-2 19-16,0-6 15 0,-4 1 15 0,7 1 16 15,-2 0 15-15,0-1 6 0,-1 5 31 0,-2 3-17 16,-3 4 9-16,-2 3-5 0,3 2 1 0,-1 2 1 16,0 3-4-16,0 4 0 0,-5 1 6 0,2 6-2 15,3 0-13-15,-5 3 3 0,0 1-11 0,-3 4-2 16,-1 0-7-16,-1 3-2 0,-1 3-5 0,-4-4-7 16,2-1-4-16,-1 9-8 0,-4-10-3 0,-2 2-5 15,0 0-8-15,-4 1-3 0,0-4-2 0,-1 2-9 16,-2-1-19-16,-4-1-37 0,0-1-43 0,-1-3-41 0,-1-2-48 15,-2-4-40-15,-5 0-60 0,-6-4-63 0,-4 0-98 16,-6-7-972-16,1-6 466 0,-13-6 310 16</inkml:trace>
  <inkml:trace contextRef="#ctx0" brushRef="#br0" timeOffset="59975.088">22710 8020 68 0,'-1'-14'361'0,"2"-2"-34"0,7 7-33 15,6-2-30-15,4 2-27 0,15-3-26 0,20-3-28 0,4 2-38 16,3 3-36-16,0-1-49 0,-2 6-64 0,-5-3-68 15,-16 6-91-15,-6-1-511 0,-8 0 224 0,-11 2 150 16</inkml:trace>
  <inkml:trace contextRef="#ctx0" brushRef="#br0" timeOffset="60631.233">14494 9945 157 0,'-24'13'231'0,"3"-3"-1"0,2 0 3 0,-3 4 1 16,4-5 1-16,3-1 3 0,2-2-7 0,3 0-2 15,0-1-11-15,6 0-16 0,0-3 12 0,3 5 17 16,4-4 15-16,7 2-2 0,8 2-6 0,16-5-17 16,8-2 0-16,18 3-16 0,7-6-19 0,29 1-8 0,-4-6-13 15,-26 1-8-15,27 2-8 0,-27 1-8 0,23-1-4 16,-24 2-3-16,-5-3-7 0,-3 0-8 16,-1 5-13-16,-4-2-5 0,-15 2-14 0,-2 1-7 0,-2 0-10 15,-11 0-6-15,-3-1-8 0,-6 1-8 0,-1 0-3 16,-3 1-11-16,-4-1-12 0,0 0-23 15,-5 0-43-15,0 0-62 0,0 0-58 0,-18 1-55 0,-1 2-66 16,-2-2-61-16,0-1-88 0,-12 0-1189 0,0-1 541 16,-2-4 362-16</inkml:trace>
  <inkml:trace contextRef="#ctx0" brushRef="#br0" timeOffset="61956.004">16942 9787 263 0,'-14'0'283'0,"-5"2"-17"0,-9 4-14 0,-3-1-17 16,-2 1-8-16,0 5-15 0,-7-2-12 0,-6 5-10 16,-5 0-7-16,2 1 11 0,-3-2-22 0,0-2-3 15,3 0-5-15,-2-4-9 0,15 1-10 0,-1-8 1 16,-1 3-3-16,5-1-3 0,0-4-8 0,3-3-10 16,1-1 1-16,2-2-12 0,9-2-5 0,-5-5 0 15,10 1-23-15,3-3-6 0,5 2-5 0,4-13-5 16,1 0-7-16,6 4-5 0,7-2-5 0,1 2-1 15,5 2-6-15,3 0-3 0,1 3-2 0,2 2-4 16,2 5-2-16,1 1 3 0,3 0-3 0,-1 8 2 0,4 3 2 16,-1 1 1-16,0 7 2 0,-1 5-4 0,0 4 9 15,0 3 6-15,-2 4-5 0,-2 0-2 0,-3 2-1 16,-1 4-1-16,-1 11 0 0,-3 3-2 0,-4 1-5 16,-7-1 0-16,-4 2-4 0,-1-9-2 0,-3 13-3 15,-1-2-1-15,-5 0-5 0,0-2-1 0,1-11-4 16,-1 1 2-16,0-5-4 0,-4-2-2 0,4-4-1 15,-3-9-2-15,4-3-2 0,3-2-3 0,-3-4 1 16,2 0 2-16,-2-4-4 0,2-3-16 0,2 0-1 16,-8-9-1-16,5-2 1 0,-1-15-4 0,2-5 5 15,2-2-1-15,1-13 4 0,2-2-3 0,4-4 0 16,7 1 5-16,-1 3 2 0,1 3 2 0,0 13-1 16,0 3 1-16,4 2 3 0,0 8 0 0,0-3 1 15,4 5 1-15,-5 8 1 0,11 1 0 0,-2 3 6 0,2 6 2 16,1 3 0-16,0 4 2 0,-1 2 1 15,-2 6-3-15,-2 1 3 0,-5 4-2 0,0-4-1 16,0 6-4-16,-5 5 3 0,-2-1-1 0,-6-1 1 0,-1 3 1 16,0-2-3-16,-2 2-2 0,-3-3-6 0,0-1-8 15,-4-8-8-15,-1 1-6 0,1-1-5 0,-2-4-1 16,2-3 4-16,0-3 4 0,-1-3 0 0,-1-1 1 16,2-1-6-16,4-2 7 0,-13-7 0 0,5 0 3 15,2-5 1-15,2-5-1 0,-3-9 1 0,4 1-3 16,3-4 8-16,1-3-3 0,6 2 4 0,2-2 2 15,0 4 0-15,3 0-1 0,-1 6 2 0,-2 6-1 16,3 1 11-16,-5 7-9 0,3-1-1 0,1 4-5 16,-2 1 6-16,4 4 3 0,1 6-4 0,3-1 3 15,-2 5 1-15,3 3 2 0,0 5 2 0,0 0-5 16,-2 6 4-16,2-2 0 0,0 2 3 0,0 0-5 16,-4 1 1-16,0 1 0 0,0-2-10 0,0 0-18 0,-1-2-12 15,0-5-8-15,1 5-10 0,-2-10-18 0,1-1 4 16,-1-3 3-16,-1 0 6 0,1-7 15 15,0-2 1-15,1-4 8 0,0-5 10 0,1-2 16 0,-1-4-13 16,1-8 3-16,-4-1 18 0,-1-5 9 0,3-3 3 16,-3-13 15-16,-3 12 9 0,2-16 4 0,1-2-1 15,-3 1 4-15,1-1 14 0,-4-2 1 16,6 1 6-16,-4-5-4 0,-1 2 1 0,-1 3 6 0,1 2 17 16,0 17 12-16,-4 4 23 0,5 4 15 0,-7 9 8 15,1 1-6-15,-1 7-11 0,3-1-12 0,-2 4-10 16,1 2-10-16,0 4-12 0,0 0 4 0,-11 24-15 15,2 2-8-15,-1 6 2 0,2 2-1 0,-2 17-5 16,-1-1-4-16,3 4-3 0,3-1-3 0,-3 2-13 16,3 1 1-16,4 0 0 0,2 2-3 0,3 3-1 15,2-6-5-15,5 0-4 0,0 1-10 0,6-3-17 16,1-2-25-16,0-2-39 0,6-3-36 0,-4-3-37 16,-2-10-42-16,5-6-39 0,1-5-38 0,3-5-37 15,-1-2-25-15,-8-7-26 0,1-4-25 0,-2-6-1140 16,-4-1 506-16,-4-7 338 0</inkml:trace>
  <inkml:trace contextRef="#ctx0" brushRef="#br0" timeOffset="62130.579">17544 10018 369 0,'-15'-11'458'0,"3"4"-38"0,3 1-43 16,4-3-39-16,0 4-31 0,8-5-33 0,4 2-26 15,10-5-27-15,7-4-18 0,11-1-19 0,12-6-8 16,8 10-29-16,6-5-16 0,-1 0-42 0,26-2-43 15,-26 8-58-15,-5 5-68 0,0-2-84 0,-1 1-116 16,-19 4-872-16,2 2 384 0,-3-1 256 0</inkml:trace>
  <inkml:trace contextRef="#ctx0" brushRef="#br0" timeOffset="64231.857">18230 10254 220 0,'7'-11'221'0,"-1"-1"-9"0,1-4-1 0,-1-1 0 0,1 0-4 16,1-7-4-16,1 0-5 0,-2-1-14 0,-1 6-2 15,-1-8-5-15,-1 4-5 0,-3 2-4 0,2-4-4 16,-3 7 6-16,0 1 2 0,-3 0 9 0,1 4 4 0,-2 4-3 15,1 0-6-15,-1 3-9 0,-2-1-15 16,1 3-19-16,-3 1-11 0,-3 3-13 0,-3 4-10 16,-8 6-8-16,-5 1-9 0,-5 7-10 0,4 5-2 0,-13 8-10 15,12-7-7-15,3 3-8 0,3 1 0 0,0 2-8 16,4 0 0-16,4 0-9 0,3 0-18 16,7 1-24-16,1 1-22 0,8-3-21 0,1-6-18 0,9-1-13 15,4-2 4-15,5-6-3 0,4-2 3 0,5-4 3 16,1-3-1-16,4-4 5 0,1-5 6 0,1-3 4 15,-6-1 8-15,2-5 4 0,-2-4 5 0,0-3 5 16,-1-1 13-16,-4-2 6 0,-4-2 21 16,2 2 23-16,-3-2 14 0,-5 4 10 0,0 0 24 0,-7 5 6 15,1 4 13-15,-5 3 9 0,0-1 3 0,-1 3-2 16,-3 0-10-16,2 4-6 0,-1-2-6 0,-2 5-11 16,-2 0-6-16,0 0-7 0,0 0-4 0,1 8-7 15,-2-1-4-15,-1 7 0 0,-2 0 5 0,-1 1-19 0,2 2-22 16,-2 3-21-16,0-3-21 0,4 0-15 15,-2-1-17-15,2-1-14 0,2-3-2 0,0-2-3 16,3 1 1-16,-3-5 4 0,3-2 12 0,0-1 3 16,-4-3 12-16,13-7 5 0,-5 1 9 0,-1-5 12 0,7-6-2 15,4-6 11-15,-3-2 8 0,2 3 15 16,1-5 8-16,1-1 19 0,-1 1 14 0,1 0 7 16,-2 2 18-16,2 4 18 0,1 2 6 0,-3 6-1 15,-3 1-5-15,2 3-4 0,1 4-5 0,0-1 5 0,2 3-6 16,3 2-3-16,-4 2-7 0,2 5 0 0,2-3-6 15,-4 5-5-15,2-1-5 0,-4 4 0 0,0 2-3 16,-3-1-10-16,-3 1 1 0,0 2-3 0,-2 0-4 16,-3 1-4-16,0 1-11 0,-2 0-8 0,-3 1-5 15,-3-4-18-15,3-1-12 0,-1-1-16 0,-3 0-4 16,3-4-10-16,1-2 7 0,0 1-2 0,0-2 27 16,1-2-16-16,-1-3 4 0,0 0-3 0,0 0 17 15,18-16 1-15,-9 3 7 0,1-1 0 0,2-4 4 16,3-6 2-16,-1-2-1 0,4-4 2 0,-1-3 1 15,-1 1 2-15,0-2 9 0,5-9 2 0,-6 10-1 16,1 0 7-16,-2 2 4 0,0 0 6 0,-1 1 9 0,-3 1 4 16,-1 3 9-16,0 2 5 0,-1 9 11 0,-3 3 15 15,-1 2 8-15,-2-2-5 0,1 7-7 16,-2 1-9-16,-2-3-4 0,1 7-11 0,0 0-1 0,-14 11-6 16,5 4 3-16,-3 2-7 0,-4 7-2 0,0 3-2 15,5 6-8-15,-1-1-2 0,7 14 1 0,0-12 2 16,0 16-7-16,5-2 4 0,5-1-17 0,1-1-12 15,2 3-14-15,6-2-12 0,0 0 2 0,3 3-10 16,-2-4-11-16,3-1-18 0,0-3-28 0,-4-9-18 16,1 0-2-16,2 0-12 0,4 9 0 0,-6-13 4 15,-4 0 9-15,2-2 4 0,-8 1 12 0,-1-3 7 16,-7-6 10-16,-2 3 10 0,-5-5 11 0,1 0 7 16,-4-5 5-16,1 1 10 0,-3-4 13 0,-2-4 12 0,1-1 8 15,-2-3 26-15,6-4 8 0,-8 0 9 16,5-3 9-16,-5-1 1 0,-1-4 16 0,5 1-8 15,-1-1 13-15,0-4-3 0,0 3-4 0,4-3 7 16,1 1 17-16,3-1-21 0,4 1-6 0,3 1-7 0,2 1-5 16,3-5-1-16,5 1-6 0,2 1-4 0,3-4 2 15,6 1-3-15,4-1-10 0,4-1-13 0,-1-1-10 16,-1 0-3-16,5-2-8 0,9-7-3 0,-9 5 0 16,8-6-5-16,-10 6-4 0,8-11-2 0,0 0 2 15,-13 12 2-15,9-16 7 0,-9 14-2 0,7-13 5 16,-12 13 13-16,0 6 8 0,0-4 19 0,-4 1 7 15,-4 8 15-15,-1 0 10 0,-2 3 15 0,-2 1-1 16,0-1 11-16,-2 3 5 0,0 2 4 0,0 3-8 16,-2-1-9-16,0-1-6 0,1 5-9 0,-2 1-5 15,0 0-1-15,-2 17-5 0,1-5-2 0,0 4-2 16,-2 4-7-16,0 6 0 0,1 1-4 0,-3 0-6 16,9 2-3-16,-8 0-1 0,9-4 0 0,-4 4-6 0,2 2 1 15,2-5 5-15,-1 0-16 0,1-8-18 16,0-1-14-16,4-1-10 0,1-3-14 0,-1-4-8 15,3-1 0-15,3-1-1 0,2-5 4 0,1-2 12 0,1-5 3 16,1-2 6-16,-3-3 3 0,6-8 5 0,-3-2-3 16,-1-5 10-16,0-4 0 0,4-14-2 15,-1 2 8-15,-4-3 2 0,-2-7 6 0,0 1 12 0,3-2 4 16,-1 0-7-16,-1-2 23 0,-6 2 17 0,1 2 9 16,0 1 12-16,-6 3 15 0,-3 11 3 0,1 1 22 15,-4 5 28-15,-1 3 10 0,1 8 5 0,-3 1 8 16,2 5-3-16,0 0-10 0,-3 5-17 0,4 2-14 15,0 2-10-15,0 3-9 0,0 0-10 0,-4 23 1 16,3-4-5-16,-3 10-9 0,0 3 7 0,2 2-22 16,2 1 1-16,0 10-8 0,0-9-6 0,0 10 2 15,0 0-7-15,-3 5-1 0,6 2-3 0,2-7-9 16,-1 2 1-16,-2 3-5 0,2-6-22 0,4-1-19 16,-4-12-14-16,2 2-37 0,3-4-25 0,-1-3-29 0,1-4-28 15,1-6-4-15,0-5-1 0,0-3 16 16,4-3 17-16,2-4 11 0,-2-2 8 0,2-5 12 15,2-3 13-15,-4-4 9 0,8-5 3 0,-4-6 8 0,-4-2 8 16,1 1 10-16,-1-5 7 0,-1 3 13 0,-1-1 21 16,-5 2 17-16,0-1 9 0,-2 2 13 0,-3 7 5 15,-3 0-3-15,-2 0 0 0,-2 7-2 0,0 0 1 16,3 1 0-16,-3 2-4 0,1-3-7 0,0 9 0 16,1-3-2-16,-2 3-5 0,5 1 0 0,0 0 0 15,-14 5-1-15,10-1-4 0,0 2-3 0,1 0-10 16,-2 0-12-16,3-1-20 0,1 2-2 0,2-1-7 15,3 1-8-15,0-2-2 0,1-1 2 0,1-1 18 16,5-3-10-16,1-2 0 0,4-5 9 0,0-3 4 16,1-3-5-16,3-5 9 0,-1-4 6 0,-2-3 7 15,2 0 4-15,-6-6 13 0,6 0 4 0,-1-11 22 16,-2 8 4-16,3-10 15 0,-3 0 9 0,-3 12 9 0,-3 2 18 16,-1-1 21-16,0 3 7 0,-2 3 2 15,-4 10 12-15,-1 1 1 0,0 5-3 0,0 3-12 16,0 0-12-16,-2 1-15 0,0 5-5 0,0 0-8 0,0 0-2 15,-4 26-5-15,2-1-9 0,-1 3-3 0,-3 2-7 16,-2 3-2-16,4 4-9 0,-3 11 0 0,-1 2 1 16,-3 0-17-16,0 1 14 0,3 0-10 0,-2-1 2 15,8-1-8-15,-1-5 2 0,2-9-14 0,5-2-19 16,3-6-15-16,4-2-12 0,2-1-6 0,4-6-9 16,6-3-9-16,-5-6-6 0,4-4 0 0,6-4 2 15,0-2 5-15,3-4 2 0,-2-4 8 0,-2-5 4 16,-2-3 2-16,-4 0 3 0,3-6 3 0,-1 0-3 15,-5-5 4-15,3-4 2 0,-4 0 5 0,-1 3 2 16,-1 1 7-16,-7 3 15 0,-3 6 18 0,-2 2 16 16,-2 6 3-16,-5 2-1 0,-1 0 0 0,-4 4 5 15,-4 2 2-15,0 4 6 0,-4 3-3 0,0 3 3 16,-2 3 0-16,1 4-6 0,-1 4 3 0,6-4-7 0,-3 8-7 16,6 0 1-16,3-5 4 0,0 0-5 15,5 2-6-15,4 0-11 0,2-1-38 0,6 1-44 0,-1-3-70 16,4 0-63-16,7 5-68 0,2-2-59 0,0 0-84 15,1-5-1370-15,6-1 598 0,2-4 396 0</inkml:trace>
  <inkml:trace contextRef="#ctx0" brushRef="#br0" timeOffset="66080.954">22470 10108 140 0,'0'-9'294'0,"2"-4"-25"0,1-1-17 16,2-3-15-16,-2-2-5 0,1 0-11 0,0-1-20 15,-1-5-6-15,1 1-13 0,0-2-9 0,0-1-14 16,-4 3-4-16,0-3 8 0,-3 1-12 0,2 0 3 0,-3 3-1 16,-3 4 2-16,1 0-3 0,-5 2-9 0,1 0 5 15,-2 3 5-15,-3 1-7 0,-2 4-7 16,-1 4-10-16,-2 2-11 0,-9 6-6 0,-1 0-10 0,-2 5-9 16,2 6 1-16,-5-1-5 0,-8 14-5 0,-1 0-7 15,12-3-10-15,-7 7-6 0,14-6-4 0,2 4-4 16,3 0-4-16,3 4-6 0,4-1-7 0,2-1 1 15,5-2-15-15,3 0-7 0,8-4-13 0,7 1-7 16,2-6 0-16,7-2-5 0,6-3-5 0,5 1-7 16,1-8-11-16,3 0-17 0,0-6-4 0,6-4-3 15,-5-2 0-15,13-7 5 0,-9 1-3 0,-5-3 5 16,11-7 10-16,-13 5-3 0,2-2 7 0,-4-4 1 16,-1 0 6-16,-3 3 9 0,-4 1 18 0,-2-2 8 15,-2 2 4-15,-7 7 14 0,-3 3 17 0,-3 1 11 16,-1-1 1-16,-2 3 3 0,0 1-3 0,2 1-6 15,-4 0-9-15,0-2-3 0,-2 4-2 0,0 0-4 0,0 11-5 16,-2-5-4-16,-2 5-1 0,0 1 2 0,1 3-5 16,0-4-7-16,-1 6-18 0,0-2-17 0,1 2-14 15,1 0-11-15,2-5-10 0,2 2-9 0,-2-4-3 16,4 0-3-16,1-1 0 0,3-1 3 0,2-2 6 16,0-3 2-16,4-3 9 0,-2-3 5 0,3-5 3 15,3-3 6-15,5-6 8 0,-4-4 1 0,2-4 2 16,0-3 8-16,1-1 3 0,-1 1 11 0,4-1 15 15,3-11 15-15,-9 11 22 0,2 0 9 0,-3 4 12 16,-1 1 21-16,-1 3 10 0,-4 4 3 0,-2 4-2 16,0 0-8-16,-1 5-5 0,0 1-9 0,0 2-9 15,-1 4-3-15,2 2-3 0,1 3-5 0,-2 1-5 16,1 2-3-16,-1 1-6 0,0 2-5 0,4 7-3 0,-3-1-6 16,-1 1 4-16,0-2-7 0,3 4 0 0,-6-1-3 15,3 0-12-15,1-2-25 0,-2-3-20 16,-2 4-14-16,1-4-11 0,2 1-12 0,-4-4-5 0,0 1-9 15,3-3 5-15,-3-3 11 0,2-3 4 0,0-2 3 16,-7 0 5-16,15-9 6 0,-5 1 1 0,2-4 12 16,-3-2 7-16,3-2 5 0,3-9-4 0,-1-1 14 15,1-2 8-15,0 0-6 0,2-2 7 0,-2 1 11 16,4 3 6-16,-2 0 14 0,-2 6 7 0,1 5-2 16,-2 1 7-16,2 0-1 0,-2 8-5 0,0 1 3 15,-1 1-4-15,5 4-2 0,1 5 0 0,-5 2 4 16,4 3-6-16,-1 1 3 0,-2 5-4 0,2 5 2 15,-5-4-6-15,1 4-2 0,-5 4 1 0,0-8-3 0,-5 4-2 16,0-1-3-16,-3 6 5 0,-5-2-7 0,-1 1 2 16,-1-8-10-16,-1 9-10 0,5-9-6 15,-5 0-10-15,0-2-5 0,3 0-8 0,1-4 3 0,2 0 4 16,-1-2-2-16,4 1 0 0,-1-3 2 0,4-3 5 16,0 1 10-16,3-2-10 0,1-3 4 0,3 0 7 15,2-4 13-15,4-3-17 0,1-1 8 0,0 1 6 16,5-6-5-16,-4 2 4 0,7-5-6 0,1-2 6 15,2 0 4-15,2-1-1 0,-2 4 16 0,1-7-20 16,0-2 9-16,11-5-1 0,-15 7-3 0,1-2 2 16,-1 0-3-16,-1 2 11 0,-2 3 1 0,-3 0 3 15,-6 5 9-15,-4-1 11 0,-2 7 6 0,1-3 13 16,-5 6-6-16,-3-3-5 0,-1 3 0 0,-1 2-3 16,-6 2-1-16,7 1-1 0,-28 5 6 0,7 2-4 15,-7 7 2-15,1-1 0 0,1 6 1 0,-2 2-2 16,5 3-3-16,-4 1-7 0,2-1-3 0,4 3 1 0,3-3-2 15,4 2-1-15,3 3-6 0,4-5 3 0,5-4-5 16,-1 0 2-16,6-2-15 0,2-1-8 16,1 0-9-16,3-2-12 0,5-4-13 0,2 0-7 0,1-4-14 15,4-1 11-15,7-5 2 0,0-1 6 0,2-7-8 16,-2 1 13-16,0-3 18 0,1-4-12 16,-5-4 9-16,3-1 1 0,1-4 3 0,-1-2 2 0,-4 2 12 15,2-4 16-15,-3-2 10 0,0 3 5 0,-1 3 23 16,-1 0 20-16,-6 2 21 0,-1 4 23 0,-7 1 9 15,2 7 6-15,2-3 9 0,-6 3-11 0,-3 1 0 16,3 3-14-16,0-1-14 0,-1 0-9 0,-2 5-10 16,-1 0-9-16,4-3-6 0,-4 3-4 0,0 0-8 15,0 0-5-15,2 10-5 0,-2-4-2 0,2 0 0 0,-2 1-10 16,0 1 0-16,2 1-6 0,-2 1-1 16,1 0-5-16,-1-1 0 0,0-4-4 0,2 3 3 15,-1-3-4-15,3 3-4 0,-4-2 0 0,1-1-4 16,2 0-1-16,-3 1 6 0,1-2-11 0,-1 0 3 0,0-4-3 15,4 7 0-15,-2-6 2 0,0 1 2 0,-2-2 2 16,5 4-4-16,1-4 4 0,-6 0 2 0,8 0-2 16,-8 0-3-16,10-2 1 0,-2 0-1 0,-2-1 1 15,3-2 0-15,-3 1 0 0,-1-1-1 0,6-2 1 16,-4 2 2-16,2-5-3 0,-2 3 5 0,5-8 5 16,-3 2-2-16,0-4 2 0,1-1-1 0,-1-4 0 15,-1-5 2-15,2 0 0 0,-1-4 2 0,-1-3-1 16,3-14-3-16,-5-3 0 0,1 2-4 0,0-1 4 15,0-4 6-15,3-1-13 0,-3 3 3 0,-3 0 2 16,2-2 6-16,0 3 3 0,-2 20 13 16,-1 0 19-16,-1 6 21 0,-3 7-1 0,0 1 22 0,1 7-19 15,0 1-7-15,-1 4-4 0,-1 1-3 0,2 4-10 16,0 0 13-16,-8 20-10 0,2-3-6 0,-1 15-3 16,-1 1 4-16,3 11-1 0,-3 5-3 0,2-3-1 15,1 3-7-15,1-2-33 0,0 2 0 0,0-1 0 0,-1-2 0 16,5 2 0-16,-1-3 0 0,1-10 0 0,-3-1 0 15,2 12 0-15,-3-12 0 0,3-2 0 16,-2-3 0-16,2-3 0 0,1-6 0 0,1-1 0 0,3-2 0 16,4-2 0-16,2-4 0 0,0-1-27 0,7-3-37 15,1-2 6-15,3-4-4 0,8 1 2 0,1-7 3 16,2-2-2-16,5-1 5 0,-1-4 3 0,11-5 1 16,-12 0 11-16,13-5-3 0,-13 6 1 0,15-1 6 15,-21 4 6-15,2 2 0 0,-6 1 6 0,-6 5 3 16,2-2-2-16,-4 4 11 0,-5 1 2 0,5 2 4 15,-7 2 20-15,4 1-3 0,-5 5 5 0,3 1 7 16,-2 3 2-16,-1 2 6 0,-4 1-7 0,-1 2-2 16,-2 0 13-16,1 0-5 0,-6 4 6 0,1-4-13 0,-2 1 5 15,-2 0 5-15,-2 7 0 0,-5-3-13 0,3-5 10 16,-4 5-10-16,-3 3 1 0,3-5-12 16,-8-1-8-16,-2-2-41 0,1 0-35 0,-1-3-46 0,-1 1-70 15,4-7-90-15,-5-3-59 0,6-1-68 0,-1-6-90 16,1-5-1471-16,-6-4 656 0,5-7 436 0</inkml:trace>
  <inkml:trace contextRef="#ctx0" brushRef="#br0" timeOffset="66193.857">25138 9312 83 0,'46'-25'405'16,"-10"8"-44"-16,10 0-64 0,5 0-56 0,0 4-74 15,3-1-103-15,2-6-123 0,0 5-462 0,-6-4 175 16,-13 6 114-16</inkml:trace>
  <inkml:trace contextRef="#ctx0" brushRef="#br0" timeOffset="67134.912">14444 12421 2 0,'-11'-5'282'15,"2"1"-3"-15,-3 0-8 0,-1-1-7 0,2 3 5 16,1-1-4-16,-2 2 3 0,2-2 1 0,2 2 0 0,-2-2 4 15,6 3 0-15,-1-2-10 0,5 2-20 16,-9-1-23-16,9 1-18 0,0 0-7 0,0 0-6 0,0 0 3 16,21 11-9-16,8-6-9 0,8 2-8 0,19-6-11 15,9 2-8-15,34-3-14 0,-5-4-4 16,5-4-4-16,-2 1-3 0,8-3-5 0,-7-2 0 0,-2 2-10 16,-31-2-2-16,27 3-1 0,-32 6-7 0,-1-5-5 15,-3-1-6-15,-19 7 1 0,3-5-21 16,-7 2-10-16,-10 5-7 0,-4-3 4 0,0 1-4 0,-8 0-12 15,1 2-2-15,-7-4-3 0,3 3-15 0,-5-2-36 16,-1-1-40-16,0 1-51 0,-2-1-51 0,-2-2-68 16,2 2-43-16,-4-2-71 0,3 0-78 0,-7-3-1417 15,3 2 612-15,-1-2 408 0</inkml:trace>
  <inkml:trace contextRef="#ctx0" brushRef="#br0" timeOffset="71115.11">16873 11705 152 0,'-4'-17'321'0,"3"0"-7"16,-3 1-15-16,-1 7 4 0,1 0-3 0,3 2 13 0,1 0-13 15,-4 2-12-15,4-2-38 0,-2 3-31 16,2 4-18-16,0 0-21 0,0 0-5 0,0 0-4 15,6 18 5-15,-2-2-13 0,2 11 4 0,-2 1-2 0,1 5 0 16,-1 11-7-16,3 4-13 0,-5 0-2 0,2 1-1 16,-3-2-8-16,3 5-13 0,-8-4-9 15,4 1-9-15,0-3-8 0,-1 4-9 0,-2-3-6 0,0 1-10 16,1-2-5-16,-3-2-3 0,5 4-10 0,-5 1 0 16,2-13-12-16,-1 8-6 0,3-8-13 0,1-3-31 15,-5 2-30-15,4-2-53 0,1-1-53 0,0-6-61 16,3 1-41-16,1-7-46 0,0-4-50 0,4-6-54 15,-1-2-1121-15,5-1 505 0,-8-5 338 0</inkml:trace>
  <inkml:trace contextRef="#ctx0" brushRef="#br0" timeOffset="72387.117">16927 12365 189 0,'-10'-17'355'0,"2"8"-29"15,0-4-26-15,3 7-20 0,-4-4-13 0,8 4-8 0,-1-2-20 16,4-2-11-16,8 3-31 0,3-2 4 0,6 1-23 16,13-1-7-16,1-1-14 0,4 2-20 0,14 0-2 15,2 4-18-15,-2 0-11 0,0 1-8 0,-1-2-9 16,-9 3-14-16,-3 1-9 0,3-2 0 0,-3 1-14 16,-2-3 0-16,-4 5-4 0,-1 0-9 0,-3 0-6 15,-9-2-1-15,-1 0 1 0,-5 0-5 0,0 2 0 16,-6-1-1-16,2-1 8 0,0-1 13 0,-4 2 11 15,0-2 13-15,-1 2 15 0,-4 1 7 0,7-1-7 16,-7 1-8-16,0 0-8 0,0 0-5 0,-5 11-4 16,1-4 1-16,-4 4-6 0,-1 5 2 0,-2 6-2 15,0-4-2-15,2 6-2 0,0-5 0 0,2 7-7 16,0-1-1-16,2-1-3 0,5-4-5 0,-1 7-4 16,1-2-3-16,1 0-4 0,6 1 0 0,-4-6-1 0,0 4-2 15,5-4-8-15,1-2 1 0,-2-1-1 0,5-2-1 16,0-1-7-16,3-4-9 0,0 0-13 0,2-3-12 15,0-2-9-15,4-3-7 0,-2-2-16 0,4 0-1 16,-1-7-5-16,-3-3 3 0,7-2-1 0,-5-5-12 16,0-5 1-16,0 0 0 0,1-6 6 0,-6 0 8 15,5-18 2-15,-6 13 6 0,-2 1 3 0,0-2 12 16,-4 5 3-16,-4 3 12 0,-1 0 9 0,-4 1 11 16,-1 8 8-16,-2 6 9 0,-1 0 7 0,-1 0-1 15,-1 3 0-15,-3-1-7 0,0 3 0 0,-5 5 1 16,1 0-5-16,-5 2-1 0,1 3-3 0,-4 1-1 15,-6 5 1-15,2 4 9 0,-1 0-14 0,4 2-3 16,7-3-8-16,-2 1-5 0,6 3-21 0,1-4-11 16,3 1-2-16,3-3-5 0,5-2-24 0,2-4 8 15,-2 3-5-15,3-3-3 0,5 1 1 0,1-3 7 16,6-1 8-16,2-7 0 0,-3 1 17 0,4-3-7 0,-1-6 9 16,4-1 5-16,-1-8 0 0,-3-2 14 15,0-3 9-15,0-5 14 0,-5-2 14 0,6-11 9 16,-5-3 4-16,-1 2 18 0,-3-1 15 0,-2 0 14 0,-2 12 16 15,-1 2 12-15,2-1 16 0,-5 2 6 0,1 5 17 16,-2 9 17-16,0 3 6 0,-2 2 5 0,2 3-5 16,-1 1-16-16,-1 5-16 0,1 0-16 0,0 4-9 15,0 0-8-15,0 0-10 0,1 25-5 0,1-5 1 16,-5 11-5-16,6 1-3 0,-1 16-7 0,0-12-7 16,0 12-2-16,1 3-8 0,-1 0-8 0,4-3 3 15,1 3-8-15,3 2-4 0,-1-5-4 0,3 1 1 16,0-2 7-16,6-2-14 0,-7-11-6 0,10 9-18 15,-3-16-22-15,5 0-19 0,0-5-19 0,1-1-22 0,4-4-11 16,2-5-7-16,0-3 1 0,2-6-1 16,-1-2 1-16,1-6 1 0,1-3 1 0,-3-4 6 15,-1-4 8-15,-2-3 1 0,0-4 1 0,-4-2 5 0,-3-5 7 16,7-9 5-16,-8 6-4 0,-5 1 12 0,-1 0 13 16,-2 1 2-16,-4 2 3 0,-3 2 7 15,-4 8 3-15,-1-1 1 0,-6 5-1 0,-1 4 6 0,-2 3 0 16,-4-3 4-16,-9 6 0 0,-5 5 4 0,5 1 1 15,-8 0-4-15,2 6-10 0,0 0-16 0,4 2-4 16,6-1-10-16,3-3-16 0,4 3 3 0,3-1-5 16,1-2 5-16,1 4 1 0,3-5 6 0,0 2 5 15,4-1 4-15,4-1 8 0,-3-1 2 0,6 0 8 16,0-2-2-16,2 2 6 0,2-3-1 0,1 3 2 16,0-2 10-16,3-1-2 0,-2 1 6 0,-2-1-2 15,2 1 15-15,5 3 8 0,2-1 8 0,-2 4 0 16,-1 2 4-16,-2-4 5 0,-1 7 7 0,3-2-1 15,-3 1 5-15,3 4 21 0,-3-2-20 0,2 1 3 0,4 2-12 16,-5-3-2-16,-1-1-1 0,6 10-2 16,-2-4-1-16,-2-5-2 0,1 0 1 0,-4 0-3 15,4-5 5-15,-3 2-9 0,-2-3 2 0,0-2 0 0,0-3-1 16,2-1-6-16,-1-2 5 0,3-3 4 0,-2-2-12 16,1-3 9-16,2-3-2 0,-2-2-6 15,6-8 22-15,-6-5-9 0,7 0 3 0,-5-3 8 0,-1-2 14 16,7-14-8-16,-5-2 8 0,1 2-3 0,-5-4 2 15,1 2-6-15,-3 0 14 0,-3 1 19 0,1 1 11 16,-7 12 11-16,-1 4 10 0,-2 3-2 0,0 1 5 16,-2 7 23-16,-1 5 5 0,-3 1-2 0,-2 5-11 15,-1 1-12-15,0 3-7 0,-2 4-4 0,-1 5-6 16,1 6-6-16,-7 9-4 0,0 3-3 0,4 5-7 16,4 1-5-16,0 0-6 0,3 4-7 0,2 1 1 15,1 0-11-15,8 1-4 0,-3 0-3 0,6 11-2 16,-1-10-5-16,3 9-5 0,-1-10-15 0,1-1-17 15,-2-2-37-15,3-4-38 0,-1-1-26 0,3-4-34 0,-1-7-27 16,0-1-47-16,3-1-15 0,-1-2-48 16,4-4-33-16,-3-1-30 0,-1-5-42 0,5-2-64 15,-4-2-1105-15,-5-5 518 0,0-1 346 0</inkml:trace>
  <inkml:trace contextRef="#ctx0" brushRef="#br0" timeOffset="72586.845">18230 12125 5136 0,'-50'-11'109'0,"17"1"-46"16,5 3-29-16,9 1-1 0,7 3-45 0,7 0 0 15,4 0-8-15,6-3-5 0,11-2-8 0,16-4-9 16,16-2 1-16,11-6-9 0,29-1 0 0,-27 4-13 16,33-5-27-16,-4 7-31 0,-30 3-61 0,32 1-73 15,-28 3-121-15,26-7-959 0,-33 7 445 0,3 1 296 16</inkml:trace>
  <inkml:trace contextRef="#ctx0" brushRef="#br0" timeOffset="74465.56">20953 12252 196 0,'9'-9'246'0,"0"-2"-7"16,-2 0-14-16,-1-5-9 0,5 0-2 0,-3-1-4 15,1 0-3-15,-5-2-4 0,6-5 1 0,-6 5-11 16,-3 0-7-16,-1 0-13 0,3-7-12 0,-6 5-4 16,3 4 1-16,-5-3-12 0,4 3 8 0,-8 0-7 15,0 1-7-15,0 1 7 0,-5 2-8 0,1 1 1 16,-3 3-5-16,-4 2-6 0,-1 4-9 0,-9 3-12 0,1 3-8 16,-3 4-3-16,-3 6-9 0,2 3-6 0,-11 8-11 15,14-1-7-15,0 1-8 0,0 2-6 16,8 1-2-16,-2 1-5 0,6 1-8 0,4-1-9 0,3 0-16 15,8 4-17-15,3-5-18 0,8 1-9 16,7-6 3-16,4-2-4 0,3-1-3 0,6-2 7 0,4-7-8 16,0-1-12-16,4 1-2 0,-2-7 2 0,-1-1-7 15,3-4 7-15,0-2 6 0,-4-2 1 0,0-1 7 16,-1-3-1-16,-2 1 9 0,-1-4-5 0,-1-2 13 16,-3-2 7-16,0 0 10 0,-2-1 13 0,-5 8 8 15,-3-1 17-15,-3 5 14 0,0 0 18 0,-6 1-3 16,-1-1-1-16,1 3 0 0,0 2-3 0,-3-2-6 15,2 2-9-15,-4 1-2 0,0 0-1 0,0 0-10 16,1 5 3-16,-2 7-8 0,-1-2-1 0,-2 2-2 16,1 4-7-16,1 0-2 0,0 0-22 0,-1 2-8 15,3-1-15-15,0-1-11 0,3 1-27 0,1-5-21 16,1 2-8-16,0-1-6 0,5 1 4 0,0-7 5 0,-1-2 8 16,2 1-4-16,-1-4 13 0,3-2 2 0,-1-2 5 15,-1-5 12-15,3-3 4 0,0-5 11 16,0-7 2-16,2-2 14 0,-4-2 14 0,1-3 11 0,-4-1 9 15,-1-2 11-15,1-1 8 0,2 0 18 0,-2 1 19 16,0 1 18-16,1 1 14 0,1-1 2 0,0 6 6 16,-1 1-1-16,-1 7 0 0,0 5 0 0,4 0-5 15,-4 3-8-15,0 1-6 0,1 5-8 0,2 3-5 16,-1 3 3-16,3 2-7 0,2 4-1 0,-1 2-9 16,5 6-8-16,-2 2-4 0,-4-2-1 0,0 7-7 15,1-2-3-15,-3 1-2 0,-4-3-1 0,2 2-3 16,-5-3-3-16,-4 1-4 0,-1 6 2 0,-2 0-5 15,-6 2-1-15,-5-1-5 0,0-3-12 0,-2 2-12 0,1-4-10 16,-4-1-6-16,2 1 0 0,2-8-3 16,1 1 3-16,0-3 0 0,5-4 4 0,1 2-1 15,-2-3 4-15,4 0 1 0,0-2-3 0,1-1 1 16,1-1-2-16,1 0 1 0,0 1 2 0,2-4 3 0,0 3 6 16,0-3-1-16,7 3-1 0,-7-3 7 0,19-3-2 15,-8 0 2-15,7-1 2 0,1-1 2 16,1 0-2-16,6-5 2 0,1-1-1 0,4 0 4 0,-2-1-3 15,-3 2 0-15,1-5 3 0,0 2-9 0,-1-5 11 16,-1-1 0-16,0 2 2 0,2-4-1 0,0 0 5 16,-8-4-9-16,5 0 3 0,-1-1 2 0,-2 5 0 15,1-8-2-15,-5 1-1 0,0-3 0 0,-2 4 3 16,-2-2-4-16,1 0 2 0,-6 3 5 0,-2 1 11 16,1 1 13-16,-5 9-3 0,1 3 3 0,-2-5-2 15,4 7 8-15,-6-1 7 0,2 6-6 0,0-2-5 16,1 3-1-16,-1 1-5 0,-1 3-2 0,10-1-5 15,-10 1-1-15,17 8 0 0,-7-1-5 0,0 3 1 16,6-1-1-16,-2 5-2 0,-2 3 0 0,4 3-2 0,0 0 0 16,-2 1-5-16,-1-4-4 0,1 5-10 15,-2-4-6-15,-5 0-4 0,1-1-2 0,-3 0-5 0,-1 1 2 16,-5-1 2-16,-2 0 3 0,-1 0 7 0,-1-1-3 16,-4 1 4-16,-2-3-2 0,-5 1 4 15,-1 4 2-15,2-7-3 0,0 2 2 0,0-3 1 0,0-1 1 16,2 1-2-16,1-5 3 0,3 0 1 0,0 1-1 15,4-2 2-15,0 0 0 0,4 5-1 0,0-5 4 16,1 0-4-16,1 3 5 0,5-2-1 16,-1 4 0-16,4-5-1 0,3 4 0 0,7-2 2 0,3-1-6 15,6-1-3-15,1 1-9 0,2-4-10 0,-2-4-6 16,3 3-1-16,-3-4-4 0,1-2-9 0,-1 2-4 16,1-4 3-16,0 0 2 0,-4-5-6 0,3-2 5 15,-3-1 0-15,-1-2 6 0,0-3 1 0,0-1 1 16,-3-1 5-16,-3-4-1 0,0 1 5 0,3-3 9 15,-4-2 4-15,0 1-1 0,-5 2 1 0,-4-1 8 0,-3 1 2 16,-2 3 28-16,-4 6 7 0,-4 1 3 16,-1 2 13-16,-1 1 14 0,-5 1 7 0,-1 1 3 15,-4 2 7-15,1 3-4 0,-2 4 6 0,-2 2-3 0,2 4 7 16,0 3-3-16,0 2-3 0,2 5-5 16,-4 6-5-16,0 3-3 0,3 2-2 0,1 2-8 0,-1 2-5 15,2 0-3-15,3 1-7 0,3 3-3 0,4-3-2 16,3 0-4-16,2 3 3 0,2-1-10 0,3-2-12 15,4 0-25-15,3-5-35 0,4 0-31 0,-4-9-15 16,4-2-27-16,4 3-17 0,-1-7-13 0,1-2-10 16,4-4 15-16,6 0 4 0,-4-6 17 0,1-3 12 15,0-4 9-15,1-2 16 0,1-5 8 0,-1-3 9 16,-5-4 23-16,2-5 8 0,7-7 16 0,-1-4 9 16,0 0 17-16,-6-7 10 0,0 0 12 0,1-7 8 15,-5-3 16-15,6-19-10 0,-7 20 34 0,-6 3 15 16,0-2 16-16,-4 0 11 0,-5 4 12 0,-1 7 21 0,-4 12 21 15,1-2 22-15,-4 5 6 0,2 10 5 16,-1 1-1-16,1 6-7 0,0 3-18 0,0 1-15 16,0 4-17-16,0 4-10 0,0 0-18 0,0 0 2 0,-4 17-8 15,3 3-8-15,1 7-9 0,0 2-9 0,-1 3-9 16,1 5 0-16,1 9-12 0,3 0-4 0,-2 2 0 16,3 1-8-16,-3-1-6 0,-1 1-3 0,2-2-17 15,-1-12-29-15,-1 1-30 0,-1 10-29 0,3-9-36 16,1-5-36-16,3-1-36 0,2-5-19 0,2-2 7 15,4-2 4-15,-1-8 21 0,1-6 17 0,3-2 11 16,0-1 15-16,0-6 13 0,1-3 18 0,2-2 8 16,-5-4 22-16,9-5 18 0,0-4 22 0,-1 1 15 15,2-7 12-15,12-7 16 0,-11 4-1 0,-4 1 11 16,17-10 13-16,-14 11 15 0,1 2 16 0,0 2 8 16,-2 2 2-16,1 1 4 0,-3 5 2 0,3 2 0 15,-9 4-3-15,2 6-2 0,-1-1-5 0,-1 2 4 16,3 2-15-16,-4 4 2 0,-2 7 4 0,-1-3 7 0,1 4-15 15,-4 0-3-15,2 4-4 0,-5 0-5 0,1 1-11 16,-3-1 8-16,3 11-7 0,-4-10-8 16,-3 2-1-16,-1 6-5 0,0-9-3 0,0 8-7 0,-4-6 2 15,2 7-3-15,-5-6-7 0,2 6 2 0,0-9 1 16,-3 1-10-16,3-1-17 0,-2-3-13 0,0 1-22 16,3-6-23-16,-2 3-39 0,2-5-37 0,0-2-37 15,-1 0-57-15,1-3-61 0,-5-2-63 0,-1-1-75 16,-4-2-85-16,-6-7-1240 0,-8-9 586 0,-16-8 392 15</inkml:trace>
  <inkml:trace contextRef="#ctx0" brushRef="#br0" timeOffset="74601.98">22850 11976 162 0,'1'0'370'0,"-1"0"-30"16,15 3-43-16,4-1-24 0,12-2-32 0,6-2-23 15,21-4-23-15,2-2-16 0,6 0-22 0,24-11-22 16,-29 7-28-16,0 0-39 0,-2-1-46 0,-4-2-66 0,-8 1-92 15,-12 0-726-15,-3 3 288 0,-8-3 190 0</inkml:trace>
  <inkml:trace contextRef="#ctx0" brushRef="#br0" timeOffset="78885.115">6105 1534 166 0,'-4'-3'174'0,"-5"-2"-2"0,2 2 3 0,-5-4-1 16,-1 0-8-16,-6 4 0 0,0-3 9 0,-10 0 0 16,3-5 2-16,-2 8 11 0,-2-3-17 0,0-1-4 15,2 0 2-15,1-2-12 0,0 2 2 0,-1-2-28 16,1-2-7-16,-2 4-16 0,1-4-4 0,-3 3-11 16,0-2 6-16,2 1-22 0,-2-1-4 0,2 4-7 15,-2-3-1-15,1-1-2 0,-2-1-6 0,-2 5-2 16,5-6-6-16,-2 2 34 0,4 0-4 0,-4 0-6 15,4-1-5-15,0 1-6 0,-4 1-10 0,13 2-4 16,-10-2-3-16,-1 3-8 0,2-3 2 0,0 3-10 16,5 1 1-16,2 0 0 0,-8-2-1 0,1 2 0 15,0 0-10-15,4-1-22 0,5 1 24 0,-5 2-2 16,2 0-6-16,-8-1-1 0,9 0 0 0,-8 2 0 16,1 1-2-16,-1 1-3 0,-2 1-7 0,2 2 2 15,-5 2 2-15,1-3-2 0,-1 2 2 0,1 3-4 16,-4 0 4-16,4-2-1 0,-6 4 0 0,5-1-6 15,0-1-10-15,1 1 18 0,1 1-10 0,0 0 12 16,1 0-3-16,0 2-2 0,-2-1-4 0,-1-2-2 16,1 5 13-16,0 1-8 0,1-2 4 0,1-2 0 15,-4 1-8-15,5 3 0 0,1-2 2 0,0 0-2 16,1 1 5-16,-1 3-5 0,0-2 8 0,-3 1-2 16,3 0-5-16,-1 3-19 0,1-3 26 0,-3 2-4 15,0 1 6-15,2 1 1 0,2 1-17 0,1-2 15 16,2 2 2-16,-3-2-9 0,1 2 2 0,0 0 6 15,-2 1 3-15,5 1 3 0,2-1-1 0,-2 0-5 16,-1 2 1-16,4-3-1 0,-1 2 5 0,-3-2-3 16,5 3 4-16,-3-1-5 0,3 0-1 0,-3 0-2 15,3-1 1-15,0 4 11 0,3-1-6 0,-1-2 5 16,-1 3-3-16,1-2 6 0,-1 4-4 0,3 0 3 16,0-1 1-16,-2 0 0 0,4 1-2 0,-1-1 2 15,0 1-2-15,5 0-3 0,-4 0 5 0,2 1-4 16,1 1 0-16,-1-2 0 0,1 2 3 0,0-2 2 15,-2 2 7-15,1 2 3 0,2-2-1 0,1-1-4 16,-3 2 6-16,2-1-2 0,0 0 0 0,-1-2 0 16,1 1-1-16,1 2-2 0,-2-3-1 15,1-2-1-15,0-1 1 0,4 2-5 0,-4-2 0 0,4 0-2 16,-2 3-2-16,2 2 1 0,0 0 3 0,1-3-6 16,3 1 2-16,-6 4-2 0,3-2 1 0,1 3-2 15,-2-2 4-15,0 0-1 0,1 1-3 0,0 0 5 16,0 2-5-16,1 1 0 0,-1-1 1 0,0-1-5 15,4 1 3-15,0-1-2 0,2 0 0 16,0 0-2-16,-2-3 3 0,4 2 0 0,-3 0-3 0,3-4 2 16,2 2-1-16,-2 0-5 0,1 0 4 0,0 2 0 15,0-2-1-15,4 0-3 0,-3-2 3 0,6 2 0 16,-3-2-1-16,2 5 0 0,2-5-3 16,4-1 3-16,-4 0-3 0,-2-4-2 0,2 5 4 0,1-4 0 15,1 1-2-15,-4-7 0 0,1-2 2 16,0 2-2-16,6 4 0 0,-7-4 0 0,2-5-1 0,4 2 4 15,-1-1 0-15,2 7-5 0,4-2 5 0,-8-4-2 16,2-3-1-16,0-1 2 0,0 0-2 16,2 1-1-16,-1-2 4 0,1 0-3 0,1 3 4 15,0-4-2-15,-2 0-4 0,2 0 3 0,0-2-1 0,-1 2-1 16,0 0-2-16,-1-1 1 0,0 3 1 16,0-4-7-16,-6 0 3 0,7-1 7 0,-5 1-2 0,0 3 2 15,4-2-5-15,-6-2 4 0,3-1-2 0,-5 2 0 16,5-2 2-16,-4 3-3 0,2-2 2 0,2 0-2 15,-3-1 0-15,2 3 1 0,-1-1 1 16,1-4-7-16,0 3 3 0,-1 0 3 0,5 3 0 16,-1-3 1-16,-1 3-4 0,2-3 3 0,-2 1-1 15,2 1 1-15,-3-3-8 0,-2-1 9 0,3 4 2 0,-1-2-2 16,-1 0 0-16,-2-2-1 0,0 3-1 0,3 0-6 16,0 1 8-16,0-2-3 0,-3-2 2 15,0 2-1-15,1 1 3 0,-4-1-3 0,2 0 0 16,4 0 1-16,-5-3 1 0,5 4-2 0,-5-1 3 15,0-1-4-15,5 1-5 0,-1 0 9 0,1 2-6 16,1-3 7-16,-1-2-1 0,-3 2 1 0,5 0-2 0,2 0-1 16,-5-1 1-16,3 2-1 0,2-3-1 15,-5 3 2-15,0-2 0 0,1 0-2 0,0 1 0 16,0-3 4-16,1 5-1 0,-1-1-4 0,-1 0 2 16,0-3 2-16,0 4-3 0,1-2 0 0,-1 0 0 15,6 0 3-15,-4 2 0 0,4-3-1 0,-6-1 3 16,5 3-3-16,0 0 1 0,-3-2-1 0,4 0 0 0,1-1 1 15,-1 2-2-15,0-1-2 0,3 2 3 0,-1 0 3 16,7-1-3-16,-7 1-8 0,-2-1 10 16,4 3 0-16,-2-3-1 0,-1 1-1 0,0-3 0 15,1 3 3-15,1 0-11 0,-2 1 10 0,-1-3 1 16,3 1-1-16,-3 1-2 0,4 1-1 0,-5-3 0 16,5 4 1-16,-1-3 2 0,-3 1 0 0,1-3-2 0,2 5 2 15,1-3-1-15,-4 1-1 0,8 2 2 0,-4-3 2 16,-2-2-1-16,-1 3-1 0,7 0-1 15,-6-1-8-15,7 2 10 0,-8-3-4 0,9 1 4 16,-1 1-2-16,-6-2 0 0,6 1-1 0,0-1-1 16,0 1 2-16,-1 0-2 0,1 0 2 0,3 1-1 15,-3-1 2-15,0 1-1 0,2-2-2 0,-1 1-1 16,0 2 4-16,1-4-2 0,-1 0-10 0,0 1 6 16,2-1 7-16,-1 1-3 0,1 2 2 0,-4-3-4 15,4 3 4-15,0-5-4 0,-1 2-1 0,1 2-3 16,4 1 5-16,-2-1-1 0,0 0 2 0,4 1 0 15,0 0-3-15,1-2 1 0,2 3 3 0,11-4-4 16,-14 1 2-16,0 0 1 0,4 2-4 0,8 2 4 16,-15-4-12-16,-2-2 13 0,4 3-5 0,0-2 5 15,1 0-2-15,0 0 1 0,1-2-3 0,-2 3 5 16,4-3-3-16,12 0-2 0,-14 2 3 0,1-4-2 16,-1 2 3-16,0 0-3 0,3 0 1 0,-5-2-2 15,18 2 0-15,-19-1 3 0,6-1-3 0,-5 2 2 16,1-3-4-16,-1 1 2 0,2 0 2 0,-1 1-2 15,-2 0 1-15,17-2 0 0,-20 2-8 0,5-3 10 16,-4 0-3-16,1 1 3 0,0 2-3 0,1-1-1 16,-1 2-8-16,-2-3 11 0,4 1-3 0,0-2 5 15,1 2-5-15,-1 1 1 0,3-3 2 0,-2 3-1 16,1-3-1-16,0 0 2 0,-3 1-1 0,0 2-8 16,1-1 7-16,-3-1 1 0,0 1 2 0,-1 1-2 15,3-3 0-15,-5 2-9 0,0 2 8 0,-1 0 5 16,2-3-4-16,-8 3 2 0,6-3-3 0,-7 2 0 15,0 1 0-15,6-3 1 0,-7 1-1 0,0 1 2 16,9 2 1-16,-9-2-2 0,2-1-3 0,-2 1 3 16,1 2 1-16,-1-1-2 0,0 0 1 0,1-1-1 15,-1 0 3-15,8 1-4 0,-1 0 1 0,3 0 2 16,-2-3-2-16,1 3 1 0,-1 0-2 0,2-2 2 16,4 0-9-16,-4-2 10 0,6 2-1 0,-4 0 4 15,2 2-6-15,3-2-1 0,-5 2 3 0,6 0-1 16,-1 0-1-16,-2 0 1 0,-2 2 0 0,0 2 1 15,0 0-3-15,-2 0 0 0,0-4 0 0,-1 4 4 16,-1-1-3-16,1 0 4 0,-2 0-5 0,0 1 6 16,1-1-4-16,-2-3 1 0,2 1-1 0,-1 0 3 15,0 1-1-15,1 0 5 0,-1-2 0 0,-2 0-5 16,1 0 9-16,4-2-2 0,0 2 0 0,1-3 1 16,1 2-2-16,0 1-4 0,-2-3 7 0,5 1-6 15,-5 1 3-15,-3 0-1 0,4 0 1 0,-3 1-3 16,0-2 1-16,1 2-2 0,-3 0 4 0,2 0-6 15,-5-2 4-15,2 1-3 0,-5 1 2 0,6 0 0 16,0-2 1-16,-5 1 0 0,-4 0-1 0,12-2-7 16,-3 3 8-16,0-4-4 0,0-1 4 0,4 2-1 15,-2-2-4-15,0 0 4 0,6 1-8 0,-4 0 3 16,0-2 5-16,-1 1-9 0,-1 0 7 16,2 3 2-16,-1-3 2 0,-3 0-2 0,4 1-1 0,-3 1 2 15,1-2-3-15,-1 2 0 0,3-1 0 0,0 0 0 16,-1 0-1-16,1 2 1 0,2-4-1 0,-1 3-3 15,3 0 0-15,0-2 3 0,0 2-6 0,1-1 6 16,2 0-6-16,-3 0 6 0,1 0-2 0,0 1 1 16,4-3-3-16,-3 3-6 0,0 0-3 0,2 0 5 15,0-2 3-15,-3 1-2 0,0-1-1 0,-1 1 4 16,0 1-4-16,1 3 0 0,-3-4 0 0,2 1 4 16,1 2-12-16,0-3 7 0,-1-1-1 0,-3 3 0 15,4-1 0-15,-1-2-2 0,2-2-1 0,2 1-6 16,-2-2 0-16,13 0-2 0,-14 1 0 0,16-2-3 15,-16 0-1-15,0 2-2 0,15-4-2 0,-15 1-6 16,3-1 7-16,11 0 1 0,-14 1-3 0,-1-1 7 16,-2 3 1-16,2-3 2 0,-4 1-1 0,4-5 4 15,-5 4 1-15,2-1 0 0,0 0-2 0,-1-4 4 16,4 0 0-16,-3 0-1 0,-1-2-3 0,-3-2-1 16,3 2-1-16,0-3-4 0,0 0 2 15,9-6-5-15,-11 6 0 0,-1-1 1 0,9-8 0 0,-7 5-3 16,-3 0 3-16,14-9 3 0,-17 7-2 0,9-11 0 15,-4 1 0-15,-8 11 0 0,9-11 4 0,-8 6-2 16,-4 7 5-16,-1-8 1 0,1 2 0 0,-1-1 1 16,0 0 4-16,0-2-4 0,4-9 6 0,-6 12-4 15,-2-1 6-15,0 1-4 0,-1-2 5 0,1 0-3 16,-4 1 1-16,3 0 4 0,-7-4-6 0,2-1 5 16,-3-11 0-16,-2 12 0 0,-2-15 0 0,2 2 4 15,-3 12-3-15,-4-9-9 0,1-3 11 0,0 13 0 16,0 1-2-16,-5-16-1 0,3 4 2 0,0 12-5 15,0 0 1-15,1-2 2 0,-2 2-1 16,3-1-2-16,-7-11 2 0,4 11 4 0,-1 2-3 16,1-4 3-16,-2-8-5 0,-3 11 1 0,4 1 0 0,-1-3 0 15,-2 2 0-15,-5-10-2 0,1 11 0 0,0 1-1 16,-8-13 3-16,4 14 0 0,-1-1 2 0,0 1-3 16,-7-11 3-16,5 13-5 0,-2 1 2 0,1-1 1 15,-2 2 1-15,-7-11 0 0,4 10-3 0,-7-7 5 16,7 12-4-16,1-3 0 0,-3 1-9 0,2-2 6 15,-1 2 11-15,-12-5-7 0,11 6 1 0,-2-1-1 16,-10-6 5-16,3 2-1 0,-3 0-7 0,9 12 0 16,-10-10-9-16,10 6 14 0,-2 3 0 15,-10-9 4-15,-1 4-6 0,2-1 0 0,8 8-2 0,-10-7 2 16,11 4 5-16,-2 5-7 0,-7-12 5 0,10 10-1 16,-2 1-1-16,0-2 0 0,-1 1 0 0,-1 3 2 15,-9-5 2-15,-2 1 0 0,10 5 2 0,-9-6 2 16,-3 4 6-16,14 3-4 0,-14-3 4 0,2 3 3 15,10 0 0-15,-11-4 4 0,12 4 0 0,-3 1 9 16,4 3 4-16,-1-3 0 0,0 0 0 0,-1 1 0 16,-12-3 0-16,13 3-3 0,-2 1 0 0,1-2 1 15,0 1-2-15,2-1 2 0,-1 0 0 0,2 2 1 16,-1-1-1-16,0-1 3 0,-1 0 0 0,-4 1-2 16,-9 0-1-16,13 1 0 0,-3-1-4 0,2 1 0 15,-14-1-4-15,12 2 2 0,2 1-5 0,-13-3 4 16,0 1-3-16,12 4-1 0,-1-3-4 0,0 3 0 15,-10-3 3-15,9-2-3 0,-9 2-1 0,-1-3 0 16,11 6 3-16,-11-4-5 0,2 0 6 0,9 6 2 16,-15-1-3-16,-2-3-3 0,-1 1-2 0,4 0 3 15,-2 0-3-15,-2 0 3 0,1 1-2 0,-6-1-1 16,3 5 0-16,-5 0-3 0,-23-3 1 0,23 3 0 16,-3-1-3-16,2 2-4 0,-25-1-1 0,28 0 6 15,2 0-3-15,-3 0 4 0,5 0-3 0,1 3 2 16,0-3-1-16,4-3-4 0,1 6 3 0,-1-1 0 15,3 2 1-15,11-1-2 0,1-2 1 0,-12 1-1 16,12 0 1-16,1-2-4 0,0 3 2 0,-2-2 3 16,2 0-1-16,-3 2-7 0,1-1 2 0,3 1 0 15,-1 1 3-15,-3 0-2 0,0-1 3 0,4 0 0 16,-15 2-4-16,14 1-1 0,1-2 5 0,-12 0-4 16,10 4 2-16,1-4-2 0,0 1 2 0,0 2 2 15,3-4-4-15,-3 0 2 0,6 0-4 0,2 3 3 16,3-2-4-16,-1 1 7 0,-1-2-5 0,1 2 2 15,-2-1-1-15,1-1 3 0,2 2-9 0,-1-4 4 16,-3 3 8-16,8-2-4 0,-6 3 0 0,-1 0 1 16,-1-3 0-16,0 6 2 0,-5 0-2 0,0 0 0 15,0 0-4-15,-2-2 0 0,1 2 4 0,-1 2-1 16,-2-2 2-16,1 3-1 0,0-4-5 0,1 4 4 16,-13 0-1-16,15 0 5 0,0-2-4 0,5-2 3 15,-1 1 1-15,4-1-1 0,2 0 2 0,4 0-1 16,-5 0-1-16,-1-2 6 0,0 1 0 0,7 0-2 15,1-3 2-15,1 1-3 0,2-1 2 0,-1 2-2 16,5-1-1-16,-3 2 2 0,-2-2-3 0,3 0-2 16,-2 4 0-16,-1-2 6 0,-1 1-9 0,1 0 8 15,-5 2-2-15,5-1 1 0,-2 1 2 0,1-2 0 16,-7 3 3-16,3 2 5 0,-4 3 5 0,-1-3 3 16,-3 3 0-16,3-3-1 0,0 2 0 0,1 0 1 15,1-1 1-15,-5 2-2 0,3-1 3 0,-2 0 2 16,1-2 2-16,6 4-7 0,-3-5 5 0,7-4-4 15,3 3 3-15,-2-1-3 0,0-1 2 0,4 1 1 16,-4-2-4-16,1 0-1 0,-1 1 9 0,3-3 2 16,4 2 7-16,0-2-5 0,1-2-4 0,-1 2-5 15,3-1-7-15,-1-1 7 0,1 0 1 0,2 1-3 16,6-4 2-16,-9 4-5 0,9-4 1 0,-8 4-6 16,8-4-3-16,0 0 3 0,-8 4-2 0,8-4 1 15,0 0-3-15,0 0-12 0,-12 1 13 0,12-1 5 16,0 0-2-16,0 0-2 0,0 0-8 15,0 0 3-15,0 0-3 0,0 0-14 0,0 0-23 0,0 0-40 16,-8 1-48-16,8-1-59 0,0 0-68 0,0 0-84 16,0 0-113-16,0 0-132 0,0 0-1336 0,0 0 636 15,0 0 424-15</inkml:trace>
  <inkml:trace contextRef="#ctx0" brushRef="#br0" timeOffset="102440.636">14099 2576 26 0,'-2'-2'174'0,"2"2"6"0,-4-4-6 0,4 4 1 16,-4-2-9-16,0-1-6 0,4 3-5 0,0 0-6 16,-4-4-9-16,4 4-7 0,0 0-2 0,-5-2-11 15,5 2-6-15,-3-3-3 0,3 3-12 0,0 0 1 0,0 0-11 16,0 0-9-16,0 0-4 0,-6-2-9 15,6 2-6-15,0 0-5 0,0 0-4 0,0 0-5 16,0 0 1-16,0 0-4 0,0 0 7 0,17 14-3 16,-8-12 7-16,2 2-2 0,7 0 4 0,12 5-5 15,0-8 3-15,6 3-2 0,16-1 1 0,3 3 4 0,5-4 7 16,4 0 0-16,0 0 8 0,0-2-21 16,4 3 2-16,21 0 0 0,-30-2-2 0,0 2-9 15,-3-3 0-15,-5 3 1 0,-11-1-10 0,-2 1-7 16,-1-2 3-16,-4-1 1 0,-3 1 3 0,-10 1-7 15,2-2 5-15,-7 0-7 0,-3 1-2 0,-1-1 5 16,-3 0-3-16,-1 1 7 0,-1-1 8 0,-1 0-1 0,-5 0-1 16,9 0 8-16,-9 0-3 0,0 0 1 15,9 3-13-15,-9-3 6 0,0 0-2 0,0 0-17 16,0 0-34-16,0 0-47 0,0 0-67 0,0 0-79 16,0 0-77-16,-27 2-96 0,9 0-833 0,-10 1 405 15,0-3 270-15</inkml:trace>
  <inkml:trace contextRef="#ctx0" brushRef="#br0" timeOffset="103612.041">16230 1605 113 0,'4'-4'175'0,"-4"-1"-19"0,3-2-18 15,-2 2 1-15,-2 1 2 0,2-3 7 0,-1 3 12 16,0-2-7-16,0-2-10 0,0 1-13 0,-4 2-8 16,0-3-2-16,1 4-2 0,-5-1-6 0,2 2-10 15,-1-1-7-15,-8 1-7 0,-2 1-7 0,2 2-12 16,-4 4 3-16,-11 1-4 0,4 5 1 0,-4 2-5 15,2 6-2-15,1-4 1 0,-1 10-1 0,-1-5-6 16,-1 6-3-16,-3 9-6 0,0 4-5 0,7-9 9 16,-2 9-14-16,4 4-3 0,5-10-3 0,-2 11-3 15,6 2 3-15,1-11-12 0,6 0-1 0,-2 10 7 16,4-10-4-16,6 3-5 0,0-3-2 0,5-4-1 16,4 4-1-16,1-9 5 0,8 5-3 0,0-7-5 15,6 3 1-15,2-6 1 0,3 2-3 0,2-4-1 16,2-3 7-16,17-1-6 0,-13-8 2 0,15 0-5 15,-2-6 8-15,5-4-5 0,1-1-2 0,-1 0-4 16,0-7 7-16,-4-2-8 0,0-1 5 0,-6-3 3 16,-11 1-7-16,1-1 3 0,-3-3-3 0,-2 1 0 15,-3-7 1-15,-5 1 4 0,1 1-8 0,-4 1 8 16,-6 0-4-16,-4 5 0 0,1 2 8 0,-6 8 7 16,-3-2 4-16,2-1 6 0,-3 4 2 0,-3 1 8 15,1-2-17-15,-2 4-3 0,-5 2-2 0,-1-1-2 16,-2 2-2-16,-7 2 0 0,6 4-5 0,-8 1 0 15,-5 3-2-15,8 1 3 0,-1 0-5 0,1-1 0 16,4 2-7-16,0-2-3 0,9 0-18 0,-3 0-10 16,2-1 0-16,3 1-5 0,2 0-6 0,-4-1 4 15,7-1 5-15,1 0 1 0,-2-1 2 0,3-1 6 16,1-2 0-16,3 1 0 0,1-1 5 0,1-2 1 16,-1 0 2-16,4 0 3 0,0-1-2 0,-2 1 7 15,3-1 0-15,-2 1-1 0,0 0 4 0,1-3-6 16,0 6 6-16,1-1-1 0,-2-2-1 0,2 5 5 15,2 0 3-15,-2-3-1 0,3 5-3 0,1 1 5 16,-2-3-5-16,1 4 4 0,2-1 0 0,-1-1 4 16,4 2-6-16,5-4 6 0,-11 4-1 0,6-5-1 15,-6 0-2-15,1-4 6 0,2 3-4 0,-6-3 2 16,0-2 2-16,0-1-2 0,-2 2 2 0,1-3 1 16,-2-6-1-16,5-4-1 0,2-5-3 0,1-1 4 15,-3-4-2-15,-1-2 0 0,2-3 1 0,0-3 1 16,2-9-2-16,-5 4-2 0,2-8-1 0,-5-5 1 15,-3 2-2-15,-2-3 3 0,-1 5 4 0,-2 11 0 16,-2 1 10-16,-1 5 4 0,0-2 14 0,-2 16 26 16,2 2 6-16,-1 2 1 0,0 6-14 0,1-2-10 15,-2 4 0-15,3 3-9 0,0 0-1 0,-15 22 5 16,3 1-9-16,-3 5 2 0,1 4-1 0,2 1-5 16,-3 11-4-16,6-11 4 0,-1 3-5 0,2-1-2 15,6 1-4-15,0-3-12 0,6 4-15 0,0-3-20 16,2 1-15-16,3-1-20 0,8 13-40 0,-6-17-34 15,6-2-37-15,2-2-44 0,4-2-39 0,4-6-717 16,0 2 327-16,6-11 218 0</inkml:trace>
  <inkml:trace contextRef="#ctx0" brushRef="#br0" timeOffset="105461.448">17760 1820 245 0,'-9'1'233'0,"-5"6"-16"0,-3 3-3 16,-4 4-6-16,-1 5-19 0,3 1-6 0,-2 3-11 16,1 2-14-16,6 0-15 0,-1 3-11 0,3 1-9 15,3 1-10-15,4-4-12 0,1 1-7 0,3 4-9 16,2-6-6-16,7 0-7 0,-3-5-12 0,5 6-1 16,4-4-7-16,4-4-9 0,-1-4-5 0,-2-2-6 15,4-2-5-15,0-3-13 0,6 0-6 0,-5-7 0 16,8-1-2-16,-5-2-6 0,4-5 1 0,-1-5-7 15,1-1 0-15,3-4-10 0,0-2 6 16,-4-4-4-16,1-3-8 0,9-8 7 0,-12 8 0 0,10-10 1 16,-12 11 7-16,-1-1 4 0,-2 3 17 0,-4 0 9 15,-6 9 8-15,0-1 7 0,-5 5 14 0,2 2 10 16,-2 2 1-16,-2 3-5 0,0-2-12 0,-2 3-1 16,0 3-7-16,0 0-5 0,0 0 4 0,-9 17-2 15,2-4-6-15,-2 4-2 0,0 1-6 0,-1 3 1 16,1 2 0-16,2-6 6 0,3 0-14 0,0 3-5 15,3-3-7-15,2 1-3 0,-1-1-3 0,6-2-2 16,-4-4-5-16,3-4-2 0,0 3-5 0,3-5-1 16,2-1 4-16,-1 1-2 0,5-5-3 0,-4 0 5 15,7-1-5-15,2-4 2 0,3-4-7 0,3-6 2 16,0-1 1-16,3-4-4 0,0-2 7 0,2 1 0 16,-1-1 2-16,-4 1 4 0,2 1 0 0,-4 5 5 15,-6 4 3-15,-2 3 3 0,-6 1 0 0,1 2 11 16,-5-1-10-16,-2 4-2 0,2-2-3 0,-2 3 2 15,-3 1 6-15,6 6-2 0,-3-2 3 0,-3 3-1 16,4 4 4-16,-4 0 3 0,0 1-8 0,1 0 3 16,0 1 0-16,0 3-2 0,4-4 3 0,-5-2-2 15,2 2-2-15,0-2 2 0,1-3-3 0,-1-4 5 16,2 6-2-16,1-7 3 0,-1 4 10 0,4-4-13 16,-2-1 5-16,-6-1-3 0,23-8-1 0,-10 5 7 15,0-8-2-15,2-2 1 0,8-4-1 0,-6-5-3 16,7-2-1-16,-2-4-1 0,-2-2 0 0,3-12-1 15,0 0-3-15,-3-5 1 0,1 1 2 0,-2-2-6 16,-6 2 9-16,2 2 11 0,-6 9 8 0,2 2 17 16,-7 7 12-16,-1 7 29 0,1 3 25 0,-3 6-7 15,0 0-5-15,-1 2-21 0,2 4-6 0,-4 2-5 16,2 2-7-16,-10 11-10 0,-9 9 1 0,0 4-3 16,1 6-2-16,-9 9-14 0,4 6 9 0,0 0-2 15,9-11-9-15,-4 12-3 0,8-11 13 0,-2 10-23 16,5-12 6-16,3 1-9 0,5-1 5 0,2-1-7 15,6-3-11-15,0-3-1 0,4-1-6 0,2 0 9 16,4-5-1-16,0-1-6 0,0-7-7 0,7 0-9 16,0-2 14-16,2-5-4 0,1-4-1 0,3-2-8 15,-1-2-2-15,2-6-5 0,1 0-6 0,-2-7-5 16,1-3-5-16,-1-2 1 0,6-9-10 0,1-1 3 16,-1-1 3-16,-12 6-2 0,-3-1 5 0,-4-2 5 15,-2 0 6-15,-1 5 1 0,-8 7 2 0,-4 5 1 16,-1 0 3-16,-5 3 0 0,-3 3 4 0,-5 3-3 15,-8 3 7-15,-11 6 1 0,-2 3-4 0,-4 3 5 16,2 4 7-16,1 2-8 0,-1 2 4 0,2-1-11 16,6 0-12-16,3 4-16 0,9-2-18 0,3-7-10 15,1 2-7-15,4 1-10 0,5-8-1 0,0 3 6 16,4-3 6-16,0 0 4 0,3-3 11 0,1 0 5 16,2-3-1-16,3-2 13 0,1 0 2 0,4-3 3 15,-1-1 11-15,0 3 9 0,-4-4 0 0,0 2 4 16,-1 0 8-16,-1-2 12 0,0-1 0 0,1 1 11 15,-3 2 4-15,-1 0 3 0,-1-1 5 0,-2 2 3 16,2 0 2-16,-1-2 2 0,-1 3-2 0,2-2-3 0,-1 2 2 16,-6 0 1-16,9-3 2 0,0 1 4 15,2-1 2-15,-4 1 3 0,-2 0 15 0,1-1-3 16,1-1 10-16,2-2-3 0,2-1-2 0,-2-2-2 16,3-5-3-16,0-1-2 0,-1-2-2 0,6-8-10 15,-2 1 3-15,5-5-9 0,-2-2-5 0,0 1-2 0,1-15-4 16,1 1 3-16,1 3-3 0,-3-5 8 15,-3 14 6-15,4-13 11 0,-9 16 16 0,2 3 22 16,-6 8 28-16,1 1 21 0,-3 4 3 0,-2 2-3 16,-1 6-15-16,1-2-18 0,0 1-9 0,-2 5-7 0,0 1-8 15,0 0-3-15,-14 23-4 0,0 2 6 16,-1 5-2-16,-4 13-10 0,-7 0-1 0,7 3-7 16,-3 0-2-16,3-1-5 0,6 1-8 0,-2-1-1 15,3-12 2-15,6-1-4 0,2-3-4 0,0 2-6 16,4-6-2-16,4 1 0 0,1-7-2 0,4-1-3 0,0-1 3 15,8-3-8-15,-2 0 1 0,3-1 6 16,2-6 2-16,7-2-9 0,-1 4 1 0,3-9-4 0,3-2-2 16,-1-7 1-16,3 1-3 0,-1-5-5 15,12-8-20-15,-9 7 8 0,10-12-24 0,-1-3 0 16,2 3-2-16,-19 5 0 0,3-1 0 0,-2 0 6 0,-7 1 10 16,1 1 0-16,-4 3-8 0,-6 7 15 15,-3-1 20-15,-5 2-11 0,2 1 3 0,-2 0 10 16,-4 3-4-16,3 1 8 0,-3-1-6 0,2 3-7 15,-3 2 1-15,0 0 10 0,0 0-10 0,0 0 2 0,-5 16-3 16,2-13 5-16,-1 6-4 0,2 1 2 0,-1 1 3 16,2-2-4-16,1 3 7 0,1-3-12 0,-1 2 0 15,5-1 5-15,-1 1 1 0,4 0-2 16,1-3-5-16,0 2 4 0,5 0 0 0,-3-3-2 16,6 3 3-16,-4-6-1 0,5-1 3 0,-2 0-6 0,4-2 7 15,-2-1 1-15,4 0-2 0,-3-2-2 0,-1-3 2 16,4-2 4-16,-2-1 4 0,6-6-5 0,1 0-5 15,2-3 7-15,-2 1-7 0,0-4 2 0,-7 2 5 16,1-1 0-16,0 0-7 0,-5 4 11 0,-7 7 12 16,0 0 9-16,-3-1 5 0,0 2 1 0,-2 1 1 15,-3 1-6-15,-1 0-4 0,-3 2-5 0,-5 0 0 16,-2 3-3-16,-4 1-1 0,-7 6-3 0,-7 2 1 16,0 3-3-16,0 2 0 0,-5 3-2 0,6 2-3 15,0 1-2-15,0-2 0 0,4 2 9 0,4-2-9 16,6-5-3-16,3 2-3 0,1-3 4 0,5-3-7 15,0 1-8-15,3-3 9 0,-1 0-9 0,2 0 5 16,2 1 4-16,2-2-3 0,1-3-2 0,3-2 5 16,-8-1 4-16,19-3-2 0,-5-3 4 0,5 0 9 15,0-5-12-15,6-6 2 0,2-4-3 0,-1-2 3 16,1-4-2-16,6-12 0 0,2 0 0 0,-3-1 2 16,1-3-3-16,-2-2-1 0,-2 0 1 0,1 1-1 15,0-4-2-15,0 8 16 0,-15 12 6 0,-2 4 17 16,-3 11 10-16,-5 1-1 0,-1 3-6 0,-2 4-9 15,1 3-2-15,-3 2 2 0,-4 15 24 0,-5 8 14 16,-6 6 8-16,-12 14-2 0,5 1-3 0,-2 2-1 16,0 6 0-16,-2 0-2 0,1-3-5 0,4-1-7 15,10-13-3-15,0 0-3 0,5-2-7 0,0-4-4 16,8 2-21-16,1-3-20 0,4-4-39 0,2-7-51 16,7 0-55-16,6-2-82 0,8 3-44 0,8-10-84 15,16 2-115-15,6-12-1027 0,5-8 500 0,-1-5 334 16</inkml:trace>
  <inkml:trace contextRef="#ctx0" brushRef="#br0" timeOffset="106780.182">21697 1194 69 0,'-5'-29'313'0,"0"2"-4"16,1 3-1-16,0 5 2 0,0 0-23 0,0 4 11 0,3 3-11 16,0 0-9-16,-2 5-20 0,2 1-10 15,-3-2-30-15,4 5-24 0,-1 0-16 0,1 3-17 0,0 0-17 16,-9 6-15-16,1 9-5 0,-2 9-3 0,-4 5-5 16,1 4-9-16,-6 13 0 0,2 0-14 0,-2 4-6 15,2 4-11-15,-1 4 0 0,1-3-7 16,0-1-11-16,2 1-5 0,5 0 3 0,-3-1-8 15,4-2-2-15,0-2-7 0,1-1-2 0,2-3-3 0,2-11 1 16,2-1-8-16,-1-2-4 0,3-1-1 0,-2-2-3 16,0-4-6-16,2-6-2 0,0-8-4 0,0-1-4 15,0-2-3-15,0-1 0 0,2-2 8 0,0-1 1 16,-2-4-2-16,0 0 1 0,14-14-3 16,2-6 0-16,4-7-4 0,9-15-1 0,1-4-1 0,0 0-5 15,4-4 8-15,0 5-6 0,-2 2-2 0,0 4 3 16,-9 13-8-16,-1 3 4 0,-2 5 2 0,-2 7 0 15,-5 0-3-15,2 3-3 0,-3 3 7 0,-2 1-1 16,1 3 2-16,2 2-1 0,-13-1-9 0,18 5 10 16,-9 0-2-16,-2 2-2 0,1 9 10 0,-3 0-9 15,-1 1 7-15,-4 1 1 0,0 7-5 0,-4 1 7 16,-2-1 5-16,-4-1-4 0,0 0 0 0,-2-5-2 16,-2 1 0-16,1 1-3 0,-1-4 8 15,4-2-12-15,-3-1 6 0,4-4-2 0,2 1-1 16,1-5-1-16,-1 2-6 0,2-2-3 0,1-3-6 0,0 2-9 15,0-1-8-15,4-4-1 0,-2 5-2 0,2-5-3 16,0 0-2-16,0 0 10 0,0 0 0 0,0 0 0 16,0 0 7-16,0 0 8 0,32-7-1 0,-14-1 0 15,3 1 6-15,5-5-5 0,3-2 6 16,-6 0 4-16,8-4 0 0,-8-1-5 0,10-3 7 0,-6-2-4 16,15-7-2-16,-5-3 2 0,-9 11 1 0,-1 0-4 15,9-10 0-15,-12 13 6 0,0 3-2 0,-8 4 11 16,0 3-2-16,-8 4-6 0,1-4 3 0,-2 7 3 15,-3-1-13-15,2 1 9 0,-4 0-4 0,-2 3 7 16,0 0-9-16,0 0 12 0,0 0 0 0,-2 20 6 16,-2-10 0-16,1 6-7 0,-6 1 4 0,4-2-6 15,-6 10 2-15,3-6 1 0,0-2 3 0,5 0-6 16,1 1 3-16,1-2-6 0,1 0 0 0,0-3-9 16,3-2 2-16,0 0-12 0,0-1 7 15,8-1-5-15,-3-2 9 0,4-2-2 0,5-3 2 0,-4-2-10 16,9 0 3-16,6-4 10 0,-1-4-10 0,-3-1 1 15,4-8-5-15,-3-2-5 0,0-4-6 0,5-4 5 16,4-8-5-16,-10 9 6 0,2-3 1 0,-1 1-2 16,0 2 6-16,-5 2 2 0,2 6 5 0,-9 2 0 15,-1 4-14-15,-4 3 21 0,-3 1 5 0,0 3-2 16,0 1 1-16,-1 1 2 0,-4 3 4 16,0 0-4-16,4 12 7 0,-7 4 9 0,0 10 0 0,-5 2 7 15,0 6 3-15,-4 12-1 0,-2-1-1 0,1 2 2 16,-4 1 0-16,3 0-4 0,-2 1-20 15,0-1 18-15,1 1 4 0,2 1-3 0,2 3 1 0,-2 3-24 16,-3 0 24-16,6-3 2 0,0-6-1 0,-3-3-7 16,6-9-3-16,0 11-5 0,1-11 6 0,1 0-2 15,-3-2-1-15,4 2-3 0,-6-4-12 0,1-2 10 16,0-2 4-16,-1-4-6 0,-1-6 8 0,0 1-9 16,-2-4 5-16,-3-1-3 0,0 1 0 15,-3-7 6-15,1-2 2 0,-1-2-6 0,0-1 1 16,2-4 1-16,-2-1-23 0,-1-6 21 0,3-3-2 0,3-1-14 15,0-11 0-15,-1-1-14 0,7-6-12 0,7-5-24 16,2 0-19-16,12-17-23 0,10 2-22 16,6 2-10-16,8 5-19 0,2-1-12 0,4 8-24 0,6 2-24 15,4 1-50-15,2 4-815 0,3 0 359 16,-1 2 240-16</inkml:trace>
  <inkml:trace contextRef="#ctx0" brushRef="#br0" timeOffset="107344.315">23941 1678 45 0,'-10'-15'264'16,"-6"-6"-8"-16,1 6 7 0,-4-5-3 0,-7 3 0 0,-2 0-11 16,-4 3-8-16,-4 3-7 0,-2 1-5 0,-12 2-23 15,13 4-16-15,-5 4-8 0,6 0-22 0,-1 2-15 16,4 4-18-16,1 2-12 0,5 2-11 15,-1 2-15-15,10-4-5 0,4 4-6 0,2-5-21 16,4 4-10-16,3 0 4 0,3 4-16 0,0-4-4 0,4 0 3 16,3-2-5-16,3 2-6 0,6-1-1 0,-4-2-2 15,8 0 2-15,0-4-9 0,4 1-3 0,0-5 4 16,6 0-5-16,0-3 2 0,1 2-5 16,-2-3-1-16,-6 0 6 0,0 1-5 0,-3 1-3 15,-4-1 0-15,-2 3 0 0,-6-1-1 0,7 2-2 16,-13-1 0-16,13 3 2 0,-6-1-7 0,-2 0 5 0,-1 3 6 15,0 0-7-15,1 5 14 0,-1-3-4 0,-3 4 0 16,1 0-7-16,0 1-12 0,2-1 22 16,-2-1-1-16,1 0-2 0,0 0-2 0,0-2 4 15,1-1 5-15,-1-2-6 0,2 1 2 0,-1-2-4 16,2 1 9-16,1-3 6 0,0 1 7 0,-7-3-16 16,19-5 27-16,-6 2 1 0,2-6-5 0,7-7-7 0,1-4 0 15,0 3-5-15,-1-6-5 0,4-4 6 0,11-4-11 16,-4-8-1-16,1-3 0 0,-2 3-7 15,-1-5 1-15,-2 0 1 0,-2-1-1 0,-3 0-7 16,-7 16 4-16,-2 0-4 0,-2 3 11 0,-4 9 9 16,-3 2 19-16,-2 3 17 0,-2 5-5 0,0-1-4 0,-1 5-16 15,-1 3-1-15,0 0-4 0,-10 13 5 0,-4 4-4 16,-5 10 3-16,-5 14-3 0,-2-2 1 16,2 6 0-16,4 1-5 0,0-2 2 0,0 4-9 15,2-4 5-15,1 0-6 0,8-8 5 0,-1-5-3 16,5 1-7-16,1-4 7 0,8 0-4 0,1-4 3 0,4-4-2 15,3 1 4-15,18 304-5 0</inkml:trace>
  <inkml:trace contextRef="#ctx0" brushRef="#br0" timeOffset="109547.149">24174 2036 76 0,'0'0'135'0,"-6"3"0"16,4 0-8-16,2-3-7 0,-4 4-16 0,1-2 9 16,3-2-10-16,0 0-3 0,0 0 1 0,0 0-1 15,-1 3 1-15,1-3 0 0,0 0 1 16,0 0-7-16,0 0-1 0,17-12-1 0,-7 4-3 0,4-1 1 16,1-4-6-16,-1-1-3 0,9-5 0 0,-1-1-7 15,0 0-3-15,0-2-5 0,1-2 0 0,-1-2-13 16,-1-1-6-16,1-4-3 0,8-11-9 0,-3 0 3 15,-4 0-7-15,-1-1-1 0,-3 11 2 16,0-14-13-16,-2 4 1 0,-7 10-2 0,0 2 11 16,-2 5 7-16,-5 7 24 0,-1-2 6 0,-3 8 13 0,0 0-12 15,-3 2 0-15,0-1-1 0,-1 3-4 0,-3-1-9 16,-1 7-1-16,-1 1-7 0,-8 4-5 0,0 9 6 16,-9 2-1-16,1 8-4 0,-1 5 6 15,-8 14-4-15,1-1 1 0,2 8 3 0,2-1-4 0,2 2 1 16,7 1-7-16,5 0 4 0,0-2 8 15,5-2-12-15,5-11-4 0,4 0-4 0,2 1 1 16,2-4-3-16,8 14 1 0,-1-15-5 0,5-2-6 0,0 1 0 16,8-5 6-16,2 3-3 0,2-4 3 15,5-5-7-15,14 2-22 0,-9-6-33 0,18 1-42 16,0-3-52-16,-2-6-90 0,4-4-114 0,-1-7-894 16,-1-4 410-16,-1-7 274 0</inkml:trace>
  <inkml:trace contextRef="#ctx0" brushRef="#br0" timeOffset="110621.664">20138 2909 53 0,'0'-17'194'0,"2"1"-6"15,-4 0 4-15,2 3-3 0,-5 1-4 0,-1 2-8 16,-5-2-24-16,1 3 4 0,-1 1-7 16,-7 1-17-16,-1 2-6 0,-11 5-11 0,1 2-5 15,-3 3-12-15,-3 0-4 0,-2 7-11 0,2 2-7 16,-1-1-8-16,4 4-6 0,0 2-9 0,4 2-6 0,2 1-4 16,5 2-6-16,6-2-2 0,3-1-8 15,1 4-1-15,9 1-4 0,3-1-1 0,4 2-2 16,9-2-1-16,-1 4-3 0,8-3-3 0,1 2 0 15,5 0 3-15,9 5-4 0,4-2-3 0,-11-6 3 16,12 1 6-16,-3 3-12 0,-7-6 3 0,-3-4-4 16,-2 2-1-16,1-2-1 0,-2-3 1 0,-5 2 4 0,-5-5-5 15,-1 0 1-15,-3-2 2 0,-3 4 0 0,-7-2 1 16,1-2 1-16,-8 0 1 0,-3 5-3 16,-2 0 1-16,-11 3-2 0,-1-4 6 0,5-5 1 15,-7 2-3-15,-1-3 4 0,-2 0 1 0,5-3-1 16,5-1 1-16,-4 2 8 0,3-5-5 0,1 1 3 0,4 0-3 15,1-1-3-15,1 0 0 0,1-1-2 16,5 1-1-16,1-2-3 0,-1 2-4 0,6-2 1 16,-9 0-3-16,9 0 0 0,0 0-1 0,0 0 0 15,0 0 3-15,32-7 2 0,-12 2-3 0,9-3-2 16,2-1 1-16,2-3 9 0,3 5-7 0,1-9-2 16,0 3-2-16,0-3 1 0,8-3 1 0,-12 3-2 15,2-2 1-15,-3-2 10 0,-4-2-9 0,13-10 4 0,-15 7-6 16,1 0 4-16,-5-3-3 0,1 2 7 15,-4 6 2-15,-9 4 7 0,1 0 4 0,0 1 3 16,-2 0 3-16,-4 5 10 0,0-1 16 0,-1 5 15 16,0 1 4-16,-3-2-4 0,0 4 0 0,-1 3-9 15,0-5-10-15,0 5 0 0,0 0-9 0,0 0-10 0,-20 13 1 16,11 0-1-16,-2 4-1 0,-2 6-11 16,-2 3 3-16,-2-1-8 0,3 2 7 0,1 1-11 15,8 1 3-15,-1 0 9 0,4 3-15 0,2-3-9 16,2 2-17-16,5-4-14 0,2 0-25 0,5-1-23 15,3-1-25-15,-2 1-33 0,10-7-32 0,0-3-28 0,3-4-31 16,4-4-29-16,0-3-40 0,-1-5-627 16,1-6 309-16,2-6 206 0</inkml:trace>
  <inkml:trace contextRef="#ctx0" brushRef="#br0" timeOffset="111744.535">21016 3374 19 0,'1'-7'311'0,"4"4"-33"0,-5 1-32 0,0 2-25 15,0 0-22-15,0 0-24 0,0 0-13 0,0 0-10 16,-15 13-9-16,9-6-13 0,0 6-8 0,-1 2-10 16,-1 0-8-16,-1 5-10 0,0 2-10 0,0 4-1 15,4-2-9-15,-1 4-7 0,5-3-4 0,1 1 1 16,1-7-18-16,1 0-2 0,2-1-5 0,5 1-6 16,-1-2-3-16,2 1 0 0,-1-6-2 0,6 2-1 15,-6-7-5-15,5 0-1 0,-1-6 1 0,6-1-4 16,1-8 2-16,0 1-6 0,5-12 2 0,-4-2-4 15,3-4 2-15,-1 0 0 0,-4-7-1 0,3-12-3 16,1-5-2-16,-4 3 3 0,-6-7 4 0,1-1-1 16,-2 2 10-16,-7 3 11 0,2 2 31 0,-4 13 8 15,-3 3 11-15,-1 2 31 0,-1 0 10 0,0 10 9 16,-1 2 14-16,2 4 5 0,-2 3-10 0,2 3-16 16,0 0-19-16,-2 2-12 0,3 5-12 0,0 0-7 15,-7 10-11-15,3 3-4 0,-2 6-4 0,-1 11-5 16,-2 0-10-16,5 4-5 0,0 2-1 0,-2 14-4 15,6-2-4-15,0-1-2 0,0-13-4 0,3 3 2 16,0-2-5-16,5-2-3 0,1 12 0 0,-1-13-7 16,2 0-14-16,1-3-14 0,5-3-6 0,-2-1-11 15,2-4-1-15,-3-6-9 0,6 1-3 0,-5-6 0 16,4-5 5-16,0 1-7 0,5-7-4 0,-4-4 5 16,8-4-17-16,-2-1-7 0,1-10-3 0,-1-1 5 15,0 0 0-15,1-2 5 0,-2-3 9 0,-5 4 2 16,0-2 1-16,-8 7 13 0,-1 3 6 0,-1 4 13 15,-3-1 6-15,-2 3 10 0,0 1-5 0,-2 3 5 16,0 0 1-16,0 1-2 0,2 1-6 0,-4 2 0 16,0 0 6-16,2 9-4 0,-3-1 7 0,1 4 0 15,-1 4 0-15,0 0-5 0,1 2 9 0,1 3-3 16,1-3 0-16,2-1-4 0,1 0 6 0,3-1 1 16,0 1-2-16,3-3 1 0,1-2 2 0,2 1 0 15,-3-8 3-15,2 1-6 0,3-2 10 0,1-2-6 16,1-5 4-16,0-2-11 0,0-3 5 0,1-1-5 15,7-7-5-15,-1-3 2 0,-3-5 3 0,1-2-16 16,-3-3-6-16,-1-2 2 0,1-13-7 0,-5 1 10 16,-7 10-3-16,-2 2 1 0,-2-1 5 0,-4 1 5 15,0 4 13-15,-6 1 0 0,-2 4 5 0,-2 6 2 16,-3 0 9-16,-5 2-3 0,-4 1 2 0,-3 3-3 16,3 6-3-16,-6 2 3 0,0 6 0 0,1 2-5 15,0 4 1-15,9-1-5 0,-6 6 2 0,6-3-2 16,5 5-2-16,2-1 1 0,-1 1 0 0,7 0-1 15,1-2 0-15,3 3 0 0,1-4-14 0,5-2 15 16,-2 0-3-16,8 3 3 0,0-4-7 0,3 1 3 16,-3-4 2-16,5 1-2 0,1-2-12 0,0-2 10 15,2-2 2-15,-1 0-1 0,0-1 4 0,2-3-3 16,2 0-2-16,-1 1 4 0,-2-3 4 0,2 0-13 16,-4 3 10-16,2-4-1 0,-9 2-3 0,4 1 2 15,-1-1 1-15,-1 2-6 0,-1 0 1 0,2 0 1 16,1 3-3-16,-1-1 2 0,5 2 1 0,-3 4 0 15,-2-1-3-15,2 1 5 0,-1 1 5 0,0-2-1 16,-3 2-1-16,1-2 5 0,-3 2-12 0,0-1 1 16,4 1 2-16,-8-2 4 0,4-3 2 0,1 2 0 15,-1 2-2-15,-1-4 2 0,1 2 4 0,-2-2 0 16,4-1-9-16,-2-2 9 0,2-1 0 0,-1 0 6 16,3-3-11-16,0-2 2 0,2-5-2 0,12-1 9 15,-4-6-4-15,1 0-3 0,3-6 8 0,0-2-5 16,10-7-3-16,-10 7-3 0,0 0 2 0,-3 3-4 15,0 0 12-15,2 5 2 0,-11 5-1 0,-1 2 1 16,-3 0-3-16,0 4-3 0,-3 1-4 0,-2 2 3 16,2 0-1-16,-8 3 6 0,15 6 7 0,-9-2 5 15,2 3 7-15,1 3 7 0,-3 4 1 0,-3-2 5 16,2 3 3-16,-2 2 8 0,-1 0-4 0,0 1-9 16,-2 0-12-16,0 1 11 0,-4 1-2 0,0-1-8 15,-3 6-6-15,-2 0 1 0,-2-1 3 0,-3 1-6 16,-4 0-38-16,-4-3-35 0,-1-1-39 15,-5-1-56-15,-4-2-71 0,0-2-76 0,-6-6-101 0,0-2-879 16,-13-3 425-16,12-9 282 0</inkml:trace>
  <inkml:trace contextRef="#ctx0" brushRef="#br0" timeOffset="111894.134">21426 3256 374 0,'0'-5'377'15,"0"5"-49"-15,28-7 1 0,11 1-40 0,17 0-38 16,5 3-26-16,4-4-41 0,1-1-51 0,-5 1-52 16,0 0-52-16,-1 5-64 0,-5-4-80 0,5-2-90 15,-10 2-544-15,0-4 249 0,-12 2 168 0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1290.03943" units="1/cm"/>
          <inkml:channelProperty channel="Y" name="resolution" value="2064.7133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1-25T10:50:04.53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5308 3092 6 0,'0'-8'89'0,"-2"5"-1"0,2-2 2 16,0 5 1-16,0-6 7 0,0 6-6 0,0-8-5 16,0 3 0-16,0 3 0 0,2-4 4 0,-4 1 3 15,2 5 0-15,2-6 0 0,-1 1 10 0,-1 5-4 16,0-3 3-16,0 3-2 0,0 0 2 0,0-5 3 15,0 5-1-15,0 0 3 0,1-4 3 0,-1 4 4 16,1-3 0-16,-1 3-5 0,0 0-3 0,-2-5-3 16,2 5-5-16,0-4-9 0,0 4-4 0,0-7-10 15,0 3-2-15,0 4 2 0,0 0 2 0,0 0 7 16,-1-6-12-16,1 6-6 0,-3-3-4 0,3 3 1 16,0 0-6-16,-1-4-7 0,1 4-7 0,0 0 1 15,0 0 0-15,0 0-6 0,0 0-2 0,0 0-6 16,0-5-7-16,0 5-4 0,0 0 0 0,0 0-1 15,0 0-3-15,0 0-1 0,0 0-5 0,0 0-1 16,0 0-4-16,0 0-2 0,0 0 0 0,0 0 10 16,0 0-8-16,0 14-1 0,1-9 1 0,-1 2-1 15,1 5 1-15,2-2 0 0,-2 7-1 0,-1 0 3 16,1 0 4-16,5 8-1 0,-4 1 0 0,2 3 5 16,2-3-3-16,1 6 2 0,-3-1 2 0,2 1-8 15,0 1 6-15,3-1 1 0,-1 1-10 0,-3 2 4 16,4 1 0-16,-3-2-1 0,2-1-1 0,0-3 1 15,-2 1-2-15,3-3 5 0,-4 0-1 0,2 0 5 16,-2-2-8-16,1 0 7 0,-2-7 7 0,2 0-5 16,-1 1-1-16,-2-3-31 0,2-6 16 0,-1 0-1 15,-1-1 5-15,0-2-1 0,-1-2 1 0,0-2 2 16,-1 3-3-16,-1-6 3 0,2 3 11 0,-2-4 12 16,3 3 6-16,-3-3 4 0,0 0-11 0,0-22-2 15,2 7 1-15,0-10-6 0,-2 0-16 0,0-4 14 16,0 0-1-16,0-8-1 0,2-10 0 0,-4-2-8 15,1 0 0-15,2-6 8 0,-1 1-14 0,2-4-2 16,-4 1-8-16,4-1 14 0,-4 2-8 0,1 3-1 16,1 2 3-16,-1 2 2 0,1 16-1 0,0-1 9 15,-2 3-15-15,1-1 6 0,0 7 0 0,2 0-1 16,-1 6-2-16,0 3-1 0,1 4 1 0,-1 0 1 16,2 0-9-16,0 2 10 0,0-2-7 0,1 3 3 15,1-2 19-15,0 4-25 0,4-4 6 0,-3 5-3 16,3-2 0-16,1 1-1 0,1 3-5 0,-4 1 0 15,4-1 6-15,3 1 2 0,-4 3-3 0,0-2 2 16,5 4 4-16,-1 1-4 0,-3 1 16 0,4 3-15 16,-1 0 5-16,1 4-6 0,-5-2 2 0,3 1-2 15,1 3 10-15,-4 1-2 0,3 1-3 0,-4 1-17 16,-2 0 22-16,-3 4-3 0,0 5 12 0,-3 0-9 0,-2 1-3 16,-2 2 3-16,-1 1 1 0,-3 1 0 15,-3-2-10-15,-2 2 14 0,-4 2-2 0,2-3 5 16,-3 2-5-16,0-1-1 0,-1 1 7 0,0 0-7 15,2-2-21-15,-1-3-25 0,4 1-30 0,0-4-28 0,7-6-29 16,0 1-33-16,1-2-31 0,2 2-31 16,3-4-34-16,2-2-20 0,5-3-29 0,-2 2-717 15,4-3 341-15,2 0 226 0</inkml:trace>
  <inkml:trace contextRef="#ctx0" brushRef="#br0" timeOffset="1649.419">6005 3342 78 0,'-4'-9'287'0,"1"-1"-11"0,-2 1-14 0,2-1-15 15,-1 0-9-15,2-2-12 0,0 3-16 0,1-1-17 16,2 1-19-16,1 1-3 0,0 0-35 0,2-1-10 15,4 1-18-15,-1 0-11 0,4 0-4 0,5 0-9 16,2-1-9-16,1 4-7 0,2-1-5 0,-1 4-4 16,1 0-8-16,-2 0-3 0,1 4-4 0,1 0-5 15,0 1-4-15,-1 2-1 0,0 4-6 0,0-1 2 16,0 0-3-16,-1 5-6 0,4 3 2 0,-5 2-2 16,-4-3-4-16,1 4 3 0,0 4-2 0,-2-1 8 15,-4 3-6-15,1-2 4 0,-5 3-12 0,-2-1 2 16,0-4-4-16,-1-2 4 0,-4 0-1 0,0-1 1 15,-2-1 1-15,0-1-1 0,1-4 2 0,-1-1 15 16,0 0 0-16,-4-3 5 0,3-1 14 0,1 0 5 16,1-2 6-16,-4-3-3 0,1 1 0 0,1-3-7 0,5 0-5 15,-13-3-3-15,3-3-2 0,2-2-5 16,0-2-9-16,2-9-2 0,1-3-3 0,0-6-5 16,5-1-2-16,0 0-2 0,5-3-5 0,-1-2 0 15,2 6 5-15,1 1-6 0,0 3-2 0,2 1-7 0,-1 6 7 16,-1-2-3-16,4 2-4 0,-1 0 2 0,0 5-8 15,-5 1-1-15,5 1 9 0,-1 1-4 0,-1 2-1 16,1-1-4-16,1 4 0 0,-1 0 3 16,-5 1 3-16,7 3-3 0,-3 2-2 0,0-2 7 15,2 5 1-15,-1-1-2 0,0 4 6 0,0-1-5 0,1 1-1 16,2 6 11-16,-1 0-11 0,1 1 2 0,-1 3 3 16,0 4 3-16,2 0-7 0,-2 0 5 15,-3-4-4-15,1-2 3 0,3 1-1 0,-4-1-4 0,3 0-5 16,-2-1 5-16,4-2 8 0,-7-4-4 0,3 0-2 15,3-2 1-15,-2-1 5 0,-1 1-10 0,4-4 8 16,-3-1 2-16,1-1-1 0,2-3 0 0,-1-2 1 16,2 0-4-16,0-5 4 0,-1-3-4 0,3-2 4 15,-3-8-3-15,1 1 1 0,-1-4-3 0,-2 0-9 16,-3-3 2-16,0 0 2 0,-3 1-5 0,0 0 1 16,-4 2 7-16,2 6-9 0,-3 1 4 0,-3 0 1 15,-2 1 1-15,0 6 6 0,1-2-2 0,-1 5 1 16,0 0-5-16,-4 3 7 0,1 0-9 15,-2 4-1-15,-3 1 7 0,-3 5-6 0,-1 1-1 0,2 5 0 16,-2-1-1-16,2 2 2 0,2 2 2 0,3 1-11 16,1-1-18-16,0 3-11 0,4-2-8 0,4-1-7 15,1 1-10-15,1-1 1 0,3-2 4 0,2 0 5 16,-1-4-5-16,4 2 3 0,3-3 0 16,2-2 0-16,-2-2 9 0,6-2 1 0,1-3 0 0,1-4 7 15,-3 2 2-15,4-7 12 0,2-5-2 0,0-3 5 16,-5-2 6-16,-2-5-2 0,2 1 0 0,-5-7 5 15,4-1 3-15,-2-13-2 0,-1 0 6 16,-6-1-1-16,-2-1 7 0,-2 12 2 0,-3-10 7 0,-1 12-8 16,0 1 7-16,-1 2 16 0,1 3 12 0,-4 4 20 15,0 5 11-15,0 4 4 0,3 4 10 0,-4 0 9 16,4 2-2-16,-3 4-4 0,2 1-11 0,-1-2-14 16,3 2-7-16,0 4-7 0,0 0-2 0,-4 12-6 15,1-1-4-15,1 9 1 0,1 6-8 0,-1 6 2 16,5 14 3-16,1 3-7 0,0 3 1 15,1 1-4-15,4 5-2 0,-3-2 7 0,3-1-5 0,2-2-2 16,-2 4 1-16,4-2 0 0,0-4-7 0,1 0 5 16,1-2-1-16,2-1-2 0,0-2 2 0,-5-1-14 15,6 2 1-15,-2-1-4 0,-1-2 0 0,2-1 3 16,-6-6-2-16,1-4 0 0,4 11-7 0,-6-9-5 16,7 9-2-16,-8-15 1 0,1 1 3 0,-5-3 0 15,3 3 1-15,-7-2-9 0,3-2 11 0,-3-6 0 16,-2 0 0-16,1-1-1 0,-4-3 4 0,0 0 3 15,-2 0-1-15,1-4 0 0,-3-5 2 0,0 3-4 16,-2-4 4-16,0-3 9 0,-2 0-14 0,-3-1 6 16,0-6-7-16,-6-1-18 0,1-6-4 15,-4-4 0-15,2-5-3 0,-1-2 10 0,0-3-11 0,5 1 5 16,-1-5 3-16,1 5 2 0,7-3 3 0,-2 4 1 16,3-1-4-16,3 6 7 0,3-8 2 0,2 7-1 15,4-7-2-15,0 8-1 0,0-11 2 0,6 4-4 16,2 1 7-16,2-2-7 0,4-2 3 0,-2 2 7 15,5-2-19-15,-2 3 3 0,6-1-5 16,-4-2 3-16,0-1 3 0,2 0-7 0,-1-2 5 0,-1 2 0 16,-1 0 1-16,-2 1 9 0,-2-1-4 0,-1 6 9 15,-1 0 6-15,-7 6-1 0,-1 6 8 0,1-1 7 16,-1 0 6-16,0 2 7 0,-3 1 11 0,2 5 14 16,-1-1 8-16,1-3 4 0,-3 5 2 15,0 3-6-15,0-6 2 0,0 6-13 0,1-6-3 16,-1 6-10-16,0 0 1 0,0 0-5 0,0 0 0 0,-4 32-3 15,4-14-3-15,-2 3-3 0,2 3 2 0,2 2-4 16,2 0-7-16,0 1 4 0,1-2-9 0,2 1 10 16,-1-1-3-16,8-3 0 0,-5-4-3 0,4 0-7 15,2 3-8-15,-1-6-1 0,0-3 0 16,5 0-12-16,-3-2 6 0,4-4-6 0,-2-3 2 16,2-3 0-16,2 0 7 0,-1-5-7 0,-4-2-1 0,8-7 9 15,-2-3-4-15,-4-2 5 0,-3-6 4 0,1-3 0 16,-2-2 1-16,2-13-3 0,-8 8 2 0,1-16 3 15,-5 3-2-15,-2-4 3 0,-3 5 2 0,-4-4 5 16,0-1 4-16,-1 1 7 0,-3 2 9 16,1 3 15-16,-1 15 9 0,-1 2 4 0,-3 1 10 15,3 10 42-15,-1 3 16 0,3-2 5 0,-1 7 10 0,2 2 2 16,1 2-8-16,1 0-14 0,1 1-13 16,1 1-15-16,-2 0-12 0,4 4-8 0,0 0-6 0,-4 13-8 15,3-1-5-15,1 5-2 0,1 9-5 0,0 7-4 16,6 2 1-16,-1 13-2 0,1-1-6 15,0-12 0-15,3 12-4 0,-3-11-11 0,2 12 3 0,1 1-3 16,0-3 4-16,3 1-2 0,-3-15-12 0,-1 4-10 16,1-1-18-16,3-2-27 0,0-2-23 15,5-1-27-15,-2-3-28 0,4-2-30 0,-1-3-32 0,1-4-30 16,-2-7-41-16,1-3-54 0,9-6-50 0,-6-5-880 16,6-9 415-16,2-4 278 0</inkml:trace>
  <inkml:trace contextRef="#ctx0" brushRef="#br0" timeOffset="1816.554">7810 3075 42 0,'-30'1'470'0,"11"3"-45"0,5 0-81 16,2 0-33-16,5 0-59 0,-1-2-28 0,4 0-20 16,2 5-24-16,2-5-16 0,0-2-15 0,10 5-18 15,4-5-22-15,5-2-39 0,12-3-37 16,1-2-53-16,5 0-78 0,-1-6-105 0,-6-1-726 15,1 0 309-15,-3-2 206 0</inkml:trace>
  <inkml:trace contextRef="#ctx0" brushRef="#br0" timeOffset="1985.663">7476 2821 3418 0,'-9'4'84'0,"-1"-2"-63"0,1 1-29 15,4-1-37-15,0 0-24 0,1-1-4 0,4-1 6 16,-7 2-1-16,5 0-9 0,2-2-35 0,-5 3-54 16,5-3-71-16,0 0-630 0,-1 4 289 0,1-4 192 15</inkml:trace>
  <inkml:trace contextRef="#ctx0" brushRef="#br0" timeOffset="2987.145">2906 4478 264 0,'-16'-3'284'0,"3"2"-22"0,1-2-14 15,0-1-28-15,5 3-24 0,1-2-17 0,1 3-25 16,0-2-20-16,5 2-16 0,0 0-10 0,0 0-11 16,-6 5-9-16,6-5-8 0,1 5-9 0,3-1-4 15,1 1-5-15,4-1-4 0,0 3-6 0,1-1-4 16,9 1 0-16,1 0-3 0,6 0-2 0,4-1 6 16,-1 0-12-16,8 0 3 0,0-4 0 0,1-2-4 0,18 0 6 15,2 0-1-15,-3-4 0 0,1 0 1 16,4-5-5-16,4 9 2 0,0-4 3 0,0-6-5 15,1 3 2-15,2 2-2 0,22-6 0 0,-24 5-8 16,32-9 8-16,-5 4-7 0,-1-4-3 0,0 0 7 0,1 3-4 16,-1 2 1-16,4-6 2 0,-3 0 2 0,-28 3-1 15,37-5-1-15,-2-1 2 0,-1 2-4 0,-2 0 6 16,0-1-5-16,2-2-3 0,-7 5 17 16,-26 2-19-16,36-4 5 0,-8 1-1 0,-2-2-9 0,-2 0 25 15,-25 8-18-15,27-11 3 0,-1 3-2 0,-24 3-2 16,24-6 2-16,-27 7-3 0,28-8 6 0,-29 2-8 15,32-1 1-15,-7-2 8 0,-25 9 0 16,30-6-13-16,0-4 11 0,3 3 2 0,-34 2-2 0,31-2-2 16,-2-4 8-16,-26 11-11 0,25-7 3 0,-1 7 13 15,-24-1 4-15,32-8-1 0,-2 2 0 0,3 1 4 16,6-2-3-16,2 4 5 0,-5 1 0 0,0 0-3 16,1-1 5-16,6-2 3 0,4 3-1 0,-3 2 2 15,2-2 4-15,-3 3 0 0,-1-1 2 0,-2-2 4 16,8 3 5-16,-2-1 0 0,3 4 1 0,-6 1 23 15,-1 0-1-15,-4-2-7 0,-5 4-1 0,-5-1-5 16,-28 4-3-16,-4-2-5 0,3 0-3 0,-4 4 0 16,3-5 1-16,-7 2-6 0,1-1-2 0,-2 2-9 15,-3-1 3-15,-12 3 1 0,0-2-10 0,-2 3 6 16,2-3-6-16,0 1-5 0,-2 0-4 0,0 0-3 16,-4 1-3-16,-2 0 1 0,-3 0-5 0,-5 2-2 15,5-2-1-15,-7 0-1 0,-1 1-4 0,-3-1 3 16,1 1-8-16,1-1-3 0,-6 1 2 0,4-3-3 15,-2 4 1-15,-3 0-4 0,1-2-17 0,-3 1-31 16,3 0-30-16,-8 2-39 0,0-2-59 0,-5 2-74 16,0 0-143-16,3-3-161 0,-3 3-1518 0,-23-8 687 15,-9 3 458-15</inkml:trace>
  <inkml:trace contextRef="#ctx0" brushRef="#br0" timeOffset="5348.167">6157 5069 267 0,'0'0'248'0,"-1"-3"-26"15,1 3-28-15,0 0-22 0,0 0-11 0,0 0-10 16,0 16-4-16,0 2 3 0,0 6-4 15,0 7-3-15,0-1-8 0,-1 4-5 0,-1 14-1 16,1-1-7-16,1 2-7 0,-4-3-10 0,1 2 0 0,0-3-6 16,-1-10-11-16,0 12 0 0,1-11-9 0,-4-4-4 15,4 2-6-15,-3-1-3 0,2-5-9 0,-2-3-4 16,2-1-7-16,2-6-2 0,-1-5 13 0,-1-4-16 16,4 0 6-16,-1-4 12 0,0-1 27 0,1 1 21 15,-3-2 22-15,3-3-12 0,0 0-11 0,-6-19-15 16,2 0-15-16,-4-13-16 0,3-18 3 0,-4-1-8 15,4-4-11-15,1-3 0 0,-1-24-6 0,0-2-8 16,1 4 3-16,4 22-8 0,-3-2 2 0,6 0-8 16,-2 1 3-16,2 3-10 0,2 5 3 0,-1 4-4 15,4 14-3-15,-2 5 5 0,-2 3-7 0,0 8 3 16,-2 3-1-16,2 2-1 0,0 4-5 0,-3-1 1 16,8 1 0-16,0 1-6 0,-3 5 1 0,5-2-4 15,1 3 3-15,6 2 0 0,1 3 1 0,8 6 4 16,1 3-5-16,3 7 1 0,-3 1-3 0,12 12 10 15,-7 3-5-15,-1 6 1 0,0-4 9 0,0 3-12 16,-4-2 5-16,-1 2-10 0,-12-8 10 0,11 11 5 0,-3-1-2 16,1-1 3-16,-8-8-9 0,-1-2 5 15,1-2-2-15,-6 0 0 0,2 0 4 0,-2-2 0 16,3-1-4-16,-8-2 2 0,4-7-1 0,-4-1 9 16,-1-5-16-16,0-3 3 0,-3-1 6 0,2-3-3 15,-2 0 0-15,0 2 11 0,3-5-1 0,-4 2 13 16,0-4 2-16,0 0-2 0,0 0-2 0,-9-14-4 15,0 0 4-15,-5-8-5 0,5-2-5 0,0-3-1 0,-10 1 0 16,6-1-4-16,-1 3 2 0,-1 0-1 0,3 7 4 16,1 2 3-16,-2 0 11 0,0 2-3 0,0 3-4 15,1 3-4-15,-1 1 6 0,3 2-2 16,-3 3-8-16,1-1 5 0,1 4-3 0,-2 0-1 0,1 6-1 16,-4 2 1-16,-2 2-5 0,2 7 0 0,-4 1 2 15,4 2-4-15,-2 2 0 0,4-1-2 16,1 2-2-16,3-1 1 0,0 1-3 15,5-1 0-15,2-6-4 0,3 0 0 0,0 1-2 0,3-2-6 0,2 0 1 16,4-3-3-16,0 1-5 0,2-5 3 0,3-1-1 16,2 0-6-16,1-5 1 0,4-2 3 0,-2-4-2 15,10-2 5-15,-2-7 1 0,1-1-1 0,2-4 2 16,-6-4-4-16,1-4 4 0,0-3-6 0,-3-1 5 16,4-15-3-16,0-2 11 0,-3 1-9 0,-9 1 8 15,10 0-5-15,-11 12 5 0,5-2 0 0,-4 2-3 16,3 4 5-16,-3 1-1 0,-4 9 4 0,-1 1-5 15,0 3-2-15,0 0 5 0,-3 5-4 0,0-3 3 16,3 4-4-16,2-3 1 0,0 5 5 0,2-2-6 16,2 2-1-16,6 0 4 0,-3 3 1 0,2 0 0 15,2 2-1-15,-2 3-1 0,8 1 2 0,-7 1 4 16,6 2-10-16,-7 0 11 0,3 5-1 0,-4-2-1 16,4 6 3-16,-2 0 1 0,-2 2-1 0,-8-5 1 15,6 9 1-15,-9-5-3 0,-1 3 6 0,1 5-1 16,-4 0 3-16,-2-6-4 0,2 2 1 0,-4-1 1 0,-2 3 3 15,-1-5-6-15,2-1 4 0,-2-1-3 0,2-5 3 16,0 0-6-16,1-3 9 0,0 0-9 16,-3-3-6-16,2 0 7 0,1-3-2 0,0-2 5 15,0 7-4-15,0-7 1 0,1 2 1 0,-1-2 0 0,0 0-2 16,9-12 2-16,-1-2 0 0,1-3-1 0,2-8-1 16,2-1 0-16,1-5-1 0,0 1 3 0,1-15-1 15,1 12-1-15,4-11-3 0,-7 10 1 0,2 1 1 16,-2 0 3-16,5 2-2 0,-5 2 4 15,-3 4-3-15,-3-1-3 0,4 4 3 0,-5 6 0 0,-1 4 0 16,0 1-4-16,-1 1 0 0,0 1-1 0,-3 5-3 16,1-1 0-16,0 1-5 0,-1 1 4 15,3-1-1-15,2 3 1 0,1 0 6 0,2 1-7 0,1 1 2 16,4 1 3-16,3 4-3 0,2-3 1 0,-1 3-3 16,1 0 7-16,3 2 0 0,-3-1-5 0,0 3 6 15,5 3-2-15,-6-3 2 0,5 4 0 0,-5 2 1 16,-1-4-3-16,-3 2 2 0,-1 0 0 0,-1 1-2 15,-1 0 0-15,-5 2 0 0,-1 0-1 0,-1-1-1 16,-2 1 3-16,-4 1-4 0,-2 0 5 0,-2 0-6 16,-3-1 8-16,-5 5 0 0,1-5-2 0,3-1 4 15,-8 5-2-15,-1-1-4 0,6-6 5 0,0 2-3 16,-1-5-1-16,5-1-4 0,-1-2 14 0,2 1-15 16,2-2 3-16,-1-2 3 0,4 0-8 0,-1 0-13 15,0 0 2-15,3-3 3 0,1 2 1 0,0-4 4 16,5 6 3-16,-1-5-4 0,7-2 4 0,2-2-4 15,6-5 8-15,8-2-2 0,1-3 0 0,1-2 11 16,-3-3-15-16,3-3 1 0,1 0 4 0,-3-1-2 16,-2-3-7-16,2-1 5 0,-4-2 0 0,-1 0-4 15,-3-2-4-15,-1-1 5 0,-3-1-4 0,2 2 4 16,-6 2 1-16,1 1 3 0,-3 0 1 0,-3 10 3 16,-5 0 3-16,2 5 14 0,0 1 10 0,-1 1 4 15,-2 2-2-15,0 1 6 0,-2 2 2 0,2 1 2 0,-3 1-6 16,0 0-7-16,3 3-7 0,0 0 6 0,-10 5-7 15,5 3-1-15,-6 7-1 0,2 2-6 0,-4 4 6 16,1 4-4-16,2-2-3 0,2 5 4 0,2-1-5 16,-3-2-1-16,8-1-7 0,3 3 6 0,1-10-16 15,3 9-3-15,-1-8-3 0,2-2-12 0,3-1-11 16,3 0-2-16,2-4-3 0,4 0 11 0,-2-5-13 16,3-1-3-16,2-2 5 0,6-6 4 0,-1-3 0 15,-3-6 0-15,2 1 4 0,-2-4 6 0,-1-3 3 16,-2-3 5-16,-1-2 3 0,-5-9 2 0,-2 1 1 15,2-15 0-15,-3 0 5 0,-7-2 4 0,0-1-3 16,-2-2 6-16,-7-5 3 0,0 3 7 16,-1-1 10-16,-4 3 8 0,0 2 10 0,-4 7 13 0,4 10 24 15,-2 5 20-15,3 9 2 0,-5-6 22 0,7 10 3 16,0 2 6-16,2 3-3 0,-1 3-9 0,1 0-15 16,1 1-5-16,1 3-15 0,-2-2-16 0,4 4 0 15,0 0-10-15,-6 11-5 0,3-1-4 0,3 8-4 16,-3 10-3-16,3 4-2 0,3 2-3 0,-3 14-1 15,8-1 0-15,1 0-3 0,3 1-1 0,-3-3-5 16,5 4 3-16,-1-16-4 0,2 0-5 0,6 10-3 16,-3-13 1-16,1-1 0 0,-1 3 0 0,8-8-1 15,-4-3-1-15,4-3-3 0,-1-3 1 0,1-4 5 16,1-1-3-16,1-5-3 0,-6-4 1 0,8-2-2 16,-4-4 0-16,1-5 1 0,-3-1-6 0,3-5 0 15,-3-3-3-15,3-6 1 0,-4 0-6 0,5-14-6 0,-7 7 3 16,7-9-7-16,-12 8 3 0,-4 3 1 15,1 1 2-15,-6 2 4 0,0 2-3 0,-5 11 6 16,2-3 2-16,-4 5 1 0,0 0 0 0,0 3 1 16,0-1-2-16,0 6 0 0,-2-4-1 0,-1 6-2 0,2-4-7 15,-1 2 1-15,2 4-2 0,0 0 3 0,0 0 0 16,0 0 2-16,0 15-2 0,2-5-2 0,2 3 4 16,2 3 5-16,-1 0-3 0,1 2-1 15,6 5 5-15,-2-5-1 0,0 5-3 0,2 0 4 0,-2-7 2 16,4 8-3-16,3-4 1 0,-2 0 2 0,-2-4 5 15,6 2-2-15,-6-4-3 0,-2 0 3 0,0 0-3 16,-1 0 2-16,-1 2-2 0,-3-4 2 0,1 0 1 16,-3-2 1-16,0 1 3 0,0 1 0 0,-4-1 2 15,0-1-1-15,-2-1 1 0,-1 3-3 0,-2-5 4 16,0 3-1-16,-3 3-3 0,-5-3 4 0,-2 2-2 16,-2 1 0-16,-8-1 0 0,1-2-3 0,-3 3 2 15,-1-1-3-15,-3-5-5 0,2 2-13 0,-2-3-24 16,2-2-20-16,-2-3-31 0,12 1-33 0,-11-4-34 15,10-2-44-15,-2 2-44 0,-4-5-42 0,0-6-43 16,9 1-57-16,-3-9-904 0,3-4 432 0,4-2 286 16</inkml:trace>
  <inkml:trace contextRef="#ctx0" brushRef="#br0" timeOffset="5631.619">8244 4695 356 0,'-11'1'367'0,"-1"1"-55"0,8-2-38 16,-1 2-28-16,5-2-22 0,0 0-28 0,0 0-14 16,41-5-17-16,-5-2-19 0,19-1-16 0,6-5 0 15,28-4-19-15,-25 2-9 0,31-4-11 0,-35 4-6 16,7 1-11-16,19-6-2 0,-28 10-7 0,-5 1-9 16,-4-1-9-16,-11 6 5 0,-2-6-5 0,-4 7-8 15,-3-4 1-15,-9 5 6 0,-2-1-17 0,-7 1 0 0,1 1 8 16,-6 1 8-16,0-4 17 0,0 4 6 15,-6 0 14-15,10-1 15 0,-10 1 2 0,6 0-8 16,-6 0-16-16,0 0-7 0,0 0-9 0,0 0-34 16,0 0-42-16,-23 0-50 0,15 3-42 0,-5 0-63 0,-4 4-66 15,0 0-91-15,-11 2-868 0,1-3 399 0,-1 1 266 16</inkml:trace>
  <inkml:trace contextRef="#ctx0" brushRef="#br0" timeOffset="8808.868">6138 5949 5 0,'0'0'0'0,"0"0"-3"0</inkml:trace>
  <inkml:trace contextRef="#ctx0" brushRef="#br0" timeOffset="10811.658">9438 2967 5 0,'0'0'99'0,"0"0"6"0,0 0-10 0,0 0-2 0,0 0-10 16,0 0 6-16,0 0-11 0,0 0 8 0,0 0 2 15,0 0-5-15,0 0-1 0,0 0-1 0,0 0 0 16,0 0 3-16,0 0-2 0,0 0-2 0,0 0 0 16,0 0 4-16,0 0-4 0,0 0 3 0,0 0 0 15,0 0 6-15,0 5 3 0,0-5 5 0,0 0 1 16,-2 5-3-16,2-5 5 0,-1 3-8 0,1-3 6 16,-1 4-5-16,1-4 2 0,-2 4-3 0,2-4 0 15,-1 4-3-15,1-4 3 0,0 0-3 0,0 0 0 16,0 0-1-16,0 0-3 0,0 0 4 0,0 0-6 15,0 0 3-15,0 0-3 0,0 0 3 0,0 0 2 16,0 0 2-16,0 0 0 0,0 0 0 0,0 0 3 16,0 0-6-16,0 0 6 0,0 0-5 0,0 0-9 15,0 0-5-15,0 0-1 0,0 0-8 0,0 0-10 16,0 0-2-16,0 0-4 0,0 0-6 0,0 0-7 16,0 0-18-16,0 0-27 0,0 0-43 0,0 0-36 15,0 0-42-15,0 0-50 0,0 0-55 0,0 0-69 16,-3 4-80-16,-1-3-876 0,0 3 420 0,-4 1 280 15</inkml:trace>
  <inkml:trace contextRef="#ctx0" brushRef="#br0" timeOffset="11997.895">9914 2949 130 0,'0'0'178'0,"-13"-7"-8"16,13 7-4-16,0 0 4 0,0 0-3 0,0 0-6 15,0 0-11-15,0 0-6 0,0 0-14 0,0 0-11 0,-1-4-7 16,1 4-10-16,0 0-11 0,0 0-3 0,0 0-14 16,0 0-3-16,0 0-6 0,0 0-8 15,0 0-5-15,0 0-3 0,0 0-4 0,0 0-7 16,0 0-4-16,0 0-4 0,18-6-1 0,-13 0-4 0,4 5-3 15,0-4-2-15,5-1 0 0,-1 1-2 0,6-2 0 16,3-1 1-16,-3 2-1 0,0 0 14 0,9-3 0 16,0 1-3-16,2-1-1 0,-1 2-4 0,-2 0 0 15,1 1-2-15,-1-3-2 0,2 2 0 16,3 0-2-16,-2 2-2 0,0 0-22 0,1-2-1 0,1 3 3 16,-4-4 3-16,3 4 0 0,-2-2 1 0,1 2 8 15,-4-2-7-15,-4 0 2 0,6 3-3 0,1-2 3 16,-3 0 2-16,-4 2 2 0,6-1-1 0,-6 3-1 15,7-4 3-15,-3 3-1 0,-5-3 4 0,1 1-3 16,1 1 1-16,4-1 3 0,-6 0 0 0,8 0 5 16,-9 1-5-16,1-1 2 0,0 2-3 0,1-3 6 15,0 2-3-15,-2-1 1 0,1-1 1 0,6 0-1 16,1 0 1-16,-2 0 1 0,3 3 2 0,1-3-4 16,-3-2 6-16,5 4-3 0,0-3-5 15,1 0 8-15,3 1-4 0,-3-1 0 0,4 1 8 16,0-1-5-16,0 1 5 0,3 1-3 0,14-8 1 0,3 4 5 15,-2-1-4-15,0 3-1 0,1-1 0 0,-2 0 0 16,0 2 0-16,-3 3-1 0,-14-5-2 0,1 4 2 16,-1 0-2-16,0-1 3 0,-4 2-6 0,-2 2 1 15,-3-3-4-15,-9 3 5 0,1-2 1 16,-9 2-4-16,3 0 1 0,-5 0-1 0,-1 0 6 0,-2-2 3 16,-6 2 5-16,9 0 3 0,-9 0 10 0,8 0 2 15,-8 0 9-15,6-3 3 0,-6 3 10 0,0 0-2 16,8 0 5-16,-8 0 2 0,0 0-6 0,0 0-3 15,0 0-5-15,6 2-5 0,-6-2-5 0,0 0-6 16,0 0-1-16,0 0-22 0,0 0-38 16,0 0-53-16,0 0-84 0,0 0-113 0,0 0-137 0,-11-8-926 15,-1 4 444-15,-7-5 296 0</inkml:trace>
  <inkml:trace contextRef="#ctx0" brushRef="#br0" timeOffset="12984.008">13238 1812 136 0,'1'-6'150'15,"-1"2"7"-15,4-1-5 0,-1 2-1 0,-2-2-5 16,0 1 2-16,-1 0-1 0,0 4 7 0,5-4-6 16,-5 1-5-16,0 3-2 0,0 0-8 0,0 0-10 15,0 0-12-15,0 0-7 0,0 0-11 0,0 0-7 16,0 0-9-16,0 0 1 0,-7 10-3 0,4-2 0 16,-5 2-5-16,-1 5-5 0,-1-2-5 0,1 5 1 15,0-2-5-15,-5 10-3 0,5-3 1 0,0 3-5 16,-5 1-2-16,4 0 0 0,4-1-5 0,-3 3-1 15,2-2-5-15,3 1 2 0,1 4-3 16,0-4-5-16,4 0-7 0,2-1 1 0,2-3 2 16,3 3-8-16,1-9 1 0,3 2 3 0,2-5-6 0,7 4 0 15,-2-9 1-15,9-1 3 0,0 0-1 16,0-2 2-16,4-6-6 0,2-1 3 0,-3-4 5 0,4-4-2 16,-2 2-2-16,3-7 7 0,-1 1 3 0,-1-1 6 15,-3-3 1-15,-1-1-3 0,-3-1 8 16,-1-5 6-16,-3-2-9 0,-2-1 4 0,-3-1-11 15,2-2 4-15,-4 1 0 0,-7-2 3 0,3 0-6 0,-5-1 8 16,2 0 2-16,-9 0 2 0,-4-1-1 0,-3 1-1 16,-2-1-4-16,0 6 9 0,-4 1-5 15,-2 1-5-15,-4 2-4 0,-2 3-3 0,-3 2-8 0,-2 5 9 16,2-2-4-16,-3 2 12 0,-2 3-15 0,1 1 5 16,8 5-13-16,-1 0 3 0,-10 1-2 0,2 2-3 15,-2 2-4-15,4 1-3 0,0 0 3 0,7 1-8 16,-1 1 5-16,0 1-5 0,1-1-12 0,3 0-6 15,4-1-23-15,-1 1-27 0,2-1-33 0,2 1-25 16,1 2-31-16,1 1-42 0,3-1-37 0,4 3-44 16,1-1-42-16,0 3-855 0,1-3 391 0,4-1 262 15</inkml:trace>
  <inkml:trace contextRef="#ctx0" brushRef="#br0" timeOffset="13649.482">14390 1801 2301 0,'0'0'151'0,"0"0"-52"16,0 0-37-16,3-9-19 0,-3 9 4 0,0 0-5 15,-1-6 11-15,1 6 20 0,0 0 6 0,-7-4 14 16,7 4 9-16,0 0-5 0,0 0-8 0,0 0-6 16,0 0-10-16,0 0-1 0,-7 13-2 0,3-4-5 15,-1 3-3-15,0 6-2 0,-4 6 4 0,3-3 3 16,-2 5-9-16,0 0-3 0,-1-3 1 0,1 4 0 16,-2 1-7-16,5-1 1 0,-3 0-5 0,2-1 2 15,-3 5-14-15,5 0 5 0,-4-5-5 0,3 3 9 16,1 0-9-16,-2-3-12 0,4-5 2 0,-1-2-3 15,1 0 11-15,0-1-16 0,0-3-2 0,0-4 2 16,2 0 12-16,-1-6-19 0,1 1 11 0,0 0-5 16,0-2 5-16,-2 1 3 0,2-5 5 0,0 0-6 15,0 0-9-15,0 0 6 0,7-21-7 0,-3 4 4 0,-1-2-2 16,-1-11-1-16,3 1 0 0,-1-4-7 16,-1-2 4-16,0-12-5 0,0-2 6 0,-7 2-8 15,0-1-3-15,-1-2 3 0,-4-1 4 0,2 0-4 16,0 0 7-16,2 14-1 0,1 2 14 0,-1 1 10 0,-2-2 9 15,3 8 4-15,0-1 1 0,3-1 2 0,2 5-9 16,-2 6 7-16,3 0-7 0,1 1-2 0,3 0-1 16,4 3-8-16,3-1-5 0,4 4-2 15,7-1-1-15,4 1 0 0,4 4-4 0,0-1-4 16,0 6-3-16,-1 2 1 0,4 1-1 0,-4 3-2 16,-3 1 1-16,3 6-2 0,-5 1 2 0,-2 1 0 0,-1 4-4 15,-8-6 1-15,0 3-1 0,-2 2 3 16,-3 1 5-16,-6-4 2 0,3 5-3 0,-5-2 8 15,-4 4 3-15,-1-2 0 0,-5 6 11 0,-4 0-5 0,-5-2 1 16,0 1 2-16,-1-2-4 0,-2-1-2 0,-3 0-1 16,0-2-3-16,-3 0-1 0,6-2-9 0,-3 2-16 15,-2 0-34-15,9-6-46 0,0-3-49 0,0 2-56 16,-2-1-53-16,3 2-68 0,0-2-93 0,-3-3-1124 16,4 0 510-16,1-6 340 0</inkml:trace>
  <inkml:trace contextRef="#ctx0" brushRef="#br0" timeOffset="15916.916">13074 3155 163 0,'-4'-6'174'0,"1"1"10"0,0 0 4 0,1 1-8 15,-1-1-3-15,0 0 5 0,2 2-3 0,-1-1-10 16,2 4-15-16,-4-4-16 0,4 4-16 15,0 0-10-15,0 0-8 0,0 0 1 0,-4 20-3 16,1-3 10-16,-3 9 3 0,1 4 2 0,0 0 3 16,0 1-4-16,-2 0-9 0,2 0-3 0,0 1-14 0,4-1-5 15,-6-1-3-15,5-2-10 0,-1 1-7 0,-1-2-8 16,3 0 0-16,-3 1-5 0,-2-3-4 0,3-6-6 16,2 1-4-16,-1-2-1 0,0 8-6 15,1-8 0-15,1 2-2 0,0-5 11 0,-3 1-18 16,2-6 14-16,-1 0-21 0,2-6 2 0,-2 1 8 0,2 0 0 15,0-2 11-15,0-3 0 0,0 0-17 16,0 0 17-16,0 0-11 0,-5-17-2 0,2 0-3 16,2-2-4-16,-1-8 3 0,-1-2-6 0,3-3-5 15,0-2 5-15,0-16-19 0,0 4 12 0,0 0-1 0,0 0 5 16,6-1-16-16,-2 13-1 0,-1 1 12 0,0 2-3 16,-1 2-1-16,2 1-3 0,-4 9 6 0,5 0-5 15,-1 2 2-15,2 0-5 0,-1 1 5 0,2 6-2 16,-1 1-1-16,4-4 1 0,-2 2 3 15,0 3-5-15,2 0 3 0,0 1-6 0,3 0 2 0,0 2-1 16,-2 1 0-16,3 1 7 0,3-1-1 0,3 3-1 16,-4 0-3-16,1 1 0 0,-4 0-1 0,0 1 3 15,1 1 0-15,0 1-18 0,-1 0-17 16,5 3-17-16,-3-3-22 0,-4 4-25 0,0 2-27 16,-1-1-37-16,-1-3-37 0,3 8-44 0,-5-4-46 0,-2 3-759 15,-1 0 350-15,-1 0 234 0</inkml:trace>
  <inkml:trace contextRef="#ctx0" brushRef="#br0" timeOffset="16130.4">13170 3510 123 0,'14'1'142'0,"4"-1"-11"0,4-1-12 15,-4 1-5-15,2-3-15 0,4 3-12 0,-3-1-6 0,7 0-12 16,0-1-10-16,-5 2-23 0,-3 0-31 0,1 2-32 16,-7-1-34-16,-1 2-33 0,-5-1-201 15,-1 0 99-15,-2 2 64 0</inkml:trace>
  <inkml:trace contextRef="#ctx0" brushRef="#br0" timeOffset="16273.537">13238 3725 104 0,'-4'5'141'0,"3"-2"-11"0,1 1-9 0,0-4-12 16,1 5-5-16,4-4-10 0,3-1-1 0,3-1-15 15,2 1-2-15,7-3-12 0,2-2-4 0,5 3-6 0,0-3-26 16,1-1-33-16,0 1-35 0,0-2-48 16,-6-1-287-16,-3 2 125 0,7-8 84 0</inkml:trace>
  <inkml:trace contextRef="#ctx0" brushRef="#br0" timeOffset="16949.963">13794 3332 216 0,'2'-2'237'0,"1"-1"-17"0,-3 3-23 0,2-4-19 16,-2 4-13-16,0 0-10 0,0 0 1 0,7 8-4 15,-5-4-3-15,2 5-1 0,0 2 1 0,-3 1-2 0,3 2-13 16,-3 4-6-16,3 3-12 0,0-3-5 0,-3 6-8 15,0-4-8-15,2 4-5 0,-3-3-5 0,5 3-9 16,-5-3-7-16,0 4-12 0,-1 1-2 0,-2-3-5 16,2 5-6-16,1-3 1 0,-3-7-8 0,3 3 4 15,0-4-13-15,-1-1 0 0,1-6-4 16,0 0-4-16,1-1-9 0,-1-4 3 0,3 0-3 0,-3-3 3 16,1 0 2-16,-1-2-1 0,0 0-4 15,6-14 1-15,-3 2-3 0,1-3 5 0,0-3-6 16,-3-10 1-16,3 4-1 0,-3-2 0 0,-2-5 8 0,2 1-9 15,-1 1-1-15,-1-3 6 0,1 1-2 0,-4 1 16 16,3 2 8-16,1 1-4 0,0-2-2 0,0 3-1 16,1 5 0-16,3 3 7 0,0 1 0 0,-3 1-4 15,3 3-7-15,1 2-1 0,-1 0 0 16,1 2-6-16,5 1 0 0,-2 1 10 0,1-2-10 0,4 3-11 16,-3 0 4-16,3 3-1 0,-1 0-6 0,1 1 1 15,0-1-3-15,-1 4 4 0,-1 2-1 0,1 0 3 16,-3 1-3-16,-2 2 1 0,2 0 9 0,-4 5-19 15,-1 1 11-15,-4 1-7 0,0 3-4 0,-4 2 4 16,-1 0-3-16,-5-1 3 0,2 1-7 0,-1-1 7 16,0 3-9-16,0-8 1 0,0 2 0 15,3 1 2-15,0-4-1 0,2-2-2 0,0-1-1 0,0 1-3 16,2-2-3-16,0 0 1 0,4 2 0 0,-2-3 6 16,2 0-1-16,2 4 2 0,0-5 11 0,3 4-8 15,2-2-3-15,-2 0 3 0,1 1-1 0,0-4-1 16,0 4 3-16,-1-1 6 0,2-1-4 0,-2 1 2 15,2-1-1-15,0 2-2 0,0-2 3 0,0 0-1 16,-4-2 2-16,0 2-4 0,3-2 16 0,-3 3-8 16,0-1-1-16,-1 1 1 0,-3-2 2 0,3 2 0 15,-4 0 22-15,0-1-10 0,-1 6-6 0,-2-3 1 16,-3 6 1-16,-4 1 2 0,2-3-2 0,-4 1 1 16,-2 1 1-16,0 0-15 0,-1-4-30 0,0 3-22 15,-1-1-37-15,3-2-40 0,0 0-42 0,2-2-58 16,5-4-50-16,1-2-822 0,-3-1 367 0,3-2 244 15</inkml:trace>
  <inkml:trace contextRef="#ctx0" brushRef="#br0" timeOffset="17247.746">14422 3210 2819 0,'11'-8'140'0,"-1"1"-43"0,-4 3-16 15,-2-2-23-15,1 1-16 0,-1 2-10 0,2-1-8 16,-4 2-3-16,0 0-4 0,-2 2-2 0,0 0 0 16,0 0 7-16,9 4 8 0,-9 1 22 0,4 5-3 15,0 0-2-15,-3 5 10 0,-1 3 1 0,1 7 5 16,2-1-3-16,-3 2-1 0,0-1-1 0,0 3-4 16,0-3-12-16,0 1-5 0,2 2 8 0,-4-3-3 15,2 1 3-15,-4 1-11 0,0-1-2 0,0 2 0 16,3-3 2-16,-3-2 5 0,3 3-13 0,1-8-19 15,0 0 14-15,-3 2-24 0,2-2-14 0,1 3-31 16,0-4-33-16,4-5-35 0,-4-2-44 0,1 1-38 16,1-2-40-16,1-2-38 0,0-3-815 0,2-3 365 15,-5-1 242-15</inkml:trace>
  <inkml:trace contextRef="#ctx0" brushRef="#br0" timeOffset="17665.37">14733 3194 216 0,'-5'-1'293'0,"-2"0"7"16,2 0-8-16,5 1-14 0,-5-3-16 0,5 3-27 16,-6-1-22-16,6 1-19 0,0 0-21 0,0 0-19 15,6-7-13-15,8 3-9 0,4-1-14 0,10 0-2 16,3 1-23-16,-1-3-2 0,6-1-14 0,1 3-2 15,3-2-7-15,11-1-6 0,0 1-10 0,-14 0-5 16,4 0 4-16,-4 1-5 0,3-1-11 0,-3 2 0 16,0-2-1-16,-4 0-7 0,-3 0-5 0,-1 1-18 15,-10 2-27-15,-7 4-31 0,-1-4-30 0,-6 1-36 16,2 3-32-16,-5-2-37 0,-2 2-56 0,0 0-13 0,0 0-679 16,-24 7 311-16,6-5 210 0</inkml:trace>
  <inkml:trace contextRef="#ctx0" brushRef="#br0" timeOffset="17896.609">15139 3088 136 0,'0'0'161'0,"-10"1"-5"16,10-1-6-16,-8 2-7 0,8-2-7 0,0 0-12 15,-5 1 4-15,3 1 6 0,0 3 7 0,2 2 12 16,-1 0 1-16,1 2-1 0,-3 3 13 0,2 5 5 16,1 1-7-16,0 1-4 0,0 7-6 0,0 3 31 15,1-1-19-15,-1-2 9 0,0 2-17 0,-1-1-4 16,2 1-6-16,-2 2-9 0,-3-3-9 0,2 0-11 15,1-2-13-15,-2 0-5 0,1-5-16 0,-1 8-6 16,2-10-4-16,-3 7-4 0,1-5-12 0,-1-2-2 16,1 5-5-16,-1-5-42 0,0 4-32 0,0-6-58 15,-1-5-55-15,1 6-59 0,2-4-65 0,-1-3-83 16,-2 0-899-16,2-4 413 0,5-3 276 0</inkml:trace>
  <inkml:trace contextRef="#ctx0" brushRef="#br0" timeOffset="18281.445">15698 3487 23 0,'4'-4'330'0,"-4"4"-19"0,3-2-15 0,-3 2-18 16,5-5-19-16,-2 4-10 0,1-1-12 0,0 0-17 15,3-2-9-15,5 1-26 0,-1-1-16 0,7 0-7 16,1 0-7-16,3 0-11 0,6-1-12 0,3 1-7 16,-3-1-2-16,1 3-7 0,1-3-9 0,-1 3-10 15,3-2-14-15,-4 3 8 0,-1-1-13 0,1 0-2 16,-7-1-6-16,0 3-4 0,-3 0-4 0,0-3-28 15,-2 2 15-15,-3 0-4 0,-1 1-1 0,-4-2-6 16,-1 2 5-16,1-2-11 0,-3 1-7 0,-5 1-1 16,13-3 1-16,-9 2-6 0,-4 1-1 0,6-3-7 15,-6 3-2-15,5 0-37 0,-5 0-34 0,8 0-48 16,-8 0-48-16,0 0-64 0,10 0-71 0,-4 0-77 16,0-1-840-16,-1-1 404 0,2 1 268 0</inkml:trace>
  <inkml:trace contextRef="#ctx0" brushRef="#br0" timeOffset="19253.614">17008 2939 84 0,'-3'-13'315'0,"2"1"-8"0,1 5-12 16,0-3-2-16,1 1-9 0,-2 2 7 0,1 2-9 16,-2-1-6-16,2 1-31 0,0 2-24 0,0 3-20 15,0-7-26-15,0 7-26 0,0 0-8 0,0 0-18 16,0 0-7-16,0 0-10 0,7 18-14 0,-3-3 2 16,1 4 1-16,0 8 8 0,0 2 4 0,-3 2-3 0,-2 1-6 15,0 1 4-15,0 2-6 0,-2 1-1 16,1 0-7-16,-2 12-6 0,0-12 2 0,-3-1-14 15,0 0 1-15,2-2-12 0,-3 2-1 0,2-3-4 16,-2-1-5-16,0-2-7 0,4 1-3 0,-3-1-7 0,3-1 3 16,-1-2-5-16,-2-1-3 0,5-8-3 0,-2 0-2 15,0 1-3-15,3-6-7 0,-1-1-5 0,2-1-12 16,2 0 2-16,4 2-2 0,-4-7-9 16,4 3-6-16,4-4-11 0,4-4-10 0,5 1-9 0,10-6-9 15,2-3-1-15,-2 0-10 0,5-2 6 0,-2-2-1 16,-4 0 4-16,3 1 4 0,-2-4-3 0,0 1 7 15,1-3 1-15,-3-2 3 0,3 0 1 0,-3 3-6 16,-3-5 4-16,1-1 3 0,-3 2 9 0,-4-1 5 16,2 1 2-16,-6 2 7 0,-5 2 21 0,3 2-18 15,-4-1 7-15,-4 4 20 0,-1 1 5 0,-1 0 15 16,-3 1 1-16,0-1-7 0,-3 3 9 16,-1 2 7-16,2-1-3 0,-5 1 5 0,2 0-1 15,-4 1-7-15,3 2 0 0,-2 1-4 0,-4 1-2 0,1 2-5 16,-2 2-3-16,-1 0-4 0,0 5 5 0,-2-3-4 15,2 5-8-15,0 0 3 0,3 1 5 0,1 0-11 16,-1 2 4-16,3 1-6 0,-1-1-4 0,4-2 5 16,0 0-8-16,2 0-2 0,1-2-11 0,-1 1 0 15,6-1 0-15,-1 0 8 0,1 1-11 0,2-6-1 16,-1 0 2-16,1 3 7 0,1-7-7 0,1 2 5 16,4 2-1-16,-1-4 6 0,-1-1 3 0,3-1-8 15,-2-2 14-15,0 1-3 0,2-1 1 0,-1 2-1 16,-2-2-7-16,-1 0 9 0,-2 1-3 0,1-1 8 15,-1 3 2-15,-1-3-6 0,0 1 2 0,-5 2 3 16,8-1 2-16,-8 1 6 0,2-2-9 0,-2 2-4 16,4-2 1-16,-4 2 3 0,0 0-4 0,0 0-4 15,9 0-7-15,-9 0 1 0,0 0 2 0,0 0 0 16,5 3-18-16,-1-1-9 0,-4-2-9 0,1 2-4 16,-1-2 0-16,4 3 3 0,-4-3-1 0,0 0 4 15,3 3 6-15,-3-3 2 0,5 2 4 0,-5-2 6 16,8-5-3-16,-1 2 11 0,3-1-2 0,2-3 5 15,1 0 7-15,2-3 0 0,0 2 0 0,-4 0 10 16,6-2 5-16,-2 0 6 0,2 2 6 0,-5 0 5 16,4-1 1-16,0 1 6 0,-1 1-6 0,-2 1 14 15,5-2-4-15,0 1-1 0,0 1 4 0,-5 4-2 0,4 0 3 16,0-1-8-16,-2 3-1 0,-2 0 2 16,1 0-5-16,-4 2 1 0,3-1-7 0,-4 2 9 15,0 3 4-15,0-1-13 0,-3 1 5 0,3 0-1 16,-2-1-9-16,-1 5-2 0,-1 0 5 0,-1 2-2 0,-3 2 0 15,-1 2-1-15,0-2 3 0,-2 3 0 16,-6 0 6-16,3 0-34 0,1 1-27 0,-5-1-36 0,-2 0-26 16,-1 0-53-16,3-2-38 0,-3-4-39 15,5-1-43-15,-1-2-21 0,4-4-44 0,-2 2-742 16,2-5 359-16,4-1 240 0</inkml:trace>
  <inkml:trace contextRef="#ctx0" brushRef="#br0" timeOffset="19516.39">18230 3367 84 0,'4'-1'324'0,"-4"-3"-24"0,3 2-19 15,-3 2-12-15,0 0-4 0,0 0-6 0,0 0 3 0,0 0-6 16,-13 14-3-16,5-6-14 0,-1 6-12 0,-1 0-3 16,-4 8-10-16,-2-2-14 0,1 1-9 15,4 1-16-15,-1 3-13 0,5-8-17 0,0 2-18 0,-2-2-9 16,6 2-8-16,1-2-12 0,2 1-3 0,2 0-21 15,0-6-1-15,6 2-7 0,-2-3-2 0,6 6-6 16,2-4-4-16,1-3-7 0,4 0-11 0,-1-4-17 16,10-2-33-16,-5-1-33 0,8-3-43 0,-2-3-62 15,-2-6-53-15,1 3-58 0,-1-4-76 0,-3-4-43 16,-7 2-911-16,2-9 431 0,-5 0 288 0</inkml:trace>
  <inkml:trace contextRef="#ctx0" brushRef="#br0" timeOffset="19896.993">16935 3132 171 0,'-14'-2'286'0,"1"-1"3"0,0 3 9 15,0-2 11-15,5 2-5 0,2-3-9 0,-1 2-21 16,1 0-46-16,6 1 5 0,0 0-42 0,0 0-26 16,0 0 7-16,18 5-12 0,0-3-1 15,18 3-8-15,1 0-6 0,17 0-9 0,-2 0-10 0,4 0-3 16,6-1-10-16,-5-4-8 0,3 4-8 0,-5-2-11 15,-3 0-7-15,-2-2-6 0,-9 0-4 0,-4 4-7 16,-2-3-10-16,-2-4-3 0,-4 3-7 16,-2-1-32-16,-8 0-12 0,-6 0-39 0,-1 1-58 0,-1-4-77 15,-8 1-99-15,-3 1-107 0,0 2-977 0,-19-10 453 16,-8 1 302-16</inkml:trace>
  <inkml:trace contextRef="#ctx0" brushRef="#br0" timeOffset="21763.541">12080 2852 59 0,'-8'1'168'0,"8"-1"-1"16,-5 1 4-16,5-1 7 0,-5 2 2 0,5-2 0 15,0 0-6-15,0 0-10 0,0 0-9 0,0 0-11 16,0 0-9-16,0 0 1 0,0 0-6 0,0 0-3 16,27-4 8-16,-13 0-1 0,4-2-5 0,1 0-5 15,3 1 5-15,7-1-7 0,-3-1-17 0,2 2 7 16,0-3-23-16,-7 3 1 0,0 1-18 0,-3-1-4 15,4 0-10-15,-4 0-3 0,-3 0 2 0,4 4-20 16,-7-2-38-16,-1 1-49 0,1 3-60 0,-6 0-64 16,-1-1-62-16,-1 3-62 0,-4-1-675 0,0-2 325 15,-8 11 216-15</inkml:trace>
  <inkml:trace contextRef="#ctx0" brushRef="#br0" timeOffset="22168.066">12135 3673 146 0,'-4'0'290'0,"-5"0"-11"0,9 0-3 0,-10-2-12 0,10 2-14 15,0 0-13-15,-5-1-19 0,5 1-18 0,0 0-15 16,0 0-11-16,19-10-8 0,-1 3-13 0,9-2-11 16,3 3 1-16,4-4-6 0,2 3-4 0,-1-2-4 15,5 1-4-15,-2-1-15 0,-1-1 4 0,-2 5-10 16,-4-2-8-16,-1 1-6 0,-3 2-2 0,-8 3-11 15,-2-2-5-15,-6 2-13 0,1-2 7 0,-4 2-15 16,-1-2-2-16,-2 2-6 0,-5 1-1 0,9-1-4 16,-9 1-5-16,5-1-4 0,-5 1-2 0,0 0-5 15,0 0-4-15,0 0-24 0,3 7-46 0,-3-7-59 16,-3 8-64-16,-4-1-79 0,-1-2-103 0,-7 4-951 16,-1-1 436-16,-3 0 292 0</inkml:trace>
  <inkml:trace contextRef="#ctx0" brushRef="#br0" timeOffset="22764.93">12240 5152 244 0,'-4'2'288'0,"0"-1"-16"0,2 2-14 0,2-3-17 16,-4 1-22-16,4-1-21 0,0 0-18 0,0 0-21 16,0 0-10-16,0 0-8 0,19-1-1 0,-1 0 5 15,3-3-4-15,10-2-5 0,1 1-1 0,4-1-6 16,0 0-10-16,2 0 1 0,14-2-1 0,-13 3 5 16,-1-2-13-16,-1 2 3 0,-1 1-7 0,-1-1 6 15,-4 2-4-15,0-1-6 0,-9 0-11 0,-2 3-5 16,-2 1-8-16,-5 0-6 0,-3-3-3 0,-2 3-5 15,-2-2 1-15,0 2-5 0,-6 0 0 0,10-2-1 16,-10 2-5-16,6 0-11 0,-6 0 7 0,0 0-9 16,0 0 0-16,6 0-12 0,-6 0-30 0,0 0-58 15,0 0-80-15,0 0-100 0,-9 7-119 0,0-6-1144 16,-1 0 501-16,-1-1 332 0</inkml:trace>
  <inkml:trace contextRef="#ctx0" brushRef="#br0" timeOffset="24130.156">13573 4707 147 0,'0'-2'303'0,"-3"-3"-2"0,3 5-9 0,-3-4-12 16,3 4-9-16,-1-7-30 0,1 7-29 0,0 0-18 15,0 0-24-15,0 0-16 0,0 0-12 0,0 16-4 16,4-4-6-16,1 6 1 0,2 8-8 0,0 3-4 16,0 2-3-16,0 1-2 0,1 0-11 0,-2-1-1 15,-1 0-3-15,3 1-5 0,-4-2-9 0,1 1-5 16,-1-1 5-16,1-1-13 0,-4 0-7 0,3 0-6 15,0-2-11-15,-3-4-4 0,-1 2 1 0,3 0-10 16,-2-7 3-16,-1-2-10 0,0-2-4 0,-1-5 1 16,1 2 1-16,0-5-1 0,0-1-8 0,-3-1 15 15,3 0 17-15,0-4 15 0,0 0-13 0,0 0-1 16,-5-10-5-16,4-2-9 0,-7-7 0 0,3-6-4 0,0-4-7 16,-3-2-4-16,3-3-1 0,-5-15-5 0,4 0 1 15,0 0-8-15,0 0 3 0,-2 2-3 16,5 10-4-16,-1 4 7 0,3 1 1 0,-1 4 5 0,0 4-7 15,2 6 1-15,0 1 4 0,2 6 1 0,-2 1-5 16,0 0-4-16,0 6-6 0,2-2 7 0,0 1-9 16,4 4 4-16,1 1-4 0,3 2 4 0,0 8-2 15,8-2 0-15,0 6 3 0,5 4-2 0,0 3 0 16,4 2 6-16,1 0-3 0,10 8-3 0,-11-5 3 16,0-3 0-16,10 8-3 0,-10-9 3 0,0 2 1 15,-1-2-2-15,1-2-1 0,-4-1-1 0,3-3 3 16,-7-4-2-16,0-2-1 0,-2 0 4 0,3-3-3 15,-8-2 4-15,0-3-1 0,-1-2 8 0,0 0 11 16,3-4 23-16,0-4 4 0,-1-4 4 0,0-2-6 16,3-8-4-16,-1-4 3 0,1-4-1 0,-7-4-3 15,4 0-1-15,-3-12-5 0,2-2-1 0,-6 2-2 16,-2 0-2-16,-3 10-7 0,-1 2 3 0,-1 3 0 16,0 1 6-16,-2 5 11 0,-1 5-1 0,3 5-1 15,-3 3-3-15,0 2-2 0,0 1-9 0,2 3 0 16,-1 1-4-16,2 0-6 0,-4 0-12 0,3 1-8 15,2 4-17-15,0 0-9 0,-11 10-20 0,6-1-36 16,-4 8-40-16,4 2-46 0,1 0-49 0,0 6-45 16,4 5-27-16,2 1-54 0,0 1-53 0,5-4-41 15,1 2-1052-15,1-1 496 0,4-3 330 0</inkml:trace>
  <inkml:trace contextRef="#ctx0" brushRef="#br0" timeOffset="24598.849">14817 4684 113 0,'3'-9'337'0,"-1"5"-22"0,0 0-13 0,-1-2-10 15,0 2-17-15,-1 4-29 0,4-3-24 0,-4 3-25 16,0 0-17-16,0 0-13 0,5 9-5 0,-5-1-14 16,1 5-10-16,1 3-13 0,0 1-3 0,1 0-8 0,1 2-8 15,-2 6-3-15,1-3-23 0,1 3-3 16,1 3 2-16,-2-3-8 0,1 0-9 0,-1-5-14 15,-1-1 4-15,1 1-7 0,0 1-3 0,-1-4-7 16,1 1 5-16,-2-4-6 0,5-2-6 0,-6-3-5 0,1-1 2 16,2-3-4-16,-3 0 4 0,0-1 7 0,0-4-3 15,0 0-2-15,0 0 0 0,0-14-14 16,0 1 13-16,0-6-4 0,-4-8-4 0,-1-4-3 16,3-4 17-16,-1-11-1 0,-5 1 10 0,-1 0 4 0,-2-4 14 15,7 1 14-15,-6 2 3 0,6 13 14 0,0-2 6 16,3 7 8-16,1 1 4 0,0 2 2 0,1 7-8 15,6 0-8-15,-1 2-6 0,2 0-13 16,3 3-12-16,2 2-5 0,6 0-4 0,-1 5-6 0,1-1-3 16,0 3-6-16,3 1-5 0,9 2 1 0,-2 5-5 15,1 0-2-15,-9-2 3 0,6 6-6 0,-8-3 0 16,-1 4-3-16,-4-3-1 0,-1 0-1 16,0 2 2-16,-7 1-2 0,2 2 5 0,-3 0-2 0,-5 4-1 15,-1 1 2-15,-3 1 3 0,-4 1-7 0,-1 5 4 16,-5-1-7-16,-1 0-2 0,-4 1-29 0,-2-5-42 15,0 3-55-15,1-1-73 0,1-1-75 0,-5-3-74 16,1 2-93-16,1 2-85 0,-5-8-1092 0,8-5 535 16,-4-2 356-16</inkml:trace>
  <inkml:trace contextRef="#ctx0" brushRef="#br0" timeOffset="26199.373">7099 5900 239 0,'0'-3'240'0,"0"3"-7"16,0-6-16-16,0 6-12 0,0-3-16 0,0 3-17 15,0 0-17-15,0 0-14 0,0-5-15 0,0 5-15 16,0 0-8-16,0 0-7 0,0 0-3 15,1 20-2-15,2-10-2 0,0 6 1 0,0 10-1 16,0 0-6-16,2 4-2 0,1 1 2 0,1 3 8 0,-2 1 3 16,3 14 10-16,2 1 2 0,-1-1 1 0,-3-1 0 15,2-1 2-15,2 0-6 0,-5 0 3 0,2-1-1 16,-5-11 2-16,3 0 7 0,-2 0-9 0,-2 14-8 16,1-2 0-16,0 3-5 0,-2 1-2 0,1 2-2 15,2-5-1-15,-3 3 0 0,-2-17 0 0,2 18 5 16,0-3-10-16,-2 2 0 0,-2-1-10 0,0 2 1 15,0-6-3-15,-2 0 7 0,3-8-12 0,0 7 0 16,-4 2 1-16,1 5 0 0,-2-2-2 0,6-14 2 16,-2-1-2-16,1 1-1 0,-1 0-1 0,3-4-6 15,-3 1-1-15,-2 1-4 0,5-3-5 0,-2 4-4 16,2-4-3-16,-2 1-1 0,2-2 2 0,-2-1 2 16,2 1 9-16,2-4-15 0,2 1 3 0,-2-8-6 15,3 1-2-15,-4-2-4 0,3 0-2 0,-2-2 0 0,3 1 1 16,-2-4-5-16,2-1 2 0,0-2-10 0,-3 0 4 15,3 1 1-15,-1-1-3 0,-1-3-3 16,-2 0-1-16,4-1-1 0,0 1-2 0,1-2 1 0,-1-1-2 16,0 2 0-16,1-3-2 0,0-1 5 0,1 2-3 15,2-1 0-15,2-3 9 0,0 0-7 0,4 2 11 16,0 1-8-16,4-3 0 0,5 0 0 0,3-3-1 16,2 1 1-16,4-1 1 0,0 1 6 0,2-1 5 15,2 0-11-15,2 2 7 0,1-2-6 0,13-1-3 16,-13 2-1-16,14-1-2 0,-13 2 3 0,11-1-9 15,-11 2 7-15,-1-2 0 0,1-1-3 0,-2-1 6 16,-2-1-9-16,2-2 4 0,1 2-2 0,-4 2-2 16,1-2 1-16,-4-1 1 0,0 0 1 0,0 2-3 15,0-1 2-15,1 0 2 0,-5-1-5 0,-1 1 2 16,-6 1-3-16,-2 0 5 0,-3 0-4 0,-2 2-2 16,-1-1 3-16,-4-1-1 0,0 4 1 0,0-1 0 15,-4-1 2-15,2 1 1 0,-3 1-6 0,-4 0 7 16,7-1-2-16,-7 1 16 0,6-3-17 0,-6 3 2 0,4-4 1 15,-5-1-1-15,1 1-4 0,0-1 0 0,0-2 3 16,-1-1-1-16,-1-3-2 0,0-1 10 16,0 1-10-16,-1-6-2 0,-1 0-2 0,-1 1 1 0,1 0-2 15,-1 2 4-15,1 1-4 0,0 2 0 0,3 1 1 16,-2 6 4-16,2-5-2 0,0 3 4 16,-2 1-7-16,2 0-1 0,-3 3 5 0,4 2-5 0,-1-6 1 15,1 6-5-15,0-5 5 0,0 5 5 0,-3-4-10 16,3 4 1-16,0 0 0 0,0 0 1 0,0 0 2 15,0 0 1-15,21 7 1 0,-12-3-2 0,2 1 4 16,2 0 0-16,-4 1-4 0,7 5 3 0,-3 0 1 16,3 1 2-16,-6 0-2 0,0 3 5 0,0-1-10 15,-2 2 8-15,-3 2-3 0,2 6 2 0,-4-5 3 16,-3 8 4-16,-3 2-2 0,-3 4-3 0,-3 2 5 16,-2 12-2-16,-6-2-3 0,-1-1-6 0,4-12-24 15,-2-1-24-15,-6 12-35 0,4-15-52 0,3 0-69 16,-2-2-85-16,3-2-96 0,-4-2-105 0,4-10-1440 0,3-5 644 15,0-2 428-15</inkml:trace>
  <inkml:trace contextRef="#ctx0" brushRef="#br0" timeOffset="27714.854">20470 2493 34 0,'3'3'125'0,"-3"2"3"0,1-1 5 16,-1 1 5-16,-1 4-7 0,-2 2 8 0,-2 1-2 15,-4 2-2-15,0 3 6 0,-1 5-3 0,-4 2-5 0,-1-1 7 16,-2 0-1-16,-2 4-2 0,-4-1 5 0,-1-1-6 15,-11 9-3-15,12-3-2 0,-15 8 0 0,1 1-4 16,-3-1 2-16,4 5-7 0,-6-1-9 0,0 1 2 16,-4-2 0-16,5 3-30 0,0-1 5 0,-19 18 5 15,17-18-6-15,3 1-8 0,0 0-2 0,1 3-8 16,-20 15 0-16,21-19-1 0,-2 2-1 0,-12 24-4 16,13-22 5-16,1-1-6 0,-13 19-3 0,14-19-17 15,-4 2 14-15,-11 16-3 0,12-17 4 0,2 0-3 16,-6-4 0-16,-12 21-2 0,15-20-4 0,2 0-7 15,-2-1 2-15,-1 2-3 0,-2-3 1 0,3 2 1 16,2 2-7-16,-2 1 7 0,1-4 0 0,-1-3 1 16,0 0 5-16,0-1 0 0,-1 2-7 0,-4 1 2 15,-1-1 3-15,-2 0 9 0,0-4 1 0,-21 15 1 16,21-14-2-16,-4 1-6 0,-16 13 4 0,21-18 1 16,-1 0 5-16,-6 1 2 0,6 4-4 0,-26 15 0 15,24-18-6-15,-18 17-4 0,23-18-1 0,-1 3 2 16,-3 1 0-16,0-2-2 0,0 0-12 0,5 2 2 15,-4-3 4-15,0 2-2 0,3-3 5 0,-1 1-4 16,5-2-2-16,-8 0-3 0,9 1-4 0,-6 0 3 16,3 6 2-16,0-4 2 0,4 1-5 0,-4 2 4 15,2 0-3-15,-1 2-12 0,-3 0 13 0,4 0 1 16,-3 3-12-16,-17 14 10 0,18-17-2 0,-20 18 4 16,22-18-4-16,-1-1-3 0,-21 15 3 0,25-18-3 15,0 5 3-15,-4 2-6 0,-1 0-1 0,-16 18 2 16,19-17 3-16,-13 18-5 0,17-16-2 0,1 0-1 15,-12 23-1-15,-1-4 9 0,17-18-5 0,-2 0 1 16,-16 19 0-16,17-18 0 0,-1 2-1 0,-13 22-5 16,15-25 4-16,-2 2 4 0,-13 18-1 0,15-17-4 15,1-2-5-15,-5-3-2 0,4 3 9 0,0-2-12 16,-11 20 4-16,6-20 2 0,2-5 2 0,2 2 1 16,1 0-1-16,0 1-5 0,0 2-3 0,1 4-2 15,2-5 7-15,0 0-1 0,-2-1-7 0,4 0 5 16,-5-2-8-16,5 4 2 0,-2-4-5 0,4-1-4 15,-4-2 1-15,4 0 4 0,-1 2-3 0,-1-2-2 16,3 1-16-16,-1 0 13 0,7-11 7 0,-7 12 0 16,1-2 1-16,4-10 4 0,2-2-1 0,1 1-6 15,2-2-8-15,-3 0 5 0,1 0 5 0,2 2-2 16,0-4-7-16,3 2 3 0,-2-1 0 0,0-2 2 16,5 0-4-16,0-1 6 0,3-1-1 0,-4 1-2 15,1 0-2-15,2-3-1 0,-3 4-1 0,-3-1 3 16,3-1 3-16,1-7-3 0,4 1-4 0,-3-1 5 15,6 0-5-15,-10 0-1 0,10-2-10 0,-2-2 2 16,0 4 4-16,0-5 0 0,0 0-1 0,3 0 1 16,-3 0-3-16,4-2 7 0,0 0-18 0,-4 2 19 0,3-3-3 15,-4 1 2-15,1 1-7 0,0 5-10 16,3-5 9-16,-3-3 5 0,4 0-5 0,-4 0-2 16,3 0-6-16,-3-2-7 0,-1 0-10 0,5-6-16 15,-5 3-29-15,5-3-31 0,0 0-29 0,0 0-42 16,-19-17-80-16,11 2-82 0,2-11-90 0,3-3-113 0,-1-8-1330 15,2-11 627-15,1-8 418 0</inkml:trace>
  <inkml:trace contextRef="#ctx0" brushRef="#br0" timeOffset="29371.83">18243 5677 126 0,'3'-7'242'16,"-2"1"-2"-16,-1 3-16 0,1-4-12 0,1 4-11 15,-1-2-23-15,-1 5-15 0,1-2-14 0,-1 2-15 16,0-5-17-16,0 5-11 0,0-4-15 0,0 4-11 16,0 0-6-16,0 0-12 0,0 0-3 0,0 0-2 15,0 0 2-15,8 16 3 0,-6-4-3 0,1 3 8 16,1 5 0-16,-2 3 5 0,3 4 2 0,-1 4 8 16,0 3 1-16,0-2 9 0,1 4-9 0,0 10-5 15,-1-12-3-15,2 12 2 0,-1-12-13 0,-1 2-3 16,1-2-6-16,-1 0 1 0,1-1-2 0,-2-1-6 15,-1 0 0-15,0-5-8 0,0 1 16 0,-2-4-22 16,2-4-2-16,-4-3 5 0,2 0-1 0,0-5-4 16,0-2-4-16,0-1 2 0,0-1-6 0,0-2 8 15,0-1 11-15,0-2 25 0,0 1 22 0,0-4 20 16,0 4 19-16,0-4-10 0,0 0-11 0,-7-14-15 16,3-2-13-16,-2-2-3 0,-1-11-11 0,1-2-6 15,-1-4-8-15,-1-19-7 0,0-2-1 0,2 1-8 0,1-3-7 16,3-2-3-16,0-1-1 0,4 3-4 0,-1-1 0 15,2 3-5-15,2 1-5 0,2 8-1 16,0 14 2-16,0 0-2 0,1 4 1 0,1 3-9 16,3 1 3-16,-1 8-3 0,3-5-3 0,-2 8 3 0,4-2-3 15,1 3 1-15,-1 5 1 0,10-6-1 0,-7 6-2 16,11-1 6-16,-1 6-6 0,2-2 1 0,-1 1-1 16,2 1 2-16,-1 2 5 0,0 2-4 0,-1-1-6 15,1 3 5-15,-4 1-1 0,2 1-3 0,-10-2-10 16,-1 2-17-16,0 0-33 0,-4-1-30 0,3 4-32 15,-7-1-33-15,-1-1-35 0,-3 6-30 0,-2-1-34 16,-5 5-54-16,-2 1-31 0,-8 4-961 0,-2 2 436 16,-6 0 288-16</inkml:trace>
  <inkml:trace contextRef="#ctx0" brushRef="#br0" timeOffset="29596.596">18399 5993 237 0,'-3'5'303'0,"2"-3"-27"16,-1 2-27-16,0-1-28 0,2-3-15 0,0 0-10 16,4 5-3-16,-4-5 0 0,13-1 14 0,1 0-15 15,4-2-5-15,4-1-4 0,-2 0-18 0,11 0-7 16,-1-3-16-16,2 1-1 0,4-1-10 0,0-2-15 16,-1 4 0-16,0-3-15 0,-3 1-5 0,1 0-11 15,-3-1-12-15,0 1-6 0,-3 0-5 0,-6 3 9 0,-2-1-23 16,-2 0-22-16,-5 1-42 0,0 0-37 15,-1 0-37-15,-4 4-45 0,0-3-45 0,0 6-31 16,0-2-34-16,2 3-34 0,-6 3-799 0,5-2 360 16,-1 2 238-16</inkml:trace>
  <inkml:trace contextRef="#ctx0" brushRef="#br0" timeOffset="29797.896">19383 6116 98 0,'6'0'411'0,"1"0"-36"0,-7 0-23 0,9-2-5 0,-5 2-4 16,-4 0 0-16,7-3-5 0,-4 2-9 16,-2-3-9-16,0-1-14 0,-1 5-8 0,3-4-26 0,-3 4-26 15,2-5-23-15,-2 5-23 0,4-5-21 0,-4 0-13 16,0 5-35-16,3-3-51 0,-3 3-49 0,0-3-68 16,1-2-65-16,-1 5-87 0,-1-6-71 0,1 6-77 15,0-6-108-15,-1 2-895 0,1 4 446 16,-2-10 298-16</inkml:trace>
  <inkml:trace contextRef="#ctx0" brushRef="#br0" timeOffset="30351.491">19830 5615 123 0,'4'-7'424'0,"-1"-1"-23"0,-1 3-23 16,1 1-9-16,-1-1-38 0,-1 2-30 0,1-1-32 15,-2 4-24-15,2-3-29 0,-2 3-4 0,4 10 5 0,0-5-8 16,1 8 4-16,3 3-19 0,-2 0 3 16,3 9-12-16,-2 1-15 0,1-1-5 0,-3 4-17 15,1 1-8-15,0-4-12 0,-2 5-11 0,-1-2-12 16,-1 2-4-16,3-2-9 0,-4 0-7 0,-2 3-11 0,-3-1-4 16,3 1-6-16,-3-3-4 0,-4 6-7 0,3-9-5 15,0 3 0-15,-5-5-9 0,6-5 5 0,-1-5-12 16,1-2 2-16,0-3-5 0,2-1 3 0,1-3 3 15,-1 2 10-15,2-4 24 0,-2-1-2 16,2-2 0-16,0 0 5 0,-9-10-16 0,4 1-4 0,0-8-8 16,-2-7-7-16,2-4-5 0,0 0-1 0,-3-18-1 15,4 0-7-15,1-2-1 0,3 1-5 0,-2-5 0 16,4-2-4-16,-1 2-2 0,5 0 2 0,0 6 1 16,1 13-3-16,-1 1 6 0,3 2-6 0,-1 7 0 15,0 3 1-15,-1 3-2 0,2 1-3 0,4 2-4 16,-4 1-1-16,4 1 1 0,-2 4-3 0,-2 1 0 15,4 4 0-15,0-1 2 0,0 2-5 0,1 2 1 16,2 5 11-16,3-1-8 0,-2 7 1 0,1 2 3 16,2 5 2-16,-3 3 12 0,3 3-11 0,-1 1 1 15,1 1 1-15,-5 0-4 0,2 0 6 0,-2 2-2 16,-1-1 2-16,0-1-8 0,-5 1 5 0,1 0 1 16,0 0-1-16,-2-4 1 0,0 4 1 0,-5-8-2 0,0 7-1 15,1-8-4-15,-2-1-1 0,2 8 6 0,-2-7-14 16,-1-2-13-16,-1 0-23 0,0-2-29 15,-1-2-40-15,2-3-35 0,-2 2-47 0,1 0-48 16,-2-5-58-16,0 3-54 0,-2-6-76 0,0 2-85 0,1-3-1154 16,-3 0 557-16,6-2 370 0</inkml:trace>
  <inkml:trace contextRef="#ctx0" brushRef="#br0" timeOffset="30705.048">19719 5998 294 0,'0'0'386'0,"-8"-3"-27"0,8 3-26 16,-3-3-19-16,3 3-21 0,0-6-23 0,0 6-11 16,7-6-11-16,3 1-13 0,3 0-12 0,4-2-13 15,2 2-12-15,3-4-13 0,7 6-3 0,0-5-11 16,2 1-4-16,1 2-16 0,-4 0-9 0,2-1-10 15,-2 1-8-15,-2-1-3 0,-4 2-4 0,-1 1-3 16,-1-1-8-16,0 2-6 0,-3-3-11 0,-3 5-9 16,-4-3-7-16,3 2-8 0,-4-2-6 0,0 3-8 15,0-1-2-15,-4 2-5 0,-5-1-8 0,13 2-3 16,-8-1-4-16,-5-1-3 0,9 1-4 0,-5 0-17 16,1 3-27-16,-1 0-31 0,0 0-37 0,1 0-43 15,0 4-56-15,-1-4-45 0,1 1-52 0,-2 4-60 16,1-4-58-16,0 2-1042 0,3-2 482 0,2 1 320 0</inkml:trace>
  <inkml:trace contextRef="#ctx0" brushRef="#br0" timeOffset="30955.095">20942 5899 265 0,'6'0'514'0,"-6"0"-38"0,7 1-18 0,-7-1-13 16,7 0-4-16,-7 0-10 0,0 0-11 0,0 0-16 15,7 0-15-15,-7 0-20 0,0 0-26 0,0 0-22 16,6-1-21-16,-6 1-23 0,0 0-20 0,0 0-15 16,0 0-16-16,0 0-4 0,7 1-17 0,-7-1-7 15,0 0-12-15,0 0-7 0,0 0-7 0,0 0-17 16,0 0 3-16,0 0-20 0,0 0-138 0,0 0 0 16,0 0 0-16,0 0 0 0,0 0 0 0,0 0 0 15,0 0 0-15,0 0 0 0,0 0 0 0,0 0 0 16,0 0 0-16,0 0 0 0,0 0 0 0,0 0-31 15,-11-9-525-15,5 6-150 0,-7-2-1594 0,-4 0 766 16,-8-3 512-16</inkml:trace>
  <inkml:trace contextRef="#ctx0" brushRef="#br0" timeOffset="31798.858">17172 7129 199 0,'-19'0'220'0,"6"3"-2"0,-1-1 5 0,4-2-3 16,-4 2 0-16,6-1-7 0,3-1-12 16,-3 1-23-16,8-1-16 0,-7 1-15 0,7-1-10 0,0 5-3 15,0-5 4-15,0 0 3 0,24 1-3 0,-2-1 15 16,7 0-13-16,8-3-4 0,3-1 8 0,14 0-7 15,-1-1-8-15,5-1-8 0,-2-2-8 0,-5 3 1 16,-10 1-12-16,-1-3-12 0,-2 1 3 0,-1-1-19 16,-1 4-10-16,-4-1-8 0,-6 3-2 0,-5 0-8 15,-2-2-16-15,-6 3-37 0,1 0-38 0,-4 0-31 16,-3 3-36-16,-1-1-16 0,-4 1-11 0,0 1-24 16,-2-4-27-16,-10 12-25 0,-3-3-28 0,-6 1-23 15,-6 2-769-15,-2 0 345 0,1 0 230 0</inkml:trace>
  <inkml:trace contextRef="#ctx0" brushRef="#br0" timeOffset="32064.834">17594 7188 28 0,'-6'1'143'16,"2"0"18"-16,4-1 15 0,-9 0 0 0,9 0-3 16,-8 0-5-16,8 0-2 0,-4 0-7 0,4 0-1 0,0 0-5 15,0 0-7-15,-6 2-2 0,6-2-9 16,0 0-6-16,-3 3 1 0,3-3 11 0,3 9 26 16,-2-3 1-16,4 5 3 0,-2 1 13 0,-1 4 13 15,5 2 8-15,-2 5-5 0,-1 3 3 0,-3 1-3 0,4 1-6 16,-5-1-14-16,0-1-7 0,-1 2-13 15,1 3-14-15,-4-3-13 0,0 1-10 16,2 1-13-16,-1-1-11 0,-2 3-9 0,1-1-9 0,-1 0-7 0,-3 0-7 16,3 1-12-16,0-3-6 0,0 1-20 0,1 2-27 15,-1-4-20-15,4-1-44 0,2-1-21 0,1-2-49 16,5 2-15-16,-3-7-11 0,1-1-30 0,0-4-43 16,0 1-54-16,4-7-49 0,0-2-63 0,3-6-908 15,2 0 435-15,4-6 290 0</inkml:trace>
  <inkml:trace contextRef="#ctx0" brushRef="#br0" timeOffset="33132.066">17976 7657 140 0,'9'-17'254'0,"1"0"-15"15,-1 5-3-15,-2 1-2 0,-5 3-10 0,3 2-3 0,-1 2-12 16,-3-1-15-16,3 1-15 0,0 1-14 16,-4 3-7-16,4 0 9 0,-4 0 1 0,8 3-5 15,-2 3 2-15,-1 2-10 0,0 4 2 0,0 0-6 0,3 2-13 16,1 4-13-16,-3-1-14 0,4-3-4 0,2 8-14 15,-1 2-5-15,2-2-5 0,-3-6-10 0,1 1-9 16,0 1-3-16,4 2-8 0,-3-3-7 0,3-3-2 16,-2 0-15-16,4 1 13 0,-2-3-26 0,2-2 1 15,-1-5-5-15,2-2-4 0,-5 0-5 0,6-6 5 16,-5-1-5-16,1-3 3 0,3-3-2 0,-5-4-3 16,0-1 1-16,2-11-1 0,1 2-4 0,-1-6 1 15,-5-3-2-15,-1-1 7 0,-1-1 0 0,-2 2 2 16,-3 3-4-16,-2 1 5 0,0 3 6 0,-2 8 2 15,-4 1 8-15,0 1-2 0,-3 2 3 0,-2 4-4 16,-4 2 0-16,-3-1-6 0,-2 4-3 0,-3 3 7 16,-6 1-3-16,-2 2 8 0,0 3-19 0,8-1 4 0,2 0-1 15,1 1 2-15,1 6-3 0,4-3-8 0,1-2 0 16,5 5 0-16,2-3-2 0,0 0-6 16,4 3-3-16,2-5-4 0,0 6-6 0,4-6 10 15,5 0-19-15,0-2 8 0,5 0 2 0,8-3 0 0,-3 0-1 16,9-6-1-16,-1-3 5 0,0-1-7 0,-3-2 14 15,0-5-1-15,-2-2 10 0,-3-1 0 16,4-6-10-16,-2 0 6 0,-3-7 5 0,-2 6 0 0,-2-3 27 16,0 1 11-16,-2 2 7 0,-3 1 15 0,-3 8 8 15,-1-1 22-15,3 5 8 0,-4 4 21 0,-2 0 8 16,-2 5-12-16,2-1-15 0,0 3-11 0,-1-1-12 16,-1 4-7-16,0 0-3 0,9 11-1 0,-6 1-1 15,-1 4-4-15,2 10-6 0,0 4-5 0,0-2 1 16,1 3-3-16,-1 1-2 0,1 3-10 0,0 0 1 15,5 11-3-15,-2-15-2 0,1 6-4 0,4 8 2 16,-3-14-6-16,5 4 1 0,-3-3-6 0,3-1-4 16,2-1-12-16,2-4-11 0,2-2-13 0,0-5-11 0,2-1-10 15,-4-8-12-15,-1-2-2 0,4-2-6 16,-1-6-4-16,5-2-7 0,-4 0 0 0,5-7 5 16,-2-2-1-16,-2-7 13 0,-5 0-6 0,4-4 2 15,-8-3-4-15,1-5 7 0,-2 2-5 0,-3-3 6 16,-2-1-3-16,-3 0 3 0,-1 2 8 0,-4 3-2 0,-4-1 5 15,0 11 17-15,-5-1-11 0,-1 3 0 0,-3 3 5 16,-3 1 2-16,-4 6 5 0,-8 1-4 0,-2 4 0 16,-2 5 15-16,0-1-14 0,1 6 12 0,4 0-7 15,8-1-3-15,1 3-9 0,-5 3-5 0,9-4-6 16,5 2-10-16,0-3-7 0,4 3 2 0,4-5 1 16,3 4 7-16,2 0 6 0,3-3 1 0,2 0 11 15,2-1 0-15,5 0 2 0,0 2 6 0,1-3-3 16,-1 1 12-16,4-1-3 0,-1 3 4 0,0-2 7 15,-1 1-3-15,0-1 3 0,0 2-7 0,-1 1 11 16,2 1 2-16,0-3 3 0,1 2-4 0,-5 1 4 16,6-2 1-16,-2 1 2 0,-2-1 4 0,2-1-4 15,0 0 1-15,-4-1 4 0,3-2-4 0,-5-3 4 0,1-2-2 16,-1 0 12-16,0-2 4 0,4-1 7 16,-4-2 6-16,6-2 4 0,-1-3 3 0,-1-5 12 15,2-3-4-15,-1-4 6 0,-2-1-8 0,0-4 5 0,2-2 8 16,-1-1-17-16,9-13 13 0,-8 10-1 0,6-15-10 15,-2 5 2-15,-3-4 3 0,-4 0 3 0,-2 1 2 16,-4 15 16-16,-1-1 21 0,-3 6 9 0,-4 6 16 16,-1 2 5-16,-2 5 0 0,0 2-9 0,-5 2-10 15,0 2-7-15,2 3-11 0,-1 3-4 0,-2 4-10 16,-2 7 2-16,-3 2-3 0,-2 8-6 0,1 5-4 16,-3 3-7-16,4 0 1 0,3 3-8 0,0 0-2 15,0 2-3-15,1 2-7 0,1-4 0 0,4 1-4 16,3-1 2-16,1 2-5 0,5 0-11 0,0-4-8 15,0 1-30-15,0-5-23 0,3 2-32 0,1-3-20 16,3-3-41-16,-1-6-42 0,-2-5-38 0,5 1-63 16,-5-5-53-16,5-3-69 0,-2-2-1082 0,-1-4 498 0,2-2 330 15</inkml:trace>
  <inkml:trace contextRef="#ctx0" brushRef="#br0" timeOffset="33272.86">18891 7412 226 0,'-32'-6'447'0,"11"2"-42"16,2 0-47-16,9 2-40 0,1 0-32 16,5 2-14-16,4 0-41 0,0 0-25 0,18-5-19 0,2 1-21 15,10-4-33-15,11 2-39 0,13 1-39 0,-1-5-59 16,1 1-71-16,0 2-82 0,1 1-108 0,-18 0-696 16,16-7 319-16,-17 3 214 0</inkml:trace>
  <inkml:trace contextRef="#ctx0" brushRef="#br0" timeOffset="34996.607">20959 7427 128 0,'7'-15'288'0,"-2"-1"-22"15,0-2-19-15,-1 0-11 0,0 0-1 0,1-2-19 16,-5 1-18-16,5-5 1 0,-5 1-1 0,-2 3 6 15,-1 4 4-15,-2-1 6 0,-1 2-8 0,-1 4-4 16,1 1-9-16,-7-3-13 0,3 8-20 0,-4 1 6 16,1 1-14-16,-7 3-9 0,-1 4-11 0,-11 3-14 15,4 3-8-15,-3 5-10 0,3 2-7 0,-1 5-11 16,3-3-16-16,3 5 0 0,4-2 1 0,1 3-13 16,3 0-6-16,5 0-3 0,2 3-5 0,3-5-4 15,1-3-11-15,4-3-8 0,4 2-3 0,2-2-5 16,2-3-1-16,7 1-8 0,-1-3 3 0,11 2 0 15,-5-10-6-15,9 4-3 0,-3-3 2 0,2-5-6 16,3-4 0-16,-3-4 2 0,0 3 1 0,2-7-4 16,-4 1 3-16,2-2 7 0,3-2-5 0,-3 1 0 15,-1-1 5-15,0 1-3 0,-10 4-2 0,0 1 7 0,-2 1 6 16,-4 0 8-16,-3 3-1 0,1-3 10 0,-4 5 6 16,1 1-5-16,-2-1 1 0,-2 2 0 15,1-2-5-15,-3 3 2 0,0 0-7 0,0 0-1 0,0 0 2 16,6 7-2-16,-6-7 1 0,-1 5-3 0,2 3-2 15,-1-4-3-15,0 2-1 0,0-1-1 0,0 0-1 16,0 0-1-16,2 0 1 0,0-2-7 0,0 1 1 16,0-1 3-16,4-1-1 0,-6-2 1 0,7 1 1 15,3-4 0-15,-1-3-2 0,6-3-2 0,-2-1-1 16,2-4 4-16,-2 0-1 0,8-6 0 0,-10 3-1 16,6-6 1-16,-4 7 2 0,3-7 0 0,1 3 0 15,-2-2-3-15,-3 7 2 0,0 3 1 0,-3-2 5 16,-1 6-2-16,2-2-1 0,-1 5 1 0,0 0-2 0,1 1 1 15,3 3 0-15,-4 1 2 0,4 3-2 16,-2 1 3-16,0 3 5 0,-1 0-6 0,1 5-1 16,0 1 5-16,-1 0 0 0,-4 3 0 0,-1 2-3 0,0 0 0 15,-3 0 1-15,-4 0-3 0,-1 7 3 0,-1-4-4 16,-4 2 0-16,-3 4 1 0,0-3-4 0,2 0 0 16,-3-3-11-16,4-4-11 0,0 1-15 0,-2 0-4 15,2-4-8-15,6-4-12 0,-2 0 4 0,0-1 9 16,3-4-14-16,-2 0 8 0,2-1 4 0,-3-4 11 15,4 0-1-15,0 0 2 0,0 0 6 0,0 0 2 16,1-14 5-16,3 2 0 0,-4 0-1 0,3 3 7 16,-1-7 4-16,2 4 0 0,0-5 2 0,4 1 1 15,-1 1-5-15,2 0-1 0,2 2 5 0,1-3 6 16,1 2 0-16,4 2-1 0,1-6 2 0,-1 5-1 16,0 1 5-16,6-5 4 0,0 3-3 0,-4 3 4 15,-2 0 2-15,2 3-4 0,-1-1 3 0,-1 1 9 16,2 3-5-16,-1 0-1 0,-2 0 0 0,1 3-3 15,-4-1-1-15,-1 3 0 0,1 1-3 0,-3 1 5 0,-1 0 0 16,0 3-3-16,0 0 1 0,-4 0-1 16,-1 1 0-16,1 2 5 0,-1 3-1 0,-1 0 0 0,-3 2-6 15,-3-4 5-15,-1 8 12 0,-1 3-9 0,-3-3-4 16,2 1 2-16,-8 5-1 0,5-5 1 0,0-1-2 16,-2 1-2-16,2 0 2 0,1-2-6 0,-1 1 8 15,5-3-2-15,2-2-14 0,0 0 8 0,2-3 11 16,2 1-10-16,2-4 2 0,1 0 0 0,4 1-3 15,0-4-1-15,2 0 6 0,3-1-5 0,4-3 7 16,1-3-3-16,4 2-1 0,-5-3-4 0,12-2 5 16,-4-6-1-16,-1 1 2 0,1-2-6 0,1-3 5 15,-5-3 2-15,2 3-4 0,3-4 10 0,-4-3-15 0,0-1 6 16,-1-1-6-16,0 0 3 0,-2-3-4 16,-3 0 5-16,-1 1 0 0,-3 2 1 0,-3 2-2 15,-5 6 5-15,-1 0 5 0,-4 1 14 0,-2 4-12 0,0 1 6 16,-3 3 6-16,-4-1 5 0,0 4-5 15,-4 2 4-15,0 4 2 0,-6 0 0 0,-1 4 0 0,1 5-2 16,-6 4 0-16,1 4-1 0,4 1-1 0,1 6 1 16,0 1-4-16,2-2-1 0,5 3-2 0,1 1-4 15,2 1 2-15,5 1-2 0,2-3 1 0,0-2-8 16,6 0 5-16,3-6-11 0,3 4 5 0,1-4 2 16,2-3-14-16,9 2-8 0,-2 0-3 0,7-8-11 15,-2 1-9-15,5-5 2 0,2-4 1 0,1-2 1 16,0-4 5-16,3-2 2 0,-4-3-4 15,1-4 8-15,-2-1 3 0,0-4 0 0,-2-2 0 0,1-3 6 16,5-9 1-16,-9 4-3 0,6-11 10 0,-3-4-8 16,-3 2 7-16,-3-3 0 0,1 1 10 0,-5-2 5 15,-1 3 9-15,-5 11 11 0,-4 1 5 0,1 2 11 16,-2 2 8-16,-4 8 8 0,1 1 9 0,-1 2 9 16,-2 6-2-16,2 0-4 0,-3 3-8 0,0 0 2 15,1 3-17-15,-1 3-10 0,-1 1 0 0,0 0 3 0,2 15-9 16,-3-4-2-16,1 4-3 0,-1 4-2 0,0 7 1 15,-6 2-3-15,5 1-7 0,2 0-2 0,-1 4 0 16,2-2-2-16,0 1-3 0,3 0-10 0,2-2-11 16,1 0-19-16,0-2-16 0,7-2-16 0,-5-2-15 15,-1-7-8-15,3 0-15 0,1-1 9 0,0-3 1 16,-2-4 6-16,5-1 4 0,0-1 15 0,-2-6 2 16,6-1 11-16,-2-4 3 0,2 0 4 0,3-5 8 15,2-4 4-15,3-4 5 0,1-4 5 0,-2 0 0 16,3-2 7-16,-1-1 6 0,3 2 2 0,-2-3 20 15,-1 2 12-15,-1 7 6 0,0-1 4 0,-4 1 1 16,1 4 5-16,-6 3-1 0,-1 3 9 0,-1 2 0 16,-3 1 0-16,1 2 3 0,-4 4 1 0,2 0 2 0,-2 2 3 15,-1 0 3-15,1 4 2 0,-2 1 6 16,-2 2 5-16,0 5 1 0,-1-1-3 0,-3 2-3 16,1 2-4-16,0-4-9 0,-4 2 3 0,-2-1 6 0,0 4-18 15,0-4-2-15,-2 0-12 0,0 3-1 16,0-2 13-16,-4 7-16 0,3-5-6 0,-2 3-2 15,4-3-8-15,-2 3-30 0,-2 5-40 0,4-11-42 16,-1-3-56-16,0-5-47 0,0 4-53 0,1-5-40 0,-6 0-60 16,1-3-87-16,-4-5-1334 0,-1-6 590 0,-13-7 396 15</inkml:trace>
  <inkml:trace contextRef="#ctx0" brushRef="#br0" timeOffset="35103.882">22666 7265 292 0,'-2'-4'355'15,"2"4"-37"-15,9-5-44 0,3 2-48 0,10-2-51 16,10-3-51-16,6 4-81 0,14-1-98 0,2-2-529 16,-2 2 194-16,-15-4 130 0</inkml:trace>
  <inkml:trace contextRef="#ctx0" brushRef="#br0" timeOffset="38188.381">17655 8585 104 0,'-6'-17'241'0,"0"3"9"0,-1-3-3 15,-3 0 0-15,0 3-13 0,1 5 2 0,-3-3-11 16,-2 4-11-16,-4-1-8 0,0 5-12 0,-2 4-10 16,-1 1 2-16,-7 6-21 0,0 3-16 0,-1 7-5 15,1 2-5-15,0 5-14 0,-7 9-6 0,10-5-4 16,-3 14-10-16,3-2 5 0,7-6-25 0,4-2-10 15,0 14-4-15,5-10-15 0,6 11 3 0,1-14-4 16,5 1-6-16,2-3-4 0,2 3-8 0,5-2-8 16,11 9 1-16,-3-11-10 0,2-1-6 0,5-4-17 0,5-5-11 15,11 6-14-15,-9-9-4 0,3-5-15 0,-2 0-7 16,5-7 3-16,1-1-7 0,-4-4 1 16,-1-4-2-16,3-4 7 0,-2-1 0 0,-2-4 7 15,-3-3 3-15,-3-2 8 0,-3-5-3 0,-1-2 6 0,-1-4 4 16,-2 1 4-16,1-15 1 0,-10 11 7 0,2-2 8 15,-3 0 14-15,2 3 16 0,-5-1 5 0,-4 4 9 16,2 2 7-16,-5 8 23 0,-2 1 21 0,0 2 2 16,0 6 7-16,0 1 6 0,0 3-3 0,0 1-11 15,-2 1-10-15,2 3 0 0,0 0-6 16,-12 12-6-16,4 5-4 0,2 0-2 0,-3 8-7 0,0 1-3 16,0 0-4-16,2 2-4 0,1 3-5 0,3-2-1 15,-1 1-3-15,4 0-3 0,2-1-5 0,-2 0-4 16,4 3 2-16,3-8-8 0,5 0-14 0,-2 0 7 15,8-4-12-15,-5-8-5 0,4-3-4 0,-2-1-4 16,5-1 1-16,0-2 0 0,0-5 1 0,1 0-1 16,-1-4 11-16,1-4-10 0,1-6 6 0,0-1-13 0,0-2 15 15,0-3 1-15,-2 0 1 0,-1-4-1 16,0 1-3-16,2 2 3 0,-4 0-3 0,-4 7 10 16,-1-1 5-16,-2 3 8 0,-1 3 8 0,-4 2 2 0,0 3 0 15,-1-1-6-15,0 1 2 0,-3 1-3 0,-1 3-3 16,0 0 4-16,0 0 4 0,9 7-1 0,-9-1 4 15,3 1-4-15,-3 0-4 0,1 3 1 0,-1-2-3 16,4 4-5-16,-3 0-2 0,3 0 2 0,1 0-2 16,-1-2 2-16,-1 1-3 0,3 2-5 0,-2-4-3 15,1 0-10-15,0-1-5 0,3 2-1 0,2-7-2 16,1-2 1-16,1-1-1 0,-1-2 6 0,2-3-2 16,4-4 2-16,-2-1 0 0,-1-3 4 0,0-3 1 15,0-1 9-15,3-6-11 0,-3 0 1 0,-1-6 4 16,2 4-4-16,-6-3 5 0,4 2 0 0,-2 2-3 15,-4 8 13-15,-2-3 4 0,-1 7 11 0,0 3 6 16,-1-1 4-16,0 4-4 0,-1 2-1 0,1-3-7 16,-2 4-3-16,-1 3 1 0,5 0-3 0,-5 0 1 0,11 10 0 15,-5-2 0-15,4 6 1 0,-2-4 0 16,4 6-5-16,-1-1 2 0,2 0 2 0,5 6-2 0,-7-5-3 16,4-1-2-16,-3 0 1 0,2 0-2 0,-1 0-1 15,1 1-2-15,0-4-6 0,-3 4 0 0,-1-7 4 16,-1-2-7-16,-1-1-2 0,4 1 7 0,-6-3-2 15,0-3-3-15,1-1 0 0,-1-3 3 0,2 1 2 16,-2-2-3-16,-1-3 3 0,3-2-3 0,-3-6 1 16,4-1-3-16,-4-1 3 0,0-9 2 0,-1 0-2 15,0-4 2-15,-3 1 1 0,-1-4-5 0,3 2 2 16,-3-3 0-16,-4 3 0 0,2-1 3 0,0 4 0 16,0 5 2-16,2 3-6 0,0 7 2 0,0 3 0 0,0 0-3 15,0 1 0-15,2 4-1 0,0-2-2 16,0 4 4-16,4 1-6 0,-1 2 3 0,4 4 1 15,3 1 1-15,1 0-2 0,2 6 4 0,-1 3-9 0,5 6 11 16,-2 2-2-16,-2-1 1 0,1 2 1 0,3-1-5 16,-6 3 4-16,-2-2-1 0,3 2 2 0,-4-3 2 15,4 1-3-15,-6-5 0 0,-3-1-2 0,3 2 1 16,-2-4 5-16,3 1-4 0,-4-6-1 0,4 6-2 16,1-6 2-16,1 1-1 0,-1-2-2 15,3-2 0-15,-2-2-2 0,2-4-2 0,5 1 1 0,0 0-5 16,0-1 3-16,3-6 3 0,-2-1-2 0,2-3 0 15,6-2-1-15,-3-5 0 0,2-3-3 0,0-1-5 16,2-2-1-16,1-3-5 0,-2 0-8 0,8-14 10 16,0 0-6-16,-9-2 2 0,-7 14-2 0,-2-4 7 15,-2 4 7-15,-4 4-3 0,-3 6 6 0,-5-1 12 16,0 4 6-16,-4 2 11 0,-1 2-2 0,-4 1-2 0,-2 5 2 16,-3 0 3-16,-6 4 3 0,-3 3 2 0,-2 2 7 15,-6 7-4-15,-3 3 3 0,5 3-7 16,0 3 1-16,0 0 1 0,1 5-4 0,1 1 0 15,-2-1-2-15,7 2-6 0,-3 0 0 0,4 0 0 0,13-3-3 16,-4 0-8-16,5-4-16 0,3-3-22 0,4 3-12 16,4-6-15-16,2-1-7 0,8-3-5 0,-2-1 7 15,8-4-8-15,5-4-3 0,3-3-7 0,1-3 8 16,1-5 7-16,0-2 7 0,1-3 10 0,-1-4 5 16,-3-2 5-16,7-11 0 0,-10 6 8 0,6-10 9 15,-11 6 5-15,1 1 1 0,-1 1 23 0,-4 3 18 16,0-1 7-16,-2 7 23 0,-5 1 3 0,-4 6 1 15,2 3 5-15,-1-2-6 0,-4 6-6 0,2-1-5 16,-1 2-1-16,3 3-1 0,-2 4 6 0,-1 0 1 16,3 4 0-16,-3 2-5 0,3 5 0 0,-2 3-8 15,1-1-1-15,-1 4-1 0,-1 2-6 0,0 2 0 16,-4 0-2-16,3-4-3 0,-4-3-6 0,0 2-15 0,-1 2-23 16,2-5-11-16,-1-1-19 0,3-3-17 15,-2-2-8-15,0-2 1 0,6-1 10 0,-3-3 14 16,2-2-1-16,4-3 7 0,-1-2 9 0,3-3 1 0,3-2 5 15,3-5 3-15,1-5 5 0,0-3 3 0,3-2 6 16,1-4-1-16,1-3 5 0,-1 0 1 0,9-10 7 16,-10 11 6-16,-2 0 8 0,3 0 5 0,-2 5 7 15,-4 0 10-15,-2 8-3 0,-4 1 7 0,1 5-7 16,-3 3 3-16,1 1-3 0,-5 0-3 0,1 4 4 16,-1 2-3-16,-1 4 5 0,0 0 3 0,0 2 2 15,1 4-4-15,-1 0-2 0,-3 6-2 0,3 0-1 16,-3 5-5-16,2 2-1 0,-2 3-1 0,3-1-9 15,0-3 3-15,0 3-10 0,1-9-2 0,0 0-12 16,5 0-12-16,-1-4-4 0,5-1-2 0,0-3 2 0,0-2 3 16,5-3-2-16,2-3 2 0,8 1-2 15,-9-6 6-15,9-2 4 0,-9-2 3 0,5-5 5 16,-3-3-1-16,-1-5 0 0,1 0 14 0,-2-4-3 0,-4-3 8 16,5-2 4-16,2-16 3 0,-4 3 10 0,3-1 2 15,-4 0 10-15,-4 11 9 0,-5 1 11 0,5 3 19 16,-5 2 16-16,-4 8 13 0,2 4 13 0,-2 1 1 15,-2 7-4-15,0-3-6 0,0 6-26 0,-2 0-2 16,0 2-8-16,-1 2-5 0,0 0-1 0,-1 13-5 16,0-2-8-16,-1 1-8 0,-2 8 2 0,1-3 1 15,-4 10-5-15,0-1-13 0,3 1-2 0,0 0 0 16,-3 2-4-16,1-2-7 0,1-1-18 0,4-1-32 16,0 1-40-16,-2-8-57 0,2 7-80 0,-2-7-67 15,-1-2-79-15,3-4-75 0,0-2-88 0,-2-4-1279 16,-2-3 597-16,-1-3 398 0</inkml:trace>
  <inkml:trace contextRef="#ctx0" brushRef="#br0" timeOffset="38312.596">20980 8645 322 0,'0'0'491'0,"0"0"-46"0,0 0-49 16,9 0-38-16,0 0-36 0,4-3-35 0,7-2-28 0,11 0-24 16,5 1-25-16,2-4-19 0,20 1-32 0,-1-5-31 15,4 5-71-15,1 2-81 0,-1 0-100 16,-3 0-122-16,-5 0-910 0,-13 0 386 0,-2 0 256 0</inkml:trace>
  <inkml:trace contextRef="#ctx0" brushRef="#br0" timeOffset="40180.928">16426 6556 267 0,'0'0'269'0,"0"0"-11"0,-6-1-10 15,6 1-10-15,0 0-11 0,0 0-13 0,0 0-12 16,0 0-17-16,0 0-5 0,0 0 3 0,0 0-7 15,0 0-4-15,23 0-1 0,-12 1-18 0,8-1-10 16,2-1-8-16,0 1-14 0,8-2-9 0,-8 0-8 16,10 0-10-16,0-2-10 0,-1 2-9 0,-3 0-9 15,1-2-11-15,0 1-6 0,2 1-21 0,-8 2-43 16,6-3-40-16,-7 1-55 0,2 4-62 0,-1 1-53 16,-3-1-68-16,-3 2-820 0,-4 0 371 0,-5 0 246 15</inkml:trace>
  <inkml:trace contextRef="#ctx0" brushRef="#br0" timeOffset="40434.899">16379 7795 379 0,'-19'2'375'16,"5"2"-40"-16,3-2-33 0,1 2-25 0,2-4-28 0,3 3-24 15,5-3-18-15,0 0-14 0,0 0-13 0,19-6-16 16,3 1-26-16,9 1-3 0,2-6-7 0,8 3-14 16,14-3-14-16,-4 0-12 0,-13 8-32 0,2-5-42 15,-3 4-58-15,-4-2-69 0,-1 4-64 0,-3 0-77 16,-10-1-771-16,-2 2 343 0,-6 4 226 0</inkml:trace>
  <inkml:trace contextRef="#ctx0" brushRef="#br0" timeOffset="40810.849">16067 9184 56 0,'-22'-1'427'16,"3"1"-43"-16,5 0-26 0,3-2-32 0,4 0-36 15,-1 0-18-15,3 1-33 0,5 1-25 0,-3-2-13 16,3 2-14-16,12-5-19 0,6-4-10 0,14 2-12 16,5-2-22-16,18-2-17 0,0 2-11 0,1 1-21 15,0 3-56-15,-2 0-57 0,-4 3-79 0,-12 4-95 16,2-1-87-16,-4-2-762 0,0 2 353 0,-4-2 236 15</inkml:trace>
  <inkml:trace contextRef="#ctx0" brushRef="#br0" timeOffset="41463.984">16130 10498 329 0,'-15'0'304'0,"-2"3"-25"0,0-2-24 0,3 0-15 16,4-1-8-16,1 2-8 0,1-2-21 0,2 0-11 16,6 0-26-16,0 0-8 0,0 0-15 0,0 0 0 15,0 0-6-15,32-4-3 0,-3-2-2 0,7 1 6 16,14-1-15-16,6-2 2 0,0 0-7 0,2 1-4 15,-3 0-19-15,-3 0 3 0,-11 4-12 0,-3-1-4 16,-1 1-9-16,-2 1 2 0,-2-1-2 0,-4 0-16 16,1 3 3-16,-11 0-6 0,-2-1-1 0,-6 0-7 0,-1 1-5 15,1-4-5-15,-1 4 3 0,-5 0-5 16,-5 0-4-16,8-2 4 0,-8 2-15 0,6 0 9 16,-6 0-4-16,0 0-16 0,0 0-32 0,0 0-36 0,0 0-43 15,0 0-50-15,0 0-58 0,-28 0-78 0,20-1-113 16,0-1-862-16,1-1 420 0,-3-2 282 0</inkml:trace>
  <inkml:trace contextRef="#ctx0" brushRef="#br0" timeOffset="42749.458">21224 4506 230 0,'-1'-9'271'0,"-2"-3"-12"16,2 2-5-16,1 1 0 0,0 2-8 0,-2 1-3 16,2 2 4-16,0 0-13 0,0 4-6 0,-2-8-35 15,2 6-17-15,0 2-21 0,0 0-18 0,0 0-4 16,0 0-18-16,0 0 5 0,0 28-2 0,0-2 8 15,0 6-5-15,0 17 0 0,0 0 1 0,0 6-2 16,-5 5 6-16,-4 20-4 0,8-22 4 0,-7 2 3 16,3 0-13-16,1 26-8 0,-1-26-7 0,1 26 6 15,-2-2-5-15,4 0-1 0,-2-2-4 0,0-24-6 0,0 1-6 16,5-1-10-16,-1-3-5 0,2-1-4 0,-1-2-7 16,-1 0-5-16,1-2-4 0,-1-15-5 15,-1 13 8-15,-2-15-12 0,3-2-5 0,-1 1-2 0,2-5-2 16,-2 0-4-16,0-7-3 0,-1-2-5 0,1-1 0 15,0-5-5-15,1-2-11 0,0 2-23 0,0-8-33 16,0 4-40-16,0-3-39 0,0 2-39 0,0-4-51 16,1 0-61-16,-1-3-77 0,0 0-115 0,10-13-1047 15,-1-1 507-15,1-3 338 0</inkml:trace>
  <inkml:trace contextRef="#ctx0" brushRef="#br0" timeOffset="44096.844">22139 5286 166 0,'-6'7'200'0,"-2"4"-9"15,-1-2-1-15,-5 3-3 0,-3-2-8 0,0 1-9 16,0-1-10-16,-7 3-6 0,-4 3 5 0,-1-2 4 16,-1 1-2-16,-1-3-7 0,-1 0-11 0,0-4-5 15,5 0-17-15,8-4-8 0,-2-2-4 0,4 0-7 16,3-2-11-16,1 0-1 0,2-3-1 0,-1-1-11 0,6-3-4 16,-2 0-13-16,3-4-1 0,1 0-5 15,4-4-9-15,0-2-6 0,9-1 4 0,-1 0-9 16,2 2-2-16,7-2 1 0,-5 1 2 0,4 5-5 15,-1-5 4-15,0 7 6 0,1-1-1 0,0 3 1 0,-2 1 4 16,0 1-8-16,3 0-5 0,-6 4-2 0,1 2-6 16,3 2 9-16,3 3 2 0,0 4-7 0,4 6 3 15,1 4 3-15,-3 1 0 0,2 3 4 16,-3 6 2-16,9 10 0 0,-10-8 4 0,0 1 2 0,1 12-6 16,-6-10-2-16,-3 0 0 0,2 13-1 0,-3-12-7 15,-3-1 10-15,-2-3-14 0,-3 3-3 16,-1-1 2-16,-1-5 0 0,-3 1-3 0,0-3-2 0,-2-1-6 15,1-8 4-15,0-5 0 0,-2-3-1 0,3 1 3 16,2-5 1-16,-2 4 15 0,0-4 15 0,2-2 6 16,-2-1-4-16,4-2-3 0,-12-2-4 0,7-3-9 15,-4-1-2-15,3-8-1 0,-2-5-7 0,0-5-3 16,0-3 0-16,5-2-6 0,0-2-1 0,3 0-3 16,6 1 0-16,0 1-3 0,0 3-3 0,2 8-2 15,-2 0-2-15,6 1 4 0,-3 2-5 0,1 2-3 0,-2 7 0 16,2-2-6-16,2 1 9 0,1 5-2 15,0 2 0-15,6 0-1 0,-2 2 4 0,1 5-3 16,-3 1 10-16,-1 1-6 0,0 0-3 0,3 3 1 0,-7-2 1 16,4 2-2-16,-6-3-1 0,-2 2-1 0,2-1 6 15,-3 0-4-15,0-1 1 0,0 3-1 16,-2-2 3-16,-2 0 1 0,3-5-3 0,-3 2-3 0,-1-2 11 16,2-1-11-16,-1-1 3 0,0 2-1 0,-1-5 8 15,1 4-2-15,-1-4 3 0,0 0-4 0,0 0 0 16,0 0-3-16,6-11-1 0,-3 3-6 0,1-4 0 15,1-3 2-15,2-1-1 0,0-2 1 0,7-6-2 16,1 3-1-16,-3 6 2 0,-2-2-3 0,1 5 0 16,0-1 2-16,-2 5-2 0,-2 0-2 15,0 2-2-15,-1 1 0 0,2 2 2 0,-4 0-3 0,4 3 2 16,-8 0 1-16,19 3-2 0,-10 1 6 0,2 1-5 16,1 3 3-16,2 1-1 0,1 0 9 0,-1 2-9 15,0 1-4-15,-1-1-2 0,1 1-12 0,0-1 4 16,-6-2-5-16,2 1-2 0,-1-2-16 0,0-2 4 15,-1 2 0-15,-1-4-1 0,-1 1 12 0,0-1 3 16,-1-3 5-16,0-1 8 0,-5 0 3 0,10-4 4 16,-3-1 4-16,-2-4 18 0,4-2 7 0,-4-4-1 15,3-2 1-15,1-6-2 0,-1-4 5 0,-1 0-5 16,-1 1 7-16,2-4-3 0,-3-4-5 0,3-2 8 16,-3 0 4-16,-1 5 1 0,-1-3 8 0,4 0 9 15,-1 7 22-15,-3 2 21 0,-1 9 11 0,0 4 9 0,-1 0 2 16,-2 2 2-16,2 3-11 0,-1 0-10 0,-1 2-2 15,1 1-21-15,0 4-14 0,0 0-9 0,0 0-6 16,0 0-2-16,-6 21-2 0,5-4-3 0,-2 2-7 16,-1 13-6-16,0 2 5 0,2 0-2 0,0-2-7 15,-1 3 2-15,1-2 1 0,0 1-7 0,1 3 3 16,2-5-6-16,1 2-3 0,2 0-1 0,-2-3-4 16,2 2-10-16,1-5-19 0,0-1-33 0,2-1-26 15,-2 0-22-15,0-9-42 0,1 0-44 0,4-4-38 16,1 1-39-16,-2-5-26 0,3-3-40 0,1-4-53 15,5-2-72-15,0-2-1089 0,0-4 517 0,-1-3 342 16</inkml:trace>
  <inkml:trace contextRef="#ctx0" brushRef="#br0" timeOffset="44251.612">22868 5425 189 0,'-12'-5'304'0,"4"1"-30"0,1 0-28 0,2 1-29 15,2-2-23-15,3 0-16 0,3 1-23 0,5-3-15 0,3 1-18 16,8-1-7-16,9 2-20 0,5-2-24 0,3 3-22 16,0-2-25-16,1 1-34 0,3 3-46 15,0 2-44-15,0 0-53 0,-7 3-533 0,3-1 230 16,-3 1 152-16</inkml:trace>
  <inkml:trace contextRef="#ctx0" brushRef="#br0" timeOffset="46514.626">23692 5600 252 0,'3'-4'254'0,"1"-1"-9"0,0-6 17 15,-3 5-5-15,2-5-4 0,-3 1-5 16,0-1-11-16,0 0-14 0,0-1 4 0,-3 1 14 0,1-1 10 15,-2 1-11-15,0 2-4 0,-1 0 1 0,0 0 5 16,1 4-17-16,-1-1-21 0,1 1-24 0,-2 4-16 16,-3-2-19-16,-1-1-13 0,-2 6-14 0,-2 0-11 15,4 1-14-15,-8 2-8 0,1 2-7 0,2 2-8 16,2 3-1-16,-3-1-16 0,2 2-4 0,0 2-6 16,2 0-5-16,2 2-4 0,0-1-4 0,1 2-8 15,4-1-10-15,2 1-8 0,3 2-8 0,-1-3-11 16,2-2-23-16,3 1-2 0,1 1-7 0,-1-5-5 15,2-2 6-15,3 2-11 0,0-3 0 0,1-1 2 16,7 1 12-16,-5-4 3 0,1-2-1 0,0 0 10 16,0-3 2-16,1 0 7 0,-1-3 2 0,1 0 3 15,-4-2 3-15,4-1 2 0,-2-1 3 0,2-3-1 16,-1 3 8-16,-2-6 0 0,3 1 6 0,-1 0 4 16,1-2 0-16,-3 2 11 0,0-1 11 0,0-1 5 15,-6 2 5-15,2 2 8 0,-1 1 0 0,-1 1-3 16,0 0 2-16,-2 2 3 0,-1 1 2 0,2 0-4 0,-4 0-8 15,4 1-1-15,-3 0-8 0,1 2-6 16,-2 2-3-16,2-4-4 0,-2 4-4 0,0-3-3 16,0 3-7-16,0 0 0 0,0 0 0 0,0 0-2 0,0 0 2 15,0 0-1-15,9 8-4 0,-9-5 3 0,3 2 1 16,-1-1-1-16,2 1 0 0,1 0-1 0,-4 2-2 16,3-2 0-16,0 2-1 0,0-2 2 0,2 0 5 15,-2 2-10-15,1-2 5 0,-1-1 1 0,1 1-3 16,-2-2-1-16,1 3 1 0,1-3 2 0,-3-1 0 15,1 2 0-15,-2-2 0 0,3 1 1 0,-4-3 0 16,1 4-1-16,-1-4 5 0,4 2 0 0,-4-2 0 16,3 3-1-16,-3-3 4 0,0 0 0 0,0 0 0 15,4 2 0-15,-4-2 1 0,0 0 4 0,0 0-4 16,0 0 0-16,0 0-1 0,6-9-3 0,-4 3 2 16,1 1 0-16,-1 1 0 0,2-5 7 0,1 0-11 15,-1-2 3-15,0 1-1 0,3-3-2 0,-2 2 7 16,1 0-11-16,-1 0 0 0,2 0-2 0,-2 3-1 15,1-1 1-15,0 1-1 0,1-1 0 0,1 3 2 0,0 0-3 16,-1 3-1-16,-1 0-2 0,3 0 2 16,3 0 0-16,-1 2 1 0,-2-1-1 0,4 4 3 15,-3-1-4-15,-1 1 3 0,5-1 2 0,-1 2 1 0,1 0-2 16,-3-3 4-16,3 3-4 0,-1 1 4 0,-1-2-1 16,-1 1 1-16,0-1 2 0,-1-2 0 0,1 1-1 15,-2-1 1-15,0 0-2 0,-3-1 3 0,2 1 1 16,-1 0 0-16,0-3-2 0,2 1 0 0,-4 0 2 15,3-2 1-15,-3 1-1 0,3 0-2 0,-1-6 0 16,0 6-1-16,-2-4 4 0,0 2-5 0,-2-2 7 16,2 2-3-16,-3 2 2 0,-2-1 0 0,0-2-4 15,3 2 0-15,-3 4-3 0,0-2 0 0,0 2-4 16,0 0-5-16,0 0-3 0,0 0 3 0,0 0-1 16,0 0 0-16,-8 19 0 0,3-9-2 15,1 4-3-15,-2 1-4 0,2 0-5 0,-1 3-2 0,2 2 0 16,-2-1-12-16,4 6-6 0,0 1-11 0,-2-2-2 15,6 1-7-15,-2 1 6 0,0-2-12 0,2 2 11 16,4-1 6-16,-3-5-9 0,1-2-23 0,2 0 0 0,-1-1-11 16,2 2 4-16,-3-2 6 0,0-3 7 15,0-1 8-15,0-4-2 0,-1 1 0 0,0-5 8 16,-2 5 3-16,1-6 9 0,-2-1 9 0,-1 1 12 16,0 1 14-16,0-5 4 0,0 0 0 0,-4 3 3 0,4-3 7 15,0 0 5-15,0 0 6 0,0 0 2 0,-15-5 3 16,11 0 10-16,2 3 2 0,-2-1-5 0,1 0 3 15,2-1-1-15,-3-3 0 0,4 4-6 0,0-1-4 16,0-1-7-16,0-1 6 0,3 0-2 0,1 1-2 16,1-1 0-16,1 0 0 0,1-1-1 0,1-1 0 15,1 1 4-15,2-3-11 0,0 3 4 16,-3-3 0-16,3-2 4 0,3 0-1 0,-1-2-1 0,-3 2 6 16,1-5-4-16,0 0-5 0,3-5 4 0,-5 5-2 15,0 0-1-15,0-3-2 0,0 2 5 0,0 0 2 16,-1 3-1-16,-1 1 16 0,0 4 19 0,-4-1 20 15,0 6 7-15,0-2 8 0,-1 2-5 0,-1 0 1 16,1 2-12-16,-1 1-1 0,0-2-7 0,-1 4-11 16,0 0-8-16,0 0-4 0,0 0 3 0,0 0-6 15,0 0-6-15,3 15 2 0,-6-4 0 0,3-2-4 16,-1 1-4-16,2 5 3 0,-1-3-4 0,3 0 1 16,-2 2-4-16,1 1 4 0,0-2-7 0,0-1-1 15,2 0-7-15,1-2 2 0,1 1-7 0,1-4-6 0,-1 3 0 16,1-5-1-16,2 2-1 0,1-2-5 15,0-1 5-15,-1-3 2 0,1-1 3 0,1-3 1 16,0 1 1-16,-1-4 0 0,2 0 3 0,-2-4 4 16,0-2-5-16,2-3 4 0,-3-3-1 0,4-5-1 0,-3-4-3 15,1 0 5-15,1-3 4 0,-5-1-2 16,3-1 2-16,-3 1 13 0,1-1-7 0,-3 0 5 0,-1 3 17 16,-2 0 20-16,0 0 12 0,-2 12 12 0,0 0 16 15,0 5 15-15,1 0 8 0,-2 4-3 0,1 1-14 16,0 3-5-16,-2 1-19 0,2-2-13 0,-1 1-12 15,1 4-4-15,0 0-2 0,-4 12-6 0,4 2-4 16,-2 3 0-16,-2 2-5 0,2 0-1 0,0 8-1 16,-1-1-5-16,1 2 1 0,0-2-1 0,0 1-3 15,2 2-2-15,-1-2-1 0,2 1-3 0,-2 2-3 16,2-4-2-16,-2 1-9 0,1-1-21 0,3-6-19 16,-3-1-18-16,2-3-10 0,-1 0-20 0,0-4-11 15,1-1-18-15,0 0-7 0,2-5 15 0,1 1 4 16,2-3 12-16,4-2-2 0,1-2 11 0,0-1 3 15,6-6 10-15,0 0 14 0,-4-1-2 0,4-4 4 16,-4 1 6-16,3-1 12 0,-6-3 7 0,2 3 8 16,-4-2 14-16,-3 2 6 0,-2 2 6 0,0 0 18 15,0-2 11-15,0 2 4 0,-4-2 6 0,1 8 9 16,-2-4 5-16,1 0 0 0,0 4-3 0,0-1-9 16,0 5-8-16,0-7 3 0,0 7-14 0,1-2-8 15,-1 2-10-15,0 0 0 0,0 0-9 0,0 0-1 16,0 0-9-16,0 0-12 0,0 0-4 0,0 0-1 0,0 0 0 15,6 9 2-15,-6-9-1 0,7 5 4 16,-5-3 0-16,-2-2 7 0,7 1 0 0,-7-1 5 16,0 0 1-16,14-5 2 0,-9 0 4 0,1 0 3 0,-1-2-2 15,2-3 4-15,0 1 13 0,-3-4 1 0,1-1 8 16,3-3 1-16,-2 0 7 0,-1-2 3 0,3 2 11 16,-3 0 7-16,-1 0 5 0,0 1 2 0,-3 0 0 15,4 4 4-15,-5 1 10 0,4 3 14 0,-3-2-1 16,-1 4-2-16,3 1-9 0,-2 1-8 0,-1 2-12 15,0 2-8-15,0 0-5 0,0 0-4 0,0 0-3 16,0 0-4-16,-1 17-2 0,1-5-2 0,-3 4-2 16,3 2-2-16,-1-1-1 0,0 3-3 0,1 10-1 15,-3-5 0-15,2 2-4 0,-3-1 2 0,0 0-3 16,4 2 0-16,0-10-2 0,3 2-6 0,-2-2-5 16,3-1-15-16,0 0-15 0,-2-6-12 0,5 1 3 15,-1-3 0-15,7-1-3 0,-3-1 3 0,3-4 0 16,5-1 2-16,1 1 2 0,-1-6 0 0,2-2 4 15,-2-2 1-15,1-5 3 0,4-3 5 0,4-1-2 0,-5-2 12 16,1-3-4-16,1 0-1 0,-3-1 6 0,-1 0 1 16,-1 0 3-16,-1 0 1 0,-6 5 0 15,-1 1 2-15,4 1 2 0,-3 0-1 0,-1 3 9 16,-3 2 10-16,-3 2 10 0,-1 1-3 0,0 2 0 0,0 1-3 16,-3 0-4-16,4 0-4 0,-5 0-3 0,3 2-4 15,-3 2-8-15,0 0 0 0,0 0 3 16,0 0-3-16,5 14 2 0,-9-7-21 0,0 3-13 0,3 2-14 15,-4 2-13-15,-3 3-23 0,4-2-19 0,-1 0-12 16,4-3-9-16,-2 0 1 0,2-1 4 0,2 1 9 16,2-1 14-16,-1-1 5 0,5-1 19 0,-1-2 4 15,6-2 4-15,1-1 11 0,0-1 4 0,6-1 7 16,9-4 3-16,0-5 5 0,2 0 5 0,2 1 9 16,0-2 0-16,2 3 1 0,-2-5 12 0,-1 4 4 15,1 2 9-15,-5 4 8 0,1-1 6 0,-6 1 12 16,-4 1 8-16,1 3-2 0,-2 2 15 0,-6 1 17 15,2 2 22-15,-2 1 20 0,-4 0 4 0,-1 0 6 16,-2 6 21-16,-1 0 6 0,-3-5 0 0,-3 5-11 16,-1 1-8-16,-1-3-11 0,-3 2-10 0,-3 1-9 15,-6 5-9-15,-2-3-35 0,-9 0-81 0,-3-1-135 16,-15 7-175-16,-7-4-1499 0,-2-4 612 0,-8-5 408 16</inkml:trace>
  <inkml:trace contextRef="#ctx0" brushRef="#br0" timeOffset="83745.708">3911 13730 95 0,'0'0'266'0,"12"22"-31"0,-10-2-24 0,6 13-14 16,1 13-13-16,1 4-18 0,0 0-10 0,-2 0-22 16,3 1-10-16,2 0-16 0,0-3-7 0,1 3-5 15,1-1-16-15,-5-16-6 0,-1 1-14 0,2 11 0 16,-4-11-7-16,1-3-8 0,1 0 6 0,0 2-5 16,-5-8-4-16,-2 0-1 0,2-9-1 0,-4-2 0 0,3-4 3 15,-1-2 9-15,-4-1 10 0,-1-2 4 0,2-3-3 16,-4-3-1-16,5 0-8 0,-26-14-4 15,8-6 6-15,-9-9-6 0,-5-15-1 0,-1-6-8 16,-11-28-7-16,0 0 5 0,2-9-2 0,0-5-3 16,2-4-8-16,7-1 2 0,-3-9-1 0,9 6-5 0,5-3 0 15,6 1 3-15,6 10 2 0,7 34 3 16,8-3 1-16,0 2 3 0,3 9-8 0,3 1 11 16,-2 15-16-16,8 1-3 0,1 4-1 0,4 0-5 0,1 5-1 15,2 4 0-15,2 1-7 0,3 2 0 0,-1 8 6 16,5 0 8-16,1 2-20 0,-2 3 7 15,0 4-1-15,2 5 0 0,-5 7 1 0,-1 0-2 16,0 8 2-16,-10 3-3 0,-5 7 5 0,4 13-3 0,-9 8 2 16,-9 4-4-16,-1 2 0 0,-12 25 2 0,4-28-7 15,-1 1 2-15,-8 0-12 0,-5-8 11 0,5 1-7 16,1-19-4-16,3 2 6 0,-1-5-4 16,6-11 3-16,1 0 0 0,2-6 1 0,-2 0 2 0,5-2 0 15,0-1-4-15,0-1 2 0,3 1 1 0,2-2-4 16,3-2 2-16,4 3 5 0,2 1 1 0,3-5 5 15,8 2 3-15,10-1-2 0,0 5-2 0,0-2 1 16,9-2 8-16,-6-1-3 0,5 5-3 0,-4-2 6 16,-3 0-1-16,3 5 3 0,-8-1 8 0,-1 3 5 15,-2-1-3-15,-7 1 2 0,-5 2-3 0,1 3 5 16,-4-1-3-16,-1 8 4 0,-5-4-1 0,1 6 1 16,-6-1-6-16,-4 4-1 0,1-2-4 0,-4 4 3 15,-2 2-5-15,-1-1-4 0,0 0 2 0,-4-1-1 16,-2-2-7-16,2 0 0 0,-2-5-16 0,4-2-8 15,4-7-12-15,0-3-25 0,2-5-23 0,3 3-37 16,2-5-18-16,4 1-21 0,2-3-27 0,4 0-17 16,3-3-49-16,8-3-36 0,3-2-658 0,10-4 314 15,1-3 208-15</inkml:trace>
  <inkml:trace contextRef="#ctx0" brushRef="#br0" timeOffset="85061.838">5438 13718 219 0,'-1'-18'304'0,"-4"-2"-23"0,-2 5-17 0,-3-4-21 15,-3-3-14-15,-5-2-12 0,0-4-17 16,-2 2-6-16,-2-2-14 0,-1 3-4 0,-8-11 8 0,6 9-20 16,-3 2 7-16,1 4-2 0,-1 2 1 15,2 0 0-15,1 6 3 0,6 6-1 0,-2 2-5 0,1 3-12 16,-2 6-13-16,4 2-7 0,-6 8-15 0,6 5-9 15,-4 8-8-15,-2 17-7 0,5 4-5 16,3 1-7-16,6 4-6 0,1 3-9 0,6 1-6 0,3-1-5 16,1-3-8-16,8-4-4 0,2-2-7 0,3-2-2 15,0-11-3-15,8 8-5 0,-4-10-5 0,1-1-2 16,-1-4-7-16,5-2-2 0,0-1-12 0,0-6-5 16,-4-9-7-16,0 0-12 0,2-6-2 0,-1-3-4 15,2-5 0-15,2-6-5 0,2-3 2 0,-7-7 5 16,1-8-1-16,5-11-3 0,-10-6 6 0,2 1-2 15,-5-5 6-15,1 0 5 0,-1-2 3 0,2 0 5 16,-2 2 3-16,0 6 10 0,-2 11 0 0,-1 4 10 16,-5 1 4-16,1 10 3 0,-1 6-6 0,1 3 11 15,0-2-14-15,-2 5 2 0,-2 0-2 0,4 4 0 16,-5 2 4-16,10 9-4 0,-3-1 4 0,0 4 0 16,2 5 1-16,2 0-2 0,3 6-2 0,0 2-2 15,1 4-1-15,-2-2-2 0,1-1 1 0,-4 3-3 16,4-4 1-16,-5-10-4 0,4 7-7 0,-3-6-3 15,-1-3-1-15,-1-2 1 0,-2-4 0 0,3 0 0 16,-4-2 0-16,-1-5 4 0,0 0 0 0,1-5 2 16,-2-2 0-16,-2-4 0 0,1-7-2 0,1-16 2 15,-3 0 0-15,0-15 1 0,0-1-2 0,1 4 9 16,7 0 6-16,-3 11 6 0,1 2 4 0,1 5 5 16,2 3 0-16,-3 8-2 0,0 3-4 0,1 2 1 0,6 2-3 15,-3 3 1-15,2 0-2 0,4 4 0 16,3 1-3-16,-5 4-6 0,4 1 5 0,-4 4-4 15,5-2 0-15,-3 5-4 0,0 1 6 0,-3 4-8 0,0 0-3 16,-2-1 5-16,0 1-14 0,-1 1-10 0,-4 0-12 16,1 0-10-16,-1-2-9 0,-2-1-15 0,-1-4 8 15,1 3-9-15,-2-4 5 0,0-1 5 16,-1-2 4-16,-1-3 4 0,0-2-2 0,0 0-3 0,0 0 1 16,0 0 3-16,-6-19-5 0,3 7 12 0,1-4-1 15,1 0 6-15,1 0 14 0,-3-2-1 0,6 2 5 16,-1 3-1-16,2-4 10 0,1 5 2 15,2-1 0-15,-1 5-2 0,5-2 4 0,1 6 0 0,2-3-2 16,-1 3 6-16,2 3 2 0,6 1-8 0,-1 1 4 16,-2 2 4-16,4-1-5 0,6 4 4 0,-7-4-2 15,0 2 3-15,2 3 3 0,-4-2-5 0,-1-2-7 16,1 1 4-16,-1 2 0 0,-5-4-1 0,1 0 2 16,-3 1-3-16,0-3 4 0,0-3 3 0,-2-1-3 15,0-4 2-15,-1 0 7 0,2-7-7 0,-5-3 1 16,1-6 6-16,-2-3-2 0,0-4 6 0,-4-1-2 15,-5-6 4-15,1-10 2 0,-2-3 2 0,1-3 2 16,-1-2 6-16,-4-26-5 0,5 24-5 0,-3-1 3 16,2 0 8-16,-3 5 11 0,-1 4 3 0,6 13 14 15,-1 2 7-15,0 10 13 0,0 8 6 0,1 2-2 16,1 3-10-16,2 7-8 0,1 1-4 0,0 4-8 0,0 0 1 16,9 23 10-16,-1 2 5 0,-2 9 1 15,7 14-1-15,1 4-4 0,-3 0-3 0,2 6-9 16,0-1-2-16,2 23-6 0,-2-25-1 0,0 24-4 0,-3-20-6 15,-1-1-3-15,-1 2-6 0,-2-2-8 16,0-2-11-16,5-3-13 0,-5-5-16 0,2-13-11 16,2 9-7-16,2-12 0 0,-2-2 2 0,4-7-10 15,-3-6-24-15,2-7-9 0,-1-5 4 0,3-4 8 0,2-4-2 16,0-9 15-16,4-7 12 0,-1-8 3 0,2-2 8 16,2-13-1-16,-2 0 12 0,-2-6 0 15,2 1 7-15,-5 0-1 0,3 2 10 0,-1-3 4 16,-6 14 6-16,0 0 4 0,-2 2 3 0,1 0-2 0,-7 4 10 15,4-1 1-15,-4 2-1 0,-4 8 9 0,6 1 2 16,-7-1 1-16,1 4 4 0,-1 2-5 16,0 4-2-16,0 1 0 0,0 2-2 0,0-1-8 0,4 3 0 15,-3-1-2-15,3 2 2 0,6 3 2 0,2-1 0 16,2 2-3-16,5 3 7 0,9 2 2 0,1 4 1 16,0-1 2-16,0 3-1 0,0 1-1 0,2 4 3 15,1-1-2-15,-4 3 5 0,0-1-1 0,-6 3 3 16,-2-1 3-16,-2 1 0 0,-7-4 2 0,1 6-2 15,-4 1 3-15,-3-5 3 0,-5 6-6 0,-1 1 0 16,-3 0 2-16,-4 3-3 0,-4 0 1 0,-4 0-5 16,-4 0-4-16,-7 12-3 0,-2-4-2 0,6-10 3 15,2 2-7-15,-2-2 1 0,0-1-2 0,5-4-10 16,-1-3-21-16,6-4-26 0,3-6-33 0,4 1-42 16,0-5-59-16,5-1-54 0,-1-4-46 0,2 0-53 15,0 0-59-15,12-26-61 0,1 4-1135 0,0-5 528 16,10-16 352-16</inkml:trace>
  <inkml:trace contextRef="#ctx0" brushRef="#br0" timeOffset="85266.357">7951 12719 184 0,'9'-3'288'0,"1"1"-26"0,2 0-25 16,1 2-23-16,-2-1-17 0,5 1-9 0,2-2-15 0,0 2-10 15,2 0-13-15,-1 0-11 0,-1 0-11 16,2 5-10-16,0-4-14 0,0 3-10 0,-1-2-9 16,4 1-7-16,-2 2-14 0,6-1-30 0,-7 2-34 15,-2 1-41-15,1 5-45 0,-4-2-34 0,-2 2-45 0,-4 2-23 16,-3 5-30-16,-6 1-476 0,-3-1 230 0,0 0 156 16</inkml:trace>
  <inkml:trace contextRef="#ctx0" brushRef="#br0" timeOffset="85374.588">8331 12925 1084 0,'-12'24'89'15,"3"-8"58"-15,-1-1 39 0,-1 2 26 0,4-5 4 16,1-4 6-16,1 4 7 0,2-3 6 0,1-4 4 0,4 1 7 15,1 0-1-15,6 0-7 0,1-4-19 0,9 2-23 16,2-4-22-16,8-2-21 0,3-5-37 0,2 2-54 16,1-5-54-16,1-4-68 0,-3 4-74 0,-2 0-74 15,-2-4-79-15,-5-1-990 0,2 0 427 0,-7-1 282 16</inkml:trace>
  <inkml:trace contextRef="#ctx0" brushRef="#br0" timeOffset="86560.661">11117 11635 255 0,'-2'-7'282'0,"2"1"-11"0,-1 2-19 16,1 0-23-16,0 4-22 0,0-6-14 0,0 6-1 15,0 0 7-15,7 17 5 0,0 0-6 0,1 8 3 16,-2 8-2-16,3 1-4 0,0 14-9 0,0 1-11 15,0 4-15-15,1-5-11 0,-3-1-11 0,0 5-14 16,-2-3-14-16,3-3-6 0,-2 0-10 0,-2 0-7 16,0-10 5-16,0 1-16 0,-3-3-13 0,3 12-4 15,0-12-7-15,-3-3-9 0,2-4 2 0,-3-5-2 16,0-6-14-16,0-3 4 0,2-4 1 0,-2 1 7 0,0-5 19 16,0 0 6-16,0-5-5 0,-9 0-12 15,4-10 3-15,-8-4-7 0,-1-11-6 0,-2-7-2 16,-3-16-8-16,-2-7 0 0,-9-28-2 0,8 4-7 15,-4-2 1-15,6 1-1 0,3-6-4 0,-6-6 0 0,4 3-3 16,4 4 1-16,3 2-3 0,-1 25 6 16,11 4 3-16,-1 1 3 0,6 3 3 0,-5 17 2 0,5 2 3 15,0 3-3-15,-1 10-2 0,2 6-4 0,-1-1-2 16,0 2-5-16,6 0 3 0,0 1-4 0,-1 5-1 16,3 0-2-16,2 2 2 0,6 1 2 0,1 6 2 15,-4-2-3-15,12 5 2 0,-11 2 0 0,2 0-3 16,-1 2 2-16,4 3-1 0,-2 5 3 0,-2-1-3 15,-7-2 2-15,2 10-2 0,1-1-1 0,-5 4-2 16,-1 0 0-16,-3 4 3 0,-1 3 0 0,-4 12-2 16,-5-1-1-16,1 3-1 0,-4-1 0 0,-2 1-2 15,-3 0-1-15,0-2-1 0,-3 1-2 0,1 1-10 16,-6-3-22-16,-2 1-20 0,3-1-24 0,-3 2-35 16,1 0-45-16,3-3-35 0,1-2-37 0,5-10-47 0,3 2-45 15,2-2-50-15,3-3-55 0,2-4-939 0,3-10 454 16,3-4 302-16</inkml:trace>
  <inkml:trace contextRef="#ctx0" brushRef="#br0" timeOffset="87994.498">11569 12025 59 0,'15'-13'316'0,"-2"-1"-32"0,0 3-25 0,-3 0-16 16,0 4-8-16,3 0-8 0,-3-1 1 0,2 1-13 15,-1 0-9-15,-2 2-13 0,4 0-9 0,5-2-13 16,1 3-10-16,2 3-14 0,0 1-6 0,2 3-12 16,4 1-9-16,1 4-17 0,-10-1-2 0,10 3-14 15,-1 0-8-15,0 3-10 0,-3 3-3 0,-2 0-9 16,0 4-1-16,-2 2-9 0,-5-1-5 0,3 1-2 16,-5 3-2-16,1 1 3 0,-8-2-18 0,2 0 4 15,-4-7-4-15,1 0-3 0,-1 0-1 0,-3-2 2 0,-2-3-3 16,-3 0 1-16,3-3 13 0,-3-1-18 15,0 0-7-15,-1-7 4 0,-3 2-6 0,0-3-6 16,-1 0 0-16,-2-5-3 0,2-7-10 0,-3-3 0 0,-1-6-4 16,1-6 0-16,2-3 6 0,2-3-3 0,1-2 3 15,6 2-3-15,-1-1 0 0,5 1 7 0,3 1-4 16,2 2 0-16,1 3 4 0,1 4 1 16,0 1 0-16,2 6 6 0,-1 1 1 0,3 4 6 0,4 0-4 15,-1 5 3-15,-1 5 0 0,1-1 5 0,2 4 4 16,3 2 2-16,-3 4-1 0,5 6 4 0,1 0 2 15,-4 3-7-15,1 1 4 0,-3 3 2 0,-1-1-3 16,0 3 2-16,-3-1-4 0,1 2-2 0,-2-2-5 16,0 1 7-16,1-3-6 0,2 1-3 0,-6-5-2 15,-1-2 4-15,-1-5 6 0,3 0-5 0,-5 0-2 16,1-2-4-16,-1-3 0 0,-1-3-3 0,0-1 5 16,2-1-5-16,-3-2 3 0,0 1-2 0,3-10 1 15,-6 0 2-15,2-5-1 0,1-9-5 0,-1-3 5 0,-1-4-20 16,-3-3 5-16,-3-14-11 0,-2 2 14 15,5 13 1-15,-5 3 14 0,1 4-15 0,-5 1 9 16,4 10-5-16,0 0 5 0,1 5 0 0,-4 3-2 0,2 1 6 16,1 1 15-16,-3 4-10 0,3 1-9 0,-5 5-2 15,0 1 6-15,-1 1-3 0,0 5 3 0,2 4-1 16,0-1 4-16,-1 2-9 0,4 2 0 16,-1-1-1-16,5-1 2 0,0 1-5 0,4-2 8 0,-1-3-4 15,4-2-2-15,2 1 6 0,3-1-4 0,0-3 1 16,1-5-5-16,5 2 7 0,0-7 1 0,3-2-8 15,7-6 5-15,-3-4 2 0,-1-4 0 0,-2-4-3 16,1-3 16-16,-6-1-21 0,2-6-2 0,-3-15 1 16,-2-3-1-16,-1 0 7 0,-4 1-7 0,-1-3 1 15,-3 0-2-15,-4 3-8 0,-1-4 17 0,-2 10-2 16,0 11 4-16,-1 1 4 0,-1 7 10 0,1 7 3 16,-1 3 4-16,1 5 12 0,0 2 2 0,2 3 0 15,-1 0-2-15,2 4-9 0,2 2 5 0,0 0-3 16,-13 17-1-16,8 1-6 0,2 13 3 0,1 0 1 15,4 18 12-15,2-2-17 0,0 5-2 0,11 8 1 16,4 22-7-16,-2-23 5 0,6 26-1 0,0-3-4 0,-1-26 0 16,6 24 2-16,-9-28-2 0,4 2-3 0,2 3-3 15,10 19 4-15,-10-18-5 0,14 16 2 0,-11-19 2 16,7 19-8-16,-11-21 4 0,-1 0 1 0,0 3 1 16,1-2-9-16,-3 1 3 0,-2-5-3 0,-4-1-1 15,-6-3-2-15,0-12-3 0,0 1-6 0,-8-3 4 16,-1 2-8-16,0-5-2 0,-1-2 5 15,-4-8-9-15,1-2 5 0,-1-5-12 0,-3-4 9 0,1-2 6 16,-5-3-4-16,1-5-2 0,-7-5-16 0,-4-8 5 16,-5-5-8-16,-1-2 1 0,-4-16 4 0,-1-5 5 15,0 2 0-15,3-6-2 0,3 0 9 0,2 1 8 16,5 2-12-16,3-2 11 0,5 13 2 0,6 2 1 16,0-3 1-16,3 0 5 0,3 1-3 0,4 4-2 15,1-3 1-15,3 1 8 0,3 1-3 0,2-2 5 16,5 5-3-16,-1-2 3 0,3 4 0 0,2-1 0 15,-2-1 1-15,3 4-2 0,0 0-6 0,1 0 10 16,-3 1-12-16,2 2 9 0,-4-2 1 0,0 4 2 0,-1-2-9 16,-5 4 12-16,5-4-10 0,-8 5 6 0,3 1 4 15,-6 0-1-15,1 0-2 0,-3 4 3 0,-1 1 4 16,1 1-3-16,-5 2 7 0,4 0 1 16,-3 1 1-16,0 1-8 0,2 1 1 0,-3 3-5 0,0 0 6 15,0 0 14-15,4 12-9 0,-3-1-1 0,2 6-2 16,-2 9 7-16,4 0-2 0,0 2-5 0,0 1 16 15,3 0-20-15,0 0-1 0,3 0 5 0,2-2 1 16,1-1-6-16,1 0 2 0,3 0 13 0,0-4-14 16,4-3 2-16,-1-1 2 0,4-5-6 0,-6-2 4 15,0-8-9-15,3 0 3 0,0-2-2 0,-3-5 5 16,-1 1-4-16,0-10 10 0,2-3-3 0,-3-4-4 16,-1-6 6-16,-3-1-3 0,-4-3 1 0,-1-5-1 15,-5-15-2-15,1-4 0 0,-1-1 2 0,-6-2 1 0,-2-24-4 16,1 23 0-16,-6-1 2 0,-4-21 8 15,3 23 5-15,-4 2 9 0,3 6 13 0,-4 5 5 16,3 13 20-16,0 3 17 0,1 4 18 0,2 7 6 0,4 8 9 16,-1-1 1-16,1 0-13 0,2 5-8 15,1 1-19-15,0 4-5 0,3 0-9 0,-3 9-3 16,3 3-4-16,3 5-2 0,0 11-4 0,4 3-5 0,2 5-6 16,2 7-1-16,1-8-2 0,3 11-3 0,3 2-4 15,2 0-4-15,0-2 0 0,-1 0-3 0,1 3-2 16,-2-2-2-16,0-1-1 0,1-2-5 0,3-2-12 15,-4-10-18-15,2 8-27 0,-1-6-37 0,3-5-35 16,0 0-29-16,2-4-34 0,0-4-40 0,3-4-42 16,0-2-42-16,-7-8-45 0,2-4-56 0,0-8-1029 15,-2-3 479-15,2-9 318 0</inkml:trace>
  <inkml:trace contextRef="#ctx0" brushRef="#br0" timeOffset="88179.959">13366 11651 304 0,'-11'-4'408'16,"2"1"-38"-16,3 2-42 0,5-1-32 0,1 2-30 15,9-6-22-15,7-4-28 0,11 0-21 16,5-4-20-16,14-6-18 0,0-3-13 0,5 0-15 0,2-1-14 16,4 0-13-16,2 2-36 0,-3-3-39 0,-1 4-53 15,-4-1-89-15,-3 1-93 0,-15 6-857 0,1-4 355 16,-2 2 236-16</inkml:trace>
  <inkml:trace contextRef="#ctx0" brushRef="#br0" timeOffset="88827.77">15529 11021 42 0,'-6'-11'279'0,"1"2"-15"15,-1-2-14-15,1 3-18 0,-1 3-13 0,0 2-9 0,-1 1-15 16,-1 2-7-16,-1 0-4 0,-3 5-5 0,-1 4-5 16,-5 6-6-16,0 3 1 0,-4 7-5 0,-1-1 0 15,-6 18 5-15,-2 1-1 0,-2 4 4 0,2 1-9 16,0 2-2-16,-12 27-10 0,15-23-6 0,-13 22-6 16,7 1-8-16,10-24-8 0,-10 25-6 0,4-1-9 15,5-21 4-15,-5 23-12 0,5-25-3 0,-7 25-6 0,9-23-1 16,-8 21 1-16,8-24-1 0,-3-1 0 0,-6 25 2 15,4-21-5-15,-5 21-4 0,9-19-5 16,-15 15-2-16,11-20 7 0,-10 24-5 0,8-23-2 16,-9 21-6-16,9-22-4 0,2 3-2 0,-14 15 0 0,21-17 1 15,-5-1-14-15,-13 22 5 0,15-22-12 16,1 2-2-16,-2 0 25 0,-1 1 14 0,3 0-22 16,-10 22 0-16,12-26-8 0,-12 28 0 0,10-25-6 0,-4 25 0 15,8-25-15-15,-11 23 5 0,9-22-2 0,-2 0 3 16,-10 22-11-16,7-22 2 0,-6 20-6 0,8-23-3 15,-1 2 2-15,-10 25-4 0,11-26-4 16,-10 23 3-16,13-26-1 0,-4 0-33 0,1 0 0 0,5 2 2 16,0-3 3-16,2-4 1 0,-1 0 0 0,-1-2-3 15,9-12 8-15,2 0-2 0,2-3-3 0,-1-1 1 16,1 0 5-16,1-2-5 0,0-7 1 0,2 0-5 16,1-7-3-16,-2-2-21 0,0-1-22 0,4-2-26 15,-1-2-22-15,2-1-42 0,-1-4-40 0,0 0-50 16,0 0-48-16,5-33-36 0,-1 3-39 0,5-4-61 15,1-20-1246-15,4-4 558 0,4-32 372 0</inkml:trace>
  <inkml:trace contextRef="#ctx0" brushRef="#br0" timeOffset="89846.103">14994 13777 123 0,'2'6'228'0,"2"0"-29"0,2-1-15 15,3 0-20-15,-4-1-16 0,3 1-11 0,-1-2-15 16,0-2-8-16,2-2 2 0,0-2 8 0,4 0-3 16,-2-6 3-16,2-2-4 0,1-5-2 0,-2 1-7 15,8-9-2-15,-7-5-4 0,2 0-5 0,-2-5-5 16,2-11-4-16,-7-6-2 0,-3-2-9 0,0-3-6 15,-5 0 0-15,-5-26-11 0,-4 26-4 0,-6-24 0 16,6 22-1-16,-9 1 0 0,-8-24-2 0,7 23 9 16,-10-19 2-16,6 26 3 0,-1 5 19 0,7 15 26 0,-2 3 26 15,-2 5-6-15,1 1-12 0,-2 5 5 0,8 10-2 16,-4 2-5-16,0 5-3 0,4 3 11 16,-2 8-10-16,-5 11-8 0,3 5-4 0,0 17-9 0,4 6-3 15,4 5-6-15,1 31-9 0,8-2-4 0,6 7-5 16,0-3-7-16,8-2-7 0,6-5-6 0,-1-24-4 15,6 24-5-15,-3-29-5 0,4 0-1 0,16 21-7 16,-14-30-6-16,-1 6 0 0,6-6 1 0,1-1-7 16,-1-6 2-16,2-1-5 0,-7-10 0 0,1-5-6 15,0-3-5-15,0-6-3 0,-1-4-4 16,1-5-5-16,-6-5-7 0,2-10-1 0,2-4-6 0,-3-7-1 16,-4-7-4-16,4-13-1 0,1-5 4 0,-7-6 1 15,-2-1 3-15,-3 1-1 0,3-27 5 0,-10 31 1 16,2 2 1-16,0 12 2 0,-3 7 2 0,1 4 0 15,-4 8 8-15,1 2 3 0,-1 6 0 0,-1 0-3 16,1 4 0-16,-1 1-1 0,0 5 3 0,0 0 1 16,5 16 4-16,-2 0 2 0,-3 14-2 0,1 1 0 15,1 1 3-15,1 3-2 0,1 12 1 0,-3-11 2 0,7-1-3 16,1 10-1-16,2 3-2 0,1-19 1 16,1-1 1-16,6-1-3 0,0 1-2 0,2-5-1 15,-1-3 4-15,3-3-1 0,1-5 0 0,-4-5-2 16,0-2 4-16,-1-5 0 0,-1-2-1 0,1-7 2 15,-2-2-1-15,5-6 3 0,-5-5-1 0,-4-4 0 0,1-5-1 16,-1-18-1-16,-3 0 2 0,0-6 1 16,-11-4-3-16,-5-25 6 0,1 25-7 0,-6 0-2 0,-9-23 4 15,6 31 1-15,-1 5-2 0,1 16 2 0,-3-1 6 16,0 7 1-16,-2 5 3 0,-2 3 2 0,1 8-7 16,1 5-4-16,-4 3 1 0,-5 5-3 15,1 5-2-15,4 5 0 0,0 6-2 0,4-1 2 0,6 5-4 16,4 2-13-16,4 5-24 0,10 0-29 0,7 14-42 15,2-3-51-15,10 3-45 0,3 0-47 0,5-2-48 16,1-3-34-16,4-4-48 0,4 1-1026 0,-14-13 471 16,14 5 312-16</inkml:trace>
  <inkml:trace contextRef="#ctx0" brushRef="#br0" timeOffset="90862.992">16578 13512 116 0,'7'-18'226'0,"0"-5"-4"0,-1-1 0 0,-2 4-3 16,-1-7-8-16,-1-1-9 0,-3 0-13 0,-3 0-3 15,-3 1-6-15,-1-1-7 0,-1 1 7 0,0 1-6 16,-4 0 0-16,3 8 4 0,1 2 8 0,-2 1 11 16,-1 3 0-16,1-4-5 0,-2 10 4 0,0 0-18 0,-1 4-9 15,1 2-16-15,3 1-10 0,-8 6-10 16,2 2-8-16,3 4-6 0,-6 6-9 0,6 5-4 15,1 5-4-15,1 3-5 0,-2 14-5 0,3-2-8 16,4 3-10-16,3-13-4 0,3 13-6 0,4-13-8 0,1 0-4 16,6 10-8-16,-2-11-1 0,4 2-1 0,2-5-10 15,4-5-5-15,2 3-2 0,2-1-7 0,1-10-5 16,2 1-7-16,-2-5-3 0,1 0-9 0,-6-9 3 16,0-4 2-16,-3-4 0 0,2-1-1 0,-2-8-2 15,4-4 4-15,-1-7 0 0,-5-3 0 0,-1-4 8 16,1-17-5-16,-2 2-5 0,-5-3 4 0,2-1-1 15,-1 6-1-15,-4 10 3 0,-3 3 7 0,-1 4 15 16,-1 3 7-16,-1 9 10 0,0 3 13 0,1 0 0 16,1 7-5-16,-3-2-4 0,3 2-10 0,0 0-5 15,0 5-3-15,0 0-4 0,0 0-3 0,0 0 0 16,4 21-2-16,-2-5-4 0,1 3 3 0,2 1-4 16,3 3-4-16,-3 2-1 0,3 1 1 0,-2-2 0 15,4 1-2-15,-1-8-5 0,-1 0-5 0,0-3-10 16,-1-2-5-16,1-4-8 0,-2-1 3 0,-2-2 3 15,4-2 4-15,-1-4-1 0,-3-4 2 0,3-6 4 16,-1-6-2-16,4-10 3 0,3-2 0 0,-3-8 2 16,3 3 0-16,-4 1 1 0,5-1 4 0,-4 2 4 0,8 7 4 15,-1-2 5-15,3 4-1 0,-2 4 3 16,6 1 4-16,3 0-2 0,1 8 4 0,4 4-2 16,0 4 1-16,1 2 0 0,-2 1-1 0,2 3 0 15,-1 1-3-15,0 4-3 0,-5 0 3 0,1 2-4 0,-8-3 3 16,5 4-2-16,-10 0-2 0,-1 2-2 0,-4 1 2 15,-2 2 0-15,-3 2-1 0,1 5-2 16,-4-5-2-16,-2 1 3 0,-3-2-1 0,-2 0-1 0,0-3 2 16,-3-1-2-16,3-3 3 0,0-5 1 0,-1 2-4 15,1-4 5-15,0-4-4 0,-1 0-4 0,0-3 0 16,1-3-3-16,-1-3-1 0,2-4-1 16,1-4 3-16,3-4-2 0,4-2-1 0,7-3 0 0,0 4 2 15,0-2-3-15,6 3 3 0,-2 1-1 0,3-1-1 16,1-1 3-16,0 4 0 0,3-2 1 0,1-2-3 15,5 4 1-15,-2-2 2 0,1-1 2 0,1 2-4 16,2-3 5-16,1 0-3 0,0-2 0 0,-4-1 0 16,-2 0 5-16,1 0 6 0,-7-2-6 0,0 0-1 15,3-2 3-15,-9 0-1 0,-1-2 1 0,-3-1 0 16,0 0 0-16,-5 1 0 0,-4 5 6 0,0-1 10 0,-4 10 6 16,-1 0-2-16,-3 3-6 0,3 2 5 15,-4 4-1-15,4 1-5 0,0 0-4 0,3 2-4 16,-2 3-5-16,4 2 1 0,0 0 0 0,-2 16-1 15,6 1-4-15,7 7 1 0,5 3-2 0,2 1 2 16,10 10 3-16,9-2-6 0,4-2 1 0,1 0 1 16,5-1-4-16,2-1-3 0,-3-3 2 0,-2 1 2 15,-15-7-3-15,-2 2 0 0,-3 0 1 0,-1 0 1 0,-9 2 0 16,0-2 2-16,-9 1 3 0,-5 0-2 0,-5 1 3 16,-8 1-4-16,-2-1 11 0,-11 1 4 15,-15 7 3-15,-4 2-4 0,-5-4-1 0,-7-3-1 0,-22 11-3 16,23-14 1-16,1-1-2 0,1-2-41 0,-4 3-68 15,0-5-121-15,3-1-153 0,2-5-225 0,-1 0-1379 16,0-3 659-16,-6-5 440 0</inkml:trace>
  <inkml:trace contextRef="#ctx0" brushRef="#br0" timeOffset="109617.682">22121 8482 5 0,'-1'-4'156'0,"-3"-6"-10"0,3 1 3 0,1 1-6 16,-4-1-9-16,0-1-8 0,4 2-3 0,0 1-1 15,0 2 1-15,0 0 4 0,0-2 0 0,0 2-11 16,0 0-2-16,0-2-12 0,3 2-1 0,-2 2-3 16,3-2-4-16,-4 5-10 0,1-7-2 0,-1 2-10 15,0 5-7-15,4-4-6 0,-4 4-4 0,1-5-6 0,-1 5-3 16,4 0-4-16,-4 0 3 0,0 0-5 0,0 0-4 16,14 2-2-16,-10 0 0 0,1 2-4 15,0 0 2-15,-1 0-5 0,4 1-1 0,1 1 1 0,0 4 0 16,0-3 4-16,0 2-1 0,3 6-3 0,0 0 0 15,0 2 4-15,3 4-2 0,-2-5-2 0,4 6 5 16,1 1-5-16,0 3 0 0,0-6 3 0,-1 4-5 16,4-1 1-16,2 2-1 0,-3 1 3 0,0-5-2 15,0 0 1-15,-2 0 1 0,1-3-4 0,3 4-7 16,-4-6 2-16,-3-2-2 0,1-3-1 0,-1 1 0 16,-1-3-2-16,-2-1-1 0,-3-1-2 0,1-2-2 15,-1 0 3-15,-3-1-4 0,0-1 8 0,1-1 10 16,-1-1 3-16,3-2 0 0,-1-4 6 0,2-1-2 15,0-2-2-15,3-4-2 0,1-3-4 0,-5-2-2 0,5-8 0 16,0 2 13-16,-5-4-22 0,0-1 0 0,1 1 0 16,-2-5-2-16,0-2 4 0,-3 5-3 15,1 0-6-15,-2 1 1 0,-3 5 3 0,0 3 1 0,-2 4 0 16,1 5 11-16,-1-1-3 0,-2 1 3 16,1 5 7-16,-3 2-3 0,0 2 4 0,5 2 0 0,-21 8 0 15,-1 11-2-15,0 8 6 0,-12 13-5 0,-2 5-3 16,-16 24 1-16,18-19-5 0,-20 21-4 0,18-18 1 15,-10 22 0-15,12-24-2 0,-10 29-5 0,3-7-7 16,13-20-21-16,-14 24-40 0,5-2-47 0,-3 3-62 16,12-25-85-16,-9 25-112 0,9-28-874 0,-3 4 411 15,2-4 276-15</inkml:trace>
  <inkml:trace contextRef="#ctx0" brushRef="#br0" timeOffset="116880.133">16531 14233 42 0,'0'0'166'0,"0"0"-18"15,0 0-11-15,0 0-6 0,0 0-5 0,-13-10-6 16,13 10 1-16,-9 0 1 0,9 0 1 0,-6 0-6 15,6 0-1-15,0 0-8 0,-12 0-3 16,12 0-11-16,0 0-6 0,0 0-14 0,-6-1-5 0,6 1-8 16,0 0-8-16,0 0-20 0,0 0-41 0,0 0-40 15,0 0-70-15,0 0-69 0,0 0-412 16,0 0 201-16,0 0 132 0</inkml:trace>
  <inkml:trace contextRef="#ctx0" brushRef="#br0" timeOffset="142642.439">13764 1337 5 0,'3'-7'87'0,"-3"7"-4"0,-3-3-11 16,3 3-2-16,-2-8-7 0,1 4-10 0,-1 2 14 15,2 2-1-15,-4-3 2 0,3-2-8 0,0 1 3 16,-3 1-14-16,4 3 6 0,-4-5-4 0,1 1 4 16,-2 1-12-16,0 1-1 0,2-3 2 0,-3 2-10 15,0-1 5-15,1-1-7 0,-4 2 8 0,4-1-1 16,0 0 1-16,-3-1-9 0,2 2 5 0,-6 0-4 15,3-2-4-15,0 3-1 0,-5-2-9 0,5 1 8 16,-5 0-4-16,4 1 9 0,-2-1-12 0,-1 1 4 16,2-1-7-16,1 1 5 0,-4 2 4 0,4-3-9 15,-3 2 7-15,3-1-11 0,-2 2 11 0,1-2 1 16,-1-1 0-16,2 2-4 0,-3 1 7 0,7-2 16 16,-2 1 4-16,-3 0-4 0,0 0-2 0,2 1-1 15,2-2-8-15,-5 2 3 0,5-1-6 0,-5 2 4 16,3-1-7-16,-2 2-1 0,-1-4-2 0,2 4-3 15,-2-1 0-15,2-1 0 0,-1 0-6 0,-3 0 2 16,4 0 0-16,-2 0-7 0,-2 1 2 0,1-1 0 16,2 1 6-16,-5 1-11 0,2 0 5 0,2 0-7 15,-1-1 2-15,-1 1 0 0,-2 0 1 0,1 2-3 16,1-3 1-16,-3 4-1 0,2 0 1 0,1 0 3 16,1-3-4-16,2 1 1 0,-1-1-5 0,-1 3 6 15,2-2-5-15,-2 1 4 0,0-1-4 0,3 1 3 16,-2 0-8-16,1 0 6 0,2-2 2 0,-2 1 0 15,-2 2-3-15,3-1 0 0,1 0 2 16,-4 0-4-16,1 1 5 0,1-1-3 0,-1 1 5 0,2 2-4 16,-6-3 4-16,0 5-5 0,-2-2 4 0,4-4-10 15,-4 8 6-15,8-9 1 0,-3 2 1 0,-2 7 0 16,2-5 0-16,0 1-1 0,-2 2-2 0,1-1 4 16,0 2-5-16,5-2 5 0,-1 0 1 15,-1-1-3-15,2 3 3 0,-2-3-4 0,1 3 2 16,1-1-1-16,0-2 1 0,0 3-2 0,0-2 1 15,0-1-2-15,2 2 2 0,-5-1-2 0,7 2 4 16,-5-1-1-16,3 1-3 0,-1 0 3 0,-1 4-2 0,2-7-3 16,1 5 4-16,-2-3-1 0,0 2 3 0,2 0 2 15,0-1-5-15,-3 4 2 0,-2 0 0 0,4 0-4 16,-1-4 3-16,3 1 3 0,0 0-3 16,0 1 0-16,0-1 2 0,-2 4-1 0,1-1 1 15,2-2-4-15,-1 0 1 0,1-2 1 0,0 7 2 16,2-5-4-16,-2 3 2 0,0-3-2 0,0 1 4 15,3-2-5-15,-3 1 5 0,3 0-2 0,-3 4 5 16,0-4-5-16,4 1-1 0,-4-1 0 0,3 0-4 0,1 0 4 16,-4-2-1-16,2 8 2 0,-1-6-2 15,-1 2 4-15,4-2-5 0,-1 0 4 0,-3-1-5 16,2 4 5-16,0-2-1 0,1-2-2 0,-1 5 2 16,0 0-2-16,0-1 3 0,0-3-2 0,1 2 1 15,-2-1-2-15,3 2 0 0,-1-4 3 0,1 5 2 16,0-5-2-16,0 1 0 0,0-1-3 0,0 4 3 15,-2-4-3-15,2 5 0 0,0-6 1 0,2 2 0 16,-2-2 0-16,0 1 0 0,1 2-1 0,1-1 0 16,-1 0 2-16,0-2-2 0,3 3 2 0,-4-2-2 15,2 0 2-15,0 2-4 0,-1-3 5 0,3 2-4 16,-2 0 5-16,0-3-1 0,-1 3-2 0,4 1 1 16,-1-1 6-16,0-2-4 0,-3 1-2 0,4-1 3 15,2 1-5-15,-3-1 3 0,2 1 0 0,-1-2 0 16,-1-1 0-16,1 2-1 0,-1-3-2 0,1 4 4 15,4-3-1-15,-5 0-2 0,1 1 5 0,0-1-3 16,3 1 0-16,-2-5 2 0,0 4-3 0,0-2 2 16,0 0-1-16,2 1 0 0,1 0 0 0,-2-3 0 15,1 2-2-15,-3-1 2 0,1-1-3 0,1-1 3 16,-1 2 1-16,2 2 1 0,-3-4-3 0,3 0 1 16,-3 1 2-16,1 1-4 0,-1 0 3 0,3-3 0 15,2 5 0-15,-5-4 0 0,3 0 0 16,1-1-2-16,0 1 5 0,0-1-1 0,-9-2-3 15,15 4 2-15,-6-3-2 0,4 1 5 0,-3 0 0 16,2 0-2-16,-1-2 2 0,-11 0-2 0,23 0 3 0,-9 0 0 16,3-1-3-16,-6 2-1 0,2-2 3 0,1 1-2 15,-2 0 2-15,0 0-2 0,2-1-1 16,-2 1 1-16,-2 0-1 0,3 1-1 0,-2-1 4 16,2 0-3-16,-3 0-3 0,-1-1-1 0,1 2 5 15,-10-1-4-15,16 1-1 0,-7-1 5 0,-9 0-1 16,15 0 0-16,-4 1 1 0,0-1 3 0,-1 0-4 15,0 2-1-15,3-4 0 0,-4 2 2 0,4-1-4 16,-2 2 4-16,2-2-1 0,0 1 1 0,-3 0-2 0,3 1 0 16,0-1 2-16,-3 0-4 0,4 2 5 15,-3-4 1-15,2 2 0 0,1-1-5 0,-1 0 7 16,5-2-7-16,-4 3 5 0,0 0 1 0,0 0 2 16,0 0-2-16,-1-2-5 0,1 4 5 0,-4-2-2 15,3 0 4-15,1 0-4 0,-2 0 0 0,0 0 3 16,1-2-1-16,0 2 3 0,0 2-1 0,-2-4-3 15,3 2 3-15,3 2-3 0,-4-4 1 0,2 1 0 16,-1 0 1-16,-1-2-1 0,3 3-3 0,1-1 5 16,-3 1-7-16,0 0 0 0,-1 0 3 0,-2-1-1 15,5 1-2-15,-1 0 3 0,-3-1-1 0,5 2 1 16,-4-2-6-16,5-1 7 0,-5 1-3 0,1 0-2 16,4 0 2-16,-4 1-2 0,-4 0-1 0,3 0-3 15,4-2 5-15,-3 2-2 0,-3 0 3 16,2 0-1-16,0 0 3 0,0 0-6 0,4-1 4 0,0-3-1 15,-2 2-2-15,-2 1 3 0,1 0-5 0,-1 0 3 16,1 1 0-16,3-2 2 0,-2 0 0 0,2-1-5 16,-1 1-5-16,1-1 10 0,1 0-1 0,-4 1 1 15,0 0-3-15,-1 1 0 0,3-1-1 0,-6-3 3 16,8 0-3-16,-5 3 4 0,1 0-3 0,0-1 0 16,0-1-1-16,3 0 4 0,2 0-4 0,-2 0 0 15,-3 0 2-15,2 0-1 0,3 2 1 16,-6-3 2-16,1 3-5 0,-1-2 1 0,6 0 2 15,-6 2-4-15,1-1 5 0,3-2-15 0,2-2 15 16,0 5-4-16,-4-3-1 0,3 0 3 0,0 1-3 0,3-1 4 16,-5 2-3-16,3-2 3 0,-1 1 2 15,-5 1-2-15,6-1-3 0,-1 1-3 0,1-4 7 0,-1 4-3 16,-1 1 1-16,1-3-10 0,-3-3 13 16,1 4-5-16,1-3 3 0,0 2-3 0,-2-1-1 15,-1 0 6-15,0-1-7 0,4 2 3 0,-5-3-1 16,5 1-7-16,-3 0 9 0,-3 2-1 0,3-3-2 15,-4 4-1-15,1-3 0 0,-3 2 5 0,6-4-2 16,-4 3 2-16,2-3-2 0,4 1-1 0,-2-3-5 16,-3 8 3-16,-2-6 2 0,4 1 3 0,-5 3-2 15,4-4-2-15,-3 3 1 0,-1-3-2 0,4 1 2 16,0-2-1-16,-3 4 2 0,1-2-2 0,0 1 2 16,-4 0 0-16,6 0 1 0,-4-1 0 0,1 1 0 15,0 0 0-15,-2-1 0 0,1 1 0 0,1-5 0 16,-5 6-3-16,1-4 1 0,-1 6 3 0,1-7-5 15,0 4 1-15,-1-5 2 0,2 6-2 0,-5-4 6 16,1 0-5-16,-2 1 3 0,2 1 0 0,-2-3-7 16,2 2 10-16,-2-4-6 0,-1 3 3 0,0-1-2 15,1 1-6-15,-2-2 7 0,0 2-4 0,2 1 5 16,-1-4-16-16,-1 4 22 0,-2-7-11 0,-1 4 5 16,3 1-5-16,1 1 3 0,-3-2-1 0,2 1-1 15,-3 0 4-15,3 0-2 0,-3 0 0 0,2 0-2 16,-1 0 1-16,-1-2-1 0,1 4-1 0,-1-3 0 15,1 1 0-15,-1 0 7 0,0-1-8 0,0 0 5 16,1 1-2-16,-1-1 5 0,0 0-7 0,-1-3 4 16,2 3 0-16,-2 1 3 0,1-2-12 0,1 1 13 15,-4-3-5-15,3 2 3 0,-1 2 0 0,0-1 2 16,3 0-1-16,-2 0-2 0,-4-3 6 0,4 5-2 16,1-2-7-16,-3 2 2 0,3-2-2 0,-3 1 0 15,1 1 5-15,-1 0-2 0,2-2-2 0,-2 2 2 16,2 1 3-16,-1-3-8 0,-2 2 5 0,0 0 7 15,2 1-8-15,-2 0-2 0,1-2 2 0,-1 2-4 16,1 1 7-16,-3-1-4 0,1 0 13 0,1 3-13 16,-3-6-3-16,3 5 6 0,-2-4-7 0,-1 3 6 15,2 3-6-15,1-2 2 0,-1-3 4 0,-1 0-3 16,3 5 5-16,-3-4-5 0,1 4 3 0,-1-3-6 16,1 0 0-16,1 2 2 0,-3-1 3 0,2 0-6 15,-1 2 5-15,1 0-4 0,-2-2 5 0,0 1-7 16,1 2 5-16,-3-1-2 0,2-2-4 0,1 4 15 15,-5-4-12-15,5 1 2 0,-5 2-3 0,5-1 2 16,-2-2 3-16,-1 4-3 0,1 1 0 0,2-6-4 16,-4 4 7-16,1 0-1 0,-1-1-3 0,1 2 1 15,-1-2 2-15,-1 3-3 0,1-4 3 0,-1 2 2 16,4 3-2-16,1-2-2 0,-11 1-3 0,7 1 4 16,-1-2-4-16,-3 0 5 0,3 2-3 0,3 1 2 15,-2-3-3-15,1 2 4 0,-2 1-2 0,0-1-1 16,-1 1 0-16,-2-2-3 0,3 4 5 0,3-4-13 15,-2 2 14-15,-4-1 1 0,7 1-2 0,-4 0 1 16,1 0 0-16,-1 0-3 0,0 0-8 0,-4 1 13 16,2-1-4-16,-3 2 1 0,3-2 4 0,1-2-5 15,3 2 4-15,-3 2 3 0,2-2-7 16,-1 0 2-16,-4 1 0 0,4-1-3 0,1 1 3 0,-1-1-2 16,-2 0-1-16,1 0 0 0,-2 3 8 0,-1-2-2 15,1 0 0-15,5 2 0 0,-4-3-7 0,5 2 6 16,-2-1 0-16,-5 0-2 0,5 2 3 0,0-3 0 15,-1 2 2-15,2-2-2 0,-2 0 3 0,3 3-4 16,-3-3 0-16,3 1 5 0,-2-1-3 16,0 1 3-16,2 1-3 0,-2-2 1 0,1 0-3 0,2 1 1 15,-4 1-5-15,4-2 1 0,-3 1 4 0,3 0 2 16,-2 2 2-16,1-3-14 0,-2 2 25 0,0-2-13 16,3 3 0-16,-3-2 0 0,6 2 9 0,-2-3 6 15,9 0-9-15,-17 1 0 0,4 0-1 0,3 0-1 16,2-1-4-16,0 2 4 0,8-2-2 15,-12 0 2-15,12 0 2 0,-9 3-2 0,9-3-5 0,0 0-1 16,-11 0 2-16,11 0 0 0,0 0-13 0,-7 1-12 16,7-1-22-16,0 0-17 0,0 0-21 0,-5 4-25 15,5-4-22-15,-4 7-29 0,3-1-26 0,-4 2-42 16,-4 6-710-16,-4-1 312 0,-5 0 206 0</inkml:trace>
  <inkml:trace contextRef="#ctx0" brushRef="#br0" timeOffset="147242.098">13631 2760 2 0,'-2'-2'105'0,"2"2"2"16,0 0-7-16,-7-1-9 0,7 1-12 0,0 0-9 15,-3-4-2-15,3 4-11 0,-3-3-5 0,-2 0-5 16,2-1 2-16,3 4 5 0,-6-1-5 0,2-1-13 16,4 2 4-16,-8-2 13 0,5 1 2 15,-2-1-1-15,0-2-6 0,5 4-8 0,-10-4 2 0,4 2-11 16,1 0-4-16,-1 0 11 0,6 2-2 0,-14-1-4 16,7-3 3-16,0 3-2 0,-2-1-3 15,1 0 0-15,0 1 11 0,-1 0-3 0,3-1-6 16,-4 1-2-16,3-1 7 0,0 1 2 0,-2 0-1 0,1 0-4 15,0-1-4-15,-2 0 2 0,1 1-5 0,1-1-2 16,1 0-2-16,-1 2 4 0,0-3-1 0,1 3 0 16,-2-2-18-16,1 2 9 0,2-1-3 0,-5 0-3 15,4 1-2-15,-2 0 3 0,1 0-2 16,0-1-1-16,0-1 0 0,1 1 10 0,1 0-6 0,-3 1 2 16,1 0 1-16,-2 0 0 0,4 0-7 0,-4 0 7 15,-2 0-2-15,4 0-1 0,-3 0-3 0,2 0 0 16,-3 1 1-16,1-1-4 0,-2 1 1 0,4-1 3 15,-5 2-3-15,3-2 0 0,-3 1 1 0,2 0 1 16,-2 0 2-16,-3 4-2 0,3-5-1 16,2 2-1-16,-1 0-2 0,-6 0-2 0,6 1 5 0,-1-2 0 15,1 0 1-15,-1 0-3 0,1 0 2 0,-1-1-3 16,1 2 3-16,4 1-2 0,-5-3 1 0,4 1-3 16,-3 1 3-16,3-1 6 0,0 0-8 0,-3 2-3 15,3-1 0-15,-2-2 2 0,1 0-1 0,-2 1-2 16,-1 3 5-16,4-1-3 0,-4 1 2 15,-3 1-2-15,3-4 0 0,-4 4 2 0,4-3 1 0,-3 3-6 16,0 0 5-16,3-3 2 0,-3 3-2 0,-1 0 0 16,4-1 5-16,0 0-6 0,-1-2 1 0,-1 5-3 15,2-5-1-15,4 1 3 0,-4 1-1 16,2-1 5-16,2-1-6 0,-4 3-1 0,5 0 4 16,-5 0-3-16,3-1 3 0,-1 1-3 0,0-2 0 15,0 3 3-15,-1-1-3 0,3 1 0 0,-3-2 1 0,3 1 7 16,1 0-5-16,-1 1-3 0,-3-2 0 15,4 1-3-15,0 0 5 0,-4 1-3 0,3 0 2 16,-3 0-4-16,-3 3-1 0,3-2 5 0,0 2-4 16,-1-2 1-16,-1 1 3 0,-1 0-2 0,1 1 1 15,5-1-2-15,-2-3 5 0,2 2 1 0,1-3-1 0,0 2 0 16,-2 2-1-16,0-3 0 0,2-1-3 0,2 2 4 16,-2 0-1-16,1 2-2 0,-4-5 0 0,3 6 7 15,1-5-7-15,0 2-1 0,-1 1 2 16,4 1-6-16,-3-4 4 0,1 4 6 0,-3 0-7 15,2 1-1-15,-1-1 2 0,0-4 0 0,1 5-4 16,1-1 3-16,-2 0 2 0,-1-2-2 0,2 6 0 0,0-4-3 16,-2 1 3-16,1 4 0 0,1-5-1 0,2 2 5 15,-8 3-4-15,6 0 0 0,3-2 0 16,-4-1 5-16,2 2-7 0,0 0 4 0,-2 2-3 16,-1 1-1-16,2-3 3 0,1 3-2 0,-2-1 4 15,-1 1-4-15,2-1 2 0,1-1-1 0,0-1 0 16,-3 2 1-16,3 3-1 0,1-3-2 0,1-2 3 0,-3-2-3 15,6 1 1-15,-2 5 0 0,0-5 1 0,-1 1 0 16,2 0-1-16,-1 1 6 0,0-3-7 0,1 5 2 16,-1-1-3-16,1-2 2 0,-1 2-3 15,3-1 3-15,1-1 3 0,-1 0-2 0,1 0 1 16,0 0-2-16,-3-1 2 0,3-1-2 0,0 0 1 16,-1 4 0-16,1-1 0 0,1-4 0 0,-1 6-1 0,3-4 2 15,-2 2-2-15,3-2-2 0,-4 0 1 0,4 0 1 16,-3 2 2-16,4-2-1 0,0 1-1 0,-1 0 0 15,-1 0 1-15,-1 2 1 0,2-6-1 16,3 4-2-16,0-2 1 0,-1 1 4 0,0-1-3 16,-1 1 2-16,2 2-3 0,1-3 3 0,0-1-3 0,1 5 9 15,3-1-12-15,-4-2 2 0,1-5 4 16,-1 6-2-16,2-4 0 0,0 1-3 0,-1-2 3 16,1 2 2-16,-2-3 1 0,1 4-2 0,1-1 1 15,0-3 2-15,-1 2-5 0,3-1 2 0,-2 0 1 16,-1 0-1-16,5 3 2 0,-2-4-2 0,-2-1 2 15,3 0-3-15,-2 2-1 0,2-1-3 0,-2-1 3 0,6 2 2 16,-6-1-3-16,7-2 4 0,-5 1 1 16,3 1-5-16,1 1 1 0,1 0 0 0,0-2 0 15,1 0 1-15,-2 2 2 0,-1-3-3 0,2 1 2 16,-1-2 0-16,0 2 2 0,-3-3 0 0,0 1 0 16,1 1-4-16,-1-1 2 0,-1-2-1 0,-3 3 0 15,8-1-1-15,-5 3-1 0,1-3 5 0,-1-2-3 16,-2 1 0-16,4 1 0 0,-2 0 0 0,1-1-1 15,-1 0 3-15,0 1-3 0,0-1 2 0,1-1-1 16,2 2-1-16,2-1 2 0,-5 1-2 0,2-3 6 16,2 2-3-16,2 0-3 0,1 1 1 0,-2-2-1 15,2-1 0-15,-2 0 4 0,1 0-6 0,0 0 6 0,0 0-2 16,0-1 0-16,1 0-2 0,4-1-1 16,-4 2 2-16,8-4 0 0,-6 4 0 0,-2-2 0 15,3 0-1-15,-1 1 2 0,-3 1-1 0,3-2-4 16,1 1 3-16,-3 0 0 0,1 0 0 0,1 0 6 15,-2 0-8-15,-1-1 4 0,3 1-1 0,-2-2 1 16,0 2-2-16,1-1-1 0,-2-1 0 0,3 0-1 0,1 1 3 16,-1-1-1-16,-1 1 1 0,5-3 3 15,-5 4 0-15,5-3-2 0,-4 1 6 0,10-1 1 16,-4 1 3-16,3 0-5 0,-1-1 3 0,0 1 4 16,2 1 1-16,0-1 3 0,-3 1 0 0,3 0-3 15,0 0 0-15,-3-4-1 0,2 6 1 0,-3-4-5 16,4 3 2-16,-4 0 0 0,-1-5-1 0,-6 5-4 15,8 0 6-15,-7-2-5 0,1 2 3 0,3 0-3 16,-5-1-1-16,-1 2-2 0,2-2 1 0,-4-1 1 16,5 3-1-16,-1-1-1 0,-3-1-1 0,1 2 0 15,1-1-2-15,-1 4 0 0,-1-5-2 0,2 2 3 16,-2 0-1-16,0 0 0 0,3 0 4 0,-3-2-3 16,3 2 6-16,-2-2-6 0,0 2 1 0,0-1-1 15,2 0 0-15,-3 1-1 0,1-3 0 0,3 3 2 16,-5 0 7-16,1 0-7 0,3-1-1 0,-1-3 2 15,-1 4-1-15,-1 0-3 0,0-1 1 0,0 1 2 16,2 0-2-16,-3 0 0 0,2-3 2 0,0 3 0 16,1-1-1-16,-2 1 1 0,2-2-2 0,-2 2 2 15,1-1 2-15,2 1 0 0,-3-1-2 0,3 1 1 16,-2 0-3-16,0-3 0 0,1 2-1 0,2-1 0 16,-2 1 2-16,-1 0 1 0,2 1-1 0,-3-1-1 15,3 1 2-15,-1-1 0 0,10 1-4 0,-5-1 2 16,-3 1-4-16,2 0 4 0,-2 0 1 0,5 0-2 15,-6 1 3-15,6-1-3 0,-7 0 0 0,2 0-1 16,-2 1 1-16,1-1 0 0,6-1-1 0,-3 1 0 16,3 0 0-16,-7 0 1 0,7 0 3 0,-6 1-4 15,5-1 3-15,1 1 0 0,-5 0 7 0,0 0-13 16,4 1 4-16,0-1 0 0,0-1 1 0,-6 0 1 16,7 0-3-16,-6 3-1 0,6-3-1 0,-6 0-1 15,0 0 6-15,-2 0-7 0,9 0 3 0,0 0 2 16,-1 0-2-16,-8 2-2 0,3-2 5 0,8 0-3 15,-11 0 3-15,11 2-5 0,-10-1 7 0,1-1-1 16,8-1-5-16,-3 1 3 0,-6 0-3 0,10 1 1 16,-3-1 3-16,-1 0 0 0,-8 0-1 0,3 2 2 15,1-1-2-15,4-4-2 0,-2 5 5 0,-3-4-4 16,1 4 6-16,0-2-2 0,-4 1-1 0,5-1-3 16,-2-1 0-16,1 2 3 0,-4 0 1 0,3-1 0 15,0 0-1-15,-3 1 3 0,1 2-4 0,2-2 2 16,-1-1-4-16,-1-1 1 0,3 2 6 0,-5-1-2 15,2 0-2-15,1 0-2 0,-3 0 11 0,2 3-8 16,3-2 1-16,-5 0-2 0,1 2-2 0,0-2 1 16,-2 1-2-16,2-2 3 0,0 1-1 0,0 2 4 15,1-3-3-15,-1 0 0 0,1 2-1 0,-1-2 0 16,2 2 3-16,2-1-3 0,-3-1 2 0,1 1 9 16,-1-1-12-16,2 4 2 0,-2-4 0 0,2 1 2 15,0-1 0-15,-3 6 1 0,4-6-4 0,-3 1-1 16,3-1 2-16,-1 1-1 0,1 2 6 0,-2-2-2 15,-1-1 3-15,1 1-6 0,0 1 5 0,0-1-8 16,-1 1 4-16,3-2 3 0,-1 0-1 0,-4 2-6 16,2-2 2-16,-1 2 3 0,1-1 2 0,-1 0-11 15,2 0 5-15,-3-1 2 0,3 2 3 0,-2-2-3 16,1 1 1-16,1-1-1 0,-2 0 8 0,0 0-9 16,1 1-1-16,1-2-3 0,-1 0 4 0,1 1 1 15,-1 0 0-15,2-2 2 0,1 1-4 0,-3 0-1 16,1 0 3-16,2-1 1 0,-4 2-1 0,4 0 0 15,-2-2-3-15,-1 0 2 0,1 2 6 0,0-1-7 16,-2 1-5-16,2-2 1 0,-2 1 4 0,0 1-2 16,-1-1 0-16,4 0 2 0,-3-3 0 0,0 4-2 15,0-6 3-15,-1 5-7 0,1-2 6 0,0 1 1 16,-1 1 1-16,0-1 0 0,4 0-3 0,-5-2 0 16,0 2 4-16,-1-3-3 0,2 4 0 0,0-3 3 15,-1-1-3-15,4-1-1 0,-2 1-5 0,2 0 5 16,0 1-2-16,1-3 4 0,-3 1-6 15,8-2 5-15,-7 2 0 0,0-1-1 0,0-3 4 16,-1 2-6-16,0 0-1 0,1-1 6 0,1 0-4 0,-3 0 3 16,8-3-6-16,-7 4 4 0,-2-4-1 0,0 2 2 15,0-2-5-15,5-4 2 0,-4 3 1 0,-2 2 0 16,7-3 0-16,-9 0 1 0,4 3 2 0,1-9 2 16,-1 1-4-16,-4 4 0 0,-1-2 1 0,2-4-1 15,-6 7-1-15,2-3 4 0,-5 1 5 0,2 2-11 16,-2-5 6-16,-1 1 1 0,0 1-1 0,-3 0-1 15,-1-2 0-15,-1 1 1 0,-3 0-3 0,1-4-2 16,-3-2 3-16,-1-1 5 0,3 7-8 0,-4-5 4 16,0-3-6-16,0 2 2 0,-1-1 0 0,2 6 3 15,-5-5-2-15,2-3-1 0,-4 3 10 0,4 1-9 16,-4-1-1-16,-1 1-3 0,0-1 6 0,-4 2-2 16,4-2-1-16,-4 5 0 0,3-3-2 0,-3 1 0 15,-1 0 5-15,2 1 1 0,-2 0-2 0,4 0 3 16,-4 1-4-16,2-2-1 0,-4 2 4 0,6 5 7 15,-5-6-17-15,-3 2 6 0,1-1-3 16,-1 1 4-16,2 1 2 0,-3 0-1 0,-4 1-2 16,0 0-1-16,1 0-2 0,-5-3 6 0,4 4-1 0,-5-1-4 15,-2-1 3-15,1 2-7 0,-2 1 3 16,-3 3-5-16,-7-6 6 0,10 4 0 0,0 0 0 0,-2 3 2 16,-1-1-1-16,3 1-3 0,-13-2 5 0,14 3 0 15,-2 1-1-15,1-2 0 0,-1 3-2 16,-1-3 1-16,2 4 4 0,-1-4-5 0,0 6-1 0,-1-5 0 15,3 2 2-15,1 0 4 0,2 2-3 0,-1-3-1 16,1 4 4-16,-3-2-3 0,-2 1-1 0,5 0 0 16,0 1 2-16,0 2 0 0,2-3-1 0,-1 2-3 15,3-1 5-15,-3 1 0 0,3 2 0 0,1-3-2 16,-4 1-1-16,2 2 1 0,-3-2 1 0,3 3 0 16,-2-2 2-16,-2 0-6 0,0 1 4 0,3-1 2 15,0-1 2-15,-2 3-4 0,1-1-2 0,-1 0 3 16,4-1-1-16,-4 2 2 0,4 0-2 0,-1 0 5 15,0 0-1-15,1 0-5 0,5 0 4 0,3 0-3 16,-11 0-1-16,0 0 7 0,2 0-7 0,-2 0 0 16,1 0 1-16,2 0 2 0,-3 0-4 0,-1-3 2 15,1 6 3-15,-3-3-6 0,1 0 5 0,-2 3 0 16,3-3-2-16,-2 1 0 0,-1 0-2 0,1 1 13 16,0-1-9-16,3 0-1 0,0 0 3 0,0 1-1 15,3-2-1-15,0 0-1 0,0 5 3 16,0-4 7-16,7 0-9 0,-7-1 3 0,5 2-8 0,0-1 6 15,-5 1-3-15,1-1 0 0,0 0 2 0,4 2 2 16,-9-1-3-16,-1 1 10 0,1 1-13 0,1-3 6 16,2 2-2-16,0-3 2 0,2 1 1 0,4 2-4 15,4-3 3-15,1 1-1 0,-2 0 1 0,-7 2 1 16,5-3-2-16,-5 2 0 0,-2 0-2 16,1 3 5-16,-1-2-1 0,8-2 2 0,-1 2 0 0,0-2 2 15,2 0-2-15,-2 2-3 0,4 0 0 0,-1-1-1 16,-3 2-2-16,4 0 3 0,-2-2-3 0,-3 1 6 15,-5-1 0-15,2 3 0 0,6-1 2 0,-2-1 0 16,2-3 1-16,-1 2-4 0,-3-1 1 16,5 1 5-16,-2 3 0 0,1-4-3 0,0 2 0 15,-7 0-4-15,6-1 5 0,-2 0-3 0,0 2 4 0,0 2-4 16,-8-4 1-16,5 3-2 0,-2-1-1 0,-1 2 3 16,9-4-3-16,-3 1-3 0,4-1 6 15,-3 1 3-15,3-1-2 0,1 1 1 0,0-1-1 16,-1 0 5-16,0 1-6 0,-1-1-2 0,0 1 4 0,-3-2-4 15,0 2 4-15,-3 0 3 0,4-1 0 0,1 1 0 16,0-3 3-16,-1 2-4 0,3-2 0 0,0 3-2 16,-1-2 5-16,0 0-3 0,1 2-2 0,-2-2-1 15,2 0 3-15,-8 1-2 0,3 1 0 16,-3-3 1-16,-1 2 0 0,0 2-5 0,6-3 0 16,-1 1 8-16,-5 0-3 0,5 1-5 0,-5 1 0 15,7 0 5-15,-7-2-1 0,7 2 17 0,-7-1-14 0,-2 2-11 16,3-1 6-16,-2 2-6 0,3-4 7 0,-3 1 1 15,7 1-2-15,-5-1-2 0,8 0 6 0,0-1 0 16,0 0 13-16,0-2-18 0,1 2 3 16,-3-1-10-16,5 1 5 0,3 0 3 0,-5 0 2 15,3-1 0-15,-2 2 1 0,3-1-2 0,-5 1-2 16,1-1 4-16,-1 1-7 0,6-2 6 0,2 0 1 16,-1-1 2-16,-1 2 0 0,3-2-5 0,-3 2 5 0,3-2-2 15,-3 2-1-15,2-2 6 0,-3 3-4 0,2-2-2 16,1 0 7-16,-2-1-1 0,0 3-1 15,1-3-2-15,3 2 1 0,-2-2-3 0,-1 2-4 16,0 1 7-16,-2-1-8 0,1 2 6 0,0-3-1 0,-1 2-3 16,1-1 7-16,0 3-9 0,1-3 6 0,-2 1 1 15,2 2-4-15,1-4 2 0,-2 0-3 0,3 2 2 16,-3 1-2-16,3-4 4 0,1 3-3 16,1-1 5-16,-1 0 2 0,3-1 4 0,-3 0-7 15,-1 0-1-15,-3 2 2 0,0-2-2 0,2 1-7 0,-5-1 6 16,5 2 0-16,5-3 0 0,-5 0 2 0,3 1 2 15,2 1 1-15,6-2-2 0,-9 0-5 0,9 0 0 16,-7 1 4-16,7-1 3 0,-8 0 1 16,8 0-3-16,-5 1-2 0,5-1-4 0,0 0-2 15,-5 1 2-15,5-1 2 0,0 0-2 0,0 0 1 16,0 0-2-16,0 0-1 0,0 0 3 0,0 0-2 0,0 0 0 16,0 0-5-16,0 0 5 0,0 0-9 0,0 0 6 15,0 0-2-15,0 0 0 0,0 0-2 0,0 0-1 16,0 0-3-16,0 0-1 0,0 0-3 15,0 0-2-15,0 0 0 0,-4 3-7 0,4-3-2 16,0 0-8-16,0 0 1 0,0 0-3 0,0 0-12 0,0 0 15 16,0 0-1-16,0 0-5 0,0 0-2 0,0 0 7 15,0 0-3-15,0 0-2 0,0 0 2 16,0 0 15-16,0 0-11 0,0 0-1 0,0 0-11 16,0 0 6-16,0 0-3 0,0 0 6 0,0 0-8 15,0 0 0-15,0 0-7 0,0 0-9 0,0 0-9 0,0 0-14 16,0 0-16-16,0 0-17 0,0 0-28 0,0 0-26 15,0 0-36-15,0 0-33 0,0 0-24 16,23-5-34-16,-23 5-633 0,0 0 308 0,13 0 206 16</inkml:trace>
  <inkml:trace contextRef="#ctx0" brushRef="#br0" timeOffset="150045.325">12897 4400 21 0,'-3'-2'122'0,"3"2"2"0,-4-4-2 15,4 4 0-15,-6-2-8 0,6 2-10 0,-6-4-17 16,0 2 4-16,3 0-9 0,-3-1-2 0,1 0 2 16,-1 0-16-16,0-1-4 0,-1 4 9 15,-2-3-4-15,2 1-3 0,-2-1-6 0,-3 1 1 0,1-3-7 16,-1 3-4-16,-1-1 8 0,2 2-4 0,-5-2-1 15,2 1-3-15,2 2-3 0,-2-4-1 0,-4 1-4 16,1 2 1-16,0-1-5 0,-3 2 1 0,5 0 2 16,-3 0-2-16,0-1 3 0,-3 1-4 0,5 1-6 15,-4-1 2-15,3 0-3 0,-2 2 1 0,-1-1-5 16,0-1-2-16,1 1 3 0,2 1-1 0,-2-1 1 16,0 2 0-16,1-1-5 0,-1 1 2 0,-2-2-2 15,2 2 1-15,0 2 2 0,-1-1-4 0,-2 0-1 16,2 0 1-16,-1 1-1 0,-1 0-2 0,1 0 2 15,-6 0-4-15,6-1 2 0,2 1-3 0,-3 0 0 16,-6 3-2-16,9-1 7 0,-1 0-11 0,2 0 3 16,-1 1 0-16,-2 0-1 0,2-1-2 0,-2 3 1 15,5-2-1-15,-1 0 3 0,-1 1-3 0,2 0 1 16,-1-1 0-16,2 1 0 0,2-3-4 0,-2 5 3 16,-2-3 0-16,2 4 0 0,-2-3-1 0,3 2-1 15,-1 1 2-15,-3 0 0 0,5 2-1 0,-2 1 4 16,-2-2-2-16,2 1-2 0,1-1 0 0,0 2 3 15,-3 5-1-15,6-5 2 0,-5 1-2 0,2 3 2 16,3-2-3-16,-3 5 3 0,0 0-1 0,2-3 0 16,-1 1-2-16,-1 2 1 0,4-5-1 0,0 0-1 15,0-1 2-15,1 4 4 0,-3-3-6 0,5 0-1 16,-4 7 0-16,0-2 0 0,3-5 3 0,-1 2 0 16,3-2-2-16,-4 7-1 0,5-5 2 0,-1-2 0 15,1 2-3-15,3-2 1 0,-2 1 0 0,0 1-1 16,2-2-1-16,-1 2 2 0,6 0 5 0,-3-2-3 15,0 2-1-15,0-3 1 0,0 2-3 0,1 0 3 16,-1-2-3-16,5 2-4 0,-4-2 4 0,2 1-1 0,2 0 1 16,0-2 0-16,0 2 1 0,2-2-3 15,1 1 3-15,1-1-1 0,-1 1-1 0,3-1-1 16,1 0 2-16,0 1 1 0,0-1-1 0,-1 0-2 16,5-1 1-16,-3 1 1 0,2-3-3 0,6 5 1 15,-5-3 2-15,1-3 3 0,7 5-4 0,-1-2-3 16,3-2 8-16,-8-4-6 0,11 4 2 0,-1-1 2 15,0-1-2-15,6-3 1 0,0 3 1 0,2-5-2 16,-2 1 0-16,5-2 1 0,-1 1-1 0,4-2 0 0,9 3-2 16,-11-2 0-16,11-1 3 0,-13-2 1 0,2 1 9 15,11 1-13-15,-13-3 0 0,15 0 5 16,-15 0-5-16,-2 0 1 0,1 0 0 0,2-1-3 16,15 0 4-16,-18-2 4 0,1 3-3 0,-1 0 2 0,0-1 0 15,1-1-2-15,0 2-1 0,1-1 12 0,-5 0-11 16,6-1-5-16,-1-1 5 0,0 3 1 15,1-4-2-15,0 4-1 0,1-1 4 0,-3 1 3 0,0-2-3 16,-1 0-2-16,-2-1-1 0,3 0 15 16,-5 2-14-16,4 0-1 0,-3-4-1 0,0 5 4 0,-1-4-2 15,4 1-2-15,-4 0 2 0,3 1 0 0,-3 0-3 16,2-3-4-16,-1 4 8 0,-1-1-1 0,0-1-4 16,0-1 3-16,0 1 0 0,5-1 4 0,-4 3-4 15,3 0-3-15,-3-4-1 0,2 2 18 0,-1 3-15 16,-3-4 3-16,0 3 0 0,-1-1-6 0,0 0 7 15,-6-1-3-15,4 1-5 0,2 0 8 0,0-2-7 16,1 0 0-16,3-1 5 0,-4 3-1 0,3-1 0 16,0 1-2-16,-1-3 3 0,0 0-2 0,0 3 1 15,1-1-3-15,-1-1 3 0,1 0-1 0,2-1-4 16,-2 1-3-16,0 0 4 0,0 0 3 0,-2-2-2 16,1 2 2-16,0 1 7 0,0 1-11 0,-1-4 5 15,1 4-7-15,-2-1-1 0,2-2 7 0,-1-1-2 16,1 3-2-16,-3-2 2 0,2 2 0 0,-2-2-1 15,5-2 14-15,-2 2-10 0,2-1 1 0,-3-2-7 16,-2 1 2-16,4 0 2 0,-1 0-3 0,-2 0 3 16,0 1-1-16,-2-1 2 0,3-2 4 0,-3 2-5 15,3 0-1-15,-2-4-2 0,-1 4 0 0,3 0-1 16,-3-1 11-16,0-1-10 0,3-3 1 0,-4 7 2 16,-1-7-2-16,1 2 1 0,-2 1 13 0,-5 1-16 15,7-1-1-15,-8 1 3 0,4-4-3 0,-5 3 18 16,-1-3-15-16,1 0-1 0,3-3-3 0,-5 5 2 15,0-2 1-15,-3-2 2 0,2 2-4 0,-2-1 7 16,1-2 0-16,-2 2-1 0,-2 0-3 0,0-1-2 16,-4-2 6-16,1 0 4 0,-2-1 8 0,-5 0-4 15,0 1-1-15,-4-1-3 0,3-3 5 0,-3 2-7 16,-4-7 0-16,-2 1-9 0,1 2 8 0,-5-4-1 16,-2 5 0-16,-2-5-5 0,1 3 2 0,-3-2-1 15,0 4-5-15,-4-1 9 0,1 1-6 0,-1-2 6 16,-3 1-8-16,3 2 3 0,-6-1 9 0,1 0-18 15,-1 1 7-15,-3 0 2 0,4 1-4 0,-3-1 2 0,1 4-1 16,1-1-1-16,-2-2-1 0,1 3 6 16,4 0-7-16,-1 0 2 0,1 1-2 0,-1 4 8 15,0-3-5-15,3 0-2 0,0-1 2 0,3 3-1 16,3 2 13-16,-7-3-10 0,5 2-2 0,3 2-1 16,-4 2 5-16,-2-5-5 0,-1 2 1 0,0 2 2 0,5 0 0 15,-8-1-1-15,1-3-1 0,-1 4-1 16,-3 0 0-16,4 0 5 0,-1 2-7 0,-1-2 6 15,-2 0-2-15,-2 1-3 0,1 0 1 0,-1 3 3 16,-3-3-4-16,1 3 3 0,2-1 16 0,-1 0-13 0,-4 1 2 16,0 0-5-16,3-1 0 0,1 2-1 0,2 0 3 15,2-1-5-15,-2 1-1 0,1-1 11 16,3 1-5-16,-1 0 4 0,1-1-5 0,-1 2-1 16,8 0 7-16,-7-2-8 0,7 1 5 0,-2 1 2 15,4-1-2-15,-9 0-6 0,-1 1 19 0,7 0-14 0,0-3 6 16,-5 5-13-16,-1-2 6 0,0-2-2 0,0 1 0 15,1 3 14-15,-4 0-12 0,2-2-2 0,-2 2 1 16,-1 2 0-16,0-2 1 0,-1 0 12 0,0 3-13 16,-3-2 2-16,-2 2 4 0,1-1-5 0,0 1-3 15,1 1 9-15,-4 1 0 0,4-4 0 0,-3 6-5 16,2-3-1-16,-2-2 6 0,1 2 1 16,-13 1 3-16,13-1-6 0,-3 2 7 0,3 2 0 0,-15-1 0 15,14-1-1-15,-11 1 9 0,0 1-9 0,12 0-1 16,-15-2 2-16,16 4 5 0,-2-3-4 0,0 0 0 15,2 1 12-15,-13 2-9 0,11-3-3 0,3-1 0 16,-1 2 1-16,2 1-2 0,2-2 6 0,1 1 0 16,1-2 3-16,3 1-3 0,8-2 3 0,-1 0-2 15,1 0 8-15,3-1-11 0,-2 1-6 0,3-1 2 16,3 0-5-16,-2 0 18 0,3-1-18 0,2-1 1 16,-2 2-2-16,6-4-3 0,-2 3 6 0,3-3 0 15,1 2-2-15,-2-2-2 0,2 3-5 0,4-3 1 16,-8 1 3-16,8-1 7 0,-5 3-12 0,1 0 2 15,4-3 6-15,0 0-3 0,0 0 4 0,0 0-3 16,0 0 13-16,0 0-15 0,-10 0 2 0,10 0 1 16,0 0-5-16,0 0 6 0,0 0-9 0,0 0-24 15,0 0-28-15,-9-2-35 0,9 2-42 0,0 0-40 16,-9 0-56-16,9 0-67 0,-16 2-43 0,3 3-799 16,-5-1 379-16,-3-3 254 0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1290.03943" units="1/cm"/>
          <inkml:channelProperty channel="Y" name="resolution" value="2064.7133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1-25T10:54:26.95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26669 5172 166 0,'-5'-10'184'0,"3"1"-2"0,0-2 6 16,1 3-4-16,-2-2-14 0,3-2-13 0,0 2-9 15,3 0-6-15,-2 1-3 0,-1 1-5 0,2-1-8 16,1 1-12-16,2 1-6 0,0-2-11 0,-1 3-5 16,0 2-8-16,1 1-7 0,3-3-7 0,2 1-3 15,-1 1-7-15,5 0-3 0,-1 3-16 0,5 2-1 16,-3 2-4-16,6 1-4 0,-3 1-1 0,1 0-3 0,4 7-4 16,2 1-1-16,-8-1-2 0,6 6-2 15,-4 0 0-15,1 3-2 0,-2 1 4 0,-4 5-7 16,0-1-1-16,-3 6 5 0,-2-1-2 0,1 15-2 15,-8-11-2-15,0 11 3 0,0 2 0 0,-6 2 0 16,-3-1 1-16,-3 2-3 0,-1 0 0 0,-3 2-2 16,-2 0 2-16,-4-1 0 0,-2 3-2 0,-8 23 0 15,0-1 1-15,8-26-3 0,1 6 0 0,-4-2 0 16,-3 23-2-16,7-25 1 0,1 3-1 0,4-1-2 0,1 1-1 16,1-3 0-16,1 0 0 0,5-4-6 0,3-5 6 15,0-8 0-15,9 12-3 0,-3-1 3 16,7 0-1-16,-3-15 2 0,8-1-6 0,1 1 3 15,3-1 2-15,2-3-4 0,4-2-2 0,1-2-3 0,0-1-1 16,5-7-1-16,0 0-2 0,-1-4 3 16,0-4-1-16,-1-1 1 0,2-6 1 0,-1-4-1 0,-5 1-1 15,5-4 3-15,-7 2-3 0,-1-3 4 0,7-3-1 16,-10 2 0-16,-1-1 2 0,0 1-2 0,-6 5 7 16,-2-3 6-16,-3 1 2 0,0 2 3 0,0 2-3 15,0 0 0-15,-5 1-5 0,0 0-2 0,0 0 3 16,0 10 0-16,-6-1 3 0,-4 4 0 0,-6 9-3 15,-2 4 1-15,3 3-1 0,-3 0 6 0,-1 3-7 16,-3 13-3-16,0-4-1 0,7-7 1 0,0 13-2 16,-2 1 0-16,4 0 3 0,3 6 1 0,1-4-2 15,4 1-1-15,0 5 1 0,2 4-1 0,3-3 0 16,-2 3 0-16,2-2 1 0,1 0 1 0,2-1 8 16,-1-2-10-16,0-3-3 0,-1 1 1 0,0-1 4 15,2 0-2-15,-3-1 0 0,-3-2 1 0,1-3 2 16,-4-10-4-16,1 0 2 0,-7-3-2 0,0 0 3 15,-4 0 0-15,-4-2 7 0,-8 9-9 0,-4-2 0 16,-4-6-3-16,-3-1 12 0,-2-2-6 0,-1-2 1 16,-6-7 5-16,15-4-3 0,-4-1 1 0,0-3-6 15,1 0 1-15,-1-5-1 0,4 3-1 0,1-6-11 16,1-3-16-16,9 0-29 0,3-2-30 0,3-4-32 16,3 0-33-16,4-6-62 0,2-5-57 0,3-1-641 15,4-10 303-15,4-4 202 0</inkml:trace>
  <inkml:trace contextRef="#ctx0" brushRef="#br0" timeOffset="521.863">27939 7037 104 0,'0'-3'293'0,"0"2"-30"0,0 1-25 16,0 0-22-16,0 0-21 0,-5 21-12 0,0-5-15 0,1 0-13 15,-5 10-13-15,4-1-7 0,-4 1-14 0,2 3-5 16,-1 1-9-16,2-2-13 0,-1 1-9 0,2-2-4 16,1-1-12-16,2-6-3 0,-1 5-10 0,-1 0-4 15,3-7-8-15,-4-1-1 0,4 0 1 0,-1-4-12 16,1-2-1-16,0-1-2 0,1-3-3 0,-2-2 1 15,2 1 1-15,0-2 0 0,-1-1 14 0,1-3 1 16,0 0 1-16,0 0-11 0,0 0 0 0,-1-16-6 16,3-2 0-16,1 0 3 0,1-11-9 0,3-1-5 15,0-6-4-15,4-15-1 0,1-1 2 0,1 0-6 16,1-2 6-16,-2 3-4 0,1-8-4 0,5 1-1 16,-4 3 6-16,0 3-3 0,5 6 3 0,-6 14 9 15,-2 6 6-15,1 0 4 0,-5 9 9 0,2 2 4 16,-3 4-3-16,0 1-2 0,-2 0-1 0,3 3-11 15,-5 3-5-15,1-2 2 0,1 4-5 0,1-1-1 16,-5 3-1-16,8 3-8 0,-1-1 3 0,-1 5 2 16,2 2-1-16,2 5-1 0,3 7-3 0,-2 5-2 0,-2 2 2 15,0-1-1-15,-1 6 4 0,2 3-5 0,-1-2-2 16,-5 2 4-16,5 8 0 0,-3 3-4 16,2-12 6-16,-3-1-22 0,0 1-8 0,-1-1-22 0,-1 0-22 15,0-1-33-15,-1 0-29 0,-2-2-26 0,-3-2-29 16,3-1-26-16,-5-10-22 0,0 2-42 0,-1-5-653 15,-1-4 307-15,1-3 206 0</inkml:trace>
  <inkml:trace contextRef="#ctx0" brushRef="#br0" timeOffset="2403.474">28110 7322 152 0,'-1'-6'211'0,"0"1"-20"0,1 0-17 15,0 1-15-15,2-2-13 0,2 2-17 0,-2-2-5 16,3-1-8-16,4 2-3 0,-2-2-6 0,6 2-3 15,-1-1-12-15,4-4-4 0,2 2-3 0,0 1-4 16,0-3-5-16,1 0 3 0,-1 1 1 0,1-3-3 16,5-1 2-16,-8 1-6 0,2 0 6 0,2-4-8 0,1-1-1 15,-1 0-6-15,-2-4-4 0,1 0 1 16,-1-1-5-16,0 0-3 0,0 1 4 0,-7 4 12 16,-2 5 15-16,0 1 9 0,-1 1 5 0,-3 2 6 0,1-1 1 15,-4 4-1-15,3-2-11 0,-4 4-4 0,1-4-17 16,0 4-8-16,-2 3-11 0,0 0-10 0,0 0 0 15,0 0-5-15,4 17-5 0,-6-2 2 16,2 2-15-16,-7 8 9 0,2 0-1 0,-2 0-7 0,3 4 1 16,0-2 10-16,1 0-15 0,0-1-1 0,0 2-6 15,0-3 12-15,3 5-14 0,-3-4 4 0,6 0-4 16,-3-7-2-16,1 1-1 0,0-2-12 0,2-2 9 16,-2-1-11-16,2-3-1 0,0-1-7 0,1-3-5 15,0 0-6-15,1-1 2 0,2-5-3 0,3 2-5 16,0-3-2-16,0-3-11 0,3-2-9 0,5-4-2 15,-3-5-1-15,7-4-3 0,-5-5-3 0,4-2 1 16,1-3 0-16,-3-2-5 0,0 0 9 0,-1-2 7 16,0 3 2-16,-4 3 8 0,-7 7 3 0,3-1 9 15,-4 5 7-15,1 2 12 0,-4 2 3 0,1 0 4 0,-1 1 5 16,-2 3-2-16,4 2-1 0,-5 0-2 0,3-2-6 16,-3 3 3-16,1-1-1 0,-1 4 1 15,0 0-1-15,0 0 1 0,0 0 2 0,0 0 1 16,0 0-1-16,18 5 2 0,-13-5 2 0,3 3-4 0,2 2 10 15,0-3-7-15,2-1 3 0,3-1-3 16,-2 0 0-16,6 0 3 0,1-1-3 0,-4-4 4 16,4-1-4-16,-1 1 3 0,2-5 1 0,4-1-2 0,-2-2 3 15,-5 4-3-15,4-8-1 0,0 0 2 16,-3 0 0-16,-5 4 2 0,-1-4-3 0,-1 2 9 0,-3 4 12 16,-3 0 8-16,0 3-2 0,-3 1 4 15,0-1 4-15,-2 4 5 0,2-3 0 0,-2 4-2 0,-1 3-3 16,0-7-11-16,0 7 1 0,-4-1 0 0,4 1-6 15,0 0-2-15,-20 10 1 0,7 1-11 0,-1 0 8 16,-1 1-1-16,1 0 1 0,-6 6-5 0,5-4-4 16,3 1 1-16,-6 4-3 0,1 1 1 0,6-6 3 15,0 1-5-15,-3 1-4 0,5 1-6 0,0-4 0 16,3-2-3-16,2 2-7 0,0-4-4 0,3 1-7 0,-1-3-3 16,0 4 3-16,2-6 0 0,0 1-2 15,2 0 5-15,0-1 1 0,3-4 7 0,-1 4-1 16,6-5 0-16,-1-2 5 0,4-1-3 0,1-1 4 15,5-4 1-15,0 1 0 0,6-4 4 0,0-2 2 0,3-1-1 16,-3 3 0-16,-1 0 0 0,0-2 3 16,-5 4-2-16,1 1 3 0,-4 1-2 0,3-1 0 15,-7 3-1-15,-2 1 5 0,1 0 3 0,-2 1-3 0,-1 2-4 16,-3 1 2-16,2-2 3 0,-7 2-6 16,10 1 10-16,-4 0-4 0,-2 3 3 0,4 3 3 0,-3 2-1 15,-1 1 8-15,0 0-8 0,-1 2 5 16,1 0 2-16,0 6 0 0,-3-2 0 0,3-2 0 0,-3 3-2 15,1 0 0-15,0 1-5 0,-2-2 5 0,0 3-1 16,0-4 5-16,0-2-9 0,0 3 3 16,-2-6-5-16,0-1-2 0,1-1 4 0,-3-1 1 0,4 0-3 15,0-2-1-15,0-3 11 0,-1 4-7 0,1-6 0 16,0 3 0-16,0-3 3 0,0 0-3 0,0 0-4 16,0 0-1-16,-2-18 1 0,4 8-2 0,-1-6 6 15,4 0-5-15,3-2-5 0,1-5 1 0,1-1-2 16,4-1 1-16,2 2 1 0,-1 1-1 0,-1 0 3 15,0 7-2-15,-1 1-1 0,1 4 0 0,0-2 1 16,1 3 6-16,-4 1-9 0,0 4 5 0,2-3-5 0,2 3 2 16,0 0 1-16,1 2-2 0,-1 2 0 15,3 0 4-15,1 2 1 0,2 0-4 0,-3 1 5 16,3 0 0-16,0 1-4 0,-1-1 0 0,-1 1 0 16,0-1 2-16,2 0 3 0,-2-1-3 0,0 0 1 15,-1 0 0-15,0 0 3 0,-1-2 4 0,-3 1-3 0,-1-1 1 16,0 0 0-16,0 0 0 0,1 0 1 15,-3-1 0-15,0-1 0 0,3 0 1 0,-5-2 2 0,0 0 3 16,5 1 3-16,-4-3 3 0,-2 1 3 0,1-4-1 16,-3 4 1-16,1-2 6 0,-2 2-2 0,-1-2 1 15,-2 2 5-15,1 0 8 0,-2-2 2 0,-1 2 1 16,-4 2-17-16,4 3-2 0,-9-5-3 0,0 6 1 16,-1 2-2-16,-8 3-6 0,-1 4-4 0,2-1 3 15,-7 5-1-15,-1 4-5 0,-2 1 5 0,5-2-5 16,2 1-2-16,-1 4 1 0,8-6-1 0,1-1-2 15,0 0 1-15,4 1-3 0,3-1 2 0,0 0 0 16,1-2-9-16,4-2 3 0,3 0-4 0,-2 0 2 16,6-3 1-16,0 2 2 0,2-3-5 0,4-2 2 15,0-2 0-15,7 0-2 0,1-2 3 0,7-3-5 16,0-1-1-16,3-4-3 0,-1-1 0 0,2-5 1 16,-1 1 0-16,1-1 0 0,-3-3-4 0,-1-1 5 15,-1-3-2-15,-1 2 0 0,-2-4 4 0,-5 3 5 16,0 0-3-16,-1 0 0 0,-6 3 8 0,-1 4 11 15,-3 3 1-15,-3 0 5 0,-1 2 1 0,0 2 5 16,-2-2-8-16,1 5 2 0,-1-2-5 0,1 0-3 16,-2 1-3-16,-1 3 7 0,0 0-11 0,0 0 1 0,0 0-1 15,-14 8 0-15,6-3 8 0,0 5-11 16,0-1 2-16,0 4 0 0,-1 1 0 0,0 1 0 16,0 2-3-16,3 0 3 0,-4 0-1 0,2 7-1 15,0 1 0-15,3-7 3 0,-5 7-3 0,6-6 7 0,-1 6-5 16,1 1-6-16,2 3 5 0,2-4-5 0,0 0 4 15,2 0-1-15,-2 1 1 0,4 2 2 0,1 0-6 16,-3-2 3-16,6 3-1 0,-4 0-3 0,1 0 5 16,-1 4-6-16,-4-4 8 0,3-2-4 0,-6-3-2 15,3-3 2-15,-5 5 0 0,-3-2 3 0,0-6-6 16,-1-2 2-16,-2 1 0 0,-3-2-2 0,-2-3 5 16,-9 3-4-16,1-3 8 0,-3-2-3 0,-2-5 3 15,2-1 3-15,-1-3-1 0,6-2 7 0,-5-3 1 16,6 0-1-16,0-3 4 0,2 1 7 0,4-2-9 15,1-1-1-15,1-4 5 0,5 2-7 0,2-2 4 16,3 1-6-16,3-7 1 0,4 0-4 0,9-6 12 16,3 1-21-16,6-3 3 0,1 1-6 0,14-10-8 15,5 4-7-15,7-3 0 0,-7 2-11 0,5 2-1 16,1 0 2-16,1-3-6 0,0-1 2 0,-3 2 3 0,0-2 3 16,1-1 1-16,-6 6 4 0,-11 3 1 15,-2 2 3-15,0 3 5 0,-6 1 1 0,-1 3 17 16,-7 7 12-16,-6 1 15 0,2 5 18 0,-5-2-3 0,-1 4 0 15,-3 1-12-15,-1 2 3 0,0 0 16 0,-10 13 11 16,-11 5 7-16,-4 3 3 0,-3 4 0 0,-6 13-5 16,-1-2-4-16,3 0-4 0,13-7-4 15,2-1-8-15,2-1-5 0,2 4 7 0,6-3-18 0,0 0 0 16,3-2-3-16,6 2 0 0,0-9-7 0,5 3 8 16,0 4-17-16,4-4-18 0,-4-6-38 15,1-3-40-15,3 2-30 0,-3-4-33 0,0-3-48 0,-1 2-50 16,5-2-35-16,-3-2-94 0,1-1-800 0,-5-4 391 15,4-2 260-15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1290.03943" units="1/cm"/>
          <inkml:channelProperty channel="Y" name="resolution" value="2064.7133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1-25T10:53:54.85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8019 3992 72 0,'0'0'139'0,"-2"-2"-11"0,2 2-11 0,-3-6-11 16,3 6-7-16,-4-4-9 0,4 4-5 0,0-6 5 16,0 6-5-16,-1-2-4 0,1 2-3 0,0 0-6 15,-3-5-2-15,3 5-4 0,-1-4 0 0,1 4-4 0,0 0 8 16,-1-2-7-16,1 2 1 0,0 0 1 15,0 0-3-15,0-5-8 0,0 5-1 0,0 0 3 16,-3-3-1-16,3 3-4 0,0 0 0 0,0 0-3 16,0 0-4-16,0 0-1 0,0-5-3 0,0 5-3 0,0 0 1 15,0 0-4-15,0 0-2 0,0 0-1 0,0 0-6 16,0 0-3-16,0 0-2 0,0 0-1 16,0 0-5-16,0 0-1 0,0 0-4 0,0 0-2 15,0 0 5-15,-1 13 2 0,-3-7 2 0,8 6 2 0,-4 4-2 16,-4 2 4-16,4 1-2 0,0 8 0 15,-1-1-1-15,-2 0 1 0,6 3 0 0,-7-3 2 0,4 3-2 16,0 0-1-16,0 2 1 0,1-4-2 16,-1 0 0-16,0-1-4 0,0 2-1 0,3-3 1 15,-3 1 0-15,1-1-5 0,3-1 2 0,-4 1 2 0,-4 1-1 16,3-7-2-16,2-2 0 0,-2 1-3 16,2-1 2-16,-1-1 6 0,5-1-6 0,-5-3-3 0,-1-3 0 15,1-1 1-15,0-2 3 0,0 0-3 0,-4-2 2 16,4 1 9-16,0 0 15 0,0-5 8 0,0 0 0 15,0 0 1-15,0 0-3 0,4-16-3 0,-4 3-6 16,1-4 8-16,-1-12-17 0,3-2-1 0,-2-4 0 16,4-3-3-16,2-9-1 0,-5-3-4 0,5 1 1 15,-1-2-3-15,2-1 0 0,-3-2-1 0,1-1-1 16,-2 5 2-16,3-2-1 0,-1 4-4 0,-2 13-5 16,1 3 9-16,0-2-3 0,0 4 3 0,2 1-3 15,-3 3 4-15,0 6-3 0,1 1 0 0,2-1 1 16,-2 2-8-16,1-2 8 0,1 3-3 0,-2 0 1 15,1 2-6-15,1 2 5 0,3 0-2 0,-4 1-1 16,-1 3 12-16,0 3-13 0,2-1 1 0,-4 0-1 16,1 2 11-16,-1 0-11 0,0 1 1 0,0-1-1 15,0 2-3-15,2 3 2 0,-5 0 0 0,6-5 7 16,2 3-10-16,-8 2 3 0,5-1-1 0,-5 1-1 16,9 4 0-16,-1-1-1 0,-3-2 1 0,3 7 4 15,-2-2 0-15,0 5-2 0,1-2 5 0,2 4 6 16,-2 3-10-16,5 7 1 0,-3-1-2 0,-2 3 3 15,1 1 2-15,-3-1 0 0,4 2-3 0,-4 4 5 16,2-2-2-16,-3 0-3 0,1 1 18 0,-2 2-17 16,2-1 3-16,-2 2-1 0,-3-1 0 0,3-1 0 15,-1 2 4-15,2-2-6 0,-4 2 5 0,0 0 0 16,1-2 1-16,2-1-3 0,-3-1-3 0,1 0 5 16,3 2 3-16,-4-2-1 0,5 1-7 0,-2-1 5 15,-1 0 2-15,2-3 1 0,-4 0-1 0,5 1-2 16,-4 0 1-16,-1-4-4 0,3-5 1 0,1-1 3 15,-4 0-3-15,0-2 0 0,1-3 3 0,3 2-1 0,-4-1-2 16,2-2 7-16,-2-4-7 0,3-2 2 0,-3 2-3 16,1-3-6-16,-1 1 7 0,0-1-5 15,3 0 9-15,-2-1-2 0,-1-3 1 0,3 5 12 16,-3-5 0-16,0 0 11 0,0 0-1 0,0 0 29 16,0 0-6-16,0 0-12 0,0 0 5 0,0 0-8 0,0 0-6 15,1-17-6-15,0 8 1 0,2-1-2 0,-3-2-1 16,0 4-9-16,-4-4 6 0,4-7-5 15,0 8 1-15,0-5-8 0,0-2-1 0,-5 1 1 16,5-2 0-16,-4-2-2 0,-1-5 2 0,0 7 1 0,2-4-4 16,2 2 6-16,-3 2 5 0,0-1-15 0,-1-4 3 15,0 6-3-15,0 0-3 0,-1 2 2 16,-1-2 0-16,1 1 3 0,1 2-1 0,-3-1 1 0,3 6-5 16,0-3 6-16,0 2-3 0,0 0 0 0,-2 2-1 15,2-1 2-15,0-1 2 0,0 2-2 0,0 0 3 16,-2 2 3-16,1-1 7 0,2 2-19 0,-1 3 6 15,0-3-3-15,0 0-1 0,0 1 7 0,-2 4-13 16,1-3 30-16,2 3-20 0,-1 0-5 16,0 0 8-16,5 1-10 0,-13 2 1 0,8 0 3 0,0 2-2 15,0 0 6-15,-3 3-2 0,-1 2-8 0,2-1 11 16,0 1-9-16,3 3 4 0,-5-3 1 16,3 3 3-16,0 2-3 0,-1 0 12 0,0-3-15 0,1-2-1 15,1 2-2-15,1 2 0 0,2-1 22 0,-2 4-19 16,1-4-4-16,1-1 5 0,1 6 1 15,-3-5-4-15,3 3 19 0,1-3-14 0,0 4-3 0,3-5-5 16,-1-1 2-16,0 0 9 0,-1 0-5 0,3-1-1 16,-2-3 0-16,3 5-2 0,1-5 2 15,1 2 3-15,0 0-4 0,-3-4 2 0,6 1 1 0,-2 0 1 16,3-2-2-16,1-2-2 0,-1-1-3 0,2 0-3 16,0-2 8-16,0-1-3 0,3-4 5 0,-2 3-2 15,-2 1-1-15,-2-4 8 0,0-1-9 16,5-1 0-16,-4 1 4 0,2-2 2 0,-1-2-2 0,-1-1-3 15,-5 3-2-15,4-5 6 0,-1 1 1 0,-1 0-3 16,-3-2 3-16,-1 4-7 0,3-4 2 0,-3 2 5 16,0 1-3-16,-1 0-1 0,-2 0 4 0,3 2 3 15,0 0-6-15,-3 1 0 0,0-2 2 16,3 1-3-16,0 2 1 0,-3 2 5 0,3 0-4 0,-3 0-2 16,3-1 0-16,0 3-1 0,1 1 0 0,2-5 3 15,-1 4-4-15,1 1-6 0,1-2 5 0,0 0-2 16,2 5 5-16,0-3-2 0,1 1-2 0,1 0 6 15,-1 1-1-15,-1 2-4 0,1 0 0 0,0 2 5 16,1-1-7-16,-2 2 5 0,2 3 0 0,-2-2 2 16,-1 1-1-16,0 0-2 0,1 3 4 0,-1 1-1 15,-2-2-4-15,-1 2 7 0,2 0 1 0,-6 2-6 16,5-1-3-16,-5 2 4 0,1 0 4 0,-2-1-3 16,-1 1 4-16,0 4-1 0,-3-4 2 0,2 0-7 15,-1 0 3-15,-1 4 0 0,-1-6-1 0,-2 2-1 16,2 0 1-16,-2 1 5 0,-1-3-9 0,-2 4 11 15,3-2 11-15,-3-2-18 0,5 1-2 0,-1-3 0 16,1 2 7-16,-1-3-12 0,1-2 6 0,3 3 2 0,-3-3 1 16,3 3-2-16,-3-3 4 0,1 0-8 15,2 1 6-15,-1-2-1 0,2-4 1 0,-3 5 0 16,3-5-3-16,0 5 0 0,0-5-1 0,0 0 5 16,0 4-1-16,0-4 1 0,0 0-4 0,0 0 2 0,0 0-1 15,13-9 3-15,-8 2-1 0,5-2-3 0,-1 3 0 16,0-4-2-16,5-1 0 0,-1-1 6 15,2-1 2-15,-2 0-3 0,0 0-2 0,2-1-1 16,-2 1-2-16,1-2 0 0,3-6 3 0,-1 2-1 0,3-2-1 16,-8 4 2-16,0 0 14 0,0 1-14 0,1-1-1 15,-4 3 0-15,-1-1-3 0,0 1 5 0,-1-1 1 16,-2-1-5-16,-4 5 4 0,4 2-1 16,-1-4 16-16,-3 3-16 0,0-1 1 0,0 4-1 15,0-2-2-15,0 3-2 0,0-1 1 0,0 1-5 16,0 1 5-16,-3 1 3 0,3 0-3 0,3-1 1 0,-3 5-1 15,0-8 2-15,1 7-3 0,-1 1 0 0,0 0-6 16,0-7 3-16,0 7-1 0,5-1-1 16,-4-2 2-16,-1 3-2 0,12-2 3 0,-6 2-2 0,0 2 4 15,3-1-4-15,2 1 1 0,-1 1 2 0,0 1-3 16,0-2 3-16,-1 5-7 0,1-1 24 0,1 1-1 16,0-1-19-16,-2 2 1 0,1 0 0 0,-1 2 4 15,0-2-4-15,0 4-9 0,0 2 14 16,-5-5-3-16,1 3-3 0,0-2 5 0,-1 4 2 0,-3 0 1 15,2-1 13-15,-3-1-13 0,-4 0-2 0,1-1-4 16,1 0 5-16,-3 1 0 0,-2-1-1 0,2 0 0 16,-3-1 6-16,2-1 0 0,-3 1-12 0,4 1 6 15,0-5 8-15,-3 3-7 0,4-4-4 0,2-3 0 16,-2 4 4-16,0-4-4 0,3 3-4 0,1-5 0 16,-1 5 5-16,1-5 6 0,0 5-14 0,2-3-4 15,2 0 4-15,-4-2 2 0,8 2-2 16,-8-2 2-16,13 0 1 0,-2-4 4 0,3 0-9 0,-4-1 9 15,12-1 0-15,-5-4-1 0,-2-1-2 0,4 0 5 16,-2 0-3-16,-1 0-2 0,0-2 1 0,4-6-2 16,0-1 0-16,-1 1-3 0,1-1-11 0,-2-4 10 15,0-1-4-15,-5 4-1 0,2-2 3 0,-5 7 3 16,-1 2-2-16,-3-2 11 0,-1 6-7 0,-1 0 0 16,-1 0 4-16,-2 0 1 0,1 5 2 0,-1-2 1 15,-2-1 1-15,1 4 1 0,-3 2 3 0,2-5 4 16,-3 3-7-16,4 4 7 0,-8-1-2 0,8 1-4 15,-11 5 4-15,3 2-1 0,-1 0-5 0,-1 4 2 16,-2 2-2-16,3 2 3 0,4 0 1 0,-4 2-7 16,4 0 2-16,4 1 3 0,-2 0 2 0,2 1-1 15,1-2-4-15,0-1 7 0,5 0-4 0,0 2-2 16,-2-2 2-16,6-4 0 0,-3 3 3 0,3-2-5 0,-1-3 2 16,5 3-1-16,-4-4 0 0,-3-3 3 15,8 1 0-15,-4-2-9 0,3-1 7 0,-2 0 2 16,2-2 14-16,0-1-7 0,1-2-7 0,-1-4-2 15,-2 0 5-15,3 1-7 0,0-6 2 0,-1-2 1 16,4-2-2-16,-7-1 3 0,4-2 4 0,-5-7-1 16,5-4 6-16,-5 0-9 0,-3-5-6 0,1 1 2 15,-3 0 2-15,2-2 0 0,-3-1 2 0,-3-2-5 16,0 4 10-16,-2 0 1 0,-3-1 3 0,1 1 10 16,-2 2-1-16,0 4 9 0,-1 2 17 0,2 8-4 0,-1 1-1 15,1 2 12-15,2 3-6 0,-3 1 0 0,3 1-3 16,2 5 2-16,-2 0-7 0,2-3-4 15,-4 3-4-15,5 0-10 0,0 4-4 0,-1-3-8 16,1 3 1-16,0 0 1 0,0 0-4 0,0 16 3 0,1-3-5 16,4 4 2-16,-4 2-7 0,2 7 11 0,-2 4-2 15,2 0-4-15,1 5 3 0,-2-2-2 16,2 2 5-16,0 0-9 0,-2-1 5 0,2 0-2 16,1 0-2-16,-2-3 3 0,3-1-2 0,2-2-2 0,2-2 4 15,-1 0-12-15,-3-11 9 0,2 0-8 0,2 1 11 16,-1-7-7-16,-2 1 5 0,3-2 2 0,-3-2-6 15,5-2 7-15,-3 0-3 0,1-1 5 0,3-3-3 16,-2 0 4-16,2-4-5 0,5-5 2 16,-3-2 0-16,2-1 1 0,-4-3-4 0,5-7 0 0,1-3-6 15,0-2 0-15,-2-1-2 0,1 0 6 0,-6 1-2 16,1 0-1-16,0 5-1 0,-3 2 6 0,-5 3-4 16,0 2-5-16,-1-1 10 0,3 5-3 0,-6 1-4 15,-1 0 5-15,0 1-2 0,1 2 4 0,-1 3-8 16,4-2 3-16,-4 2 1 0,0 4-6 0,1-4-2 15,-1 4-4-15,0-4 7 0,0 4 1 0,0 0-8 16,0 0 2-16,9 13 2 0,-5-6-2 0,0 2 2 16,0 1 5-16,1 2-5 0,4 2 5 0,1 0-1 15,2-2-2-15,-1 5 4 0,-1-2-3 0,3-4 3 16,-3 2-2-16,0 2 2 0,2-3-5 0,-1 3 4 16,1-3-1-16,-2 0 3 0,-3-1 0 0,-4 0 2 15,5-1-4-15,-3 2-1 0,4-3-1 0,-4 2 3 16,-1-1 1-16,0-1 4 0,-3-1-10 0,-1 1 12 15,3-1-5-15,-3 0 1 0,-3 2 6 0,-1-1 1 16,2-1-5-16,-9 3-2 0,0 1 2 0,-2-1 4 16,-2-2-4-16,-4 0-2 0,-4 3 3 0,-4 1-10 15,1-2 9-15,-3-4-1 0,2 4 2 0,9-4-3 16,-1-2-12-16,-3-1-12 0,6-1-19 0,2-1-25 16,-3-2-46-16,3 0-26 0,1-3-46 0,2-1-59 0,-2-2-61 15,1-5-947-15,1-3 418 0,2-4 276 0</inkml:trace>
  <inkml:trace contextRef="#ctx0" brushRef="#br0" timeOffset="225.116">9567 3816 290 0,'0'0'267'15,"0"0"-30"-15,0 7-24 0,0-7-21 0,7 5-15 16,1-2-20-16,1 0-16 0,1 3-9 0,4-1-4 0,4-4-2 15,3 6-7-15,0-5-3 0,1 2-7 0,6-3-5 16,0 1-6-16,-4-2-6 0,5 0-9 16,0-2-4-16,-7 1-8 0,7-3-4 0,-10 4-8 15,0-2-2-15,3-1-5 0,-8-1-3 0,3 4-8 0,-7-3 0 16,2 0-7-16,-6 1-1 0,-1-2-5 0,1 2-20 16,0 0-24-16,-3-3-51 0,1 2-77 15,1-3-81-15,-5 0-759 0,0-4 328 0,-2 1 220 0</inkml:trace>
  <inkml:trace contextRef="#ctx0" brushRef="#br0" timeOffset="1234.171">11577 3916 14 0,'1'-7'183'0,"0"-2"14"0,3 1 0 0,-3-1 0 16,0 4 2-16,1-3 1 0,-2 1-8 0,0 2-3 15,-2-3-5-15,2 3-7 0,0-3 0 0,-1 3 2 16,0 1-12-16,0-1 6 0,-2-1-23 0,1 5-14 16,-5-2-18-16,2 3-9 0,5 0-15 0,-14 3-7 15,1 1-4-15,2 0-8 0,-7 3-9 0,1 2-11 16,2 0 1-16,-4 4-5 0,-3 0-7 0,-2 1-8 15,3 3 5-15,1 1-12 0,1 0-2 0,-2 0-1 16,7-3-1-16,-5 5-7 0,10-5 1 0,0 0 11 16,0 2-18-16,3-2-1 0,1 2-2 0,-2-2-7 0,6 2-2 15,-3 0-11-15,4-6-10 0,0 4-5 0,1-2 0 16,2-4-6-16,1 3 8 0,1-3-10 16,0 0 0-16,0-1-2 0,4-3-4 0,0-1-3 15,-1 2-5-15,2-3 1 0,0 0 2 0,2-3 9 16,-1 0-3-16,1-3 6 0,1 1 2 0,-1-5 2 0,0 2 5 15,0-3 2-15,1-2 2 0,-1-2 5 0,1-3 0 16,-2 0 0-16,-1 1 5 0,-2-3 2 0,1 0 4 16,-1 1 0-16,-1 1 1 0,2 1 7 15,-2 4-1-15,-1-2-2 0,-2 6 2 0,2-5-2 0,-2 6 0 16,1-1 0-16,-1-1-2 0,1 3-2 0,2 0-1 16,0 0 3-16,3 3-3 0,1 0 2 0,1 3 1 15,-1 2 3-15,3 1 8 0,2 7-8 16,2-3 2-16,-1 3 1 0,-1 0-3 0,7 7 0 0,-1-2 1 15,-8-3 7-15,5 4-10 0,-5-3 5 0,-3 0-2 16,-1 5-1-16,-1-3 2 0,-1-2-1 0,-2 1 1 16,-2 0 0-16,-2 0 2 0,1-4-1 15,-2-1-3-15,-1 1 16 0,0-1-6 0,-5-1 1 0,1 0 5 16,2-3 1-16,-5 1 5 0,3-2 3 0,-1-1 1 16,-1 1-3-16,0-2 1 0,-2-2 4 0,0 1 5 15,3-3 1-15,-3 0-2 0,2-4-4 0,2 0-1 16,-4-4-9-16,2-1-1 0,1-3-1 0,4-5-6 15,0-2-1-15,2-6-1 0,0-2-4 0,9 2 0 16,-2 0 1-16,-3 6-2 0,8-5 0 0,-2 3 0 16,2-1-4-16,-2 6 10 0,4-7-15 0,4 3-7 15,-6 3-10-15,8-1-12 0,3-2-18 0,2 2-16 16,1 0-31-16,0 3-32 0,2-3-41 0,7 0-58 16,9-4-49-16,-11 7-650 0,2 2 310 0,1 4 206 15</inkml:trace>
  <inkml:trace contextRef="#ctx0" brushRef="#br0" timeOffset="3984.629">13017 4122 171 0,'1'1'206'0,"3"1"-28"0,-4-2-10 0,5 2-9 0,-5-2-8 16,0 0-13-16,14-7-3 0,-9 3-5 15,2-3-3-15,-1-2-4 0,2-2 0 0,3-3-12 16,-2-2-10-16,4-9-7 0,-2 4-3 0,0-3-17 16,1-1-5-16,-4-4-8 0,1 0-4 0,1-2-9 0,-4-3-4 15,0-1-5-15,0 0-2 0,1-11-5 16,-5-2 0-16,-2 13-4 0,1-1 20 0,3-12-6 15,-4 14 7-15,-4 2 2 0,3 3 16 0,-3 5 1 0,-1 7 17 16,3 3 5-16,-2 2 0 0,1 3 10 0,-1 1-9 16,2 3-5-16,0-2-9 0,1 3-9 0,-3 1-9 15,4 3-7-15,0 0-8 0,-10 10-6 16,5 0-6-16,-3 6 1 0,-3 9 1 0,1 2 2 16,-2 2-8-16,1 3 1 0,3 1-2 0,-1 0-4 0,1 1 2 15,2 13 0-15,5-2 12 0,-1-8-24 16,2-1 0-16,3-3-7 0,1 3 9 0,2-1-1 0,2-4 3 15,2 3-6-15,0-3 1 0,4-1 1 16,2 0-3-16,0-5-5 0,2-5 0 0,0 0-1 16,-3-7 1-16,2-1-8 0,2-4 4 0,-1 0 0 0,4-3 5 15,-2-4-14-15,0-2 0 0,8-4 3 0,-3-3-3 16,1-6 1-16,-1-1 6 0,-2-3-18 16,-5-4-8-16,5-3 5 0,-1 0-6 0,-4-4 3 15,1 2 6-15,0 1-3 0,-5 1 9 0,-2 2 3 0,-4 3-3 16,0 7 7-16,-1 6 5 0,-1-4-1 0,-1 3 3 15,-2 0-2-15,0 1 0 0,1 3 0 0,-1 1-4 16,-2 1-6-16,-1 2 6 0,0 0-1 0,0 0 3 16,8 12-2-16,-8-2 5 0,1 0-1 15,0 3-5-15,2 4-2 0,3-1 6 0,-3 2 4 0,-1 0-3 16,6 1-2-16,-3-2 4 0,8 0 1 0,-4-2-6 16,2 2 12-16,3-3-5 0,-2 1 3 0,6-5-2 15,-4 1-4-15,2-6 1 0,4 3 3 0,-2-2 1 16,-1-6-6-16,4 3 3 0,-2-3 1 0,4-3-3 15,4-3 1-15,-7 1-1 0,6-5 3 0,-7 0-2 16,4-5-3-16,1-2-1 0,-2-1 0 0,-3-3 6 16,-1-2-5-16,-4 1-7 0,-2 6 2 0,-2 0 10 15,-1-2 2-15,-3 5-13 0,-1-4 9 0,-2 6 1 16,-3-2-6-16,-1-2 2 0,-5 4-4 0,0 0 2 16,0 2 7-16,-4 0-8 0,-2 3 2 0,-6-1 2 15,-5 1-6-15,5 5 1 0,-10 1 9 0,5 4-9 16,3 1-2-16,2 0-4 0,0 6-1 0,8-4-11 15,1 1-11-15,-4 5-8 0,9-1-8 0,-1 1-9 16,4-2-6-16,1 1-7 0,1-2 3 0,4 0-1 16,4 2 5-16,1-4 6 0,1 1 3 0,-1-4 2 15,4-1 5-15,3 1 3 0,-5-2 1 0,1-2 5 16,2 1 7-16,-2-2 0 0,-2 1 3 0,1 0 3 16,-2-1 5-16,-1 0 3 0,0 2 0 0,-5-1 2 15,1 0 2-15,-5-1 3 0,9 0-1 0,-1 3 1 16,-8-3 4-16,6 2 0 0,-2 0 1 0,0-1 1 15,0 1 2-15,-4-2 0 0,5 7 0 0,0-4 2 16,-1 1 3-16,-2-1-4 0,2 1 0 0,0 0 3 16,1-1-2-16,-1 0 1 0,3-1 1 0,-3 1 1 15,0-1-2-15,1-1 4 0,-5-1 0 0,12 0 2 16,-3-4 0-16,0 1 1 0,2-4 1 0,1-2 8 16,3-2-1-16,-4-4 1 0,1 1-1 0,6-7 1 15,-5-3-2-15,-2-4 6 0,3 3 3 0,-2-3-3 16,-2-1 3-16,0-7-1 0,-1 2 7 0,1-1 4 15,-1 1-1-15,-2-1 14 0,0 2 11 0,-3 0 17 16,1 4 19-16,-3 4 12 0,1 0 5 0,-3 5 1 16,3 6-7-16,-3 2-1 0,0 5 2 0,0-4-11 15,1 5-15-15,-1 1-7 0,0 2-7 0,0 3-14 16,0 0-3-16,0 0-2 0,-6 25 0 0,3-7-6 16,-3 9 13-16,-3 2-19 0,3 3 2 0,2 5-3 15,-4 9-3-15,2-11-3 0,1 12-3 0,-1 0 2 16,3-12-1-16,0 1-5 0,0-4 2 0,3 0 2 15,3 1-6-15,1-1-3 0,1-4 2 0,2-2-7 0,0-8 5 16,6 10 1-16,-4-13 3 0,2 0-15 16,0-3-2-16,-2-2-3 0,3-1 3 0,-2-3-4 15,3-2-3-15,1-2-4 0,3-3-9 0,2-4-1 16,-4-1 1-16,2-4-21 0,6-4-7 0,-1-5 4 16,-3-3-4-16,-1-3-3 0,-3-3 3 0,4 2 2 0,-1-3 5 15,-8 1 4-15,2 3 4 0,-5 0 7 16,-3 5 7-16,-1 3 1 0,-6 0 2 0,3 5 10 15,-1 0 0-15,-4 1 6 0,1 1 4 0,0 0 1 16,1 5 7-16,0-2-1 0,-1 1 5 0,0 1-5 0,0 2-3 16,3-3-2-16,-2 3-2 0,3-1-4 0,0 4 0 15,0-5-8-15,0 5-10 0,0 0 12 0,3-3-4 16,-3 3 1-16,9 0 3 0,-9 0 4 0,13 0-4 16,-3 0 3-16,0-1-10 0,2-1 3 15,3 2-1-15,-3-1 1 0,2 0-1 0,-1 1 1 0,4-2 2 16,-4 3-1-16,0-2 4 0,-3 2-3 0,1-1-4 15,0 1 2-15,-2 4 7 0,-1-1-4 0,1 3-2 16,-2 3 8-16,2 4-6 0,0 3 2 16,-4 0 3-16,1 3 2 0,1 1-4 0,-2-3 0 15,-4 5 7-15,3-3-5 0,0 0 8 0,2 6-8 16,-3-10 3-16,2 1 0 0,0-2 0 0,-1-3 11 0,0 0-15 16,0-4 4-16,0 2-1 0,-1-4-2 15,6-1 6-15,-1 1-3 0,-3-2 7 0,3-3-5 16,-1 0 0-16,2-3 3 0,4-1 5 0,0-4-2 15,-2-1-3-15,5-5 1 0,-1-2 2 0,0-7-2 0,-2-4-11 16,1 1 4-16,4-8 2 0,-1-11 7 0,-2 0-1 16,-10 7-5-16,4 3 2 0,0-16-5 15,-2 4 1-15,-4-3 3 0,0 3 0 0,-2 13-1 16,-1-1 8-16,-1 3-1 0,-4 1 15 0,-4 4 18 0,6 11 6 16,-2-2 7-16,1 5 12 0,4 3-8 0,0 1-4 15,-2 2-6-15,-1 0-13 0,1 4-3 0,2 2-9 16,-12 7 3-16,6 3-3 0,-6 8 2 15,-2 10-7-15,1 1 0 0,3 5-3 0,1 11 11 0,0-10-14 16,-1 13 2-16,4-11 3 0,3 15-7 0,3-7-1 16,0 1 1-16,4-10 0 0,1-2-2 0,5-3-2 15,-5-1 2-15,4-1-3 0,4-3 1 0,-4 1-1 16,4-4 0-16,-2-6-18 0,2-4 16 0,1 0-4 16,3-2-8-16,2-3-5 0,-1-2 11 0,4-3-34 15,-1-1-1-15,7-2-8 0,0-5-7 0,-7 0 5 16,-2-3-19-16,12-7-1 0,-3-3 6 0,-4-2-8 15,1 1 0-15,-2-5 8 0,-2-1 11 0,-2 6 2 16,-2 0 7-16,-2-1 9 0,-7 5 13 0,-3 5 9 16,3 2 11-16,-7 1 12 0,3 1-12 0,1 2-4 15,-4 0 4-15,2 3-8 0,-2-3-3 0,-1 4 4 16,0 0 0-16,3 13-1 0,-6-3 16 0,2 2-17 16,-2 5 4-16,-2 3 1 0,3-2 2 0,-5 2-2 15,6 0 4-15,-2-1 3 0,2-2-5 0,1 1 1 16,1-2-1-16,3-3-1 0,-1-2 3 0,1-1-4 15,-3-2 8-15,5-2-16 0,1 0 17 0,2-1 2 16,-4-2 2-16,4-2 1 0,2-1-6 0,-1-4 5 16,4-1-2-16,1-4 6 0,2-3-6 0,1-9 0 15,1 1 0-15,-1-5-1 0,0-4-3 0,0 1 2 16,0-17 0-16,1 3 1 0,-6 8 2 0,5-14-6 16,0 1 5-16,-4 2-2 0,2 0 2 0,-5 10 14 15,-4 6 2-15,2 3 4 0,-2 0 17 0,-4 8 6 16,1-1 8-16,0 12 1 0,-4-3-1 0,3 3-21 15,-1 0 7-15,-2 2-11 0,2 1-6 0,-2 4-1 16,0 0-9-16,0 0 1 0,0 0 0 0,0 28 0 16,-7-4-1-16,3 3 6 0,-3 1-6 0,0 2 3 15,0 1 2-15,3 0-5 0,-3 1 4 0,3-1-6 16,-2 5-4-16,0-1 3 0,2-2-2 0,1-4 5 16,-2 3-13-16,3-4 4 0,0-2 3 0,2-6-7 15,0-2-2-15,3-3 4 0,0-4 0 0,-1 1-2 16,3-1-5-16,-2-2-4 0,3-4 3 0,-1 0 9 15,3 2-22-15,0-7 15 0,4 0-5 0,1-3-1 16,1-6-6-16,4-1-10 0,5-6-20 0,-5-4 15 0,1 0-6 16,4-3-2-16,-1-2 7 0,-4 2 1 15,1 1 5-15,-9 6 0 0,4 2 2 0,-2 0-1 16,-5 4 4-16,2 3 5 0,-5 1 2 0,1 2-3 0,-1 0-3 16,-3-1 3-16,3 5 1 0,-4 0-2 0,0 0 1 15,4 12 2-15,-3 1 5 0,2-3-7 0,-3 6 6 16,-3 2 3-16,2 1-5 0,-1 0 10 15,-4 0 1-15,5 2-2 0,1-5 2 0,-3 2 3 16,3-3-8-16,3-3 4 0,-3-1 2 0,1-1-1 0,3 0 0 16,-4-1 1-16,4-2-3 0,0-1 6 0,2-1-6 15,-1-1 3-15,-1-1-2 0,4 0 6 0,3-3-1 16,2-2-1-16,5 0 5 0,-1-4-8 16,2-2-1-16,5-6-1 0,2-1-11 0,-1-5 2 0,3-1-9 15,-1-4-4-15,1 0-3 0,7-9 3 0,-10 11 4 16,-1 0-3-16,-4 3 17 0,1-1-21 0,-7 10 24 15,-6-1 12-15,-1 4 7 0,-1 1 1 16,-1 1 4-16,0 1 1 0,-1 0-6 0,-3 1-3 16,3 3 0-16,-4 1-3 0,0 0 2 0,0 0 0 0,0 0 0 15,-9 11-2-15,2 0 4 0,-4 1-3 0,2 2-1 16,-6 6 3-16,0 1-3 0,-1 1-1 0,6-4-3 16,-3-3 2-16,4 2-7 0,0-1-10 15,3-1 10-15,-3-1-9 0,7-2-17 0,-1 0-14 0,3-3-10 16,0 2-13-16,5-1-2 0,-1-2-1 15,2-3-25-15,3-2 4 0,3 0-4 0,4-2 2 0,1-2 3 16,3-5 4-16,5-3 5 0,-5 1 6 16,6-9 2-16,-2 1 5 0,2-1 10 0,0 4 5 15,-1-3 2-15,-1 1 7 0,-4 1 4 0,3-1 8 0,-5 4 7 16,0 3 2-16,0 0 3 0,-8 3 0 0,2 1 13 16,1 1 5-16,-3 2 7 0,-5 1 3 0,-5 0 5 15,18 4 2-15,-10 5 8 0,-2 0 1 0,0 2 7 16,-1 6-1-16,0-5 17 0,-1 5 5 0,-1-2-7 15,-3 2 9-15,-3 0-3 0,1 5 2 0,-2-4-8 16,0 1 4-16,-2-2-7 0,-1 0-7 0,1 1-7 16,-2 0 4-16,3-8-6 0,-2 5-4 0,0-2-3 15,-2 0-2-15,3-2-7 0,-1-1 7 16,1-2-8-16,2-2 3 0,-1 1-12 0,1-4-18 0,0 0-21 16,0-1-32-16,3 1-60 0,1-3-38 0,-12-6-56 15,5 1-67-15,-1-7-87 0,-3-4-888 0,-8-9 418 16,0 0 280-16</inkml:trace>
  <inkml:trace contextRef="#ctx0" brushRef="#br0" timeOffset="4128.617">16178 3481 3190 0,'-8'1'180'0,"2"-1"-141"0,6 0-22 16,0 0-9-16,-1 3-7 0,1-3 3 0,15 6 0 15,4-3-3-15,1-1-1 0,9 2-1 0,4-2-7 16,7-2-32-16,-2 0-42 0,14-3-82 0,-16-1-82 15,4-3-723-15,-4-5 323 0,-4-5 216 0</inkml:trace>
  <inkml:trace contextRef="#ctx0" brushRef="#br0" timeOffset="5318.096">18263 4030 174 0,'-3'-2'237'0,"3"2"-23"0,-8 0-25 0,8 0-16 16,-9-3-16-16,9 3-15 0,0 0-15 0,0 0-12 16,-9 3-5-16,9-3-11 0,-1 2-12 0,1-2-5 15,0 0-9-15,0 0-8 0,0 0-3 0,0 0-9 16,-3 3-2-16,3-3-6 0,0 0-3 0,0 0-2 16,0 0-4-16,0 0 0 0,0 0 5 15,9-8 0-15,-5 1-4 0,0 2-1 0,4-7-4 16,0-2-3-16,1-1-1 0,0-2-1 0,2 0-4 0,-1-8-2 15,0 1 0-15,5 1 5 0,-7 0-2 0,0 5 4 16,-2 2 15-16,-1 3 19 0,-4 5 14 0,3-5 4 16,0 6 7-16,-3-2 3 0,1 4 2 0,-2-2 15 15,0 3-22-15,0 0-12 0,0 4-12 0,0 0-7 16,0 0-7-16,0 0-1 0,-8 13 8 0,4-3-6 16,-5 4-16-16,4 3-5 0,-1 2 0 0,-1 0 0 15,3 8-3-15,0-2-4 0,1-7 1 0,-1 8-3 16,4 0-4-16,1-7-2 0,3 0 1 0,0 2-9 15,1-3 7-15,-1-1-5 0,2-1 5 0,0-1-5 16,1-4-12-16,-2 0-8 0,0-2-2 0,3-1-5 16,-1 0-2-16,-2-3-8 0,3-3 13 0,4-2 0 15,-3-3-2-15,6-2 1 0,-2-6-4 0,6-2 4 16,0-4 2-16,1-4-1 0,-1-3 0 0,-1-1 4 16,1 1-1-16,-1-1 3 0,-4 2 4 0,2 0-2 15,-3 9 3-15,-4-2 2 0,1 3 5 0,-1 1 8 16,-4 7-5-16,-1-3 0 0,0 4 1 0,2 1-7 15,-2-2-2-15,0 4 12 0,4 1-9 0,0 3-1 16,-2 2 2-16,1-1 2 0,2 6-5 0,-2-2 7 16,2 5-6-16,-3-1 5 0,-2 1-4 0,0 3 5 15,-2 1-3-15,2-2 2 0,-4 2 0 0,-4 0 4 16,2 0-2-16,1-1 1 0,-1-3-1 0,1-1-2 16,-2-1 1-16,3-4-4 0,0-2 2 0,0 2 1 15,0-4 0-15,-1 2 2 0,1-3 2 0,-1 2 0 16,1-4 7-16,0 0 8 0,0 0-15 0,0 0 0 15,0 0 0-15,11-18-2 0,1 6 1 0,-2-5-4 16,4-9 4-16,3 2-6 0,0-2 2 0,4-1-2 0,-2 0 3 16,4-1-3-16,-1 3 4 0,1 3-3 15,-3 2-3-15,1 1 1 0,-5 9 0 0,2-1-2 16,-4 1 0-16,-1 3-5 0,-4 3 3 0,0-1 0 16,-2 4-3-16,1 2 5 0,-3 2 2 0,4 2-3 15,-1 4 4-15,-3 1 5 0,4 6-2 0,-4 1 1 16,3 1-1-16,1 6 3 0,-3 3-6 0,2-3 6 15,-3 0 1-15,4 1 8 0,-3 0-11 0,1 0 0 16,-1 2 0-16,3-3-4 0,4 1-7 0,-3-1-28 16,3-2-40-16,-3-5-36 0,2-1-52 0,4-3-43 0,0-1-32 15,5-6-62-15,-3 1-641 0,4-6 314 0,-3-3 208 16</inkml:trace>
  <inkml:trace contextRef="#ctx0" brushRef="#br0" timeOffset="6936.298">19949 3345 199 0,'1'-2'265'0,"-1"2"-26"0,0 0-26 16,8 12-17-16,-8-4-9 0,0 6-11 0,-1 4-4 0,1 0-3 15,-3 8-3-15,-1 2-4 0,3 3-11 16,-3 1-12-16,-1 4-7 0,1-5-8 0,-1 2-8 0,1 3-11 15,-1-2-8-15,0 4-9 0,-1-2-6 16,0-3-7-16,3-2-6 0,-5-1-14 0,6-1-3 0,-2-2-6 16,1-8-4-16,1 0-3 0,0-3-5 0,-2-4-1 15,1-2-2-15,1-2-2 0,2-3 1 16,-2 3 2-16,-1-4 10 0,3-1-1 0,0-3-1 16,0 0-9-16,0 0-3 0,0-24-2 0,5 7-4 15,-2-10-2-15,3-5-4 0,-1-4 2 0,3-15-6 0,0-1-7 16,-1 1 1-16,5-3-1 0,-6 2-4 0,3 0 12 15,3 0-17-15,-2 1 5 0,3 1 3 0,-8 16 2 16,3 1-1-16,-6 1 5 0,6 6 8 16,-2 1-2-16,-1 8 7 0,0 3-3 0,3-2 1 0,-3 6-5 15,1-2-3-15,1 3-1 0,1 2-5 0,0 0 0 16,1 3 5-16,4 1-6 0,-1 1-6 0,1 1 1 16,0 2 0-16,2 3-7 0,1 0 11 0,1 5-2 15,-2-2 5-15,-6 3-7 0,7 4 3 0,-1 0-5 16,-1 7 0-16,-3-5 7 0,2 8 0 0,-4 2-5 15,-1-1 12-15,-4 2-13 0,-3-4 2 0,0 4-2 16,-2-2 3-16,-2-1 0 0,-2-5 0 0,-1-1-5 16,1 0 4-16,0 0 6 0,-2-1-8 15,3-1-1-15,-1-6 0 0,0 2 3 0,1-3-2 0,2 2 3 16,-1-2-2-16,2 1 2 0,1-3 2 0,0 2-4 16,1-1-5-16,0 3 4 0,3-1 15 0,4-2-18 15,1 2 2-15,5 0-2 0,5-1 6 0,-1 0 0 16,1 2 1-16,8-5-5 0,1-1 6 15,0-1 0-15,4-1-7 0,-2 0 10 0,0-3-7 0,2 1-3 16,-2-2 1-16,3-5 0 0,-5 1-1 0,0-1-1 16,0-4 6-16,-2 1-4 0,-2-3 7 0,0 0 0 15,-1-2-9-15,-5 0 9 0,1-5-2 0,-5 4 8 16,-1 1-14-16,1-10-1 0,-5 7 6 16,-4 0-1-16,-1-1 13 0,0 1-15 0,-4 0-8 0,-4-1 14 15,-1 4 2-15,-1-1-3 0,-7 2-10 0,-4 4 3 16,-2 0 17-16,-8 2 0 0,-1 5-2 0,-1 2-3 15,2 2-3-15,-1 5 2 0,0 0 7 0,2 7-14 16,2 1-11-16,0 2 14 0,6 1-9 0,0 3-3 16,6-5-16-16,2 0-7 0,4 10-5 0,4-9 7 15,5 1-15-15,2-2-3 0,6 1-3 0,-2-3-1 16,4-1-9-16,5-4-6 0,0 4 0 0,1-6-2 16,4 2 9-16,-1-2 2 0,-3-2 3 0,2 0 7 15,-2-2 2-15,-1 2 5 0,-1-3 2 0,-4 1 2 16,5-2 9-16,-5 2-1 0,1-3 5 0,-5 1 1 15,1-1 3-15,0 3 1 0,-1-2 1 0,-1 2-1 16,-3-2 3-16,4 2 2 0,0 0 1 0,-1-1 0 16,0 4 2-16,-1-3 4 0,2 1-2 0,-4 1 1 15,2-1 4-15,0-2 0 0,-2 3-4 0,2-4 3 16,-2 2 3-16,-1-2 3 0,2 1 4 0,-4-1 17 16,-2-1 18-16,8 0-5 0,-8 0-2 0,8-7-2 15,-2-1 3-15,2-2 4 0,-1-4-4 0,3-1 1 16,0-5-2-16,1-3-8 0,-1-2 2 0,3-4 1 15,-1-2-2-15,1-1-2 0,-1-13 2 0,6 0 1 16,-4 0 0-16,2 1 3 0,3 1 16 0,-9 9-2 16,1 3 14-16,2 0 24 0,-3 4-8 0,1 3 6 15,-4 8 6-15,-3 4 2 0,1 3 5 0,0 0-12 16,-1 3-9-16,-3 1-14 0,2 1-9 0,-2 3-2 16,-1 1-7-16,0 9-2 0,2 2-2 0,-4 6-1 15,1 8-3-15,-3 5 5 0,-5 2-4 0,2-1-2 16,-4 13-2-16,2-11-3 0,-1 4-3 0,-3 7 5 15,2-11-5-15,1 1-11 0,1 0 2 0,-3-3 2 0,5 0 1 16,0 2-4-16,3-7 3 0,0 1-10 0,3-8-5 16,1-2-6-16,0-1-3 0,0-5-12 15,3-2-6-15,-2 1-4 0,2-5 10 0,2 1-11 16,0-2-2-16,1-3 0 0,-6-1-7 0,28-8-3 16,-10 2-18-16,6-8-6 0,3 2-4 0,-1-8-15 0,5 1 3 15,-4-3 6-15,-1 5 7 0,0-5 9 16,-2 7 8-16,-7 3-3 0,-1 1 11 0,2 3 3 15,-9 0 16-15,0 2-18 0,0 3 10 0,-3-1 1 16,2 4 1-16,-3 0 5 0,-5 0 0 0,8 5 16 0,-7 0-10 16,2 2 2-16,2 4 7 0,-5 1 11 0,-8 4-4 15,7 3 3-15,-3 1 4 0,-1-2 3 0,-3 7 0 16,-1 1-3-16,4-6-3 0,0-5 4 0,1 2-1 16,0-1-4-16,3-1 7 0,1-3-5 15,-2-3-2-15,2 1 2 0,0-3 0 0,2 0 4 16,-2-2-8-16,1 1 5 0,5-3 4 0,-3 1-9 0,4-1 4 15,-1-2 3-15,4-3-1 0,6-3 2 16,2 0-6-16,3-1 0 0,-3 1-4 0,8-7 4 16,1 1 1-16,-6 5-8 0,-3-4 5 0,0 0-4 15,9 1-2-15,-12 1 4 0,-2 3-2 0,-4 1-1 0,-1 1-3 16,1 1 9-16,-3 1-3 0,-2-1-3 0,0 1-2 16,-4 1 3-16,6-3-2 0,-6 3 4 0,9 4-3 15,-7 1 1-15,2 1 3 0,-1 0 6 0,-1 1-8 16,1 3 0-16,0-2 14 0,1 4-11 0,-2-2-1 15,1 1 3-15,0-1 0 0,0-1 2 0,1 1-1 16,0-5-1-16,-1 1 3 0,4 2 5 0,-3-4 3 16,2 1 7-16,0-2 6 0,2 0 33 0,2-3-26 15,-1 3 23-15,4-7 8 0,-4 1 0 0,5-1 1 16,-4-2 4-16,3-3-5 0,1-2-4 0,-5-4-4 16,5 3-2-16,-5-5-9 0,0-2 2 0,0-8-7 15,-5-3-5-15,-2 2-1 0,-2-3-11 0,-1 2 6 16,-4 3-15-16,-3 1 5 0,-6 1-4 0,4 8 0 15,-12-5-5-15,2 3-2 0,-2 0-3 0,-4 4-6 16,2 0-14-16,-1 4-14 0,6 2-28 0,-1 3-38 16,1-4-36-16,-2 5-52 0,0 0-63 0,-1 0-76 15,2 1-1024-15,-2 0 448 0,0-1 300 0</inkml:trace>
  <inkml:trace contextRef="#ctx0" brushRef="#br0" timeOffset="7062.016">21227 3423 219 0,'1'4'270'0,"8"2"-32"0,1 0-25 0,13-2-37 15,5 2-51-15,4-1-66 0,3 0-84 0,3-1-400 16,2-3 141-16,-1 0 94 0</inkml:trace>
  <inkml:trace contextRef="#ctx0" brushRef="#br0" timeOffset="7852.464">14812 4855 139 0,'-2'-5'261'0,"2"2"-3"0,-3-3-1 15,2 4-12-15,1 2-11 0,-3-4-9 0,3 4-12 16,0-4-19-16,0 4-2 0,0 0-30 0,-3-5-17 16,3 5-10-16,0 0-16 0,0 0-18 0,0 0-7 15,0 0-9-15,0 0-4 0,-7 15-6 0,4-3 5 16,-3 2-2-16,2 3-8 0,-1 0-4 0,-1 6 0 15,-2-5-6-15,3 9-1 0,-4 1-1 0,1-1 1 16,-1 3-2-16,3 1 2 0,-2 0-5 0,0 3 5 16,1 0-5-16,-1 10 12 0,1 2-12 0,0 0-2 15,2-12 13-15,-1 2-18 0,1 12-3 0,-1-1-1 16,4-13 5-16,-2 13 0 0,1-10-10 0,1-1 0 16,2-1 4-16,2 11-2 0,-4-1 1 0,1-9-9 0,1-4-1 15,-1 2-3-15,-1-1 11 0,0 1-2 16,0 14-3-16,0-14 1 0,2-7-5 0,0 1-2 15,0 4-7-15,0-2 0 0,-3-2 1 0,3-1-2 16,0-2-3-16,-2-4 1 0,2-4-5 0,1 1-4 0,-1 0 8 16,0-1-6-16,0 0-5 0,0-4-12 0,0-1-28 15,0-3-36-15,0 2-33 0,0-3-30 0,-1-3-37 16,-1 3-49-16,0-4-69 0,-3-1-79 16,-2-3-914-16,7 0 427 0,-16-10 286 0</inkml:trace>
  <inkml:trace contextRef="#ctx0" brushRef="#br0" timeOffset="8436.275">14242 6009 228 0,'0'-5'279'15,"0"1"-19"-15,0 4-10 0,0-5-4 0,2 1-12 16,-2 4-11-16,0 0-9 0,2-5-20 0,-2 5-19 15,0 0-19-15,1-4-8 0,-1 4-14 0,0 0-17 16,3-4-5-16,-3 4-5 0,6 0-7 0,-6 0-3 16,0 0-10-16,10 0-7 0,-3 3 2 0,-4-1-4 15,4 5-9-15,-2-4 5 0,3 1-3 0,-2 1-4 0,3 3-1 16,8 6 7-16,-7-2-1 0,7 0-2 16,-6 0-10-16,4 3 2 0,0 1-8 0,0-2 8 15,-2 1-18-15,3-2-4 0,-3 4-3 0,6 3 1 0,-6-6-9 16,2 0 5-16,2 5-7 0,1 0-1 0,-8-6-5 15,7 2 1-15,-6-1-8 0,4 3 4 16,3 4-1-16,-2-6-5 0,-5 0 0 0,8 4-3 0,-6-5 7 16,6 6-7-16,-6-5 10 0,1-1-10 0,0 0 3 15,0-2-9-15,-1 0-21 0,5-1-23 0,-4-2-4 16,2 1-51-16,-1-3 1 0,2 1-1 0,-2-4-4 16,2-4-13-16,0 0-5 0,2-3-28 0,2-4-25 15,-2-2-22-15,5-3-1 0,3-6-6 0,-4-1 12 16,0-3-13-16,0-7-6 0,-1 0 19 0,7-11 17 15,-11 8 12-15,5-14 26 0,0 4 19 0,-9 9 36 16,0 0 29-16,-2 2 12 0,-1 2 32 0,-3 2 27 16,-2 9 30-16,-1 2 28 0,-2-1 27 0,0 5 8 15,-1 2 9-15,0 0 19 0,-2 5 5 0,-2 0-3 16,4-1 9-16,-2 0 5 0,0 6-22 0,-6-3-7 0,0 3 0 16,6 0 18-16,-17 9-20 0,1 0 6 15,-2 4 8-15,-4 5 1 0,-4 4 4 0,3 2-8 0,-1-2 3 16,-3 2-7-16,4 0-9 0,0 2-12 0,-1-2-15 15,1 3-4-15,4 0-9 0,-3-3-6 0,3 3-9 16,0-2-7-16,2-1-10 0,2-1-10 0,0-2-26 16,2-1-35-16,5-3-70 0,-1 0-60 0,0-2-58 15,1 0-79-15,3-6-92 0,-2 3-1076 0,-1-6 484 16,2-2 324-16</inkml:trace>
  <inkml:trace contextRef="#ctx0" brushRef="#br0" timeOffset="9623.744">9803 7483 22 0,'0'-8'279'0,"-1"4"-17"15,-1-1-17-15,2 0-18 0,-1 2-21 0,1-2-17 0,0 5-15 16,0-4-19-16,0 4-16 0,-1-4-12 0,1 4-8 15,0 0-1-15,0 0 1 0,0 0 0 0,0 16 12 16,0-5-2-16,0 7 0 0,0 12-6 16,-1 3-6-16,-2 13-3 0,6 2-11 0,-2 3-6 0,-2 1-11 15,1 2-2-15,2 4-7 0,5-3-7 0,-5 0-13 16,-1-4 1-16,6 0-8 0,-1-5-5 0,1 4 14 16,0-2-20-16,0-15-5 0,1 2-3 0,0-3-6 15,1-1 4-15,0-2-10 0,3-3 2 0,-3-8-6 16,0-4-3-16,2 1 0 0,-2-5 0 0,-3-1 4 15,2-4-14-15,5-2 10 0,-3-3 2 0,0-3-3 16,2-4 3-16,2-8-1 0,4-6-3 0,-2 0 3 16,4-8-8-16,-5-4-4 0,3-13 5 0,-2 1-2 15,-3-2 0-15,1 0 5 0,-1 0-9 0,-4-1 3 16,1 16-3-16,-5 1 0 0,3 3 3 0,0 3-7 16,-5 8 7-16,1 2 4 0,-1 5-7 0,-2 2-1 15,0 2 2-15,3 0 0 0,-4 4-3 0,0-1-3 0,0 3 7 16,7 9-3-16,-5 3 13 0,6 6 2 15,-3 9-7-15,0 3 9 0,0 3-5 0,2 3-1 0,-1-2 0 16,5 12 1-16,0-12 1 0,-1 2 1 0,5 8 0 16,-3-10-3-16,6 9-1 0,-4-12 10 0,6-5-12 15,-1-1 2-15,-1-5-9 0,4-3 7 0,-7-7-1 16,3-1 1-16,-1-4-4 0,-2 0 3 0,-1-5 0 16,3-2-1-16,-1-7 3 0,0-3 4 0,0-3 0 15,1-5 6-15,-2-7-2 0,-2-7 3 0,-2 1-1 16,2-16 12-16,-2-1-15 0,-5-5-2 0,0-2-7 15,-3-3 3-15,-2-23-1 0,-2 25 0 0,-1-26-2 16,-1 26-8-16,-4 0 9 0,-3-1-20 0,1 8 14 16,1 18 4-16,2 1 0 0,-3 4 9 0,1 10 4 0,2 4-6 15,-3 4-3-15,4-1-3 0,-1 5 3 0,3 2-3 16,-3 3-7-16,-2 2-3 0,2 5-13 0,-1 9-34 16,-2-1-23-16,-1 11-45 0,4 2-38 15,2 6-38-15,3 3-56 0,4-1-44 0,1 14-80 0,-1-14-751 16,6 11 374-16,-2-12 252 0</inkml:trace>
  <inkml:trace contextRef="#ctx0" brushRef="#br0" timeOffset="10017.879">10842 8140 123 0,'1'13'233'0,"-2"4"-21"16,-3 3-17-16,4-3-7 0,0 1-8 0,-1-1-9 15,1-2-11-15,1 2-6 0,2-2-8 0,-1-3-7 16,2-2-9-16,6 2-10 0,-1-4-9 0,3 1-6 16,3-2-7-16,2 0-7 0,2-3-6 0,4-4-9 15,-3-2-6-15,7-5-5 0,1-1-6 0,-1-5-3 16,1-1-8-16,-1-2 0 0,-3-5-6 0,-4 1-5 16,-1-5-3-16,0-1-2 0,-3-5-5 0,2-14-3 15,-4 0-4-15,-4-1 3 0,-2-3-7 0,-4 15 3 16,-4-3 4-16,0 7 12 0,-4-2 10 0,-1 6 9 0,-4 9-5 15,2-1 20-15,0 8 0 0,-7-1 7 0,5 7 2 16,-6 1-6-16,-3 8 9 0,-2 3-2 16,-5 8 0-16,-1 6 0 0,1 3 4 0,2 6 5 0,5 1-6 15,2 1-2-15,5-4-4 0,1 2-5 0,5-2-8 16,2 3-5-16,6-3 1 0,6-1-11 0,2-3-2 16,5 0-7-16,3-2 1 0,0-1-2 0,5-4-7 15,1-2-4-15,3-2-20 0,2-3-39 0,2-2-49 16,3-4-46-16,-2-1-73 0,4 0-86 0,-1-2-125 15,-4-6-931-15,2-2 448 0,-3-6 298 0</inkml:trace>
  <inkml:trace contextRef="#ctx0" brushRef="#br0" timeOffset="12468.896">12581 7903 11 0,'4'3'264'0,"-3"-1"-26"0,3 1-24 16,-3 1-21-16,2-2-19 0,-3-2-19 0,4 7-14 15,-2-6-12-15,-2-1-12 0,4 3-11 0,-4-3-7 16,0 0-9-16,0 0-3 0,0 0-8 0,7-12-6 16,-7 3-11-16,1-2-4 0,1 0-6 0,-1-9-6 15,2-5-5-15,0-4-4 0,-1 0-11 0,1-4 3 16,-2-4 0-16,-2 2-3 0,-4-14-3 0,2 3-1 16,0 9 3-16,0 2 4 0,2 3 2 0,-2 0 5 15,3 6 6-15,3-1 0 0,3 11 3 0,-2-1-11 16,-1 6 1-16,4 1-3 0,-1 2-3 0,3 0-1 15,1 6 3-15,2 1-1 0,6 1-1 0,1 5 0 16,5 6-3-16,3 5 1 0,0 0 1 0,1 2-8 16,-1 2 4-16,0 1-1 0,1 1-5 0,-1 1 2 0,-2 0-2 15,0 3-3-15,-4-3-4 0,-2 0 3 16,-2 0-2-16,-8 3 2 0,1-3-3 0,-6-2 1 16,-4-3-4-16,-1 0 4 0,-6 1 1 0,0-1-4 0,-5-1-1 15,3-2-3-15,-5-2 2 0,0-1-5 0,0 0 0 16,1-2 2-16,-1-3 3 0,5-2-3 0,-2 2-1 15,-1-2-1-15,5-1 4 0,0 0-5 16,2-1-1-16,1 2-4 0,-1-4 3 0,3 3 0 0,0 0 0 16,4 3 2-16,0-3-5 0,3 1 5 0,3 0-1 15,1 2 2-15,4-2-1 0,3 0-3 0,6-2 4 16,-2 1 0-16,2-3-2 0,5 0-1 0,4-2-1 16,-5-4 0-16,3-2 3 0,-8-1-1 0,-1 0-1 15,1-1 1-15,2-4-2 0,0-4 6 0,-5-2-4 16,0-1-3-16,-4-6 0 0,1-3 8 0,-2-2-1 15,-2-2-1-15,2-14 0 0,-6 12-3 0,3-15 3 16,-5-4 4-16,2 7 6 0,0 0 12 0,-5 11 9 16,1-1 11-16,0 4 20 0,0 4 9 0,0 1 9 15,-3 9 7-15,0 1 19 0,0 6 5 0,1 1 5 0,-2 4-7 16,1 1-14-16,0 1-12 0,0 1-9 0,0 4-11 16,0 0-2-16,0 17-2 0,-5-1-3 15,4 4-3-15,-2 6 2 0,2 3-15 0,-3 2-2 16,0 2-5-16,3 0-1 0,0 4-3 0,-2-3-6 0,3 3 1 15,-4 9-4-15,4-9-3 0,-2-3 3 0,2 11-6 16,-2-12-3-16,2-2-11 0,2 0-7 0,-2-5-18 16,1-8-11-16,2-1-7 0,-1-2 3 0,1-4-6 15,1-3 0-15,0-1 5 0,-1-4 14 0,3-2-12 16,2-3-2-16,1-5 0 0,4-3 4 0,1-5 16 16,9-10-20-16,-2-3 14 0,2 0-7 0,-3 0 13 15,-1-1-9-15,2 1 6 0,-2 3 2 0,-2 2-3 16,0 3 15-16,-4 5-12 0,-3 1 4 0,-1 5 7 15,-1 1-6-15,1 0-1 0,-3 4 5 0,-2 3-1 16,1-1 1-16,-5 2 4 0,12 6 3 0,-6 2 4 16,-1 1 10-16,-1 9-4 0,1 0 5 0,-2 1 2 0,-2 1 0 15,4 6-5-15,-1 0 0 0,0 1 4 0,-2 0-6 16,2 0 0-16,0-8-6 0,0 2 4 16,2-4 7-16,1 1-6 0,1-4-2 0,-1-3-4 0,1-2-5 15,-1 0 1-15,3-2-6 0,1-2 10 0,0 0-6 16,3-5-8-16,0-2 5 0,4-6-4 0,-4 0 3 15,4-5 2-15,3-9-1 0,-3 0 4 0,1-5-9 16,1 1 4-16,3-16 6 0,-5 10-6 0,-3 2 6 16,3 0-1-16,-3 1 0 0,1 3 1 0,-6 1-2 15,-1 10 2-15,-4 4 4 0,0-1 4 0,-1 5 0 16,0 2-3-16,0-2-9 0,1 4 5 0,-1 3 8 16,-4 0 7-16,6 10 2 0,-6-4 0 0,4 5 4 15,0 0-2-15,0 10 2 0,-3-4-5 0,3 9 4 16,1-6-3-16,-1 6 0 0,2-2 1 0,-2 3 11 15,2-3-14-15,2-4-4 0,-2-2-1 0,3 2 13 16,-1-5-15-16,2-1-2 0,0 0 3 0,-1-5-2 16,4-3-13-16,-1 1 10 0,5-2 7 0,0-3-12 0,1-4 6 15,-1-2-4-15,2-4-4 0,-1-2-11 0,2-5-4 16,-5 0 6-16,1-8-9 0,0-3 7 0,0-2-2 16,-1-5-9-16,-1 1 5 0,-2 1 2 15,-1-15-2-15,-6 9 5 0,3-8 2 0,-6 11 1 0,-2 2-4 16,-2 1 5-16,-2 2 5 0,-1 2-9 15,-4 4 14-15,1 7 7 0,-2 2 5 0,-5 2-1 0,-2 3 2 16,-1 5 3-16,-3 4 8 0,-2 1-1 0,-5 8 0 16,-2 4 2-16,8 4-1 0,-2 4 1 0,2 1-9 15,5 3 9-15,2 3-10 0,4 0 6 0,2 1-3 16,6-4-1-16,1 6-5 0,2-1 2 0,4-3 2 16,3 2-6-16,4-3 1 0,1-2-6 0,4-4-7 15,2 1-17-15,2-5-2 0,3-3-7 0,4-1-7 16,0-6-9-16,1-2-2 0,0-1-7 0,0-6 2 15,2-1-4-15,0-4-3 0,-2-3-1 0,-1-7 3 16,1 3 4-16,-2-3 2 0,-2-3 4 0,-1 0 8 16,0-3 4-16,-3 0 2 0,2-2 4 0,-4 4 6 15,-3 1 5-15,-3 5 3 0,-3-1 9 0,-3 3 3 16,3-1 15-16,-5 5 8 0,0 2 12 0,-2-1 1 16,1 8 0-16,0-3-11 0,-2 1-6 0,-1 3 6 15,0 0 4-15,0 0-5 0,3 12 2 0,0 0-5 0,-3-3 2 16,3 3-5-16,-3 0 3 0,4 4-7 0,-2-3 3 15,2 2-4-15,1-1-1 0,0 2 4 0,3-1-11 16,-1-2 5-16,3 2 1 0,0-8-4 0,-3 3 0 16,2-4-4-16,0 1-4 0,3-1-6 0,-2-2 2 15,-1-1-3-15,2-3 0 0,2-3-3 0,1 1-2 16,-1-9-3-16,2 2 3 0,-2-4-5 0,4 0 3 16,-2-8 5-16,-1 7-3 0,-1 0 4 0,-2-2-3 15,1 0 2-15,1 4 3 0,-7 2 4 16,4 0-1-16,-5 2 5 0,1 1 0 0,-3 2 2 0,1-2 5 15,0 5-7-15,1-1 1 0,-5 3 3 0,0 0 5 16,10 8 1-16,-5-4 3 0,2 6 5 0,-2 0 1 16,1 1-2-16,1 4 3 0,-1-1-6 0,2 1-2 15,2 1 7-15,-1 0-6 0,0 1 5 0,1-3-5 16,3 0 3-16,-3-2-2 0,0-1-3 0,4-2-1 16,-2-2-1-16,-1-2 3 0,2-1-7 0,1-1 6 15,4-1-2-15,0-4 5 0,1-2-2 0,-5-3-3 0,4-1 1 16,-1 0-3-16,-2-4-3 0,6-9 4 0,-4 3 0 15,-1-8-1-15,-1 2 5 0,-1-3-7 0,-4-3 2 16,1-4 4-16,1-13-7 0,-3-3 1 0,-4 4-5 16,-2-6 9-16,-3 4-9 0,-3 3 6 0,2 8 2 15,-3 6 0-15,-3 4 34 0,-4 3 11 0,5 6 13 16,-2 4 4-16,2 3 4 0,-3 1 1 16,1 3-6-16,2 3-4 0,-1 4-8 0,-1 1-6 0,1 8-2 15,-3 3 1-15,0 8-6 0,-2 5 2 0,2 2-1 16,5 4-4-16,-1 2-5 0,3 2 0 0,1 1 0 15,3 9-5-15,0 2-7 0,3-13 5 0,6 0-3 16,-1-2-4-16,3 0 2 0,4 0-2 0,0-3-1 16,5-3-4-16,2 1-1 0,1-4 1 0,3-2-6 15,0-3-4-15,5-2-4 0,0-3-19 0,1-3-4 0,0-7-14 16,3 2-1-16,1-5-8 0,3-1 4 16,-2-3-1-16,-3-1-10 0,3-6-3 0,-1 2 2 15,-5-7-5-15,-2 2 3 0,-2-6-2 0,-4-1-7 0,0 0 1 16,-4-3 6-16,-3-2-2 0,-2 0 7 0,-3-3 6 15,-3 3 6-15,-1-1 3 0,-6 2 5 0,-2 5 4 16,-2 6 18-16,-5-2 14 0,2 5 0 0,-4-3 4 16,-7 7 6-16,0-3-1 0,-7 5 17 0,2 5 3 15,-9 1 4-15,1 6-8 0,2 3 9 0,0 2-4 16,1 4 1-16,2 1 2 0,5 3-8 0,1 0-2 16,6-4-1-16,1 6-6 0,3-5 0 0,5 1 6 15,1 2-12-15,2-3 7 0,4 0-5 0,3 0 15 16,3-2-21-16,1-4 5 0,3 0-5 0,6-2 0 15,6-2-12-15,5-3 5 0,-3-3-5 0,4-4 4 16,-6-1-8-16,6-6-1 0,-4-2 8 0,-1-2-5 16,-2-4-2-16,-2-1 3 0,0-5 2 0,-5-7 1 15,1-1 0-15,2-12-1 0,-2-3-4 0,-5-1 0 0,-3-3 4 16,-2 1 3-16,-1 2 0 0,-3 0 5 0,-4 14 10 16,3 2 25-16,-4 1 18 0,0 13 22 15,0 6 30-15,0 0 4 0,0 1-6 0,-4 3-12 0,3 5-12 16,1 3 3-16,0 0 9 0,-15 18 3 0,6-1 0 15,-1 9-4-15,-2 2-5 0,3 3-5 0,-1 2 0 16,1 3-2-16,3-2-10 0,0 0-2 16,3 3-7-16,3-3-5 0,3 1-6 0,4-2-4 0,-2 0-4 15,9-1-4-15,1-4-24 0,5 0-42 0,1-2-48 16,2-4-75-16,5-2-69 0,3-2-85 0,5-3-95 16,14-2-63-16,-1-1-1154 0,10 1 537 0,3-13 360 15</inkml:trace>
  <inkml:trace contextRef="#ctx0" brushRef="#br0" timeOffset="13701.328">17566 7322 159 0,'0'0'277'0,"2"2"-25"16,2 2-29-16,0-3-20 0,-4 3-23 0,5 1-13 0,-2-3-19 15,2 4-16-15,0 0-12 0,-1-5-10 0,1 3-9 16,0-1-9-16,0 3-10 0,-1-3-3 16,4-1-5-16,-1-2-9 0,-2 1-9 0,1-1-1 0,-6 0-9 15,13-1-4-15,-2-1 1 0,-2-5-4 0,2-1 5 16,1-4-2-16,-1-1 2 0,3-3 0 0,0-9-3 15,0-2-1-15,-1-2 4 0,4-3 3 0,-4-3 1 16,3-10 8-16,-7 14 9 0,-1-1 17 0,2 7 22 16,-5 4 20-16,-1 6 15 0,0-2 5 0,-2 5-14 15,1 2 1-15,-2 3-8 0,-1 1-19 0,0 1-8 16,3 0-7-16,-3 5-6 0,0 0-1 0,1 12-6 16,0-4-3-16,-1 5 0 0,0 4-5 0,0 3-1 15,0-1-8-15,-1 10-4 0,0-10-4 0,1 9-5 16,0 0-2-16,-1-2-3 0,-1-1-2 0,0 0-5 15,0-4-3-15,6 4-6 0,0-1 2 0,1-6-6 16,-1-3-1-16,1 1 0 0,0-4-3 0,4-3-1 0,5 2-1 16,-5-4 1-16,5 1-4 0,-2-6-6 0,4 1 1 15,3-5-5-15,-1 0 1 0,3-7-13 0,3-1-7 16,-1-6-5-16,0-3-4 0,1-2-11 0,1-4 3 16,-2-1 3-16,2-1-2 0,-2-1 0 0,-2 2 8 15,-1-1 7-15,-3 6-4 0,-6 4 6 0,-2 2 4 16,1 1 2-16,-5 2 5 0,1 5 4 0,-1-4 2 15,-1 6 4-15,-2-1-5 0,-2 3 3 0,0 3 1 16,0 0-3-16,0 0 6 0,0 0-2 0,1 14 4 16,-3-3 2-16,-2-2 5 0,0 9-2 0,-1 1-1 15,0 0-1-15,-3 4 1 0,3 2-4 0,0-6 4 16,1 1-7-16,2 5 3 0,0-6-4 0,0 0 2 16,3 1 1-16,0-3-2 0,3 2-9 0,1-4-9 15,2-4-6-15,2-1-3 0,-2 1-11 0,2-7-2 16,4 1-6-16,-1 0-4 0,2-5-9 0,3-4-2 15,3-2-6-15,-4 1 1 0,10-10 1 0,-3-3 26 0,-4-3-20 16,5-4 3-16,-6-3 8 0,1-4-1 0,6-9 8 16,-9 9 5-16,0 1 0 0,0 0 10 0,-3-3-1 15,1 10 13-15,-5 6 1 0,1 3 8 0,0 1-1 16,-2 1-7-16,1 3 9 0,-1 5-1 0,1-1 3 16,-2 5-3-16,4 1 7 0,-1 4 5 0,-1 4-1 15,0-1 1-15,3 8 5 0,-3 0 2 0,0 1-1 16,0 3-7-16,0 3 4 0,-4-3 15 0,-1 9-16 15,-3-9-1-15,-2 6-4 0,-3 0 1 0,-3 1 0 16,-3-3 3-16,-1 1-6 0,-2 0 5 0,1-9-10 16,-1 2 5-16,0-4-2 0,0 1 1 0,2-5 0 15,1 2-1-15,1-6 0 0,-2 0-2 0,4 3-3 16,0-5-1-16,5 2-1 0,-5-4-5 0,3 4-12 16,2-2 11-16,-1 0 0 0,3-3 1 0,0 4 2 0,4-1 14 15,0 1-15-15,6-1 3 0,2 0-3 16,-2-2 3-16,3 0 17 0,0 4-12 0,5-3-4 15,1-2 1-15,1-2-2 0,1 4 1 0,0-6-2 0,6-1 3 16,-7 2 10-16,10-6-9 0,-4 4-2 0,-6-3 1 16,7-2-2-16,1-1 5 0,-4-3-3 15,-1-1 2-15,0-1 0 0,0-4 0 0,-4 0 9 0,-1 1-8 16,0-4-9-16,-2-3 4 0,-3 3-2 0,0-2-1 16,-4 2 11-16,-2 7-7 0,-4-1-3 0,0 7 6 15,-2 0 6-15,-2 4 1 0,-2 0 8 16,0 5-9-16,-5 2 5 0,-2 2-3 0,-4 9 17 0,-7 2-1 15,-2 6 3-15,0 6 8 0,4-2 0 0,-1 1 2 16,4 2-4-16,0 1-3 0,5 0-4 0,4-2-4 16,2-8 1-16,3 2-10 0,5-2 4 0,3 0 1 15,5 2-5-15,1-5-15 0,10 1-39 0,2-1-47 16,6-3-76-16,-1-4-79 0,3-4-107 0,3 0-1152 16,2-5 500-16,1-4 334 0</inkml:trace>
  <inkml:trace contextRef="#ctx0" brushRef="#br0" timeOffset="16136.006">20745 7024 174 0,'5'-8'216'0,"0"-3"-10"0,-1-3 7 16,-3 1-14-16,3-4-6 0,-2 0-4 0,0-8-6 15,-4 7-5-15,2 0 7 0,-2 0-1 0,0-3-5 16,0 4-2-16,1-2 13 0,-3 4 1 0,2 3-7 16,-6 1-13-16,-1 2-15 0,-1 0-12 0,-4 5-2 15,-4 1-7-15,-10 6-6 0,-3 3-1 0,3 5-13 16,-7 5-1-16,6 1-10 0,-3 2-1 0,-6 13-11 15,1 2-6-15,6-11 6 0,7 3-20 0,-2 0-5 16,5 2-9-16,3 1-4 0,6-4-4 0,3 4-8 16,4-4-2-16,5 1-9 0,2-9-3 0,5 2 1 15,1-1-6-15,1-2-7 0,7-2-3 0,1 0-9 16,7-1-3-16,3-5-3 0,2-2-2 0,1-2-12 16,-1-4 9-16,2-3 0 0,-2-3-2 0,3-2-1 0,-4-4-3 15,3-4 5-15,-3-1-3 0,1-3 4 16,-2 2 2-16,1-4 0 0,-4 1 0 0,-3 1-4 15,-2 3 5-15,-6 5 10 0,1 0 2 0,-6 2 6 16,-2 3 4-16,-2 3-3 0,0 1 0 0,0 0-7 0,-3 1 0 16,-1 2-4-16,0 0 0 0,0 0 3 0,2 12 1 15,-4-5-2-15,1 1-1 0,0 3 0 0,-1 1 3 16,1 0-3-16,-3 0 0 0,4-2 4 0,-1 2-4 16,2 0 9-16,-1-2-9 0,-1 1-4 0,2-2 4 15,-1 0-1-15,3-2 0 0,-1-2 1 0,2 2 2 16,1-4-4-16,0 1 0 0,3-3 3 0,-2 1-2 15,3-4 1-15,3 0 5 0,-5-2-3 0,6-5-2 16,-3 1 1-16,3-7-1 0,1 0 0 0,0-5-4 16,2-3 4-16,0-2-1 0,1-4 2 0,0 2-4 15,-2-2-6-15,0 1 0 0,2 4 7 0,-4-1 7 16,-2 10 10-16,-3 6 12 0,-2-3 8 0,-1 2-3 16,0 4-5-16,-1 0-10 0,0 3 3 0,-3 0-2 0,-1 3 0 15,0 0 1-15,7 11 4 0,-7-4 2 0,2 5-1 16,-2 2 2-16,2-2 1 0,-1 5-6 0,-1 0-1 15,1 0-2-15,2 3-4 0,0-4 3 0,1 3-3 16,3 4 2-16,-1 0-3 0,-3-4 2 0,1 0-8 16,4-1 1-16,-4-1-1 0,3-2 0 0,0 0-1 15,1-3-3-15,1-3-3 0,1 0-3 0,-1-3 0 16,1-3-4-16,2-1 0 0,3-2-6 0,-2-3-9 16,0 0-4-16,7-5 1 0,2-7-3 0,3 1-5 15,-3-4-1-15,-1 1 2 0,3-1 2 0,-5 0 3 16,-2 3-1-16,-2 3 7 0,-1-2-1 0,-5 6 4 15,1-2 0-15,-2 1 1 0,-2 1 6 0,1 2-5 16,-3 1 3-16,0-1-4 0,0 4 2 0,-1 0 0 16,-1-3-3-16,-2 5 2 0,6-1-4 0,-6 1 9 15,6 0-2-15,-6 0-5 0,0 0 9 0,15 1 1 16,-10 2-1-16,3-3 4 0,-1 2-6 0,5-2 6 0,1 2 5 16,1-2-5-16,-1 1 4 0,1-4-3 15,0 3 4-15,4-2-3 0,0-5-6 0,2 2 6 16,1-4-2-16,-2 1 2 0,1-2 1 0,4-4-2 0,-7 1-3 15,-3 0 5-15,-1-2 2 0,1-1 0 0,-4 0-1 16,-1-1-1-16,3 2 0 0,-6 2 7 0,2-2 2 16,-3 0 2-16,-2 4 8 0,-1 2 4 0,-1 2 7 15,-1-2 2-15,0 4-4 0,-2 0-5 0,-3 4-3 16,5 1-4-16,-12 0 0 0,2 4 0 0,1 3-4 16,-1 0-4-16,-7 3 0 0,4 5 3 0,-2-1-3 15,0 0-1-15,-4 8 6 0,4 0-9 0,0-3 3 16,6-2-4-16,0 1 3 0,3 0-7 0,1 2 3 15,2-3-2-15,3 0 2 0,0 0-3 0,3-1 2 0,-1-3-4 16,1 0 6-16,4-2-6 0,1-3-6 16,1 4-3-16,5 0-1 0,0-3-2 0,4 0-4 15,0-4 1-15,2 1-7 0,2-6 0 0,0 0 4 0,5-3-6 16,1 3 4-16,-5-3 5 0,-4-1 1 0,0 2 0 16,-5-1 2-16,-1 0 3 0,1 1-1 0,-5 0 2 15,1 0-2-15,-1 1 0 0,-4 1 1 16,4 0 0-16,-5-2 2 0,4 5-2 0,-1-1 1 0,-3 3 2 15,0 0 3-15,4 1 1 0,-2 2 2 0,0 4 0 16,0-3-2-16,-3 1 1 0,3 1 3 0,-3 2-1 16,0-3 0-16,1 2 1 0,-3-2-2 0,4 2 2 15,-4 2 0-15,2-2-2 0,0-1 4 0,-3-2-3 16,0 1 1-16,0-3 1 0,0 1-1 0,0-4 0 16,0 1 4-16,-2 0-3 0,2-5 0 0,2 7 6 15,-2-6 0-15,0-1 2 0,0 0-5 0,0 0 2 16,0 0-4-16,0 0 0 0,-11-10 0 0,10 2 0 15,0-2-1-15,2-2-8 0,0 0 7 0,7-7-4 0,0 0 0 16,7-6 5-16,2 3-7 0,2 0 0 0,0 1 2 16,5-1-1-16,-5 5-7 0,7 0 7 15,-6 3 1-15,0 1 0 0,-4 1 0 0,10 0-1 0,1-2 3 16,-2 1 0-16,-5 5 0 0,5-5-3 0,2 2 0 16,-8 5 0-16,1-3 3 0,3-2-2 15,-5 3 3-15,0 0 0 0,-1 0 0 0,-1 1-3 0,-3 0 1 16,2-1 0-16,-2-3 2 0,-4 5 4 0,1-1-6 15,-1-2 1-15,-1 3 1 0,-3-1 2 0,3 0 2 16,-6 2-1-16,5 1-3 0,-5-1-2 0,0 0 5 16,-2-1-6-16,-3 2-3 0,3 4 1 0,-13-2 2 15,2 0-7-15,-6 2 7 0,-5 2 5 0,3 0-10 16,1 3 6-16,-2 1-1 0,0 3 1 0,3 0-2 0,0 3 2 16,4 1 1-16,-1 1-2 0,4 2 1 15,4-1 2-15,-1 5 0 0,1-3-4 0,5 0 2 16,-2 0 1-16,3-1 0 0,3 1-6 0,-2 0 6 0,4-2 1 15,0 2 1-15,2-7-1 0,0 5-4 16,0-6 5-16,8 3 4 0,-2-3-3 0,5-1 2 0,-2 0-4 16,2-3 0-16,3-1 0 0,-5-4-1 0,6 2 1 15,-7-2-1-15,3-5 2 0,1 3 0 0,-2-2-1 16,-4-2 1-16,-2 1-2 0,4-7 6 0,-4 3-6 16,2-1-1-16,-1-2-3 0,0-4 7 0,-4 6-3 15,0 1 2-15,3-7 0 0,-4 8 3 0,-1 1-4 16,2 0 4-16,-4 0 0 0,0 4-2 0,-1-1 1 15,-1 0 3-15,2 0-4 0,-4 4 0 16,4-4-1-16,-3-1-1 0,-1 5-4 0,5-4 1 0,-5 1 0 16,0 3 0-16,0 0-1 0,0 0 4 0,0 0-7 15,14 4 5-15,-7-1 3 0,-2-1 0 0,4 1-4 16,-3-2 2-16,3 3-1 0,4-1 5 0,-3-2 2 16,2 2-6-16,5-1 0 0,4 1 3 0,-2-1-1 15,1-2 1-15,2 3-1 0,0-3 0 0,-3-1-3 16,0-2 5-16,-1 1-3 0,0-2-1 0,-1-3 4 0,-2-1-3 15,-1 1 3-15,-3-3-3 0,2 0 0 0,-4-3-6 16,-1 2 5-16,-2-1 0 0,-2 3-3 0,-1-2 4 16,-3-1 0-16,0 1-5 0,-2 2 4 0,1-1-4 15,-1 4 3-15,-2-1-3 0,-1 3-1 0,-3 0-2 16,-1 3-2-16,-1 1 5 0,-3 1 0 16,0 5-1-16,-1 5 4 0,1 3 4 0,3 2-3 0,-4 6 4 15,3 7-1-15,-1-2 2 0,3 4 0 0,3-2-1 16,-2 3-4-16,-1 2 8 0,4 2 1 0,0-3 1 15,-3 0-1-15,1 0 0 0,-3 4 0 0,0-6-2 16,0 1 0-16,-1 1 3 0,1-2-1 0,-1 0-1 16,-1-4-3-16,1 0-2 0,0 1 1 0,1 1 1 15,1-6 2-15,-1-3-5 0,3-3 3 0,-2-1-5 0,0-3 6 16,0-2 0-16,4-4 0 0,0-2 0 0,-4 2 1 16,-1-4-2-16,-3-3 2 0,5 0-1 15,-2-3-1-15,-1 0 1 0,0-1 3 0,1-3-7 0,-1 0 4 16,2-2-8-16,1-2 7 0,2-1-3 15,2 3-1-15,5-3-2 0,2 2 3 0,3-2-1 0,2 0-2 16,6-2 0-16,9-1 0 0,2-1-1 0,6 0 2 16,0-1 0-16,1 0-1 0,3 1-1 0,10-7 2 15,-10 7-2-15,12-6-1 0,0-2 6 0,-1-4-7 16,-1 3 1-16,1-4 3 0,-3 4-5 0,1-6 0 16,-13 8 1-16,11-8-3 0,1-2-11 0,-6 1 6 15,-1-2-3-15,-8 10 1 0,2-1 5 0,-9 2 0 16,-4-1 0-16,-6 11-2 0,-4 2 5 0,-2 0 3 15,-3 3 3-15,-3 0 3 0,-3 3 6 0,-7 4 6 16,-3 1 10-16,-7 6 8 0,-4 7 1 0,-5 5 8 16,2 4 3-16,1 2 1 0,1 5 10 0,-6 9 2 0,5 2 8 15,11-7-2-15,5-1-8 0,2 1-1 16,1-1 0-16,8 0-6 0,5-1 0 0,4-2 5 16,7 3-14-16,4-6-7 0,6 2 6 0,1-3-17 0,12 4-28 15,-7-7-34-15,15 4-28 0,3 0-65 0,1-7-100 16,3 8-108-16,-4-4-128 0,-4-3-1413 0,-10-8 626 15,-1-2 420-15</inkml:trace>
  <inkml:trace contextRef="#ctx0" brushRef="#br0" timeOffset="16974.058">21611 7799 2 0,'4'-9'245'0,"1"2"-8"0,-1-3-11 15,0 3 8-15,1-2 15 0,-4-2 2 0,1 6-19 16,0-3-13-16,-2 2-1 0,0-1 14 0,0 2-17 16,0-2-12-16,0 2-26 0,-4-2-3 0,3 2-15 15,-4 3-16-15,1-2-8 0,2-1-1 0,-1 2-11 16,-1 0-14-16,4 3-7 0,-6-3-8 0,6 3-14 0,-5 0-9 15,5 0-7-15,0 0-1 0,0 0-20 0,-13 3 3 16,13-3-4-16,-5 3 3 0,1 2-9 16,1-1 4-16,0 1-5 0,0 0 7 0,0 2-16 0,0-3-3 15,-1 4 8-15,0-1-3 0,2-1 0 0,-2 1 3 16,-1 3 3-16,-1-2 4 0,0 0 5 0,1 0-3 16,-1 5 3-16,0-3 2 0,0 0-3 0,-3 5 0 15,0 0 0-15,0 2 4 0,-1 6 1 0,2 1 1 16,2 1 6-16,-3 1-3 0,-1 1 2 0,0 5 3 15,1-3-2-15,-1 3 1 0,0 3 4 0,0-1-4 16,-4 12-1-16,1 1 0 0,6-13 1 0,-6 14 0 16,4 2-4-16,0-3-2 0,-2 4-1 0,2-2-1 0,0 3-6 15,-1 1-2-15,2-1-3 0,0 3-2 0,3-5-3 16,-4 5-1-16,5-5-1 0,-1-3-4 16,5-11-1-16,0 1-1 0,-1 14-5 0,1-4 1 0,0-16-1 15,0 5-5-15,1-3 2 0,2 0-1 0,-1-2-2 16,-2 0 0-16,4 0-4 0,2-4 1 0,-6-8-1 15,3 3 0-15,-2-4 2 0,-1 1-5 0,-4-3 4 16,7 1-3-16,-7-2-1 0,-1-1-1 0,-1-2-1 16,2-2-6-16,-3 0-18 0,2-2-29 0,-1-2-9 15,-2 1-13-15,-1 1-32 0,-3-3-39 0,1 0-40 16,2-2-29-16,-6-2-20 0,1 2-22 0,-3-3-36 16,3 0-31-16,-5-4-37 0,6-1-50 0,-6-3-941 15,1-1 449-15,3-2 300 0</inkml:trace>
  <inkml:trace contextRef="#ctx0" brushRef="#br0" timeOffset="17505.213">20769 9183 144 0,'0'-4'277'0,"0"-1"-21"0,0 5-21 0,3-5-16 16,-3 2-10-16,0 3-6 0,5-2-1 0,-5 2 2 15,0 0-3-15,19 5-8 0,-10-2-8 0,1 4-10 16,6 3-9-16,-2-1-8 0,-1 3 1 0,0 1-3 16,0-1-4-16,2 2-2 0,-3 1-9 0,4-1-1 15,-2-2-5-15,-2 3-8 0,4 1-11 0,-1-3-6 16,-4 0-5-16,2 0-13 0,1 2 0 0,-1-2-2 16,1 0-11-16,-1 1-1 0,-3-1-10 0,-1-1-6 0,3 2-1 15,-1 1-7-15,1-3-3 0,-3-4-11 0,3 4-1 16,0-4-1-16,1 1-6 0,-1-1-1 15,-3-2-4-15,2 0-1 0,1 0-5 0,-3-3-2 0,3 1 1 16,-1-1-4-16,1-1-2 0,-2-1 1 0,0-1-1 16,2 0-4-16,-2-1 0 0,3-1 1 0,1-3-2 15,-1 3 1-15,-2-3-4 0,2-2 0 0,-2 0-1 16,0 0 1-16,3-4-2 0,0 1 1 0,0-6-3 16,1 3 1-16,0-8-4 0,2-1 10 0,-2 0-8 15,1-3 2-15,-1 2-5 0,3-3 5 0,-1 1-2 16,-2-1 1-16,1-1-8 0,-5 9 9 0,-1 4 0 15,-1 0 4-15,-3 4-1 0,-2 1 10 0,-3 4 7 16,3-2 2-16,0 4 10 0,-4 0 4 0,0-1 3 16,0 4-4-16,-8-1-3 0,8 1 4 0,-24 9 11 15,6 2 6-15,-6 6 5 0,0 0 9 0,-2 2-2 0,-2 6-1 16,1-1 4-16,0 3-6 0,2-4 5 0,3 0-16 16,3 1-2-16,0-2-8 0,1 3-1 0,6-4-6 15,1 3-8-15,1-5-19 0,2-1-44 0,0-1-66 16,3-4-74-16,0 0-80 0,1-1-89 0,-1-3-100 15,4-1-1393-15,-2-4 612 0,2-1 408 0</inkml:trace>
  <inkml:trace contextRef="#ctx0" brushRef="#br0" timeOffset="18369.367">20571 10761 88 0,'1'-31'229'0,"2"4"-6"0,-3 1 10 15,0 1 6-15,-3 1 0 0,2 5-9 0,-5 0 2 0,0 3 0 16,0 0-3-16,-4 2-8 0,-3 2-16 16,1 2 2-16,-7 2-19 0,-1 1 12 0,-8 3-9 15,-5 4-11-15,-3 2-16 0,-1 3 2 0,0 4-1 0,0 1-11 16,1 4-1-16,-11 4-5 0,11 0-4 0,-6 8-9 16,10-3-5-16,6 0-4 0,-10 12-11 15,0-3-7-15,10-3-8 0,7 0-6 0,-2 2-10 0,6-2-4 16,-1 3-7-16,5 1-3 0,2 0-3 0,7 0-5 15,2-3-3-15,4 2-6 0,3-3-1 16,2 1-2-16,4-5-1 0,2 1-2 0,3-3-7 0,4 0 0 16,1-2-2-16,-1-2-5 0,1 2-2 0,4-7 0 15,-2 2-5-15,3-6-3 0,2 2-1 0,0-3-2 16,0-1 1-16,-4 1-7 0,3-3 4 0,1-1-5 16,-3 1-8-16,2-1-16 0,-7-4-28 0,-3-1-45 15,3 0-61-15,0-1-70 0,-3-1-63 0,1-1-68 16,-3-1-71-16,0-1-1269 0,-4 2 562 0,2-7 376 0</inkml:trace>
  <inkml:trace contextRef="#ctx0" brushRef="#br0" timeOffset="18551.45">20760 11234 217 0,'8'-1'348'0,"-1"-1"-30"16,1 0-23-16,-3 2-13 0,2-3-6 0,-2 3 1 15,-1-3-4-15,0-1-12 0,-1 2-19 0,4-1-19 16,-3 0-26-16,1 0-23 0,0-3-4 0,0 4-32 15,0-1-15-15,0-1-30 0,-1 0-46 16,4 0-57-16,-2-1-62 0,0 4-64 0,1-3-70 0,1-2-67 16,-2 1-814-16,-1-2 363 0,4 1 242 0</inkml:trace>
  <inkml:trace contextRef="#ctx0" brushRef="#br0" timeOffset="19001.087">21178 10754 264 0,'5'-3'317'16,"-1"-2"-20"-16,1-2-19 0,3 1-12 0,-2 3-7 15,3 1 4-15,0 1-4 0,-1 1 4 0,3 1-2 0,2 1-14 16,1 1-6-16,3 3-11 0,-1 1-12 0,0-2-17 16,0 4-6-16,1-1-17 0,0 2-16 0,-1 1-12 15,0 0-14-15,1-1-10 0,0 2-12 0,1-2-8 16,-3 1-14-16,3-1-8 0,-1-1-9 0,-1 0-4 15,-1-1-10-15,-4-5-3 0,2 4-3 0,-1-4-10 16,-1-1-1-16,-1-2-1 0,3-1-4 0,-2-2-5 16,2-5-2-16,1 0-3 0,0-3-2 0,0-3-2 15,0-7 0-15,3 0-5 0,-3-2-1 0,0-1 1 16,-2-3 1-16,-1 4-3 0,-2-6 2 0,0 3 3 16,-3 0 2-16,-1 7 10 0,-1 1 15 0,-4 6 8 15,1-1 8-15,-1 3 16 0,0 2 11 0,2 2 2 16,-2-1 0-16,0 3-17 0,-2 0-9 0,2 4-6 15,-1-4-7-15,1 4 0 0,0 0 3 0,-10 19 1 0,2-4-11 16,-2 4 3-16,-3 1-1 0,-1 7-1 16,2 1 0-16,-1-1 2 0,0 6-6 0,-4 1-8 15,7-2 16-15,-9 12-13 0,3-11-4 0,-1 9-8 0,3-8-1 16,-4 9-4-16,6-10-1 0,-3 2-25 0,2-2-29 16,-2-1-44-16,3 0-54 0,0 1-90 0,4-4-68 15,0 1-52-15,-2 1-60 0,9-12-110 0,-2 1-1386 16,-2-3 631-16,5-6 422 0</inkml:trace>
  <inkml:trace contextRef="#ctx0" brushRef="#br0" timeOffset="19159.665">21987 11218 28 0,'0'0'395'0,"4"-4"-37"0,-4 4-30 0,0 0-18 16,0 0-5-16,0 0-8 0,0 0-15 0,-5-8-45 15,5 8-25-15,0 0-20 0,0 0-25 0,0 0-40 0,0-6-68 16,0 6-86-16,0-3-104 0,0 3-121 16,5-4-711-16,-1 0 321 0,0-2 214 0</inkml:trace>
  <inkml:trace contextRef="#ctx0" brushRef="#br0" timeOffset="21121.701">23007 10780 64 0,'1'-18'256'0,"-1"-1"-11"0,0 0-9 0,0-9-6 16,0 1-9-16,3-2-8 0,-3 3-14 0,2-1-11 0,0 0-15 16,0-4-9-16,-2 2-14 0,0-2-9 0,3 1-13 15,-3-4-8-15,2 3-9 0,-2-3-4 0,-1 1-12 16,4-3-7-16,-5 2-2 0,4 2 2 0,-4 0 4 15,2 3 2-15,-2 3 3 0,-2 8 2 0,-1 2 11 16,2 1-2-16,-1 3-3 0,-1 3-3 0,0 1-9 16,0 4-11-16,0 3-7 0,-3 2-6 0,-1 6-3 15,-5 6-7-15,0 8-1 0,-2 6-5 0,1 4-2 16,-5 15-4-16,7 4-4 0,-2 1-2 0,-1 1 2 16,10 4-3-16,-1-2-4 0,4 0-5 0,2 4 1 15,3-3-2-15,5-1-3 0,5-1-3 0,-3 3-1 16,2-1-1-16,5-4-3 0,0 4-5 0,5-4 1 15,2 0-4-15,-5-3 0 0,8-3 0 0,-3-3-1 16,-4-13-1-16,-2 3 8 0,-1-3-13 0,-2-1-1 16,0 0 2-16,-5 0-11 0,-1-10-4 0,-2 1 1 15,-2-1 3-15,-3 6-4 0,-1-7 3 0,-2-3-12 0,-5-2 10 16,4-1 2-16,-5-3-1 0,-2 1 1 0,-2-4-1 16,1-3-5-16,-3-1 3 0,2-2-4 15,-4-5 1-15,-1 0-5 0,-1-2-1 0,4-4-6 0,-4-1-1 16,3-2 5-16,3-1 2 0,-1 1 1 0,3 0 5 15,3-2 6-15,0 4-12 0,2-4 3 16,4 2 2-16,1-2 6 0,4 3-18 0,-1-4 12 0,4 1 7 16,4 3 4-16,5-7-10 0,0 1 5 0,5 2 2 15,2-4 4-15,1 1-2 0,0 0 0 0,0-4-2 0,3 3 4 16,-2-2 3-16,0-2-4 0,-1 1 7 16,2-4-6-16,-2 0 1 0,4-9 11 0,-10 7-17 15,0 1 2-15,3-12 1 0,-6 12 4 0,-2-4-1 0,-2 5-2 16,-1 3 3-16,-2 2 4 0,-3 4 6 0,2 3 3 15,-4 5 16-15,1-3 15 0,0 5 9 0,-4 3 9 16,1-1 3-16,-1 3-6 0,3-1 3 0,-3 2-9 16,0 1-4-16,0 3-8 0,0 0-3 0,0 0-2 15,0 0-3-15,0 0-4 0,-4 21-1 0,2-6-5 16,0 2 3-16,-2 2-3 0,3 5 0 0,-3 4-2 16,4-2 0-16,0-2-3 0,4 2 1 0,1-1-4 15,-1-8-1-15,1 7-1 0,-1-6-2 0,6-1 1 16,2 0 2-16,-2-2-3 0,3-1-1 0,0-4 0 15,2 0-5-15,0-2 1 0,3-4 4 0,-1 2-4 16,3-6 1-16,-1-3 1 0,3 0-5 0,5-4 6 16,-3-3-3-16,-5 1-1 0,3-8 4 0,1-2-4 15,0-4-1-15,-1 0-2 0,-2-4-6 0,-1-2 1 0,4-17-3 16,-8 22 2-16,-2-8-6 0,-4 3 0 0,-1 3 2 16,-4 1 2-16,-3 8 2 0,-1 0 0 15,-1 3-4-15,1 3-1 0,-4 0 3 0,0 6-3 0,-1 0-2 16,-4 3 3-16,-3 2 3 0,1 7 1 15,-5 2-3-15,3 6 5 0,-2 7-2 0,-1 3-3 0,2 4 2 16,4 4 2-16,1 1 0 0,4 2 4 0,-3 10-1 16,2 0 0-16,3 0 0 0,2-9 0 0,4 9-2 15,0-11 0-15,7 10 1 0,-4-8 1 0,0-4 2 16,1 2-2-16,0-1-5 0,5-2-14 0,-6-1-13 16,3-3-5-16,2 1-21 0,-2-3-8 0,-2 1-4 15,1-2-11-15,-4-6 4 0,0 0-16 0,0 0 8 16,-6-6-8-16,2-1-2 0,-2 0 8 0,-3-1 2 15,-2-2 15-15,0 0 4 0,-2-2 7 0,0-1 8 16,-1-5 3-16,-1-1 6 0,-2 0 1 0,0 0 5 16,-6-1 8-16,2-5 1 0,-2 1 2 0,5-4 5 0,-4 1 5 15,5 2 1-15,2-5 4 0,1 3-1 16,3-3 3-16,3 1 13 0,2-2-13 0,2-2 7 16,2 2-5-16,2-4 0 0,5-1 2 0,0 1 2 15,5-1-3-15,3-3 1 0,3-2 0 0,6 1 13 0,-3-1-13 16,0-1 2-16,1-5 0 0,0 3-1 0,12-9 3 15,-12 8-3-15,3-4 4 0,4-7-7 0,-9 8 6 16,0-3-3-16,2-8 3 0,-5 8-3 0,-1 0 4 16,6-9 1-16,-9 10 11 0,-2 2-3 0,0 0 7 15,1 4 8-15,-5 1 3 0,-4 7 5 0,4 1 14 16,-8 6 13-16,3 0 11 0,-3 3-4 0,1 3 5 16,-1-1-6-16,-2 2-6 0,1 3-5 0,-8 0-3 15,8 0-2-15,-13 12 0 0,3 0-4 0,1 5-6 16,-4 5-3-16,3 2-1 0,-3 4-1 0,4-3-3 15,4 2-9-15,-3 2 4 0,3 0-4 0,2-3 0 16,1 3 0-16,4-2-5 0,1-8-2 0,1 1 8 16,3-2-15-16,0-1 5 0,1-2-5 0,0-4-3 0,1-2-1 15,1 0-16-15,5-1-8 0,-1-3-11 16,5-1-3-16,-2-4-7 0,5-6 2 0,-2 2 13 16,6-7 2-16,-3-3-9 0,0-2 4 0,-2-4 0 15,2-5 5-15,-3-1 3 0,0-3-3 0,-1 1 5 16,0-4 4-16,-1 4 2 0,-2-1-2 0,-2 3 6 0,-1 2 13 15,-6 8 6-15,3-3 12 0,-3 5 12 16,-3 4 5-16,-1 5 4 0,1 0-4 0,1 0-8 0,-5 1-8 16,4 1 0-16,-4 3 3 0,0 0 13 0,5 11-4 15,-5-5 4-15,4 6 0 0,-4 3-1 0,0 6 3 16,0-4-6-16,0 3 0 0,0-1-2 0,0 6-4 16,0-1-1-16,-2 0-1 0,0-4-6 0,2 0-3 15,-2-1-1-15,2 0-1 0,2-1 5 0,-4-2-10 16,2-5-2-16,2 1-2 0,-2-3-12 0,2 1 4 0,0-3-4 15,2-1-5-15,-1-2 4 0,0-1 0 16,6-5-1-16,-9 2-4 0,17-8 6 0,-8 0-2 16,6-4 4-16,1-4 2 0,4-3-4 0,-1-6-1 15,2 0 4-15,0-5-5 0,2 5 7 0,-2-3-3 0,-1 2 1 16,-1 1-2-16,3 4-2 0,-9 5 5 16,0 4 1-16,-4 0-4 0,1 5 1 0,-2-2-2 15,2 4 1-15,-3 0 2 0,0 5 3 0,1 3 2 0,0 1 5 16,1 1 1-16,-1 4 0 0,1-1-2 0,0 6 4 15,0 1 2-15,1-1-3 0,-2 1 2 0,3-1-3 16,-2 3 0-16,1-2-1 0,2-2 1 0,-2 0 4 16,4-1-6-16,0-4 2 0,0 3-1 0,2-5 2 15,1 1 0-15,0-3-1 0,0-4-5 0,4 0 3 16,-4-3-1-16,6 0-3 0,-4-7 0 0,0 5 1 16,3-5-3-16,2-2 5 0,-1-2-2 0,-6 2-1 15,2-8 1-15,0 1-3 0,-1-2 1 0,-2 0 1 0,-4 4-1 16,1-4-2-16,-8 5 5 0,0 3-3 15,-3 3 0-15,-2-2 0 0,-4 3-6 0,-3 4 7 16,0 0 4-16,-5 3-4 0,0 4 5 0,-7 0 2 16,2 6 2-16,-1 4-2 0,0 0 2 0,3 2-2 0,2 1-2 15,1 2 1-15,6 3-4 0,1 4 5 0,2-3 1 16,10 3-6-16,0 1-1 0,2-1-2 16,7-1-21-16,1-2-29 0,5 1-34 0,-1-1-50 0,4-4-45 15,-1 1-64-15,3-1-72 0,1 0-98 0,-2 0-1154 16,-9-5 520-16,-6-6 348 0</inkml:trace>
  <inkml:trace contextRef="#ctx0" brushRef="#br0" timeOffset="21701.171">18379 12312 118 0,'-16'6'273'0,"2"-2"-19"0,5-4-21 0,0 4-19 16,4-1-13-16,2 0-5 0,3 2 17 0,0-5-1 16,12 5-5-16,2 0-1 0,7-1 1 0,12 0-10 15,4 0 14-15,4-2-30 0,14 2-7 0,1-4-3 16,0 1-21-16,-2 1 2 0,-1-2 0 0,1 0-18 0,-4 3-9 15,-9-3-10-15,-2-2-10 0,0 2-12 16,-1-1-13-16,-3-1-4 0,-2 2-9 0,-5 0-5 16,-9 0-25-16,-1 2-31 0,-5-2-33 0,0 0-47 0,-3 0-44 15,-5 0-33-15,0 0-53 0,-5 0-56 0,0 0-43 16,0 0-926-16,0 0 409 0,-14-14 274 0</inkml:trace>
  <inkml:trace contextRef="#ctx0" brushRef="#br0" timeOffset="21903.216">18968 12080 227 0,'-14'-14'289'16,"1"3"-16"-16,-2 3-7 0,4 3-21 0,-3 2-11 16,3 1-7-16,-1 4-5 0,-2 2-2 0,4 1 4 15,-6 6-2-15,3 4 3 0,-3 4 2 0,2 7 2 16,1-2-7-16,-1 5-14 0,5 0-1 0,0 0-12 16,3 3-13-16,1-1-12 0,-3 1-17 0,3 2-19 15,1-1-8-15,2 1-14 0,2 0-6 0,1-1-13 16,-2 4-10-16,3-3-15 0,2 0-37 0,-1-1-39 15,4 1-65-15,0-4-64 0,5-1-53 0,-1 0-70 0,1-5-86 16,1 0-1124-16,0-7 490 0,6 0 328 16</inkml:trace>
  <inkml:trace contextRef="#ctx0" brushRef="#br0" timeOffset="22483.457">20016 12564 154 0,'3'-11'360'0,"1"2"-24"0,-1 1-21 0,-2 2-25 15,1 2-31-15,-2-3-16 0,3 6-16 0,-2-2-18 16,-1 3-3-16,0 0-7 0,0 0 7 0,-1 20 6 15,0-8-8-15,-3 5-16 0,3 2-10 0,-2 6-9 16,-1 4-25-16,3-5-5 0,0 1-13 0,-2 1-11 16,2-7-22-16,0 5 0 0,-1 3-11 0,1-8-3 15,-1 6-9-15,-1-6-5 0,2 0-6 0,-3 0-8 16,1 1-5-16,-2-2-3 0,4-6-8 0,-3 1 0 16,2-3-9-16,0-1-4 0,1-1-1 0,0-3-3 15,1-3 3-15,0-2-3 0,0 0-7 0,0 0-9 16,0-17 0-16,0 1-7 0,1-4 8 0,2-7-4 15,-2-3 1-15,0-5-6 0,4-13 9 0,-5-2-5 16,4 1 4-16,-4-5 7 0,1 0-9 0,0 0 0 16,-1-1-4-16,0 1 6 0,2 6-2 0,-1 13 1 0,3 2 6 15,2 2 10-15,0 6-3 0,-4 7 1 0,3 2 1 16,-1 3 8-16,-2 4-5 0,2 1-2 16,1-1-2-16,1 5-4 0,-1 0 2 0,2 2-3 0,1 2 0 15,2 2 5-15,0 4 3 0,-1-1 2 0,2 5 0 16,1 3 8-16,-3 3 1 0,3 2 5 0,-1 5 6 15,-2 2-2-15,-5 0-1 0,-1-8-2 0,-1 9-1 16,-2-5-3-16,0 4 2 0,-1-2-5 0,-3-2 9 16,0 3-8-16,-5 5-4 0,-1-5-2 0,1 1-2 15,-4 0 0-15,-1-1 19 0,0-1 0 0,0-1-9 16,1-1-12-16,3-5-19 0,0-1-39 0,0-1-52 16,2 0-54-16,2-4-50 0,2 0-51 0,0 2-60 15,2-5-53-15,3-2-58 0,1 0-1080 0,4-2 499 16,2-1 332-16</inkml:trace>
  <inkml:trace contextRef="#ctx0" brushRef="#br0" timeOffset="22630.688">20373 12732 157 0,'8'-2'284'0,"1"1"-22"0,-3 0-22 16,1-1-18-16,-2 2-13 0,-1-2-6 16,-4 2-7-16,7-2-10 0,-7 2-14 0,7-1-19 15,-7 1-16-15,6-2-13 0,-6 2-12 0,9 0-14 0,-1-2-26 16,-8 2-47-16,10 2-56 0,-2-2-65 0,3-2-73 15,1 2-683-15,-3-1 284 0,2-1 188 16</inkml:trace>
  <inkml:trace contextRef="#ctx0" brushRef="#br0" timeOffset="23085.148">20884 12443 81 0,'4'-4'363'0,"-1"1"-27"0,-1 0-27 15,2 2-34-15,-4 1-23 0,0 0-19 0,0 0-13 16,0 0-4-16,14 5-15 0,-10-1 1 0,1 1 0 16,2 4-6-16,-1 2-2 0,2-2-14 0,1 7-11 15,-2-3-9-15,5 2-16 0,-1 1-6 0,1 1-21 16,-1 0-8-16,-2 1-14 0,5 0-8 0,-5-3-8 16,0-2-11-16,1 0-7 0,-1-3-4 0,3-1-3 15,-2-1-6-15,-1-1-7 0,0-4-1 0,0 0-8 16,2 0 1-16,1-6-3 0,2-1 2 0,3-3-3 15,-2-3-3-15,0-1-2 0,-1-6-4 0,3-4-3 16,-2-2 3-16,3-1-4 0,-4-1-1 0,-2 0 0 16,0-2 3-16,-4 5 9 0,0 2 10 0,-3 2 12 15,-1 2 11-15,-1 7 13 0,-1 2 17 0,-1 0 9 16,0 1-2-16,1 2-11 0,-2 4-6 0,-3-3-8 0,3 3 0 16,0 0-2-16,-17 17 0 0,6-2 0 0,-2-1-6 15,-2 13 0-15,-4-5 0 0,-2 7-5 16,5-1 1-16,-1 2-7 0,-2 1-3 0,5 1-6 0,-6-1 0 15,1 1-9-15,2-4-2 0,0 5-4 0,-1-2-3 16,5 0-16-16,-1 2-35 0,4-5-38 0,1 3-47 16,1-2-56-16,2-2-50 0,2 2-59 0,0-10-68 15,4 0-76-15,3-7-76 0,2-4-1116 0,5-3 537 16,2-2 358-16</inkml:trace>
  <inkml:trace contextRef="#ctx0" brushRef="#br0" timeOffset="23201.881">21445 12917 3160 0,'18'-8'320'15,"-9"3"-92"-15,1 0-43 0,-6 0-23 0,4 2-11 16,-4-1-16-16,0 0-16 0,0 2-10 0,-1 0-13 16,1-1-5-16,-1 1-4 0,-3 2-11 0,3-4-7 15,-3 4-9-15,7-3-9 0,-3 2-27 0,-4 1-62 16,12-1-81-16,-5 0-121 0,3 1-156 0,-2-3-1048 16,2-1 482-16,-2-3 320 0</inkml:trace>
  <inkml:trace contextRef="#ctx0" brushRef="#br0" timeOffset="25215.953">22431 12659 45 0,'12'-12'243'0,"2"2"-22"0,1-5-24 0,7-2-16 16,-3-4-13-16,2 1-4 0,-2-4-1 0,0 2 0 15,1-3-6-15,-3 2-2 0,0-4-5 0,0 3-3 16,-3-2-9-16,-2-2-12 0,1-2-8 0,-1-2-11 15,-3 0-6-15,-2-1 0 0,1 0-11 0,-3 0-4 0,-4-1-1 16,-1 0 2-16,0 4-2 0,-5 0 6 16,4 5 17-16,-5 6-2 0,-1 2-2 0,-2 2-3 15,-5 1-7-15,1 4-12 0,0 6-3 0,0 2-7 16,-5 4-9-16,1 5-4 0,-1 1-1 0,0 10-5 0,-1 5 8 16,6 3-17-16,2 3 0 0,3 6-17 0,-1 16 6 15,4 1-8-15,5 2 4 0,3-1 8 0,3 2-14 16,4-2 2-16,2 3-2 0,3 0-5 0,1-1 4 15,0-1-5-15,6-3-1 0,-4-1-2 0,5-4-3 16,2 0-5-16,-2-3 1 0,-7-11-6 0,5 9-12 16,-4-7 5-16,-2-2 3 0,-2-3-8 0,-3 0 7 15,-1-4-9-15,-5 1 1 0,-1-8 2 0,-1 0-7 16,-3 1 6-16,-3-7-3 0,0-2 10 0,-2 0-6 16,-2-2-2-16,-6 0 5 0,5-2 0 0,-5-2 4 15,-4-4 1-15,-1 3-1 0,6-6 4 0,-1 2-4 16,1-4 1-16,-3-3-1 0,3 0-3 0,-1-1 3 15,3-3 6-15,-1 0-1 0,3 2-2 0,4 0-1 16,1-2-2-16,4-5-3 0,0 0 7 0,5 3-4 0,2-3 4 16,2 0-2-16,0 2 2 0,2 0-5 15,7-4 2-15,1-3 3 0,0 1-13 0,0 3 17 16,4-3-9-16,-1 0 2 0,0-2 0 0,-3 1 4 16,0-4 1-16,3 1-3 0,-4-4 6 0,1 1-10 0,-1-3-9 15,0 2 17-15,-3-3 0 0,-1 1-7 16,0 5 6-16,-5 1-2 0,0 1 11 0,-4 7 15 15,0 2 4-15,-1 3 5 0,1-1 16 0,-5 5 12 0,4-2 0 16,0 6 1-16,-3-3-7 0,-1 3-3 0,3 2-9 16,-3 2-3-16,0 0-8 0,0 0-5 0,0 0 3 15,5 14 0-15,-4-2-6 0,2 3 0 0,-1 2-6 16,2 2 1-16,0 6-4 0,-1-6 2 0,3 7-1 16,-3-2-2-16,4 1-1 0,1-8-3 0,0 1-2 15,3-2 1-15,2 0 6 0,0-1-8 0,2-2-2 16,3-2 3-16,-2 1-3 0,5-5 3 0,-2-2 1 15,9 0-4-15,-6-2-2 0,-2-3 1 0,3-3 1 16,-1 1 0-16,0-5 0 0,3-1-2 0,-2-6 1 0,0 0-1 16,-5 2-1-16,5-8 0 0,-5-2-4 15,1-2 3-15,-2-3-3 0,-4-2 3 0,-2 3-4 16,-1 1-3-16,-3-4 6 0,-4 3-5 0,-1 9 2 16,-2 2 6-16,0 1-7 0,-2 4 1 0,0 0-3 0,-2 1 1 15,0 5-1-15,-1 3-5 0,-1 1 4 0,-1 5 1 16,-2 0-1-16,-3 9 1 0,0 2 8 15,-2 9-10-15,4 1-2 0,-2 3 0 0,6 2 3 0,5 2 2 16,1 1-1-16,5 1 3 0,-4 2-5 0,7-5 7 16,-3 4-5-16,4 0 2 0,5-4-1 0,-3 4-3 15,9 7-4-15,-6-9-5 0,5 10-5 0,-4-10-9 16,0-4-11-16,0 3-33 0,-3-4 11 0,1 2-7 16,-4-4 1-16,1-3 1 0,-5-5-5 0,-2-3-1 15,-2 0 9-15,-1-4 8 0,0-1 7 0,-4-2 4 16,-1 0 1-16,-3-4 6 0,1 2 14 0,-5-3-2 15,2-1-10-15,-3-3 29 0,1-3-13 0,-2 1 1 16,-3-5-5-16,-1 2 4 0,0-4 4 0,2 2 5 16,-2-6 11-16,2 1-14 0,5 2 7 0,-2-3 0 15,2 0 3-15,5-2 2 0,5 3-3 0,-3 3 1 16,9-8-3-16,-2 4 0 0,3-3 7 0,6 1-7 16,2-9 3-16,0 5 6 0,5-1-8 0,3-2 2 15,0 0-2-15,2-1 3 0,-2 0 3 0,2 0 5 16,-1-3-5-16,-4 1-5 0,4 0 6 0,-5-3-2 15,1-1-2-15,1-3 5 0,-5 0 0 0,1 0-6 16,-3-1 18-16,-3 1-14 0,0-2 2 0,-1 4-6 0,-2 1 3 16,-1 4 14-16,-1 5 7 0,-4 2 5 0,2 1 1 15,-2 4 13-15,1 5 7 0,-2-5 10 0,0 8-3 16,0-2-3-16,0 2-8 0,2 2 0 0,-2 3-15 16,0 0 3-16,0 0-5 0,0 0-1 0,-6 17 0 15,3 0-1-15,-2 2-2 0,3 0-3 0,0 6 0 16,0 2-2-16,3-1 0 0,-2-1-2 0,2 1-3 15,0-2-2-15,3-4-2 0,4 4-1 0,-2-5 4 16,-1-1-1-16,4 0-3 0,0-3 2 0,0 0-4 16,0-1-1-16,1-5-6 0,-1 1 5 0,3-3-8 15,3 0-2-15,-2-3-4 0,2-2 0 0,-2 0 2 16,1-5 0-16,3-2 7 0,-6 0-6 0,6-6-3 16,-1-1 1-16,-3-5 8 0,8-5-6 0,-5 0 8 15,2-2-3-15,-1-2 0 0,-1 2-2 0,-4 2 6 0,-1 5-5 16,0 1 1-16,-2 0-3 0,-2 4 4 15,-2 1 2-15,-1 3 7 0,-1 1-1 0,1 4-6 16,-2-1 1-16,1-1 1 0,-2 3-13 0,-1 2 9 0,0 0 6 16,0 0 0-16,4 11 5 0,-4-6-4 0,-3 5 3 15,1-1-5-15,0 2-11 0,0-1 15 0,-1 3-6 16,2-1 5-16,-2 0-1 0,1 1-3 16,2-1-2-16,-1-3-2 0,1 1-3 0,1-3 4 0,-1-1-5 15,2 0 3-15,0-1-1 0,3 0-5 0,-1-3 4 16,1-1 0-16,2 1-2 0,-7-2 2 0,15-5 2 15,-6 0-6-15,3-4 7 0,0-3 6 0,2-1-10 16,1-1 2-16,0-1-2 0,5-5 5 0,-5 6-4 16,-1 2 9-16,3-2-11 0,-3 3 3 0,2 0-1 15,0 2-2-15,0 1 1 0,-4 4 3 0,0 3-2 16,1 1 4-16,1 0-1 0,-3 5 1 0,0 0-1 16,0 2 0-16,1 0 4 0,3 4-2 0,-3 0 5 15,2 1-4-15,-1 5 6 0,-2-2 3 0,2-3-5 16,0 2-1-16,0-1-2 0,2-1 6 0,0-2-7 15,1 1 6-15,1-4 2 0,0 1-1 0,1-3-2 16,-3-1 3-16,6 0-2 0,-6-3 3 0,4-2-3 16,0 0-3-16,-2-1 2 0,2-1-1 0,-2-2 3 0,-1-2-4 15,1-1 2-15,0-3 1 0,0 1 0 0,0-3-2 16,2-6 1-16,-6-2-1 0,2 6 1 16,-2-8 1-16,-5 7-4 0,1 2-1 0,-3-1 3 0,-2 4-3 15,-3 1 0-15,-2 3-3 0,-3 0-1 0,-1 3 5 16,-4 2-2-16,-2 0 2 0,-2 5-4 0,-5 1 6 15,0 3 6-15,0 1-2 0,-1 2 1 0,2 1-4 16,2 2 2-16,1 2 2 0,1-1-8 0,3 0 0 16,2 3 1-16,2 0-7 0,1 0-15 0,5 2-34 15,3-4-33-15,3 4-41 0,3-3-37 0,0 0-42 16,5-2-47-16,6 3-43 0,11-2-61 0,1-6-912 16,18 1 423-16,5-8 282 0</inkml:trace>
  <inkml:trace contextRef="#ctx0" brushRef="#br0" timeOffset="25850.739">28336 11298 157 0,'8'-3'237'0,"-3"0"-20"15,1 0-19-15,-4 3-12 0,-2 0-3 0,0 0 2 16,0 0 0-16,0 0 6 0,-11 8 2 0,1-1-12 0,0 1 0 16,-2 4-13-16,-2 3-3 0,-2 6-7 0,-3-2-4 15,4 5-5-15,-2 2 0 0,-3 1 1 16,3 2-15-16,-5 3 0 0,-6 9 0 0,3 2-7 0,2-2-4 15,-7 2-4-15,3 4 0 0,-1 1 0 0,0 2-8 16,-4 1-3-16,0-2-7 0,-2 0-4 0,2-3-7 16,-4 5-7-16,2-4-8 0,-1 1 0 15,1 0-2-15,0 0-1 0,1 2-1 0,0-2-3 0,2-1 1 16,-2-1-3-16,2 4 1 16,-1 1-3-16,-3-5 2 0,2 0 5 0,-1 3-4 0,-3-3-2 0,-3 1-4 15,-2 0-5-15,5 2-4 0,-21 18 1 0,17-26 2 16,-19 20-9-16,16-14 2 0,-18 15-8 0,0 1-5 15,0 0 0-15,2 1-6 0,0-3 1 0,-3 0-1 16,2 1 2-16,-1 1 4 0,2-1 2 0,-4 2 10 16,-1 7 3-16,1-1 7 0,-4 5 1 0,3 4-1 15,-8 1-7-15,-1-5-2 0,-9 2 0 0,12-4-8 16,-5 2-2-16,0 0-2 0,4 0 8 0,-5 3-6 16,7-4 8-16,0-1-6 0,-4 5-1 0,4-6-2 0,-2-1-3 15,2-1-5-15,3-3-1 0,9-1-4 16,1 1 3-16,6 3 5 0,13-21 4 0,-15 22-1 15,20-19 0-15,-13 21 2 0,10-22-6 0,6 2-2 0,0-2-1 16,5-1-5-16,5-3 3 0,0-3-11 0,7-14-2 16,2 0 4-16,-1-1 2 0,3-2-8 0,-1-4-7 15,5-8-1-15,0 2-19 0,2-5-27 16,2-4-59-16,-3-1-20 0,4 0-28 0,-5-2-46 0,5-4-74 16,0-1-76-16,0 0-70 0,5-12-81 0,3-2-88 15,6-10-1179-15,8-4 587 0,11-21 392 0</inkml:trace>
  <inkml:trace contextRef="#ctx0" brushRef="#br0" timeOffset="26750.223">27690 14483 56 0,'5'-12'192'0,"1"2"-1"15,2-5 7-15,-1-1 6 0,-1-1-11 0,-1 0-2 16,4-7 11-16,-3-1-3 0,2-1-9 16,1 0-1-16,1-2-8 0,-1-3-6 0,2 1-8 0,4 0-9 15,3-1-15-15,-4-1 1 0,5 3-8 0,0 1-2 16,5 5-9-16,-1 1 1 0,0 2-5 0,-1 4 1 16,-3 6-8-16,3 3-4 0,6-3 3 0,-1 5-15 15,-5 3-6-15,1 2 2 0,5 0-7 0,-7 3-3 16,5 6-4-16,-3 3-1 0,-4-2-4 0,2 5-2 15,-6-1-4-15,3 7-1 0,-4 1-7 0,-1 2 6 16,-1 3-1-16,-1 0-2 0,-3 2-6 0,0 0 2 16,-3 4 0-16,-1-3 1 0,-4 1 3 0,0 0 2 15,-5-2-6-15,1 2 1 0,-8 3 4 0,-1-2 2 16,-1 0-2-16,-8 9 3 0,-2 2-5 0,-3-3 3 16,-1 0-5-16,-3 5 4 0,-1-7 1 0,-2 3-10 15,-5-2 6-15,4 1-2 0,-4 0-7 0,0 0 0 16,3-3-5-16,-2-3 2 0,2-2-6 0,8-7-2 15,-11 8-1-15,11-10 1 0,-2 0-2 0,-1-2-1 0,1 1-1 16,2-2 8-16,2-1-2 0,1 0-3 0,-2 1 2 16,3-6 0-16,5-3 1 0,2 2 5 0,-1-4 2 15,4-1-3-15,2-2 2 0,1 0 5 16,2-1-3-16,1-2 3 0,2 0 6 0,1 1-5 0,1-2 1 16,0-2 4-16,2 2-6 0,2-2 6 0,0 0-14 15,0 0 1-15,0 0-12 0,0 0 0 16,9-15-10-16,1 7-2 0,5-2-1 0,4 2-19 0,7-6-4 15,1 1 0-15,5 2 0 0,4 0 0 0,12-5 0 16,5 6 0-16,-1-4 0 0,7 4 0 0,0-1 0 16,32-1 0-16,-25 6 0 0,32-4 0 0,-2 3 0 15,-4-1 0-15,5 4 0 0,-5-1 0 0,0 1 0 16,-29 3 0-16,2-1 0 0,27 2 0 0,-32 0 0 16,0 0 0-16,-2 0 0 0,-6 0 0 0,-15-1 0 15,0 2 0-15,0 1 0 0,-1 0 0 0,-2-2 0 16,0 0 0-16,-4 1 0 0,-7-1 0 0,-2 2 0 15,-6-2 0-15,-2 0 0 0,0 1 0 0,-7-1 0 16,1-1 0-16,-1 2 0 0,0-2 0 0,-6 1 0 16,9 0 0-16,-9 0 0 0,7 0 0 0,-7 0 0 15,0 0 0-15,0 0 0 0,7 1 0 0,-7-1 0 16,0 0 0-16,0 0 0 0,0 0 0 0,0 0 0 16,7 0 0-16,-7 0 0 0,0 0 0 0,0 0 0 0,0 0 0 15,-20-10-101-15,1 2-2597 0,-5-7 900 16,-4-2 600-16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1290.03943" units="1/cm"/>
          <inkml:channelProperty channel="Y" name="resolution" value="2064.7133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1-25T11:05:47.65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5820 3693 96 0,'-3'-16'132'0,"-3"-2"3"16,1 0 0-16,-3 0-3 0,-2-5-5 0,-4 7 2 16,-4-2 4-16,-1-2-4 0,2 6-8 15,1 3 4-15,-2 3-2 0,-8-3 2 0,-2 3-5 16,0 5-7-16,-4 5-2 0,-2 1-7 0,-1 3 4 0,-2 6 2 16,-14 6-11-16,2 4 1 0,2 1-3 0,1 6-7 15,4 3 0-15,0 3 0 0,-3 4-7 16,11 5-2-16,-2 0-6 0,5 2-4 0,0 5-3 0,6 1-7 15,7-2-7-15,1 2-5 0,8 0-1 0,4-5-9 16,9 2-1-16,5-5-1 0,-1-9-3 0,7 8-3 16,3 0-7-16,4-14 2 0,2 0-4 0,11 6-1 15,-6-10 0-15,13-1-5 0,4 1 3 0,2-9-2 16,-9-8-4-16,13-2-6 0,1-5 7 0,-1-3 0 16,0-11-4-16,-2-1 3 0,-11-1-6 0,13-11 0 15,-6-5 4-15,1-6-9 0,-6-3 4 0,-1-6-1 16,-7 0 1-16,6-28-5 0,-17 19-6 0,5-23 6 15,-13 23 0-15,-2-4-3 0,-2-27 4 0,-6 33 3 16,-3 6 3-16,-2 1 4 0,-2 11 14 0,1 2 13 16,-5 5 4-16,2 0 18 0,-6 5 1 15,6 6 12-15,0 2 10 0,1 3 14 0,1 3 1 0,1 2-7 16,-1 4-12-16,0-2-13 0,0 1-11 0,-1 4-5 16,4 0-4-16,-3 12 1 0,3 5-10 0,0 11-5 15,0 4 2-15,3 4-6 0,3 14-1 0,-5 1 0 16,3 1-4-16,0-1-3 0,0 5 1 0,2-5-3 15,-2 6-4-15,1-3-1 0,4-3-9 0,-2-3 1 16,-2-1-5-16,-3-14-3 0,2-1-1 0,2 1-8 16,0-3-6-16,-3 0 5 0,-1-13-2 0,-1-5-1 15,2-2 2-15,-3-3 3 0,1-1-2 0,0-2 14 16,-1-1-7-16,0-3 0 0,0 0 1 0,1-13 9 16,2-4-15-16,0-8-1 0,0-4 5 0,1-4 9 15,1-2-6-15,0 0 3 0,3 1-4 0,2 3 3 16,2-1-2-16,-2 3-2 0,0 4-2 0,-2 8 3 15,1 1 3-15,1 2 0 0,-2 2-1 0,1 4-1 16,2 0 1-16,1 4-1 0,1-1-3 0,4 5 6 16,-1 4-4-16,2 0-1 0,-2 2-3 0,2 6 4 15,5 5 0-15,-5 0 0 0,1 4 7 0,2 2-5 16,-6 2 5-16,7 1-3 0,-8-1-1 0,2 1 1 16,0 1 2-16,0-4-4 0,-3-2-8 0,1-6 1 0,-1 1-8 15,-2-2-2-15,2-3 2 0,-5-2-1 0,2-3-11 16,-5-1 12-16,7-2 3 0,-6-1-8 0,3-2 1 15,0-4 12-15,4-3 1 0,-1-3-1 16,3-7 6-16,-4-7-8 0,4-1 6 0,1-2-2 0,-1-4 2 16,-1-3-3-16,-2 0 3 0,-1 3 13 0,2 0-7 15,-4 3-4-15,1 0 7 0,-5 9-2 0,-1 2 4 16,0 0 8-16,-4 6 9 0,0-1 0 16,-3 2 5-16,2 2 0 0,1 2 4 0,-4 1-2 0,3 0-6 15,-7 4-12-15,8 1 3 0,-14 9-1 0,3 0 0 16,-10 9-3-16,3 4-4 0,0 4 6 0,-1 3-3 15,4 2-3-15,0 0-4 0,3-2-3 0,6 1-7 16,-1-1-11-16,5-4-16 0,1-4-3 0,2-2-10 16,3-3 4-16,4 1 11 0,0-3-17 0,-3-4-5 15,8 1 0-15,-3-6 7 0,-1 4 7 0,3-5-4 16,2-3 15-16,-1-2 10 0,1-3-12 0,2 0 3 16,1-8 5-16,-3 1 4 0,0-3-2 0,4-6 19 15,1 2 4-15,-10 4 11 0,2 0-1 0,0 0 14 16,-2 1 0-16,0 2 5 0,-3 4 0 0,0-1 0 15,-2 2-7-15,1 1-3 0,2 4-6 0,-4-4 3 16,1 2-1-16,2 2 0 0,-6 1-5 0,10 0-4 16,-1 1 3-16,-2 1-10 0,2 4 9 0,-1-2-2 15,2 2-5-15,-1 2 3 0,-5-1 3 0,5 2-4 16,-3 0-8-16,2-1 6 0,-3 0-1 0,-1-1-7 16,1 0-6-16,0-1 5 0,-1-2 1 0,0 1-6 15,-3 0 1-15,3-3 14 0,-3 1-9 0,3-1 10 16,-4-2-2-16,0 0 0 0,0 0 0 0,0 0 3 15,0 0-4-15,3-12 9 0,-3 0-10 0,-3-5 1 16,3-2 0-16,0 0 2 0,0-7-5 0,3-1-3 16,-2 8 0-16,3 0 16 0,2 1-7 0,-3 3 5 15,2 1-6-15,-4 2 1 0,4 4 9 0,-1-1-16 16,1 5-1-16,1-1 3 0,2-1-3 0,1 4 3 16,4-1 1-16,0 6-1 0,4-3 1 0,0 2-3 15,0 2 1-15,2 4 5 0,-1-4 8 0,0 7-8 16,2-5-10-16,-2 2 1 0,-1 1 5 0,0 0-6 15,4-1 5-15,-7 0 3 0,4-1-2 0,-5-2 5 16,4-2-1-16,-4-1-3 0,5-1 3 0,-5-2 3 16,6-1 3-16,2-1-4 0,-7-2 1 0,0-2-7 0,4-2 7 15,-2-4-7-15,-7 4 4 0,4-4 6 0,2-3 1 16,-6-1-11-16,2 2 0 0,-1-2 7 0,-3 2-4 16,1-2 4-16,-8 6-4 0,4 0 0 0,-3-1 2 15,1 8 2-15,-4-4 2 0,1 2-3 0,1 1-11 16,-3 2-6-16,2-1 5 0,1 4-5 0,0 0-6 15,0 0 7-15,-19 12-4 0,10 4-6 0,1 2 5 16,0 4 3-16,-4 6-21 0,8 4-7 16,3 1-5-16,1 2 3 0,5 10-3 0,0-11 9 0,8 12 1 15,2-3-3-15,4 2-4 0,-1-14 4 0,8 13-6 16,-2 1 1-16,0-3 0 0,-3-11 11 0,-2 0 9 16,1 0-8-16,-1-1 3 0,-2-3 8 0,-2 2-1 15,-2 0 14-15,-8-5-12 0,-1-3 1 0,-4-2 2 16,-1-1 4-16,-3 0 3 0,0-5-2 0,-9 2 1 15,1-2 10-15,1-4 2 0,-5-2 13 0,0 0 7 16,-3-3-1-16,-1-1 8 0,-3-3 3 0,1-2 4 16,-6-1 12-16,14-4 5 0,0 5 3 0,-5-5 17 15,1-1 5-15,6 4 9 0,2-2-12 0,0-1-9 16,2 1-9-16,3-2-7 0,1-3-4 0,8-2-7 16,-1-2-7-16,6-1-4 0,2-1 0 0,12-4-5 15,0-2-1-15,1-1-2 0,2 2-6 0,15-10-1 16,-4-1 1-16,-6 11-3 0,6-8 3 0,3-3-11 15,-4 1 1-15,-9 7-8 0,-5-3 4 0,13-6-3 16,-9-6-3-16,-5 11-1 0,-4-4 4 0,5-11-4 16,-4 13 1-16,-8 2 2 0,2 3 0 0,-3 2 8 15,-8 7 1-15,3 2 8 0,-3 3 0 0,-1 3 16 16,-1 1 2-16,1 3 2 0,-4 0-2 0,-1 1 3 16,-3 5-9-16,-2 3 1 0,-4 5 3 0,-3 6 7 15,-2 8 3-15,-1 3 3 0,2 4-6 0,5 4 8 16,-2-3-4-16,6 1-5 0,2-2-6 0,5-4 4 15,2-1-5-15,2-6-2 0,4 1-3 0,1 1-3 16,10 0-18-16,1-3-28 0,0-7-38 0,11 2-49 16,3-3-68-16,0-5-85 0,1-1-103 0,-1-6-1243 15,3 0 538-15,4-4 358 0</inkml:trace>
  <inkml:trace contextRef="#ctx0" brushRef="#br0" timeOffset="917.659">9260 3834 227 0,'-3'-10'299'0,"2"3"-27"15,-1 2-26-15,0 0-28 0,2 0-22 0,-2 3-23 16,2 2-16-16,0 0-17 0,0 0-8 0,0 0-7 15,4 16-8-15,-1-5-20 0,3 0-6 0,0 4-8 16,1 3-8-16,2 0-7 0,3-1-5 0,-7 2-7 16,5-2-6-16,-1 0-4 0,3-2-4 0,-2 1-5 15,-1-2-4-15,0-5-10 0,0-1-3 0,-2 1-7 16,1-2-2-16,-1-2 1 0,3-2 3 0,-1-1-2 16,-2-2 1-16,5-2-4 0,-4-5-1 0,-1 1 3 15,5-8 0-15,-3-1-2 0,-2-1 5 0,2-4 9 0,0 5 4 16,-1-4 10-16,-3 0 16 0,3 2 24 15,-2 3 24-15,-2 2 27 0,-3 3 6 0,0 0 3 16,2 2-7-16,-3 2-8 0,1 1-16 0,-1 1-9 16,0 3-19-16,0-4-8 0,0 4-15 0,0 0 1 0,0 0-7 15,0 0-1-15,3 20-8 0,-6-7-9 0,2 4 5 16,1 2-4-16,0 5-6 0,0-4-10 0,4 4-17 16,0 1-11-16,-3-4-10 0,4-4-23 15,-1 2-18-15,2-1-2 0,1-4-10 0,-5-3-1 0,2-1 8 16,4-3 10-16,-2 1 3 0,0-3 5 0,1-3 5 15,-2-3 5-15,-5 1 10 0,13-9 2 0,-6 0 11 16,2-8 9-16,0-3 13 0,3-3 10 16,-2-2 6-16,0 1 11 0,0 1 5 0,-2 5 7 15,-1 1 9-15,-1 0-1 0,2 6 6 0,-5 1-11 0,4 2-1 16,-2-1-9-16,0 6-4 0,1 1 5 0,2-1-15 16,0 3-2-16,1 3 0 0,1 2-3 0,0 1-2 15,-2 2-1-15,5 4 0 0,-4 2-2 16,1 1 3-16,-1 3-7 0,0 7 0 0,-3-6 2 0,1 6-3 15,-5 1 6-15,4-2-8 0,-3-5 3 0,1 5-14 16,-2-8-6-16,0-4-2 0,0-1-10 0,1-5 2 16,-3 1 16-16,1 1-3 0,0-6 1 0,1 2 0 15,-1-1 23-15,-1-3-9 0,0 0-2 0,0 0 2 16,1-17-4-16,4 1-2 0,-4-1 2 0,-1-10 5 16,4 2-1-16,0-1 6 0,1 0-2 0,-1 0-2 15,1 9 0-15,0 0 2 0,3 1-1 0,-5 7 0 16,3-1 0-16,-1 3-12 0,4 0 7 0,-4 1-1 15,4 1 3-15,0 2-2 0,1 2 1 0,2 1-1 16,-2 0 2-16,10 4 2 0,-7 0-2 0,5 3 1 16,1 0-1-16,9 4 0 0,-12 0-8 0,4-2 5 15,7 4-5-15,-4 2-12 0,3 0-37 0,-2-2-36 16,1 2-50-16,-2 6-70 0,0-2-71 0,3-1-76 16,-2 0-997-16,-1-4 451 0,-5-3 298 0</inkml:trace>
  <inkml:trace contextRef="#ctx0" brushRef="#br0" timeOffset="1299.747">10990 3556 3508 0,'5'-11'180'16,"3"3"3"-16,-2 1-80 0,-2 4-49 16,1 0-21-16,-1-1-23 0,-3 1-10 0,-1 3 23 15,0 0-22-15,9 9 8 0,-5-4 5 0,0 6-5 16,0 1 4-16,1 5 7 0,-1 7-8 0,2 2 5 0,-2 1 2 15,2 2-5-15,1 4 3 0,-1 3 0 0,1-2-5 16,-4 0-1-16,4 2-5 0,-2-2 3 16,-1-4 2-16,0-1-22 0,-2-2 0 0,1-10-4 15,1-3 22-15,-3-2-23 0,1-4 0 0,1-1 8 16,-2-2 6-16,-1-5 3 0,0 0 9 0,0 0-11 0,-4-23 1 16,2 2 0-16,-1-8-5 0,-2-6 1 0,-5-17 4 15,2 1-2-15,3-3 6 0,0 2 0 16,0-1-2-16,0 4 7 0,2 1 11 0,2 13 5 15,-3 0 6-15,4 5 11 0,0 1 1 0,0 2-12 0,4-1 5 16,-3 12-9-16,2 0 8 0,1 0-17 0,-2 5-8 16,6 1 3-16,1 1-6 0,5-3-4 0,4 0 4 15,0 3-13-15,2 1-4 0,8-2-17 16,1 3-10-16,2 3 13 0,-3 0-25 0,4 4-52 0,-4 1-40 16,0 4-51-16,-8-3-67 0,1 5-49 0,-3 0-841 15,-4 4 383-15,-2 0 256 0</inkml:trace>
  <inkml:trace contextRef="#ctx0" brushRef="#br0" timeOffset="1464.305">11090 3701 253 0,'-5'8'262'0,"1"-4"-27"0,0-4-27 16,3 3-19-16,1-3-14 0,1 5-18 0,-1-5-6 15,13 1-15-15,1-2-13 0,6-3-12 0,10-1-11 16,3-1-10-16,3 1-12 0,2 0-30 0,-2 1-39 15,-2-1-59-15,5 2-74 0,-6-1-92 0,-4 3-429 16,-7 1 215-16,-3 1 142 0</inkml:trace>
  <inkml:trace contextRef="#ctx0" brushRef="#br0" timeOffset="1658.785">11265 4073 253 0,'0'0'256'0,"0"0"-23"0,0 0-24 16,0 0-20-16,15-5-20 0,-2 0-16 0,5 1-16 15,0-1-17-15,3 0-9 0,9-2-21 0,-1 0-31 16,-1 5-36-16,4-3-38 0,0 2-69 0,3-1-39 16,-1 0-47-16,-2 0-368 0,4 4 180 0,2-3 120 15</inkml:trace>
  <inkml:trace contextRef="#ctx0" brushRef="#br0" timeOffset="2932.953">12268 3756 166 0,'0'-19'247'0,"-4"-1"1"0,-1 4-8 0,0 2-10 15,-3-6-12-15,-1 5-16 0,-1 1-7 0,-6 0-12 16,-1 3-10-16,-10-1-16 0,-4 3-8 0,3 6-9 15,-4-1-19-15,-2 6-9 0,-1 0-8 0,0 5-16 16,3 2-7-16,5 0-9 0,2 4-9 0,2 4-8 16,13-1-1-16,-9 6-6 0,6 4-4 0,4 0-11 15,3 0-7-15,2 2-7 0,7 0 10 0,-1 1-12 16,5 1-6-16,0 1-1 0,5 1 0 0,1 0 8 16,1-1-14-16,2 14-1 0,2-14 0 0,-4 2 0 0,3-1-1 15,2 13 3-15,-6-11 2 0,4 9-4 16,-6-12 1-16,-2-1-3 0,0 4 5 0,0-5-5 0,0 0 18 15,-3-4-16-15,-2-6-2 0,2-5 2 16,-1 3-1-16,-2-5 2 0,-1 0-1 0,1-7 3 16,-2 3 7-16,3-3 7 0,-3-1 11 0,2-4 2 15,-3 0-3-15,10-8-2 0,-5-4-4 0,3-5-3 16,4-9 13-16,0-6-15 0,2-1-5 0,4-11 2 16,-1-6-4-16,-2-5-3 0,4 3 4 0,-3-7-7 15,1 2-2-15,-2 2 4 0,0 4 3 0,-4 7 12 0,-3 14 15 16,2-1 15-16,-6 4 11 0,1 9 14 0,-3 4-2 15,0 4 4-15,1 2-2 0,-1-1-6 16,2 1-9-16,-4 5-15 0,0 0-1 0,0 3-2 0,0 0-4 16,0 13-2-16,1 1-7 0,3 4 1 0,-1 6-3 15,3 5-1-15,-1 1-5 0,-4-1 4 0,6 5-5 16,-3 0-5-16,-2 1 4 0,6-2-5 0,-3-3-7 16,4-6-11-16,-1 1-2 0,-1-7-5 0,2-2-16 15,-1 0-7-15,6-3-13 0,-4-5-1 16,4 1-5-16,4-5 2 0,0-3 5 0,-4-2 6 0,5-6 9 15,-1-3-5-15,5-7 4 0,0-4 23 0,0-5-18 16,-5-4 5-16,8-9 2 0,0-3 8 0,-9 9 9 16,2 1 2-16,-1 3 19 0,-3 1 8 0,2 0 3 15,-8 5 27-15,0 4-6 0,-2 5 7 0,1 5 7 16,-4-2 1-16,1 5 0 0,-2-3-5 0,-2 4-8 16,2 1-8-16,-2 2-4 0,-1-3-4 0,0 5-8 15,5-1-3-15,-5 1-2 0,0 0 2 0,0 0-11 16,8 10 0-16,-7-3-4 0,0 0-13 0,3 1-16 15,0 3-7-15,-2 1-19 0,1-4-18 0,1 4 13 16,1-4-26-16,0 1-10 0,0 0-3 0,-1-2 5 16,2-2 4-16,3 0 11 0,-2-1 14 0,0-4-8 15,2 0 7-15,3-1 8 0,-2-2 0 0,2-2 6 16,-1 1 5-16,1-1 11 0,0 1 4 0,-4-1 4 16,1 0 4-16,-4 2 7 0,4-1-2 0,-4 1 5 15,-1 2 13-15,-4 1-13 0,9-1 2 0,-9 1 7 16,10 4 3-16,-5-1-1 0,-1 4 4 0,4-3-6 15,-2 4-4-15,3 1 1 0,-4 2-10 0,5-2 16 16,-2 5-9-16,1-3 2 0,-1 3 2 0,-1 0-1 16,1-4 7-16,1 1-13 0,-1-3-8 0,-2 2 0 15,2-3-9-15,2 1 4 0,0-6-5 0,-1 0-7 16,1-4 9-16,3 0-1 0,2-8 1 0,2-1 1 0,-2-1 4 16,6-9 2-16,-6-4 4 0,2 0 1 15,-1-6 2-15,-1-2-1 0,2-14 11 0,-5 1 6 16,2 0 10-16,-4-1 3 0,0 0 8 0,-5 12 3 15,3-12 15-15,1 14 5 0,-4 3 16 0,1 3 36 0,1 2 17 16,-6 8 22-16,-1 7 6 0,0 0-8 0,1 1-15 16,-2 4-18-16,1 3-9 0,0 2-20 15,0 0-4-15,0 0-7 0,-8 11-9 0,2 4-5 16,1 2 0-16,-4 8-9 0,0 3-6 0,5-1-5 0,4 4-10 16,-6 1-13-16,5 0-13 0,1 1-13 0,1 1-12 15,2-4-9-15,3-1-11 0,0 0-3 0,1-4-11 16,-1-8-5-16,4 0-15 0,-1-3-9 15,-1-5-3-15,-3 2-1 0,4-5 11 0,-3-1 10 0,-2 1 8 16,1-3 6-16,2-3 12 0,0 0 5 0,-7 0-4 16,12-3 15-16,-6 2 0 0,1-3 11 0,-1 2 12 15,-2 0 1-15,-4 2 5 0,6-1-6 0,-6 1 5 16,4-1-9-16,-4 1 1 0,0 0 5 0,12 5 1 16,-6 1-1-16,0 0-5 0,3 3 7 0,0-1 6 15,5 6-10-15,-3 3-1 0,5 4 3 0,-4 0-5 16,-1-3 8-16,-1 7-4 0,3 1-5 0,-8-1-9 15,4-2 2-15,-1 0-3 0,-2 1 6 0,1-6-11 16,-1 7 2-16,-2-8-2 0,0-2 5 0,-2-3 1 16,1-1 0-16,-2 1 3 0,-1-1 3 0,3-2-2 15,-3 1 3-15,0-3 4 0,-3 1 4 0,0 1-3 16,-3-1 5-16,2-1-3 0,-1 1 3 0,-4-2 1 16,0-2-4-16,0 2-2 0,-1-1-27 0,-3-1-48 15,-1-3-61-15,-4 1-66 0,-1-2-101 0,2-2-1089 16,-8-10 466-16,1-1 310 0</inkml:trace>
  <inkml:trace contextRef="#ctx0" brushRef="#br0" timeOffset="3052.26">13703 3725 197 0,'29'-17'205'0,"1"1"-54"0,-5 1-45 15,2-5-62-15,-9 8-66 0,-8 1-205 0,-2 1 75 16,-8 0 50-16</inkml:trace>
  <inkml:trace contextRef="#ctx0" brushRef="#br0" timeOffset="4268.897">5709 5087 160 0,'-33'3'184'0,"1"-1"-14"0,2 1-10 0,10-2-7 16,3 2-7-16,3-2-15 0,1 1-5 0,2-1-8 15,1-1-8-15,3 1-6 0,1-1-6 0,6 0-7 16,-12 0-7-16,12 0-8 0,-5 3-6 0,5-3-7 15,-2 2-2-15,2-2-3 0,0 0 1 0,0 0-2 16,4 7-5-16,-1-3 7 0,5-3-1 0,-2 2 0 16,5 1-5-16,5-1 1 0,-3 1-1 0,1-1 1 15,13 2 1-15,-8 2-1 0,8-4 3 0,1 1 5 16,7-3-3-16,0 1 1 0,3 0 8 0,1 1 1 16,11-1 0-16,4-1-1 0,0 1-1 0,4-2 5 15,-2 0-2-15,3 0-3 0,-4-3-4 0,1 4-3 16,3-2 4-16,-3-1-5 0,2-3 1 0,-1 3-10 0,4 2 6 15,-2-3-4-15,0 1 4 0,-3-4 4 16,6 4-2-16,0 0 2 0,1 0-7 0,-1-1 2 16,0 3-1-16,3 0 3 0,-5-3 4 0,5-1-5 0,2 1-3 15,-2 4-3-15,28-5 2 0,-30 3-3 0,-1 1 1 16,3 0-5-16,2 0 3 0,24-3-8 0,-30 3 3 16,4 0-5-16,-1-1 1 0,-1 1 3 15,4 1-2-15,-3-1-4 0,4-1 4 0,24-3-3 0,-32 4-1 16,4-2-5-16,2 1 3 0,0 0 0 0,-1 1 0 15,1 1-1-15,26-2 1 0,-32 2-6 0,3-5 3 16,1 4-3-16,2-2 0 0,24-2-3 0,-28 4 0 16,5-1-1-16,-2-2-3 0,26 0 0 0,-30-1 6 15,2 4-12-15,0-2 1 0,3-3 2 0,-1 2-3 16,0-1-5-16,0-1 2 0,-1-2 0 0,-1 2 1 16,1 0-2-16,-2-2-3 0,3-1 0 0,-3 4 2 15,-2-2-2-15,2-1-1 0,1 0-1 0,-2 0-2 16,-2 3 1-16,1 0 2 0,-4-3-3 0,2 3 1 15,-1 1 0-15,1-4 1 0,-2 1-1 0,0 0 1 0,-1-1 0 16,0 2-1-16,2-1 3 0,-4 0-19 16,2 2 2-16,2-1 1 0,-3-1 2 0,-1 1 5 15,4 3 1-15,-1-5 1 0,-1 2 2 0,7 1 5 0,-2-2 0 16,0 1 0-16,0-1 1 0,1 0 0 16,-1 0 0-16,0 2 1 0,-2-3 3 0,2 4 0 15,0 2 0-15,-3-5 5 0,5 2-1 0,0-2 7 16,0 0 1-16,-2 3-3 0,-2-1 3 0,4-2 1 15,-1-1 3-15,0 7 0 0,6-5-4 0,-2-4 4 0,0 3-1 16,26-5 3-16,-27 4-2 0,-3 2 3 16,2-3 2-16,2-1-6 0,-1 2 3 0,-2 2-1 15,1-2-1-15,-2 2-3 0,-2 2-3 0,1-6 1 0,3 6 3 16,-4-2-2-16,-1 1 3 0,-4-1 3 0,1 2 0 16,-4 3-1-16,-16-3 8 0,1 1 8 15,-3 2-2-15,0-4 0 0,-4 1 8 0,-1 1-3 0,-5 0-1 16,-2 1-2-16,-4 1 0 0,2 0-5 0,-3-3 10 15,-2 3-14-15,-1 0-7 0,-3-1 6 0,2-2-10 16,-4 2 0-16,-2 2-15 0,1-2-20 0,-7 1-27 16,8-2-45-16,-5-1-61 0,-3 3-66 0,2-4-93 15,-2 4-104-15,-16-10-90 0,-14 0-1482 0,-7 1 659 16,-15-3 438-16</inkml:trace>
  <inkml:trace contextRef="#ctx0" brushRef="#br0" timeOffset="5300.549">6371 6556 32 0,'0'0'255'16,"6"8"-19"-16,-3-2-16 0,1 5-3 0,1 5-3 15,2 8-4-15,-3 3-9 0,-1 7 0 0,-1 1-8 16,0 12-4-16,-2 2-15 0,-4-2-10 0,-1-1-4 16,3 2-19-16,-2-13-12 0,-2 13-8 0,2-1-4 15,-1 1-17-15,-4-1-12 0,3 3-3 0,-4-14-8 16,-3 6-1-16,0-9-8 0,-1 1-11 0,4-1-3 15,-3-3 2-15,0-3-7 0,2-1-9 0,-1-10-1 16,3-2-1-16,-1-7 2 0,1 2 15 0,1-5 2 16,1-1 7-16,-1-5-10 0,-1-3-6 0,-1-4 8 15,-1-11-14-15,-1-9-5 0,-2-17-3 0,4-9-1 16,3-2-8-16,1-28 4 0,2-1-12 0,4 1 7 16,4 0-1-16,5 3 3 0,-1 29 7 0,3 3-3 15,-2 15 18-15,6-11 7 0,-2 15 6 0,-1 2-4 0,0 3 0 16,2 1 9-16,4 3-17 0,-1 0-4 15,2 3-5-15,3 4-7 0,-6 4-1 0,7-2 1 16,-2 6-6-16,-3 0-3 0,5 3-2 0,-2 1-5 16,7 2-3-16,-2-3 3 0,-3 4-9 0,8 2 4 0,-3 3-1 15,3 0-8-15,-6 4-17 0,1 0-28 16,-1 4-32-16,-3-1-46 0,-4 2-44 0,-5 1-30 0,-2 1-42 16,2 7-44-16,-5 4-52 0,-7 2-1003 0,-2 0 445 15,-7 2 296-15</inkml:trace>
  <inkml:trace contextRef="#ctx0" brushRef="#br0" timeOffset="5461.627">6373 7065 1 0,'-1'3'281'0,"1"-3"-29"0,0 0-24 16,5 3-19-16,-5-3-23 0,17-5-14 0,-2 1-6 16,2-2-4-16,9-2-5 0,4-2 0 0,-2 0-16 15,8 3-11-15,-4-1-7 0,1 1-17 0,-2 3-6 16,-1 1-20-16,1 3-31 0,-9 0-38 0,-4 1-45 15,1 4-47-15,-4 1-55 0,0 3-54 0,-6 3-568 16,-1-1 254-16,-5 3 168 0</inkml:trace>
  <inkml:trace contextRef="#ctx0" brushRef="#br0" timeOffset="5669.185">6460 7507 105 0,'-5'-10'232'16,"5"10"-21"-16,5-7-16 0,-1 3-12 0,1 0-11 16,3-3-1-16,3 2-13 0,1-1-7 0,-2 0-7 15,3 1-18-15,4 1-9 0,0-1-12 0,2 1-11 16,-2 0-12-16,2 0-12 0,4 1-37 0,-5 3-37 16,1 0-52-16,3 0-65 0,5 0-51 15,-8 0-494-15,4 3 222 0,-2-2 148 0</inkml:trace>
  <inkml:trace contextRef="#ctx0" brushRef="#br0" timeOffset="7166.567">7690 7181 39 0,'0'-9'241'0,"-2"0"-11"16,2-1-9-16,-2-2-20 0,-1 0-9 0,1 0-4 16,-2 1-1-16,0-2-5 0,-1 2-8 0,-4-3-9 15,1 2-15-15,-1-4-3 0,-2 4-6 0,2 5-12 16,-2-1-11-16,-2-3-13 0,-3 5-7 0,1 4-13 16,-3 2-7-16,-4 2-7 0,-7 1-8 0,3 4-4 0,7 2-6 15,-1-2-5-15,2 3-8 0,1-2-3 0,2 4-5 16,2 1-3-16,5-4 1 0,1 3-6 15,0-2-4-15,6 1 0 0,0-1-5 0,1 2 1 0,1-2-2 16,3 0 0-16,1 0 1 0,1-2-4 0,6 2-5 16,-3 0 3-16,5-2 2 0,0 4-6 0,8 5 8 15,1-1 0-15,-2 2 7 0,1 3-4 0,1 0 8 16,-4 3 12-16,3 4-15 0,1 2 9 0,4 10 5 16,-9-8 8-16,2 16 5 0,-2-5 2 0,-5 6-7 15,5-4 5-15,-5 2-3 0,-2-13-6 0,0 13-10 16,1-1 4-16,-2-1-2 0,-5-9 6 0,3-5-9 15,-4 0-4-15,1-2-3 0,0-3-6 0,0-9 2 16,-1-1-4-16,-3-7-1 0,3 1 6 0,-1-4-6 16,-2-2 2-16,-1-4-5 0,0 0 3 0,9-20-2 15,-5 2 1-15,2-11-1 0,3-17-7 0,-3 11 4 16,1-20-7-16,6-29-3 0,-8 30 6 0,2-27-6 16,-3 0 14-16,-1 21-16 0,-2-27-1 0,3 2 5 15,-2 30-6-15,-4 4 4 0,-2 3 6 0,-1 17 11 0,4 2 12 16,-3 3 14-16,1 7 12 0,2 8 16 0,0 0-7 15,-1 5-6-15,1 0-2 0,1 1-14 16,0 5-2-16,0 0-1 0,1 17 1 0,1 0-2 0,2 3-3 16,-1 7-3-16,3 2 0 0,1 2-2 0,-2-2-7 15,3 2 0-15,0 3 0 0,-1-3 8 16,1-1-14-16,2 0-2 0,-1-6-2 0,3 3-1 0,-5-11-1 16,4 1-7-16,0-1-8 0,-1-3-13 15,-2-4-5-15,3-1-6 0,0-2 2 0,-1-4-10 0,0-2 2 16,2-1 1-16,-1-3-6 0,-2-6 3 0,3-7-1 15,3-5 12-15,-1-6-5 0,-1-3 4 0,-2 1 5 16,1-3 3-16,-1 0-1 0,-2 3 16 0,0 1 8 16,1 0 1-16,-6 11 11 0,1 0 12 0,-1 1 11 15,0 8 8-15,0-2 0 0,-4 5 6 0,1-2-9 16,-1 5-6-16,0-1-5 0,0 4-4 0,0 0 0 16,0 0-2-16,0 0 0 0,6 16-2 0,-3-4-4 15,-2 2-6-15,-1 3 4 0,0 1-2 0,0-1-3 16,3 4-2-16,-2-3-6 0,-1 1-12 0,1-2-10 15,3 0-21-15,-1-5-16 0,1-2-15 0,-2 1-1 16,6-3-15-16,-2-2-5 0,1-1-3 0,-1-4 14 0,2-1-3 16,3-1 3-16,-1-4 10 0,2-3 7 0,-2-6 8 15,0 1 4-15,3-4 3 0,0 2 9 0,-3-1 14 16,0 1 0-16,-1 2 22 0,-2 2 13 0,-1 2 9 16,0 1 3-16,-2 3 8 0,0 2 9 0,-3-3-16 15,3 5-1-15,-4 1 3 0,0 0 1 0,0 0 3 16,13 10-4-16,-8-5 6 0,3 5 0 0,-3-3-7 15,0 4 0-15,4-1 1 0,-3 1-7 0,2 0-1 16,1 1 2-16,0-1-8 0,-2-2 3 0,1 0-4 16,0 0-3-16,2-2-4 0,0 1-9 0,-1-5-11 15,1 0-5-15,1-3-4 0,-1-3 5 0,1-3-2 16,4-5-7-16,-3-1 9 0,1-4-1 0,0-9-1 16,1-2 3-16,-5-4 4 0,2-2 4 0,-3-17-6 15,0 3 5-15,-2-6 10 0,-2 4 1 0,-4 1 12 0,0-2 7 16,0 5 14-16,-1 9 7 0,-3 6 17 15,0 1 27-15,0 3 10 0,3 8 27 0,-2 7 8 16,2-1 7-16,0 3-8 0,-2 2-14 0,2 2-14 0,-2 2-9 16,3 3-9-16,0 0-6 0,-5 16-5 0,4 0-7 15,1 0-4-15,-4 12-8 0,3 0-1 0,1 4-6 16,-3 1-3-16,6 2-3 0,-3 2-1 0,4-3-9 16,3 12-6-16,-3-10-4 0,1-5-12 0,-1 0-20 15,4-1-15-15,1-4-4 0,-3-6-13 0,3 2 1 16,-1-6-29-16,3-2-13 0,-2-4-7 0,0-3 3 15,2-2 1-15,0-3 9 0,2-4 6 0,-1-3 2 16,3-3 15-16,-2-4 5 0,0-1 1 0,1-3 11 16,-2 0 5-16,-2 0 1 0,0-1 8 0,-1 3 11 15,2-2 9-15,-4 3 5 0,-2 1 3 0,2 3 6 16,-2 1 2-16,-4 5 4 0,3-2-4 0,0 0-5 16,-2 3-1-16,-2 2 4 0,8 0 9 0,-8 0-11 15,6 9 0-15,-1-3 1 0,2 6-2 0,-3-2 0 0,3 5-1 16,0 3 4-16,-4-1-6 0,4 3 3 15,-2-2-1-15,5 5-6 0,-5-6-3 0,2 0-3 16,0 0-14-16,4-1-4 0,-2-6-5 0,0 0-3 0,3-3 9 16,1-4 0-16,0 0-4 0,-3-3 8 15,4-1 3-15,0-4 3 0,3-1-2 0,-1-2 7 0,-1 0 4 16,0-2 5-16,-1-3 22 0,-3 5 7 16,-2 0 16-16,0 1 12 0,0-2 5 0,0 4 9 0,-5 2-12 15,1 0 5-15,-1 2-12 0,-4 1 12 0,10 6 9 16,-6-1 6-16,1 7-2 0,-1-2-3 0,-3 8 0 15,-1 1-4-15,3 5-8 0,-2 0-3 0,0-4-8 16,2 4-6-16,-3-4 2 0,0-2-9 0,1 10-4 16,-2-9-6-16,6 9-15 0,-5-9-23 0,1-1-39 15,2 8-62-15,-1-2-38 0,6 1-17 0,1-1-68 16,4 0-75-16,-3-9-97 0,-1 0-1156 0,6-5 521 16,-3-2 348-16</inkml:trace>
  <inkml:trace contextRef="#ctx0" brushRef="#br0" timeOffset="8602.043">14062 5421 72 0,'1'-7'206'0,"2"0"8"15,2-2-3-15,-4-1-6 0,0 3-3 0,2-1-6 16,1-2 7-16,-3-1-2 0,-1 2-3 0,3-2-10 16,-2 4 3-16,-1-4-1 0,-1 4-5 0,1-2 16 15,-3 2 2-15,-1 4-7 0,0-5-18 0,-2 2-17 16,-3 3-7-16,-4 1-16 0,-6 0-15 0,0 4-8 0,-10 3-1 15,-1 4-24-15,1 0-8 0,-3 6-7 0,1-2-6 16,4 2-8-16,-1 3-1 0,0-1-9 0,3 1-3 16,3-2-10-16,3 4 0 0,2-6-7 0,3-2-6 15,5 3 1-15,3 1 4 0,2 2-11 0,1-1-1 16,7 0-1-16,0 2-7 0,8 3 5 0,3 0-4 16,7-1 3-16,1-1-3 0,5-3 0 0,3-1-2 15,0 0 0-15,5 1-1 0,1-3 1 0,-4-2-4 16,5 0 1-16,-5 0-2 0,-3-2 0 0,1 3 0 15,-4-3-2-15,-7 0 0 0,-3-2 3 0,1 2-2 16,-8-3-2-16,3 0 1 0,-3 0 1 0,-4-4 0 16,0 4-2-16,0-3 1 0,-2 1 19 0,-2 2-1 15,-2 1 8-15,0-2-2 0,-4 3 12 0,-1 0-10 16,-2 1 1-16,-2 1 0 0,-4 2 5 0,-4-4-14 16,1 2-1-16,-1 2-1 0,-6 0-1 0,6-4 0 15,-2 2 1-15,2-2-4 0,-1 0-6 0,-2 0-14 16,4-4-24-16,-2 2-27 0,6-3-33 0,0-2-29 15,0 1-32-15,3-6-30 0,-1 1-40 0,6-3-53 0,-2-2-25 16,3-5-35-16,3-5-933 0,3-1 423 16,6-10 280-16</inkml:trace>
  <inkml:trace contextRef="#ctx0" brushRef="#br0" timeOffset="9037.978">14278 5396 177 0,'15'-14'238'16,"-7"5"-12"-16,0 0-12 0,-1 1-11 0,-3 1-15 15,1 2-16-15,-1 2-12 0,1 2-7 0,2 1 4 16,4 3 13-16,-5 0-4 0,4 4-8 0,3 6-3 16,-1 3-3-16,3 6 3 0,-2 3-8 0,-3 3-7 15,0 0-9-15,1 3 2 0,-1 3-7 0,-2-3-12 16,-2 3-7-16,-1 0-12 0,-1 0-7 0,0 2-7 16,-3-5-11-16,0 0 0 0,4 1-10 0,-2-4-12 15,-3-3-2-15,-3 1 1 0,1 2 1 0,-1-7-13 16,2-6-3-16,0-2-4 0,1-4 2 0,-3 1-5 15,2-3 5-15,1-2 4 0,0-1 0 0,0-1 14 16,0-3-5-16,0 0-5 0,0 0-1 0,-9-12 1 16,6 0 0-16,-2-2-7 0,0-6 1 0,0-3 0 15,5 5 2-15,-4-9 3 0,3 7 4 0,1-4 5 16,0 6 5-16,0 1-3 0,5 1 4 0,-3 5-6 16,1-2-1-16,4 1-5 0,-1 0-4 0,3 2-2 0,2-2-9 15,-2 5 4-15,0 0-1 0,4 0-2 0,1 2-4 16,-2 1-3-16,2 1-4 0,4 2 0 15,-4 2-4-15,-1 2-4 0,0 2 2 0,2 2 1 0,0 2-1 16,-2 3 0-16,-1 1 3 0,0 1 2 0,-3 0-5 16,1 5 0-16,-5-2 3 0,3 3-2 15,-7 0-1-15,3 6 0 0,-5-2 1 0,-2 4-13 0,3 2-27 16,-5-3-47-16,3-3-62 0,-1 2-63 0,-1 1-56 16,-1-8-68-16,5 0-81 0,-4-8-1053 0,4 2 488 15,0-7 324-15</inkml:trace>
  <inkml:trace contextRef="#ctx0" brushRef="#br0" timeOffset="9196.002">14977 5938 287 0,'3'-9'321'16,"0"5"-31"-16,-3-4-17 0,4 0-16 0,-4 2-23 16,3-1-24-16,-1-1-20 0,2 3-20 0,-1-3-18 15,2 4-25-15,0-5-32 0,6 1-41 0,-3 2-51 16,2 0-67-16,4 1-62 0,2-2-98 0,2 1-527 15,7-4 251-15,-1-1 166 0</inkml:trace>
  <inkml:trace contextRef="#ctx0" brushRef="#br0" timeOffset="11034.006">15857 5327 3522 0,'3'-9'149'0,"1"-2"-56"0,-9-3-51 0,1 4 34 0,-4 1 9 15,2-1 6-15,-3 5 4 0,-3-1 8 0,3 0-10 16,0 5-2-16,-1 2 2 0,1 5-1 0,-6 3-7 16,2 7 5-16,-7 6-2 0,4 4-5 0,1 4-6 15,1 4-4-15,-4 12-4 0,7-3-5 0,2 3-7 16,1-10-5-16,6 12-4 0,4-11-6 0,3-1-3 16,3 8-2-16,1-10-4 0,1-2-3 0,5-3-5 15,2 2-3-15,2-7-6 0,4 0-7 0,1-3-14 16,3-1-6-16,0-8-11 0,4 1-11 0,2-4-8 15,3-3 2-15,1-5 2 0,1-1-4 0,-1-4-2 16,3-4 1-16,-6-2-4 0,1-4 0 0,-3-3 5 16,-2-4-3-16,10-8-3 0,-12 4-1 0,7-11 0 15,-3-3 4-15,-11 10 5 0,0-1 5 0,-5-2-3 16,0 5 14-16,-7 0 2 0,-7 7-1 0,-1 3-2 16,-2 0 9-16,-4 3-8 0,-3 2 2 0,-1 5-6 15,-5 1-1-15,-6 1-11 0,2 4-4 0,-4 2-11 16,-7 4-13-16,6 1-7 0,6 0-11 0,-2 3-14 15,5 0-12-15,-2 1-11 0,5 2-7 0,3-1-8 0,2-2 0 16,2 0 0-16,3-2 5 0,1 0 14 0,1-1 8 16,3-2 8-16,2 2 6 0,2-2 12 15,1-3 8-15,3 2 7 0,0-4 8 0,1 1 5 16,1-5 5-16,-1 3 13 0,6-4 12 0,-6 6 8 0,1-3 6 16,-1-3 13-16,-2 5 4 0,0-1 1 0,-1 0 0 15,-4 1 4-15,6 4-1 0,-5-2 0 16,0 1 1-16,4 5 4 0,-4 0 4 0,0 3 2 15,1-1 0-15,0 1-5 0,-1 5 3 0,1-1-1 0,1 2-5 16,0 0 2-16,-3 1-1 0,3 0 0 0,0-1-3 16,0 2-3-16,0-4 1 0,1 3 0 0,0-3-1 15,1-2-3-15,-4-3 1 0,3 0-4 0,-2-2-2 16,3-3 1-16,0 0 2 0,0-4-1 0,1-2 1 16,1-2 8-16,2-1 5 0,-5-4 5 0,3-3 12 15,1-3 8-15,-1-7 11 0,0-4 5 0,2-3 6 16,-3-3 6-16,-2-2 18 0,-3 2 6 0,2-3 17 15,-1 1 14-15,0 1 6 0,-5 3 34 0,0 3 3 16,-2 8 15-16,3 1 0 0,-4 5 0 0,-1 3 0 16,1-1-8-16,0 5-15 0,0 1-15 0,-1-2-22 15,1 4-15-15,0 3-12 0,0 0-9 0,0 0-8 16,-4 15-8-16,0-2-4 0,-1 3-7 0,0 6-6 16,-2 4-5-16,2 3-7 0,1 2 0 0,-1 0-4 15,-1 3-6-15,0 0-2 0,-1-2-2 0,5 0-5 16,-1 2-14-16,-1-3-12 0,2-1-21 0,-1-2-28 15,3-1-24-15,0-3-13 0,0-8-13 0,1-3 4 16,2-4-2-16,-2 1 16 0,2-4 1 0,-2 0 19 0,2-6 20 16,-3 0-9-16,9-9 7 0,-2 1 0 0,6-8 17 15,1-9 11-15,3-4 10 0,-4-2 19 0,3 1 4 16,-2-3 9-16,0-1 12 0,-4 4 12 0,3 4 8 16,-3 0 11-16,-2 9 1 0,2 2 4 0,-6 3 1 15,1 2-5-15,-1 0-8 0,-3 5-9 0,2 0-9 16,-2 1-5-16,3 4-4 0,-4 0-4 0,13 5-6 15,-8-1 2-15,3 4-4 0,-3 4-1 0,3 3 0 16,2 2 0-16,-3 0-8 0,-2 0-6 0,3 8-11 16,-4-7-17-16,0 2-24 0,-1-2-25 0,3 0-27 15,-2-1-25-15,-2-3-16 0,1-2-14 0,0-1-9 16,0-2 2-16,-1-1 14 0,2-2 13 0,0-2 14 16,0-1 15-16,1-2 10 0,-5-1 12 0,13-8 14 15,-5 1 18-15,-1-3 11 0,1-6 10 0,2-2 19 16,-4 1 9-16,2-2 19 0,2 0 16 0,-5 1 13 0,2-1 12 15,-2 0 7-15,0 2-4 0,-1 2 4 16,2 4 12-16,-2 2 5 0,-1 0-7 0,-2 4-6 16,0 1-16-16,-1-1-7 0,0 2-5 0,0 3-3 15,0 0 5-15,0 0-15 0,8 13 6 0,-7-4-9 16,2 4-2-16,-2 3 0 0,4 2-7 0,0 1-6 16,-1-2-10-16,0 1-15 0,0 2-15 0,0-2-12 15,0-2-4-15,-2 0-23 0,3-4-10 0,-1-3 2 0,-2 0-4 16,1 1 7-16,1-4 8 0,0-2 4 0,1 0 10 15,0-3 4-15,3-2 14 0,-1-3 15 0,0-3 8 16,7-6 12-16,-3-3 8 0,2-8 12 16,1 1 7-16,-1-10 16 0,1-1 4 0,0-12 4 0,-3-5 4 15,5 2 6-15,0-4 4 0,0 0 8 0,0 2 23 16,-4 1 16-16,2 6 10 0,-5 12 18 0,0 3 6 16,-1 1 10-16,-2 4 3 0,0 6 9 0,-5 8 5 15,2 1-5-15,0 0-22 0,-1 3-16 0,-2 2-21 16,1-1-15-16,-1 5-17 0,0 0 2 0,0 0-5 15,3 23-11-15,-2-3 0 0,-1 8-6 0,4 7-2 16,-4 13-8-16,3-2 8 0,-1-9-13 0,1 11-5 16,1 4-5-16,2-4 2 0,-1-2-9 0,4-1 3 15,0-10-5-15,1-1-7 0,3-4-16 0,1 0-10 16,3-2-25-16,1-3-15 0,-1-4-9 0,4-1 1 16,3-7-1-16,0-2 1 0,7-4 7 0,-3-4 2 15,0-3 5-15,3-5 5 0,-4-5 2 0,-2-2 3 16,-1-4 3-16,0-4 6 0,-3-7-1 0,1-2 2 15,-4 0 3-15,1-5 3 0,-6 5 0 0,-3 0 5 0,-5 0-2 16,-2 4 5-16,-6 7 2 0,1-2-2 0,-7 4-2 16,-3 2 1-16,-3 3-1 0,-6 0-2 15,-7 5 1-15,0-1-4 0,-1 3-3 0,0 6-10 16,7 3-10-16,1-1-24 0,2 1-29 0,0 2-34 0,5 3-16 16,1-3-41-16,6 4-18 0,0-2-5 0,3 0 2 15,2 3 9-15,2-4 12 0,2-1 9 16,2-2 15-16,1 1 16 0,0-3 13 0,5-1 14 0,-2 1 12 15,4-5 16-15,-1 1 21 0,-3 1 18 0,0-1 16 16,-2 0 19-16,3-1 11 0,-3 2 6 0,-6 0 6 16,8-1-3-16,-8 1-4 0,8 0 2 0,-8 0 5 15,8 6 4-15,-1 0-2 0,-1 0-1 0,1 4 1 16,0-1 2-16,2 8-6 0,-2-2 7 0,-1 1-6 16,-1-1 1-16,3 4-2 0,0 6 10 0,-3-8-12 15,1 4 2-15,4-4 5 0,-5 0-8 0,3-4 2 16,1 1-3-16,2-2 5 0,1-2-5 0,-3-2-2 15,1-2 3-15,3-3 2 0,6 1-3 0,0-4 5 16,2-4 0-16,-1-1 2 0,-2-5 6 0,6-2 5 16,-1-4 0-16,0-2 19 0,-1-6 6 0,0-2 3 15,-2-4-5-15,6-11 6 0,-6-3-3 0,2 3 10 16,-2-4-13-16,-3-1 3 0,-3 2 9 0,-4 13 4 16,-2-1 6-16,-2 3 14 0,-2 12 41 0,-4-2 5 15,0 2-11-15,-2 7-8 0,0 2-2 0,-1 2-18 0,0 1-9 16,-1 4-10-16,4 1-2 0,-20 15-7 0,1 7-3 15,-1 2-2-15,4 5-1 0,-9 13-2 16,5 5-2-16,2-3-2 0,7 3-7 0,-1 0-2 0,8-13-3 16,4 1-2-16,3-1-3 0,3-1-2 0,6-2 1 15,2 1-16-15,0-5-32 0,5-2-50 0,4-2-89 16,2-3-81-16,4-2-82 0,5-2-72 16,16-3-1246-16,6-5 548 0,2-7 364 0</inkml:trace>
  <inkml:trace contextRef="#ctx0" brushRef="#br0" timeOffset="13750.912">23053 4214 53 0,'-4'-17'274'0,"2"4"21"16,-1 0-16-16,-2 4-10 0,3-3-3 0,1 4 4 0,-1 3-17 16,-1-2-20-16,3 4-21 0,-4-2-25 0,4 1-22 15,0 4-22-15,0 0-10 0,0 0-13 0,0 0-15 16,-5 14-3-16,4-1-11 0,-3 8-10 0,3 2-5 15,-2 5-9-15,3-1-2 0,-5 4-7 0,5 0-7 16,-4 1-7-16,-1 1 1 0,0 14-6 0,0-12 6 16,-3 0-8-16,3 12-1 0,4-12 0 0,-3-1-13 15,-2 0 5-15,-1-1-1 0,-2 1-8 0,0-8 3 16,1 0 0-16,2-8-1 0,1-6-2 0,3-3 0 16,-1-1-2-16,-1-3-1 0,4 2 9 15,-2-5 10-15,2-2-12 0,0 0-4 0,-8-18 0 0,4-2-12 16,-1-8-2-16,-1-6-2 0,2-16 3 0,0-2-2 15,0-3 6-15,-2-2-4 0,2-2-4 0,1-23 2 16,2 22-2-16,0-26-2 0,2 3-5 0,3 27 10 16,1-26 2-16,-6 27 1 0,4 2 0 0,0 2 6 15,1 19-4-15,-1 1 5 0,2 2 2 0,0 5 2 16,-1 4-4-16,1 3 1 0,2 3-11 0,-1 5 6 16,1-2-10-16,2 6 6 0,3-1-2 0,-1 2-14 15,8 3 9-15,-1 2 4 0,4 5-6 0,0-1 4 16,4 6 0-16,-2 6-8 0,1 2 8 0,-2 0-1 15,-4 2-1-15,-3 2-14 0,-4 4 3 0,-4 1 9 16,-4 1 3-16,-3 1-5 0,-6 5 3 0,-3-2-8 16,-2 0 10-16,-3 0-14 0,-2 0-7 0,-2 1 3 15,1-3 7-15,-2-3-9 0,-3 1 2 0,4-1 0 16,0-2 0-16,-1-4 1 0,-1 1-4 0,2-3 10 16,4-5-9-16,-1 0 8 0,4 0 14 0,1-3-17 15,0 3 7-15,4-3-2 0,-4 1 14 0,5 0-11 16,2 2-8-16,-3 0 6 0,5 1 4 0,1 0-1 0,3 2-2 15,2-1 6-15,3 2 5 0,5 3-5 16,4-2 2-16,1-4 0 0,8 1 0 0,1-1 0 16,3-2 0-16,2-2 1 0,2-3-3 0,0-1 3 0,5-1-6 15,1-7-4-15,9 4-9 0,-11-6 1 16,-3-3-12-16,1-3-13 0,-5 2 12 0,3-5-17 16,-3-4-5-16,-4-2-2 0,-3-4 7 0,0-2 6 15,-5-4-1-15,-1 1 13 0,-4-5 0 0,-2-2 0 16,-2 0 8-16,-1-3 8 0,-4 2 3 0,-3-1 5 0,1 4 6 15,-4 2 23-15,-2 4 12 0,0 6 9 0,-1 0 2 16,-1 5 10-16,2 3-4 0,-6 1-15 16,3 2 3-16,1 4-16 0,-2 2 8 0,-2 1-6 0,-5 6-8 15,0 5 4-15,0 4-8 0,-5 7 3 0,0 0-3 16,4 4-3-16,-2 1-8 0,5 1 9 0,-1 1 0 16,3 0-5-16,3 3-3 0,1-2 0 0,4-2-1 15,1 0-11-15,2-1-10 0,1-1-3 0,1-7-4 16,2-1-2-16,3 1 2 0,0-4 2 0,1-2-2 15,5-1 4-15,-6-4-1 0,10-2 3 0,-2-4 6 16,1-1 3-16,0-4 3 0,1-4-8 0,5-4 5 16,-3-3 4-16,3-4-1 0,0-5-1 0,2 0 1 15,-2-4 2-15,-2-1 5 0,1-1 2 0,-3 1-6 16,1-1 4-16,-2 5 12 0,-3 1-10 0,1 2 12 16,-4 9-2-16,-2-2 4 0,1 4 0 0,-2 3-5 15,-2 1-2-15,1 0 0 0,2 5-1 0,-1 1-4 16,3 2 6-16,1 1-6 0,3 7-6 0,2 1 5 15,-1 2 1-15,0 5 4 0,-3-3-7 0,1 7 7 16,-4 2 0-16,1 1-1 0,-8-5-5 0,-1 1 5 16,1 6-3-16,-4-1 1 0,-3 2 6 0,-4-1-8 0,-1 1 4 15,-3 1-5-15,-3-3 4 0,0-3-4 16,2-7 0-16,-2 1-4 0,4-4 4 0,0-2 1 16,0-3-3-16,0-2 6 0,0 0-6 0,-2-1 5 15,3-4-5-15,-1 0 7 0,-1 0-6 0,4 0 9 16,6 0-3-16,-11-4-2 0,6-1 1 0,1 3-6 15,-1 0 0-15,5 2 0 0,-1-8-5 0,2 6-1 16,-1 2-1-16,7-7-5 0,-2 2 4 0,1 2-5 16,5 1-1-16,2-1-3 0,0 2-3 0,5-2-5 0,4 0-7 15,-4-2-3-15,2 4-9 0,1-2-5 0,-1 0-7 16,0-1-9-16,-1-4 10 0,2 2 7 16,-2-4-10-16,-2-3 1 0,1 1 5 0,-4-3 1 15,4-5 4-15,0 1 6 0,-3-5 0 0,1-2 4 16,-1-1 9-16,-2-3-3 0,2 1 4 0,-2-1 7 0,-1 0 5 15,-3 2 15-15,0 4 14 0,-2 6 16 0,-2 1 4 16,-1 1 14-16,-2 3 6 0,-1 6 8 16,-1-2-4-16,3 1-8 0,-3 4-1 0,0 1-5 15,0 3-8-15,0 0-4 0,0 0-3 0,-8 12-3 0,3 3 4 16,-2 4-1-16,0 7-9 0,-2-2 3 0,3 4-3 16,-2-1-2-16,2 0-7 0,1 3 7 0,-1-3-12 15,3-1 12-15,1 1-2 0,2 0-4 0,0-3-8 16,2-2 19-16,-1-4-16 0,1 2-3 0,4-5-9 15,0 0 11-15,-1-4-1 0,5-1 1 0,-1-3 2 16,5-1 2-16,4-1-7 0,1-3 0 0,8-5-3 16,3-7-2-16,0 0 3 0,0-5-10 0,-2-3 10 15,2-5-6-15,-3-2 5 0,10-10-6 0,-5-3-1 16,-2 0 7-16,-11 8-7 0,0-1 1 0,-1-2 5 16,-3 5 8-16,-2 0 3 0,-3 5 14 0,-3-3 12 15,-1 11 22-15,-5 1 25 0,3 4 9 0,-4-1 6 16,0 5-4-16,5-1-7 0,-5 3-6 0,0 0-16 15,0 0-5-15,0 0-18 0,0 4 2 0,0 0-6 16,0 0-4-16,0 0-2 0,-9 11-6 0,6-1-6 16,-3 2 4-16,1 2-5 0,-4 3-4 0,4 0-2 15,-1 2 1-15,1 0-3 0,2 1-2 0,2 4 0 16,-3-4 0-16,3-2-4 0,-1 2 7 0,5-1-2 16,-2 3-5-16,1-5 0 0,3 0-1 0,0 0-4 15,1-1 4-15,2-3-6 0,-2-1 1 0,-1 0 0 16,4-5-3-16,1 3 1 0,3-5-4 0,4 3 0 15,-2-4-6-15,6-3-7 0,-2-4 4 0,3 0-1 16,6-7-8-16,0 1 0 0,-3-5 2 0,-2-1-2 16,-1-2 3-16,-3-6 2 0,-3-2-1 0,-1-2 4 0,-3 1-1 15,-4-8 2-15,0 1-1 0,-3-2 2 0,-1 1 1 16,-1 0 1-16,-2 4 6 0,-1 2 3 16,0 7 6-16,-1 2 17 0,1 4 4 0,0 4 1 15,-2 2 2-15,2 0-4 0,-2 4-3 0,2-2-4 0,0 3-6 16,0 4-5-16,0-4 1 0,0 4-2 0,0 0-1 15,0 0-6-15,0 0 5 0,0 0 2 0,0 0-3 16,7 12 2-16,-4-7-2 0,1 0-2 0,-2 2 3 16,1-3-8-16,-1 1 1 0,2 0-7 0,1-1 6 15,1 0 2-15,-3 0 2 0,5-1 1 0,-2-3-2 16,-2 2-1-16,5-4 7 0,1-1-3 0,1 1 3 16,0-5-1-16,3-1 2 0,0-1-4 15,0-1 3-15,-1-4-2 0,2 3 0 0,-2-1-3 0,2-3 5 16,-4 2 4-16,0 1-3 0,3 0 0 0,-5 4 1 15,-1 0 0-15,-3 4 0 0,3-1-5 0,-5 1 1 16,3 0-13-16,-4 3 1 0,-2 1 3 0,5 0-3 16,-5 0 6-16,7 8 0 0,-5 0 2 0,1 2 0 15,-5 3 3-15,4 3-5 0,0 2 4 0,0 1 2 16,-2 8-2-16,-2-3-1 0,2 3 6 0,-2-1-6 16,0-1-5-16,1 2-28 0,1-2-19 0,3-6-37 15,-1-2-20-15,0 0-4 0,1 0-9 0,1-6-5 16,3 0 7-16,-1-3 7 0,4 1 8 0,-1-4 9 15,4-1 10-15,2-4 6 0,3-1 8 0,9-8 8 16,-1-1 7-16,0-4 9 0,4-4 8 0,-1-4 10 0,2-2 15 16,7-10 6-16,-8 11 10 0,-1-1 11 0,-2 1 20 15,-2 3 7-15,2 4 0 0,-6 1 4 16,-5 5 3-16,2 3 0 0,-8 2-8 0,4 5 3 16,-1 0-10-16,0 5 8 0,2 3 3 0,-3 5 0 15,-1 3 2-15,-2 2 2 0,0 0 3 0,-2 8-11 16,0 1 10-16,-2 0-7 0,-5-1-9 0,2 3 6 15,-5-3-1-15,-3 2-8 0,-4 0 3 0,-3 1-14 16,-6 1-44-16,-7-3-53 0,-7 13-58 0,-6-3-51 0,-8-2-74 16,0-1-78-16,-8-2-969 0,-2-3 436 0,-4-2 292 15</inkml:trace>
  <inkml:trace contextRef="#ctx0" brushRef="#br0" timeOffset="14382.788">23457 5025 66 0,'2'-2'286'0,"1"-1"-2"0,-3 3-3 0,0 0-4 16,2-3-11-16,-2 3-15 0,0 0-15 0,0 0-27 16,0 0-18-16,0 0-16 0,0 0-15 0,0 0-10 15,0 0-11-15,-19 10-8 0,5 0-5 0,-5 1-6 16,-8 5-4-16,0 0-2 0,-2 4 4 0,-6 1 4 15,-7 5 0-15,-4 3 6 0,0 2-6 0,-5-1 0 16,4 0-5-16,-2 1 9 0,3 2-6 0,-4-3 0 16,3-1-4-16,0 0 0 0,-3 0-9 0,1 0-4 15,2-2-5-15,4-1 0 0,7-8-5 0,4 1-4 16,-1 0-3-16,-2-1-1 0,-6 5-8 0,8-7-3 16,5-2 0-16,-3-2-10 0,3 0-5 0,1-2 4 15,-1-1-12-15,9-2-4 0,0 1-4 0,2-2-1 16,1-1-3-16,3-1-5 0,1 0 6 0,-1-2-13 15,2 0-2-15,0-2-5 0,-1 0-19 0,1 0-29 16,0-2-37-16,1-2-41 0,1-2-45 0,4 1-38 16,0 1-55-16,-4-4-49 0,4 3-45 0,5-4-36 0,3-3-50 15,3 3-1028-15,9-5 484 0,8-3 322 16</inkml:trace>
  <inkml:trace contextRef="#ctx0" brushRef="#br0" timeOffset="14804.661">23721 5078 127 0,'-1'-3'275'0,"1"3"-2"0,-3-4-3 0,3 4-4 15,-1-3-10-15,1 3-15 0,0 0-24 0,0 0-24 16,0 0-24-16,0 0-15 0,0 0-19 0,0 0-5 16,0 0 5-16,9 12-6 0,-4-1-11 0,1 1-4 15,2 5-1-15,5-1 11 0,0 6-9 0,3 5 4 0,-3-1-4 16,4 4 10-16,-1 0-13 0,2 1-1 15,-1-2-4-15,-2-1-3 0,2 0-13 0,1-1-8 16,-5 0 1-16,2-1-13 0,-4-1-6 0,2-3-1 0,-5-5-11 16,3 1 1-16,-4-1-8 0,0 0-5 0,-2-7-1 15,0 5-6-15,1-6-3 0,-2 1 1 0,-1 0-7 16,2-1-2-16,-1-1 1 0,-4-1-6 0,4-2-12 16,-3 2-41-16,3-2-50 0,-4-2-60 0,4 2-53 15,-3-1-66-15,2-3-84 0,-3-1-1039 16,0 0 463-16,0 0 308 0</inkml:trace>
  <inkml:trace contextRef="#ctx0" brushRef="#br0" timeOffset="15389.219">25264 4957 115 0,'-2'-3'237'0,"2"3"-15"15,-1-3-12-15,1 3-9 0,-1-6-7 0,1 6-12 16,0 0-9-16,2-3-10 0,-2 3-19 0,0 0-13 15,0 0-17-15,0 0-1 0,0 0 0 0,0 0 1 0,19 7-1 16,-6-5-3-16,-3 1 1 0,3 2-1 16,6-2 6-16,-1 4-1 0,9-2 9 0,6 4-1 15,-3-4 4-15,2 0 0 0,4 2 5 0,15 0 2 16,-12-1-4-16,17-1-9 0,2 4 0 0,3-1-3 0,3-1-6 16,28 4-9-16,-27-3-5 0,32 4-5 0,0-3-5 15,-3 6-4-15,0-5-13 0,1 4-2 0,1-4-1 16,3 1-1-16,0 4-4 0,-5-2-3 0,-3 2-4 15,2-2-5-15,-3-3-1 0,-29 1-2 0,27 3-5 16,-28-5 0-16,2 6 0 0,0-8 2 0,-2 7 2 16,3-4-2-16,-4 2 1 0,-2 0 4 0,-3 1-2 15,0-2 0-15,-16 1 1 0,12-4 2 0,-13-1-1 16,-3 1-3-16,2-1 2 0,-4 1 5 0,-4-2-2 16,-2 2 2-16,-6-1-2 0,-1-5-3 0,-2 2-5 15,-3 0 5-15,-4 0-7 0,4-1 1 0,-5 1-5 16,0-1-4-16,4 2-1 0,-5-3-6 0,-2 1-1 15,1-3-7-15,-3 1 1 0,0 0-2 0,1 1-1 16,-2 0-4-16,-3-2-5 0,5 3-2 0,-5-3-9 16,4 0-17-16,-4 0-30 0,0 0-37 0,0 0-51 15,3 4-60-15,-3-4-71 0,0 0-78 0,0 0-100 16,0 0-1347-16,0 0 598 0,0 0 398 0</inkml:trace>
  <inkml:trace contextRef="#ctx0" brushRef="#br0" timeOffset="15833.097">28840 4906 188 0,'-9'-8'268'0,"-1"-1"-15"16,1 0-16-16,-3 1-4 0,7 3 12 0,-1 0 7 0,2-1 1 15,0 3-8-15,-1 0-18 0,3 0-18 0,2 3-25 16,-2-6-14-16,2 6-15 0,-4-2-23 0,4 2-10 16,0 0-13-16,0 0-5 0,13 13 14 0,3-2 10 15,6 4 10-15,8 5 5 0,19 6 3 0,4 1 3 16,3 0 3-16,28 10-6 0,-26-15-1 0,29 14-3 15,-27-14-2-15,27 7-15 0,-25-6-8 0,22 7-6 16,-25-8-3-16,-1 0-9 0,6-2-6 0,-6-4-8 16,-3 5-5-16,1-2-6 0,-5 1-3 0,-2-2-7 15,-15-7-5-15,1-1-4 0,-1 0-1 0,-4-1-8 16,-4-2 2-16,-4 1-1 0,-4-3-1 0,-1-1-1 16,-2 4-2-16,-2-8-2 0,0 2-9 0,-1 1 1 15,2-2-4-15,-1 3-3 0,1-4-13 0,-5 2-31 16,1-2-39-16,-1 1-68 0,-4-1-98 0,3 0-109 0,-8 0-135 15,0 0-1386-15,0 0 619 0,-11-11 410 0</inkml:trace>
  <inkml:trace contextRef="#ctx0" brushRef="#br0" timeOffset="16833.987">21263 6379 252 0,'0'-9'307'0,"0"4"-23"0,0-1-29 16,0 1-21-16,0 1-23 0,-3 0-22 0,3 4-20 15,0-4-18-15,0 4-10 0,0 0 0 0,6 16-1 16,-2-4-3-16,0 4-8 0,1 4-3 0,2 6-16 0,-2 3 0 16,1 0-8-16,-2-2-10 0,-3 1-9 0,0 0-4 15,1 1-10-15,-4-2-2 0,0-2-6 16,-3 3-4-16,1-4-8 0,-1 1-7 0,1-4 1 15,0-3-5-15,-1-2-4 0,-3-2-2 0,2-2 1 0,2-4-8 16,2 1 3-16,-1-2 5 0,-1-4 19 16,3 0 10-16,-3-1 4 0,4-2-2 0,0 0-7 15,-18-15-3-15,9 1-5 0,4-5 1 0,-5-10-10 0,4-1 2 16,-1-7-5-16,3-13 2 0,0 2-9 0,4-5 18 16,-1 0-8-16,6 0 8 0,4 4 0 15,-3 13 12-15,-1 2 7 0,3 5 6 0,0 2 14 0,-3 3 1 16,3 0-4-16,-2 7-6 0,2 7-9 0,-3 0-5 15,0 1-12-15,5 0-4 0,-3 1-9 0,-1 5-3 16,2 1-2-16,3 0-9 0,0 4 0 0,-1 3-10 16,5 3 5-16,-2 2-1 0,3 3-2 0,4 8-3 15,0-1 22-15,-6 5-3 0,0-1-4 0,-1 2-1 16,1 2-2-16,-4-1-2 0,3 3-6 0,-5 1 1 16,1 1-3-16,-3-2-9 0,-1 0-18 0,-2 0-31 15,-2 0-33-15,-1 0-57 0,-1-3-41 0,-2 1-41 16,-2-1-42-16,-4-2-47 0,0-2-59 0,3-6-83 15,-8-5-927-15,2 1 456 0,-2-9 306 0</inkml:trace>
  <inkml:trace contextRef="#ctx0" brushRef="#br0" timeOffset="16980.612">21123 6588 367 0,'8'-5'371'0,"1"0"-37"0,9-3-32 0,2 1-31 16,8-5-24-16,4 3-26 0,3-1-27 0,2-2-17 15,14-3-16-15,0 5-22 0,0-1-25 0,-15 4-44 16,16 0-59-16,-15 4-85 0,17-3-114 0,-22 4-719 16,5 0 303-16,0 1 202 0</inkml:trace>
  <inkml:trace contextRef="#ctx0" brushRef="#br0" timeOffset="17815.329">23526 6244 134 0,'5'-2'314'0,"0"-3"-22"0,-1 2-24 0,1 3-20 16,-5 0-23-16,6-3-20 0,-6 3-19 0,0 0-18 15,0 0-13-15,7 6 1 0,-6 0-3 0,-2 0-5 16,-1 5-17-16,2 0-3 0,-4 7-8 0,2 0-14 16,-1 1-15-16,-1 0 2 0,-2 6-9 0,4 0-8 0,-3 2-9 15,-2 1-2-15,2-4-5 0,-5 2-10 16,2 0-7-16,-2-2 0 0,1-1-1 0,-1-4-9 16,2-4-3-16,0 4 0 0,1-5-5 0,3-1-1 15,0-4-5-15,0-1 0 0,0-3-1 0,3 2 2 16,-3-5 1-16,4-2-9 0,0 0 0 0,0 0 2 15,5-14-3-15,-1-2-2 0,3 0 4 0,-1-11-6 16,3-2-3-16,-1-4 2 0,4-16 0 0,-4 14 0 0,1-12 7 16,-1 13 9-16,-1-1 10 0,2 0 5 0,-1 4 24 15,-3 6 13-15,5-6 0 0,-5 12 12 0,-3 2-3 16,3 0 5-16,-1 4 0 0,-2 1-2 0,-1 5-7 16,3-2-9-16,-2 4-5 0,0 0-11 0,-1 0-10 15,3 0-3-15,1 2-11 0,-1 1 2 0,-4 2-8 16,10 3-1-16,-4-1-3 0,2 1-7 0,0 6 3 15,-3-3-3-15,0 3-3 0,3 0-9 0,-3 1 4 16,0 1 0-16,-1 5-4 0,-3-3 0 0,-1 1-2 16,0-2-5-16,-1-1 2 0,0-1-7 0,-2 4 1 15,3-6 3-15,-1 2-2 0,1-5-3 0,-3 4 0 16,3-3-3-16,0-1 6 0,0 1-4 0,3 0-2 16,-2 0 5-16,2 1 4 0,-1-1-2 0,2 1-7 15,5 1 11-15,0 0 0 0,0 1 1 0,4 1 8 0,1 1-7 16,1 1 2-16,2 0 8 0,-1 2 4 0,2-4 5 15,-3 3 2-15,0-1 6 0,-4-1 4 0,3 4-1 16,-6-7 5-16,-3 2-1 0,1 1 10 0,-3 1 15 16,-3 0 11-16,-3 0 1 0,-3 4 0 15,-2-1-5-15,-1 0-5 0,-6-1-6 0,-6 3 0 0,1-1-9 16,-3-2-5-16,0 2 5 0,6-6-12 0,-3 0-5 16,-4 2-12-16,6-3-28 0,1-2-42 0,4-1-63 15,2 0-50-15,0-3-67 0,0-1-89 0,2-1-119 16,2-2-1189-16,0-1 544 0,1-4 364 0</inkml:trace>
  <inkml:trace contextRef="#ctx0" brushRef="#br0" timeOffset="18350.311">26551 6077 168 0,'2'-7'261'0,"-1"0"-17"0,-1-3-2 0,-1 3-3 15,-4 2-14-15,0 0-1 0,-4 2-9 0,-3-1-14 16,-2 3-16-16,-4 2-5 0,0 3-12 0,-6 5-17 15,6 2 1-15,-11 3-11 0,3 3-9 0,3 8-10 16,2-3-18-16,0 1-1 0,3 4-6 0,4-1-11 16,-1 3-7-16,3-1 0 0,2 0-4 0,5-3-7 15,1 0-3-15,4-5-4 0,5 5 14 0,4-1-17 16,0-2-5-16,5 2 4 0,9-4-11 0,0-2-1 16,6-1 1-16,5-3-11 0,19 2-8 0,0-4 0 15,8-3-28-15,4-2-44 0,27 0-46 0,-28-4-69 16,29-2-84-16,-1-4-105 0,-25-2-867 0,29-4 406 15,1-4 270-15</inkml:trace>
  <inkml:trace contextRef="#ctx0" brushRef="#br0" timeOffset="19019.209">30119 6096 16 0,'5'-14'381'0,"0"7"-11"0,0-3-4 16,-1 2-10-16,0 1-6 0,-1 3-13 0,-1-1-24 0,-2 2-27 16,3-1-22-16,-3 4-41 0,4-2-22 0,-4 2-29 15,0 0-1-15,0 0-4 0,1 13-7 0,2-5-11 16,-3 6-8-16,-3-2-7 0,-1 8-12 0,0 6-9 15,-1-2-7-15,-3 1-8 0,3 0 11 0,-1 0-13 16,2 0-7-16,-3-1-10 0,1 1-7 0,-1-2-3 16,-1 2-3-16,0-1-10 0,1-6-6 0,0-1-6 15,0-1-4-15,0-2-3 0,4-2-4 0,-1-2-5 16,1-3-2-16,2-1-2 0,-2-2 6 0,1 0 5 16,2 0-5-16,0-4-3 0,0 0-2 0,0 0-2 15,2-25-5-15,-2 4 4 0,4-4-10 0,1-7 1 16,3 1-3-16,3-15 0 0,-2-1-2 0,8-3 0 15,-4 5 1-15,2-1 0 0,3-1 15 0,-4 18 2 0,5-2 10 16,0 1 9-16,1 2 1 0,-1 5 2 0,4 1 8 16,-7 10 2-16,3 2-3 0,4-3-1 15,3 3-7-15,-4 5-5 0,6 4-11 0,-6 2 3 0,8 2-1 16,1 6-2-16,-2 0-5 0,1 7 0 0,0 1-4 16,-3 2 1-16,-4 1-1 0,-1 4-3 0,-4 2 1 15,-4 1 3-15,-1-1 4 0,-4 1 5 16,-6 1 2-16,-3-2 0 0,-9 2 0 0,-2-3 5 0,-6 1 4 15,1 1-1-15,-5-3 7 0,-6 2-13 0,-1-2-5 16,-16 3 5-16,1 0-8 0,13-10-1 0,-2 0-6 16,-3-2-7-16,2 2-28 0,-4-3-44 0,-13 3-68 15,2-1-73-15,12-6-100 0,-18 2-94 0,-4-5-118 16,5-3-1482-16,-7-4 665 0,-31-6 442 0</inkml:trace>
  <inkml:trace contextRef="#ctx0" brushRef="#br0" timeOffset="20431.507">14679 7556 108 0,'0'-13'299'0,"-5"6"0"0,5-5-8 0,0 6-19 0,-2-2-10 15,0 0-18-15,2 1-13 0,0 2-10 0,-1-1-16 16,2 3-16-16,1-3-9 0,0 4-29 0,-2 2-9 16,2-5-13-16,-2 5 4 0,0 0-12 15,12 6 1-15,-8-2-17 0,1 1-5 0,-1 2-5 0,1 3-5 16,1 0 3-16,-2 1-4 0,1 1 11 0,2 5-21 15,-2-2 0-15,1 3-5 0,-3-1 1 0,-1 3-10 16,2-1 3-16,0 6 4 0,-4 0-15 0,-1-2-2 16,-2-2-5-16,2 4-6 0,-3 0-2 0,3 2-7 15,-4-2-5-15,-2-2 5 0,2-3-8 0,0 6-7 16,-3-2 4-16,4-5-20 0,1-1-32 0,-1 0-41 16,0-2-47-16,0-3-48 0,3 0-50 0,1-2-62 15,0-1-51-15,0-4-1011 0,0-1 446 0,3-1 298 16</inkml:trace>
  <inkml:trace contextRef="#ctx0" brushRef="#br0" timeOffset="21314.31">15236 7481 352 0,'4'-6'339'0,"-3"3"-25"0,3 1-32 0,-2-1-12 16,-2 3-20-16,0 0-10 0,0 0-3 0,2 11 2 15,-3-3-1-15,-3 5-14 0,-1 2-14 0,0 6-12 16,-4 2-9-16,0 2-13 0,3 3-15 0,-1 0-18 16,3 0-9-16,-1 0-11 0,3 2-4 0,-1-1-19 15,2-1-18-15,-2 1-3 0,3-1-6 0,4-4-10 16,5 2-2-16,-4-1-8 0,4 1-9 0,1-9 1 16,0 0-10-16,1-2-3 0,1-4-11 0,4 0 0 15,-1-2-1-15,1-1-12 0,1-7-1 0,0-1 0 16,3-1-6-16,1-3-3 0,-3-2 7 0,6-6-1 15,-5 0-1-15,0-4 0 0,-3 1 1 0,-1-5-1 16,2-4-2-16,-4 4 2 0,-1-4 2 0,-3 5-5 16,-5 2 2-16,1-4 0 0,-4 5 3 0,2-1 0 15,-3 1 5-15,-3 5 2 0,2-2 2 0,-3 0 1 0,2 4-3 16,-1-2 7-16,-1 2 0 0,-1-3-2 16,0 7 7-16,-1-4-9 0,1 0 4 0,-1 2 5 15,1 2 3-15,1 1 3 0,0 1 0 0,0-1-1 0,1 2-3 16,3 2 2-16,-5-4-3 0,4 1-3 0,1 3 0 15,-3-3 0-15,3 3-1 0,0 0 1 0,0 0-3 16,-1-5 2-16,1 5-3 0,0 0 1 0,1-6 2 16,-1 6-2-16,4-6-3 0,0 1 1 0,1 2 2 15,1 1-2-15,-1-4-3 0,0 2 2 0,1 0-3 16,0 1-1-16,3-3 4 0,1 1-4 0,-3 0 0 16,-1 2 2-16,4-4-1 0,-5 2 1 0,3 4 3 15,-3-3 4-15,-1 3-3 0,2-2 2 0,-5-1 0 16,-1 4 0-16,7-2 1 0,-2 0 0 0,-5 2-4 0,0 0-2 15,5-1 1-15,-5 1-3 0,0 0-2 16,3-1-2-16,-3 1-2 0,0 0-2 0,0 0-1 16,0 0 4-16,4 5-4 0,-3 0 2 0,-1-1 0 0,1 1-4 15,3 4 1-15,-3 1-1 0,-1 0-1 0,4 2 5 16,-1 0-3-16,2 2 2 0,-1 4-3 16,1-4 2-16,1 6 0 0,2 5 0 0,-1-9-1 0,2 1 1 15,0 0-2-15,2-1-2 0,-1 1 3 0,2-1 3 16,-1 0-5-16,0-1 3 0,1-2-2 0,-5 0 2 15,5 1-4-15,-4-4 1 0,1-1 0 0,-2 0 2 16,2-1-1-16,0-2-1 0,-1 1 2 0,-2-3 0 16,2-1 1-16,2-3 0 0,2 0 0 0,-6 0-2 15,7-5-4-15,-3-1 5 0,3 0-2 0,-3-2 2 16,3-4 2-16,2-2-1 0,-2-1-2 0,0 0 0 16,2-5-1-16,-2 4 2 0,-2-2 0 0,-2 3-1 15,-5-5 7-15,6-3-6 0,-5-2 3 0,-1 8-7 16,-4 5 7-16,0-1 7 0,0 2 0 0,-4-1 2 15,0 1-2-15,-2 2 1 0,-3 2-3 0,-2 2 6 0,-1 0-5 16,-6 5 1-16,-3-1-1 0,1 5-1 16,-7-1-3-16,-2 4 1 0,10 0-3 0,0-1 0 0,-3 0-2 15,6 3-3-15,0-1-6 0,3-2-28 0,3 2-38 16,-1-2-50-16,2 2-71 0,2-3-57 16,0 7-51-16,0-6-73 0,-2 1-93 0,0 1-1151 0,-1-4 539 15,-3-2 360-15</inkml:trace>
  <inkml:trace contextRef="#ctx0" brushRef="#br0" timeOffset="22255.566">9026 7766 95 0,'-6'-2'247'0,"-3"-4"-4"0,2 1-1 16,1-2 0-16,1 1-5 0,4-5-3 0,-1 4 1 16,2 0-5-16,4-2-12 0,4-3-3 0,1 0-26 15,4 1-6-15,3 1-3 0,-6 3-8 0,8 2-9 16,-1 1-8-16,6 2-5 0,5 2-10 0,1 3-2 15,2 1-9-15,-2 3-7 0,2 7-11 0,-3 4-11 16,3-1 6-16,-4 0-21 0,-3 4-6 0,-1 1-15 0,-1 1-1 16,-5 1-7-16,-2 3 0 0,-4 3-7 0,-2-1-4 15,-4 1-4-15,-1-1-7 0,-7 2 0 16,2-2 0-16,-4 2-3 0,-1-5-9 0,-4 1 1 0,2-4-1 16,0 1 6-16,-1 1-12 0,3-9-5 0,2-5-3 15,3-4 4-15,-2-1-7 0,2 1 0 16,0-2 2-16,-1-3-5 0,2-2 5 0,0 0 2 0,0 0-6 15,0 0 1-15,13-13 3 0,-4 2-10 0,0-3 7 16,3-3 0-16,0 0-1 0,2-8-2 0,-2 8 0 16,3-2 2-16,-2 2-2 0,-2 0 6 0,2 3-5 15,1-4 1-15,2 9-5 0,0-3 2 0,1 0 0 16,1 5 1-16,-2-2-1 0,2 3 0 0,-1 4 5 16,-2 2-7-16,-1 7 2 0,5-3 2 0,-2 3-6 15,-3 2 6-15,0 2-2 0,0 3 2 0,-1 1-4 16,1 0 1-16,6 6 2 0,-4 0-2 0,0 2 4 15,0-2-2-15,-1 2-2 0,-3-8 4 0,-1-2-2 16,3-1 3-16,0-2-2 0,0-3 0 0,-5-1-2 16,4-3 6-16,-3-1 5 0,3-1-4 0,1-2 5 15,-2-2 0-15,-2-2 8 0,1-2 5 0,-3-2 0 0,2-4 4 16,-1-3 16-16,-4-1-7 0,-1-1 3 0,-1-6-8 16,-3-2-3-16,-3-2-4 0,-2-2-1 0,-3-2-4 15,-3 1-1-15,-6-13-3 0,3 13-5 0,0 2 0 16,0 0 3-16,-1 2-7 0,-2 3-2 0,0 2-1 15,3 9-7-15,4 0-6 0,-3 1-12 0,3-1-21 16,4 6-24-16,1 5-24 0,1-1-33 0,-1 3-20 16,5 0-16-16,0 0-29 0,-5 12-34 0,5-3-41 15,2 2-46-15,6 3-50 0,-4 2-942 0,5-2 434 16,0 2 288-16</inkml:trace>
  <inkml:trace contextRef="#ctx0" brushRef="#br0" timeOffset="22498.212">10482 7623 167 0,'5'-15'325'0,"-2"6"0"0,0 0 1 15,-2 1 4-15,1 3 2 0,-1-2-14 0,-1 4-18 16,1-1-32-16,0 1-25 0,-1 3-14 0,0 0-5 0,4 10-4 16,-2-7-18-16,-1 7-13 0,1 2-16 0,2 6-16 15,4 8-18-15,-4 0-3 0,-2 2-15 16,1 2-14-16,-2-3-8 0,4 5-10 0,-3 1-11 0,1 1-6 15,1 2-13-15,0-4-27 0,-4 3-45 0,4 2-51 16,0-6-36-16,-2 3-32 0,2-2-45 0,-3 0-52 16,3-6-42-16,-3-6-59 0,2-3-986 0,1-6 440 15,2-1 292-15</inkml:trace>
  <inkml:trace contextRef="#ctx0" brushRef="#br0" timeOffset="22914.368">11123 7824 92 0,'10'-17'260'0,"-2"0"-9"15,0 2-6-15,0-4-6 0,-1 0 0 0,-3 0-11 16,0-1-1-16,-2 0-9 0,1-1 3 0,-2 4-2 0,-1 2-15 16,-3-2 8-16,1 5-1 0,-3 1-27 0,-2 3-3 15,-3-1-7-15,-3 2-12 0,-4 3-1 16,-10 0-6-16,-4 7-1 0,0 4-5 0,4 0-8 0,-8 5-7 15,2 0-9-15,-1 2-13 0,1 3-9 0,5 1-9 16,0 2-9-16,2-1-11 0,4-1-8 0,10-3-4 16,1-1-9-16,6-2-5 0,1 0-6 0,4-2-3 15,3 0-5-15,2-2-2 0,4-1-3 0,3-2-8 16,6-1 3-16,2-1-8 0,9-2 5 0,1 0-3 16,-3 0-2-16,2 3 3 0,-10-4-9 0,3 5 2 15,2-2-1-15,-6 3 0 0,1 3 6 0,0 0 2 16,-2 4 5-16,-3-2-1 0,3 12 11 0,-6-1 8 15,1 2 3-15,-2 0 4 0,-4 0 1 0,2 2-1 16,-6-7 8-16,2 7-10 0,-2-2-7 0,-1 1-4 16,-2 1-1-16,-1-6-4 0,0-2-3 0,-1 0-5 15,1 2-8-15,0-2-27 0,2 0-49 0,-5-2-58 16,4-3-67-16,1-3-78 0,-2 2-88 0,2 0-108 0,-2-5-1224 16,1-1 562-16,1-5 374 0</inkml:trace>
  <inkml:trace contextRef="#ctx0" brushRef="#br0" timeOffset="25681.818">20261 7706 121 0,'0'0'171'0,"0"0"-2"0,0 0 1 16,0 0-2-16,0 0-7 0,0 0-13 0,0 0-1 16,13-12-6-16,-12 8 0 0,1 0-2 0,1-1-5 15,1-4-6-15,-2 4 0 0,2-5-4 0,0 2 0 16,0-3 2-16,-2 1-8 0,2-3 1 0,-1 2 2 16,-2-1-12-16,2-1 0 0,-3 2 7 0,2-1-21 0,-2-5-1 15,0 5-1-15,-2 1-1 0,0-2-14 0,0 2 4 16,0 4-10-16,1 0 2 0,-3 1-4 15,0 0-5-15,2 3 0 0,-2-2-22 0,-3 3 7 0,-4 2-2 16,3 2-7-16,-4-2-9 0,-1 5-1 0,-1-2 3 16,2 3-9-16,-3 3-4 0,4-2-2 0,-1 1 1 15,2 3-2-15,2 1-1 0,2-3-1 0,2 3-5 16,1 1-2-16,6-3 2 0,1 2-3 0,2-2 3 16,3 4-5-16,5-2 1 0,4-2 12 0,6 4-4 15,1-3-3-15,2-3 4 0,1 2 3 0,-2-2-4 16,1 1 2-16,-6-1-2 0,-1-6-2 0,2 7-1 15,-3-2 5-15,-1-2-1 0,-1 5 7 0,-2-3 3 16,-1 4-7-16,1-2 10 0,-7 0-6 0,1 1 4 16,1 0 2-16,-5 1 1 0,-1 1 4 0,-3 4 3 15,-2 0 2-15,-1 3 0 0,-4-3 2 0,-1 3-3 16,-6 5-3-16,3-7-1 0,-8 4-4 0,2-1-5 0,1-4 3 16,-1 2-6-16,-1-3-2 0,4-4-4 0,-3 4 0 15,0-3 2-15,2-5 0 0,4 0-3 16,-3-2 1-16,4-2 1 0,4 1 3 0,-1-1 4 0,1-2 0 15,-2-1 1-15,7 0 7 0,0 0 0 0,-10-5 1 16,7-1-4-16,3 0 1 0,3-2 5 0,0-4 0 16,2 0 0-16,1 3 4 0,4-5 0 0,-1 3 0 15,0-2 2-15,5 2 0 0,-5 0-1 0,8-3 1 16,-7 6 3-16,5-2-3 0,-1 2 7 0,-3 4-13 16,0-2 6-16,1 3-8 0,-2 1-3 0,3 0-1 15,-3-1-3-15,1 3-2 0,-2 0-2 0,-1-1-2 16,0 1-4-16,-1-1 0 0,0 2-3 0,-1-1-1 15,-1 1-1-15,-5-1 2 0,8 0-5 0,-8 0-2 0,7 0 1 16,-7 0-4-16,0 0 3 0,8 0-2 0,-8 0 1 16,0 0-1-16,3 3 2 0,-3-3-2 15,0 0 3-15,0 0-8 0,-11 7-21 0,4-2-36 0,-2 0-38 16,-4-1-52-16,-1-1-48 0,1 2-40 0,-6-2-42 16,1 0-39-16,0 1-47 0,4-3-46 0,-6-1-1078 15,-8-4 496-15,6 0 330 0</inkml:trace>
  <inkml:trace contextRef="#ctx0" brushRef="#br0" timeOffset="26531.927">20276 7607 95 0,'4'-5'166'0,"0"-1"2"15,2 2-1-15,-1-1-2 0,0 1-1 0,0 3-3 16,1-3-6-16,-2 1-11 0,-1 2-8 0,-3 1-7 15,9-1-7-15,-9 1-5 0,7 0-8 0,-7 0 4 16,0 0 1-16,0 0 0 0,0 0-3 0,-14 10 3 0,7-6-1 16,-1-2-6-16,-2 1 2 0,-1 0-15 15,1-2-1-15,2 2 3 0,-2 0-6 0,2-2 3 16,2 0 11-16,-1-2 17 0,7 1 1 0,-11-3-2 0,7-1-6 16,0 0-10-16,4-3-9 0,0-1 13 0,3-1-19 15,3-2 4-15,-1 4-3 0,1-4-5 0,6-4 1 16,0 5-7-16,0-2 2 0,1 0-2 0,2 5-1 15,3-3 3-15,-4 3 0 0,0-1-13 0,-1 3 2 16,1 5-10-16,4-1 3 0,0 2-3 0,1 0-3 16,3 6 2-16,-3-2-3 0,7 7-4 0,-1 0-5 15,-1 2-5-15,2 4-1 0,-7 0-3 0,3 7-5 16,-8-3 0-16,0 6-4 0,-4 2-5 0,-5-1 6 16,-3 4-3-16,-7 2-3 0,-4 1-2 0,-4 10-2 15,-8 0-2-15,-2-3-2 0,5-11 3 0,-10 5-3 16,3-8 1-16,1 1-3 0,-11 4 0 0,7-8 3 15,-3-2-7-15,2-1-2 0,-2-6 1 0,3 0 1 16,3-2-1-16,9-5-2 0,1-2 9 0,5-2 6 16,2-1 12-16,0-3 4 0,4 1 5 0,1-1 5 15,0-1-5-15,3-1-2 0,0 0 8 0,0 0-6 16,18-6-3-16,-1-1-1 0,9-3 6 0,4 3 0 0,4-1-1 16,16-6-2-16,-12 4 4 0,12-4-3 0,4-1-4 15,1 1 1-15,0-1-5 0,-2-1-2 0,2 2-2 16,-1-1-4-16,-1-1-1 0,-15 5-9 0,0-2 1 15,-3-1-15-15,-5 5-8 0,-2-4-15 0,-1 1-15 16,-10 3-18-16,-2-2-16 0,-2-1-14 0,0-1-6 16,-3 1-8-16,-5-1 0 0,2-1 6 0,-2-1 6 15,-3 3 9-15,1 0 7 0,-3 3 7 0,0-1 6 16,-3 0 5-16,2 3 3 0,-2 0 13 0,2 3-4 16,0-1 5-16,-2 0 6 0,2 0 2 0,1 5-1 15,-3-3 4-15,3 3 2 0,0 0 7 0,0 0 8 16,-17 10 10-16,10 0 5 0,1 1 12 0,-2 4 7 15,-2 6 6-15,2-2 7 0,2 6-3 0,-3 0 2 0,-1 3-3 16,3-2 2-16,2-1-5 0,1-5 4 16,3 6 0-16,-2-2-5 0,6 1-3 0,-2-4 0 15,3-4-3-15,1-1-1 0,4 0-1 0,4-2 1 0,-1-2-6 16,3-4 0-16,2-2-2 0,4-3 1 0,2-1 0 16,5-4-2-16,-8-1-1 0,1-4 0 0,-2-2-3 15,-1 1 1-15,5-8-1 0,-6 1-3 0,1-7-1 16,-3-2-1-16,-2-4 0 0,-5 0-2 0,-5-5-2 15,0-1 0-15,-7-2-4 0,-2-9-1 0,-3 12-4 16,0-2 0-16,-5 6-4 0,3 2 6 0,-5 0-10 16,-5 2-8-16,2 1-8 0,-1 6-11 0,3 6-9 15,-1 4-21-15,4-2-31 0,0 3-49 0,7 3-53 16,-3 0-69-16,4 2-92 0,2 2-107 0,4 0-1192 16,0 0 555-16,0 0 370 0</inkml:trace>
  <inkml:trace contextRef="#ctx0" brushRef="#br0" timeOffset="27303.728">23039 7649 186 0,'-3'-6'303'16,"-1"-1"-4"-16,-1-1 5 0,2-3-15 0,0 2-6 16,3 0-9-16,-1 1-1 0,2 2-15 0,-1-2-8 15,5-2-33-15,0 6-17 0,4-3-16 0,4 0-8 0,3-1-18 16,6 6-15-16,6-1-7 0,2 2-11 16,2 2-14-16,-2 3-2 0,0 1-10 0,-2 3-19 15,-3 0 3-15,-5 3-12 0,-3 0-2 0,-4 2-9 0,-1 4-11 16,-1 1-7-16,-6 0 1 0,-1 3-1 0,-6-2-5 15,-4 7-9-15,-1-1 7 0,-6-2-6 0,-2-1-4 16,-3 0-2-16,-3 2-5 0,2-2 4 0,-4-5-7 16,7-5-3-16,-2 1-5 0,1-2 7 0,4-2 3 15,4-3-8-15,-1 1-3 0,1-2 1 0,5-2-8 16,-1 1 2-16,1-1 9 0,1 0-8 0,3 2 1 16,0-2-4-16,3 0 4 0,1 1-2 0,1 0 1 15,-1 3-1-15,3-1-2 0,-1-1 0 0,4 2 2 16,-1 0 1-16,0-1 0 0,0-1-4 0,-1 2 5 0,-3-2-4 15,1-1 5-15,1 0-4 0,-2 3 4 16,-3-5 3-16,1 3 5 0,-3-1 2 0,0 1 5 16,-3 1-1-16,-1-2-2 0,-6 2 1 0,1 1 3 0,0-2-2 15,-6 6-2-15,-2-6-2 0,-2 2 0 16,0-1-3-16,0 1-3 0,-2-3-7 0,0 2-24 0,1-1-31 16,5-3-39-16,0-1-41 0,-3 2-36 0,0 0-45 15,5-2-57-15,4-2-68 0,-1-2-1046 0,5 2 462 16,1-4 308-16</inkml:trace>
  <inkml:trace contextRef="#ctx0" brushRef="#br0" timeOffset="27666.819">23666 7720 133 0,'17'-5'322'0,"-3"0"-29"0,-4 1-25 0,-1 1-26 15,-1 3-10-15,-2 0-2 0,-1 3 18 0,-1-1 8 16,-1 8-3-16,-1-1-8 0,-1 3-3 0,-1-1-11 15,-1 8-9-15,-4 7-5 0,0-7-7 0,0 11-16 16,0-2-19-16,-3-1-10 0,4 2-14 0,-1-4-12 16,4 2-12-16,-1-8-10 0,4 9-13 0,0-8-10 0,2-2-7 15,1-2-8-15,4 0-4 0,1-2-1 0,1-5-6 16,4 0-3-16,2-2-2 0,1-3-3 0,3-4-6 16,-3-1-9-16,10-6 2 0,-1 0-5 15,-1-5-3-15,-3-3-3 0,0-1 0 0,-2-3-3 0,-2-3-4 16,-7-4-1-16,3-3-2 0,-10 0-3 0,-1 0-1 15,-4 0-4-15,-5 0-2 0,-5-1-1 0,-2 5-2 16,-2 5-4-16,-10-1-3 0,0 3 1 0,-4 3-1 16,-3 3 3-16,-1 5-6 0,-4 0 3 0,2 4-4 15,3 3 0-15,3 0-13 0,8 3-26 0,2 0-42 16,6-1-56-16,2 1-57 0,0 2-60 0,1 2-73 16,5-1-107-16,0-1-1166 0,3 1 534 0,1-4 354 15</inkml:trace>
  <inkml:trace contextRef="#ctx0" brushRef="#br0" timeOffset="28414.427">25998 7592 313 0,'4'-17'345'16,"-3"7"-9"-16,-1-2-12 0,0-1-1 0,0 4-9 15,0 2-6-15,0 2-20 0,0-3-29 0,0 4-26 16,0 4-29-16,0-5-19 0,0 5-22 0,0 0-5 0,0 0-9 16,-6 19-11-16,2-7-14 0,0 5-10 15,0 3-8-15,-1 6-11 0,1 1-6 0,-1 1-12 16,-1-2-10-16,-2 5-3 0,6-2-3 0,-1 3-4 0,-1 0-1 16,4 2-11-16,0-4-8 0,0 2-2 0,0-1-7 15,6-5-17-15,-1 0-7 0,1 0-20 0,4-10-11 16,-1-1-16-16,5-1-6 0,0-4-5 0,3-1-3 15,2-4 12-15,3-2 4 0,-2-2 1 0,2-5 9 16,4-7 1-16,0-1 7 0,-3-5 3 0,0-6 1 16,-1 1 4-16,2-5 7 0,-6 0 6 0,-4-3 21 15,4-4 1-15,1-9 9 0,-6 11 19 0,3-11 11 16,-7 18 13-16,-1 2 24 0,-1 6 10 0,-3 0 9 16,-1 2 4-16,-1 5 2 0,0 1 8 0,-2 2-1 0,0-1-14 15,0 3-11-15,0 1-16 0,2 1-9 16,-2 3-10-16,0 0-6 0,0 0-3 0,-4 14-6 15,1 1-3-15,-1 2-6 0,-2 3-4 0,1 6-4 16,-3-1-3-16,2 3-4 0,1 0-4 0,-2 2-1 16,1 1 1-16,-4 3-1 0,2 1-6 0,0-2-19 15,2 0-24-15,-3-2-32 0,1 3-43 0,2-5-56 16,2-2-52-16,0-8-43 0,2 0-40 0,2-2-37 0,-3-5-39 16,11-3-47-16,-4-5-1061 0,2-3 491 0,6-1 328 15</inkml:trace>
  <inkml:trace contextRef="#ctx0" brushRef="#br0" timeOffset="28750.082">26985 7778 140 0,'11'-13'299'0,"-3"6"-15"0,-3-1-20 0,-1 4-10 16,0 0-20-16,-2-1-6 0,0 4-20 0,-2 1-11 16,0 0-5-16,0 0-9 0,-6 14-11 0,1-3-12 15,-1 3-22-15,-2 4 1 0,-1-1-7 0,2 8-13 16,0-2-5-16,-2 1-10 0,5-4-11 0,1-1-8 15,0 0-14-15,3-1-1 0,0-2 0 0,3-1-2 16,2-5-6-16,1 1-1 0,2-1 10 0,1-2 2 16,1 0-2-16,1-3 13 0,1-2 5 0,1-2 10 15,-1-5 5-15,1 2 3 0,3-8 0 0,-4 1-12 16,2-5-6-16,-1-2-8 0,1-7-7 0,-5-1-1 0,-2-4-4 16,-5 2-5-16,-2-5-8 0,-2 0-7 0,-5 4-3 15,-2 2-4-15,-5 8-2 0,-3-6-3 0,-3 6-8 16,-3-6 1-16,-5 13-7 0,-1-1-3 15,-2 2-2-15,-1 5-1 0,5 0-5 0,-5 4 2 0,0 6-3 16,4-1-27-16,-2-1-49 0,9 2-57 0,1 5-72 16,3-4-64-16,-1 5-82 0,4 2-107 0,5-4-1052 15,4-1 501-15,2-1 332 0</inkml:trace>
  <inkml:trace contextRef="#ctx0" brushRef="#br0" timeOffset="29431.31">30145 7693 129 0,'5'-12'258'0,"-1"1"1"0,0-2 8 15,-1 3 3-15,1 1-10 0,-4-1-14 0,0 3-14 16,0 1-5-16,0-1-6 0,0 2-11 0,0 1-20 16,0 4-11-16,0-5-20 0,-4 3-14 0,4 2-16 0,0 0-9 15,0 0-8-15,-20 7-12 0,8 1-3 0,1-2-17 16,-2 6-9-16,-1-1-11 0,5-1 4 15,-4 1-2-15,2 3-9 0,2 1-2 0,1-3 0 0,-1 5-14 16,2-3-2-16,3 2 6 0,1 0-11 0,1 1-5 16,2-2-4-16,1 3 1 0,2-2-2 0,0 0-6 15,3 1 6-15,1 1-9 0,3-2 11 0,6 3 0 16,4 0-1-16,3-2 25 0,1-1 5 0,2-1-13 16,2-1-1-16,3 0-7 0,-3-2-2 0,1 3-3 15,-4-5-2-15,1-2 0 0,-9 2-1 0,2-3-2 16,-4 1-7-16,-4-4-1 0,-2 0 1 0,-3 0-3 15,2 1-4-15,-4-4 7 0,-1 1-5 0,0 1 3 16,-3-3 14-16,0 6-12 0,-4-2 0 0,-4 0 4 16,-4 1-2-16,-8 0-3 0,1 1 1 0,-9-1-1 15,-2 2-3-15,-1 1-2 0,-2-2-18 0,1-2-42 16,0 0-50-16,1-1-53 0,0 1-57 0,1-2-61 16,9-3-84-16,0 1-990 0,3-3 450 0,0-3 300 0</inkml:trace>
  <inkml:trace contextRef="#ctx0" brushRef="#br0" timeOffset="29848.813">30353 7678 312 0,'14'-8'300'0,"0"-5"-17"0,4 5-16 15,1-2 5-15,2 0-7 0,-3 2-12 0,3 3-8 16,7-3-19-16,-1 4-12 0,4 3-13 0,-6 2-22 15,5 2-4-15,-3 1-22 0,-2 3-7 0,-4 0-9 16,6 4-6-16,-1 3-4 0,-1 0 0 0,-1 4 3 16,-2 2-11-16,-3 0-6 0,-4 2-6 0,-2 1-1 15,-4 3-6-15,-1 2-4 0,-5 0-6 0,-4 2-31 16,0 2-2-16,-3 2 0 0,-2-1-2 0,-2-1-9 16,0 0 1-16,6-3-5 0,-2-2-6 0,3-1 1 15,2-7-3-15,0-1-2 0,2-1-1 0,-1 1 3 16,5-7 0-16,0 2 6 0,1-2 1 0,-2-2 8 15,6-2 8-15,3 0 16 0,2-1 12 0,2-4 6 16,5-3 3-16,-2-3-4 0,7-3 1 0,-2-3-4 16,3-2-10-16,-2-2-1 0,0-5-8 0,0-2-4 15,-2-2-5-15,-1-4-3 0,-6-2-7 0,-1-3-6 0,4-11-4 16,-7 8-8-16,-7 1 3 0,-4-1-8 0,-4 4-4 16,-7-1-2-16,-2 3 1 0,-5 6-2 15,-6-3-7-15,-6 7-2 0,-7 2-3 0,-3 2-5 16,-2 3-13-16,-13 0-23 0,11 6-36 0,4 2-47 0,-1 3-57 15,4-2-71-15,5 3-59 0,5 0-67 0,3 7-73 16,-1-2-1302-16,3 3 582 0,0-4 388 0</inkml:trace>
  <inkml:trace contextRef="#ctx0" brushRef="#br0" timeOffset="33116.713">8920 9629 207 0,'4'-10'291'0,"-2"-2"-13"16,1 3-5-16,2-2-10 0,-2 2-16 0,3-1-10 15,-2 1-8-15,2-1-17 0,2 3-11 0,0 0-18 16,2 0-9-16,0 2-9 0,3 3-14 0,3-1-7 16,2 3-9-16,-1 4-13 0,2 2-6 0,-1 3-11 15,5 5 5-15,4 1-9 0,-4 5-5 0,0 1-9 16,-4 5-2-16,-1-1-2 0,-5 2-3 0,-2 4-7 0,-6 3-5 15,-1-1-6-15,-3 1-6 0,-2 1-5 16,-7 12-5-16,-2-1-2 0,1-11-7 0,-1-6-5 16,-5 5 3-16,1-3-4 0,-3-2-6 0,3-1-3 0,0-3 3 15,4-8-5-15,1-1 1 0,1-5-10 16,3-1 2-16,1-4-1 0,2 0-3 0,-1-1-1 0,2-4 1 16,1-1 1-16,0 0 1 0,0 0 0 0,13-18-4 15,-3 3-2-15,3-6-1 0,4-1-3 0,0-4 3 16,1-4-3-16,1 3 2 0,0-4 3 0,4 2-1 15,0 3 8-15,-1 2-15 0,0 6-1 0,1-1 12 16,-4 1-12-16,0 7 0 0,-1 1 1 0,-1 3-2 16,2 3 11-16,-3 3-6 0,3 2 1 0,-1 1-3 15,-1 5 0-15,1 2 2 0,-4 5-3 0,5 4 6 16,-1 1-2-16,0 2-1 0,-4 0-4 0,1 0 4 16,1-1-7-16,0 0 3 0,-5-4 1 0,1-2 1 15,1-2 7-15,-4-4-4 0,2-2-2 0,1 0-4 16,2-2 8-16,-5-3 9 0,4-2-12 0,-2-1-6 15,2-2 9-15,1-6 0 0,-1 0 4 0,-2-2-4 16,3-3 7-16,-6 1-2 0,0-5-1 0,-2 1 3 16,0-7 0-16,-2-2 6 0,-1 0-8 0,-3-1-5 0,-3 2 6 15,-2-3-3-15,-1 2-7 0,-4-1 6 0,-2 1 1 16,-3 8-2-16,1 2 1 0,-4 5-4 0,-4-3 0 16,3 6-4-16,-8 2 0 0,-4 4-1 0,2 4 5 15,0 0-5-15,1 5 1 0,1 0-4 0,6 2-2 16,5 0-23-16,0 3-10 0,1-1-31 0,7-2-32 15,3 1-23-15,5 3-35 0,4-3-42 0,1 3-60 16,4 2-45-16,5-1-1019 0,3-3 442 0,2 0 296 16</inkml:trace>
  <inkml:trace contextRef="#ctx0" brushRef="#br0" timeOffset="33668.925">10110 9615 73 0,'1'-21'346'16,"-1"3"-23"-16,0 2-26 0,3 0-19 0,-3 4-5 16,2 0-11-16,2 1-12 0,2 1-18 0,-2-1-21 0,5 2-3 15,1 1-10-15,7-1-15 0,-3 4-18 0,5 1-24 16,1 4 0-16,2-1-11 0,7 3-16 16,0 5-6-16,-4 1-12 0,3 2-10 0,-1 3-7 0,3 4 0 15,-5 0-23-15,1 1 6 0,-3 2-6 0,-3 1-2 16,-2-2-8-16,-4 5-4 0,-1-2-4 0,-5 1-2 15,-5-3-5-15,0 1 0 0,-3 4-4 0,-3 2-1 16,-3-2 1-16,-4 2-4 0,0-2-4 0,-1-2-2 16,0-6 4-16,2 2-6 0,-1-6 1 0,2-2-2 15,2-1 1-15,1-3 12 0,-1-1-11 0,4-2 0 16,-2-1 5-16,4 0-2 0,0-3-4 0,0 0 1 16,6-10-4-16,0 0-3 0,4-7-1 0,0 1 7 15,0-2-1-15,8-9 2 0,-2 1-9 0,0-3 0 16,6-5-2-16,-2 6 2 0,3 2-4 0,0 1-1 0,2 2 1 15,-1 4 1-15,0 4-5 0,0 1 6 16,-7 3-3-16,2 5 0 0,0 5 3 0,-2-1 5 16,1 4 6-16,1 4-1 0,0 3-6 0,0 0 14 0,2 6-1 15,-2 2-1-15,-4 4-4 0,1-1 5 0,-1 2-2 16,-1 2 2-16,0-2-2 0,-3 0-1 0,1-5 0 16,-2 1 1-16,3-2-3 0,1-3 3 0,0-2 3 15,-1-1-1-15,6-4 7 0,-2 1 4 0,1-6-1 16,-3-1 3-16,4 0-2 0,0-2 2 0,-2-5-3 15,2 2 7-15,-5-5 0 0,3 0-4 0,-3-2 2 16,-3-2-1-16,-3-1-5 0,1-1-2 0,-5-2-5 16,-1-3-1-16,-3-7-6 0,-3 10 2 0,-5-2-4 15,-5-2-2-15,-2 1-1 0,-3 3-5 0,-4 0-2 16,-1 3-17-16,-3 2-27 0,-4 4-43 0,1 0-59 16,-2 4-36-16,-1 0-59 0,-1 2-73 0,-7 1-97 15,6 2-1183-15,-1-2 529 0,3 4 354 0</inkml:trace>
  <inkml:trace contextRef="#ctx0" brushRef="#br0" timeOffset="34697.984">7645 11319 23 0,'-5'-29'310'0,"-3"4"-15"15,3 7-7-15,1 4-9 0,3 3-10 16,-2 3-24-16,2 2-25 0,0-1-22 0,-2 3-19 0,3 4-16 16,0 0-12-16,0 0-12 0,12 20-4 0,-6-4-1 15,2 11-2-15,1 3-12 0,-2 5-7 0,5 15-9 16,-3 0-9-16,0 1-5 0,-3 3-16 0,0 2-2 15,2-1-7-15,-1 0-6 0,-4-3-10 0,1-3 4 16,0 0-12-16,-3-15-2 0,3 0-3 0,1-5-4 16,-5-1-2-16,4-2-8 0,-4-9-2 0,1-6 0 15,3 3-5-15,-4-7-2 0,4-2 4 16,-3-2-3-16,-1-3-4 0,0 0 12 0,9-18-9 0,-5-1 5 16,1-11-11-16,-1-5 2 0,0-16-4 0,-3 0 4 15,0-5 7-15,2-3-5 0,-2-24-7 0,-1 25 8 16,0-1 4-16,-4-1 4 0,7 2 12 0,-3 1-4 0,1 2 17 15,-2 10 0-15,2 14 11 0,3-1 3 0,-4 15 13 16,4 0 2-16,-3 7-12 0,0 0-6 16,2 3-8-16,-2 6-3 0,-1 1-5 0,0 0-1 0,17 16-6 15,-3 1-1-15,0 7-3 0,5 2-2 0,-2 3-2 16,8 13 0-16,2-2-3 0,0-2 1 16,5 0-6-16,-9-8 1 0,9 7 0 0,2-2-6 0,0 0 2 15,-8-9 0-15,1-1-4 0,4 0 0 0,-3-4-2 16,-1-1-2-16,1 0 2 0,-4-10-2 0,-5 1 0 15,1-6 1-15,-5 2-1 0,-2-5 0 0,-2-2 1 16,0-4 0-16,-1-1 1 0,1-8 1 0,-2-4-6 16,0-1 4-16,-5-6-5 0,0-6-2 0,-4 0-2 15,-3-1 4-15,2-6 5 0,-8 5-14 0,4 1-1 16,-4 4 2-16,1 10-6 0,-1 2-13 0,0 0-21 16,0 8-27-16,-1 0-39 0,-3 3-35 0,1 4-29 15,-2 5-30-15,-2 4-31 0,0 3-40 0,1-2-48 16,2 7-43-16,-3 3-843 0,6 4 403 0,6-6 270 0</inkml:trace>
  <inkml:trace contextRef="#ctx0" brushRef="#br0" timeOffset="35398.642">8460 11685 106 0,'4'-1'237'16,"-4"1"-15"-16,5-4-14 0,-5 4-13 0,4-1-8 0,-4 1-10 15,8 0-4-15,-8 0 3 0,11-3-16 0,-5 6-16 16,1-6-8-16,-2 2-5 0,8-1-15 0,-4 2-8 16,1-1-11-16,0 0-7 0,2-1-9 15,-2 0-6-15,2-1-8 0,0-2-5 0,-2-1-5 0,4-5-3 16,-2 4-1-16,-1-4-3 0,2-4-4 0,-3 2 1 16,6-10-4-16,-2 2 7 0,-4-2 3 0,1-2 13 15,0 1 3-15,-5 6 6 0,0 2 2 16,1 0 15-16,-3 0 10 0,0 0 8 0,-2 4 11 0,-1 5 7 15,-1-5 3-15,-1 6-4 0,-1 0-9 0,-1 1-9 16,-1 5-17-16,-1-3-11 0,-5 9-4 16,0 2-8-16,-6 3-4 0,-4 9-11 0,-1 0-4 0,1 4-3 15,-1 1-7-15,6 3-8 0,1 1 2 0,1 0-9 16,5-1 3-16,4-2-11 0,2-9 0 0,4 2-6 16,0-5-13-16,6 2-5 0,-1-3-3 0,4 0-7 15,0-4-1-15,2-6 2 0,3 4 1 0,4-7-4 16,-1-4 6-16,0-1-2 0,-1-5 3 0,5-4-2 15,-3-5 8-15,0-4-2 0,-1 1-3 0,-4-4 6 16,4-1 4-16,-5-1 0 0,4 1 1 0,-5-1 4 0,2 4 2 16,-2 3 12-16,-3 6 6 0,-3 4 1 15,-2 3 1-15,0 0-10 0,-3 1 2 0,5 2-3 16,-3 4 3-16,-1 1-2 0,-3 0 1 0,9 6-3 0,-3 2-1 16,-1 2 0-16,3 4-1 0,-1 1 0 0,2 9 1 15,2 0-5-15,-3-4 2 0,-2-3 8 0,3 9-12 16,4 0 0-16,-3-3 0 0,-2-6-1 0,7 6-1 15,-3-9-6-15,2-2-5 0,0 0 0 0,5-3-3 16,-3-1-2-16,1-5 0 0,2-1-1 0,-1-4 2 16,3-1-1-16,-2-4-1 0,0-2 0 15,3-8 3-15,-4 0 5 0,1-5-5 0,-1-1 14 0,-4-4-10 16,1-2 0-16,-2 1 3 0,-1 5-1 0,-2-1 4 16,-3 7 0-16,0 2 4 0,-2 0 4 0,-2 3 1 15,0 3 3-15,0 1 6 0,-1 2 2 0,0-1-2 16,-2 2-1-16,1 2-7 0,2 0 4 0,-3 3-3 15,1-6-1-15,-1 6-2 0,0 0 1 0,0 0-3 16,0 0 0-16,-7 12-1 0,3-8 3 0,2 1-5 16,-3 2-3-16,0-1-11 0,1 2-25 0,0 0-30 0,-1 0-45 15,1 1-46-15,-2 0-51 0,-2 2-78 16,4-2-87-16,-6 5-1099 0,3-4 490 0,-2 0 328 16</inkml:trace>
  <inkml:trace contextRef="#ctx0" brushRef="#br0" timeOffset="47732.043">9376 11407 144 0,'0'0'182'0,"-4"-5"-2"16,4 5-1-16,-4-4-1 0,3 2-3 0,1 2-3 15,-3-7 1-15,0 3 2 0,3 4-3 0,0 0-8 0,0-5-9 16,0 5-14-16,0 0-17 0,0 0-7 0,0 0 7 16,0 0-1-16,0 0 6 0,13 13 0 0,-8-4 1 15,-1 3-8-15,2 5 7 0,5 10-9 0,0 0-19 16,-2-3 4-16,1 2-4 0,-1-1-16 0,2 0-3 16,-1 1-12-16,2-1 3 0,1 3-8 0,-3-5-9 15,0 2-5-15,-1-10-6 0,4 4 3 0,-4-6-12 16,5 2 10-16,-6-4-15 0,-2-3-6 0,4 1-3 15,0-6-3-15,-3 0-1 0,1-2 2 0,2-3 4 16,0-5 1-16,-2-4-1 0,1-5-14 0,3-9 9 16,-4-4 11-16,0-1 5 0,-3-2 0 0,-1-14-3 15,-2 10 6-15,-1-1 3 0,-1-10 6 0,0 13-1 16,-3-1-3-16,-4 3 0 0,0 1 8 0,0 2-7 16,-2 12-1-16,0 1-3 0,3 0 0 0,-2 4-10 0,1 3 8 15,-1 2-13-15,4 2-1 0,-1 0-14 0,1 2-20 16,-1 2-27-16,5 1-28 0,0 0-16 0,-3 7-34 15,3-7-18-15,6 14-23 0,3-5-24 0,3 4-35 16,4-1-25-16,5 4-47 0,6-2-33 0,-5 1-858 16,6-4 392-16,-1 3 262 0</inkml:trace>
  <inkml:trace contextRef="#ctx0" brushRef="#br0" timeOffset="48129.735">10405 10908 195 0,'1'-19'272'0,"2"2"-9"16,-3 1-9-16,-3 5-16 0,-1 1-2 0,0-1-5 15,-2 6-24-15,1 1-13 0,0 0-15 0,-4 3-15 16,-2 2-11-16,0 5-15 0,2 1-15 0,-6 5 0 16,3 5-20-16,-2 5-14 0,3 0-3 0,3 2-9 15,2 1-10-15,2 1-7 0,8-1-6 0,-2 1 6 16,6 1-18-16,0-1-5 0,2-1-8 0,3 0 6 15,2-3-8-15,-1 2-2 0,4-2-2 0,4-2 1 16,-2-1-2-16,-2-4-4 0,0-1 7 0,4 1-2 16,-7-2-4-16,2 0 13 0,-1-4-7 0,-1 1 1 0,-2-2 14 15,-3 1-4-15,-1-1-6 0,-1-4 11 16,0 4 5-16,-2-3 3 0,-5 0 2 0,-1 5 4 0,0 0 2 16,-1-1-6-16,-4 3-4 0,-4 1-7 15,0 0-14-15,-6 4 8 0,-2 2-9 0,-2 5 6 0,-3-6-3 16,2-2-37-16,3-3-16 0,2 2-29 0,0-4-27 15,-1 0-26-15,6-5-22 0,0 2-25 0,1-1-30 16,1-3-36-16,2-4-42 0,2 0-76 0,4 0-704 16,-4-11 348-16,4 1 232 0</inkml:trace>
  <inkml:trace contextRef="#ctx0" brushRef="#br0" timeOffset="49165.109">10690 10930 243 0,'8'-7'238'0,"-2"3"-13"0,2 2-7 0,-3 4 13 16,1 2 4-16,4 3-7 0,-1 3-4 0,2 7-8 16,1 7-11-16,-2 1-10 0,2 4-19 0,-2 3-11 15,-5-2-13-15,3 4-15 0,-3-2-4 0,0 2-15 16,0 0-14-16,-1 0-7 0,-4 2-8 0,1 10-5 16,-2-8-19-16,1 9 0 0,-1-14-7 0,1-1-9 15,-3-6 5-15,-2 2-7 0,4-11-9 0,-2-3-1 16,2-3 0-16,1-3-5 0,-1-2-2 0,-2 0-4 0,2-4 0 15,1-2-6-15,0 0-8 0,-3-17 1 0,6-1 5 16,1-7-3-16,-3-9-2 0,3 0 0 0,2-14 7 16,-2 1-12-16,5 2 2 0,-1 9-8 15,-3 1 0-15,8 1 6 0,-4 2-2 0,2 1 5 0,-2 7-2 16,0 5 3-16,1 5-2 0,-4 4 2 0,1 0-8 16,1 4-3-16,-2 6 18 0,3 0 6 15,1 5-12-15,3 6 1 0,1 3 8 0,0 7-1 0,1 5-2 16,-2-2-3-16,4 5 2 0,-3-2-4 0,1 0-2 15,2 3 1-15,1-3 1 0,1 3-10 0,-1-4 0 16,1-2 12-16,0 1-10 0,-1-7 0 0,-2-4-2 16,0-3 19-16,-1-3-16 0,2 1 5 0,-3-4-10 15,-1-4-11-15,0-1 9 0,0-1-2 0,-1-4 1 16,3-4 2-16,-2-4 3 0,1 1-3 0,-2-5 0 16,-1-9-3-16,-1 1-9 0,-3-3-7 0,-3 2-2 15,-4-6-2-15,-2 2-1 0,-2-1-11 0,-3 1-1 16,-2 0 6-16,-1 2 0 0,-3 3 0 0,-1 4 5 15,1 7 5-15,-1 2 3 0,1 3-1 0,1 4-5 0,-4 2-1 16,-2 3 3-16,0 3 3 0,1 3-4 16,1 2 1-16,-2 0 3 0,4 3 1 0,4-4-1 15,0 2 4-15,2-1-5 0,1 1-1 0,3-1 3 0,1 1-3 16,2-3 11-16,-1 1-5 0,2-2 8 0,3 0-11 16,1-1 5-16,0 0 2 0,1-3-2 0,0 2 2 15,0-3 1-15,0 0 6 0,0 0-4 0,-5 0 0 16,14-1 2-16,-9-1-1 0,3 0-2 0,-3-1 3 15,1 0-2-15,0-1 4 0,0 2-1 0,-1 2 0 16,0-1-5-16,2 1 5 0,-7 0 1 0,11 0 1 16,-3 1-1-16,-3 2 1 0,5 4 1 0,-1 0 0 15,0-2-2-15,5 7 7 0,-5-1-7 0,1-2-2 16,3 3 3-16,0-3-2 0,1 3 3 0,-1-3 2 16,3 1-6-16,-7-3 5 0,0 1 2 0,3-2 2 15,-1-1-5-15,-2 1-3 0,1-3 8 0,-2-1-1 16,-3-1-3-16,7-2 6 0,-2-3-7 0,-1-1-1 15,1-2 1-15,0 1 1 0,-1-5 3 0,2-2 1 16,0-2 3-16,0-9 0 0,0 0-1 0,-1-7 1 0,-2 1 0 16,-2-4 3-16,2-12 1 0,0 15-4 0,0-1 13 15,-5 3 8-15,1 3 4 0,-2 10 8 16,2 0 20-16,0 7 3 0,-3 3-5 0,-1-2-10 16,-1 5-1-16,1 0-7 0,0 3-3 0,0 0-4 0,-3 15 3 15,2 2 0-15,-1 3-5 0,-2 8 0 0,1 1-2 16,-1 3-2-16,2 0-7 0,0-2-2 15,1 0-4-15,1-1 2 0,1-5-5 0,4 5-5 0,1-5-15 16,0-7-17-16,2-2-12 0,1 0-2 0,6-6-9 16,0 0-4-16,4-3 3 0,2-6 4 0,11-3 6 15,-3-4-1-15,5-6 4 0,-4-3 5 0,2-3 5 16,10-13-5-16,-7-3 9 0,-3-1 2 0,-9 8 22 16,3-11 10-16,-6 10 17 0,1 1 20 0,-2 2 26 15,2 2 18-15,-8 8-3 0,-3 2 10 0,2 1 0 16,-1 5 5-16,-2 1-7 0,0 4 3 0,1-1 4 15,2 4 3-15,-3 2-2 0,3 4-3 0,-3 3-6 16,2-1-12-16,0 6-5 0,-1 3-5 0,4 5-7 16,-5 1-8-16,-4-3-7 0,3 2-18 0,-3 6-33 15,-2-2-54-15,-3 3-65 0,2-2-62 0,-7 3-69 16,-4 1-55-16,-2 4-76 0,-5 10-71 0,-3-2-1053 16,0-12 501-16,-10 9 334 0</inkml:trace>
  <inkml:trace contextRef="#ctx0" brushRef="#br0" timeOffset="51396.62">15147 10689 38 0,'-4'-3'215'0,"4"3"0"16,-9-3-4-16,4 2-6 0,1-3-4 0,0 2-3 15,3 0 3-15,-3 0-8 0,0-2-9 0,0 1-6 0,3-1-4 16,1 4 0-16,-4-4-15 0,4 4-10 16,-3-6-2-16,1 0-2 0,1 1-1 0,1 1 10 15,0-1-11-15,0-2-12 0,1 2-5 0,2-2-2 0,3-1-6 16,-2-2 1-16,5 1-5 0,-4 2-1 0,4-3-6 16,0 2-2-16,1-2-1 0,3 3-8 0,1-3-7 15,3 3-9-15,-4 0-3 0,3 3-5 0,1-1-10 16,1 2-9-16,0-1-1 0,-1 2-3 0,1 2-2 15,2-1-3-15,-3 1-7 0,0 2-4 0,1 3 0 16,-4 0-2-16,4 5-2 0,-4 0 1 0,0 3-2 16,-1 2-1-16,1 5 1 0,-7-3 3 0,0 8-4 15,-3 1-1-15,-2 2 1 0,-4 3 0 0,-3 0-1 16,-3 2-2-16,-5-1-4 0,0 1 0 0,-2-1 0 16,-8 10-8-16,5-12 3 0,0-1-6 0,-4 3 3 15,2-3-1-15,-3 0-3 0,3-3 0 0,-3-4 1 16,-3 3-1-16,1-4-2 0,3-3 0 0,-1 1-2 0,6-7 3 15,-1 0-2-15,2 0 1 0,0-3-1 0,4-2 0 16,3-2-1-16,3 0 2 0,0 0 3 0,1-2 4 16,0 0 9-16,1-1-6 0,0 1 4 0,4-3-3 15,-5 1 0-15,5-1-3 0,0 0 0 0,0 0 2 16,0 0 6-16,0 0-3 0,0 0 4 0,22-1 7 16,-11-3-6-16,2 2 3 0,-2 0 1 0,8-1-1 15,1-1 6-15,0 1-7 0,1-1-4 0,2 1-2 16,-2 0 5-16,6-2-7 0,-7 3-5 0,3-1 2 15,-2 2-2-15,2-2 1 0,-5 2-5 16,4-1 2-16,-3 2-4 0,-1 2-5 0,1-2 3 0,-7 0-7 16,2 1-10-16,-2-1-10 0,-3 0-9 0,3 0-8 15,-1 3-3-15,-2-3-2 0,0 0-5 0,1-3 6 0,2 3-6 16,-2-1 7-16,3-5 2 0,1 4-1 0,0-6 3 16,-1-1-4-16,2-1 4 0,-2-2 6 15,0-2 1-15,-3-2 2 0,5-4 3 0,-3 4 3 16,-1 0 4-16,2-1-1 0,-3-1 10 0,-1 3-4 0,4-2-1 15,-4 1 2-15,0 2 4 0,2 1 4 0,-3 3 6 16,2-3 8-16,3 1 2 0,-5 4 6 0,-2-1 5 16,2 1 3-16,-3 4 4 0,0-1 3 0,0 2 0 15,-2-2-1-15,1 2-1 0,-2 1-3 0,1-2-5 16,-3 4 2-16,0 0 9 0,0 0 6 0,6 10 2 16,-5-2-3-16,-2 3 5 0,0 0-2 0,1 6-4 15,-4 1 3-15,9 0 4 0,-6 1-3 0,-3 6 9 16,8-4-11-16,-8-3 5 0,10 2-12 0,-2 3-3 15,0-3-3-15,1-2-2 0,-1-1-3 0,0-1-3 16,3-2 2-16,-2-1-4 0,3 0-4 0,1-4 3 16,0-1-2-16,-3 0 3 0,2-3-5 0,3-2 1 15,-3-1-3-15,3-3 2 0,1 0 2 0,1-5-7 0,5 0 3 16,-3-3 1-16,3-4-1 0,-2 1-2 0,5-9 1 16,-1-1-3-16,-1-1 0 0,-2-2 5 15,0-3-4-15,-3 3-1 0,-5-4 5 0,0-1-7 0,-5 2 12 16,-3 2-14-16,-3 1-2 0,-1 7 1 0,-6-6 4 15,0 9-2-15,-5-1 1 0,-3 4-5 16,-3 4-2-16,-9-2 4 0,-6 6-13 0,-1 5-12 0,-2 1-10 16,1 3-30-16,0-5-26 0,1 8-39 0,0-1-38 15,4 2-45-15,2-4-41 0,0 8-32 0,1-2-44 16,1 0-48-16,4 3-42 0,-6-2-1112 0,6 1 510 16,-4-2 342-16</inkml:trace>
  <inkml:trace contextRef="#ctx0" brushRef="#br0" timeOffset="51980.045">13906 11329 146 0,'0'0'270'15,"-9"-4"-11"-15,7 3-5 0,-2-1-1 0,4 2 1 16,-9-4-1-16,5 0-5 0,4 4-12 0,-4-3-20 16,4 3 13-16,-5-3-24 0,5 3 3 0,0 0-15 0,-1-3-19 15,1 3-2-15,0 0-15 0,0 0-4 16,0 0 2-16,6-4 9 0,2 1-2 0,3 3-3 15,2-4-9-15,4-1-8 0,2 2-4 0,3 2-3 0,4-3-5 16,3-1-9-16,1 1-8 0,2-3-7 16,3 2-7-16,-2 0-8 0,1 0-6 0,1-2-5 15,3-1-11-15,-2 2-5 0,1 0-7 0,-4 0-8 0,-2 3-1 16,-4-1-6-16,-6 0-3 0,-2 0-5 0,-2 3-7 16,0 0 0-16,-3-2-19 0,-5 3-23 0,0 0-24 15,-3 0-32-15,-2-1-28 0,-4 1-32 0,9-3-44 16,-9 3-40-16,3-1-36 0,-3 1-43 0,0 0-24 15,0 0-35-15,0 0-35 0,-31 2-955 0,18-2 449 16,-1-2 298-16</inkml:trace>
  <inkml:trace contextRef="#ctx0" brushRef="#br0" timeOffset="52259.621">14256 10975 155 0,'-9'-15'287'0,"4"5"0"16,0-1-3-16,-1-4-4 0,2 8 3 0,1-2 1 15,-3 1 22-15,2 5-17 0,0 0-11 0,2 0-24 0,2 3-22 16,-4-6-22-16,4 6-10 0,0 0 6 0,0 0-6 16,2 15 1-16,1-1-5 0,2 1-11 15,-1 3-4-15,2 7-6 0,3-2-5 0,-4 4-11 0,1-2-13 16,-3 4 14-16,1 0-20 0,1-2-9 0,-1 2-5 16,-3-1-4-16,3 0 4 0,-3 1-15 0,-1-3-11 15,0 0-5-15,0-2-14 0,-1 1-10 0,1-8-3 16,0 4-8-16,0 4-4 0,4-6-5 0,-8-1-3 15,4-1-3-15,-2-2-7 0,0-3-5 0,1 1-1 16,1-3-9-16,-3-1-24 0,2 1-29 0,-1-4-33 16,-1 2-38-16,2-2-39 0,-2-1-54 0,0 0-54 15,-1-1-62-15,-1 1-78 0,-1-5-88 0,1 1-1262 16,5-1 578-16,-15-4 388 0</inkml:trace>
  <inkml:trace contextRef="#ctx0" brushRef="#br0" timeOffset="53514.141">13958 12235 242 0,'-26'-7'307'0,"3"5"-23"0,-5-2-19 0,7 4 2 16,-1-3 4-16,2 2-12 0,3 1 0 0,5 0-6 15,1-2-23-15,4 2-15 0,0 0-26 0,7 0-20 16,0 0-10-16,0 0-13 0,0 0-5 0,35 7-22 15,3-3-7-15,20 2-1 0,5-6-15 0,33-3-1 16,7-4 4-16,5-3-2 0,8 1-4 0,11-6-2 16,2 1 1-16,8-3-9 0,2-2 1 0,5 1 1 15,2 0-11-15,2 0-10 0,-1-4 0 0,-6 5-1 16,-11 1-10-16,-2-1-4 0,-13 1-1 0,-9 0-7 16,-5 1 0-16,-13 3-1 0,-29 5 2 0,-3-2-2 15,-2 3-8-15,-18 0 4 0,-1-1 6 0,-3 3-8 16,-4-4-4-16,-6 4-6 0,-6-1 6 0,-4 4 3 15,0-3-6-15,-2 3-1 0,-1 0-2 0,-4-1-5 16,0 2-4-16,-5 0-16 0,7 0-32 0,-7 0-33 16,0 0-36-16,-3 8-40 0,-6-1-46 0,-10 11-45 15,-8 0-46-15,-16 8-73 0,-1 1-86 0,-11 2-920 0,0 0 454 16,-3 0 300-16</inkml:trace>
  <inkml:trace contextRef="#ctx0" brushRef="#br0" timeOffset="54015.103">14428 13051 11 0,'0'-8'202'0,"1"-3"-3"0,-1 1-2 15,1 2 1-15,2-2-1 0,-1 0 5 0,1 4 5 16,-1 2 4-16,-1-3 9 0,1 2-8 0,-2-1 4 16,1 1-13-16,2 3-6 0,-3-2-17 0,0 4-8 15,0 0-11-15,0 0 9 0,3 9 22 0,-1 3 1 16,-2 6 8-16,0 8-12 0,0 3 0 0,-2 1-15 16,1 4-10-16,1 0-9 0,-5 1-16 0,1 0-10 15,4 11-11-15,-7-12-12 0,4 1-9 0,-1 11-11 0,-1-11-8 16,1-1-9-16,2-2-6 0,-2 4-8 0,1-1-16 15,1-1-33-15,-1 0-39 0,3-1-32 16,5 0-36-16,-1 1-35 0,0-2-38 0,2-3-39 0,2 0-45 16,2-4-53-16,-1-9-53 0,2-3-1018 0,-1-4 462 15,-1-4 306-15</inkml:trace>
  <inkml:trace contextRef="#ctx0" brushRef="#br0" timeOffset="54697.136">14917 13082 180 0,'0'-12'307'0,"0"0"-10"0,1 3-8 0,-1 1-11 16,3-2-6-16,-1 1-12 0,-1 2-18 0,2 1-8 16,2-1-26-16,-1 2-13 0,5 0-15 0,1 0-14 15,3 0 1-15,1 3-16 0,3 2-6 0,0 0-15 16,2 2 0-16,1 4-19 0,-1-1 4 0,8 2 0 15,-1 4-13-15,-5-3-6 0,5 4 1 0,-3 3-6 16,-4 1-6-16,-3-2 2 0,-1 2-8 0,2 3-6 16,-2 3 4-16,-3 2 0 0,-5-5-4 0,-3 5-1 15,-3 4-2-15,-1-2-4 0,-5 3-3 0,-3 0-1 0,-3 3-3 16,2-1-3-16,-3-1-6 0,-6 0-3 0,0 2-5 16,2 0-6-16,-2-4 1 0,4-4-6 15,-3-2-3-15,3-3-1 0,5-4-5 0,-2-5-3 0,4 0 2 16,2-1-5-16,-3-2-3 0,3-2-1 0,2 0 5 15,3-3-1-15,-4 1-3 0,4-3 1 0,0 0-2 16,0 0-1-16,12-15-2 0,1 1-2 0,0-3 1 16,6-6 2-16,4-3-4 0,4-3-1 0,5-7-4 15,-9 9 5-15,9-11 17 0,-8 11 2 0,3 3-6 16,-3 0-3-16,2 4 5 0,-2-2-7 0,3 4 0 16,-4 3-4-16,1 4 5 0,-5 3 6 0,-1 4 4 15,0 3-3-15,1 1 3 0,-2 4 6 0,2 1 1 16,-1 5-1-16,-1 1-1 0,-2 2 1 0,2 8-2 15,-2 2-1-15,2 2 0 0,-6 0 0 0,3 0-5 16,-2 1 1-16,0 1-4 0,1-1 0 0,-4 1-4 16,5-3 1-16,-5-7-2 0,1 0-1 0,3-2 0 15,-4-3-2-15,0-1-1 0,4-3 1 0,-3-1 10 0,3-4-9 16,0-3 1-16,-1 0-5 0,5-5 1 16,2-2 1-16,-2-5 2 0,6-3-3 0,0-4 0 0,1-1 0 15,-2-6-1-15,1 2-1 0,-4-5-1 0,-1 2 2 16,-6-2 1-16,-4-2-4 0,-1 0-1 0,-6-1-2 15,-2 2-3-15,-5 2 3 0,-6 3-2 0,-1 2 1 16,-1 8 2-16,-9 1-3 0,-4 1-1 16,-4 6 3-16,3 2-3 0,-5 2 2 0,1 1-4 0,-1 5 3 15,-2 1-7-15,-2-1-3 0,4 2-11 0,4 2-11 16,2-2-20-16,6 0-19 0,4-1-31 0,1 2-37 16,5-1-34-16,-1 0-39 0,6-1-33 0,-3 3-27 15,1 0-33-15,3 0-34 0,0 1-33 0,2-1-47 16,-1-2-998-16,3 2 472 0,0 0 314 0</inkml:trace>
  <inkml:trace contextRef="#ctx0" brushRef="#br0" timeOffset="56430.356">19619 10384 106 0,'-6'-1'321'0,"1"0"-14"0,5 1-21 0,-8-1-10 0,8 1-21 16,-6-2-25-16,6 2-21 0,0 0-20 0,0 0-23 15,0 0-17-15,0 0-12 0,0 0-10 16,27-1-2-16,-6-1-11 0,11 2 0 0,0-2-8 0,7 2-7 16,0-2-2-16,1 2 1 0,11-3 0 0,-13 1-7 15,-2 4 0-15,0-4 0 0,-5 4-3 0,-2-2-1 16,-7 0-3-16,-1 0-5 0,-3 3 4 15,3-3-3-15,-5 0-6 0,-3 0 7 0,0 0-10 0,-2 0-4 16,1 0 1-16,-4 0-5 0,-1 0 0 0,-7 0-9 16,9 0-3-16,-9 0-2 0,9 0-5 0,-9 0-2 15,5 0-7-15,-5 0-5 0,0 0-3 0,8 0-3 16,-8 0-24-16,0 0-32 0,0 0-27 0,0 0-39 16,7 2-17-16,-3 0-20 0,0 1-35 0,3 0-47 15,0-1-57-15,5-2-49 0,3 1-946 0,6-1 423 0,1-1 282 16</inkml:trace>
  <inkml:trace contextRef="#ctx0" brushRef="#br0" timeOffset="56983.093">20999 10231 157 0,'0'-7'285'0,"2"2"-15"15,-4-3-10-15,2 2-2 0,-1-4-8 0,-2 4-6 16,2-2-9-16,1-1-7 0,-2 3-10 0,-1-1-13 16,3-1-12-16,3 1-13 0,-3 1-16 0,2 1-14 15,-2 1-7-15,0-3-22 0,1 3-2 0,3-3 6 16,0 4-19-16,1-1-3 0,3 1-7 0,2 2-8 16,2-3 2-16,-2 4-15 0,4 0-1 0,-2 3-4 15,3-1-11-15,2 0-6 0,-4 3 2 0,2 2-9 16,1-1 1-16,0 5-2 0,1-1-4 0,-4-1-1 15,1 4 3-15,-7-4-13 0,0 6 2 0,-2-1-1 16,-2 3 2-16,-3 3 1 0,-4-1-6 0,-5 4-3 16,-7 2 1-16,1 2 1 0,-4-3-2 0,-1 1-2 0,-3 1 2 15,0-1-1-15,-4-1-8 0,2 0 1 0,-1 0-4 16,-4-2 0-16,1-1-2 0,1-1 2 0,0-6-3 16,0 5-1-16,6-3 4 0,4-5 4 0,0-1 3 15,4-3-1-15,0 1 0 0,5-1 0 0,-1-2-5 16,5-2 1-16,1 1 2 0,0 0-5 0,0-1 0 15,6 3-3-15,2-2 4 0,3-1 0 0,11 3-1 16,9-4 2-16,5-1 1 0,4-1 4 0,2 0-6 16,18 0-3-16,-1-2 3 0,4 3-1 0,0-5 5 15,-2 2-5-15,-2-3-2 0,-2-1 2 0,-1 0-1 16,0-2 1-16,-16 7-3 0,1-7 1 0,-1 8 1 16,-5 0-4-16,-3-3-2 0,-8 1 0 0,-4-1-4 15,-4 3 4-15,-3-1-6 0,-1 1 2 0,-2 1-2 16,-6-1-4-16,9-1-15 0,-9 5-17 0,0-4-33 0,0 0-36 15,-10 6-33-15,-3 0-44 0,-6-1-34 16,-5 8-42-16,-2-3-43 0,-1 2-51 0,1-1-1033 16,-5 1 462-16,0 1 308 0</inkml:trace>
  <inkml:trace contextRef="#ctx0" brushRef="#br0" timeOffset="57498.954">19927 11318 27 0,'-19'5'138'16,"-1"1"4"-16,2 1 2 0,-3-1 1 0,0-1 2 16,3 1 8-16,-3 0-7 0,2-1 1 0,1-1 9 15,-1 3 6-15,1-3-2 0,5 0 3 0,3-2 2 0,-4-1 4 16,6 3-3-16,3-2-9 0,-2-1-12 16,-1-1-7-16,8 0-13 0,-6 3-13 0,6-3-1 15,0 0 19-15,0 0-7 0,25 1 11 0,-5-2 2 16,16-2 1-16,3-4-1 0,16 1 3 0,2-3-8 15,7 5 1-15,29-4-5 0,-29 0-7 0,36 3-9 0,-2-5-6 16,-1 3-9-16,8 0-7 0,-3-2-7 16,7 2-10-16,-2-2-6 0,-3-3 1 0,-3 3-2 0,0 1 0 15,-7 0 5-15,0 3-6 0,-32 3 3 0,2-3-2 16,-1 4-2-16,-2 0-3 0,-1-2-2 16,-5 0-1-16,0 1 1 0,-17-1-1 0,-2 3 1 0,1-1-3 15,0-2 4-15,-5 1-5 0,-4 2-1 0,2-3-3 16,0 0-1-16,-12 2-5 0,0-2-6 0,0 2-4 15,-1 0 1-15,0-2-9 0,-4 1 0 0,0 1-14 16,-7 1-33-16,1-1-44 0,-7 1-76 0,6-2-107 16,-3-2-107-16,-3 4-120 0,0 0-1335 0,-12-7 602 15,-2 3 402-15</inkml:trace>
  <inkml:trace contextRef="#ctx0" brushRef="#br0" timeOffset="58031.682">20110 12564 198 0,'-2'-5'207'0,"4"-4"-4"0,-2 2-3 15,0-1 0-15,0 0 8 0,0 2 9 0,2 0-6 16,2 0-6-16,-4 1-5 0,0 0-2 0,2-1-4 0,-2 4-8 16,0 2-12-16,2-4-12 0,-2 4-14 15,0-7-15-15,0 7-15 0,0 0-13 0,0 0 16 16,0 0 12-16,7 18 9 0,-4-2 1 0,0 2 5 16,2 5-13-16,0 8-1 0,0-2-5 0,0-1-7 0,-1 5 0 15,0-4-7-15,0 4-5 0,0-3-7 16,-4 2-8-16,1 2-12 0,-1-2-2 0,0 2-13 15,-4 0-4-15,3 16-10 0,-4-14 1 0,2 9-6 0,-6 0-9 16,4-10-9-16,-1-1-4 0,-1 0-39 0,2 0-44 16,1-1-68-16,1-2-51 0,1-3-47 0,4-2-64 15,0-7-63-15,2-7-42 0,-1-3-995 0,3-2 462 16,-1-5 308-16</inkml:trace>
  <inkml:trace contextRef="#ctx0" brushRef="#br0" timeOffset="58601.661">20972 12753 234 0,'8'-25'246'0,"-4"-1"-6"16,0 2-11-16,-3 4-5 0,-1-7-9 0,0 1-1 15,-4 1-10-15,3 6-3 0,-7-6-5 0,3 8-9 0,-3 2-5 16,-3 0 5-16,-2 1-13 0,-2 5-2 15,-4 1-5-15,-8 4-8 0,-2 0 8 0,-2 4-19 16,0 5-1-16,3 0-12 0,-4 5-4 0,4-1-13 16,3 6-5-16,2 4-15 0,2-2-5 0,2 5-1 0,1-2-17 15,5 4-2-15,3 2-15 0,-1-2-6 0,9 2-2 16,1-1-7-16,2-1-3 0,3-6-8 16,5 1 1-16,1 3-4 0,4 2-3 0,7-2-1 0,-1-3-1 15,3 0-3-15,0-2 1 0,3 0-6 0,-1-2-1 16,-2 1-3-16,-1-3 14 0,5 3-13 0,-3-3 9 15,-1-4-7-15,3 6 1 0,-2-4 0 0,-6-3 3 16,4 7-6-16,-4-3 10 0,-1-3-9 0,1 1 0 16,-1 1 0-16,-6-3-2 0,2 2-1 0,-4-2 0 15,0 0-4-15,-1 0 5 0,-2 2 11 0,-2-3-2 16,-3 2 9-16,1 0 1 0,-4 5 7 0,-3-3-2 16,-4 5 9-16,-1-2-9 0,-4 0-3 0,-3-2-3 15,3 1 2-15,-5-1-1 0,1-3-5 0,-2 0 2 16,-7-1-4-16,7 0 0 0,-1-3-2 0,1-4-4 15,-3-1 3-15,2-2 5 0,2-2-9 0,1-4 4 16,5 0-6-16,-1-4-3 0,3-5-1 0,4-1-3 16,3 1 1-16,4-10-2 0,4 2-2 0,1-1-2 15,7 1 2-15,-1 2 0 0,2 1-5 0,0 8 3 0,-3-1 2 16,4 3 0-16,-5 2-4 0,0 1 2 0,0 2-6 16,4-1 4-16,-4 1-14 0,-1 1-17 15,-2 2-17-15,-1-1-27 0,0 1-30 0,2-1-45 0,-2 0-41 16,2-1-34-16,-2 4-44 0,0-2-48 0,1-1-62 15,0 0-1120-15,-1 0 500 0,1 0 332 0</inkml:trace>
  <inkml:trace contextRef="#ctx0" brushRef="#br0" timeOffset="60364.688">23288 10391 3 0,'0'0'142'0,"-8"0"6"16,8 0-1-16,-9-1-5 0,9 1-9 0,-9 0-3 15,9 0-2-15,-11 0 6 0,11 0 4 0,-10 0 5 16,2-1 1-16,8 1-3 0,-6 0-2 0,6 0-3 16,-9 0-6-16,9 0-7 0,-12-4-2 0,12 4-2 15,-5 0-7-15,5 0-3 0,0 0-6 0,-8-1-10 16,8 1-6-16,0 0-11 0,0 0-5 0,0 0 5 15,0 0-2-15,0 0 0 0,26 7 0 0,-9-5-7 16,4-2 2-16,6 1-9 0,4 0 2 0,1 2-2 16,1 0-4-16,0-3-12 0,-1-1 7 0,5 0-5 15,-2 0-7-15,-3 1-5 0,0-2 3 0,-1-1-2 0,0 1-5 16,0 1 0-16,-2 1-5 0,-8-1-1 16,-3 1-5-16,1-5-2 0,-3 4 3 0,-2-1-1 15,-1 0-5-15,-4 1 3 0,0 0-5 0,-4 0-1 16,0-1 0-16,1 2 3 0,-3-2-3 0,-3 2-14 0,9-3-27 15,-9 3-35-15,1-3-34 0,-1 3-27 0,0 0-37 16,0 0-35-16,-11-2-25 0,3 0-44 0,-2 1-783 16,-3 0 350-16,3 1 232 0</inkml:trace>
  <inkml:trace contextRef="#ctx0" brushRef="#br0" timeOffset="60680.14">23635 10089 45 0,'0'-12'266'0,"0"4"1"0,0-4-2 15,-1 2 1-15,1 3-6 0,0 2-6 0,0-2-8 16,-1 5-16-16,-3-3-18 0,4 5-20 0,0-6-25 16,0 6-6-16,0 0-3 0,0 0-1 0,0 20-13 15,-1-5-1-15,-2 6 11 0,2 4 1 0,0 5-10 16,-2 1-6-16,2 2-8 0,-3-1-3 0,4 2-9 0,0 2-7 15,-3-2-2-15,6 0-6 0,-3-3-8 0,0 3-12 16,0-4-6-16,1-1-7 0,3 2-4 0,-4-4-9 16,0-1-4-16,0-6-7 0,0 6-3 15,0-7-5-15,0-1-2 0,0 3-5 0,0-4-4 0,0-5-6 16,0 0-23-16,-1 0-43 0,1-2-39 0,-3-1-47 16,6-4-37-16,-3 2-41 0,-3-1-38 0,6-1-42 15,-2-4-48-15,-1-1-992 0,0 0 442 0,15-7 296 16</inkml:trace>
  <inkml:trace contextRef="#ctx0" brushRef="#br0" timeOffset="61197.579">24290 10133 57 0,'-3'-4'281'0,"2"-2"-1"0,-3 1-3 16,4-1-5-16,-1 4-12 0,-2-4-1 0,3 3-22 16,-1-2-14-16,1 5-15 0,-3-3-22 0,3 3-26 15,0 0-5-15,0 0-3 0,0 0 6 0,0 0-9 16,0 17 0-16,4-7 1 0,-1 2 8 0,2 5-7 15,-1 2-8-15,1 7 5 0,-1 2 4 0,1 1-11 16,-3-1-11-16,5 0-10 0,-3 3-6 0,1-3-9 0,-4-1-5 16,8 2-6-16,-5-2-10 0,-2 0-5 15,0 0-8-15,-2-3-5 0,1-3-12 0,-2 3 1 16,-1-6-3-16,1 1-8 0,-3 0-3 0,3 0-6 0,-5 6-2 16,-1-8-3-16,3 1-20 0,-2-1-31 0,-2 0-36 15,1-3-56-15,0 0-60 0,1-3-30 0,-1 2-37 16,1-4-58-16,1-4-64 0,-3 3-1090 0,3-5 484 15,1-2 322-15</inkml:trace>
  <inkml:trace contextRef="#ctx0" brushRef="#br0" timeOffset="61680.843">24631 10206 305 0,'4'-7'306'16,"-3"1"-10"-16,0 1-3 0,1-2-7 0,-1 4-17 15,0-1-23-15,0 2-21 0,3-2-24 0,-4 4-16 16,0 0-10-16,0 0-12 0,0 0 11 0,3 10 1 16,-3-3 4-16,2 8 11 0,-2 4-6 0,4 6 1 0,-4-1 4 15,0 5-14-15,0-2-4 0,0 0-5 0,4 1-11 16,-4 1-11-16,-2-5-9 0,2 4-14 15,0-2-6-15,2 2-13 0,-1-2-6 0,4-3-7 16,-1-4-5-16,3 1-12 0,3-3-9 0,0 0-4 0,0-2-6 16,2-2-2-16,2 0-4 0,0-1-3 0,4-6-4 15,-1 0 0-15,-1-4-7 0,2 1 4 0,2-6-4 16,1 0-4-16,-1-4 4 0,7-5-7 0,-4-4 0 16,3-1-4-16,-3-2 3 0,-4-1-2 0,0-2-5 15,-1-3-4-15,-5-1 2 0,-2-3-2 0,-3 0 0 16,-2-2-1-16,-3-3-2 0,-3 2-1 0,-5-1-1 15,-4 4 4-15,0 2-1 0,-7 2-4 0,-3 2 3 16,-1 3-2-16,1 3-3 0,-7 3 5 0,2 5-1 16,-7 1-5-16,2 5 2 0,-2 2-7 0,0 2 3 0,0 0 1 15,1 6-9-15,3-3-12 0,3 1-27 16,6-2-40-16,-4 3-43 0,6 1-60 0,4-1-52 16,-4 4-45-16,0 0-60 0,2 1-66 0,-1 2-1262 0,2-1 558 15,-1-2 372-15</inkml:trace>
  <inkml:trace contextRef="#ctx0" brushRef="#br0" timeOffset="63083.085">23526 11369 49 0,'0'0'137'0,"-9"-1"5"0,9 1-3 0,-4-1-1 16,4 1 3-16,0 0 2 0,-9 0-7 0,9 0 5 15,-4-3-9-15,4 3-4 0,-8 0 2 16,8 0 1-16,-5-3 2 0,5 3-2 0,-6-1-6 0,6 1-2 15,-8-3-4-15,8 3-5 0,0 0-7 0,-7 0-8 16,7 0-5-16,-9 2-7 0,9-2-5 16,-9 1 0-16,9-1-8 0,-8 0 0 0,8 0-2 0,-5 1-6 15,5-1-2-15,0 0-4 0,0 0 1 0,-8 0-6 16,8 0-3-16,0 0-1 0,0 0-4 0,-5 1-5 16,5-1-4-16,0 0 1 0,0 0-6 0,0 0-7 15,-5 2-3-15,5-2 3 0,0 0-7 0,0 0 4 16,-5 3-5-16,5-3-6 0,-5 0 2 0,5 0-2 15,-8 0-2-15,4 1 0 0,-1 0 4 0,5-1-2 16,-10 2 0-16,4-1-3 0,6-1-3 0,-7 3 2 16,7-3 0-16,0 0 2 0,-6 1-5 0,6-1-2 15,0 0 2-15,0 0-2 0,-8 0 1 0,8 0 1 16,0 0-4-16,0 0 4 0,0 0-5 0,-5 0 2 16,5 0 3-16,0 0 0 0,0 0 2 0,0 0 3 15,0 0 1-15,0 0-1 0,0 0-4 0,0 0 5 16,0 0-1-16,0 0 6 0,0 0-1 0,0 0-8 15,0 0 6-15,0 0-1 0,0 0 5 0,0 0 0 0,0 0 11 16,26-1 2-16,-5-2 19 0,6-2 12 0,6 2-20 16,3-1 1-16,15-3 6 15,4 1-1-15,4 0 5 0,10 0 3 0,25 0 4 0,-2-1-2 0,0 0-2 16,4 4-6-16,-2 1-1 0,3 2 3 0,-33-2-3 16,28 2-1-16,-25-1-2 0,-3 1 3 0,0-1-3 15,-3 0 4-15,0 0 1 0,-5 1 5 0,0-1-2 16,-18 1 2-16,1 0 0 0,-6 0-3 0,-5-2 1 15,-6 4 3-15,-2-2 0 0,-2 0 4 0,-4 0 4 16,-2 0 3-16,-1 0 8 0,-4 0 4 0,0 0 1 16,0 1-1-16,0-4 4 0,-7 3 1 0,9 0 1 15,-9 0-6-15,9 0-6 0,-9 0-1 0,0 0-6 16,8 0-10-16,-8 0-10 0,0 0-5 0,5 0-4 0,-5 0-10 16,0 0-30-16,0 0-36 0,0 0-59 15,0 0-81-15,0 0-92 0,0 0-76 0,-31 3-62 16,10 1-82-16,-14 2-1258 0,-2 2 583 0,-18 2 390 15</inkml:trace>
  <inkml:trace contextRef="#ctx0" brushRef="#br0" timeOffset="63815.052">23583 12346 171 0,'0'-9'223'0,"0"1"2"0,0 1-3 16,0 2-5-16,0-4 7 0,0 4-4 0,-2-2-2 0,2 2 2 15,0 0-2-15,0 0-13 0,2 0-7 0,-4 1-7 16,2 4-2-16,0-6 3 0,0 4-19 15,0 2-1-15,-2-7-8 0,2 7-22 0,0 0-7 0,0-4-19 16,0 4-9-16,0 0-14 0,0 0-6 0,0 0-6 16,2 14-3-16,-4-2 10 0,2 5-9 0,-2 4-5 15,-1 4-1-15,-2 2-11 0,3 4 5 0,-2-1-8 16,1 0-2-16,-1 2-7 0,0-1-3 0,2-1-7 16,2 1-5-16,1-2 0 0,-1 0-11 0,5 1 6 15,0-2-3-15,3-2-5 0,0-1-1 0,3-1-3 16,0-7-9-16,1 0-8 0,1-3 0 0,2 0-7 15,2-4-4-15,1 0-3 0,-1-3-6 0,4-2 4 16,1-4 6-16,9-2-4 0,-10-3 1 0,5-2 1 16,-6-3 3-16,3-6-1 0,0 1 3 0,-1-7 1 0,-2-2-3 15,-2 0 0-15,-2-3-3 0,-1-4 13 16,-2 3-1-16,-3-2 1 0,0 0 13 0,-1 3-1 16,-4 8 10-16,3-6 5 0,-3 9 7 0,-4 3 9 15,3 2 18-15,0 0 10 0,-3 3 3 0,-1 3-6 0,2-4-5 16,0 4-9-16,-2 1-7 0,0 3-10 0,4-1 0 15,-4 1-5-15,0 0 0 0,4 16-6 0,-4 1 3 16,1-2-6-16,-5 3 23 0,4 4-6 0,0 3-4 16,-1 3-5-16,-3 1-1 0,-1-2-3 0,-1 2-3 15,-2-2-1-15,0 0-3 0,-1 2-1 0,2-3-6 16,-2 1-14-16,1-1-25 0,0 2-46 0,1 0-31 16,-2-1-39-16,6-3-51 0,1-3-51 0,-1-2-44 15,3-1-52-15,1 1-21 0,2-9-26 0,2-2-40 16,0-2-861-16,3-3 428 0,3-2 286 0</inkml:trace>
  <inkml:trace contextRef="#ctx0" brushRef="#br0" timeOffset="64198.1">24549 12600 155 0,'9'-13'273'0,"-4"4"9"0,2-2 1 0,-2 6-5 15,-2-2-8-15,1 2-21 0,-1 2-24 0,0-1-20 0,-2 1-10 16,-1 3-20-16,0 0 0 0,1 10-6 15,-1-3-9-15,-1 5-11 0,-3 3-8 0,0 4-3 16,-1 0-11-16,1 1-12 0,0 6-9 0,-1-8-7 16,4 3-16-16,0 3 1 0,-1-4-5 0,4 4-9 15,-2-5-10-15,2-2-4 0,3 0-6 0,3-1 1 16,1-3-10-16,0-5 2 0,4 1-1 0,3-4-6 0,2-1 2 16,0-1 0-16,3-3 1 0,0-3-1 0,-3-1-1 15,4-1 1-15,2-7-3 0,2 0-4 0,-4-3 3 16,2-2-11-16,-3-5 4 0,0 1 1 0,-2-3-6 15,0 1-4-15,-1-7 3 0,-5 3-1 16,-3-3-4-16,-1 2-1 0,-4 4-2 0,-4 5 8 0,-3 2 1 16,-4 0 2-16,-2 3-3 0,-4 3-2 0,-2 1-3 15,-5 1-6-15,-10 4 0 0,-1 2 4 0,-3 3-4 16,-3 1 0-16,1 3-1 0,-3 1 0 0,3 2-5 16,3 2-12-16,4-1-25 0,2-1-35 0,7 0-43 15,7-2-31-15,1 2-43 0,-2-1-53 0,4 1-66 16,5-2-82-16,-2-2-921 0,3-2 435 0,3-1 292 15</inkml:trace>
  <inkml:trace contextRef="#ctx0" brushRef="#br0" timeOffset="65148.358">26062 11293 157 0,'-11'-1'180'0,"3"1"0"0,-1 0 1 0,-1 0-8 0,1 0-2 16,-3-2 1-16,6 1 0 0,-2 1-1 0,1 0 3 15,7 0 3-15,-11 0-4 0,11 0-10 0,-10 1 5 16,10-1-13-16,-6 0-11 0,6 0-9 0,0 0-5 16,0 0-13-16,-7 0-9 0,7 0-9 0,0 0-12 15,0 0-3-15,0 0-3 0,0 0-4 0,0 0 1 16,0 0 2-16,17 7-6 0,2-6 7 0,2 2 3 16,9 0-1-16,7-1 3 0,18-1-7 0,7-1 0 15,28 1 0-15,7 1 0 0,3-4-1 0,7 1-7 16,2 1-7-16,4 0 1 0,0 0-6 0,-3 0 0 15,0 0-5-15,1 3-1 0,-3-2 1 0,-4-2-9 16,-3 5 3-16,-7-4-7 0,-32 4 3 0,2-1-4 16,-5-1-2-16,-5 0-1 0,-1-1 0 0,-16-1 5 15,-5 3 6-15,0-2-1 0,-5-1 10 0,-5 0 3 16,-6 0 5-16,0 0 10 0,-5 0 6 0,-1 0 6 0,3-1 12 16,-3 2-6-16,-2-2 3 0,1 1-1 15,-3-3-2-15,-2 2-2 0,-4 1 0 0,9-1-10 16,-5 0 5-16,-4 1-21 0,6-2-4 0,-6 2-4 0,0 0-11 15,7-3-2-15,-7 3-8 0,0 0-1 0,0 0-8 16,4-3-17-16,-4 3-25 0,0 0-30 16,-2-4-58-16,2 4-50 0,-5-4-71 0,5 4-58 0,-14-2-43 15,5 0-45-15,-9 2-56 0,4-2-40 0,-7 2-1121 16,-7-4 529-16,-3-1 354 0</inkml:trace>
  <inkml:trace contextRef="#ctx0" brushRef="#br0" timeOffset="70428.774">27040 10161 28 0,'-4'-2'141'0,"4"2"-6"0,-5-3-3 0,5 3 4 16,0 0-13-16,-5-4 5 0,5 4 1 0,0 0-1 16,-3-3 5-16,3 3 0 0,0 0 6 0,-2-2 5 0,2 2 4 15,0 0 2-15,0 0 1 0,-3-5-7 0,3 5-5 16,-3-3-8-16,3 3-3 0,-1-6-7 16,0 3-5-16,1 3-7 0,0-10-4 0,0 5-9 15,1 0 0-15,2-1-1 0,-2 1 1 0,2-3-1 0,0 4-5 16,1-2-14-16,6-1-5 0,-3-1-4 0,0 2-4 15,4-2-8-15,-4 0 3 0,4 2-9 0,-1-1 3 16,1 2-6-16,-2 1-1 0,0-1 2 0,4 2-9 16,-4 0 3-16,-1 1-2 0,-1 0-8 0,3 2-1 15,-1-1-3-15,0 0 9 0,2 1-8 0,-5 0-3 16,0 1-2-16,2 0-6 0,-3 2 4 0,3-2 0 16,0 3-4-16,-3 2 10 0,2-1 0 0,-2 0-16 15,0 0-3-15,1 2 19 0,-1 2-17 0,2 0 4 16,-3 2-3-16,1-1 5 0,-1 2-6 0,-3 0-1 15,3 0 5-15,-2 0 1 0,0 1-7 0,-2-1-1 16,0 0 2-16,0-1-1 0,0 1 2 0,-2 1 2 16,0 0-8-16,-2-1 1 0,3 4 6 0,-3-2 3 15,-3 0 1-15,0 1-3 0,2-3 7 0,-3 3-1 0,-2-1 2 16,-1 1-6-16,2-1 3 0,-2-2 3 16,-1 2 3-16,3-2-6 0,-3 3-2 0,3-5 2 15,-2 3-1-15,-2-2 0 0,2 2-1 0,-1-2-5 0,-2 1 5 16,4-2 4-16,-3 2 3 0,4-3-4 0,-4 2-1 15,-1-1 2-15,3 0-4 0,2-3 3 0,-3 2-1 16,3-3 4-16,-1 4-5 0,1-5 2 0,0 4 10 16,2-3-3-16,-3 0 0 0,2 0 1 0,1-1 8 15,1-2 0-15,-3 1 5 0,5-1-2 0,-1 0 1 16,3-1 0-16,-1 1-1 0,-1-2-4 0,4-1 7 16,-5 4-5-16,5-4 2 0,-3 2-2 0,3-2-2 15,0 0 1-15,0 0-3 0,0 0 2 0,0 0-1 16,0 0 7-16,0 0 5 0,0 0 8 0,21-2-1 15,-7 2 1-15,0-3 0 0,5 1 0 0,3-1 1 16,4 1 3-16,4-1-5 0,1 0 0 0,-2 2 1 16,7 1-3-16,-5 0-1 0,2 0-3 0,1 0-4 15,-2 0 1-15,4 2 0 0,1 0-6 0,3-1-5 16,-3 1 3-16,0 0-2 0,-3-2-3 0,2 2-7 0,-4-2 3 16,-2 2-2-16,-2-1 8 0,-7 2-8 15,-2-3-4-15,-2 1 1 0,-2-1-3 0,-4 1 2 0,0 1 10 16,-2-2-5-16,-3 1 11 0,2-1-8 0,-3 1 16 15,-5-1-7-15,10 0 6 0,-10 0-2 0,8 0 8 16,-8 0 1-16,5 3-4 0,-5-3 5 0,0 0-4 16,0 0 3-16,7-3-10 0,-7 3-4 0,0 0-2 15,0 0-2-15,0 0 10 0,0 0-22 0,0 0-6 16,0 0-37-16,0 0-32 0,0 0-50 0,0 0-66 16,-27-1-82-16,15-2-90 0,-2 2-90 0,-8 0-101 15,1-2-1537-15,-7-2 690 0,-3-2 462 0</inkml:trace>
  <inkml:trace contextRef="#ctx0" brushRef="#br0" timeOffset="71464.262">26840 12236 132 0,'0'-4'246'16,"0"-2"-7"-16,-1-1-8 0,1 2-4 0,0-1-1 15,1-1-12-15,1 2-12 0,0-2-14 0,2 0-13 16,1 1-9-16,0 2-6 0,2-1-8 0,3-2-8 16,1 5-7-16,-2-1-1 0,4 1-11 0,6-1-13 15,-6 1-5-15,5 0-8 0,0 4-8 0,0 0 1 16,0 2-4-16,0-3-15 0,1 6 1 0,-2 2-8 16,-5-4-16-16,-2 4 5 0,0-2-5 0,-1 4-3 15,-1 0 10-15,-4 1-15 0,-3-1-4 0,3 5-3 16,-9 2 2-16,-3 7-3 0,-1-8-5 0,-5 9-4 15,-4-2 2-15,-1-2 0 0,-2 0-3 0,0 0 7 16,-1-3-17-16,2 3-5 0,4-10 2 0,-4 5 0 16,5-2 1-16,3-8-3 0,2 2-1 0,2-3-6 15,3 0-1-15,-1-1 4 0,2-2-5 0,0 1 4 0,4 2 2 16,0-2 9-16,1-1-14 0,3 2 15 0,5 1-14 16,-4-3 1-16,8 2-5 0,-4 0 9 0,8 0-10 15,-2 4-1-15,3-5 2 0,-6 4-4 0,1-3 6 16,-1 0 5-16,1 5-5 0,3-5-1 0,-2 2 8 15,-5-2 17-15,0 1-9 0,1-3-5 0,-2 2 2 16,-1 2-3-16,-4-4 5 0,1 1-6 0,0 0 7 16,-2 0-1-16,1 0 11 0,-3-1 8 0,-5 3 2 15,1 0 4-15,-5-1-3 0,0 1-1 0,-5 0-4 16,0 2-5-16,-6-1-2 0,4 0-1 0,-1-1-3 16,-2-2-7-16,0 3-1 0,-1-2-12 0,3 0-24 15,-2-3-38-15,0 3-19 0,6-3-39 0,3 1-34 16,-3-1-42-16,4 0-46 0,4-1-46 0,-1 0-54 15,1-1-860-15,5 0 400 0,0 0 268 0</inkml:trace>
  <inkml:trace contextRef="#ctx0" brushRef="#br0" timeOffset="72096.162">27866 12443 140 0,'18'-21'233'0,"-6"6"-1"0,-1-2-9 0,5-5-5 16,-5 0-6-16,-6 1 1 0,4 4-2 0,-4 0-9 16,-1 2-12-16,-4-1-10 0,0 3-9 0,0 1-4 15,-4 2-14-15,-5-1-14 0,1 2-9 0,-7 0 1 16,-4 2-9-16,-6-1-9 0,-6 2-5 0,-2 3-2 16,-2 3-1-16,2 0-2 0,-5 0-10 0,-1 7-4 15,4 3-2-15,3-2-11 0,0 1-7 0,5 3 3 16,0 0-6-16,12 1-7 0,-2-1-6 0,4 4-3 15,2 0-3-15,2 0 4 0,6 1-9 0,-1 0-5 16,3-1-6-16,6 0 2 0,1 1 2 0,2-1 3 16,3 1-9-16,1-2 4 0,10 4-1 0,-2-2 2 15,1-2-2-15,-2-4 3 0,4 4-3 0,3 0 6 16,-4-3 3-16,0 2 1 0,-2-2-1 0,-4-4-1 16,3 3 5-16,-1 2 3 0,-4-4-3 0,5 3 0 15,-6 0-4-15,4 0 0 0,-4-2-4 0,-2 0 8 16,2 4-12-16,-5-5 1 0,-1 0-5 0,0 0 1 15,-2 0-2-15,-1 0-3 0,-3 0 4 0,-2 0-2 0,-1-1 1 16,-2 1 1-16,-3-2-4 0,-1 3-1 0,-2-6 1 16,1 4-2-16,-8 0-1 0,-2-4-4 0,1 1-1 15,-2-1 0-15,-2-1-1 0,0-3-3 16,1 0 2-16,0-2-3 0,1 0-2 0,-1-6 1 0,1 3 1 16,5-3-1-16,1-3 1 0,2 1 4 0,4-1-8 15,2-3 0-15,2-3-1 0,7-1-4 0,-2-2 2 16,9-4-1-16,4 3-2 0,4 0-1 0,1 1 4 15,4 5-4-15,0-1-3 0,3 3 2 0,1 3-2 16,2-2 1-16,-1 3 2 0,0 2-1 0,-2-2-2 16,2 3 1-16,-6 0 3 0,-1 2-2 0,1 2 0 15,-3-5 0-15,-5 6 2 0,-3-3-1 0,-4 1-1 16,1 3 0-16,-2-1-1 0,-1 0 2 0,2-1 1 16,-7 2 1-16,6-2 3 0,-6 2-1 0,4-2 2 15,-4 2-4-15,10-1 2 0,-10 1-6 0,0 0-2 16,4-3-16-16,-4 3-19 0,0 0-39 0,0 0-48 15,0 0-50-15,0 0-42 0,0 0-54 0,0 0-64 16,0 0-75-16,-15-2-1123 0,7 2 511 0,0-3 340 0</inkml:trace>
  <inkml:trace contextRef="#ctx0" brushRef="#br0" timeOffset="77678.522">31584 5995 161 0,'-2'-10'279'0,"1"0"-10"0,0-1 10 16,0 7-7-16,-1-5 3 0,2 4-1 0,-2 0-17 16,0 0-9-16,2 0-30 0,-2 1-14 0,1 2-23 15,1 2 2-15,0 0-40 0,0 0-10 0,0 0-10 16,-8 21-4-16,4-7-12 0,-1 4 2 0,3 8-9 15,-4 4-8-15,1 1 1 0,0 3-17 0,-3 0 6 16,1-1-9-16,3 1-5 0,0 0-7 0,-2 0-6 16,0 0-3-16,4-3-1 0,-4 1-9 0,2-2-3 15,0-4-2-15,0 2-3 0,0-3-6 0,3-5-1 16,0-1-1-16,-2-3-3 0,-1 1-2 0,3 0-2 16,-3-7-5-16,4 0 3 0,-2-1-2 0,-1-2-2 15,3-2-1-15,0 1 5 0,0-4 2 0,0-2-3 16,0 0-1-16,0 0-3 0,0 0 2 0,5-20-4 15,0 2 0-15,-1-7-1 0,-1-4-8 0,-1-5 5 16,2-12-1-16,5-3-4 0,0-4-4 0,-4 2 6 0,3-4 2 16,3 1-2-16,-1 4 3 0,-2 3-7 0,0 2 6 15,-2 9-4-15,2 2 5 0,1 2 0 0,-1 3-1 16,0 5 6-16,-1 0 2 0,-1 7 0 0,1 0 3 16,0 4-4-16,2 2-4 0,-4 3 2 15,0-1-6-15,5 4-1 0,-2 4-8 0,5-1 7 16,-4 3 4-16,5 1-6 0,-2 3-6 0,2 7 6 0,-1 0-3 15,-3 2 3-15,1 3-1 0,-2 5 1 0,-2 0-2 16,-4 5 3-16,1-1 0 0,-4 3 3 16,-4-2-1-16,1 0-1 0,-5 6-4 0,-1-6 3 0,-1 1-1 15,-4-3-1-15,2-1 0 0,-2 3-9 0,1-5 1 16,-5-1 2-16,8-3-1 0,0-5 2 0,-2 1-4 16,2 2 3-16,0-3-2 0,2-4-3 0,3-1 8 15,1-2-3-15,-1-1 2 0,1-2-1 0,1 4-9 16,0-2-1-16,1-2 4 0,0 2 4 0,2-1 0 15,0 1-1-15,3 0 1 0,4-1 1 0,-3 1 3 0,5 2 6 16,0-2-7-16,5 0 3 0,3 2-1 0,-1 0-1 16,5-2 1-16,-2-2 5 0,3 2-7 15,-2-5 8-15,1 4 6 0,0-2-15 0,2 1 3 0,5-3 4 16,-10-3 1-16,12 1 1 0,-10-2-9 0,2 2 17 16,-2-2-9-16,1-2 0 0,-1-2 0 0,-2-1 3 15,6-4 1-15,-6 1-8 0,-4 0 5 0,4-2-3 16,-4-6 2-16,-2 3 0 0,-1 1 2 0,-2-1-3 15,-1 2 1-15,-2 0 0 0,-3 4 5 0,1-1 2 16,-3 2 4-16,2 0 0 0,-5 3 4 0,2 2 0 16,0-1 3-16,0 2-3 0,0 0-4 0,0 4-3 15,-2-6-2-15,2 6 0 0,0 0-2 0,-17 9 0 16,8-2-5-16,0 2 1 0,-1 5-1 0,-3 1 4 16,4-1-1-16,-1 3-3 0,1 0-4 0,1 0 0 15,3 0-4-15,0 0-11 0,5-2 0 0,-2-2-2 16,2-1-3-16,0 1-5 0,2-3 1 0,3 0 5 15,-1-2 3-15,-1-2 0 0,3-1-1 0,-1 0 8 16,-1-2-3-16,4-1 8 0,-1-2 8 0,1-2-9 16,1-1 11-16,5-2-4 0,0-5-4 0,1-2 0 0,0-1 1 15,-1-1 5-15,4-7 1 0,-2 1 5 16,1-1-1-16,2 1 7 0,-3-1 4 0,-3 9-6 0,0-3 9 16,-3 8 7-16,-1-8-2 0,-1 9 2 0,-2 0-5 15,-1 1-3-15,-1 3-7 0,1 0-2 16,-1 1-5-16,-4 1 0 0,9 5 5 0,-3 0-6 15,3 5 8-15,-1 4-2 0,0 1 1 0,1 2-4 0,-3 2 4 16,3 8-3-16,0-5 2 0,0 2-8 0,-4-6-1 16,3 0 6-16,-2 0-5 0,2-2 8 0,-1-2-1 15,1 1-3-15,-3-6-4 0,5 1 4 0,-6-3 1 16,3 1-1-16,0-1 34 0,2-4 7 0,-2-1-2 16,4-2 9-16,-2-2-1 0,5-1 4 0,3-7 3 15,-1 0-3-15,1-2-5 0,-4-2-5 0,8-5-3 16,0-2-8-16,-3-4-1 0,5 0-3 0,-1 1-4 15,-1 0-3-15,-2 2-2 0,-6 6 1 0,5-6-12 16,-9 10 3-16,-1 3-2 0,-8 9-11 0,11-16-15 16,-7 11-22-16,-1 1-34 0,-3 1-46 0,0 3-37 15,0 0-41-15,-16 3-25 0,5 1-17 0,-6 4-26 16,-5 6-23-16,-2 3-28 0,1-2-18 0,0 4-20 16,1 3-852-16,-2-2 400 0,0 3 268 0</inkml:trace>
  <inkml:trace contextRef="#ctx0" brushRef="#br0" timeOffset="78245.575">31939 6740 68 0,'-17'-1'269'0,"3"1"5"0,1-1 1 0,-2 1 2 15,6 0 6-15,9 0-9 0,-15 0-16 0,15 0-21 0,-12 0-26 16,12 0-21-16,0 0-17 0,-9 0-24 0,9 0-12 16,0 0 7-16,0 0-7 0,22 5 2 15,9-5 1-15,-2 2-15 0,9-2 2 0,12-2-5 16,-8 4-1-16,11-2-10 0,4-2-24 0,7-1 14 0,-5 2-5 16,1-1-4-16,-1-1-11 0,-2 1-9 0,-2 0-8 15,-16 2-5-15,0-2-10 0,-2-2-2 16,-3 4-15-16,-4-1 6 0,-2 1-4 0,-6 1-3 15,-8-1-17-15,-5 0-22 0,4-1-24 0,-13 1-24 0,14 1-27 16,-11 0-6-16,-3 4-12 0,0-5-16 0,-13 8-22 16,0-1-27-16,-13 5-25 0,-2 1-17 0,-5-2-2 15,-3 3 2-15,2-1 9 0,-12 4 17 0,-3-4 12 16,-2 3 18-16,14-4 22 0,1 2 16 0,-12-2 21 16,9-2 17-16,2 2 24 0,0-2 22 0,3 0 22 15,2-1 21-15,2-3 18 0,10-1 14 0,6-1 8 16,2 0 1-16,3-1-4 0,4-1-3 0,3 1 6 15,2-3 10-15,0 0 14 0,19 1 10 0,1-1-3 16,15-1 6-16,2-2 3 0,18 1 6 0,5 0 7 16,1 0 17-16,2-2-18 0,3 3 0 0,24-2 0 15,-30-1-1-15,-1 0-3 0,-1 3-2 0,-1 0-7 16,-5-3-7-16,-14 6 5 0,-2-2-4 0,0 0-6 16,-4 0-1-16,-3 0 0 0,-29 0-6 0,40 0-1 15,-40 0-9-15,26 3-3 0,-26-3-4 0,0 0-3 16,0 0-4-16,30 1-5 0,-30-1 2 0,0 0-6 15,0 0-2-15,0 0-6 0,0 0-2 0,0 0-22 16,0 0-37-16,0 0-66 0,0 0-85 0,0 0-95 16,0 0-112-16,0 0-1081 0,-100-4 490 0,62-1 326 15</inkml:trace>
  <inkml:trace contextRef="#ctx0" brushRef="#br0" timeOffset="80579.881">30952 10023 55 0,'2'-4'288'15,"-2"0"1"-15,0 4-15 0,-2-5-4 0,2 5-18 16,0-6-8-16,0 6-21 0,-6-3-20 0,6 3-18 16,0 0-19-16,0 0-14 0,-8 0-18 0,8 0-17 15,-7 5-10-15,3-2-13 0,-1-1-5 0,-4 5-8 16,2 1-9-16,-2-1-1 0,-3 5-7 0,0 0-8 16,1 2-3-16,-1-1-1 0,3-4-4 0,-2 6-1 15,-1-1 7-15,3 1-16 0,0-2-7 0,3-2-7 16,1 2-2-16,-2-2 5 0,4-1-6 0,1 2 3 15,-2-2-4-15,3 1 1 0,1 0-5 0,0-5-5 16,4 3 1-16,-3 0 1 0,3 0-1 0,1 0-1 16,3-1-2-16,1 0 2 0,1 1-2 0,-1-1 3 0,6 1-4 15,-4-2 2-15,1 1-11 0,2-1 5 16,-3 3 6-16,5-4-9 0,-4 0 8 0,4 3-4 16,-5-3-3-16,-1 3-1 0,1-2 0 0,-2-1 5 15,1 0-5-15,-1-1 7 0,0 2 10 0,-1 0-19 16,-2-1 0-16,3-1 5 0,-5 2-2 0,1-3-8 15,-2 2 10-15,2-1-2 0,0 0-1 0,-4-1 6 16,3 1-6-16,-1-1 2 0,-2 1 2 0,-1 0-3 16,1-2 2-16,-2 2 0 0,1-1 4 0,-1 1-1 15,-2-1-2-15,3 1 4 0,-4 1 0 0,-2-1-8 0,2 0 9 16,-5 3-4-16,0-3-2 0,0 0 1 0,-1 1-3 16,-3-2-3-16,-1-1-14 0,3 1-12 15,-3 0-28-15,-2 0-28 0,1-1-26 0,4-2-27 0,-1-1-40 16,-1 1-37-16,3-2-55 0,1 0-793 0,2-3 353 15,1 0 236-15</inkml:trace>
  <inkml:trace contextRef="#ctx0" brushRef="#br0" timeOffset="80967.594">31088 10032 24 0,'-12'-6'310'0,"0"1"-21"16,0-1-14-16,3 2-1 0,0 0 2 0,3 1-13 16,-1-1-20-16,5 1-22 0,-2 3-30 0,4 0-17 15,-4-3-20-15,4 3-19 0,0 0-8 0,0 0-14 16,31 0-6-16,-12 3-20 0,9-3 0 0,5 4-10 15,3-1-7-15,2-1-11 0,1-1 3 0,-5-1-12 16,2 4 0-16,-5-4-11 0,-3 0 8 0,1 0-4 16,-6 3 0-16,-4-3 3 0,-1 0-5 0,3 0 2 15,-8 0 1-15,-1 0 7 0,1-3 9 0,-3 6-13 16,-1-3-1-16,-2 0 2 0,-1 0-6 0,-1-3 2 16,-5 3-1-16,9 0-6 0,-9 0 0 0,0 0-9 15,8 0-6-15,-8 0 1 0,0 0-46 0,0 0-39 0,0 0-39 16,0 0-39-16,0 0-45 0,-25 8-52 15,8-3-34-15,0 2-45 0,-10 1-771 0,3 0 363 16,-3 0 242-16</inkml:trace>
  <inkml:trace contextRef="#ctx0" brushRef="#br0" timeOffset="81413.942">30510 9911 70 0,'-5'-8'259'0,"3"-5"-3"16,0 4-1-16,2 2-1 0,0 2 3 16,-2 0-10-16,0 2-16 0,2 3-2 0,0-6-41 0,0 3-13 15,0 3-23-15,0 0-6 0,0 0-8 0,-10 9 2 16,1 3 7-16,-1 4 1 0,-5 7 5 0,-3 6-8 16,-1 1 1-16,-7 10-2 0,8-8-7 0,-6 7-10 15,4-6-4-15,-1 9-4 0,-1-1-12 0,6-10-9 16,3 1-4-16,0 0-9 0,2 1-12 0,0-4-9 15,3 0 0-15,1-1-13 0,2 0-2 0,1-1-3 16,4-1-13-16,4-1 3 0,0-7-4 0,4 7-4 16,-1-7-28-16,2 0-30 0,3-1-45 0,0-2-45 15,6 4-39-15,-2-6-46 0,2-2-65 0,7 2-54 16,3-4-1031-16,4-3 451 0,1 0 302 0</inkml:trace>
  <inkml:trace contextRef="#ctx0" brushRef="#br0" timeOffset="81762.815">31795 9760 2987 0,'10'-16'90'0,"-1"3"-11"15,-2 3 31-15,-3 0-25 0,2 3-25 0,-2 2-12 16,0-1-16-16,-3 2-7 0,5 2-5 0,-6 2 12 16,0 0 25-16,11 12 27 0,-2 0 33 0,1 12-7 15,7 1 19-15,-3 4 2 0,4 2-3 0,5 13-1 16,0 3 1-16,-5 0-4 0,0-4 2 0,-3-9-7 16,0 9-3-16,-3-6-3 0,-2-5-3 0,0-1-5 15,-1 1-10-15,-2-1-1 0,-4 0-7 0,0-2 0 16,-6 0-4-16,-2-2-4 0,0 0-7 0,-9 0-4 15,5-3-8-15,-9 1-5 0,2-4-5 0,-5 3-5 16,0-3-6-16,-4-2-28 0,0 0-30 0,-5 2-39 16,-2-2-67-16,0 0-96 0,-2-3-98 0,-2-4-129 15,-14 2-1261-15,-1-2 569 0,-4 0 380 0</inkml:trace>
  <inkml:trace contextRef="#ctx0" brushRef="#br0" timeOffset="82713.446">30138 11329 115 0,'-9'0'208'0,"-1"-4"-2"16,1 3-1-16,-2-1-7 0,-1 1-8 0,3-1-14 15,-3 1-8-15,1 1-9 0,5 0-7 0,-1 0-5 16,-1 0-17-16,8 0-10 0,-11 0-9 0,11 0-9 0,-9 1-7 15,9-1-8-15,-8 2-4 0,8-2-7 16,-6 0-7-16,6 0-6 0,0 0-1 0,0 0 1 16,0 0 1-16,0 0 12 0,21 5 6 0,-3-2-1 15,12-3 7-15,2 1-8 0,4 4 9 0,18-5 1 0,1-5 14 16,4 5-4-16,3-1-2 0,30-2 2 0,-1 2-10 16,1-2 1-16,2 4-7 0,2-2-7 0,3 1-25 15,0 1-1-15,2-3-3 0,-5 0-3 0,-29 2 3 16,23-1 5-16,-26 1 6 0,1 0 3 0,-5 0 3 15,-1 0 4-15,0 0-7 0,-5-3 9 0,-17 3 0 16,2-1 2-16,-3 1-3 0,-3 0 13 0,-1-2 1 16,-4 1-1-16,-7 0 27 0,-2-1-3 0,-2 1 0 15,-2 0-5-15,-3 0-4 0,0 0-4 0,-5 0-11 16,0-1 6-16,1 2-8 0,-2 0-9 0,-6 0-14 16,13-3 10-16,-8 2-9 0,-5 1-10 0,8-3-4 15,-3 3-4-15,-5 0-4 0,6-1-11 0,-6 1-29 16,0 0-38-16,7-1-57 0,-7 1-66 0,0 0-103 15,0 0-97-15,1-3-125 0,-1 3-1321 0,0 0 604 16,-31-3 402-16</inkml:trace>
  <inkml:trace contextRef="#ctx0" brushRef="#br0" timeOffset="83564.322">30255 12047 164 0,'0'0'252'0,"0"0"3"0,0 0 1 0,0 0-1 15,0 0-10-15,0 0-16 0,0 0-14 0,0 0-12 16,0 0-20-16,0 0-16 0,0 0-4 0,0 0-3 16,0 0-7-16,-16 1 1 0,13 5-11 0,-3-1 2 15,1 2-2-15,-4 1-3 0,2 3-1 0,-5-3-9 16,1 4-6-16,-2 3-10 0,1 1 5 0,-2-1-19 16,0 1-12-16,2 1-7 0,-3 3-6 0,4-3-10 15,1-3-6-15,1 2-7 0,2 2-4 0,0-1-4 16,3 1-1-16,1-2-10 0,1 1 2 0,4-1-2 15,1-1-3-15,2 0-2 0,5 0 0 0,2-1-11 0,4 0 2 16,4 3 1-16,6 0-3 0,0-5-3 0,2 5-2 16,-1-2-4-16,0-1 11 0,1-5-10 0,2 2 3 15,2 1-8-15,-4-2 11 0,2 0-12 0,-3 0 9 16,-2-2-10-16,-4 0 1 0,-3-3-1 0,-2 2 2 16,-2-3-1-16,-7 0-3 0,2 1 2 0,-2-4 0 15,-3 2 2-15,2 1-4 0,-2-2 1 0,0 4 6 16,-4-2 6-16,0-2 4 0,0 4-1 0,-1 0 6 15,-6-2-3-15,1 2 4 0,-5 1 8 0,0-1-10 16,-3-1-1-16,0 2 3 0,-6 0-5 0,-2-2-5 16,3 0 7-16,-8 2-7 0,0-1 0 0,-1 0-5 15,0-1-3-15,1-2-16 0,-5 1-19 0,4-1-36 16,0-3-37-16,8-3-34 0,-2 2-40 0,0 0-42 16,4-3-44-16,4 0-47 0,1-5-67 0,2-3-925 15,1-1 434-15,5-4 288 0</inkml:trace>
  <inkml:trace contextRef="#ctx0" brushRef="#br0" timeOffset="83746.837">30474 12129 230 0,'4'-6'293'0,"1"3"-19"0,-1-2-22 15,-1 2-22-15,6-1-18 0,0-1-11 0,2 3-13 16,1 1-17-16,4-1-15 0,3 1-15 0,4 1-12 15,8 1-16-15,-2 1-8 0,1 1-12 16,0 2-9-16,1 1-25 0,-1-4-31 0,-5 4-38 0,-3-2-48 16,-2-1-49-16,-2 2-46 0,3-2-57 0,-7-2-597 15,0 0 269-15,-3 1 178 0</inkml:trace>
  <inkml:trace contextRef="#ctx0" brushRef="#br0" timeOffset="84163.034">31198 12122 186 0,'0'0'250'0,"4"-2"-7"0,-4 2-5 16,3-3-4-16,-3 3-11 0,0 0-15 0,0 0-19 15,0 0-16-15,0 0-12 0,0 0-10 0,-13 9-14 16,5 1-12-16,1-5-7 0,-2 5-9 0,2-1-9 16,-4 2-6-16,1 0-9 0,-2 3-7 0,1-1-2 15,2 0-4-15,0 1 11 0,2 1-22 0,0-2-6 16,2-1-5-16,1 1-4 0,0 3 3 0,3-3-3 15,1 0-6-15,3 4 3 0,2-5-3 0,3 3 2 16,3 0-12-16,2-2 9 0,2 0 15 0,4 0-13 16,4 1-7-16,-7-2 20 0,4-1-19 0,-1-1 0 15,-1 1 7-15,1-2-1 0,-2 0-6 0,1 2-3 16,0-2 0-16,-3-1 2 0,2 1-7 0,-8-3 1 16,1 0 5-16,-2 1-11 0,0-2 5 0,-1 3-1 15,-1-4 2-15,-1-1-5 0,-1 2 6 0,-1 0 9 16,-1 0 1-16,-1-1 8 0,2 1-2 0,-6 0 0 0,2 1 4 15,1 0 4-15,-5-2 2 0,0 1 0 0,-4 3-1 16,1-4-2-16,-6 4-3 0,2-3-6 0,-6 0 1 16,-3 2-8-16,-6-2 4 0,-2 2-10 15,-2-1-2-15,-1-2-7 0,2 0-13 0,-1-1-31 0,0-3-41 16,3-3-39-16,-2-2-79 0,0 0-51 0,2-2-61 16,1-9-75-16,4 2-1014 0,-1-7 461 15,7 0 306-15</inkml:trace>
  <inkml:trace contextRef="#ctx0" brushRef="#br0" timeOffset="84288.696">31227 12172 1 0,'32'-10'243'0,"-4"3"-23"15,4 3-27-15,-1-4-15 0,3 4-17 0,3 1-11 16,16-4-19-16,-14 4-12 0,14 2-15 0,0 2-31 16,0 2-49-16,-2 0-89 0,-14 1-447 0,0-1 172 15,1 1 112-15</inkml:trace>
  <inkml:trace contextRef="#ctx0" brushRef="#br0" timeOffset="84861.731">29931 13481 278 0,'-20'1'259'0,"-2"1"-18"0,4-3 4 0,4 1-1 16,0 1 1-16,7-1-14 0,1 0-19 0,6 0-20 15,0 0-17-15,0 0-14 0,0 0-11 0,36 4-10 16,1-6-2-16,21 5-9 0,7-3-5 0,32 2-5 16,1 0-5-16,-8-2-6 0,3 3-2 0,-30-1-6 15,36-1-13-15,-4 3 1 0,-3-2-4 0,-27 1-11 16,29-3-2-16,-4 0-26 0,-32 0-6 0,1 0 0 16,-5-1-5-16,0-3 12 0,-17 2-17 0,4-1-1 15,-3-2-15-15,-3 2 8 0,-2-4-6 0,-5 3 7 16,-7-1-5-16,-5 2-4 0,-3-1-17 0,1-1-40 15,-4 2-28-15,-1 0-36 0,-2-1-45 0,-6 3-69 16,-1 1-61-16,0 0-41 0,-13-4-765 0,-4 4 363 16,-7 0 242-16</inkml:trace>
  <inkml:trace contextRef="#ctx0" brushRef="#br0" timeOffset="85213.302">29894 13721 96 0,'-32'0'263'0,"4"1"-17"0,0 0-10 16,9-1-5-16,7 2 3 0,0-1 0 0,4 2-14 15,2-3-19-15,3 1-11 0,3-1-19 0,0 0-9 16,19 3-6-16,12-2-17 0,9 0 1 0,18 1-7 16,38-1-4-16,3 1-2 0,3 5 4 0,-1-2-17 0,4-2 7 15,-5 1-12-15,5 4-5 0,-1-1-8 16,2 0-8-16,0 2-9 0,-4-3 25 0,-6 0-25 16,-3-1-7-16,-34-1-3 0,1 0-10 0,-6-2 0 0,-1-1-3 15,-16-1-10-15,-2-2-5 0,-6 1-7 0,-7-1-3 16,-3-3-14-16,0 4-41 0,-6-1-59 15,-3 0-73-15,-6-2-107 0,1 1-116 0,-12-4-925 0,-9-1 434 16,-9-6 290-16</inkml:trace>
  <inkml:trace contextRef="#ctx0" brushRef="#br0" timeOffset="85812.446">27314 13680 89 0,'-30'-5'242'0,"0"3"-6"0,-2-3-11 0,2 0 4 15,2 3 3-15,-2-2-3 0,7 2-5 0,4-2-7 16,1 2-11-16,4 1-9 0,3-1-9 0,4 0-14 16,-1 1-13-16,2-1-15 0,1 2-17 0,5 0-10 0,0 0-6 15,0 0-9-15,24 0-8 0,3-1-6 0,10 2 0 16,16-2-8-16,3 0 19 0,1 0-20 15,6-2-4-15,-3 2-4 0,1-2 0 0,-1 1-7 0,0 2-12 16,-1-2 2-16,-8-1 7 0,0 3-11 0,-11-1-10 16,1-3-3-16,-5 3-1 0,3-1-3 0,-7 0-1 15,0-1-6-15,-5 1-2 0,-5 0-3 0,-8 2-24 16,-1 0-5-16,-3-1-34 0,-2-1-30 0,-3 2-31 16,-5 0-23-16,6 3-22 0,-6-3-23 0,0 0-22 15,-23 9-41-15,7-3-12 0,-10 3-17 0,0 1-39 16,-8-2-666-16,-1 1 322 0,2 1 216 0</inkml:trace>
  <inkml:trace contextRef="#ctx0" brushRef="#br0" timeOffset="86048.221">27286 13859 116 0,'-30'7'209'0,"1"-1"-7"0,3 2-6 0,-1-3 0 16,9 0-3-16,5-2-7 0,4 1-7 0,3-1-4 0,-2-3-7 15,8 2-5-15,0-2-10 0,13 3-2 0,5-2-3 16,13 0 1-16,8-1-7 0,17-2-5 15,8 4-10-15,0 2-3 0,29-6 2 0,-2 2-13 0,-27 2-9 16,3-2-11-16,-1 3-8 0,0-3-1 0,-2 0-9 16,0 2-5-16,-4-1-8 0,-9-1-4 15,-12 1-8-15,-4-1 1 0,-3 0-11 0,-9 0-18 0,-6 0-5 16,-3 0-23-16,-6 1-19 0,-3-2-45 0,-5 1-42 16,0 0-58-16,0 0-55 0,-26 1-48 0,-6 1-822 15,-6 0 365-15,-21-2 244 0</inkml:trace>
  <inkml:trace contextRef="#ctx0" brushRef="#br0" timeOffset="86730.545">23583 13872 41 0,'-4'-1'161'0,"-2"-2"0"0,-2 1 7 16,4 0-4-16,1 1-5 0,3 1-5 0,-7-2-5 15,7 2-11-15,-4-3-9 0,4 3-13 0,0 0-10 16,-4-3-12-16,4 3-3 0,0 0 2 0,0 0 0 15,0 0 0-15,22 0 2 0,-4 0 7 0,0-1-1 16,10-2-4-16,8 3-4 0,2-2-1 0,15-3-6 0,-1 1-5 16,4-4 6-16,3 3-2 0,1-1 3 0,4-2-1 15,0 3-3-15,-1 2-5 0,-1-3-8 16,-2 3-3-16,0-2-6 0,-7-1 0 0,0 0-4 0,-16 3-2 16,2-4-5-16,-5 5-9 0,-1-1 0 0,-2-2-6 15,-10 1-8-15,-8 1 2 0,0 1-16 16,0 2-17-16,-4-3-20 0,-4 3-39 0,-5 0-29 0,0 0-31 15,0 0-30-15,0 0-29 0,-23 4-36 0,5 0-34 16,-11 3-712-16,-1-2 321 0,-3 2 214 0</inkml:trace>
  <inkml:trace contextRef="#ctx0" brushRef="#br0" timeOffset="87013.788">23756 14102 199 0,'-27'6'217'16,"6"1"-2"-16,2-2 0 0,4 0 4 0,1-3 11 16,5 1 6-16,1-1 0 0,3-1-13 0,0 0-12 15,0 1-26-15,5-2-17 0,0 0-7 0,0 0-14 16,33 1-10-16,1-1-5 0,18-4 2 0,5 3-14 16,10-3 0-16,26 3-13 0,5-3-4 0,-7 1-5 15,-25 3-3-15,29 0-3 0,-31-1-12 0,2 1-4 16,25-1-7-16,-27 2-6 0,2-1-7 0,-3-1-1 0,-2 0-1 15,-6-1-9-15,3 0-5 0,-19 1-6 16,0-1 1-16,-7 0-5 0,-5 2-5 0,-9 0-5 0,-6 0 0 16,-1-3-15-16,-4 3-33 0,-2-2-60 0,-5 2-51 15,0 0-53-15,0 0-57 0,-39-2-54 0,3 3-933 16,-19-1 412-16,-8 1 274 0</inkml:trace>
  <inkml:trace contextRef="#ctx0" brushRef="#br0" timeOffset="87728.724">19517 14132 48 0,'-23'-4'216'0,"5"1"-7"15,-2 1 4-15,1-1-3 0,6 3-4 0,0 0-2 0,4-1-24 16,1 1-9-16,3-1-17 0,0 0-14 0,5 1-11 16,0 0-14-16,-11 1-10 0,11-1-4 0,2 4-3 15,-2-4-3-15,14 3 0 0,-2-1 2 0,7-1 4 16,14 1-4-16,3 0 0 0,15-2-8 0,8 4 1 15,7-3-5-15,29-1 7 0,-1-5-2 0,5 3-2 16,-1-3 5-16,7 3-2 0,-3-2 9 0,4-3-9 16,0 5 15-16,4-6-17 0,0 7-1 0,-5-4-1 15,-8 5-2-15,-1-5-8 0,-30 2-1 0,26 0 0 16,-28-1-4-16,0 3-8 0,-5-2-5 0,-2 0-3 16,-7 2-3-16,-14-1-8 0,1 2-6 0,-8-2-2 15,-11 2-5-15,0-1-4 0,-8 2-13 0,1-1-22 0,-4 0-25 16,-4 2-35-16,-3-2-37 0,0 0-35 15,-15 4-43-15,-2 1-44 0,-12 1-47 0,-5 1-34 16,-8 2-42-16,-13 1-815 0,-2 0 388 0,-7-2 260 0</inkml:trace>
  <inkml:trace contextRef="#ctx0" brushRef="#br0" timeOffset="88115.072">19508 14466 154 0,'-14'0'266'0,"3"0"-7"16,0 0-2-16,5-2-6 0,0 2-13 0,6 0-18 15,0 0-16-15,-9 0-16 0,9 0-17 0,0 0-9 16,21-1-11-16,10 2-7 0,2-2-2 0,22 1-7 15,12-1-11-15,34-3 4 0,3 3-2 0,10-2-3 16,-2-1 1-16,7-1 4 0,5 2 12 0,3 3 2 16,3 0-5-16,7-2 0 0,-7 2-14 0,-1 0-9 15,-3 1-2-15,-5 0-5 0,-9 1-1 0,-3-2-7 16,-7 2-8-16,-35-3-4 0,-2 3-2 0,-5 3-9 0,-4-3 0 16,-5-2-3-16,-18 0-3 0,-2 0-6 0,-9 3-6 15,-9-3-7-15,1-3-3 0,-4 3-4 16,-2 3-6-16,-4-3-5 0,-4 0-7 0,7 0-16 15,-7 0-23-15,0 0-33 0,0 0-36 0,-29 2-38 0,6 0-32 16,-12 1-26-16,-2-1-16 0,-19 1-49 0,-3 1-82 16,0-6-56-16,-1 1-989 0,-8-1 456 15,-26-3 306-15</inkml:trace>
  <inkml:trace contextRef="#ctx0" brushRef="#br0" timeOffset="88765.148">13745 14282 78 0,'-37'2'204'0,"0"-2"-5"0,9 2-5 0,7-2 1 15,4 0-1-15,5 1-3 0,1-2-15 0,6 2-17 16,5-1-17-16,0 0-8 0,0 0-14 0,26-3-9 16,9 3-3-16,17-5 7 0,15 4-14 0,31-4-5 15,7 2-1-15,6 2-5 0,0-1-5 0,9 2 6 16,7-5 0-16,2 0-4 0,1 3 2 0,3-1-8 0,-8 1 4 16,-1-2 2-16,-5-1 6 0,-3 2 2 0,-2 1-2 15,-8 2 11-15,-5-1-6 0,-10-1-6 0,-30 3 1 16,-1-1-6-16,-4-1-3 0,0-3-11 15,-18 1-6-15,-4 3-1 0,-3-1-16 0,-12 1-1 0,-2 0-5 16,-6 0-7-16,-2 0-1 0,-1-1-10 0,-3 1-14 16,-5 0-30-16,6 1-38 0,-6-1-33 0,0 0-44 15,-20 8-47-15,-11-3-44 0,-1 4-45 0,-3-4-41 16,-17 3-830-16,-3 0 380 0,2-1 254 0</inkml:trace>
  <inkml:trace contextRef="#ctx0" brushRef="#br0" timeOffset="89196.659">13555 14445 26 0,'-32'-3'244'0,"10"1"-10"0,4 2-5 0,4 0-2 16,4-1-1-16,2-1-6 0,2 2-10 0,-2 0-13 16,8 0-23-16,-6-1-19 0,6 1-12 0,0 0-12 15,0 0-5-15,0 0-12 0,15 8-8 0,-3-5-11 16,7 1 7-16,2 2 1 0,11-4-1 0,7 2 0 16,14-1-3-16,6-3 2 0,8 0-3 0,27 3-5 15,0-3 0-15,-4-1 2 0,4 1 0 0,1-2-3 16,6-1-5-16,5-1 7 0,8-1 2 0,2 1 4 0,1 3-4 15,-4 1 2-15,1-3-5 0,4-1 0 0,-6 4 0 16,-4-5-3-16,-5 5 0 0,-6-3-5 0,-32 3-3 16,3-4-1-16,-3 2 2 0,-3-1 4 0,-6 1-3 15,-18-1-1-15,-1 2 0 0,-4-1-1 0,-3-1-4 16,-10 0 0-16,-2 0 2 0,-8 3 0 0,3 0-4 16,-4-1-7-16,-4-1-6 0,-1 2-3 0,0-2-12 15,-4 2-42-15,0 0-79 0,0 0-81 0,-17-6-104 16,-14 7-118-16,-4 1-140 0,-23 0-1175 0,-7 1 563 15,-36-3 376-15</inkml:trace>
  <inkml:trace contextRef="#ctx0" brushRef="#br0" timeOffset="92047.139">7541 10540 53 0,'-6'-9'222'0,"-2"0"-19"0,-1-1-13 16,-3 0-14-16,-3-2-7 0,-1 3-10 0,-3 1-13 15,-6-1-8-15,-4 2-7 0,1 2-14 0,-7 2-3 0,-2 0-9 16,-13 1-7-16,-4 4-7 0,-4-1 1 16,3 6-3-16,-1 0 1 0,-3 3 0 0,-1-1-3 15,-3 6-4-15,2 0 1 0,0 1-2 0,1 3-3 0,1 0-5 16,4 2-4-16,0 3-5 0,4 0-5 0,2 3-2 16,-3 5-2-16,2 4 2 0,1 0-6 0,1 3-5 15,-1 1-1-15,-17 17-5 0,21-14 1 0,1 0 1 16,-15 18-1-16,19-18-7 0,2 2 5 0,-2 0-4 15,-2 1 13-15,6 1-16 0,4 2-5 0,-1-2-4 16,8 3-3-16,-1-1-1 0,4 0 5 0,7 2-9 16,2-4-1-16,-1 2 3 0,9-1 2 0,0 1-8 15,2 0 2-15,3-1 1 0,1-1-9 0,5 0 5 16,0-11 1-16,-2 13-2 0,6-3-2 0,0 0-1 16,7 5-2-16,-6-3 0 0,5-3 4 0,-1 4-1 15,4-3-2-15,2-2 1 0,0-1 0 0,6 0 1 16,0 1-7-16,5-4 3 0,0 0 2 0,0-1-3 15,2-3 2-15,1-1-1 0,5-2 1 0,0 2-5 16,5-3 0-16,1 0 2 0,2-5 2 0,-1 2 0 0,1 0 23 16,2-5-30-16,4 3 5 0,1-3-1 15,3-2 3-15,0 0 6 0,30 6-7 0,-25-10-1 16,29 0 1-16,-1 0 5 0,-2-4-7 0,4-2 4 16,0-2-4-16,2 0 2 0,0-6-2 0,-2 4 5 0,5-1-2 15,2 0-3-15,6-1 5 0,-1 0 1 0,0-1-1 16,-3-1-4-16,-2 3 4 0,7-3-3 0,-3-3 6 15,0 3-1-15,1-2-7 0,6 1 4 0,-6-1-2 16,1-4 7-16,-6 4 2 0,3-2-9 0,-2-2 5 16,0 4 1-16,2-4-1 0,1 4-2 0,-12-2 4 15,1 0 10-15,1 0-6 0,-28 2-5 16,32-4 2-16,-3 4 9 0,-4-2 4 0,-2-2 0 0,-21 2-3 16,25-3-2-16,-26 4 0 0,25-4 0 0,-31 3 2 15,3-2 5-15,27-2-4 0,-30 4-1 0,2-1 17 16,-5 1-16-16,2 0 1 0,-1 0 5 0,0 0-6 15,-3 0 8-15,-3 0-3 0,-14 4 2 0,12-4 4 16,-12 1-5-16,-2 0-3 0,2 0 1 0,-3 1-6 16,-4 1-1-16,-1-3 1 0,-3 2 2 0,-8 2-2 0,1-1 0 15,-2-2-1-15,-6 1-1 0,-1-2-7 16,-1 2 6-16,-4-2-4 0,5 3 4 0,-6-3-3 16,-2 0-1-16,1 1 4 0,-5-1-2 0,9 1-3 15,-9-1-1-15,0 0-3 0,5 3-1 0,-5-3 3 16,0 0-3-16,7 1-1 0,-4 0 2 0,-3-1-1 15,0 0 0-15,8 2 3 0,-8-2-4 0,0 0 2 16,12-4-3-16,-6 0 2 0,-1 3 7 0,4-2-11 0,4-1 5 16,-4 0-5-16,1 0 2 0,1-3-2 0,0 4 1 15,-2-4-1-15,3 2-3 0,0-2 2 16,-2 2 9-16,2-2-8 0,-1 1-1 0,3-4-3 16,-4 4 4-16,2-1-2 0,-1 2 0 0,1-2-2 0,-2-1 2 15,7-1 4-15,-4-1-5 0,3 1 1 0,-3 3-2 16,4-3 0-16,-6 4 2 0,4-7-7 0,-4 7 7 15,-2-2 0-15,1 1-2 0,-1-2 0 0,-2 3 1 16,2 0 10-16,-5-2-9 0,1 3 2 0,-1 0 1 16,0-1-5-16,-1 1 4 0,-1 0 0 0,-1-1-2 15,2 2-4-15,-3-2 5 0,0 1 1 0,0 4-1 16,-4-6 0-16,0 3-3 0,-1-1 6 0,-1 0-5 16,-4 1-3-16,-3 0 2 0,0 3-3 0,-4-5 6 15,0 5-3-15,-4-2 0 0,2 2-1 0,-1-1 3 0,-1 2 5 16,-1-1-8-16,3 0-1 0,1 0 2 0,-5 2 9 15,5-2-10-15,4 0-2 0,1 0 3 16,-1 0 1-16,4 2 0 0,5-4-2 0,-4 2 1 16,3 0-2-16,6 0 0 0,-8-2-2 0,8 2 3 0,-9 2-2 15,9-2-2-15,0 0-2 0,-6 0 2 16,6 0-1-16,0 0 1 0,0 0 3 0,1 6 2 0,-1-6 0 16,0 0 1-16,5 8-2 0,1-5 2 0,1 0 0 15,3 1 3-15,2 1-4 0,-1 0 2 0,4-2-1 16,2 1 2-16,2 0-1 0,0 0-4 0,4 0 6 15,-1 1-3-15,6 3 2 0,-1-3-2 0,-5-1-2 16,6 4 1-16,-3 0 4 0,-3-3-4 0,6 1 3 16,-1 1 1-16,-9 1-3 0,5-4 2 0,-1 3 0 15,4 1-1-15,-5 1 1 0,-2-4-2 0,2 2 1 16,-3 1-1-16,-2 0 0 0,0 0 2 0,0 0-5 16,-2-1 3-16,-1 1-1 0,-4 1 1 0,0 1-1 15,-4 0 1-15,1-1-2 0,1 3 5 0,-2 3 1 16,-4 2 1-16,3 2 2 0,-8 0 4 0,3 6 11 15,-7 4-2-15,-6-3 7 0,-1 1 3 0,-6 2-1 16,-12 7 2-16,-3-2-1 0,-2-2-2 0,-8-1-3 16,-4 3-4-16,4-4-2 0,-10 1-7 0,1 1-22 15,4-2-45-15,-3 0-61 0,-3-1-83 0,-21 15-61 0,27-14-76 16,2-4-93-16,-3 2-1035 0,3-4 488 16,-2-4 326-16</inkml:trace>
  <inkml:trace contextRef="#ctx0" brushRef="#br0" timeOffset="93497.827">12042 8012 104 0,'-10'-2'186'0,"2"0"3"16,-2 1-10-16,0 0 5 0,1-3-3 0,-2 0-5 16,0 2-5-16,1-1-7 0,-2 1-4 0,1 1-9 15,-1 0-4-15,2-3-2 0,-3 5 2 0,4-2-2 16,0 1-9-16,-1-2-7 0,1 1-4 0,1 1-13 16,-1 0-2-16,9 0 1 0,-10 0-11 0,4 0 0 15,6 0-11-15,-7-1-6 0,7 1-6 16,0 0 3-16,-8 0-10 0,8 0 2 0,0 0 1 0,0 0-9 15,-9 0 1-15,9 0-4 0,0 0 3 0,0 0-3 16,0 0-4-16,0 0-1 0,0 0-3 0,0 0-7 16,0 0-8-16,0 0 4 0,0 0-4 0,0 0-1 15,0 0 5-15,0 0-8 0,0 0 11 0,25-1 6 16,-5-1 2-16,1-2 0 0,15 2 0 0,-2-1 4 16,3-1 5-16,13-1 8 0,1-1-12 0,3 2-1 15,-3-1-5-15,0 0 2 0,5-1-2 0,-2 1-3 16,3 1-6-16,3-2-2 0,7 1 2 0,0-2-2 15,-1 0-4-15,23-1-4 0,-26 2-1 0,-3 2-4 0,1-1 0 16,-2 0-2-16,-4 1-1 0,-4-4-3 0,-12 5-2 16,-1 2 0-16,0-6-2 0,-6 3-5 15,-5 0 4-15,1 3-6 0,-9 0 3 0,2-2 0 0,-8 0-2 16,2 1-3-16,-4 0 1 0,2 0 2 0,-4-1-1 16,0 3-3-16,-4-2 6 0,3 2 2 0,-8 0 2 15,7-1-2-15,-7 1 1 0,8-2-2 0,-8 2 0 16,4-2-2-16,-4 2-2 0,0 0-2 0,4-2-15 15,-4 2-21-15,0 0-44 0,0 0-56 0,0 0-40 16,0 0-38-16,-9-5-30 0,2 2-25 0,2 3-36 16,-1-1-34-16,-2-3-28 0,-1 2-1000 0,-5-1 454 15,4 1 300-15</inkml:trace>
  <inkml:trace contextRef="#ctx0" brushRef="#br0" timeOffset="94044.952">13109 7445 24 0,'-5'-4'218'0,"-2"0"-10"16,2 2 0-16,1-1 1 0,-1 0 3 0,1-1 3 15,4 4-3-15,-5-2-7 0,3-1-13 0,2 3-12 16,0 0-15-16,0 0-14 0,-7-3-14 0,7 3-15 15,0 0-9-15,0 0-12 0,0 0-1 0,0 0-4 16,0 0-2-16,0 0-4 0,0 0 3 0,8 11-6 16,-6-7 10-16,1 0-4 0,0 1 3 0,2 0-5 15,-1 1-4-15,0 0 1 0,4 1 1 0,0 3 2 16,-2-1-12-16,5-3 2 0,-1 4-2 0,1-3 0 16,5 5-6-16,-1-4 1 0,4 4-10 0,-1-1-2 15,8 2-3-15,-1-2 3 0,2 4-5 0,2-4-3 16,-2 2-6-16,1-3-4 0,4 6 1 0,0-5-10 15,-1 0 0-15,-3-1-4 0,4 1-5 0,-3-4 2 16,1 4-5-16,-3-3 2 0,-7-1-5 0,-1-2-2 16,2 0 3-16,-6 2-4 0,3-2-3 0,-5-1 0 15,-3 0-5-15,0-3 1 0,-2 2 1 0,-2 0-4 16,-1-2 3-16,2 2-3 0,-7-3 1 0,7 1-5 0,-3 0 6 16,-4-1 2-16,5 3 3 0,-5-3 0 15,4 2 1-15,-4-2 2 0,0 0-2 0,0 0 4 0,5 1 1 16,-5-1-5-16,0 0 5 0,-2 9 0 0,-5-1 9 15,-3 6 0-15,-4-2 1 0,-5 11 8 0,-5 3-2 16,-12 9 1-16,-5 2 1 0,1-1-2 0,-5 2 0 16,-2 1-3-16,-2-2-4 0,2 0-2 0,-1 4-5 15,4-6-4-15,-1 0-20 0,1 0-34 0,-1 1-49 16,6-1-56-16,2 1-62 0,-1-2-56 0,9-7-76 16,6-3-76-16,-1 1-1140 0,-2-4 517 0,7-4 344 15</inkml:trace>
  <inkml:trace contextRef="#ctx0" brushRef="#br0" timeOffset="97727.716">9463 6311 15 0,'-14'-12'187'0,"0"0"-15"0,0 0-22 15,0 1-12-15,0-2 1 0,-2 1-4 0,0 0-7 16,1 1-5-16,-3-2 2 0,-4-2-7 0,-4-2-5 16,2 5 1-16,-1-4-1 0,-1 1-3 0,2 1 3 15,-1-3-3-15,0 4-2 0,1-1-4 0,-2 1-6 16,-2-1-3-16,1 5-4 0,0-4-1 0,0 2-6 16,-2-1-2-16,0 6-7 0,-1-4-4 0,-2 3-5 15,-1-4-3-15,-3 3 2 0,1-2-5 0,-1 2-6 16,-1-1 1-16,-3 5-1 0,3-1 5 0,0-2-3 15,-1-1 3-15,-3 3-10 0,5-2 3 0,-18 0 2 16,6 0-5-16,11 2-6 0,-2 2 6 0,1-1-10 16,1 1 3-16,-3-2 0 0,1 3 1 0,-1-2-3 15,-11 1 2-15,10 3-5 0,-10-1 1 0,13 1-7 16,-2 0-3-16,-11 0-2 0,11 3-1 0,-11-1 0 16,14 3 3-16,0-2-5 0,-5 1 0 0,-8 1 3 15,11 0-3-15,0 1-2 0,2 0-1 0,1 1-1 16,-3 1-4-16,-10 3 1 0,11-4-7 0,1 1 0 0,-2 4 7 15,2-4-1-15,-1 4-2 0,2-2 2 0,-1 4-7 16,1-2 0-16,-2-2 1 0,1 3 0 0,1 1 5 16,3 1-9-16,-3 0 1 0,2 0 7 0,0 2-5 15,1-2 4-15,-4-1 0 0,4 3-5 0,0 1-2 16,0 0 5-16,1 4 2 0,-9 3-6 0,10-4 3 16,-1 1 2-16,1 1-3 0,1 1-3 0,-8 6 4 15,7-8-1-15,-6 10 2 0,10-9 0 0,0 2-4 16,3-1 4-16,-2 0-3 0,1 1-2 0,3 1 3 15,0 0-5-15,-1 2 2 0,4 0 5 0,-1 1-5 16,-1 1 1-16,2 0 2 0,4 0 3 0,-6 12 1 16,7-10 0-16,1 1 1 0,0 2-2 0,3-3 1 15,1 3 2-15,2-3-1 0,-2 3-4 0,4-2 0 16,1 1 5-16,0 0 0 0,4 1 2 0,0-2-4 16,3 2-1-16,-1-2-4 0,2-1 1 0,0 0 1 15,2 0-4-15,-1 1 5 0,2 0-9 0,-1-2 7 16,2-1 0-16,1 1-4 0,0 0 1 0,0-2 0 0,1 1 1 15,1-1 0-15,1-2-4 0,3-1 3 0,-2-4 12 16,1 3-16-16,4-1 3 0,1-2-1 0,0-1 0 16,4-2 0-16,0-3 1 0,3 1-1 15,-2-1 2-15,4-5-1 0,0 2 2 0,0-3-3 0,6-4 1 16,-1 2 0-16,3-3-5 0,-1-1 1 0,5-1 4 16,10-2 0-16,5 1 0 0,0-4-1 0,0 1 3 15,0-2-1-15,2 1 0 0,5-4-2 0,0 2 1 16,2-3 1-16,4 0-1 0,26-7 1 0,-32 6-3 15,1-4 1-15,28 0 0 0,-27 0 4 0,26-5 0 16,-28 6-5-16,3-1 4 0,27-4-3 0,-28 5 5 16,30-6-2-16,-34 4 1 0,6-4 1 0,22-7 2 15,-23 10-4-15,26-11 2 0,-28 6 1 0,26-8-4 16,-29 8 4-16,27-10 4 0,-25 11-4 0,1-5-2 16,-1 1 1-16,-1 1 1 0,-5-2-2 0,7 0 1 15,-8-2-2-15,-2-4-1 0,1 0 3 0,-3 0-1 16,-1-3 2-16,-3-3-4 0,-4-4 3 0,-5 1-4 15,3-2 3-15,-6-4-1 0,-1-2-5 0,-2 1 3 16,-3-2 6-16,-2-3-3 0,-3-1-3 0,-6 3 2 0,1-1 3 16,-7-2-2-16,-6 1 9 0,-6-1-4 0,-4 3 11 15,-6-1 4-15,-5 4-2 0,-2 13 2 16,-11-9 4-16,0 15-3 0,-12-3-5 0,-7 7-1 0,-7 5-3 16,-6 4 2-16,-5 4-4 0,-1 6-3 0,-29 6-3 15,31 1-9-15,-2 4-19 0,-25 6-25 0,28-4-34 16,2 4-44-16,10-1-32 0,0 3-35 15,15 0-38-15,4 2-31 0,5 1-51 0,3-1-38 0,10 3-48 16,4-6-871-16,7 4 420 0,7-2 282 0</inkml:trace>
  <inkml:trace contextRef="#ctx0" brushRef="#br0" timeOffset="99848.662">31695 7862 100 0,'0'0'277'0,"-4"-2"-6"0,4 2-15 15,0 0-11-15,0 0-15 0,1-4-19 0,6 1-17 16,-1 2-16-16,4-2-11 0,1 2-13 0,2 1-16 16,0 0-16-16,6 1-7 0,-1-1-15 0,1 0-5 15,3 0-8-15,-4 0-9 0,10 3-13 0,0-2 0 16,-1-1-9-16,1 0-6 0,-5 0-19 0,-2 0-28 15,-2-1-31-15,-2 2-48 0,0-1-44 0,-4 0-43 16,0 0-51-16,-7 0-45 0,-2 3-551 0,-4-3 270 16,0 0 180-16</inkml:trace>
  <inkml:trace contextRef="#ctx0" brushRef="#br0" timeOffset="100006.302">31863 8024 120 0,'-7'11'240'15,"-1"-1"-4"-15,0 1-9 0,3-2 0 16,1 1 10-16,3 0 5 0,1 0 5 0,0-1-5 15,3 2-2-15,3-2-5 0,-1-2-26 0,4 2-1 0,5-2-18 16,-1 3-16-16,5-4-22 0,-8-1-12 0,11 2-15 16,-9-3-21-16,6-1-39 0,-5 2-59 15,1-2-57-15,-2 1-85 0,-1-3-103 0,2 0-909 0,0 0 384 16,-1-2 254-16</inkml:trace>
  <inkml:trace contextRef="#ctx0" brushRef="#br0" timeOffset="100832.009">32455 10157 166 0,'0'0'223'0,"0"0"1"0,0 0-6 15,0 0-6-15,0 0-11 0,0 0-10 0,0 0-8 16,0 0-12-16,0 0-10 0,0 0-12 0,0 0-8 15,0 0-12-15,0 0-4 0,0 0-6 0,0 0-10 16,0 0-5-16,0 0-13 0,0 0-9 0,0 0-5 16,-1 4 11-16,1-4-13 0,10 3-9 0,-4-3-1 15,3 0 31-15,2 2-4 0,1-1-6 0,2-1-14 16,4-1-1-16,0-1-15 0,3 4-2 0,-2-4-13 16,-2 2 5-16,0 0-6 0,0-3-5 0,-2 3-20 15,-2 0-36-15,0 0-29 0,-2-2-44 0,-2 3-62 16,0-2-55-16,-4-1-48 0,-5 2-67 0,8 0-661 15,-8 0 329-15,0 0 220 0</inkml:trace>
  <inkml:trace contextRef="#ctx0" brushRef="#br0" timeOffset="101011.531">32382 10385 47 0,'-2'4'293'0,"2"-4"-32"16,0 0-27-16,0 0-24 0,11 1-33 0,-3 0-41 16,5-1-60-16,-13 0-87 0,24-1-95 0,-11 1-333 15,-2-1 145-15,3-3 98 0</inkml:trace>
  <inkml:trace contextRef="#ctx0" brushRef="#br0" timeOffset="101896.993">31742 12789 163 0,'-9'-6'298'0,"3"3"-4"0,-1-1-3 16,2 0 2-16,0 4 2 0,0-2-15 0,3-1-1 15,-2 1-30-15,4 2-22 0,0 0-14 0,-7-5-24 16,7 5-21-16,0 0-13 0,3-5-16 0,-3 5-18 15,18-2-4-15,-7-1-17 0,7 3-13 0,4-1-1 16,9 1-7-16,-1 2-15 0,7 0-5 0,-4-1-7 16,1 0-12-16,-2-1 1 0,-3 3-13 0,-7-1-34 15,-2 0-45-15,-5 1-45 0,-2-1-59 0,-8 3-53 16,4-2-40-16,-9-1-38 0,-2 4-833 0,-6 0 373 16,-5 1 248-16</inkml:trace>
  <inkml:trace contextRef="#ctx0" brushRef="#br0" timeOffset="102013.68">31545 12963 166 0,'-7'2'268'0,"0"-1"-27"0,3 4-29 16,4-4-17-16,0-1-22 0,0 0-12 0,20 3-19 15,-3-3-34-15,1 1-63 0,5 1-71 0,0 0-91 0,-4-4-407 16,-2 4 176-16,-2-2 116 0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1290.03943" units="1/cm"/>
          <inkml:channelProperty channel="Y" name="resolution" value="2064.7133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1-25T11:17:17.42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2844 1917 110 0,'0'-10'161'15,"0"1"-2"-15,-1 2-1 0,1 2-2 0,0 0 19 0,0 1-12 16,1-1-21-16,-1 5-5 0,0-5-16 0,0 5-10 15,0-5-18-15,0 5-6 0,0 0-4 0,0 0 6 16,5 10-5-16,-1 2-6 0,1 0-4 0,-1 10 2 16,1 5-3-16,-1 6-1 0,0 1-6 0,-4 0-2 15,2 18 0-15,-2 1-7 0,-1-3-5 16,1 2-1-16,-4-2-4 0,4 2-2 0,-5-4-6 0,0 2-3 16,1-2-7-16,1-12 3 0,1 0-4 0,-2 11-4 15,3-13 1-15,-3-1-6 0,3-4 3 0,-2 0-2 16,2-7-8-16,2-5 2 0,-1-1-3 0,0-1-1 15,0-3 2-15,0 0-2 0,0-4-4 0,3-1 1 16,-3 1-2-16,1-4 0 0,0 1-1 0,0 0 0 16,-1-5 2-16,7 11-2 0,-2-10 3 15,2 2-5-15,1-2 3 0,5 1-1 0,2-1-2 16,2-2-3-16,3 2 6 0,7-5-3 0,4 4 0 0,2-3 1 16,3-1 3-16,1 1-4 0,17-5 4 0,-16 5-2 15,13-3 2-15,-12 1-10 0,-1 2 8 0,-1-2-6 16,0 3 2-16,0-3 3 0,-5 3 0 0,0-4-2 15,-1 0-3-15,-2 3 0 0,-2-2-3 0,-8 1-4 16,0-1 3-16,-1 0 2 0,-1 0 1 16,-6 0 2-16,2-1-3 0,-3 0 5 0,-1-4-1 15,-1 1 0-15,-3-1 0 0,2-4 2 0,-1-2-1 16,-4-4 4-16,1 2 1 0,-3-8 2 0,0 1 1 16,-2-4 5-16,-1 7-2 0,0-8 12 0,0 12 6 15,0-2 3-15,-2 2 10 0,2 3 24 0,-2 4 13 16,4 0 3-16,-2 2 7 0,0 3-3 0,1-2-10 15,2 5-8-15,-1-2-5 0,1 5-8 0,-3-9-9 16,3 9-5-16,-1-4-11 0,1 4 1 0,0 0-9 16,0 0-1-16,0 0-7 0,0 0 3 0,1 26 1 15,2-8 1-15,-2 2 0 0,1 5-10 0,1 2 3 16,1 1-6-16,1-2 3 0,-1 3-6 0,6 0 20 16,-5-2-15-16,3 2 2 0,1-3 1 0,1 1-10 15,-1-2 1-15,3-1 0 0,2 0-3 0,1-3-2 16,0-7-17-16,2 4 11 0,6-2 7 0,-8-8-4 15,12 2-2-15,-6-6 1 0,8-3 2 0,4-2-1 16,2-3-4-16,2-5-4 0,-2-1 2 0,1-5 0 16,-4-3 8-16,0 0-10 0,-1-2-2 0,8-9 3 15,-12 7-3-15,3-1-7 0,-6-2 6 0,-2-4 8 16,-4 5-6-16,1 0 1 0,-3-3 2 0,-3-2 0 16,-1 4 8-16,-5-1-8 0,-2 9 5 0,-1 0 8 15,-4 5-3-15,3-2 4 0,-3 2-1 0,-5 3 0 16,-1 3-4-16,-1-1 1 0,-3 0-8 0,-2 5 10 15,-2 2-5-15,-4 2-1 0,-4 7-11 0,2-4 7 16,-7 5 4-16,9 2-4 0,-5 2 4 0,4-4-4 16,6 1-10-16,2-3-12 0,1 0 5 0,3-2-19 15,1 2 0-15,3-3-5 0,1 0-4 0,0 0 0 16,1 0 5-16,1-5 5 0,4 6 8 0,-4-6-2 16,6 3 6-16,-6-3 5 0,9 3 2 0,-1-3 2 15,0 2 3-15,-8-2 8 0,14 3-5 0,-3 1 5 16,-2-1 7-16,1 2-1 0,-1 4 5 15,5 3 11-15,-2 3 4 0,6 7 10 0,-4 2 1 16,0 5-1-16,-1 2-2 0,1 1 7 0,1 14-8 0,-2 3-2 16,0-3 6-16,2 1 2 0,0 2-1 0,3 0-9 15,-4-2 12-15,1-1-12 0,5 0-4 0,-5 0-2 16,-3-11 6-16,4 7-8 0,-6-9-3 0,2-4 1 16,-2-6 7-16,-1 2-4 0,0-8-4 0,-3-4 1 15,-1-4-5-15,1 0 13 0,-3-4-14 16,1 0 4-16,0-3 0 0,-4-2 1 0,0 0 1 15,14-14-7-15,-9-3 4 0,4-10-1 0,-4-4-2 0,4-5 5 16,-4-15-5-16,-1 1 2 0,4-4-4 16,-3-3-1-16,5-24-4 0,-5 26 7 0,-1-4-2 0,0 3 4 15,0 3 2-15,0 1 2 0,-2 5 3 16,-2 13 9-16,4 5 2 0,-4 2 9 0,0 10 2 16,0-1 9-16,1 5 5 0,-1 4-2 0,3-1-5 15,-6 5-9-15,3-2-6 0,0 7-2 0,0 0 0 16,3-7-12-16,-3 7 8 0,0 0-7 0,0 0 5 0,0 0-3 15,5 31-1-15,-4-15 1 0,3 2-2 16,0 1-2-16,1 5-9 0,-1-4 2 0,2 4 8 16,-2-7-7-16,0 3 6 0,4-2-3 0,-1 2-14 15,2-3-6-15,-1-3-6 0,1 1-5 0,1-2-3 16,-1-3-1-16,1-2-1 0,2-1 7 0,-3-3 1 16,0 0 2-16,-2-4 3 0,-7 0 4 0,22-7 1 15,-8-3 0-15,-4-2-1 0,3-3 7 0,1-8-7 16,-2-2 2-16,-1-1 4 0,-2-2 4 0,0 0 3 15,1 3 0-15,-6-1 5 0,2 7 16 0,-2 1-10 16,0 0 5-16,-1 2 6 0,-1 7 15 0,0 0-2 16,-1 4 14-16,0-3-8 0,-1 8 1 0,1-9-17 15,2 4 4-15,-3 5-7 0,0 0-5 0,0 0-6 16,0 0 5-16,0 0 3 0,0 0 2 0,6 23-6 16,-6-10-4-16,1 5-3 0,2 0-4 0,0 0 6 15,-1 0-5-15,2 2 1 0,1-1-8 0,-1-2-6 16,2 2 1-16,-2-6-14 0,0 1 0 0,1-4-7 15,0-1 3-15,1-1-4 0,0-1 1 0,0-2 12 16,-2-3-3-16,-4-2-17 0,14 3 21 0,-14-3 6 16,0 0-5-16,23-12 1 0,-13 3 6 0,2-5-8 15,-2-5 5-15,0-5 4 0,-1 6-5 0,0-10 3 16,-1 4 4-16,1-4 4 0,-5 8-5 0,1 3 17 16,-1 0-4-16,-2 5 11 0,1 4 12 0,-1-2-2 15,0 3-1-15,1 3-4 0,-3-1-10 0,1 0-2 16,-1 5-2-16,3-5-1 0,-3 5-20 0,0 0 20 15,0 0-3-15,0 0 6 0,9 16-3 16,-4-6 1-16,-1 2-2 0,4 5-2 0,-3 0 0 0,0-2-4 16,3 2 4-16,1-2 5 0,-1-1-6 0,1 2 5 15,0 1-11-15,4-2-7 0,-4-1-4 0,4-3-1 16,-2 0 1-16,5-1-5 0,-1-2-3 0,2-3-2 16,2 0-8-16,-6-1 6 0,7-2-3 0,-2-2 3 15,-1-4-1-15,0 1 1 0,0-1 1 0,-2-6-6 16,2 0 4-16,-2-4 2 0,1 2 0 0,-1-8-2 15,-2 6 3-15,2-10 0 0,-2 0 2 0,-4 5 1 16,0-4 1-16,-7 2 1 0,2-4 4 16,0 6 7-16,-3 1 2 0,1 5 2 0,-2 1 12 0,-3 2 9 15,3-2 29-15,0 3-10 0,1 1 0 0,-1 2 15 16,2-2-11-16,-2 8-10 0,-3-8-7 0,3 8-3 16,0 0-5-16,1-7-23 0,-1 7 18 0,0 0-2 15,0 0 2-15,0 0-3 0,-5 29 7 16,5-10-6-16,-1-4-18 0,1 5 17 0,1-2 5 15,2 7-7-15,-2-8-4 0,0 2-8 0,3-2 15 16,1 4 3-16,0-1-8 0,7 2 6 0,-3-6-4 0,2 1-6 16,0-4-3-16,1 0-5 0,2-2 7 15,0 3-2-15,3-8 6 0,1 3-12 0,-1-4-3 16,-2-3-13-16,4-1 20 0,0-1-7 0,3-3 2 16,-2-2-7-16,6-5 7 0,2 0 0 0,-5-4 3 15,1 0 0-15,-2-4 4 0,0-1-3 0,-5-4-18 16,2 3 13-16,-4-3-1 0,0-3 1 0,-2 1 3 15,-3 3-2-15,-3 2 5 0,-1 3 7 0,-2-1 3 16,-3 2 1-16,-1 1 7 0,-1 7 10 0,-3-4-5 16,0 1 8-16,-4 4-11 0,1-1-11 0,-2 3 0 15,-5 3 4-15,0 2 0 0,0 2 9 0,-4 6-8 16,-1 1 5-16,1 5-3 0,-3 4-2 0,1 6-25 16,-1-2 29-16,7 4-2 0,2-2-5 0,1 1 7 15,4 1 1-15,0-4-13 0,0 5-3 0,5-8 7 16,2 0-12-16,0-2-8 0,3-5-11 0,2 0-1 15,-1-2 2-15,2 2-1 0,1-4-9 0,3 1 9 16,0-4-11-16,0-3-1 0,4-1-9 0,-2-3 16 16,2-1 5-16,-1-5 1 0,2-4 0 0,-1-3 10 15,4-7-5-15,0 1 4 0,-5-8 1 0,-1 0 3 16,-1-3 0-16,1-2 0 0,-1-13 6 0,-2 13 2 16,-3-14 12-16,2 1 4 0,-6 14-4 15,3-1 10-15,-3 0 4 0,0 5 6 0,-1 0 9 0,2 9-7 16,-3 3 36-16,-3 6 4 0,3 0 2 0,0 2 3 15,-1 2-8-15,2 1-12 0,-1 0-11 0,0 6-5 16,0 0-8-16,0 0 3 0,0 0-5 0,0 0-4 16,4 36 6-16,-2-7-9 0,0-2-9 0,-2 4 14 15,5 3-4-15,-1-1-5 0,-2 2-1 0,1-2 3 16,1-1-17-16,0 2 16 0,1-1-6 0,4-2-3 16,-4-1-19-16,0-3 11 0,4-2-11 0,-1-1-6 15,-2-6-7-15,2-2-4 0,-1-2 3 0,-1-5-4 16,1-2-2-16,1 1 0 0,-3-2-1 0,-1-4 2 15,-4-2 13-15,11-1 2 0,-11 1-25 0,17-15 18 16,-6 3 3-16,2-5-2 0,1-6 1 16,0-1 8-16,-1-2 0 0,-4-4 2 0,2 4-1 0,-3 8-1 15,0 1 9-15,-2 1 1 0,-2 3-2 0,1 3 4 16,-1 4 6-16,-4-2-10 0,4 3-3 0,-4 5-8 16,4-5 14-16,-4 5-6 0,0 0-3 0,0 0 10 15,0 0-5-15,14 13 4 0,-13-4-2 0,3 5-3 16,0 1 5-16,0 2-1 0,-1 0 1 15,0 1 1-15,4-1-3 0,-4 0-5 0,5 0-2 0,-3 1-9 16,1-4-7-16,2-2 2 0,0 0-1 0,3-1-3 16,0-5-8-16,-1 2 0 0,-3-3-4 0,4-1 6 15,-1-4 6-15,0 0-1 0,-10 0 4 0,19-9 3 16,-9 1 1-16,3-6 1 0,1-6 3 0,-1-4-1 16,2-2 16-16,-3-3-12 0,-3-4 4 0,1 0-21 15,3-13 21-15,-1 0-1 0,-1-2 7 16,-2-2 3-16,-2 5 8 0,-2 12 2 0,-1-3 9 0,1 2 7 15,-1 7 15-15,-1-3-3 0,-3 12 29 0,0 1 7 16,-1 5 3-16,-1 2-6 0,2 2-6 0,-1 1-4 16,1 1-12-16,-1 1-9 0,1 5-6 15,0 0-6-15,0 0-3 0,0 0 2 0,-4 16-1 16,0 3-3-16,3 1 0 0,-3 8-6 0,1 2-3 0,2 2 3 16,2 0-4-16,-2-3 0 0,2 3 0 0,0-2-4 15,5 1-5-15,-4-3-4 0,3 0-14 16,1-5 2-16,-1-3-13 0,2-2-7 0,2-2-5 15,-2-2-14-15,0-5 9 0,2 3 0 0,0-5-19 16,0 0 22-16,1-3 7 0,-1-1-5 0,3-3-5 16,-1-2 6-16,1-3 7 0,3-5-18 0,-1-2 18 15,1-3 0-15,3-8 3 0,-4 8-1 0,0-5 11 0,-3 6-6 16,0-1-9-16,-4 6 20 0,4-4 5 16,-6 6-8-16,-2-2 9 0,1 4-3 0,-2 0 0 0,-2 5-6 15,4-5 9-15,-4 5-1 0,3-2-1 16,-3 2 0-16,0 0 2 0,2 12 6 0,-4-5-6 15,2 3-2-15,-3-1 2 0,3 0 1 0,0 2-6 16,1 1 2-16,3-3-14 0,-3 1-11 0,3-1-21 16,5-1 18-16,-1 1 3 0,1-3-1 0,-4 0-2 15,5 0 13-15,-1-6-11 0,3 2 6 0,2-4-1 16,-2 1 7-16,6-5-3 0,-2-4-2 0,1 2 7 16,0-4 4-16,0-2-3 0,-1 2 6 0,4-10-4 15,-8 8 5-15,1-1 2 0,5-4 3 0,-9 2 2 16,0 0-6-16,-1 7 25 0,-1 1-2 0,-3 3 12 15,2-3 8-15,-4 4 9 0,2 0-1 0,-4 5-2 16,3-5-7-16,-3 5-6 0,0 0 0 0,0 0-10 16,0 0-22-16,0 0 18 0,0 0 2 0,-6 20 6 15,3-3-1-15,0 12 2 0,0-3 6 0,-2 2-11 16,2 5 6-16,2 1 6 0,-1 3-2 0,2 11-6 16,2-3 2-16,0 4-19 0,0-3 11 0,2 2-2 15,-4-12 1-15,5 12 0 0,-1-14 3 0,-3 17 0 16,3 1-7-16,-3-6 5 0,3 4 5 0,0-1-3 15,-3-3-14-15,3-10 8 0,-3-1-2 0,3 11 2 16,-2-13 0-16,-3 0-2 0,-1-1-5 0,-2-2-3 16,-1-2 6-16,-8 0-8 0,0-2 1 0,-2-2 7 15,-3-1-3-15,-4-2-4 0,-1 1 3 0,-2-6-11 16,-1-4 11-16,0-5 5 0,0 1-5 0,-1-4 1 16,5-4 0-16,-6-7-3 0,5-2 8 0,-1-4-7 15,-1-6-8-15,5-2 9 0,3-4-6 0,5-4 0 16,3-2 3-16,6-6-1 0,3 1-4 0,5-11 5 15,3 14 0-15,5-1 2 0,5-10-12 0,-2 15 10 16,7 1-11-16,-4 0 2 0,15-10 13 0,-6 13-5 16,6-8-12-16,-4 11 2 0,12-9-41 0,-3 1-25 15,2-1-57-15,4 4-83 0,0-4-118 0,-15 7-953 16,11-8 430-16,-4-2 286 0</inkml:trace>
  <inkml:trace contextRef="#ctx0" brushRef="#br0" timeOffset="2165.047">8551 2300 171 0,'1'-5'188'0,"0"-2"-12"0,-1 7-19 0,2-1-12 15,0-1-17-15,-2 2-3 0,0 0-8 0,0 0 2 16,7 11 15-16,-5-2-9 0,1 3 1 0,-1 5-4 15,0 2-4-15,-1 0-11 0,2 10 0 0,-3-7-13 16,0 5-8-16,0-1-2 0,-2 0-7 16,2 2-7-16,0-4-7 0,-1 2-2 0,-2-1-7 0,1 0-7 15,2-7-2-15,-4 1-5 0,4-1-4 0,-1-1-5 16,-1-1-4-16,0-3 0 0,0-4 9 0,1 3-3 16,0-6-14-16,0 0 5 0,1 0 2 15,-3-4-2-15,3-2-4 0,0 0-3 0,0 0 1 16,-10-15-6-16,6-4 1 0,-5-8-9 0,5-7 5 0,-1-1-2 15,-5-17-5-15,6-2-1 0,-4 2 1 0,2-6 1 16,-3 2-1-16,-2-26 6 0,7 25 0 0,-3 3-1 16,5 0 4-16,-1 5 6 0,-2 2-2 0,5 13 10 15,-1 3 6-15,2 1 0 0,4 5-3 16,-2 9 0-16,-1 1-8 0,2-1 0 0,0 6-6 0,1 0-1 16,4 1 0-16,1 2 1 0,1 3 2 0,1 3-11 15,1 2 5-15,6 0 0 0,-1 4-1 0,6 6-1 16,-5-3-7-16,6 7 1 0,-9-3-2 0,9 7 1 15,-7 3 7-15,1-3-8 0,-5 5-3 0,-3 0-1 16,-3 4 3-16,-3-2 2 0,-4 0-1 0,-3 3-1 16,-3 1-3-16,-3-3-2 0,-2 3 2 0,-4-1-5 15,-4 1 1-15,1-6 1 0,2 2 2 0,-3-4-4 16,4-7 1-16,2-1 3 0,2 1-1 0,-4-6 1 16,5 1 0-16,1 0 1 0,1-3 0 15,2-2 0-15,0 0-2 0,2-1 0 0,1 1 0 16,-1-2 6-16,2 4-7 0,1-3 2 0,4 2 9 0,-1 1-6 15,5-2 1-15,5-1 4 0,2 6-1 0,6-4 0 16,5 6-1-16,4-3-1 0,-1-4 0 0,1 0 0 16,3-1 3-16,-1-3 2 0,1 1-1 0,0-2-4 15,2 0-1-15,-5-4 0 0,1-1-1 16,0 2-1-16,-2-2-1 0,-1-2 1 0,-6 2-6 16,-3-4 0-16,-1 2-5 0,8-6 1 0,-11-1 1 0,1 1-10 15,-1-1-3-15,0-6-3 0,-4-4-1 0,-4 6 4 16,0 0-4-16,-4-9-1 0,-3 8 7 15,-1 1 1-15,-3 1 2 0,-2 5 5 0,0-2-1 16,0 5 4-16,-2 1-2 0,0 0-2 0,-3 3 2 16,0 4 2-16,-3-3-3 0,1 6 2 0,-1 2 4 0,1-1-3 15,-1 1 2-15,1 4-2 0,4-1 4 0,0 0-10 16,3 1 3-16,2 4-5 0,-1-6 1 16,1 2-4-16,4 2 0 0,-2 1 4 0,4-6 3 15,2 5-3-15,-1-3-3 0,3 2 4 0,-1-2 0 16,0-1 4-16,0 4 1 0,3-5 0 0,-2 2-1 15,1-2 6-15,0 2-4 0,1 1 1 0,1 1 4 0,-1 1-4 16,2 1 7-16,1 5-1 0,-2-4 1 0,4 5 4 16,0-3-4-16,0 3 5 0,-2-3-6 15,7 6 4-15,-6-3 1 0,1-2 1 0,0 1 0 16,0-1-1-16,1-1-3 0,-1-4-6 0,2 0 3 16,-3-5-2-16,-1 4 5 0,0-6-5 0,-2 0-1 15,-3-2 2-15,4-1 1 0,-2-2 2 0,0-4 1 0,3-4 2 16,-1-5-3-16,-2-1 0 0,0-9 2 15,-1-4 4-15,2 0 1 0,-2-5 2 0,-1 4 4 16,0-16-3-16,-3 10 9 0,-1-13 5 0,2 2 6 16,-4 0 4-16,1 11 7 0,-1-12 9 0,-1 16 8 15,-1-1 13-15,-1 4 2 0,-1 3 6 0,-1 10 18 16,3-1 0-16,-1 5 2 0,1 0-5 0,-2 3-13 16,4 4 7-16,-2 0-24 0,1 2-14 0,1 3-10 0,0 0-3 15,0 0 3-15,-4 17-7 0,2-5-1 16,0 13 5-16,0 4-8 0,3 2-4 0,0 2 0 15,1 0-3-15,0 3-1 0,3 12 0 0,1-14 3 16,1 2-6-16,7 12-4 0,-7-14-4 0,0 0-13 0,6-2-6 16,-4 1-4-16,5-4-7 0,-5-2-8 0,1-5-1 15,3-5-6-15,-3-1-4 0,-2-6-3 16,6 1 5-16,-4-7 3 0,2 1 6 0,0-5 0 16,1-1 2-16,1-3 2 0,0-5-1 0,4-4-2 15,-2-8-1-15,4-3 0 0,-6-1 6 0,4-2 1 16,-5-3 2-16,-2 4 10 0,1-3 4 0,-2 11 13 15,-5 1 5-15,0 2 15 0,-1-2 9 0,-4 6 6 16,3 6-4-16,0 0 0 0,-1-3-8 0,0 5-3 16,-2 3-9-16,2-4-4 0,-2 4 2 0,0 0-3 15,0 0-1-15,0 0-4 0,0 0 3 0,-2 21-2 16,2-4 10-16,-1-4-9 0,4 4-1 0,-3-3-1 16,0 6-3-16,2-6 0 0,2 6-4 0,-4-3-5 15,2 0-7-15,1-5-4 0,1-5-3 0,0 6-7 16,1-7 4-16,0 4 3 0,0-6 5 0,4 0-4 15,-3-2 12-15,2-2-6 0,-8 0 3 0,20-3 1 16,-8-2 0-16,-2-1 7 0,3-6-9 0,0 1 2 16,1 2 2-16,-5-2 4 0,2 4 4 0,-2 0-1 15,0-1 2-15,-5 4 1 0,6-1-1 0,-6 1-1 16,2 1-5-16,-6 3 5 0,7-1-3 0,-7 1 3 16,14 5 0-16,-10-2 4 0,3 5 0 0,1-1 0 15,6 7 2-15,-5-6 5 0,0 6-10 0,2 1 1 16,0-3 7-16,-1 1-4 0,1 0-3 0,-3-4 3 15,1-1-1-15,1 2 3 0,-1 0-3 0,0-6 1 16,0 1-1-16,0 0 2 0,-1-3 3 0,1-1-5 16,-9-1 1-16,20-3 3 0,-10-4-2 0,2 0 1 15,-1-5-6-15,2-3 2 0,0 1 7 0,1-8-8 16,-4 4-3-16,0-10-4 0,1 1-3 0,0-7 1 16,-6 8-5-16,-1-6 1 0,-3 1 1 0,-1 2 6 15,0 11 1-15,-1-8 3 0,-3 9 2 0,-1 0 3 16,-1 3-2-16,-2 2 1 0,-1 5 10 0,3-1-2 15,-7 4-4-15,1 1 3 0,0 5-6 0,-8 0 4 16,4 8 1-16,-2-2-4 0,-5 14 1 0,0-2 1 16,9 2 5-16,-3 6-7 0,3-4 3 0,5 2 2 15,3 1-1-15,0 0-5 0,3-10 6 0,3 4-1 16,0-4-7-16,5 0 4 0,2-2-1 0,1 1-1 16,4-4 0-16,2-3 1 0,0 0-1 0,4-2 3 15,1-2-1-15,2-4-3 0,0-4 0 0,9-2 1 16,0-3-2-16,-2-3-1 0,3-2-4 0,-4-4 2 15,5 0-4-15,-5-7 6 0,1 2-6 0,-3-7-5 16,7-9 0-16,-1 1-6 0,-12 5 0 0,-1 1 4 16,1 0-5-16,3-12 12 0,-8 13 10 0,-5 1-4 15,-4 4 0-15,3 2-3 0,-3 3 12 0,-3 4-3 16,-3 4 4-16,0 1 1 0,0 2-5 0,1 1 5 16,0 3-11-16,-2 1-5 0,2 0 1 0,0 4 7 15,0 0-9-15,0 0 3 0,0 0 0 0,7 18 1 16,-3-5-4-16,2 4 3 0,0 8 0 0,2 1 4 15,7 0-2-15,-5 3-1 0,1-3 0 0,0 2 0 16,3 3 11-16,0-4-10 0,-5-1-5 0,-1-7 6 16,1 4-2-16,-3-4-2 0,3 7 5 0,-2-9 4 15,-5-1-8-15,-2-3 5 0,4 2-1 0,-4-2-5 16,-1 0 2-16,-2-1-3 0,2-4-8 0,-3 4-11 16,-4 0-15-16,-6-3-29 0,-1 4-34 0,1-4-49 15,-18 3-60-15,1-4-56 0,-20-4-718 0,-4 4 327 16,-1-6 220-16</inkml:trace>
  <inkml:trace contextRef="#ctx0" brushRef="#br0" timeOffset="3330.647">2682 3878 47 0,'0'0'160'0,"0"0"-18"0,0 0-15 15,0 0-12-15,0 0-13 0,0 0-11 0,0 0-3 16,0 0-5-16,0 0 5 0,0 0-11 15,25 0 2-15,-12 0 10 0,5-3-10 0,1 3-5 0,4-4 4 16,4-1-4-16,5 2 7 0,-3-5-7 0,8 4 2 16,0 2-8-16,18-9-3 0,-6 3-1 0,3 1-5 15,3 1 1-15,0 1-4 0,3-1 1 0,-5 0-4 16,7 0 0-16,3 1 4 0,0-1-4 0,0-1-2 16,0 2-6-16,1 2 0 0,-1 1-5 0,-1 2-1 15,2-4-4-15,1-2 1 0,-2 0 1 0,-3-1-5 16,6 6 1-16,-2-3 2 0,1-1 0 0,2 5-3 15,-2 0 2-15,-2-3-3 0,-1 3-1 0,1 3 4 16,0-6-5-16,0 3-1 0,0 0 2 0,1-3-3 16,2 1 4-16,-2 0 0 0,3 0-2 0,26-1-2 15,-30 2-2-15,2 0 0 0,1-2 1 0,25 3-6 16,-30-3-3-16,4 1 2 0,-2 0-2 0,2-3 1 16,27 4-6-16,-36-3 5 0,12 3-2 0,-3-2-7 15,27-2 3-15,-25 2 0 0,-2 3 1 0,26-3-3 16,-31-1-1-16,6 0 0 0,25-2 1 0,-33 2 0 15,6 2-1-15,27-4-2 0,-24 7-1 0,25-5-2 16,-27 0 11-16,1 0-8 0,30 1 0 0,-32-5-4 16,5 3 0-16,26 1-1 0,-29-2 1 0,25-2 2 15,-26 7-4-15,31-8 3 0,-31 5-2 0,27-3-3 16,-27 2 5-16,27-4 0 0,-28 7-1 0,27-4 1 16,-29 2-2-16,5 1 0 0,22-8 3 0,-26 7 0 15,28-4-1-15,-27 3 1 0,25-1-3 0,-22-3 7 16,22 4-4-16,-25 2-1 0,0-3-2 0,3 2 12 15,29-2-9-15,-32-3 2 0,29 3-3 0,-29-1-3 16,32-2 1-16,-31 3 4 0,29-4 3 0,-28 6 0 16,27-4 2-16,-29 1-8 0,29-2 3 0,-29 1 5 15,27 1-3-15,-1-1 0 0,-24 4 0 0,27-6 5 16,-2 6-7-16,-27 1 5 0,27-4-3 0,-29 3 0 16,7 0 4-16,23-5-1 0,-28 7 0 0,3-3 6 15,23-3-1-15,-26 5 4 0,28-1-2 0,-33-1 1 16,6 2 3-16,-1-1 0 0,-4 1-6 0,0-1 13 0,-1-1 3 15,1 0 6-15,-4 3-2 0,-3-1 9 16,-15 1 13-16,2-2-7 0,-2 0 3 0,0 0 1 16,-2 1 4-16,-7 1 2 0,-2-1 6 0,-9-1 0 15,-4 3 2-15,-2-3-3 0,-4 4 5 0,-1 0 13 0,1-3 7 16,-3 3 3-16,-5 0-1 0,8 0 27 0,-4-1-8 16,-4 1-12-16,4-3-11 0,-4 3-10 15,0 0-13-15,7-1-16 0,-7 1-39 0,0 0-47 16,0 0-62-16,0 0-84 0,0 0-75 0,-31-1-86 0,11 2-74 15,-15 2-1089-15,-6-1 503 0,-19 1 334 0</inkml:trace>
  <inkml:trace contextRef="#ctx0" brushRef="#br0" timeOffset="4431.626">7042 4418 42 0,'0'-4'253'16,"0"1"-22"-16,0 3-25 0,0-5-23 16,0 5-23-16,0 0-19 0,0-3-12 0,0 3-13 0,0 0-14 15,0 0-3-15,3 10 2 0,0 0-6 0,-2 2-5 16,1 3-6-16,0 5-2 0,1 5 4 0,-2 3-3 15,4 4 4-15,-4-3-12 0,3 3 0 0,-4 3-7 16,1 0-8-16,-2 0-3 0,4 13-6 0,-2-13-4 16,-1-1-4-16,1 1-4 0,-1 13-2 0,0-12-4 15,-1-1-2-15,1 0-2 0,1-3-3 0,-5-3-3 16,4 1-1-16,2-3-3 0,-1 0 6 0,-2-8-12 16,1 1-2-16,2-2 0 0,0-2 4 0,-2-2-3 15,2-2-1-15,-1-4-2 0,2 1-2 0,-2 0 0 16,1-3-1-16,0-1 5 0,3-1 0 0,-4 1 3 15,5-2 4-15,0-1 6 0,4 0 4 0,3-1 9 16,5-1 4-16,1-5-2 0,9 2 0 0,3-6-3 16,1-1-2-16,2 3 3 0,3-5-5 0,13-3-3 15,1 1-2-15,-2 0-2 0,-13 6-3 0,13-7-2 16,1 0-1-16,-17 2-4 0,5 2-1 0,-1 1-4 16,2 0-1-16,-6-1 3 0,2 2-4 0,-3-1 2 15,-3 2 3-15,-2-1-8 0,-6 4 4 0,-1-2-8 16,-1 2 14-16,-2 0-12 0,-3-2-3 0,-4 2 1 15,3-2-2-15,-4 2 1 0,-3-2-9 0,1-1 4 16,-2-1-3-16,-4 1-1 0,5-4-2 0,-5 0 0 16,-1-1 1-16,0 2 1 0,-2-6 5 0,-3 6-6 15,0-1 1-15,0-4 3 0,-3 7 4 0,4-3 1 0,-3 4 8 16,-1 1-3-16,3 0 0 0,1 2 9 0,-1 0-1 16,2 0-5-16,-2 1-3 0,4 1 1 15,-3 0-7-15,4 3 3 0,0 0-4 0,0 0 15 16,0 0-13-16,10 10-1 0,-6-5 1 0,5 4 2 0,0 0 11 15,5 3-14-15,-5-1-1 0,6 1 3 0,-2 5 0 16,4 2 0-16,-2 3-1 0,-3-8 1 16,-1 2 3-16,-1 0-6 0,3 7 0 0,-4-6 4 15,-4-1 2-15,-1 3 0 0,-3 1-1 0,1-3 1 0,-2 9 4 16,-3-7-4-16,-3 8 1 0,-3-2 2 0,-3-2-4 16,-3 1 6-16,-2-1-7 0,-3 0-6 0,-3 0-24 15,-3-2-26-15,-2 0-33 0,0-1-62 0,-1 2-63 16,2-10-112-16,-1-2-688 0,1-2 337 0,5-6 226 15</inkml:trace>
  <inkml:trace contextRef="#ctx0" brushRef="#br0" timeOffset="6524.092">9519 5211 152 0,'0'2'219'0,"0"-2"-14"0,0 0-21 16,0 5-10-16,0-5-15 0,0 0-13 0,0 0-12 16,0 0-18-16,8-14-10 0,-3 4-11 0,0-5-8 15,2-4-5-15,0 1-1 0,2-6-9 0,-1-6-1 0,2 0-7 16,-2-1 4-16,-2-5-6 0,1-10-11 0,-2 0 2 15,0 0-5-15,-4-3-2 0,3 2 0 16,-5 11 2-16,1-14 5 0,-3 0-3 0,-3 14 7 16,1 1 7-16,-3 3 6 0,3 3 14 0,0 10 8 0,-3 1 1 15,3 7 10-15,1 0-10 0,2 3 2 0,-2 3-9 16,1-2-10-16,2 2-8 0,-2 3-13 0,3 2-5 16,-6 9-4-16,2 7 6 0,-2 12-13 15,-2 5-5-15,4 16-3 0,-1-2-4 0,0 1 1 0,1 3-6 16,4-1 4-16,3-1-7 0,-2 1 7 0,5-5-9 15,-1-10-9-15,11 9 20 0,-6-10-13 0,0 0-4 16,4-2-3-16,3-2-5 0,-2-3 2 0,2 0-9 16,-1-1-8-16,1-7-1 0,-3-4-8 0,0-3-4 15,4-1 5-15,-4-3-6 0,5-4-2 0,-6-2-1 16,6-3-4-16,-2-5-1 0,2-5 0 0,4-6 1 16,-2-2-7-16,-1-6 4 0,-2-3 6 0,-2-4-1 15,11-10 2-15,-14 10 4 0,5-1 3 0,-8 5 7 16,4 1 10-16,-6 1 4 0,0 10 14 0,-3 3-7 15,-3 3 5-15,2 2-2 0,0-1 0 0,-2 4 0 16,0 1-7-16,-1-3-1 0,2 7-2 0,-3 0 3 16,0 0-4-16,9 9 2 0,-3-2 0 0,-2 3 3 15,5 5-2-15,-2 0-1 0,5-1 3 0,-1 2 0 16,0 1-1-16,6 2 6 0,-4-5-8 0,9 4 1 16,1-2 4-16,1-3-3 0,4-3 2 0,2-2 1 15,0-2-5-15,2-2 6 0,0-3-8 0,-1-2 0 16,-2-3-1-16,2-1 1 0,0-1-3 0,-5-2 1 15,-1-2 2-15,2-5-3 0,-4-1 0 0,-2 1-6 16,-4-7-1-16,-2-2-3 0,-2 1 12 0,-3-1-10 16,-3 1 0-16,-5 3-1 0,-2 1 1 0,0-2 8 15,-2 4 1-15,-5 7 2 0,1-1 2 0,-2 3 1 16,-1 0 0-16,-5 4 2 0,-4 1-7 0,-1 4 6 16,-9 4-3-16,9 1-1 0,-8 7-2 0,3 6 1 15,2 0-1-15,3 5 2 0,1 2 0 0,6 1 0 0,1 2 1 16,7 3 2-16,0 1 5 0,3-1-6 15,5 0 0-15,1 2 0 0,3-3-1 0,2 3 0 0,4 14 1 16,-1-13 1-16,3 8 2 0,-3-9 0 16,4 11 1-16,-3-11-2 0,-1 0-1 0,2 9 4 0,-5-11-7 15,2 14 5-15,-4-12 1 0,-2-1-4 0,0 1 1 16,-3 0-1-16,0-3 2 0,0-1-2 16,-2-1 2-16,2-2-2 0,-7-8 3 0,4-1-3 0,1 1 0 15,-2-3-3-15,1 1 6 0,-3-8 7 0,3 0-6 16,0-2-2-16,0-5-4 0,3 0 18 0,-3-2-13 15,0 0 1-15,5-19-5 0,-3 4 17 0,5-11-19 16,-2-5 1-16,-1-2-4 0,5-19 1 0,0-4-3 16,0 0-2-16,5-26-4 0,0 0-1 0,4 2 0 15,-5 22 1-15,1-26-2 0,1 4 6 0,-3 27 9 16,1 0 21-16,-2 4-15 0,-2 4 6 0,0 13 6 16,-4 5 4-16,1 1 3 0,-5 8 2 0,3 5-1 15,1 5 0-15,-2 0-3 0,-3 1-4 0,1 1-5 16,3 2 8-16,-4 2-14 0,0 2-2 0,0 0-1 15,0 0 3-15,5 17 1 0,-1-3-3 0,-1 3 0 16,3 1 3-16,-5 1-4 0,4 8-1 0,3-4 3 16,-3 3-1-16,0-6-1 0,3-3-2 0,0 0-1 15,-1-2 0-15,2 1-9 0,0-1 0 0,3-3-1 16,-3-4-3-16,0 0-12 0,3 0-8 0,-3-4 1 16,2-3-2-16,0 2 6 0,0-6 0 0,1-1 6 0,3-5-1 15,-2-2 6-15,1-5-4 0,3-7 1 16,-3 0 6-16,-1 0 9 0,-1-6-2 0,1 3 0 15,-1 4 23-15,-2 3-1 0,-4 0-2 0,2 4 18 16,-4 1 1-16,1 6 16 0,0-2-7 0,-3 5 5 0,1-2-7 16,-3 3-5-16,1 0-4 0,2 0-6 15,-2 2-9-15,-1 2 4 0,0 0 0 0,4 9-3 0,-3-2-6 16,3 3 4-16,-2 5-1 0,-1 2-6 16,-1 1 4-16,1 0 0 0,3 1-5 0,-2 1 3 0,2-3-8 15,0 1 8-15,0 0-3 0,0-7-11 0,2 2 7 16,4 0-8-16,-5-2-6 0,3-3-2 15,1 0-10-15,-3-2 0 0,2-3-3 0,-1 0 6 16,0-3 3-16,6-1-3 0,-3-4 3 0,-1-2 3 0,8-3 0 16,-4-6-1-16,-1 1 2 0,2-7-3 0,0-2 7 15,-1 0 3-15,-1 0 2 0,-5 6 4 0,1-1 4 16,0 2 4-16,0 0 9 0,0 3 14 0,-4 6 4 16,-3-1 3-16,3 3 8 0,0 0-14 0,-4 2-9 15,1 0-4-15,1 1-9 0,-2 3 1 0,0 0 4 16,0 0 2-16,8 11-9 0,-2-2 3 0,-3 3-1 15,5 2-6-15,0 3 6 0,-1 0 2 0,1 0-3 16,1 0-4-16,1-2 2 0,3 2 1 0,-1-2 4 16,3-1-6-16,0-2 15 0,3 2-1 0,2-7-27 15,0 1-1-15,11-2-11 0,-1-5-1 0,5-1 2 16,-1-1 0-16,2-1-6 0,-3-7 0 0,2 2-3 16,-5-5-5-16,1 3 6 0,-4-7-5 0,-3-2 1 15,-1 1-1-15,0-4 2 0,-3-2-2 0,0 1 3 16,-5-3 14-16,0 4-11 0,-8 4 9 0,0 0 5 15,1 3 19-15,-7 1-9 0,2 2 4 0,-2 0 5 16,-2 4 4-16,1-1 10 0,-4 2 6 0,-4 3-2 16,-1-1 0-16,-5 0-6 0,2 4-2 0,-2 4-4 15,-7 3-2-15,-4 1 4 0,-1 7-2 0,3 1-2 16,-1-2-4-16,7 1 3 0,3 0-6 0,1-1 2 0,4 5 0 16,4-4-4-16,-2 1-7 0,4 1-6 15,2-1-3-15,2-5-5 0,2 2-4 0,4-1-8 16,-2-3-5-16,3-1-6 0,1 0-3 0,2-4-5 15,1 0-3-15,1-2 1 0,6-6 3 0,-1 2 1 0,0-5 3 16,-2-3 2-16,1-2 13 0,3-8-2 0,1-2 7 16,-6-2 5-16,0-2 4 0,2-3 6 0,-3 0 2 15,-1-3 4-15,2-14-1 0,-2 0 13 16,-1 0 3-16,-5 11 0 0,1 3 7 0,-3-5-1 0,-1 2 12 16,-2 3 3-16,1 2 18 0,-3 6 5 0,0 5 7 15,-1 4 7-15,1 3-1 0,0 3 3 16,-2 2-12-16,1 1-4 0,1 2-13 0,0 4-4 15,0 0-5-15,0 0 6 0,-10 22 7 0,5 2 2 0,-2 2-3 16,1 6 1-16,5-3-7 0,-3 0-2 0,4 6 7 16,0-1-11-16,1-3 9 0,3-1-12 0,0-1-1 15,2 0 5-15,1-4-12 0,2 1-5 0,1-2-24 16,5-3-30-16,0-5-46 0,-1-2-45 0,3-2-45 16,9 1-38-16,4-4-44 0,10-1-70 0,0-8-851 15,18-3 391-15,6-6 262 0</inkml:trace>
  <inkml:trace contextRef="#ctx0" brushRef="#br0" timeOffset="9364.327">13197 4759 90 0,'1'7'160'0,"-1"0"-20"0,1 0-13 0,2 1-11 16,2 0-5-16,-1 1-17 0,1-2-9 0,4 0-8 15,-4-2-4-15,4 2-13 0,-2-3-3 0,0-1-5 16,1-2 9-16,-2 1-8 0,1-2-4 0,-7 0-2 0,15-5 4 15,-6 0-1-15,-1-5 7 0,2-4 3 16,-1-1-4-16,0-3 6 0,1-6 9 0,0-4-3 16,-3 1-2-16,0-2 0 0,-1-3-2 0,-2 0 3 15,-2 0 8-15,-2-2 0 0,0-1 6 0,0 8 9 0,0 2 14 16,0-1-1-16,-3 8-4 0,3 6 8 0,-1 0 1 16,-2 2 2-16,3 1-9 0,0 2-8 0,-3 3-14 15,6-1 4-15,-3 5-28 0,0 0-4 16,0 0-2-16,0 15-3 0,3 0-2 0,-1 12 0 0,0 2-2 15,4 21 0-15,-3-14 0 0,-1 13-2 0,7 0-11 16,-6 3 1-16,3-3 4 0,-1 0-6 0,0 2-1 16,-1-1-1-16,0-4-7 0,-3-10 2 15,4 10-5-15,0-9 5 0,-1-1-2 0,-1 0-4 0,-3-2 0 16,0 0 2-16,1-4-5 0,-2 0 1 0,1-5-1 16,-3-7-3-16,3-2-1 0,0-4-4 0,0-5 12 15,0 1-5-15,0-4 9 0,-1-1-3 16,1-3-2-16,0 0-15 0,0-20-9 0,-3-7-1 0,2-2-5 15,1-4 3-15,0-13-2 0,0-6 1 0,1-3-10 16,3-3 6-16,3 0-1 0,-5 1-1 0,5 5 8 16,3 2-3-16,-9 14-1 0,8 7 4 0,-2 3 3 15,-2 7 8-15,0 0-9 0,0 2-2 0,-1 8-3 16,-1-1 5-16,3 3 2 0,-3 2-8 0,4 2 9 16,2 2 4-16,0 3-4 0,0 2-3 0,-1 3 0 15,1 1-1-15,1 1 7 0,0 5 0 0,-1 6 0 16,-2 2 0-16,-2 3 0 0,3-2 1 0,-7 4-1 15,1 0 0-15,-2-1-4 0,-2 3 10 0,2-4-9 16,-1 1 3-16,1-7-1 0,1 1 0 0,-1-3-6 16,0-3-6-16,2-2-7 0,0-2-4 0,-2 0 3 15,5 0 4-15,-2-5-1 0,-1 0 4 0,5-1-1 16,-2-2 1-16,1-2-1 0,-1-5 0 0,6 1 1 16,3-9-5-16,0 1 2 0,4-9 3 0,-2-2-3 15,1-8 8-15,3-9-3 0,-3 12-2 0,-2-6 2 16,3 2 2-16,-4-1 2 0,-1 3 5 0,0 4-1 0,-2 2 9 15,-3 8 1-15,-3 4-2 0,0 1 4 16,-1 2-1-16,1 0 3 0,-2 4-6 0,-2 1 0 16,0 1-3-16,3 2-3 0,-4 1 5 0,0 0 1 15,5 13 1-15,-5-1 3 0,7 2 1 0,-5 3-3 0,2 4 3 16,-3 6 0-16,4 0-4 0,0-2 3 0,1 0-4 16,-1 0 3-16,0 1-1 0,1-6-2 15,-2-3 1-15,1 0-2 0,2 1 15 0,-1-1-12 16,3-1-1-16,-2-7 2 0,0 1-4 0,-1-1 0 15,6-3 12-15,-3-2-8 0,-3-3 0 0,8-1 1 0,-4-4-5 16,3-2-3-16,0-6-4 0,0-5 6 0,3-7 1 16,1-1 0-16,-2-6 0 0,7-10-5 15,-8 6 1-15,3-10-1 0,-2-3 0 0,1 4 2 16,-6 13 18-16,1 1-17 0,-7 2 3 0,2 5 4 0,-5 6 2 16,2 3 9-16,-3 2 6 0,-3 3-3 0,6 0 7 15,-6 1-3-15,2 3-6 0,-5 1-4 0,2 0 2 16,-5 4-4-16,-3 1 0 0,0 2-2 0,-5 3-1 15,-2 4-3-15,-6 5 3 0,2-1-2 16,3 5-4-16,-3-2 0 0,4 1-5 0,5-3 15 0,2 0-18 16,1 0-5-16,3-3-8 0,3-1-7 0,1-2-3 15,4 0-5-15,-1-1 9 0,4-4-1 0,3 1 1 16,1-5 1-16,2 2 5 0,3-2 0 0,1-2 1 16,6-2-1-16,-1-2 8 0,8-8-7 0,-1-1 2 15,1 4 2-15,-1-2-3 0,1 3 1 0,-7 3 4 16,1-2 4-16,-3 4-1 0,2-2-1 0,2 6 2 15,-2-1 0-15,1 2 3 0,1 0-4 0,-8 3 3 16,7 6 1-16,-3-2 1 0,-1 3 0 0,-2 1-2 16,0 0 3-16,-1 2 6 0,-7-2-4 0,1 0 0 15,-5 0-1-15,-2 5 2 0,-1 1 2 0,-3 0-3 16,-2-1 3-16,-3 0-4 0,0 0 12 0,-4-3-6 16,0 2-4-16,-1-2 2 0,0-3 0 0,0 1-1 15,-2-2 11-15,5-2-11 0,0 0 1 0,1-4 1 16,-1-2 3-16,3 2-6 0,1 0 0 0,2-2 11 15,0 0-8-15,5-1-5 0,-8 1 2 0,3 1-7 16,5-2-1-16,0 0 2 0,0 0-1 0,0 0 0 16,0 0 0-16,0 0 3 0,18 2-4 0,-10-1 10 15,10-2-6-15,-8 4 0 0,4-3 1 0,-1 1 0 16,6 0-3-16,-2 4 1 0,2-4 4 0,0 0-4 16,-4 0-3-16,3-2 2 0,-3 2-3 0,3-1-4 15,0 0 8-15,-4-1-7 0,-1-1 2 0,5-4-2 16,-3 2 2-16,-1-2 0 0,0-2-2 0,2-5 3 15,-2 2-3-15,0-6 3 0,1-5-4 0,-1 8 0 16,0-12 1-16,3 2 5 0,-3 1 2 0,0-1 0 16,-1 2 3-16,-4 5 5 0,-1 1 0 0,0 0 9 15,-3 7 4-15,1 2 7 0,-3-2-4 0,-1 3 10 16,2 1-7-16,-1 1-11 0,-2 1-1 0,-1 3-3 16,0 0 2-16,0 0-5 0,6 11 5 0,-6 1-3 15,1 4 0-15,0 2 0 0,-1 0 1 0,1 8-3 16,-1-2 4-16,3 4 1 0,0-2-4 0,-1-1 4 0,2 3-3 15,1-3-4-15,1-7 14 0,3 2-13 16,-1-2 6-16,-1-3-11 0,5-1-1 0,-3 0 2 16,3-7-14-16,-1 1-2 0,2-1-4 0,1-5-3 15,-1-2 0-15,5-2-2 0,-2-3-4 0,4-5 7 0,4-7 1 16,-4-4-1-16,-4-4 4 0,3-4 4 16,-3-5 0-16,3-11 3 0,-6-1 9 0,4-5-11 15,-2 2 8-15,2 1 0 0,-8-4 9 0,-1-1 7 16,-1-2 8-16,-3 1-4 0,-3 2 9 0,0 5 6 15,-2 13 14-15,2 1 7 0,-7 4 11 0,2 1 15 0,1 10 7 16,-4 1 0-16,3 3-16 0,-1 3 15 0,1 5-18 16,4-2-10-16,-5 4-10 0,3 3-6 15,2 1 5-15,-8 7-10 0,4 8-2 0,-6 8 0 16,1 6-5-16,0 4-4 0,0 0-5 0,5 4 0 0,-1-3 0 16,0 2-3-16,3-2 1 0,2 3-2 0,-2-2-4 15,2-2-1-15,9 15 4 0,-6-14-3 16,3-1-8-16,0-1-6 0,2-4-13 0,1 2-9 0,0-3-10 15,4-4-11-15,2-1-8 0,-3-7-8 16,2-1-7-16,1-3-8 0,5-3 6 0,1-5 0 0,-1 0 4 16,7-6 5-16,-4-2 0 0,5-5 5 0,-6-4 3 15,0-5 4-15,1-4 4 0,0 2 3 16,-5-8 6-16,2 0 7 0,-1 1 7 0,-3-2 8 0,0 4 13 16,-7 1 9-16,-1 6 5 0,-2 3 8 0,0 4 13 15,-3 2 9-15,1 3 5 0,-3 1-2 0,3 0-7 16,-3 1-6-16,2 4-3 0,-3 1-3 0,0 0-6 15,0 0-2-15,-4 15 3 0,0-5 1 0,0 9-3 16,3-1-2-16,-4 7 1 0,0 1 5 0,2-6-11 16,2 4 1-16,0 3-1 0,1-7-6 0,0 5 3 15,1-5-5-15,0-1-8 0,2-1-16 0,3-1-8 16,-2-4-5-16,1 0-2 0,-1-4 3 0,1 0-6 16,3-3-1-16,2-3 7 0,-1-1-7 0,0-4 5 15,9-5 11-15,-4-1-5 0,0-3 0 0,-1-3 4 16,6-9 4-16,-1-4 5 0,-2 3 1 0,2-4 3 15,-5 4 7-15,1 0 3 0,-1 3 8 0,-4 5 7 16,-4 0 4-16,1 9 8 0,2-2 4 0,-4 4-7 16,-3-1 0-16,3 0-9 0,-1 6 1 0,-3 0-2 15,0 0 1-15,10 7-3 0,-8 1-1 0,1 4 3 16,-2 2 9-16,3 5-12 0,-1-2-2 0,-1 3 0 16,2 4 1-16,0 0-2 0,2-3 2 0,0 2-3 15,-2-2 1-15,2-3-2 0,-1 0 1 0,1-3-6 16,2 2-7-16,-2-6-4 0,0-2-10 0,1 0 1 15,4 0 1-15,-2-5 0 0,-2-2 5 0,4-2-2 16,-1-3 9-16,3-4-2 0,1-4-4 0,-1-2 2 16,6-9 2-16,-3 0-1 0,-1-2-2 0,0-7-1 15,0-1 1-15,0-1 3 0,0-9-2 0,-6 8 4 16,1 1 0-16,0 3 7 0,-6 2-1 0,1 3 9 16,-5 8 5-16,0 0 4 0,0 2 5 0,-2 3-1 15,-2 3 3-15,-1-1-5 0,-4 3-4 0,0 2-1 16,-3 0 2-16,-6 2-1 0,2 3 7 0,-2 1-9 15,-2 6-6-15,0-2 2 0,1 3-1 0,0 3-4 0,1-1 4 16,2 2-1-16,-1 2-3 0,2-1 4 16,2 0-4-16,4 1-4 0,0-4 4 0,0 4-6 15,5-5-9-15,-1 0-1 0,1 2-6 0,3-6-5 16,1 1-1-16,1 2 3 0,2-4-4 0,0 2 7 16,3-1 0-16,1-3 3 0,0-2-3 0,4 0 2 15,-1-2 0-15,6-1 3 0,0 0-5 0,3-2 0 16,2 3 2-16,1-1 0 0,-2-4 0 0,-2 3 3 15,4 2 4-15,-1-3-4 0,0 5 1 0,-1-3 1 0,1 6 1 16,-1 1-1-16,-2-3 5 0,0 5-1 0,-5 0-3 16,5 0 3-16,-4 4-2 0,-3-3 3 15,5 1 2-15,-6 1-5 0,0-2 2 0,-2 1 1 16,-2-3-2-16,-2 0 1 0,1 2 0 0,-1-1-2 0,-2 0 2 16,1-1 1-16,-2 0 3 0,1-3-1 0,-2 3 0 15,1-2 3-15,-1-3 1 0,0 0 7 0,1 8 5 16,-1-8 5-16,1 2 11 0,-1-2 4 15,0 0-9-15,0 0 1 0,3-13-4 0,0 7-2 16,4-10-2-16,3 2 0 0,1 0-5 0,5-9 0 0,-2 2 1 16,5 2 0-16,1-1-3 0,0 0-2 0,-3 7-1 15,-2 0-1-15,2 2 3 0,-3 2-7 0,-2 1 4 16,6 2 2-16,-5 3 0 0,-1-1 0 0,-1 3-2 16,3 6 6-16,-4 0 0 0,3 3 5 0,1 5-2 15,-2 4 2-15,-1 0 9 0,2 9 0 0,-3 0-4 16,3 0 3-16,-5 1 13 0,3-4-11 0,-3 1-6 15,0 0 2-15,-1 1 1 0,-1-7-1 0,2 1-6 16,-3 0-3-16,3-3-10 0,1 2-27 0,-3-3-37 16,-1 2-69-16,3-7-92 0,-4-1-739 0,4-1 321 15,-5-6 214-15</inkml:trace>
  <inkml:trace contextRef="#ctx0" brushRef="#br0" timeOffset="10347.807">17585 4180 167 0,'0'0'263'0,"0"0"-29"16,0 0-26-16,0 0-19 0,-6 16-20 0,-1-8-14 16,2 2-17-16,1 1-14 0,-1-1-13 0,0 7-12 15,1-2-7-15,4 2-10 0,-1-5-2 0,2 5-9 16,2-2-5-16,-2 2-14 0,4-1 0 0,3-1-1 16,-2 1-8-16,3-2-4 0,3 0-4 0,-1-4-5 15,2 0 2-15,4-4-1 0,-1 1-4 0,2-3-4 16,1-3-1-16,-1 0-1 0,1-4-4 0,-1-1-1 15,1-5 0-15,7-2 2 0,-4-7-6 0,-3-1 1 16,0-1-5-16,1-5-2 0,-2-4 1 0,0 1-4 16,0-3 4-16,-4 0-1 0,-1 2 11 0,-7 2-3 15,3 3 11-15,-5 5 8 0,-3 4 7 0,3-2-1 16,-5 5-5-16,-3 1 0 0,0 0-8 0,-6 2 1 16,2 1-8-16,-2 1 0 0,-3 2-3 0,1 2-3 15,-7 1 1-15,2 0-4 0,4 2 0 0,-5 3-3 16,5-2 1-16,2 2-5 0,1-1-3 0,-2 4-5 0,7-4-8 15,1 1-4-15,-1-1-7 0,1 2-4 16,0-3-1-16,4-1-3 0,0 0 2 0,-1 3 0 16,1-3 6-16,0 0 2 0,0 0 2 0,17-11 0 15,-11 0 6-15,8 1-1 0,-2-5 4 0,-2 1 2 0,5-1 0 16,-4-2 1-16,0 2-1 0,-2-2 3 0,-3 3 1 16,2-1 6-16,-2 6 1 0,-1 0 6 15,1-1 9-15,-3 3 9 0,0-1-1 0,0 7-5 16,-1-3-2-16,-1-1-7 0,-1 1-4 0,0 4 1 0,0 0 0 15,0 0-1-15,2 17-2 0,-2-3 1 0,-3 3 0 16,3 10 1-16,-4 2 0 0,0 14 0 0,3-6-1 16,1 11 0-16,3-1 9 0,-1 0-10 0,0 1 0 15,1-1 1-15,2 0 0 0,-1 4 3 16,1-2-4-16,3-3 3 0,1 4-4 0,1-2 7 0,3-1-6 16,1-1 3-16,-4 0 0 0,-2-12 3 0,7 10-4 15,-4-10 1-15,0 1-3 0,-2-4 0 16,1-1 0-16,-3 0-2 0,-2 0 4 0,0-5-2 0,-8 2 1 15,-4-2-1-15,-2-1 3 0,-4-2-2 0,-6-4-1 16,-3-1 3-16,-1-1-2 0,-3-1 0 0,-1-7-1 16,-1-1-1-16,7-6 3 0,-11-2-1 0,1-4-3 15,3-4 2-15,1-3 4 0,-1-4-5 0,6-2 1 16,-3-2-2-16,6-8 2 0,6 1 3 0,-2-3 6 16,7-3 4-16,4 4 4 0,5 0-5 0,4-1 10 15,7 1-9-15,1 3-2 0,1 2 0 0,4-1-1 16,0 2 1-16,3-1 2 0,2 3-6 0,3 0-9 15,-1 2-1-15,0 2-13 0,0-5-25 0,6 4-26 16,-4 0-43-16,2 3-77 0,0-5-38 0,5-1-758 16,-2-1 326-16,11-7 216 0</inkml:trace>
  <inkml:trace contextRef="#ctx0" brushRef="#br0" timeOffset="11515.977">19339 4488 2658 0,'10'3'177'0,"-4"-2"-102"0,0 2-51 0,-2-1-31 0,1 1-12 16,-1 1 3-16,0-1 6 0,2 4 0 0,-1 0 1 0,0 5 6 15,1-4 1-15,-1 1-3 0,1 1 3 16,2 0-3-16,-3-1 2 0,1-1 2 0,-1 0-2 0,-1 0 0 16,2-2 0-16,0-2 4 0,-3-1 0 0,1 1 2 15,1-3 0-15,1 1 0 0,6-4 2 0,-4-2-1 16,6-5 0-16,0-3-1 0,-2-2 3 0,4-7 0 16,1-2-4-16,-3-1-5 0,-1-3 4 0,1-1 1 15,-4-1-2-15,-1-3 2 0,2-3 1 0,0-11-1 16,-2 13 5-16,-2-1 6 0,2 0 9 0,-2 1 10 15,-1 3 8-15,1 4 11 0,-4 8 12 0,1 5 29 16,-3 2-8-16,-1 1-2 0,2 3-10 0,-2 2-14 16,2 1-10-16,-2 4-4 0,0 0-4 0,0 0-7 15,-2 24 0-15,0 0-6 0,-2 3 4 0,-1 7-6 16,2 2 1-16,3 12-4 0,4-4-2 0,-1 6-6 16,2-3 1-16,3 1 4 0,2-4-2 0,3 4-3 15,-8-13-4-15,17 8-4 0,-3 0-11 0,3-1-11 16,-2-11-7-16,-1 0-15 0,2-3-16 0,0-5-12 15,2 2-12-15,-1-9-13 0,1-1-12 0,-5-7 3 16,1-3-9-16,-1-5 4 0,1-5 6 0,7-5 1 16,-8-3 8-16,5-11 5 0,-5-1 12 0,-1-3 9 15,2-17 10-15,-3 0 6 0,-2-5 6 0,-5 1 15 16,0-1 9-16,-4-1 9 0,-1 0 9 0,0 0 17 16,-2 3 14-16,-2 14 14 0,0 1 19 0,-2 2 20 15,-2 1-2-15,0 7 3 0,0 3-4 0,2 1-2 16,-1 8 5-16,-1 0-5 0,2 1-3 0,2 4-14 15,-3 0-4-15,2 2-14 0,1 4 11 0,0 0-19 16,0 0 1-16,-17 15-4 0,12-4-7 0,-4 6 2 16,-5 7-7-16,5-3 3 0,-3 7-3 0,1-1-1 15,2-3-7-15,-1 4-4 0,1-2 3 0,3 3-21 16,-3-3-4-16,0-2-10 0,4-5-13 0,1-1-12 16,1-1-11-16,1 0-10 0,0-5-3 0,2 1-6 15,2-2 6-15,0 0 1 0,0-6 2 0,0 0 5 16,2 1-3-16,0-5 17 0,3-2 1 0,0-5 7 15,2 1 8-15,5-6-1 0,1 1 2 0,-4 0 5 16,2-2 7-16,0 0 9 0,-3 5 5 0,2-3 3 16,-4 4 5-16,3-2 5 0,-2 3-6 0,-1 1 5 0,-3 1-6 15,4 1 0-15,-3 1 1 0,1 2 8 0,0 1-7 16,3 1 1-16,-1 6-1 0,3 1 1 0,1 4 2 16,-2 0-1-16,7 5 3 0,-4-4 0 0,0 7-1 15,4-2 2-15,1 1-2 0,-2-1 1 16,1-1 2-16,-5-4-4 0,2-2 0 0,0 0 3 0,4-3-1 15,-1-1-1-15,-1-2 2 0,3 0-1 0,1-2-3 16,-1-4-7-16,-1-2 1 0,11-4 0 0,-3-2-2 16,-2-2-2-16,-2-4 5 0,0-4-1 15,-8 4-2-15,3-9 0 0,2 2 1 0,-5-4-2 0,0 2 1 16,-6 3 2-16,-4 1 5 0,4 0-2 0,-8 6 11 16,2 0 7-16,-3 3 11 0,1-1-1 0,-2 4-3 15,1 1-2-15,0 2-2 0,0 3-6 0,-4-4-2 16,4 4 2-16,0 0-3 0,-19 11-1 15,14-2-3-15,-4 0 1 0,1 6 3 0,3 2 0 0,-4 1-2 16,3-1 1-16,0 1-6 0,2 1 9 0,1-1-7 16,1 0-1-16,2 3-2 0,1-4 0 0,1 0-9 15,2-1-19-15,-4-5-17 0,8 5-25 0,-4-5-36 16,0-1-43-16,3-7-39 0,-2 3-652 0,-1-3 278 16,-4-3 186-16</inkml:trace>
  <inkml:trace contextRef="#ctx0" brushRef="#br0" timeOffset="11665.691">19699 4400 303 0,'-11'-2'334'0,"2"1"-68"16,2-1-66-16,4 1-42 0,3 1-32 0,0 0-24 15,13-6-43-15,10 2-39 0,6-4-37 0,10 0-56 16,14-3-421-16,-2-1 166 0,-1 0 108 0</inkml:trace>
  <inkml:trace contextRef="#ctx0" brushRef="#br0" timeOffset="13463.974">21970 4511 192 0,'8'-7'213'0,"4"0"-22"15,6-7-22-15,3-3-16 0,2 0-16 0,-1-4-11 16,6 0-12-16,-1 0-9 0,-4-2-9 0,-1-5-8 15,-1 4-3-15,1-2-5 0,-5-4-11 0,1-2-4 16,-1 4-5-16,-2-4-6 0,1-13-2 0,-7 15 5 16,-4-4 0-16,-1 2 7 0,0 5 5 0,-4 2 16 15,-4 5 3-15,3 4 3 0,-3 3 9 0,0 4-7 16,0-2-7-16,-6 5-12 0,5 0-8 0,-3 5-13 16,-1 2 1-16,-3 3-8 0,-1 9 7 0,-4 8-14 15,3 5-6-15,-1 5 0 0,-2 18-7 0,3 1 1 16,0 1 0-16,8 3-4 0,-2 2-4 0,7 1 1 15,-2 5-3-15,11 24 5 0,-2-4-2 0,-2-26 1 16,3 2-6-16,8 28 0 0,-5-30 9 0,3 3-12 16,-2-4 0-16,0-2-2 0,-1 0-3 0,2 3-5 15,-1-6-5-15,-3 1-5 0,-2-16-8 0,0 1-2 16,-3 10-2-16,-3-10-10 0,-2-7-2 0,1-9-3 16,-7 4-1-16,2-7-2 0,-3-3 1 0,3-4 3 15,-3 0 0-15,-3-8 4 0,1-2-3 0,-7-2 4 16,-1-6 1-16,-7-4 2 0,2-5 6 0,-3-4 1 15,4 2 13-15,5-4 6 0,-1 2 6 0,-3-3 0 16,6-1 5-16,-1 1 6 0,6 2 3 0,-1-1 11 16,3 5 1-16,3 1 4 0,1-4-1 0,2 3-2 15,3-1-4-15,5 1-6 0,-1-7-1 0,9-4 1 16,0 6-4-16,6 0-1 0,3-5-4 0,-1 3 0 16,6-4-3-16,-3 4-3 0,12-9-5 0,-9 8 11 15,0-2-7-15,1 3-3 0,6-11-1 0,-2 3-1 16,-7 2 3-16,5-7-2 0,-8 12 3 0,-3-2 8 0,0 4-9 15,-6 2-1-15,3 1 3 0,-5 6 9 16,-5 2 8-16,1 4 15 0,-1 0 8 0,-1 1 8 16,-2 0 0-16,1 4-2 0,-2 0 1 0,-1 2-16 0,1-2-9 15,0 2-7-15,-2 2-7 0,0 0 2 0,0 0-11 16,4 9 11-16,-4 2-8 0,2 5 3 16,-2 2 2-16,1 8-4 0,1-2-2 0,3 5 0 15,-3-3 6-15,1 1-6 0,1-2-4 0,1 1 3 0,-1 0 0 16,1-1-3-16,4-1 6 0,-5-7-2 0,9 8 0 15,-8-8-2-15,5-1 3 0,-5-4-3 16,7 1 6-16,-2-4-8 0,0-1 2 0,-1-4-3 0,5 1 1 16,-1-4-2-16,5-3 3 0,-3-5-5 15,3-2-6-15,1-8-7 0,3-3 1 0,-3-6 1 0,-1 0 2 16,1-5-7-16,4-11-5 0,-7-4-1 0,-4 12 10 16,-4 0 1-16,0 3 1 0,0 4 0 15,-1-2 6-15,-3 3 1 0,-3 6-3 0,-1 3 3 16,-2 0 0-16,0 7 0 0,-2-3 4 0,0 5-2 0,-2-2 2 15,1 6 0-15,0-4 1 0,-1 4 0 0,-2 0-7 16,4 3 6-16,-1-2-7 0,0 2-1 0,5 1 0 16,0 0 0-16,-10 3 0 0,10-3 0 0,-8 3-1 15,8 0 0-15,-1 3-1 0,2-1 7 0,4 0-5 16,-2 0-4-16,-1 2 6 0,6-1-4 0,-3 0 0 16,3 1 18-16,1-1-5 0,-3 3-10 0,4-3 3 15,-2 3-2-15,3-4 1 0,-2 4 1 0,1 1 1 16,3 0-1-16,-4-1-1 0,3 4 0 0,-2 0 2 15,0 0-3-15,-1-1-1 0,-2 3 4 0,2-1 2 16,1 2-1-16,0-1 4 0,-4 1-6 0,5-2 3 16,-6 3-4-16,1 0-1 0,3-3 7 0,-5 2-1 15,0-5-7-15,0 1 6 0,0-2-13 0,-1-3-6 16,-3-2-3-16,4 2 4 0,-3-3-4 0,2 0 5 16,-2-2 9-16,2 1 1 0,-3-3 0 0,0 0-2 15,4-9-1-15,-3 2 0 0,2-5 6 0,3-3 1 16,-2-3-1-16,1-7-3 0,1-1 6 0,1 0 0 15,-1-1 2-15,0 2-4 0,-2 6 5 0,0 1 1 16,1 1 4-16,-2 5-1 0,2-3 4 0,-1 4-3 16,1 2 3-16,-3 4-4 0,1-1-5 0,1 2 1 15,-1 0 0-15,3 3 0 0,-6 1 1 0,17 5-2 16,-9 1-4-16,5-1 3 0,1 8 6 0,0 2-2 16,4 6-3-16,-4-2-2 0,6 1 2 0,-3 4 5 0,0-2-3 15,-1-3 4-15,2 3-7 0,-4 3 5 16,0-4-1-16,-2-4-3 0,-3 0 2 0,1-4 2 15,-4-2-3-15,3-1 2 0,-5 0-4 0,1-3 5 16,-1-2-5-16,0-3 11 0,-3 4-7 0,2-2 1 0,-3-4 4 16,0 0-1-16,0 0 1 0,7-12-1 15,-7 3-6-15,3-8-1 0,-2-1 4 0,2-2 0 16,2-10 0-16,0-3 10 0,4 0-11 0,6-12 1 16,-3 15-5-16,3 0 5 0,-3 1-5 0,2 4 0 0,0 5 6 15,-3 3 1-15,1 3 3 0,-5 3 0 16,1 2-3-16,2 4-4 0,-1-2-2 0,0 3 6 0,1 3-1 15,2 2-3-15,-2 1 1 0,4 4-3 16,-1-1 2-16,1 6 0 0,0-1-3 0,-3 4 6 0,0 0-6 16,0-1 6-16,1 3-5 0,-1-1 2 0,-3 2 6 15,0-3 10-15,1 5-18 0,-4-4-1 16,-3-3 6-16,2 0-6 0,-1-2-2 0,-1 0 9 0,-2-5-4 16,2 2 6-16,-2-2-4 0,3-1 9 0,-3-4 0 15,1 5 6-15,-1-5 14 0,0 0-5 0,0 0-7 16,0 0 0-16,12-18-6 0,-5 4 5 0,0-3-7 15,7-9-3-15,-3 2-4 0,6-5 2 0,0 2-2 16,2 3-2-16,0 2-13 0,-2 3 13 16,-4 6-5-16,-2 1-1 0,-1 6 4 0,1-4-8 0,-2 5 10 15,-2 3-13-15,3 4 0 0,1-2 7 0,0 4-4 16,3 7 11-16,0-1-2 0,0 6-2 0,4 4-2 16,0 0 6-16,-2 1 0 0,4-3-2 0,2 6 0 15,-2-1-1-15,4 1-2 0,1-2 0 0,1 2 2 16,1-1-17-16,1 3-29 0,-2-4-37 0,0 3-56 15,-6 0-79-15,-1-2-73 0,-7 3-902 0,-5-2 396 16,-3-5 266-16</inkml:trace>
  <inkml:trace contextRef="#ctx0" brushRef="#br0" timeOffset="14832.677">7192 6877 151 0,'-2'1'147'0,"2"-1"3"0,-9 4-3 16,5-3-5-16,4-1-8 0,-5 1-12 0,5-1-12 15,-4 3-8-15,4-3 4 0,0 0 0 0,3 5-3 16,-3-5 10-16,6 6-2 0,3-2 7 0,3-2-1 15,-1 4 2-15,11-4-4 0,-1-3-4 0,11 2-3 16,3-6-4-16,-2 5-4 0,9-3 2 0,9 1-5 16,2-3-1-16,-1-3-3 0,-2-1-5 0,1 1-2 15,0-3-5-15,-10 6-5 0,-5-2-3 0,1 1-7 0,-1 0-3 16,-3-2-8-16,-4 3-9 0,-8 2 7 16,-2-1-15-16,-4 2-6 0,-4 2-4 0,0-2 0 15,-2 2-9-15,-4-2-1 0,0 1-14 0,2 1-3 0,-7 0-8 16,6-2-11-16,-6 2-11 0,4-1-17 0,-4 1-16 15,0 0-19-15,0 0-20 0,0 0-15 0,0 0-14 16,-17 4-18-16,17-4-9 0,-14-3-4 0,8 3 0 16,-2-3 10-16,0 1-11 0,-3-3 14 0,3-2 7 15,-1 2 16-15,-1 0 16 0,1-5 12 0,1 1 5 16,1 1 18-16,-3-1 23 0,2-2 6 0,0 0 30 16,0 3 12-16,0-3 12 0,3 1 13 0,-1 2 9 15,0-2 6-15,2 1 9 0,1 4 12 0,0-2 6 16,-1 2 13-16,3 1 0 0,-1 1-6 0,1-2-8 15,1 5-3-15,0 0 7 0,0 0 3 0,0 0 10 16,0 0-1-16,23 11 7 0,-14-6-2 0,5 6 3 16,0 0 1-16,0 0-3 0,2 2-1 0,5 3 1 15,2 2-7-15,-6-5 0 0,1 0-8 0,-4 1-1 16,5 5-6-16,-4-5-2 0,-2 1-4 0,-1 1 0 0,-5-1-6 16,2 2-2-16,-4 0-6 0,-3 2-1 0,-4 2-5 15,-2 2 2-15,-4 4-9 0,-3-4-3 16,-2 2-5-16,-4 2 3 0,-1-5-8 0,-3 2-28 0,1-2-37 15,-3-5-37-15,-1 0-52 0,1-1-48 0,4-8-75 16,-2 1-790-16,3-6 350 0,-1-3 234 16</inkml:trace>
  <inkml:trace contextRef="#ctx0" brushRef="#br0" timeOffset="15864.247">9622 6704 63 0,'-7'-11'249'0,"1"2"-7"16,-2 1-14-16,4-1-3 0,0 5-10 0,2-1-20 0,-2 1-18 16,3 0-19-16,-1 3-17 0,2 1-15 0,0 0 0 15,-2 9-7-15,4 0 3 0,0 3-11 16,-1 8-8-16,3-1-7 0,0 13-11 0,1 1-6 0,-3 1-8 15,2 3-5-15,3-1-6 0,-5 1-5 0,3 6-6 16,-1-9-5-16,0 0-6 0,2-1 1 0,1-1-6 16,0 2-6-16,0-5-1 0,-1 0-10 0,2-3-10 15,2-2-9-15,-4-7-11 0,4-2-9 0,-3-6-5 16,-1 0 3-16,2-4 1 0,2-2 3 0,-1-2 1 16,3-3 3-16,-2-5 0 0,4-6 2 0,-2-2 1 15,3-8 1-15,-4-2-1 0,-2-5 3 0,0-2 3 16,0 0 1-16,-1-3 2 0,1-1 4 0,-4 3 3 15,0-1 8-15,0 3 8 0,0 4 12 0,-2 8 6 16,1-7-1-16,-1 10 9 0,-3 4-4 0,3 2 5 16,-2 2-6-16,1 2-1 0,-2 1 0 0,2 2-16 15,-2 3 3-15,0 0 1 0,9 8 0 0,-4 1-1 16,4 5 3-16,-5 2-9 0,5 10 2 0,-3-1-7 16,4 3 5-16,2-3-5 0,-3 3-2 0,5 1 1 15,0-5-3-15,7 2 6 0,-5-2-9 0,3-1 0 0,2-2 0 16,-2 0 1-16,-2-8-3 0,-1-2 1 0,2 1-1 15,0-4 2-15,-3-2-2 0,6-5-1 0,-6-1 2 16,4-1 4-16,-3-5-1 0,1-5-7 0,0-3-2 16,-2-5 4-16,3-3-3 0,-7-6 0 0,0-2 0 15,-3-4-3-15,1-14 1 0,-3 2 4 0,-5 10 4 16,2-9-2-16,-6-5 7 0,-1 4 5 0,-2 12-9 16,0-3 9-16,-6-8-2 0,2 15 2 0,2 4 10 15,-3 1 4-15,3 7 11 0,-2 3-22 0,1 4 0 16,0 4-2-16,0 1 0 0,-4 3-8 0,2 3-1 15,-1 3 4-15,-3 4-14 0,-2 5-18 0,2 1-15 16,1 8-20-16,-3 1-25 0,4 0-29 0,2 2-26 16,5 2-29-16,3-1-34 0,6-1-37 0,-1-3-36 0,6 7-691 15,2-5 319-15,3-1 214 0</inkml:trace>
  <inkml:trace contextRef="#ctx0" brushRef="#br0" timeOffset="17573.701">10515 6588 233 0,'5'-10'248'0,"-1"0"-23"0,1 5-27 15,-3 1-16-15,4 1-18 0,-6 3-6 0,9 5-7 16,-2 1-5-16,2 5-5 0,-3-1 0 0,2 6-4 16,2 4-9-16,2 2-6 0,-6 6-8 0,7-2-8 15,-4 4-12-15,-1 0-6 0,-1 1-7 0,1 2-9 16,0 1-8-16,-3-2-6 0,0 2-4 0,0 2-6 15,-3-4-3-15,1-1-5 0,0-1-3 0,-2-2-3 16,-1-2-4-16,0-6-2 0,1-5-5 0,-1-3-5 16,0-3-3-16,0-1 5 0,1-4-4 0,-1 0 0 15,0-4-1-15,0 0 0 0,0 0-4 0,2-22-2 16,-2 4-1-16,0-6 2 0,2-5-3 0,0-3-3 16,1 0 2-16,1-4-1 0,1 4-2 0,-2 0 2 15,1 0 0-15,0 7 2 0,1 1-2 0,-3 5 2 16,2 4 0-16,3 1 1 0,-3 3 1 0,0 0-3 15,3 5 0-15,1 1-2 0,4 1 1 0,-7 4-1 16,6 1 2-16,1 4-4 0,-1 2 2 0,4 2 0 16,0 3 1-16,6 6-1 0,-6 3 1 0,5 0 1 15,-2 2 1-15,0 2 0 0,3-2-4 0,-3 2 2 16,-1-1-4-16,0 1 4 0,2-4 1 0,-1 1-2 0,-4-3 0 16,3-5 0-16,-2-1-3 0,-1-3 0 15,-4-1 1-15,2-4-4 0,1 0 5 0,-3-1-2 16,0-6 1-16,4 2 1 0,-2-5-2 0,4-6 7 15,-5-2-9-15,0-2 3 0,3-5 2 0,-1-4-4 0,-3-4-3 16,-1-1-1-16,-4-2 4 0,3-4-4 0,-3 1 6 16,0 0-4-16,-1-2 2 0,-3 5-3 0,3-3 6 15,-4 7-5-15,0 1 9 0,-1 9 0 16,-2-2 3-16,-1 5 9 0,2 3 5 0,-1 2 4 0,-2 1 1 16,1 4 8-16,2 1-19 0,-2 1 5 0,4 2 2 15,-12 7-8-15,5 1 2 0,-1 6-5 16,-1 2-2-16,0 9-3 0,-1 1 4 0,4 3-2 0,-1-2 2 15,5 3-5-15,2 1 0 0,0 2-1 0,2-2 2 16,5 0-5-16,-2-1 4 0,3-3 2 0,1-3-6 16,3 0 0-16,2-8-2 0,-1 0-2 0,1-3-5 15,-1-1 1-15,-3-5-4 0,5-2 0 0,-2-1 9 16,1-4-12-16,0-3 1 0,4-4 6 0,-1-2-7 16,-1-3 0-16,7-10-1 0,-5-2 5 0,0-2-5 15,-4-3 5-15,0-3 1 0,-1-2 0 0,-4-13-3 16,0 11 5-16,0-10 1 0,-5 13 4 0,1-4-7 15,-3 3 4-15,2 0 9 0,-1 1-4 0,-2 5 12 16,-1 5 8-16,-1 4 6 0,-2 6 9 0,1 3 17 16,-1-1-1-16,2 6-5 0,0-2-12 0,-1 4 0 15,2 3 0-15,0 0-7 0,-5 13 16 0,2 3-16 16,-3 8 8-16,2 3-13 0,-2 3 2 0,5 0-3 16,-2 2 0-16,3 2-1 0,4-2-1 0,0 1-10 15,2 3 12-15,3 8-3 0,-2-10-10 0,3-3 5 16,0 1 1-16,1-3-3 0,5 1-2 0,-3-5-3 15,3 1-1-15,0-1-7 0,-4-10-4 0,6 4-4 16,0-6-13-16,-4-4-3 0,4-2-12 0,1-4 7 16,-1-1-9-16,0-5 2 0,-1-3-1 0,0-7-3 0,5-6 5 15,-3-4 5-15,0-5-2 0,-2-3 6 0,2-13 3 16,-1-2-3-16,-6-1 4 0,-6 12 3 0,4-15 6 16,-6 1-2-16,1 3-1 0,-1 0 5 0,-1 12 9 15,-3 3 5-15,-3 1 12 0,2 1 7 0,-2 5 2 16,1 5 0-16,-2 2 18 0,1 5 7 0,0 4 3 15,-1-3-7-15,0 7-1 0,0-1-14 0,0 3 3 16,4 2-3-16,-8 8-2 0,2 1 1 0,1 6-2 16,1 6 8-16,-5 5-11 0,4 3-2 0,1-1-6 15,-1 4 3-15,1-1-3 0,3 1-2 0,1-1-1 16,0 3-2-16,0 1 0 0,5 0-3 0,-5-1 5 16,5-3-2-16,-5 1-7 0,5-3 2 0,3-3-11 15,-3-6-8-15,0-1-19 0,4-4 0 0,-4-1 3 16,2-4 0-16,-2-1 3 0,0-4-1 0,1-3-2 15,2-4 4-15,0-2-3 0,-2-3 8 0,4-4-1 16,4-10-2-16,-3-4 8 0,1-1-5 0,-3-4 7 16,0 0 0-16,3 0 2 0,-5 4-1 0,1 0 7 15,2 1 0-15,-5 10 15 0,-1 0-13 0,-3 3-9 16,5 4 17-16,-4 0-4 0,2 3-7 0,-3 2 5 0,4-1 3 16,0 4-4-16,-5 0 0 0,13 4 3 15,-4 2 0-15,0 1-4 0,0 2-6 0,3 5 9 16,0 1-1-16,-1 0 2 0,1 2-2 0,1 5 5 0,2-1-1 15,-3-4-2-15,2 4-5 0,-1-4 3 0,-3 0-2 16,5-3-6-16,-4-1 10 0,0-3 0 0,0-2 3 16,1-3-2-16,-3 0-4 0,4-4 1 15,-3-1 4-15,-1-2 2 0,5-2-5 0,-2-3 0 0,1-5-1 16,-1-1-2-16,3-7-3 0,-1-6 7 0,-1 2-4 16,-1-5 1-16,-2 3 1 0,-4-4-1 0,3-1 0 15,-2 1 3-15,-4 2-8 0,1 4 7 0,0 6-2 16,-6 1 16-16,0 1-9 0,2 5 12 0,-1 2-10 15,-3 0-1-15,0 4 0 0,-1-1-1 0,-1 5-6 16,-6 1 4-16,1 3-3 0,-4 5 4 0,-2 2 1 16,-5 5-7-16,4-3 2 0,-1 7 1 0,0 0 3 15,2 1-5-15,2-1 0 0,2-2-1 0,4 1 0 16,4-2 0-16,0 4 3 0,5-4-3 0,-2 1-2 16,4-2-8-16,-2-1-3 0,5 1 2 0,-3-6-7 15,5-1 6-15,-2-1-5 0,-1-3 9 0,5-1 1 16,0 0-2-16,1-6-2 0,3 1 3 0,0-4-9 15,5-3 16-15,-1-3-7 0,0-2 3 0,5-1 1 16,1-3 7-16,-3 0-9 0,2 0-1 0,1 2 0 16,-5 3 7-16,-3 1-2 0,3 1 17 0,0 0-19 0,0 5 0 15,0-1 1-15,0 3-5 0,1 5 4 16,-1 2 2-16,2 2 3 0,-2 2-6 0,0 2 4 16,6 5 1-16,-2 4 3 0,-2-1 1 0,0 2 1 0,-2 1-3 15,-1 2 2-15,0 0 4 0,-3 1-3 0,-5-1 1 16,-1-5 1-16,-5 0 0 0,0 3-2 15,-2-2 0-15,-3-2 4 0,0 2-2 0,-3-3 2 16,0-3-3-16,2-2 3 0,-1-1 2 0,1-2 4 0,-1-2 2 16,0-2 5-16,2-1 1 0,2-2-2 0,-9-1-2 15,9 1-3-15,-9-9-3 0,6-1 2 0,1-1-2 16,1-9 4-16,1-6-9 0,1-3 1 0,4-3 0 16,0-3-3-16,5 0 0 0,3-11-10 0,5 3-9 15,-4 10-7-15,5 3-3 0,-1-2 5 0,4 2-16 16,-2 4-22-16,2-2-19 0,5 0-35 0,-3 5-44 15,0-1-52-15,-1 4-73 0,-1-1-95 0,1 1-767 16,-3 2 380-16,-4 5 254 0</inkml:trace>
  <inkml:trace contextRef="#ctx0" brushRef="#br0" timeOffset="18730.397">14401 6890 81 0,'-2'2'252'0,"0"3"-22"16,2-5-26-16,4 7-18 0,-2-1-13 0,6 1-20 15,-3-2-16-15,1 0-13 0,2 1-11 0,2-3-11 16,0 4-8-16,0-6-10 0,2-1-4 0,-3-1-8 15,0-3-6-15,1 1-4 0,2-5-3 0,-3 1-4 0,2-7-4 16,2-3-1-16,0 2 2 0,1-7-6 16,-2-3 0-16,-1 0-6 0,-1-4 0 0,-1 0-3 0,0-3 1 15,-1-2-1-15,1-11 4 0,-1 0 5 0,-2 9 6 16,0-13 3-16,-1 4 1 0,-2 8 5 16,-2 3 15-16,2 4 13 0,-3 5 20 0,2 6 8 0,-4 3 12 15,0 1 1-15,1 7 3 0,1-3-24 0,1 8-18 16,-2 0-7-16,1 3-10 0,0 0-8 0,0 0-3 15,0 27-5-15,-1-8-4 0,1 8-7 0,0 2-4 16,1 3-3-16,0 4-4 0,3-3-5 0,-2 1 3 16,4 0-12-16,0 1 7 0,3 11-9 0,0-11 0 15,3-1 0-15,0-2-2 0,2 2-9 0,-1-2 2 16,5-2-1-16,-1-1-15 0,1-4-7 0,0-1-9 16,1-2-14-16,-4-9-9 0,2-4-6 0,-1 1 3 15,2-4-4-15,-4-5-1 0,3-3 1 0,-2-6 1 16,3-4 5-16,1-6 5 0,-1-6 6 0,-4-3-1 0,1-3 6 15,-4-1 3-15,5-16 3 0,-7-1 4 16,0-1 1-16,-2 2 2 0,-5 12 13 0,-1-1 5 16,1-10 3-16,-1 14 11 0,-1 0 10 0,0 5 6 0,-1 2 14 15,1 8 16-15,-2 0 15 0,1 7 9 0,1 1-8 16,0 2-6-16,-2 1-9 0,2 2-15 0,0 4-3 16,0 0-7-16,0 0-2 0,0 0 7 0,0 16-14 15,-2 1-5-15,2 3 1 0,-1 9 1 0,-3-1-9 16,3 0 3-16,0 3-2 0,-1-1 0 0,2 0-9 15,2 0 6-15,-2 0-7 0,1 1-1 0,1-3-6 16,-2-1-10-16,2-2-6 0,0-5-6 0,0-2-11 16,0 0 5-16,2-3-21 0,0-4 8 0,2 0-10 15,-3-4 4-15,-1-3 5 0,2-1 7 0,1-2 1 16,-5-1 5-16,12-8 5 0,-5-2-3 0,6-3 10 16,0-4-3-16,1-5 1 0,5-1 3 0,-3 0 1 15,0 1 1-15,-2 0 1 0,-1 6 6 0,-2 1-1 16,1 0 4-16,-3 2-4 0,1 4 5 0,-1 0-2 0,-1 2-9 15,-1 2 7-15,4 1-1 0,-4 3 0 16,6 3 3-16,-4 3 2 0,9 1 4 0,-4 5-6 16,1 1 5-16,-2 1-4 0,9 8 7 0,-1 0 1 0,0 1-4 15,-1 3-1-15,2-2 3 0,-1 1-2 0,-1 2 0 16,3-5 1-16,-5 0 4 0,4-3-5 0,-2 0-1 16,3-2 13-16,-6-4-7 0,0-5-6 0,2 0-4 15,-2-3 3-15,0-1 1 0,2-5 0 0,0 1 3 16,-2-3 1-16,-2-3-5 0,1-3 6 0,-2-3-4 15,-3-3 2-15,3-6-1 0,-2 0-3 0,-1-3 1 16,-1-2-1-16,-1-1 3 0,-2-3-4 0,-3 1 2 16,0 2-6-16,-6-1 5 0,0 0 5 0,0 11 2 15,-2 2 12-15,1 3 10 0,-3-1-3 0,0 6-6 16,-1 2-3-16,-2 1-5 0,-3 7-2 0,-2 2 8 16,-3 2-1-16,-2 5-2 0,-1 4 6 0,-1 4-6 15,2 0-8-15,8-2 3 0,-1 0-1 0,3 6 1 16,1-6-4-16,3 10-4 0,3-8-3 0,4 1-11 0,1-4-37 15,7 9-31-15,-1-4-43 0,6 3-66 16,2-2-80-16,6-5-83 0,-8-3-880 0,2-4 411 16,5-3 274-16</inkml:trace>
  <inkml:trace contextRef="#ctx0" brushRef="#br0" timeOffset="20534.744">17230 6800 224 0,'0'0'218'0,"0"0"-19"0,0 0-18 16,0-10-18-16,4 4-10 0,2-4-13 0,2-5-16 16,2 1-8-16,0-6-10 0,2-1-2 0,0-4-5 0,1-1-2 15,1 0-4-15,-5-2 2 0,0-4 2 16,0-1-4-16,1 2 2 0,-2-15-6 0,-3 11-2 16,0-12-6-16,-5 0 1 0,-1 14 5 0,-3-16-3 0,-5 3-1 15,4 12 15-15,-4 1-3 0,0 3 3 16,-1 3 4-16,-3 1 12 0,0 5 4 0,4 7 20 15,-1 1-19-15,3 4-11 0,0 2-11 0,1 3-13 16,-2 2-13-16,0 4-2 0,1 6-9 0,-1 5-8 0,-2 9-9 16,2 6-3-16,2 3 4 0,1 18-3 0,2 1-4 15,3 3-2-15,4 3-8 0,4 2 8 0,4 24-14 16,0-30 4-16,-1 3-6 0,5 1-1 0,-1 2 1 16,13 21-3-16,-10-25 8 0,0 2-11 0,1-3 0 15,3 2-1-15,-4-2-5 0,0 0-2 0,-3-2-15 16,3-3-2-16,-7-1-7 0,-2-11 4 0,0-2-12 15,-4-2-6-15,-1-1-4 0,-4 0 2 0,0-4-2 16,-4-5 5-16,-1-5-6 0,-3 0 6 0,0-5 3 16,0-3 2-16,-2-1 4 0,-2-3 5 0,1-4 0 15,-2-2 1-15,-5-1 4 0,2-1 6 0,-1-7-9 16,-1 0 7-16,1 1 6 0,2-3-6 0,2-2 1 16,-1-2 3-16,3 0 8 0,0 2-6 0,1-2 6 15,3-2-5-15,0 3 3 0,5 0-2 0,0-4 0 16,2-1 7-16,3 2-9 0,1-2-2 0,3-6 3 0,2 1-2 15,4 1 1-15,1-1-3 0,0-1-2 16,0-1 4-16,4-3-1 0,0 1 0 0,1-1 2 0,3-14-2 16,-5 13 2-16,0-3-3 0,5-7 3 0,-8 8-1 15,5-11 1-15,-6 11 4 0,1-2-4 0,-5 1 3 16,1 5 3-16,-2 2 0 0,2 1 8 0,-6 7-3 16,-3 1 4-16,2 6 9 0,1 0 1 0,-4 5-3 15,1-4 4-15,-1 5-5 0,0 1-4 0,0 0-2 16,0 5 0-16,0 0-4 0,0 0 1 0,0 0-1 15,0 21 1-15,0-4-7 0,-1 8 5 0,1 2 2 16,1 2 1-16,0 0-5 0,3 2 6 0,0-2-5 16,1-1 0-16,0 5 2 0,3 0-7 0,-3-3 10 15,5-1-4-15,0 0-8 0,-1-3 3 0,4 1 1 16,1-5-3-16,-5-5 6 0,4-3-4 0,-1-2 3 16,1-3 1-16,-1-1-5 0,0-4 2 0,4-3 6 15,2-2-8-15,0-3 4 0,0-5-1 0,0-1 1 16,2-7 0-16,-1-2-1 0,-2-7-4 0,1-4 0 15,-1 0 17-15,0-4-20 0,-3-10 0 0,4-1-2 16,-7 11-6-16,-3-2-1 0,-4 3 8 0,0 2 1 16,-3 3-1-16,-2 2 2 0,-3 7 4 0,0 1-2 0,-1 2 0 15,0 6 2-15,-4-4-1 0,4 6 1 0,-4 1 1 16,0 0-6-16,0 4 1 0,-2 1-5 0,-1 2 3 16,2 0 4-16,0 2-5 0,-3 0 1 0,5 2 1 15,-3 1-1-15,6-1 0 0,-4 1-2 0,5 2 1 16,0-3 2-16,2 0 2 0,-2 1-3 0,0-1-10 15,8 1 7-15,-2 0-2 0,2-1 2 0,5-1 1 16,4-2 0-16,1 0 2 0,4 1 1 0,1-2 1 16,1-2 7-16,-2 1-12 0,4 1 5 0,-2 0 4 15,0 0-8-15,0 0 4 0,-6 1-7 0,3 3 4 16,-3-1-1-16,4 5 3 0,-2-1-1 0,0 3 0 16,-1 0-2-16,-2 3 2 0,3-1 6 0,-5 2-4 15,-2 2 0-15,2-1 2 0,-5 4 0 0,2-5-1 16,1 3 0-16,-4-2 0 0,0 3-3 0,-1-1 3 0,1-2 1 15,-1 2 2-15,0-5-1 0,-3 5-1 16,4-8 3-16,-1 2-6 0,-1-4-14 0,-2 0 0 16,0-2 0-16,2 0 3 0,-2 0 3 0,4-3 6 0,-5-2-3 15,0 0-3-15,14-8 7 0,-7-1 7 0,0-5-9 16,4-2 7-16,1-6-9 0,-1-5 4 0,2 2-1 16,2 0 1-16,-4-1 0 0,3 1 1 0,-7 7 2 15,7-4 4-15,-7 3 0 0,6 2-6 0,-3 3 9 16,-5 4-1-16,4 2 8 0,-1-1-9 0,1 1-4 15,-4 4 2-15,0-1 3 0,3 5-2 0,-3 0-3 16,4 2-7-16,0 2 6 0,0 4 2 0,2 0 2 16,1 5-1-16,-4 1 2 0,0 0-5 0,-1 3 12 15,-1-1-17-15,-1 1 6 0,-1 3 2 0,6 2 0 16,-7-4 0-16,1 0 0 0,-2-1 7 0,0 0-9 16,0-1-1-16,-2-3-6 0,0-3 4 0,0 1-14 15,0-3-3-15,1-2 3 0,-1 0 5 0,2-1 10 16,-2-3-3-16,0-2 7 0,0 0-5 0,0 0-1 15,7-14-5-15,-4 2 3 0,3-2 1 0,3-11 4 16,0-2 1-16,4 1-1 0,-3-3-3 0,2-1 12 16,-1 4 4-16,2 0 7 0,1 2 1 0,-5 9 3 15,0-2 9-15,2 2-9 0,1 2-8 0,-3 4 5 0,1 2-3 16,-1 1-9-16,-1 3 2 0,4 3 1 0,1 2-2 16,-4 3-2-16,5 3 12 0,-1 3-13 15,2 1-1-15,-6 5 7 0,4 4-5 0,0 2-1 16,-7 1 3-16,-2-4-3 0,-1 1 4 0,-2 3-12 0,2-4 5 15,-3 6 0-15,1 0 0 0,-2-8-2 0,-2 7-6 16,-1-7-2-16,0-1 1 0,-1 0-18 0,4-7-3 16,-2 0 5-16,3-3 5 0,-2-1 4 0,-1-2 2 15,3-4 2-15,0 0 0 0,0 0-3 0,0 0 6 16,-1-18 4-16,1 6-1 0,1-5 1 0,3-8 1 16,1-3 18-16,2 2-11 0,3-4 3 0,3-3 3 15,-1 1-5-15,2-1 7 0,1 3 6 0,1-1 0 16,-2 4-1-16,3 3 4 0,-2 5-1 0,-1 4 0 15,-5 3-10-15,1 3 8 0,7 1-6 0,-7 6-8 16,7-3 8-16,-2 3-2 0,6 5-1 0,-2 4-6 16,0 0 1-16,6 4-1 0,-2 5 1 0,4 0 3 15,-4 3-3-15,4-2-1 0,-1 3-5 0,0 1 4 16,0 1-1-16,-3 1-4 0,-1-2-14 0,2 4-13 0,2-4-20 16,-1 2-36-16,-5 2-42 0,1-1-49 15,2 0-57-15,0 1-63 0,-4 1-958 0,2-2 417 16,-5-3 278-16</inkml:trace>
  <inkml:trace contextRef="#ctx0" brushRef="#br0" timeOffset="21131.473">20061 6484 91 0,'-1'-6'328'0,"-1"-1"-34"16,-2 5-30-16,-1 0-28 0,5 2-25 0,-11 4-21 0,6-1-16 15,0 4-18-15,-1 0-15 0,-2 4-13 0,3 1-10 16,-1 3-13-16,0 0-7 0,4 3-13 0,2 0-4 16,0-2-9-16,1 3-7 0,3 0-5 0,1-1-4 15,0-2-5-15,7 1 0 0,-1 0-13 0,4-5-6 16,1 0-4-16,-1-1-4 0,3-5-7 0,1-1-6 16,2-5 1-16,-1 0-6 0,-2-5-1 0,3 0 1 15,3-8-2-15,-1 0-2 0,-2-4-1 0,5-4 2 16,-7-1 0-16,4-1 3 0,-2-1 1 0,-1 0-1 15,-2-1 7-15,-4 4 10 0,0-3 6 0,-5 7 10 16,-1 0 14-16,-3 3 6 0,1 4 11 0,-1 1 5 0,-2 0 0 16,0 4 1-16,-1-1-13 0,1 1-10 15,-2 3-1-15,0-1-13 0,-1 3 1 0,0 0-6 16,0 0-3-16,-13 16-5 0,3-8-1 0,0 6-2 16,1-1-4-16,-2 3-2 0,-1 0-2 0,3 1-18 0,0-1-17 15,7 1-10-15,-2 0-12 0,4 0-14 16,-3-6-11-16,6 2-5 0,-2-3 7 0,3 0 0 15,-3-3 9-15,4 2 4 0,-1-3 2 0,1-4 8 0,4 1 6 16,-1-3 3-16,1-1 3 0,1-3 4 0,2-2 3 16,5-4 4-16,1-1 7 0,4-4 2 0,1-5 6 15,-1-1 4-15,3-1 8 0,-4 0 7 0,3 0 4 16,-1 3 1-16,-1 0 3 0,-3 0 15 0,-1 6 2 16,-4 1 14-16,4 0-4 0,-3 5 3 0,-1 0-8 15,-5 4 1-15,1 1-5 0,3 2-4 0,-4 2 1 16,1 5 1-16,-1 1 14 0,0 4-3 0,0 2 0 15,0 3 1-15,-1 1-3 0,-2 6 1 0,1-5-3 16,-5 5-5-16,2 2-1 0,-3-7-7 0,-1 6-4 16,0 0-2-16,-3-6-1 0,0 2-2 0,0-1-5 0,-2 3-6 15,3-5-38-15,-5 2-38 0,3-6-47 16,-6 3-64-16,1-2-91 0,0-5-102 0,0-6-822 16,-5-4 397-16,1-5 264 0</inkml:trace>
  <inkml:trace contextRef="#ctx0" brushRef="#br0" timeOffset="21253.037">20215 6062 56 0,'-2'-5'308'0,"1"1"-85"16,-1 0-112-16,3-3-85 0,-4 6-268 0,3 1 80 16,-2-7 54-16</inkml:trace>
  <inkml:trace contextRef="#ctx0" brushRef="#br0" timeOffset="22763.258">22363 6629 45 0,'11'-7'181'0,"0"-5"-9"0,-1-3-5 16,-3 2-9-16,2-2-13 0,-3-1-10 0,-2-1 0 0,-1 0-6 15,0-2 6-15,-2 0-3 0,-2 1-2 16,-2 0 9-16,2 3 6 0,-5-2-7 0,2 5-11 15,-1 2-8-15,-3 0-11 0,-4 2-5 0,-3 0-7 0,-5 3-12 16,-1 5-3-16,-13 7-6 0,-3 0-5 0,0 7-7 16,-13 5-5-16,4 4-4 0,1 3-8 0,13-6-3 15,-5 11-5-15,13-7-2 0,1 2-4 0,4 0-6 16,1 0-7-16,2 0-5 0,10-1-8 0,-3 1-14 16,8-7-6-16,2-1 3 0,4 0-3 0,3-3-4 15,3 0 1-15,3-6-2 0,3-3 1 0,1-1 1 16,2-1 2-16,2-4-3 0,9-4 2 0,-2-2 1 15,-1-6 3-15,3-2-1 0,-2-3 5 0,2 0-1 16,-3-2 3-16,0-1 5 0,-2-4-1 0,0 2 4 16,1-1 5-16,-5 3 7 0,0-3 1 0,-9 9 11 0,2-1 10 15,-5 4 9-15,1 1 15 0,-4 3-6 16,-2 1 6-16,-1 1-7 0,0 1-5 0,-2 0-6 16,1 2-4-16,-3 2-6 0,0 0-6 0,0 0 1 15,0 0-3-15,-8 11-3 0,2-1-2 0,-1 0 1 16,1 1-3-16,-3 2-7 0,4-1-4 0,1 0-5 15,2-2-7-15,-2 2-6 0,2-3-4 0,1-1-2 16,2 0-4-16,2-2 2 0,1-1 0 0,2 0-2 0,1-3 3 16,4-2 3-16,1-2 0 0,5-3 2 0,0-2 0 15,-2-3 0-15,7-6 4 0,0-4 2 0,-2 0 1 16,-3-6 1-16,6-1 8 0,0-2-1 16,1-14 10-16,-1 4-1 0,-5 5 7 0,4-7 9 0,-11 5 9 15,5 2 12-15,-5 2 16 0,0-1 12 0,0 2 15 16,-6 5 17-16,-1 7 20 0,-3-1 13 0,3 9-3 15,-3-2-1-15,2 3-13 0,-3 5-9 0,0-2-16 16,0 3-12-16,0 4-7 0,0 0-10 0,0 0-7 16,-12 20-8-16,7-2-3 0,-7 7-2 0,3 4-5 15,-1-2-6-15,5 4-1 0,-5 1-4 0,5 3-3 16,-1 2 3-16,3-2-9 0,3 10-2 0,1-7 0 16,3-5-3-16,0 0 0 0,1 3-3 0,4-4-8 15,-3 2-8-15,2-5-17 0,3-3-17 0,1-2-9 16,1-2-12-16,2-8-9 0,-2-2-8 0,6-2-10 0,1-4 6 15,0-3-9-15,2-4 4 0,6-2-2 16,-10-2 1-16,3-5 2 0,2-6 2 0,-2-2 7 16,-1 0 7-16,-2-4 4 0,-1 0 4 0,-3-2 14 0,-7 6 3 15,0 0 10-15,-2-2 5 0,-2 3 10 16,-2 1 11-16,-2 3 2 0,-1-1-1 0,-3 2 3 0,1 0 0 16,-2 2 6-16,-3 2-11 0,-1 1 5 0,-1 0 10 15,1 2-11-15,0-2-1 0,1 3 4 0,-1 2 0 16,2 2-3-16,2-1-6 0,-2 1 3 0,8 0-2 15,-9 1 4-15,4 1-4 0,0 0-4 0,2 0-2 16,3-2-5-16,-1 4 4 0,1-4 1 16,0 0-3-16,0 0 2 0,0 0 7 0,0 0-1 0,23-6 4 15,-14-1 1-15,4-3-2 0,1-2-1 0,0-4 2 16,0-4 0-16,3-2 3 0,1 0 2 16,-2-4 4-16,0 4 3 0,1-7 13 0,-2 4 9 0,0-2 4 15,0 2 5-15,-3 2 14 0,-2 6 8 0,-1 0 9 16,-3 3 13-16,-1 3 2 0,-1 6 3 0,1-2-11 15,-5 1-1-15,4 2-20 0,-4 3-11 0,0 1-9 16,0 0-2-16,0 0 0 0,5 17-1 0,-5-2-4 16,0 4-6-16,0 8 3 0,0 0-6 0,-2 3-2 15,-1 3-1-15,2-1-1 0,-2 3-2 0,3 13 1 16,0-13 1-16,0 11-1 0,4-10 7 0,4-1-15 0,1-2 7 16,1 0-10-16,3-6-7 0,5-1-4 15,2-2-8-15,2-4 0 0,3-4-2 0,2-4-3 16,4-2-7-16,-11-6-7 0,10 1-1 0,-4-5-3 0,0-2-4 15,1-5-4-15,-5 1-7 0,3-7-2 0,2-1 3 16,-3-3-4-16,-2-3 6 0,1-5-4 0,-1-3 0 16,-3 1 10-16,0-4 1 0,-4-1 5 0,-2 3 7 15,-1 0 0-15,-4 4 19 0,-5 7-7 0,2 3 17 16,-5-2 5-16,0 7 15 0,-2-1-9 0,-1 4-5 16,-1 1 0-16,-1 2-1 0,-2 2-3 0,-1 2-4 15,-1 1 6-15,-4 4 0 0,-1 3-4 0,0 4-4 16,0 1 7-16,-4 8 13 0,7-5-15 0,-10 4-1 15,8 3 2-15,-1 2 8 0,4 0-9 0,-2 1 9 16,1-2-21-16,5 2-5 0,3-1-23 0,-1 1-26 16,6-1-23-16,0-7-30 0,3-2-31 0,3 1-42 15,3-3-43-15,2-2-31 0,6-2-30 0,8-3-830 16,8-4 375-16,2-6 250 0</inkml:trace>
  <inkml:trace contextRef="#ctx0" brushRef="#br0" timeOffset="23314.861">24453 5663 32 0,'2'-27'384'15,"-2"11"-37"-15,-2 0-37 0,2 5-24 0,-3 6-35 16,1 0-31-16,-2 5-14 0,4 0-18 0,-10 8-10 0,4 8-10 16,-2 1-9-16,-2 8-3 0,0 6-15 0,3 0-5 15,1 3-15-15,0 2-6 0,3 1-11 0,-1 7-13 16,3 4-8-16,2 2-5 0,-1-6-14 0,1 5 6 15,1-16-12-15,2 4-3 0,3 9-7 0,-3-12-7 16,1-3 11-16,0-2-15 0,3 1-11 0,2-4-8 16,-2-9-3-16,7 5-1 0,-5-6-19 0,4-3-12 15,5-4-4-15,-2-4-7 0,6-1-6 0,-1-4 2 16,8-5 2-16,0-4-1 0,2-6 3 0,1-2 3 16,-1-1-1-16,-1-6 3 0,5-10 1 0,-2 0 7 15,-6 12-1-15,-2-5 4 0,-1 5-3 0,-2 1 9 16,-5 1 8-16,1-1 9 0,-6 11 16 0,-4 0-5 15,1 5 0-15,-5-2-2 0,1 2-5 0,-4 3-2 16,3 0-7-16,-5 2 6 0,0 0-7 0,5 7 7 16,-5 4-5-16,-3 4 2 0,0 2 2 0,-2 1-2 0,0 8 2 15,-2 0-8-15,2 1 9 0,-1 2-9 16,3 2 2-16,3-3 2 0,2 0 2 0,4 0-3 16,0-5 4-16,7 1 2 0,0-7-1 0,2-2 3 0,0-3-7 15,3-2 0-15,0-1-1 0,3-3 0 0,6 0 10 16,-6-6-7-16,2 0-1 0,-1-2 2 15,4-7 1-15,-6 1-5 0,6-9 2 0,0-2-1 16,-3 0-2-16,-3-6 1 0,1-1-2 0,-2-3 0 0,-2-1 10 16,-2-1-10-16,2 0 0 0,-3-3 0 0,-4 0 4 15,-2 5 4-15,1-2 3 0,-5 5 8 0,-4 8 10 16,-2 1 1-16,0 0-11 0,-4 5-2 0,-2-2-3 16,-4 2 1-16,-4 0-3 0,-2 3-4 0,-3 1-3 15,-7 0-30-15,0 0-27 0,-6 1-39 0,-1 2-44 16,-4-2-59-16,-10 2-66 0,9 1-104 0,-13-7-796 15,2 5 384-15,0-3 258 0</inkml:trace>
  <inkml:trace contextRef="#ctx0" brushRef="#br0" timeOffset="23439.951">24370 5904 206 0,'3'6'385'0,"2"1"-42"0,7 1-36 15,5-1-29-15,11 0-27 0,7-2-28 0,17-2-34 16,-13-1-29-16,13-2-42 0,-12 0-57 0,16-3-67 15,-1 1-88-15,4-4-107 0,-7-5-539 0,3-3 246 16,-4 0 164-16</inkml:trace>
  <inkml:trace contextRef="#ctx0" brushRef="#br0" timeOffset="24899.47">26297 6175 90 0,'16'-14'349'15,"-2"2"-36"-15,1 3-31 0,2-3-29 0,0 0-27 16,8 2-24-16,0 0-18 0,-3 6-20 0,-3-2-17 0,3 2-15 16,6 1-12-16,-7 1-12 0,7 2-9 0,-7 2-12 15,5 3-8-15,-7 4-7 0,1-3-13 0,7 9-4 16,-10-1-4-16,6 5-6 0,-9-4-4 0,1 6-2 15,-2 1-7-15,-1 2-1 0,-2-2-6 0,-3-5-1 16,-4 4 0-16,-2-3-3 0,1 1-1 0,-4 0-4 16,-2-1-2-16,-2-2 0 0,1-4 2 0,0-2-7 15,-2 0 10-15,1-5 2 0,-1 1-3 0,1-1 0 16,-1-4 1-16,0-2-1 0,0-4 7 0,2-1 6 16,-2-2 6-16,5-9-8 0,-2-2-1 0,5 0 1 15,2-8 3-15,3-4-1 0,4 0-6 0,3-1 5 16,1 0-6-16,6-11 9 0,-3 14 9 0,0 0-3 15,4 1 6-15,-4 6 9 0,2 2 8 0,-8 6-5 0,2 3-3 16,-1 2-7-16,-1 2-6 0,0 2-1 16,0 3-10-16,2 1 10 0,-2 2-13 0,3 3-5 15,-2-1-4-15,4 6-2 0,-3 3 10 0,2 0-12 0,-3 1-1 16,1 3 7-16,-2 1-6 0,-3 2-8 16,1-2 5-16,-5 2 0 0,-3 0-8 0,3 0 4 15,-2-1-3-15,-2 0 5 0,-2-2-3 0,-2-1 5 0,0 0-14 16,3-6 1-16,-3 1 2 0,3-3 1 0,-2 0 5 15,2-2 2-15,1-2 0 0,-2 4 4 0,0-5-5 16,2-2 2-16,0 0-1 0,0 0 1 0,0 0-4 16,0-17 1-16,2 6 21 0,1-4-22 0,5-2-4 15,7-7 2-15,-2-2-8 0,1 1 7 0,7-1 1 16,-1 3 0-16,3-3-2 0,-1 4 3 0,-2 3-6 16,1 2 4-16,-6 4-1 0,-1 2 7 0,-4 4-13 15,2 1 1-15,-1 0 1 0,-2 3-4 0,2 0 0 16,-1 3 5-16,0 0-3 0,0 3-3 0,2 1 3 15,-3 4 1-15,1 0-2 0,1 4 1 0,0 2 7 0,0 3-6 16,-2-1 3-16,1 2-3 0,-2-1 4 16,5 5-3-16,-4-4 0 0,-2 0 4 0,4-2-4 15,0 0 3-15,-1 0 2 0,3-2-2 0,-3-2-3 0,0-5-3 16,6 1 1-16,-1-1-3 0,2-2-1 0,1-2-2 16,0-2-6-16,1-5 9 0,2 2 0 15,-3-3 2-15,1-3-1 0,7-6 4 0,-3-1-1 16,-1 0 4-16,0-3-6 0,-1-4 2 0,-3 0 0 0,0-2-2 15,-3-1 3-15,1 1 0 0,-3-1 7 0,-1 0-2 16,-3 1 9-16,-4 5 13 0,-1 4 11 16,1-2 16-16,-5 6 6 0,3 0-2 0,-6 1-6 0,3 5-4 15,-5-2-7-15,-3 3-5 0,-1 2-6 0,-4 2-2 16,0 2-3-16,-4 5-4 0,-1 1-1 0,-1 2-3 16,0 10 1-16,1-2-3 0,0 4-2 0,5-4-2 15,2 5 0-15,-1 3 5 0,6-2-5 0,-1-3 2 16,3 4-4-16,4-1 3 0,4-5-4 0,3 6 3 15,-1-8-6-15,6 0-2 0,-1-1-5 0,6-3-6 16,1-1-6-16,9 0-8 0,2-7-5 0,0 4-9 16,5-6-7-16,-4-3 1 0,5-1-3 0,-2-5-7 15,0-1 8-15,-1-3 4 0,2-1 5 0,-3-7 13 16,1-2-12-16,3-1 7 0,-6-2 1 0,11-11-2 16,-4 0 8-16,-11 6 1 0,-1 1 8 0,3-1 3 15,-6 3 3-15,-2 1 12 0,-4 2 5 0,-3 4 6 16,-5 2 6-16,-1 6 10 0,-1-1 13 0,-3 1 0 15,2 5-13-15,-6-3 6 0,0 4-11 0,-3 1-9 0,5 3-1 16,-11 0-6-16,-2 5 2 0,-4 3 0 0,-1 3-3 16,3 2-2-16,-7 4-1 0,3 4 0 15,2-1-3-15,2 4-4 0,2-2 3 0,7-5-6 0,-3 7-13 16,7-3-14-16,0-2-3 0,4 1-13 0,0-3-3 16,4 2-12-16,1-3-10 0,4-2-7 0,1-1-4 15,3 0-2-15,4-5 3 0,-1-1-1 0,10-5-3 16,3 0 1-16,0-6 3 0,1 1 4 0,3-9 13 15,-3-1 6-15,-4-2 7 0,4-4 7 0,-1-6 7 16,9-7 7-16,-6-3 6 0,-10 6 2 0,8-10 11 16,0 0 11-16,-5-3 6 0,-1-1 3 0,-4 0 18 15,0 1 7-15,-6 8 20 0,-3 0 32 0,-2 5 1 16,-1 2 22-16,-1 4 5 0,-4 5 1 0,-1 2 6 16,-2 5 0-16,1 2-12 0,-3 4-17 0,3-2-14 0,-1 5-9 15,-2 2-11-15,0 0-3 0,-10 13-2 0,4 1-11 16,-1 5 0-16,1 7-4 0,-4 2-4 15,0 2-4-15,-1 2 11 0,1-3-14 0,1 5-2 0,0-2-1 16,1 2-4-16,1 0-3 0,2 11-2 16,1-8 0-16,3-2 1 0,1-1-8 0,0 3-8 15,2-6-19-15,7 1-15 0,1 0-23 0,6-4-34 16,3-1-38-16,1-1-45 0,3-8-44 0,5-1-49 0,8-7-55 16,0-3-1004-16,-2-5 443 0,5-5 294 0</inkml:trace>
  <inkml:trace contextRef="#ctx0" brushRef="#br0" timeOffset="25058.558">28995 5781 233 0,'-18'-2'418'0,"6"0"-50"0,6 2-64 0,1-1-47 16,5 1-20-16,0 0-25 0,0 0-18 0,0 0-21 15,30 12-19-15,1-7-21 0,9-1-31 0,17 5-42 16,3-2-50-16,4 0-44 0,-1 1-73 0,26-3-76 15,-32 2-662-15,-3-6 283 0,1-1 186 0</inkml:trace>
  <inkml:trace contextRef="#ctx0" brushRef="#br0" timeOffset="26663.946">10250 9137 218 0,'-4'6'238'0,"-2"3"-24"15,5-4-21-15,0 2-18 0,-2-4-20 0,3-1-17 16,0 3-11-16,0-5-9 0,0 0-5 0,0 0-1 16,0 0-5-16,0 0-3 0,13-14-9 0,-8 4-12 15,2-5-7-15,1-1-7 0,1-4-5 0,-4 2-7 16,4-9-5-16,-4-1-4 0,-1 0-6 0,0-4 2 15,0-2-3-15,-4-1-3 0,2-13 0 0,-2 0 3 16,-5 0-3-16,1 0-2 0,-1 0 2 0,0 0 6 16,1 2 6-16,-1 11 12 0,1 2 14 0,-2 1 2 15,1 4 10-15,0 4 27 0,1 8-4 0,0 3 15 16,0 5-4-16,3 2-10 0,-2-1-16 0,1 2-8 0,1 2-13 16,1 3-7-16,0 0-6 0,1 15-5 0,1 2 1 15,1 6-11-15,2 5-7 0,1 6-7 16,2 3 5-16,5 11-1 0,-4 0-8 0,1 0-5 0,5-2-2 15,2 1-1-15,-2-4-2 0,2 1-2 0,-3-12-1 16,0-1 2-16,3 0-12 0,-3-3-8 0,1 0-3 16,-3-4 1-16,2-4-3 0,-3-4-10 0,-1-3-13 15,-1-4-5-15,0-3-9 0,0 0 13 0,1-5 5 16,1-2 10-16,-2-5-13 0,3-5 2 0,-1-5 4 16,0-9-3-16,3-5 6 0,-5-3 1 0,0-17 2 15,0-1-2-15,0-5 5 0,-4-1-2 0,-1-2 0 16,2-23 2-16,1 28 3 0,-2 4 5 0,0 2 1 15,-1 14 5-15,-3 3 4 0,2 3 1 0,-2 2 11 16,0 6 6-16,-1 5 3 0,0 4 14 0,0 1-7 16,-1 3-4-16,1 4-1 0,0-1-3 0,0 4-5 15,0 0 1-15,0 0-7 0,-1 22 6 0,-2-4 15 16,3 9-26-16,0 5 8 0,0 1-4 0,-1 1 5 0,1 1 6 16,0 1-18-16,-2 12 1 0,2-2-6 0,2-15 5 15,-1 3 4-15,2 2-4 0,-1-2-1 16,3-2 1-16,-1-3-2 0,1 0 2 0,-2-10-6 15,1 0-4-15,2-2-4 0,-2-6-3 0,2-1-7 0,1-3-2 16,-1-1 6-16,0-3 5 0,3-3-14 0,-2-3 11 16,4-3-1-16,3-5 1 0,-1-6 3 0,3-4 5 15,1-3-3-15,2-1-9 0,-2 1 12 0,6 2-4 16,-3 1 8-16,-3 2-4 0,-2 6-4 0,-3 3 6 16,-1 3-2-16,0 2-8 0,0 2 12 0,1 2 11 15,-1 2-17-15,-1 3 4 0,7 5 1 0,-3 3-3 16,-1 2 1-16,2 8 9 0,2 0-4 0,-1 2 1 15,-2 2-5-15,3-2 3 0,0 1 6 0,-2-2-4 16,2-2-3-16,-1 0 0 0,2-1 1 0,1-1-3 16,-2-9 3-16,2 1 0 0,0-5-4 0,-1 0-1 15,4-3 0-15,-2-3 2 0,-2-3-4 0,3-3 5 16,-5-1 6-16,3-5 0 0,-1 0-4 0,1-6 3 16,-1-3-2-16,-2-5 1 0,-5-1-7 0,2 2 6 0,-4-9-2 15,0-2 4-15,-5-9-9 0,-4 12 3 16,-3-1 3-16,-1-4 0 0,-2 9 7 0,0 0-5 0,-5 4 8 15,5 8-3-15,-7 3-5 0,4 5 8 0,0 2 14 16,-1-1-16-16,-3 8 1 0,-2 0-5 16,-1 8-1-16,0-1 2 0,2 4-3 0,-1 5 1 15,2 0-3-15,4 1 0 0,0 0 6 0,4 2-1 0,2 6-8 16,3-1 4-16,4 0-10 0,3 3 1 0,5-3-17 16,1 2-27-16,5-1-45 0,2-3-39 0,2 2-50 15,6-3-56-15,0 1-71 0,2-2-855 0,-1-4 390 16,2 1 258-16</inkml:trace>
  <inkml:trace contextRef="#ctx0" brushRef="#br0" timeOffset="28300.969">12607 9016 53 0,'-8'1'307'16,"8"-1"-26"-16,-8 2-28 0,8-2-25 0,0 0-24 16,-5-7-16-16,4 2-15 0,-3 1-16 0,4-4-14 15,-1 0-9-15,2-1-6 0,4-4-4 0,-1 0-9 16,1-4-7-16,3-8-11 0,3 1-5 0,2-2 0 16,1 1-17-16,3-4-6 0,-2-1-10 0,0-2-5 15,2 0-2-15,-2-12-6 0,-2 8-10 0,1-10 1 0,-1 2-6 16,-3-1 2-16,-1 8-4 0,3-8-7 0,-10 12 7 15,3 0 5-15,-1 6 4 0,-4-1 3 16,3 10 9-16,-3 6 11 0,0 1 1 0,1 3 3 0,-1 3-17 16,-1-2-7-16,2 2-3 0,-1 5-7 0,0 0-6 15,0 0 0-15,0 0-2 0,9 20-3 0,-1-3-1 16,3 7 1-16,3 5-3 0,3 0 1 0,1 2-2 16,7 9-1-16,1 1-2 0,3-3-2 0,-6-7-3 15,5 5 2-15,-2-8-4 0,-4 0-1 0,2-1-2 16,-1 1-8-16,-2-3-7 0,-3-1-2 0,0-5-7 15,-7-3-6-15,0-3 2 0,-2 0-4 0,-4-1-4 16,0-6 10-16,-2 2 3 0,-2-5-1 0,0-1 4 16,-1-2 5-16,0 0-4 0,-6 2-2 0,-2-1 6 15,8-1-4-15,-19-4 11 0,6 4-5 0,-1-1 7 16,1-2 4-16,-4 3-4 0,0-5 3 0,-1 3-2 16,1 0-1-16,0 1 6 0,4 1-2 0,-1 0-6 15,2 0 4-15,2 0-3 0,1 0 0 0,5 1 1 16,4-1 0-16,-8 4 3 0,7-1-1 0,1 2-10 0,0-5-1 15,4 4-8-15,1-2-5 0,4 2-8 16,1-3 1-16,2 0-4 0,-2-2-1 0,9-4-2 0,-1 0 8 16,-1-2 2-16,2-2 1 0,4-5 5 0,-3-3-2 15,2-5 4-15,-6-3 5 0,1 0 0 0,-1-6 5 16,-2 1 0-16,-4-2 2 0,4-17 3 16,-4 3 9-16,-3-1 5 0,-6 12 8 0,4-1 13 0,-1 3 5 15,-4 1 9-15,0 1 10 0,-2 7 15 0,2 5 0 16,-2 2 5-16,0 2 11 0,-1 4-8 0,0 2 0 15,2 4-7-15,0 0-12 0,0-2-15 0,1 6-1 16,0 1-1-16,0 0-4 0,-2 16-2 0,2-5 0 16,-2 10 6-16,-1 4-13 0,3 6-4 0,0-1 2 15,0 4-1-15,3 2-17 0,-2-1 7 0,0 1 0 16,2-2-4-16,-2 2 6 0,3 12-5 0,0-16 15 16,-1 1-16-16,3-3-6 0,0-2-6 0,0-3-9 15,0-7-2-15,1-2-10 0,1-7-5 0,0 1 3 16,-1-3 2-16,2-4 0 0,0-6 8 0,4 1 7 15,6-8-11-15,-5-2-1 0,4-8 9 0,0-5 0 0,-3-1-3 16,6-4 8-16,-6-3-3 0,5-10 4 16,-7 10-1-16,3 0 1 0,-2 3 4 0,-2 1 6 0,-4 12 0 15,0-2 10-15,-1 4 0 0,-3 5-2 0,0 0 4 16,1 1-9-16,-1 4 2 0,-1 3-3 16,-1 1 1-16,-2 1 5 0,10 6-4 0,-5 2-4 0,3 6 3 15,-4 3 6-15,1 1-5 0,-1 7-13 0,2 0 11 16,-3 2-1-16,-6-2-1 0,7 2-1 0,-4-2-8 15,4 3-10-15,0-5 0 0,-3-2-17 0,4-4-8 16,-1 2-5-16,-1-7-6 0,3 0-6 0,-5-2-7 16,3-2-1-16,0-4 9 0,1-1 4 0,3-2 9 15,2-3 1-15,0-4 5 0,2-4 4 0,2-4 3 16,5-4 3-16,-3-6 5 0,6 0 0 0,-4-1 0 16,1-3 4-16,0 3 7 0,3 0 8 0,-1 4 7 15,-2 1 9-15,-5 5 0 0,1 4 3 0,-2 1-3 16,-3 4 1-16,3 0 0 0,-4 4 6 0,1 2-2 0,2 2 5 15,-1 4-6-15,-2 0 6 0,1 3-6 16,3 2-6-16,-3 3 2 0,3 2 3 0,-4 0-3 16,4 0-1-16,0 8-7 0,-1-9 2 0,1 2 1 0,-1-2 0 15,2-1 1-15,-3 1-6 0,3-3 2 0,-2-2-1 16,-1-3 3-16,1-1-7 0,-1-3 8 0,1-1-7 16,-1-4 6-16,2-4 7 0,5 0-13 0,-3-3 2 15,2-4-4-15,-3-7 8 0,6-1-10 0,-6-3 3 16,0 2-3-16,-2-7 4 0,-1 0-1 0,-3-3-1 15,0 0 7-15,-6 3 3 0,-2-1-14 0,-2 4 14 16,-2 0 7-16,-1 9 2 0,-3 0 6 0,-2 1-4 16,-2 2 6-16,-3 4-4 0,-5 0-12 0,-6 3 6 15,-3 2 1-15,-2 8-3 0,-1 2-2 0,-1-1 0 16,2 6 4-16,2 1-6 0,5 2-4 0,3-2-1 16,2 5 4-16,5-2-7 0,5-1-1 0,2-1 3 15,6-1 0-15,5 2 16 0,1-2-21 0,8-3 2 16,2 2 2-16,7-3-3 0,6-1-5 0,4-5 1 15,0 0 1-15,3-4 2 0,0 1-3 0,4-4-3 16,-2-2 3-16,0 0-2 0,-3 2 4 0,2-1-1 16,-4 0-4-16,-4 0 3 0,3 2-2 0,-10 0 8 15,1 1-8-15,-1 3 5 0,-1 0-2 0,-2 2 5 0,1 0-13 16,-2 3 7-16,-1 2 3 0,2 2 0 0,-5 2-7 16,0 2 7-16,-3 1 6 0,3 1-8 0,0 3 5 15,-1 3-3-15,0-1 0 0,-1 6 3 0,1-4-2 16,1 3 0-16,-3-7-3 0,0 0 5 0,2-1-1 15,-1-3 0-15,-1-1-4 0,1 1-9 0,-2-4 3 16,-2-1-6-16,3-4 4 0,2 1-4 0,-6-5 4 16,7-2 2-16,-4-1 8 0,0-5-9 0,6-5-1 15,-4-2 0-15,0-4 5 0,3-7-2 0,-4-2 7 16,-1-1-5-16,-1-4 6 0,-2-3-3 0,-1 1 2 16,2-14 7-16,-1 4 0 0,-1 8 7 0,-5-10-5 15,0 14 3-15,2-2 9 0,-4 5 13 0,2 2 6 16,0 3 14-16,0 8 17 0,-2 7 10 0,2-1-11 15,0 3-4-15,0 3-10 0,0 1-8 0,-2 1-6 16,2 3-8-16,0 0 1 0,-3 21 0 0,0-5-3 16,-1 1 0-16,3 7 7 0,-3 2-5 0,4 3-11 15,-1-1-1-15,0 4 0 0,1 0-5 0,0 0 1 0,2 4-4 16,2-2 1-16,2 0-3 0,1-3 1 16,2 3-7-16,3 0-9 0,-1-1-25 0,4-1-26 15,4-5-35-15,4-1-33 0,0-2-31 0,3 1-37 0,-2-7-39 16,3-2-53-16,4-7-58 0,-10-4-941 15,7-7 427-15,-6-3 284 0</inkml:trace>
  <inkml:trace contextRef="#ctx0" brushRef="#br0" timeOffset="28485.564">14951 8299 55 0,'-34'-6'399'0,"12"3"-40"0,3 2-34 0,6-2-36 16,2 3-27-16,4-1-26 0,3-1-20 0,4 2-15 15,0 0-14-15,0 0-13 0,25-7-16 0,4 1-15 16,8-2 1-16,-1-2-27 0,23-2-21 0,0 0-6 16,-1-1-39-16,1 4-73 0,-1-1-84 0,-6-1-91 15,-14 3-862-15,12-8 353 0,-10 3 234 0</inkml:trace>
  <inkml:trace contextRef="#ctx0" brushRef="#br0" timeOffset="30147.883">16638 8504 106 0,'-2'4'316'0,"-1"-1"-31"0,0 2-30 0,3 2-25 0,0-2-22 16,3 2-24-16,0-2-19 0,0 0-15 0,1-2-19 15,1 1-7-15,3-2-15 0,-3-1-10 16,-5-1-7-16,9-5-10 0,-4 0-11 0,-1 0-5 0,2-7-5 15,1-1-7-15,-1-5-9 0,2-4-1 0,-4 3-4 16,3-11-1-16,0 1-4 0,-2 1-6 0,0-6-4 16,-1 2-1-16,-2-3-3 0,1-12 1 0,-2-1 2 15,-1-3 1-15,0-1 2 0,-5 0 11 0,3-5 10 16,-4 7 17-16,0 16 11 0,2-2 25 0,-2 7 15 16,-2 3-1-16,3 1 26 0,0 10 7 0,0 4-4 15,2 3-15-15,-1 1-19 0,3 2-12 0,-3 5-8 16,4 0-6-16,-2 9-6 0,-1 3-9 0,-1 6-8 15,2 10-2-15,-1 5-3 0,-1 4-4 0,4 10-2 16,0-11 0-16,4 12-10 0,0-11-2 0,0 8-2 16,2 2-6-16,3-2-1 0,3 1-5 0,-1-1 1 0,-3-10-5 15,6 13 0-15,5-4 0 0,-6-11-3 0,2 0-9 16,5 8-9-16,-1-10-6 0,0-6-16 0,1-2-22 16,5-4 1-16,0-3-21 0,-1-6-3 15,-2-5-9-15,-3-3-2 0,3-4-5 0,6-3-1 0,-3-8-3 16,0-1 11-16,-5-5 3 0,2-4 7 0,-5-3 7 15,-1-5 5-15,2-2 2 0,-1-10 7 0,-6 8 4 16,2 1 7-16,-5 0 5 0,-2 7 9 0,-2-2 7 16,-2 2 9-16,-4 6 12 0,1 2 11 0,-3 4 9 15,0 3 1-15,0 2 17 0,0 5-7 0,0-1 0 16,-1 2-5-16,-1 3-6 0,6 1 8 0,-15 8-1 16,6 2-1-16,-5 5-2 0,1 5 3 0,0 3-1 15,4 5-2-15,0-4-3 0,5 5-4 0,-4 0 0 16,8 1-5-16,0 0 0 0,0 0-2 0,7-1-3 15,-2 1-1-15,4-5 1 0,4 1-4 0,2-2 4 16,6-5-4-16,-2-2 2 0,6-6-7 0,2 0-1 16,1-6-7-16,3-2-3 0,-3-3 1 0,0-4-16 15,-1-3-3-15,-2-6 6 0,0-1-14 0,1-6 5 0,-4-3-4 16,9-17 3-16,-13 13 5 0,1-4-3 0,4-15 5 16,0 0-5-16,-6-2 1 0,-1 3 9 0,-5 0-7 15,-6 11 14-15,0 4 1 0,-4 2 2 0,-1 2 6 16,-1 6 3-16,-3 1-4 0,-2 4 5 0,-2-2-10 15,-6 4 18-15,2 3-4 0,1 4-2 0,-7 0 3 16,-1 2 4-16,1 4-4 0,-5 1-4 0,3 4-4 16,-7 4 10-16,4 2-9 0,4-1 5 0,3 2 4 15,2 3-5-15,3-2-1 0,1 1-5 0,3 2 2 16,6-4 1-16,1 3-6 0,1-2 1 0,8-3-1 16,2 5-4-16,2-3 0 0,4-1 7 0,10-1-4 15,-7-4 6-15,6 1-1 0,1-3 9 0,3 1-19 16,-3-4 3-16,4 0 3 0,-2-1-1 0,-10 2 5 15,-1-4 2-15,1 2-1 0,-1 0-4 0,0 2 2 0,-5 0 1 16,1 1 2-16,-1 0-3 0,-3 1-6 16,-1 1 4-16,-4-1 13 0,0 2-12 0,-1-1 1 0,2 4 3 15,-3 1-1-15,-2-1-3 0,-1 4-3 0,0 2 4 16,-2 1 0-16,-1-3-2 0,-3 4 8 16,1 0-4-16,1-1-2 0,-3 1 0 0,5 0-3 0,-1-5 8 15,2-1-5-15,1-2-8 0,0-3 5 0,1 0-19 16,-1-2 13-16,0-4 6 0,0 3 2 0,0-3-5 15,8-10 1-15,0 1-4 0,2-6 9 0,0-2-7 16,3-5 7-16,1-4-2 0,0 4-3 0,2-2 4 16,-1 4 0-16,0-3 13 0,0 2-2 0,-1 7 8 15,-5-1 5-15,2 2 3 0,-1 3 3 0,-3 2-7 16,2-1 10-16,1 4-9 0,2 0-3 0,-3 4-3 16,1 1 2-16,3 1 7 0,-1 4-7 0,0 0-3 15,0 4 3-15,0 4 3 0,0 1 0 0,-2 2-9 16,4 9 8-16,-7-9-6 0,-2 2 4 0,-1 1-5 0,-2 1 6 15,-2 9-8-15,0-5-2 0,0-5-4 16,0-2 1-16,-2 0 3 0,0 0-3 0,0-5 10 16,2-2-13-16,0-1-2 0,0-3-1 0,1-2 4 0,-1-1 1 15,0-3-1-15,0 0-2 0,0 0 2 0,15-17-2 16,-4 2-6-16,2-8 7 0,3-2-5 0,-2-2 0 16,5-5 3-16,8-11 3 0,2 2-4 0,-7 11-3 15,9-8 2-15,-9 8-2 0,10-4-1 0,-7 11 9 16,-2 1-1-16,0 6 4 0,0 0 0 0,-6 7 2 15,1 2 2-15,-4 5-3 0,5 2 15 0,0 1-8 16,0 4-3-16,0 1 1 0,-2 4 1 0,-2 0-5 16,-3 4 0-16,2 1-2 0,-5 1 2 0,-3 2 8 15,2 8-9-15,-5-9-1 0,-3 4 6 0,0 4-6 16,-3 1-1-16,-1-3-3 0,0-5-3 0,-1 7-3 16,0-6 3-16,-4 0 5 0,5 0-4 0,-1-8 1 15,1 0-3-15,-1-3 1 0,5 2 1 0,-4-5 1 0,4-1-2 16,0-4 3-16,0 0-3 0,0 0 2 15,5-15-1-15,2 5 1 0,2-7 1 0,2-7-5 16,2 0 3-16,4-4-2 0,-2-1 2 0,5-12-1 0,-1 11 0 16,1-1-4-16,9-9 3 0,-1 2 4 0,-9 12 2 15,3 3 8-15,0 2 0 0,-7 8 5 0,2 2-3 16,-3 4-1-16,-3-1-5 0,0 8 5 0,0 1 3 16,-1 2 1-16,2 2 1 0,-1 3 1 0,-2 6 6 15,0 2-3-15,3 2 1 0,1 6-2 0,-1-1 2 16,-3 1-2-16,0-1-1 0,5 2 1 0,-5 0-1 15,8 0-8-15,-4 0-3 0,1-2-2 0,1 0 2 16,3 4 2-16,-4-5-4 0,4 4-9 0,-3-2-22 16,0-9-31-16,-2 0-34 0,-2-3-32 0,6 0-37 15,-8-3-27-15,0-1-22 0,3-3-31 0,-2-1-32 16,-5-4-43-16,4 0-56 0,-5-2-966 0,0-5 444 16,-3-3 296-16</inkml:trace>
  <inkml:trace contextRef="#ctx0" brushRef="#br0" timeOffset="30549.076">16657 8178 42 0,'-15'1'231'0,"2"1"-18"0,-1-1-8 0,4-1-1 16,2 3-8-16,2-3-12 0,-2 1-12 0,8-1-3 15,-2 4 4-15,2-4 0 0,14 4 5 0,0-6-4 16,7 2-11-16,15 0-5 0,4-2-9 0,17-3-6 15,3 1-10-15,3-2 7 0,-3 1-21 0,3-1-7 16,-2-1-14-16,-1-1-1 0,0 3 4 0,-5-3-23 16,-4 2-2-16,-11 1-9 0,-4 2-6 0,-3-2 1 15,-2-1-12-15,-10 2-4 0,0 0-3 0,-5 2-2 16,-4-1 10-16,-2 3-17 0,-5-3-9 0,0 0-10 16,-1-1-19-16,1-1-19 0,-5 0-30 0,0 0-37 15,-5-1-53-15,0 2-44 0,-3-3-62 0,-1-3-960 16,2 1 403-16,-4 0 268 0</inkml:trace>
  <inkml:trace contextRef="#ctx0" brushRef="#br0" timeOffset="34163.488">20764 7807 306 0,'-2'-11'306'0,"-3"3"-26"0,-3 2-26 0,-4-1-24 16,2 5-18-16,-4 2-13 0,1 2-4 0,-7 5-10 15,-4 6-5-15,-1-1-10 0,1 5-13 0,-3 6-11 16,3 0-7-16,-2 2-11 0,5-1-12 0,-2 3 3 0,1 1-26 15,5 1 3-15,1-3-23 0,3 6-5 0,4-5-9 16,0 0-3-16,8 2-3 0,2-3-8 16,4 0-11-16,2-8-3 0,7 6-3 0,1-2-16 0,0-7-19 15,8 2-2-15,2-3-6 0,0-6-5 0,3-4-8 16,3-4-4-16,0 0-6 0,-2-3 6 0,2-2-4 16,-3-7-1-16,0-3 3 0,-1-1 3 0,-2-5 1 15,-1-1 6-15,0-5-3 0,-4 0 9 0,-4-4 4 16,0 0 4-16,-2 2 8 0,-4 1 9 0,-2 1 17 15,-3 0 6-15,-1 2 1 0,-3 6-1 0,-1 2 0 16,0 2 8-16,-1 5-4 0,-2-2-3 0,-1 3-5 16,-1 1-1-16,0 4-3 0,-1 1 1 0,-3 2-6 15,0 1-6-15,-4 3 0 0,-1 2-2 0,0 3 2 16,-1 1-1-16,-1 3-6 0,1 0 2 0,3-1-2 16,6 0-8-16,-3 0 4 0,4-2-10 0,1 0-2 15,4 2-1-15,0-6-7 0,2 1 0 0,1 0 0 16,3-2 3-16,2-3-1 0,1-1 1 0,4 0 5 15,0-7-1-15,1 0 0 0,4-5 3 0,-4-4 2 16,9-4-1-16,-9-1 2 0,0-8 5 0,-1 2-1 16,2-5-1-16,-5 3 4 0,2-3 9 0,-2-1 8 0,-5 1 7 15,3 2 13-15,-2 4 7 0,-6 3 8 0,1 7 14 16,3 0 14-16,-4 4 6 0,0 2 8 0,0 3-12 16,2 0-6-16,-2 2 0 0,2 4-26 15,-2 1-2-15,0 0 1 0,-2 18-6 0,0-2 6 0,2 4-9 16,-5 8-2-16,5 3 5 0,0 1-9 0,-2 1-6 15,4 0-5-15,-2 3 2 0,-2 9 7 0,4 2-14 16,-2-12-1-16,1-1 2 0,3 1-6 0,0 0 0 16,0-3-3-16,1-1-10 0,3 1-12 0,-2-5-11 15,6-5-24-15,-7-4-18 0,5-2-7 0,-1-6-3 16,-1-1-3-16,-2-3 0 0,5-1 2 0,0-5 1 16,0-1 3-16,2-4-8 0,0-6 7 0,2-1 3 15,3-8 0-15,1-6 10 0,-6-2 6 0,6-1 2 16,-5-3 5-16,3 2 4 0,-4-1 9 0,-2 2 4 15,-2 2 6-15,4 3 6 0,-8 7 3 0,0 0 3 16,-1 5 6-16,-3 2 1 0,0 0 2 0,1 1 0 16,-1 3 1-16,-1 1 1 0,1-2-2 0,1 5-1 0,-2 2 0 15,2-3 3-15,-2 3-2 0,0 0-2 0,1 12 3 16,2-8 2-16,1 2-4 0,-2 2 1 0,1-1-2 16,1-2-1-16,1 3-2 0,3-1 0 0,-2-2-5 15,0 0-4-15,1-1 3 0,0-2 1 0,5 0-1 16,-3-2 2-16,0-4-3 0,2-3 6 0,-1-1 0 15,-1-1 3-15,4-6-2 0,-3-1 5 0,3-7-1 16,-3-3 8-16,-1 0-1 0,2-3 6 0,-4-3 6 16,0-2 12-16,0 2 11 0,0 3 6 0,-3 0 6 15,2 3 10-15,-5 6 7 0,0-1 4 0,-1 6 6 16,0 4 16-16,-2 3 4 0,2-1-14 0,-2 4 0 16,4 2 1-16,-2 3-18 0,0 0-2 0,0 0 2 15,-12 17-2-15,9-1-1 0,-4 12-5 0,2-2 5 16,1 1-13-16,3 2-6 0,-1 0-1 0,2 2-1 15,2 3-14-15,-2 0 5 0,-2 1-3 0,5 2-3 16,1 10-1-16,0-13-7 0,2-1 4 0,1 1 1 16,1 3-6-16,0-7-4 0,1 1-14 0,0-2-18 0,4-3-18 15,0-1-13-15,3-9-17 0,-2-2-1 0,13-4 4 16,-8-5-2-16,3-2-2 0,0-3-6 0,0-3 2 16,4-7-3-16,-6 1-2 0,4-8 11 0,-1-3 2 15,-3-2 6-15,0 0 4 0,0-5 3 0,-5 2 8 16,3-3 12-16,-6 5-5 0,-1-1 7 0,-3 6 13 15,-3 0 5-15,-1 2 6 0,1 0 8 0,-4 4 3 16,-1 2 4-16,1 0-2 0,-1 1 5 0,-1 1-10 16,1 0 4-16,-1 4 5 0,-2-1-6 0,1 1-10 15,2 4 11-15,-8 0-3 0,8 0 0 0,-9 9 0 16,5-4-3-16,-3 6 2 0,3-2 0 0,0 3-1 16,0 0 0-16,4 0-2 0,3-1-7 0,1 0 5 15,-2 1-2-15,7-3 3 0,-1 1-3 0,-2-3 9 16,4-1-4-16,2-1 6 0,-2-3-11 0,9-2 1 15,-6 0-3-15,1-2 1 0,3-3 5 0,-1-2-8 16,2-3 8-16,-3-1-1 0,2 1 2 0,5-9-2 16,-4-1-2-16,0-1 10 0,-1-1-5 0,-2 0 4 15,-3 5-2-15,-1 1 9 0,0-6 3 0,-2 5 12 0,-3 1-8 16,1 3 4-16,-3 1 7 0,-2 0 13 0,0 5 0 16,1-4 5-16,-3 5-7 0,0 2 2 15,0-1-2-15,0 5-5 0,0-6-6 0,0 6 8 0,0 0-11 16,0 0-8-16,0 0-2 0,-18 14-6 0,13-7-3 15,1 4 3-15,-4-4 3 0,2 9 0 0,3-4-5 16,-1 1-2-16,1-1 1 0,1 0-2 0,0-2-6 16,2 1 3-16,-1 0 3 0,2-4-2 0,-1-1 0 15,2 1-4-15,-2-2 4 0,0-1 0 0,1 1 0 16,-1-2 3-16,0-3-8 0,0 6-1 0,0-6 5 16,1 3 6-16,-1-3 5 0,0 0-5 0,0 0-7 15,0 0 2-15,0 0-10 0,8-8 11 0,-6 4 3 16,-2 4-7-16,4-8 5 0,-2 2-1 0,0 0 3 15,-2 2 0-15,2 0-1 0,0 0 0 0,-2-2-3 16,2 0 3-16,-4 1-5 0,2 5 4 0,0-9 3 16,-2 6 0-16,2 3-3 0,-3-5 0 0,2 1 0 0,1 4-14 15,-2-5 16-15,1 2 1 0,1 3-5 0,0 0-4 16,0 0 2-16,-3-4 3 0,3 4 5 0,0 0-9 16,0 0 1-16,-2-5-3 0,2 5 0 0,0 0 2 15,0 0-2-15,0 0 2 0,-1-4 3 0,1 4-5 16,0 0-2-16,0 0-2 0,0 0 0 0,0 0-3 15,0 0-1-15,0 0 5 0,0 0-3 0,0 0 11 16,-4 10-7-16,2-6-1 0,2-4 2 0,0 8-2 16,-1-2 1-16,0-1-4 0,1 1 2 0,-1 1 3 15,-1-3-1-15,2 3-3 0,2 0 3 0,-2-1 1 16,1 0 0-16,0 0-2 0,0-2-2 0,2 3 6 16,0-1 1-16,-1-2-3 0,2-3 0 0,1 3-2 15,1-3 5-15,-2 1 11 0,-4-2-16 0,11-2 4 16,-6 0 1-16,2-1-1 0,0-2-1 0,0-1 2 15,1-2 2-15,0-1-7 0,-1 0 5 0,1 1 10 16,-2-3-16-16,3-2 1 0,-1 3 4 0,-3 1-4 16,0-1 1-16,-2 4 5 0,-2-1-4 0,3 3 11 0,-3-1-9 15,3 0-4-15,-3 2 1 0,-1 3-4 0,3-2-1 16,-3 2-2-16,0 0 3 0,2 15-3 16,-3-4 5-16,4 7 1 0,-5 2-2 0,2 9 5 0,0 3 2 15,0 1-1-15,-1 12-4 0,1 2 1 0,0-1 4 16,0-11 2-16,1 16 1 0,2-3 5 0,1 2-9 15,2 0 0-15,-2 0 2 0,5 0 1 0,-1-2 1 16,-1-1-3-16,0 0 0 0,-1 2 0 0,-2-15-2 16,0 2-8-16,-2 10-7 0,0-10 0 0,-4-4-8 15,0 0-4-15,-1-1-2 0,-1-3 1 0,-3-3-2 16,2-7 9-16,-1-3-16 0,3-4-1 0,-3 0 8 16,1-5 2-16,-1-2 3 0,3-4 0 0,3 0 6 15,-11-5-4-15,3-5 1 0,-2-2 4 0,2-5-4 16,-1-10 5-16,4-1-5 0,-4-5 0 0,4-2 6 15,4 1-1-15,1-2 13 0,1 0-13 0,7-11 6 16,-4 14-4-16,7-13 5 0,-2 14 3 0,5-1-8 16,3 2 2-16,2 1-1 0,0-1 0 0,12-11-5 0,3 6-4 15,-11 9-6-15,12-9-3 0,-1 1 0 0,2 1-3 16,-9 7 2-16,6-9 4 0,-1-2-5 0,-8 11 5 16,0 2 0-16,-3-2 7 0,-2 1 1 0,2 1 4 15,-3 3-2-15,-3 1 3 0,-5 4 1 0,-3 2-1 16,-1 3 12-16,-1 1 4 0,0 3-1 0,-4-3 1 15,-1 3-5-15,-1 0 1 0,-2 3 3 0,-3 1-3 16,0 1 2-16,-6 1 2 0,-3 0-1 0,-2 2-8 16,-2 3 5-16,0 1 2 0,-3-3-4 0,5 7-4 15,2 1 0-15,3-1-10 0,1 1-6 0,2-1-14 16,1 2-1-16,2-1-4 0,4 1-1 0,2 0 5 16,4-1-3-16,0 1 4 0,2 0 4 0,4-1 5 15,4 1 4-15,0 2 2 0,0-3 3 0,4 2 5 16,-4-1-1-16,4 1 1 0,0-1 6 0,0 1-1 15,-5 0 2-15,2-1-1 0,-2-1 2 0,0-1-1 16,-3 0 3-16,2-3-2 0,-2 3 1 0,-3-3 1 16,2-1 2-16,-3 2 1 0,2-2-2 0,-3 1 5 0,-1-3-3 15,0 1 6-15,0-1 1 0,-4-2-5 16,7-2-10-16,-7 2-1 0,8-8-3 0,-4 3-4 16,1-6-2-16,0-6 3 0,-1 0-5 0,6-6 6 0,-3-3-1 15,-2-1 5-15,0-3 1 0,1-6 2 0,2-11 1 16,-3-2 3-16,2 2 1 0,0-3 5 0,3 2 12 15,-2 3 7-15,-4 9 8 0,1 4 19 0,1 2 28 16,-2 2 2-16,-1 2 13 0,-2 6 12 0,0 3 16 16,1 5 13-16,-1 2 4 0,-1 0-2 0,0 3-15 15,0 3-10-15,-1 1-12 0,1 3-2 0,0 0 3 16,-13 12-6-16,6 0-1 0,-3 7-7 0,0 6-3 16,-4 3-3-16,4 2-5 0,-3 4-6 0,4-1-6 15,0 2-3-15,0 12-6 0,4-11-4 0,0 11-4 16,-2-1-11-16,6-11 5 0,1 10-5 0,0 1-2 15,4-13-1-15,-3 0-3 0,7-1-12 0,-3 1-14 16,4-8-18-16,3 0-19 0,0-3-14 0,1-5-14 16,4-5-12-16,-1-2-9 0,3-2 3 0,-1-3-8 0,3-5-9 15,6-3 12-15,-1-6 11 0,1-4 5 0,1-5 9 16,-5-3 0-16,2-6 10 0,-2-4 3 16,7-8 8-16,-12 11 5 0,5-4 9 0,-4 2 15 0,2 3 14 15,-6-1 18-15,-2 6 12 0,-4 4 14 0,-1 1 8 16,-1 3 2-16,-3 3 7 0,1 1 2 0,-2 3-1 15,-1 2-16-15,1 0-2 0,-2 0-9 0,2 5-1 16,-3 0 0-16,0 0-10 0,0 0 3 0,-7 19-5 16,-3-4-4-16,2-1 2 0,1 3-4 0,-2 0 0 15,-1 7-8-15,-1-1-5 0,5 3-13 0,-3-1-28 16,4-1-17-16,1-6-19 0,3-1-13 0,1-4-6 16,1-1 1-16,3-1 10 0,1-2 3 0,1-3 6 15,2 0 11-15,1-5 2 0,4 2 9 0,-2-5 1 16,2 0 5-16,4-5 5 0,-2-1 10 0,4-2 1 0,-2-2 6 15,-1 0 3-15,6-4 5 0,1-1 7 16,-9 5 4-16,4-1 18 0,-4 1 7 0,0 2 1 16,-5 3 9-16,1 1-8 0,-1 0 10 0,-4 4-8 0,2-1-5 15,-1 3 5-15,1 3 2 0,-1-1-7 0,-1 4 3 16,4 3-3-16,-4 3-3 0,2 2-9 0,-1 3 10 16,-5 1-7-16,2 0 0 0,-1 7-3 0,1 0 6 15,-3-4-2-15,4-4-2 0,-2 1 5 0,0-1-6 16,0 0-1-16,1-4-10 0,4-3-5 0,-2 0-1 15,3-1 4-15,1-2-9 0,1-3-2 0,-1-2 2 16,4-1-3-16,-2-2 0 0,2-3 1 0,1 0 1 16,2-6 2-16,-1-4-3 0,-1 0-9 0,4-9 12 15,-3-3-2-15,2-2 8 0,-2-5-1 0,2 2-3 16,0-13 5-16,-5 10-3 0,5-10-1 0,-6 11 9 16,1 1 0-16,-3 1 2 0,1 0-1 0,-4 5 15 15,-3 7-10-15,-3 1 16 0,-3 1-1 0,-2 6-5 16,1 0 20-16,-6 2-17 0,1 3-9 0,-1 2 6 15,-4 1-7-15,-3 5 0 0,-2-1 1 0,0 8-4 16,2-1 1-16,0 2-1 0,0 3 0 0,0 2-7 16,-1 4 7-16,2 4-7 0,4-7 3 0,2 8 8 0,5-6-22 15,1-1-1-15,7-1-8 0,-1 1-5 0,7-3-2 16,4-3-2-16,1 0 8 0,4-4-4 0,-1-1 7 16,3-1 3-16,2-4 3 0,-1-1 0 15,10-2-2-15,-12-2 3 0,11-4 7 0,-10 2-3 0,8-1 13 16,0-4-1-16,-7 5 32 0,6-2-19 0,-6 2 3 15,-3 2 4-15,1-1-1 0,2 3 7 0,-6 1-1 16,-1 2-6-16,-1 1 2 0,2 1 2 0,1 3-3 16,-5 1 3-16,3 3-6 0,-1 1 1 0,-2 0 10 15,0 4-12-15,0-3-4 0,-2 4-3 0,0-1 0 16,-4-1-4-16,2 3-2 0,-4-2 1 0,1 1 15 16,0 2-23-16,-3-2-4 0,3-1-8 0,-2-2-5 15,0-1-14-15,2 0-14 0,1-4-3 0,0 1 0 16,0 0 6-16,4-4 10 0,1-3-10 0,2 1 14 15,-2-3-3-15,4-3 1 0,2-3-2 0,1-2 6 16,-2-4 4-16,1-3 13 0,2-4-10 0,1-2 4 16,-2-4 2-16,-1-1 3 0,2 0 4 0,-1-4-6 0,2 4 11 15,-5-6 2-15,4 3 1 0,0-3 16 0,1 6-5 16,-2-1 8-16,-3 5 9 0,-2 7-4 0,-1 4-1 16,-2 0 3-16,1 2 5 0,1 5-4 15,1 1-12-15,-1 5 1 0,-2 0 4 0,3 4 3 0,-1 6 1 16,2 1-1-16,1 4 3 0,-1 3-2 0,1 8 9 15,-1 0-3-15,1 1-1 0,-1 0 0 16,-3 0 1-16,2 0-5 0,-3 1 4 0,1-1-2 0,-3 1-7 16,-1-3 3-16,-4-2 1 0,-2-4-3 0,-3-3 9 15,-2-2-16-15,-1 1 2 0,-2 0 2 0,-4-2-5 16,-1-2 0-16,-2 0-6 0,-1-2 5 0,0 1-14 16,-3-8-31-16,2 0-27 0,-3-3-41 0,1-1-38 15,-2 0-58-15,-5-4-65 0,5-1-94 0,-5-8-975 16,0-1 443-16,4-4 294 0</inkml:trace>
  <inkml:trace contextRef="#ctx0" brushRef="#br0" timeOffset="34963.498">26858 7652 39 0,'9'-24'259'0,"-4"7"-8"0,-1-2-4 15,-2 1-1-15,1 1 12 0,-3 0-1 0,-3 5-3 16,0 3-13-16,-4-3-24 0,2 4-3 0,-4-1-18 15,-6 4-12-15,-2 2-15 0,-4-1-14 0,-10 4-11 16,-2 1-16-16,-2 6-14 0,3 3-10 0,-6 1-13 16,5 3-11-16,2 1-6 0,3 6-21 0,0 1 10 0,5 5-8 15,-3-1-4-15,7-1-6 0,1 4-20 16,4-3-7-16,5 1-16 0,4-1-6 0,6-1-6 16,7 2-6-16,1-11-4 0,6 7-11 0,3-5 6 0,0-6-1 15,1-2-2-15,2-3 14 0,1-2-8 16,4 0 3-16,2-7 2 0,2-1-4 0,-1-6 9 15,2-1 4-15,-2-5 2 0,1-3 13 0,-2-3 1 16,-1 0 6-16,0-1 14 0,-1-2 7 0,-1 5 8 0,0-5 4 16,-2 2 31-16,-5 1 5 0,2 3 8 0,-4 5 2 15,-2 0-4-15,1 3-12 0,-1 4-5 0,-2 0-8 16,4 5-6-16,2 2-6 0,4 3 3 0,5 5 0 16,-3 2-2-16,-1 6-3 0,5 3-2 0,-3-1-8 15,-3 5 0-15,-1-5-3 0,-2 5 6 0,0-1-13 16,-5 3-2-16,0-3-1 0,-2 0-2 0,-4 1-1 15,-2-7 0-15,-5 2-6 0,-1-1 2 0,-1-1-4 16,-3-1 0-16,-1 0 4 0,-3-2-3 0,-1-5 0 16,3 1-3-16,-5-3 9 0,4-3-2 0,-2 2 3 15,0-4 0-15,-2 0 3 0,2-4 5 0,-3 0 0 16,3-5-1-16,3-3-8 0,1-6 0 0,5 0-3 0,1-10-3 16,9-1-2-16,4-6 0 0,13-9-9 0,10-3-1 15,3 5-7-15,24-21-15 0,4 9-9 0,-15 17-14 16,31-8-3-16,-29 17-37 0,8-3-30 0,20-1-43 15,-27 12-55-15,-6 4-37 0,1-2-70 0,-1 3-79 16,-18 6-1046-16,-4 0 480 0,-11 2 320 0</inkml:trace>
  <inkml:trace contextRef="#ctx0" brushRef="#br0" timeOffset="36413.088">11187 10585 193 0,'-4'-17'269'16,"4"7"-16"-16,0 0-3 0,0 2-13 15,0 1-22-15,-2 2-18 0,2 1-20 0,0 4-17 16,0 0 1-16,0 0-7 0,6 15-2 0,-4-5-3 0,2 6-8 16,1 4-3-16,3 6-5 0,-4 2-18 0,1 1-8 15,0 2-1-15,-4 0-9 0,3 6-14 0,-4-6 2 16,1 2-10-16,2-1-1 0,-6 2-8 0,2-1 4 16,-3 0-19-16,-2-1-4 0,-2 0-4 0,3-3-5 15,0-7-5-15,-1-4 0 0,2-7-8 0,0-1 0 16,0-1 5-16,3-3-3 0,-2-2-7 0,3-4 2 15,0 0-5-15,-5-11 9 0,4-4-16 0,-2-5-1 16,2-6 1-16,0-6 1 0,1-1-5 0,-1-15 9 16,-1-4-8-16,1-2-7 0,4 2 5 0,0-4-1 15,-1 1-1-15,2 2 1 0,1 2 4 0,1 1 5 0,-1 16 0 16,0 1-1-16,0 5 7 0,3 2 10 16,-3 10 1-16,-1 3 3 0,1 4-15 0,-2 2-9 15,3 5 10-15,-1-1-5 0,9 6 2 0,-5-1 4 16,9 8 0-16,4 7-3 0,-1-1-1 0,0 6-3 15,2 1 1-15,-3 3 2 0,3-2-7 0,-1 3 3 16,5 13-1-16,-8-13-3 0,3 3 1 0,-3 1-3 0,4-3 18 16,1 1-21-16,0-2 5 0,0-2-1 0,1-4 0 15,-1-1 1-15,3-6 0 0,0-2 0 0,0-4-1 16,-9-5-1-16,1-2 1 0,0-1-3 0,-6-4-10 16,5-4 17-16,-3-5-8 0,0-2 5 0,2-8-2 15,-2-3-2-15,1-3-2 0,-6-4 3 0,4-15-2 16,-1 1-2-16,-4-2-1 0,-4-2 5 0,-1 0-13 15,-3-1 11-15,-1 5 6 0,0 11-9 0,-1 6 2 16,-2 5 4-16,-2 0-3 0,0 10-4 0,-4 6 4 16,4 2-3-16,-4 4-4 0,-4 4 0 0,4 1-16 15,-5 8-7-15,-2 4-27 0,1 2-18 0,-4 7-17 16,3 6-18-16,4-3-20 0,3 3-16 0,7 1-26 16,4 0-20-16,6 0-16 0,2 0-21 0,7-2-26 15,3 1-38-15,-6-3-698 0,9-1 330 0,-2-3 220 0</inkml:trace>
  <inkml:trace contextRef="#ctx0" brushRef="#br0" timeOffset="37188.392">12350 10594 23 0,'9'-5'228'16,"-3"1"-9"-16,2-1-17 0,-3 3-13 0,-1-1-12 16,1 3-12-16,-5 0-2 0,0 0-6 0,9 4-2 15,-8-3-9-15,3 8 2 0,-3-1-9 0,3 5-8 16,-3-1-11-16,0 2-9 0,2 3-11 0,-2-3-11 15,3 1-6-15,-1-3-11 0,3 4-6 0,-1-4-5 16,7-1-9-16,-6-1-3 0,2-4-4 0,3 0-4 16,1 0-5-16,-1-5-5 0,2 1 1 0,1-6-3 15,4-5-5-15,0-1 1 0,-3-2-3 0,7-10-2 16,-8 1 0-16,4-4-1 0,-5-1-4 0,-3-2-5 16,-1-1 3-16,-3-6-2 0,-2-1-1 0,-3 3 5 15,-1-2 3-15,-2 4 0 0,-2 1 14 0,-1 4 7 16,-3 8 0-16,-3 1-6 0,-2 4 2 0,-1 3-4 15,-3 3-1-15,-2 5-5 0,0 2-3 0,-3 5 1 16,-9 4-4-16,2 3 4 0,1 3-10 0,1 2 3 16,-1 1-4-16,5 0-6 0,5 1 1 0,4-5-2 0,5 2 0 15,4-2-4-15,5-2 0 0,0-2-1 0,5-1 4 16,4-2-5-16,4 1 5 0,2-3 0 0,7-1-4 16,5-4 0-16,1 0-2 0,1-4 2 0,3 0 1 15,0-2-2-15,0-3-6 0,-1-1 10 0,1 0-1 16,0-2 1-16,0 2 0 0,2-4-1 0,-2 6-1 15,0-3-2-15,-1 5 3 0,-1-2 3 0,-1 6-1 16,-7 2-4-16,7 2 7 0,-8 2-3 0,-1 2 4 16,5 3-4-16,1 2-2 0,-11 3 6 0,4-3-2 15,1 6 1-15,-1 2-6 0,-4-5 3 0,-1 1 1 16,0-1 0-16,3 7 4 0,-5-5-9 0,-3-1 6 16,2-4-3-16,1 4-4 0,-4 2 4 0,-3-8-3 15,5-2 3-15,-2 1 3 0,-3-3-1 0,0-4-1 16,2 0 1-16,0-1 3 0,-1-2 1 0,2-3 3 15,4-9 9-15,-3 0-11 0,0-2 14 0,1-8 3 16,0-2 9-16,-1-2 9 0,-1 0 1 0,-2-3-3 16,0-5 1-16,1-11 2 0,-3 12-3 0,2-12 7 0,-6 13 1 15,4 0 21-15,-4 0 0 0,3 8 11 0,0-3 1 16,-6 4 12-16,3 8 6 0,0 5-2 16,0 2 1-16,-2-1-3 0,1 6-10 0,1-2-10 0,0 7-12 15,3-4-2-15,-3 4-11 0,0 0 2 0,-6 13-3 16,3-1-4-16,1 0-7 0,0 7-3 0,0-1-3 15,0 2-2-15,2 6-2 0,-3 0-3 0,3 1-5 16,2 1-1-16,0 0-3 0,3 3-2 0,-1-2 2 16,0-2-4-16,3 2 1 0,2-3-2 0,0 3-2 15,4-4 0-15,-4 0 3 0,3 3-8 0,4-5 2 16,1 2-2-16,1-1 1 0,1-1-2 0,-6-2-2 16,1-7-1-16,1 2-9 0,-2-3-14 0,2 0-12 15,-4-1-14-15,2-1-32 0,-5-3-35 0,-1-3-31 16,-1 3-31-16,0-4-28 0,-2 0-22 0,1-3-23 0,-2 3-37 15,-2-1-57-15,-1-3-1122 0,0 0 488 0,0-11 326 16</inkml:trace>
  <inkml:trace contextRef="#ctx0" brushRef="#br0" timeOffset="37427.777">13197 10328 97 0,'-20'-2'345'0,"4"-3"-36"0,2 2-33 0,3 2-26 15,2 0-27-15,2-1-20 0,7 2-22 0,-6 0-12 16,6 0-11-16,0 0-11 0,0 0-2 0,22-7-2 16,-6 4 3-16,3-1-1 0,3 1-5 0,9-5-8 15,-2 2-5-15,0 0-13 0,-1 0-11 0,0 3 4 16,-7 0 4-16,-3-1-29 0,-4 3-10 0,-2-1-7 16,-2 0-6-16,-5 2-8 0,3 0-2 0,-1-2-9 15,-7 2-14-15,9 0-25 0,-9 0-31 0,0 0-42 16,-1 6-43-16,-7-1-69 0,-2 2-83 0,-8 3-917 0,0 0 396 15,-2-2 262-15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1290.03943" units="1/cm"/>
          <inkml:channelProperty channel="Y" name="resolution" value="2064.7133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1-25T11:17:59.58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4122 3777 140 0,'0'-28'137'0,"1"-3"-20"0,3 6-5 15,1-2-10-15,-2 6-5 0,0 3 2 0,5 0-11 16,-4 1 6-16,1 0 15 0,-1 5-8 0,0-2 9 16,0 4-1-16,-1-1 4 0,2 3-7 0,-3 1-3 0,-2 4-15 15,1 0-3-15,1 1-2 0,-2 2-4 16,0 0-2-16,12 11 10 0,-8 0-8 0,1 4 1 15,4 10-7-15,-5 3-2 0,0 7-5 0,-1 12-5 16,-3 3-2-16,-1 3-4 0,-1-1 1 0,0 5-9 16,-2-3-5-16,-2 2-6 0,1 1-1 0,1-4 6 15,0 0-14-15,3-3 2 0,1-4-6 0,3 0-2 16,1-12 0-16,3 2-3 0,-2-4 2 0,2-2-7 16,3 0-3-16,5-4 1 0,-6-1 0 0,0-8-4 15,5-3-1-15,-1-1-4 0,2-4 0 0,2-5 0 0,2 0 0 16,3-5 4-16,6-6 4 0,-4-5-8 0,2-4 1 15,1-3 0-15,-2-3 3 0,-1-4-6 16,2-3 0-16,-4 3 2 0,-2-6 1 0,-2 0 1 16,-3 1-5-16,2-1 3 0,-3 3 3 0,-2 6 1 15,-2 5 4-15,-3 4 7 0,-1 5 2 0,-3-2-3 0,1 6-1 16,1 1-9-16,-4-1-1 0,2 4 1 0,-3 1 9 16,0 0-2-16,15 10-4 0,-7 1 0 0,1 3-2 15,1 1 0-15,3 2-2 0,-3-1 0 16,3 6 4-16,5-1-4 0,1 2 1 0,-1-1 0 0,2-4-3 15,2-1 1-15,5 0 1 0,-4-4 3 0,5-5-2 16,4 1 1-16,0-6 2 0,1-3-1 0,2-3 3 16,2-6 0-16,-1-1-5 0,-2-3 3 15,2 1-3-15,-3-7 9 0,10-7-9 0,-16 4-1 0,-5 1 1 16,1-4-2-16,-1-2 3 0,-11 1 1 16,6-6-9-16,-7 3 7 0,-3-3 5 0,-5-1-9 0,-3-1 1 15,-3 2 0-15,-1 2 3 0,-7 2-3 0,-2 2 6 16,4 10-3-16,-5 3-2 0,-1 2 2 15,-3 5-7-15,0 3 2 0,-1 3 5 0,-2 4-6 0,-6 1 0 16,1 8 0-16,8 6-3 0,-3 3 2 0,9-3 0 16,-1 6-3-16,5 4 13 0,4 0-11 0,5 2 0 15,4 2 0-15,5 2 2 0,10 10-1 0,-1-1 8 16,5 0-5-16,5 0-1 0,-1-2 0 0,1 3 2 16,4 1-1-16,0 5 0 0,0-1 0 0,-4-6-3 15,1 2 3-15,-1 2 1 0,-3-3-3 0,-3-3-1 16,-3 5-2-16,-3-1-7 0,2-1 1 0,-6-11 1 15,-6 2-4-15,0-2 0 0,2-5-9 0,-5-1-3 16,-2 2-4-16,-1-10 1 0,0-6 3 0,0-2 5 16,0-6 2-16,0 2 1 0,-1-4 2 0,-3-4-2 15,4 0 4-15,0 0 3 0,-13-13-4 0,4-1 6 16,5-6 2-16,-1-9-6 0,0-2 3 0,2-1 1 16,2-5 2-16,2-15 1 0,7 6 2 0,-4-2 0 15,4 2 2-15,-1 9-1 0,6-9-1 0,1 0-1 16,-1 0 7-16,5 3-1 0,1-1 0 0,-6 10-3 15,1 2 1-15,8-11 5 0,-10 14 3 0,1-2-2 16,0-1 2-16,2-1 3 0,-2 3-2 0,-4 0 1 16,1 2 0-16,-6 8 4 0,5-5 2 0,-4 9 8 15,-1 7 3-15,-3-4 23 0,2 6-14 0,-1 2 0 16,2-1-5-16,-1 1 0 0,-2 1-8 0,-1 1-1 16,0 3-4-16,0 0-6 0,0 0 0 0,0 0 10 15,0 0-12-15,-4 12-2 0,4 5 1 0,-4 4-6 16,-2 4 1-16,5-2-1 0,-2 4 1 0,3 0-3 15,3-3 3-15,-3 3-3 0,1-8 8 0,3 1-24 16,5-2-11-16,-3-4-7 0,3 2-4 0,1-2-4 16,2-1-3-16,-5-5-1 0,4-1 7 0,0-3 5 0,-1-1-2 15,3-4 8-15,0-3-2 0,2-4 2 16,-1-4 8-16,2-2-2 0,4-8 3 0,-2-5 3 16,-1 2 2-16,-3-5 3 0,-3-1 0 0,1-2 6 15,-2-12 2-15,-2 9 5 0,-1-10 12 0,-1 13 8 0,-3 1 12 16,1 4 6-16,-1 0 19 0,-2 11 21 0,0 2 20 15,-1 4 6-15,0 5-8 0,0 0-13 16,0 0-12-16,0 1-12 0,0 1-10 0,0 4-3 16,0 0 0-16,4 14-11 0,-4-2-2 0,3 5 1 0,0 2-9 15,4 10-3-15,-2-3-5 0,2 2 2 0,4 0-5 16,0-1 5-16,3 2-2 0,4 0-6 0,-2 0-5 16,5-6-16-16,2-1 1 0,-1-2-29 15,4 0-12-15,0-8 10 0,1 2-17 0,5-7-6 16,0-1 0-16,4-10-6 0,5-2 3 0,9-5 0 0,-2-2-2 15,-11-2 0-15,-1-2 6 0,-8-2 3 0,14-10 4 16,-14 5 8-16,-5-3 1 0,-1-3 0 0,2-10 5 16,-7 7 4-16,-3 1 4 0,-5-1 8 15,-4 3 5-15,-1 1 13 0,-2 9 18 0,-4 1 10 0,2 4 4 16,-4 1 6-16,0 4 3 0,-1 1-1 0,-3 1-4 16,-2 4-8-16,0 8 2 0,-10-2 2 0,-4 11-9 15,-5 3 1-15,1 1 0 0,2 11-7 0,-8 8-1 16,11-7 14-16,-6 9-17 0,8-7-2 0,8 0 4 15,4 0-7-15,4 1-5 0,2-2-10 0,3-1-13 16,8-2-13-16,0-2-14 0,0-7-13 0,4-1-13 16,0-4-3-16,1 0 1 0,3-2-4 0,2-6 0 15,0-4 3-15,3-1 3 0,-2-6 6 0,0-2 5 16,-1-4 6-16,1-6 5 0,-1-4 10 0,1-5 4 16,-5-5 8-16,0-14 12 0,0-2 6 0,-6-3 5 15,1-2 7-15,-3-5 5 0,-3-2 7 0,-2 0 11 16,-1 2 4-16,-1-24 10 0,-2 29 7 0,-3 2 14 15,2 4 19-15,0 14 20 0,0 2 42 0,-1 4 20 16,4 10-4-16,-3 5-3 0,4 0-21 0,-2 5-20 16,-1 0-12-16,3 4-10 0,0 3-8 0,0 0-8 15,-5 20-13-15,5-2-2 0,0 11-2 0,0 5-9 16,0 1-3-16,0 20-2 0,5-6 11 0,-5 0-18 16,9 4 1-16,0-5-7 0,2 2-4 0,2 1-2 15,5-2-8-15,0-3-18 0,9 0-29 0,-8-13-10 16,5 6-28-16,-5-10-23 0,3-2-17 0,-3-2-11 15,4-7-3-15,3-3 6 0,-7-8-4 0,-1 0 9 16,4-6 7-16,-2-5 7 0,5-4 16 0,-1-6 10 16,-3-6 4-16,-2-5 10 0,0 2 4 0,-3-6 7 15,-3 1 11-15,-4-1 10 0,1-1 26 0,-1 4 14 16,-4 0 12-16,-1 7 11 0,-1 7 23 0,-1 3 12 16,-1 1-4-16,0 1-6 0,1 2-9 0,-2 0-10 15,1-1-6-15,-1 6 3 0,0 0-5 0,0 0-9 16,3 23 0-16,-3-7-2 0,0 2-3 0,1 10-2 15,2-3 1-15,2 2-10 0,-1 1-6 0,1-1-17 16,6-4-11-16,-2-5-16 0,5 6-18 0,-2-7-15 0,2-1-5 16,-2-3-7-16,3-3-3 0,1-2 3 0,-6-4 10 15,3-1 9-15,1-3 5 0,4-8 8 16,-1-4 7-16,-1 1 3 0,0-12 6 0,-1-2 9 16,-4-2 15-16,-2-7 1 0,3-13 7 0,-7 1 5 15,-1-4 6-15,0-6 7 0,-6 2 12 0,2-3 0 16,-1 1 9-16,-4-2 5 0,0 5 2 0,1-2 11 0,-4 2 9 15,5 5 21-15,-6 15 18 0,3-1 10 16,-1 6 11-16,-2 2-1 0,5 9 1 0,-2 3-15 16,0 3-4-16,0 1-21 0,1 2 1 0,0 4-5 0,1-1-18 15,3 5 2-15,1 0-12 0,-9 14-9 0,0 3 1 16,0 12-6-16,1 3-1 0,3 4-4 16,0 12-2-16,0 0 5 0,5-1-5 0,1 0-1 15,8 2-11-15,-1 0 4 0,1-2-13 0,1-12-10 0,3 9-5 16,0-12-12-16,2 2-20 0,0-5-8 0,3-2 9 15,0-2-33-15,0-2 11 0,2-6-10 0,-3-5 0 16,2-3 9-16,2-4 3 0,-1-2 7 0,2-6 8 16,-1-2 1-16,8-4 7 0,-4-6 1 0,-2 3 4 15,0-5 3-15,-4 0 6 0,-5 0 7 0,-1 3 10 16,-3 0 20-16,-1 0 2 0,0 7 7 16,-5 0 6-16,1 3 6 0,-1-3-6 0,0 2 1 15,0 2-10-15,-4 3 3 0,4 0-6 0,-4 0 0 0,6 12-1 16,-5-4-2-16,3 2-5 0,-4 6 8 0,3 1-5 15,-1 7 3-15,2-3-7 0,1 3 10 0,-1-6-10 16,3 2-6-16,0-2-12 0,1-1-2 0,1-2-12 16,1-3-1-16,1 0 7 0,-2-3-12 0,1-3 5 15,2 1 1-15,2-7 3 0,4 1 5 0,-3-3 3 16,2-2 1-16,1-2 6 0,-8-1-5 0,5-5-1 16,1 1 8-16,-2-3-1 0,-4-1 0 0,4 1 8 15,-4-3 0-15,0 2 6 0,0 1 10 0,-3 6-3 16,1 1 7-16,-4 2-1 0,-1 1-3 0,1 0-6 15,0 0 1-15,-4 4 2 0,6 0 7 0,-6 0-2 16,5 6-1-16,-1 1 1 0,-2 3 12 0,2 5-18 16,-2 2 2-16,1-4-1 0,-2 6-2 0,2 1 2 15,-1-1-3-15,-2 0-5 0,0 6 3 0,0 1-4 16,0-7-10-16,-2 8-22 0,0-8-35 0,2 8-29 16,0-4-56-16,-1 2-82 0,-2-5-105 0,-2-6-739 15,-1-2 359-15,-4-5 238 0</inkml:trace>
  <inkml:trace contextRef="#ctx0" brushRef="#br0" timeOffset="129.196">7474 3960 4941 0,'-9'-15'80'0,"3"5"-95"0,5-1-41 0,4-1-17 16,6-3 5-16,8-4-25 0,10-5-3 15,13-6-13-15,6 4-27 0,1 1-66 0,2 2-54 16,3 0-77-16,-2 0-863 0,-14 7 400 0,12-8 264 0</inkml:trace>
  <inkml:trace contextRef="#ctx0" brushRef="#br0" timeOffset="1634.091">9656 3480 50 0,'9'-7'324'0,"1"2"-33"0,-1 0-30 16,-2 4-28-16,0 2-22 0,6 2-19 0,-4 4-13 15,5 7-20-15,-5 1-9 0,5 10-13 0,0-4-8 16,-2 8-10-16,-1-1-8 0,-2 0-6 0,3 6-4 16,-5-1-11-16,0 1-1 0,-1 3-10 0,-2-3-8 15,-3 1-4-15,3 0-7 0,-3-1-5 0,-1-4-7 0,2 1-3 16,-1-5-6-16,-1 3-3 0,-1-12-2 15,2-5-5-15,-1 1-1 0,0-5 6 0,0-2 2 16,3 1 30-16,-3-7-10 0,0 0-6 0,-7-14-5 16,3-3-3-16,-2-10-9 0,1-7 1 0,-7-12 4 15,2-3 4-15,1-3-1 0,-2-4 0 0,0-3 1 0,0 3-3 16,-2-1 11-16,4-1-1 0,-3 0 3 0,6 7 11 16,-3 1 7-16,4 18 8 0,-1 1 9 0,3 5-10 15,-1 8 0-15,4 2-11 0,-1 5-9 16,1 4-11-16,0 2-8 0,0 0-17 0,5 2 7 0,0 3 0 15,-5 0 3-15,18 8-8 0,0 2-19 0,5 7 14 16,-2 4-4-16,0 3 0 0,1 3-1 0,-3 3-3 16,2 0 1-16,-5 2-1 0,2 0-3 0,-4-1 10 15,-2 3-11-15,-1 0-6 0,-1 1-3 0,-1-2 8 16,-5 0-22-16,5-1 4 0,-5-2 0 0,1-2-3 16,-4-3-4-16,3-5-11 0,0-4 1 0,-3-2 4 15,2-5-12-15,1 2 5 0,2-2-2 0,2-1 7 16,1-3 6-16,6-4 0 0,2 2-3 15,3-6-16-15,7-3 4 0,2 1 11 0,-1-7-5 0,0 1 2 16,2-3-4-16,-2 0 6 0,-2-2 1 0,0-2 3 16,1 0 12-16,-4-2-10 0,0-1 2 0,-4 3 1 15,-1-5-8-15,0 3 5 0,-4 4 5 16,-5 2 14-16,-1-1-13 0,-2 3 1 0,-1 2 6 0,-2 0-4 16,-2 1 3-16,-4 2 1 0,2 2-4 0,-1-3-4 15,-2 4 5-15,-5 4 3 0,0 0-2 0,-4 3 2 16,-6 3-12-16,1 4 4 0,-4 4 5 0,1 3-3 15,-1 2 0-15,5 2-6 0,1 3-6 0,3-1 0 16,3 7-20-16,3-4-13 0,5 0-16 0,3-1-11 16,2-5-3-16,7 3-3 0,-3-6 2 0,6-1 0 15,3-3 10-15,2-3-6 0,7 5 2 0,-5-10 2 16,11 2 4-16,-3-5 1 0,2-2 7 0,-4-4 11 16,0-2 2-16,1-2 11 0,-8 0 2 0,0 0 13 15,-1-4 9-15,-4 1 16 0,0-4 10 0,0 1 19 16,-1-3 11-16,-1 1 8 0,-1-1 18 0,1 1 13 15,-5 0 7-15,1 0 17 0,-4-2 2 0,0 1 8 16,-2 0-7-16,-2 5 17 0,-4-5-4 0,0 2 0 16,-1 1-11-16,-2-3-13 0,-1 2-9 0,-1 1-3 15,-2 1-17-15,-1-3 14 0,2 4-10 0,-3-1 0 16,4-1-7-16,0-1-4 0,-4-1-10 0,4 0-7 16,0-1-2-16,2-1-2 0,0 0 1 0,1 0-7 15,3-2-2-15,0-5-7 0,0 0 7 0,0 9-8 16,3 2-6-16,0 1-2 0,2 2 2 0,-2 1-1 15,0 5-6-15,1-2 2 0,-1 4-6 0,-1-1-4 16,2 1-2-16,-1 3-3 0,0 0 5 0,10 7 0 16,-6 4-1-16,1 0 3 0,1 9 6 0,2 5-1 0,0 1-15 15,-3 3 18-15,3-1 0 0,-2 1 0 16,-1 3-20-16,7-3 26 0,-8 1-3 0,1 2-6 16,1-5 1-16,3 0 3 0,0 3-2 0,0-2-1 15,0-2 1-15,0-1-3 0,-3-7 1 0,3-1-2 0,0-3-4 16,-2-5 2-16,-1-1 3 0,1-1-2 15,1-5 7-15,3 0 0 0,-5-4-2 0,4 1-2 16,0-6 4-16,4-5 0 0,-1-2-2 0,1-7 4 16,3-3-7-16,1-1 6 0,-4-1-4 0,5 0-16 0,-2 0 20 15,0 3-6-15,-1 1-3 0,-2 8 4 0,-7 1-1 16,1 4-1-16,0 2 0 0,-2 4-6 16,-5-4-8-16,2 4 1 0,2 2 8 0,-5 1-2 0,0 0 2 15,9 11-3-15,-8-1 2 0,2 2-1 0,-3 9 6 16,2 2-1-16,0 2 0 0,-4 0-3 0,2 3 14 15,2 1-11-15,0 1 3 0,2-1-4 0,0 0 5 16,1 0-8-16,4 0 1 0,0-2-23 0,1 0-17 16,3-4-10-16,1-7 0 0,-1-2 11 15,2-3-5-15,-1-1 10 0,1-4-2 0,2-2 10 0,-4-4 2 16,0 0 3-16,-2-5 14 0,5-3-6 0,-3-4 6 16,-1-2 4-16,7-6 2 0,-6-4 3 0,1-2-6 15,-4-4 2-15,1-1 3 0,-5 2 2 0,3 0 1 16,-3 3 12-16,-2 8 21 0,-3-1 11 0,-1 3 15 15,0 3 4-15,-2 4-2 0,-3 0-4 0,-4 2-3 16,0 3-6-16,-4 2-4 0,-10 2 1 0,-4 2-6 16,-3 7-5-16,-4 0-3 0,2 2 0 0,2 5-5 15,-1-1-3-15,4-2-3 0,3 2-7 0,1 1 2 16,10-1-3-16,2-2 3 0,3-2-9 0,2 4-20 16,3-3-29-16,3-3-25 0,5 2-28 0,-1 1-43 15,4-4-56-15,3 0-68 0,8-2-79 0,-1-2-944 16,12-5 429-16,-1-3 286 0</inkml:trace>
  <inkml:trace contextRef="#ctx0" brushRef="#br0" timeOffset="1804.414">12048 3460 106 0,'7'-1'313'0,"2"1"-31"0,3 0-31 0,1 0-23 15,1-3-23-15,3 2-28 0,-2 1-35 0,3-1-38 16,1-2-50-16,-6 3-53 0,6 0-59 0,-6 0-52 16,0 4-54-16,-4 0-347 0,-4 1 171 0,-1 2 112 15</inkml:trace>
  <inkml:trace contextRef="#ctx0" brushRef="#br0" timeOffset="1933.107">12103 3682 138 0,'-4'6'236'0,"4"1"5"0,4-1-1 16,1 3-9-16,4-3-30 0,4-1-16 0,4 1-24 15,12-6-36-15,0 0-59 0,1-4-91 0,4-2-110 16,-2 2-421-16,3-6 186 0,-2 2 124 0</inkml:trace>
  <inkml:trace contextRef="#ctx0" brushRef="#br0" timeOffset="4315.936">9149 5651 57 0,'-9'-31'261'0,"-4"2"-7"0,-1-1-6 16,1 5-17-16,3 8-11 0,1 1 6 0,-4 5-15 16,-2-2-12-16,0 8-11 0,-3-1-14 0,1 5-16 15,-3 6-9-15,-7 7-4 0,-1 5-5 0,-12 14-7 16,4 7-2-16,-2 5-18 0,1 5-3 0,1 2-15 16,-11 21-8-16,16-17-12 0,7 1-6 0,-7 23-6 15,9-23-5-15,10-2 3 0,3 1-12 0,8-2-4 16,3-4-3-16,5-1-7 0,6-14-5 0,9 13-7 15,-3-17 0-15,17 7-5 0,5-4-9 0,4-7-3 16,7-5-10-16,-2-10-6 0,0-2-2 0,2-4-6 16,4-5-7-16,-1-6-2 0,2-3-2 0,-1-5-8 15,-4-3-4-15,-1-7-4 0,-2-4 7 0,-1-3-6 16,-7 1 1-16,1-8 8 0,-6 0 1 0,-1-2 6 16,-7-5 4-16,-3 1 3 0,-3 1 4 0,-8 12 10 15,-3 3 13-15,-1 1 14 0,-4 3 20 0,-1 0 8 0,-3 8 0 16,-2 0 9-16,0 6 7 0,-2 1 4 15,2 4-2-15,-2 0-14 0,-1 4-6 0,3 2 7 16,0 0-14-16,-15 8-10 0,5 5 1 0,-1 2-4 0,-3 7-1 16,0 6-2-16,3-1-2 0,2 3 4 0,0 3-10 15,4-4 1-15,1 5-4 0,3-4 2 0,2 1-2 16,4-2-8-16,0-3 2 0,3 1-5 16,1-9-10-16,3-2-2 0,1-2-5 0,4-1 0 0,-2-5-3 15,3 0 3-15,1-5-3 0,3-3-1 0,-3-3 5 16,4-1 1-16,3-8 0 0,-2-3 0 0,-1-6 2 15,1 1 5-15,-3-4-8 0,-2-1 9 0,1-4 2 16,-3 0 0-16,0 0 1 0,-2 3 6 0,-1 6 8 16,-5 1 12-16,-4 5 10 0,0 4 4 0,0 2 8 15,-1 1 4-15,0 2-10 0,-3 1-7 0,3 0-8 16,-4 3 6-16,0 1-5 0,0 0-1 0,8 8 5 16,-7 1-4-16,2 7-4 0,2 2 7 0,-4 0-5 15,3 0-5-15,1 8 3 0,0 1 0 0,7-3 0 16,1 0-6-16,0 0-1 0,3 1-9 0,-1-4 7 15,2 0 0-15,4-3-6 0,-7-6-7 0,4-1-8 16,0-5-1-16,1-1-3 0,4-1 2 0,-2-3-3 16,0-3-1-16,1-3-3 0,-3-4-2 0,6-3 0 15,0-5 0-15,-7-6 3 0,0-1-5 0,-3 0 4 0,-2-5 7 16,-4-5-2-16,1-14-3 0,-6 14 8 16,1-15-5-16,-5 3 2 0,0 12 15 0,-2 0-3 15,-2 1 2-15,-1 4 14 0,-4 0 8 0,1 7 2 0,-1 7 6 16,1 1-4-16,1 4 1 0,2 3 4 0,-3 2-3 15,4 0 1-15,-5 5-7 0,3-2 2 0,6 2-10 16,-8 5-3-16,3-1 3 0,2 1-4 0,2 4 2 16,1 0-6-16,4 5 4 0,2 0-5 0,4 3 3 15,2 6-1-15,1-6-2 0,6 4 0 0,-1 2-5 16,3-5 3-16,1 2-4 0,0 2 3 0,-3-1-6 16,3-3 2-16,1 3-10 0,-1-5-4 0,-3-1 0 15,4 2-15-15,-6-5 0 0,-2-4-10 0,-4 1-8 16,2-4 3-16,-1 3 3 0,-5-4 1 0,0-2-4 15,0 1 7-15,-1 0 5 0,-1-3-1 0,-5 0 2 16,6-6-4-16,-2-4 5 0,-1 0 8 0,-1-2-4 16,-2-7-1-16,0-8 0 0,0 1 5 0,-5 2 1 15,2-4 4-15,-2 0 3 0,1-4 0 0,1 1 4 16,-3 3 0-16,4 3 4 0,-4-1 4 0,3 9 7 0,0 0 15 16,3 6 3-16,-1 0 2 0,1 1 12 0,0 3-20 15,1 2 1-15,2 0-4 0,0 1-5 16,3 4 4-16,-6 0-1 0,14 9-2 0,1 3-5 0,-2 2 7 15,6 4-1-15,-1 4 9 0,1 2-10 0,-1-3-3 16,4 4 1-16,-3 0 4 0,5-4 2 16,-2 3-3-16,1 2-11 0,-1-1 4 0,1 1 6 15,-1-2-6-15,1 1 2 0,2-7-1 0,-2 0-6 0,-1-4 0 16,-3-6 8-16,0-3-11 0,0 2-1 0,2-6-8 16,-1-2-6-16,-2-2 6 0,1-1-1 0,-2-4-11 15,1-6 2-15,2-4 12 0,-2-5-7 0,-1-1-3 16,-4-2 0-16,-2-4-1 0,-1-1 14 0,-2-2-13 15,0-14 6-15,-2 11-5 0,0 2 7 0,-1 0 4 16,-3 1-1-16,-1 5 11 0,-2 9-3 0,-2 2 14 16,1 3 7-16,-1 3-5 0,-1 2 4 0,-2 2-4 15,1 5 7-15,-3 2-10 0,-4 4-2 0,-1 3 1 16,-6 7 0-16,-1 7 0 0,-3 1 1 0,5 4 1 16,-1 2-9-16,0-3 5 0,6 6-5 0,-1-3 3 0,6 1-4 15,-1 0-2-15,4 1-1 0,4 1-5 16,0-1-2-16,3-3-10 0,2-2-11 0,5 0-13 15,0-8-9-15,8 5-7 0,-6-10-7 0,7 0 0 16,1-6 4-16,8 0 1 0,0-10 6 0,1-2 6 0,-1-4 4 16,1-3 5-16,-3-5 3 0,1-3 6 15,-2-3 1-15,-3-5 6 0,-1-1 5 0,10-11 1 16,-12 10 8-16,5-13 6 0,3 3 5 0,-10 10 6 0,-2 2 11 16,1 0 10-16,-6 2 6 0,5 5 8 0,-4 8 5 15,-6 2 5-15,1 3-2 0,-1 1-7 0,0 5-1 16,1 3 1-16,-5 0-2 0,9 6 0 15,-8 5 2-15,3 4-4 0,-4 5 1 0,0 6-5 0,0 3-4 16,-4-1-4-16,4 4-2 0,-1 0-1 0,1-2-8 16,1 0 4-16,-1 4-3 0,4-4-21 0,0-1-19 15,1-1-17-15,4-1-16 0,1-3-14 0,6-5-6 16,-4-4-12-16,0-1-6 0,4-6 6 0,1-3 7 16,-4-2 7-16,6-4 9 0,0-6 7 0,-1-1 7 15,5-8 5-15,-4-2 7 0,1-6 9 0,-1-2 8 16,-6-4 7-16,0-3 7 0,5-14 7 0,-2 2 9 15,-2-5 10-15,-3-4 8 0,-2 2-5 0,1-4 8 16,-1-1 6-16,0 3 5 0,-1 5 15 0,2 0 20 16,-5 14 13-16,-1 3 4 0,1-2 8 0,-5 10 10 0,4 8 16 15,-4 2 6-15,0 2-5 0,1 5-15 16,2 1-14-16,-3 0-11 0,1 3-10 0,-1 3-5 16,0 0-2-16,9 17-3 0,-4-1-3 0,-1 9-7 0,1 0-5 15,-1 2 1-15,2 1-6 0,2 5-6 16,-3-1-3-16,2 3-1 0,-1 10-7 0,1-11-2 0,-3 2-4 15,7 10-1-15,-5-12-1 0,4-2-2 0,0 1-3 16,1-4-2-16,3 0-3 0,-1-7-8 0,2-1-9 16,-2-8 0-16,-1-1 0 0,2-4 3 0,-1-3 0 15,1-3-1-15,3-4 8 0,2-3-5 0,-2-3-1 16,-3-6 1-16,6-3-1 0,-3-7 0 0,-1-1-5 16,-3-3 6-16,6-17-1 0,-4 1 1 0,-3-2-1 15,-2-4 2-15,-2 0 7 0,2-5-13 0,-5-2 1 16,2 4 4-16,-6 2 7 0,3 1 0 0,-4 4 6 15,-4 12 8-15,-1 2 6 0,1 5 16 0,-4 1 17 16,2 9 22-16,1 3 17 0,1 2 0 0,3 4-7 16,-3 3-15-16,0 1-10 0,2 2-11 0,2 2-13 15,-8 9 7-15,0 5-6 0,3 3-3 0,-3 10-1 16,2 7-2-16,0 0-4 0,2 13-3 0,-1 0-4 16,4-9-4-16,1 9 5 0,3 0-7 0,3 0-4 15,0-11 0-15,0 1-3 0,3 9 1 0,-2-12 6 0,4 0-19 16,-1-2-15-16,3-2-15 0,1-3-29 15,4 1-17-15,4-7-16 0,2 0-41 0,3-4-54 16,2-5-69-16,3-2-56 0,-4-6-57 0,0-1-52 16,6-6-65-16,-13-4-1185 0,4-2 555 0,-4-6 372 0</inkml:trace>
  <inkml:trace contextRef="#ctx0" brushRef="#br0" timeOffset="4453.565">12497 5484 108 0,'-50'-12'452'0,"15"3"-35"0,5 1-32 0,8 3-43 15,9 2-37-15,3-1-31 0,1 2-29 0,5 2-23 16,4-3-24-16,0 3-21 0,14-12-15 0,7 5-27 16,8-8-32-16,7 3-40 0,14-7-45 0,2 2-63 15,-2 1-74-15,1 0-89 0,-1-1-113 0,-14 1-650 16,15-1 323-16,0 0 216 0</inkml:trace>
  <inkml:trace contextRef="#ctx0" brushRef="#br0" timeOffset="5983.019">14462 5213 390 0,'1'-12'367'0,"-1"2"-30"15,3 3-30-15,-3 0-31 0,-3 4-30 0,3 3-29 16,3-4-18-16,-3 4-18 0,0 0-10 0,4 17-13 15,-2-5-8-15,-1 0-11 0,2 5-10 0,2 9-10 16,-5-2-13-16,0 3-6 0,1 0-4 0,-1 0-10 16,0 0-8-16,-1-1-11 0,1 4 0 0,0 3 3 15,-4-2-21-15,3 0-1 0,-3 1-6 0,-2-3-7 16,2 0-2-16,0-3-3 0,2-6 11 0,-1-3-12 16,-1-5-3-16,4-2 6 0,-2-1-8 0,0-2 5 15,1-3 5-15,-2-4-3 0,3 0-9 0,-3-11-5 16,-4-6 5-16,2-7-6 0,0-7 5 0,1-4-3 15,-1-13-3-15,1-2 1 0,-1-7 3 0,0-2 3 16,3 2-4-16,0-1 1 0,0 1 8 0,0 1 2 0,2 5 22 16,0 3 9-16,0 14 5 0,2 1 5 15,-1 3 0-15,2 5 3 0,-2 6-6 0,0 3-5 16,0 4-7-16,2 4-8 0,1 1-4 0,1 2-11 0,-1 1-25 16,3 2 2-16,1 4-5 0,6 2-2 0,2 2-1 15,9 8-1-15,-5 5 3 0,3 0-3 0,-2 3 6 16,-2 5-2-16,-2-3 5 0,-1 5-8 0,-3-2 1 15,0 2 0-15,-7 5 2 0,-1-4-1 0,-1 5-3 16,-2-1 2-16,-2 2 4 0,1-2-4 0,0 0 2 16,3 0-4-16,-2-1 0 0,2-3-1 0,3-1-6 15,2-2-4-15,3-3-4 0,5-1 2 0,-2-7-1 16,8 1 0-16,3-6 0 0,2-1 2 0,3-4 0 16,2-3-2-16,1-3 0 0,2-3 0 0,1-3 2 15,-5-6 8-15,8 0-6 0,-6-1 2 0,3-5-6 16,-5 0 4-16,0-4 6 0,-4 0-2 0,-1-7 5 15,-2 1-8-15,4-11 8 0,-9 9-6 0,-2-1 5 16,-2 2 2-16,-4 0 9 0,-3 5-13 0,-5 5 7 16,-4 2 6-16,0 2-7 0,-4 1-7 0,0 2 6 15,-6 0 0-15,-4 2 1 0,-2 0-6 0,-2 5-1 16,-3 4 2-16,-8 2-5 0,-2-1 8 0,3 7-8 16,1 1-5-16,4 3-2 0,5 0-11 0,3 1-4 15,3 0-16-15,3 2-16 0,4 1-4 0,3 2-8 0,2-4-13 16,2-1-7-16,2-1 6 0,5 3 4 0,0-4 8 15,5-1 6-15,4 1 10 0,1-4 6 16,3 1 4-16,-3-3 7 0,11-1-2 0,-2 4 7 16,-2-5 6-16,-4 1 2 0,6 1 2 0,-5-1 5 0,-4 0 4 15,3 1-2-15,-4 1 0 0,4 1 3 16,-3 1 1-16,-2 2 5 0,0-1 0 0,-1-1 5 0,0 2-4 16,0 1 1-16,-7 0 1 0,3 0 0 0,1 1-4 15,-4-2-1-15,-4 0 4 0,3 0-18 0,-2-2-11 16,-2 0-7-16,1-1-1 0,-1-2 0 0,0-1-1 15,0 0 17-15,-3-2-1 0,-1-1 7 0,0 0-5 16,10-7 5-16,-6-4 4 0,-1-4 3 0,-1-1 2 16,1-5 6-16,1-9 9 0,1-4 6 0,-4 0 4 15,8-16 5-15,-3 3 1 0,2-1 5 0,-3-1 4 16,3-6 4-16,-1 3 16 0,2 4 8 0,-5 13 24 16,1 2 21-16,0 1 10 0,-1 8 20 0,-3 4 18 15,1 4 10-15,-1 7 0 0,0-3-14 0,-2 4-17 16,1 3-17-16,0 1-13 0,0 4-12 0,0 0-8 15,0 0-3-15,-4 21-8 0,0 0-3 0,-3 5-6 16,-1 3-7-16,3 2-3 0,0 0-6 0,1 1-4 16,0 3 0-16,2-1-6 0,3 1-2 0,0 3-1 15,7 6-2-15,-4 2-7 0,2-12-3 0,2 0-16 16,2-4-23-16,0 1-13 0,2-5-21 0,-1 0-4 16,1-9-2-16,2-2 2 0,-1-3-1 0,3-2 20 0,-3-6-9 15,5 0-1-15,-3-8 6 0,3-4 14 16,-1-4 0-16,3-7 5 0,-1-4-4 0,-1-1 15 15,3-3-2-15,-3-2 3 0,1-1 4 0,-4-2 12 16,4 5 9-16,-5-2 8 0,-2 4 4 0,-2 1 11 0,-1 7 5 16,-4 5 9-16,-1 2 8 0,0 0-11 0,1 3-4 15,-4 0-10-15,2 4-3 0,-2-1 0 16,-1 4-14-16,0 0 6 0,0 0 1 0,-6 20-4 0,-1-4-1 16,2 1-1-16,-4 9 3 0,0 1-3 0,3 2-7 15,-1 1 14-15,1 3-10 0,2 2 0 0,0-2-7 16,3 1-9-16,6 2-10 0,0-5-10 0,4-2-17 15,0-2 4-15,0-8-1 0,8-4 4 0,-4-2 4 16,4-2-5-16,0-4 11 0,-2 0 8 0,3-3 4 16,-4-4 15-16,3-4-14 0,0-3-1 0,0-3 11 15,4-8 1-15,-1-3 3 0,-2-4 6 0,1-2-4 16,0-5 9-16,-1 1 6 0,0-13-3 0,-4 10 10 16,-2-2 4-16,-4 2 9 0,0 3 16 0,-4 0 1 15,-4 5 7-15,0 8 13 0,-4 1-3 0,-3 0-6 16,-1 2 0-16,-4 2-14 0,-4 4-9 0,-2 3-2 15,-2 3-2-15,-11 3-3 0,-2 2-6 0,-2 1-3 16,3 5 0-16,-2 1-7 0,1 3-2 0,2 0 1 16,4 2-3-16,5 3-7 0,2-1-13 0,4-3-19 15,5 4-32-15,2-5-34 0,3 5-36 0,3 1-36 16,4 0-38-16,3 0-45 0,5 1-53 0,4-3-66 16,9-1-1083-16,5-3 482 0,1-6 322 0</inkml:trace>
  <inkml:trace contextRef="#ctx0" brushRef="#br0" timeOffset="6153.636">17041 5086 89 0,'7'-1'375'16,"-3"-1"-39"-16,-4 2-34 0,9-4-34 0,-4 3-28 15,0-2-20-15,8 2-23 0,1-2-18 0,4 1-22 16,0-1-27-16,1 1-36 0,1 2-34 0,0-1-48 0,-1 2-69 15,-1-1-70-15,-4 2-52 0,-4 0-587 0,0 1 256 16,-5 1 170-16</inkml:trace>
  <inkml:trace contextRef="#ctx0" brushRef="#br0" timeOffset="6299.871">17116 5280 78 0,'-4'11'300'0,"0"-4"-20"16,8 3-16-16,0-1-9 0,1 0-15 0,7-3-22 15,4-1-15-15,6 1-20 0,9-5-17 0,3-1-22 16,3-1-12-16,17-5-20 0,-4 3-41 15,0-9-61-15,-16 4-81 0,13-8-93 0,-11 6-643 0,-4-7 269 16,-1 0 178-16</inkml:trace>
  <inkml:trace contextRef="#ctx0" brushRef="#br0" timeOffset="7250.27">20392 3928 2429 0,'4'-24'92'0,"-1"-5"-60"16,2 3-18-16,-4 0 3 0,3 5 10 0,-4-3 5 15,0 0 11-15,3-3 2 0,-3 9 22 0,-4-3 12 16,0 3 12-16,0 3 6 0,0 3 5 0,-1 0 11 16,-9-1-1-16,5 4 1 0,0 1-5 0,-4 2 14 15,1 3-11-15,-9 0-13 0,2 6-9 0,-11 6 1 16,0 5-4-16,2 4-7 0,-3 4-4 0,-11 18-4 16,6-2-7-16,4 5-9 0,4 3-2 0,5-2-7 15,4 3-3-15,5 0-3 0,6-2-3 0,3 4-3 16,8 0-6-16,3-3-2 0,3 0 4 0,5-14-8 15,2 2-8-15,9 8 5 0,-1-12 0 0,10 5-16 16,-6-11-9-16,2-4-13 0,16 5-11 0,-10-10-14 16,15-4-4-16,2 0-3 0,-15-7 1 0,3-4-2 15,-3-5 12-15,1-5-11 0,12-3 22 0,-18-1-10 16,-1-4 0-16,-3-3 10 0,1-2 8 0,4-16 4 16,-6 3 13-16,0-5 3 0,-4-3 6 0,-2 0 20 15,-4 1 9-15,-4 10 4 0,-5-2 12 0,3 4 13 16,-4 4 39-16,-1 3 19 0,-3 7 11 0,0 1 11 15,-3 5 1-15,2 2-10 0,-2 2-12 0,0 0-15 0,-1 3-17 16,1-1-16-16,1 4-8 0,-2 1-6 0,0 0-5 16,2 9-6-16,0 0-8 0,0 8 0 15,-2 1-5-15,2 7-3 0,-2 2-1 0,-1 1-3 16,2 1-5-16,1 0 5 0,-4 1-9 0,1-2-3 0,1 5 1 16,-1-4-3-16,-1-2 0 0,2 1-7 0,0-9-1 15,-2 0-11-15,4 0-3 0,-2-4-7 16,0-2-5-16,3-3 2 0,-3-4 4 0,1-2 2 15,-1 3 5-15,2-4 6 0,-2-3 3 0,0 0-1 0,0 0-3 16,4-13 1-16,-1 1 1 0,1-7 1 0,4-9-2 16,-3-4 0-16,7-2 3 0,-2-14 0 0,5-6 8 15,-1 5-6-15,0-1 4 0,-1 0 11 0,2 3 6 16,-6 14 8-16,0-1 7 0,4 2 8 0,-4 6-1 16,-1 1 11-16,-2 10-2 0,2 3-4 0,-5 0 0 15,1 5-8-15,-1 0-7 0,-1 2-8 0,1 0-11 16,0 3 4-16,-3 2-3 0,10 2-1 0,-1 4-3 15,0 2-4-15,2 5 2 0,3-1-3 0,5 9 1 16,-5 0-1-16,4 3 3 0,0 1-2 0,0 1-7 16,-5 0 2-16,2 1 3 0,-2 2-2 0,2-3-2 15,-2 6-6-15,0-4-20 0,1 1-38 0,-4-1-38 16,0 2-54-16,-1-1-53 0,2 0-52 0,-6 0-44 16,-3-2-54-16,1 1-66 0,-1-2-70 0,-2-7-1096 15,-6-4 529-15,2-4 352 0</inkml:trace>
  <inkml:trace contextRef="#ctx0" brushRef="#br0" timeOffset="7395.308">21031 4282 59 0,'-14'-2'384'0,"4"-1"-39"16,2 1-41-16,3 1-15 0,-1 0-46 0,2-1-20 16,4 2-21-16,0 0-26 0,11-9-14 0,1 5-21 15,8-2-13-15,11-2-12 0,4 2-19 0,2-2-35 16,14 1-49-16,-15 2-69 0,-2 0-90 0,5 1-81 15,-5-4-612-15,-2 6 279 0,-12-8 188 0</inkml:trace>
  <inkml:trace contextRef="#ctx0" brushRef="#br0" timeOffset="8001.027">19608 5070 28 0,'-55'-4'333'0,"1"-1"-41"16,13 5-25-16,3 0-24 0,2-2-13 0,2 2-10 15,7 2-10-15,5-2-12 0,8 0-14 0,5 0-21 16,0 0-25-16,5 2-9 0,-1 1-11 0,5-3-9 16,14 8-3-16,4-4-10 0,17 1 2 0,17-1-3 15,13 1-2-15,34-5 6 0,4 3 2 0,3-7 3 16,4-2 1-16,3 1-4 0,3 0-11 0,-4 0-4 15,1-1 3-15,0 0-5 0,1 0-5 0,1 0-4 16,-5 0-4-16,-4 0-14 0,-9-3 1 0,-1 7-4 16,-5-4 5-16,-32-1-8 0,2 1 3 0,-2 0-9 0,-4-1-7 15,-3 2-2-15,-14 0-5 0,-2-1-5 16,0 2-1-16,-5 1-3 0,-3-4 0 0,-8 3-12 16,-1 1-27-16,-5 0-27 0,-2 1-49 0,-7 0-50 15,4 2-62-15,-3 2-69 0,-3 0-57 0,-3-2-974 0,-4 6 435 16,-6-1 290-16</inkml:trace>
  <inkml:trace contextRef="#ctx0" brushRef="#br0" timeOffset="8966.176">20382 5793 84 0,'0'-12'284'0,"0"2"-10"0,-2-2-11 16,-1 0-10-16,-1 3-12 0,-1-3-5 0,0 2-5 15,-1 1 3-15,-2 0-13 0,0 2-13 0,-1-2-21 16,-3 4-4-16,1-1 1 0,-2 3-8 0,0 1-9 16,-8 2-13-16,2 2-14 0,-3 5-7 0,-6 4-10 15,1 5-5-15,-1 1-4 0,0 2-12 0,6 2-9 16,-3 2-5-16,-1 4-5 0,5 0-9 0,1-2-8 16,1 2-4-16,5 2-6 0,0 0-9 0,5-5 0 0,1 3-8 15,2 1 2-15,2 2-7 0,4-3-2 0,2 2-1 16,6-4-8-16,0 1-2 0,1-7-2 15,6 3 4-15,-2-8-3 0,5 7 6 0,3-1-11 0,1-3 3 16,5-5-21-16,1-1-14 0,0-2-17 0,3-4-14 16,1-3-16-16,0-4-7 0,1-3 0 0,2-2 1 15,1-4-4-15,-1-3 5 0,0-8 4 0,7-6 3 16,0-2 3-16,-6-5 6 0,0 0-4 0,-6-4 9 16,1 2 3-16,-13 7 3 0,9-11 6 0,-9 12 15 15,-4 0 8-15,2 0 14 0,-4 3 26 0,-1 1 9 16,-2 1 9-16,-4 7 28 0,-1 6 23 0,0 2 20 15,-3 2 10-15,2 0 0 0,-1 1-13 0,-2 1-5 16,4 1-12-16,-4 1-15 0,0 3-10 0,2-5-14 16,-2 5-4-16,0 0-6 0,0 0-6 0,3 11 5 15,-1 0-4-15,0 2-4 0,-2 4 1 0,2-1 1 16,-4 4 0-16,4 7 1 0,-2-2 1 0,-2 1 3 16,0 0 6-16,0 3 2 0,1 0-5 0,-3 0-2 15,2 4 3-15,-1-3 0 0,-2 2 3 0,1 4-1 0,0-7 1 16,-1 0-6-16,1 3-2 0,2-8-4 15,1-3-3-15,1 4-3 0,1-6 0 0,1-2-2 16,2-2-2-16,0-3 2 0,6 1 1 0,4-1-1 0,3-1 3 16,2-4 0-16,13 0 2 0,3-4-4 0,4-3 3 15,12 0-4-15,4-3 6 0,4-6-2 16,6 3-3-16,1-4 2 0,1 2-4 0,-4-2-3 0,-1-1-3 16,-8 2-3-16,-3 1 1 0,-14 3 2 0,-2 0-2 15,-6-1 5-15,-6 4-6 0,-4-1 1 0,-2 1 13 16,-6 0-9-16,2 1 6 0,-5-1 6 0,-2 0 0 15,-1 2 4-15,2 0-3 0,-7 0-3 0,6-3-3 16,-6 3-4-16,7-1 12 0,-7 1-21 0,0 0-3 16,0 0-1-16,6-1-14 0,-6 1-18 0,0 0-38 15,0 0-43-15,0 0-53 0,0 0-72 0,0 0-90 16,-17-3-86-16,3 3-100 0,-8-2-1536 0,-7-1 677 16,-4-1 452-16</inkml:trace>
  <inkml:trace contextRef="#ctx0" brushRef="#br0" timeOffset="10482.429">5286 9784 266 0,'-7'-15'299'16,"2"1"-19"-16,1 3-19 0,3 4-23 0,-2 1-25 16,-1 1-23-16,1 2-23 0,2 1-16 0,1 2-15 15,0 0-8-15,0 0-6 0,4 22-6 0,0-8-11 16,0 7-5-16,0 7-6 0,3 5-5 0,-2 0-9 15,1 14-4-15,-2-15-9 0,0 4-5 0,0-1-7 16,-2 0-8-16,1-1-8 0,-2 1 2 0,-1-2-4 16,1-2-1-16,-2 1-7 0,-3-5-3 0,2 1 2 15,-1-9-6-15,-3-1 1 0,1-2-3 0,2-6-3 16,-1 1 5-16,0-2-1 0,1-5-5 0,-1-2-2 16,-2-2 3-16,6 0 1 0,-13-6 0 0,5-6 2 15,-6-3-10-15,4-11 6 0,-2-2-4 0,2-6-3 16,1-12-1-16,0-3 2 0,-1-2-4 0,6-5-3 15,3 0 7-15,1-4-3 0,0 1 1 0,2 4 3 16,5-1 4-16,-1 5-2 0,2 1 4 0,1 1-5 16,1 16 9-16,0 1 8 0,0 5-6 0,3 1-4 15,-4 9 21-15,-1 0-20 0,-2 5 4 0,0 4-9 16,1-1 2-16,2 3-7 0,-3 4 0 0,3 0 4 16,0 4 0-16,4 3 4 0,1 5 12 0,1 4-1 15,4 8 4-15,3 2-4 0,-5 6 7 0,6 11 8 16,-5 5 1-16,0-2-5 0,1 1 8 0,-4 1-5 15,2 0-5-15,-4 0-6 0,2 0 4 0,-1 3-6 16,5-3-1-16,-6 2-6 0,2-2-2 0,-2 2 11 0,1 0-18 16,0-1 0-16,0 0-20 0,-2-2-20 15,-6-9-26-15,3-3-25 0,2 2-29 0,-4-2-30 16,3-1-25-16,-2-3-35 0,-4-2-30 0,-2-9-41 16,1-1-26-16,-5-5-824 0,-3-3 373 0,-1-3 248 0</inkml:trace>
  <inkml:trace contextRef="#ctx0" brushRef="#br0" timeOffset="10642">5361 10345 174 0,'-19'-19'284'0,"6"3"-19"0,1 3-11 0,4 4-12 15,0 0-26-15,2-2-19 0,1 3-23 0,2-1-18 16,3 2-13-16,4-4-17 0,1 2-12 0,5 0-10 16,6-1-15-16,8-5-7 0,8 1-5 0,0 4-15 15,1-2-14-15,5 0-25 0,11-1-24 0,-11 4-43 16,3 0-41-16,14-1-46 0,0-2-37 0,0 2-633 15,-4 0 267-15,0 1 178 0</inkml:trace>
  <inkml:trace contextRef="#ctx0" brushRef="#br0" timeOffset="11499.726">6403 9744 293 0,'-3'-9'281'0,"-1"-3"-13"0,-1 3-17 0,-2 0-16 15,-1 3-1-15,0 1-4 0,-3 3-15 0,-2 2-14 16,1 1-13-16,-5 5-12 0,-9 9-6 0,3 2-9 16,1 2-9-16,-2 3-14 0,2 4-7 0,3 1 5 15,1 3-29-15,2 4-11 0,2 10-14 0,4-12-3 16,3 0-2-16,3 2-15 0,3-1-7 0,3 3 4 16,5-3-16-16,2 1-7 0,4-6 0 0,0 1-7 15,6-2-2-15,3-5 0 0,3-3-9 0,1-5 1 16,9-4 14-16,-7-3-23 0,4-6 0 0,0-3-7 15,5-3-1-15,-5-6 4 0,1-2 1 0,3-5-11 16,-2-3 5-16,5-11-2 0,-2 0 0 0,-5-3 6 16,0-3-9-16,-4-5 8 0,-3 1-2 0,-4 0 0 15,-6 0-3-15,-4 5 10 0,0 4-1 0,-3 2 6 16,-2 4 0-16,-1-2 10 0,1 7 9 0,-3 5 12 16,0 0 16-16,-1 6 10 0,-2 3 5 0,2 2-5 15,-1 1-8-15,-1-1-10 0,0 4 5 0,0 2-24 0,0 0 3 16,0 0-3-16,5 13-5 0,-2-1 3 0,-1 5-7 15,3 1-2-15,1 11-5 0,3-2-2 16,0 2 0-16,4 2 4 0,1 0-8 0,4 1 3 16,0-1 0-16,5-1 0 0,0-4-6 0,4 0 2 0,0-3-9 15,2-2-7-15,0-4-22 0,3-2 6 0,0-5-14 16,2-3 5-16,-3-5 8 0,4-4-12 0,-7-3 0 16,4-1-5-16,-4-5 18 0,-1-3-15 0,1-1 8 15,-1-4-5-15,-8-5-1 0,5 0 0 0,-3-6-1 16,-2 1 0-16,-5-4-2 0,4-11 7 0,-8 10 9 15,-1-2-2-15,-4 4-2 0,-1 0 7 0,0 2 11 16,-5 5 1-16,-2 7 7 0,-2 2-2 16,1 4 9-16,-1 0-4 0,-4 5-4 0,-4 4 1 0,3 0 0 15,-4 7 2-15,-7 3 4 0,4 5-15 0,-8 5 6 16,5 3 4-16,1 1-4 0,1 1-3 0,9 1 2 16,-1 4-7-16,1-8-11 0,5-1-12 0,4 7-28 15,1-7-10-15,4 2-21 0,2-2-12 0,2 5-14 16,-3-2-8-16,7-6-5 0,-2-3 3 0,5-2 3 15,-4-5 13-15,1-3 8 0,6-1 11 0,0-7 11 16,-2-3 9-16,1-2 12 0,0-8 9 0,1-2 8 16,-5-3 8-16,0-3 15 0,-2-4 10 0,-2-1 12 15,0-15 6-15,-3 1 7 0,-2-2 8 0,-4-2 15 16,-1-3 6-16,-2 2 19 0,-2 2 5 0,1 0 18 16,-3 4 8-16,0 13 17 0,0 1 40 0,0 6 6 15,-2 7 21-15,4-2-10 0,2 7-7 0,-6 2-8 16,4 2-5-16,-1 2-21 0,0 6-13 0,0 1-9 15,5 0-10-15,-13 10-3 0,4 4-8 0,0 3-4 16,-2 7-3-16,6 3-9 0,-2 2-4 0,2 1-8 16,5 1-3-16,0 2-4 0,3 1-4 0,-2 0-7 0,4 1-2 15,5-1-4-15,-1-1-2 0,-1 1-6 16,3-2-2-16,1 1-8 0,2-1-22 0,5-1-30 16,0 1-40-16,2-4-51 0,2 0-53 0,1-1-36 15,1 1-45-15,1-6-49 0,6-1-51 0,-4-4-1074 0,4-5 480 16,0-7 320-16</inkml:trace>
  <inkml:trace contextRef="#ctx0" brushRef="#br0" timeOffset="12466.004">8105 9324 149 0,'-12'-25'329'0,"2"7"-8"0,-1 2-29 15,1 8-12-15,0 0-21 0,0 1-23 0,1 1-21 16,-1 2-17-16,4 4-18 0,-1 4-3 0,-2 3-7 0,3 4-7 15,1 5-7-15,-2 4 4 0,4 9-26 0,1 0-4 16,4 5-13-16,0-1 1 0,7 16-8 0,-4-14-9 16,5 13-9-16,6-5-13 0,-7-9-11 15,5 13-2-15,-4-13 2 0,4 0-22 0,1-1 2 0,3-1-2 16,1 1-6-16,-3-5-8 0,4 0-3 0,-1-2-7 16,3-6-16-16,1-3-6 0,-5-6-9 0,4-5-4 15,-2-3 0-15,-2-1 4 0,2-8-3 0,2-1 0 16,1-7-2-16,0-4-5 0,0-5 6 0,-8-2 3 15,2-3 4-15,0-4 4 0,-2-2-2 0,3-13-1 16,-5 0 0-16,-2-1 2 0,-2-1-2 0,-2 3 1 16,-5 12 2-16,-1 0 6 0,-2 3 11 0,-3 8 21 15,0 5 11-15,-1-2-9 0,0 6-1 0,-1 2 0 16,0 4 2-16,-2 1-5 0,-1 4-5 0,-4 3-4 16,13 0 4-16,-18 8-6 0,3 4 1 0,2 5-1 15,-4 6-2-15,5 3-7 0,-1 4 3 0,1 0 0 16,5 1-4-16,0 1 0 0,6-1-5 0,2 1 3 15,6 0-3-15,2-1-9 0,1-2-9 0,3-3-22 16,2 1-14-16,4-5-18 0,-5 0-6 0,7-3-15 16,-1-2-1-16,-4-8-4 0,1-4 3 0,3 2 14 15,0-6 2-15,0-4 2 0,-2-2 12 0,4-4 1 16,-4-1 8-16,4-11 6 0,-3 1 5 0,0-9 3 16,-2 0 5-16,-1-3 2 0,2-14 10 0,-1 0 2 15,-2-3 8-15,4 5 10 0,-10 11 8 0,1 1 8 16,1 2 15-16,-1 2 13 0,0 5-4 0,-4 7 7 15,2 2-4-15,0 3 15 0,-1 4-23 0,1 4-5 16,1 0 0-16,5 3-2 0,3 6 0 0,-2 1 4 16,-1 7-4-16,1-2-1 0,3 8 1 0,-1 2-6 15,-3 2 3-15,-1 0-5 0,-3 4-8 0,-1-2 3 0,-4 2-10 16,1-1 10-16,-2-1-3 0,-4 3-8 0,0-7-7 16,0 0-10-16,-4-4-1 0,3-2-3 0,-6 1-9 15,-2 0 5-15,2-4 2 0,-6 0-4 16,6-1 3-16,-4-5 1 0,-1 1-3 0,0-5 8 0,1 1 1 15,-3-4-4-15,1 0 9 0,1 0 3 0,2 0 1 16,10 0-11-16,-11-4 8 0,3 3-5 16,8 1 5-16,-6-5 2 0,6 5 16 0,0-7-25 15,0 7 1-15,10-5 3 0,-4 3 0 0,4-4 6 0,2 2-14 16,3 1-7-16,3-3-4 0,-1 1 0 0,3-1-6 16,-2-3 1-16,0 2 5 0,-3-3 1 0,8-4 1 15,-5 2 7-15,-5-2 0 0,9-6 1 0,-6-3 1 16,0-2 8-16,-2-4-2 0,0-2-1 0,-3-2 3 15,-3 0-2-15,1-12 5 0,-3-2 7 0,-1-2-5 16,-2-1 13-16,0 2 7 0,-1 1 10 0,-2 13 16 16,-2-2 17-16,0 2 8 0,0 3 5 0,-3 5 22 15,2 6 14-15,-1 4 17 0,2 4 7 0,-1 0-1 16,0 6-7-16,2-2-5 0,0 4-20 0,-4 3-6 16,5 1-5-16,-8 13-1 0,4-4 4 0,3 8-3 15,1 7-10-15,-4 4-2 0,5 2-8 0,2 2-5 16,-2 2-6-16,8-1-3 0,1-1-6 0,3 1-2 15,5 12-7-15,-4-14-5 0,9 11 1 0,-6 1-6 16,2-12 0-16,-1-1-7 0,2 1-7 0,7 10-16 16,-5-15-21-16,2 0-27 0,-1-4-39 0,0 2-68 15,4-8-48-15,0 0-52 0,0-3-48 0,1-3-55 16,1-8-74-16,-2-4-1115 0,0-4 516 0,-3-4 344 16</inkml:trace>
  <inkml:trace contextRef="#ctx0" brushRef="#br0" timeOffset="12649.499">9259 9278 243 0,'-31'-5'353'0,"3"2"-34"0,9 2-34 0,6-2-30 16,3 2-24-16,1 1-25 0,4-4-18 16,5 4-17-16,-3-1-14 0,3 1-14 0,15-6-15 15,2 1-13-15,11 0-12 0,4-4-10 0,1 1-11 0,2 2-25 16,-3 3-44-16,-1 0-49 0,-2 2-49 0,-10 0-52 15,0-2-63-15,-6 3-696 0,-7 0 300 0,-2 0 198 16</inkml:trace>
  <inkml:trace contextRef="#ctx0" brushRef="#br0" timeOffset="13033.935">7904 9544 16 0,'-18'0'171'16,"4"3"-5"-16,4-3-1 0,-2 0-4 0,1 2-4 16,2-2-8-16,5 0-7 0,4 0-14 15,-10 2-12-15,10-2 0 0,-5 1 11 0,5-1 14 16,0 0 10-16,18 2 1 0,-5-5-6 0,7 1-5 0,9-3-10 16,5-2-11-16,0-3-10 0,2 0-7 0,15-8-15 15,-15 7-8-15,14-5-8 0,-3-3-18 0,4 4-34 16,-13 3-55-16,12-4-77 0,1-1-119 0,-15 4-684 15,-3-3 305-15,16-7 202 0</inkml:trace>
  <inkml:trace contextRef="#ctx0" brushRef="#br0" timeOffset="14882.484">11243 8964 289 0,'3'-6'385'0,"-3"6"-49"0,0 0-32 16,0 0-22-16,-12 17-29 0,8-7-16 0,0 5-20 16,-1 2-17-16,4 2-23 0,-4 8-16 0,0 0-8 15,4 1-10-15,-2 1-21 0,3-1 0 0,0 1-10 16,0-1-15-16,0 4-3 0,-4-4-10 0,2 5-12 16,0 1-2-16,1 0-13 0,1-3-6 0,0 0-4 15,0-2-18-15,0-3-3 0,1-8-21 0,2 1-3 16,-2-7-7-16,1-3-2 0,0-1-5 0,-1-2 12 15,1-5-10-15,-2-1 8 0,0 0 0 0,4-22-1 16,-4 1 2-16,0-8 1 0,-2-5 2 0,1-11-4 16,0-6 7-16,-2-4 4 0,3-3-1 0,-2 0 10 0,2 0-6 15,0-26 0-15,-2 28-1 0,1-2 10 0,-2 2-8 16,5 6 16-16,-4-1 17 0,2 5-3 0,0 17 8 16,2 2-2-16,0 8 4 0,2 1 0 0,-3 2-7 15,2 5-1-15,2 0-18 0,3 6 3 0,3 0 4 16,3 4-9-16,-1 1 0 0,9 4-6 0,4 3 6 15,-1 4-19-15,3 5 11 0,-2 3 9 0,-2 5-15 16,0-2 0-16,-5 4-11 0,-1 0 9 0,-4 4-1 16,-2-3 3-16,-7 7-2 0,-4 1-1 0,-2-5-2 15,-4 4-1-15,-3-2-5 0,-5 1-8 0,0 1 9 16,-2-5 11-16,1 3-15 0,-6-6 3 0,4 0-2 16,-3-1-2-16,3-2 4 0,3-7 1 0,2-2-3 15,1-5-2-15,3 3 0 0,1-3-2 0,3 0 1 16,0 0 4-16,3 2-2 0,4-4 5 0,2-1-6 15,5 0 4-15,6 4-4 0,10-6 6 0,1 2-2 16,3-6 0-16,1 1 0 0,1-2 1 0,3-2 0 16,-1 0-4-16,-1-4-4 0,6 0-23 0,-1 0 14 0,0-4 1 15,-5 4-4-15,3-5-15 0,-6 0 5 0,-2-1-6 16,-4 0 3-16,0-2-7 0,-3-2 1 0,-3 0-6 16,-5-5 4-16,0 0-9 0,-4-1 0 0,-3 2-2 15,-2-7 0-15,-6 4 9 0,-1-3-5 0,-2 3 8 16,2-2 1-16,-3 6 8 0,-4-5-1 0,0 8 11 15,1 2-6-15,-4 2 2 0,-1 1 1 0,-4 2 1 16,4 4 3-16,-5 0 1 0,6 6 3 0,-1 0-2 16,0 0-1-16,3 3 7 0,-2-1 2 0,2 5-3 15,0-2 6-15,3 2-3 0,0 2-2 0,-1 0 3 16,6 2 2-16,-1-1 0 0,4 2-2 0,1 3 0 16,1-5 2-16,4 4-3 0,0 0 1 0,0-2 3 15,2-2-1-15,1 4-3 0,3-1 4 0,-2-1-4 16,-1 3 4-16,2-1 1 0,2-3 0 0,0 2-5 15,-4 3 9-15,7 0-4 0,-4-2 0 0,1-1 5 16,-1 3-3-16,3-4-2 0,-3 0 0 0,-1-1-7 16,1 0 4-16,0 0-6 0,-1-6 1 0,-2 3-2 0,0-3-10 15,0 0 5-15,-2-2 1 0,-1 0 1 0,2-2 6 16,-2-1-1-16,2-1 0 0,-1-5 5 16,-2 1 1-16,3-4 1 0,-4-6 2 0,-1-4 2 15,1 2 11-15,-1-10 3 0,-1-2 1 0,-2-2 10 0,-1-2 3 16,2 0 1-16,-4-17 9 0,1 0-9 0,-2-2 6 15,-1 1-4-15,4-6 4 0,-1 2-3 0,1-5-3 16,-4 2 8-16,3 8 3 0,-3-4 15 0,0 8 20 16,3 15 19-16,-3 2 12 0,-1 10 12 0,1 2-1 15,0 5 11-15,3-1-17 0,-2 8-11 0,2 1-14 16,-3 3-7-16,4 1-3 0,-5 13-13 0,-2 5 6 16,1 11 4-16,1 2-15 0,3 2-4 0,0 15-1 15,2 0-7-15,2 2-4 0,4-1-2 0,-2 0-4 16,3 0-3-16,2-1-5 0,3 0-1 0,2-2-2 0,-5-12-1 15,13 9-2-15,-7-9-14 0,5 8-9 0,5-1-12 16,-7-14-24-16,3-1-15 0,1-2-6 16,2-5-9-16,2-10-1 0,1 0-4 0,0-4 2 0,-1-6 5 15,3-4 6-15,-4-4-5 0,3-3 14 0,-10-5 9 16,1-5 9-16,0-5 5 0,1 1-1 0,-1-5 3 16,-1-1 1-16,0 1 2 0,-2-3 10 15,-3 1 8-15,1 5 5 0,-3-1 13 0,1 5 13 0,-7 6 14 16,0 6 9-16,-2 3 6 0,1 0-1 0,-2 2-9 15,-1 2-9-15,1 2-1 0,-2 3-3 0,0 0-4 16,-3 15-1-16,-2-3-11 0,-5 11 5 0,1 1 0 16,-3 1-2-16,2 2-7 0,1-1 3 0,3 1-6 15,1 2-6-15,2-4-13 0,2 2-16 0,2-1-10 16,3-9-20-16,2 2-10 0,0-1-10 0,1-3-16 16,2-2 12-16,-1-4 4 0,2-3 2 0,1 1 7 15,1-7 5-15,2-3 9 0,1-2 4 0,3-3 10 16,-4-4 5-16,4-2 1 0,0-5 5 0,0 0 11 15,-3-5 5-15,2 2 10 0,-2 2 6 0,-2 5 11 0,-1 1 14 16,0-2 6-16,-3 3 6 0,0 4-1 16,-4-1 4-16,2 5-5 0,-4 0-2 0,4 1-7 0,-6 1-2 15,3 2 3-15,-4 1 9 0,7 8-1 0,-4-3 1 16,0 6 0-16,2-1-3 0,-3 7-5 16,1 0-5-16,1 3 1 0,0-2-3 0,-2 8-5 0,2-8 14 15,0 3-14-15,2 4-4 0,2-2-5 0,-3-3-4 16,4-3-8-16,1-1-14 0,1-3-12 0,1-2 4 15,2-3 9-15,-1-3-5 0,2-3 5 0,-2-2-4 16,5-3 4-16,0-2 2 0,-7 1-4 0,2-6 11 16,5-4-2-16,-5-1-1 0,2-6 7 0,1-2 0 15,-2-2-9-15,-4-4 7 0,-1-1 4 0,4-2 0 16,-6-1 4-16,1-1-8 0,-4-3 6 0,-3 3 5 16,1-2 3-16,0 5 19 0,-4-1 7 0,-2 6 7 15,0 8 5-15,-1 4 3 0,-1 1 1 0,-3 5-5 0,-2 1-5 16,-7 4-1-16,-1 5 3 0,0 0-5 0,-10 9-6 15,4 5 7-15,3 1-5 0,1 6-1 16,3-2-1-16,1 2-6 0,4 0-4 0,2 4-3 16,3 1 0-16,2-3-4 0,1 1 2 0,1 2-3 0,4-1-2 15,5-2-3-15,-1-6-2 0,2-2-9 0,2 1-9 16,3 0-22-16,0-3-30 0,0 0-17 16,4-2-23-16,0-3-39 0,2-2 1 0,-4-5-20 0,6-2-22 15,-1-2-24-15,4 1-20 0,-3-5-31 0,-1-3-33 16,9-1-56-16,-12-7-860 0,5-2 401 0,-7 3 268 15</inkml:trace>
  <inkml:trace contextRef="#ctx0" brushRef="#br0" timeOffset="15129.822">12329 8753 188 0,'-62'10'289'0,"6"-3"-16"0,16 1-21 0,9-1-17 0,8-3-22 15,6 1-23-15,6-2-17 0,5 1-8 16,6-1-14-16,4 4 0 0,8-4-13 0,9-1-10 16,15 0-12-16,15-4-5 0,7 1-8 0,1 0-6 0,0-2-13 15,4-4-5-15,-1 2-3 0,2 0-7 0,-1-4-7 16,-4-1-1-16,-2 3-13 0,-3-2-6 0,-17 3-6 16,-3 0-6-16,-2 0-4 0,-5-1-30 0,-8 2-29 15,-9 1-42-15,-2 3-52 0,-4-3-56 0,-2-1-73 16,-4 2-714-16,-7-1 324 0,-4 1 214 0</inkml:trace>
  <inkml:trace contextRef="#ctx0" brushRef="#br0" timeOffset="16067.321">4288 10444 2372 0,'-19'-9'44'0,"-6"-3"48"15,6 2-24-15,0 4 8 0,0-1 4 0,0 3-11 16,6 2-6-16,-1 1-1 0,4-1-7 0,-2 1-1 16,5 1-9-16,-1-1 12 0,4-3-17 0,4 4-3 15,-9-1-5-15,9 1 1 0,0 0 8 0,0 0 1 16,0 0 5-16,0 0-4 0,23 0 7 0,-5-3-8 16,11 0 5-16,1 1-9 0,3-2 1 0,4 1-8 15,0 1-1-15,0 1-9 0,2-1-17 0,-4 3-31 16,0 3-27-16,-1 1-42 0,-3-2-42 0,-4 4-41 15,1 2-47-15,0 2-786 0,-9-2 338 0,4 6 224 16</inkml:trace>
  <inkml:trace contextRef="#ctx0" brushRef="#br0" timeOffset="16359.549">4727 11500 168 0,'-10'-3'288'0,"4"6"-23"0,-2-3-22 0,0 0-22 0,8 0-22 16,-8 1-19-16,8-1-16 0,0 0-9 0,0 0-8 15,0 0-18-15,11-8-13 0,2 5-8 0,6-2-11 16,9-4-9-16,0 1-11 0,8-3-17 16,1 5-41-16,4-2-51 0,9-1-67 0,2-2-67 0,-12 6-643 15,12-3 269-15,0-2 180 0</inkml:trace>
  <inkml:trace contextRef="#ctx0" brushRef="#br0" timeOffset="18531.927">6344 11046 298 0,'-1'-11'318'0,"-3"4"-14"15,1-2-11-15,1 3-21 0,-2 0-12 0,0 2-21 16,-1 2-13-16,5 2-22 0,-10 2-8 16,1 5-2-16,-5 5-7 0,1 3-10 0,-5 8-9 0,1 0-10 15,2 4-10-15,-3-1-7 0,5 2-11 0,2 4-17 16,0-2-9-16,3-1-14 0,3 2-3 0,5-2-9 16,0 3-6-16,5-3-11 0,1-2-1 0,6 2-7 15,2-3-6-15,2-1-8 0,2-4-5 0,4-4-3 16,1-3-12-16,-4-3-3 0,7-6-8 0,2-4-8 15,0-2-5-15,0-4-8 0,3-7-2 0,-2-4-5 16,3-1-2-16,-5-5 5 0,-3-1 0 0,-6-2 1 16,0-4-2-16,-3-4 2 0,-5 1 1 0,3-12 13 15,-9-2-11-15,-4-1 2 0,-4 0-4 0,-5-1 8 16,-3 0-1-16,-4 2 6 0,2 12 6 0,-1 3 16 0,-3 2 3 16,3 2 13-16,-6 5 5 0,2 4 6 15,1 7-1-15,-4 1 2 0,2 5 1 0,-1 3 8 16,0 6-18-16,-6 4 4 0,4 3-15 0,-4 5-3 0,5 3 4 15,2 5 2-15,4 2-10 0,3 4-2 0,2-1-4 16,6 3-2-16,3-2 0 0,4 2-2 0,5-2-3 16,5 0 4-16,5-4-3 0,3 2-7 0,2-3-2 15,9-1-7-15,0-5-5 0,2-3-15 0,4-3-9 16,1-3-3-16,13-2-4 0,0-7 2 0,-10-2-3 16,-3-4-6-16,1-1 2 0,-3-3 9 0,-3-4 0 15,-2-3 10-15,-2-4-4 0,-3-4 18 0,-4 2-13 16,0-7 11-16,-4-3-6 0,4-14 14 0,-12 16-3 15,4-1 3-15,-5-3 12 0,-5 6 8 0,1 1 12 16,-1 8 19-16,-3-1 11 0,-1 10 15 0,0-2 5 16,0 4-5-16,0 0-5 0,0 5-5 0,-1-2-8 15,1 5-9-15,0 0-1 0,0 0-3 0,-9 22-5 16,8-5-2-16,-2 3-3 0,-1 6-5 0,4 3-5 16,0 3 5-16,4-3-11 0,0 3 8 0,1-1-1 15,4-2-4-15,2 0 9 0,2-1-16 0,1-3-2 16,4 1-2-16,-1-4-10 0,3-2-13 0,-2-3-6 15,0-5-10-15,9-2-5 0,-7-3 3 0,-2-6-4 0,5-2 3 16,-1-3 2-16,-2-2 5 0,5-5 5 0,-8-1 3 16,3-6 2-16,0-6 3 0,-6-2 2 15,4-5 3-15,-8-2-4 0,3-1 14 0,-1-12-7 16,-6 14 2-16,4 1 10 0,-1 2 14 0,-2 1-1 0,-5 10 18 16,1 2 11-16,-2 6 10 0,3-2-12 0,-3 7-3 15,0-2-10-15,-1 2-4 0,3 4-6 0,-3 1 3 16,0 0-3-16,0 0 0 0,10 13 1 0,-5-4-5 15,4 8 9-15,-3 1-11 0,3 6-2 0,0 1 0 16,3 1-2-16,-3 0 0 0,2 1 0 0,5-2-3 16,-3-2-3-16,3 0-5 0,-2-2-11 0,0-6-13 15,-1-1-14-15,5-2-9 0,-4 1-5 0,2-6 1 16,-3-2 7-16,6-4 0 0,-6-2 7 0,5-4 5 16,-6 0 2-16,4-5-1 0,-3-2 10 0,1-4-1 15,-1-7 6-15,-3-3 2 0,0-3-3 0,-2-3 5 16,-3-2 6-16,-1 3 11 0,1-3-6 0,-1 4 11 15,-3 3 7-15,-1-1 9 0,3 10 8 0,-3 6 6 16,-3-3 13-16,3 4 4 0,0 2-3 0,0 4-5 16,0-2-10-16,0 4-4 0,0 3-7 0,0 0 3 15,0 0-2-15,9 14-3 0,-6-4-2 0,2 6-5 16,0 2-2-16,4 2 1 0,-3-1-2 0,4 5 0 0,0 3-3 16,1-1-1-16,0-3-2 0,2 2-1 0,1-3-3 15,-2 1-1-15,-1-7-12 0,-2-1-11 0,2 0-17 16,-3-6-8-16,4 4-5 0,-2-5-3 15,-1-3 3-15,-1 0 6 0,-2-3 8 0,3-2-7 0,-4-2 11 16,4 0-1-16,-3-5 7 0,4-2 3 0,-4-3 2 16,0-4 5-16,1-1-1 0,-2-2 8 0,3-5-5 15,-2 5 14-15,-3-3-2 0,1-2 16 0,-1 5 1 16,-2-1 9-16,1 3-1 0,-2 5 6 0,1-2 6 16,-1 5-3-16,0-3 3 0,2 1-6 0,-2 4 2 15,2 1-5-15,-2 0-1 0,0 1 3 0,1 0-6 16,-1 2-5-16,0 3-1 0,0-7-4 0,0 7-3 15,2-5-2-15,-2 5 2 0,4 0 1 0,-4 0 0 16,0 0 8-16,0 0-10 0,0 0 2 0,8 5-6 16,-8-5 10-16,2 5-9 0,-2-5 1 0,0 0-4 0,4 1 4 15,-4-1 1-15,0 0-4 0,0 0 4 16,4 1 3-16,-4-1-5 0,0 0 2 0,0 0 3 16,0 0 3-16,0 0 10 0,0 0-11 0,0 0 2 0,0 0 0 15,0 0 0-15,0 0-4 0,1-8 1 0,-1 8 0 16,2-4-4-16,-2 4 2 0,0-6-2 0,0 0-3 15,1 4 0-15,0-3 2 0,1 0 1 0,1-2-4 16,1 0-2-16,-3 2 3 0,3 0-1 0,-2-2-4 16,0 2-1-16,2 2 3 0,-1-2 1 0,0 0-2 15,1 1-3-15,1 1 3 0,0-2-2 0,-1 4-1 16,-4 1 2-16,5-3 2 0,-2 0-5 0,-3 3 2 16,5-2 3-16,-5 2-3 0,0 0 1 0,6 0 1 15,-6 0 1-15,0 0 1 0,0 0-2 0,0 0 3 16,0 0-4-16,0 0 2 0,-1 9 0 0,-4-4-1 15,-3 3 8-15,3 4-5 0,-3 2 1 0,1 4 1 16,-1-3 1-16,3 1 1 0,1 1 2 0,0 1 0 16,3-1-1-16,-1 1 4 0,0-1-6 0,2 0 1 0,0 0 2 15,4-1-2-15,-3 1-1 0,3-2 4 16,5 0-4-16,-1-3 2 0,2 0-2 0,-1-1-4 16,5-1 2-16,-4-4-2 0,7-1-2 0,0 0 1 15,3-2-1-15,1-3-2 0,0-3 9 0,1-2-10 0,3-6 7 16,1-2-11-16,-3-2-1 0,0-5 0 0,-4-2 3 15,2-1-1-15,-4-7 1 0,-1-2-2 0,0-1 2 16,0-11 0-16,-3-2 1 0,-3-3 5 0,-6 14-2 16,-2-12-2-16,-4 14 2 0,2-2 5 0,-5 1 5 15,-1 4 9-15,0 4 8 0,-2 1 6 0,2 8 18 16,0 0 12-16,-1 2 12 0,2 5 0 0,-1 1-3 16,2 4-8-16,0-1-8 0,3 4-9 0,1 2-3 15,0 0-2-15,-8 8-6 0,7 4-3 0,-2 5-3 16,1 2-3-16,-2 6-4 0,2 4 0 0,5 0-4 15,-3-1 1-15,0 2 2 0,3 4-5 0,-2 12 0 16,-1-11-4-16,2 0 0 0,1 2 0 0,0-4-1 16,-1 2-2-16,2-2 2 0,-3-1-7 0,2-2 0 15,1-3-4-15,-2-9-11 0,1-3-2 0,-2-4-5 16,0-4 2-16,-1 0 5 0,3-3-1 0,-2-1 1 16,-1-3 4-16,0 0 0 0,10-19-1 0,-4 5-1 15,2-11 4-15,1 1 0 0,3-5 1 0,1-3 3 0,0 1-4 16,0 2 1-16,4-4 1 0,-2 3-2 15,5 4 1-15,-4 4 2 0,1 0 3 0,1 10-6 16,-4-1 0-16,5 4 1 0,-3 0-1 0,-3 6-2 16,6 2 4-16,-2 0 0 0,2 2-4 0,-6 0 5 0,1 4 0 15,0 3-2-15,0 3 3 0,-5 4 3 0,-1 1-4 16,-3 2 1-16,0-1 0 0,-5 2-1 0,-1 0 1 16,-5 6-1-16,-5-1-2 0,5-6 0 0,-8 5-4 15,-2-2 0-15,0-3-1 0,3-1 4 0,-5-3-6 16,4 1 6-16,-2-1-6 0,1-3 0 0,1-2 3 15,3-1-2-15,1-3 4 0,-1 0-1 0,2 1 2 16,3-2 3-16,2-1-4 0,-2 0 0 0,2-2 2 16,-1 1 0-16,5-2-2 0,0 5 1 0,0-5 2 15,5 4-1-15,4 0 0 0,-4-3 2 0,8 0 0 16,1-1 2-16,3 1-4 0,2-1 3 0,1 2-1 16,3-1 5-16,4-1-5 0,1 0-11 0,0-1-25 15,2 1-35-15,-2-2-42 0,4 2-47 0,2-1-36 16,-1 1-36-16,7-1-50 0,1 1-52 0,12-3-68 0,-17 0-1034 15,3 2 481-15,13-6 318 0</inkml:trace>
  <inkml:trace contextRef="#ctx0" brushRef="#br0" timeOffset="20131.736">9757 10515 70 0,'0'-15'425'16,"-1"4"-38"-16,-3 0-36 0,3 7-33 0,-2 2-22 0,3 2-21 15,0 0-22-15,0 0-13 0,-8 11-9 0,7-1-8 16,1 2-14-16,0-1-14 0,0 7-2 0,1 3-7 16,3 4-5-16,0 2-14 0,0 1-14 0,1 1-11 15,3 1-22-15,-3 3-5 0,0-3-11 0,0 3-8 16,-2-1-12-16,-2-1-7 0,2 1-7 0,-3 0-11 16,0-6-8-16,-3 0-10 0,3-6-6 0,0-6-6 15,-1-3-2-15,-2 2-2 0,3-8-3 0,0 2-2 16,-3-4 0-16,3-3-3 0,0 0 0 0,-12-13-5 15,4 1-1-15,-1-4 0 0,-1-10-1 0,-3-3 1 16,4-7-1-16,-2-13-5 0,-1-1 1 0,3 0 3 16,1-3-1-16,2 0 0 0,-1-1-2 0,3 1 0 15,1-2 2-15,-1 6 1 0,4-4 5 0,0 6 3 0,2 14 1 16,1 1 6-16,1 2 1 0,1 5-1 0,2 8 0 16,-1 0-3-16,0 8-3 0,2-1-1 0,4 3-3 15,-1 4-2-15,3 1 2 0,-1 2-5 0,6 2 3 16,2 4-1-16,-1 3-2 0,3 5-2 0,-1 2-3 15,-2 2 5-15,-2 3-4 0,-3 2 2 0,-2 1 0 16,-4 1-1-16,-2-2-5 0,-5 3 5 0,-1-7-2 16,-2 7-1-16,-3-7 1 0,-3 8 2 0,-4-3-1 15,1 0-4-15,-5 3 5 0,0-3-3 0,-1-1 0 16,-3-2-2-16,2-2 2 0,-1 2-3 0,7-6 3 16,-2-1-1-16,2-1 2 0,3-1-2 0,2-5-2 15,-1 5 1-15,3-2 1 0,3-3-2 0,1 5 2 16,1-3-1-16,6 0 4 0,2-1-5 0,6 2 1 15,3-3 1-15,8 1 1 0,3-1 0 0,2-2-2 16,3 0 3-16,-2-3-3 0,5 3 4 0,0-3-8 16,-1-2 1-16,1 0 1 0,-2 0-5 0,0-4-1 15,-3-1-2-15,0 0 2 0,0 1-4 0,-3-7 0 0,-2 2 1 16,-2-4 6-16,-1 0-9 0,-1-3-4 0,-9 4 6 16,5-9-4-16,-5-2 4 0,-1 1-8 15,-4-3 3-15,-4 1-8 0,0-1 2 0,-5 5 3 16,-1-5-4-16,-4 7 0 0,-2-1 5 0,0 2-1 0,-5 1 0 15,-2 1-1-15,1 4 0 0,-6 0-9 0,-8 1-4 16,-1 3-13-16,-1 3-2 0,8 4-17 0,-8 0 3 16,7 4-10-16,3-2-10 0,5 3-13 0,0-1-15 15,4 2-11-15,2 1 6 0,-2-2-12 0,6 4-3 16,4-1-13-16,-2-1-1 0,4 0-1 0,2 0 2 16,2 1 6-16,-2-1 12 0,4 0 11 0,-2-3 13 15,4 4 13-15,-1-3 9 0,2 3 5 0,-5-1 7 16,4-1 10-16,0 4 3 0,-1-3 11 0,3 3 5 15,-1 3 5-15,2-1 8 0,-1 1 3 0,-1-2 7 16,2 2 3-16,-3-4 8 0,2 3 6 0,0 0 4 16,0-1 3-16,-1-3-1 0,6 1 0 0,-8-3 1 15,5 1-2-15,5-2 1 0,-6-1 5 0,0-3-2 16,2-1 2-16,2-1 1 0,1-5 4 0,-1-2 2 16,0 0 4-16,-2-1 3 0,-1-5 12 0,-1-3 3 15,1-5 2-15,-1-4 4 0,-3-1 6 0,3-2 3 16,-3-3 5-16,-1-3 5 0,0-12 1 0,-5-1-1 0,1-2 0 15,-1-2 15-15,-3 1-7 0,-2 4 13 0,0-2 3 16,-4 15 15-16,2 0 16 0,-1 2 12 0,2 14 10 16,-4-2 8-16,0 3-2 0,2 4-9 0,-2 4-11 15,2-1-14-15,3 7-11 0,-3 1-11 0,4 2-6 16,-9 10-2-16,5 3 1 0,-1 10-8 0,-4 6-7 16,8 3-5-16,-3 2-5 0,5 12-5 0,-1 3-7 15,4-2-6-15,1 1-1 0,4-3-7 0,-4-9-2 16,7 11-2-16,-3-12-5 0,6 13 3 0,-6-16-9 15,5 2-2-15,0-2-10 0,7 11-14 0,-7-14-15 16,2-4-20-16,1-2-16 0,-2-8-4 0,8-1-2 16,-5-7 7-16,1-4-4 0,2-1 6 0,-2-4 7 15,-1-2 7-15,-3-9 10 0,8-3-3 0,-3-4 6 16,-3-5 0-16,1-1 6 0,-3-6-1 0,2-1 9 0,2-12 2 16,-10 13 11-16,3-1 17 0,-1 2 3 15,-2 2 16-15,-1 3 12 0,-7 9 16 0,5 1 4 16,-4 5 3-16,0 1-6 0,1 4-8 0,-2 1-9 0,-1 2-8 15,0 3-3-15,0 0-3 0,0 0-5 0,-4 17 0 16,0-5-2-16,1 6-5 0,-1 6-2 0,-4 1-4 16,4 2-2-16,-2 0-1 0,2-2-1 0,0 2-11 15,3 1-18-15,1-1-19 0,-4-2-23 0,4 1-16 16,3-8-23-16,-1-1-19 0,1-5-15 0,3 0-9 16,-1-4 13-16,4-1 5 0,0-3 15 0,1-3 15 15,2-1 5-15,-1-5 13 0,1-2 15 0,-1-5 15 16,3-3-2-16,4-4 12 0,-4 4 6 0,0-8 20 15,4-3 10-15,-5 3 8 0,5-1 15 0,-8 7 18 16,-1-1 12-16,1 1 5 0,-2 4 7 0,1 6 0 16,-4-2-5-16,0 4-9 0,0-1-3 0,-1 4-1 15,3 1-5-15,-7 1 0 0,11 5-3 0,-6 0 2 16,1 4-1-16,0 3-5 0,-1 3-1 0,-1 0-9 0,-2 5 0 16,4 6 0-16,-2-6-6 0,0 8-2 15,0-9-5-15,2 4-1 0,0-4 2 0,0 0-11 0,0-2-7 16,3-3-3-16,-2-4-2 0,4-1 4 0,-1-3-9 15,4-2-1-15,-2 2 3 0,1-6 0 0,-2 1 4 16,2-8-2-16,5 2 2 0,-4-7 1 0,1 3 1 16,-2-5-1-16,3-6 3 0,-5 1 3 0,2-4 1 15,-2-5 1-15,1 3 1 0,-2-6 0 0,-3 0 2 16,1 0 4-16,-3-2 0 0,-1 3 9 0,-3 0 11 16,2 3 6-16,-3 6 10 0,-4 4 9 0,3 1 3 15,-7 5-3-15,3 2-1 0,-9 4-3 0,2 1-5 16,-7 6-2-16,1 3 3 0,-7 4-3 0,7 3 3 15,-4 5-5-15,7-3-5 0,5 3-3 0,-3 7-3 16,8-6-3-16,-3 6-2 0,7 0-4 0,-2-4 0 16,3 3-1-16,4-3-4 0,5 4 1 0,1-8-3 15,2-1-4-15,2 5 0 0,5-8-6 0,-1 1-15 16,0-5-8-16,1-2-26 0,3 0-24 0,-2-2-28 0,1-2-32 16,0-3-45-16,1-1-35 0,0-2-47 15,-3-1-28-15,-6 2-42 0,-3-4-44 0,5-5-55 16,-8 4-1065-16,-3-6 496 0,-2-1 332 0</inkml:trace>
  <inkml:trace contextRef="#ctx0" brushRef="#br0" timeOffset="20336.892">10270 10319 368 0,'-21'-3'386'16,"3"1"-27"-16,6-1-34 0,1 1-33 0,5-1-32 16,3-1-19-16,3 4-28 0,9-8-22 0,5 3-20 15,15-5-24-15,3-1-36 0,8-1-58 0,12 1-84 16,1 2-110-16,-16-3-842 0,13-2 329 0,-13-1 218 16</inkml:trace>
  <inkml:trace contextRef="#ctx0" brushRef="#br0" timeOffset="20453.242">10912 10062 181 0,'8'-5'401'0,"-4"3"-51"0,2-4-47 15,-1 1-62-15,5 0-78 0,1-2-99 0,1-3-128 0,2-1-483 16,-1-1 183-16,2-2 120 0</inkml:trace>
  <inkml:trace contextRef="#ctx0" brushRef="#br0" timeOffset="21300.168">13870 7911 138 0,'8'-26'320'0,"-3"6"-10"0,3 0-20 16,1-3-21-16,-3 7-20 0,7-1-18 0,-2 2-16 15,2 2-15-15,1 1-10 0,0 2-12 0,2 0-11 16,0 6-10-16,3 2-7 0,0 3-3 0,2 3-4 16,6 7-10-16,-3 2-9 0,-1 6-2 0,3 5 2 15,-6 3-8-15,6 14 1 0,-1 4-6 0,-7 4-2 16,-3 2-5-16,3 2-7 0,-9-1-4 0,-1 3 1 0,-8 2-6 16,5 26-6-16,-2-22-3 0,-7 21-2 15,-1-22-11-15,-3 21-5 0,0-24-5 0,2 2 0 16,2 1-12-16,4 3-4 0,0-4-1 0,0-2-5 15,4 3-3-15,1-2-1 0,0-2-1 0,4 2-7 0,5-6 0 16,4-2-1-16,1-9-2 0,-2-7-3 0,3-8-2 16,2 1 1-16,-3-5-2 0,4-5-3 0,0-3-2 15,-5-5 3-15,1-3-2 0,3-1 0 0,-3-5 0 16,3-1-1-16,0-8 1 0,-2 4-1 0,4-8 0 16,-2-4 1-16,-2 0-4 0,-5 2-2 0,-4-2 3 15,-1 1 2-15,-5 0-1 0,-1 1 2 0,-4 3 1 16,-4 0-2-16,1 2-2 0,-4 1-1 0,-3 1 1 15,-3 5 1-15,-7 2-1 0,-6 3 0 0,-6 7-3 16,3 1 9-16,-3 5-4 0,0 4-2 0,-9 8 3 16,14-2-5-16,-9 8 7 0,4 5-6 0,11-9 0 15,3 4 1-15,0 10-2 0,0 5 0 0,4 0 0 16,1 1-2-16,10-1 2 0,0 8-1 0,-1-5 2 16,4 2 0-16,0 5-3 0,4-2 3 0,-1 2-1 15,4 2 2-15,-2 0-4 0,3-2 0 0,12 22 1 16,-11-25 2-16,3-3-3 0,-3-1-1 0,-4 1 0 0,-1 3 4 15,-2-3 0-15,-1-4-1 0,-1-1-3 0,-6-13 3 16,-4 11-2-16,1-9 2 0,-4-3-1 16,2 2 3-16,-6-3 5 0,-1 0 7 0,-6 8 9 0,2-11 5 15,-2-2 9-15,-11 6 8 0,5-9 0 0,-12 4-4 16,-2-3 6-16,-2-2-3 0,0-1-6 0,12-8 2 16,-19 4-3-16,7-2-2 0,9-4 4 0,3-4-14 15,3 3-4-15,4-5-3 0,7-3-5 0,6-2-7 16,1 2-18-16,0-3-27 0,5 0-38 0,6-3-44 15,-1-1-55-15,7-6-34 0,6-3-40 0,11-7-34 16,3-2-50-16,16-12-47 0,6 0-82 0,1-6-1004 16,18-20 487-16,-24 13 326 0</inkml:trace>
  <inkml:trace contextRef="#ctx0" brushRef="#br0" timeOffset="21716.106">15318 9732 325 0,'-5'-4'299'0,"1"0"-23"15,2-1-21-15,0 2-14 0,0 1-17 0,2 2-13 0,4-4-9 16,-4 4-6-16,16-4-10 0,-3 3-10 15,7-2-11-15,11 2-16 0,1-1-10 0,1 0-8 16,3 4-10-16,4-2-19 0,-2 0 9 0,-2 0-30 0,2 0-9 16,-5 0-1-16,1 0-9 0,-6 2-15 0,-7-1-18 15,-3 2-23-15,-5-1-25 0,-4 2-18 0,-4-1-13 16,-5 2-14-16,-7 2-17 0,-9 2-6 0,-11 6 0 16,-9 0 8-16,-15 4 9 0,-5 0 7 0,-4 0 10 15,4-1 19-15,1 1 17 0,1 0 30 0,21-4 20 16,-3-1 23-16,3 1 11 0,7 0 19 0,9-4 6 15,1 0-2-15,6-2 11 0,8 1 3 0,2 0 11 16,5-1 26-16,6 4-10 0,6-1-8 0,7 1-13 16,3 1-11-16,2-2-12 0,7-1-12 0,1-1-29 15,2-1-39-15,13-1-51 0,-16-1-70 0,1-3-76 16,-6 1-92-16,3-2-93 0,-6-1-862 0,-8-1 413 16,2-2 274-16</inkml:trace>
  <inkml:trace contextRef="#ctx0" brushRef="#br0" timeOffset="23181.933">18011 8370 182 0,'-13'-5'263'0,"-1"5"-8"0,-2 0-4 15,6 0-1-15,-4 3-11 0,-6 2-10 0,6 1-7 16,-4 5-3-16,-5 9-7 0,0-1-10 0,1 3-12 0,-1 5-4 16,5 3-21-16,0 2-6 0,-9 10-5 0,9 4-17 15,3 0-15-15,2-1-15 0,8 0-6 16,-2-10-5-16,3 1-15 0,4 0-3 0,2-1-6 0,8 11-10 15,-1-13-4-15,4-2-5 0,6-1-3 0,3-1-5 16,2-3-8-16,6-4-5 0,2-2-4 0,1-8 4 16,3-1-6-16,2-3 9 0,-1-6-11 0,5-4-9 15,8-5-1-15,-12-3-2 0,-2-5-5 0,9-9 2 16,-13 5-10-16,0-3 1 0,4-11 0 0,-15 6-5 16,8-12 5-16,-10 8 5 0,-1-15-7 0,-2-1 1 0,-7-3-2 15,-4-1 6-15,0 1 4 0,-10-2-11 16,1 4 13-16,-5 0-10 0,-1 4-3 0,-4 11 20 0,-3 3 4 15,5 4 10-15,-5 2 18 0,-2 4 7 0,-3 0-1 16,6 9 5-16,-3 1 2 0,-1 4-1 0,0 3-2 16,-2 2-5-16,-1 2-3 0,3 3-4 0,-1 5-4 15,2 1-8-15,0 12 0 0,2-2-3 0,4 5-2 16,1 4-4-16,4 2 0 0,4 5-6 0,6 0 4 16,-1 0 1-16,4 10-9 0,5 0 1 0,2-13-5 15,1-1 0-15,12 10 5 0,-6-12-3 0,3-1-4 16,2-4-6-16,0-4 3 0,6-1 3 0,-2 0-10 15,0-3-4-15,0-10-4 0,-1 3 0 0,1-9-3 16,0-1 5-16,-6-1 0 0,-3-7-2 0,0-1 4 16,6-6 0-16,-2-2 0 0,0-4 0 0,-3-4-2 15,1-4 4-15,7-14 0 0,-5 2 2 0,-2-3 0 16,0 0-1-16,-7-6-1 0,-1 7 3 0,-3 10-1 0,-3-1 3 16,0 4 6-16,-1 3 4 0,-2 7 6 15,-3 2 5-15,3 6 11 0,-3 1 11 0,-1 0-2 16,2 8-3-16,-4-3-5 0,4 1-7 0,-2 3-3 0,0 2-3 15,0 0-2-15,-7 13-1 0,4 1 3 0,-1 13-3 16,0-1-1-16,-3 3-2 0,4 3 0 0,0 0-4 16,-1-1 2-16,7 3-3 0,-1 0-5 0,2-3 4 15,4 3-5-15,3-3 2 0,1 1 2 0,-1-1-6 16,3-7-6-16,0 0-5 0,-1-8-9 0,3-2-3 16,0 0-5-16,0-6-1 0,5-1-8 0,-3-5 3 15,12-2 6-15,-9-4-4 0,6-5 3 0,-3-4 1 16,1-4 1-16,-5-1 4 0,0-8 6 0,0 0 1 15,-4-4-5-15,2 0 6 0,0-15 1 0,-5 13 2 16,1-1 7-16,-1-1-4 0,-4 6 9 0,1 1 4 16,-1 9 8-16,-3 0 11 0,-2 5 9 0,1 3 3 15,-2 3-1-15,-2 1-6 0,0-2-7 0,1 3-2 0,-2 5-6 16,0 0 3-16,0 0 1 0,3 17-2 0,-1-5 2 16,-2 8-6-16,1 0-1 0,1 5-2 0,0 3 1 15,1-2 2-15,0 3-3 0,4 1 0 0,-2 0-2 16,2-1-3-16,7 1 1 0,-3-4-9 0,0 0-18 15,-1-1-36-15,3 0-44 0,6-5-55 0,-2-5-62 16,-4-1-57-16,4-3-72 0,0-5-88 0,-4-1-1100 16,1-5 512-16,-2 0 340 0</inkml:trace>
  <inkml:trace contextRef="#ctx0" brushRef="#br0" timeOffset="24716.847">19498 8899 203 0,'-8'-1'274'0,"1"0"-19"0,1 0-21 0,6 1-21 16,-8-2-21-16,8 2-17 0,-7 0-15 0,7 0-14 15,0 0-6-15,0 0-11 0,0 0-6 0,0 0-6 16,19 7-17-16,-14-7-6 0,4 0-9 0,-1 2-7 16,2-4-9-16,3 2-9 0,-3-2-4 0,3-1-7 15,-4-1-1-15,1 0-9 0,0-5-3 0,3-1 0 16,-3-4 1-16,1-1 3 0,0-1 5 0,2-9 6 15,-3 1-8-15,2-3 13 0,-5-1 1 0,2-2 5 16,-1-3 3-16,-1 0 4 0,0 2 7 0,-2 0 9 0,-1 2 14 16,-3 2 20-16,1 6 6 0,0 4 25 0,-4 0 15 15,4 7 5-15,-4 0-1 0,2 6-16 16,2-1-15-16,-4 0-17 0,2 5-11 0,0 0-7 0,0 0-9 16,0 0-6-16,-3 22-7 0,4-5-10 0,-1 9-4 15,4 0-2-15,0 1-9 0,-3-1-4 16,5-1-5-16,1 4-3 0,-6 1-7 0,7-2-3 0,-3-4-1 15,1 4-6-15,2-2 1 0,-3 1-4 0,3-3-4 16,-3-6-4-16,4 2-6 0,-3-5-11 0,2-1-16 16,-3-2-13-16,3-3-6 0,-1-2-5 0,1-1-3 15,0-3 11-15,1-1-7 0,0-4 2 0,0-3-11 16,3-2 0-16,1-6 13 0,6-6-5 0,-2-1 1 16,2-6 4-16,-2 0-2 0,-1-5 9 0,2 1-7 0,4-12-1 15,0 2 6-15,-6 7 3 0,-2 3 0 16,-1 3 5-16,2 1 4 0,-2 3-1 0,-3 7 1 15,-1 1 6-15,-1-1 1 0,2 6 10 0,-2 3-13 0,-2 2 6 16,3 2-1-16,-1 2 0 0,2 2 4 0,-2 2-1 16,3 1 1-16,-1 2 3 0,-2 1-1 15,4 1 1-15,-2-2 2 0,-2 2 8 0,1-1-9 0,-2-1 1 16,0 0-7-16,-1 1 13 0,2 0-10 0,-4-3 2 16,0 1 0-16,0 0 5 0,0-2-4 0,-3-3 8 15,-1 0-3-15,3 3 4 0,-3-3-3 0,0 0 3 16,0 0-8-16,-9 2 6 0,9-2-3 0,-14-2 1 15,5-1-2-15,0 3 2 0,-1-4 1 0,-2 3 0 16,2-1 4-16,-4-1 8 0,0 3 1 0,-5 5 7 16,0-2 7-16,1 4 1 0,-4 2 7 0,-1 6 1 15,5-3-2-15,-3 5 2 0,8-2-2 0,-4 6-8 16,3 2-3-16,3 3-1 0,2-2-1 0,3 2 0 16,5 0-5-16,1-1 0 0,3 2-5 0,3-2 1 15,1-1-5-15,0-7-2 0,9 6 0 0,-5-7-10 16,7 5-21-16,2-4-8 0,-3-5-15 0,6 0-21 15,1 0-16-15,-6-5-13 0,5-6-1 0,7 0-9 0,-1-3 2 16,4-5 7-16,-3-3 13 0,0-4 5 0,-2-3 9 16,-1-2 5-16,3-6 8 0,4-8 4 0,-2-7 4 15,-4 2 4-15,2-5 7 0,-5-4 7 0,-1-1-1 16,-2-5 12-16,2-2 4 0,-6-1 8 0,-2 5 5 16,-2 1 17-16,-7 3 14 0,1 13 23 0,-4 1 19 15,0 3 15-15,-1 3 12 0,-1 1 17 0,-4 9 5 16,0 5 1-16,1-1-2 0,0 4 0 0,2 2-10 15,-4 1-14-15,3 1-13 0,-2 4-6 0,2 1-9 16,0 0-3-16,-8 14 3 0,3 1-10 0,-2 4-6 16,0 7-4-16,0 2-5 0,0 1-4 0,-1 2-3 15,0 3-3-15,2 0-1 0,1 2-4 0,0 10-4 16,2-10 4-16,-3 12-7 0,2-13-3 0,0 1-3 16,2-1-9-16,-1-2-9 0,3-2-14 0,0-2-11 15,0-5-12-15,3-6-7 0,-2-6-2 0,0-1 2 16,-1-3 5-16,3-3 7 0,-2-3 4 0,4-2 2 0,-5 0 4 15,14-12 1-15,0-2 4 0,2-6 3 16,4-6 1-16,-1-1 0 0,2-3 5 0,0 0 0 0,2-9 4 16,-5 12-2-16,4 2 1 0,-4-1 4 15,0 0 3-15,-1 6 4 0,-4 4-1 0,2 3 2 0,0 2-1 16,-2 1 0-16,-1 5 0 0,0 0-6 0,-1 1 6 16,2 5 1-16,-3-1 0 0,3 6 2 0,-3 0 0 15,-1 4-1-15,0-2 0 0,3 6 0 0,-7-1 3 16,-1 3-5-16,-2 3 6 0,-3-2-9 0,-3 3 5 15,0-3 2-15,-5 7 2 0,-2-2-4 0,-5-1 1 16,1 3 2-16,-5-2 2 0,1-4-6 0,-4-2 0 16,1 0 0-16,3-6-1 0,-2-1 1 0,3-1 0 15,2-4 0-15,-1 1-1 0,3-3 4 0,2-3-3 16,1 1 2-16,-2-2-1 0,4 0-10 0,0 0 12 0,4-1-1 16,-2 2 0-16,3-3 2 0,0 1-5 0,0 1-2 15,4 2-1-15,-6-5-2 0,6 5 3 16,-1-3-2-16,1 3 0 0,0 0-1 0,0 0-1 0,0 0 0 15,19 3 1-15,-12-2 0 0,2 3 1 0,1-1 0 16,3 4 0-16,0-3 0 0,1 2 2 0,5 1-2 16,-1-2 2-16,4 2-2 0,-2-2-11 0,10 4-14 15,0-4-28-15,2 5-51 0,1-8-51 0,3 5-44 16,-2-2-50-16,-1 0-59 0,4 0-72 0,-3-2-1158 16,-2-6 514-16,0 1 342 0</inkml:trace>
  <inkml:trace contextRef="#ctx0" brushRef="#br0" timeOffset="26448.213">21495 8211 314 0,'3'-17'389'0,"-3"0"-36"0,-3 5-29 0,6 3-32 16,-3 2-30-16,1 1-17 0,-1 3-27 0,0 3-6 0,0 0-17 16,0 0 6-16,5 11 3 0,0 1 2 15,-1 4-6-15,0 2-7 0,4 10-12 0,-3-3-14 16,1 1-14-16,3 6-25 0,-4 0-2 0,-1 2-12 0,0 0-10 15,-4 1-12-15,0 0-6 0,-3 0-9 0,-2-1-6 16,-1 0-8-16,-3-2-5 0,1-4-10 0,0-4-4 16,2-6-1-16,2-5-6 0,-1-2-3 0,3-5 2 15,-2 0-4-15,1-5-2 0,3-1-4 0,0 0-2 16,-9-13-1-16,5-1-6 0,2-3 0 0,-2-12-1 16,3-3-3-16,2-1-1 0,4-14 0 0,0-2 0 15,7-1-1-15,2 0-1 0,0 1 5 0,6-2-5 16,1 3 3-16,2 1 1 0,2 3 9 0,-4 14 1 15,-1 1 11-15,-1 4-3 0,3 1 10 0,-4 0-3 16,-1 12 2-16,-3-1-3 0,-2 8-6 0,0-1-2 16,3 1-3-16,-5 8-3 0,10 1 8 0,-9 4-5 15,3 3 8-15,0 4-9 0,4 7-3 0,-4 2-4 16,-1 5 3-16,1-1-1 0,-4 3-4 0,0-1 0 0,-2 6 2 16,-3 0-5-16,-1-2 3 0,-4 3-3 15,0 9 0-15,3-13-6 0,-6 2 4 0,2-3-2 16,-2-1 2-16,-2-1-5 0,1-2 3 0,0-1-2 0,1-8 2 15,0-2-5-15,2-6-2 0,0 0 2 0,-2-2 0 16,3-2 2-16,-1-4 1 0,1 0-1 0,0-3-5 16,0 0 0-16,0 0-1 0,10-17 2 0,-1 0-4 15,-1-2 2-15,2-3 0 0,-1-4-3 0,-2-1 2 16,0-1 3-16,1-2-4 0,-5 0 5 0,4 2-6 16,-2 3-2-16,2-5 2 0,-7 6-1 0,2 6 1 15,-2 2 3-15,-2 1-2 0,0 3 2 0,-2 1-3 16,0 3 3-16,0 1 0 0,-2 1-2 0,-2 3 3 15,-1 3-3-15,-6 0 3 0,-3 3 5 0,-1 6-11 16,-8 2 5-16,5 3-3 0,-2 2 0 0,2 1 0 16,2 3 0-16,5 1 3 0,-1 2 0 0,3-1 3 15,6-3-5-15,2 0-1 0,5 6-6 0,-4-4-9 16,5-2-4-16,4 5-11 0,0-7-7 0,2-1-9 16,-1-5-1-16,4-1 1 0,-1-1 0 0,2-4 7 15,0-2 0-15,1-3 10 0,9-3 2 0,-10-2 8 16,6-5-2-16,0-3 0 0,6-5 3 0,0-1 4 0,-1-10 1 15,2 5 1-15,0-1 5 0,2-1 2 0,-1 3 0 16,-3 1 7-16,0 1 9 0,-2 4 5 0,-2-3 4 16,0 7 4-16,-4 0-4 0,3 4 1 0,-3-3 3 15,2 4-3-15,0 1-2 0,-2 3 0 0,-1 3-3 16,1-3-3-16,-2 4-1 0,6 4-3 0,-5 0 1 16,1-2-2-16,0 4 1 0,3 1-2 0,-2 3 1 15,0-2-1-15,-4 1-2 0,-1-1-2 0,0 1-3 16,-3 1-4-16,-4-1-3 0,1-1-9 0,-1 3-4 15,-3-4-3-15,1-1-1 0,0 1-1 0,-1-3 2 16,0 0 7-16,2 0-2 0,-2-4 6 0,1 3 2 16,-1-3-1-16,0 0 2 0,0 0-1 0,6-15 2 15,-1 6 8-15,-1 1-4 0,1-6 2 0,3-1 1 0,0-2-1 16,3 1 2-16,-1 0 3 0,4 1 5 0,-1-1 0 16,1 2 4-16,-1 2 2 0,2 0 3 0,1 2 1 15,-1 2 0-15,-3 3 6 0,5 0-9 0,-3 4 0 16,4 2-2-16,-2 2 4 0,5 2 1 0,-6 0-3 15,1 4 1-15,-2 1-4 0,0 0 1 0,-2 4 0 16,-3 1 1-16,-3 0-1 0,-2 2-3 0,-3 1 0 16,-2 2 4-16,-3-1-4 0,3-1 1 0,-12 6-4 15,-1-2 1-15,1-6 1 0,-4 7-2 0,-3-2 0 16,7-6 1-16,-3 7-1 0,5-8-2 0,-1 0 0 16,0-1-3-16,2 0 2 0,2-5 0 0,3 0-5 15,1-3 5-15,2 2 0 0,-1-4-1 0,3 2 0 16,3-1 1-16,-3-4 0 0,9 2 1 0,-2-2-3 15,5-2 1-15,0 2-2 0,1 0 1 0,4-5 1 0,2 0-2 16,0-1 0-16,2-2 1 0,-5 0-1 16,11-3 0-16,-7 3 0 0,6-4 0 0,0-3-3 15,1-2-1-15,-2 1-3 0,-2-2 3 0,-1-3-2 0,5 1 4 16,-4-4-5-16,-3 4 3 0,2-3 2 0,-2 0 0 16,-2 0-3-16,-6 6 4 0,-3-1-2 15,0 2 4-15,-2 0 1 0,-2 5-2 0,1 0 7 0,-2 1 3 16,-2 5 1-16,-2-1-1 0,1 4-4 0,1-2-3 15,-2 4 6-15,0 0-6 0,0 0 5 0,-13 13-2 16,4-3 3-16,-6 5 0 0,-1 6 1 0,-2 3-4 16,2 2 0-16,-1 3 2 0,1 0-2 0,0-1 1 15,2 2 2-15,5 2-4 0,0-5 0 0,-2 3 0 16,7 1-5-16,0-2-11 0,4-2-12 0,-4-8-21 16,5 1-17-16,6-3-14 0,3-2-18 0,0-4-15 15,3 0-15-15,6-5 1 0,2-1 4 0,-1-5 7 16,2-5 13-16,5-4 26 0,-1-5-11 0,1-1 12 0,-4-7 5 15,2-2 10-15,0-3 9 0,6-14 18 16,-2 2 6-16,-3-2 14 0,-1-4 9 0,2 1 0 16,0-5 10-16,0-1 0 0,-4 1 6 0,0-2 12 0,-1 2 3 15,-3 0 18-15,-5 16 13 0,-1 2 18 0,-1 0 13 16,0 4-4-16,-2 3 3 0,-2 9 2 0,-2 3 2 16,-3 3 3-16,-1 2-13 0,2 1-14 15,-4 2-11-15,4 1-7 0,-4 3-4 0,0 0-2 0,1 17-2 16,-1-1-2-16,-4 3-2 0,3 8-2 0,-7 2-5 15,3 1-5-15,1-1 0 0,-1 3-3 0,0 0-5 16,-1-2 4-16,3 4-7 0,-1-4-3 0,3 1-1 16,-3-1 3-16,4 3-11 0,0-4-13 0,2 4-17 15,3-1-21-15,1-3-12 0,3-4-12 0,1-2-8 16,1-8-8-16,0-1 6 0,-1-4 4 0,3-3 10 16,1-2 15-16,-4-4-4 0,3-2 14 0,5-6-5 15,0-1 6-15,4-5 5 0,2-4 2 0,1-5 9 16,2 2 10-16,1-3 9 0,8-11 6 0,-1 1 10 0,-9 9 15 15,3 0 9-15,-3 2 7 0,1 4 4 16,1 3 8-16,-2 0 6 0,1 5 7 0,-7 3-1 16,-1 2-1-16,-1 1-1 0,1 3 2 0,-2 3 6 0,-3 3-3 15,3 2 6-15,3 4 6 0,-6 3 0 0,2-1 1 16,-5 3-7-16,-1 1-6 0,3 5-1 0,0 2-1 16,-7-3-1-16,2 4-7 0,-3-2-4 0,3 2-8 15,-6-5-1-15,1-1-7 0,-2 1-1 0,0-1-7 16,-1 1 9-16,-5-1-12 0,0-1-5 0,-1 0-6 15,-7 4-27-15,0-8-37 0,-1 1-60 0,-1-1-66 16,-2-5-66-16,1 2-81 0,-4-6-81 0,-1 1-89 16,-2-8-1408-16,-5-6 631 0,-2-3 422 0</inkml:trace>
  <inkml:trace contextRef="#ctx0" brushRef="#br0" timeOffset="26564.756">23545 8220 30 0,'2'-16'428'0,"7"2"-38"0,2 2-47 0,14-2-37 15,3 3-17-15,8-1-40 0,19 1-13 16,2 1-30-16,3 1-24 0,1 5-28 0,-1-2-46 16,-6 1-53-16,-14 4-62 0,-3 1-75 0,3 0-99 0,-11 1-721 15,-3 4 300-15,-6-2 200 0</inkml:trace>
  <inkml:trace contextRef="#ctx0" brushRef="#br0" timeOffset="27497.754">17971 9543 174 0,'-60'-1'203'0,"5"1"-24"16,17 0-12-16,-1 0-9 0,-2 1-12 0,6 0-5 0,-3-1 2 15,4 3-6-15,1-3 8 0,-2 2 3 0,7 1 0 16,5-1 1-16,3 0-5 0,3 2-11 0,2-3-13 15,3 2-7-15,2-2-15 0,4 3-4 0,-1-3-11 16,1 3-6-16,2-2-7 0,1 3-1 0,2-1 0 16,1-4-3-16,5 8 2 0,3-6 9 0,4 5 3 15,5-5 3-15,10 4-2 0,5-1-7 0,0-1 19 16,5-2-22-16,18-1 4 0,6-1-3 0,0 3 12 16,6-3-3-16,24-3-8 0,1-2-4 0,3 2-1 15,-1 0-1-15,-3-1-1 0,3-1-4 0,6-2-4 16,1 2 7-16,5 0-6 0,0 2-1 0,0-1 3 15,-2 0-2-15,-3 2 4 0,2-4 4 0,-2 4-2 16,-2-1 0-16,5 1 1 0,-4 0 2 0,6-4-4 16,1 6-1-16,-1 0 0 0,-2-2-1 0,0 2-1 0,1 2-2 15,0 1 1-15,4-6-3 0,-3 1 3 16,1 2-3-16,-6 0 0 0,4 2 0 0,-8-2-2 16,-5 1 7-16,0-2-8 0,0 4 0 0,-25-2-1 0,32-5-3 15,-7 5 0-15,0-2 1 0,-27 2 0 0,30 1-2 16,-29 0 0-16,30 2 3 0,-29-4 5 0,26 1-5 15,-25 2 2-15,26 2-3 0,-3-5 8 0,-26 3-11 16,28 1 1-16,-26-4 12 0,31 0-15 0,-33 0-2 16,31 2-3-16,-32 2-4 0,3-1 5 0,25-2-5 15,-3 1-3-15,-29 0-1 0,3 1 2 0,-1-3-10 16,1 1 4-16,-3-2 1 0,0 1-7 0,-2-3 3 16,-1 3 1-16,-3-5-7 0,-4 3 4 0,-13 1-3 15,-2-3-1-15,1 2-2 0,-1 2 6 0,-6 0-7 16,6-2 12-16,-9 2-13 0,-4 0 1 0,2 0 0 15,-4 0-6-15,1 0-2 0,-4 2-4 0,6-2 1 0,-4 0 1 16,-1 0 0-16,-4 2 4 0,-1-2-5 0,2 3-3 16,-3-2 2-16,2-1-9 0,-4 1 9 0,-2-2-1 15,-2 1-3-15,2 0-1 0,-3 1-17 0,-5-1-30 16,7 2-23-16,-7-2-41 0,0 0-53 0,0 0-59 16,0 0-66-16,0 0-51 0,-34 0-55 0,1 3-66 15,-7-1-83-15,-16 1-1190 0,-7-1 578 0,-28 3 386 16</inkml:trace>
  <inkml:trace contextRef="#ctx0" brushRef="#br0" timeOffset="28031.05">20772 10279 47 0,'5'-16'226'0,"0"2"-6"0,-4 1-4 0,3-1-1 15,-4-1-6-15,1-2-5 0,-1 3-1 0,-1-3-11 16,1 5 1-16,-4 2 7 0,-1 0-5 16,0 1 1-16,0-1-10 0,-3 2-7 0,-1-1-2 0,-6 4-4 15,-4-2 5-15,-2 5 3 0,-5 3-8 0,-6 3-1 16,-3 3-3-16,-3 3-8 0,-11 3 3 0,0 5 0 16,1 2-3-16,-3 3-5 0,1 1-4 15,4 1-8-15,2 6-5 0,3-1-8 0,11-6-5 0,-9 9-7 16,3 1-8-16,9-5-5 0,7 0-2 0,-3 1-10 15,5-2-2-15,1 1-8 0,8 2-9 0,-1-1-3 16,6 2-5-16,4-1 0 0,3-2-7 0,4-1-3 16,6 1-6-16,6-1-2 0,4-4-2 0,2 2-5 15,0-2-5-15,16 3 2 0,5-3-7 0,-10-9-3 16,14 5 1-16,-2-6-4 0,3 1 0 0,-15-6-6 16,6-1 0-16,-5-2-10 0,14 1-12 0,-14-4-32 15,2 2-34-15,-3-3-36 0,-3-2-53 0,5 0-71 16,-5-2-49-16,1-3-52 0,-4 3-60 0,2-6-64 0,-2 2-1256 15,-5-2 569-15,-6-1 380 0</inkml:trace>
  <inkml:trace contextRef="#ctx0" brushRef="#br0" timeOffset="28449.539">21408 10219 213 0,'6'-7'381'0,"-2"5"-37"0,0-3-32 0,0 2-25 16,-4 3-11-16,0 0 14 0,7 8 12 0,-7-1 1 16,0 5 2-16,-2 5-18 0,2 8-11 0,-1 1-14 15,-2 1-2-15,2 1-19 0,-1 2-7 0,0-1-15 16,0 2-12-16,-4 0-17 0,4-1-18 0,-4 0-10 16,-1-1-15-16,2 3-12 0,-1-2-8 0,-2 1-8 15,3-1-5-15,1-2-10 0,-1 1-14 0,2-3-7 16,2-5-7-16,1-3-5 0,3-1-3 0,3-1 2 0,3-1 1 15,5-5-7-15,12 3-2 0,3-9-3 0,8-1-3 16,18 4-3-16,3-7-8 0,5-7-4 16,-1 2-3-16,-1-1-4 0,3-4 0 0,0-4-7 0,-3 4 2 15,-3 1-6-15,-7 0 3 0,-10 4 3 0,-8-2-5 16,-1 2 8-16,-4 1 3 0,-6-1-5 0,-5 2 5 16,-5 3 3-16,0-3 3 0,-2 2 4 0,-2 0 2 15,-2-2 1-15,-1 1 0 0,-1 0 0 0,0 1-3 16,-4 1-8-16,0 0-1 0,9-1-2 0,-9 1-8 15,0 0-1-15,6-3-12 0,-6 3-18 0,5-4-53 16,-1-1-48-16,0-2-78 0,0 1-80 0,1-4-70 16,1-2-107-16,-1 3-103 0,3-8-1513 0,0-10 685 15,1 1 458-15</inkml:trace>
  <inkml:trace contextRef="#ctx0" brushRef="#br0" timeOffset="29220.14">24796 8396 116 0,'2'-1'217'0,"-2"1"15"0,4-3 5 16,-4 3 2-16,0 0-2 0,3-2 1 0,-3 2-3 0,0 0 5 16,0 0 5-16,1-4 3 0,-1 4 10 0,0 0-1 15,0 0 10-15,0 0 0 0,0 0-8 16,1-4 0-16,-1 4-11 0,0 0-15 0,0 0-7 0,0 0-16 15,0 0-15-15,0 0-16 0,0 0-15 0,6-1-10 16,-6 1-6-16,19-3-7 0,-2 3-12 0,5-5-7 16,6 2-8-16,4 2-9 0,3-3-9 0,4 4-5 15,11 0-5-15,1-2-6 0,4 0-10 0,3-1 0 16,-3 1-5-16,5-1-12 0,1-3-3 0,0 3-1 16,-1-2-7-16,-2-2-2 0,-2 5-12 0,-5-1 4 15,-16-1 0-15,-2-1-5 0,-5 1-5 0,-6 1 6 16,-7 0-3-16,-1 2 3 0,-3 0-6 0,-5-2-5 15,3 3 2-15,-4-2 4 0,-5 2-7 0,9 0-7 0,-9 0-5 16,6-2 2-16,-6 2-12 0,5-1-16 0,-5 1-32 16,0 0-37-16,0 0-30 0,0 0-39 15,-23 5-44-15,12-5-43 0,-2 4-32 0,0-3-32 0,-5 6-41 16,2 1-25-16,-5-6-51 0,6 1-26 0,-6 1-1027 16,1-1 493-16,6-3 330 0</inkml:trace>
  <inkml:trace contextRef="#ctx0" brushRef="#br0" timeOffset="29548.322">25628 8181 265 0,'1'-7'306'0,"-1"-2"0"0,0 2 7 16,0 2-4-16,0-1 5 0,1 0-3 0,-1 4-15 16,2-4-19-16,-2 6-21 0,2-4-27 0,2 1-16 15,-4 3-12-15,13 3-5 0,-3 0-9 0,8 4-7 0,1 2-9 16,5 4-1-16,3 4-10 0,0 2-10 15,-3 3-12-15,4-1-2 0,-2 3-11 0,-3 2-10 0,1 2-9 16,6 12-2-16,-11-8-4 0,2-2-5 0,-8-2-7 16,1 2-8-16,-4 0-5 0,3 0-6 15,-5-1-5-15,-6-4-9 0,-2-2 1 0,-2 3-5 0,-2-6-7 16,0-2-2-16,-5-1-2 0,0 0-4 0,-5-1-4 16,-2 2-4-16,-5 0-1 0,2-5 6 0,1-4-11 15,-7 3-5-15,-5 0-19 0,2-5-24 0,1 1-34 16,1-2-58-16,3-3-63 0,3-3-51 0,-10 1-51 15,-1-1-65-15,3-1-73 0,-3-3-1218 0,4-6 545 16,-1 0 366-16</inkml:trace>
  <inkml:trace contextRef="#ctx0" brushRef="#br0" timeOffset="30949.762">28197 7273 182 0,'-2'-12'306'0,"-2"0"-4"0,-4 1-18 16,3 0 14-16,-2 2-1 0,0-2 1 0,-1 3-11 15,-2-1-10-15,-1 3-19 0,-3 3-10 0,-6 0-16 16,0 4-18-16,-2 4-12 0,-8 4-10 0,-1 5-5 16,-1 3-11-16,0 5-4 0,-6 6-15 0,-2 2-16 15,13-3-4-15,-10 9-6 0,4 0-16 0,3 2-8 16,11-7-11-16,2 1-3 0,-3 13-12 0,10-12-7 15,3 2-7-15,3-1-8 0,4 4-2 0,6-7-7 16,2 3-5-16,6-2 1 0,1 1-5 0,8-4-4 0,9 8-5 16,-4-14-3-16,6-3-3 0,-1-1 1 15,17-2-3-15,-1-2-4 0,1-5-4 0,1-8 2 16,-11 0-4-16,12-5-6 0,-15-2-2 0,3-3-4 0,-3-1-1 16,-1-6 0-16,-2 0 1 0,0-6 17 0,-4-1 4 15,7-12-6-15,-10 6 1 0,6-10 2 0,-6-1-5 16,1-5-3-16,-9 2 6 0,-8 7 5 0,10-8-3 15,-13 11 7-15,-1 0 10 0,1 3 6 0,-4 1 17 16,0 2 14-16,0 9 9 0,-3 4 25 0,-1 1 18 16,1 2 0-16,-1 2-9 0,0 0-19 0,0 3-4 15,0 3-11-15,0-1-13 0,0 3-17 0,0 0 1 16,0 0-6-16,0 0-9 0,3 19-1 0,-3-7-6 16,0 5-4-16,-3 0-1 0,2 7 4 0,1 3-6 15,-4-3 8-15,4 8-14 0,-5-1-7 0,5 1 2 16,-4 0 1-16,4 1 2 0,-5-4-27 0,4 3 21 15,-3-3-6-15,3-2-9 0,-2 0-3 0,-1-8-7 16,3-2-4-16,-3-2-7 0,3-3-2 0,-2-4 4 16,2-3 3-16,1 2 0 0,0-4 11 0,0 0 5 0,0-3-3 15,0 0 9-15,0 0-10 0,0-15 3 16,0 4-1-16,4-6-2 0,1-11 3 0,-1-4 1 16,5-13 0-16,2-1 0 0,1-3 4 0,2 5 3 0,-5-2 0 15,1 10 1-15,4-9 15 0,-3 13 0 0,-2 0 3 16,4 0 9-16,-2 3 7 0,0 4 16 15,-3 9-2-15,-2 0 1 0,1 2-11 0,-2 3 2 0,2-1-11 16,-4 7-33-16,3 0 0 0,-2 1 0 0,3 1 0 16,0 3 0-16,6 0 0 0,-3 3 0 0,4 2 0 15,3 4 0-15,-2 2 0 0,7 6 0 0,1-1 0 16,-3 2 0-16,1 5 0 0,-2-1 0 0,-1 0 0 16,1 2 0-16,-1 1 0 0,2 0 0 0,-4 1 0 15,0 2 0-15,0 4 0 0,-1-6 0 0,-1 3 0 16,-1 0 0-16,-2 2 0 0,0-7 0 0,-1 4 0 15,-4-2-23-15,-2-8-127 0,-1 1-46 0,-2-1-47 16,0-1-55-16,-2-2-44 0,0-4-40 0,-4 0-35 16,-2-1-44-16,-2-5-71 0,-1 0-1185 0,-2-4 573 0,-2-2 382 15</inkml:trace>
  <inkml:trace contextRef="#ctx0" brushRef="#br0" timeOffset="31141.251">28757 7736 14 0,'-14'-4'358'15,"4"0"-18"-15,-2 0-30 0,3 0-24 0,4 4-23 16,1-2-21-16,4 2-17 0,-7-3-14 0,7 3-5 16,0 0-19-16,0 0 6 0,0 0-3 0,24 3-3 0,-5-6-7 15,10 3-7-15,2 0-5 0,2 3-1 0,3-1-20 16,1-2-7-16,0 0-15 0,0-2-11 0,-3 2-13 16,-4 0-7-16,-8 0-14 0,0 0-4 0,-3-3-8 15,-2 3-20-15,-3-3-34 0,-3 3-34 0,0-1-67 16,0-2-68-16,-5 3-84 0,-1-2-114 0,-2-1-998 15,-2 0 449-15,-1 3 302 0</inkml:trace>
  <inkml:trace contextRef="#ctx0" brushRef="#br0" timeOffset="31807.008">27075 8824 4 0,'-20'-4'305'0,"-2"4"-1"0,2-1-8 15,-1 0 5-15,2 1-4 0,1-2 2 0,7 2 7 16,-2 2-19-16,5-4-12 0,3 4-24 0,5-2-26 15,-10 0-23-15,10 0-15 0,0 6-6 0,0-6-4 16,17 4 3-16,-4-1 0 0,15-3-3 0,5 1-2 0,4 2-3 16,1-3-4-16,18 0-4 0,-6-2-5 15,-10 2-6-15,-1-1-5 0,1 0-8 0,-2-2-10 16,-2 3-6-16,-1-4-4 0,-5 0-5 0,0 2-8 0,-7-1-3 16,-3 2-12-16,2-4-6 0,-3 0-1 0,-5 3-7 15,-5-1-7-15,4 1-6 0,-5 2-6 0,-1-3-6 16,1 0-6-16,-4 2-5 0,1 0-4 0,-5 1 1 15,8-3-11-15,-8 3-32 0,7-1-34 0,-7 1-46 16,0 0-63-16,0 0-67 0,6 4-52 0,-6 1-53 16,2 0-64-16,0-2-84 0,-2 6-1291 0,4-5 586 15,0 1 390-15</inkml:trace>
  <inkml:trace contextRef="#ctx0" brushRef="#br0" timeOffset="32948.069">28389 8624 216 0,'-2'-4'338'15,"2"-1"-30"-15,-2 0-16 0,-2 1-19 0,-1-1-12 0,-4 3-15 16,0-1-11-16,-1 0-35 0,-4 3-6 0,-4-1-21 16,0 0 5-16,0 0-10 0,-3 2-5 0,-1-2-16 15,-1 0-6-15,-3-2-11 0,-2 1-7 0,0-1-6 16,10-3 9-16,-3 2 2 0,3-5 0 0,0 2 7 15,2-1-11-15,1 1 3 0,6-2-2 0,0 1-8 16,2 0-15-16,3 1-10 0,1-2-4 0,3 7-15 16,4-5-7-16,5-2-5 0,0 0-8 0,3 2-3 15,9 2-7-15,6 1-5 0,0-1 3 0,2 3-10 16,-7 4-4-16,6 3-2 0,0 2-1 0,2 2 2 16,-4 5-3-16,0 2 1 0,-2 3-4 0,0 2 0 15,-2-1-1-15,1 2-4 0,-4 0 1 0,-1 4 22 16,-4 1-5-16,2 1-1 0,-5-1-1 0,-3 0-7 15,0 0-2-15,-5 2 1 0,0-5-6 0,-3 3 2 16,-1-1-3-16,-3-8-1 0,1 1-2 0,-3 6 0 0,-1-7-2 16,1-3-1-16,-3 1 1 0,5-4 2 15,-1-2-2-15,1-5 1 0,-1 0 2 0,5 0-1 16,-5-3 1-16,5-2-3 0,-4 1 0 0,4-1 1 0,-5-8-3 16,5 1 5-16,-1-4-8 0,1-6-1 0,1-1 0 15,4-10-2-15,3 3 2 0,2-4-1 0,-2 2-1 16,4 0 2-16,-1 0 0 0,0 4 1 0,-1 5 0 15,1 1-3-15,2 3 4 0,-1 0-6 0,2 4 2 16,2 0 0-16,0 3-2 0,-2 4 0 0,3-3-4 16,-2 6 1-16,3 2 5 0,3 0-6 0,-4 5 4 15,2 3-2-15,-2 0 7 0,5 6-7 0,-8-1 1 16,6 4-1-16,-3 2 1 0,-5-5 1 0,0 7-3 16,-2-7 3-16,-2 3 1 0,-4-2-2 0,1 1 0 15,-2-2 3-15,-2 1 4 0,-1-1-6 0,-1-3 2 16,-2-1-2-16,3-3 4 0,-1-1-1 0,-2-4 3 15,2 3-3-15,1-4 5 0,0 1-2 0,0-4 2 16,-4 4 0-16,4-4-2 0,0 0 2 0,0 0-5 0,-5-13 2 16,5 4-5-16,0-4 1 0,0-3-1 0,5-1 0 15,-1-9 0-15,0-2 2 0,1 2-4 16,0-1 2-16,4 1-1 0,-1 2 0 0,2 7 3 16,-5 2 1-16,-2 3 3 0,2 0 1 0,-1 3-4 0,-2 1-1 15,3 1-3-15,-2 4-3 0,-2-2-1 0,2 3 1 16,-3 2-4-16,9 2 4 0,-9-2-3 0,11 6 4 15,-8 1-1-15,3 0 2 0,1 3-1 0,0 0 0 16,-3 2 1-16,2 4 3 0,-2-2-3 0,1-1 0 16,-2-1 2-16,-2 2-2 0,1-4-2 0,-4 7 3 15,4-5-3-15,-4-2 0 0,2 2-2 0,2-4-4 16,-4-2 1-16,2 0 3 0,-1-1-1 0,2-1 5 16,-1-4-1-16,0 5 3 0,0-5 1 0,0 0-2 15,0 0 1-15,0 0 0 0,4-13-3 0,0 1 1 16,1 0-2-16,1-3 2 0,3-8-3 0,0-5 3 15,1 3 0-15,2-2 0 0,-1 2 0 0,1 2 2 16,-2-1 0-16,-1 10 1 0,-1-2 4 0,-3 9-1 16,0-3 4-16,-2 6-4 0,-1-4-7 0,3 3 2 0,0 4-5 15,-1 0 1-15,-4 1 4 0,10 2 0 16,-2 7-1-16,0 2 2 0,1 3 2 0,0 3 3 16,-1 2-2-16,3 6-3 0,-2-1 0 0,1-2 1 15,-1 2 4-15,-1-1-6 0,-3-5 1 0,2 3-1 0,-2-3 7 16,1-1-6-16,1-1 1 0,-2 0 3 0,1-5-4 15,1 1 1-15,-2-4 0 0,-3-1 1 0,1-2 4 16,1 1 3-16,-1 0 3 0,-1-5 5 0,-2-1 4 16,0 0-2-16,14-7-2 0,-7-2-1 0,2 0 5 15,-2-1-7-15,2-6 1 0,2-2-3 0,0-6-3 16,1 0 2-16,-1-5-2 0,0 0-2 0,1 0 0 16,-2 2-1-16,0 0 0 0,-1 1 0 0,-5 6-1 15,3 6-1-15,-5-1 1 0,3 5-6 0,-5 3-3 16,0 0-15-16,0 0-24 0,-2 3-27 0,-1 1-36 15,-2 2-33-15,-3 1-28 0,1 4-28 0,-5 2-40 16,-2 4-20-16,1 0-25 0,-1 3-34 0,1 3-18 16,3 0-26-16,3 1-35 0,-1 1-913 0,3-1 435 15,2-2 290-15</inkml:trace>
  <inkml:trace contextRef="#ctx0" brushRef="#br0" timeOffset="35280.963">29373 8857 109 0,'0'0'215'0,"0"0"-19"15,9-2-20-15,-9 2-13 0,6-1-14 0,-2 0-9 0,-4 1-5 16,10 1-2-16,-5 0-5 0,2 1-3 16,-1-1 2-16,3 1-13 0,-1 2-8 0,2 1-1 15,-1 0-12-15,1-3-5 0,-1 3-11 0,3 0-4 0,-1-1-9 16,-2 0-4-16,0 0-7 0,-1-1-4 16,-1 0-4-16,1-1-5 0,5 2-2 0,-3-3-4 15,0 1-3-15,-3-2-2 0,0 1-2 0,5-4-1 0,-2 0-4 16,3-2 2-16,-2-2 3 0,5-3-2 0,-3-1 4 15,4-4-2-15,-3-3 3 0,0 2 2 16,2-7 13-16,-1 2 6 0,-1 0 13 0,-5 4 7 16,1 3 9-16,-1 1 14 0,-1-2 13 0,-4 3 12 0,2 1 16 15,-2 1 10-15,-1 5 3 0,-1-1-12 0,1 0-10 16,-2 3-16-16,2 1-12 0,-3 2-15 0,0 0-8 16,0 0-7-16,0 0 3 0,-13 12-18 0,0-2-5 15,1 4-4-15,0 3-3 0,-2 4-1 0,-3 0-8 16,4 2-1-16,4-6-3 0,-5 5-5 0,5-2-2 15,2-2-3-15,-1-2-3 0,4 3-3 0,0 0-1 16,1-4-15-16,1 2-19 0,2-5-2 0,0 0-23 16,2 0-13-16,3-3-6 0,1 0 2 0,4-3 10 15,0 0 3-15,4-3 0 0,3-3 4 0,2-4 17 16,1-2 0-16,0 1 9 0,5-8-3 0,-2-2 0 0,-1-2 6 16,1-1 16-16,1 0-2 0,-1-4 7 0,-2 1 8 15,1 1 14-15,-6-2 6 0,3 3 3 16,-5 4 27-16,-2-2-13 0,1 5 4 0,-3 0 9 0,-2 3 1 15,-2 2-7-15,0 3-6 0,-2-2-6 0,1 2-6 16,-1 1-5-16,1 2-3 0,-1 1-1 0,-4 0-3 16,15 1-6-16,-11 3 0 0,4 1-2 0,-2 2 1 15,3 0-1-15,-4 2-6 0,3 0 1 0,-4 2-1 16,1-1 1-16,0 2-2 0,-4 0-7 0,3-2-2 16,-4 1-11-16,4 0-20 0,-3-2-15 0,2-1-9 15,-2 1-4-15,-1-1-9 0,3-3 2 0,-2 1 3 16,0-2-2-16,1 0 12 0,-1-1 10 0,-1-3 1 15,5 4 8-15,-5-4-1 0,0 0 2 0,10-11 9 16,-2 5-3-16,1-3-1 0,5-5 9 0,-1 1 1 16,1-2-1-16,4-4 9 0,1 2-2 0,-4 3 1 15,-1 2 5-15,-1 0-3 0,-3 4 13 0,-1-1 6 16,0 3-3-16,-1-1 0 0,-2 3-4 0,-1 1-3 16,0 1-2-16,-1 1 4 0,-4 1-4 0,14 3 2 15,-10 0 15-15,1 1-21 0,-1 4 5 0,0 0 3 16,0 2-4-16,-2 1 6 0,1 2-3 0,0-1-3 15,-1-1 4-15,-1 1-7 0,-1 3 3 0,1-5 2 0,-1 1 10 16,0-2-17-16,2-1-3 0,-1-2-13 0,-1-1 15 16,1 1-13-16,0-1 9 0,-1-4 0 15,2 3 7-15,-2-4 6 0,0 0-11 0,0 0 5 16,0 0 2-16,14-15-3 0,-7 6 8 0,0-2 0 0,-1-5 4 16,3-4 3-16,1-6 0 0,1 0 8 0,0-1 3 15,1-4 3-15,-1-1 20 0,3 1 3 0,-4-3-3 16,8-10 13-16,-9 11 6 0,3 0 14 0,-1 2 0 15,-3 2 8-15,1 3 9 0,-6 7 26 0,2 3 15 16,0 4 0-16,0 3-5 0,-3-1-9 0,1 3-14 16,-3 2-17-16,1 1-14 0,0 3-9 0,-1 1-9 15,0 0-3-15,4 8-5 0,-2 2-6 0,-1 7-3 16,0 2-3-16,-2 7-1 0,0-1-3 0,1 1-7 16,0 1 1-16,-3 0-4 0,0 1 0 0,1-1-4 15,-1 3-2-15,-1-4 3 0,4 1-9 0,-2-3-2 16,-2 2-15-16,2-7-11 0,-1 2-14 0,2-5-19 15,0 3-19-15,-1-7-7 0,2-3 2 0,-1 1 0 16,2-2 6-16,-1-3 5 0,3-1 9 0,-1-1 8 16,5-3 5-16,-7 0 10 0,15-6-2 0,-5 0 5 15,3-6 0-15,-1-3 9 0,1 1 3 0,4-7 1 16,0 1 8-16,-4 5 5 0,-1-2 4 0,-1 3 12 0,0-2 15 16,-2 5 11-16,-3 4 4 0,2-5-1 0,-3 5 0 15,-1-1-2-15,2 6-9 0,-3-3-4 0,1 1-6 16,-3 1-5-16,-1 3-3 0,5 0 1 15,-5 0-2-15,5 9-21 0,-2-2 2 0,0 3-2 0,-1 5 1 16,2-1 5-16,-4 4-2 0,1 0-1 0,-1 4 3 16,0-3-1-16,-4 4-3 0,3-3 4 0,1-2-1 15,0-1 3-15,-1 2-8 0,3-4-8 0,1 0-5 16,-2 2-16-16,2-7 3 0,-1-1-5 0,1-2-5 16,-1-2 7-16,2 0 3 0,1-3-1 0,2 1 6 15,0-3 2-15,4 0 4 0,0-4 5 0,2 0 3 16,0-5-2-16,3 0 7 0,0-4 0 0,0 0-1 15,2-6 6-15,0-5-2 0,-4-2 2 0,3 2 3 16,-1-5-1-16,0 1 6 0,-5 2 13 0,2 0 22 16,-5 8-1-16,-2-1 10 0,0 2 14 0,-2 0-1 15,-3 5 5-15,1 0 13 0,-1 1 15 0,-2 1 4 16,-1-1-2-16,1 6-7 0,-2-1-12 0,0 3-9 16,-1 1-6-16,4 2-8 0,-13 2-2 0,3 3-10 15,-3 5-5-15,0 1 0 0,1 2-7 0,0 2 10 16,3 2-15-16,-1 6 0 0,2-3-5 0,2-1-2 15,-1 5 4-15,1-4-12 0,5-1-2 0,-2-1 3 0,6 0-15 16,-2 0-17-16,-1-2-6 0,5-2-3 16,-1-3 1-16,2 1 4 0,1-3-11 0,3-3 5 15,0 0 0-15,3-3 3 0,2-1 4 0,3-2 0 0,1-3 3 16,0-5 5-16,-1 2 2 0,9-6-2 0,-4-2 6 16,-1-3 0-16,0-2 2 0,-2-3 0 0,1 0 2 15,-2-2 1-15,-1-1 3 0,-3-2-1 0,2 1 2 16,-3-3 1-16,-2 5 0 0,-3 0 11 0,-3 6 2 15,-1 1 7-15,-3 1-7 0,1 7 2 0,-6-4 8 16,3 6 8-16,0 0-6 0,-2 2 1 0,0-2-5 16,1 2-7-16,-1 2 1 0,-2 2-6 0,0-2 0 15,4 3-1-15,0 0-4 0,-17 5-6 0,13-1-3 16,-1 2-7-16,1-2-6 0,2 1-8 0,-1-3-5 16,1 5-7-16,2-2-8 0,0 0-10 0,0 2 7 15,2-4-2-15,1 1 2 0,1-1 9 0,1 0 3 16,3 1 4-16,4-7 6 0,-5 3 4 0,4-2 0 15,3-2 5-15,-1 1 1 0,1 1 5 0,-1-3 3 16,-2 3 4-16,2-2 6 0,-1 0 0 0,-5 3 0 16,2 1-3-16,-4-3-4 0,2 3 1 0,-7 0 3 15,12 3-1-15,-6 1 2 0,-1 1-1 0,-1 0 1 16,1 2 2-16,0 2 2 0,-3 1-2 0,3 0 3 16,-3 2-3-16,2-1 0 0,-3 0 0 0,1 6 2 15,-2-1 1-15,0 1-2 0,2-1 1 0,-2-2-1 16,2-2 1-16,-2 0-8 0,2 0-11 0,-1 2-6 15,3-4-4-15,-1-3-5 0,-1 0-1 0,0-2 1 0,3 0 6 16,-1-2 1-16,1 0 4 0,1-2 4 0,0-1 3 16,1 0 0-16,2-6 5 0,3 0-3 15,-2-1 5-15,4-5 0 0,4-1-2 0,-5-1 2 0,6-6-4 16,0-1 8-16,0 4 4 0,-5 3-8 0,1 0 3 16,-5-1 1-16,1 7 4 0,-2 0 0 0,-4 1 3 15,1 1 0-15,-2 3-2 0,0 0-8 0,0-1-1 16,-4 4-5-16,0 0 7 0,0 0 1 0,5 8-1 15,-3-1 4-15,-4 2-2 0,2 3 5 0,-1 0-4 16,-3 5-2-16,2-2 5 0,-2 2-3 0,1-1 1 16,0 1 2-16,-1 3-11 0,2-8-3 0,2 1-11 15,-5-1-12-15,5-2-12 0,0 2-10 0,0-3-2 16,0-1-1-16,2-2-22 0,-1-1 18 0,1-2 2 16,2 1 8-16,1-1 3 0,4-3 15 0,-2 0-10 15,4-3 8-15,1 1 1 0,7-8 0 0,-1 1 13 16,-2-1 2-16,6-5 8 0,1-2-1 0,-3-4 2 15,0 1 11-15,1-5-3 0,-2 7 20 0,-2-2 7 0,-3 4 7 16,-4 1 3-16,4 0 8 0,-5 4 20 0,0-2 14 16,-5 1 12-16,3 4 8 0,-4 3 0 15,4 0 0-15,-5 1-17 0,1-1-6 0,-2 0-14 16,2 1-8-16,-3 4-6 0,0 0-6 0,0 0-1 0,-5 11 3 16,1-1-3-16,-3 1-10 0,2 7-4 15,-1 9 0-15,-2-2-2 0,2 4 2 0,-3 1-7 0,0-1 8 16,1 1 18-16,0 2-3 0,1 4-4 0,-1-3-2 15,-1 12-2-15,0-11-6 0,1 13 2 0,-2-3-2 16,5-8-1-16,-2 11 0 0,0 2-5 0,2 0-3 16,1-14-3-16,3 0 3 0,-1 11-1 0,0-10-1 15,1-4-3-15,0-3 1 0,-2-1 0 0,-1-3-6 16,-1-2 3-16,0-7 0 0,-3-1 0 0,1 0 4 16,-6-2-2-16,-2-4 2 0,-3-3 0 0,-3 0 9 15,-2-2 11-15,-5-3 6 0,-1-2 11 0,-1-6-9 16,1 0 3-16,1-3 6 0,-3-2-4 0,3-3 1 15,5-4 5-15,-4 2-6 0,9-2-4 0,3 2-6 16,7-1-1-16,2-1 0 0,3-7-7 0,3 9-9 16,0-10 3-16,8 2 0 0,7 3-14 0,0-1 10 0,6-1-3 15,6 0-7-15,1 6-9 0,5-1-1 16,15-3-9-16,-12 6-14 0,17-4-15 0,-2 3-15 16,-3 3-16-16,-12 2-15 0,0-3-25 0,-4 4-19 15,0-2-30-15,-4 3-38 0,-5-4-58 0,-6 2-36 0,-4-3-49 16,-8 6-41-16,3-6-57 0,-10 1-1125 0,-3-1 522 15,-6-2 348-15</inkml:trace>
  <inkml:trace contextRef="#ctx0" brushRef="#br0" timeOffset="35514.339">30620 8531 103 0,'-4'-3'476'0,"4"-1"-55"0,0-2-48 15,0 6-38-15,13-10-36 0,0 4-26 0,13-2-17 16,2 0-41-16,5 4-21 0,1-3-17 0,3 0-40 16,-1 4-41-16,0 2-47 0,-2-3-56 0,-4 3-62 15,-10 1-76-15,0-6-91 0,-8 1-747 0,-5 1 327 16,-5-1 220-16</inkml:trace>
  <inkml:trace contextRef="#ctx0" brushRef="#br0" timeOffset="36680.752">26647 7084 61 0,'-4'-10'249'0,"-1"4"-22"0,-1-3-12 16,-3 2-16-16,1 2-15 0,-4-2-7 0,0 1-12 0,-1 0-11 15,-3 2-11-15,-3 1-10 0,-1 0-16 0,-1 2-9 16,-6 1-12-16,-1 0-10 0,7 3-7 0,-2-1-8 16,2-1-7-16,-1 3-5 0,4 1-7 0,-2-3-3 15,7-1-1-15,0 3-3 0,3-3-2 0,-2 1-7 16,5 1-7-16,-4 0 4 0,5 1-10 0,-3-3 4 16,5 3-9-16,-2-2-1 0,-1 3 0 0,2-1 0 15,1-1-3-15,-1 3 2 0,0-1 4 0,0 3-1 16,3-2 4-16,-2 4 3 0,1-1 2 0,-1 3 3 15,-2-1 8-15,2 5 13 0,0 1-2 0,-1 0 12 16,-3 6 2-16,3 2-3 0,-3 0 2 0,0 0-2 16,0 0 2-16,2 3-1 0,-4 3 2 0,1-2-4 15,0 1 1-15,-1 2-9 0,0 2 7 0,3-2-9 16,-7 14 11-16,2-2-6 0,3 1 3 0,2-9 2 16,0-1 6-16,-2 14-10 0,2-4 6 0,0-9-2 15,-2 12-3-15,4-13 0 0,1 0-3 0,-1-1-4 0,1 12 0 16,-1-11-3-16,4-2 11 0,-1-1-15 15,0 2-4-15,-2-1-2 0,4-3-6 0,-1 2 1 16,2 2 7-16,3 0-7 0,-4 0-2 0,4-2-1 0,-3 0-11 16,4-1 8-16,-3 0 1 0,0 3 3 0,-2-2-4 15,5 2 0-15,-5-3-1 0,0 3-3 0,2-4 0 16,0 0-4-16,-2-3 6 0,1 2-3 0,3 0-4 16,-4-3 1-16,4 0-3 0,-3 0 2 0,3 3-5 15,0-11 3-15,-3 10-5 0,1-4-1 0,0-5 2 16,3 5-3-16,-5-4 1 0,3-1-2 0,-2 1-1 15,-1 6-2-15,0 1 7 0,4-3 0 0,-3 1 0 16,-1-6 3-16,3 0-5 0,-3 0 8 0,1 2-10 16,-1-1-1-16,3-1 7 0,-2 1-2 0,1-2 0 15,1 0-3-15,-2-1 1 0,2 3 0 0,2-1-4 16,-4 0 3-16,3 3 1 0,1 2-4 0,-1-5 1 16,1-1-1-16,-1-1 1 0,-3 2-2 0,3 0 3 15,0 1-3-15,0-1 3 0,-2 0-2 0,0-2-4 16,0 7 3-16,0 1 0 0,-1-7 0 0,1 2-1 15,1-1-1-15,-1-3 2 0,2 12 0 0,-1-11-3 16,-1-2 1-16,0 5 3 0,0 5 0 0,2-5-4 16,-1-1 2-16,2-1 1 0,2-1 1 0,1-1 2 0,0-1 0 15,2 0-3-15,1 0 3 0,2 1 5 0,2-4-4 16,7 5 1-16,-5-5 0 0,8 0 1 0,6 2 1 16,4-6 3-16,-2 2-4 0,17 1 0 0,3 1 1 15,1-4-2-15,5-1-3 0,2-2 2 0,-2-3-2 16,4 4-1-16,-2-4-3 0,2 1-14 0,-1-3-25 15,0 0-35-15,-4-1-37 0,7-5-67 0,-1 0-53 16,1-3-49-16,-5 1-70 0,27-11-80 0,-29 4-1071 16,3-9 501-16,18-13 332 0</inkml:trace>
  <inkml:trace contextRef="#ctx0" brushRef="#br0" timeOffset="37883.69">31893 6774 211 0,'-5'-10'260'0,"1"-2"-14"16,0 3-9-16,4-2-8 0,0 1-15 0,1 1 2 15,3-2-21-15,4 1-18 0,-2 0-17 0,3 0-8 16,5-1-20-16,2 3-5 0,1-2-13 0,9-1-8 16,1 3-9-16,2-2-5 0,3-2-11 0,-1 5-8 15,3-3-7-15,0 3 1 0,-1-1-6 0,1 2 2 16,-6 1-7-16,3 1-7 0,-3-1-9 0,0 0 2 15,-8 4 0-15,-1-1-1 0,0 1-5 0,-6-1-2 16,0 2 6-16,2 0-12 0,-2 2 0 0,-1 0-3 16,1-1-2-16,-2 4-6 0,2-1 7 0,-4 2-3 15,8 3 1-15,-4 3-2 0,1 1 4 0,-3 1 0 16,2 1 12-16,-4 3-17 0,4 4 2 0,1 0 7 16,-1 4-5-16,-3 3 2 0,-1 3 6 0,-2 1 8 15,0 1-7-15,-1 12 8 0,-1-14 1 0,0 14 9 16,-1-9 0-16,-1 9-2 0,-1 0 1 0,-2 0 4 15,-2-11 1-15,-1 13-4 0,1-3 0 0,0 1 11 16,-3-11-1-16,3 12 4 0,-3 0-3 0,2-1-7 16,-1 4 5-16,-2-4-4 0,2 3-5 0,-1-3-1 15,0 0-9-15,1-1-1 0,0 1 2 0,0 2 30 16,2-11-5-16,-1-3-4 0,1 15 0 0,-5-2 0 16,2 2-2-16,1-15-4 0,-1 2-2 0,0-2-4 15,1 13-4-15,-2-12-2 0,3-1-2 0,-2 0 0 0,1 2-1 16,-1-2-3-16,0 0 1 0,1 2-3 15,-2-1-3-15,-2-2 0 0,2-1 1 0,2-1-6 16,-1 2-1-16,-2-1 2 0,5-3-1 0,-6 4-2 16,4-3-3-16,-1-1 3 0,1-2-5 0,-1 3 3 0,1-2-4 15,-2-4 0-15,4-4 0 0,0-2-3 16,-3 10 8-16,3-5-1 0,0-3-5 0,-1-2 3 0,1 6 4 16,-2-5 1-16,4 6-2 0,-5 1-4 15,4-7-4-15,1 0 3 0,0-2-15 0,0 2 1 16,0-1 11-16,-2 1 1 0,2 0-2 0,-2-2 0 0,2 2-5 15,0-2-2-15,2 0-3 0,-2 0 2 0,2 0-1 16,-2-2 1-16,1-3-1 0,4 5 4 0,-5-3-4 16,4 1-1-16,-2-4-1 0,-1 2-2 15,1-1 0-15,0-2 2 0,0 1-5 0,2-3 2 0,-3 0 3 16,1-1-3-16,0 1 1 0,0-2-1 0,1 2 2 16,-2-1-2-16,2-3-2 0,-2 1 3 0,-1 0-3 15,2 1 0-15,0-1 2 0,-2 0-2 0,1 0-1 16,2 1 3-16,-3-4 0 0,1 3 4 15,-1-2-6-15,0-3 0 0,0 7 5 0,0-2-2 0,0-1-2 16,0-4 2-16,0 5 2 0,0-2 0 0,-4 1 7 16,3 1-6-16,-3-2 7 0,0-1 13 0,-2 5 7 15,-3-2 5-15,-9 0 8 0,2 2-9 0,-5-1 0 16,1 0 0-16,-7 2-1 0,0-3-7 0,7 2 2 16,-7-2-5-16,6 0-19 0,0-1 18 0,0 1-11 15,3 0-37-15,3-4-67 0,-2 4-107 0,1-1-151 16,-5-4-199-16,2-3-1577 0,-4-1 708 0,-4-6 472 15</inkml:trace>
  <inkml:trace contextRef="#ctx0" brushRef="#br0" timeOffset="41381.228">5645 14788 45 0,'-5'-19'234'0,"1"0"-1"0,0 0-8 0,-1 3 1 0,4 4-7 16,-2 0-17-16,2 7-16 0,1-2-20 0,0 3-17 15,0 4-13-15,0 0-9 0,0 0-6 16,0 26-6-16,1-2-8 0,2 8-5 0,-6 3-9 16,7 14-7-16,-4 1-9 0,0 4-6 0,0-3-10 15,3 0-4-15,-1-1-4 0,2-2-11 0,0-13-1 0,5 13-5 16,0-2-5-16,2-15-1 0,-3 1 1 0,4 0-10 15,1-3-5-15,2-3-6 0,0-5-14 0,-2-5-1 16,3-5-3-16,-3-8 2 0,2-2 5 16,3-4-7-16,1-7 3 0,3-6 2 0,-1-5 3 0,-2-2-4 15,-1-5 6-15,-3-4-1 0,4-14-1 0,-3 1 21 16,-3-3 2-16,-2-3 5 0,-1 2 12 0,-2-1 12 16,-2 1 5-16,0 3 12 0,0 15 15 0,0 1 21 15,0 2 10-15,-2 11 9 0,-3 5-9 0,2 1-18 16,1 2-3-16,-3 5-8 0,3 3 1 0,-4 1-22 15,15 10-17-15,-3 7-6 0,6 8 9 0,-3 3-4 16,8 16-3-16,-5-13-7 0,9 13-2 0,2 2-4 16,-2-2-3-16,1-2-4 0,4 1-16 15,-1-4 12-15,-7-11-5 0,3-1-7 0,7 5-10 0,-7-7-7 16,0-6-1-16,-3-3-18 0,1-4 16 0,0-2-5 16,-5-8 6-16,0-4 5 0,-4-1-1 0,1-5 1 15,-3-4 1-15,1-3 1 0,-5-9 1 0,2-3 0 16,-2-3 3-16,-5-4 4 0,-1-12 3 15,-4-2-8-15,-1-3 20 0,-3-7-4 0,-2 2-1 0,-8-2-4 16,1-1 3-16,-6-24-1 0,4 31-1 0,2 3-8 16,1 14 5-16,-1 4 9 0,3 6 3 0,0 1-12 15,0 11 3-15,2 2 0 0,4 3-3 0,2 4-12 16,-2-1-38-16,1 2-3 0,3 3-6 0,-5 10-23 16,4 0-36-16,1 9-30 0,6 6-25 0,-3 4-36 15,3 2-28-15,2 2-40 0,4 2-24 0,6 6-29 16,-5-7-722-16,8 9 348 0,-5-12 232 0</inkml:trace>
  <inkml:trace contextRef="#ctx0" brushRef="#br0" timeOffset="43197.442">7053 14822 274 0,'2'-8'311'0,"-4"1"-3"0,2 0-10 16,-1 4-24-16,0-1-13 0,1 4-22 0,0 0-11 0,0 0-20 15,-8 12-11-15,7-1-14 0,-3 9-16 0,0 5-22 16,1 1-17-16,2 0-4 0,1 2-17 0,4-2-18 16,1 2-12-16,1-1 1 0,2 0-2 0,2-1-11 15,3-1-11-15,1-3-7 0,0 1-12 0,-1-7-12 16,1-2-21-16,-1 1-20 0,2-6-9 0,2-1 4 16,-1-3 1-16,-3-5 3 0,0-1 3 0,0-6-1 15,-2-2 6-15,2-3-2 0,-3-6 4 0,2-6 4 16,-6-5-2-16,-2-1 9 0,-3-6 4 0,-1-10 10 15,-5 9 13-15,-3-8 8 0,-2 10 6 0,0 2 27 16,-2 0 7-16,-1 3-7 0,-3 2 9 0,0 2 3 16,0 5-6-16,2 5 8 0,-1 3-4 0,1 2-11 15,-2 1-4-15,2 7-7 0,2-2 0 0,0 3-8 16,1 0-7-16,4 3-6 0,-1-1-4 0,2 3-9 16,2-2-18-16,4-1 16 0,-1 7-2 0,1-7 0 15,7 6-5-15,0-2-7 0,5-1 2 0,-1-2-4 16,8 2-4-16,3-6-9 0,-4 2 8 0,4-3 1 15,-2 1-3-15,-1-1 0 0,2-1 1 0,-1-2 2 16,-1 2 5-16,0 3-8 0,-1-2 4 0,-5 1-9 16,0-1 4-16,2 4 4 0,-2 0-3 0,1 3-4 15,-2 1 0-15,0 2 5 0,5 4-4 0,-2 1 3 16,-1 4-2-16,-1-1 6 0,1 9-6 0,3-1 3 16,-2 6 12-16,0-3-14 0,-2 1 0 0,5 1-1 15,-4 0 6-15,-1 2-3 0,2-3 3 0,1-1-3 16,0 0-6-16,-2-1 10 0,3-5-7 0,-4-1-6 15,1-2-10-15,0-4-10 0,2-2-5 0,1-2-4 16,-6-3 3-16,1-2-17 0,3-3-11 0,-2-3 8 16,5-3 7-16,-4-6-1 0,5-8 8 0,-6-3 8 0,0-3 0 15,-6-5 1-15,2-2 5 0,-3-14 4 16,-2-1-3-16,-2-1 9 0,-6 0-2 0,-1-6 4 16,0 0 10-16,-2 4 4 0,-2 0 8 0,-5 0 11 15,3 6 17-15,2 13 13 0,-1 3 20 0,1 5 16 16,0 6 12-16,-3 4 10 0,6 3 13 0,0 1-10 0,3 3-9 15,-1 2-6-15,-1 2-12 0,0 3-8 16,5 0-13-16,-6 8 2 0,3 4-5 0,-1 4-9 16,-2 3-5-16,2 8-4 0,2 4 0 0,0-2-4 15,0 4-6-15,2 2-2 0,0 13-1 0,1-2-6 0,-1 1 0 16,0 0-1-16,0-12-5 0,0 11 0 0,5-11-2 16,-5 0-4-16,4-1-9 0,2-5-13 15,-1-3-9-15,4-8 1 0,0-3-4 0,1-2 2 16,-1-5-4-16,4-5 5 0,-4-2 5 0,4-5 4 15,3-4 0-15,-1-4 5 0,4-9-3 0,-4-1 2 0,2-3-1 16,-1-3 3-16,-3 1 1 0,0 0 1 16,2 1 2-16,-2 0-2 0,1 5 2 0,-5 4-3 15,5 2 5-15,-5 1-3 0,0 6 1 0,0 0 1 16,4-2 4-16,-3 8-5 0,1-1 3 0,1 6 0 0,-1-1 1 16,1 3 0-16,-3 5-1 0,1 4-1 0,-1 4 3 15,-4 5-2-15,-2-3 2 0,-2 6 3 0,-4 3-1 16,1 1-1-16,-7 1 0 0,3-2-1 0,-4 1 1 15,0-1-3-15,-2-3 1 0,0-1 1 16,-2-2-2-16,5-5 1 0,0-2-2 0,-5-2-5 0,4-3 1 16,1-5-4-16,-4 2 6 0,4-4 1 0,0-1 2 15,-4-3-5-15,4 0 2 0,0 0-7 0,3-4 5 16,0-1 2-16,3-3 0 0,-2 1-1 0,4-2 2 16,-1-1-3-16,4 0-1 0,2 0 0 0,1 1 1 15,0-2 6-15,2 2-13 0,1 1 11 0,-1 1-3 16,2 0 1-16,2 2 0 0,3 0-2 0,1 0 1 15,1 1-4-15,-2 1-4 0,4 1-6 0,-4-2-3 16,2 0-6-16,-2 3-5 0,3-5 1 0,-3 5-3 16,1-4 4-16,2-3-3 0,-5 3 1 0,0-2 3 15,2-3 6-15,-5-4-2 0,4 3 9 0,-1-5-21 16,-2-2 21-16,0-5 9 0,-1-1-6 0,-1 0 1 16,2-3 1-16,-5 2 2 0,0 6 3 0,2-7 12 15,-4 1-6-15,1 4 6 0,-3 4 14 0,-1 2 7 16,2-1 17-16,-4 4 7 0,1 0 2 0,0 4 5 15,-2 3-4-15,2-2 0 0,0 4-4 0,-2 1-8 16,3 2-8-16,0 0 0 0,-10 5 0 0,5 5-2 16,0 2-7-16,-3 7-1 0,2 6-2 0,-2-2-4 15,4 6-3-15,4-1 1 0,0-1-9 0,0-1 0 16,7 0-2-16,-1 3-13 0,2-4-9 0,0 1-20 16,4-2-16-16,2-2-14 0,-4-6-12 0,3-1 5 15,4-5 2-15,-4-1 3 0,0-3 10 0,3-4 9 16,3-4 1-16,-2-1 11 0,-2-2 0 0,3-5 6 15,-4-1 4-15,-1-6-3 0,3-8 5 0,-1 3 8 16,-3-5 8-16,-4 8 17 0,2-3 5 0,0-2 11 16,-3 6 4-16,-3-2 15 0,-1 3 8 0,3 3 4 15,-2 3-3-15,-1-2-11 0,2 5 8 0,-4 0-6 16,2 1-3-16,0 2-10 0,1 0 4 0,1 2-7 16,-1 3 0-16,-4 0-4 0,13 4-2 0,-4 3-3 15,3 2-5-15,-2 3 3 0,-1 1 0 0,4 3-1 16,-3 2-1-16,2-1-3 0,2 4-10 0,-4-3 11 0,5 3-3 15,-3-4-2-15,-1-2-1 0,2 1-5 16,-1-2-6-16,1-4-4 0,2 1-5 0,-1-9 2 16,2 4 3-16,2-4-3 0,-4-4 5 0,4-4-1 15,-2 0 3-15,0-7-2 0,-1-1 4 0,1 0 1 16,-1-7-1-16,2-6 0 0,-6 0 2 0,1-2 1 0,-1-4-1 16,-4 0 1-16,1-2 2 0,-2-1 0 15,-3 1 4-15,0 2 2 0,-3 2 3 0,0 5 10 16,-4 1 5-16,2 5 6 0,-4 3 3 0,0 2 4 15,2 3 5-15,-1 5 2 0,0-2-5 0,1 4-5 16,-2 4-3-16,-3 1-3 0,2 4-5 0,-2 3 0 0,-2 5-3 16,1 5-3-16,0 9 2 0,-2 1-4 15,2 3-1-15,1 5-2 0,0 12-1 0,4 0-4 16,5-12 1-16,0 14-2 0,5-2-2 0,3 2 2 16,1-4-5-16,-3-10 2 0,8 10-10 0,-4-11-9 0,1 2-11 15,1-1-8-15,2 0-6 0,3 7-1 0,-4-11-5 16,3 1 3-16,-2-1-2 0,0 1 6 0,2 0-3 15,-7-4 8-15,-2-3 0 0,0 0 3 16,-6 1 4-16,2-3 1 0,-6-3 3 0,-1-3 5 16,-6-2 2-16,0-1 5 0,-2 1 8 0,-3-5-8 0,-3 0 1 15,0-3 3-15,-3 0-10 0,1-2 15 0,-7-4 1 16,-2 1 4-16,10-2 2 0,-4-3-2 0,-3-5-2 16,5 3 12-16,0-1-7 0,-4-4 2 15,7 3-3-15,0-1 2 0,4 1 1 0,0-3-2 0,3 2 3 16,5-2-3-16,1 1-3 0,0-6 2 0,5 1-4 15,5-2 3-15,3-1-4 0,3-4-11 0,7 0-8 16,3-1-28-16,3-1-35 0,5-2-35 0,12-6-46 16,-4-1-43-16,1 0-44 0,3 1-46 0,7-3-47 15,0-2-71-15,2-4-837 0,19-16 417 0,-23 16 278 16</inkml:trace>
  <inkml:trace contextRef="#ctx0" brushRef="#br0" timeOffset="45248.407">9918 14001 36 0,'-13'-17'391'0,"2"5"-31"0,-6 5-18 0,-2 2-21 15,-3 5-13-15,-5 6-7 0,-2 5-30 0,0 2 20 16,-2 6-3-16,-5 12-9 0,-1 3-25 0,5 3-12 16,4 2-20-16,3 2-17 0,4 3-19 0,7-10-17 15,0 13-13-15,5-1-17 0,5-1-14 0,5 6-12 16,7-2-8-16,2-3-12 0,7-3-8 0,2 1-9 15,8-5-8-15,6-1-4 0,0-4-10 0,-3-11-10 16,13 3-9-16,-7-9-4 0,1-4-18 0,14 2-12 16,4-8-13-16,1-7-6 0,4-7-3 0,-3-2-11 15,0-3-6-15,-7-3 3 0,1-6-12 0,-1-4 9 16,-12-4-5-16,2-3 5 0,-12 6 2 0,4-9-9 16,-3-4 12-16,-8 10 10 0,0-14 6 0,-6 13-5 15,-5-2 7-15,1 1-1 0,-7 2 7 0,-1 5-1 16,-5 4 9-16,-2 3 7 0,-3 3 4 0,-5 1 2 15,0 2-3-15,-6 4 10 0,-3 5-15 0,-7 3 3 16,-5 5-6-16,2 3 11 0,1 4-11 0,3 1-1 16,-1 2-7-16,6-1-10 0,-1 4-32 0,10-4-1 15,2 0-32-15,3 4-17 0,7 0-12 0,-2-4-10 16,3-1-5-16,8 0 2 0,-4-4 9 0,4 1 6 16,2-2 10-16,1-5 9 0,3-2 13 0,-1 1 7 15,5-5 7-15,-5-1 8 0,7-1 2 0,-3-4 9 16,0 0 3-16,1-1 5 0,-1 0 8 0,1-1 10 15,-4 0 7-15,1 0 7 0,2 3 2 0,-7 1 8 16,3-2 5-16,-2 4 2 0,0-1-2 0,-2 2 2 16,-2 2 1-16,5-1-1 0,-6 4-1 0,2-1-5 15,-3 3 3-15,0 2 0 0,1 4-3 0,-1-3-1 16,-1 4 3-16,4 4-2 0,-3 0-1 0,1-4 1 16,1 8-2-16,-2-3 0 0,0 0-2 0,3 0-4 15,-2 0-6-15,-1-1-10 0,2 1-14 0,-1-6-12 0,-2-3-11 16,6 4-3-16,-4-5-3 0,3-2 0 0,-2 0-5 15,2-2 7-15,-2-5 4 0,5-2 3 16,-2-2 8-16,2-5 2 0,-3-2 12 0,1-3-1 16,0-8 2-16,-2-1 12 0,3-3 12 0,-6 0 7 15,0-5 9-15,1 0 18 0,-4-1 7 0,2-1 13 0,-3 1 26 16,3 1 20-16,-3 2 20 0,-1 3 7 0,-1 3 16 16,-3 7 31-16,4 2 9 0,-1 7 2 15,1 0-5-15,0 3-18 0,-3 2-20 0,3 2-14 16,0 3-6-16,0 0-11 0,-1 13-7 0,-1-3-7 0,4 15-2 15,-4 2-6-15,4 1-10 0,-2 3-5 0,1 1-4 16,2 1-9-16,3 13-5 0,-5-10-4 0,3 11-5 16,0 0-5-16,4 0-1 0,-4-2-2 15,-3-8-8-15,3-3-1 0,-4 4-6 0,5-5-12 0,-1 0-11 16,-3-2-16-16,4-2-11 0,3-3-5 0,-4-8-10 16,-3-5-2-16,3-4 7 0,5 1 2 0,-8-4 7 15,3-3 3-15,1-3 4 0,-5 0 4 0,9-13-11 16,1-2 14-16,-3-5 5 0,3-6 4 0,-1-3 8 15,0-1-5-15,-2-4-6 0,1-14 14 0,2 14 5 16,-2 2 0-16,2-14 4 0,0 17-10 0,-1 0 17 16,-1 5 0-16,1 6-1 0,-2 2 2 15,3 2-4-15,-3 4-3 0,2 1-4 0,-1 1-1 0,-2 1-3 16,3 6 2-16,0-1 0 0,-1 2-1 0,2 3-2 16,0 1-1-16,3 4 2 0,-5 0-3 0,2 4-1 15,-1 3-1-15,-3 3 1 0,1-2-6 0,-5 2 15 16,0 1-9-16,-2-1-4 0,-2 3-2 0,-2-4-15 15,0 1 5-15,1-2-6 0,-3-2-11 0,1-1-4 16,0 1-26-16,0-3 7 0,1-1-11 0,2-2-12 16,1-3-11-16,-1 0-2 0,1 0 5 0,1-2 8 15,0-3-4-15,0 0 5 0,0 0-7 0,0 0 2 16,10-10 7-16,-5 0 11 0,2-1 6 0,-1-5 5 16,0-1 6-16,2-7 4 0,0 7 3 0,1-7 7 15,0 0 4-15,1-2 6 0,0 2 10 0,-3 8 10 16,2-8 8-16,-2 5 12 0,3 2 5 0,-2 0 15 15,-3 2 3-15,0 1 13 0,0 7 9 0,-1-3 6 16,0 4-5-16,-3 3-8 0,2-3-7 0,-2 3-3 16,-1 3-2-16,0 0 2 0,3 12 0 0,-3-1-4 15,1 1-8-15,-1 8-1 0,0 6 4 0,0-1-8 16,4 3-9-16,-3-2 3 0,3-1-1 0,-3 3-19 16,4-5 9-16,2-2-11 0,-3-4-17 0,2 2-31 15,4-3-17-15,-2-2-16 0,1-2-7 0,-3 0-5 16,4-7 1-16,-1 1 3 0,3-3 6 0,1-4 5 15,-2-2 8-15,6-4 15 0,-2-5-2 0,-1-3 7 16,1-5 5-16,-1-5 7 0,-1-2 15 0,-4-2 8 0,4-2 16 16,-5-4 19-16,-2-10-8 0,2-2 15 0,-5-2 9 15,0 1 12-15,0-5 7 0,-2 0 4 16,0-1 15-16,-1 2 14 0,0 4 2 0,-5 1 7 16,4 13 8-16,-2 1 4 0,-3 5 28 0,2 1 1 15,-1 0 14-15,1 11 7 0,-1 2-3 0,1 2 1 0,3 3-9 16,-2 3-16-16,-2 1-16 0,4 3-11 15,1 2-9-15,0 0-11 0,-12 19-6 0,7-3-7 16,1 9-9-16,-1 4-7 0,-1 1-4 0,2 6-3 16,0-2-6-16,3 14-4 0,1 0 1 0,0-3-8 0,0-11-3 15,1 1-16-15,3 1 12 0,0 0-4 0,2-1-3 16,2-2-2-16,-2-1 1 0,2 0-5 16,2-1-4-16,-1-2-4 0,3-4-2 0,-1-3-1 15,-2-2 0-15,2-3-4 0,2-2-2 0,2-2 1 0,1-1 0 16,1-3 5-16,3 0-8 0,7 0 2 0,-8-5 1 15,8 1-1-15,-4-3 5 0,-1-2-5 0,-4 0-1 16,10-3-3-16,-6-3 1 0,-1 0-1 0,2 1 2 16,-5-4-5-16,1 0 4 0,3-6 1 0,-5 3 7 15,-2-3-5-15,-2 1-3 0,-3-3 5 0,1-3 0 16,-3-3 0-16,-3 5-2 0,-3-1 3 0,-4-1 2 16,0 0-2-16,-2 4 0 0,-3 0 2 0,-4 1 3 15,2 0-1-15,-4 5 0 0,-2 1-1 0,2 6 2 16,-10 1 0-16,-5 3 0 0,-1 3 2 0,2 3-2 15,1 3-9-15,2 2 7 0,6 0 2 0,4 0-9 16,4 4 7-16,-2 0-3 0,2 0 0 0,6 1-4 16,3 3-14-16,-3-1-18 0,4 0-22 0,4 1-17 15,-3-6-21-15,6-2-6 0,-1 0 7 0,-1-4 1 16,4 3 10-16,-1-7 19 0,-2-2-3 0,2 0 11 16,1-5 8-16,-2 2 3 0,4-3 5 0,-2-2 4 15,0-4 3-15,1 1 6 0,1-4 5 0,2 0-8 16,0-4 10-16,0 1-2 0,3-3 11 0,-7 2-2 15,5 1 9-15,-1 0 1 0,-3 2 1 0,4 1 8 16,-7 6 3-16,-1-3-1 0,-1 6 0 0,3-3 0 16,-4 1-3-16,-2 4 0 0,5 0-3 0,-2 1 7 15,-5 1-6-15,11 4 1 0,-8 0-4 0,2 4 6 16,0-1 1-16,3 3-15 0,-1 0 13 0,2 2-3 16,0 2-2-16,0 1-3 0,3-1-22 0,0-1-2 15,2-2-7-15,-3-4-8 0,5 0-3 0,-2-2 1 16,7-2 9-16,-6-1 2 0,4-4 5 0,-2-2 5 0,1-4-15 15,0 0 19-15,-4-4 3 0,1-2 7 16,3-7 15-16,-2-1-3 0,-1 0 8 0,1-6 9 16,-6 0 3-16,2-1 5 0,-3-3 4 0,4-16 7 15,-7 1 1-15,2 3 5 0,-3-3 3 0,-4 13 2 0,2-17 2 16,-3 4 3-16,-3 10 12 0,3 5 15 0,-1 3 7 16,-3 5 23-16,3 5 16 0,-7 2 7 0,4 8 6 15,3 1-10-15,-3 2-13 0,0 0-31 16,2 6 12-16,2 0-3 0,-22 15 2 0,5 4-10 0,-4 5 1 15,0 3-4-15,-4 13 0 0,5-8-7 0,-3 9-7 16,2 3-17-16,3-1-4 0,5-9 2 0,4 12-12 16,4-11 2-16,1 2-2 0,4-1-7 0,3-1-4 15,-1 1-11-15,6-1-21 0,1-3-23 16,4 0-33-16,1 0-39 0,2-6-43 0,2 2-45 0,5-6-32 16,11-2-38-16,0-5-43 0,21 0-28 15,6-8-39-15,3 1-35 0,40-11-45 0,-10 3-1183 0,-2-6 544 16,3-10 362-16</inkml:trace>
  <inkml:trace contextRef="#ctx0" brushRef="#br0" timeOffset="45452.892">13630 14034 207 0,'-18'-20'497'0,"5"6"-30"15,1 1-33-15,2 3-14 0,2 3-19 0,0-1-19 16,4 4-31-16,2-1-31 0,-1 2-34 0,3 3-24 15,6-4-18-15,2 1-21 0,11 4-19 0,7-1-23 16,7 4-18-16,4 0-15 0,21 2-14 0,-10 2-19 16,3 1-38-16,-11-1-66 0,-5-4-68 0,-3 4-99 15,-3-2-91-15,-4 4-100 0,-7-3-119 0,-7-3-952 16,-8 2 472-16,-3-1 316 0</inkml:trace>
  <inkml:trace contextRef="#ctx0" brushRef="#br0" timeOffset="45608.446">13630 14197 3937 0,'-19'4'457'15,"1"-1"-218"-15,4-1-86 0,4 1-64 0,3 0-35 16,3-1-12-16,4-2-4 0,0 0-2 0,21 4-2 16,-2 0 12-16,12-3 4 0,2 0 1 0,8 0-3 15,11-1 0-15,3 0-6 0,0 0-4 0,0 0-6 16,-1 1 2-16,-13-1-29 0,-3 0-53 0,2-1-78 16,-7-1-91-16,-2 1-90 0,-2 0-110 0,-7-2-1037 15,-6 1 486-15,-3-2 322 0</inkml:trace>
  <inkml:trace contextRef="#ctx0" brushRef="#br0" timeOffset="46896.171">17706 12677 233 0,'-3'-17'245'0,"-3"-2"-4"0,-3 0-10 0,1 2 23 15,-3 1 3-15,-2 3-7 0,-3-1-16 0,-7-1-19 16,5 10-8-16,-5-2-11 0,-4 4 1 0,-5 4-9 16,-1 3-10-16,-1 6-9 0,-1 3-1 0,-11 9-21 15,5 5-8-15,10 1-1 0,-2 6-10 0,4 2-10 0,3 6-7 16,9-9 0-16,1 13-13 0,2-2-13 16,9 2-10-16,9 1-4 0,2 2-5 0,9-2-9 15,3 1-4-15,5-2-3 0,8-2-8 0,5-1-2 0,3-7 20 16,8-2-10-16,2-2 0 0,6-4-7 0,0-6-5 15,5-3-5-15,0-5-3 0,2-7-5 0,0-1-1 16,-8-4-7-16,4-5-8 0,-1-6-8 0,-5-5 8 16,-2-1-5-16,-3-6-8 0,-2-4 1 0,-13 2 0 15,5-12-3-15,-2-2 3 0,-6-5 0 0,-2 0 0 16,-7-4 1-16,-2 0 5 0,-3-2-1 0,-4 0-2 16,-1-1 2-16,-4 13 7 0,-1-10 12 0,-1 12 9 15,-2 2 27-15,0 0 19 0,-1 6 10 0,-2 7-6 16,2 0 7-16,-1 7 23 0,0 1 7 0,3 0-7 15,-3 6-14-15,-3 0-12 0,6 1-13 0,-3 4-3 16,0 0-9-16,4 13-5 0,-3-1-4 0,3 5-7 16,2 3-4-16,-2 5-2 0,4 4-2 0,-2 0-3 15,1 4-4-15,-4-1-2 0,4 0-4 0,-1 4-3 0,2 10-1 16,-3 0 0-16,0-10-1 0,-4-2-2 0,-2 14-1 16,-1-16 1-16,-1 1-5 0,3-3-2 0,-2-1-2 15,0-10-1-15,2-2 0 0,-1-3-3 16,1-6 4-16,-1 3-2 0,-2-6 8 0,6 0-4 0,-3-5 2 15,0 0-2-15,0 0-3 0,-3-19-1 0,3 0 0 16,0-1-1-16,5-9 1 0,-1-2-1 0,2-15 2 16,-2-2-2-16,1-3 0 0,-2-1 9 0,2 0-9 15,-1-2-1-15,5 2 1 0,-3 0 0 0,2 1 1 16,1 4 6-16,1 12 24 0,-2 2-6 0,-1 6 13 16,2-2 5-16,-1 10 2 0,0 4 5 0,-2 1-2 15,0 4-3-15,3 3-7 0,0-1-4 0,3 5 1 16,0 3-16-16,0 3 18 0,7 1-3 0,-2 4 1 15,5 7 5-15,-1 1-13 0,0 4-5 0,-1 4 10 16,2-2-7-16,-3 5-3 0,0-1 0 0,-1 1-7 16,-4-1 0-16,0 1 3 0,0 2-5 0,-3 0 1 15,0-2 0-15,-2 2-15 0,-1 1 9 0,-2 0-4 16,-4 1 4-16,2 1-10 0,-2 0-28 0,-2-1-32 0,-3 0-37 16,0-6-38-16,-3 1-54 0,0-3-52 15,2-6-53-15,-1-3-47 0,1-2-43 0,0-2-40 16,-2-1-38-16,1-3-49 0,0-5-1145 0,-2-1 553 0,7 0 366 15</inkml:trace>
  <inkml:trace contextRef="#ctx0" brushRef="#br0" timeOffset="47138.893">18556 13044 177 0,'-32'-8'283'0,"-1"1"-6"16,0 4 0-16,1 1-8 0,1 0 2 0,3 0 1 15,8 1 13-15,8-1 2 0,0 2-24 0,4 2-28 16,3-4-23-16,5 2-20 0,0 0-20 0,0 0-11 15,21-3-13-15,2 3-10 0,9-2-11 0,5 1-2 16,18-1-16-16,0-3-8 0,-4 1-10 0,4-1-5 16,-15 3-7-16,11-4-6 0,-14 3-3 0,-2-1-8 15,0 0-1-15,-3 0-9 0,-3-2 2 0,-8 3-7 16,-2 0-1-16,-6-1 5 0,1 2-9 0,-4-1-3 16,-1-1-7-16,0 1-3 0,-2 0-2 0,-2 1 0 15,1-4-10-15,-3 2-30 0,4 0-58 0,-6 0-70 16,3 0-56-16,-4-1-73 0,2 1-85 0,-4 0-1086 15,2 4 481-15,-1-8 320 0</inkml:trace>
  <inkml:trace contextRef="#ctx0" brushRef="#br0" timeOffset="48081.104">19787 12937 274 0,'-21'0'289'0,"3"0"7"0,-1 2-7 0,0-2 1 16,6 0-1-16,-1 2 8 0,5-1-2 0,2-1-13 15,-1 0-16-15,8 0-21 0,-10-1-27 0,10 1-15 16,0 0-16-16,0 0-2 0,23-4-5 0,6 0-17 16,3 1-5-16,6-1-7 0,16 3-8 0,-2-2-6 15,3-1-13-15,-3 1-11 0,2 0-4 0,-3 0-7 16,-11 2-7-16,1-2-3 0,-1-1-10 0,-3 1 0 16,-3-2-4-16,-4 1 2 0,-1-3-4 15,-9 4 6-15,0 0-2 0,-1-2 4 0,-6 1-1 0,-1 1 1 0,-1 0-2 16,-2-2-5-16,1 1-7 0,-4 0-5 0,2-1-11 15,3 1-2-15,-4 0-11 0,0 2-3 16,0-1-5-16,4 1-24 0,1 0-26 0,-1-1-47 16,3 2-59-16,5 0-67 0,2 1-67 0,-1 0-71 0,2 1-86 15,-1-2-108-15,8 1-1109 0,-1 0 545 0,-6-3 362 16</inkml:trace>
  <inkml:trace contextRef="#ctx0" brushRef="#br0" timeOffset="48447.085">22032 12443 163 0,'-1'-17'326'0,"-3"2"-13"15,-1-1-26-15,1 4-13 0,-1 0 11 0,0 4 3 0,-1-2-18 16,-1 4-9-16,-1 1-10 0,-3 5-23 0,-1 0-2 15,-4 6-6-15,-2 5-11 0,-4 5-13 16,-4 3-9-16,0 4-5 0,-1 3-13 0,-5 13-3 0,0-2-10 16,5 4-2-16,3-1-12 0,2 2-11 0,0 0 16 15,8-10-12-15,0 2-12 0,6 3-15 0,-4 9-7 16,9-13-7-16,-1 0-11 0,4 1-11 0,4-1-5 16,5 1-6-16,3-1-5 0,-1-4-6 0,7 0-3 15,0-4-8-15,4-1-2 0,2-3-4 0,0-3-2 16,3-1-16-16,-1-3-21 0,2-3-27 0,1-5-45 15,2-3-45-15,2-3-54 0,0-1-50 0,3-6-42 16,-4 0-66-16,2-4-53 0,-2-4-72 0,-2-3-969 16,-1-3 475-16,0-3 318 0</inkml:trace>
  <inkml:trace contextRef="#ctx0" brushRef="#br0" timeOffset="48730.976">22549 12491 335 0,'3'-19'362'0,"-3"2"1"0,0 5 39 0,0 2-4 0,0 3-17 15,0 1-29-15,1 0-28 0,-1 4-31 0,0 2 9 16,0 0-3-16,-9 18-2 0,3-2-5 16,-3 10-10-16,1 3-12 0,3 3-25 0,-5 0 5 0,2 2-16 15,1 1-17-15,-1 2-3 0,2-3-16 0,-1 2-13 16,1-2-9-16,1 12-13 0,1-12-12 0,-1-2-15 16,6 3-13-16,1-1-15 0,2-5-5 0,7 3-5 15,1-5-5-15,2 0-12 0,8-6-8 0,2 0-5 16,5-4-7-16,6 0-3 0,0-5-9 0,15-4-1 15,-11 1-26-15,16-4 15 0,2-4 0 0,-1-2-26 16,1 2-11-16,1-5 0 0,-1 0 0 0,4-4 0 16,-2-1 0-16,3 0 0 0,-8 0 0 0,-2 0 0 15,-13 4 0-15,1-2 0 0,-4 0 0 0,-4 2-63 16,-5-2-96-16,-8 1-47 0,-7 5-54 0,1-4-73 16,-8 2-94-16,-1 1-113 0,-4-1-1529 0,0 3 691 15,-13-4 458-15</inkml:trace>
  <inkml:trace contextRef="#ctx0" brushRef="#br0" timeOffset="50165.861">13996 14067 61 0,'-19'4'85'0,"0"2"11"0,0-2-7 16,0 1 13-16,4-2 8 0,-3 2 0 0,5-1 4 0,3 1-3 16,-4 0-3-16,-3-1-2 0,7 3 6 0,-1-1-1 15,0 1 4-15,-1-2-1 0,3 3 3 0,-2-2 1 16,0 4 0-16,3-3 3 0,0 1-11 0,1-1-9 16,2-3-3-16,0 4-10 0,1-3-3 0,0-4-5 15,0 3-1-15,2-2-4 0,0 0 6 0,2-2-6 16,-6 3-1-16,6-3 6 0,0 0 7 0,0 0 13 15,0 0 8-15,14-6-4 0,-2 0 11 0,4-5 16 16,2 2-8-16,8-7 17 0,6-2-5 0,12-6-7 16,4-2 1-16,3-2-6 0,7-1-1 0,24-9-3 15,-1 3-2-15,7-2-4 0,1 1-3 0,2 2-3 16,5 0-6-16,1 0-5 0,0 5-5 0,-4 0-2 16,-2 4 7-16,1 1-14 0,0 3-1 0,-4-1 6 15,-25 8-13-15,2 1-6 0,27-6-6 0,-28 9-3 16,-4-3-5-16,-1 5-1 0,-3-2-2 0,-4 0-4 15,-3 0-7-15,-11 4 6 0,3-1-3 0,-2-1-2 0,-1 3-3 16,-3 0-4-16,-4 0 0 0,0-2-1 16,-9 7 0-16,-2-2-2 0,-3 1-1 0,-4-3-5 15,-2 3-1-15,-1 0 1 0,-3 0-2 0,-2 1-5 16,1-2 1-16,-6 2 2 0,7-2-4 0,-7 2 2 0,7-1-4 16,-7 1-3-16,0 0-5 0,0 0-3 0,0 0-16 15,0 0-22-15,0 0-45 0,0 0-44 16,0 0-47-16,-25 10-46 0,7-6-39 0,-4-3-35 15,0 2-34-15,2 1-30 0,-11-1-21 0,3-1-28 0,1-4-1046 16,-1 0 483-16,8-1 322 0</inkml:trace>
  <inkml:trace contextRef="#ctx0" brushRef="#br0" timeOffset="50480.023">15591 13292 28 0,'-10'-12'234'0,"4"4"-6"16,-2-3 3-16,-1 1-3 0,-1 2-1 15,1 2 7-15,3 1 19 0,1 0 13 0,-2-1 7 16,4 2-12-16,1 0-2 0,-2 1-29 0,2 1-22 0,2 2-20 16,-4-4-14-16,4 4-24 0,0 0-15 0,0 0 1 15,0 0 3-15,19 4 4 0,-2-1 4 0,7 1-1 16,4 1-9-16,8-3-5 0,-2 6-7 0,4 1-4 16,-3-2-10-16,15 6-4 0,-13-4-7 0,-1 3 0 15,2 3-8-15,-3-1-4 0,12 6-3 0,-15-3-6 16,-4-2-5-16,-1 2-4 0,0 1-4 0,-8 2-4 15,-1-3 9-15,-3 6-1 0,-7-3 6 0,-3-3-1 16,-2 3 2-16,-5 6-3 0,-5-1-3 0,-4 4-7 16,-5-3-11-16,-2 4 2 0,-4-1-6 0,-10 9-8 15,4 0 1-15,-3-1-6 0,7-8-25 0,3 1-47 16,-4 0-43-16,-4 7-68 0,8-8-65 0,2-2-79 16,0 1-60-16,-3 4-86 0,4-3-1356 0,4-3 597 15,0-3 398-15</inkml:trace>
  <inkml:trace contextRef="#ctx0" brushRef="#br0" timeOffset="51330.11">16974 14001 174 0,'-29'-2'247'0,"-2"0"-10"0,12 2-9 0,-3 2-4 15,-1-4-3-15,4 1 5 0,-1-1-1 16,6 0 5-16,1 4-4 0,2-5-18 0,3 3-14 0,1-1-16 15,7 1-27-15,-9 0-9 0,9 0-17 0,0 0-10 16,0 0-11-16,0 0-6 0,27-6-2 0,-8 4-10 16,2-1-6-16,13-1-6 0,16-8 2 0,3 4-6 15,3-1 22-15,9-2-13 0,32-6 2 0,-1 1 1 16,2 1-1-16,-2 3 0 0,1 0-6 0,3 3-3 16,3-1 2-16,5-2-8 0,-1 2 1 0,2 1-8 15,-1 1-1-15,1 1 2 0,-6 0-3 0,3 2 1 16,-1 0 0-16,-3 0-7 0,2 0 1 0,-3 1-4 15,1-1-2-15,-5-2-2 0,-3 2 1 0,-4-1-3 16,-27 1 1-16,31-1 2 0,-2 3 3 0,-25-4-2 16,31 0-2-16,-6-1 0 0,-2 4 0 0,-25-3 5 15,26 2-2-15,-25 2-2 0,29-4 0 0,-6 2 1 16,-25 1 1-16,1 3-1 0,28-5 0 0,-25 3-2 0,24-3 4 16,-27 4-5-16,27-3 1 0,-28 5-1 15,3-4-1-15,27 2-1 0,-30 1 3 0,29 2-7 16,-26-2 4-16,-1 1-9 0,34-2 1 0,-34 2-4 15,30 0 0-15,-32 0-2 0,27-1-1 0,-27 0-4 0,29-2-1 16,-33 2-1-16,5-2 1 0,2 2-2 16,23-3-3-16,-28 1 0 0,4-2 3 0,-2 2-9 0,0-1-3 15,27 1-1-15,-36-2 1 0,-4 1-1 0,2 1 2 16,-17 0-1-16,4-2-3 0,-4 0 5 0,0 1-4 16,0-3-1-16,-4 5-1 0,-1-1 5 0,-3 1-3 15,-11 0-1-15,3 0-1 0,-2 2-3 0,1 0 2 16,-2-3-4-16,-4 3 5 0,1 0-3 0,-3 0 1 15,0 0 0-15,-1 3-3 0,-3-3-14 0,-2 0-33 16,3 0-33-16,-8 0-50 0,5 2-36 0,-5-2-49 16,0 0-50-16,-18 4-55 0,-6-1-55 0,-8-1-72 15,-20 4-1226-15,-12-5 557 0,-4 2 374 0</inkml:trace>
  <inkml:trace contextRef="#ctx0" brushRef="#br0" timeOffset="52682.847">16825 14284 81 0,'-17'2'141'0,"-1"-1"-9"16,1-1-8-16,2 2-4 0,4-1-1 0,-2-1-5 16,3 1 0-16,-2-1 1 0,2 1 6 0,5-1 3 15,-3 2-6-15,8-2-1 0,-10 1-4 0,10-1-7 16,-8 0-7-16,8 0-3 0,0 0-5 0,-5 1-2 15,5-1-7-15,0 0-6 0,0 0-5 0,0 0-2 16,-7 0-3-16,7 0-2 0,0 0-3 0,0 0 8 16,0 0 7-16,0 0 5 0,20-4-1 0,-14 3 3 15,7 0-1-15,1-2-3 0,-1 0-4 0,6 1 0 16,2-3 0-16,7 0 2 0,4 1-6 0,2-3-2 16,7 1 12-16,14 1-16 0,0-5-3 0,3 3-9 15,-1 0 8-15,6 0-6 0,1 4-1 0,-2-4 10 16,6 2-16-16,21 1-3 0,-25-1-6 0,-4-1 3 0,7 2-12 15,-1-1 6-15,26-2-5 0,-29 2 0 0,3 0-6 16,29-1 3-16,-33 3-1 0,6-1-1 16,-3-1 0-16,26-3-3 0,-30 7-2 0,30-3-2 0,-34 0 14 15,2 1-8-15,0-2-7 0,2 3 15 0,-2-1-13 16,5 0-9-16,-1 1 4 0,-2-3 2 0,-1 2 2 16,0 1 0-16,0-4 0 0,-1 3 3 15,2 0-4-15,-2 1-1 0,1-1 4 0,-2 0-2 0,2 2 0 16,1-4 10-16,-3 0-11 0,-1 5-6 0,2-2 5 15,0 2 0-15,-2-1-6 0,1 1 7 0,-5-2 0 16,1-3-6-16,0 2 4 0,-2 3-1 0,-12-1-3 16,12-2-1-16,2 1 3 0,-4 2-2 0,-11-5 0 15,15 2-5-15,-4 0 4 0,-12 1 1 0,13 3-2 16,-10-4 0-16,11 3 3 0,-1-2-4 0,3-1-3 16,-3 1-4-16,-11 2 8 0,11-3-3 0,-11 0 1 15,-1 2-2-15,12-2-2 0,-11 3 1 0,12-2 6 16,-12 0-1-16,0 2-9 0,12-1 6 0,-12 0-2 15,-2 0 0-15,13-1 2 0,-12 1-3 0,1 0 2 16,-1 0 2-16,14-1 1 0,-14-1-4 0,14 6 2 16,-3-6 3-16,-10 3-1 0,10 0 5 0,-13-1-6 15,-2 1 1-15,5-1 8 0,11 1-4 0,-10 0 3 16,-3 1 3-16,3 0-2 0,-4-1 0 0,3 0-4 16,-1 0 6-16,0 3-4 0,-1-3 5 0,-1 2 0 0,4-1-2 15,-4 0 3-15,3 2 2 0,-2-3-2 16,2 2 0-16,-2 1 0 0,2-3 6 0,-2 2 1 15,0 2 0-15,-1-1 10 0,3 0-2 0,1 2 1 0,9-1-4 16,-11-2 5-16,13 4 2 0,-13-1-4 0,-3-4-4 16,0 0 5-16,0 2-7 0,-3-1-5 0,-1 3 7 15,-2-3-6-15,1 1 2 0,-4-3 1 0,1 2 4 16,-1-2 0-16,1 0 1 0,-1 2 4 0,5-2 6 16,-6 0-2-16,3 0-4 0,1-2 0 0,-9 4-2 15,6-2 1-15,-6 0 2 0,1 1 0 0,-3-1 1 16,3 1-3-16,-2-2-3 0,-2 2-2 15,4 0 8-15,-6 0-5 0,4 3 1 0,-6-3 2 0,4 0-2 16,-1-1-4-16,-2 2 10 0,-1 0-12 0,-2-2-3 16,1 0 3-16,-1 1 0 0,-3-1-5 0,-2 2 4 15,6-1-2-15,-4 0 8 0,1 0-10 0,-1 1 4 16,-1-2-2-16,1 0-2 0,-3 1 6 0,-6-1-5 16,9 0 6-16,-4 0-8 0,-5 0 2 0,12 0-2 15,-12 0 11-15,6 0-5 0,-6 0 6 0,5 2 5 16,-5-2-14-16,0 0 4 0,0 0-4 0,0 0 0 15,7 0-7-15,-7 0 2 0,0 0-1 0,0 0-1 16,0 0-12-16,0 0-25 0,0 0-57 0,0 0-86 16,0 0-139-16,0 0-168 0,0 0-1876 0,-18-6 781 0,0-1 522 15</inkml:trace>
  <inkml:trace contextRef="#ctx0" brushRef="#br0" timeOffset="57482.092">10387 3551 87 0,'-4'3'214'0,"4"-3"-19"0,0 0-15 0,0 0-10 16,0 0 12-16,0 0-8 0,0 0-2 0,26-9-9 0,-11 1-2 15,6-1-15-15,5-5-13 0,1 2-18 16,5 1-8-16,5-3-13 0,10-1-20 0,-8 2-58 16,10-4-107-16,3 1-133 0,0-5-466 0,-1-2 230 15,-5-1 154-15</inkml:trace>
  <inkml:trace contextRef="#ctx0" brushRef="#br0" timeOffset="59765.604">7550 16420 84 0,'4'-8'175'16,"-4"2"-5"-16,0 2 2 0,0-4-4 0,0 4-3 15,0 1-4-15,0-2 2 0,0 0-5 0,-3 1-5 0,2 1-5 16,0-2-18-16,1 5-6 0,-9-4-1 16,4 2-4-16,-8 4-10 0,-5 2-4 0,0 3-1 0,-6 4-3 15,-4 7-5-15,-1 1 0 0,-5 1-1 0,-9 11 2 16,7 3-4-16,-4-2-4 0,1 2 0 15,2-2-4-15,4 6 0 0,7-9-3 0,-5 7-7 16,12-6-4-16,-1 0-7 0,4-1-8 0,2 3 5 16,4 3-7-16,4-2-5 0,-2-1-6 0,7 4-2 0,5-3-4 15,4-5 29-15,5 4-8 0,9-3 2 0,0-3-14 16,3-3-22-16,8-1 21 0,11 5-1 0,1-8-9 16,6-2-3-16,2-4-6 0,5-4 9 15,2-4-7-15,-3 1-5 0,1-4 5 0,2-3-8 16,-5-6-7-16,1 0 1 0,-2-5-2 0,-4 0-1 15,-17 3 1-15,4-4 2 0,-4 1 0 0,-1-3 2 0,-4-2 5 16,-1 1-9-16,-4-1-1 0,-4-5-3 0,-2 0 1 16,-5 6-1-16,-1-10-4 0,-3 1 2 0,-2 2 3 15,-6-3 0-15,1 2-1 0,-2 7-3 16,-5 0-2-16,2 5-3 0,-1 2 0 0,-5 0 0 16,2 1 4-16,-1 4-3 0,-3 0 3 0,1 3-5 15,-3 2 0-15,-3 4 3 0,-2 1 2 0,-6 7-3 0,3 1-1 16,-1 3 0-16,1 7 6 0,-1-2-11 0,4 3-1 15,1 0 1-15,8 1 4 0,1-1-5 16,-1 0 6-16,6-7-5 0,0 1-1 0,4 3 6 16,0-4-2-16,4-1 1 0,1 1-8 0,-1-9 1 15,1 4 4-15,2-5-2 0,1 0-5 0,0-4 7 16,-1-1-2-16,2-2-4 0,2-4 13 0,1-2-21 16,3-3 14-16,0-3 4 0,0-1 1 0,-1-3-9 15,2-5 11-15,0 0-5 0,-3-3 4 0,-3 2 2 16,3-1-9-16,1 3 8 0,-1-3-5 0,-8 7 2 15,0-1-10-15,0 9 17 0,-1-2-1 0,-1 6 8 16,0-3-7-16,0 2 0 0,-1 0-1 0,1 3-6 16,-3 2 5-16,3-6 1 0,-3 6-3 0,0 0 5 15,0 0-20-15,2 18 20 0,1-7-4 0,-5 2-5 16,5-1 5-16,-3 5-6 0,1 0-8 0,2-2-4 16,-1 2-11-16,0 0-14 0,0-3-3 0,3 3 1 15,-2-5-16-15,1-2 1 0,-1 0-7 0,1-3 3 16,2-1 9-16,-1-1 2 0,1-5 5 0,0 1 8 15,3-6 2-15,-1 3 0 0,3-6 6 0,6-4 9 16,-6-2-19-16,6-8 17 0,1 0 5 0,-4 0 9 16,0-2 7-16,-2 8 6 0,5-6-1 0,0 1 9 15,2 0 3-15,-4 7-3 0,0 0 6 0,0 1-6 16,0 1 6-16,2 2-2 0,1 3-19 0,-4 0 12 16,0 2 3-16,-4 1 1 0,3 1-4 0,-4 2 0 15,-1 0-1-15,-8 1 2 0,11 0-3 0,-11 0 1 16,10 2-3-16,-4 2-2 0,-6-4 5 0,0 10-9 15,-2-5 2-15,0 0 9 0,-2 1-5 0,0 3-6 16,-1 0-3-16,-4-1-4 0,4 0 5 0,0 0-5 16,-3 1-6-16,-1-1-5 0,0 0 5 0,0-1-3 15,-1-1-4-15,-2 0-1 0,6-1 0 0,-3 0 0 16,-2-5 1-16,2 5-4 0,0-1 7 0,-3-2-2 16,3 1 6-16,2 0-2 0,0-2 2 0,7-1 0 15,-7 1 4-15,7-1 9 0,-9 3-15 0,9-3-2 16,0 0 1-16,0 0 6 0,-8 1-1 0,8-1 2 15,0 0-4-15,0 0 8 0,0 0-6 0,0 0 4 16,21 5 3-16,-10-4-4 0,-1 1 4 0,4 1-5 16,2 1 10-16,3-1-10 0,0 2 1 0,0-1-6 15,0 1 1-15,2-4-7 0,-1-2 9 0,-1 2-2 16,-1-2-2-16,1-3 6 0,-2 1-1 0,-4-2 2 16,2-2 0-16,-4 0 4 0,5-4-7 0,-1-2 7 15,-2-2 4-15,-4 1 5 0,5-12 8 0,-2 3 9 16,-1-1 1-16,-3-2 14 0,-2-1-6 0,0-2 12 15,1 0-3-15,-1-3 1 0,-2-1 2 0,1-2 3 16,-1-2 3-16,0 3-2 0,0 0 12 0,0 6 4 16,-1 1 10-16,-2 8 9 0,1 6 0 0,-1 2-1 15,-1 2-12-15,1 4-10 0,-1 1-10 0,0 4 1 16,0 0-7-16,0 0-4 0,9 17 0 0,-5-3-12 16,0 11 9-16,1 3-6 0,1-1-9 0,0 6 2 15,-4-1-4-15,3 1 1 0,-1 1-2 0,0-2-2 16,2 2-5-16,-6 0 0 0,4 1-2 0,-3-3-7 15,2 0-9-15,-2-1-11 0,3-2-13 0,0-2-3 16,-3-8-1-16,4-3-4 0,-2-3-4 0,2-1 10 16,-4-7 2-16,3 0 5 0,0-4 0 0,-4-1 10 15,0 0 2-15,17-11-1 0,-10-3 5 0,2-3 0 16,2-7 14-16,-4-1 0 0,6-4 6 0,-5 3 5 16,-1-3-2-16,2 1 10 0,-1 2 6 0,2 2 8 15,-2 6-1-15,-3 3 4 0,0 5-2 0,-1 1-9 16,0 3 1-16,2 0 0 0,0 3 1 0,1 2-9 15,-7 1 10-15,16 7-1 0,-5-2 3 0,0 6 2 16,3 3-1-16,-5 1-1 0,4 1-5 16,-2 1 1-16,2 3 0 0,-4-3-3 0,5 0-4 15,2 4-2-15,-4-4 0 0,4 3-3 0,0 0-4 16,-3-6 1-16,2 0-2 0,2 0 0 0,2-4-7 0,1-5-25 16,1 2-38-16,7-4-10 0,3-2-41 0,0-4-57 15,2-1-57-15,-4-5-54 0,3 2-59 0,-1-5-76 16,-6-5-977-16,6 1 461 0,-3-2 310 15</inkml:trace>
  <inkml:trace contextRef="#ctx0" brushRef="#br0" timeOffset="61496.071">10338 16574 2269 0,'8'-28'59'0,"-5"4"51"0,-1 6-36 15,2 1 8-15,-4 7-9 0,0 2-1 0,0-1-30 16,1 2-5-16,2 3-4 0,-3 4 27 0,0 0 13 16,0 0 9-16,11 16 6 0,-7-7 1 0,5 5-1 15,-4 3 10-15,5 7-16 0,-2-4-6 0,1 3-3 16,0 0-8-16,0 4-5 0,-4-1-4 0,2 0-9 15,-4-1 0-15,0 2-4 0,1-1-8 0,-4-6-4 16,-4 6-1-16,4-7-3 0,-4-1-1 0,-1 1-3 16,1-7-1-16,0-2 2 0,-1 0 5 0,0-3-1 15,0-2-10-15,0-5 2 0,-3-3-4 0,0-3-4 16,-2-4-6-16,0-5 10 0,-4-11-4 0,1-1-5 16,-6-18 1-16,4 12 3 0,-3-17-1 0,8-4-5 15,-7-2 0-15,0-23 6 0,6 18-4 0,2 4 2 16,0-24-5-16,4 28 0 0,2 2 13 0,3 3 1 15,1 11 6-15,2 7 3 0,1 4 8 0,0 8-3 16,4 3-6-16,-5 5 2 0,5 1-7 0,0 2-2 16,1 2 11-16,2 2-13 0,3 3-5 0,5 4 12 15,1 7-15-15,5 3-4 0,-2 1 4 0,1 6-4 16,-3 1 3-16,-1 6 7 0,-3 3-10 0,-6 2 1 16,0 11-1-16,-8 2-4 0,-4-12-2 0,-3 11 9 15,-5-9-4-15,-2 8-1 0,-2-7 3 0,-1-6-6 16,-4 1 1-16,-1-5-2 0,6 3 0 0,-6-4-2 15,-2-3 0-15,4-3 1 0,3-4 7 0,1-3 1 16,5-2-1-16,-1-4-1 0,3-1-6 0,0 3 0 16,3-4 0-16,0-2-1 0,5 3 0 0,0-3 8 15,6 0-7-15,3 1 2 0,6-3 4 0,11 4 0 16,2-1-5-16,3-3-1 0,1-1 2 0,2 0 0 16,1 0 3-16,-1-1-4 0,1 1 0 0,0-5 4 15,-4 3-2-15,3-2-6 0,-5 0 8 0,-1-3-20 16,-2 0 4-16,-10 4 0 0,4-5 1 0,-3 2 5 15,-1-4 5-15,-4 0-20 0,0-2-4 0,-1 1-1 16,-5-6-6-16,-3 1-2 0,0-4-11 0,-5 2-10 16,-1 0 5-16,-3 0-4 0,-4-1 6 0,0 4-5 15,-2 0 1-15,1 4-3 0,-6-1 5 0,6 5 0 16,-3-1-1-16,1 6 0 0,2-3 1 0,0 3 8 16,-4 4 4-16,8-2 1 0,-4 1 6 15,0 3-1-15,2-2 9 0,0 5-2 0,-1-2 4 0,3 2-3 16,3 1 4-16,-1-1 3 0,2 3-1 0,2 0 4 15,0 1 4-15,2-1 2 0,2 5-2 0,0 0 11 16,1 0-8-16,1 1-1 0,2-2 1 0,1 3 3 16,3-1-3-16,-4-1 1 0,0 0 5 15,1-1-6-15,8-1-1 0,1 6 4 0,-3-7-4 16,0 3-3-16,-2-3-8 0,3-2-8 0,-2 1-13 16,0 1 1-16,-4-7-2 0,5 0-2 0,-3 0 1 15,-4-2 6-15,2-1 1 0,1-3 8 0,-2-3 2 16,2-1 13-16,-2-2-6 0,-2-3 5 0,-2-2-1 0,3-5 4 15,-4-1 1-15,4-7 13 0,-1-3 11 16,-5-2-7-16,3-6 8 0,-2 0 2 0,-1-14 3 16,1-2 2-16,-4 1 9 0,0 0 6 0,-4 2 5 15,1-4 6-15,-1 7 8 0,-2 12 13 0,0 1 13 16,-1 4 9-16,0 3 18 0,2 9 8 0,1 2 11 0,-1 4 3 16,4 1-10-16,-4 6-11 0,1 1-10 15,4 3-12-15,0 0-9 0,-13 16 0 0,9 7 0 16,-5 5 0-16,4 3-9 0,1 17-1 0,1-2-7 15,3 3-7-15,3 1-6 0,1-4-5 0,5 1-5 16,-4 1 1-16,7-1-10 0,-6-13 0 0,3 1-4 16,5 11-8-16,0-15-21 0,-1-2-22 0,-1-2-22 0,3-2-16 15,-4-8 1-15,5-5-1 0,0-2 8 16,3-4 1-16,3-4 6 0,0-2 9 0,1-2 2 16,-3-5 11-16,-3-3-3 0,5-6 6 0,-1-4 0 15,-3 0-2-15,-2-4 8 0,-1-2 3 0,0-3 8 16,-6 0 2-16,5-1 4 0,-1 3 7 0,2 0 10 15,-7 4 5-15,1 8 12 0,-4-2-2 0,-1 5 1 0,2 3 1 16,-3 2-9-16,-2 2-8 0,3 0 3 16,-3 5 1-16,-1 0-3 0,0 0-1 0,7 10-8 15,-6-1 4-15,-1 6 1 0,0-3-2 0,-1 5-9 16,1 1 11-16,-3 2-6 0,3-3-14 0,0 3-7 16,3-3-21-16,-2 0-13 0,2 0-5 0,-1-5-10 15,2 0-5-15,1-3-8 0,0-1 4 0,-1-3 14 16,2-1 3-16,1-2 21 0,-1-2-8 0,4-2 6 15,-3-6 3-15,3 2 14 0,3-5-9 0,0 0 5 16,0-1 0-16,0 0 14 0,1-3 3 0,-5 6 6 16,0 0 8-16,0 1 3 0,1 0 4 0,-2 3-8 15,-3 3 8-15,4-3-4 0,-4 3-3 0,-5 2 3 16,13 2-2-16,-5 3 3 0,2 1-1 0,-1 2 0 16,-1 0 1-16,2 5 2 0,0 0 11 0,-2 1-13 15,-1 1-3-15,1 2 1 0,0-3-4 0,-1 4-6 16,1-2 6-16,5 1 0 0,-4-3-4 0,7-1-6 15,-8-3 7-15,6-2 5 0,-3 0-3 0,2-5 3 16,8 1 1-16,-8-3-3 0,1-1-2 0,0-4 2 16,4-1-2-16,-2-3 1 0,2-4 3 0,-4 0 0 15,0-2-5-15,5-6 5 0,-6-1 2 0,0-2 8 16,-3-3-12-16,-4-3 5 0,1 2 1 0,-3 0 1 16,-3-1 16-16,-1 1-3 0,-4 3 11 0,-1 5 1 15,1 0 4-15,-4 2 7 0,1 9 7 0,-3-2-11 16,-1 3-2-16,-3 2 1 0,-1 0-3 0,-5 4-2 15,-3 4-5-15,2 2-5 0,-7 1 0 0,4 4 0 16,-3-1-9-16,9 3-1 0,1-2-3 0,2 2-3 16,1 1 3-16,5 0-6 0,2-1 0 0,1 2-9 15,3-1-20-15,1-1-23 0,4 2-37 0,1-4-35 16,5 5-38-16,2-1-46 0,-1-1-40 0,0-4-56 16,5 2-65-16,-5-2-959 0,10-4 439 0,-7-1 294 15</inkml:trace>
  <inkml:trace contextRef="#ctx0" brushRef="#br0" timeOffset="61678.083">11621 16431 3100 0,'-36'-7'108'0,"6"-1"-36"0,-7-1-34 0,11 6-17 16,6 0-4-16,2-1-12 0,3 1 1 0,8 2 0 15,2-2-3-15,5 3 1 0,0 0-3 0,18-3 4 0,5 3-3 16,10-4-27-16,4-2-44 0,18 1-62 0,5-1-84 16,-1-1-769-16,4-1 328 0,-3 2 220 0</inkml:trace>
  <inkml:trace contextRef="#ctx0" brushRef="#br0" timeOffset="61888.067">13530 16195 204 0,'9'-4'359'0,"2"1"-33"0,1 1-39 0,1 0-28 16,5 0-19-16,1 2-26 0,0-1-28 0,-1 2-26 15,-5 1-42-15,6 0-68 0,-7 0-60 0,-2 1-69 16,1 2-66-16,-3 2-66 0,-7-2-443 0,-2 0 218 15,-5 4 146-15</inkml:trace>
  <inkml:trace contextRef="#ctx0" brushRef="#br0" timeOffset="62029.744">13423 16438 159 0,'-5'7'328'0,"0"-2"-32"16,2 1-32-16,7 0-22 0,0-2-17 0,6 3-16 16,8-1-25-16,10 1-13 0,2-6-17 0,4 6-10 15,3-6-23-15,18 2-8 0,-4-5-22 0,-11 2-47 16,-2 0-45-16,-1 0-119 0,0-2-756 15,-2-4 292-15,-6 4 196 0</inkml:trace>
  <inkml:trace contextRef="#ctx0" brushRef="#br0" timeOffset="63716.348">17549 15224 188 0,'0'-11'217'0,"-4"2"-7"0,-1-2 0 0,-6-2-2 16,-2 2 3-16,0 3-8 0,-7-2 0 0,-7 0-7 15,0 3-4-15,-1 2-7 0,-5 1-2 0,-2 4-2 16,-2 1-7-16,0 3 4 0,-1 4 8 0,-8 9-20 15,11-4 16-15,-11 11-20 0,4 0-10 0,3 8-7 16,4 3-3-16,3 2-4 0,14-5-9 0,-5 14-10 16,4 1-4-16,7 1-5 0,3 0-15 0,8-1-4 15,2 2-8-15,6 2-6 0,3-3-9 0,8-4-6 16,0 2-6-16,4-17-2 0,10 12 24 0,4-5-10 0,-1 1-3 16,7-4-9-16,2 1-5 0,-1-9-5 0,6 1-5 15,-1-3-2-15,2-2-6 0,-1-7-2 16,1-1 0-16,-15-4-8 0,2-9 1 0,3-1-2 15,-3 1-2-15,0-1 1 0,-5-6-6 0,0-3-1 16,1-2 3-16,-5-3 1 0,-1-2-8 0,-4-6 1 0,-1 3 1 16,-3-5-1-16,-2-1-1 0,-3-3 0 0,-5 0-2 15,1 2 3-15,-5-3-5 0,-1 4 3 0,-4 5-4 16,0-3 5-16,0 5-6 0,-4 1 5 16,1 1-7-16,-2 3 4 0,-2 2-1 0,0 2 1 0,1 2-3 15,-4 3-2-15,-4 0-2 0,-3 1-2 0,-5 7 0 16,3 1 4-16,0 2-7 0,-1 5 6 15,0-1 0-15,6 2-2 0,-7 5-1 0,8-1 1 16,-4 4-1-16,6-4-1 0,1 2-5 0,3 2-14 16,2-2 1-16,1 7-8 0,4-8-3 0,4 0-6 0,1-2-1 15,2-3 3-15,5 0 3 0,-1-2 5 0,2-1 4 16,-1-2 2-16,6-2 3 0,-5-2 1 16,5-3 3-16,2 0 5 0,-2-4-2 0,1 1 5 15,-1-3-2-15,0 2-2 0,-4-3 2 0,2-1 3 16,-3 6 4-16,4-7 1 0,-7 3 5 0,2 2 2 0,-3-1 0 15,-2 2-1-15,0-1 1 0,-3 2 0 0,-1 1-3 16,2-2-2-16,-1 2-3 0,-4 1 1 16,0 0 0-16,0 0 3 0,13 5 3 0,-12-1-2 15,2 4-1-15,-2-2-3 0,1 5 0 0,0-2-2 0,-1 3-6 16,3 1-43-16,-1-3-5 0,0 0-19 0,1 2-14 16,0-2-12-16,0-2 5 0,1 1 2 0,-1-4-3 15,2 0 15-15,-2-1 1 0,1-4 25 0,-5 0 7 16,12-6 1-16,-3 3 1 0,-3-7 3 15,6-5 6-15,-1-2 25 0,6-6-9 0,-3-4 23 0,2 1 4 16,-2-1-1-16,2-3 10 0,0 1 0 0,1 1 19 16,2 0 10-16,-5 3 5 0,4 0 2 0,-4 4 10 15,0 6 0-15,-1 2-5 0,2 1-4 0,-1 3-3 16,-1 2-5-16,0 2 3 0,1 3-5 0,5 2 4 16,-1 7-9-16,1 0-7 0,7 5-7 0,-10 0 3 15,1 0 0-15,-3 0-2 0,-5 3 2 0,0 2-9 16,-3 2-1-16,-1-1-1 0,-2 1 0 0,-3 0-1 15,-3 1-5-15,1-2 2 0,-4-2 4 0,-1 2-10 16,-2-3 5-16,0 2-1 0,-2-5 3 0,-2 3-4 16,-1-2-1-16,-1-5-2 0,-1 2 0 0,2-3 1 15,-5 0-2-15,2-2 0 0,2-2-1 0,0 0-1 16,-3 1 1-16,6-2 0 0,2 3 2 0,3-4-4 16,0 0 2-16,2 2-5 0,1-3 10 0,0 2-12 15,4-2-13-15,0 4 12 0,0-4-2 0,9 8-5 16,-1-5-6-16,2 0-7 0,4-1-10 0,2 1-5 15,1-1-9-15,4 1-12 0,-2-1-7 0,1-2 4 16,2-1 5-16,-3 0 3 0,3-4 9 0,6-1 4 16,-9-1-1-16,7-7 9 0,-2 1-1 0,-9 2-1 15,5-5 15-15,0-5 5 0,-3 0 18 0,-2-3-13 16,-1 1-1-16,-4-6 4 0,2-2 7 0,-1-2 1 16,2-14 7-16,-6 12-3 0,4-14 6 0,-5 1 0 15,2 2 0-15,-1-3 14 0,1 4 2 0,-3-2-14 16,-1 13 27-16,-2 3 6 0,-1 2 28 0,-1 3 6 15,-1 8 1-15,-1 5-5 0,1 2 9 0,-2 1-3 16,1 5-2-16,1-1-8 0,-3 2-5 0,4 4-7 16,0 0-5-16,-23 12-3 0,8 0-5 0,2 11 0 15,-4 4 0-15,3 2-3 0,0 4-5 0,3-1-1 16,0 11-2-16,1-6-2 0,1-2-2 0,3 10-2 16,-1-11-4-16,5 2 0 0,-4-2-3 0,4-1 1 15,0-1-6-15,4-3 0 0,-2 0-3 0,3-6 3 16,2-3-6-16,-1-6 4 0,1 1-6 0,1-5 3 15,-2-1 0-15,5-1 1 0,1-4-4 0,3 2 5 16,1-6 0-16,4-2-1 0,1-2-2 0,3-2 1 16,-3 0-1-16,7-4 0 0,-1 1 0 0,-6-1-1 15,0 3-2-15,3-2 0 0,-3 2-1 0,-1 2 8 16,0 2-7-16,0 0-1 0,-4 3 6 0,3 2-2 16,-1 2 4-16,0 3 4 0,-1 2 2 0,0-2 1 15,2 5 4-15,-2 1 0 0,-1 1 0 0,-1 0 0 16,1 2 4-16,0-1-3 0,0 0-1 0,-1-2-3 15,0 3-1-15,1-3-3 0,-3-1 3 0,2 0-4 16,-3-4-3-16,-1-1 3 0,3 0-3 0,-2-4 0 16,1 2 1-16,-2-1-4 0,4-3-7 0,-3 1-25 15,3 0-37-15,-4-3-54 0,5-3-66 0,-1-2-81 16,-2 0-73-16,6-2-93 0,-3-6-1248 0,3-5 558 16,-1-3 372-16</inkml:trace>
  <inkml:trace contextRef="#ctx0" brushRef="#br0" timeOffset="64225.464">19794 15615 3 0,'-20'5'271'0,"2"0"2"16,3-5 14-16,3 1 1 0,4 2-3 0,1-3-8 16,-1 1-25-16,3 0-34 0,5-1-18 0,0 0-18 15,0 0-8-15,0 0-12 0,0 0-5 0,33-2-13 16,-3-2-8-16,2 1-5 0,1 1-13 0,4-4-2 15,5 1-15-15,8-3-6 0,-9 5-6 16,-3 0-8-16,-1-1-12 0,-1 1-6 0,1 1-6 0,-5-2-7 16,-4 2-5-16,-7 1-6 0,-2 1-32 0,-8-2-21 15,1 2-31-15,-5-1-29 0,-1 0-46 0,-3-2-35 16,1 0-31-16,-4-1-33 0,0 4-33 0,-7-10-7 16,0 3-757-16,-3-3 338 0,-4-1 226 0</inkml:trace>
  <inkml:trace contextRef="#ctx0" brushRef="#br0" timeOffset="64448.206">20110 15309 35 0,'-6'-22'170'0,"-1"5"21"0,1 0 21 16,3 5 7-16,-2-4 10 0,-1 7 12 0,3 0 10 16,1 1-1-16,0 2-6 0,1 3-18 0,0-1-25 15,0 0-28-15,1 4 3 0,0 0-1 0,0 0 25 16,7 11 7-16,-4-3-6 0,8 4 0 0,-6 8-7 16,3-3-6-16,5 7-9 0,0 2-9 0,-6 1-6 15,2 3-8-15,0-1-18 0,-1 0-8 0,-2 1-13 16,2 2-13-16,-3 2-10 0,0 0-13 0,3 0-4 15,-3 1-6-15,-2-1-10 0,0 1 1 0,0 2-41 16,-2-3-51-16,2-1-64 0,3-4-74 0,-3 3-71 16,-1-3-76-16,6-5-90 0,-4-5-1115 0,1-5 506 15,1-3 338-15</inkml:trace>
  <inkml:trace contextRef="#ctx0" brushRef="#br0" timeOffset="65098.433">20811 15360 291 0,'4'-11'355'0,"0"5"-24"0,-1 0-22 0,-1 0-32 15,-2 4-22-15,4-1-18 0,-4 3-6 0,7 0-6 16,-7 0-9-16,7 14-15 0,2-5-7 0,-4 5-22 16,2 6-9-16,-2-1-17 0,1-1-16 0,4 7-7 15,-6 3-17-15,0-2-9 0,-1-1-9 0,-1 4 2 16,3-2-19-16,-5 2-4 0,-3-1-9 0,1 0-10 15,1-7 1-15,-3-3-24 0,2-2-7 0,-1-4-10 16,2-3 4-16,-2 1 1 0,2-5-2 0,-1 0-12 0,0-5 15 16,2 0-1-16,0 0-2 0,-9-15 0 0,7 2 0 15,0-11-4-15,2-4 0 0,-1-1 0 16,1-5 9-16,-1-2 4 0,1-13 2 0,-3 0-6 16,3 3 7-16,0 10 10 0,4-12 0 0,-1 14 9 0,1 0 8 15,2 0 8-15,0 2 0 0,1 5 1 16,2 0-3-16,2 4 2 0,-2 6 0 0,0 3-1 0,4-1-2 15,-2 4-19-15,-1 1 8 0,8 3-4 16,-6 0-5-16,-1 6-8 0,2-1 1 0,2 2-4 0,2 3-1 16,-2 1-5-16,2 1 3 0,-6 3-3 0,2 3-5 15,-3 3 4-15,-3-1-5 0,-1 3 1 16,-3 2-3-16,-7 1 2 0,-4 6-5 0,-4 0 1 0,-3 0-2 16,-2 1 0-16,-3-1 1 0,1 2 1 15,-3-5-2-15,3 4-1 0,-4-2-6 0,0-4 3 0,7-6 2 16,0-2 0-16,3 0 0 0,3-4-5 0,3-1-3 15,1-2 0-15,0-1 0 0,3 1 0 0,0 3 2 16,4-5-1-16,1 2 5 0,4-1-5 0,1 3 4 16,5-4-3-16,4 4 0 0,1 1 5 0,4-2-4 15,-2 2 3-15,7 1-3 0,-5-2 1 0,3 2-2 16,3 2 1-16,-8-4 1 0,1 2-8 0,-3-2 11 16,5 1 1-16,-10-1-2 0,-2 0 0 0,1-2 1 15,-6 2-1-15,-1 1 2 0,-3-3 7 0,-1 2-2 16,-1 2 4-16,-5 4-4 0,-4-2 2 0,-3 2-1 15,-1 2-1-15,-2-3 2 0,4 2-6 0,-5 1-1 16,-1-1-1-16,4-2-7 0,1 1-28 0,-1 2-30 16,1-2-43-16,3-5-48 0,5 4-39 0,-3-5-43 15,3 5-49-15,4-5-48 0,-2-2-51 0,3 2-1006 16,4-1 463-16,0-2 308 0</inkml:trace>
  <inkml:trace contextRef="#ctx0" brushRef="#br0" timeOffset="66329.782">21747 15526 109 0,'4'-17'282'0,"-3"-2"-11"16,0 2 5-16,-1 2 0 0,-1 2 0 0,1 4-6 16,-5-2-17-16,1 2-15 0,-2 2-17 0,-6 2-16 15,1 1-16-15,-7 2-7 0,-9 4-9 0,-4 2-18 16,1 4-8-16,-2 1-11 0,1 6-2 0,-2 2-19 15,2 3-13-15,-14 6-11 0,21-4-11 0,2 2-6 16,2-3-9-16,1 4-6 0,3-2-3 0,4 5-9 16,4-7-5-16,5-3-5 0,3 1-3 0,2-3-8 15,4-1-4-15,3-5 1 0,4 2-18 0,2-6 19 16,2-3-5-16,1-1-4 0,-2-5 0 0,6-2-3 16,-3-2 4-16,-1-1-3 0,0-1 11 0,5-8-2 15,-1 2 12-15,-6 1 11 0,0 1 11 0,5-4 6 16,-4 4 5-16,2-4 4 0,-2 4-7 0,-2 1-1 15,4 2-3-15,-6 2 0 0,5 1-5 0,-8 0-7 16,2 3-3-16,-2-2-7 0,-1 5-4 0,-3-2-1 0,0 3-8 16,-6 0-1-16,13 4-1 0,-7-1-4 0,0 2-2 15,-1 2 1-15,-3-2-3 0,2 7-2 16,-2-2-1-16,-1 2 1 0,-1 1-7 0,0-1-2 16,0 4-8-16,0-4-7 0,1 1-7 0,-1-1-12 0,3-3-3 15,-1 0 3-15,0-3 2 0,3-4 6 0,-1 2 1 16,2-5 0-16,0 1 6 0,1-4-1 15,4-4 6-15,3-5-1 0,-3-2 6 0,6-3 3 16,-5 0 8-16,3-3 6 0,2 1 2 0,-6-3 1 0,6 2 3 16,-3 5 4-16,-1 1 2 0,7-4 0 0,-1 2 1 15,-6 2-2-15,3 1-1 0,0 5-5 0,-2 0 1 16,0 5-4-16,-4-1-2 0,4 3 3 16,-1 0-5-16,-4 4 1 0,4 2-7 0,-3 3 5 0,-2 2-5 15,1 1 3-15,-4 1-2 0,1 5-4 0,-1 2 4 16,-1 0-2-16,-1 0-4 0,-3 2-12 0,-1-5-15 15,-2 5-10-15,3-4-11 0,-3 1 3 0,1-5-24 16,1 2-4-16,-1-7-1 0,2 5 4 0,-2-4 5 16,0-3 13-16,1-1 6 0,0 1 6 0,-2-5 5 15,3 0 0-15,0 0 9 0,0 0 2 0,0 0 1 16,-2-17 5-16,3 12 1 0,2-7 7 0,-1 0 1 16,2 1 6-16,-1-1 8 0,-1 1 9 0,2 0 1 15,-1 2 4-15,-1 0 7 0,3 0 0 0,-2 4-4 16,-2 2-3-16,0-1 3 0,2 1-11 0,1 1 0 15,-4 2 0-15,0 0-1 0,13 4-15 0,-5-1 15 16,-3 4-2-16,-1-3 0 0,4 4-1 0,2-1 0 16,-3 3-6-16,0-3-7 0,1 3-2 0,2-4-3 15,-3 0-22-15,0 1 11 0,1-2 1 0,-2-2 1 16,2 3 4-16,-3-4 2 0,0-2-2 0,8-1 6 16,-5-4 1-16,-2-2-5 0,2-3 7 0,2-2-17 15,0-5 19-15,-2-3 10 0,4-6 9 0,-2 0 0 16,-1-2 1-16,2-5 10 0,-2 1 4 0,3-13 3 15,-4 9-1-15,3 1 2 0,0-9 5 0,-1 11 5 16,-5-1 16-16,4 4 5 0,-2-1 15 0,-6 13 17 16,3 1 8-16,-2 0 7 0,-2 5 4 0,0 3-9 15,0 2-10-15,0 1-15 0,3 2-6 0,-2 1-10 16,-1 3-8-16,0 0-6 0,0 18 2 0,-1-6-7 16,-2 8-3-16,1 5-5 0,-3 2-3 0,-2 3-5 15,4 0-2-15,-3-1-3 0,1 6-4 0,-4 0 0 0,6-1-11 16,-4 1 10-16,-1-1 1 0,3-1-5 15,-3 1 0-15,2-1-5 0,-1-5-11 0,0 1 7 16,1-11-6-16,2 1-2 0,2-7-1 0,-1-1-6 16,-1-2 4-16,4-1 2 0,0-6 0 0,0-2 0 15,1 1 0-15,-1-1 2 0,9-11 0 0,3-1 1 0,-2-3-1 16,5-7 2-16,-1-2-1 0,4 0 0 16,-4-1-1-16,4 2 0 0,3-3-1 0,-1 3 0 0,1 2 3 15,0 1-1-15,1 3 1 0,-4 4-1 16,4-1 1-16,-4 6 0 0,1 2-2 0,0-1 0 0,-3 4 4 15,-4 1-3-15,2 2 0 0,-6-2-3 0,1 6 1 16,-4 1 2-16,0 0 3 0,-5 1 1 0,-4 4 3 16,-1 2 1-16,-5 4-2 0,-4-2-11 15,-3 3 15-15,-6 2-5 0,5-2-2 0,-5 3 1 0,-1-8-1 16,2 6 4-16,2-1-4 0,2-4-2 0,-4 3 1 16,7-3 0-16,-2-1-3 0,4 1-1 0,4-1 3 15,2-2-4-15,-1 0-2 0,4-2 6 0,4 0 1 16,0 2-12-16,4-3 12 0,1 0-2 0,5-3-3 15,7 3 0-15,2-3 1 0,9 0-4 0,2-1-13 16,-1-3-22-16,2 0-29 0,3-3-33 0,3 3-45 16,3-4-65-16,14-4-63 0,-1 5-57 0,-3 1-78 15,4-7-86-15,-4 1-1080 0,-13-1 525 0,-1-3 350 16</inkml:trace>
  <inkml:trace contextRef="#ctx0" brushRef="#br0" timeOffset="67515.541">23355 15219 348 0,'-4'-7'333'0,"2"3"-32"16,-2 0-33-16,3 4-23 0,1 0-12 0,0 0-9 15,-10 8-6-15,7-1 2 0,1 0-9 0,-2 5-1 16,2 3-17-16,0 2-13 0,1 8-12 0,1-1-17 16,0 2-17-16,-1 3-8 0,1-3-16 0,0 0-19 15,-2 2 1-15,-1-5-5 0,1 4-12 0,-3-2-2 16,0-1-14-16,0-3 3 0,0-4-21 0,0 0-17 15,3-7-11-15,0 1-5 0,1-4 0 0,-1-1 4 16,4-4-4-16,-2-2 4 0,0 0-4 0,0 0-4 16,-3-17 3-16,2 1 3 0,-2-8 5 0,1-5 0 15,2-5 5-15,0 0 12 0,0-18-3 0,1 5 0 16,0-2 9-16,6 0-4 0,-1 1 10 0,3 2 4 16,2 12 16-16,4 3 4 0,6 0 18 0,-7 3-4 15,5 3 0-15,3 2-8 0,1 5-2 0,0 2-4 16,3 5-5-16,-1 5-7 0,5 2-4 0,-7 4-5 15,5 7-2-15,2 2-5 0,-3 3-3 0,-1 3-6 16,-2 2-3-16,2 2-2 0,-6 0 0 0,-3 4-3 16,-3 0-4-16,-5-5-2 0,-4 6-3 0,-8 0 0 15,-2-4 2-15,-8 4-1 0,-3 2 0 0,-6-4 0 16,1-3-6-16,-3-1-2 0,-4 0 4 0,1 1-3 16,1-5 1-16,1 2-1 0,3-8 0 0,5-1-1 15,-1-2 0-15,8-3-1 0,1 3 1 0,2-3-2 16,1-1-4-16,3 0-1 0,3-1-4 0,0 0 5 15,17-4-4-15,-4 3 3 0,4 1-2 0,3-4-1 16,-1 4 3-16,5 0-2 0,4 0 0 0,0 2-1 16,3 1 5-16,-3-1-3 0,-1 3 2 0,2 2-2 15,-2 0 3-15,1 0 0 0,-9 1-1 0,2-6 2 16,-8 1-2-16,-3 2-5 0,0-1 6 0,-2 4 0 0,-4-2 6 16,-3 1-1-16,0-1 0 0,-3 4 1 15,-5-3 3-15,-2 2 2 0,-2-4-2 0,-6 3 2 16,-1-2-5-16,2-1 5 0,-13 4-4 0,4 0 0 15,3-5 0-15,1 1-2 0,0-2 3 0,1 0 0 0,2 2-10 16,1-1 8-16,3-1-2 0,4-1-6 0,1 1 3 16,0-3-3-16,4 0-4 0,1 2 0 0,0 2 4 15,6 1-4-15,1-1 5 0,5 0 1 16,3 3-1-16,6-2 3 0,5 2-3 0,5-2-1 16,2 1 0-16,3-4 3 0,-5 1 0 0,6 1-3 0,3-4 2 15,-3 0 0-15,-1-2 0 0,3 0 2 16,0-2 0-16,-3 2-1 0,0-3 0 0,0-2 1 0,1-3-1 15,1-1-2-15,-4 0 0 0,0-3 2 0,0-1-2 16,-3-1 3-16,-3-2-2 0,3-3-1 0,-9 1 2 16,4 2 0-16,-11 1-2 0,2 2 2 0,-3-2 0 15,-2 2-1-15,-3 2 2 0,0 2-1 16,-2 0-4-16,-3 3-4 0,-2 0 4 0,0 1-1 16,-7-2-3-16,0 3-1 0,-5 4 0 0,-4 2-4 0,-5 0-5 15,-5 2-8-15,1 3-12 0,-1 3-8 0,0-1-11 16,4 5-6-16,1 2-14 0,5-1-6 0,4-1-4 15,0 2-13-15,2 0-7 0,3 1-2 0,5-5 3 16,3 1 9-16,0 2 1 0,2-4 8 0,2 2 7 16,3 2 10-16,-1-6 11 0,6 4-2 0,-1-4 10 15,1 2 9-15,-2-1-6 0,1 0 12 0,3 1 1 16,-3-1 6-16,0-1 0 0,2-1 3 0,-3 0 9 16,4 0-3-16,-3-1 3 0,3-1 5 15,-2 0 2-15,2-1-1 0,1 1 2 0,-2 1 1 0,0-5-3 16,0 0 29-16,-3 0-3 0,5 0-6 0,-4-2 8 15,1 1 8-15,0-3-8 0,0-1 9 0,1 0-11 16,-1-5 12-16,-2 3 7 0,5-5-6 16,-1-2 7-16,-3-3-2 0,4-7 2 0,-2 8-4 0,-1-10-1 15,2 2-1-15,4-5 0 0,-8-2 1 0,1-1-6 16,3-1 0-16,-4 1-7 0,1-2 0 0,4-10-16 16,0-2 17-16,-8 13-2 0,-2 1-4 0,-4 0 4 15,0 3 10-15,-2 8 16 0,-1 4 11 0,1 4 11 16,-1 1-6-16,-3 4 3 0,1 4-2 0,-6 4 2 15,0 3 5-15,-3 6 4 0,-3 4-1 0,-1 6-1 16,-1 5 0-16,7 2 3 0,2 4-2 0,4-4-3 16,-2 6-4-16,4 2-2 0,-1-3-5 0,5 3-7 15,4 2-2-15,-4-3-5 0,5 3-1 0,0-3-3 16,4-2-5-16,0-2-5 0,0 0 0 0,0-2 0 16,1-6-1-16,3 2-7 0,-4-8-5 0,5-1-19 15,-4 0-25-15,3-1-40 0,-3-4-55 0,2-3-70 16,3 0-86-16,-3 0-91 0,6-2-107 0,-7-4-1289 15,6-4 588-15,-2-2 392 0</inkml:trace>
  <inkml:trace contextRef="#ctx0" brushRef="#br0" timeOffset="68130.864">25621 15480 157 0,'-5'-4'245'15,"0"1"-3"-15,-4-1 16 0,3 1 21 0,-1 0 4 16,2 1 6-16,1 0-1 0,0 1 3 0,1-2-24 16,3 3-20-16,-7-4-22 0,7 4-16 0,0-4-20 15,0 4-9-15,10-4-5 0,2 2 3 0,2-2-5 0,13-3-7 16,1 3-11-16,4-2-7 0,1 2-11 0,8-3-10 15,-4 2-9-15,0 1-10 0,3-1-11 0,-2 1-2 16,-1-1-14-16,0-1-9 0,-1-1-5 16,-4 3-9-16,1-3-4 0,-3 2-4 0,-3 2-9 0,-6-2-7 15,-2 0-20-15,-2 3-35 0,-6-4-53 0,1 1-56 16,-3-1-56-16,-4 1-51 0,-1 1-63 0,-4-3-65 16,-4-1-76-16,0-2-908 0,-5-2 451 0,-1-4 298 15</inkml:trace>
  <inkml:trace contextRef="#ctx0" brushRef="#br0" timeOffset="68330.876">25985 14980 156 0,'-3'-5'263'0,"0"1"-19"0,-1-1-21 15,2 5-7-15,2 0 21 0,0 0-1 0,-7 13 13 16,7-4-3-16,-1 11 2 0,2 4 4 0,4 2-7 16,-1-1 9-16,1 4-5 0,-1-3-8 0,1 2-11 15,0 4-10-15,4-4-11 0,-1 1-12 0,1 2-9 16,2-1-16-16,0 2-9 0,-2 0-16 0,2-3-12 15,-3 3-12-15,1-3-10 0,-3 3-11 0,-1-2-13 16,3 0-9-16,-3 1-8 0,0 1-16 0,-2-3-41 16,-1 0-60-16,1 0-72 0,-3-3-90 0,-1 1-85 15,1 1-76-15,-2-9-78 0,0-2-1019 0,0-5 487 16,2-5 326-16</inkml:trace>
  <inkml:trace contextRef="#ctx0" brushRef="#br0" timeOffset="72195.652">27042 15245 168 0,'-2'-12'285'16,"0"-1"-10"-16,0 4-11 0,0 2-10 16,1 0-15-16,-2 3-24 0,3 1-19 0,0 3-7 0,0-4-18 15,0 4-3-15,0 0 2 0,6 11-3 0,-4-1-11 16,2-1-12-16,-1 3-10 0,1 3-3 0,-1 1-10 15,1 9-7-15,0-8-8 0,1 2-6 0,-5 5-11 16,3-5-16-16,-1 8-3 0,0-12-5 0,0 10-7 16,-2-7-1-16,1 2-10 0,-1-4-5 0,0 2-12 15,-1-1-5-15,-1-6 7 0,0 4 0 0,0-6-10 16,-1-1 16-16,3-1-8 0,-2-2-18 0,-1-3 23 16,3-2-21-16,-4 1-2 0,4-1 2 0,-5-12 6 15,1 1-6-15,-1-7 7 0,-1-9-11 0,1-6-4 16,2 0-1-16,-1-15 4 0,1 1-9 0,-4 1 2 15,1-6 5-15,2 1-8 0,0-5 6 0,0-1 4 16,2 0 2-16,-1 2 4 0,2 1 10 0,1 6 9 16,0 13 13-16,1 3 19 0,0 0-9 0,1 1 1 15,-1 12 9-15,4 0-4 0,-1-2-5 0,0 4-8 16,2 5-1-16,-1 3-2 0,2 0-2 0,3 3-10 0,1 2-8 16,-2 3 4-16,5 1-5 0,-1 4-7 15,5 4 4-15,-4 5-6 0,8 5 2 0,-3 7 0 16,-4 1-3-16,-1 4-2 0,-2 1 0 0,-4 1-3 15,-2 4-2-15,-1 8 4 0,-3-7-4 0,0-3-1 0,-2 1 4 16,-2-2-5-16,1 2-6 0,0-4 6 0,-3-2-3 16,0-3-4-16,2-6 3 0,-1-2-5 0,-1-1 0 15,2-8-1-15,1 1 0 0,-2-3 2 16,2-2 2-16,-2 0 1 0,2-3-1 0,1-2 0 0,0 0 0 16,-3-12-1-16,5 2 1 0,-1-6 0 0,0-4-1 15,4-8 2-15,2-1-2 0,0-4 0 0,2 1-5 16,5-14 11-16,0-1-6 0,-3 13 1 0,1 0 0 15,10-8-3-15,-9 14 2 0,1 3 7 0,0 2 0 16,-1 5-3-16,0 4 0 0,-1-1 5 0,-1 7-1 16,-1 0-1-16,4 3 0 0,-3 0-1 0,3 7 0 15,-2 1-1-15,1 1 7 0,3 5-7 0,-2 1 3 16,0 7 1-16,-1 4-1 0,1 5 0 0,-2 1-1 16,-2 4 0-16,-1 2-1 0,-3 1-4 0,1-1 7 15,-2 4-2-15,0-3-4 0,0 1 5 0,0 0-4 16,0-1 0-16,0 3 1 0,1-5-4 0,0-1 1 15,3 2 4-15,-4 0-3 0,0-5 5 0,3 0-3 16,1-5-2-16,-3-6-9 0,2-2 0 0,-2-4-1 16,3-3 2-16,1 1 0 0,-1-4 1 0,1 1-6 0,1-5 6 15,0-1-1-15,2-1-1 0,-3-6 0 16,5-2 4-16,-2-3-6 0,1-2 2 0,-1 0 3 16,-4-1 0-16,6-8 1 0,-2-1-2 0,-1 1 1 15,-5 5 0-15,-2-1-1 0,1 2 3 0,-3 0 0 0,0 3-4 16,-4-1-2-16,1 6 5 0,-3-2-4 15,1 1-6-15,-4 6 3 0,-1 0 3 0,-5 1-8 16,1 3-1-16,-2 3-8 0,-6 1-1 0,-3 4-11 16,-2 0-9-16,6 1-9 0,0 3 2 0,5-3-14 0,-1 6-3 15,5-5-4-15,3-1 2 0,1 3 5 0,1-3 2 16,0 2-1-16,4-4 9 0,0 0 6 0,0 0 2 16,4-3-2-16,1 0 34 0,-2 1-18 15,4-5 5-15,-2 0 2 0,-5 0 0 0,18-5 5 0,-13 3 0 16,7-2 9-16,-2 1 7 0,0 0-5 0,-1 0 3 15,1-1 2-15,2 1-2 0,0 0 7 0,-2 2-1 16,1 1 1-16,-2 0 0 0,-1 0 3 16,2 1-4-16,0 1-1 0,-2 1-4 0,1 1 21 0,0 0-13 15,1 1 1-15,-2 0 3 0,-1 2 0 0,2-1 1 16,0 4-4-16,-2-6 0 0,0 5 6 0,1-1-6 16,0-1 3-16,-1-1-5 0,2-1-5 0,0 1-2 15,1-1 12-15,1-1-1 0,-2-1 3 0,2-3-4 16,-3 0-5-16,1-3 4 0,1-2 3 0,1 1 8 15,1-3-6-15,1-3-2 0,-2-2 0 0,1-2 2 16,-2-2-3-16,2 1-2 0,1-6-3 0,0-4 0 16,-1 2 3-16,-5-1 0 0,1-1-4 0,-3 8 13 15,-1-1 5-15,-4 2 14 0,5-1 0 0,-9 4 14 16,8 2 3-16,-9 0-3 0,1 2-2 0,-1 0 0 16,-4 1-2-16,1 1-4 0,-2 3 2 0,-1 1-3 15,-3 2-11-15,2 0 5 0,1 1-3 0,2 1-1 16,-3-1-4-16,6 1-5 0,-3 2-3 0,3 0-3 15,0-2 1-15,1 2-2 0,4 1-1 0,1-4 1 16,0 5 0-16,5-2-4 0,0-2 2 0,4 0-2 0,3 0 1 16,1-1 1-16,2 0 2 0,3-1 1 15,0-1-8-15,-1-2 3 0,0 0-6 0,2-2 7 16,-2 1-3-16,1-2 1 0,-3 2 3 0,-1 0-5 16,-2 4 4-16,0-5-3 0,0 2-3 0,-6 1 1 0,2 3-1 15,0-1 2-15,-1-1-1 0,0 4-1 0,-1-1 2 16,0 3-2-16,2 5 3 0,-1-3 1 0,-2 6 4 15,1 0 0-15,-1 5 0 0,-2-3 4 16,1 5-3-16,-1 0 0 0,1-1-3 0,0-1 3 0,0 3-4 16,0-2 2-16,-1 2-5 0,1-3 1 0,0 1 4 15,1 1-3-15,-1 1 0 0,1-3 0 0,3 0 3 16,-4-5-7-16,2 2 2 0,1-2-8 0,-1 0-3 16,1-5-2-16,0 0-2 0,-1-3-1 0,1 0 5 15,1-3 1-15,3-2 0 0,-2 0 1 0,4-6-7 16,-3 2 9-16,3-7-1 0,3-1 2 0,-5 2 1 15,5-12 2-15,-3-1-2 0,-2-2 2 0,2-1-1 16,-1-2 0-16,0-4 4 0,0-1-3 0,-2 0 0 16,6-9 0-16,-6 9 2 0,-1-2 2 0,-3 4-3 15,-1-2 3-15,0 5 2 0,0 4 12 0,-2 6 11 16,1 4 11-16,-4 3 15 0,1 3 16 0,-1-2 3 16,0 6-4-16,-1-1-10 0,1 2-11 0,0 1-3 15,0 3-7-15,0 0-2 0,-5 10 3 0,2 2-9 16,-2 6-3-16,-3 0 1 0,2 2-8 0,-4 6 1 15,2 1-4-15,-2 0-1 0,-3-1-1 0,4 1-3 16,-4 4 0-16,-1-2-1 0,1-3-1 0,2 2-6 16,-2-3 5-16,2 0-5 0,1-1-6 0,4-7 1 15,1-3-6-15,1-3-5 0,2-2-6 0,-1-4 5 16,3 2 4-16,-3-2 0 0,3-5 1 0,0 0 2 16,0 0-2-16,12-10 3 0,-3 0-1 0,-2-6 2 15,5 1 1-15,3-9-1 0,-2 0 1 0,0-1-2 16,1 2 4-16,-1-2-1 0,1 1 1 0,0 2-1 15,-2 1-3-15,-1 4-1 0,-1 3 3 0,1 2 1 0,1 1-4 16,1 5 2-16,-1 2 0 0,-1 3-3 0,2 1 4 16,1 1-2-16,0 6 0 0,0 4 3 0,0 0-2 15,0 4 0-15,-1 1 0 0,0-1 2 16,1 5 0-16,-4-3 0 0,3 7 0 0,-8-7 0 0,0 1-2 16,-5 0 4-16,0-1-1 0,-2 2 1 0,-4-1-3 15,-1-1-4-15,-3-3 7 0,-2-2-1 16,-2 2-1-16,1 1 0 0,0-1-1 0,-2-4 3 15,4 0-3-15,-1-8-2 0,-1 4 2 0,4-2 2 0,-1-1-1 16,1-1 1-16,3-1 2 0,1-1-3 0,5 0 1 16,-10-1 4-16,10 1-8 0,0 0 0 0,-6-5 1 15,6 5-1-15,0 0-1 0,0 0 8 0,14-8-8 16,-9 5-1-16,5 2 0 0,1 1-2 0,-1 0 2 16,0-5-2-16,3 8-10 0,1-6-1 0,-1 1-4 15,6 2-3-15,-1-4-3 0,0 3 1 0,1 1-3 16,-1-1 0-16,1-2-8 0,0-1-1 0,-1 0 9 15,0 0-5-15,-8 1 4 0,4-3 6 0,-2 2 0 16,2-5 0-16,-4 1 3 0,-1 0 1 0,0-1 3 16,4-4 3-16,-3 0 2 0,-2-3 2 0,1 1-1 15,-3 1 4-15,-1-1-4 0,-1-1 2 0,0 6 3 16,-3-2 1-16,1 2 3 0,-4 1 3 0,1-1 1 16,-2 5 0-16,1 0 0 0,-3 1 0 0,0 3-3 15,-4 1 4-15,-3 1-1 0,1 3 5 0,-7 2-4 16,1 3 4-16,-1 2 0 0,0 2-2 0,0 5-3 15,-1 1 3-15,8-5-1 0,-1 4 2 0,3 0 0 16,0 6-5-16,4-4 3 0,1-2-1 0,2 0-1 16,2 1-1-16,2-2-3 0,5-3-11 0,1-3-8 15,4 1-9-15,0-3-10 0,3-4-7 0,4 1-11 0,0-4 7 16,11-3 6-16,-6 0 0 0,11-10 8 0,-7 5 7 16,1-6 11-16,-1-3-6 0,0-2-3 15,-1-3 18-15,1-5-9 0,-1-1 1 0,-4-2 6 16,6-11 3-16,-2-2-5 0,-4 2 6 0,0-3 11 0,0-4-9 15,-5-2 1-15,0 1 8 0,-6 2 14 0,-2 11 14 16,-4-2 2-16,1 2 15 0,-5 4 3 0,0 5 9 16,-1 6 8-16,-1 0 8 0,-1 6 8 0,-1 2 7 15,0 3-3-15,2-2-7 0,-3 4-12 0,3 2-7 16,0 4-2-16,0 0-5 0,-4 12-2 0,-2 3-8 16,-3 10-2-16,4 1-3 0,0 7-2 0,1-1-5 15,1 0-1-15,-1 4-2 0,2-2-3 0,-1 16-5 16,-2-16 0-16,9 1 2 0,-8 0-5 0,3-2 3 15,2 0-7-15,-1-2 0 0,4-2 0 0,-3 3-1 16,3-6-3-16,0 2 0 0,4-2-4 0,-3-7-7 16,0-5-6-16,5 0-6 0,-1-2-5 0,5-5-2 15,3 1-3-15,3-6 0 0,0 0 0 0,1 0 2 16,1-6-3-16,8-6 3 0,-3 2 1 0,0-4 2 16,-2-3 2-16,-4 0 1 0,1-3-2 0,-4-2 1 15,2-1 3-15,-1-1 3 0,-6 0-1 0,1 5 3 16,-5-1-1-16,-2 2-1 0,0-1 5 0,-2 5 0 15,-3 2-2-15,0-1-1 0,-2 3 2 0,-2 3 1 16,-5 0 2-16,2 1-1 0,-3 1-7 0,-4 3 5 0,-4 3 0 16,1 2-3-16,-2 2 6 0,-3 0 0 15,3 3 0-15,1-1-2 0,3 1-2 0,2 2-8 16,2 0-11-16,-2 0-14 0,1 0-8 0,5-1-8 16,1 0-4-16,4-4-4 0,-1 1-11 0,1-3 15 0,0 2 10 15,1-2 11-15,3-1-7 0,-3-3 5 0,7 3-1 16,-2-4 12-16,-6 0 6 0,11 0-4 15,-6-3 7-15,-5 3-1 0,14 0 6 0,-7 3 3 16,1-3-3-16,3 0 1 0,-4 3 3 0,-1-2-5 0,1 0 4 16,1 1-1-16,-1 0 6 0,3 2 0 0,-1 0 2 15,-4 0-7-15,2 0 7 0,-2 0 2 0,1-1 6 16,-1 1-1-16,2 1-1 0,0 0-3 0,-3-1 4 16,1 0-1-16,0-2-1 0,-1 2 4 0,1-1-4 15,0-3 4-15,-5 0 1 0,9 0-3 0,-1-3 3 16,-3 1-2-16,5-5 0 0,-1 2 0 0,0-4-1 15,0-4-2-15,3-3 3 0,-2 4-2 0,3-10 14 16,-3-4-13-16,4 0-2 0,-2-3 15 0,5-1-16 16,-4-3 6-16,1-12-3 0,0 11 4 0,-3 0-5 15,5-9 7-15,-6 8-1 0,-2 5-1 0,5 0 20 16,-7 6 10-16,-2 5 6 0,1 4 16 0,0 1 10 16,-1 6 4-16,-1 1-6 0,-2 3-8 0,0 2-8 15,-1 2 1-15,0 0-5 0,0 0 7 0,0 21-4 16,-2-5 0-16,-2 9-1 0,-4 2-1 0,4 3-4 15,-1 1 2-15,1 0-7 0,3 1 1 0,-3-2-3 16,3 1-2-16,-2 1-8 0,2-3 3 0,-1 0-5 16,-1 0-2-16,3-2-3 0,-1 1 0 0,-2-2 0 15,2-1-3-15,-2-5-3 0,2-1-6 0,1-2-10 0,-1-7-15 16,2 2-16-16,0 0-3 0,-1-6-5 0,7 2 3 16,0-2-2-16,2-3-2 0,4-2-1 15,5-2 11-15,1-2 1 0,0-3 2 0,2-3 7 16,-3 1 1-16,7-5 1 0,-6-3 1 0,4-1 4 0,-10 3 4 15,1-2 0-15,0 3 4 0,-1 0 1 0,0-3 4 16,-4 5 2-16,-4 0 9 0,0 1 2 0,0 1 2 16,0 1 7-16,-4 2-2 0,1 0-6 0,-2 0 1 15,-2 0-3-15,0 4 0 0,-3-1-1 0,0 1-4 16,5 2 2-16,-12 1 0 0,12-1-5 0,-13 4 3 16,6 1-4-16,-1-1-3 0,3 1-12 0,1-1-7 15,-1 2-16-15,1-1 1 0,4 0-13 0,0-1-7 16,-2 1 1-16,-1-2-2 0,3-3 8 0,5 4 6 15,-5-4 6-15,0 0 2 0,0 0 7 0,17-10 2 16,-9 4-1-16,0-3 7 0,3-6 3 0,-4 1 0 16,3-3 9-16,5-6 11 0,-5-2-2 0,4-3 4 15,-4 0 18-15,3-1-9 0,-3-1 6 0,4 5 18 16,-2-3 6-16,-3 4 4 0,2 2 6 0,-2 5 4 16,-3 0 9-16,2 2 0 0,-3 6 5 0,0-3-10 15,-1 7-7-15,1 0-7 0,-2 4-3 0,2 1 3 16,-5 0-5-16,9 11 4 0,-4 1 2 0,0 4-5 15,0 4 0-15,0 5-3 0,-2 3-2 0,-3-1-1 16,1 3-4-16,1-2-2 0,-2-1-1 0,-3 1-5 0,0 1-7 16,0 0 5-16,1-1-3 0,4-4-3 0,-4-5 1 15,2 1-4-15,3-2 2 0,2-2-5 16,0 1 1-16,4-6-2 0,2 2-5 0,4-4 0 16,2-2-2-16,4-2-1 0,-2-3 0 0,4-2-3 0,3-4 0 15,0-2-1-15,-4-1 0 0,5-2 2 0,-1-3 7 16,0-3-5-16,1 1 5 0,-1-2-6 0,-1-2-1 15,-3-2 2-15,0-3 4 0,-2 2-5 16,-7 5 0-16,2-6 1 0,-4 7 6 0,-4 0-2 16,-2 4 4-16,-1 1 5 0,-1 1 3 0,-1 4 3 0,-2 0-4 15,-2 1-1-15,2 4 0 0,0 0 2 0,-16 6-3 16,7 1 3-16,-1 3-3 0,-4 2-1 0,5 5-1 16,-5-2-1-16,5 2 0 0,0 3 1 0,-1-2-5 15,5 2 3-15,-3 2-4 0,4-4 0 0,-1 0-2 16,3-1 3-16,0 0-8 0,4 0-13 0,0 0-17 15,-2-1-19-15,2-3-22 0,1-1-27 0,0 0-24 16,-2-3-34-16,3-4-35 0,1 4-25 16,-1-2-44-16,2-2-44 0,1-1-53 0,-1-2-69 0,2-1-994 15,-3-1 474-15,3-3 316 0</inkml:trace>
  <inkml:trace contextRef="#ctx0" brushRef="#br0" timeOffset="72353.258">29653 15003 244 0,'-31'-7'366'0,"9"4"-39"0,6-2-17 15,4 1-43-15,6 0-27 0,6 0-19 0,0 4-32 16,15-10-16-16,4 3-37 0,15 1-44 0,4 0-70 16,3 4-88-16,16-5-107 0,-4 5-611 0,-14-1 262 15,-3-2 174-15</inkml:trace>
  <inkml:trace contextRef="#ctx0" brushRef="#br0" timeOffset="74911.904">27681 16568 243 0,'0'0'265'0,"-2"-4"-18"16,2 4-20-16,0-5-16 0,0 5-18 0,5-7-17 15,2-1-15-15,1 1-1 0,7-2-11 0,-2-3-2 0,2 1-10 16,2-5-9-16,-3 4-12 0,9-7-4 16,-9 5-6-16,7-3-9 0,-6-5-5 0,4 4-7 15,-5-6-3-15,3 2 1 0,-4-2-3 0,3 0 0 0,-3-3-11 16,1 1 1-16,-1-6-7 0,-2 1-6 16,-2-1 1-16,-1 0 1 0,-3 3 0 0,1 1 6 15,-2 4 9-15,0 4 7 0,-3 3-1 0,1 3 1 16,-2 4 2-16,-2 1-14 0,2 1-8 0,0 3-13 15,2 1 3-15,-2 4-9 0,0 0-5 0,0 0-16 0,24 11 14 16,-13 2 0-16,11 4-8 0,-3 7-7 0,4-1 5 16,-4 2-5-16,6 5 2 0,-5 1-6 15,10 8-15-15,-11-9 15 0,1 2-6 0,-4-2-1 16,-4 1 1-16,0-5-17 0,-6 3-9 0,-2-3 5 16,-5-1-17-16,-2-6 8 0,-3-1 0 0,-2-1-12 0,-3-1 4 15,-3-3-1-15,-3 0 0 0,-1-2 3 16,0-5 7-16,-5 0 0 0,-1-1 2 0,2-1 2 0,-1-3 6 15,2-1 4-15,0 0 4 0,1-3 3 16,-2 2 1-16,5-3 8 0,-2 0 9 0,6 1-1 16,-1 2 2-16,5-3 3 0,4 3 4 0,-1 0-6 0,0-2-4 15,6 3 0-15,0 0-1 0,0 0-5 0,0 0 0 16,17-4-2-16,-4 4-1 0,9 0 0 0,7-1-3 16,3 2-6-16,0-2 6 0,1-2-2 15,1 2-5-15,0-2-4 0,4-2-2 0,-2 0 1 0,-3 1 5 16,1-4-4-16,0 0-5 0,-6-3 5 0,0-1-2 15,-2-3-3-15,-2-1 2 0,-6-2-2 0,-3 4 4 16,-2-3 3-16,-1 2 3 0,-3-1-11 0,-2-4 17 16,-2 2-6-16,-1 2 14 0,-2 5 9 0,1-2 7 15,-3 1 18-15,-3 3 17 0,1 2 2 0,2 2-2 16,-5 0-4-16,1 2 1 0,-2 2-13 0,6 1 7 16,-18 8-1-16,8-2-4 0,-3 5-5 15,0 1-5-15,3 0-4 0,0 4-2 0,2-2-5 0,3 3-1 16,0 2-4-16,2-2-3 0,1 4-2 0,3-2-3 15,0 1 0-15,2-3-1 0,2 3-2 0,3-1 1 16,2-2-12-16,-1 2 0 0,4-4-1 0,2-1-10 16,0 0-13-16,3-3 0 0,1-4-10 0,3 2-14 15,-3-4-2-15,9-3 0 0,-5-1-1 0,-2-3 6 16,-1-2-2-16,2-4 6 0,5-3 2 0,-5-4 4 16,2-2 6-16,1-4-6 0,-2 0 3 0,-2-4-9 15,2-1 16-15,0-1 2 0,-2 1 6 0,-3-1-1 16,2 0 0-16,-4 3 5 0,1 3-2 0,-6 7-1 15,-1-2 21-15,2-1-18 0,-6 7 1 0,2-1 2 16,1 3-1-16,-4-2 4 0,4 2 2 0,-4 0 1 16,-1 5 4-16,2-2-3 0,-2-1 0 0,-1 3-3 15,-3 3 8-15,4-5-2 0,-4 5-1 0,0 0-3 16,0 0 6-16,0 0-5 0,-26 13 3 0,9-4-2 16,-2 3 1-16,-6 0 1 0,1 2 4 0,-1 3-1 15,1-2 0-15,0 0-1 0,1 2-5 0,3 2 9 16,1 2 2-16,5-4-11 0,1 5 5 0,7-5-1 15,-2 2-2-15,2-2 2 0,4 1-2 0,4 1-1 16,1 0-2-16,2 0 2 0,2-4 3 0,1 2-1 16,2-3 2-16,4-2 4 0,4 1-7 0,0-3 0 15,9 1-4-15,0-4 5 0,0 1 7 0,1-5-9 16,2-2-3-16,-3-1-3 0,-1-4 2 0,1-3-1 16,-1-1-2-16,1-3 5 0,-2-2 2 0,-3-2 1 15,0-4-3-15,-3-4 5 0,0-1-6 0,-2-3 2 16,1-1 0-16,-5 0-1 0,1-2 3 0,-5-3-4 15,0 6 5-15,-4-1 5 0,1 0 20 0,-5 9 16 16,1 1 6-16,-2 1-3 0,-2 5 18 0,1 3 5 16,1 2 0-16,-1 0-6 0,1 4-9 0,-4 2-5 15,4 1-7-15,-7-3-6 0,3 10-4 0,-4 2 2 16,-2 4-5-16,2 4 0 0,-1 1-3 0,5-1-3 16,-1 8-4-16,4-5-3 0,1 4-7 0,-4-3 3 15,9 3 1-15,-1-2-9 0,0-4-11 0,0 2-19 16,1-2-17-16,3-3-17 0,3 0 0 0,1-1-9 0,3-3 5 15,3-1 2-15,2-3 7 0,8-3 5 16,-7-3 2-16,8-2 2 0,-3-3 16 0,-1-3-17 16,-2 0 4-16,0-7 16 0,-1 0 5 0,1-4 0 15,-3-1 4-15,1-1 4 0,-2-5 1 0,-2-1-2 0,-1 2 8 16,-2 0 20-16,-1 0 3 0,-5 7 10 0,-2-1 17 16,-1 0 12-16,0 3 6 0,-2 1 13 0,0 1 3 15,-2 6 2-15,-1 0-12 0,1 2-6 16,-1 3-11-16,0 2-4 0,0 0 1 0,0 0-5 15,-1 17-2-15,-2-4-4 0,1 1-3 0,-1 4-6 0,2 1-1 16,-2-1-3-16,3 7-3 0,-1-6 1 16,1 7-6-16,1-7 1 0,-1 1-2 0,4-1 0 15,0-1-5-15,1 0 1 0,2-1-3 0,1-2-4 16,1 0-8-16,4-1 2 0,0-4-2 0,2-2-6 0,2 0-1 16,4-3-1-16,0-4 8 0,7-1-6 0,-9-1 2 15,4-4 2-15,-5-3-1 0,4 0 2 0,-7-2 0 16,3-2 3-16,1-8-2 0,-5 6 0 15,0-8 1-15,0-4 0 0,-2-1-1 0,-1-5 3 16,-7 2-3-16,0 0 4 0,-3 4-1 0,-1-1 1 0,-1 3 3 16,-3 4 6-16,-1 3-1 0,-5 1 1 15,0 1 2-15,-1 2-2 0,-2 4-1 0,-2 0 3 0,4 2-3 16,-1 3-2-16,3 0 2 0,-1 2-7 0,3-1-1 16,0 3 3-16,7 0-3 0,-9 5 0 0,5-1-2 15,2 0 3-15,4 0-3 0,1 1 0 0,3 0-5 16,1-1 4-16,4 2-4 0,6-1-4 0,2 0 1 15,0-3 0-15,2-2-1 0,2 3-1 0,-3-3 4 16,-1-1-1-16,3 1 3 0,-5-3 0 0,-1 2-1 16,2-2 2-16,-4 0 1 0,-2 0-3 0,0 2 2 15,-3-2 1-15,-2 1 3 0,1 1-2 0,0 0 0 16,-8 1 2-16,13 2-4 0,-8 1 6 0,0 3 4 16,0-2 3-16,-1 4 4 0,1 3-1 0,-3 6 3 15,0 0-1-15,0-7 1 0,0 8-2 0,-1 1-2 16,-1-2-1-16,0 0 1 0,4 1-2 0,-2 0-2 15,0 2-1-15,-1-1 3 0,4-2-2 0,-2-3-1 16,-1 1 2-16,2-3-5 0,0 0-2 0,-1-3-5 16,-1-1 1-16,2-2 1 0,1 1 1 0,0-3-3 15,4-3 4-15,-2-1 0 0,-7 0 1 0,16-5-2 16,-7-2 0-16,0-2 0 0,0 0 3 0,0-4-3 16,1 0-1-16,-1-4 2 0,1 0-1 0,1 0 1 15,1-9 3-15,-3 10-4 0,2 0 4 0,-4 1-4 16,0 5 3-16,-1-2 3 0,-1 2-1 0,-1 1 1 15,-3 2-3-15,3 2-1 0,1-1 1 0,-1 2 0 16,0 4-2-16,-4 0-1 0,5 7-4 0,-4 1 8 16,3-2-1-16,1 4-2 0,0 1 4 0,-2-2-2 15,-1 3 0-15,2 0-1 0,-1-1 2 0,-2 1 0 16,3 0 0-16,-3 4 0 0,3-4-3 0,0 0 2 16,-1-5 2-16,0 3-3 0,1-3-3 0,0-2-1 15,0 2 1-15,1-4 4 0,-1-1-1 0,2-1 2 16,-6-1 0-16,18-5 2 0,-9 0-4 0,-1-5 1 15,1-4 4-15,1-1-4 0,-1-4 1 0,-2-5-1 16,2-3 1-16,-1-4-1 0,2-4 2 0,-5 2 0 16,0 1 2-16,3-14-5 0,-3 10 5 0,0 1-5 15,-1 3 6-15,1 0 2 0,-3 2 3 0,0 2 7 16,2 11 13-16,-4 0 14 0,1 5 10 0,-1 3 1 16,-1 1-9-16,1 1-6 0,0 5-8 0,0 2-1 15,0 0-3-15,0 0-1 0,-4 19 0 0,2-2-5 16,0-1 2-16,1 4 2 0,-3 3-10 0,0 3-2 15,4 0-1-15,-5 3-3 0,4 2-4 0,-1-5 3 16,-2 4 1-16,2 1-2 0,2-2-2 0,0 3 3 0,0-8-5 16,2-3-3-16,2-2-20 0,3-3 1 15,-4 3-5-15,4-4 0 0,-3-4 3 0,6 2-2 16,4-4 0-16,3 1-4 0,6-4-3 0,4-1 0 16,2-2 2-16,3-2 4 0,0-1-7 0,0-1 11 15,-4-6 0-15,-6 5 1 0,6-5 2 0,-9 4 2 16,-1 1 1-16,-1-6 2 0,-5 6 1 0,-1 0 2 0,-1-3 3 15,-4 5 1-15,-1-2-2 0,1 0-1 16,-1 1-3-16,-5 1 4 0,0 0-3 0,12 5 3 16,-8-3 3-16,-2 5 7 0,1 1-1 0,0-1 4 0,-2 0 0 15,3 2-2-15,0 3-2 0,1 0 4 0,-3 1-27 16,5 2 1-16,-3 0 1 0,5 1 3 0,-3 1 2 16,3-2 0-16,-4 1 6 0,3 1-3 15,-2 0 3-15,-1-3-2 0,-2 2-9 0,-3-3-28 16,-1 4-46-16,-8-3-64 0,-7 0-72 0,-7 2-86 0,-6 1-86 15,-7-4-91-15,-19 0-1061 0,2-5 517 0,-6-4 346 16</inkml:trace>
  <inkml:trace contextRef="#ctx0" brushRef="#br0" timeOffset="77248.207">16734 17535 111 0,'-9'0'207'0,"4"0"-10"0,-3 0 1 0,8 0-10 16,-10 0-17-16,10 0-13 0,-8 0-12 0,8 0-14 15,0 0-14-15,-5 0-11 0,5 0-8 0,0 0-10 16,0 0-1-16,0 0-1 0,0 0 28 0,13 5-1 15,-5-4-8-15,3-2-3 0,2 1-8 0,6 0 2 16,1-1 1-16,0-1 2 0,3 1-9 0,7-1 7 16,5-1-4-16,2 1-2 0,0-3-1 0,-1 1 2 15,16-3-12-15,3-1-4 0,-1 0 1 0,-1-3-6 16,4 5-3-16,-5-3-5 0,2 2-1 0,-4-1-6 16,0-2 3-16,-10 6-7 0,-3-1-11 0,16-4-4 15,-20 6 6-15,4 1-9 0,-2-5 15 0,3 6-10 16,-1-3-4-16,-4-1 7 0,4 2 2 0,0-2 2 15,4 2 7-15,-3 2 0 0,2-2 0 0,0 1-1 16,13-3 0-16,-2 0 3 0,3 0-3 0,-4-2 2 16,4 0 1-16,-1 0-2 0,2-1-2 0,-1-1-6 15,2 4-2-15,3-4-1 0,1 3 0 0,4-1-4 16,-3 0 0-16,2 1 0 0,1-3-4 0,0 1 1 16,2 3-6-16,-6-2 2 0,3-2-1 15,-5 5-1-15,3-2 1 0,-9-1-1 0,6 3-1 16,-7 3-2-16,-12-4 2 0,12 3-2 0,3 0-2 0,-14 2 0 15,13-3-8-15,-3-1 6 0,3 2-2 0,-1-4 0 16,-14 4-1-16,17-3-2 0,-4-2 1 0,3 3 0 16,-2-1 1-16,2-1-2 0,-3-3 5 0,4 4-3 15,-1 0-2-15,2 0 4 0,-1 2 0 0,-1-1 0 16,-1 4-1-16,2-3-1 0,-1 1-1 0,1 0 3 16,-2 1-2-16,1-5 3 0,-3 5-6 15,5-1 2-15,-2 0-1 0,-3 1-2 0,4-1 1 16,3 2-4-16,-1-5 7 0,-2 4-10 0,9 0 4 15,-5-4 0-15,2 2 0 0,-1 0-2 0,7 2 6 0,-2-4-5 16,0 5 0-16,-1-2 1 0,-1-1-4 0,4 3 0 16,-3-2 0-16,-1-3 2 0,-3 6 2 0,1-2-2 15,2 1-4-15,-4 0 2 0,-1 0-1 16,1 0 1-16,1-3 9 0,-1 2-10 0,-7 1 2 16,10-3-3-16,-6 3 3 0,3 0-4 0,-2-6 5 15,-2 4-2-15,0 0-2 0,-4 2 1 0,4 0-1 16,0 0 0-16,-3 0 0 0,2-4-3 0,-1 3 5 0,0-1 0 15,1-1-5-15,-4 1 5 0,2 2-5 16,-12-4 2-16,12 3 1 0,-12-2-4 0,-1 1 4 16,13 0-4-16,-12 2 3 0,13-1 1 0,-14-1 0 15,11 0-2-15,-12-1-3 0,15 3 3 0,-14 0-1 16,11-2-1-16,1 0-1 0,-11 4-1 0,14-5 2 16,-2 2 0-16,-15 1 1 0,18 0-1 0,-14-3-2 15,13 1 1-15,-3 1 3 0,-13 2-3 0,3-2 2 16,10 1-1-16,-14 0 5 0,16-2-8 0,0 0 3 15,-3 0 7-15,-8 1-11 0,8 2 1 0,-10-1 3 16,12-1-1-16,-11 1 0 0,14 1-3 0,-4 2 2 16,1-3-4-16,-12 3 4 0,2-3-1 0,9 1-1 15,2-1 0-15,-15 2 0 0,13 1 0 0,-12-1 3 16,1 1-2-16,12-2 0 0,-12-1 2 0,0 3-1 16,11-1 3-16,-13-1-6 0,0-1 5 0,1 1-2 15,2 2 1-15,9-1-2 0,-11-1-1 0,1 3 1 16,12-4-1-16,0 0 0 0,-14 3 0 0,0-1 5 15,-1-2-4-15,16 0 2 0,-1 0-2 0,-16-2 2 16,2 2-1-16,1 2 2 0,0 0-3 0,0-2-1 16,0 1 0-16,-3 1 3 0,2 0-3 0,-1 1 0 15,2-1 9-15,-3 0-8 0,3 4 2 0,-1-4 0 16,2 0-3-16,1 3 0 0,-3-1-1 16,16 2 2-16,-17-6 0 0,3 5-1 0,-1-1 3 15,14 1 5-15,-14-5-7 0,15 5 1 0,-16 0 0 0,13 2-3 16,-11-4 2-16,14 2-2 0,-14 1 2 0,10-2 0 15,-11 2-1-15,0-4-1 0,11 4 1 0,3-3 5 16,-16 1-10-16,3-2 5 0,-3 0 0 0,3 1 2 16,0 0-2-16,12-3 1 0,-1 2 0 15,-11-2 7-15,-4 1-5 0,15-1-1 0,-14 0 1 16,2 0 0-16,14-1-4 0,-14-1 3 0,1 2-3 16,10-2 1-16,0 1-1 0,-11 1 2 0,2-2 0 15,11-1 6-15,-2-2-5 0,-11 3-4 0,13 0 8 0,-15 2-2 16,3 0-2-16,13-1-2 0,-3 2 2 0,3-1 0 15,-16 4-1-15,14-3-5 0,1 4 1 16,-15-4 2-16,4-1 1 0,10 3 2 0,-1-3-4 16,-10 3 6-16,12-3-1 0,2 4-4 0,-3-4 4 15,-13 1-1-15,17 1 7 0,0-1-5 0,-1 2-6 16,0-2 5-16,4 1-3 0,-1-1 3 0,0-1-5 16,0 1 3-16,2 0 0 0,5-1-1 0,-2-1 2 15,0 1-1-15,2-1-1 0,-1 1-1 0,-3-1 5 16,-3 1 1-16,-2 1-6 0,-3-1 5 0,-12-1 2 15,12-1 3-15,-16 1 1 0,1-5 4 0,-6 3 1 16,1-1 10-16,-1-1-3 0,-2-2 4 0,-1-3 1 16,-4 2 3-16,-1 3 7 0,3 0-14 0,-4-1-1 15,-2 2-4-15,-2-3-1 0,-3 4 3 0,-2-1-7 16,-1 1 3-16,-1-2-3 0,-6 4-13 0,4-2-49 16,-9 3-71-16,0 0-74 0,-18-12-82 0,-8 5-101 15,-28-8-98-15,-11 2-112 0,-38-12-1234 0,-4 1 607 16,-9-4 406-16</inkml:trace>
  <inkml:trace contextRef="#ctx0" brushRef="#br0" timeOffset="77929.994">25111 17325 159 0,'0'0'163'0,"0"0"-7"15,0 0-7-15,0 0 1 0,3-4-12 0,-3 4 1 16,0 0-5-16,0 0 4 0,0 0 28 0,0 0 4 16,0 0 3-16,0 0 2 0,0 0 1 0,-19 5 1 15,14-3 4-15,5-2-5 0,-12 1-14 0,2 0-8 16,-1-1 5-16,0 1-12 0,-5-1-1 0,-4 0-6 16,-9 3-7-16,2-1-2 0,-5 2-2 0,0 3-2 15,-20 1-2-15,20-1 3 0,-18 4 1 0,-4 3-2 16,7 3-3-16,8-8 8 0,-15 8-3 0,3 5-2 15,2-3 0-15,2 2-3 0,14-5-5 16,0 0-4-16,1 6-11 0,2 2 3 0,7-3-9 0,0 4-4 16,5-3-6-16,3 3-7 0,5 1-3 0,5 1-5 15,2-1-5-15,4 2-6 0,6 0-3 0,3-3-17 16,7 0-3-16,4 0 0 0,1-3-4 0,9-2-1 16,1 2-2-16,1-6-1 0,3 0-5 0,12 4 0 15,-11-8-3-15,3-2-6 0,-3-1 6 0,15 0-7 16,-1-1-5-16,-14-1-12 0,2-6-26 0,-2 3-30 15,-1-4-49-15,1 0-72 0,-2 3-62 0,1-6-66 16,-1 0-69-16,-2 1-70 0,-4-5-1298 0,-2-5 581 16,-4 1 388-16</inkml:trace>
  <inkml:trace contextRef="#ctx0" brushRef="#br0" timeOffset="78262.558">25441 17492 106 0,'3'-6'332'16,"1"1"-27"-16,-2 2-32 0,-2 3-22 0,0 0-3 16,0 0 2-16,0 0 17 0,8 14 29 0,-8-4-13 15,1 3-3-15,-1 6-16 0,0 5 6 0,-1 5-15 0,2 3-11 16,-1-4-17-16,-1 2-11 0,2-1-11 16,-1-2-10-16,0 2-4 0,4-1-14 0,-3-3-9 0,3 1-8 15,-3 1-10-15,2-8-14 0,-2 1-6 16,3-1-12-16,1 0-10 0,5-2-2 0,2-2-12 15,0-1-5-15,3 1 0 0,6-1-4 0,3-1-8 16,7-2-9-16,5-3-5 0,2-1-4 0,17-1-3 16,-2 0-7-16,-1-2-4 0,2-3-5 0,-15 1-6 15,15-5-1-15,-17 1-1 0,3 2-10 0,-3-3-10 16,-4 2-16-16,-4-4-27 0,-10 4-28 0,-6 1-32 16,0-1-33-16,-3-2-50 0,-5 0-68 0,-1-1-53 15,0 4-50-15,-4 0-49 0,0 0-54 0,-17-8-1203 16,-4 4 551-16,0 1 366 0</inkml:trace>
  <inkml:trace contextRef="#ctx0" brushRef="#br0" timeOffset="79162.242">21475 18040 54 0,'-7'-9'269'0,"5"3"1"0,-1 1-16 16,-1 3-16-16,3-2-23 0,0 0-22 15,1 4-14-15,0 0-2 0,0 0 7 0,0 0 18 16,1 15-7-16,4-5 11 0,-1 2-30 0,4 4 2 15,-1 1-6-15,1-2-1 0,1 2-5 0,-2 0 7 16,3-2-3-16,-3 2-13 0,2-3-5 0,3 1-8 16,-2-1-1-16,0 1-6 0,-10-15-11 0,18 17-11 15,-10-9-7-15,-8-8-2 0,18 14-2 0,-18-14-6 16,22 7 2-16,-22-7-2 0,32 0-2 0,-32 0-7 16,49-15 0-16,-18 5-2 0,15-14-7 0,1 2-5 15,4-6-10-15,0-2 0 0,4-2-3 0,23-16-6 16,-23 15-3-16,24-13-5 0,-22 17-6 0,28-10-2 15,-26 13-4-15,0 4-2 0,-2 2-2 0,-6 2-4 16,-14 7 0-16,-2-1-3 0,1 2-2 0,-7 3-2 16,-10 2-4-16,-1 0 1 0,1 2 0 0,-6-1-1 15,0 0-1-15,-3 1-1 0,0-2 2 0,2 0-1 16,-2 1-3-16,-1 1-3 0,2-2 0 16,0 0-3-16,-1-2 3 0,1 5-1 0,-4 2-10 0,-7 0-17 15,14-4-29-15,-14 4-56 0,6-7-85 0,-6 1-100 16,0 6-123-16,-19-16-158 0,-5 3-1155 15,-4-4 574-15,-17-2 384 0</inkml:trace>
  <inkml:trace contextRef="#ctx0" brushRef="#br0" timeOffset="80262.939">18334 10889 194 0,'-18'-4'225'0,"6"1"0"0,2 1-5 15,-1 1-6-15,3 0-7 0,2 0-17 0,0-1-18 16,6 2-15-16,-11 3-11 0,11-1 2 0,-2 3 3 16,2 3-7-16,0 0-7 0,2 5-4 0,2-1 2 15,1 5-8-15,-1 0-8 0,2 5 5 0,1 3-4 16,0 1 4-16,0 1-11 0,-1-2-8 0,-1-5-9 15,3 3-5-15,-4-4 5 0,2-2-10 0,-1-1-5 16,3 1-5-16,-2-3-12 0,3 0 6 0,3-4-14 16,-3 1 10-16,3-5-10 0,2-1 3 0,-1 0 9 15,9-4-2-15,1-4 2 0,8-2 2 0,2-7-1 16,17-5 1-16,-2-7-3 0,-2 0-4 0,8-7-6 0,-3-2-5 16,0-1 4-16,0-2-7 0,-1-2-1 15,-1 1-4-15,-6 3-4 0,-3 0 0 0,-1 5 3 16,-16 10-5-16,-2 1 0 0,-5 2-2 0,-4 2 6 15,-1 2-3-15,-3 5 1 0,-2 0 6 0,0 2-2 0,-4 2 0 16,2-1-1-16,0 1-6 0,-2 0-1 0,-2 3-4 16,4-4-3-16,-4 4-4 0,5-3-8 0,-5 3 4 15,0 0-5-15,0 0-8 0,0 0-13 0,0 0-25 16,0 0-35-16,0 0-49 0,-25 10-35 0,14-6-36 16,-5 4-21-16,0 0-29 0,-4 1-35 0,1-1-32 15,1-2-37-15,-1 2-1071 0,-2-4 470 0,0-1 314 16</inkml:trace>
  <inkml:trace contextRef="#ctx0" brushRef="#br0" timeOffset="81284.27">18330 6253 149 0,'-8'-7'298'0,"1"-1"-13"16,2 4-12-16,-1-3-9 0,3 2-10 0,-1 0-9 0,1 3-10 15,-1-3-20-15,2 2-22 0,2 3-11 0,-4-4-26 16,4 4-14-16,0 0-10 0,0 0-7 0,0 0 4 15,14 6-19-15,-6 1 6 0,1 1 1 0,1 2-2 16,3 2-2-16,1 5-8 0,0 3-1 0,-1 1-2 16,-1-4-2-16,0 7-4 0,-2-4-5 0,-4-3-4 15,2 0-3-15,1 0-5 0,1 0-6 0,-3 0-4 16,2-3 3-16,-4-2-13 0,1 0-2 0,-2-4-4 16,2 1 1-16,-3-1-2 0,-1-1-1 0,2-3-2 15,1 1 11-15,-1-2-5 0,4 1 2 0,0-3 7 16,3-2 7-16,6-3-3 0,11-7-1 0,2-3-1 15,6-5-3-15,10-7-1 0,3-4-3 0,3-5-3 16,25-9-4-16,-23 11-2 0,3 2-3 0,20-12-3 16,-29 14-5-16,1 4-2 0,-4 0-1 0,-15 8-1 15,2 0 0-15,0 0-4 0,-9 7 0 0,4-2 6 16,-11 2-4-16,-4 5 0 0,-4 1-1 0,-1-1 4 16,1 0-3-16,-3 3-3 0,-1-2 1 0,1 3-3 15,-1 0-4-15,-4 1 1 0,5-3-6 0,-5 3-3 0,4-1-3 16,-4 1-6-16,0 0-27 0,0 0-37 0,0 0-58 15,0 0-72-15,-8 14-76 0,3-5-81 16,-4-1-97-16,-7 4-1373 0,4 1 604 0,-6-6 404 0</inkml:trace>
  <inkml:trace contextRef="#ctx0" brushRef="#br0" timeOffset="87333.69">22237 4142 146 0,'-8'-2'226'0,"1"1"-4"16,1-1-8-16,-2-1-12 0,1 1-7 0,1 0-7 0,6 2-17 15,-9-2-12-15,9 2-11 0,-6-1-19 16,6 1-6-16,-6-3-12 0,6 3-11 0,-4-1-2 15,4 1-8-15,0 0-2 0,-6-2-1 0,6 2-5 16,0 0-7-16,0 0 7 0,0 0-11 0,0 0-2 0,0 0-2 16,0 0 6-16,0 0 1 0,0 0-9 0,0 0 6 15,0 0 2-15,0 0-1 0,0 0-4 0,0 0 3 16,0 0 3-16,-4-3-1 0,4 3 0 16,0 0-5-16,0 0 13 0,0 0-4 0,0 0-4 0,0 0 5 15,0 0-7-15,0 0-1 0,0 0-10 0,-7-4-7 16,7 4 6-16,0 0-6 0,-2-2-4 15,2 2-7-15,-8-1 5 0,8 1-14 0,-9 0 1 16,0 1-9-16,0 0-5 0,-5 3 2 0,-3-1-1 0,2-1-7 16,-4 0 1-16,1 2 2 0,-1-3-1 15,5 2-7-15,1-3 0 0,2 2 3 0,-1-2-1 0,1 3-4 16,3-2-1-16,0-1 8 0,2 1-3 0,6-1-6 16,-9 1 2-16,9-1-2 0,-8 1-2 0,8-1 7 15,-5 1-8-15,5-1 0 0,0 0-3 0,-5 1-1 16,5-1 2-16,0 0-3 0,0 0-2 0,-5 3 2 15,5-3 2-15,0 0 10 0,0 0-9 0,0 0-2 16,0 0 0-16,0 0 1 0,15 3 5 0,-3-3-1 16,-1 0 4-16,2 0-2 0,7-3 3 0,-1 3-1 15,2-1-3-15,9-3 3 0,1 2-3 0,4 0 3 16,-3-1 0-16,4-1-1 0,-3 1-1 0,-1-1 2 16,-2 2 0-16,-1-1-1 0,-1-1 1 0,-8 3 1 15,1 0-2-15,-3 0-9 0,-4 0 6 0,-3 0 8 16,0 1-8-16,-3-2-4 0,-1 4 3 0,-2-4 9 15,-5 2-11-15,10-1 0 0,-4 1-1 0,-6 0-1 16,0 0-11-16,0 0-28 0,0 0-27 0,4-1-40 16,-4 1-25-16,0 0-27 0,0 0-30 0,0 0-33 15,-23 4-27-15,17-3-28 0,-1-1-24 0,7 0-36 16,-17-4-718-16,10 3 352 0,2-4 236 0</inkml:trace>
  <inkml:trace contextRef="#ctx0" brushRef="#br0" timeOffset="87661.376">22337 3896 69 0,'0'-3'218'0,"0"3"-1"16,-4-8 2-16,3 6 9 0,1 2-15 0,-1-5-10 16,1 5-13-16,0 0-21 0,-3-3-15 0,3 3-19 15,0 0-17-15,0 0-9 0,0 0-14 0,9 0-8 16,-9 0-9-16,12 3-7 0,-6 1 5 0,3-1-14 0,1 4-3 15,-2 1-8-15,9 1 0 0,-6 0-2 16,4 7-3-16,-2-4 1 0,1 3-6 0,-2 2-1 16,4 4 1-16,0 1 1 0,-5 2 7 0,-2-7-13 15,0 0-2-15,0 7 11 0,-3-6-12 0,3 6-6 0,-5-6 6 16,0-1-11-16,1 3 7 0,-5-3-5 0,0 0 2 16,-1-1-3-16,-2 1-4 0,2 0 1 15,-3-2-3-15,0 2-5 0,-5 0-6 0,2 0-32 16,-1-1-33-16,-5-2-59 0,1 0-60 0,-1-2-74 15,-4 0-748-15,2-2 332 0,-2-4 224 0</inkml:trace>
  <inkml:trace contextRef="#ctx0" brushRef="#br0" timeOffset="89182.849">24401 2942 64 0,'-20'9'222'0,"-5"7"-20"0,-4-1-18 15,1-1-15-15,-3-4-15 0,-1 5 11 0,0-4-6 0,-1 1-1 16,0-1-11-16,1-3-5 0,1 1-5 0,3-4-2 15,-3 2-1-15,3-3-4 0,9-3 6 0,-1-1-3 16,-3-2-13-16,6-1 4 0,-5-1 8 0,11-1-4 16,-3-8-9-16,2 8-7 0,2-9-2 0,2 3-11 15,3-6-7-15,1-1-14 0,4 1-6 0,0-3 5 16,9-6-11-16,-1 1 24 0,3 0-27 0,2 3 10 16,1-1-7-16,-2 9 4 0,-2-1-2 0,7 1 0 15,-4 2-12-15,0 2 0 0,0 2-7 0,4-3 0 16,0 6-11-16,0 0-1 0,1 2-4 0,1 3-2 15,3 5-5-15,0 1-2 0,5 1 0 0,-3 8 2 16,3 2-1-16,-4 1-2 0,0 6-4 0,-4-3 0 16,1 6 5-16,-3 5-3 0,-2 2-2 0,-2-1 1 15,0 1-2-15,-3 0-1 0,-2 4-3 0,-2-3-2 16,-3-1 3-16,-1-2 2 0,-2 2-5 0,-1-1-1 16,-3-6-1-16,3 0 2 0,-8-3-6 0,5-7 5 15,0 0-2-15,-1-5-4 0,1 0 4 0,-1-4 1 16,3-1 2-16,-1 0-6 0,1-3 8 0,-2-1 2 15,1-1-1-15,3-2 1 0,0 0-2 0,0 0-5 16,-10-12 2-16,7 0-11 0,3 1 6 0,0-9-1 16,4-5 1-16,-1-2 3 0,2 1-6 0,0 0 2 15,3 2 9-15,-1 6-17 0,2-1 18 0,-2 4 1 16,2 1-6-16,0 0 4 0,-2 4-4 0,2 3 5 16,1 0-8-16,2 2-12 0,0 2 10 0,0 1-2 15,6 4-3-15,1 2 2 0,-1 4 1 0,0 2 0 16,-3 0-1-16,2 4 2 0,6 1 2 0,-9 0-1 15,3 6-3-15,-6-6 1 0,5 6 1 0,-7-4-2 0,1 0-1 16,-3-1-5-16,-2 1 10 0,-1-1 0 16,-1-4 0-16,-1 0 2 0,1-1-5 0,1-2 0 15,-3-3 6-15,0-1-4 0,2 1-9 0,-4-2 12 16,3-2 7-16,-2 1 0 0,0-3 0 0,0 0 0 0,0 0-5 16,0 0-1-16,0-17 4 0,1 8-6 15,3-8-3-15,-2-3 0 0,-6-4 1 0,8-3-1 16,3-2-1-16,3 0-1 0,-1-1 0 0,4 6 4 15,-3-3 2-15,-1 9 1 0,0 1 0 0,-1 0 1 16,-2 1 2-16,2 8-4 0,-3-4-2 0,0 6 4 0,-1-2-9 16,1 5-1-16,0 1-10 0,-1-1 11 0,-4 3-5 15,13 7 1-15,-3-1 2 0,-2 3 0 16,-1 0 2-16,4 6 2 0,-1 3-9 0,1 6 8 16,-3-6-1-16,1 7 5 0,-1-7-3 0,1 9-1 0,-3-3 2 15,2 1 1-15,-2-6-2 0,-1-1-1 0,-1-2-1 16,6-1-3-16,-3-1 4 0,0-4 1 0,-3 1-5 15,0-2 2-15,0-4 5 0,1-1-2 16,-4 0 4-16,4 1-1 0,-1-4 6 0,-4-1-1 16,9-7 0-16,-2 1 6 0,0-5 2 0,2-4 7 0,0-2-2 15,4-6 2-15,-2-2-2 0,1-4-3 0,-1-1-1 16,3-3-3-16,0 0-2 0,-1 0-2 0,1 2-3 16,0-3 0-16,-5 5 1 0,4 5 0 15,-8 7-5-15,0 2 2 0,-1 3-2 0,1 3-3 0,-1 3-5 16,-3-1-21-16,2 3-36 0,-3 1-40 0,0 3-31 15,0 0-38-15,0 0-23 0,0 0-30 0,-13 15-40 16,5 1-40-16,-2 2-41 0,1-1-32 0,-1 7-933 16,0-8 435-16,2 1 292 0</inkml:trace>
  <inkml:trace contextRef="#ctx0" brushRef="#br0" timeOffset="91445.989">25041 3281 72 0,'0'0'279'16,"0"0"-19"-16,0 0-22 0,0 0-14 0,5 0-27 0,-5 0-23 16,0 0-16-16,0 0-19 0,2 4-14 0,-2-4-12 15,3 7-10-15,-1-5-7 0,2 5-11 0,2 1-9 16,0-1-6-16,3 2-7 0,0-1-7 0,1 2-2 16,3-1-7-16,2 1-1 0,-2-2-6 0,1 1-2 15,2-1-7-15,0 0 0 0,1-4-4 0,1 2-3 16,0-2 4-16,-2-3-4 0,1-1-3 0,1 0-1 15,-5-4-1-15,6-2 1 0,-1 1-3 16,-2-6 6-16,2 1 5 0,-4-3 5 0,7-6 1 0,-4-2 9 16,1-1-2-16,-1-2 1 0,-3 3 7 0,-1-2 4 15,-4 5 17-15,-2 3 5 0,-1-2 16 0,-1 0 16 16,0 7 14-16,-1-2 9 0,-3 5 7 0,1-1 3 16,0 4-9-16,0-2-8 0,-2 2-11 0,0 0-26 15,0 0-5-15,0 4-15 0,0 0-4 0,0 0-3 16,0 0-9-16,-16 12-4 0,7-2-1 0,-2 5-16 15,-1-1-13-15,0 3-20 0,-2 5-21 0,5-4-22 16,3-1-20-16,-1 1-17 0,4 0-15 0,-1-2-11 16,4 1-8-16,0-1-9 0,2-3-5 0,2-2 4 15,1 0 8-15,2-2 3 0,3-1 14 0,-3 0 9 16,3-4 10-16,0-2 11 0,1 1 11 0,1-6 3 16,0 1 11-16,1-2 9 0,5-4 11 0,-2 0 19 15,1-3 15-15,-1 0 22 0,0-3 6 0,-3 4 8 16,1-4 17-16,-1 2 13 0,-1 0 6 0,-2 4 1 15,-3 0-12-15,2 0-8 0,0 1-5 0,-1 2-12 16,-2 4-1-16,3 0-8 0,1-5-1 0,-3 6-13 16,3 0 6-16,1 3 0 0,-2 1-3 0,3 1 0 15,-2 2-5-15,-1 3 0 0,-4-2 3 0,4 4-11 16,0 0 2-16,-1 0 0 0,-2 1 4 0,1 2-1 16,-2-3-4-16,-3 1 2 0,2-3-22 0,0 2 1 15,0 0-3-15,-4-5 1 0,1 1-8 0,2-1 1 16,-2 0 1-16,0-2 4 0,2 0 1 0,-2-2 2 15,0 1 6-15,-1-4 3 0,5 2-3 0,-5-2 3 16,0 0-5-16,11-7 4 0,-6 2 4 0,4-4-2 16,1 0 2-16,1-5-4 0,2 0 19 0,1 0-1 15,-5 2-4-15,5 1-12 0,-5 1 10 0,0 1 2 16,1-1-5-16,2 4-2 0,-3 1 5 0,1-2-7 16,-1 2-2-16,1 2 0 0,2 1 4 0,-5 0-14 15,1 2 8-15,-1 0 2 0,4 3-3 0,-3 1 4 16,1-2-2-16,1 5 0 0,-4-2-5 0,2 2-9 15,-2 0-7-15,-1-1-12 0,3 0-3 0,-2 0-9 16,-2-1 2-16,1 0 1 0,3-3 1 0,-2 3 3 16,-2-3 6-16,-4 1 5 0,5-1 5 0,-5-2 4 0,0 0 5 15,0 0 4-15,11-9 11 0,-8 1 5 16,2 0 8-16,-2-3 7 0,-2-1 10 0,3-5 1 16,1 0 7-16,-2-3-1 0,-1-8-4 0,2-2 5 15,0 1-1-15,2-2 19 0,-2-2 0 0,0 0 26 16,0 4 5-16,-3 0 14 0,6 0 12 0,-2 11 6 15,-3 0 0-15,-2 2-2 0,0 5 0 0,0 2-6 16,0 2-12-16,0 2-12 0,3 0-16 0,-3 0-11 16,0 5-8-16,0 0-7 0,0 0-2 0,0 0-7 15,6 19-1-15,-6-4-6 0,5 12 2 0,-3-8-4 16,0 8-2-16,2 2-5 0,-3-2 4 0,1 2-6 0,-1 0-6 16,1-1 5-16,-2 1-2 0,0 0-3 15,3-1 1-15,-3 0-4 0,1-1-8 0,-1-3-10 16,-1-5-17-16,2 0-29 0,2-2 1 0,-1-1 0 15,1-3-1-15,1-1-5 0,1-4 6 0,-1 0 4 0,1-4 4 16,1-2 4-16,2 1 1 0,-2-3 10 0,7-5 5 16,-3 1-1-16,0-4 6 0,3-5 1 0,-1 2 6 15,1-3-4-15,-1-4 6 0,6-4 3 16,-8 7 3-16,2-1 3 0,-1 1 4 0,0-1 2 0,-1 2 3 16,0 3-9-16,-4 4 12 0,1 0 1 0,-3 2-4 15,0 1-1-15,-2 0-4 0,2 0-4 0,-4 4-2 16,6 0 2-16,-6 0 0 0,7 9 2 0,-4 2-2 15,0-2 3-15,-2 4-4 0,2-1 6 16,0 5-4-16,-1 0 5 0,2-1-4 0,-2 1 0 0,1 0-1 16,-2 2 4-16,4-4-2 0,-3-1 0 0,0-4-12 15,-1 4 4-15,3-3-7 0,0-2-7 0,1 0-1 16,0-1-6-16,0-1 1 0,-1-3 18 0,0-1 2 16,1 0 1-16,5-3 8 0,-5 0-5 0,3-1-12 15,3-6 8-15,1 2 10 0,-3-3-4 0,5-3 0 16,2-1 1-16,-4-4-1 0,5-6 0 0,-2 0 8 15,2-3-9-15,-4 1 1 0,-1 0-2 0,-3 0 10 16,-1 7 0-16,0-2 15 0,-5 1 2 0,3 2 11 16,-4 3 4-16,-2 1 7 0,0 2 6 0,-4-1-1 15,0 3 1-15,-1-1-6 0,-5 1-5 0,3 4-6 16,-2 3-1-16,-4 1-4 0,-1 3-7 0,-3 2-1 16,2 1-1-16,0 6-4 0,-1-1-2 0,1 2-3 15,3 3-5-15,-2 6 5 0,5-5-3 0,0 7 0 16,4-6-2-16,3-1 0 0,0 2-4 0,0-2 1 15,4-1 0-15,2 1-11 0,1 0 3 0,0-2-5 16,2-4-3-16,-2 0-5 0,5 0-1 0,-1-4-1 16,3 1-3-16,4 0 3 0,-4-7 4 0,7 3 0 15,0-2-3-15,0-4 5 0,3 1-1 0,-2-4 7 16,2-4-3-16,-3 1 4 0,4-6 0 0,-5 1 1 16,4-5 2-16,-4 0-3 0,1-6-6 0,-2 2 4 15,-2-2 4-15,2-3 3 0,-5 0-1 0,0 2 3 16,-1-2 0-16,-7 7 6 0,3 2 1 0,-5 2 8 15,3-1 3-15,-5 3 2 0,0 1 0 0,-5 4-4 16,3 2-3-16,0-5 0 0,1 4-7 0,-3 2-4 16,2 3 2-16,-2-2-4 0,-1 4-2 0,1-1 3 15,-2 0-3-15,6 2 1 0,0 0-5 0,-15 4-5 16,12-3-9-16,0 4-4 0,2-3-10 0,1-2-1 16,-2 9-16-16,1-5 13 0,1 1-2 0,1-4 2 15,2 4 3-15,1-2 10 0,1 0-3 0,-1-1 4 16,0 1 0-16,1-1 8 0,0-2 0 0,1 0-2 0,1 0 5 15,0 0-1-15,2-1-1 0,-4 1 3 16,-5 0 4-16,13 0-3 0,-8 0-1 0,1 1 5 16,1-1-2-16,-3 2 0 0,1 5 0 0,0-2 4 15,0 0 0-15,3 2-16 0,-2 0 17 0,1 1 1 16,-2 1 0-16,-1 2 2 0,2 0-4 0,-2-1 13 0,0 1-11 16,-2 0-2-16,2 1 2 0,-1 0-2 0,-1-2 2 15,1 2 1-15,-1 2 2 0,1-4-2 16,1 2-7-16,-1-4-3 0,1 0 4 0,1 1-11 15,-2-4 6-15,1 0-1 0,1 0 5 0,0 0 1 16,-3-4-3-16,4-1 4 0,1 0 3 0,-7 0 2 0,14-5-3 16,-5 0-14-16,0-1 16 0,0 0-3 0,1-4 1 15,3 0 4-15,1-2-4 0,0 0 0 16,0 0 5-16,-5 6-6 0,0-2 4 0,-1 2-3 16,2 0 4-16,-6 1-2 0,1 2-2 0,0 0 0 0,-1-1 2 15,0 2-1-15,2 0-6 0,-6 2 0 0,7 0-1 16,-7 0 2-16,6 4 0 0,-3 1 1 15,-2-1 1-15,2 4 3 0,-2-3-4 0,1 4 4 16,0-1 2-16,0 2-2 0,1 1 5 0,-1-3-8 16,1 2-4-16,-1-3 0 0,1 0 2 0,1-1-3 0,0-1 0 15,0 0 3-15,2-3 2 0,0 1 7 0,-1-2-1 16,2-1-4-16,2-1 2 0,2-3 5 16,-2 1-3-16,0-4 7 0,1 2-1 0,2-4 2 15,-2-3-9-15,4 2 21 0,-2-4 1 0,0 2-4 0,-1-1 8 16,0-1-2-16,2-1 5 0,-3 4 6 0,-2 1 3 15,3 2 3-15,-6-2-1 0,0 6-1 0,1-3 3 16,-3 3-6-16,2 0-7 0,-1 2-7 16,-4 2-5-16,0 0-3 0,0 0 0 0,9 9-8 0,-6-1 5 15,-1 3 6-15,2 3-4 0,0 7 2 0,-4-1 2 16,4 5 3-16,-2 5-6 0,-2-1 0 0,0-1 0 16,0 1 2-16,0 0-4 0,-2-1 2 0,4 4-1 15,-6-3-1-15,2 0-3 0,-2 3 2 0,2-2 0 16,-2 1-3-16,-1-3-3 0,0 4 3 0,-1-2 2 15,1-1-5-15,0 1 3 0,3-11-2 0,-3 6-5 16,-1-7 1-16,1-1 3 0,0-2 2 0,-5-1 2 16,1 3 2-16,0-5-3 0,-5 0 3 0,0-4-5 15,-4-2 5-15,-1-1-3 0,-3-2 0 0,1-1 2 16,-9-2-2-16,3-3-4 0,-2-4 0 0,2 1 5 16,9-2-1-16,0-4 1 0,4 0-3 0,0-2 0 15,5-3 0-15,-5 0-2 0,9-6 0 0,1 2-4 16,8-4-4-16,0 7-8 0,7-4-8 0,-2-2-12 15,8 2-9-15,-2 0-17 0,7 1-25 0,-2 1-5 16,4-1-19-16,-2 1-37 0,3 2-36 0,-2-3-26 16,1 3-37-16,-5-2-50 0,4-1-65 0,-7 5-1057 15,-1-4 473-15,-5-6 314 0</inkml:trace>
  <inkml:trace contextRef="#ctx0" brushRef="#br0" timeOffset="91670.936">26318 3013 301 0,'-12'-1'374'0,"3"1"-38"0,4-2-35 15,0 1-31-15,5 1-28 0,0 0-3 16,0 0-44-16,15-7-22 0,14 4-11 0,3 0-13 15,8 3-14-15,10 1-14 0,6-4-21 0,-1 3-53 16,-16 2-74-16,0 0-104 0,1-3-134 0,-7-2-643 16,-2-4 302-16,-12 0 202 0</inkml:trace>
  <inkml:trace contextRef="#ctx0" brushRef="#br0" timeOffset="92946.219">24241 4030 72 0,'0'-8'265'15,"3"3"-11"-15,-1 1 0 0,-2 1-7 0,2-3-13 16,0 3-17-16,-2 1-24 0,0 2-21 0,0 0-19 16,4-4-18-16,-4 4-11 0,0 0-15 0,0 0-9 15,5 13-7-15,-5-3-10 0,1 4-5 0,-1 3-1 16,3 7-6-16,-3-5-5 0,-3 7-3 0,2 1-6 16,-1-2-4-16,0 5-5 0,1 0 0 0,-2-2-3 15,0 0-11-15,1-1 2 0,-2 1-1 0,-2-1-3 16,4-1-8-16,-1-2 3 0,0-3-1 0,2-2-5 15,1-2 0-15,0 0-4 0,0-4 2 0,0-1-4 16,0-3-2-16,0-1 2 0,0-4 0 0,1 4 9 16,-2-4 24-16,1-4 11 0,0 3-3 0,0-3-5 15,0 0-14-15,-2-22 8 0,4 7 12 0,-2-5-17 16,-2-6 1-16,0-3-3 0,0-1 3 0,0-1-2 16,2-4-2-16,-1-2-5 0,1 2 9 0,0-12-5 15,3 16-1-15,1-2-2 0,-1 1 4 0,3 7 0 16,-4 5 8-16,3 3-7 0,0 5-3 0,-1 1-6 15,1-1-8-15,-3 1-3 0,4 5 1 0,-1 0-7 16,1 0 5-16,2 2-7 0,5 3-7 0,1-2 8 16,-1 6-8-16,-2-1 7 0,2 2-8 0,-1 3 3 15,3-1 4-15,-2 4-6 0,-5-1 12 0,-1 3-11 16,1 2-3-16,-4-1 1 0,-3 3-2 0,-1 1 4 16,-3 1-2-16,-1 0 0 0,-1 0 1 0,-5-1-8 0,0-1 12 15,-2 1-4-15,-3 4-1 0,2-5-2 16,-1-2-5-16,3 0-2 0,-1 0 3 0,-2-2-5 15,5 0 0-15,1-3-6 0,1-1 4 0,-1 0-15 0,4-2 12 16,-1-2-1-16,1 1 16 0,2 1-15 0,0 0-1 16,2 1-1-16,0 1 10 0,4-3-5 0,0 2-3 15,1 1-5-15,4-1 27 0,1 1-8 16,6-1-7-16,0 3 5 0,4-3-4 0,-1 0-4 0,6 2-2 16,2-1 7-16,-6-4 2 0,5 1-1 0,3 0-1 15,0-2 0-15,-9-2-6 0,0-1 0 0,-1 1 7 16,-5-2-5-16,0 0-8 0,-1 0 10 15,3-3 2-15,-3 0 4 0,-2-2 1 0,2-1-4 16,-1 0 12-16,-1-1-7 0,0-6-1 0,1 2-2 0,-4-3 5 16,-2 4-2-16,1 0 12 0,-6-1-11 0,4 3 4 15,-4-2 12-15,3 6-2 0,-4-3 14 16,0 3-6-16,0-3 1 0,0 6-4 0,-1-4-3 0,-2 2-5 16,3 4-1-16,0-2-5 0,0 2-1 0,0 0 4 15,0 0-7-15,-19 7 3 0,14 0-6 0,1 1-6 16,-6 1-3-16,6 1-17 0,0 4-15 0,3-1-16 15,-3-1-26-15,0 3-22 0,4 2-22 0,2-1-27 16,0 1-38-16,2 0-30 0,5-1-55 0,1-3-35 16,-5-1-740-16,3-3 350 0,2-1 234 0</inkml:trace>
  <inkml:trace contextRef="#ctx0" brushRef="#br0" timeOffset="93561.113">25120 4291 244 0,'0'-12'296'16,"0"1"-16"-16,0 0-7 0,0 4 1 0,-5 1 4 16,4 0-9-16,-2 2-10 0,2 0-25 0,1 0-28 15,-4 2-18-15,4 2-29 0,0 0-8 0,0 0-16 16,-16 7-11-16,8 4-12 0,4-3-15 0,-4 4-7 16,1 3-9-16,-1-1-9 0,2 3-6 0,1 0-10 15,0 0-8-15,1 2 14 0,1-1-18 0,3 0-8 16,0-2 2-16,3 1-8 0,1-1 0 0,2 1 1 15,3 0-3-15,-2-6-9 0,5 2-3 0,2-1 2 16,0-4 1-16,2 3-4 0,0-5 0 0,3-1-3 16,-1-1 1-16,-5-4-6 0,0-2 5 0,5-1-4 15,-2-4-2-15,2 3-1 0,-4-6 3 0,3-1 6 0,-2-1-5 16,-1-2 6-16,4-7 9 0,0 1-23 16,-4-1 3-16,-4 4 3 0,-1 1-3 0,-1-2 4 15,-3 0 5-15,1 3 9 0,-2 4 14 0,0-3 8 16,-4 2 7-16,1 4-5 0,-1-2 2 0,0 4 4 0,-1 0 4 15,0 3-3-15,-2-2-12 0,2 2-11 16,1 3-4-16,0 0-6 0,0 0-1 0,-13 5-4 16,4 1 1-16,0 2 0 0,-1 2-6 0,1 2 0 15,0 1-15-15,-4 3-1 0,8 0-8 0,-4-2-15 16,9 2-5-16,-5-1-10 0,1 1-11 0,4-1-8 16,0 3-15-16,4-4-7 0,1 0 5 0,-1-2-3 0,5-3 1 15,1 0 5-15,1-1 6 0,0 0 9 16,8-4 0-16,-6-2 7 0,0-1 10 0,0-2 4 15,-1-1 8-15,4-1 1 0,-2-3 7 0,-3-2 21 0,0 1-8 16,2-7-1-16,0 2 12 0,-1-1 8 0,-1 0-1 16,-2 0 26-16,5-2 7 0,-6 3 2 0,-3 0-3 15,-1 3 10-15,1-4 12 0,0 6 22 16,-4 0-4-16,3 2-4 0,-4 0-9 0,0 3-2 0,1-4-12 16,3 4-8-16,-4 2-12 0,3-3-8 0,-3 3-1 15,0 0-3-15,0 0 0 0,5 13 2 0,-5-8 5 16,1 6-9-16,-1-3-5 0,4 6-5 0,1-2 3 15,0 2-7-15,-1 2-31 0,-1-1-26 0,-1 2-35 16,1-1-34-16,-2 1-39 0,2-2-63 0,-1-1-61 16,2-4-62-16,-4-3-855 0,2 5 401 0,0-7 268 15</inkml:trace>
  <inkml:trace contextRef="#ctx0" brushRef="#br0" timeOffset="93730.239">25569 4042 199 0,'-4'-10'318'0,"2"0"-37"0,0 4-27 0,1 3-30 15,-2-3-26-15,2 2-31 0,1 4-26 0,0 0-17 16,0 0-24-16,0 0-31 0,5 10-46 0,-1-3-52 16,0 5-57-16,1 3-49 0,1 2-481 0,-2 2 204 15,4-2 138-15</inkml:trace>
  <inkml:trace contextRef="#ctx0" brushRef="#br0" timeOffset="94145.227">25777 4207 67 0,'0'-10'338'0,"0"2"-20"0,0 2-6 0,0 3-30 16,0-3-13-16,0 2-27 0,0 4-26 0,0-7-21 15,0 7-27-15,2-1-20 0,-2 1-10 0,0 0-18 16,7 8-11-16,-2 2-10 0,3-1-6 0,-2 4-10 16,3 6-10-16,-1-5-10 0,-2 4-1 0,3 0-5 15,-1 0-7-15,1 6 0 0,-3-4-7 0,2 3-6 16,-3-3 2-16,1-2-8 0,1 6 14 0,-5-6-19 16,2 0-4-16,1 1-3 0,-1-4 2 0,1 1-2 15,-1-3-2-15,0-4-2 0,0 0 1 0,-2-3 8 0,1-1-17 16,-2-1 9-16,3 1 5 0,-1-4 29 0,-3-1 4 15,0 0-2-15,17-9 0 0,-9 0 6 16,2-6 8-16,0 3-13 0,2-4-5 0,-2-1-3 16,4-8 1-16,-1-1-11 0,2-1-3 0,-2-2-2 0,1 0 0 15,0-2 6-15,3 2-12 0,-4 2 2 16,2-2-12-16,-2 4 1 0,-4 8-13 0,0 3-8 16,-2 6 4-16,-3-4-23 0,1 4-32 0,-1 3-33 15,-2 0-47-15,2 5-25 0,-4 0-7 0,0 0-15 0,8 10-25 16,-8-1-23-16,3 3-30 0,1 5-40 0,-2-2-665 15,3 2 321-15,-3 1 216 0</inkml:trace>
  <inkml:trace contextRef="#ctx0" brushRef="#br0" timeOffset="95560.951">26467 4349 13 0,'0'-11'250'0,"3"6"2"15,-2-5-2-15,-1 0-13 0,0 1 5 0,-4 1-2 16,3 3-3-16,-2-1-5 0,-1 0-17 0,3 0-18 16,-4 0-14-16,0 2-12 0,0 2-26 0,-3 1-5 15,-4-1-19-15,1 2-9 0,-8 5-16 0,1 2-5 16,-1-2-12-16,1 5-7 0,0 0 7 0,4-1-28 16,-1 0-14-16,3 3-14 0,5 0-13 0,-1-3-12 15,3 1-14-15,1 2-6 0,0-2-3 0,3-4 0 16,-2-1 6-16,3 3-3 0,0-5 7 0,0 2-1 15,3-4 4-15,-3-1 0 0,6 1 2 0,-6-1 2 16,13-2 3-16,-3-3 3 0,-1 0 5 0,2-1 2 16,1 1 6-16,0-1 8 0,-2-1 2 0,0 3 5 15,-3 0 2-15,0 0-4 0,-1 1 0 0,0 1-11 16,-1-1 8-16,-1 1-3 0,2 0-8 0,-6 2 7 16,5-1-7-16,-5 1-4 0,0 0-1 0,12 5-3 15,-6-2 3-15,-5 0 1 0,3 3-5 0,0-1 5 16,-3 2 0-16,3 2 10 0,1-1-9 0,-1 0-7 0,-3 2-2 15,2-3-10-15,-2 1-8 0,4 1 0 16,-1-3-5-16,0 0 3 0,-3-2-1 0,3 2 4 16,1-3 5-16,-1-1-1 0,0 0 4 0,1-2 0 15,-5 0 14-15,9-4-9 0,-5-1 2 0,2-3 8 0,1-1 1 16,-2-1 1-16,2-7 5 0,1 1-1 16,-2-3 9-16,2-5 21 0,0-2-17 0,1 0 12 0,-6 1 4 15,4 1 14-15,-2 5 25 0,-1 0 20 16,-1-1 8-16,-1 6 10 0,-1-1 8 0,1 3 1 0,-1 3 1 15,1-1-15-15,0 6-11 0,-1-1-16 0,-1 0-9 16,1 3-15-16,-1 2-6 0,0 0-4 0,0 0-10 16,5 9-1-16,-5 0-1 0,3 3-4 15,-1 0-7-15,2 4-2 0,-1 5 0 0,3-4 1 0,0 2-6 16,2 5-2-16,-4-7 4 0,1 2-5 0,0 1-5 16,2-1 0-16,0 0-14 0,-3 0-14 0,4 1-12 15,-3-5-16-15,1-5-22 0,-2 6-14 0,4-2-8 16,-4-3-2-16,2-4-3 0,2 3 11 0,-2-3 2 15,3-2 22-15,-2-4-8 0,4-1 12 0,-2-1 2 16,0-2 9-16,1-3 7 0,-2-1-1 0,1-2 10 16,-2-3-2-16,1 2 4 0,-2-1 7 0,2-3 14 15,-3-2 8-15,-2 6 9 0,-1-4 19 0,1 5 5 16,-1-2-7-16,-2 1 16 0,-2 2-1 0,-1 0-9 16,2 0 0-16,0 2-5 0,1 2-3 0,-1 0-12 15,1 4 1-15,-2-7-10 0,2 6-16 0,0 1 0 16,0 0-13-16,0 0-8 0,0 0-15 0,0 0-4 15,-9 8-16-15,9-8-8 0,2 8-4 0,-4-3 5 16,2-1 1-16,2 0-2 0,-1 0-1 0,0 0 10 16,2-3 6-16,-1 1 7 0,-2-2 4 0,5 3 8 15,-5-3 8-15,0 0 3 0,18-6 4 0,-14 2 12 16,1-1 24-16,4-5-8 0,-4-2 7 0,2 2-1 16,0-3 18-16,2-3 6 0,-1 0 6 0,-2 1 11 15,-2 0 18-15,1 0-3 0,-1-2 9 0,1 7 20 16,-4-1 19-16,1 6 16 0,-1-2-6 0,0 2-10 0,2 1-13 15,-2 1-15-15,-1-2-16 0,0 5-11 16,0 0-7-16,0 0-1 0,0 0-8 0,5 15-2 16,-3-2-3-16,-1-3-1 0,0 7-6 0,-1 3-6 15,0-3-1-15,0 3-3 0,0 5 0 0,0-6 1 0,0 7-4 16,0 3-2-16,0-11-3 0,0 2-5 16,0-1-8-16,0 1-16 0,0-3-8 0,3 0-11 0,-2-2-8 15,0-3-7-15,1 0-4 0,0-5 0 0,2 2 1 16,0-3 14-16,-2-2-9 0,1 3 6 0,1-6 5 15,2-1 1-15,-6 0 6 0,14-1 5 0,-6-6-3 16,2-1 17-16,0-1-13 0,2-6 1 0,2 1 9 16,2-5 2-16,-5 2-2 0,1 0 3 0,1 1 4 15,-4 1-2-15,1 0 7 0,-6 5-1 0,4-2 10 16,-4 3 4-16,3-2 0 0,-4 7 13 0,1-3-11 16,-2 1-10-16,1 5 3 0,-1-4-6 0,1 2-8 15,-3 3 4-15,0 0-5 0,0 0 4 0,0 0-9 16,9 10 18-16,-5-4-5 0,-2 0 2 0,2 1 0 15,-1 1 3-15,0-1-3 0,1 0-2 0,0 0 3 16,-1-2-4-16,2 0 1 0,2 3 6 0,-3-4 0 16,1 1 0-16,4-1-4 0,0-1 0 0,-1-3 7 15,0 0-2-15,1 0 4 0,-1 0 9 0,0-2 8 16,1 1 6-16,-4-2 1 0,5-3-8 0,-1 2 3 16,-1-4 1-16,-3 0-4 0,5 1-3 0,-3-3-1 15,-1-2-2-15,1 3 1 0,-1-5-1 0,0 2-7 16,-2-2 1-16,-1 2-3 0,-1 1-3 0,2 0-2 15,-4 3 0-15,4 2 1 0,-3 2-4 0,3-1-6 16,-3-1-4-16,2 4 0 0,-3 2-3 0,4-1 4 0,-4 1 1 16,0 0-1-16,7 11 0 0,-1-2-2 0,-4 2 5 15,2 2 2-15,1-1-3 0,0 4 3 16,2 1 0-16,-4 0 0 0,4-1-2 0,-1 0-3 16,0-2 6-16,-2-2-4 0,3 3 5 0,-3-5-4 0,0 1 6 15,-1-1-1-15,0-1-6 0,-1-2 4 16,-2 0 3-16,0-1-3 0,-5 2 3 0,3-1-1 15,-5-1-5-15,1 2-28 0,-4-3-30 0,-2 2-39 0,-5 0-50 16,-2-4-49-16,-11 1-62 0,0-1-73 0,-3-3-1031 16,-3-3 455-16,-16-4 302 0</inkml:trace>
  <inkml:trace contextRef="#ctx0" brushRef="#br0" timeOffset="96179.365">23590 3483 42 0,'-11'-2'199'0,"-1"1"5"0,3-2 19 16,-2 2-7-16,4 1 0 0,-2 0-14 0,1 0-11 15,8 0-9-15,-13 0-14 0,8-1-11 0,5 1-6 0,-9 1-20 16,9-1-9-16,0 0-13 0,-7 0-12 16,7 0-14-16,0 0-1 0,0 0-10 0,0 0-6 15,0 0-6-15,16 6-4 0,-4-6-3 0,1 1-3 0,4-1-9 16,1 2 0-16,1-2-6 0,0 2-11 15,2-1-25-15,1 2-37 0,-3-1-47 0,-1-1-51 0,1 1-62 16,-1 2-62-16,-4-1-593 0,1 3 285 0,-3-2 190 16</inkml:trace>
  <inkml:trace contextRef="#ctx0" brushRef="#br0" timeOffset="96503.168">23526 4356 195 0,'-3'3'261'0,"0"0"-22"15,3-3-19-15,-2 2-22 0,2-2-19 0,0 0-19 16,0 0-8-16,0 0-8 0,12 4-12 0,-2-4-14 16,6 0-12-16,1 0-9 0,2 0-12 0,1-1-15 15,2 0-36-15,9 2-72 0,-12-1-68 0,11-1-102 16,-10-1-472-16,-2 0 226 0,-7-1 152 0</inkml:trace>
  <inkml:trace contextRef="#ctx0" brushRef="#br0" timeOffset="96956.636">23599 5102 226 0,'-11'2'377'0,"4"1"-35"0,0-3-37 16,0 0-29-16,3 2-20 0,4-2-34 0,0 0-20 15,-11 0-29-15,11 0-17 0,0 0-9 0,0 0-10 16,0 0-19-16,36-2-10 0,-13 2-16 0,5-3-9 16,8 2-12-16,0-3-30 0,0 2-31 0,0 1-51 15,3 0-44-15,-2 1-53 0,4 0-54 0,10-3-70 16,-14 2-614-16,-1 0 292 0,2-2 196 0</inkml:trace>
  <inkml:trace contextRef="#ctx0" brushRef="#br0" timeOffset="98212.146">24875 4867 167 0,'0'-7'331'0,"0"0"-9"0,1 1-8 0,-1-2-6 16,-1 4 2-16,1-1-10 0,-4 0-17 0,4 1-11 15,-6 2-39-15,-1 0-18 0,-2 1-24 0,-3 3-18 0,0 1-9 16,-8 2-16-16,-1 5-11 0,-3 4-12 0,-3 1-7 16,4 2-9-16,-1 0-12 0,0 3-5 0,2 2-10 15,1-2-12-15,2 5 2 0,3-4-9 0,0 6-12 16,5-4-1-16,2 0-5 0,0 1-2 0,5-4-5 16,2 6-6-16,0-6-1 0,4 0-3 0,0 4-3 15,5 0 1-15,3-1-3 0,0-8 2 0,0 2-4 16,11 0 1-16,-5-1-8 0,1-7 0 0,12 4-2 15,-4-4 4-15,1-2-3 0,4-2-4 0,-3-3-3 16,2 0 2-16,0-4-2 0,1-1-4 0,0-1 0 16,1-6-2-16,1-1 4 0,-3 0-3 0,1-1-8 15,-2-3 5-15,-5 1 4 0,1-6 1 0,-1 3-1 16,-4 0-1-16,-6 3-1 0,-3-1 3 0,4 1 0 16,-6 1-2-16,0 2 4 0,-3 1 1 0,0 3 4 15,-4 0 2-15,3 2 4 0,-3 0 7 0,-1-1-2 16,0 2 0-16,0 4-6 0,-5-5-2 0,0 4-4 15,0-1-3-15,-5 2 2 0,-2 3-2 0,-6 1-6 16,1 1 2-16,-1 3-2 0,-1-3-3 0,2 4-4 16,0-3-10-16,6 1-11 0,-1 0-7 0,3 0-15 15,2-1-18-15,1 0-3 0,0-1-7 0,4-2-3 16,-1 2 9-16,2 0 1 0,1-3 4 0,0-2 3 16,1 7 16-16,6-5-1 0,-1-2 7 0,1-1 4 0,4 0-2 15,0-3 11-15,1-1 2 0,4-1 3 0,0 2-1 16,0-3 14-16,0 1-11 0,-4 1 3 15,1-2 7-15,-3 3-7 0,4 1 3 0,-6 0 5 16,0-2 0-16,-3 4-1 0,1 0-3 0,-1 1 5 0,-5 0-3 16,9-2 5-16,-9 2-1 0,8 3 2 0,-2-2 0 15,-2 2-1-15,1 2 8 0,-1 0-3 0,0 0-5 16,0 2 2-16,-2 1 2 0,2 1 1 0,1 1 1 16,-1-1 0-16,-1 2-3 0,-1 0 4 0,1 0-5 15,2-1-8-15,-1 1-10 0,-2-2-7 0,3 0-7 16,0 1 5-16,1-5 2 0,-3-3 2 0,1 2 4 15,0 0 2-15,1-4 5 0,4 0-1 0,-9 0 3 16,9-7 7-16,-2 4-1 0,0-6 9 0,3 2-1 16,-2-4-1-16,0 2 2 0,3-5 1 0,-2 2 15 15,4-1 10-15,-3 0-14 0,-2 3 6 0,2-3 3 16,-1 4 8-16,-3 1 11 0,-2 2-2 0,0 0 5 16,1-1 0-16,-2 5-9 0,-1-2-2 0,2 2-13 15,1 0 0-15,-5 2 16 0,8 0-20 0,-8 0-2 16,8 3-2-16,-4 2-5 0,-2-1 3 0,4 4 1 15,-1-1-3-15,2 6-1 0,-3-2 1 0,2 4 2 16,4-2-2-16,-1 3 1 0,0 2-8 0,1-1-13 16,-2-2-9-16,2 2-16 0,3-2-11 0,-3-2-10 15,-3-4-12-15,3 0-8 0,-1-1 1 0,0-1 12 16,1-5-1-16,3 3 11 0,-3-4 6 0,1-4 5 16,0 0 6-16,-1-1 6 0,1-4 5 0,2-3 12 15,-1-2 4-15,-1-2 15 0,-2-9 18 0,5 0-9 16,-5 1 3-16,2-5 8 0,-1 4 6 0,-3-1 10 15,2-1 9-15,-5 6 24 0,4 1 7 0,-6-1 0 16,5 2 9-16,-5-1 0 0,1 7 8 0,-2 1 20 0,2 0 3 16,-2 4 5-16,0 0-15 0,-1 3-11 0,-1-1-16 15,2 1-10-15,-1 4-10 0,0-2-10 16,0 2-5-16,0 0 0 0,0 0-6 0,-9 12-6 0,7-2-4 16,-5 1-5-16,1 4 2 0,1 2-3 0,-3 0-4 15,3 0-3-15,-1 0 1 0,2 1-9 16,0 0 1-16,0 1-15 0,0 1-1 0,3-4 0 0,-3 0-7 15,4-5-15-15,-2 0 1 0,0-2-6 0,2 0 2 16,0-1 4-16,0-3 9 0,2-1-5 0,0-1 7 16,-2-1 2-16,0-2 4 0,13-2 0 0,-3-1 2 15,0-2 10-15,2-2-11 0,3 1 4 0,-2-1 0 16,1 3 1-16,-2-1-1 0,-2 0 3 0,1 1-1 16,0 0 5-16,0 1-8 0,-3 1 5 0,-1 1 0 15,0 2-4-15,4 0 7 0,-2 3 1 0,2 0 0 16,-1 0-6-16,-1 2 5 0,0 1 4 0,3 1-3 15,1 1 3-15,0 0 2 0,1 5 1 0,-1-3-1 16,2-3 1-16,1 2-1 0,-3 0 1 0,4-2-2 16,-2 0 3-16,2 0-1 0,-2-2-16 0,2-1-22 15,6-1-45-15,-9-1-56 0,4-1-67 0,0-1-77 16,-3-1-108-16,7-3-963 0,-8 0 447 0,3-4 300 16</inkml:trace>
  <inkml:trace contextRef="#ctx0" brushRef="#br0" timeOffset="99444.025">26741 5334 196 0,'2'2'192'0,"-2"-2"0"16,0 0 1-16,0 0-6 0,0 0 4 0,0 0-9 16,7-9-12-16,-3 7-7 0,3-3-5 0,-2 2 0 15,3-6-1-15,0 3-10 0,2-5-1 0,-4 1-5 16,3 0 3-16,1-4-15 0,4 2-5 0,-6 0 8 15,-1-1 1-15,1-1 13 0,0-1-3 0,-2-2-25 16,2 1-3-16,-2-1-2 0,-2-3 28 0,1 1 1 0,-1 0-6 16,0 2-12-16,-1 0-12 0,-2 4 0 0,-1 0-1 15,1 3-2-15,-1 0-2 0,0 2-3 16,0 1-8-16,0 2-15 0,0 0-12 0,-1 1-10 16,1 4-5-16,0-5-16 0,0 5-4 0,0 0-3 0,0 0-6 15,0 19-2-15,1-7-8 0,-1-2-2 0,4 9-10 16,1-3-5-16,0 2-8 0,2-1-6 0,-1 2-3 15,3 3-5-15,0-2-6 0,0-4 1 0,0-1 4 16,1-1-1-16,-2-2 1 0,1-3-5 0,-4 0 6 16,0 0 3-16,-1-1 0 0,-2-1 4 0,1-2 0 15,-1-3 11-15,1 3-2 0,-3-3 9 0,0-2 5 16,-1 5-2-16,-3-2 2 0,-3-2-3 0,0 2 1 16,-3-3-3-16,-2 3 2 0,-1-1 1 0,-1-2 1 15,-5 3-3-15,4-2-1 0,-6 0 1 0,4 2-4 16,-2-1-1-16,2 2-11 0,2-1-7 0,2-3-20 15,2 3-26-15,1-3-34 0,-3 1-30 0,6 0-24 16,-1 2-31-16,0-1-30 0,3 2-15 0,3-1-11 16,-1 0-23-16,3-3-34 0,4 9-810 0,1-8 369 15,4 1 246-15</inkml:trace>
  <inkml:trace contextRef="#ctx0" brushRef="#br0" timeOffset="100661.503">27506 4921 328 0,'-2'-8'316'0,"0"3"-9"0,-2 0-12 16,-1 1-18-16,1 0-22 0,-4 3-21 0,-1 1-21 16,0 1-19-16,-4 3-14 0,-3 3-9 0,0 3-21 0,0 4-12 15,-1 3-2-15,-1 5-19 0,1 0-4 16,3 1-11-16,-1 2-15 0,2 0-4 0,0 3-9 0,4-4-5 15,0 1-12-15,-1 2 1 0,8 3-8 0,0-3-3 16,-3 0-3-16,6-4 0 0,7 2-6 0,-5 1-7 16,4-8-2-16,0-1-6 0,3 0-2 0,0-3 5 15,3 1-7-15,1-3 1 0,5-2-2 0,0-1 0 16,1-4 0-16,0 0-3 0,3-3-1 0,-4-2-3 16,4-2 0-16,0-1 4 0,4-4-4 0,-2-3 5 15,-1-4 2-15,1 0-4 0,-6 5 2 0,4-11-1 16,-2 1-5-16,-1 1 2 0,-2-2 0 0,1-1-4 15,0 2-3-15,-10 4 2 0,3 1 7 0,-5 4-4 16,0-1 16-16,-3 3 8 0,-2-2 5 0,2 2 0 16,-1 2 0-16,-3 1-7 0,1 0 0 0,-2 0 5 15,-2 1-13-15,3 4-5 0,-6-3-5 0,-1 3 0 16,-7-2-1-16,1 4-2 0,-2 4 8 0,-3-1-10 16,-1 1-6-16,2 3 2 0,0-2-8 0,4 1-8 0,-1 4-9 15,5-4-6-15,0 1-17 0,1-2-25 16,2 3-16-16,2-1-6 0,0-4-1 0,3 3 3 15,1 1 1-15,0-5 3 0,1 1 13 0,4 0 3 0,0-4 6 16,7 0 9-16,-3-2 4 0,2 0 5 0,2-4 9 16,0 1 3-16,-2 2 1 0,7-8 6 0,-3 3 6 15,2-1-3-15,-6 1 8 0,1 0 8 16,-3 0 0-16,0-2 0 0,1 1 7 0,-1 1 9 0,-1 2-1 16,-2 2 2-16,1-2 6 0,-2 0-3 0,-1 1-4 15,0 3 1-15,-2-1-1 0,1-3-5 0,2 4-2 16,-5 1 2-16,3-3-7 0,-3 3 1 0,0 0 0 15,0 0-1-15,0 0 2 0,7 7-3 0,-5-3-3 16,-2 0-1-16,2 0-2 0,-1 1-3 0,-1 2-8 16,1-2-5-16,1 0-6 0,-2 0-7 0,1-1-4 15,1 4 4-15,2-4 1 0,-1 0 2 0,2-3 3 16,0 2 4-16,3-1 1 0,-3-2 8 0,3 0-4 16,0 0 4-16,-1 0 0 0,3-2 8 0,1-1-1 15,1-1-1-15,-2-1 0 0,4 0 3 0,-2-2 1 16,-1-1 1-16,-2 3 0 0,3 1 3 0,-2-3 5 15,-2 4 1-15,-3 1 2 0,1 0-2 0,1-1 2 16,-4 2-4-16,-3 1-3 0,8 0 2 0,-8 0 3 16,8 1-2-16,-3 1 0 0,0 0 0 0,1 3-1 15,-1-2 3-15,-1 2 1 0,3 3-1 0,-2-4-3 16,2 5 1-16,2-4 1 0,-5 2 0 0,3-2 1 16,-2 0 1-16,2-1 0 0,0 0-2 0,-1 0-3 15,-1-4 4-15,0 3 2 0,2-2 3 0,-3 0 4 16,-4-1-3-16,16-5 1 0,-6-3 2 0,-1 2 9 15,4-5 3-15,1 1 0 0,0-3 2 0,-1-1 8 16,4-6-3-16,0 1 2 0,0-5 2 0,2 2-7 16,0-5-4-16,-2 3 2 0,-2-4 6 0,0 1 1 0,1 0-1 15,-6 3 12-15,2-1 13 0,-2 7 13 0,-5 0 2 16,2 2 12-16,-5 1 10 0,2 5 18 16,-4 2-13-16,1 1-8 0,1 2-7 0,-1-1-17 0,-1 5-4 15,0 1-10-15,0 0-7 0,0 0 1 0,-21 15-1 16,10-1-8-16,-2 3-7 0,-5 3-1 0,4 4-5 15,-2-1-1-15,3 0-4 0,0 1-3 16,-2 0 0-16,6 0-4 0,0 1-9 0,4-5-5 0,0-2-9 16,-1 1-7-16,4-1-9 0,0-2-11 0,2-4-2 15,0-2 16-15,0 0-10 0,2-3 11 0,-2-2 5 16,-2 0-1-16,4 0 8 0,2-3-1 0,0-1 6 16,3-2 4-16,5-3 5 0,0 1 13 0,6-5 13 15,0-1-12-15,1-1 8 0,-1-1-1 0,0 0 3 16,5-1 8-16,-3 3-5 0,-4-1 1 0,2 3-4 15,-7 3 2-15,2-3-1 0,0 3 3 0,-3-1 6 16,0 3-16-16,-1-1 3 0,-2 1-7 0,-1 2-6 16,4 2 1-16,-3-1 3 0,4 2-3 0,-6-2-3 15,4 4 14-15,0-1-13 0,-1 3 4 0,-2-3-7 16,4 6-1-16,-2-3-2 0,1-3 7 0,0 5 5 16,0-3-14-16,0 1-3 0,1 3-3 0,4 0-19 15,3 1-22-15,-1-3-28 0,5 2-48 0,8 2-50 16,-2-2-57-16,-4 2-69 0,8-1-65 0,-2-1-971 0,3 0 446 15,0 0 296-15</inkml:trace>
  <inkml:trace contextRef="#ctx0" brushRef="#br0" timeOffset="101932.457">29282 5041 36 0,'-9'0'310'0,"9"0"-31"0,-12 0-26 16,6 0-28-16,6 0-21 0,-10 0-25 0,6 1-20 15,4-1-11-15,-3 3-19 0,3-3-12 0,-2 5-8 16,2-2-12-16,0-3-8 0,5 6-8 0,-1-2-8 16,1-3-4-16,0 1 3 0,1 1-2 0,1-2 2 15,2 0 5-15,-1 1 6 0,2-2 4 0,2-2-2 16,-1 0 0-16,1-1 0 0,-1-2-3 0,1 0 1 15,-1-1 0-15,4-3-11 0,-2-3-8 0,0 1-4 16,0-2-2-16,3 0-4 0,-5-3-12 0,6-3-2 16,-4-3 1-16,-4 5 3 0,1 0 9 0,-1 0-1 15,-1 0-4-15,-3 2 9 0,-2 2 1 0,0-1 11 16,-1 5 12-16,-1 0 3 0,0-2 1 0,-1 6 6 16,0-2-3-16,3 3-6 0,-3-1-7 0,-3 3-11 0,3 2-10 15,0-5-9-15,0 5-7 0,0 0-1 0,-14 10-5 16,5-2-3-16,-1 6-5 0,-3-2-2 0,3 6 0 15,1 0-6-15,0-1-2 0,0 7 0 0,5-5 0 16,-1 1 0-16,0-2-6 0,5 0 4 0,-2 3-1 16,4-3-2-16,3-1-1 0,-2 0 0 0,3 0 0 15,3-2-4-15,1 1 1 0,2-5 2 16,2 2 0-16,1-1-2 0,7-7-2 0,2 5 0 0,5-5 3 16,-1-1-3-16,0-2-1 0,2-2 1 0,-2-1 4 15,3-4-2-15,1 2-2 0,-1-5 1 0,-4-1 0 16,-1-1 2-16,2-2-4 0,-1-1 4 0,1-3-4 15,-6-1 1-15,1 0 0 0,-9 4 3 0,0-1 0 16,-1 2 1-16,-4 0 0 0,-3 1-3 0,-2-1 0 16,0 1 0-16,-3 5 3 0,1-1-2 0,-2-1 1 15,-2 3-5-15,-1 3-1 0,-1-2-3 0,-1 1 0 16,-2 3 1-16,7 0 1 0,-19 3-2 0,9 2-5 16,0 1 4-16,-6 5-1 0,7-3-3 0,-2 5 1 15,2 1-2-15,-1 3-1 0,2 0-3 0,0 4 2 0,3-2-4 16,1 6-6-16,4 0 6 0,0 3-4 15,-4-1-2-15,7-1-5 0,-2 1-2 0,3 0 6 16,1 2 0-16,-1-2-4 0,4 0-3 0,-4-1 8 16,3-4-7-16,-3-2 5 0,1-2 0 0,-1-1 2 0,1 0-4 15,0-5 4-15,-1 0 2 0,0 0 1 0,2-5 1 16,-2-1 2-16,1 0 5 0,2-3 9 16,-2 0-5-16,2-3-1 0,0 0 1 0,1 0 4 0,2-5 5 15,-3-3 5-15,1 1 6 0,2-2-1 0,-2-3-5 16,2-5 3-16,0-3 0 0,1-2-6 0,0-3 3 15,3 0 4-15,-5 0-7 0,0-6-1 0,2 2-2 16,1 1 3-16,-3-5 1 0,1 2 1 0,-1 0-1 16,0-1-1-16,5 5 0 0,-5 2 23 0,-4 7 6 15,-1 1 2-15,4 1 8 0,-4 5-2 0,-1 4 1 16,-1 0-5-16,0 1-6 0,0 2-7 0,-1 0-7 16,0 0-7-16,-1 4-2 0,0 0 2 0,0 0-2 15,7 8-1-15,-5 2-13 0,2 0 13 0,0 1-3 16,-3 2 1-16,3 1 1 0,-3-2 0 0,2 4-1 15,-1-4 0-15,-1-1-3 0,3 6 2 0,0-1 1 16,2-4-3-16,-4 1 2 0,3-1-4 0,-3-2-6 16,4 0-6-16,-3-4-10 0,1 2-9 0,0-5 8 15,0 1 0-15,0 1 2 0,3-2 6 0,-3-3-5 0,5-1 10 16,0 1-1-16,1-4 6 0,2-1-1 16,-1 0 2-16,2-6 2 0,1-3 1 0,2 1-6 15,-1-2 4-15,2-4 2 0,-2 6 2 0,1-7 0 0,-2 7 1 16,-3 0 10-16,0 0 5 0,1 2 2 0,-5 2 4 15,1-1 3-15,-4 5 11 0,0 0-8 0,-1 2-4 16,1-2-6-16,0 4-5 0,0-2-5 0,-4 3-7 16,0 0 4-16,0 0-6 0,0 0 3 0,6 10 1 15,-6-5-2-15,0-1 4 0,0 7-2 0,3 0-3 16,-6-1 8-16,2 0-7 0,1 0 6 0,0 2-9 16,0 0 3-16,0 0-11 0,0 0-7 0,1-1-10 15,2-4-8-15,-2 3-6 0,4-2 3 0,-2 3 3 16,-1-3-2-16,6 0 0 0,0-4-4 0,2 1 13 15,0-2 3-15,-2-1-4 0,2-2 8 0,2 0 3 0,-2-3 1 16,1-2 6-16,0 1 0 0,-1-4-2 16,1-1 5-16,0 1 1 0,1-3 2 0,2-4 2 15,-3 3 4-15,1-2-4 0,-1 1 3 0,-1 4 5 16,1-3 3-16,-3 4-1 0,0 1 4 0,-3 2 5 16,-1 0-3-16,1 3-3 0,-3-1-5 0,2-1-4 15,-1 1-7-15,-3 3-2 0,0 0 6 0,9 7 0 16,-5-3 1-16,-1 2 15 0,1 1-14 0,0 3-1 0,0 0 0 15,0 0-2-15,-2 2 4 0,-1 0-17 0,2-2-23 16,0 2-44-16,-2 0-57 0,1-1-44 0,-2 0-54 16,0 1-53-16,0-6-65 0,0 2-975 15,-1-6 443-15,1 2 296 0</inkml:trace>
  <inkml:trace contextRef="#ctx0" brushRef="#br0" timeOffset="102107.12">30839 4628 245 0,'-4'-9'289'0,"1"-1"-28"0,1 4-28 15,2 2-24-15,-2-2-33 0,1 4-29 0,1 2-17 16,0 0-16-16,0 0-23 0,0 0-39 0,0 18-45 16,1-2-41-16,3 0-58 0,0 2-71 0,0 2-392 15,0 6 185-15,-2-7 122 0</inkml:trace>
  <inkml:trace contextRef="#ctx0" brushRef="#br0" timeOffset="102512.487">31074 4890 24 0,'4'-5'362'0,"-1"1"-16"15,1-2-14-15,-2 2-17 0,0 0-33 0,1 2-26 0,-1 0-26 16,-2 2-29-16,0 0-21 0,0 0-19 0,0 0-17 15,12 9-11-15,-7-1-16 0,-1 3-4 0,2 5-13 16,-1-2-12-16,1 3-4 0,0 2-5 16,-1-2-13-16,0 1-4 0,-1-1-4 0,0 3-6 0,1-3 1 15,0 7-6-15,-3-6-4 0,2 1-11 0,-1-5 3 16,-1 6-9-16,-2-7 1 0,0 0-7 16,2-4-1-16,0-1 2 0,-2-1-5 0,1 0 4 0,3-3-3 15,-4 1 13-15,2-1 9 0,0-4 29 0,-2 0 15 16,10 2-2-16,-10-2 1 0,9-5-6 0,0-2 6 15,1 0-1-15,-2-2-10 0,5-3-3 0,-2-3-9 16,1-1-13-16,4-5 4 0,0-1-8 16,-1-2-10-16,1 1-2 0,0 0 0 0,-2-1-6 0,5 3-5 15,-8 5-8-15,1-1-7 0,2 6-7 0,-8 1-15 16,2 1-23-16,0 1-22 0,-4 3-36 0,0 1-36 16,1 1-31-16,-1 2-17 0,-4 1-12 0,0 0-18 15,14 6-11-15,-9 1-17 0,-1 4-16 0,1 0-18 16,2 5-777-16,0 0 350 0,1 3 234 0</inkml:trace>
  <inkml:trace contextRef="#ctx0" brushRef="#br0" timeOffset="104227.093">31782 5128 126 0,'1'-7'245'0,"0"-5"-1"0,1 0-14 0,-2 1-8 16,-2-1 11-16,2 1 15 0,-2 0-20 0,-2 0-8 15,0 2-12-15,-1-1-25 0,-1 3-6 0,-1-2-16 16,1 3-12-16,-2-2-19 0,-1 4-14 0,-1 1-13 0,0 2-10 16,-3 1-9-16,-1 2-13 0,1 3-3 0,0-3-8 15,-2 7-7-15,3-4-8 0,0 6-8 16,4 0-11-16,0-1-8 0,3 0-13 0,1 0 4 0,4 0-2 16,0-1 3-16,2 0-6 0,2-4 1 0,-1 3-2 15,1-4-1-15,6 1 1 0,-5-1 0 0,7-1 0 16,-3 2-3-16,1-2 3 0,4-3 2 0,-1 1-5 15,-3 0 3-15,3-1 0 0,0 2 0 0,-3-1-1 16,3 1-3-16,0 2 5 0,-2-1-4 0,1-3 0 16,-1 0 2-16,0 3-6 0,0-3 1 0,0 2-2 15,-5 1 7-15,2 1-4 0,-3-4 2 0,3 3-2 16,-3-1-3-16,2 1 6 0,-1-3 5 0,-1 1-6 16,-5-1 5-16,5 5-5 0,-1-4 4 0,-4-1 6 15,0 0 1-15,0 0 0 0,10-5 0 0,-7 3-3 16,-1-1 1-16,2-2-3 0,1-4 0 0,-1-1-4 15,3 0 9-15,0-4-6 0,0-2 1 0,0-1-5 16,2-7 1-16,3-2-1 0,-1 0 4 0,0-1 4 16,-1-6 7-16,0 4 3 0,4 1 10 0,-1-3 5 0,-2 2 9 15,1-1 33-15,-5 7 12 0,1 5 20 16,-3 3 8-16,0 3 13 0,-4 3 4 0,3 0-3 16,-1 4-16-16,-3-2-13 0,1 2-15 0,1 2-13 15,-2 3-10-15,0 0-5 0,0 0-4 0,-2 15-7 0,1-1-2 16,-3 4-6-16,1 0-4 0,-3 1-4 15,5 0-2-15,-5 9 1 0,3-5-12 0,-1 5 7 16,0-3-6-16,0 1 1 0,3 1-1 0,-3-9-1 0,4 7-3 16,-5-6 7-16,5 1-9 0,-3-3-2 0,1 0-2 15,-2 0-6-15,4-5-4 0,0-3-14 0,0 1-15 16,0-1-13-16,2-3-12 0,0 0 1 0,0 0 1 16,1-1-6-16,2-4 5 0,0 2 5 0,-1-3-6 15,-4 0-2-15,13-4 2 0,-3-1 5 0,-1-2 6 16,-1 2 2-16,1-6 6 0,1 2 3 0,-2 0 12 15,-2-1-10-15,4-4 13 0,-2 6 2 0,-3-2-6 16,3 2 1-16,-3-1 10 0,0 5 1 0,-2-3-3 16,-1 2 5-16,-1 2-2 0,3-1 12 0,-2 0-11 15,0 1-5-15,-2 3 2 0,4-4 0 0,-3 2 3 16,-1 2-7-16,0 0-11 0,0 0-16 0,4-3-4 16,-4 3-6-16,0 0 12 0,0 0-13 0,9 0 4 15,-9 0 3-15,0 0 8 0,0 0 6 0,0 0 0 0,5-2 7 16,-5 2 3-16,8-4 1 0,-3 1 1 15,1 0 2-15,4-6 8 0,-1 4-1 0,0-4-1 16,4-4 1-16,-3 0 4 0,4-2-1 0,-5 0 13 16,8-6-6-16,-3 0 4 0,0-1 11 0,-1 6 25 0,-3-1 17 15,0 3 5-15,-1-1 22 0,-4 5 0 0,2 1 19 16,-1 1 5-16,-3 1 4 0,0 3-19 16,-1-1-10-16,-2 3-11 0,2-1-14 0,-2 3-6 0,0 0-5 15,0 0-2-15,0 10-8 0,-1 0-1 0,-4 1-2 16,0 4-6-16,0 3 0 0,-2 3-2 0,-2 1 1 15,-1 3-3-15,0-2 0 0,2 1-6 0,-3 1 1 16,2-2 0-16,1-6 0 0,-1 2-5 0,4 1 4 16,1-1-5-16,1-2-2 0,0 0 0 0,0-2 0 15,2-3-4-15,1 0-3 0,0-3-4 0,1 0-5 16,-1 1-2-16,4-4-3 0,-2 3-3 0,1-5 3 16,4-1 1-16,4-1-2 0,1 3-7 0,0-5 8 15,1-2-4-15,6-2 0 0,-2 0 5 0,1-4-1 16,0 0 1-16,2-1 3 0,-6 1-1 0,2-4-1 15,0 3 7-15,-2 0-1 0,-2-4 3 0,-1 1-5 16,1 5 36-16,-3 0-3 0,0 0 3 0,-3 3-4 16,-2 0 2-16,0 1-2 0,0 0 0 0,0 1-5 15,-1-2-13-15,-3 4-2 0,4-3-3 0,-4 3-1 0,0 0-3 16,0 0 3-16,0 0 3 0,-7 12-2 16,3-9-2-16,-4 4-2 0,3 0-3 0,-2 0-3 15,0 4-7-15,-1-5-10 0,4 1-12 0,-1 1-3 0,1-3-4 16,0 2-4-16,2-5 8 0,-2 3-9 0,3 0 3 15,1 1 0-15,-3-5 9 0,3-1-13 0,-4 5 21 16,4-1 9-16,0-4-21 0,0 0 22 0,0 0 0 16,17-4 3-16,-12 2 1 0,4-1 9 0,6-4 2 15,-4 2-5-15,0 0 5 0,3-2-1 0,-2 2 6 16,4-1-5-16,-4-2 2 0,1 3 2 0,-3 0-4 16,0 0 2-16,1 1 4 0,-3 3-2 0,-1-1-5 15,0 0 3-15,2 1 1 0,-4 1-7 0,-5 0 7 16,13 3-2-16,-8-1-1 0,0 1-11 0,0 0 14 15,-1 1-4-15,1-2 4 0,-1 3-5 0,0-2 1 16,-4 4 8-16,0-1-4 0,4-1 0 0,-4 1 1 16,1-4 1-16,-2 5-10 0,2-2-1 0,-1 0-16 15,-1-2 10-15,2 1 10 0,-1-1-12 0,0 2 5 16,0-5-4-16,0 5 4 0,0-5-1 0,5 4 4 16,-5-4 6-16,0 0 11 0,4 1-2 0,-4-1-9 15,0 0 3-15,16-5 5 0,-16 5 5 0,0 0-1 16,0 0 5-16,30-17 5 0,-30 17 5 0,15-6-3 15,-15 6 3-15,0 0 3 0,0 0 2 0,21-9 5 0,-21 9-4 16,0 0-6-16,0 0 2 0,0 0-11 0,0 0-5 16,0 0-8-16,0 0 10 0,0 0-6 15,0 0 2-15,0 0 2 0,0 0-2 0,34 26-2 16,-32-16 1-16,-2-10-5 0,2 15 4 0,-2-15 0 0,0 0-1 16,5 26-1-16,-5-26-1 0,2 15 6 15,-2-15-2-15,5 18 1 0,-5-18-3 0,6 10-3 0,-6-10 2 16,0 0 3-16,12 17-7 0,-12-17 6 0,11 13 3 15,-11-13 1-15,0 0 2 0,0 0 2 0,28 3 7 16,-28-3 3-16,0 0-1 0,0 0-7 0,0 0 10 16,44-15-2-16,-44 15-6 0,20-12 11 0,-12 2-7 15,3-1-2-15,-11 11-3 0,9-18 4 0,-9 18-9 16,9-15 7-16,-9 15 6 0,4-14 8 0,-4 14 4 16,0 0-4-16,4-17-6 0,-4 17-5 0,0 0-1 15,0 0 1-15,0 0-5 0,0 0 1 0,0 0 1 16,0 0-3-16,-68 29 2 0,63-17-2 0,-5 1-5 15,2 1 2-15,-1 1-1 0,8 2 3 0,-2 2-3 16,3 3 4-16,3-8-2 0,2 1 0 0,4 2-3 16,-1-1 3-16,3-3-9 0,2-1-24 0,1 1-37 15,3-4-48-15,1 0-75 0,1 1-98 0,-2-5-116 16,-17-5-115-16,31 6-1025 0,-31-6 511 0,0 0 342 16</inkml:trace>
  <inkml:trace contextRef="#ctx0" brushRef="#br0" timeOffset="105324.771">23648 6188 65 0,'-6'0'272'15,"6"0"-17"-15,0 0-6 0,0 0-9 0,-7 3-9 16,7-3-12-16,0 0-2 0,0 0-14 0,0 0-13 15,0 0-12-15,0 0-22 0,0 0-8 0,0 0-21 16,0 0-15-16,0 0-13 0,0 0-8 0,0 0-9 16,0 0-8-16,0 0 1 0,20 0 15 0,-6 1-9 15,-1-1 4-15,16 1 5 0,2-2-2 0,2 1-4 16,0-1 2-16,3-2-12 0,-2-1-1 0,-1 2-7 16,-2 2-5-16,1-4 6 0,-3 1-12 0,0-1-2 15,-9 4-4-15,2-4-8 0,-2 3 11 0,-2-1-17 0,-1-2 3 16,-6 1-3-16,1 3-7 0,-6-3-3 0,1 3 3 15,-1-1-4-15,-1 0 3 0,-5 1-2 16,9-2-10-16,-9 2-7 0,5 0-22 0,-5 0-25 0,0 0-31 16,0 0-34-16,0 0-43 0,0 0-40 0,0 7-41 15,0-7-36-15,-5 9-42 0,1-4-831 0,0-1 379 16,2 2 254-16</inkml:trace>
  <inkml:trace contextRef="#ctx0" brushRef="#br0" timeOffset="105805.025">25111 6004 317 0,'-1'-6'283'0,"1"-1"-26"0,-4-2-17 16,-1 4-8-16,1-4-8 0,0 2-6 15,1 1-10-15,0 0-5 0,-4 3-6 0,3-2-7 16,-3 0-6-16,-1 0-17 0,-2 3-11 0,0 0-17 0,-5 1-9 16,-1 1-13-16,-4 1-6 0,-3 3-13 0,-5 4 5 15,-3-1-9-15,-1 0-5 0,5 4-6 0,-2 0-5 16,2-1-4-16,2 0-12 0,6-1-4 0,2 4-2 16,-1-2-11-16,4 2-2 0,0 0-5 0,4 3-9 15,3-2-2-15,0-2 2 0,4 5-5 0,3-2 10 16,6 2-11-16,-2 0-7 0,5 0 4 0,0 0-4 15,5 0-2-15,4 4-1 0,1-6 0 0,3 2-4 16,0 0 1-16,2-3 2 0,-1-1-1 0,-3-2-1 16,-2-1-2-16,1 0 2 0,-2-3-5 0,1 2 4 0,-4-1-2 15,0-2-3-15,-5 0-3 0,4-1-1 16,-7 0 4-16,2-1-1 0,-3 0-1 0,0 0-2 16,0 0 1-16,-1 1 6 0,-1-2-1 0,-3 2-1 15,0 1-5-15,-3 0 6 0,0-1 9 0,-4 5-13 0,-2-1 4 16,-1 0-6-16,-3 1-6 0,0 1-23 0,-2-2-10 15,-2 0-23-15,5-4-22 0,1 3-26 16,-2-4-14-16,3 3-34 0,-3-4-32 0,4 2-28 0,-2-3-34 16,6-2-47-16,0 0-813 0,5 0 370 0,-9-5 248 15</inkml:trace>
  <inkml:trace contextRef="#ctx0" brushRef="#br0" timeOffset="107011.619">25243 5978 203 0,'5'-1'255'0,"0"-1"-23"0,0 2-23 15,-5 0-23-15,9 3-17 0,-4 1-18 0,-1 4-11 0,1-3-4 16,-2 4-4-16,1 2-6 0,2 3-6 16,-4 3-5-16,0-1-9 0,1 1 1 0,0 3-14 15,-3-3-1-15,0 5-9 0,0-3-10 0,-3 2-2 16,-1-3-4-16,1 7-6 0,-1-4-9 0,-3-3-3 0,1 0-5 15,3-1 1-15,-4-1-10 0,2-3-2 16,3-4-3-16,-2 0 1 0,0 2-7 0,3-5 0 16,-2 1-1-16,3-3 6 0,-1 1-4 0,1-5 3 0,0 0-4 15,0 0-3-15,0 0-3 0,5-17 0 0,-1 5-4 16,0-3 2-16,3-2-4 0,0 0 2 0,3-5 5 16,-4 5 3-16,1-3 5 0,0 6 14 15,0-1-8-15,0 5 1 0,-1-1-3 0,1 1-4 0,0 1-3 16,0 0-5-16,1 2 2 0,-3 2-5 0,4 2-3 15,-3-4-2-15,2 7 0 0,0-1-5 0,-1 2 4 16,1 3-3-16,0 1 1 0,-1 2 5 0,2 3-9 16,-2 0 6-16,-2 2-6 0,-1-2 2 0,0 3 0 15,2 3-4-15,-2 1 4 0,-1-1 0 0,-1 1 0 16,0-1-2-16,1-4 5 0,-2 0-6 0,-1 1 0 16,0-3 0-16,4 2 5 0,-3 0-3 0,1-3-4 15,-1-3 1-15,0 1-1 0,2-3-1 0,-2 2 1 16,3-4 0-16,1-1-2 0,-5-1 2 0,10-3-1 15,-3-3 3-15,3 0 0 0,1-5 3 0,2-1 1 16,-2-3-5-16,2 0-1 0,1 0 5 0,-2 0-3 16,-2-1 4-16,3 2 5 0,-5 6 2 0,-2 0 1 15,1 1-2-15,-1-2 0 0,-1 6 1 0,-1-2-1 0,0 1-7 16,-1 0-1-16,-1 3-4 0,-2 1-1 0,7-3 4 16,-7 3 0-16,8 5-5 0,-3 0 7 0,-1-1-2 15,-2 2-1-15,2 3-1 0,3 0 1 0,-4 2 9 16,1 1-3-16,0 0-4 0,1 0-1 0,-2-2-3 15,-1 2 1-15,2-2 4 0,0 2 0 0,2-1-3 16,0-1 4-16,-1-1-3 0,1-1 1 0,1-1-2 16,-3-2-1-16,4-1 4 0,-3-1-6 0,3-1 5 15,-3-2-5-15,5-2 6 0,-1-2-2 0,0 0 0 16,3-2 1-16,-2-1-2 0,-1-4-3 0,5-2 4 16,-2 0-3-16,0-3 8 0,2-6-10 0,-6 6 11 15,1-2-8-15,-3-1 1 0,1 3-1 0,-2 0 0 16,-3 6 0-16,-2 1-3 0,0-2 3 0,-2 2-4 15,1 0 10-15,-3 2-4 0,0 1-3 0,-3-1 1 16,-1 5-2-16,-3-2 0 0,0 1-2 0,-2 3 3 16,1 0-5-16,1 0-2 0,0 2 5 0,0-1-4 15,5 0-6-15,-2 2 5 0,2-1 3 0,2 3-4 16,0-3 3-16,0 3-8 0,4-1 3 0,0 0-1 16,4-1 3-16,1 1-3 0,4 1 2 0,4-5 2 15,0 2-1-15,7-2 1 0,-1-2-2 0,8 2 1 16,-5 0 0-16,0-4 3 0,1 1 1 0,2-1 0 0,-2 3-6 15,-1-2 7-15,-2 1 0 0,-3 0-4 0,2 0-1 16,-7 1 4-16,-1 2-2 0,-1-1 5 16,1 2-4-16,-4 0 1 0,3 0-4 0,-4 1 2 0,1 2 2 15,-1-1-3-15,2 4 5 0,-3-1 1 0,1 0-2 16,-3 4 0-16,1-2 3 0,0 2-4 0,2-1 2 16,-2 3 3-16,-4-4-1 0,4 3 0 0,-4-1 0 15,5 1 0-15,-5 0-2 0,3-1 0 0,-3-1 10 16,1 3-5-16,3-4-5 0,-3 0-1 0,3-2 2 15,1-2 0-15,-4 0 2 0,3-1-6 0,4-1 5 16,0-2 11-16,-1-2-7 0,0-2-2 0,2-1-2 16,0-4 2-16,2-3-4 0,1-4 10 0,-1 1 2 15,0-2 2-15,1-9-1 0,1 3 8 0,-2-2 2 16,-6-4 6-16,3 0 1 0,0 4 5 0,-4 5 23 16,3-6 1-16,-5 6 16 0,0 0-2 0,2 8 7 0,-3-6 6 15,-1 8 7-15,0 1 7 0,5 2 5 16,-5-1-5-16,0 2-6 0,0 1-15 0,0-1-11 15,0 1-15-15,0 4-3 0,0 0-3 0,0 0-6 0,0 0-6 16,-5 10-3-16,4 2-3 0,-2-2-2 0,2 2-2 16,-3 5-2-16,4 2-4 0,-4-1-2 15,3 1 0-15,1-2-2 0,0 4 0 0,0-1-1 0,0-1-3 16,0 3-9-16,0 2-6 0,0-4-21 0,3 6-19 16,-1-8-29-16,3 0-31 0,4 6-32 0,-1 1-24 15,-2-10-37-15,2 2-66 0,2 1-67 0,2-3-76 16,-3-3-955-16,1-1 454 0,-2-4 302 0</inkml:trace>
  <inkml:trace contextRef="#ctx0" brushRef="#br0" timeOffset="107201.116">26297 6217 350 0,'-11'-14'381'0,"4"3"-43"15,0 2-29-15,2 0-32 0,1 2-27 0,0 2-23 16,1 0-31-16,3-2-19 0,7 2-18 0,-1-2-16 15,6 1-15-15,4 1-12 0,5 0-15 0,5-3-10 16,1 4-3-16,3 0-12 0,0-1-9 0,2 0-18 0,2 5-13 16,-1 0-18-16,1-4-41 0,1 0-48 0,2 4-60 15,-3 3-72-15,-2-2-67 0,0-5-691 16,-2 4 321-16,-2-2 214 0</inkml:trace>
  <inkml:trace contextRef="#ctx0" brushRef="#br0" timeOffset="108644.293">27151 5782 259 0,'0'-5'364'0,"1"-1"-19"0,-1-1-17 16,3 3-23-16,-3 1-18 0,2-1-19 0,-2 4-17 15,0-6-29-15,0 6-22 0,0-5-25 0,0 5-18 16,0 0-18-16,0 0-10 0,0 0-14 0,0 0 0 15,7 15-21-15,-6-10-12 0,1 5-1 0,0-1-1 16,2 3-8-16,-2 1 5 0,-1 2-5 0,1 2 13 16,-1 2-5-16,0-1 9 0,-1 2-12 0,-1 5-3 0,1 1 0 15,-3 3-3-15,1-5-6 0,-2 1-5 16,1 1-6-16,2 0-1 0,-1-3-7 0,-1 3-1 16,2-6-8-16,-2-1-5 0,6 0 1 0,-2-2-5 0,3 0 2 15,-2 0-5-15,5-2-5 0,-1 0 2 16,2-4-4-16,2-3 0 0,0 1 11 0,6-1-14 0,0-1-2 15,2-3 2-15,3-1-3 0,-1-2 2 0,2-4-2 16,-2-2-1-16,-2 0-2 0,4-2-1 0,-3-5 2 16,-1 4-4-16,4-12-3 0,-3 3 0 0,1-4 1 15,-4 0 0-15,0-1-7 0,-1-3-2 0,2 1 5 16,-4-2-3-16,-4 6 3 0,-4 3 3 0,-1 5 2 16,1-4-2-16,-3 6 3 0,-2 0 5 0,2 3 9 15,-4-2 9-15,1 2 3 0,0 2 3 0,-3 1-10 16,3 0-4-16,1 4-4 0,-8 0-2 0,8 0-4 15,-6 5 1-15,-2 2-3 0,2 1-1 0,-1 3 2 16,1 4-4-16,-2-1 3 0,-1 2-4 0,3 1 1 0,2 3 0 16,0-2-1-16,0 0-2 0,1-2-3 0,1 1 3 15,2 0 0-15,0-2-6 0,2 1 6 16,-2-4-3-16,3-3 2 0,1 5-1 0,1-6 0 16,1 1 0-16,2-3-1 0,4 5 0 0,4-6-5 0,-3-4 4 15,6 1-1-15,-1 0-3 0,0-6 5 0,2-1 2 16,0 2-6-16,0-8-2 0,6-2 0 15,-9 1-2-15,8-2-1 0,-6-3-3 0,2-3-5 0,-3-1-5 16,2-1-2-16,-2-5 3 0,-2 5 1 0,-1 1 3 16,-2-1 4-16,-3 7 2 0,-3 1 0 0,-4 1-1 15,-1 2 6-15,0 2-1 0,-2-1 0 0,2 2 3 16,-2 1-1-16,-2 2-5 0,0-3 6 0,1 2-7 16,-1 5 5-16,-2-3-1 0,2 1-3 0,-4 2-4 15,6 1 6-15,-11-2-1 0,11 2 1 0,-13 5 0 16,6-4 2-16,2 1-3 0,-2 0-8 0,1 1-10 15,3 4-4-15,-1-2 0 0,1-2-7 0,2 1 0 16,0 1 2-16,1 0 0 0,0-5 3 0,0 5 10 16,3-1 0-16,3-3 2 0,-3 1 1 0,4-1 7 0,3 0 10 15,-2-1-9-15,2 1-2 0,1-1 4 16,-4 0 0-16,1-1 0 0,-1 1 0 0,1 0 2 16,-2-1-2-16,1 2 10 0,-7-1-14 0,12 1 2 0,-7 1 3 15,-1 0 0-15,0 1 0 0,1 1 4 0,-1-1-1 16,0 2 1-16,1 2 3 0,-1-2 0 0,-3 2-1 15,0 3 4-15,2-3 1 0,-6-1-1 0,6 4-4 16,-2-3 0-16,-2 1 1 0,1 5 7 0,1-8-2 16,-1 4-3-16,0-1-1 0,-1-2 0 0,2 2-7 15,-1-3 2-15,3-1 0 0,-2 0 4 0,-1-4 1 16,3 4 3-16,-3-4 1 0,0 0 0 0,14-5-3 16,-8-2 3-16,2 2-3 0,1-7 3 0,1-1-6 15,1 2 6-15,1-2 3 0,1 4 7 0,-3-6 3 16,-2 8 1-16,2-3 4 0,-4 1 11 0,1 4-2 15,-2 1 8-15,-3-1-4 0,3 1-6 0,0 2-11 16,-3 0-1-16,-2 2-7 0,6-4 2 0,-6 4-1 0,5 0 0 16,-5 0-3-16,8 6 4 0,-4-3-5 0,-2 2 11 15,2 2-12-15,1 1-1 0,-3 1 3 16,1-1 1-16,1 1-6 0,-1 3 3 0,-2-3-5 16,0 3 2-16,4-4 5 0,-2 4-4 0,1-5-4 0,-3 2 6 15,0-4-1-15,2 0-1 0,-2 1-3 0,2-2 2 16,-1-1 1-16,0 1 2 0,-2-4-1 0,6 0 1 15,-6 0-3-15,13-5 8 0,-4-2-8 0,5-4 1 16,-3-2-3-16,3 3 2 0,2-4 2 0,4-4-1 16,-5 4 3-16,3 1 0 0,-4 0 1 0,4 2 0 15,-1 2-2-15,-3 4 0 0,1-2 4 0,-1 3-4 16,-1 2-2-16,2 2 2 0,0-3-3 0,-3 5 2 16,2-1-4-16,-1 1 3 0,2 2-2 0,0 2 3 15,-3-1 0-15,2 4 2 0,-1-1-1 0,-3-2-3 16,-2 4 1-16,1-3 0 0,-3 2 0 0,-2-1 3 15,1 2 7-15,-5-1-9 0,0-1-1 0,0 4 4 16,0-1-1-16,0-2-3 0,-1 0 6 0,-2-2-3 0,3-2 0 16,0 0 12-16,-1-2-11 0,1 1 3 15,-1-1 9-15,1-3 12 0,0 0 9 0,0 0 1 16,0 0-8-16,0 0-1 0,0 0-2 0,10-13-5 16,-6 7 1-16,2-5-3 0,3 1-7 0,2-4 3 0,1-2-4 15,-1 5-3-15,0 0 0 0,-1 3-2 0,-1-2-5 16,-1 1 9-16,2 2-10 0,-1 0 0 15,-4 4-3-15,0-2-8 0,0 3 4 0,3-1 0 0,-2 3 2 16,-6 0 0-16,11 3-2 0,-5-1 0 0,0 3-4 16,-1 0 4-16,3 0 5 0,0 3-2 0,-2 0 2 15,1 0 0-15,0 2 0 0,1-3-1 0,-3 7-3 16,5-5 6-16,-1-1-3 0,-1 4 1 0,5-1 1 16,-3-2-9-16,0 3-21 0,-1-5-32 0,-1 0-31 15,-2-3-42-15,-1 0-47 0,-1 0-38 0,2-1-33 16,-3-1-38-16,-3-2-45 0,0 0-68 0,0 0-924 15,0 0 441-15,-14-7 296 0</inkml:trace>
  <inkml:trace contextRef="#ctx0" brushRef="#br0" timeOffset="109150.826">26908 5908 48 0,'-6'-3'281'0,"6"3"-10"0,0 0-6 0,0 0-2 16,-7-1-6-16,7 1-4 0,0 0-14 0,0 0-10 0,0 0-13 15,0 0-26-15,0 0-17 0,0 0-16 0,0 0-25 16,0 0-10-16,0 0-4 0,27 0-9 15,-18 1-5-15,10-2-9 0,1 1-8 0,0-1-5 16,2 1-15-16,6 0 18 0,0-3-6 0,-9 3-6 0,1-1 1 16,3-1-4-16,-3 0 2 0,-3 2-4 0,4-2-3 15,-8 1 1-15,1 1 3 0,-4-1-3 0,0 1 1 16,0-3 0-16,-1 3-3 0,-4-2-4 0,1 2-1 16,-6 0-1-16,12-2-7 0,-12 2-3 0,4-1-8 15,-4 1-2-15,0 0-5 0,0 0-3 0,9 0-26 16,-9 0-28-16,0 0-55 0,0 0-61 0,0 0-71 15,0 0-87-15,0 0-111 0,0 0-926 0,0 0 445 16,0 0 296-16</inkml:trace>
  <inkml:trace contextRef="#ctx0" brushRef="#br0" timeOffset="110646.374">29614 5975 231 0,'0'0'223'15,"-7"0"-8"-15,7 0-10 0,0 0-6 0,-8-4-12 16,8 4-6-16,0 0-6 0,-14 2-4 0,4-2-3 16,0 0 0-16,-1-2-2 0,-4 1-3 0,-5 1-1 15,-1-2-9-15,-7-2 7 0,-1 1-1 0,2 0-10 16,-1 0 3-16,6-3 8 0,-6 3-10 0,6-1-1 16,4-4-1-16,3 3-3 0,-2-3-10 0,4 2-6 15,3 0-2-15,1 0-12 0,2-4-17 0,2 1-5 16,3-1-10-16,-3 1-8 0,5-2-8 0,0 2-12 15,5 1-9-15,-3 1 20 0,3-2-6 0,1 2-7 16,3 3-9-16,1-2-4 0,-1 1-9 0,0 3-2 0,0 1-1 16,5 2-7-16,-1 1-2 0,4 3-2 0,-2 4-2 15,3 2-1-15,0 0 0 0,1 7-2 0,1 0-2 16,-2 2 0-16,0-2-3 0,-1 4 1 0,-6-6 2 16,2 8-3-16,-2 0 0 0,-3-7 5 0,0 2-7 15,1-2-7-15,-7 2 8 0,1-4 2 0,-2 4 0 16,-1-2-4-16,-1 1-2 0,-2-4 4 0,-1-2 2 15,-2 0 0-15,6-2 0 0,-5-3-1 0,1 1 2 16,0-4-2-16,3 1 1 0,-3-1 6 0,3 0 1 16,-2-3 5-16,3-1 1 0,0 0-4 0,-10-5 6 0,6 0-6 15,0 1-1-15,3-7-5 0,0 0 3 0,-2-5-4 16,3-4-4-16,4 3-1 0,-3-2 1 16,7 2-3-16,-3 0-1 0,3 1 2 0,-2 6 4 15,1-1-9-15,-1-1 0 0,4 5-2 0,-1-1 0 0,0 1-3 16,3 1-1-16,-3 3 3 0,4 3-2 0,0 0-1 15,0 3-2-15,5 1 2 0,-2 3 0 16,-1 0 0-16,0 3 6 0,-1 2-2 0,-4 0-1 0,4 2 1 16,-5-1 0-16,4 1 2 0,-5 0 2 0,-3-3-2 15,-1 1 0-15,-2 2 0 0,0-3 1 0,-1 1 0 16,-1-2 6-16,0 1-6 0,-1-1 2 0,-1-3-1 16,2 0 1-16,-1 0-1 0,0-3 4 0,2 0 1 15,-2 0-2-15,-2 1 6 0,3-5 0 0,0 3 1 16,0-3-2-16,0 0 0 0,0 0-6 0,0 0 3 15,-6-13-3-15,2 4-2 0,4-3 3 0,0 0 2 16,0 0-3-16,5-6 1 0,-5 2-3 0,3-1 0 16,-2 0 1-16,0 0 1 0,-1 0-3 0,4 2-2 0,-1 3 6 15,-1 0-5-15,2 2 2 0,0 1 3 16,2 0-7-16,-1 2-6 0,0-1 4 0,2 5-2 16,-1-2 0-16,6 1-2 0,-6 3 1 0,2 2 1 0,0 1 0 15,3-1 1-15,-2 3-2 0,1-1 2 0,0 2 0 16,-1 1-2-16,0 1 2 0,0 1 4 0,0-2-2 15,-4 2 2-15,4 0-2 0,-2-1 1 0,-1 0-1 16,-1 1 3-16,0-1-1 0,-1 2-1 0,1-4-3 16,0 5-10-16,-1-5 0 0,0-1-2 0,0 3 0 15,-2-6 5-15,2 2 1 0,-4-1 2 0,4 2 7 16,-4-4 1-16,0 0 0 0,10 0 0 0,-10 0 0 16,7-7 6-16,-4 3-4 0,4-6-2 0,-2 3 1 15,1-4-1-15,-1 2 0 0,1 0 1 0,-1 0 1 16,-1 4 0-16,2-3 0 0,-1 3-2 0,-3 1-2 15,1-2 1-15,0 4-2 0,-1-1-2 0,-2 3-5 16,5-4-1-16,-5 4 5 0,0 0-3 0,0 0 3 16,14 9 2-16,-10-3 3 0,1 3-2 0,-1 0 1 0,1 3-1 15,-1-3 2-15,1 2 0 0,0 3 1 0,0-4 2 16,-1 0 0-16,-2 2 2 0,1 0-1 16,1-2-3-16,0 0 4 0,2 0-1 0,-3-3-4 0,-1-1 4 15,2-1 2-15,-4-2 0 0,4 2 6 0,0-2 8 16,-3 1 13-16,3-4 8 0,-4 0 3 0,0 0 1 15,14-7-1-15,-9 3-5 0,3-4-6 0,-3-2 1 16,5-3-3-16,-2-1-5 0,2-2-2 0,2-2 0 16,-2 1-4-16,4-4-2 0,1-4-6 0,-3 9-7 15,-1-1-8-15,-2 3-1 0,-2-2-10 0,-1 7-13 16,0 0-12-16,-2 3-22 0,-2 1-31 0,1-2-33 16,-3 2-32-16,2 5-20 0,-2 0-12 0,0 0-12 15,0 0-9-15,-23 3-23 0,12 6-12 0,2-3-19 16,-3 3-9-16,3 0-10 0,-4 4 3 0,5-4-30 15,-1 3-652-15,0-2 323 0,3 0 214 0</inkml:trace>
  <inkml:trace contextRef="#ctx0" brushRef="#br0" timeOffset="111846.054">30211 6133 130 0,'5'0'131'0,"-5"0"-5"16,5 3-8-16,-5-3-5 0,4 4-4 0,-1-2 1 15,1-1 7-15,-4-1-3 0,6 2-4 0,-3 1-5 0,1-1 0 16,-4-2-3-16,7 4 1 0,-2-1-4 0,0 1-7 15,-1 0-4-15,1-2-4 0,1 2-4 16,2-1-1-16,-3-2-6 0,1 2-6 0,1 0-7 0,-3 0-5 16,4-1 0-16,-2 0-8 0,-1-2-5 0,-1 3-2 15,1 1 4-15,0-3-4 0,0 1 1 0,-5-2 11 16,9 1 7-16,-6 0 4 0,-3-1 3 0,9 0 2 16,-9 0 4-16,6 0 0 0,-6 0 4 0,9 0 2 15,-9 0-1-15,0 0 1 0,0 0 1 0,5-1-4 16,-5 1-5-16,0 0-2 0,0 0 3 0,7 1-10 15,-7-1-8-15,0 0 0 0,0 0 6 0,0 0-7 16,4-4-11-16,-4 4 0 0,0 0 2 0,0 0 1 16,0 0-12-16,2-3-2 0,-2 3 2 0,0 0-8 15,0 0 4-15,0 0-9 0,0 0 1 0,0 0-1 16,0 0 6-16,5-2-11 0,-5 2-2 0,0 0-2 16,0 0 5-16,0 0-4 0,0 0-1 0,0 0 9 15,0 0-14-15,0 0 1 0,0 0-2 0,0 0 5 0,0 0-8 16,0 0 10-16,0 0-12 0,0 0-2 0,0 0-1 15,0 0-3-15,0 0 4 0,0 0 1 0,0 0-3 16,0 0 9-16,0 0-3 0,0 0-3 16,12 2 2-16,-12-2 0 0,5 2 1 0,-5-2 5 0,0 0 0 15,8-4-11-15,-6 1 5 0,3 1 4 0,-1 0 0 16,0-1 4-16,1-1 5 0,-1-2 2 16,1 1-7-16,0-1 2 0,0-2 6 0,1-3 0 0,0 0 0 15,-1-1 4-15,4-1-8 0,-4-4-5 0,2 1 4 16,1 2-1-16,2-3-2 0,-5 1 8 0,-1 1 7 15,1 0 9-15,-1 3 10 0,1 2 8 0,-2 1 6 16,-2 3 2-16,-1-3 3 0,5 6-7 0,-5-2-3 16,1 0-6-16,2 1-9 0,-3 4-9 0,1-5-7 15,-1 5-3-15,0-2-4 0,0 2-1 0,0 0-2 16,0 0 0-16,9 11-4 0,-6-4-5 0,2-1 9 16,-1 6-3-16,-2-2 2 0,3 2-4 0,-1 3-3 15,-1-2 0-15,-2 0 1 0,4-1 1 0,-5 5 3 0,0-6-4 16,3 6-3-16,-3-4-2 0,0 3-7 15,0-4-12-15,0-2-9 0,-3 1-4 0,3-1-9 16,0-1-1-16,0-2-7 0,0-2 9 0,0 0 3 16,0-1 1-16,0-1 3 0,0-3 7 0,0 6 2 0,3-3 2 15,-3-3 8-15,0 0-1 0,0 4-1 16,0-4 1-16,0 0 3 0,0 0 5 0,11-1-3 0,-4-4-2 16,3 3 3-16,0-1 6 0,2-1 1 0,1-2 2 15,-1 2-4-15,1-1 1 0,2-4 7 0,-1-2 2 16,0 2 6-16,0-3 0 0,-2-2 16 0,-1-3 5 15,1 2 5-15,-2 0-8 0,8-6-4 0,-6 4-1 16,2-5 7-16,-1-2-2 0,0 2 9 0,-2-1-3 16,1-2 2-16,-3 3 13 0,-1 2 1 0,0 3-9 15,-1 1 6-15,0 1 6 0,-3 5 3 0,-2-2 2 16,3 4 1-16,-3-1 2 0,0 4-5 0,-2 2-8 16,2-2-6-16,-1 1-10 0,-1 4-5 0,1-4-7 15,-1 4 0-15,0 0-6 0,0 0 0 0,-1 19-3 16,-2-7-2-16,3 0 1 0,0 6 2 0,-6 1-3 0,6 0-2 15,-1 2 2-15,-1 4 0 0,4-6-2 16,-2 7-5-16,0-4 6 0,0 1-2 0,1 3-1 16,-1-8-2-16,2 0-5 0,2 1-8 0,-1-2-11 0,4-2 0 15,-2 1-7-15,1-6-3 0,1 1-2 0,3-2 4 16,-1-5 0-16,0 4 1 0,4-3 1 0,-3-4-1 16,3 2 5-16,1-2-2 0,-1-3 8 0,1-4-1 15,3-1 2-15,1-3 7 0,-3 1-5 0,1-5-2 16,1-1 6-16,-2 0 0 0,4-4 2 0,-6 4 2 15,5-4-5-15,-6 5 13 0,-2 0-8 0,-5 3 4 16,4 2-4-16,-5 2 4 0,0 1 1 0,-2-1 2 16,1 4-3-16,-2-3 1 0,2 4-3 0,-2-3-1 15,2 2-2-15,-3 3-2 0,0 0-3 0,0 0 3 16,0 0-1-16,0 0-2 0,0 0 2 0,0 0-1 16,-16 10 0-16,11-3-6 0,1-2-2 0,-1 0-8 15,3 2 1-15,0-3-13 0,1 1 3 0,1 2 3 16,-1-1 4-16,2 1 0 0,2 0 7 0,-1-2 11 15,4 0-6-15,-2-3 0 0,3 3 6 0,-1-3-5 0,7 1 2 16,-3-2 2-16,4 0 3 0,-1-2-13 16,0 2-18-16,1-1-31 0,1 0-40 0,-3 0-55 15,-5-2-55-15,2-1-89 0,-5 2-1073 0,1-5 461 0,-5 1 308 16</inkml:trace>
  <inkml:trace contextRef="#ctx0" brushRef="#br0" timeOffset="113761.29">24228 2527 82 0,'0'-10'251'0,"0"1"-23"0,0-1-13 0,-1 0 0 16,1-1-6-16,-2 4-7 0,0-1 3 0,-2 1-4 16,3-5-13-16,-3 7-16 0,-3-5-19 0,0 3-8 15,1 2-14-15,-2-4-9 0,-1 4-11 0,-2 0-5 16,-2 0-13-16,-5 2-9 0,-2 0-7 0,-1 4-7 15,-8 1-7-15,-2 3-3 0,-1-1-8 0,0 4 3 16,2 0-12-16,-2 1-6 0,0 3-3 0,2-4 2 16,2 6-5-16,-1-2-8 0,1 0 2 0,2 0-2 15,6-4-3-15,0 1-7 0,0 0 7 0,4-1-9 16,-4 2 6-16,4 0-5 0,0 0 3 0,-1 3-2 16,1-3-4-16,2 2-3 0,1 1 4 0,1 1-4 15,1-2 1-15,2-2 0 0,1 4-1 0,-1 0-1 16,1 2 1-16,0 0-1 0,1-1-3 0,3 1-3 15,-3 2 6-15,2-1 1 0,3 2-2 0,-6-1-3 16,3 0 13-16,-3 6-9 0,3 1-1 0,-4 3 3 16,0-1 6-16,0 1 6 0,0-2-1 0,-3 3 1 15,3 0 0-15,-2 3 1 0,1-2 5 0,-1 0-4 16,0 2 7-16,0 0-5 0,2 2-4 0,1 1 8 16,-1-1-6-16,-1 1 7 0,4 0 0 0,1 1-6 15,-2-1 14-15,1 10-8 0,2-11-9 0,-1 0 2 16,2 2 4-16,-2 9-7 0,0 3 7 0,0-12-7 15,1 11 6-15,4-11-7 0,0-1-4 0,0 1 8 16,0 12-4-16,0-13 0 0,0-1 3 0,0 4 0 16,3-4-10-16,-2 0 7 0,4-2-6 0,-1 2 2 15,-3 3 2-15,2-5 6 0,1 3-3 0,-1-5-3 16,1 1 4-16,0-1 1 0,-1 0-1 0,-1 0 9 16,3 2-7-16,0-3 2 0,-2 0-3 0,-2 2-1 15,1-5 1-15,-1-1 4 0,0 0-7 0,0 2-1 16,2 1 10-16,-2 1-5 0,2-2 5 0,-1 0-12 15,0-2 9-15,1 2-2 0,-1-3-6 0,0-3-1 0,2 4 4 16,-3-6-8-16,2 0 2 0,-2 8-5 16,2-9 3-16,-2 7 5 0,2-4-3 0,-2-1 0 15,0 5-2-15,2-6 5 0,-2-3 4 0,0 3-4 16,2 2 1-16,-1-3 4 0,-2-1-6 0,0 1 2 16,0 1 1-16,2 0-5 0,-2-1 2 0,2 2-1 15,1 2-1-15,-1-5-5 0,-2 8 8 0,2 1-2 16,0 1-2-16,1-2 2 0,-2-2-1 0,2 4-3 15,-1-10-3-15,-2 0 4 0,0 0-2 0,2 2 0 16,-1 0-1-16,1-1 4 0,1 1-2 0,-1 0 8 16,-2 0-4-16,0 5 0 0,0-5-6 0,0-1 7 15,0 1-2-15,2 0 1 0,-2-2-1 0,2 3-3 16,-1-3 5-16,3 2-9 0,-2-2 4 0,1 0 2 16,1 0-3-16,0 0 4 0,-3-3-4 0,4 2-1 15,-1 1 3-15,1-1 1 0,-5-4-3 0,7 2 2 16,-6-1 4-16,0 4 1 0,-1 0 0 0,4-1-1 15,-4 1-1-15,3 0-2 0,-2 0 3 0,-1-2 0 16,4 1-1-16,-8 1-4 0,9-2 2 0,-4 2 0 16,3 0 0-16,-4-2 1 0,0 2 2 0,4 1-2 15,-4 0 1-15,1 0-2 0,2 0 5 0,-3 1 2 16,1 3-1-16,-1 2 0 0,0 0 0 0,0 4 4 16,4-10-3-16,-1 9 0 0,-2 2 3 0,4-4 0 15,0-6 1-15,3 6 0 0,-2-2-2 0,1-4 0 16,5 3-1-16,0 2 0 0,-3-6-1 0,5 3-2 15,-1-7-1-15,1 3 0 0,6 0-3 0,3-2 2 16,0 1 1-16,1-3-1 0,7-2 1 0,0 2 0 0,1-6 1 16,3-1 0-16,3-1 0 0,15-1-3 0,-1-1 0 15,-12-2-1-15,11-2 1 0,0-2 4 0,-10 0-8 16,-1 2 0-16,-3-3-1 0,-2 0 2 16,0-1-9-16,-3 0-4 0,-4-2-22 0,-3 0-27 15,-5 0-52-15,-4-2-59 0,3 0-76 0,-4-2-72 0,-6-3-72 16,0-2-85-16,-3-3-1176 0,-6-6 548 0,-4-3 366 15</inkml:trace>
  <inkml:trace contextRef="#ctx0" brushRef="#br0" timeOffset="115815.931">19651 5958 73 0,'-4'-3'214'0,"1"-3"-3"0,-4 3-17 0,3-1-16 16,-3 0-4-16,0-2-3 0,1 3-4 0,-4-2-10 16,0 1-3-16,1-3-5 0,0 2-6 15,-3-3-10-15,1 3-2 0,-5-2 2 0,-2-2-4 0,3 1 1 16,-2 2-4-16,3-2 1 0,0-2-9 0,-3 1 9 16,1-1-11-16,1 2-9 0,-2 1-6 0,-1-4-10 15,2 3-3-15,-2-4-2 0,4 5 5 0,-4-3-4 16,1 2-12-16,-1-1 6 0,-1-1-5 0,4 1 27 15,-2-1-8-15,0-2-5 0,-4-3-8 0,-3 1-3 16,6 4-9-16,-8-7-2 0,2 3 6 0,-3 2 0 16,2-1 6-16,0-1-1 0,0 0 2 0,0 0-5 15,6 3 1-15,-6-3-2 0,3 0-9 0,-4-1 0 16,2 2-10-16,5 4-4 0,-6-8-3 0,1 2-7 16,5 3-1-16,-8-4-5 0,-2 2-2 0,2-2 3 15,3 0-1-15,-6 2 1 0,6-2-3 0,-3 1-3 16,2 1-2-16,1-2-2 0,2 3 0 0,-4-1 1 15,1-1 4-15,-1 1 2 0,3-3 0 0,-4 2 0 0,4 1-3 16,-1-1 5-16,0 0 1 0,-2 1 2 0,2 1-22 16,-2 0 0-16,3-3 0 0,-1 2 2 15,-1 0 1-15,0 2 0 0,3-3-3 0,-1-1 1 0,-2 3 3 16,3-3 2-16,-1 1 2 0,5 5-2 0,-5-6-1 16,0 0 2-16,4-3-5 0,-4 3 7 0,-1 1 4 15,2-4-3-15,0 1-4 0,-2 2 6 0,4 1-1 16,-1-2-5-16,0 0 5 0,0-2-9 15,3 2 1-15,-5 0 2 0,2 3-2 0,0-3 3 0,1-1-1 16,-2-1-4-16,3-2 1 0,-6 2-2 0,2-3 2 16,3 0-4-16,-2-2 5 0,-5 4-1 0,3-4 0 15,-1 2-1-15,-1-2-3 0,-2-2-2 0,1 4 3 16,0 0 1-16,0-3 6 0,-1 2-3 0,3-1-4 16,-2-1-1-16,3-1 0 0,-2 1 0 0,3 1-1 15,-3-4 1-15,2 2 6 0,1-1-11 0,-1-1 3 16,1 3 3-16,0-2 3 0,-1 1-2 0,1 0 1 15,1-3-2-15,0 3-4 0,1-1 3 0,-2 1-3 16,3-4-6-16,-3 4 5 0,2-7-1 0,1 1 8 16,-1 2-13-16,2 1 4 0,1 0 1 0,-3 0 5 15,2 0-10-15,1 0-1 0,-1 1-2 0,2 0 28 16,-1-3-3-16,2 6-6 0,-1-6 5 0,3 1-6 16,-4 0 3-16,1 1-3 0,1 0-10 0,2 0 2 15,0-2 2-15,-1 3-4 0,2-1-4 0,1 3 8 16,0-1-10-16,1 2 1 0,2-1 5 0,-3 2-7 15,3-2 1-15,1 0 2 0,-1 7 0 0,4 1-1 0,-1-2 3 16,0 3-2-16,0 0-3 0,0 1 2 16,1-1 0-16,-1 2-2 0,4-1-2 0,-3-2-3 15,1 2 8-15,-1 6-7 0,2-2 15 0,1 2-10 16,1-2 1-16,-2 1-2 0,-1 2-4 0,4 2 5 0,-3 0-1 16,2 0 3-16,0-1 1 0,0 4-8 15,-2 1 2-15,2-1 3 0,1-1-1 0,0 5-4 16,-3-6-1-16,3 6 4 0,-1-2-2 0,1 2-8 15,-1-4-1-15,1 4 8 0,0 0-7 0,-4-3 6 0,4 3-8 16,0 0 6-16,0 0 0 0,0 0-7 0,0 0-3 16,-4-3 7-16,4 3-1 0,0 0-1 0,0 0 3 15,0 0 0-15,-4 8-1 0,2-4 8 16,-1 4-9-16,-2-1 4 0,0 2-1 0,-5 4 9 16,2 1-3-16,-1 1 0 0,-4 3-4 0,3-1-1 0,-3 5 12 15,-1 3-10-15,1-8 3 0,1 6-1 16,0 1-4-16,-2 1 2 0,1 0 5 0,0-4-4 15,0 4 2-15,1-8 1 0,1 0 3 0,2 0-1 16,-2 0 0-16,1-4-3 0,5-1 3 0,-3-4-16 0,3 2 1 16,4-5 18-16,-3 2 0 0,-1-3 0 0,1-1-2 15,4 3 6-15,-1-4-3 0,1-2-2 0,-3 4 7 16,3-4 5-16,0 0 1 0,0 0-1 16,0 0-7-16,0 0-2 0,-5-18 1 0,5 5-7 15,0 1 9-15,2-7-1 0,0-6-1 0,-2-1-4 0,0-3-6 16,4 2 6-16,-1-3-4 0,-1 0-2 0,3 3 2 15,-1-1-3-15,-3 3 4 0,3-4-6 0,-4 5 3 16,1 6-2-16,3-1-12 0,0 5 15 0,0 1-3 16,-3 1 7-16,3 0-12 0,0 3 2 0,1-1 1 15,0 3-2-15,0-1 2 0,3 4-9 0,-3-2 5 16,1 1 0-16,2-1 8 0,2 3-3 0,0-1-20 16,2 1 5-16,-2 2 14 0,4 2 1 0,-2 2-2 15,6 3-1-15,-3-2-3 0,4 4 5 0,0-2-5 16,7 8 7-16,-2-2-3 0,6 0 0 0,-11-1 5 15,7 0 6-15,4 4-11 0,0-3 12 0,-1 0-8 16,1 0-20-16,0 2-32 0,-6-4-57 0,3 5-76 16,-2-4-70-16,-2 2-131 0,0 4-128 0,-10-2-1604 15,1 0 705-15,-4-1 472 0</inkml:trace>
  <inkml:trace contextRef="#ctx0" brushRef="#br0" timeOffset="117128.18">14877 993 66 0,'0'-7'271'0,"-1"2"-31"16,0 1-4-16,1 4-3 0,-3-6-14 0,2 2-5 15,1 4-35-15,-3-3-10 0,3 3-18 0,0 0-22 16,0 0-10-16,0 0-14 0,0 0 2 0,0 0-7 15,2 13-5-15,1-1-3 0,3-3 5 0,-3 8-7 16,1-1-9-16,2 0-2 0,-2 4-3 0,4 3-2 16,-3 1-8-16,-1-4-3 0,-3 6-5 0,2-3-7 15,-2 5 0-15,2-1-9 0,-6-1-1 0,3-6 0 16,-1 6-6-16,-3-2 4 0,0 3-9 16,4-3-4-16,-4-4 1 0,3-6-8 0,-3-2 0 15,4-3-3-15,0-1 1 0,-2-3 14 0,0 2 0 16,2-7-9-16,-1 5 9 0,1-5 3 0,0 0-5 0,0 0-1 15,0 0-3-15,0-20 0 0,1 4-11 0,3-11 11 16,-4 1-12-16,4-3 5 0,-3-2-1 0,3 1 0 16,0-4 4-16,0 3-1 0,2-1 24 15,-2-1-29-15,5 3 14 0,-4-1 11 0,3 7-15 16,1-1 1-16,-3 10-1 0,1-1 10 0,-1 0-16 16,0 6 0-16,6-3 0 0,-3 2-6 0,5 1 3 15,-4 3 6-15,0 1-15 0,0-1-1 0,-1 5-4 16,0-2 0-16,-1 1-1 0,-3 3 0 0,-5 0 3 0,0 0-7 15,14 2 2-15,-10 3 4 0,-3 0 2 16,1 0 3-16,-1 7 0 0,-4-2 2 0,0 2-6 16,-3 5 3-16,1 1 1 0,-4 0-5 0,-2 6-5 15,3-7-8-15,-2 7-27 0,1-8-23 0,1 2-32 16,5 1-21-16,-4-1-22 0,3 3-31 0,2-3-29 16,-2 3-15-16,4-4-45 0,5 2-21 0,0-3-35 15,-2 1-631-15,4-2 314 0,4-1 210 0</inkml:trace>
  <inkml:trace contextRef="#ctx0" brushRef="#br0" timeOffset="119393.122">15603 1263 254 0,'1'-8'243'0,"-2"0"25"0,1-1-21 16,-1 0-10-16,-3-1-10 0,0 2 0 0,0 2 9 0,-2-3 0 15,1 2-13-15,-2 0-15 0,4 3-21 16,-3 1-14-16,1-2-20 0,-4 2-16 0,-1 3-20 16,-4 5-7-16,-1 0-18 0,-3 1-9 0,0 5-7 0,-5 0-3 15,0 5-11-15,-1 1-10 0,8-3-7 0,1 1-10 16,5 2-15-16,-2-3-7 0,2 2-13 16,6-3-17-16,1 2-4 0,1-5-14 0,2 6-1 15,0-4-2-15,4 0-1 0,1-2 6 0,1-3-1 16,2 1 8-16,-3-4 2 0,7-3 1 0,-1 0 8 15,1-1-2-15,2-4 2 0,1-3 3 0,0-3-1 16,1 3 3-16,-1-5 2 0,1 0 8 0,0-1-2 16,-2-1 11-16,7-6-2 0,-5-1 10 0,2 2 4 15,-5 4 0-15,-2 2 15 0,1 2 17 0,-7 1 7 16,4 3-2-16,-4 0 6 0,0 0 4 0,-1 3-7 16,0-1 0-16,-1 1-6 0,-3 4-15 0,2-7-7 15,-2 7-2-15,5-3-20 0,-5 3 13 0,0 0-6 16,0 0-1-16,0 0-1 0,0 17 2 0,-5-9-13 15,4 2-10-15,0-1-6 0,-1 2-15 0,2-1-17 16,-1 1-5-16,2-1-2 0,2-1 1 0,-2 0 2 16,7-1 2-16,-5-1-2 0,1 1 6 0,0-2 1 15,-1-3 7-15,2 0 3 0,-1 0 7 0,-4-3 2 16,8 0 7-16,-1-1-1 0,-2-1-6 0,2-1 11 16,-1-5-2-16,3 2 2 0,0-2-2 0,-1 1 8 15,0-3-3-15,-1 0 0 0,-1 3 6 0,-1-1 6 16,0 1 4-16,-1 3 6 0,1 0 6 0,-1-1-3 15,-3 1 3-15,3 3-9 0,-4 1-4 0,4-5-5 16,-4 5-6-16,4-2 6 0,-4 2-7 16,0 0 6-16,0 0-1 0,6 7 0 0,-2-3-7 0,-3 1-8 15,3 0-6-15,0 0-8 0,1 5-5 0,-1-5-10 16,1 0 5-16,-1 2-2 0,2-3 2 0,2 1 2 16,1-3 2-16,0 1 6 0,4 0 6 0,-4-3 1 15,3 0 0-15,-4-3 7 0,1 0-2 0,0-2 8 16,1-1-2-16,-1-2 2 0,-2-1 5 15,1-1 5-15,-2 1 3 0,1-1 13 0,-2-2 5 16,3-3-1-16,-3 3 13 0,-2 2 15 0,0-2 3 16,0 0 12-16,-2 4 7 0,3-1 10 0,-4 4 20 15,2-3-6-15,0 4-8 0,-2 0-9 0,0 4-11 16,1-6-12-16,-1 6-7 0,0 0-4 0,0 0-12 16,0 0-1-16,0 0-1 0,-1 23 0 0,1-9-6 15,0 5 0-15,0 6-7 0,1 3 0 0,3 2-3 16,-2-2-1-16,2 2 3 0,-1 2 5 0,1 2-6 15,2 1-2-15,6 10 5 0,-3-12-14 0,-3 3 6 16,3-2-4-16,0 0-2 0,0 1 7 0,0-3-8 16,-1 1 0-16,4-4-7 0,-4-2-3 0,-2 0 4 15,0-8-23-15,-1 2-8 0,-2-3 0 0,1 0-3 16,-2-1 1-16,-2-5 1 0,1 0-5 0,-1 0 5 16,-4-3 9-16,0 0-2 0,-2-1 8 0,1-2-5 15,0 0 9-15,-1-4 4 0,-4 1 0 0,-1-2 2 16,-2 1 3-16,-1-4-1 0,1 1 4 0,-1-1-4 15,1-1 1-15,-2-3 2 0,-2 0 5 0,3-3-2 16,4 1 4-16,0 0 3 0,2-1-3 0,-1-2-2 16,4-4-3-16,1 3 8 0,3-4-3 0,0 2-2 15,2-6-2-15,3 2 0 0,5-8-7 0,4 4 0 16,1 1 5-16,2-2 0 0,-2 0 4 16,8 0-6-16,2-2 5 0,-4 2-3 0,0 0 0 0,3-3 4 15,2 0-11-15,-5 4 2 0,-1-3 5 0,1 2 8 16,-4-4-2-16,0 3 3 0,-3-1-10 0,0 4 4 15,-2-3-4-15,-2 7 1 0,-5-1 3 0,5 1 2 16,-8 3-3-16,2 2 0 0,-2 3 6 0,-1 0-4 16,0 3 12-16,0-1-11 0,0 2 2 15,-4 0-9-15,4 5 1 0,-7-5 12 0,7 5-25 16,-16 1-2-16,2 1-5 0,0 6-10 0,-4-3-16 16,0 4-3-16,1-2-21 0,2 2-7 0,-2 1-10 0,2 1-3 15,3-2-12-15,3-2 5 0,1 0-1 0,2-2 3 16,-1-3 3-16,4 3 14 0,-1-1 3 15,4-4 13-15,0 0 7 0,0 0 6 0,0 0 6 0,0 0-2 16,16-9 19-16,-8 4 4 0,1-2 10 16,4 0 8-16,-4 1 7 0,0 0 18 0,-2-1 0 15,3 2 8-15,-1-3-1 0,-1 7 3 0,-3-3-6 16,3 1-1-16,-4 2-4 0,-1-2 5 0,3 3-4 16,-6 0-1-16,11 0 3 0,-5 3-8 0,1 1 0 15,-2 0-4-15,4 2 4 0,-3 2-3 0,3 0 3 16,-1 1-1-16,1 5-3 0,1-7-1 0,-2 3 2 15,1-2 0-15,0 1-1 0,2 3-1 0,-2-7-5 16,1 2 6-16,-1-2-3 0,2 0-1 0,0-2 0 16,-1-2 0-16,1 2 2 0,1-3 3 0,-3-3-1 15,0-1-3-15,0 1 8 0,1-7-11 0,-5 3 8 16,6-7-8-16,-5 2 5 0,0-5-1 0,2-2 4 16,-3-6 10-16,-1 1 3 0,4-3 11 0,-6 0-2 15,2-1 13-15,-4 0 8 0,3 2 13 0,-3 0 16 16,1 7 17-16,0 2 28 0,-1 5 19 0,0 2-4 15,0-2 2-15,-1 7-5 0,1-2-9 0,0 4-12 16,-1-1-17-16,1 4-15 0,0 0-10 0,0 0-11 16,0 0-6-16,0 0-1 0,-3 19-11 0,3-5-2 15,0 3-1-15,3 2-4 0,-2-1-4 0,0 3-2 16,3 3-2-16,3 1-7 0,-1 1-1 0,0-2 2 16,-1 1-19-16,2 0-5 0,0-2-19 15,5 1-24-15,-6-9-18 0,3 2-12 0,1 0-18 0,-1-1-2 16,0 0-9-16,-2-4 2 0,0-2 5 0,-2-2 9 15,-1-3 7-15,1 0 10 0,-1-5 9 0,-4 0 2 16,13 0 11-16,-13 0 3 0,9-12 9 0,-4 2 1 16,3-2 5-16,-2-2 1 0,-1-1 1 15,0-2 9-15,2 1 1 0,-3-2 4 0,-2 1 13 16,-2 1 11-16,5 3 12 0,-5 1 5 0,-2 0 7 16,-1 1-1-16,3 4-5 0,0 0-1 0,-1 1 3 15,0-1-3-15,1 7-9 0,-3-6 2 0,3 6-14 0,-4-8-15 16,4 8 0-16,0 0-7 0,0 0 5 15,0 0-14-15,0 0-4 0,0 0-12 0,9 14-5 16,-9-9-3-16,5-1 2 0,-2 1 2 0,1 0 7 16,-2-2-3-16,2-1 1 0,2 0 6 0,0-1 6 15,-6-1 4-15,15-1 1 0,-15 1 8 0,11-5-3 16,-5 1 4-16,1-1 4 0,1-3 0 0,0-1 10 16,-1-6 8-16,2 1 8 0,-1-3 0 0,-3 0 4 15,0 0-3-15,0-2 15 0,1-1 13 0,-2 2-2 16,0 3 32-16,-3 2 24 0,1-1 10 0,0 4 8 15,-2 1-7-15,0 0-7 0,0 3 0 0,0 1-3 16,0 0-10-16,2 3-13 0,-2 2-12 0,-2-8-7 16,2 8-9-16,0 0-7 0,0 0-4 0,0 0-4 15,2 17-1-15,-2-8-4 0,0 7 0 0,2 5-7 16,-1-3-6-16,3 5 1 0,1 4-1 0,-1-3-3 16,5 3-1-16,-2-3-7 0,6 3-6 0,-1-5-10 15,0 2-11-15,3-2-14 0,-5-5-16 0,4 0-13 16,3-4-7-16,1-4-9 0,-2 5 6 0,9 0-6 15,-9-8 8-15,2 2 4 0,-1-3 8 0,-2-4 7 16,-1-3 6-16,-1 1 3 0,-2-2 4 0,2-3 4 16,1-2 0-16,-2-2 14 0,-2 0-6 0,3-4 2 15,-6-2 4-15,4-1 5 0,-3-1-1 0,-2-2 9 16,-1 4 16-16,-1 1 22 0,-1 2 7 0,-1 0 3 16,0 4 2-16,-2-1-3 0,-2 4 2 15,4-3 0-15,-2 5-8 0,-2 0-4 0,2-2 8 16,-2 1-19-16,2 5 0 0,0 0-1 0,-2-2-6 0,2 2-4 15,0 0 1-15,-8 14-6 0,7-7-9 0,-3 5-15 16,3 0 0-16,-4-2-14 0,3 4-9 0,2-1-17 16,0-3-12-16,2 2-1 0,3 0-9 15,0 0 0-15,1-3 10 0,3-1 2 0,1-1 7 16,3-1 8-16,0-2 3 0,1 0 9 0,2-3 1 16,0-1 9-16,2-1-4 0,0-3 10 0,-8 0 1 15,10 0 10-15,-4-4 7 0,-2 2 11 0,-4 1 21 16,3-1 19-16,-4 2 0 0,0-1 9 0,-2 3-3 0,0 0-2 15,-1-1-3-15,-6 3-3 0,9-1 0 0,-9 1-4 16,10 0 2-16,-10 0 5 0,8 4 6 16,-5-1-3-16,0 1 7 0,1 1-10 0,0-1 4 15,1 1 1-15,0 2-6 0,-1 0-2 0,-4 0-12 16,5 2 8-16,-2 0-6 0,-3 0-2 0,1 2-16 16,-2-4-29-16,1 7-63 0,-3-6-60 0,-2 8-74 15,-4-1-83-15,-1-1-79 0,-3-1-840 0,-3-2 406 16,-9-1 272-16</inkml:trace>
  <inkml:trace contextRef="#ctx0" brushRef="#br0" timeOffset="120111.921">13874 1342 225 0,'0'0'242'0,"-13"-1"-9"0,6 2-4 0,-1-1 26 16,-1 2-1-16,1-2-10 0,8 0-13 0,-11 0-23 15,11 0-23-15,-6 0-14 0,6 0-19 0,0 0-18 16,0 0-14-16,-7 1-13 0,7-1-9 0,0 0-12 16,0 0-4-16,0 0 1 0,18 5-7 0,-8-5-18 15,3 0 11-15,1 2 3 0,-1-2-7 0,0 0-5 16,5-2-1-16,-2 1 9 0,-2-1-5 0,4 0-2 15,-5 1-2-15,0 1-6 0,1 0-25 16,-4-3 24-16,1 1-7 0,0 2-4 0,-5-2-23 0,3-1 15 16,-1 2-5-16,-2-2 2 0,-1 3 5 0,-1 0-4 15,-4 0-6-15,10-2-5 0,-6 1-21 16,-4 1-27-16,0 0-40 0,0 0-42 0,0 0-46 0,0 0-30 16,1 7-34-16,-2 3-41 0,1-4-55 15,-3 3-732-15,2 5 350 0,0-2 232 0</inkml:trace>
  <inkml:trace contextRef="#ctx0" brushRef="#br0" timeOffset="120628.891">13910 2343 158 0,'-13'-1'281'0,"9"2"-7"0,4-1-3 0,-10 0 1 15,10 0-12-15,0 0-15 0,-6-1-25 16,6 1-14-16,0 0-26 0,0 0-14 0,0 0-25 16,0 0-12-16,0 0-12 0,0 0-10 0,0 0-8 15,20 4-6-15,-8-4 1 0,2-2-10 0,5-1 2 0,4 0-3 16,-1-1-7-16,6 1 4 0,-8-1-9 0,2 1 3 15,-2 0-5-15,-3 1 4 0,5 0-3 16,-2-2 2-16,-6 1-6 0,-1 2 1 0,-3-1-3 16,0 0-2-16,-3 2-14 0,0 0-7 0,-1 0 0 15,-6 0 0-15,9 0-10 0,-9 0 1 0,5-2-4 16,-5 2-1-16,0 0-6 0,0 0-9 0,7 0-25 0,-7 0-57 16,0 0-51-16,0 0-63 0,0 0-89 0,0 0-107 15,0 0-851-15,0 0 411 0,-34-1 272 16</inkml:trace>
  <inkml:trace contextRef="#ctx0" brushRef="#br0" timeOffset="121528.615">14900 2116 125 0,'0'0'167'0,"2"-3"-3"0,-2 3 7 0,0 0-13 16,7-4 3-16,-3 1-3 0,0 1 2 0,-4 2-1 16,4-3-6-16,-1-1-2 0,0-1-7 0,1 0-5 15,-2 0-1-15,2 0 4 0,0 0 6 16,-1 0-1-16,-2-2 1 0,-1 3-1 0,4-1-12 16,-4 0 13-16,2-2-11 0,-2 2 11 0,0-2-3 0,0 2-2 15,0 0-5-15,-2 1 0 0,-2 0-6 0,4 4-13 16,-5-4-12-16,-2 2-17 0,2 1-9 0,5 1-7 15,-15 3-6-15,4-1-10 0,0 3-6 0,-5 2-8 16,-1 4-6-16,2 1-2 0,-2 1-4 16,-1 5-3-16,2-5-1 0,2 3-8 0,1 0-3 15,4 1-2-15,0-1-4 0,1 2-4 0,2-2-1 0,6 1-6 16,0 1-5-16,4-1-1 0,1-3-4 0,5 0 2 16,2 1 3-16,3-2-2 0,-1 1 4 15,4-4 2-15,-1 3-7 0,7 0 3 0,0 0 2 16,-5-5-9-16,0 1 7 0,0-2 2 0,2 0 3 15,-4 0-5-15,-5-3 3 0,0 2 2 0,-1-3 0 16,-3 1-4-16,-2 1 4 0,1-1-9 0,-3-3 3 0,0 2 6 16,-1 4 0-16,-3-7 2 0,7 6 2 0,-7-5-9 15,0 4 8-15,-2 3-1 0,-1-1 3 16,-1 4-1-16,-3-1-6 0,0 0 6 0,-6 2 0 16,3 2-2-16,-2 1-21 0,-3-3-31 0,2-1-17 15,0 0-27-15,0-1-28 0,4 1-23 0,-1-6-26 16,1 4-27-16,4-6-27 0,0 0-23 0,1-1-47 15,-2-1-825-15,6-1 374 0,0 0 248 0</inkml:trace>
  <inkml:trace contextRef="#ctx0" brushRef="#br0" timeOffset="122748.276">15192 1973 102 0,'10'-5'273'0,"-9"0"-24"15,3 1-23-15,-1 1-23 0,-3 3-20 0,2-4-20 16,-2 4-1-16,0 0-12 0,10 7 0 0,-7-2-8 16,2 4 1-16,-3 3-12 0,5-1-7 0,-3 1-7 15,0 5-3-15,0 1-4 0,0 2-12 0,2-3-4 16,-3 9-4-16,1-9-12 0,1 8-6 0,-2 2-5 16,-2-4-6-16,1-2-10 0,-4-1-1 0,2 7-3 15,2-10-3-15,-4 2-8 0,4-2-6 0,-2-5 2 16,0 0-9-16,-2-3 2 0,4 2-3 0,-4-5-2 15,4 1-1-15,-1-3 0 0,-1-4-2 0,0 5 4 16,0-5-4-16,0 0 0 0,0 0-3 0,0 0-1 16,10-15 1-16,-5 4 0 0,0-5-5 0,2-2 3 15,-1 0-2-15,4-6-3 0,-6 7 5 0,3 0 0 16,-4 4 2-16,3 2-2 0,1-1 3 0,-4 1 2 16,0 3 2-16,1 2 0 0,0-1-4 0,0 2-6 15,-3 1 8-15,2 1-12 0,-3 3-2 0,0 0 1 16,0 0-3-16,0 0-1 0,19 8 0 0,-15 1 9 15,1 1-3-15,0 2 6 0,0 3-11 0,0 1 3 16,-1 2 1-16,-4 4 1 0,4-3-2 0,-1 7 5 16,-2-8-8-16,3 0-4 0,-3 2-4 0,0 1-3 15,1-3-18-15,1-2-11 0,-2-8-6 0,2 4-6 16,0-3 9-16,2-2-9 0,-3-2 6 0,5 0 6 16,-2-2 8-16,2-3 5 0,-7 0 2 0,16-7 8 15,-7 2-3-15,0-3 1 0,2-1 4 0,2-5 0 16,-2-1 6-16,-2 2 3 0,5-11 8 0,-5 10 0 15,3-1 10-15,-5 1 0 0,0 3 15 0,-2 3 1 16,0 0 2-16,-1 3 1 0,0-2 8 0,-3 3-7 16,-1-1 2-16,0 5-8 0,5-7-7 0,-1 4-6 15,-4 3 3-15,0 0-4 0,0 0 12 0,9 7-14 16,-9-2-3-16,4 0 5 0,-1 3-7 0,2 1 4 16,0 3-4-16,-3 0 3 0,1 0-1 0,2 3 1 15,0-3-1-15,0 4 2 0,3-3-5 0,-3-4-1 16,1 3-2-16,1-4-2 0,-2 2-1 0,4-1 5 15,-2-2-5-15,0-4 0 0,-2 1 3 0,4-3-2 16,-3 1 5-16,1-2 3 0,0-3-9 0,1-1 7 16,2-1 0-16,-5-2-1 0,4-1 1 0,-5-6-13 15,6 0 15-15,-5-4-8 0,3 1 3 0,-3-2-9 16,3-5 11-16,-6 5-2 0,2 1 9 0,-4 2-2 16,0-1 15-16,0 7 10 0,0-2 18 0,0 2-1 15,-4-2 4-15,-2 4 0 0,2 2-17 0,-1 1-2 16,-3 0-1-16,3 2-2 0,-5 0-3 0,5 2-3 15,5 1-10-15,-15 0 3 0,7 4-14 0,8-4 0 16,-10 5 6-16,5 0-8 0,2 0-11 0,0 0-3 16,1 0-10-16,3 1-5 0,-1 0-5 0,4-1-2 15,2 0 2-15,3-1-3 0,4-1 11 0,-3-3-6 16,4 0 3-16,-1 0 1 0,6 2 2 0,-2-4 0 16,2-1 1-16,-7 3 7 0,3-3-1 15,-3 1 5-15,-1-2 0 0,-1-1-6 0,0 2 11 0,3 1-7 16,-6 0 1-16,0-2 2 0,-7 4-2 0,11-1 4 15,-4 1-2-15,-7 0 3 0,10 1-4 0,-4 2 5 16,0 2-4-16,-1-3 4 0,4 1 2 0,-4 4-2 16,0 1 1-16,3 1 2 0,-2-1-3 0,2 3 3 15,-3-1-2-15,-1 0 0 0,1 2 7 16,-1 0-8-16,2-1 7 0,1-1 0 0,-5 1-2 16,5 1-5-16,-2-3-1 0,0 1 0 0,0-2-5 0,-3-1 0 15,2 0-1-15,-1-3 5 0,1-3-5 16,-2 4 1-16,-2-5 7 0,8 0-2 0,-8 0 4 0,0 0 7 15,13-10 9-15,-10 1 4 0,1 0 6 0,1-5 4 16,-2-5 4-16,1 0 6 0,2-6-3 16,-1-3-2-16,-2 0 7 0,1-3 3 0,2 0 5 0,-5 5 6 15,3-3 15-15,1 9 7 0,-5-1 6 0,0 5 18 16,0-1 2-16,-3 6 8 0,3-1 7 16,0 4-5-16,0 1-4 0,0 2-8 0,3 0-11 15,-6 1-11-15,3 4-11 0,-2-5-13 0,2 5-3 16,0 0-9-16,0 0-2 0,0 0-2 0,-2 18-7 0,0-7-2 15,2 6-3-15,0-6 0 0,-1 4-4 0,1 3-4 16,0-1 0-16,0 10-1 0,0-8 1 0,3 7-4 16,-1-7-3-16,3 5 4 0,-2-6-5 15,3 8 1-15,-2-7-2 0,-1 0-9 0,3-1-13 16,-1 2-24-16,5-4-29 0,-5 0-22 0,3-1-36 0,2-1-33 16,-2-3-33-16,1-4-27 0,0 1-31 0,1-2-33 15,2 0-40-15,2-4-53 0,-2 2-1019 0,0-5 464 16,1 1 310-16</inkml:trace>
  <inkml:trace contextRef="#ctx0" brushRef="#br0" timeOffset="122942.794">16132 2256 120 0,'-11'-4'302'0,"0"1"-26"0,4-2-20 15,2 3-22-15,0-1-23 0,5 3-20 0,-8-3-24 16,8 3-18-16,0-5-15 0,0 5-10 0,8-7-12 15,1 2-11-15,3-1-16 0,5-1-6 0,2 2-19 16,7-5-31-16,0 0-38 0,5 4-50 0,-3-2-65 0,3-2-54 16,-3-2-576-16,0 2 252 0,0 3 166 15</inkml:trace>
  <inkml:trace contextRef="#ctx0" brushRef="#br0" timeOffset="124393.066">16621 1867 202 0,'-2'-5'390'0,"0"0"-21"16,0-1-13-16,2 1-12 0,-2 2-32 0,2 3-27 16,-2-5-26-16,2 5-23 0,-1-4-25 15,1 4-28-15,0 0-14 0,0 0-22 0,0 0-9 16,0 0-14-16,5 17-3 0,-2-8-4 0,-2 6-6 15,5 1-13-15,-4 3 3 0,0-2-7 0,1 2-8 0,1 3-16 16,-1-3 6-16,1 6-7 0,1 2-5 0,0-2-5 16,3 2-9-16,-3 2-3 0,-2-3-2 0,2 0-6 15,-1 0-5-15,3-2 7 0,0-5-9 16,-2-1-9-16,0-1-4 0,3 2-4 0,-2-9-11 16,2-1-3-16,1 2-7 0,-2-2 2 0,2-4-3 0,2-1-2 15,-2-1 1-15,2-3-4 0,1 0 4 0,4-5-1 16,-1-2 0-16,3-1-1 0,-4-5 2 0,3-2 1 15,-5 0-1-15,0 0 0 0,1-11 6 0,0 4-1 16,0-2-8-16,-6-2 12 0,-3 8-4 16,3 1 0-16,-1 2 4 0,-2-2 6 0,-4 5 11 0,1 1 8 15,-2-1 8-15,1 2 15 0,-3 3 8 0,2 2 15 16,1-2 6-16,-2 3-1 0,2 0-7 0,-1 2-11 16,1 2-6-16,-1-5-10 0,1 5 0 15,0 0-8-15,0 0-1 0,-13 14-6 0,11-4-5 16,-1 2-1-16,-1-2-3 0,2 5-1 0,-1 3-3 0,-1 0-1 15,1-1 3-15,0 9-6 0,2-9 2 0,1 3-3 16,1-3-1-16,3 1 0 0,-2 0-5 0,2-1-6 16,0 0-5-16,-1-5-9 0,2 0-7 15,1-3-8-15,1-1-6 0,0-1 1 0,1 0 4 16,2-4 4-16,0-1-3 0,2 1 4 0,-1-3 3 0,2-3 1 16,0-3 0-16,2-5 5 0,-1 1 1 0,1-4 7 15,2 0 0-15,1-8-4 0,-4 2 4 0,0-6 5 16,3 3-2-16,-5 0-1 0,1-4 4 15,-1-2-6-15,-1 4 1 0,0 0 5 0,-6 8-1 0,1 0 2 16,-2 0 6-16,-3 7 3 0,0-1 2 0,-1 1 1 16,0 3 5-16,-1-4 7 0,0 6 2 0,0-1-1 15,-2 0-4-15,2 2-4 0,-4 1-4 0,2 0 2 16,-2 2-8-16,5 1-1 0,-10 0-2 0,10 0 3 16,-9 6-4-16,5-4-3 0,-1 1-2 0,1 3-5 15,1 1-11-15,2-3-10 0,0 2-17 0,2-1 11 16,2-1 6-16,-1 1-6 0,4-1 1 0,1 0 5 15,1 0 0-15,2-2 5 0,-4-1 6 0,6-1-2 16,-1 0 3-16,2 0-1 0,-1-3 4 0,-1 3 7 16,-1-3-3-16,-2 2-2 0,1 0 3 0,-4-1-2 15,4 1 4-15,-4 1 1 0,-5 0 1 0,8-1 5 16,-8 1-6-16,5-1 8 0,-5 1-8 0,0 0 1 16,9 2 0-16,-8 1 3 0,0 0 1 0,-1 2 3 15,0 1 1-15,0 2-13 0,-1 1 12 0,0 2 0 16,-3 0-3-16,3 4 6 0,-3-2 5 0,3-3-7 15,-2 3-17-15,3 1-14 0,-4-3-23 0,7-2-14 16,-3 4-13-16,1-5-5 0,-1 3-11 0,3-2 0 16,-1-4 3-16,2-3 9 0,1 3 12 0,0-4 2 15,-5-1 18-15,0 0 7 0,22-11-8 16,-12 6 9-16,-1-2 4 0,-1-2 2 0,2 0 8 0,2-4 5 16,-2-1 5-16,3 2 12 0,-3-1 16 0,-2 3-7 15,0 2 5-15,1-1 10 0,0 0-5 0,1 2 0 16,-2-1 16-16,1 3-12 0,-1 0 2 0,-2 1-3 15,2 1 0-15,-2 2-6 0,7 1 0 0,-7 0 11 16,5 1-5-16,-5 2 2 0,4 1-4 0,0 2 2 16,-1 1 0-16,2 0-2 0,-2 2 6 0,-2-1-4 15,1 3-1-15,1 0-1 0,-4-2-6 0,1 4 7 16,0-2-5-16,-1-1 4 0,0 1 4 0,-2 1-7 16,1-5-1-16,-1-1 1 0,-1-1 1 0,1-1 3 15,-3-4-3-15,5 9 1 0,-5-9 10 0,3 4 12 16,-3-4 7-16,0 0 2 0,0 0-9 0,0 0 1 15,11-13-9-15,-8 8 2 0,1-4 2 0,-2 0 5 16,3 0-1-16,-1-2 2 0,0 2 4 0,3-3-1 16,-3 4 2-16,2-1-2 0,-3 4 2 0,5-3-4 15,-2 2-5-15,-2 2-3 0,0 0-6 0,1-1 8 16,3 1-11-16,-3 1 5 0,5 2-9 0,-2 0 2 16,-2-2-1-16,2 3-10 0,-8 0 3 0,17 0-3 15,-11 3 2-15,-6-3-5 0,13 1 7 0,-8 3-9 16,-1-2 7-16,2 2-2 0,-2 2 2 0,1-2-3 15,-1-1-2-15,-2 2 4 0,1 0-4 0,1-1-1 16,-2-1-9-16,-2-3 10 0,4 2 0 0,-4-2 5 16,4 3 2-16,-4-3 3 0,0 0 1 0,5 4 7 15,-5-4 13-15,0 0 0 0,0 0-2 0,10-7 2 16,-9 2-5-16,5-4-1 0,0 3-3 0,-1-3-3 16,4 0 1-16,-3-1-1 0,1 0-6 0,-1 3 2 15,1-3-4-15,0 4 2 0,0 0-4 0,-2 1-1 16,-1 0-3-16,1 1-3 0,0 1-2 0,0 1 1 15,-5 2-2-15,10-2-3 0,-3 4 1 0,-1-1 2 16,3 3 2-16,-1-2-4 0,-1 3 2 0,3 0-1 16,-3 3 1-16,2-2-1 0,1 4 1 0,2-3 0 15,4 2 3-15,-2 1-4 0,-1-3 2 0,4 0 4 16,-2 1 1-16,4 1-6 0,-5-1-14 0,0-5-15 16,-1 4-30-16,4-3-23 0,-6-3-28 0,2 2-41 0,-3 1-30 15,-3-4-34-15,-7 0-46 0,7 0-48 16,-7 0-68-16,0 0-954 0,0 0 443 0,-19-13 296 15</inkml:trace>
  <inkml:trace contextRef="#ctx0" brushRef="#br0" timeOffset="124777.566">16386 2057 291 0,'0'0'287'0,"0"0"-4"0,0 0-9 15,0 0-10-15,0 0-9 0,0 0-20 0,-6 0-14 16,6 0-11-16,0 0-20 0,0 0-20 0,0 0-17 16,0 0-19-16,0 0-13 0,0 0-8 0,0 0-16 0,0 0 4 15,24 0-6-15,-10-1-9 0,3-2 0 16,2 1-8-16,4-1-5 0,5-1-5 0,3 1-9 16,-3-2-5-16,-1 0-6 0,-8 1-6 0,1 2-1 15,2-4-7-15,-5 4-2 0,2-1-3 0,-6-1-2 0,1 1-24 16,-1 1-35-16,-3-3-46 0,0 1-74 15,-4 0-98-15,1 0-998 0,-2-3 416 0,-1 2 278 16</inkml:trace>
  <inkml:trace contextRef="#ctx0" brushRef="#br0" timeOffset="126311.455">18635 1606 160 0,'-5'-15'308'0,"-5"3"0"16,5 0-8-16,-1 0-11 0,0 2 20 15,3 0 10-15,-1 1 5 0,0 2-3 0,1 0-14 0,2 3-12 16,-5-3-20-16,3 5-27 0,3-2-27 0,-4 3-24 16,4 1-23-16,-5-7-20 0,4 5-23 0,1 2-13 15,0 0-10-15,0 0-10 0,-8 15-11 0,7-4-5 16,-1 1-12-16,-2 6 0 0,1 1-9 0,-1 5-8 15,0 2-3-15,-1 0-5 0,4 1 0 0,-3 1-10 16,0 0 2-16,2 1-7 0,-1 1 0 0,1-2-6 16,2 1-1-16,0 0-3 0,2-2-18 0,3-1-14 15,3-2-18-15,-2-4-17 0,2-2-13 0,1-1-6 16,1-3-13-16,2 0 0 0,4-3 0 0,-2-2 3 16,3-2 11-16,-3-1 2 0,5-3 11 0,-2-3 6 15,-3 0 5-15,3-5-2 0,0-2 12 16,-2 1 3-16,1-5 0 0,-3-1 9 0,1-2-1 0,-3-1 5 15,2-2 2-15,1-4 8 0,-5 4 4 0,1 2 15 16,-2 0 11-16,-3 4 9 0,-1-2 14 0,1 4 11 16,0 1 9-16,-2 1-5 0,-1-2 5 0,-2 3-3 15,3 1-3-15,-2 1-15 0,-1 1-8 0,0 3-8 16,4-4-6-16,-1 2-5 0,-3 2-1 0,0 0-5 16,0 0-2-16,6 13 4 0,-1-7 1 0,0 3-3 15,3-1-5-15,-2 1 1 0,1 3-3 0,3 0 1 16,-3-2 3-16,4 4-2 0,3 0-2 0,-1-4-2 15,3 1-3-15,-2-1 1 0,5-2-6 0,-2 0-2 16,3-2-7-16,1-2 9 0,-2 0-11 0,2-3 4 16,-2 1 0-16,-3-4 3 0,3 0-3 0,-3-1 0 15,-2-1 4-15,-4-2 1 0,5-2-1 0,-2-3 1 16,0 0-2-16,-5 0-4 0,3-3-1 0,-2-1 1 16,1 0-6-16,-2 2 7 0,-3-3 1 0,0 4-4 15,-5 1 1-15,4 0-5 0,-4 1-6 0,-1 3 6 16,-2 0-8-16,-2 2-4 0,1-1-2 0,-5 3-3 15,2 2-6-15,-5-1-18 0,-1 5 14 0,1 0-15 16,0 1-3-16,2 1-4 0,0 0-3 0,1 2-2 16,1 0 2-16,-1 0 2 0,5 0-2 0,0-1 7 15,2 1-2-15,1-2 0 0,-1 0 3 0,1 2 10 16,1-3 0-16,3 0 7 0,-1 0 9 0,3-2-2 16,2-2 8-16,1 3 2 0,3-3-1 0,-1 1 5 15,1-1 0-15,1 1 3 0,-3 1 3 0,2-1-1 16,-2-1 4-16,4 1-1 0,-4-1 1 0,0 1 0 15,-4 2 6-15,4 1 0 0,-4-1-3 0,2-3 1 16,-1 2 3-16,-1 1 2 0,-1-2-1 0,4 2-1 16,-3 0-3-16,-1-2-1 0,-4-1-13 0,5 3 1 15,-1-1-2-15,-4-2 3 0,6 1 5 0,-6-1 1 16,0 0 2-16,0 0-1 0,8-6 7 0,-7 2-1 16,1-1 1-16,2-2-1 0,-2-3 1 0,0-1 4 15,-1-6 2-15,3-1 1 0,-1-3-1 0,-1-4 8 16,2-4 4-16,0 0-3 0,0-2 7 0,2-2 2 15,-3-2-1-15,1-1 16 0,3-10 8 0,-2 15 30 16,-1-1 7-16,-4 3 20 0,5 3 8 0,-5 6 33 16,0 3 17-16,0 6 13 0,0 0 10 0,0 2 3 15,0 1-13-15,-2 4-18 0,2-3-17 0,-3 4-17 16,3 3-13-16,0-4-18 0,0 4-8 0,0 0-5 16,-4 17-6-16,2-5-4 0,-1 9-3 0,1 3-8 15,-1 3 2-15,3 2-9 0,-2 2-5 0,2-2 0 0,2 3-8 16,0-1-2-16,2 1-1 0,4 2-1 0,1 0-2 15,0-2-4-15,5-2 0 0,3-1 0 16,-1-2-7-16,7-5-4 0,-1 0 2 0,2-5-5 16,3-1-3-16,-1-7-3 0,1-1 3 0,2-1-2 15,-10-4-1-15,4-1 1 0,-5-1 0 0,0-4 3 0,2-2-2 16,-1 3 0-16,-2-8 3 0,0 1-2 0,-2-1 1 16,0-3 1-16,-2-3 3 0,5-4-2 15,-2-2-3-15,-3-4-3 0,-5 3 2 0,1 5 1 16,-1 2 0-16,-2 0-4 0,-2-1 2 0,-3 8-1 0,1-3 0 15,-2 2 4-15,-2 3 1 0,2 1 1 0,-2 2-1 16,-1 0-3-16,-1 3-3 0,-2-1-4 0,6 2 2 16,-13 5 4-16,4 1-3 0,0 0-3 0,3 5 4 15,-2-1-2-15,3 1-3 0,-3 0 2 16,2 6-1-16,2-2 2 0,-1 2 1 0,3-3-1 0,0 3 2 16,0-4-3-16,2 3 4 0,2-4 0 0,-2 0 0 15,2-1-3-15,0 0 2 0,1-1-4 0,3 0 0 16,-1-1-12-16,-2-1-6 0,3-1-9 15,-1-2-14-15,0 2-11 0,1-2-17 0,1 0-22 0,-2-1-32 16,0 0-34-16,3-4-33 0,1 3-44 0,-3-5-55 16,-6 2-58-16,13-2-65 0,-9-3-992 0,-3-1 471 15,-1-3 312-15</inkml:trace>
  <inkml:trace contextRef="#ctx0" brushRef="#br0" timeOffset="129063.775">5273 6515 134 0,'0'0'141'0,"0"0"-3"0,0 0-11 0,0 0 4 15,0 0-9-15,0 0-4 0,0 0-7 0,0 0-1 16,0 0-1-16,0 0 1 0,0 0-3 0,0 0 3 15,0 0 2-15,0 0 0 0,0 0 3 0,0 0 6 0,0 0 0 16,0 0 1-16,0 0 1 0,0 0 3 0,0 0 1 16,0 0-1-16,0 0 4 0,0 0 2 0,0 0-2 15,0 0 2-15,0 0-9 0,0 0 4 0,0 0-14 16,0 0 5-16,-3-6-11 0,3 6-6 0,0 0 1 16,0 0-28-16,2-6-4 0,-2 3-7 0,0 3-8 15,2-5-4-15,0 1-6 0,-2 4-2 0,5-7-9 16,-3 4-5-16,1-2 0 0,1 0 0 15,0 1-10-15,-2-1 1 0,4 2-2 0,-2 0 6 0,0-3-14 16,0 3-4-16,2-2 11 0,0 1-4 0,1-1-11 16,0 3 7-16,-1-1-2 0,-1 0-7 0,3 0 2 15,-2 1-1-15,0-2 2 0,1 2-2 0,-2 1 1 16,1-1-4-16,1 2 3 0,-7 0 1 0,11 0 0 16,-4 0 0-16,-1 3-4 0,-1-3 10 0,2 2-8 15,-1 3-1-15,-1-1-4 0,-1-1 7 0,3 1-2 16,-3 0-2-16,2 2-2 0,-3-1 3 0,0 0-5 15,1 0 7-15,0 2-2 0,1-1-5 0,-3-2 18 16,2 5-12-16,-1-4 2 0,-1 2-1 0,-1 1-13 16,1-2 12-16,-1 2 3 0,0 2 3 0,2 0-3 15,-3-1 1-15,-1 1-3 0,1-1 2 0,-3 4 3 16,2-4-4-16,-2 2 3 0,1 1-1 0,-1-1-4 16,2-1 3-16,-1 0 0 0,-1 2 9 0,-2-3-7 15,1 1-1-15,-3 2 2 0,4-2 0 0,-3 1-6 16,2-1 4-16,-3-1 1 0,4 1-8 0,0 1 4 0,-4-2 1 15,2 2 4-15,1 1 5 0,0-5-5 0,-2 3 4 16,2-1-1-16,-1-2 2 0,1-2 0 16,3 1-1-16,-3 1 4 0,0-3 5 0,0 0 3 15,2 1-1-15,-2-3 20 0,3 1-10 0,-2 0 3 0,3-3 8 16,-1 5-4-16,-2-3-2 0,3-2-1 16,0 0-1-16,-1 4 3 0,1-4-6 0,0 0-2 15,0 0-1-15,0 0-3 0,0 0 0 0,0 0 0 16,13-10-5-16,-4 6 3 0,0-1-2 0,1-2-1 0,8 0 1 15,1-3 6-15,-1 3-8 0,1-3-3 0,0-1-6 16,8-1 5-16,-3 0 0 0,-5 3 1 0,8-2-1 16,0 0-2-16,-10 5-2 0,1-4-1 0,-8 5 4 15,8 0-5-15,-3-1 2 0,-2 0 3 0,-3 2-5 16,-1 1-5-16,-2 0 6 0,-3 1 0 0,0 0-5 16,0-1 8-16,1 3-3 0,-5 0-2 0,6-3-1 15,-6 3 2-15,2-2-2 0,-2 2 2 0,0 0-4 16,0 0-5-16,0 0-5 0,10-2-15 0,-10 2-30 15,0 0-24-15,0 0-36 0,0 0-38 0,0 0-37 16,0 0-38-16,0 0-34 0,0 0-28 0,0 0-45 16,-15-2-38-16,15 2-916 0,-7-7 428 0,4 2 284 15</inkml:trace>
  <inkml:trace contextRef="#ctx0" brushRef="#br0" timeOffset="129337.062">5785 6404 44 0,'0'0'269'0,"0"-5"3"15,0 5-2-15,0-5-5 0,0 5-5 0,-1-6 1 16,1 6 1-16,-3-4-1 0,3 4-1 0,-2-2-2 16,2 2-9-16,-4-6-3 0,4 6-7 0,-1-4-6 15,1 4-6-15,0 0-10 0,0-5-8 0,0 5-6 16,0 0-13-16,0 0-11 0,0 0-16 0,0-5-11 15,0 5-17-15,0 0-15 0,0-4-9 0,0 4-12 16,0 0-12-16,0 0-6 0,0 0-10 0,-2-4-26 16,2 4-37-16,0 0-39 0,0 0-56 0,0 0-57 15,0 0-28-15,0 0-31 0,-4 13-29 0,2-4-36 0,1 2-50 16,1 1-42-16,-1 2-1017 0,-1 1 459 0,1 2 306 16</inkml:trace>
  <inkml:trace contextRef="#ctx0" brushRef="#br0" timeOffset="129564.687">5922 6645 231 0,'3'3'285'0,"-3"-3"-12"15,5 2-2-15,-2 1 1 0,-3-3 6 16,0 0-2-16,3 1 0 0,-3-1 0 0,0 0-5 0,0 0-13 16,5 1-10-16,-5-1-12 0,0 0-21 0,0 0-19 15,0 0-19-15,0 0-18 0,0 0-17 16,0 0-11-16,5 2-14 0,-5-2-13 0,0 0-7 15,0 0-11-15,0 0-13 0,0 0-23 0,0 0-26 0,0 0-33 16,0 0-56-16,0 0-35 0,0 0-35 0,0 0-39 16,0 0-51-16,-2-12-41 0,2 8-63 0,-1-1-912 15,-1 1 415-15,1-2 274 0</inkml:trace>
  <inkml:trace contextRef="#ctx0" brushRef="#br0" timeOffset="129853.144">6045 6220 199 0,'0'-10'381'0,"0"3"-7"0,1 2 1 15,-1-1-14-15,3 2-12 0,-3 0-27 0,0 4-28 16,1-5-29-16,-1 5-26 0,0-4-25 0,0 4-17 16,0 0-8-16,13 11-8 0,-7-4 12 0,2 3-3 15,2 4-10-15,2 3-7 0,-1-2-3 0,4 7-16 16,-2 2-6-16,2-2-10 0,-2 2-9 0,3-2-5 15,-4 2-7-15,0 0-13 0,-1-7-8 0,4 5 0 16,-4-3-20-16,-1 3-6 0,3 0-3 0,-3-6-7 16,-1 1-8-16,-2 1-6 0,3-4-3 0,-4 1-8 15,1-5-22-15,-4 1-33 0,0-3-37 0,2-1-51 16,-1-2-59-16,0 1-45 0,-4-1-41 0,0 0-47 0,0 0-61 16,0-5-65-16,-7 5-1078 0,1-4 502 0,1 0 334 15</inkml:trace>
  <inkml:trace contextRef="#ctx0" brushRef="#br0" timeOffset="130261.791">4828 6544 219 0,'-5'-5'314'0,"0"0"0"0,0 0 7 16,-2 3-14-16,3 1-10 0,-2 0-3 15,6 1-32-15,-17 7-12 0,8 0-13 0,1 3-3 0,-5 4-16 16,0 6-11-16,3 4-5 0,0 5-13 0,-3-2-11 15,4 4-5-15,-1 3-11 0,-1 12-7 0,3-10-12 16,-2 8-13-16,2 3-5 0,4-14-12 0,-1 3-10 16,4-1-8-16,2-2-8 0,2 0-10 0,0-1-8 15,4 1-7-15,5-6-5 0,-1 2-6 0,3 0-3 16,2-4-9-16,6-1-6 0,-1-4-22 0,2-3-31 16,0-1-29-16,3-3-40 0,5-4-43 0,-2-2-50 15,3-5-40-15,3 1-57 0,-3-8-61 0,5-2-77 16,1-5-933-16,11-8 450 0,-5-5 300 0</inkml:trace>
  <inkml:trace contextRef="#ctx0" brushRef="#br0" timeOffset="130627.055">6240 5803 242 0,'0'-7'326'16,"3"0"-33"-16,-2-1-25 0,3 3-20 0,5-1-15 0,0 0 0 16,10 1-19-16,2 4 4 0,-1 2-11 0,11 2-8 15,-2 6-14-15,3 1-6 0,0 5-8 16,1 2-9-16,-1 0-10 0,-3 2-5 0,1 3-13 0,-3 0-9 15,0 2 2-15,-3 1-10 0,-4 1 0 0,2 1 2 16,-4 2-2-16,-4-3 0 0,-4 3-9 0,-2 1-9 16,1-3-2-16,-4-1-9 0,-5 3-3 0,-1 0-9 15,-3-3-7-15,-5 1-7 0,2 0-6 0,0 0-3 16,-6-1-7-16,3-3-16 0,-3 0-38 0,0-6-46 16,3 0-68-16,-3-1-61 0,0-3-72 0,3-1-83 15,-5-2-102-15,5-6-933 0,-2 2 457 0,2-5 306 16</inkml:trace>
  <inkml:trace contextRef="#ctx0" brushRef="#br0" timeOffset="131034.07">7112 5592 377 0,'-4'-6'367'16,"4"3"-8"-16,-2-2 16 0,0 1-22 0,1 0-12 15,1-1-12-15,0 5-25 0,0-6-26 0,0 6-30 16,1-5-23-16,3 5-17 0,1-2-15 0,4 2-14 0,1 0-13 15,2 1-10-15,3 0-9 0,3 4-6 0,0 2-6 16,1-2 0-16,-1 7-3 0,6-2-5 0,-1 5-5 16,0 1-5-16,-6-4-9 0,-1 1-9 15,1 1-7-15,0 0-7 0,-3-1-2 0,1 1-11 0,-2-1-4 16,3 2-8-16,-1-4-5 0,1 4-4 0,-2-3 0 16,0-1-12-16,0 2-3 0,-5-5-1 0,4 3-4 15,-4-5-6-15,0 3-5 0,1 0-18 0,-2-3-29 16,-2 3-40-16,-2-4-53 0,1-1-61 0,3 1-54 15,-7-1-38-15,3 0-41 0,-3-2-41 0,-1-2-64 16,0 0-1094-16,0 0 505 0,0 0 336 0</inkml:trace>
  <inkml:trace contextRef="#ctx0" brushRef="#br0" timeOffset="131394.116">7567 5245 25 0,'-8'-3'408'16,"3"1"-25"-16,1-2-21 0,-1 1-6 0,0 2-12 15,5 1-17-15,-12 1-15 0,7 4-17 0,1 3 0 16,-3 9-6-16,1 11-7 0,-1 3-7 0,2 1-12 16,1 16-8-16,-2-2-10 0,-2 5-10 0,4 2-4 0,0-1-9 15,2-2-3-15,-1 3 1 0,2-3 2 0,0-3-11 16,-3 1-4-16,1 0-3 0,-6 7 7 15,0 4 6-15,-3-9-6 0,-1-3-17 0,4-13-8 16,2 2-15-16,-1-5-15 0,0 1-8 0,-1-1-138 0,-1 1-10 16,5-3 0-16,-4-2 0 0,2-2 0 0,2 0 0 15,-1-10 0-15,2-1 0 0,2-4 0 0,-1-1 0 16,3-1 0-16,-3-3 0 0,2 2 0 0,1-4 0 16,0 1 0-16,-3-1 0 0,3-3 0 0,0 5 0 15,0-5 0-15,0 0 0 0,0 0 0 0,0 0 0 16,0 0-181-16,3-15-343 0,1 5-121 0,-7-2-1636 15,2 1 761-15,-3-7 506 0</inkml:trace>
  <inkml:trace contextRef="#ctx0" brushRef="#br0" timeOffset="133231.188">8468 11897 13 0,'-3'-5'242'0,"2"0"-11"0,-2 0-9 0,2 0-7 16,0 0-12-16,-2 0-7 0,3 1-11 0,0-4-15 15,0 7-7-15,0-5-7 0,0 1 1 0,0 1-7 0,0-1-5 16,3 0-2-16,-3-1-3 0,1 3 6 0,0-1 15 16,-1 4 10-16,3-7 7 0,-3 2 4 15,0 5-2-15,1-3 4 0,-1 3-2 0,0-5-1 0,0 5 2 16,0 0-11-16,0-5-6 0,0 5-11 0,-1-5-6 16,1 5-8-16,0-3-4 0,0 3-11 0,0 0-6 15,-4-3-4-15,4 3-10 0,0 0-5 0,0 0-6 16,0 0-11-16,0 0-3 0,-1-5-11 0,1 5-2 15,0 0-15-15,0 0-4 0,0 0-10 0,0 0-2 16,0 0-5-16,0 0 5 0,1 16-11 0,-1-5 3 16,0 6 0-16,4 1-1 0,-3 8 2 0,3 2 4 15,-1 0 0-15,3 1 5 0,1 4 0 0,1-1-3 16,1 2 1-16,-1-1-3 0,5 1 1 0,-2-2 3 16,3-2-6-16,-2 4-1 0,1-3 0 0,2-2-9 0,-4-2 2 15,5-2-1-15,-5 0 5 0,2-8 3 16,-3-1-14-16,-1-1-2 0,1-2-1 0,-3-2 1 15,-1-4-5-15,1 0 4 0,-5-1-7 0,2-2 6 16,1 1 1-16,-1 1 2 0,-3-5-1 0,3 2-2 0,-2-1-2 16,-2-2 1-16,2 3 5 0,-2-3-3 15,0 0-2-15,0 0-26 0,0 0-45 0,0 0-47 16,0 0-32-16,-13-14-54 0,7 8-70 0,-2 1-55 0,-1 0-51 16,-1-2-47-16,1 1-49 0,1 0-1269 0,-1-1 577 15,0-2 386-15</inkml:trace>
  <inkml:trace contextRef="#ctx0" brushRef="#br0" timeOffset="133712.401">8877 11897 236 0,'0'0'232'0,"0"0"-6"0,0 0-8 16,0 0-4-16,0 0-5 0,1-4-2 0,-1 4 6 15,0 0 1-15,0 0 1 0,0 0 14 0,0 0 19 16,5-2-5-16,-5 2 21 0,0 0-6 0,0 0 3 16,1-4-1-16,-1 4-3 0,0 0-16 0,0 0-16 15,-1-10-15-15,-2 5-11 0,3 0-6 0,0-2-11 16,0 2-3-16,0-3-4 0,0-2-17 0,0 3 3 0,-2-3-17 16,4-1 0-16,-2-1-16 0,0 1-9 15,0 0-10-15,0 1-4 0,-2 0-9 0,2 1-13 16,0-1-2-16,0 3-19 0,0 0 2 0,0 2-4 15,0 0-12-15,0 1-7 0,0 1-1 0,0 3-14 0,0-5-20 16,0 5-36-16,0 0-27 0,0 0-27 0,0 0-33 16,-4 12-43-16,4-2-73 0,0 3-54 0,3 3-55 15,-2 2-39-15,5 7-50 0,-2-5-58 0,5 4-1135 16,0 2 540-16,1 1 362 0</inkml:trace>
  <inkml:trace contextRef="#ctx0" brushRef="#br0" timeOffset="134017.711">9247 12301 59 0,'0'0'267'0,"1"4"-13"0,-1-4-18 0,0 0-10 15,0 0-13-15,0 0-5 0,4 0-7 0,-4 0-3 16,0 5-7-16,0-5-1 0,0 0-3 0,0 0 3 15,0 0 2-15,0 0 6 0,0 0 12 0,0 0 9 16,0 0 13-16,0 0 6 0,0 0 3 0,0 0 0 16,0 0 2-16,0 0-8 0,0 0-11 0,0 0-12 15,0 0-16-15,0 0-24 0,0 0-14 0,0 0-16 16,-2-14-7-16,-1 9-23 0,0 0-9 0,1-5-13 16,-3 6-11-16,1-4-19 0,-2 2-37 0,-1 0-39 15,1 1-43-15,-3-1-50 0,1 1-44 0,3 2-54 0,0 0-56 16,-1 1-51-16,2 1-60 0,0-1-61 0,-1 0-1114 15,5 2 517-15,0 0 344 0</inkml:trace>
  <inkml:trace contextRef="#ctx0" brushRef="#br0" timeOffset="134677.543">9421 11673 117 0,'-1'-4'327'16,"-2"2"0"-16,2-6-9 0,-2 3 11 0,1 3-27 15,0-3-16-15,1 2-13 0,1 3-19 0,-1-4-28 16,1 4-21-16,0 0-15 0,0 0-7 0,0 0 0 15,0 0 10-15,14 13 9 0,-4-4 3 0,2 4-2 16,-1 1 4-16,8 9 6 0,0-3 19 0,2 4-2 16,-2 0-7-16,4 1 3 0,-2 1-7 0,-1 3-7 15,0-2-5-15,-2 0-10 0,2-3-9 0,-3 4-18 16,0-3-2-16,-3 2-12 0,-1-6-3 0,-2 1-21 16,2 2-6-16,-4-7-22 0,-1 0-8 0,2 0 0 15,-5-5-14-15,4 2-5 0,-5-1-4 0,1-3-11 16,0 1-43-16,1-3-19 0,-3 2 0 0,0-5 0 0,-1 1 0 15,-1-1-30-15,1 2-115 0,-2 0-61 0,-2-1-70 16,0-1-66-16,-5 4-72 0,-4-2-71 0,2-2-76 16,-6 1-1351-16,-3 0 638 0,-4-1 424 15</inkml:trace>
  <inkml:trace contextRef="#ctx0" brushRef="#br0" timeOffset="135210.54">7871 11993 2166 0,'-5'-5'61'0,"0"0"12"0,-3-2-11 0,1 4-6 15,-3-1 11-15,-1 4 9 0,-3 0 15 0,5 2 6 16,-4 2-1-16,0 2 7 0,1 4 8 16,-1 3 12-16,-3 8 12 0,5 5 10 0,-3-4-9 15,5 6 7-15,4 1-3 0,-1 9 0 0,-1-3 10 0,3-1-4 16,3 15-5-16,4-1 3 0,-5 0-2 16,5 0 0-16,1-2-5 0,0-8-8 0,3 7-10 15,2-11-7-15,-1 0-8 0,2 0-8 0,4 2-9 16,-4-5-7-16,6-1-7 0,-1 1-8 0,7-2-4 0,-2-2-7 15,5-1-4-15,0-1-11 0,2 0 4 0,2-2-11 16,-1-1-10-16,4-1-24 0,3-6-28 0,-3 0-50 16,5-3-59-16,1-3-58 0,0-1-69 0,2-4-64 15,15-1-77-15,-18-2-1173 0,17-6 526 0,-2-3 352 16</inkml:trace>
  <inkml:trace contextRef="#ctx0" brushRef="#br0" timeOffset="135775.462">9845 11208 238 0,'-1'-8'362'0,"0"5"-25"15,1-2-20-15,0 0-26 0,0 5-24 0,4-7-8 0,0 7-1 16,-4 0 4-16,19 0-12 0,-2 5-14 16,1 3 3-16,13 0-3 0,1 5-3 0,4 2-12 15,11 2-7-15,-15-1-14 0,1 1-8 0,13 5-7 0,-14-1-10 16,1-2-3-16,10 7-7 0,-12-4-6 0,0-1-9 15,6 11-5-15,-10-9-9 0,1 2-5 0,-4 2-10 16,1-6-5-16,-5 4-9 0,1-3-5 0,-2 1-7 16,-4 2-5-16,-5-3-6 0,-1 7-7 0,-5 0 0 15,-4-2-4-15,-3 2-10 0,-3 0-4 0,-3-1-4 16,-4 1-9-16,2 1-5 0,-7-2 1 0,1-3-2 16,-2 2-15-16,-1-1-8 0,-1 1-26 0,-3-6-27 15,-3 4-26-15,3-4-57 0,-2-3-60 0,3-1-62 16,-1-1-73-16,1-2-64 0,4-6-72 0,2-1-1408 15,2-2 620-15,2-5 412 0</inkml:trace>
  <inkml:trace contextRef="#ctx0" brushRef="#br0" timeOffset="136242.048">11380 11168 53 0,'-7'-7'383'0,"0"-1"-5"16,2 3-15-16,0 1 21 0,1 0 6 0,-1 0-10 15,2 2-18-15,0-2-24 0,1 1-31 0,2 3-27 16,0 0-15-16,0 0-7 0,0 0-3 0,15 1-11 16,-3 2-7-16,7 2-2 0,1 2-6 0,11 1-13 15,-3 3-13-15,4-1-11 0,0 0-9 0,3 2-13 16,-3-2-13-16,1 3-4 0,5-4-13 0,-1 0-7 15,-1 3-5-15,1-2-15 0,-5-2-7 0,4-1-17 0,-3 2-1 16,-1-1-15-16,-1 0-3 0,-3-2-3 0,-1 1-21 16,-6-2 7-16,0-1 8 0,-3 1-16 0,-1 1-17 15,0-1-13-15,-3 0-38 0,-5-3-33 16,0 3-46-16,0-5-48 0,-4 3-52 0,0-2-60 0,-1 2-42 16,0-2-42-16,-3 4-31 0,-1-5-58 0,0 0-76 15,0 0-1191-15,0 0 568 0,-15-1 378 0</inkml:trace>
  <inkml:trace contextRef="#ctx0" brushRef="#br0" timeOffset="136692.881">11800 10676 43 0,'-1'-2'233'0,"-2"-3"-8"0,1 4 3 16,2 1-7-16,-9-6 0 0,9 6-7 0,-5-1-5 0,5 1-9 16,0 0 2-16,0 0-3 0,-9 4 11 0,6 0 0 15,-1 1 2-15,-1 2 7 0,-1 4-2 0,3-2 3 16,-3 7 10-16,0 9-1 0,-2 1 4 0,4 2 6 15,-1-2-5-15,0 5-5 0,0-2 1 0,-2 8-1 16,1 13-4-16,-3-2-6 0,4 2 0 0,-3 1-1 16,-2-5 0-16,5 4-11 0,-4 3-7 0,-5-5-4 15,4 4-4-15,-1-4-9 0,-2 5-4 0,2-3-4 16,1 0-12-16,-1-3-9 0,2-12-47 0,2 0-107 16,0-1 0-16,2 1 0 0,-3-3 0 0,3-2 0 0,-1 0 0 15,3-4 0-15,-2-7 0 0,2-1 0 16,3-3 0-16,-1-3 0 0,0-1 0 0,1-4 0 15,-3 1 0-15,3-1 0 0,0-3 0 0,0 2 0 0,0-2 0 16,0-1 0-16,0-3 0 0,0 0 0 0,0 0 0 16,0 0 0-16,0 0-207 0,-14-14-2455 0,4 4 888 15,-7-9 590-15</inkml:trace>
  <inkml:trace contextRef="#ctx0" brushRef="#br0" timeOffset="139548.809">4983 13555 98 0,'3'-1'110'0,"-3"1"-6"0,1-7-5 0,-1 7-1 16,0-5-5-16,0 5 2 0,-4-5 1 0,0 1-5 15,-1 3 6-15,0-3 3 0,-4 1-3 0,0-1 2 16,-2 1-3-16,-6 1-6 0,-5-1-3 0,0 1-5 16,-6-1-5-16,-1 2-2 0,0 2 6 0,-2-2-7 15,-1 1-3-15,-4 0-6 0,-1 0 0 0,1 0-9 16,-1 1 3-16,-1 2 2 0,-16-1-5 0,17 2 4 15,1-1-8-15,-2 0 1 0,4 2-1 0,-2-1 2 16,4 3-3-16,1-2-4 0,1 1 5 0,7-2 4 16,-5 1 0-16,7 2 1 0,1-2 8 0,-1 1-14 0,6 0-2 15,-2 0 0-15,7 2-4 0,-4-1-6 16,5 1-3-16,-1 2-1 0,3 0-4 0,0 2-1 16,-1 2-1-16,3 3 1 0,2 2-1 0,-1 0-1 0,2 6 0 15,3 4 1-15,-3 0-1 0,3 0 2 0,1 3-4 16,-2 1 8-16,7 3-4 0,-7 10-3 0,2-12 3 15,5 11 1-15,-4-10-5 0,3 12 5 0,-4-12-1 16,5 14-2-16,-3-14 8 0,-1 0-4 0,4 11-4 16,-5-11 2-16,1 12 0 0,2-1 0 0,0-12-2 15,4 14 3-15,-8-13 2 0,7 12 2 0,-3-1-1 16,4-12 2-16,-4 13-5 0,3-11 9 0,-3 12 0 16,3-1 13-16,-2 0 0 0,-1-12 3 0,3 11 3 15,-3-13-2-15,4 3-7 0,-4 0-3 0,-1 0-4 16,1 10 4-16,-1-11-3 0,-3 15 3 0,3-4 0 15,0-10-6-15,-1 11 1 0,-1-11 0 0,-1 13-3 16,2 2 31-16,-3-3-4 0,0 1-3 0,0 4 1 16,0-4-3-16,-2 1-3 0,2 1 3 0,-1-1-5 15,-2-5-5-15,-2 2-2 0,2 0-2 0,1 3 2 16,4 1-3-16,-7-1-5 0,2-1-1 0,0 0-1 16,2 2-28-16,-5 2 4 0,3 0-2 0,-2-1 5 15,4 0 2-15,1-4-5 0,-7 1 3 0,5-3 0 16,-2 4-5-16,4-3 5 0,-4 3-1 0,3-1-3 15,2 2 1-15,-1-4-2 0,0 0-3 0,0-1 20 16,4-8-5-16,0 9-7 0,1-1 3 0,3 2-1 16,-2-5-4-16,0 3-1 0,2 0 1 0,-7-10-5 15,4 0 0-15,-2-1-3 0,2 11-1 0,-1 4-1 16,0-3 1-16,0-2-3 0,1-11-14 0,-3 0 0 16,3 0 3-16,3 12 1 0,-5-11-3 0,3-2 3 15,-1 2 0-15,4-4 1 0,-4 2-3 0,-1-3 3 16,2 1-1-16,-2-2 4 0,1-3-4 0,2-1 1 15,-4-1 2-15,4-5-3 0,-4 0 3 0,3 2 2 16,-1-2-2-16,4-1 2 0,-3 1 3 16,2-2-8-16,0 0 3 0,-1 0 0 0,1 0 2 15,0-3-3-15,-3 2 3 0,1-4-2 0,-6-12 1 0,13 21-1 16,-5-6 0-16,0-1 1 0,1-1 1 0,-9-13-1 16,15 19-2-16,-4-9 5 0,2 1-1 0,2-1 5 15,3 0 4-15,5-1-2 0,0-1 1 16,5-2 2-16,3 0-4 0,2-4 2 0,2 2-3 0,2-2-13 15,-2-2-25-15,6-3-45 0,18-3-47 16,-5-5-67-16,6 4-69 0,-4-3-69 0,32-12-81 16,-23 10-1243-16,30-19 552 0,-4 0 368 0</inkml:trace>
  <inkml:trace contextRef="#ctx0" brushRef="#br0" timeOffset="141826.019">30952 12818 51 0,'30'-4'97'0,"0"1"-3"0,-4 1-4 15,4-1 6-15,-2 1-2 0,-7-2-7 0,7 2-4 16,-5 0-10-16,5-1-5 0,-1 2 8 0,-5 0-6 16,0 1 3-16,1-2-3 0,3 2-7 0,-7 0 2 15,0 0 5-15,2 0-6 0,-8-2 1 0,1 2-2 16,0 0-2-16,-3 0-4 0,1 0 0 0,0 0 1 15,-1 0-4-15,3 0-4 0,-3 0-4 0,1 2-5 16,-3-2 2-16,-1 0-7 0,-3 0-3 0,3 2 2 16,-2-1-1-16,-1 1 3 0,-1 2 2 0,1 2-6 15,-1-4-4-15,1 3 3 0,-2-1 3 0,0 3 2 0,1 1 1 16,0 2-5-16,-3 0 6 0,3 1 4 0,-4-1-2 16,3 6 2-16,-2 1-4 0,-2 0 4 0,0 3-3 15,-1-2 1-15,-2 8-5 0,2-5 0 16,-5 4 5-16,4 2 1 0,-1 2-7 0,-4-3 1 0,3 3 6 15,0 0 3-15,0-1 0 0,2 5-1 0,-1-1-2 16,-3 1-6-16,3 1 2 0,-1-2 4 0,1 1-8 16,1 1 0-16,-2-3 0 0,3-1-4 0,-2 1 2 15,0 1-1-15,2-2 4 0,0 2-2 0,-3-2-3 16,4-1 1-16,-2 1-3 0,1 3 3 0,-2 0-3 16,-4 1 1-16,3-6-1 0,0 3 0 0,-3 2-7 15,-2-3 6-15,-3 4-2 0,0-4-2 0,2 3-1 16,-2-3 1-16,-3 2 1 0,3 1-2 0,-4-2 0 15,4-1-4-15,1 4 9 0,2-4 0 0,-8 1-3 16,-3 12 0-16,6-11-5 0,1-3 19 0,-3 3-22 16,1-1 0-16,-5 11 8 0,6 3-2 0,-1 1-1 15,5-10 3-15,1 0-6 0,3-3-2 0,-2 12 0 16,3-9-5-16,1-2-3 0,-1 1 4 0,-2 2-7 16,3-3 1-16,1-2 4 0,-1 3-2 0,-3 11-2 15,4-10 0-15,-1 9-1 0,5-10 6 0,-1 0-5 16,0 2 1-16,1 11-4 0,-2 6-3 0,-3-4-1 15,3-2 6-15,0-1 0 0,-5 2-1 0,3 1-2 16,-4-1-2-16,-1 1 6 0,-1-5-3 0,-3 1 0 16,4-2 2-16,-1-10-2 0,-8 11-3 0,6-11 0 15,1 12 4-15,1-15-2 0,-1 5-2 0,-1 10 3 16,-2-2-3-16,5-11 16 0,3 2-18 0,-7 10 6 16,0-13-3-16,4 2-1 0,-5 1 0 0,4-3 1 15,-2 0-6-15,2-1 41 0,1 1 4 0,-2 0-5 16,3-3-2-16,-5 0-9 0,5-2 4 0,0 0-7 0,1 0 5 15,-2-3-1-15,3 3-7 0,1-8 4 16,-3 5-3-16,2 0-1 0,-1-4 0 0,0 4 5 16,0-6-3-16,1 10 3 0,-1 0 3 0,1 0-3 15,0-2 10-15,-2-2-9 0,2 3 4 0,1-6-2 16,-1-3-2-16,1-1 6 0,0 2-5 0,0 0-2 16,0 1 4-16,0 2-31 0,-2-3-2 0,5 0 9 15,-3 1-2-15,-2-1 11 0,6 0-8 0,-3 0 6 16,3-1 3-16,-3 6-11 0,3-5 17 0,-3 1-1 15,0-2-2-15,2-2 3 0,-1 1-6 0,2 1 2 0,-2-1 6 16,0 1 8-16,1 1-7 0,0-2 6 16,0-3-2-16,1 1 0 0,2-3 2 0,-1 4-1 0,0 1 0 15,-3-2 0-15,1 0-3 0,2 2 2 0,0 0 2 16,0 0-2-16,0-1-4 0,0-3 3 0,2 4-4 16,-2-2 1-16,0 3 1 0,2-6 2 0,-2 6-2 15,0 1 2-15,0-2 0 0,0-3 16 16,-2-2 4-16,2 5-1 0,-2 0-6 0,2-3-3 0,0 0-4 15,0 2 5-15,0 1-6 0,0-3 4 16,-2 3-5-16,2-5-1 0,-2 0-5 0,4 1-2 0,-2 0-6 16,2-2 2-16,-2 1 0 0,0 0-5 0,-4 0 6 15,4 0-1-15,2 0-2 0,-4 0 1 0,-3-1-1 16,5-2-18-16,-3 0-3 0,1 3 2 0,2 0 1 16,-5-3 3-16,4 0-1 0,1-9 1 0,0 0-2 15,-9 22-1-15,9-22 5 0,0 0-1 16,-7 16-1-16,7-16 0 0,0 0 0 0,-7 12 3 0,7-12 0 15,0 0 0-15,0 0 5 0,-10 18 0 0,10-18 3 16,0 0-7-16,0 0 1 0,-8 11 2 0,8-11 1 16,0 0-2-16,0 0-1 0,0 0 1 15,0 0-4-15,0 0 3 0,0 0 0 0,0 0 1 16,0 0-3-16,0 0 3 0,0 0 2 0,0 0 1 16,0 0-1-16,0 0-5 0,-14 10 3 0,14-10-2 0,0 0-1 15,0 0-1-15,0 0 4 0,0 0-5 0,-46-5 3 16,46 5 1-16,-49 0-3 0,20 1 0 0,-4 0 4 15,-3 3-7-15,-1-3 5 0,-4 2-13 0,-9-3-27 16,9 0-45-16,-11 0-63 0,12-3-83 16,-10 2-100-16,-5-5-116 0,4-6-1368 0,1 2 603 15,-6-7 402-15</inkml:trace>
  <inkml:trace contextRef="#ctx0" brushRef="#br0" timeOffset="143475.997">1653 5519 107 0,'0'-6'223'0,"0"-1"-21"0,-4 3-19 0,4 4-20 16,0-4-17-16,0 4-9 0,4-2-9 0,-4 2 7 15,9 5 0-15,-3 0-3 0,6 2 10 0,3 5-3 16,8 5 2-16,-2 6-2 0,2-2-4 0,1 1-6 16,-1-1-7-16,0 4-5 0,0-1-2 0,-1 2-10 15,1-2-9-15,-3 1 0 0,-1-3-6 0,3-1-4 16,-4-1-3-16,-3-5-9 0,-2 1-4 0,2-1-5 15,-2-3-1-15,0 0 7 0,1 1-5 0,-4-7 12 16,5 2-10-16,-2-4 2 0,5-1 11 0,5-6 11 16,-2 0-3-16,11-11 9 0,13-12 3 0,5-3-4 15,23-23-13-15,0-5 13 0,1-1-9 0,4-5-6 16,3 2-1-16,-1-4-10 0,-2 12-7 0,-4-8-1 16,-1 11-4-16,4-4-6 0,-22 21-3 0,1-1 0 15,-1 3 0-15,-3 1-8 0,-4 7-3 0,-15 2-4 16,-1 5 1-16,-3 1-11 0,-1 1 0 0,-2 2-2 15,-8 5 0-15,-7 1-4 0,1 0 2 0,-1 0-6 16,-3 2 0-16,-2 0-1 0,-1 1-3 0,2 1-3 16,-4 1-16-16,-3 1-15 0,7-3-13 0,-7 3-43 15,0 0-53-15,0 0-63 0,0 0-47 0,-22 4-49 16,8 6-42-16,-10 5-37 0,0 5-43 0,-6 2-832 16,-6 11 415-16,-1 1 278 0</inkml:trace>
  <inkml:trace contextRef="#ctx0" brushRef="#br0" timeOffset="144526.125">1244 11182 222 0,'-4'-4'227'0,"-1"-6"-3"0,1 4-13 16,-1 1-13-16,4 1-15 0,-3-1-24 0,3 1-12 15,-2 2-19-15,3 2-9 0,0 0-8 0,0 0-1 16,0 0 1-16,0 0 0 0,0 0 2 0,25 5 7 16,-14 3 0-16,2 2 2 0,1 4-4 0,-3-1-3 15,6 6-7-15,2 0-4 0,-1 2-11 0,0-3 0 16,-4-2-3-16,4 2-4 0,1 4-3 0,-1-1-3 15,2 0-4-15,-3-3-8 0,-3-1-4 0,3 4-5 16,-2-5 0-16,-3-1-10 0,3-1-3 0,-2-3-5 16,-3-3-5-16,-1 2-3 0,-2-4-1 15,3-1 3-15,2 1 5 0,-2-3 19 0,4-6-7 0,3-2 8 16,7-7 12-16,7-5 13 0,14-12 11 0,3-12 3 16,23-27-6-16,3-1-2 0,0-7-6 0,5-9-6 15,9-2-6-15,3-7 0 0,6 2-4 0,7 0-2 16,-1 5-6-16,1 4-4 0,-1 0-2 0,-3 7-4 15,-6 2 2-15,-4 7-7 0,-7 2 1 0,-4 14 2 16,-1 7-3-16,-29 11 5 0,0 5-7 0,0 0-1 16,-16 11-2-16,0-1-2 0,-3 1-5 0,-3 3 2 15,-9 6-5-15,-1-1-2 0,-5 5-4 0,-2 0-2 16,-4 1-1-16,1-2-2 0,-1 3-1 0,-2-3-2 16,-4 5 1-16,9-1-5 0,-9 1 1 0,5-4-9 15,-5 4-26-15,0 0-39 0,4-5-52 0,-4 5-69 16,0 0-83-16,0 0-74 0,0 0-115 0,0 0-1234 15,0 0 563-15,-28 10 374 0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1290.03943" units="1/cm"/>
          <inkml:channelProperty channel="Y" name="resolution" value="2064.7133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1-25T11:20:27.39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7043 3970 73 0,'-13'-15'219'0,"-1"-1"-9"0,1 2-11 0,-2-1-11 15,-3-3 2-15,0 6 3 0,-1-5-1 0,1 4-1 16,-1 4-8-16,-8-2 2 0,0 3-7 0,-3 0-13 15,2 4-14-15,-7 8-6 0,3 2-16 0,-1 3 0 16,-13 11-8-16,1 6-2 0,2 5-2 0,-2 7-10 16,4 5-3-16,-10 21-12 0,14-15-1 0,2 1-6 15,-13 23 10-15,20-21-27 0,-2 5-1 0,-3 21-9 16,15-21-11-16,6 2 1 0,1-1-4 0,6-2-8 16,5 2-5-16,3-4-2 0,6-1 0 0,7-1-3 15,3-3-7-15,7-4 6 0,2-5-6 0,4-2-7 16,5-6 1-16,4-1-9 0,8-3 25 0,-1-7-15 15,3-7 0-15,3-1-8 0,3-4 9 0,3-4-17 16,3-6-3-16,6-7-7 0,-6-5 1 0,-1-1 0 16,2-7-6-16,-3-4-6 0,-2-2-2 0,-4-5 5 15,-5-3-3-15,1-3 4 0,-10-2 4 0,4-3-3 16,-12-4 6-16,-5-1 1 0,-5-1-1 0,-4-4 1 16,-5-2-1-16,-1 2 4 0,-3 3 28 0,-1 0-10 15,-9 13 17-15,0 2 13 0,0 3 12 0,-2 6 36 16,-5 0 10-16,4 9 8 0,-1 5 17 0,1 1 3 0,1 5-7 15,0-1-7-15,0 3-19 0,0 1-10 16,2 3-8-16,0 0-11 0,-5 15-7 0,3 2-3 16,2 8-4-16,-7 5-5 0,9 4-6 0,-1 2-2 15,5 13-2-15,1 2-2 0,0-2-5 0,-3-3 0 0,3 2-4 16,0-12 2-16,-6 9-4 0,8 0-3 16,1 1-1-16,-2-11-3 0,0 10 0 0,1-12-2 0,-1-1 0 15,-2-4-2-15,-1 0-3 0,0-1 5 16,-1-8-8-16,0-3-5 0,-1-4-1 0,-1-2 0 0,1-6 3 15,-1 2 7-15,-4-1-1 0,2-5-6 0,0 0 2 16,-3-15-1-16,3-4-5 0,-1-10 1 0,-7-5 1 16,8-17-2-16,-4-4 6 0,2-3-7 15,2-25-1-15,0 25-1 0,1-29 1 0,-1 4 1 0,0 25-1 16,1 1 2-16,3-1-3 0,-1 1 2 0,2 5-1 16,6 4 2-16,-7 15-1 0,2 2 1 0,-2 4-2 15,2 8-1-15,1 2 1 0,-2 2-2 0,-1 7-4 16,2-2 0-16,1 2 0 0,2 1 1 0,0 2 2 15,2 2 1-15,2 3 1 0,1 0-2 0,5 8 0 16,-5 0 4-16,2 4-1 0,3 11-1 0,-5 0 0 16,-4 3 7-16,-3 5-1 0,-1 1-1 0,-1 0 0 15,-9 4 0-15,-3 12-3 0,0-14-3 0,-6 12 3 16,-2 1 0-16,0 0-8 0,2-13-6 0,-4 10-5 16,1-15-1-16,0 2-6 0,2-5 11 0,-1 3-5 15,-2-6 0-15,1-3 8 0,3-4-3 0,0-3-1 16,4-4 9-16,-5-1 2 0,5-2 1 0,0-1 3 15,4-1 5-15,1 0-2 0,-1-2 3 0,0 0-1 16,5-2 1-16,-8 0 2 0,8 0-1 0,-8 2-1 16,8-2-5-16,-6 1-2 0,6-1-1 0,0 0-2 15,0 0 1-15,0 0-3 0,-1 4 4 0,1-4 0 16,10 5 0-16,0-2 6 0,2 1-2 0,2 3-5 16,0 3 1-16,5-3 3 0,4 5-1 0,-4-4 1 15,6 5 6-15,3 0-3 0,-1-3 0 0,-2 3 0 0,2 2 0 16,0-2-3-16,1 0-2 0,1 0-7 0,-4 3-19 15,-1-3-33-15,0 0-22 0,-2 1-38 16,2-3-28-16,-5 0-38 0,7 4-29 0,-12-5-34 16,5 0-44-16,-2-2-55 0,-5-2-929 0,1-4 427 0,5-3 284 15</inkml:trace>
  <inkml:trace contextRef="#ctx0" brushRef="#br0" timeOffset="333.023">8878 4355 45 0,'10'-1'393'0,"-2"1"-41"0,0-2-39 16,-2 1-40-16,0 1-22 0,1-1-26 16,-7 1-24-16,14 0-24 0,-8-1-15 0,2 1-32 15,-8 0-35-15,11 0-39 0,-6 2-35 0,0 2-32 16,-1 0-33-16,-4 4-43 0,0 5-41 0,-5 5-24 15,-5 6-20-15,-5 0-19 0,-7 8 24 0,-1-1 28 16,-5 7 54-16,6-10 42 0,-4 0 37 0,2-3 41 16,0-2 41-16,4-1 24 0,5-7 27 0,5-3 14 15,3-1 0-15,0-2 0 0,5-2 3 0,2 0 2 16,3-2 5-16,9-1-1 0,2-2-2 0,13-1-4 0,6-1-16 16,19-7-2-16,2-4-13 0,0-3-20 15,5-3-10-15,26-14-34 0,1 2-43 0,-27 11-64 16,-2 1-93-16,6-1-100 0,-7-5-834 0,-1-4 363 15,-4-1 240-15</inkml:trace>
  <inkml:trace contextRef="#ctx0" brushRef="#br0" timeOffset="1215.181">12179 2813 133 0,'0'-24'252'0,"-7"5"-19"16,2 2-23-16,-3 2-2 0,-4-2-10 15,-4 2-5-15,-7 1 3 0,-5 3 1 0,-5 3-3 16,0 5-3-16,-8 3-2 0,-8 7 1 0,-4 3 0 16,2 5 3-16,2 3-4 0,3 3-17 0,1 5-13 15,4 3 0-15,12-4-21 0,-6 10 2 0,6 7-16 16,7 3-14-16,3 1-15 0,6 3-7 0,3 0-1 0,10-2-15 15,4 0-5-15,6 2-17 0,3-2 3 16,5 1-4-16,7-9-4 0,-2-10-9 0,4-2-5 16,15 4-3-16,3-5-11 0,0-3-3 0,-8-9-5 15,12 0-26-15,2-5-9 0,1-4-16 0,3-5-8 16,-3-5-6-16,5-5-4 0,-4-6 8 0,3-2-11 0,-7-4 7 16,2-7 2-16,-5-3 5 0,-5-1 1 0,-1-5 2 15,-6-2 1-15,-2-4 13 0,-4-1-4 16,-1-3 5-16,-7-1 5 0,1-5 9 0,-7 1 1 15,-4 0 8-15,-1 5 0 0,-5 14 26 0,1 2 11 16,-5 6 16-16,4 7 17 0,-2 2 17 0,0 7 16 16,-5 0-4-16,2 3-5 0,1 0-12 0,1 2-12 0,0 4 0 15,-1 1-9-15,0 0-3 0,2 16-4 16,-2 0-2-16,1 3 1 0,0 8-6 0,2 2 2 16,-2 5-9-16,3 13 3 0,-4-12-2 0,0 14-1 15,2-15-6-15,-2 15-1 0,0-14-5 0,3 11-1 16,0-12-2-16,-1 1 0 0,-1-2-6 0,2-3-6 0,1-2-7 15,1-1-14-15,-1-10-2 0,1-3-2 16,0-6-8-16,-3 2 6 0,1-6 8 0,0 3 6 16,-2-5-1-16,-1-2-1 0,0 0 4 0,10-14 2 15,-4-3-2-15,-2-10 1 0,1-3 10 0,-1-3-13 16,1-13-3-16,1-2 8 0,1-5-1 0,-2-7 3 16,0-21 0-16,2 24-5 0,-2-1 4 0,6-1-1 15,2 2 6-15,1 2 5 0,-1 5 2 0,2 4 14 16,-7 16 5-16,1 0 0 0,5 7-2 0,-6 7-1 15,-1 2-3-15,-1 5-10 0,-3 1 5 0,4 3-8 16,-2 3 3-16,1 0-3 0,2 3 2 0,3 4 6 16,2 7 1-16,0 3 2 0,6 7 3 0,-4 2-3 15,2 7 7-15,-2 1 0 0,-2-1 0 0,0 2-9 16,5 11 5-16,-3 1-5 0,-5-11-5 0,5 10 2 16,-2 3 0-16,-1-13-3 0,3 9-2 0,-6-7-29 15,0-6-36-15,1-1-43 0,1-3-43 0,-5 3-53 16,-1 0-51-16,-1-4-68 0,1-8-65 0,-5-5-1054 15,-5 0 477-15,0-2 318 0</inkml:trace>
  <inkml:trace contextRef="#ctx0" brushRef="#br0" timeOffset="1367.296">12575 3244 141 0,'-17'-1'460'0,"3"1"-50"0,6 0-38 15,8 0-43-15,0 0-28 0,0 0-34 0,31-15-23 16,1 4-26-16,19-6-23 0,8 4-22 0,2-1-20 15,28-10-30-15,-28 13-54 0,-3-2-44 0,5-2-46 16,-7 5-48-16,-2 1-60 0,-3 2-67 0,-10 0-71 16,-6 5-667-16,0-1 312 0,-6-2 208 0</inkml:trace>
  <inkml:trace contextRef="#ctx0" brushRef="#br0" timeOffset="1868.514">11248 4521 151 0,'-53'3'367'15,"13"3"-37"-15,7-1-31 0,2 1-25 0,9-1-27 16,7-1-23-16,5-4-27 0,2 2-19 0,8 1-5 15,0-3-13-15,18 3 7 0,10-3 1 0,13-1 8 16,51-3 6-16,10-6 6 0,-1 0-7 0,9-7-5 16,10 0-5-16,2 0-8 0,4-2-12 0,2 2-40 15,-3 0 5-15,-1 2-6 0,-2 3-17 0,-5-2-6 16,-2-3-6-16,-9 3-5 0,-5 2-7 0,-4-3-7 16,-34 10-7-16,-2-4-4 0,-5 0-7 0,-1 1-4 15,-19 4-7-15,-3 0-6 0,-6-1-16 0,-4 1-15 0,-5 4-28 16,-5-2-32-16,-2 0-33 0,-3 2-36 15,-3 1-24-15,-3 2-30 0,-5 3-25 0,-4 2-37 16,-11 12-46-16,-3 1-35 0,-19 10-881 0,-6 3 405 16,-4-1 268-16</inkml:trace>
  <inkml:trace contextRef="#ctx0" brushRef="#br0" timeOffset="2483.883">12356 5088 312 0,'-9'-10'302'16,"-1"3"-31"-16,-2 2-18 0,2 2-16 0,-4 1-10 16,-6 0-15-16,-2 7-4 0,-6 4-6 0,-5 3-2 15,-2 3-8-15,-7 14-1 0,-3 2 1 0,-1 5-7 16,4 4 2-16,5 3-9 0,-1 4-5 0,2-4-13 15,4 2-10-15,5 1-10 0,7 2 0 0,2-2-17 16,5 0-7-16,3-11-8 0,3-2-8 0,5-1-3 16,-2 0-13-16,8-4-7 0,4 1-5 0,0-4-6 15,7-1-7-15,5-3-7 0,-1 1-2 0,8-4-8 16,2-3-5-16,6-2-2 0,3-6-5 0,1-2-8 16,14-3-14-16,1-7-30 0,1-4-38 0,-2-3-47 15,0 0-28-15,-2-7-33 0,-5 0-35 0,0-3-29 16,-14 3-21-16,7-13-20 0,-4-3-5 0,1-5-4 15,-7 0 11-15,1-3 4 0,-4-5 31 0,-4-1 26 0,-5-3 34 16,-2 3 35-16,-2-1 58 0,-7 4 26 16,2 13 35-16,-6 0 45 0,0 4 18 0,-2 3 27 15,-2 1 19-15,1 8 19 0,1 4 32 0,-1 2 10 16,1 1 10-16,-2 2-6 0,0 3-12 0,2-1-14 0,0 3-19 16,0 3-1-16,0 0 5 0,0 0 14 15,5 13 17-15,-1-4 5 0,1 8-1 0,0 9 3 16,0-1 1-16,6 5-7 0,-8 0-12 0,3 2-4 0,0 0 1 15,-1 1-1-15,-1 1-2 0,3-2-8 0,-4 4-7 16,2-4-1-16,-5 1-14 0,4-2-6 0,0 1-8 16,-3-3-7-16,7 0-5 0,-2 0-5 0,-2-3-2 15,4-1-5-15,1-2-8 0,1-5-4 0,1 1-5 16,7-2-2-16,3 1-3 0,3-2-3 0,4-6-3 16,4-1-3-16,1-1 5 0,7-4-9 0,11-3-2 15,4-4-3-15,-18-2-3 0,17-1-3 0,-17 0-11 16,13-5-12-16,-13 5-26 0,-5-3-23 0,-2 4-36 15,0-3-48-15,-2 1-43 0,-9 0-47 0,-6 2-57 16,0 0-65-16,1 2-77 0,-9-1-1114 0,0-1 516 16,-4 2 344-16</inkml:trace>
  <inkml:trace contextRef="#ctx0" brushRef="#br0" timeOffset="3949.265">16587 3168 155 0,'-4'-3'405'0,"0"0"-8"0,4 3-25 0,-5-3-30 16,3 0-20-16,2 3-22 0,0 0-22 0,-6-4-16 16,6 4-26-16,0 0-20 0,0 0-25 0,0-5-29 15,0 5-9-15,0 0-14 0,0 0-18 0,12-1-12 16,-4-1-7-16,2 2-3 0,1 0-21 0,3 0-2 16,-2 0-27-16,-2 0-29 0,4 3-40 0,-5 4-49 15,-1-2-28-15,-3 6-30 0,0 3-36 0,-5 2-25 16,-5 10-24-16,0 3-16 0,-7-2 9 0,2 3 5 15,-8 0 5-15,-1 0 34 0,-3-2 18 0,-1 4 19 16,-10 3 36-16,9-10 42 0,-3-1 27 0,3 1 34 16,2-4 23-16,0-6 22 0,8-3 10 0,5-2 8 15,2-3 4-15,0 1-9 0,2-4-6 0,3 2 1 16,2-2-3-16,1 1 2 0,5-3-1 0,3 1-4 16,10-2-2-16,12-2-3 0,2-4-9 0,6-1 0 15,13-5-17-15,7 0-31 0,-2-2-55 0,6-2-62 16,1 0-89-16,-6-2-628 0,8 0 282 0,-4 1 190 15</inkml:trace>
  <inkml:trace contextRef="#ctx0" brushRef="#br0" timeOffset="4298.574">18648 2433 381 0,'-5'-12'426'0,"4"2"-35"0,-3 2-37 15,0 2-23-15,4 1-51 0,-3 2-8 0,2-2-33 16,1 5-24-16,0 0-14 0,0 0-11 0,-4 14-4 15,4 6-11-15,-5 3-10 0,9 6-15 0,-9 2-12 16,5 3-9-16,-1 0-26 0,2 0 2 0,-2 0-14 16,2 2-7-16,0-2-8 0,3 2-8 0,1 2-6 15,-1 8-10-15,-3-14-19 0,-1 14-25 0,4-10-76 16,-1 11-40-16,-2-14-56 0,-1 3-50 0,0 0-61 16,0-2-73-16,1 2-896 0,3-2 416 0,0-5 276 15</inkml:trace>
  <inkml:trace contextRef="#ctx0" brushRef="#br0" timeOffset="4493.802">18989 3139 3564 0,'11'-7'311'0,"-4"2"-137"16,-2 1-73-16,2 2-42 0,-4-1 12 0,0-1-11 16,2 3 3-16,-5 1-5 0,4-3-11 0,-4 3 6 15,0 0 6-15,0 0-1 0,3 8 0 0,-1-1-4 0,-2 2-1 16,0 3-5-16,4 4-9 0,-4 0-1 0,0 3-2 15,1 0-6-15,4 2-11 0,-3 2-42 0,0-3-45 16,3-2-59-16,-2 1-58 0,-2 7-71 16,3-8-85-16,-4-1-1010 0,1 0 449 0,2-7 302 15</inkml:trace>
  <inkml:trace contextRef="#ctx0" brushRef="#br0" timeOffset="5132.614">19558 2759 4334 0,'8'-9'116'16,"-7"1"40"-16,-1 4-80 0,-1-3-8 0,1 3-61 15,-4 0 16-15,4 4-2 0,-8 0 5 16,8 0 9-16,-10 8 20 0,1 1 2 0,0 6 9 0,0 0-4 16,1 2-2-16,1 6-5 0,-1 2-4 0,0 2-4 15,2-1-6-15,2 3-5 0,-1 2-8 0,6 1 2 16,4-2-3-16,3 0 1 0,-3 1-6 0,3-6-14 15,2 4-19-15,-2-5-27 0,2 0-14 0,0-6-38 16,-1-4 6-16,1 1-10 0,2-7-1 0,-2-2 10 16,0-1 6-16,2-3 15 0,-2-2 4 0,3-4 4 15,0-3 8-15,-1-3 7 0,1-5 5 0,1-8 8 16,-5 0 10-16,4-6 10 0,-7 3 13 16,0-7 3-16,0 0 14 0,-5-1-2 0,4 1 11 0,-4-14-2 15,-2 11 6-15,1 3 0 0,0-1 0 0,-6 1 14 16,3 2 8-16,2 5 13 0,1 0 3 0,0 10 6 15,0 4 3-15,0 0-1 0,0 3-6 0,0 1-6 16,-2 2-10-16,4 1-7 0,-1-1-17 0,-1 4-3 16,4-1 0-16,1 1-4 0,0 0-3 0,7 2-1 15,2 3-1-15,4 3-5 0,2 1 1 0,3 6-6 16,0 4-3-16,-1 0 3 0,2 3-4 0,-1 3-1 16,-3 4 1-16,1-5-1 0,-2 7 1 0,-1-1-1 15,0 2 1-15,-2 4-1 0,-1-3 3 0,-1 0-6 16,1-2 2-16,-1 0 2 0,0-3-3 0,-1 0-1 15,-4-8 4-15,2-2-4 0,-3-6-3 0,0 1 3 16,-2-4-1-16,2 0 3 0,-6 0-1 0,2-5 3 16,3-1 1-16,-1-2 0 0,2-3 0 0,-2-1 5 15,2-4 7-15,-2-1 1 0,4-5 2 0,-3-1 3 16,-1-10-1-16,2-2 0 0,-1-1-3 0,-3-2-2 16,0 0-4-16,-1-3 1 0,-2 1-7 0,-1-2-1 15,-3 1-5-15,0-2 6 0,3 4-3 0,-7 2 1 16,-3 5-5-16,0 0-2 0,2 11-6 0,-3-1-7 15,-1 3-7-15,3 3-14 0,-1 6-19 0,-2 1-19 16,2 4-19-16,-4 1-25 0,-3 7-35 0,0 1-59 16,-4 11-49-16,2 0-63 0,0 1-53 0,5 4-55 15,0 3-967-15,3-1 464 0,5-3 310 0</inkml:trace>
  <inkml:trace contextRef="#ctx0" brushRef="#br0" timeOffset="5353.025">20696 2973 3849 0,'8'2'369'0,"-3"-2"-195"0,1 2-79 0,-4 1-55 16,-2 1 0-16,0-4-26 0,-5 10 16 0,0-1-3 0,-2 0 0 16,1 0 1-16,-2 1-1 0,1 0 0 15,0 6 1-15,-1-1 0 0,5 5-8 0,-6 4 0 16,2-1-1-16,2 4 4 0,-4 1-32 0,3 2-41 15,6-3-54-15,-1-1-31 0,1 3-68 0,0-3-70 0,5-8-82 16,-3-1-897-16,2-5 416 0,3-3 280 0</inkml:trace>
  <inkml:trace contextRef="#ctx0" brushRef="#br0" timeOffset="6033.515">21283 2648 345 0,'4'-4'462'0,"1"-1"-47"0,-1 0-39 0,-2 2-43 16,-2 3-38-16,0 0-29 0,0 0-11 0,0 0-16 0,-15 20-21 15,6-8-19-15,1 2-24 0,-2 3-9 0,0 5-19 16,-4 4-14-16,1 2-22 0,0-2 2 0,-1 3-11 16,1-2-19-16,0 3-10 0,0-2-41 15,4 1-26-15,1-4-31 0,3-5-20 0,2-3-18 0,1-2-24 16,1-3-15-16,1-2-2 0,2 0 9 0,2-5 10 15,1-3 9-15,4-2 9 0,0-2 8 0,6-4 13 16,3-3 2-16,3-9 12 0,0-3 15 0,4-1 10 16,-1-5 13-16,9-9 6 0,-7 10 4 0,10-11 6 15,-8 11 6-15,1-1 3 0,-1 4 3 0,5 1 0 16,1 4 0-16,-1-2 8 0,0 8-8 0,4 3-10 16,-4 4 5-16,-1 5 3 0,0 3-4 0,-3 2 2 15,1 4-3-15,-4 1 0 0,2 2 1 16,-3 2-5-16,-3 2 2 0,-8-2-6 0,1 1 1 0,-2 2-6 15,1 6 20-15,-5-6-24 0,4 7-9 0,-7-5 14 16,3-3-5-16,-4 3 2 0,2 5-4 0,-5-6-5 16,3-2 2-16,-1-4-7 0,-1-3-4 0,2-1-2 15,-3-2 8-15,0-1-3 0,0 0 8 0,2-3-2 16,5-1 0-16,1-2-1 0,-1-1 1 0,10-7-4 16,0-1-2-16,7-4 5 0,1-3-8 0,1 0-5 15,1 2-9-15,3-2-13 0,0 3 1 0,2 2-6 16,1 2 0-16,-3 3 7 0,0 1-5 0,-3 3 4 15,0 2 5-15,-9 5 1 0,-1-3 4 0,-1 5-1 16,1-2 4-16,-1 5-1 0,-5-1 4 0,2 1 2 16,-4 1 3-16,-2 0-1 0,1-2 4 0,-1 0-1 15,-2 1 4-15,1-3-2 0,1 1 6 0,-1-2-3 16,-2 0 7-16,1 0 6 0,1-3 5 0,1-2 9 16,0 0 11-16,5 0 9 0,-1-4 21 0,-3-1 17 15,8-7-2-15,-9 4 16 0,5-4-2 0,-5 1 9 16,3-5-2-16,-2 2-1 0,-2-3 0 0,-6-2-4 15,-2 4-5-15,0-2-8 0,0-2-7 0,-2 0-20 16,-5 2 1-16,-4 0-26 0,3 2-38 0,-4-2-52 16,-1 3-83-16,-3 7-83 0,-2-4-82 0,0 5-89 15,-12-6-963-15,-4 4 452 0,-1 3 304 0</inkml:trace>
  <inkml:trace contextRef="#ctx0" brushRef="#br0" timeOffset="6715.393">18211 3806 228 0,'-22'1'270'0,"-6"2"-25"0,10-2-18 0,4 0-12 16,4 0-12-16,0 0-14 0,2 1-14 0,3-2-20 15,0 0-21-15,5 0-10 0,-3 4-11 0,3-4-9 16,9 5 2-16,5-1-9 0,12 1 8 0,11-2 1 16,19 5 8-16,9-8-2 0,31-2-4 0,9-3 0 15,6-1 23-15,8-1 8 0,9-1-16 0,9-3-4 16,7 5-3-16,11-3 0 0,4-4-2 0,5 3-10 16,6-2-2-16,1 3-17 0,-1 1 2 0,-2 2-2 15,4-4-4-15,-1 4-9 0,-6 2-1 0,-3-1-4 16,-7-3-3-16,-7 4 0 0,-5 0-8 0,-6-4 7 15,-8 5-11-15,-13 1 9 0,-8 1-9 0,-10 0 12 16,-32 1-4-16,-3 0 2 0,-3 0 6 0,-4-4-1 16,-20 2 0-16,1 2 4 0,-5-1 3 0,-10 1 4 15,-5 0 3-15,-3-3 0 0,-2 3 5 0,1-1-3 16,-3-1-7-16,1 1-8 0,-1 1-6 0,-4-2-8 16,3 2-19-16,-5 0-30 0,-4 0-57 0,9-1-73 15,-5-2-95-15,-4 3-85 0,0 0-97 0,0 0-121 0,-21 4-1104 16,0-4 543-16,-7 0 362 0</inkml:trace>
  <inkml:trace contextRef="#ctx0" brushRef="#br0" timeOffset="8247.687">19377 4602 123 0,'0'-7'248'15,"-2"1"-3"-15,2 1-13 0,-2-2-5 0,2 2-4 16,0 0-8-16,0-2-5 0,0 2-11 0,0 0-7 15,0 5-18-15,-3-7-10 0,3 5-12 0,1-1-13 0,-1 3-8 16,2-4-10-16,-2 4-2 0,0 0-7 0,0 0-10 16,0 0-1-16,-3-8-17 0,3 8-4 0,0 0-12 15,0-3-5-15,0 3-5 0,0 0-5 16,0 0 0-16,0 0-6 0,0 0-6 0,0 0 1 0,0-5-5 16,0 5 2-16,1-5-1 0,-1 5 4 0,0 0 9 15,0 0 3-15,0 0 6 0,3-4 0 0,-3 4 5 16,0 0-2-16,0 0-4 0,0 0-6 0,0 0-4 15,0 0-7-15,-14 9-3 0,4 4-8 0,-4 2 9 16,-8 7-5-16,0 5 3 0,-1 1-27 0,-9 8 14 16,0 5-2-16,2-1 2 0,3 2 6 0,-4 0-8 15,4 2 3-15,4-3-3 0,9-9 2 0,0 1-3 16,0 2 0-16,1 10-2 0,4-12 0 0,4 0-6 16,0-1-3-16,3-2-1 0,2-1 6 0,2 0-4 15,3 2-8-15,4-9 4 0,3 2 1 0,-1-7-2 16,3 3 2-16,4-8-5 0,1-3 2 0,-1 1-1 15,8 0 1-15,-5-7 1 0,0-2 7 0,7-2-5 16,-7-5-3-16,0 1 0 0,-3-4 5 0,0-1-5 16,-1-4-2-16,2-4 4 0,-9 2 6 0,0 0-6 15,-1 0-1-15,-2-5 2 0,-1 3 3 0,-2 1 13 16,-2-1 4-16,-2 2 4 0,-6 2 2 0,5 0-4 16,-3 3-7-16,0 2 7 0,-2 0-8 0,-1 2-4 15,1 1-1-15,-3 2-4 0,1 1-3 0,-1 0-12 16,-1 1-21-16,0 4-21 0,-2 1-35 0,2-3-52 0,2 3-36 15,2 1-37-15,0 4-45 0,-2-1-52 16,6 0-47-16,2 1-73 0,2 1-842 0,-1-4 420 16,6 0 280-16</inkml:trace>
  <inkml:trace contextRef="#ctx0" brushRef="#br0" timeOffset="8617.728">19905 4857 153 0,'6'-10'351'0,"0"-2"-18"0,-5 1-7 16,2 5 8-16,-2 0-7 0,-1 1-4 0,0-1-38 16,0 1-24-16,0 5-29 0,0 0-29 15,0 0-17-15,0 0-15 0,-11 16-13 0,4-2-18 16,-3 7-6-16,-3 3-15 0,4 1-16 0,-3 2-10 16,3 1-1-16,1 0-12 0,-1 3-8 0,7-1-4 0,0-1-8 15,1-3-4-15,2-8-8 0,6 7-8 0,-1-8 1 16,0-2-6-16,2 0-6 0,-2-4-1 0,8 1 1 15,-5-4-4-15,4-3-1 0,-4-1 2 16,1-1 2-16,4-6-2 0,-5 3 2 0,4-5 7 0,4-4 4 16,-6-3 0-16,4-10-2 0,-4 4 5 0,0-6-4 15,-2-2 2-15,0-4 1 0,-4 3 0 0,2-5 5 16,-4 3-6-16,-3-3 2 0,-1 1-4 0,-4 5 5 16,1 6-1-16,0 1-4 0,-2 3-7 0,1 4-4 15,0 1 2-15,-1 3-6 0,-2-1-7 0,0 4-7 16,-1 4-9-16,-1 1-20 0,0 4-23 0,-3 3-36 15,0 5-44-15,0 3-50 0,-2 10-26 0,2 0-29 16,-1 4-54-16,5-1-53 0,5 2-46 0,-1 0-947 16,-2-1 444-16,3-1 294 0</inkml:trace>
  <inkml:trace contextRef="#ctx0" brushRef="#br0" timeOffset="8814.202">20332 5130 242 0,'5'-5'369'16,"1"1"-29"-16,-4 3-13 0,2-5-17 0,-4 6-20 16,4-5-27-16,-4 5-24 0,6-2-30 0,-6 2-22 15,0 0-20-15,0 0-13 0,0 0-14 0,8 14-17 16,-11-4-13-16,3 1-7 0,0 4-13 0,0 1-12 16,0 1-34-16,3 1-40 0,2 2-49 0,-4 6-53 15,3-2-54-15,0 3-78 0,-3-7-86 0,3-2-668 16,0-7 328-16,-3 1 220 0</inkml:trace>
  <inkml:trace contextRef="#ctx0" brushRef="#br0" timeOffset="9549.568">20788 4900 154 0,'0'-16'385'0,"-1"5"-31"0,1 2-11 0,-4 1-20 16,4 2-21-16,0 1-28 0,-1-1-19 0,1 6-38 15,-5-5-2-15,5 5-32 0,0 0-10 0,-5 12-17 16,-1-2-8-16,2 2-12 0,1 5-15 0,-1 2-10 16,-1 7-12-16,0 1-11 0,1 1-5 0,4 0-12 15,0-2-19-15,0-1-9 0,2 3-16 0,1 0-24 0,2-5-35 16,-1-2-15-16,0-3-34 0,1-1-10 0,3 0-4 16,-2-4 6-16,7 0-3 0,-6-3 5 15,5-5 13-15,0 0 8 0,-2-3 8 0,0-4 15 16,2-3 16-16,-1-2 14 0,3-5 11 0,-1-2 13 0,5-8 27 15,-3-1 8-15,-1-1 5 0,0-5 6 0,-1 2 18 16,-1-2 24-16,2 0 10 0,-3 2 10 0,-1 1 11 16,-1 1 4-16,0 7-6 0,-1 3-1 0,-3 1-7 15,0 4-8-15,0 2-14 0,-1 1-9 0,1 2-11 16,-1 1-13-16,1 3-4 0,-1 0-9 0,-4 1-4 16,17 5-5-16,-8 1-6 0,0 4-4 0,2 2 1 15,-2 0-5-15,1 5-4 0,-1 0-2 0,1-1-4 16,4 9-1-16,-9-8-2 0,3 1-13 0,1-2-24 15,-5 2-19-15,2-2-12 0,-2-5-16 0,-3 2-2 16,3-1-6-16,0-7-2 0,-3 3 7 0,2-1 6 16,-2-3 10-16,3 1 10 0,0-3 12 0,-3-1-2 15,-1-1 1-15,9-6 12 0,0 0-9 0,-4-4 14 16,5-3 8-16,2-3 7 0,2-7 6 0,4 1 3 16,-2-1 7-16,-1-4-5 0,0 5 10 0,2-1 1 15,0 3-1-15,-4 3 7 0,1 3-5 0,0 2 3 16,0 0-7-16,-1 7-4 0,4-2 0 0,-6 4-3 15,2 1-3-15,0 3-2 0,0 1 9 0,3 5 5 16,0-1-12-16,0 4 1 0,-2 2 2 0,3 1-7 0,-2 2 5 16,6 2-1-16,-6-2-5 0,4 2 2 0,-5-4-2 15,4-1 4-15,-3 1 2 0,1-1 1 16,1-3-2-16,-1-1-3 0,3-2-4 0,-2-3 8 16,1 2 5-16,1-2 5 0,-4-3 13 0,0-1 11 0,-2-1 15 15,0-1 22-15,-3-2-2 0,2-2 1 0,0-5 2 16,-4 2-3-16,1-4-4 0,-1-3-8 15,-1-2 1-15,-3-6-7 0,-5 7-4 0,-3-10-7 0,-2 0-4 16,-2 3-4-16,-6-2-5 0,-4 3-6 0,-2 0-3 16,-3 5-7-16,-2 1-2 0,-1 3-10 0,-1 2-16 15,1 3-21-15,7 3-42 0,0 4-40 0,5-3-69 16,1 5-48-16,0-1-69 0,3 4-77 0,2-2-82 16,3 0-1027-16,0 1 496 0,5-1 328 0</inkml:trace>
  <inkml:trace contextRef="#ctx0" brushRef="#br0" timeOffset="10109.587">23361 3980 45 0,'-3'-5'381'0,"2"3"-16"16,1 2 5-16,-1-7 9 0,0 4 4 0,1 3-12 15,-2-3 4-15,2 3-10 0,0 0-16 0,0-5-5 16,0 5-34-16,0 0-25 0,-2-3-28 0,2 3-22 16,0 0-31-16,0 0-16 0,0 0-25 0,7-3-15 15,-7 3-13-15,14 0-14 0,-3-1-11 0,3 2-13 16,6-2-9-16,3 2-10 0,4-1-28 0,-5 1-34 15,-4 1-50-15,-5 1-64 0,6-3-68 0,-6 1-74 16,-2 3-64-16,-1-1-57 0,-4 1-56 0,-4 6-1115 16,-4 0 512-16,-3-2 340 0</inkml:trace>
  <inkml:trace contextRef="#ctx0" brushRef="#br0" timeOffset="10216.306">23391 4195 102 0,'-6'9'310'0,"6"-2"-31"15,-2-2-28-15,4 0-25 0,4 0-20 0,3 0-18 16,8 2-19-16,5-4-20 0,7 1-28 0,-1 1-61 15,-1 0-87-15,6-3-115 0,-12-1-490 0,1-2 212 16,-1-1 140-16</inkml:trace>
  <inkml:trace contextRef="#ctx0" brushRef="#br0" timeOffset="12031.874">25791 4346 274 0,'-5'-7'300'0,"4"1"1"0,-3 3 9 0,4-4-14 15,-2 1 5-15,0 2-9 0,1 0-13 16,-2 1-14-16,3 3-20 0,0-6-18 0,0 6-23 15,0 0-19-15,-1-4-4 0,1 4-18 0,-3-5-11 16,3 5-10-16,0 0-13 0,-1-2-8 0,1 2-1 0,0 0-11 16,0 0-9-16,0 0-6 0,0 0-4 15,0 0-6-15,0 0-4 0,-2-4 0 0,2 4-9 16,0 0-9-16,0 0 2 0,0 0-5 0,0 0-2 0,0 0-7 16,0 0-3-16,0 0 3 0,0 0-1 0,0 0-2 15,0 0 1-15,0 0 4 0,0 0-1 0,0 0-3 16,0 0 1-16,0 0-4 0,0 0 0 0,0 0-4 15,0 0 4-15,0 0-7 0,0 0-1 0,0 0-2 16,0 0-1-16,0 0 0 0,0 0 1 0,0 0 3 16,0 0-1-16,0 0 1 0,0 0 2 0,0 0 3 15,0 0 0-15,0 0 3 0,0 0-3 0,0 0 2 16,-2-3 2-16,2 3-1 0,0 0 1 0,0 0 7 16,0 0-6-16,0 0-5 0,0 0 3 0,0 0-3 15,0 0 5-15,0 0-9 0,0 0 5 0,0 0 3 16,0 0-5-16,0 0-3 0,0 0-3 0,0 0-2 15,0 0 3-15,0 0-4 0,0 0-3 0,0 0-2 16,0 0 2-16,0 0-9 0,0-5-2 0,0 5-9 16,0 0 9-16,0 0-7 0,0 0 3 0,0 0-2 15,0 0-3-15,0 0 2 0,0 0 8 0,0 0-13 16,0 0-6-16,0 0 8 0,0 0-11 0,0 0 8 16,0 0-1-16,0 0-1 0,0 0-4 0,0 0 3 15,0 0 1-15,0 0 3 0,0 0-5 0,0 0-2 16,0 0-2-16,0 0 6 0,0 0-3 0,0 0 4 0,0 0-5 15,0 0 0-15,0 0 2 0,0 0 2 16,0 0-5-16,0 0 13 0,0 0-14 0,0 0 6 16,0 0-2-16,0 0-4 0,0 0 10 0,0 0-8 15,0 0 5-15,0 0-5 0,0 0-2 0,0 0 4 0,0 0-2 16,0 0 8-16,0 0-4 0,0 0-2 0,0 0-1 16,0 0 4-16,0 0 2 0,0 0-3 0,0 0 2 15,0 0 12-15,0 0-9 0,0 0-4 16,0 0 4-16,0 0-4 0,0 0 2 0,0 0-1 0,0 0-6 15,0 0-8-15,0 0-3 0,0 0-4 0,0 15 4 16,0-3 2-16,0 7 8 0,-1 8-1 0,-3 2 0 16,-1 3 4-16,3 0 12 0,-1 5-9 0,-1 0 9 15,-1 7-4-15,3-9 3 0,0 2-4 0,-2-2 3 16,2-1 4-16,-2-2-2 0,2 0-5 0,2-3 16 16,-2 0-17-16,0-5-5 0,0 1 2 0,1-6 4 15,1 0-3-15,-1-2 4 0,0 0-7 16,-1-5 5-16,2-1 0 0,-2-3 0 0,2 1-3 0,0-3 4 15,-2 1-4-15,1-1 1 0,0-3 0 0,1 4-3 16,0-4 8-16,0-3-25 0,0 6-26 0,0-6-25 16,-1 4-27-16,1-4-44 0,1 4-49 0,-1-4-77 15,0 0-86-15,0 0-92 0,6-9-96 0,-3 2-1453 16,3-1 663-16,2-2 442 0</inkml:trace>
  <inkml:trace contextRef="#ctx0" brushRef="#br0" timeOffset="12441.324">26481 4617 199 0,'0'0'241'0,"0"0"-27"0,9 2-17 15,-9-2-5-15,4 5-1 0,-4-1 2 0,0 2-1 0,-1 1-4 16,1 3-2-16,0-2-15 0,-3 4-4 0,2 1-2 16,1-2 2-16,-3-1-1 0,3-1-11 0,-2-2-8 15,2 0-11-15,0-1 1 0,-1-3-4 0,1 2-2 16,-2-1 7-16,2-4 9 0,0 6 0 0,0-6 10 16,0 4 9-16,0-4 8 0,0 5 2 0,0-5 4 15,0 0-2-15,0 0-3 0,0 5 0 0,0-5-3 16,0 0-1-16,0 0 5 0,0 0-24 0,0 0-11 15,0 0-15-15,2-14-7 0,1 8-21 0,0 1-5 16,-2 0-5-16,-1 0-13 0,3-1-1 0,-1 1-8 16,0 2-7-16,-1-3-8 0,-1 2-2 0,1 2-5 15,-1 2 0-15,0-7-6 0,0 4-8 0,0 3 2 16,0 0-7-16,3-7-3 0,-3 7-10 0,0 0-28 16,0 0-32-16,0 0-34 0,0 0-47 0,-3-2-60 0,3 2-59 15,0 0-80-15,0 0-96 0,-4-3-131 0,-1 0-1252 16,-4 1 603-16,-1-5 400 0</inkml:trace>
  <inkml:trace contextRef="#ctx0" brushRef="#br0" timeOffset="17105.653">27187 4362 79 0,'-22'1'70'0,"22"-1"2"16,-4 4-1-16,4-4-6 0,-5 4-4 16,0-1-2-16,1-1-5 0,0 2-5 0,0-1-1 15,2-1-7-15,-2 1 2 0,0 0 2 0,0-1 3 0,4-2-12 16,-5 4 1-16,5-4 0 0,-5 3 12 0,5-3 1 15,-4 3 2-15,0-1 11 0,4-2 4 16,0 0 7-16,-2 3 1 0,-1 0 1 0,3-3 6 0,-5 2-7 16,5-2-1-16,-9 1-3 0,9-1 4 0,-9 3-1 15,9-3-3-15,-7 1-2 0,7-1 2 0,-7 2 8 16,5-1 17-16,2-1 2 0,0 0 6 16,0 0-6-16,-14-4-5 0,8 4-7 0,3-4 9 0,-1 2-2 15,-2-1-6-15,0 0-2 0,1-2-6 0,0 2 5 16,1-1 0-16,-1-1-10 0,-1 1 0 0,2 0 3 15,0-1-5-15,0 1-5 0,2-1 1 0,-1 0-7 16,-1 0 5-16,3 0-3 0,0 3-6 0,-1-2-12 16,4-3-8-16,0 2-6 0,3 2 3 0,6-3-12 15,4-2 1-15,4 1-5 0,8 1-2 0,1-1 2 16,7 1-7-16,-2 1 5 0,5 2 0 0,-1-2-8 16,0 0-4-16,0 4 7 0,0-2-3 0,-2 2 3 15,-1 1-1-15,-4-1-3 0,-1 1-1 0,-1 0 3 16,-6 0-7-16,-3 0 4 0,0 1 2 0,-6 0-7 0,2-1 1 15,-3 2 1-15,-2-2-1 0,0 3-1 16,-2 1 7-16,-1 3 4 0,-4 1 12 0,1 8 19 16,-5 6 3-16,-3 4 13 0,-2 6 0 0,-7 12 4 15,-2 6 6-15,-2-3 1 0,-1-1-2 0,-1 2-1 0,2-3-5 16,-1 0-2-16,4-15-6 0,0 2-4 0,3 2 5 16,-3-2-14-16,2 0-3 0,2-2-5 0,-3-1-2 15,6-2-4-15,-3 0-6 0,5-4-7 0,-2-3-18 16,3-1-28-16,1-3-32 0,1 2-40 0,-1-3-39 15,2-3-38-15,-3 3-44 0,7-4-39 0,-6-1-41 16,6-2-48-16,-6-2-917 0,7-1 424 16,-1-2 282-16</inkml:trace>
  <inkml:trace contextRef="#ctx0" brushRef="#br0" timeOffset="17542.531">28403 4500 80 0,'0'0'250'0,"-4"5"-26"0,4-5-18 0,0 0-12 0,0 0-4 15,0 0-1-15,-2 6-8 0,2-6-8 0,0 0-8 16,0 0-9-16,0 0-3 0,0 0-7 0,0 0 2 16,0 0-9-16,0 0 1 0,0 0 5 0,0 0 9 15,0 0 1-15,0 0 11 0,0 0 14 0,0 0-17 16,0 0-4-16,0 0-17 0,6-11-11 0,-6 6-14 15,1-1-2-15,2 1-7 0,-2 1 7 0,4-5-15 16,-1-1-9-16,1-1-8 0,-1 1-13 0,1-2-5 16,0 1-10-16,-1 0-10 0,3 2-9 0,-2 0-17 15,-3 5-28-15,1-2-47 0,2-1-55 0,-3 4-58 16,-2 3-36-16,0 0-19 0,0 0-15 0,0 0-20 16,-4 20-30-16,-2-3-23 0,-4 5-781 0,0 4 365 15,-2 3 242-15</inkml:trace>
  <inkml:trace contextRef="#ctx0" brushRef="#br0" timeOffset="17739.821">28325 5015 132 0,'0'5'304'0,"0"-2"-14"16,0 1-11-16,0-4-5 0,1 4-2 0,-1-4-11 16,0 0-9-16,0 0-9 0,0 0-14 0,8-9-18 15,-8 5-17-15,4 0-18 0,-2-3-22 0,2 2-9 16,0-2-19-16,1-2-14 0,-1-2-10 0,3 0-9 15,3-2-17-15,0 0-34 0,-1-1-39 0,2-1-51 16,-3 2-45-16,0-1-58 0,-2-1-60 0,4 1-66 16,-1-1-787-16,-1-2 354 0,3 3 238 0</inkml:trace>
  <inkml:trace contextRef="#ctx0" brushRef="#br0" timeOffset="18064.426">29519 4284 213 0,'3'-12'491'0,"0"1"-46"0,-2 2-34 0,-1 1-41 0,3 2-35 16,-2-1-41-16,0 3-32 0,1 2-31 0,-2 2-21 15,0 0-6-15,2 20-8 0,-3-1 2 0,1 12-9 16,0 4-6-16,0 18-9 0,3 4-6 0,-2 3-9 15,0-2-7-15,3 1-10 0,-1 24-8 0,-1-30-8 16,-1 3-9-16,-2 0-7 0,1-1-5 0,-2-1-9 16,-1-5-8-16,-3-3-8 0,4-12-12 0,0 1-5 15,-1-5-3-15,-1 5-5 0,-2 0-5 0,2-2-6 16,3-4 0-16,-3-2-5 0,3 2-8 0,-3-10-3 16,4 1-21-16,-3-4-47 0,2-1-64 0,-3-3-91 15,3-2-97-15,-3 0-112 0,-5-3-1375 0,4 0 593 16,-7-2 394-16</inkml:trace>
  <inkml:trace contextRef="#ctx0" brushRef="#br0" timeOffset="23515.472">29683 6108 40 0,'0'0'72'15,"0"0"-2"-15,0 0 7 0,0 0-7 0,0 0-2 16,0 0 2-16,0 0-2 0,0 0-9 0,0 0 0 16,0 0-4-16,0 0 5 0,0 0-9 0,0 0-3 15,0 0 1-15,0 0-3 0,0 0-5 0,0 0-3 16,0 0-4-16,0 0 3 0,0 0 2 0,0 0 0 15,0 0 4-15,0 0-1 0,0 0-3 0,0 0 0 16,0 0 1-16,0 0-1 0,0 0 1 0,0 0 0 16,0 0-14-16,0 0 7 0,0 0-4 0,0 0-1 15,0 0-5-15,0 0 3 0,0 0-4 0,0 0 0 16,0 0-1-16,0 0-3 0,0 0-4 0,0 0 3 16,0 0-2-16,0 0-3 0,0 0 0 0,0 0-1 0,0 0-1 15,0 0-6-15,0 0 2 0,0 0 2 0,0 0 3 16,0 0-7-16,0 0 6 0,0 0 2 0,0 0-5 15,0 0-6-15,0 0 5 0,0 0-1 0,0 0 2 16,0 0 0-16,0 0-3 0,0 0-1 0,0 0 1 16,0 0-4-16,0 0 5 0,0 0-3 0,0 0-2 15,0 0 4-15,0 0-2 0,0 0 4 0,0 0-4 16,0 0 0-16,0 0 1 0,0 0-6 0,0 0 3 16,0 0 3-16,0 0-3 0,0 0 1 0,0 0 3 15,0 0 0-15,0 0-4 0,0 0 4 16,0 0 1-16,0 0 1 0,0 0-1 0,0 0 0 0,0 0 1 15,0 0 2-15,0 0 0 0,0 0 3 0,0 0-1 16,0 0 0-16,0 0 5 0,0 0-3 0,0 0-3 16,0 0 4-16,0 0 1 0,0 0 0 0,0 0 1 0,0 0-1 15,0 0-1-15,0 0 2 0,0 0 1 16,0 0-5-16,0 0 5 0,0 0-1 0,0 0-4 16,0 0 5-16,0 0 2 0,0 0 5 0,-5 3 3 0,5 0 1 15,0-3-5-15,-4 4-1 0,4-4-2 0,-6 5-7 16,6-3 8-16,-4 1 0 0,4-3-4 15,-3 5 1-15,1 0 0 0,-2-1-1 0,2 1 0 0,-1 0 2 16,-1 0-7-16,-1-1 2 0,2 1-10 0,1-1 9 16,-2 0 5-16,1 0-3 0,1 2 0 0,-3 1-3 15,3-3 1-15,-2 0 1 0,2 1-1 0,-2 0-2 16,0 1-4-16,-2-1 3 0,4-1 3 0,-2 1-4 16,0 0 1-16,2 0-4 0,-1-1 0 0,-2-1 3 15,3 0 2-15,-1 2-8 0,0 1 3 0,1-3-1 16,-1 0-1-16,-1 0 6 0,2 3-4 0,-1-3-2 15,-1 1 2-15,-1-1 0 0,0 2 0 0,0 0-3 16,1-2 0-16,0 2 1 0,-1-1 0 0,1 0 0 16,-2 1 0-16,1 0-1 0,1 0 3 0,-4 0-6 15,6 0 3-15,-2 0-1 0,-1 0 2 0,0-1-1 16,1 0 1-16,0 1-3 0,-1 1 0 0,1-1 1 16,0-1-1-16,-1 1 1 0,2 0 0 0,-1-1 0 15,1 0-1-15,-1 0-1 0,2 0 6 0,-2 0-5 0,1 0 1 16,1-1 2-16,-1 0-5 0,-1 1 0 0,3 0 4 15,-3 1-2-15,4-2 0 0,-4-1-1 0,4-2 2 16,-3 4 0-16,1 0-3 0,-2-2 2 0,2 1 0 16,2-3-3-16,-6 5 5 0,4-1-2 0,-3-1 1 15,3 0 0-15,-2-1 0 0,4-2 0 0,-7 5 1 16,3-2-2-16,1 1 2 0,-4-2 2 16,2 1-4-16,0 0 1 0,0-1-2 0,-2 0 1 0,0 2 2 15,1-1-1-15,-1-1 2 0,-2 1 0 0,3-1 0 16,-2-2-2-16,2 3 3 0,-1-3-4 0,-3 1 0 15,4 2 2-15,-2-2 0 0,0-1 1 0,3 1 2 16,-4-1-4-16,4 2-1 0,-6 0 1 0,4-2 1 16,-2 2 0-16,2 0-1 0,0-2 0 0,0 0 1 15,-2 3-2-15,2-3 3 0,1 1-1 0,-2 0 0 16,1-1-1-16,0 2 2 0,0-1 0 0,-1-1 0 16,-1 1-3-16,0 2 3 0,1-3 3 0,-2 0 0 15,-3 3-1-15,2-3 5 0,-2 0-1 0,0 2 0 16,-1-2-2-16,1 0 3 0,0 0-1 0,0 2 1 15,0-2 1-15,0-2 9 0,0 2-9 0,1 0 1 16,-1 0 3-16,0 0-2 0,3 0 6 0,3 0-2 16,-3 0-2-16,1 0 3 0,-1 0-4 0,2 0 1 15,-2 0-3-15,2 0 4 0,3 2-4 0,-2-2-2 16,7 0-1-16,-16 0-1 0,9 1-1 0,0-1 2 0,-2 0-2 16,2 0 2-16,0 0-3 0,-1 1 0 15,0-1 0-15,1 1 1 0,1-1 2 0,6 0 2 16,-14 2-3-16,5-2-2 0,1 0 3 0,-1-2 3 15,0 2-3-15,-1-1 1 0,4 1 6 0,-6-1-1 0,1 1-1 16,0-3-5-16,-1 3 3 0,0 0 3 0,2 0 0 16,-3-2-3-16,2-1 1 0,-3 3 3 0,3-2 0 15,2 2 1-15,-6-2-4 0,4 2 1 0,-5-3 0 16,1 2 1-16,0 0 4 0,-1-2 3 0,2 1-2 16,0 0 3-16,0-2-1 0,1 2 0 0,0-2 9 15,2 1 9-15,-2-1 0 0,1-1 0 0,1 0 1 16,0 1-4-16,-1-1 1 0,-1-1 2 0,1 1 0 15,0-1 4-15,1 2 3 0,-2-3-11 0,1 1 3 16,0-1-10-16,0 1 0 0,-2-2 10 0,1 2-19 16,2 0 7-16,-6-5-4 0,7 7-1 0,-2-4-3 15,-3 0-4-15,2 3 6 0,1 1-9 0,-3-4 9 16,3 1-11-16,0 2 7 0,3-1 4 0,-1 0-5 16,1 2-2-16,1 1-9 0,0-4 7 0,-3 0 0 15,4 2-3-15,-2 0 2 0,1 1-4 0,2-2 1 16,-2-1-4-16,0 0 2 0,-1 2 5 0,3-4 5 15,0 6-7-15,-1-2 1 0,1-1 1 0,-2 0-4 16,0 3-2-16,1-5 7 0,-1 4-4 0,3-1 0 16,-1 1-6-16,1 0 11 0,-1 0 0 0,-2-1-4 0,1-2-1 15,1 5 5-15,-1-8-4 0,1 8-5 16,-3-5 2-16,3 2 0 0,0 1 8 0,1 0-6 16,0 2 0-16,-1-5-1 0,1 5-3 0,-3-5-3 0,2 1 0 15,-1 0 5-15,1-2 2 0,1 3-4 0,0 0-1 16,-2-4 0-16,1 5-2 0,-2-3 3 0,3 0-4 15,0-1-3-15,0 1 4 0,-3-2 4 0,-1 2-1 16,4 1-4-16,-3 0 2 0,3-1-3 0,-3-1 2 16,1 2 10-16,-1 0-8 0,2 0 0 0,1 1-2 15,-3-3-3-15,-1 1 1 0,2-1-1 0,0 2 1 16,0-2-3-16,-2 3 5 0,2-2-4 0,1 2 4 16,-3 0-2-16,4-2 3 0,-3 4 0 0,4-4 0 15,-6 0 0-15,6 2-2 0,-2 2 3 0,1-4-3 16,-2-1-2-16,1 3-2 0,1 1 4 0,-3-1 0 15,4-2 1-15,-1 3 0 0,0-1 3 0,0 0-6 16,0 0 3-16,-3-2 0 0,3 2 1 0,-1 1 4 16,-1-2-5-16,0 0-1 0,2 1-4 0,-2-1 4 15,3 1-3-15,-2 0 6 0,1-1-2 0,0 2 1 0,1-2-6 16,-1 1 4-16,0 2 2 0,0-2-3 16,0-2 7-16,-1 2-5 0,3 1 1 0,-3-1-3 15,2-2 9-15,-1 2-12 0,-1 0 6 0,4 0 1 16,-4-1-1-16,3 0 7 0,-1 2-9 0,0 0-5 15,-1-3 2-15,0 3 3 0,0 1-4 0,2-2 7 16,-1 0-9-16,0 0 5 0,2 1 1 0,-1 0 1 16,-1 0-4-16,3-1 3 0,-4 1 7 0,4 1-11 15,-2 1 7-15,3 2-5 0,-4-4-1 0,4 4 2 0,-5-3 1 16,5 3-1-16,-1-3 1 0,1 3-4 0,0 0 2 16,-3-4-2-16,3 4 6 0,0 0-3 15,0 0-2-15,0-5-2 0,0 5 17 0,0 0-16 0,0 0 6 16,0 0-4-16,0 0-1 0,-4-3 1 0,4 3 0 15,0 0-3-15,0 0 5 0,0 0-1 0,0 0 2 16,0 0-6-16,0 0 9 0,0 0-8 0,0 0 4 16,0-5 0-16,0 5-3 0,0 0 1 0,0 0-4 15,0 0-2-15,0 0 1 0,0 0-4 0,0 0-8 16,0 0-12-16,0 0-14 0,0 0-3 0,0 0-11 16,0 0-2-16,0 0-16 0,0 0-7 0,0 0-9 15,0 0-12-15,0 0-6 0,0 0-7 0,0 0-10 16,0 0-12-16,0 0-8 0,-11 2-5 0,11-2-4 15,-5 4-2-15,5-4-2 0,-12 2 2 0,7 1-9 16,0-1-2-16,0 0-2 0,1 1 16 0,-1-1-3 16,-3 2 11-16,-2 0 5 0,1 2 2 0,3-1 9 15,-2 0 3-15,1 0-329 0,2-2 152 0,-1 2 102 16</inkml:trace>
  <inkml:trace contextRef="#ctx0" brushRef="#br0" timeOffset="24867.405">27164 5736 27 0,'0'0'192'0,"0"0"-6"0,0 0-6 0,0 0-8 0,0 0-3 16,0 0-5-16,0 0-5 0,0 0-11 0,0 0-2 15,0 0-9-15,0 0-9 0,0 0-5 16,0 0-5-16,0 0-10 0,0 0-3 0,0 0-8 0,0 0-4 16,0 0-6-16,0 0-5 0,0 0-2 0,0 0-1 15,0 0-3-15,0 0-7 0,5-11 2 0,-5 11-8 16,0 0-2-16,0 0-5 0,0 0-6 0,0 0 1 15,1-4-6-15,-1 4-2 0,0 0-6 0,3-2 1 16,-3 2-5-16,0 0-6 0,5-3 3 0,-5 3-7 16,0 0 5-16,1-4-1 0,-1 4-2 0,0 0 2 15,0 0-5-15,4-3 3 0,-4 3 5 0,0 0-5 16,5 0 1-16,-5 0 0 0,0 0 3 0,0 0 3 16,0 0-9-16,1-5-2 0,-1 5 3 0,0 0-6 15,0 0 2-15,1-4-3 0,-1 4 3 0,0 0-1 16,0 0-3-16,0 0 3 0,6-3-5 0,-6 3-2 15,2-2-1-15,-2 2 3 0,3-3 2 0,-3 3-9 16,0 0 10-16,2-5-5 0,1 3-3 0,-3 2 4 16,0 0-5-16,-1-7 5 0,1 7-2 0,3-1-1 15,-3 1 2-15,0 0-2 0,3-6 2 0,-3 6-8 16,6 0 2-16,-6 0 2 0,0 0 0 0,4-5 10 16,-4 5-9-16,0 0 3 0,3-2 0 0,-3 2 8 15,0 0-3-15,2-1 0 0,-2 1 6 0,0 0 4 16,0 0 4-16,1-4-10 0,-1 4 4 0,0 0 0 15,0 0-5-15,0 0 1 0,0 0-2 0,0 0-4 0,0 0 3 16,0 0-1-16,0 0-8 0,0 0 1 16,0 0-3-16,0 0 1 0,0 0-5 0,0 0-4 0,0 0-2 15,0 0 1-15,0 0-2 0,0 0 4 0,-3 10-4 16,1-4 6-16,1 1-2 0,1 3 2 16,0 2-5-16,-1 0 10 0,-1 4-2 0,2 0-3 15,-2 1 1-15,2 2 2 0,-4 1 4 0,2-1-11 0,0 0 0 16,0 5 6-16,1-6-1 0,-2 1-5 0,0-1 4 15,3-1 1-15,-2 4-3 0,1-9 3 16,1 7 7-16,-2 0-3 0,2-3-9 0,-1-5 9 0,-2 2-7 16,2-3-5-16,1 1 10 0,0-4-1 0,1-2 0 15,-2 4 3-15,0-4 1 0,1-5-2 0,0 5 2 16,-1-1 7-16,1-4 3 0,0 4-2 0,0-4-1 16,0 0 0-16,0 0-1 0,0 0-3 0,0-18 1 15,1 9-4-15,0-3 3 0,-1-1-5 0,0-3-1 16,3-1 7-16,-1 0-9 0,2-2-1 0,-1 0 1 15,1-1 1-15,-1-2-1 0,5-2-1 0,-3 4 6 0,1 1-8 16,-2 2 6-16,0 0-3 0,-1 0 0 16,1 0 5-16,-1 3 0 0,1 4 4 0,-3-3 8 15,3 0-1-15,-4 3-1 0,4-2-4 0,-3 0 2 0,3 3-4 16,-2-2 1-16,0 2 3 0,-2 3-1 16,3-1-7-16,-1 1-2 0,0 2 5 0,1-3-5 0,-3 2 3 15,4 3-4-15,-4-2 0 0,3-1 1 16,-1 2 0-16,-2-2 6 0,0 5-7 0,2-2-1 0,-2 2-1 15,3-5-4-15,-3 5 4 0,4-5 0 0,-4 3-2 16,0 2 0-16,4-5 3 0,-4 5 0 0,4-3 3 16,-4 3-1-16,5-4 1 0,-4 1 1 0,-1 3-1 15,4-4 3-15,-4 4-4 0,1-4 3 0,-1 4 1 16,4-1-3-16,-4 1 3 0,0 0 5 0,4-3-5 16,-4 3 2-16,0 0 1 0,4-4 2 0,-4 4 4 15,0 0 3-15,1-3 2 0,-1 3 4 0,0 0 0 16,3-3 3-16,-3 3 3 0,0 0 2 0,1-4 2 15,-1 4-3-15,5-3 3 0,-5 3 1 0,0 0 5 16,0 0-3-16,0 0 1 0,1-2-3 0,-1 2-1 16,0 0 3-16,0 0 5 0,0 0-7 0,0 0 3 15,0 0 0-15,0 0-1 0,0 0 4 0,0-6-2 16,0 6-4-16,0 0 3 0,0 0-2 0,0 0-1 16,0 0-2-16,0 0-2 0,0 0 0 0,0 0-6 0,0 0-1 15,0 0-3-15,0 0 1 0,0 0 0 16,0 0-4-16,0 0 1 0,0 0-4 0,0 0-2 15,0 0 1-15,0 0-4 0,0 0 2 0,0 0-4 16,0 0 1-16,3-4-1 0,-3 4 1 0,0 0-4 16,0 0 0-16,0 0-1 0,0 0-3 0,0 0 1 15,0 0 0-15,0 0-5 0,0 0-2 0,5 0 1 16,-1-2 0-16,-4 2 0 0,10-3-2 0,4 2-1 0,-1 0 0 16,6 1 0-16,2 0 2 0,6 1-1 0,1 0 5 15,2 2-4-15,1-1-1 0,2 2-2 0,0 2 1 16,0-4 3-16,1 3-3 0,-2 0 2 0,-2 2-3 15,-2-2 4-15,2 2-4 0,-11-2 2 0,0-3 0 16,-2 0 2-16,-4 2-2 0,-2-2 3 0,-1 0-3 16,-1-2 2-16,-2 3-2 0,-2-2 2 0,1 0 3 15,-1 1 1-15,-5-2-1 0,7 1 3 0,-7-1-4 16,7 1 5-16,-7-1-1 0,4 1-1 0,-4-1 0 16,0 0 3-16,5 0-1 0,-5 0-5 0,0 0 3 15,0 0 3-15,0 0-6 0,0 0 1 0,0 0-3 0,5 2-12 16,-5-2-30-16,0 0-43 0,0 0-57 15,0 0-73-15,0 0-74 0,0 0-68 0,-10 6-70 16,2-2-81-16,-11-1-1127 0,-7 1 545 0,-8-4 364 16</inkml:trace>
  <inkml:trace contextRef="#ctx0" brushRef="#br0" timeOffset="33463.246">7545 9094 44 0,'-20'27'40'0,"1"4"-10"0,-3-2 3 15,-1-1-9-15,0 2 6 0,-7 9-3 0,6-10-4 16,0 0 0-16,2 0 2 0,-1 0-16 0,-8 10-1 15,10-10-12-15,-1 0-100 0,-1 0 34 0,0-2 24 16</inkml:trace>
  <inkml:trace contextRef="#ctx0" brushRef="#br0" timeOffset="33948.667">6796 9561 180 0,'-9'-29'216'0,"2"1"-12"0,-1-2 3 15,2 6-6-15,0-2-6 0,3 7-2 0,-2 1-1 16,2 7-1-16,2-1-8 0,0 2-10 0,-2 4-16 16,2-1-18-16,1 4-17 0,-3-2-11 0,3 5-12 15,0 0-6-15,0 0 0 0,0 0 4 0,13 20 0 16,-6 5 6-16,-4 6 1 0,3 3-5 0,0 16-1 15,-1 1 3-15,1 5-5 0,-5 0-8 0,-1-2 5 0,-3 27-14 16,-1-23-3-16,2 0 3 0,-4 0-14 16,-6 24-1-16,4-28-13 0,-1 5-4 0,-3 0-2 0,2 0 1 15,1-6-6-15,-3-1-8 0,1 2-3 0,3-7-4 16,3-13-1-16,-3-2 0 0,2-2-8 0,1 1 4 16,-3-6-5-16,3-1-1 0,0-6-5 15,2-4 4-15,-1-5-2 0,-2 2 9 0,4 1-11 0,-1-7 2 16,-1-2-2-16,3 3 2 0,1-2-7 0,-2 1 0 15,2-3 6-15,0-2-10 0,0 5 4 0,0-5 1 16,0 0-4-16,0 0 2 0,0 0 0 0,14-11 2 16,-6 5-7-16,1-2-3 0,7-3 1 0,-1 4 4 15,4-3 0-15,7-2 0 0,2 1-4 0,4 1 2 16,0 2 3-16,2 1-2 0,2 4 4 0,-3 0-2 16,2 0 3-16,-2 3-20 0,2 4-15 0,-3 0-34 15,2 1-23-15,-3 0-39 0,-2 2-40 0,2-2-42 16,-2 3-45-16,-1-1-47 0,0-3-894 0,-2 3 399 15,3 0 266-15</inkml:trace>
  <inkml:trace contextRef="#ctx0" brushRef="#br0" timeOffset="34630.824">7647 9907 384 0,'0'-17'366'0,"0"5"-33"16,0-1-28-16,0 4-41 0,0 4-30 15,0 3-20-15,0 2-9 0,0 0 3 0,8 22-4 0,-3-4-6 16,1 10 1-16,0 5-4 0,-1 0-7 0,4 12-12 16,2 1-16-16,-3-10-12 0,1 13-11 0,1-2-16 15,0-2-10-15,-5-9-12 0,0-1-10 0,2 0-10 16,-1-1-8-16,-2 4-4 0,-3-3-7 0,1-2-7 16,-2 1-5-16,0-4-6 0,0-1-2 0,0-5-7 15,0-5 0-15,-2-2 1 0,2-7-3 0,-1-1 1 16,1-4-7-16,-4-5 1 0,4 0-4 0,0 0 0 15,-14-26-2-15,5 1-4 0,-1-8 0 0,-3-15-6 16,2-8 2-16,-3-27 0 0,0 1-2 0,3-6-1 16,5-2 1-16,6-3-3 0,-1 5 4 0,-1 0 5 15,8 5 0-15,0 23 0 0,4-23 0 0,-2 25 3 16,3 3-5-16,5 4 7 0,-1 4 0 0,-1 16 0 16,-1 6-1-16,2 0-3 0,-2 10 0 0,2 1 2 15,2 3-10-15,2 2-2 0,3 5 4 0,-2 4-2 16,8 0 1-16,-1 11-2 0,1 0-5 0,-3 6 3 15,-1 4-1-15,-5 3 1 0,0 4-1 0,-3 2 0 0,-5 4 17 16,-5 15-15-16,-3-1 7 0,-4 0-13 0,-7-1 4 16,-6 4 2-16,0-1-4 0,-5 0-1 0,-7 0 0 15,3-5 1-15,-4 3-2 0,-1-4-8 16,-1-4-3-16,-1 0 0 0,5-11-5 0,1-3 8 0,-2-2-5 16,0-2 3-16,0-2-2 0,3-8 6 0,2-2-5 15,3-2 6-15,0-3 0 0,2-2 0 0,2-2-2 16,2-2 1-16,1-1 4 0,3 1-1 0,3 0 2 15,0 0-2-15,1-2-5 0,0-1 2 0,4 4-5 16,5-10 6-16,2 6-1 0,3-3 4 0,4 3-3 16,4 0 2-16,2 3-3 0,8 0 7 0,2 3-2 15,-1 3-1-15,3 5 5 0,-4-3-4 0,4 5 2 16,-2 3 2-16,-1 1 2 0,0 0-1 0,-2 2 1 16,-2 2 1-16,-1-2 2 0,-1 3-3 0,-3-2 0 15,-1 4 7-15,-2-2-9 0,-2 0 6 0,1-1-8 16,-2 4 0-16,-3-7-1 0,1 0-1 0,-1 6 0 15,2-1-4-15,-7-5-13 0,2 0-19 0,2-1-26 16,-6-4-33-16,3 2-40 0,-1-2-30 0,-1-3-37 0,1 3-32 16,2-4-33-16,-3-1-42 0,4-3-49 0,-5-5-912 15,6-3 422-15,-1-2 284 0</inkml:trace>
  <inkml:trace contextRef="#ctx0" brushRef="#br0" timeOffset="34933.016">8896 9956 262 0,'15'-13'276'0,"2"3"-28"0,1-1-22 0,-3 6-23 15,3-2-22-15,-1 1-15 0,0 1-19 0,0 1-12 16,-3 3-15-16,-4 1-10 0,4 3-12 0,-5-1-19 16,-1 3-26-16,1 2-30 0,-4 4-27 0,-4 6-32 15,-1 9-30-15,-5-2-9 0,-5 2-10 0,-2 3 11 16,-3 1 4-16,1-1 20 0,-4 0 27 0,-1 0 31 15,0-1 24-15,0-1 36 0,1-2 19 0,1-3 22 16,3-4 14-16,5-3 10 0,3-6 5 0,-2 0 1 16,8-2 0-16,0-2 5 0,4-3 3 0,6 0-4 15,2-4-15-15,8-3-15 0,11-7-10 0,13-10-16 16,7-6-39-16,6-2-46 0,31-15-78 0,-5 3-117 16,1 1-129-16,3-5-726 0,-5 6 348 0,-26 10 234 15</inkml:trace>
  <inkml:trace contextRef="#ctx0" brushRef="#br0" timeOffset="37818.62">6129 9312 117 0,'-8'-9'212'16,"-2"5"2"-16,1-5 6 0,-1 6 9 0,5-1 6 15,-5-1-7-15,2 3-2 0,-1 0-1 0,2 1-14 16,-1 4-9-16,-5 2-9 0,0 4-1 0,3 6-9 0,-9 7-5 16,4 7-1-16,-3 4-10 0,-2 18-6 0,-1 1-6 15,3 5 1-15,-4 23-4 0,7-27-12 16,-2 26-9-16,7-18-12 0,2 24 0 0,3-24-11 16,5 26-8-16,4-27-10 0,0-3-9 0,1 2-7 0,12-2-12 15,-2-5 0-15,8 1-8 0,5-2-4 0,1-5-6 16,7-2 1-16,4-3-5 0,6-5 0 15,0-9-8-15,5 0-1 0,0-6-7 0,4-4 0 0,-2-7-2 16,1-1-1-16,4-13-4 0,-3-1-3 0,-2-8 3 16,0-2-1-16,1-8 1 0,-2 0 0 0,-6-6 0 15,3-3-4-15,-10-7 2 0,3-5-1 0,-2 0-2 16,-7-8 0-16,8-21-3 0,-8-8 2 0,-12 26 7 16,3-27-3-16,-5 2-2 0,-10 20 2 0,1-26 2 15,-6 4-3-15,-9-4-1 0,3 4-2 0,-5-6 2 16,-7 6-4-16,-3 2 0 0,4 25 1 0,-4-3 4 15,-7 4-3-15,-3 3 9 0,-1 1-7 0,-3 5 2 16,-4 7 7-16,9 12 1 0,-4 4 8 0,-2 4 4 16,0 5 4-16,-4 8 3 0,-2 2-1 0,-13 10 2 15,0 7 0-15,5 8-1 0,-4 8 2 0,4 2-4 0,0 12 2 16,-11 18-1-16,20-11 1 0,2-1 0 16,-1 32 4-16,6-5 0 0,16-21-6 0,7 3 5 15,7-2-9-15,5 2 4 0,8-3-4 0,2-1-3 0,8-3-2 16,4-4 1-16,9-1 2 0,4-3-7 0,-1-4 4 15,6-7 0-15,2-6-2 0,7-3 2 0,2-7-6 16,2-2 1-16,2-4 2 0,0-6-4 16,-1-3 15-16,1-1-20 0,-3-4 1 0,-5-2-5 0,-3-4 3 15,-12-2 1-15,0 5-7 0,-5-5 1 0,-1 2 9 16,-5-4-13-16,-6 4-4 0,5-5-23 0,-8 5-33 16,-7-1-38-16,0 0-50 0,-1 0-58 0,-5-1-90 15,-1 1-76-15,-1 2-83 0,-2 2-116 0,0-2-1205 16,-5 1 589-16,-2 0 392 0</inkml:trace>
  <inkml:trace contextRef="#ctx0" brushRef="#br0" timeOffset="38648.56">3622 9462 1616 0,'-5'-29'59'15,"0"-3"15"-15,-3 3-5 0,-2 0 2 0,0 2 36 16,1 1 11-16,2 9 3 0,0 1 11 0,0 6-12 15,4 1 5-15,-1 3-4 0,1 1-11 0,1 0 0 16,-1 3-20-16,3 2-5 0,0 0 0 0,-6 8 8 16,3 0 2-16,2 5 6 0,0 3-3 0,1 4-5 15,0-2-6-15,1 3-9 0,0 6-1 0,1-1-11 16,-1 2-4-16,1 0-7 0,1-4-1 0,-2 5-3 16,4-5-3-16,-2 1-13 0,-2-5 3 0,0-3-3 15,2-4-6-15,-2-4-2 0,0 1-3 0,1-3 2 16,-1-1-1-16,0-4 4 0,-1-2-7 0,0 0 0 0,3-12-9 15,-2-5 3-15,5-9 1 0,-8-7-7 16,2-4-4-16,2-14-6 0,-7-7 15 0,2-1-9 0,0-24 6 16,0 24-2-16,0-26-2 0,1 27-4 0,-2-22 3 15,4 23-2-15,0 5 4 0,2 1-6 0,0 15 17 16,0 3-1-16,4 4 0 0,0 4 4 0,1 6-6 16,-1 4 1-16,-1 3-1 0,2 2-6 0,0 1 0 15,6 2-6-15,-4 2-3 0,6 5 5 0,3 2 2 16,4 3 5-16,6 7 0 0,0 3-6 0,0 4 8 15,11 12-5-15,-13-5 2 0,9 9-4 0,-4 1 4 16,-2 7-2-16,-3-3-3 0,-1 4-7 0,-4 0-10 16,-1 5-30-16,-1-4-40 0,-2 5-37 0,-2 3-49 15,-6 0-49-15,-1 0-58 0,-2-4-51 0,-2 2-946 16,1-5 423-16,-5-12 282 0</inkml:trace>
  <inkml:trace contextRef="#ctx0" brushRef="#br0" timeOffset="38830.075">3793 9259 115 0,'-1'-19'273'0,"-1"1"-34"15,0 2-26-15,2-1-17 0,4 2-19 0,4-5-21 16,6-2-15-16,1 0-10 0,3 1-17 0,4-3-9 16,2 5-12-16,7-2-9 0,1 1-9 0,12-4-5 15,-10 4-10-15,9-2-17 0,-6 5-31 0,-2 3-43 16,0-1-42-16,1 1-51 0,0-1-36 0,-3 1-477 15,-3 0 213-15,-5 2 140 0</inkml:trace>
  <inkml:trace contextRef="#ctx0" brushRef="#br0" timeOffset="40116.776">4407 8721 118 0,'-7'-4'237'0,"-3"2"-11"16,-1 2-11-16,2 4-7 0,-3 1-11 0,1 1-4 16,-2 3-4-16,-1 3-13 0,1 2-6 0,0 2-7 15,3 2-8-15,2-1 3 0,-1 7-18 0,3 1-8 0,2-4-9 16,4 3-8-16,4 1-9 0,1 1-11 15,1-2-13-15,6 3 0 0,2-1-12 0,-4-4-1 16,7 3-9-16,1-6-7 0,4 5-4 0,0-5-4 16,0-2-8-16,1-4-1 0,-4-4-2 0,1-3 0 0,0-1-2 15,0-3-8-15,1-4-1 0,2-4-6 0,0-8-2 16,1-3 2-16,-6-3 1 0,3-5-4 0,-9-4 1 16,1-3 4-16,-5-3-6 0,-3-13-3 15,0-1-2-15,-5 1 3 0,-5-2 4 0,0-1-1 0,-2 3 17 16,1 15 8-16,0-5 14 0,-2 4 14 15,2 0 16-15,-2 6 18 0,-1 1 9 0,4 9 4 0,0 2 9 16,1 5 11-16,1 2 10 0,-1 0 0 16,2 2-6-16,-3 2-17 0,4 2-14 0,-2-2-10 0,2 1-11 15,1 4-13-15,-1-5-7 0,1 5 0 0,0 0-14 16,0 0-2-16,0 0-8 0,0 0-4 0,0 0-5 16,0 0-5-16,5 12 0 0,-4-7-4 0,-1-2-3 15,0-3-1-15,4 4-4 0,-4-4 1 0,1 5 1 16,-1-5-3-16,0 0 0 0,1 4-1 0,-1-4 1 15,0 0-2-15,0 3 2 0,0-3 0 0,0 0-5 16,0 0 6-16,0 0-3 0,0 0 1 0,0 0-2 16,0 0 0-16,0 0-1 0,0 0-4 0,0 0 1 15,0 0 2-15,0 0-1 0,0 0-4 0,0 0 5 16,0 0-5-16,0 0 0 0,0 0-1 0,-6-11 1 16,6 11-1-16,0 0 1 0,-4-4-3 0,4 4-1 15,-2-4 1-15,2 4 2 0,-3-3-1 0,3 3 4 16,0 0-11-16,0 0 2 0,0 0-4 0,0 0-2 15,0 0 0-15,0 0 1 0,0 0-2 0,0 0 3 16,0 0-1-16,0 0 3 0,5 17-1 0,-1-5 0 16,2 5 0-16,4 8 2 0,-4-1 1 0,1 4-1 15,3 2-1-15,-1 1 2 0,2 1 1 0,1 1-3 16,1-1 7-16,2-1-4 0,1 1 0 0,-1-1 1 16,-1-2-1-16,4-6 3 0,-1-2-4 0,1-2 1 0,-5-3 2 15,3-1-4-15,-1-5 5 0,3-1 0 0,-2-1-2 16,4-4 2-16,8-1-4 0,-5-3 1 0,5-2-3 15,2-5 5-15,-2-4-1 0,-3-7 0 16,1 2-3-16,-4-7 1 0,3-4 1 0,5-11 1 0,-4-4 0 16,-4-1 0-16,-1-2-4 0,-4-2 3 0,-6 1-1 15,-6 11 3-15,-1-19-6 0,-2 1 5 0,-3-1-1 16,-4 8 0-16,1 9 3 0,-2 4-3 0,-7 4 2 16,5 2 2-16,-3 4-1 0,-1 9 1 0,2 2 0 15,-2 4 2-15,-3-1-4 0,2 5 6 0,-2 4-2 16,-2 4 0-16,-1 6-2 0,-4 5-1 0,1 5 0 15,1 3 2-15,2 6-2 0,5 3 4 0,4 4 7 16,0 11-10-16,7-10-1 0,4 10-1 0,3 2 0 16,7-4 2-16,5-1 0 0,-2-11-4 0,6 11 5 15,-4-14-3-15,6-4 0 0,1 2-4 0,0-5-2 16,6-1-3-16,-6-5-10 0,6-3-7 0,-2-2-8 16,-1-2-9-16,1-3-4 0,-8-5-3 0,8-4-9 15,-6 0 1-15,2-8-3 0,3-4 3 0,-7-2 5 16,0-4 3-16,-4-7 2 0,-2-2 4 0,-2-5 4 15,-1-12 1-15,-4-1 3 0,-1-5 3 0,-7 3 5 16,-3 0 1-16,-2-3 4 0,-3 5 1 0,-2-1 4 16,0 2 5-16,1 13 0 0,-1 1 3 0,-1 2 3 15,-1 2 13-15,-1 4 5 0,1 9 7 0,4-1 10 16,-1 3 6-16,2 3 3 0,-1 3-2 0,0-1-1 16,4 4-4-16,1-1-6 0,0 1-2 0,2 1-7 0,2 3 1 15,0 0-2-15,-3 13-3 0,6 0 1 16,2 3-4-16,-1 4-1 0,5 8 1 0,1-3-4 15,4 2 3-15,3-1-1 0,-2 0-2 0,3 0 0 0,1-1 1 16,2 3-1-16,-4-6-1 0,0-2 4 0,2-3-3 16,-5-4-1-16,-1-4-1 0,-3 0 1 15,-1-3 2-15,4-5 0 0,-4-1 2 0,1-4-2 16,-1-3-1-16,-1-7 3 0,-3-2-1 0,1-3-1 0,-2-8-1 16,0-4-2-16,-4-1 1 0,-4-4 0 0,-2-13 0 15,-2-4-1-15,-1 0 1 0,-5-2-4 0,1-3 1 16,3 4 0-16,-7-4 0 0,-2-1-1 0,3 6 1 15,-2 2 1-15,-1 6 2 0,2 14 2 0,3 2 8 16,-3 4 3-16,3 4 9 0,4 5 1 0,0 3 1 16,2 5 8-16,-2-1 0 0,6 3-2 0,-2 4-7 15,-1 2-1-15,2 5-3 0,1 4 0 0,-2 10 0 16,2 7 3-16,0 9-2 0,3 14 3 0,5-3-6 16,1 5-2-16,1 0 1 0,3-3-2 0,0 6-3 15,5-4 0-15,2-2-1 0,-1 4-2 0,0-4-6 16,4-2-30-16,-1 1-26 0,4-2-40 0,2-1-37 15,1 3-40-15,4-6-57 0,3-2-51 0,4-5-53 16,6-2-61-16,5-13-78 0,-11-9-1065 0,15-8 512 16,-11-4 340-16</inkml:trace>
  <inkml:trace contextRef="#ctx0" brushRef="#br0" timeOffset="40830.968">6321 7718 18 0,'-9'-7'455'0,"-5"7"-51"0,-4 4-31 16,-9 6-35-16,0 5-26 0,1 3-17 0,0 3-24 16,3 3-20-16,3 2-21 0,0 3-13 0,5 2-15 15,4-1-13-15,3 3-7 0,0 1-8 0,8 0-12 16,0 0-11-16,7 2-18 0,9 7-5 0,-3-11-10 0,11 10-20 16,-2-12-6-16,5-5-6 0,11 6-8 0,3-4-4 15,-6-10-14-15,0-1-1 0,15-1-7 16,5-8-11-16,-4-6-6 0,-1-3-8 0,4-3-13 15,-3-6-7-15,-4-6-9 0,-11 1-9 0,11-10-6 0,-16 4-5 16,9-9 1-16,-15 6 0 0,8-11 3 16,-11 8 3-16,-3-1-1 0,-2 1 1 0,-3 1 11 15,-5 3-3-15,-3 4 7 0,1 3 14 0,-4 7 16 16,-1-2 10-16,-2 5 6 0,0 2-1 0,0 1-3 0,0 4-3 16,-9 0-4-16,1 6-1 0,-6 4-3 0,1 7-6 15,-6 4-3-15,1 2-2 0,-1 1-3 0,4 2 1 16,-1-1-4-16,6 0-6 0,6 2 3 0,0-2-10 15,4-8-11-15,2 0-4 0,3-1-7 0,1-5-4 16,1-1-5-16,4-3 3 0,-1 1-3 0,3-5 1 16,1-3 6-16,4-3 3 0,1-3-3 0,2-2 4 15,4-6 0-15,-3-2 3 0,1-5 4 0,-3-1-3 16,-2-3 3-16,1-1 5 0,-2-1-5 0,-3 3-1 16,-1-1 1-16,2 3 4 0,-6 8 5 0,0 0 7 15,-1 4-4-15,-2 2 2 0,-2 0-5 0,2 3 3 16,0 2 4-16,0 3 8 0,1 2 1 0,1 1 5 15,1 0-1-15,3 5 0 0,2 3 2 0,-2-1-5 16,3 2 0-16,1 1 7 0,0 1-11 0,0 1 1 16,-2-1-1-16,3-2 0 0,-4 0-4 0,3-2 2 15,0-1-2-15,1-2 8 0,-1-2-2 0,-2-3-7 16,6-4 3-16,-1 0 2 0,-1-6 1 0,-1-1-3 16,6-6 6-16,-4-5 3 0,-5-2 10 0,0-2 4 15,-1-3-7-15,0-8 1 0,1-12-1 0,-4 0-1 0,-1-5 0 16,1 4-1-16,-1-3 1 0,-2-3 13 15,-4 9-4-15,1 13 8 0,-1 1 15 0,-2 12 28 16,0 0 15-16,0 8 19 0,-1 0-12 0,0 5-14 16,0 0-7-16,0 3-9 0,0 3-4 0,0 0 0 0,0 15-5 15,0 2-3-15,0 1-4 0,2 10 0 0,-1 1-1 16,2 2-6-16,-1 1-7 0,3-1-8 0,1 2-1 16,1 0 3-16,-1-1-8 0,2 1-8 0,1 0-20 15,0-3-47-15,0 0-67 0,-4-1-83 0,4-4-89 16,1 1-96-16,-7-6-96 0,-2-1-1467 0,-2-7 646 15,-2-2 432-15</inkml:trace>
  <inkml:trace contextRef="#ctx0" brushRef="#br0" timeOffset="40980.569">7594 8029 286 0,'-8'-6'416'16,"4"-3"-36"-16,3 2-32 0,1 0-30 0,5-2-17 16,4-3-32-16,15-5-7 0,4 0-31 0,7 0-21 15,17-9-16-15,8 2-20 0,-1-1-26 0,24-9-14 16,-24 11-13-16,1 2-36 0,28-13-80 0,-29 13-70 15,0 4-90-15,26-8-120 0,-26 8-854 0,5 1 375 16,24-1 252-16</inkml:trace>
  <inkml:trace contextRef="#ctx0" brushRef="#br0" timeOffset="42429.35">9181 8301 70 0,'-5'-29'391'0,"1"3"-20"0,0 8-17 0,3 6-19 0,-2 2-17 16,2 1-27-16,-1 2-31 0,1-1-23 0,1 4-31 15,0 1-19-15,0 3-11 0,0 0 17 0,0 0 5 16,0 0 2-16,16 12 0 0,-11-3-1 0,1 2-10 16,3 3-12-16,-3 3-15 0,1-1-11 0,3 9-16 15,-2 2-13-15,-1-3-6 0,-1 4-11 0,1 4-9 16,-4-4-11-16,-1 2-9 0,-2 0-3 0,2 0-11 15,-2-2-5-15,-2-2-2 0,0-7-9 0,-1-1-4 0,3-7-4 16,0-1-1-16,0-2-2 0,0-4 4 0,0 0-4 16,0-4-6-16,0 0-3 0,-11-18-1 0,6-1-3 15,-3-12-4-15,1-4-4 0,-7-16 4 0,4-5-3 16,-4-1 1-16,1-29-3 0,2 29 0 0,-2-30 0 16,4 27-3-16,-5-26 6 0,9 27 11 0,1 3 5 15,-1 2 9-15,1 8 8 0,4 14 1 0,0 6 12 16,0 8 0-16,0 2-4 0,0 4-8 0,3 2-2 15,-2 3-8-15,3 1 0 0,1 1-10 0,8 4-1 16,0 5-5-16,6-1-1 0,7 6 3 0,0 4-2 16,2 4-3-16,0 7-4 0,-2 0-1 0,-2 3-1 15,-2 3 5-15,1 14-11 0,-7-9 8 0,0 11-5 16,-3 3 2-16,-7-1 2 0,-5-1-3 0,2 0-4 16,-2 1-1-16,0-1 1 0,-3-11-1 0,3 10 4 15,-1-11-5-15,1 2-3 0,1-8 0 0,2-1 1 16,2-10-4-16,-1 2 0 0,3-4-1 0,1-2 2 0,3-1 2 15,3-1 3-15,1-7-6 0,2 0 0 0,4-5 2 16,1-3-1-16,9-4 1 0,-2-5 3 16,2-2-4-16,0-6 2 0,-1-2-2 0,7-7 0 0,-7 5-1 15,3-9 3-15,-8 6-4 0,6-11-1 0,-13 8 3 16,0-1-2-16,-3-3-2 0,-3 2-1 0,0 3-3 16,-5-4 3-16,-5 5-1 0,-2 2 6 0,-5 0-4 15,-1 6-1-15,-4 6-1 0,-5-3 1 0,1 5 0 16,-6 3 0-16,-9 4-5 0,-3 5-3 0,-2 4 2 15,-5 3-5-15,-11 4-7 0,12 0 30 0,1 3-7 16,2 1-11-16,3 2-9 0,6-2-9 0,8-2-17 16,4-1-9-16,4-2-9 0,0-1-5 0,8 3 3 15,1-1 6-15,5-3 1 0,0 1 6 0,4-2 5 16,9 1 4-16,-1-1 9 0,2-2-3 0,9 1 2 0,-3 0 7 16,2-1 2-16,-4-3 0 0,4 3 3 0,0-1 2 15,-4 3 0-15,5 1 5 0,-4-1-1 16,-4 0 2-16,0 4 3 0,-5-2 1 0,3 0-2 0,-4 2 5 15,2 1-1-15,-1 0 2 0,0 1 0 0,-3-1 0 16,-1 2 1-16,2 0 0 0,-4 0 2 16,1-6 0-16,-3 3-13 0,-1-4-5 0,2 2-4 0,-1-4-2 15,-2 1 1-15,-1-1 6 0,-1-5 6 0,-3 0-2 16,0 0 4-16,13-12 0 0,-7-5 1 0,-1 0 0 16,-1-9 3-16,-2-3 5 0,0-7-5 0,-1-9 3 15,-1-5-2-15,0-1 0 0,-1-5 3 0,-2-1-2 16,-1-3 6-16,-3-21-1 0,0 30 9 0,1 3 11 15,-2 14 20-15,6 0 14 0,-2 4 22 0,-2 3 17 16,4 12 16-16,1 0 20 0,0 3-21 0,-1 4 5 16,1 3-28-16,0 1-10 0,1 4-6 0,0 0-3 15,0 0-3-15,-4 21-4 0,1 3-2 0,2 4-4 16,0 3-5-16,0 5-1 0,-3 0-20 0,4 15 15 0,0-1 0 16,-3 2-13-16,6-4 6 0,-2 2-7 15,3-1-2-15,-5 0-7 0,7-4-14 0,3-10-23 0,0-3-22 16,0-2-19-16,2-2-7 0,5-4-7 0,-2-2-2 15,1-9 5-15,-1-2 0 0,3 1 3 0,-6-8 6 16,3-2 7-16,0-2 4 0,-1-6 6 0,-3-1 7 16,6-6 6-16,-2-6 1 0,0-3 5 0,0-6-1 15,-4-2 4-15,0 3 8 0,0-1 0 0,-3 2 5 16,-2 10 11-16,0 2 19 0,-4 4 5 0,2 0-3 16,1 5-3-16,-2-2-5 0,-2 4-3 0,0 3-2 15,0 0 0-15,0 0 2 0,7 13 4 0,-5-4-7 16,2 4 0-16,0 2-3 0,2 4-1 0,3 5 1 15,0 0-2-15,-1-4 4 0,3 6-1 0,5-7-4 16,0 2-5-16,-3-8 0 0,5 0-5 0,-3-2 2 16,4-3 0-16,-1-1-1 0,0 0 3 0,-4-6-2 15,0-2 3-15,1-2 1 0,1-6 2 0,-3 0 0 16,-3 0 3-16,-1-2 1 0,0-6-2 0,0 1 3 0,-3-8-4 16,-6 6 2-16,-4-8 1 0,-2-1 0 15,1 1 3-15,-4 8 6 0,-3-6-1 0,5 9 6 16,-6-2-3-16,-1 5 0 0,-3 1 3 0,1 1-3 0,0 3 1 15,-4 0 2-15,2 4-5 0,5 2-1 0,-1 1-3 16,-1 1-5-16,2 1 0 0,2 0-1 0,2 5-5 16,-2 1 2-16,5 1 0 0,1-1-19 0,5 2-15 15,1 2-24-15,3 0-28 0,6 3-35 0,3-1-53 16,9 3-43-16,2 2-52 0,2-1-53 0,-3 1-61 16,7-5-81-16,-1 1-1169 0,1-3 545 0,-3 1 362 15</inkml:trace>
  <inkml:trace contextRef="#ctx0" brushRef="#br0" timeOffset="42701.836">11119 8516 129 0,'-10'9'340'15,"-3"2"-25"-15,-1-1-21 0,0 2-22 0,3-1-15 16,-1 1-16-16,-2 0-4 0,3 1-16 0,4-4-3 0,1 0-5 15,-1 3 1-15,6-1 4 0,1 0-6 0,0-1-12 16,0 0-3-16,6-1-5 0,2-1-12 16,1-1-14-16,9-2-13 0,0-1-13 0,1-2-14 0,10-2-13 15,-1-2-10-15,1 1-9 0,-3-4-8 0,2-2-11 16,-7 4-11-16,1-2-23 0,-2 0-39 0,-2-1-39 16,-1 1-51-16,-4-3-52 0,-4 6-61 0,-2-1-85 15,-2-1-113-15,-5-2-989 0,-2 2 462 0,-4 1 310 16</inkml:trace>
  <inkml:trace contextRef="#ctx0" brushRef="#br0" timeOffset="42851.431">10985 8787 264 0,'-8'-2'521'16,"8"2"-36"-16,-6-4-40 0,6 4-43 0,-4-3-39 15,4 3-31-15,10-10-39 0,-2 3-28 0,4-1-26 0,8-1-24 16,4-3-22-16,4 1-31 0,3-2-47 0,0 0-65 15,4-1-72-15,12-3-96 0,-8 2-106 0,16 2-110 16,1-5-882-16,4-2 406 0,3-1 270 0</inkml:trace>
  <inkml:trace contextRef="#ctx0" brushRef="#br0" timeOffset="43830.214">13032 7579 98 0,'-28'-19'425'0,"-3"2"-30"0,2 5-27 0,-3 5-24 16,3 4-9-16,1 3-12 0,7 1-15 0,-7 6-16 15,2 5-12-15,3 5-10 0,4 7-15 0,-1 0-11 16,2 5-3-16,2 4-13 0,3 2-13 0,-3 11-10 0,6 0-14 16,1-11-17-16,5 13-15 0,-1 2-15 0,8-6-10 15,0-8-9-15,4 1-15 0,3-3-9 0,7 9-10 16,-1-9-10-16,4-5-5 0,-1-6-10 0,4 2-1 16,3-5-5-16,5-1-9 0,1-6-6 0,-1-2 1 15,1-4-7-15,3-2-8 0,0-5-1 0,6-5-2 16,-5 0 3-16,1-7-5 0,0 0-3 15,-3-8-2-15,12-3-3 0,-6-4 1 0,-3-4 0 0,-2-6-4 16,-5 1-6-16,-3-6 6 0,-5-4-6 0,2 1 0 16,-4-4 1-16,-7-1-2 0,-1 1 2 0,-11-1 2 15,-5 16 1-15,0 1 2 0,-5-1 18 0,-2 5 14 16,-6 4 7-16,-2 2 3 0,-3 4-2 0,-3 4 9 16,-3 2-6-16,-4 5 12 0,-3 7 9 0,-3 1-3 15,-2 5 1-15,2 7-3 0,-11 6 6 0,16-1-2 16,-8 10-2-16,13-6-2 0,5 7-5 0,4-1-8 15,2 5-7-15,8-2-54 0,-1 2 0 0,8-1 0 16,2 3 0-16,5-1 0 0,5-1 0 0,5-1 0 0,7-4 0 16,2-1 0-16,12 5 0 0,-8-7 0 15,5-4 0-15,13 0 0 0,-9-6 0 0,13-3 0 16,-9-4 0-16,-3-2 0 0,15-3-34 0,-15-4-95 0,-1-4-11 16,16-3-7-16,-6-8-2 0,-9 3-7 0,8-9-2 15,0-3 1-15,-5-3 7 0,-4-5 9 0,-2-3 15 16,-1-1 12-16,-2-1 12 0,-10 12 9 0,-3 0 15 15,-1 1 21-15,0 1 24 0,-4 1 20 0,-4 10 21 16,-1 1 16-16,-2 1 9 0,0 7 0 0,-3-3 1 16,0 3-5-16,-2 3 7 0,2 0-1 0,0 1 13 15,-4 1 11-15,8 10 27 0,-2-1-8 0,-2 0 7 16,2 8 7-16,-1-1-6 0,-1 2 2 0,0 9-16 16,2-3-1-16,-2 3 5 0,-2 1-6 0,-2-2-8 0,0 3 0 15,2-2-7-15,-4 1-4 0,0 3 9 16,-3 3-23-16,-5-4 3 0,4-3-2 0,-2 0-9 15,0-8 3-15,2-1-8 0,1-1-8 0,1-5 5 0,0-4-2 16,3 1-2-16,-2-4 1 0,-1-2 4 16,4-3-7-16,-7-3 8 0,3-4-11 0,1-3-1 15,-3-7-4-15,1-9 7 0,0-5 2 0,2-3-12 0,2-15 2 16,2-4-1-16,-1 0 4 0,9-4-5 0,-4 2 4 16,6 0 1-16,1 3 9 0,1 2-6 0,4 6 7 15,-5 13 8-15,6 5-15 0,-1-2-12 0,2 7 0 16,-1 2 0-16,-4 5 0 0,-1 3 0 0,2 4 0 15,4 4 0-15,-6 3 0 0,6 4 0 0,-2 1 0 16,3 5 0-16,3 3 0 0,-1 4 0 0,2 2 0 16,-1 3 0-16,-5 0 0 0,3 5 0 0,-4 2 0 15,0 0 0-15,0-1 0 0,-3 3 0 0,1-4 0 16,-3 5 0-16,-1-3 0 0,-3 0 0 0,-2 4 0 0,-2-3 0 16,-3-1 0-16,-1-2 0 0,-2 0 0 15,-3 2-150-15,-1-9-227 0,-4 6-59 0,-4-3-56 16,-4-4-65-16,-3-4-1504 0,-5-4 687 0,-1-2 458 15</inkml:trace>
  <inkml:trace contextRef="#ctx0" brushRef="#br0" timeOffset="43959.439">14026 8051 608 0,'-30'-14'267'0,"5"2"29"0,7 2 11 15,1 3-8-15,5 5-3 0,2-5-24 0,2 4-22 16,3-2-24-16,5 4-4 0,0 1-2 0,12-1-12 16,2 1-13-16,5 0-13 0,15-4-14 0,5 1-16 15,14 0-17-15,1 2-12 0,6-3-15 0,1 4-45 16,2 0-77-16,-2 3-88 0,-2 2-97 0,2 2-133 15,-2-3-986-15,-6 2 440 0,-14-2 292 0</inkml:trace>
  <inkml:trace contextRef="#ctx0" brushRef="#br0" timeOffset="44447.662">12851 9214 154 0,'-54'4'320'0,"0"3"-15"0,2 0-17 0,17 0-11 15,3 1-1-15,3-2-5 0,9 0-7 0,7-1-29 16,0-1-16-16,4 1-3 0,5 3 10 0,4-4-1 0,4 1 10 16,11 4 0-16,11-3-5 0,11 1 2 0,26-4-13 15,36 3-6-15,5-11-5 0,7 1-2 16,-2-3-11-16,-1 1-8 0,7-5-6 0,0-1-7 0,-5 5-12 15,5-2-6-15,-6-2-10 0,-7 0-10 0,-5 1 0 16,-6-3-17-16,-28 8-8 0,3-2-18 0,-4-2-4 16,1 1-11-16,-12 1-5 0,-12 3-7 0,-8 0-17 15,-2 2-23-15,-10-2-32 0,-8 3-40 0,-3-1-45 16,-4 2-58-16,-3 4-66 0,-1-4-37 0,-22 11-40 16,-6 8-50-16,-16 8-53 0,-7-1-61 0,-6 6-1207 15,-23 12 555-15,-2-4 368 0</inkml:trace>
  <inkml:trace contextRef="#ctx0" brushRef="#br0" timeOffset="45030.249">13464 10200 320 0,'-5'-12'315'0,"1"0"-9"15,0 0-14-15,-2-5-5 0,-3 2-12 0,-4 1-5 16,3 0 4-16,-8 3-17 0,1 4-9 0,-2 3-6 16,-11 1-4-16,-2 10-7 0,-4 0-12 0,-14 8-6 15,1 4-8-15,-2 5-2 0,4 3-12 0,0 2-4 16,0 5-7-16,4 3-9 0,0-1-9 0,8 5-6 16,2-2-2-16,5 0-9 0,10-8-7 0,-1-1-5 15,7 3-10-15,2 0-7 0,3-3-12 0,3 3-8 16,5-4-8-16,5-3-2 0,2 2-9 0,2-5-6 15,3 0-2-15,6-1-10 0,-1-3-5 0,8-2-8 16,1-1-2-16,3-3-2 0,2-3-5 0,4-3-6 16,-2-3-8-16,5-3-9 0,-2-4-9 0,1-4-20 0,2-2-10 15,-5-5-7-15,14-7-15 0,-4-3-7 0,-15 0-10 16,8-8-6-16,-3-9-3 0,1-2-5 0,1-3 2 16,-5-3 4-16,-3-5 9 0,5-20 3 0,-15 21 9 15,0 2 4-15,-2 3 2 0,-6 13 13 0,-2 4 7 16,1 2 18-16,-2 3 12 0,-3 11 20 0,-1 1 17 15,0 4 6-15,-3 1-1 0,3 1-8 0,-3 3-3 16,3 1-2-16,-4 4 9 0,0 0 25 0,5 12 19 16,-1 0 10-16,-3 12-1 0,3 2 9 0,-4 4 1 15,0 3 5-15,-1 2-7 0,-2 11 9 0,-3-2 4 16,2 3 2-16,-1-11-9 0,1 10 2 0,0 0-4 16,-1 2-11-16,4 2-36 0,-2-16-61 0,3 11 0 15,0-9 0-15,3-1 0 0,-2-4 0 0,3 0 0 0,0 1 0 16,-2-3 0-16,10-5 0 0,-2 0 0 15,-1-7 0-15,11 2 0 0,-3-9 0 0,2-5 0 16,9 0 0-16,2-5 0 0,3-4 0 0,4-1 0 16,17-6 0-16,-5-3 0 0,0-3 0 0,-2-3 0 0,8-6 0 15,-2-3 0-15,-3 1 0 0,4-2-153 0,26-16-270 16,-29 11-65-16,24-13-70 0,-3-3-1633 0,-21 15 731 16,19-23 486-16</inkml:trace>
  <inkml:trace contextRef="#ctx0" brushRef="#br0" timeOffset="45432.117">15873 9477 437 0,'-5'-8'498'16,"-3"-3"-46"-16,4 6-20 0,2-1-25 0,-1 2-28 15,-1-1-34-15,4 2-32 0,0 3-28 0,0-7-34 16,0 7-11-16,9-2-17 0,1 2-12 0,7 0-13 16,3 2-17-16,2-2-16 0,9 4-16 0,1-1-16 15,2 2-12-15,2-2-17 0,-5 2-32 0,-2 0-41 16,-9-1-54-16,-2 3-67 0,-4-4-56 0,-3 2-48 16,-5 4-39-16,-5 1-34 0,-2 2-25 0,-9 0-27 15,-5 3 3-15,-9 2-16 0,-5 4 16 0,-3-2 45 16,-11 9 86-16,8-9 96 0,1 0 54 0,3-4 61 15,0 2 56-15,3-3 33 0,9-4 34 0,5-1 33 0,0-1-6 16,6 1 19-16,3-1 41 0,5 3 14 0,4 0 4 16,1-4-1-16,13 5-8 0,10-1-8 15,3 0-21-15,7-2-21 0,17-2-15 0,8-2-20 0,1 1-16 16,2-4-29-16,-1 1-53 0,2 1-82 0,-6-6-126 16,-6 2-113-16,-17 0-132 0,-2-5-1334 0,-1 3 575 15,-6-5 382-15</inkml:trace>
  <inkml:trace contextRef="#ctx0" brushRef="#br0" timeOffset="49781.684">18124 7578 107 0,'7'-8'256'0,"-1"-2"-6"0,-2 2 2 0,0-3-2 16,-2 5 11-16,2-2 2 0,-4 2-12 0,3-4-15 16,-3 5-7-16,0-1-5 0,-2 1-9 0,1-1 2 15,-3 2 7-15,-2 1 4 0,-2 2-13 0,-1-1-13 16,-4 7-8-16,-6 3-9 0,-7 3-11 0,-4 10-9 0,-7 12-11 16,-1-3-3-16,-4 8-9 0,3 0-6 15,1 5-7-15,1 0-5 0,0 3-6 0,6-1-8 16,4 4-7-16,4-4-8 0,1 0-6 0,2-2-7 0,9-9-6 15,4-5-2-15,1 1-12 0,6-1-3 16,5-1-4-16,-1-3-4 0,6 2-6 0,3-5 0 0,2 0-5 16,3-4-8-16,4-3-1 0,3-1 0 0,7-1-1 15,3-6-2-15,4-1-1 0,13-2-4 0,-12-4-4 16,16-1-1-16,1-8 9 0,-2-3-13 0,-2-3 1 16,1-4-3-16,-8-1 2 0,1-2-3 0,-2 0-5 15,-13 0 2-15,0 0 0 0,6-11-4 0,-3-2-4 16,-10 7 2-16,2-10 1 0,-9 6-2 0,-1 3 2 15,3 0-1-15,-8 1-2 0,-1 5 1 0,-2 4 9 16,-4 2-11-16,0 3 2 0,-1 2 3 0,0 3 2 16,-3 1 6-16,-1 3 2 0,3 1 0 0,-2-1 7 15,-1 2-18-15,0 3 0 0,0 0-2 0,0 0 5 16,0 0 5-16,0 20-5 0,0-7 4 0,-1 4 0 0,-2 1 2 16,2 8-2-16,-3-6 11 0,0 5-11 0,-1 0-1 15,5 0-1-15,-5-4-4 0,5-1 6 16,-4 4-2-16,0 2-1 0,3-8-2 0,-3 0 1 0,-1 0 2 15,3 1-5-15,0-3-2 0,-2-3 0 16,2-2-1-16,-1 0-2 0,2-5 1 0,1-1 1 0,0 2 5 16,0-4-1-16,0-3 1 0,-2 3 0 0,2-3-7 15,0 0 0-15,0-18-1 0,2 6 3 0,-2-9-2 16,4-8 1-16,-2 1 1 0,2-6-2 0,-4-11 1 16,0 0-3-16,0-5 3 0,4 5 1 0,-3 9-1 15,3 1 5-15,0 5-3 0,5-2-7 0,-4 3 6 16,0 3 2-16,-4 9 3 0,3 0 0 0,0 5-1 15,-1 0-4-15,-1 4-1 0,2 2 0 0,0 1-1 0,2 5 2 16,2-1 1-16,1 2 3 0,6 3-2 16,-3 3 3-16,4 3-2 0,1 1 5 0,2 7-5 15,1 4 8-15,1-1-5 0,-7 1 3 0,2 2-6 16,0 1 6-16,-3 1 1 0,-3 1-2 0,0 0 4 0,-2 0-4 16,-5 1-2-16,2-3 0 0,0 2-3 15,-4-1-12-15,1 0-16 0,-5-1-21 0,-1-2-33 16,0-3-38-16,-1 3-57 0,1-3-68 0,-2-2-16 0,2 0-23 15,-5-3-26-15,1 2-25 0,3-8-13 16,0-1-13-16,-2-3-3 0,1-3 2 0,3 0-9 16,3-2 16-16,-13-4 31 0,5-1 42 0,-1-3 77 0,-4-4 47 15,-1 0 54-15,0 0 33 0,-1-2 21 0,-4-5 29 16,2 8 32-16,-8-6 23 0,3 2 14 0,-4 2 24 16,7 2 21-16,0 2 14 0,2 0 19 0,6 1 34 15,-2 4 28-15,3-2 4 0,2 2-7 0,1 0-12 16,1 0-24-16,4 0-10 0,1 1-14 0,2-2-8 15,4 0-14-15,3-2-8 0,7 0-12 0,5-4-3 16,8 2-7-16,3-3-6 0,2 2-8 0,4-1-3 16,1-1-10-16,-1 1-7 0,2 0-39 0,10-6-31 15,-12 7-65-15,1-1-60 0,-1 1-75 0,0 1-76 16,-1-1-1022-16,5-1 442 0,-5 1 294 0</inkml:trace>
  <inkml:trace contextRef="#ctx0" brushRef="#br0" timeOffset="49976.857">19593 7856 428 0,'-3'-8'455'0,"0"3"-32"0,2 1-24 0,-1-2-35 16,2 2-41-16,1-1-31 0,4-2-25 0,4 1-27 15,5-3-24-15,6 2-28 0,8-4-17 0,4 1-16 16,4 0-19-16,16-2-16 0,-1 4-23 0,2-3-52 15,-16 6-70-15,17-3-75 0,-17 3-67 0,-1-2-78 0,3 5-80 16,-3-10-828-16,-3 7 385 0,-2-7 256 16</inkml:trace>
  <inkml:trace contextRef="#ctx0" brushRef="#br0" timeOffset="51035.198">20539 7482 165 0,'0'0'342'0,"-15"-7"-24"0,3 6-21 16,-7 5-17-16,-1-4-2 0,-7 4-4 0,-4-2 0 0,-4 2-9 16,0 3-3-16,-1-3 2 0,1 4-20 0,-1-4-8 15,1 3-7-15,-2-4-11 0,1 0-12 0,7 1-9 16,-2-4-12-16,3-1-12 0,9-2-9 0,1 0-9 16,4 0-6-16,3-4-11 0,2 0-11 0,0-1-13 15,1-3-10-15,7 1-10 0,2 1-10 0,2-2-2 16,4-3-17-16,5 1-3 0,3-2-11 0,-1 5 20 15,4-3-5-15,-1 4-8 0,10-1-6 0,-1 0-6 16,1 6-4-16,-7 3-1 0,1 1-2 0,10 4-5 16,-3 6-2-16,5-3-3 0,-5 5 1 0,-1 2-2 15,1 3 1-15,-4 3 1 0,2 1-1 0,-3 1-3 0,-3 2-1 16,2 5-2-16,-4 0 2 0,-5-2-4 16,0-2-3-16,-1 5 2 0,-5 0-2 0,-1 0 3 15,-1-1-5-15,-3 1-4 0,-4 0-1 0,0-2 0 0,-2-3 1 16,1 1 0-16,-1-9-2 0,-1-1-1 0,0-5 2 15,3 1 0-15,1-5 0 0,-2 0 2 0,2-3-1 16,-2-2-3-16,3-2 0 0,-5 0-1 0,5 0 0 16,-4-9-7-16,3-2 5 0,1-5-4 0,0-4 0 15,4-7-1-15,-2-2 2 0,3-3-3 0,2 0-1 16,2 1-1-16,0-1 1 0,2 6 2 0,-1 0-1 16,-1 11 0-16,2-2 0 0,2 2 0 0,3 1-2 15,-1 5 1-15,1 1-2 0,0 1 5 0,5 5-4 16,-1 2 1-16,7 2 4 0,0 2-3 0,-7 3 1 15,-1-1 3-15,7 6-4 0,-2 1 7 0,-7-1-2 0,-2 2-3 16,3-1 0-16,-4 2 3 0,-4 0-2 16,0 2-2-16,-3-2 12 0,-1-1-13 0,-3 0 2 15,-2 3 0-15,-2-2 3 0,0-3-2 0,-3-1-1 0,0 1-1 16,1-3-7-16,-1 0 3 0,2-1-1 0,-2-6 3 16,2 2-2-16,-1-2 0 0,3-2-3 15,0 0-2-15,0 0 2 0,-9-15 1 0,8 4-4 0,1-4 5 16,0-3-2-16,2-9-1 0,2-2 5 0,1 4-2 15,-1-2 2-15,5 3-1 0,-3 0 0 0,2 9-1 16,-1 1-1-16,-1 3-1 0,-1 1 2 0,3 2-2 16,-1 2 0-16,-1 1-2 0,2 0 4 0,0 5 1 15,-1 0 4-15,3 7 1 0,-1-5 0 0,2 4 0 16,-1 0 0-16,3 0 0 0,-4 3 1 0,1-3 1 16,3 5-1-16,-4 3 0 0,0-4 2 0,-3 0-1 15,-2 1 3-15,1 0-4 0,-1-1 1 0,0 2-2 16,-1-5 1-16,-3 4-1 0,3 0-1 0,-1-6 0 15,-1 0 1-15,1 0 0 0,0-1 5 0,-2 0 0 16,4-1 1-16,-4-3-2 0,0 0 1 0,0 0-2 16,0 0-2-16,2-19-3 0,-1 9 5 0,2-5-4 15,-2 1-1-15,3-4 2 0,1 1-5 0,1 2 4 0,1 0 2 16,-4 2-2-16,0 4 1 0,1-1-1 0,0 0 0 16,-1 5-2-16,0 1-4 0,1-1 5 0,1 3-6 15,-5 2 2-15,8 0 0 0,-8 0 4 0,10 11 1 16,-1-3 4-16,0 6 3 0,-1 1-3 0,-3 2 2 15,5 6 2-15,-1 0 1 0,-4-4-6 0,5 8 3 16,-6-8 0-16,3 0 0 0,-2 1-1 0,0-2 6 16,5 5-8-16,-4-3 2 0,2-6-3 0,-1 1-1 15,-1-5 2-15,3-1 2 0,-3-1-2 0,2-3 2 16,-2 1 0-16,2-5 1 0,0 0 0 0,3-5-1 16,-1-1-1-16,1-3-3 0,0-5 4 0,4-2 3 15,2-5-6-15,1-1 0 0,0-2 1 0,-3-2-2 16,3-3-3-16,-1-3 13 0,6-10-9 0,-9 10-8 15,2-1-3-15,3 3-5 0,-2 0-15 0,2 0-17 16,-2 7-17-16,-6 5-20 0,-2 3-19 0,-1 6-32 16,-3-2-50-16,3 3-47 0,-6 1-49 0,1 5-16 15,-3 1-11-15,0 0-10 0,0 0-29 0,0 0-29 0,-13 17-41 16,8-7-966-16,1 2 459 0,-1-4 308 16</inkml:trace>
  <inkml:trace contextRef="#ctx0" brushRef="#br0" timeOffset="52829.794">21652 7657 28 0,'-5'-5'295'0,"0"0"-6"0,-1 1-19 15,-2 0 0-15,2-1-2 0,1 2-10 0,-2 0-12 16,3 3-15-16,4 0-21 0,-12 0-16 0,6 4-8 16,1 0-1-16,0 6-15 0,1 0-15 0,2 2-18 15,-3 5-4-15,2 1-15 0,2-1-5 0,0 0-15 16,2 3-5-16,2-2-11 0,4 0-6 0,-1 1-9 15,3-2-3-15,3-1-14 0,-2 0-1 0,2 0-6 16,0-6-10-16,3 2-4 0,2-5 5 0,0-2-3 16,1-2-10-16,0-2 14 0,0-3-15 0,1-3-4 15,-2 0-4-15,-1-3 3 0,-1-2 10 0,1-5-14 16,0-7-2-16,2 1-3 0,0-4 3 0,-4 2-5 16,5-3 5-16,-6 0-4 0,4 1 6 0,-6-3 2 15,1 5 7-15,-5 6 21 0,1 0 24 0,-4 6 22 16,-2 1 14-16,-2 0 2 0,0-2-1 0,0 8-3 0,-1-1-9 15,-1 1-9-15,-2 1-8 0,4 3-5 16,-13 7-7-16,3-2-6 0,-3 4-8 0,-1 6-2 0,1-1-5 16,-1 1-3-16,-3 5-5 0,2 1-5 15,8-3-4-15,-3 2-7 0,0 2-2 0,5-2-15 0,-1-3-15 16,1 0-19-16,3 0-19 0,1-6-11 0,1 0-6 16,1-4-2-16,3-1 8 0,0-1 6 0,1-1 5 15,7-4 6-15,-1-3 5 0,-2-2 5 0,9-4 2 16,-5-3 4-16,2-3 8 0,3-7 4 0,3-1 13 15,-4-2 16-15,1 3 19 0,-1-3 17 0,-2 4 12 16,3 2 2-16,-4 4 10 0,0 0 10 0,-1 3 3 16,-4 5-2-16,1 0-5 0,-1-1-7 0,0 4 0 15,1 2-1-15,-1 4 0 0,0-2 4 0,5 5-1 16,-3 2 1-16,2 3-6 0,0 1-3 0,0 3-6 0,1 2-5 16,-4 1 0-16,6 4-9 0,-5 1 0 0,-2-3-3 15,-1 1-5-15,1 6-2 0,-2-2-5 16,1-5-4-16,-3 4-4 0,-1-4 2 0,-3 0-6 0,3-2-6 15,-4 0-15-15,0-5-9 0,0-1-3 0,0-2-9 16,0-3 3-16,0 2 5 0,0-5 2 16,0 1 2-16,0-4 0 0,0 0 2 0,0 0 0 0,8-17 0 15,-7 4 6-15,4-2-3 0,4-10 3 0,-4-1-3 16,0-6 2-16,3-1 0 0,-3 2 2 0,9-16 2 16,-1 2-2-16,1 12 0 0,-4 0 0 0,3 2 1 15,-1 3 2-15,0 4 0 0,-2 5 8 0,-2 5-2 16,-3 2 0-16,-1 2 0 0,-1 4-4 0,4 1 2 15,-2 1 4-15,3 4-4 0,-1 3 3 0,0-2 2 16,2 7 1-16,-2 0 0 0,3 1-2 0,1 6 1 16,2 8-2-16,-4-8-1 0,1 5 0 0,-1 2 2 15,1-3-2-15,4 3 0 0,-5 1 0 0,-1-5 1 16,0 1-2-16,-5-4-1 0,3 2-8 0,-1 0-3 0,-3-9 0 16,2 3-7-16,0-4 2 0,0-1 0 0,-2-1 3 15,2-5 0-15,-4 0 4 0,12-5-2 16,-5-3 4-16,4-3-1 0,-2-7 3 0,0-1 3 0,3-5-2 15,-3-3 5-15,2-2-2 0,-3-5 1 0,8-9 4 16,-7-6 0-16,2 0 4 0,-2-2 6 0,6-1-1 16,-2 0 1-16,-2 2 8 0,-3 4 11 0,3 12 16 15,-5 5 12-15,-2-2 42 0,-1 13 5 0,0 2 15 16,0 6 0-16,-3-2-7 0,0 6-13 0,1 0-14 16,0 3-12-16,-1 3-5 0,0 0 1 0,4 18-5 15,-3-2-2-15,1 11 3 0,-1 2-1 0,2 2-15 16,-1 4-54-16,-2 13 0 0,1-12 0 0,-1-1 0 15,2 12 0-15,-7-1 0 0,3-10 0 0,0 13 0 16,-2-3 0-16,1 2 0 0,1-13 0 0,3-2 0 16,-4 4 0-16,2-6 0 0,-2-2 0 0,3-9 0 15,3-2 0-15,0-5 0 0,1-2 0 0,2-3 0 16,2-1 0-16,3-3 0 0,1-4-24 0,5-5-20 0,0-1 7 16,5-2 0-16,2-9 3 0,-1-1 7 15,3-4-1-15,-1 2 2 0,1-6 11 0,-3 4-4 16,-3 0 3-16,3 5 1 0,-9 4 5 0,-2 5 12 0,-6-2-8 15,2 5 6-15,-2 2-10 0,-2-2 1 16,1 5 3-16,-1-2-2 0,-4 2 3 0,9 0 4 0,-9 0 6 16,9 7 1-16,-4-1 3 0,-2 3-5 0,2-2 3 15,1 9 3-15,-1-5-4 0,2 0-6 0,-2 1 4 16,0 1-1-16,0-1-1 0,1 1-2 0,1-1 6 16,-1-3-4-16,1-3-2 0,-2 1 3 0,2-1 1 15,1-3 4-15,-2 0-8 0,7-3 11 0,-3-3-2 16,1 0-5-16,0-3 0 0,3-6-3 0,-4 2 6 15,4-5-5-15,2-8-5 0,0 0 7 0,-2 0 0 16,-1-4 3-16,-1-1-1 0,-2-1 4 0,3 0 8 16,-4 3-22-16,-4-2 6 0,0 2-4 0,-2 0-12 15,-2 9 16-15,-1 1 0 0,-4 0-4 0,-2 1 2 16,-5 2-2-16,-4 3-6 0,-2 3 5 0,-4 3-10 16,-1 3 14-16,-9 3-6 0,-1 4 7 0,6 3-15 15,-3 1 9-15,4 3 1 0,2 2 1 0,6-1-1 16,4 0-1-16,3 0 3 0,1 1-9 0,7-3 2 0,3 1-6 15,4-2 1-15,8 3-3 0,0-2-5 0,4-2-3 16,3-3 4-16,7 0-4 0,1-2 3 0,-7-3-3 16,2-3 3-16,-1-1 5 0,6-6 7 0,-7 4-2 15,4-5-2-15,-6 0-3 0,-1-4 8 0,6-1 2 16,-1-1 1-16,-2-2 10 0,-5 5-16 0,10-2 6 16,-12 0 3-16,3 2-2 0,-6 1 6 0,0 1 6 15,0 1-2-15,-6 4 3 0,4-1 0 0,-1 4-8 16,-3-1-1-16,-3 0 0 0,-2 3 1 0,0 0 4 15,8 6 4-15,-7-1-5 0,-2 1-2 0,0 2 21 16,-2 6-19-16,-2-4 1 0,1 4 3 0,-1 1-7 16,1-1 1-16,3-2 3 0,-1 1-6 0,0-3-1 15,1 0 9-15,0-2-17 0,2 0 6 0,-1-3-9 16,0 1-1-16,0-2 6 0,-1 2 0 0,1-4 2 16,0-2 3-16,4 3-3 0,-4-3 3 0,0 0 14 15,15-5-14-15,-6 0 3 0,0-2-2 0,1 1-1 16,-1 0-2-16,0-4 4 0,3 3-1 0,0 0-1 0,-2-1 1 15,0 2-1-15,3-2 1 0,-5 4 1 0,2-1 2 16,-2 2-5-16,-3 0 4 0,0 1-8 0,0-1 5 16,0 2 3-16,-1-2 0 0,5 3-6 0,-9 0 4 15,8 4 0-15,-3-3-1 0,1 3-1 0,-1-1 2 16,0 2 3-16,2-1-3 0,-3 2 0 0,0 0 1 16,3 2 14-16,-2-4-16 0,3 4 2 0,1-3 1 15,0 2 0-15,-1-1 2 0,3 1-6 0,-1-1-2 16,-1 2 5-16,0-1 1 0,0 4-3 0,0-2-1 15,-4 0 0-15,4 5 7 0,0-3 0 0,-5 5-3 16,1 2 3-16,-4-2-8 0,3 4 12 0,-4 0 19 16,0 0-18-16,0 5 4 0,0 1-1 0,0 1 3 15,-1-2-4-15,-2-4 5 0,3 3-18 0,0 2 16 16,3-1-4-16,-3 0-6 0,0-6 1 0,0-1-12 0,0 0-44 16,0-6-70-16,-3 4-75 0,2-5-86 0,-2-7-67 15,-2 2-83-15,-1-3-99 0,-2-3-1373 16,-2-4 635-16,-8-4 424 0</inkml:trace>
  <inkml:trace contextRef="#ctx0" brushRef="#br0" timeOffset="52951.001">23223 7446 89 0,'1'-11'439'0,"8"0"-38"16,5 0-37-16,12 4-45 0,5-6-35 0,20 5-46 15,6 0-38-15,6 2-45 0,-2 1-48 0,-5 0-67 16,3 4-80-16,-8 1-103 0,-17 0-676 0,-2 2 273 15,-1 3 182-15</inkml:trace>
  <inkml:trace contextRef="#ctx0" brushRef="#br0" timeOffset="53647.778">18749 9285 36 0,'-36'0'268'15,"2"-2"-7"-15,-1 2-9 0,2 2-5 0,1-2-13 16,0 5-4-16,2-1-7 0,0-1-8 0,2 0-8 16,8 0-16-16,0 2 8 0,4-3-9 0,4 3-17 15,3-3-5-15,-1 0-13 0,5 0-19 0,2 1-2 16,3-1 1-16,0-2-15 0,18 7-3 0,13-6 0 0,5-3 1 15,28-1 5-15,35-7 16 0,10-1-3 16,7-2 0-16,15-6-4 0,3 4-3 0,10-11-3 16,16 9 9-16,14-4 1 0,12 3-5 0,10-1-4 0,8 4-2 15,16-7-1-15,2 10-8 0,2 0-6 0,1 2 2 16,-3 3-10-16,-3-3-2 0,-11 6-7 0,-5 1 5 16,-5-1-4-16,-15 3-1 0,-9-1 2 0,-12 0-7 15,-16 2 4-15,-14 0-9 0,-12 0-4 0,-7 2-6 16,-11-1-6-16,-12 0 9 0,-33-1-22 0,2-1-2 15,-5 3-12-15,-16-2 19 0,-1-1-20 0,-4 0-1 16,-6 0-7-16,-6 1-2 0,-7-2-14 0,-3 2-17 16,-4 0-34-16,-3-2-63 0,-4 2-73 0,0 0-68 15,0 0-88-15,-43-1-75 0,-8 4-83 0,-13-3-104 16,-34 4-1209-16,-8 1 599 0,-8-2 400 0</inkml:trace>
  <inkml:trace contextRef="#ctx0" brushRef="#br0" timeOffset="54052.753">20644 9943 70 0,'1'-16'322'0,"-3"4"-12"16,-2 1-10-16,-1-3-11 0,-4 5-11 15,0-1-9-15,0 3 2 0,-9-1-1 0,-1 3 0 0,-14 1-4 16,-2 7 3-16,-2 3-10 0,-13 3 5 0,11 2-4 16,-15 6-9-16,4 9-8 0,2-2-12 0,3 5-12 15,0 3-17-15,6-3-13 0,4 7-15 0,11-6-12 16,4-3 0-16,-5 13-22 0,10-11-10 0,3 3-6 15,2 1-13-15,5-3-12 0,6-1-7 0,3 4-8 16,0-4 2-16,9 0-13 0,1-2-6 0,5-2-9 16,3-2-1-16,3-1-8 0,3 0-3 0,18 0-8 15,-14-2-5-15,3-6-25 0,13 2-33 0,-9-6-45 16,9 2-48-16,2-2-61 0,-9-5-63 0,10-3-64 0,-11-2-63 16,-1-2-61-16,12-10-94 0,-15 0-1088 0,-3-5 538 15,10-9 358-15</inkml:trace>
  <inkml:trace contextRef="#ctx0" brushRef="#br0" timeOffset="54336.587">21187 9989 264 0,'11'-16'361'15,"-1"2"-31"-15,-4 6-29 0,-3 1-13 0,-1 4-15 0,2 1-18 16,-4 2 18-16,0 0 5 0,-3 17 13 0,-2-2-4 16,-2 2-7-16,-7 6-3 0,1 6-6 0,-2 0-8 15,-1 3-8-15,1 2-8 0,-4 9-11 0,5-11-22 16,-2 12-13-16,4-9-14 0,5 0-5 0,-3 10-12 15,6-10-9-15,4-1-9 0,0 1-18 0,1-1-10 16,3-2-9-16,8-4-11 0,4-1-6 0,4-2-3 16,4-6-13-16,5-4-7 0,6-3 0 0,3-3-7 15,13-2-10-15,1-3-4 0,7-7-8 0,1-1-4 16,0-2-12-16,0-5 4 0,2 3-2 0,-5-2-27 0,-4 1-27 16,-4-2-42-16,-13 2-41 0,-5-1-59 15,-6 0-89-15,6-4-54 0,-8 4-60 0,-9 0-89 0,-1-5-126 16,-4 1-1168-16,-4-3 584 0,-5 0 388 0</inkml:trace>
  <inkml:trace contextRef="#ctx0" brushRef="#br0" timeOffset="55562.485">16123 12522 75 0,'-17'-4'337'16,"4"1"-19"-16,2 1-10 0,-1-2-6 0,4 3-3 15,0-2 3-15,3 2-15 0,1-2-12 0,4 3-22 16,-10-2-25-16,10 2-18 0,0-3-19 0,0 3-16 16,5-4-7-16,5 3-16 0,1-3-7 0,8 2-9 15,-1 1-13-15,2-3-16 0,3 1-6 0,4 2-10 16,2 1-12-16,-2 1-9 0,0 4-7 0,-5-3-2 16,-2 1-38-16,1-1-48 0,-2 2-57 0,0 4-47 15,-5 0-53-15,-5 1-67 0,2 6-59 0,-7 0-994 16,-4 2 434-16,-6 1 290 0</inkml:trace>
  <inkml:trace contextRef="#ctx0" brushRef="#br0" timeOffset="55729.091">16045 12908 4 0,'-10'7'423'0,"1"0"-17"0,4-4-39 0,1 1-35 0,-1-1-28 16,5-1-24-16,0-2-15 0,18-1-12 0,5-3-10 16,6-3-13-16,7 2-12 0,16-4-11 0,-2-1-18 15,3 0-17-15,-1 1-19 0,-2 1-16 0,1 2-16 16,-14 5-24-16,0-4-55 0,0 2-62 0,-1 2-79 15,-3-1-72-15,0 1-81 0,2 1-92 0,-3-2-843 16,-4 2 397-16,-8-3 262 0</inkml:trace>
  <inkml:trace contextRef="#ctx0" brushRef="#br0" timeOffset="57981.669">22217 8487 51 0,'0'-5'327'0,"-2"-2"-10"16,0 0-10-16,1 2-6 0,0-2-2 0,-1 2 11 0,1 2-4 16,0-1-9-16,-3-1-13 0,4 5-24 0,-1-3-16 15,1 3-22-15,0 0-22 0,-4-3-20 0,4 3-17 16,0 0-11-16,-5 11 0 0,4-4-4 0,-3 5-11 16,0 0-13-16,-1 4-9 0,0 1-4 0,2 3-14 15,-2-3-9-15,4 2-6 0,-3-1-10 0,3 8-7 16,-2-2-5-16,2-3-9 0,2 1-4 0,-1-2-6 15,3-2-2-15,1 1-5 0,1 0-2 0,2-2-8 16,2 0-5-16,0-3-12 0,4 1-12 0,-3-3-15 16,4-2-7-16,1-1-7 0,0-2-1 0,1-2 2 15,2-2-4-15,1-3 12 0,-1 0 8 0,0-3-4 0,0-4-1 16,-4 1 5-16,4-3 0 0,-5-6 6 16,2 6 1-16,-2-8 11 0,-2-1 11 0,-2 1 7 15,4-4 20-15,-5 4 16 0,-1 0 9 0,-3 3 17 0,1 2 25 16,-1-1 15-16,0 5 7 0,-3 0 14 0,-1 1 4 15,3 0 10-15,-1 3-4 0,-2 1-5 0,1-2-15 16,-1 0-5-16,0 5-12 0,3-4-11 0,-3 4-11 16,0 0-7-16,0 0-15 0,0 0-3 0,-3 18-4 15,3-8-4-15,-1 0-6 0,1 6-4 0,0 1-2 16,0 1-14-16,0 0-3 0,-2 1-1 0,4-1-2 16,-4 2-9-16,4-1-30 0,-2 0-47 0,0 1-37 15,1 1-52-15,-1-3-52 0,3 3-57 0,-2-4-59 16,-1 0-46-16,3-3-35 0,-3-2-32 0,1-3-23 0,-1-3 4 15,4-1-28-15,0 0-985 0,0-5 486 0,-4 0 326 16</inkml:trace>
  <inkml:trace contextRef="#ctx0" brushRef="#br0" timeOffset="58328.948">22616 8888 470 0,'9'-17'102'0,"3"-6"24"0,-1 1 12 0,-2 5 24 16,0-2 2-16,-2 2 7 0,0 2 17 16,0-1 13-16,0 5 5 0,-2 1 4 0,1 0 3 15,-2 2 1-15,-1 1-11 0,-1 1-15 0,2 3-16 0,2-1-9 16,-2 2-5-16,0 0-10 0,-4 2-9 15,0 0 2-15,9 6-6 0,-5 1-3 0,-3 1-5 0,1 3-11 16,0 2-7-16,-1-2-7 0,4 5-9 0,-2 1-3 16,-2 0-17-16,0 1 1 0,2 0-16 0,-2 1-5 15,3-7-7-15,-1-2-1 0,-1 2-6 0,7-2-1 16,-1-3-4-16,1-1-4 0,1-2-5 0,1 1 2 16,2-5-3-16,3-2-8 0,-4-1 4 0,6-4 0 15,0-1-1-15,-4-3 10 0,0-1-5 0,4-2 4 16,-5-2 6-16,-2-1 4 0,6-8 8 0,-12 6 0 15,-1-7-1-15,4 0 2 0,-6 1 0 0,-2-2 0 0,0 8 5 16,0 1-1-16,-2 1-2 0,-6 1-1 16,3 4-4-16,-3 0-3 0,-1 3-8 0,-6 1-2 15,2 3-4-15,-1 0-1 0,1 4-8 0,0 1-1 0,1 1-9 16,0 2-16-16,1 1-29 0,1 3-42 16,2 0-37-16,3 0-50 0,1 2-47 0,0 1-56 0,3 2-52 15,2 2-57-15,2-2-1193 0,2 1 523 0,0-4 350 16</inkml:trace>
  <inkml:trace contextRef="#ctx0" brushRef="#br0" timeOffset="58596.171">23634 8432 377 0,'4'-8'408'0,"0"-2"9"0,-3 3-9 0,4 2-12 15,-5 0-40-15,3 1-29 0,-3 1-33 0,0 3-12 16,0 0-8-16,5 10 1 0,-5-3-12 16,5 4-15-16,0 6-15 0,-2 1-19 0,2 1-19 0,-1 6-19 15,-2 3-15-15,1 0-15 0,-2-1-10 0,-2 1-15 16,1 0-11-16,0 1-10 0,-3 1-9 0,-2 0-13 16,-1 1-10-16,-2-5-25 0,3 3-31 0,-3-4-35 15,-1 2-36-15,4-1-53 0,-1-7-65 0,2-1-60 16,-1 0-60-16,1-1-70 0,1-7-66 0,3 0-1069 15,0-6 500-15,0-1 334 0</inkml:trace>
  <inkml:trace contextRef="#ctx0" brushRef="#br0" timeOffset="58964.091">23945 8591 59 0,'2'-11'327'0,"0"0"-7"0,-1 0 0 0,0 5 0 16,-2-1 6-16,1 2-10 0,0 0-12 0,-3-1-15 0,1 5-30 15,-1-3-17-15,3 4-20 0,-9 0-12 0,9 0-16 16,-16 4-13-16,5-1-10 0,-1 6-7 16,-4-1-9-16,1 5-6 0,-2 0-11 0,-3 2-3 15,-2 2-7-15,5 1-1 0,2-3-3 0,0 7-2 0,-3 2-4 16,3-4-2-16,5-1-4 0,-1-4-4 0,3 2-5 16,0-3 1-16,3 2-12 0,1-1 2 15,1-1-6-15,3-1 4 0,3-1-2 0,2 0 4 0,6 1-13 16,5-1 24-16,7 3-10 0,3-1-16 0,4-2 2 15,3-3-2-15,3 0-11 0,0 2-1 0,0-5-3 16,3 5-4-16,1-7-3 0,-1 1-7 0,-3 0-2 16,4 0-8-16,-7-1 2 0,0-1-9 0,-4 2 1 15,0-2 1-15,-10 1-2 0,-3-3-5 0,-3 3-3 16,-3-4-4-16,1 0 5 0,-5 1-8 0,-1 1 3 16,0-2-7-16,-5 0 1 0,9 3 2 0,-9-3-4 15,4 4-2-15,-3-2 8 0,-1-2-8 0,0 5-11 16,0-5-35-16,-4 6-57 0,-1-2-68 0,-5 1-110 0,1-2-101 15,-9 3-117-15,-9-1-1675 0,-1 1 721 16,-4-1 480-16</inkml:trace>
  <inkml:trace contextRef="#ctx0" brushRef="#br0" timeOffset="61085.607">19287 12005 73 0,'-4'-1'241'15,"0"-3"-4"-15,3-3 0 0,-3 5-3 0,0-2-11 16,1 3-11-16,0-4-9 0,-4 3-11 0,1-1-9 0,1 2-11 16,5 1 0-16,-21 1-13 0,8 4-13 15,-5 2 16-15,0 2-3 0,-6 4-9 0,-3 4 3 16,-1 2-1-16,2 3 6 0,-2 3-12 0,1 3 2 0,-6 9-2 15,1 3-8-15,4-2 4 0,3 2-13 16,5-8-8-16,-3 11-2 0,10-9-9 0,-2-3-8 16,0 17-2-16,-1 1-9 0,7-17-6 0,6 2-12 0,-1-5-7 15,4 2-8-15,4-2-6 0,1-4-6 0,5-2-2 16,1-5-3-16,6 3-4 0,-2-4-3 0,1-6-4 16,0-1-2-16,5 1-3 0,-1-7 25 0,2-1-9 15,6-1-5-15,-9-2-3 0,2-2-1 0,0-3-7 16,0-3 1-16,-2-1-4 0,-1-3 4 0,-3-2-4 15,6-3-3-15,-6-1-1 0,-4 1-2 0,4-6-5 0,-9 6 4 16,2 0 2-16,-5 0 0 0,-1 2 2 16,-1 1 9-16,-2 2 9 0,-2 3 0 0,-1 0-2 15,-2-2-3-15,1 3-7 0,-3-1-5 0,-1 3-1 16,-1 0-1-16,1 3-1 0,-1 1-6 0,-3 1 3 16,3 1-7-16,-2 1-13 0,1 1-21 0,2 1-34 0,-1 2-37 15,2-1-45-15,4-3-41 0,4 4-27 0,-2 1-34 16,4-1-37-16,0-2-37 0,1 4-46 0,6-5-53 15,0 3-955-15,3-3 459 0,-1 1 304 0</inkml:trace>
  <inkml:trace contextRef="#ctx0" brushRef="#br0" timeOffset="61448.41">19591 12318 176 0,'10'-13'339'0,"-5"1"6"0,1 5 10 0,-2 1 12 16,-2 1-7-16,1 2-19 0,-2 0-30 0,0 0-30 15,-1 3-12-15,0 0-2 0,-4 13-9 0,-1-3-7 16,-3 6-15-16,2 1-12 0,-4 0-15 0,0 7-20 16,-1-2-16-16,3 4-13 0,-1-3-15 0,0 5-9 15,-3-1-17-15,6-2-8 0,-2-1-12 0,4-3-9 16,3-2-11-16,1-4-8 0,1 1-7 0,2-3-7 16,3-2-4-16,-2-2-6 0,6 0-4 0,-1-5 0 0,3 0-3 15,0-4-6-15,1-3-2 0,5-2-3 16,-2-4-1-16,1-2-3 0,3-5-3 0,-4 2-1 15,0-6-4-15,0-6 1 0,-2 3-3 0,0-3-1 16,-2-1-1-16,-7 8-1 0,1-8 0 0,-6-4-1 0,0 6-3 16,0 1 1-16,-4 5 1 0,-3 3-3 15,-1 3-3-15,3 1-1 0,-3 5-1 0,-2-3 1 16,-1 7-3-16,1 0-2 0,-1 2-4 0,0 1-10 0,0 2-19 16,-3 3-29-16,5 2-36 0,-6 3-41 0,5 2-69 15,1 3-56-15,-3 0-56 0,5 3-65 0,2 0-72 16,-2 1-1092-16,2 5 517 0,0 0 346 15</inkml:trace>
  <inkml:trace contextRef="#ctx0" brushRef="#br0" timeOffset="61648.914">20130 12666 301 0,'4'-6'404'0,"0"2"-17"0,-2-1-16 16,-2 3-7-16,3-1-9 0,-3 3-14 0,0 0-15 15,0 0-18-15,0 0-25 0,-14 10-29 0,10-6-23 16,3 4-25-16,-3 2-20 0,2 1-18 0,2 4-18 16,0-3-24-16,2 5-35 0,-1 1-54 0,3-2-56 15,4 1-69-15,-4 0-67 0,2-3-70 0,2-2-85 16,-2-1-96-16,1-2-824 0,3-6 410 0,-4 0 274 16</inkml:trace>
  <inkml:trace contextRef="#ctx0" brushRef="#br0" timeOffset="62513.688">20532 12322 22 0,'2'-17'397'0,"-2"5"-3"0,0 5-12 15,-1-3-3-15,-2 6-15 0,2 1-13 0,-3 1-18 16,4 2-18-16,0 0-7 0,-14 9-13 16,10 3-11-16,-6 4-17 0,3 2-26 0,1-1-20 15,2 3-23-15,-2 6-11 0,0 0-23 0,2 2-15 0,3 1-14 16,-3-3-14-16,-1 5-11 0,2-3-9 0,4 1-11 15,1-2-8-15,-2 1-12 0,4-4-7 0,-3-3-13 16,5-5-17-16,1 1-24 0,1-3-21 0,-1-4-11 16,2-3-6-16,2 0-1 0,0-5 1 0,1 1-4 15,6-6 4-15,1-4 1 0,-1-2 1 0,5-4 1 16,2-6 5-16,-5-3 0 0,2-3 4 0,-3-2 3 16,-4-3 3-16,2-2 1 0,-2-2 2 0,-6 1 1 15,0-1 5-15,-4 1 8 0,-3 6 15 0,0-1 9 16,-4 1 6-16,0 9 1 0,-5-9 3 0,-1 8 2 0,0 4 4 15,-1 1 0-15,-1 0 9 0,-3 3-6 16,0 2 0-16,-2-1-7 0,4 6-2 0,-7-1-4 16,6 2-3-16,2 2-5 0,-1 0-2 0,-1 0-3 15,4 2-2-15,-2 1-6 0,5 0-1 0,-3 1-5 0,4 0 2 16,2 1-4-16,-3-1-1 0,5 1-1 0,5-1-1 16,-3 1-3-16,5-1 1 0,3 0 0 0,3 0 2 15,4-1-2-15,3-2 1 0,-1 0 2 0,3-2-2 16,-2-1-2-16,1 1 2 0,-5 1-2 0,4-1 3 15,-4-1-4-15,2 1 0 0,1 0 0 0,-6 1 0 16,1 2 2-16,5 3 4 0,-6 1 2 16,-2 1 1-16,5 6 3 0,-1 0 4 0,-3 3-1 0,2 8 4 15,-5-9-3-15,-2 6-1 0,2-3 1 0,-4 7-3 16,-1 1 0-16,0-4 0 0,-3 3-1 0,-1 0 2 16,0 5-3-16,-1-4-3 0,1-1-1 0,-6-5 0 15,2-1-8-15,1 0-7 0,-2-8-9 0,3 0-9 16,-1 2 1-16,2-7 0 0,0-1 2 0,-1 1 3 15,2-5 1-15,0 0-3 0,0 0 4 0,9-12 3 16,-1-1 2-16,2-3 2 0,4-6-1 0,1-1 2 16,-2-5 2-16,5-1 6 0,-2-3-7 0,9-7 0 15,-6 12 1-15,0-3 3 0,1 6 1 0,1 0 3 16,2 2 3-16,-3 5-1 0,2 4 5 0,-4 5 0 0,0 3 6 16,3 4-2-16,-2 2 2 0,-1 5 2 15,0 4-1-15,2 6 3 0,-2-5 6 0,2 8-9 16,-7-5-2-16,8 6 0 0,-9-5 1 0,5 5-5 0,-4-4 0 15,-3 0 1-15,4 0-2 0,-5-2 3 16,4-2-2-16,-4 0 1 0,1-4-1 0,1 1 1 0,0-4 1 16,0 0-1-16,2-2 1 0,1-2-1 0,4-3-1 15,1-3 1-15,-1-2 2 0,2-2 0 0,2-8 2 16,1 2 2-16,-1-2-2 0,-2-1 2 0,-3-6 3 16,-1 0 0-16,-3-2-4 0,-4-3 2 0,-1-2-3 15,0 4-1-15,-6-5 2 0,-2 3-3 0,-2 1-1 16,-2 6-1-16,-1 1-5 0,-3 5-4 0,0 2-14 15,-2 4-28-15,-5 1-31 0,-2 3-45 0,-6 3-66 16,-2 2-74-16,-9 4-81 0,1 4-74 0,-5 1-115 16,-11 5-1126-16,-2 2 551 0,-3 2 368 0</inkml:trace>
  <inkml:trace contextRef="#ctx0" brushRef="#br0" timeOffset="63082.612">18483 13646 73 0,'-34'4'244'15,"-2"-1"-8"-15,-1 1-2 0,1 0-4 0,2 1-2 16,2-1-5-16,1-1-6 0,3 2-5 0,9-1-9 16,2-2-16-16,5 1-14 0,3-1-18 0,3 0-6 15,5-1-16-15,1-1-4 0,14 2-2 0,14-6-3 0,13-2 8 16,22 1 15-16,35-9-1 0,4-3 8 16,16 0 8-16,7-2 1 0,17 4 9 0,4-3 13 15,7-3-11-15,11 7-7 0,4-5-3 0,4 5-15 16,5 1-8-16,-1 1-11 0,-8 3-3 0,-7-1-13 15,-8 0-7-15,-3 3-9 0,-19-1-4 0,-5-1-8 16,-15-2-6-16,-8 3-3 0,-7-1-3 0,-36 4-8 16,-1 0-1-16,-5-3-9 0,-14 3-1 0,0 1-3 0,-11-2-3 15,1 2-4-15,-12 2-2 0,-6 1-7 0,0-2 1 16,-1 2-8-16,-5 0-4 0,-1 1-16 0,-5 0-37 16,6 2-40-16,-6-2-54 0,-13 10-75 15,-5 0-73-15,-13 5-88 0,-18 4-87 0,-5 2-1356 0,-6 1 601 16,-31 7 400-16</inkml:trace>
  <inkml:trace contextRef="#ctx0" brushRef="#br0" timeOffset="63635.259">18955 14157 162 0,'0'-13'225'0,"-1"1"1"0,-1 2 2 0,1-1 21 16,0 5 5-16,0-3-2 0,-3 3 0 0,1 1-3 16,-2 0-11-16,0 2-6 0,-4 3-9 0,-4 2 5 0,1 3-11 15,-8 2 5-15,-7 10 0 0,-1 3-5 16,-13 11-5-16,1 5-2 0,-4 3-8 0,2 0-12 16,1 4-10-16,-4 0-12 0,2 3-14 0,3 3-15 0,-1-1-10 15,9 2-12-15,0-2-11 0,4-3-9 16,3-4-11-16,9-8-9 0,7 0-6 0,3-2-10 0,3 0-7 15,5-2-3-15,2 0-9 0,5-3 0 0,4-5-5 16,4-7-3-16,4 3-6 0,4-5 0 0,6-6-4 16,-2-2 0-16,7-4-4 0,0-4-2 0,-2-5 0 15,-2 0-2-15,4-5-2 0,-5-3-3 0,-2-2-1 16,-1-1 0-16,-3-2 0 0,-5-2 0 16,-5-1-2-16,2 3 2 0,-11 5-1 0,-2 1 0 15,-3 4 0-15,-2 2-2 0,-1-2 2 0,-2 3-4 16,-5 1 0-16,-1-2 1 0,-1 4-6 0,-6 2 3 0,0 3-5 15,-4-1 2-15,2 2 1 0,0 3-9 0,-4 0-23 16,10 1-28-16,-2 1-34 0,2 2-44 0,3-2-38 16,1 3-51-16,5-3-42 0,0 2-41 15,2 3-46-15,4 0-50 0,0 0-1132 0,1-5 513 16,5 1 340-16</inkml:trace>
  <inkml:trace contextRef="#ctx0" brushRef="#br0" timeOffset="63983.329">19099 14505 181 0,'14'-13'308'16,"-6"1"8"-16,0 6 8 0,-2-2-3 0,-3 4-22 16,2-1-10-16,-2 5-22 0,-3 0-19 0,3-3 7 15,-3 3 1-15,-1 10-2 0,-2-1-6 0,1 2-21 16,-5 5-8-16,2 2-17 0,-1 7-17 0,-2 2-16 16,4 2-11-16,-2-2-16 0,2 1-15 0,2-3-12 15,2 1-7-15,2 3-10 0,1-4-14 0,4-1-6 16,1 0-9-16,4-7-5 0,-1-4-7 0,3 0-4 15,4-5-4-15,0 1-5 0,4-7-2 0,-1-2-5 16,7-5-2-16,-1-4-6 0,0 0 0 0,-4-7-5 16,3 1 0-16,-5-5-5 0,-3-4 1 0,1-5 0 15,-4-2-3-15,-2 2 0 0,-1-3-3 0,-2-2-1 16,-9 1-2-16,2 1-2 0,-3-1 0 0,-8 3 2 16,-1 4-3-16,0 9-7 0,-3 1 5 0,-2 5-1 15,-5 1-2-15,-3 6-4 0,-8 3 1 0,0 3-4 16,-1 7-3-16,0 0-33 0,3 8-25 0,0 1-44 15,5 2-40-15,4 2-54 0,4 4-40 0,4 1-43 16,4 2-52-16,7-2-61 0,-1 5-1060 0,4-2 487 16,4-5 324-16</inkml:trace>
  <inkml:trace contextRef="#ctx0" brushRef="#br0" timeOffset="64171.837">19567 14737 98 0,'9'-5'323'16,"0"-2"-12"-16,-4 4 4 0,1 0-20 0,-1 1-18 15,-1 0-10-15,0-1-19 0,-4 3-14 0,5 0-4 16,-5 0-7-16,3 6-9 0,-3-1-2 0,-1 3-13 16,-1 2-15-16,1 1-18 0,1 3-17 0,-3 0-12 0,1 3-15 15,-2 2-12-15,1-2-18 0,2 2-24 16,1-1-42-16,-3-1-47 0,6 0-66 0,-2-1-65 16,2 1-70-16,-1-7-62 0,5-2-49 0,-2-1-802 15,3-4 379-15,-1-2 252 0</inkml:trace>
  <inkml:trace contextRef="#ctx0" brushRef="#br0" timeOffset="64879.462">20070 14487 39 0,'12'-17'312'0,"-6"6"6"0,1 2-8 0,-1-1-11 16,-1 4-9-16,-1 1-20 0,-4-1-23 16,2 5 1-16,-2 1-14 0,0 0 3 0,0 0-6 0,-8 15-12 15,3-3-16-15,-1 3-20 0,-1 1-14 16,-5 9-21-16,3-1-7 0,-1 2-20 0,1 1-10 0,0-2-10 15,3 1-9-15,-1 0-17 0,1 1 1 0,2-1-10 16,2-6-18-16,-1-1-26 0,3-1-33 0,1-7-16 16,2 2-13-16,1-5 7 0,5 0 0 15,0-3 8-15,2-4-4 0,3-4 8 0,5-5 0 0,1-1 4 16,5-10 10-16,-1 0 3 0,2-5-1 0,6-13 11 16,-10 10 29-16,-1 1 11 0,13-8 23 0,-15 11 19 15,-4-5 14-15,4 9 18 0,-6-4 15 0,-2 7 5 16,1 1 10-16,-2 1-3 0,0 6 2 0,-2-1-12 15,1 2-9-15,0 1-16 0,-1 2 1 0,-2 1-17 16,4 3-6-16,-1 0-3 0,0 3-12 0,0 1-4 16,0 4-10-16,3 5-2 0,-6-2-7 0,5 4-7 15,-4 2-5-15,0 1-5 0,1 7 2 0,-3-5-2 16,0 4-7-16,-1-5-1 0,1 6-7 0,-5-6-5 16,2 0-10-16,-2-4-7 0,2-3-14 0,-1-2-5 15,2-1 7-15,-2-4-4 0,-1 2 2 0,4-3-1 16,0-3 4-16,-4-1 0 0,15-7 4 0,-2-3-1 15,5-3 1-15,6-4 2 0,-1-5 0 0,3-1 3 16,11-10 4-16,-1-1-4 0,-7 10 1 0,9-7 2 16,-7 9 6-16,-2 1-3 0,2 4 5 0,0 0 6 15,-2 3 2-15,-3 4 5 0,-5 6 3 0,1 0-2 16,-3 4-2-16,-1 1 1 0,-4 2-3 0,0-1 4 16,3 6-5-16,-2 1 1 0,-2 3-2 0,0 0 0 15,-2 1-1-15,-2-3-5 0,0 3 3 0,-4-1 0 16,4-3-3-16,-4 2 0 0,3-1 0 0,-3 1-1 0,-1-3 1 15,2 3-5-15,-2-5 3 0,1 1 4 16,3-3-1-16,0-3 0 0,-1-1 0 0,6 0-2 16,-4-3 1-16,5-1 0 0,-2-4-6 0,0-1 21 15,-3-1-15-15,0-5 3 0,-1 2-11 0,-3-3 9 16,-1-2-2-16,-4-2-1 0,-3-4-4 0,-2-3 12 0,-5 0-10 16,-3 2-5-16,-5-1 5 0,2 2-1 15,-5 0-8-15,-4 0 4 0,-5 4 0 0,2 0-6 16,-1 2 4-16,-2 6-7 0,1-1-1 0,-2 2-6 15,1 3-9-15,4 1-11 0,0 0-21 0,5 4-19 0,3-1-28 16,-1 2-45-16,7 1-60 0,0-2-67 0,3 2-56 16,2 1-60-16,8 0-63 0,-10-3-1302 15,10 2 585-15,0 1 390 0</inkml:trace>
  <inkml:trace contextRef="#ctx0" brushRef="#br0" timeOffset="65092.945">22133 13750 143 0,'-4'-16'456'0,"0"4"-23"0,0 1-21 0,3 1-14 16,-2 4-11-16,2 0-26 0,1 0-30 0,1 0-32 16,3 1-29-16,0 0-30 0,1 1-22 0,8 2-22 15,8-1-23-15,-1 3-13 0,8 0-13 0,1 3-33 16,-2 1-51-16,-5 1-68 0,6 0-58 0,-9-1-67 15,-3 4-61-15,-4-3-63 0,-1 3-53 0,-9-3-978 16,-1 3 429-16,-4 0 286 0</inkml:trace>
  <inkml:trace contextRef="#ctx0" brushRef="#br0" timeOffset="65221.628">22059 13936 363 0,'-10'8'340'16,"6"-1"-38"-16,0 0-30 0,5 0-18 0,4 1-24 0,7 1-20 15,3 0-13-15,9 1-22 0,7-2-15 0,2-1-18 16,3-2-14-16,5-1-14 0,11-3-18 15,3 3-44-15,1-1-54 0,-1-3-81 0,1 0-112 16,-4-3-724-16,-13 1 307 0,-3-4 204 0</inkml:trace>
  <inkml:trace contextRef="#ctx0" brushRef="#br0" timeOffset="65796.505">24604 12893 326 0,'3'5'318'0,"-3"5"-3"0,0-1-7 16,-3 0-14-16,-2 4 1 0,4-3-1 15,-3 2-5-15,1-1-9 0,1 1-15 0,-1-2-11 16,5 2-10-16,-5-2-7 0,2 0-9 0,-2-2-16 0,2 1-13 16,1-6-6-16,0 2 0 0,1-1 10 0,-2-1 6 15,1-3 15-15,-2 5 4 0,2-5-6 0,0 0-21 16,0 0-18-16,4-12-3 0,-2 5-12 0,-1 1-13 15,3-3-14-15,-2-3-12 0,1 1-6 0,1-3-17 16,-2-3-4-16,5 1-4 0,-5-1-21 0,1-3-4 16,1 3 0-16,-3 6-15 0,1-4-7 0,-2 5-8 15,-1 3-37-15,2 1-43 0,1 0-56 0,-4 3-52 16,2 3-39-16,0 0-45 0,0 0-54 0,-19 14-64 16,9-1-52-16,-4 7-64 0,-1 2-78 0,2 1-1151 15,-2 1 564-15,2 3 376 0</inkml:trace>
  <inkml:trace contextRef="#ctx0" brushRef="#br0" timeOffset="66629.681">24618 13537 61 0,'5'2'333'0,"-5"-2"-21"16,7 0-19-16,-7 0-6 0,6 0-5 0,-6 0-11 15,6 0-7-15,-6 0-10 0,4 3-7 0,-4-3-4 16,0 0-15-16,3 3-9 0,-3-3-14 0,0 0-10 16,0 0-14-16,0 0-2 0,6 1-2 0,-6-1-2 15,0 0 1-15,0 0 3 0,0 0-2 0,0 0-4 16,0 0-8-16,0 0 0 0,0 0-12 0,0 0-6 16,0 0-1-16,0 0-7 0,0 0-5 0,0 0-16 15,0 0-9-15,7-5-10 0,-4 1-7 0,1 0-11 16,-4 0-4-16,1 0-5 0,2-1-11 0,-3 0-2 15,0 0-4-15,0 5 1 0,1-5-3 0,1 1-2 16,-2 4-5-16,2-5-3 0,-2 5 2 0,2-3-13 16,-2 3-2-16,0 0-3 0,2-3-5 0,-2 3 1 15,0 0-6-15,0 0 5 0,0 0-5 0,0 0-3 16,0 0 0-16,0 0-3 0,0 0-1 0,0-4 3 0,0 4-3 16,0 0 3-16,0 0-5 0,0 0 17 0,0 0-14 15,0 0-5-15,0 0 8 0,0 0-5 0,0 0-2 16,0 0 2-16,0 0-1 0,0 0 19 0,0 0-19 15,0 0 0-15,0 0 2 0,0 0-2 0,0 0-3 16,0 0 8-16,1-4-7 0,-1 4 0 0,0 0-5 16,3-3 1-16,-3 3 0 0,-4-6 4 0,4 2-6 15,-2-1 3-15,0-2-3 0,2 0 0 0,0-3 3 16,0 0-5-16,-2-8 1 0,4 1 1 0,-2 0 3 16,0-3-2-16,0-5-6 0,0 1 5 0,0-5-4 0,0 3 3 15,-2 0 3-15,0 6-3 0,1-5-1 16,1 8 2-16,-3-1 1 0,2 2-3 0,-1 0 0 15,0 0 3-15,2 3-10 0,-3 1 17 0,1 2 5 0,1 0 1 16,1 1 2-16,0 1 10 0,0 1 1 0,0 0 0 16,-2 2 9-16,0 0 2 0,2 0 4 0,0 1-6 15,0-1 17-15,0 5-3 0,-4-3-1 16,4 3-29-16,-1-5-20 0,1 5 0 0,0 0 0 0,0 0 0 16,1-5 0-16,-1 5 0 0,0 0 0 0,0 0 0 15,0 0 0-15,0 0 0 0,0 0 0 0,-5 19 0 16,3-1 0-16,-1 1 0 0,-1 10 0 0,2 0 0 15,-5 2 0-15,4 2 0 0,-3 1 0 0,3-1 0 16,-1 1 0-16,2 2 0 0,0 0 0 0,1-3 0 16,-1 1 0-16,1 0 0 0,-3-2 0 0,3-3 0 15,0-1 0-15,0-2 0 0,-1-7 0 0,1 2 0 16,1-9 0-16,0 0 0 0,-1-1 0 0,2-2 0 16,-2-1 0-16,1-3 0 0,1 1 0 0,-1-3 0 15,0 0 0-15,0-3 0 0,1 3 0 0,-1-3 0 16,0 0 0-16,0 0 0 0,0 0 0 0,-6-20 0 0,3 13 0 15,1-6 0-15,-2 3 0 0,-5-6-257 0,5-1-109 16,-4 2-38-16,2 1-38 0,1 1-44 16,2-3-42-16,0 4-1376 0,3-1 636 0,0 2 422 0</inkml:trace>
  <inkml:trace contextRef="#ctx0" brushRef="#br0" timeOffset="66999.028">25399 13014 444 0,'0'-7'439'0,"0"0"-27"16,0 4-28-16,1-1-23 0,-1 0-26 0,0 4-17 15,0 0-10-15,0 0-9 0,0 0-15 0,0 0-7 16,9 13-19-16,-5-8-19 0,-1 5-17 0,0-1-13 15,4 1-20-15,-3 0-4 0,-1-1-13 0,1-1-14 16,-1 0-15-16,-1-3-4 0,1 1-10 0,-2-1 1 16,1 0-1-16,0-3 3 0,-1 1 22 0,-1-3 16 15,0 0 8-15,0 0-21 0,0 0 1 0,0 0-15 16,10-13-16-16,-4 4-3 0,-4-1-15 0,2-1-9 16,-1-2-11-16,1-2-8 0,2-2-12 0,-2 0-5 15,-1 1-6-15,-1 4-5 0,2 2-6 0,-3 2-32 16,0 3-15-16,0-2 0 0,-1 3 0 0,2 0 0 0,-2 4 0 15,0 0 0-15,0 0-54 0,-13 13-74 16,3-1-55-16,-3 5-58 0,1 8-74 0,-4-1-34 0,0 7-45 16,-3 13-50-16,4-10-52 0,2-1-1367 0,3 12 621 15,-3-12 414-15</inkml:trace>
  <inkml:trace contextRef="#ctx0" brushRef="#br0" timeOffset="67197.038">25394 13527 185 0,'2'1'293'0,"2"0"-3"0,-4-1 8 15,4 3 2-15,-4-3 4 0,0 0 8 0,0 0 6 16,0 0 7-16,0 0 2 0,10-4-11 0,-10 4-13 16,0 0-18-16,5-3-13 0,-5 3-16 0,3-2-19 15,-3 2-18-15,0 0-24 0,0 0-15 0,6-2-20 0,-6 2-19 16,0 0-12-16,4-3-13 0,-4 3-11 16,4-3-19-16,-3 0-33 0,4 2-41 0,-5 1-61 15,7-3-72-15,-1 0-72 0,0 3-73 0,1-5-77 0,3 1-93 16,2-2-1101-16,-2-2 513 0,6-2 340 0</inkml:trace>
  <inkml:trace contextRef="#ctx0" brushRef="#br0" timeOffset="67495.765">26367 13038 409 0,'4'-19'504'16,"3"4"4"-16,-3 4-7 0,1-2-5 0,-3 5-3 15,0 1-15-15,0 2-32 0,1-1-39 0,-2 2-37 16,1 3-22-16,-2 1-21 0,0 0-14 0,9 7 0 16,-5 2-17-16,4 6-8 0,-1 12-20 0,3 2-11 15,-4 1-13-15,-1 3-12 0,0-2-19 0,0 4-12 16,-1 13-15-16,-3-11-93 0,-2 10-93 0,1 0 0 16,0-2 0-16,-4-8 0 0,3-1 0 0,-8 10 0 15,0 0 0-15,1-12 0 0,3 2 0 0,-7 13 0 0,-3-1 0 16,1 0 0-16,0 0 0 0,2-14 0 0,-6 12 0 15,2-14 0-15,1 0 0 0,-2 1-371 0,-2-3-185 16,1-4-128-16,-1-7-1510 0,9-4 732 0,2-6 486 16</inkml:trace>
  <inkml:trace contextRef="#ctx0" brushRef="#br0" timeOffset="68311.92">26605 13995 281 0,'-15'4'373'16,"3"-2"-36"-16,-6 8-28 0,-1-3-19 0,1 4-18 16,-6 3-9-16,-3-1-5 0,3 0-6 0,-7 4-1 0,3 2-6 15,-1-2-12-15,-3 2-8 0,3 3 1 0,-3-1-15 16,-7 9-17-16,-2-3-16 0,9-6-15 0,-10 9-8 15,9-10-18-15,-13 6-1 0,-4-2-13 0,4 0-4 16,0-2-16-16,-1 0-6 0,2 0-3 0,-5-3-7 16,-1-3-8-16,-1-2-4 0,-2-1-3 0,-1-2-3 15,0-1 5-15,2-2-10 0,-4-3-2 0,2-1-6 16,-1-1-7-16,0-3 2 0,2-1-4 0,-6-3-3 16,1-8-5-16,1 0-4 0,0-5-5 0,-1-1 1 15,4-3-5-15,-3-4-3 0,0-1 0 0,8-8-1 16,-3-1-2-16,4-4-1 0,-16-18-6 0,23 15 1 15,-2-6-1-15,-9-15-2 0,13 14-1 0,-10-19 2 16,3-2-6-16,21 19 0 0,7-2 0 0,-1-5-1 16,-6-22 2-16,13 22-6 0,2-26 0 0,6 1-2 0,6-1 4 15,4 1-6-15,9-1 3 0,-1 4 4 16,1 22-7-16,5-23-3 0,-1 24 1 0,8-24 7 16,2 1-5-16,8 4-4 0,3 1 2 0,-7 22-2 15,14-25 3-15,3 8-1 0,-13 19 3 0,27-19-2 0,-23 21 0 16,23-17 4-16,3 3-1 0,-19 23-2 0,21-20 5 15,2 5 1-15,2 3-1 0,-21 19 1 0,3-1-5 16,26-11 7-16,-30 15 4 0,9 2-1 0,25-6 2 16,-28 16 4-16,31-9 2 0,-27 11 5 0,4 3 3 15,31-1-1-15,-1 8 1 0,1 4 18 0,-2 4-12 16,-2 4 0-16,2 8 1 0,-28-1 6 16,25 10-8-16,3 3 1 0,-5 3 1 0,2 5 2 0,-5 8 2 15,1 1-1-15,-8 3 2 0,-4 0-2 0,-4 5 1 16,-28-9-2-16,-3 5 0 0,10 24-2 0,-19-20 6 15,3 28-4-15,-14-23-4 0,4 29-9 0,-5-3 11 16,-6-2 3-16,-6-23-6 0,1 28-4 0,0-26 3 16,-4 1-11-16,-3 30 4 0,-3-1 6 0,-4-2-5 15,-1-4-4-15,-1 1 1 0,-4-24-10 0,-3 23 6 16,-1-27 0-16,-2 0-3 0,-11 23 3 0,7-27-4 16,-1-1 8-16,-7 3-4 0,0-1-4 0,-3-5 1 15,-2-1-1-15,-7-1 0 0,-21 13 6 0,18-21-5 16,-5-2 0-16,-4-2 5 0,1-4-6 0,-3-2 11 0,-1-1 3 15,-28-1 11-15,29-6-11 0,-5-4 8 16,-28 1-8-16,26-5 4 0,-2-3-13 0,-25-1-15 16,28-2 0-16,5 0 0 0,0-5 0 0,7 1 0 15,15-2 0-15,6 0 0 0,7-2 0 0,6 2 0 0,3-1-105 16,3-1-89-16,-1 0-104 0,3-2-99 0,0-1-101 16,5-3-117-16,-2-2-1413 0,-3-4 676 0,1-6 450 15</inkml:trace>
  <inkml:trace contextRef="#ctx0" brushRef="#br0" timeOffset="71730.605">24424 10149 152 0,'-11'0'144'0,"11"0"-10"0,-10-2-6 15,10 2-5-15,-7 0-9 0,7 0-7 0,0 0-1 16,-9 0-3-16,9 0-6 0,-5 0 0 0,5 0-8 16,0 0 3-16,-8-3-7 0,8 3-1 0,0 0-6 15,0 0-1-15,0 0-3 0,0 0-1 0,0 0-2 16,0 0 1-16,0 0-7 0,-8 0 1 0,8 0-3 0,0 0-5 15,0 0 2-15,0 0 1 0,0 0 4 0,0 0 5 16,0 0-6-16,0 0 0 0,0 0-2 16,20 5 5-16,-20-5-4 0,12-2-1 0,-5 2-2 15,-1 0-1-15,6-3-1 0,-5 3-4 0,2-1-1 0,0 1-2 16,1-1-1-16,-2-1-4 0,2 1 1 0,3 0-1 16,-4 0-7-16,1-1 3 0,3 2 1 15,-3 0-2-15,3 0 2 0,-3-2-1 0,1 2 0 0,1-1-11 16,0 1 6-16,6-3 2 0,-2 1-7 0,3 0 1 15,-2-2 5-15,2 1-5 0,0 2-1 0,-1-1 3 16,3-3-1-16,-3 3-1 0,1-2-2 0,0 1-1 16,2-2 9-16,-2 2-4 0,1-1-9 0,-3 2 14 15,3-1-14-15,-1 1 3 0,-2-2 6 0,2 2-9 16,0-2 7-16,-1 1-16 0,0-2 10 0,0 1 13 16,1 1-17-16,-1 1-3 0,1-1 5 0,1 0-3 15,-2-1-11-15,4 2 10 0,0-1-2 0,-3 1-2 16,7-5 3-16,-5 2-1 0,1 3-4 0,5-3 12 15,-7 3-11-15,1-1 2 0,-1 0-6 0,-1-1 0 0,2 1-2 16,-6-1-1-16,6 1 5 0,-2-1-4 16,-3 0-3-16,5 0 4 0,-4 2-2 0,2-3-2 15,-2 0 2-15,0 0-3 0,0-1 2 0,-1-2 1 0,2 2-14 16,-1-3 16-16,2 3 2 0,-1-1-4 0,0 0-2 16,0 0 4-16,0-1-5 0,-1-1 1 0,4 2-5 15,-2-3-7-15,0 1 9 0,2 1 2 0,-2 1-2 16,0 0-4-16,-2-1 5 0,0 1-1 0,-2-3-2 15,1 3 5-15,0-2 0 0,-2 1-4 16,-3-1-2-16,4 2 3 0,-2-3 1 0,-3 5-3 0,3-2 0 16,-4 1-2-16,6-5 2 0,-3 3-1 0,-1 1 3 15,1 0-2-15,1-4-3 0,-2 2 5 0,-1 1 0 16,2-3 3-16,2 1-2 0,-2-2-2 0,2 1 3 16,-5 1 0-16,1 3-6 0,0-3 2 0,0 3 0 15,-1-3 4-15,-1 4 0 0,-2-3 0 0,3 4 1 16,-2-2 2-16,0 2 4 0,-2-2 1 0,-1 2 4 0,0 1 1 15,0 1 17-15,-2 0 0 0,1-1 9 0,-2 1-1 16,2 1 0-16,-3 2 2 0,5-4-2 16,-5 4-5-16,5-3 0 0,-5 3 2 0,1-3-5 0,-1 3 0 15,0 0-6-15,3-2-1 0,-3 2 3 0,0 0-3 16,2-4-5-16,-2 4 5 0,0 0-2 16,0 0 0-16,0 0 0 0,0 0 4 0,0 0-6 15,0 0-1-15,0 0-3 0,0 0 2 0,0 0 0 0,0 0 1 16,0 0-7-16,0 0 0 0,0 0-2 0,3-3 1 15,-3 3-1-15,0 0-2 0,0 0 11 0,0 0-9 16,0 0 0-16,0 0 6 0,0 0-7 0,0 0 1 16,0 0 0-16,0 0 1 0,0 0-2 0,0 0 1 15,0 0 1-15,0 0-4 0,0 0 3 0,0 0-4 16,0 0-1-16,0 0 2 0,0 0-1 0,0 0 3 16,0 0-8-16,0 0 1 0,0 0 0 0,0 0-2 15,0 0 0-15,0 0-2 0,0 0 2 0,0 0-2 16,0 0-5-16,0 0-8 0,0 0-28 0,0 0-35 0,0 0-54 15,0 0-61-15,0 0-63 0,0 0-59 16,0 0-75-16,0 0-63 0,0 0-1138 0,0 0 528 16,-18 4 352-16</inkml:trace>
  <inkml:trace contextRef="#ctx0" brushRef="#br0" timeOffset="75095.827">25226 7720 112 0,'0'0'144'0,"0"0"-3"15,0 0 5-15,0 0 3 0,0 0-1 0,0 0 3 0,0 0-1 16,0 0 5-16,0 0 0 0,0-5 1 0,0 5 2 15,0 0-1-15,0 0 4 0,0-7-5 16,0 7-5-16,0 0-1 0,0 0-8 0,0 0-3 16,0 0-10-16,0 0-3 0,3-2-4 0,-3 2-1 0,0 0-14 15,0 0 2-15,0 0 2 0,0 0 4 0,0 0-6 16,0 0-4-16,0 0 1 0,0 0 1 0,0 0-5 16,0 0-4-16,0 0-3 0,0 0-9 0,0 0 7 15,0 0-7-15,0 0-5 0,0 0 0 0,0 0-6 16,0 0-2-16,0 0-1 0,0 0-2 0,0 0-1 15,0 0 0-15,0 0-4 0,0 0 0 0,0 0-8 16,0 0-4-16,0 0-1 0,0 0-4 0,0 0-5 16,0 0-2-16,0 0-9 0,0 0-2 0,0 0-4 15,0 0 0-15,0 0-3 0,0 0-4 0,0 0-2 16,0 0-2-16,0 0-1 0,0 0-2 0,0 0-1 16,0 0 0-16,0 0-1 0,0 0-1 0,0 0 3 15,0 0 0-15,0 0-2 0,0 0 2 0,0 0-5 0,0 0 1 16,0 0-2-16,0 0 4 0,0 0 2 0,0 0-9 15,0 0 0-15,0 0 0 0,0 0 2 0,0 0-2 16,0 0 3-16,0 0-2 0,0 0 0 0,0 0 0 16,0 0 0-16,0 0 2 0,10 9-4 0,-7-6 0 15,-3-3 4-15,5 2-4 0,-3 1 4 0,-2-3 0 16,6 5-4-16,-4-1 4 0,2-3-1 0,1 3 0 16,1 0-3-16,-1-1 4 0,-1-1-5 0,1 1 5 15,3 0-6-15,-4-1 5 0,2 1-3 0,1 1 0 16,-1-1 7-16,-1 0-6 0,3 1 0 0,-2 0-2 15,3 3 2-15,-1-3 1 0,-3 2-1 0,5-2 2 16,-5 0-3-16,3 2 4 0,0-1-4 0,-2-3 0 16,-1 3-3-16,4 1 2 0,0-1 3 0,-3-2-1 15,0 1 0-15,-1 0-4 0,1 0 1 0,2 1 1 16,-1 2 1-16,1-5 1 0,-3 2 0 0,2 2-3 16,0-1 0-16,3 0 2 0,-2 2-1 0,-3-3-2 15,4 1 2-15,-2 0-1 0,0 0 2 0,0 2 0 0,-1-3-2 16,4 4 2-16,-2-2-1 0,1 1 6 0,-2 2-6 15,1-4-1-15,4 2 3 0,-2 1-3 16,-1-1 2-16,1 1 1 0,1-2-1 0,-1 1-1 0,1-1 2 16,0 2-1-16,-2-4 6 0,2 5-6 0,0-4-2 15,-2-1 0-15,0 3-1 0,0-1 1 0,3-1 0 16,-5 0 0-16,2 0 1 0,3-1 0 0,-2 2-2 16,-4 1 2-16,3-3-2 0,0 1 3 0,0-2 6 15,1 4-9-15,-2-2 2 0,1 0-2 0,0 0 2 16,1 0-1-16,-1 1 3 0,0 0-2 0,0 0-2 15,1-1 1-15,0 2 1 0,1-1-2 0,-2 1 0 16,-2-2 1-16,2 2 0 0,1 0-1 0,-2 0 3 16,-1 2-2-16,3-3 0 0,-3 4 2 0,1-2-1 15,-2 2 0-15,3-3 0 0,0 3-2 0,-4-4 3 16,3 4 0-16,1 1-2 0,-3-3 0 0,1 1-2 16,-1 3 2-16,3-2 0 0,-4 0 0 0,3 0-1 15,0 1 3-15,-3-3 1 0,4 8-1 0,-3-1-1 0,-1-1 5 16,0-4-8-16,-1 2-1 0,2 0 2 0,-2-2 4 15,1 2-2-15,-1 0 0 0,1-2 1 16,1 2-2-16,-3 3-3 0,2-1 3 0,-2-2 3 0,1 0-6 16,0-1 3-16,-1 1 0 0,1 4 0 0,2-1-1 15,-2-3 0-15,2-3 0 0,-3 1 1 0,1 2 0 16,1 1-5-16,1-4 4 0,1 2-2 0,-3-1 1 16,2 0-1-16,-2 0-1 0,0-2 0 0,1 1 0 15,-1 1 2-15,2-3-1 0,-6 3 4 0,4-5-2 16,0 4 0-16,-3-2-1 0,3 1 1 0,0-3-1 15,-1 3 2-15,-1-2-3 0,-2 4 0 0,5-6 2 16,-5 4 0-16,4-2 1 0,-3-1-4 0,1 3 2 16,0-1 2-16,-2-2-2 0,4 1-1 0,-3 2 1 15,-1-4 5-15,3 2-7 0,-2 1 1 0,-1-2 3 16,0 1-3-16,0 2 3 0,1-2 0 0,-1 1 0 16,3-1-1-16,-3 0 1 0,-1 2 0 0,1 0-1 15,0-2 3-15,-2 4-4 0,1-5 4 0,1 4-1 0,0-2-1 16,0 3-1-16,0-3 1 0,0 1-3 0,-1-1 1 15,1 3 2-15,0-1 1 0,0-2-5 0,0-1 6 16,-1 3-5-16,1-3 0 0,-2 3 1 16,2-4 1-16,-1 2-3 0,1-2 3 0,0 2 2 0,0-2-3 15,0 2 1-15,0-2-2 0,0 0 0 0,-1 0 0 16,1 2 0-16,-3-5 5 0,6 3-3 16,-6 2 3-16,3 0 0 0,0-2-4 0,0 0 1 0,-1 2 1 15,0-2-2-15,-1 0 0 0,0 2 2 0,-1-2-1 16,3 1 0-16,-2 0 3 0,2-1-1 0,0 2-2 15,-3-1 2-15,3 0-1 0,-1-1 1 0,0 2-3 16,-2-1 2-16,3-2 0 0,-4 3-2 0,4 1 1 16,-4-3 5-16,4 0-5 0,0 2 1 0,-1-1-2 15,1 0 3-15,-4 0 0 0,4-3-1 0,0 2 0 16,0 2 2-16,-1-2-2 0,-2-2 0 0,2 2-1 16,0-1 5-16,-3-1-3 0,3 2 0 0,-2-2-1 15,3 3 1-15,-1-1-1 0,1-2-1 0,-3 0 2 16,2 1-3-16,1-4 0 0,0 7 1 0,0-4 1 0,-1 0 1 15,1-3-8-15,0 5 9 0,0-5-2 16,0 6-1-16,-3-4 2 0,3-2-3 0,0 6 6 16,0-6 3-16,0 4-4 0,0-4-3 0,0 5 2 0,0-5-2 15,0 6 1-15,0-6-2 0,-1 6 5 0,-2-4-5 16,3 2 3-16,0-4-1 0,-1 6-4 0,1-2 4 16,0-4-3-16,0 5 0 0,0-5 0 0,-2 6-2 15,2-4 2-15,0-2 1 0,0 7 2 0,0-7-3 16,0 5 1-16,-2-2 0 0,2-3 0 0,0 7 2 15,0-4-2-15,0-3 1 0,0 4 1 0,0-4 0 16,0 7-3-16,0-7 1 0,-4 5 0 0,4-5 3 16,0 3-1-16,0 1 0 0,0-4 1 0,-1 7-1 15,1-7-1-15,0 5 0 0,0-5-2 0,0 4 2 16,0-4 1-16,1 7-3 0,-1-5 4 0,0-2 0 16,0 5-3-16,-1-1 4 0,1-4-5 0,-5 7 1 15,5-4 3-15,0 2-1 0,-2-2 0 0,2 1-1 16,-2-1 1-16,2 1-3 0,0-4 2 0,0 5-2 0,-1 0 3 15,1-5-1-15,-3 6 1 0,2-2 2 0,1-2 2 16,0-2-7-16,-2 9 2 0,2-6 1 16,-2 2-4-16,2-5 2 0,0 7-2 0,0-5 4 0,0-2-4 15,0 6 2-15,0-6 2 0,-2 5-2 0,2-1 1 16,0-4 0-16,-2 2-2 0,2-2 3 16,0 0-3-16,-1 6 2 0,1-6 1 0,0 4 1 0,0-4-3 15,0 0 5-15,0 0-2 0,-2 5 1 0,2-5 1 16,0 5 4-16,-2-1-3 0,-2 0-2 0,2-2 0 15,2-2 2-15,-4 5 1 0,2-3-3 0,0 0-1 16,2-2 8-16,-4 6-2 0,3-4 2 0,-3 0 0 16,0 1 4-16,-1 0 2 0,3-1-1 0,-3 2 4 15,2-1-2-15,-2-1-2 0,1 0 2 0,-1 1 2 16,1-1-2-16,-1 1 0 0,0-1 0 0,5-2 0 16,-6 3 2-16,3-1-2 0,-1 0-2 0,-1 1 10 15,0-1-7-15,-1-2 0 0,2 3-4 0,-1-1 6 16,5-2-6-16,-12 3 7 0,7-1-3 0,-4 0-1 0,4-1-4 15,-1 2 4-15,-1-2-2 0,3 2-1 16,-2-3 2-16,6 0 0 0,-9 2-3 0,5 0 1 16,-1-1-2-16,0 2-1 0,-3-2-2 0,8-1 5 0,-6 3 11 15,2-3-11-15,4 0-5 0,-5 2 0 0,5-2 0 16,-4 3 0-16,4-3-2 0,0 0 2 0,0 0-2 16,-7 0-2-16,7 0-7 0,0 0-12 15,0 0-14-15,0 0-42 0,0 0-40 0,-12-3-42 0,10-1-60 16,-4 1-47-16,-1-2-46 0,-5 3-53 0,2-1-64 15,-5 1-1275-15,-3-3 565 0,-4 2 378 0</inkml:trace>
  <inkml:trace contextRef="#ctx0" brushRef="#br0" timeOffset="76249.255">24511 9888 53 0,'5'1'132'0,"-5"-1"1"0,0 0-7 0,0 0-3 16,0 0-1-16,0 0-1 0,5 1 1 0,-5-1-5 16,0 0-5-16,9-1 2 0,-9 1 1 0,8-1-8 0,-8 1 0 15,10-2-3-15,-6 1-7 0,1-1-2 16,-5 2-7-16,8-2-1 0,-8 2 1 0,7 0 1 15,-1 0 2-15,-6 0 1 0,8-3 2 0,-8 3 2 0,8 0 3 16,-8 0 1-16,4-2-2 0,-4 2 1 0,0 0-1 16,0 0-1-16,7-3 5 0,-7 3 1 0,0 0 1 15,0 0-3-15,0 0-5 0,0 0 6 0,0 0-1 16,4-1-1-16,-4 1-8 0,0 0-9 0,0 0-6 16,0 0-13-16,0 0-1 0,0 0-3 0,0 0-7 15,-1 10 0-15,-3-3-1 0,0-3-3 0,-1 0-5 16,1 1 2-16,2 0-12 0,-3-1 3 0,2 0 4 15,-1 2-4-15,2-3 2 0,-2 0 4 0,0 6-2 16,0-6 2-16,-1 3 2 0,1 0-3 0,-1-1-5 16,-2 2-6-16,0-2 6 0,3-1-1 0,-1 1-4 15,0 3 2-15,0-1 1 0,-3-2 2 0,3 0-1 16,0 0 4-16,-3 2-2 0,3 1-1 0,-4-4-2 16,4 3 7-16,-2 0-3 0,-2 0-2 0,-2 2 0 0,2 0 0 15,0-2 0-15,-1 0-1 0,3 3 3 16,-4-4-4-16,1 3-2 0,0-1-2 0,1 1 2 0,-2 0-2 15,2-1 1-15,1 1-4 0,0-1 2 0,-2 1 0 16,2-2-3-16,-1 0 0 0,2 1 1 16,-1 0-4-16,-1 1 4 0,1-1-2 0,2 0-1 0,-2-3-3 15,3 3-1-15,0-3 0 0,1 1-1 0,2-3-4 16,-1 0 0-16,0 1 0 0,1-1-2 0,0 1 0 16,2-4-3-16,-4 3 3 0,4-3-5 0,0 0 4 15,-3 5 0-15,3-5 1 0,0 3 2 0,0-3-4 16,0 0 5-16,-2 2-4 0,2-2 0 0,0 0-3 15,-2 5 5-15,2-5 4 0,4 4 7 0,-3-1 19 16,2 1-9-16,0 1 4 0,1 0 4 0,2 1 1 16,-2-1-2-16,3 3 5 0,-2-2 2 0,5 0-8 15,2 2 0-15,0-3 1 0,3 4-4 0,2-1-5 16,2 1 8-16,0-2 7 0,7 1-14 0,-6-1 2 0,0 1 0 16,7 3-7-16,0-3 0 0,-8-1-1 15,3-3-5-15,5 5-2 0,-9-3 2 0,1-3-5 0,1 2-4 16,-2 0 1-16,-5-1 0 0,4 2 4 0,0-4-9 15,-5 2 7-15,-1-1-11 0,-2-1 5 0,-5 0-3 16,4 1-1-16,-2-1 3 0,3-1 1 16,-1 2-2-16,-3-2 4 0,0-1 1 0,1 3-2 0,-2-3-2 15,0 2 0-15,-4-2 4 0,8 3-8 0,-7 0 6 16,4-2-12-16,-2 2 7 0,-3-3-5 0,0 0 4 16,6 0-2-16,-6 0-1 0,0 0 7 0,0 0-2 15,0 0-1-15,0 0 0 0,0 0-5 0,0 0 0 16,0 0-16-16,0 0-26 0,0 0-27 0,0 0-44 15,0 0-45-15,0 0-68 0,-9-15-86 0,7 9-51 16,-3-2-51-16,-3-1-68 0,-2-4-107 0,-2-2-1177 16,3-2 587-16,-2 0 392 0</inkml:trace>
  <inkml:trace contextRef="#ctx0" brushRef="#br0" timeOffset="77665.739">1892 4659 76 0,'6'-9'68'0,"2"-3"-7"0,-2 2 1 0,2-1 3 15,-4 2 5-15,1 0 6 0,0 3 18 16,-2-1 13-16,-2 3 13 0,0-1-2 0,2 0 2 15,-2 1-10-15,2 1 2 0,-3 3-4 0,1-4-6 0,-1 4-7 16,4-3-6-16,-4 3 0 0,0 0 10 16,10 12 8-16,-6-3-1 0,0 7 4 0,1 2 3 15,2 6-8-15,1 3-5 0,2-2 27 0,-2 4-2 16,1-1-14-16,0-1-8 0,0 0-2 0,-1-3-11 16,-3 2-8-16,1-8-4 0,0 1 0 0,1 0-2 0,-2 0-1 15,1-3 1-15,1-6-10 0,2 7-3 0,-3-7-6 16,-1 0 2-16,4 2 0 0,-3-5 2 0,3 3 0 15,2-5 24-15,0-3-6 0,7-1 17 16,2-3 20-16,11-6 5 0,5-7 2 0,16-14-2 16,3-4-2-16,28-16-3 0,0-2-3 0,3-7-10 0,1 1-9 15,-2-2-9-15,1-4-4 0,-3 10-16 0,4-3 2 16,1 7-2-16,-2 1-9 0,-3 4-4 0,-6-1-8 16,-24 16-2-16,2-2-5 0,-1 3 0 0,-8-1-3 15,-13 11-4-15,-1-2-5 0,-4 6 1 0,-5-2-4 16,-3 5 4-16,-5 4-1 0,-6 2-4 0,1 0-3 15,-5 1 2-15,1 3-4 0,-1-2-1 16,-1 2-4-16,-4 1-5 0,6-6-17 0,-6 6-26 0,4-1-30 16,-4 1-35-16,0 0-46 0,-4 14-44 15,-2-3-43-15,-1 5-34 0,-8 7-41 0,-2 3-45 0,-5 4-45 16,-10 8-972-16,-4 5 456 0,-1-4 306 0</inkml:trace>
  <inkml:trace contextRef="#ctx0" brushRef="#br0" timeOffset="78512.266">2023 10377 222 0,'-10'-3'247'0,"3"1"-2"0,0-1-14 16,2-1-16-16,0 1-10 0,0 2-22 0,5 1-17 0,-6-1-16 16,6 1-19-16,0 0-5 0,-3 7-6 0,6 0 0 15,2 2 3-15,4 7 8 0,0 3 2 16,6 7-1-16,0 1 0 0,1 2 6 0,0 3-3 0,3-2 3 16,-2 2-6-16,11 9 1 0,-10-11-9 15,5 13-13-15,-3-14 9 0,12 8-20 0,-13-9 11 0,6-2-5 16,-3 1-5-16,3-2-7 0,-1 0-6 0,2-4-3 15,2-4-8-15,0-5 8 0,0 2-2 0,2-5 0 16,4-5-1-16,2-2 10 0,2-9 2 16,15-6-3-16,0-5-5 0,1-6 2 0,1-6-3 15,23-17-1-15,-4 3 1 0,5 3-3 0,-21 9 0 0,24-24-7 16,-6 10-5-16,0-1-14 0,-2-1 5 0,-18 15-1 16,18-15-6-16,-23 18-5 0,0 1-2 0,2 3-7 15,-7 1-4-15,-14 11-5 0,0-1-3 0,-4 5-2 16,-9 6-4-16,-3-1 0 0,0 2-2 0,-10 3-9 15,3-1-9-15,-9 1-22 0,16 5-34 0,-9-1-53 16,-3 0-63-16,1 5-58 0,-5 0-63 0,0 5-57 16,-1 0-73-16,-3 4-71 0,-4-1-1038 0,-2 1 510 15,-4 5 340-15</inkml:trace>
  <inkml:trace contextRef="#ctx0" brushRef="#br0" timeOffset="80645.593">3741 16789 144 0,'-9'-15'209'16,"0"6"8"-16,3 0 5 0,-3 1-12 0,-2 1-5 15,0 2-4-15,1 2 3 0,-7 1-11 0,-1 4-11 16,1 4-13-16,-2 5-4 0,-5 5-5 0,3 7-6 16,0 3 2-16,-6 13-9 0,3 5-17 0,5 2 2 15,1 0 2-15,1 0-27 0,4 4-3 0,3-1-3 0,4 0-10 16,-2-2-14-16,10 0-40 0,0-11 1 16,3 0-6-16,8 9-5 0,-4-12-2 0,4 0 0 15,2-2-3-15,3-4-2 0,8 2 9 0,2-3-16 16,12 7 4-16,-8-15-5 0,13 2 4 0,-6-9-7 0,10 3 4 15,-10-10-4-15,13-1 4 0,-1-6-3 0,-1-1 1 16,-8-3 0-16,9-8-5 0,-12 5 2 16,8-7 1-16,-13 2 5 0,-2-1-3 0,-2-6-8 15,-1 2 5-15,-1-4 3 0,-5 2-4 0,-1-2 4 16,-5-2 1-16,-5-1-2 0,-4 1 1 0,-3-1 0 16,-2 0-2-16,-6 1 0 0,-2 6 5 0,1 3-14 15,-1-3 7-15,-5 3 2 0,1 6-7 0,-4-3 4 16,3 6-3-16,-3 3-4 0,0 1 4 0,-3 6-1 15,2 1-4-15,-4 4-10 0,3 5 1 0,-7 5-1 16,0 1-3-16,2 3-18 0,7 1-3 0,0-6-13 16,3 1-3-16,1 0-5 0,0-3 1 0,6-1-15 15,2-1-4-15,1 0-7 0,-1-2-2 0,2-1 1 16,-1-1 6-16,0-4 12 0,4 0 2 0,1 0 9 16,-5-3 5-16,5 2 6 0,-5-3 4 0,0 0 7 15,12-8 1-15,-11 2 5 0,4-4 0 0,0 1 4 16,0-1 0-16,3-2 8 0,0-3 3 0,-3 4 3 15,1 0 5-15,-1 1 2 0,2-1-1 0,-1 3 5 16,-1-1-2-16,1 4-1 0,2-1-1 0,0 3 2 16,-2 2-2-16,3 1 1 0,1 1 1 0,1 2 2 15,0 2-4-15,1 1 3 0,-1 3-2 0,4 2 3 16,-2 0-4-16,5 4 1 0,-5-3-3 0,5-2 6 16,-4 4-5-16,4-3 3 0,-3 0-7 0,0 0 0 15,3-5-5-15,-5-1 2 0,-3-1-5 0,3-1 5 16,1-1 1-16,-4 0 3 0,0-6-2 0,2 1 3 15,-2-2-1-15,-1-4 4 0,0-3-2 0,0-3 3 16,0-2 2-16,-1-2 2 0,-3-6-4 0,-4-1 9 16,3-1 4-16,0 1 5 0,-2 6 15 0,-1 1 15 15,-1 2 14-15,0 3 7 0,0 2 3 0,2 4-4 16,-2 1 0-16,0 2 1 0,0 0-18 0,0-1-11 16,0 6-1-16,0 0-11 0,0 0 0 0,0 0-3 15,0 0-2-15,9 19-4 0,-5-7-5 0,3 5 5 16,5 7-1-16,-1 3-5 0,3-3 0 0,0 3-4 15,5-2-4-15,2-4-4 0,-2 2-13 0,4-2-7 16,-5-4-8-16,5 0 0 0,-5-5-11 16,-1-1-8-16,0-2 4 0,4-6-2 0,-2-1 1 0,0-2 4 15,-5 0 3-15,4-8 13 0,-5-1-3 0,-2-3 2 16,1-2 4-16,-2-13 2 0,3 3 5 0,-8-8-4 16,3-1 7-16,-7-16 4 0,-1 3 8 15,-5 0 4-15,1 10 8 0,3-15 8 0,-7 5 1 16,3 12 10-16,0-2 9 0,1 2 18 0,-1 5-3 15,5 2 36-15,-4 10 2 0,2 6 6 0,-1-1-6 16,-2 2-10-16,2 3-11 0,1 2-7 0,2 5-8 0,-4-5-7 16,4 5-3-16,0 0-4 0,0 0-7 0,3 32 0 15,-3-7-5-15,-2 3 2 0,1 5-7 16,-3 1-2-16,2 4-12 0,4 10 7 0,-4-2-8 16,2-12 4-16,2-2-2 0,-4 0-6 0,2-3-2 15,2-5-4-15,-2-7 5 0,0-2-4 0,0-4-5 16,0-4-2-16,0 1 6 0,1-5 4 0,2 0-5 15,-3-3-3-15,0 0 6 0,5-14-3 0,-1-2-9 0,2-1 13 16,2-12-2-16,1-2 4 0,1-1-5 16,2-1 9-16,-2 1-12 0,5-2 4 0,-2 1-2 15,0 0 7-15,0 6 7 0,-2 4-4 0,4 1 3 16,-4 8 6-16,1-1-6 0,-3 3-1 0,-1 3-3 16,5 4 9-16,-4 0-6 0,4 5-2 0,1 0-4 15,7 4 3-15,-4 4 0 0,2 1-5 0,3 6 12 16,3 3-7-16,0 0 8 0,-1 4-16 0,1 0 6 15,2 0 1-15,-1 2 1 0,2 0-2 0,0 0-4 16,9 8-21-16,-10-8-27 0,4 0-42 0,8 7-30 16,1-1-48-16,-9-6-42 0,7 5-54 0,7-3-43 15,-12-9-62-15,-4-2-810 0,-2-7 392 0,1-2 260 16</inkml:trace>
  <inkml:trace contextRef="#ctx0" brushRef="#br0" timeOffset="82061.336">6064 16859 2326 0,'5'-47'156'0,"-5"12"-48"0,4 6 3 0,-4 3-15 16,0 9-10-16,0 7-24 0,4 0-13 0,-4 3-11 16,4 2-7-16,-3 2 7 0,-1 3 12 0,0 0 8 15,0 0 5-15,23 14 7 0,-13-2 5 0,-1 1-5 16,0 5-1-16,4 6-2 0,0 2-5 0,-6 3-11 16,2 0-3-16,-1 2 1 0,-3-2-10 15,0 0 2-15,-2 3-6 0,-2-1-8 0,-1-2-1 16,1-1 2-16,-3 0-6 0,-1-5-5 0,-1-3 1 15,2-8-1-15,-2-1 1 0,3 0 2 0,-2-6 0 0,-2-4 0 16,5-1-1-16,0 0-6 0,-14-18 12 0,7-2-22 16,-5-10 12-16,-1-14 0 0,-2-4-1 0,3-1 5 15,-2-2-2-15,4 1 7 0,-3-4 15 16,4-1-14-16,-1-2 7 0,5-2 4 0,1 3-2 16,0 3 1-16,1 2 5 0,6 15-4 0,-2 6 3 15,7 3-1-15,-3 8-1 0,-1 4-6 0,1 2-7 16,4 5-1-16,0 2-1 0,0 0 8 0,1 6-17 0,-10 0 3 15,23 6-11-15,-9 5 12 0,-1 5-7 0,4 7-1 16,-7 3-1-16,-1 2 6 0,-3 3-3 16,-5 2-6-16,-1 1 2 0,-1 1-3 0,-3-2-4 15,-2-3 7-15,0 2-5 0,-2 0-2 0,0-3 6 16,1-1-13-16,-4-2 0 0,2 0 2 0,-2 0-5 16,5-11-2-16,-1-5 0 0,2 0-1 0,1-1 6 15,2-3-15-15,-1 1 0 0,3-7 9 0,0 9-5 16,5-4 2-16,-1-2 6 0,5 1-1 0,7-4 3 15,3 3 0-15,2-3 3 0,9 0 14 0,0 3-14 16,5-3-10-16,-2-1 13 0,5-1-9 0,13-5-2 16,-13 5 5-16,-2-3 8 0,16-4-11 0,-15 3-3 15,1 0-12-15,-2 0-4 0,-3-1-5 0,-4 1-14 16,-7 2 2-16,-4-1-4 0,0-1 2 0,-9 2 0 16,4-1-11-16,-4 1-3 0,-6-1 1 0,3-4-8 15,-4 0 1-15,-2-2-3 0,-2 1 4 0,-4 0-3 16,0-2 7-16,-8-2 1 0,2 1 8 0,-4 1 7 15,-1 0 4-15,-2 4 4 0,-5-1 2 0,5 4 5 16,-2 1 4-16,4 1 0 0,0 1 3 0,-1 2 5 16,2 2-3-16,3 2 4 0,1 0 1 0,2 2 2 15,0 0 0-15,2 1 3 0,0 3 0 0,4-1 1 16,3 3 1-16,1 0 2 0,5 5 0 16,-1 0 0-16,5-2 6 0,1 4-5 0,-1 0 2 15,10-1-2-15,0 3 1 0,-5-6-2 0,6 4 3 16,1-2-3-16,-3-3 1 0,-1-6 1 0,2 2 6 15,-4-1-9-15,3-1 2 0,-5-6 0 0,1 3 2 16,-1-4 3-16,1-1-1 0,-1 0-1 0,-3-4 2 0,0 2 0 16,-1-3 0-16,0-2 2 0,-1 0 2 15,-2-1 0-15,1-3 3 0,-4-7 3 0,3 2 0 16,-4-2 5-16,-1-8-1 0,-1 6 8 0,-1-10 2 16,0 1 2-16,-2-3 3 0,-2-1-3 0,0-1 7 15,-3-13 0-15,-6-2 5 0,4 3 12 0,-3 3 8 16,2 9 11-16,2 3 14 0,-4 3 8 0,3 2 12 15,2 5 13-15,3 4 7 0,-4 2 18 0,5 5-13 16,-1 1-12-16,4 4-12 0,1 5-12 0,-4-5-9 16,4 5-6-16,0 0-4 0,0 0 0 0,5 34-4 15,0-11-7-15,3 6-5 0,-2 3-6 0,3 1-4 16,-1 0-1-16,1 2-6 0,1-1-3 0,3-2-2 16,0 2-4-16,-2-2-4 0,-2-3-6 0,6 3 2 15,-3-2-1-15,3-7-5 0,-2 2-11 0,1-8-24 16,1 1-10-16,2-3-12 0,-3-6 10 0,0-4-2 15,-1-2-1-15,-1-3 0 0,3 0 9 16,0-9 0-16,-1 0 0 0,0-5 4 0,0-1 9 16,2-9-2-16,-5-2-1 0,3 1 6 0,-5-1 2 0,0-1-15 15,0 2 15-15,-3 0 6 0,2 7-4 0,1 1-1 16,-4 5 16-16,-1 3-8 0,1 0-8 0,-1 4-3 16,5 2 4-16,-9 3 1 0,13-1 15 0,-13 1-17 15,19 9 2-15,-10 0 0 0,2 3 5 16,1 0-1-16,-2 2 6 0,0 2-4 0,5 7-1 15,-4-7-2-15,0 0 2 0,-1 0 5 0,-1 0-7 16,4 1-4-16,-3-3-8 0,2 2-4 0,-2-5-8 16,-2-1-3-16,2-2-3 0,0-3 5 0,-2-2 3 15,2 1 6-15,3-6-1 0,0-3 3 0,-3 1 3 16,6-5 3-16,-4-2-1 0,3-3 0 0,-3-1 3 16,-1 0-2-16,0-1 1 0,0 3 7 0,0-2 3 15,-3 4 3-15,0 1-1 0,2 2 10 0,-1-1-3 16,-4 4-5-16,4 1 6 0,0 4 6 0,-9 0-7 15,0 0 11-15,28 4-3 0,-20 4 11 0,2 1-9 16,4 3 2-16,0 1-1 0,-1 0 0 0,4 0-10 16,-5 2 9-16,1-1-4 0,-3 1-1 0,4-2 0 15,-1 0-9-15,1-1 11 0,-5-4 7 0,4 1-12 16,-2-6-1-16,1 2 0 0,1-4-4 0,-2-1 2 16,2-4-2-16,0 2 5 0,-2-3-2 0,2-5 3 15,0-2 3-15,-3 0-2 0,1-5 6 0,-2 0-8 16,-1-2 9-16,-5-5-1 0,1-1 4 0,-3-3-5 15,-2 3 2-15,-3 1 1 0,-1 0 0 0,-1 5-4 16,-1 2 4-16,-3 1 7 0,-2 2-12 0,0 2-2 16,-3 3 3-16,4 4-3 0,-3-1-1 0,-4 5-8 15,0-2 6-15,-1 6-3 0,-2-3-11 0,-6 4-33 16,6 1-61-16,-6 3-75 0,-1 0-91 0,-1 2-108 16,-6 1-1029-16,-1 0 467 0,-14 0 310 15</inkml:trace>
  <inkml:trace contextRef="#ctx0" brushRef="#br0" timeOffset="82179.022">6856 16401 137 0,'31'-43'320'0,"-2"1"-65"0,2 3-106 16,-8 10-108-16,10-11-92 0,-13-3-234 0,-3 9 95 15,-6 0 64-15</inkml:trace>
  <inkml:trace contextRef="#ctx0" brushRef="#br0" timeOffset="82994.433">1321 16095 24 0,'-4'-4'325'0,"8"0"-40"0,-4 4-27 16,0 0-27-16,0 0-12 0,14 13-10 0,-4 3-10 15,5 7-11-15,1 4-6 0,3 2-5 0,1-2-8 16,0-1-8-16,0 5-18 0,3-5-5 0,-4 5-14 16,7-4-7-16,-3 0-10 0,0-2-6 0,3 0 1 15,-1-3-11-15,6-2 7 0,-1-4 3 0,6-3-10 16,13-2-3-16,-12-10 8 0,18-4 10 0,3-9 10 15,4-8-1-15,26-18-8 0,-9-3 3 0,8-10-4 16,1-7-9-16,6-1 6 0,0-8-3 0,-1 0-2 16,4-2-8-16,-2 0-9 0,-7 0-2 15,0 0-3-15,2 2 1 0,-10 11 1 0,-3 8-4 0,-31 13-9 16,-1 5-4-16,-16 11-5 0,-5 5-5 0,-6 4-4 16,-7 3-11-16,1-1 7 0,-5 1-4 0,-1 5-1 15,0 1-8-15,-2-3-1 0,-4 4-25 0,0 0-36 16,0 0-40-16,0 0-50 0,0 0-67 0,0 0-68 15,-36 10-62-15,13-6-65 0,-6 4-1203 16,-8-3 529-16,-4-2 352 0</inkml:trace>
  <inkml:trace contextRef="#ctx0" brushRef="#br0" timeOffset="85447.584">3037 1259 43 0,'-5'-2'110'0,"-3"0"12"0,2 2-6 0,-3-3-19 15,-4 6-3-15,-4-6-12 0,5 3-10 0,-8 3-6 16,-1-3-12-16,1-3 3 0,-6 3-9 0,-2 3-1 15,0-6-12-15,-2 3 10 0,2 0 11 0,-1 0-20 16,-2-1 3-16,0 1 0 0,2 0 4 16,0 0-1-16,-5 1 0 0,5 2 3 0,-3-3-1 15,-1 2-2-15,2 3-2 0,-1-3-3 0,-2 1 6 16,3-1-7-16,0 2 1 0,3 0 1 0,0 3 1 0,0-2 5 16,6 1-1-16,-5 0 3 0,2 3 1 0,6-5-3 15,1 5 4-15,1-2-9 0,3-3 1 0,3 3-7 16,0-2-3-16,1 1-6 0,1 3-2 0,-1-1-2 15,2 3 1-15,1 0-5 0,0 3 1 16,-2 2 0-16,2 1-4 0,0 1-1 0,2 3 3 16,-1-4 0-16,-2 10-2 0,0 2-1 0,2-2 0 15,-3 1 0-15,4-1-1 0,0 3 6 0,0 1-7 16,1 2 4-16,0-3-3 0,0 5 0 0,2-3 2 0,-1 2 0 16,-1-2-2-16,7 1 4 0,-2-2-4 0,-1 4 3 15,4-4-1-15,1 5 4 0,-1-2-5 16,1 17 3-16,-1-15 2 0,2 13 4 0,1-3 0 15,-6-10 1-15,4 15 1 0,-2-6 3 0,2 4-3 16,-3 1-1-16,-2-4 7 0,4 1-4 0,-4-11 2 16,5 13-1-16,-2-4 2 0,-3 6 0 0,1-5-7 15,0 2 3-15,-1-1 0 0,2 3 0 0,0 1 1 16,-2 0-2-16,0 0-3 0,1 0-1 0,2 0-2 16,0 0 2-16,-2-3-1 0,0 1-7 0,3 2 0 15,2-6 3-15,-2 2-2 0,-1-11-4 0,3 11 2 16,1 0 0-16,-2-2-1 0,0-8 2 0,2 9-4 15,-4-10 1-15,2 11-2 0,0 3 2 0,3-5-3 16,-4 2 3-16,2-11-7 0,-1 10 5 0,2 3-3 16,-1-4 6-16,-5-8-10 0,6 10 2 0,-4-2-3 15,4-9 6-15,-6 12-1 0,-1 2 0 0,4-1 1 16,-3 2 1-16,3-2-2 0,-4 1 3 0,0 1-3 16,0 0 0-16,-1 1-1 0,1-2-2 0,-3-1 0 15,2-1 6-15,-3 3-6 0,4-2-4 0,0-2 2 16,-4 2 5-16,4 2 1 0,-1-1 0 0,2 1-2 15,-1 1-2-15,-1-2 4 0,2 3-6 0,-1 2 4 16,0-1-2-16,3-1 3 0,-3 4-5 0,1-3 3 16,-1 0 3-16,0 2-6 0,1-1-1 15,2 1 3-15,-7-3 3 0,4 0-1 0,1 1 1 16,2 1-2-16,2 1 0 0,-5 2 1 0,6-3-6 0,-3 3 5 16,2-4-2-16,-1 0 4 0,0 0-1 0,1-2-1 15,0-2-5-15,4 3 3 0,-5-5 6 0,1 7-5 16,0 0 3-16,-2-3-4 0,3 0 3 0,-2 0-3 15,-3 4 3-15,5-2-1 0,0-1-6 16,-5 1 6-16,-1 1-3 0,5-1 2 0,1 0 2 16,1 2 0-16,-5-2 0 0,2 4-1 0,-1 0 3 15,1 1 1-15,-4 0 1 0,1 0-3 0,-1 23 5 16,0-27 0-16,-4 2-1 0,4 1 2 0,0-2-2 0,-3 4 4 16,1-3 0-16,-1-1 4 0,3 24-1 15,-1-22-5-15,0 0 4 0,1 0 1 0,-4-2 1 16,5 1-2-16,-2 4-4 0,-2-5 1 0,6 2 0 15,1 2-1-15,-4-6-1 0,5 2-2 0,-3 2 1 16,2 0 2-16,-2 0-1 0,0 2-3 0,5-1 4 16,-6 1-3-16,-2-1 2 0,2 1-5 0,-2 22 4 15,-1-29 1-15,5 3 0 0,-2 4 0 0,-1 1 0 16,-2-4 4-16,-2 25-9 0,4-23 7 0,-2 0 4 16,1 25-1-16,-1-26-2 0,-2 23 0 0,-2-21 1 15,3-5 0-15,0 5 4 0,-3 0-3 0,-3 23 5 16,5-27 1-16,-1 25-2 0,0-22 3 0,0-1 0 15,0 24-1-15,-3-21-2 0,7 21-5 0,-2-27-1 16,-1 3 11-16,2 1-9 0,-2 0-1 0,-5 23 1 16,9-23-1-16,-4 1-1 0,4 24 4 0,0-27-1 15,-5 3 1-15,5 23-4 0,0-23 1 0,-4 20-1 16,4-24-8-16,-5 29 2 0,1-27 11 0,-2 0-5 16,-1 24 0-16,2-26 1 0,1 29 1 0,-1-26-3 15,-1 25 9-15,1-27-5 0,1 2-1 0,-2 21-3 16,4-22 13-16,-2 0-9 0,3 22-3 0,1-21 0 15,-2 1-3-15,4 19 5 0,-2-21-2 0,-4 1-1 16,6 1 6-16,0-2-9 0,-2 26 1 16,0-28 1-16,4 2 5 0,-4 0 0 0,5 24-13 0,-5-29 6 15,4 4 2-15,-3 0-1 0,-1 6 5 0,0 19-6 16,2-24 6-16,-2 1-1 0,1 1-9 0,-1 22 6 16,2-24 3-16,-2 1-5 0,3 26 7 0,-3-28-2 15,1 2-6-15,-2 25 3 0,1-28-1 0,0 4-1 16,0-3 5-16,0 0 2 0,1 1-5 0,3 1-12 15,-8-2 5-15,8 1 3 0,-4-2-1 16,5-5 2-16,-5 3 6 0,4 0-6 0,1 0-4 16,-5-4 2-16,4 2 0 0,1-5-2 0,0 2 7 0,-1 2-9 15,1-5-19-15,-1 2 17 0,1-3 3 16,-1-9 1-16,0 13-1 0,2-4-1 0,-1-9 3 0,-1 13 1 16,0-3 3-16,1-11-2 0,-1 12-3 15,-2-14 6-15,1 4-17 0,1-3 12 0,-3 2-3 16,2 0 3-16,-2 10 3 0,0-11-1 0,-1 0 0 15,0-1 2-15,-1 0-2 0,2-2 6 0,-1 0-10 0,0-1 3 16,1 2 2-16,-2-3-4 0,2-2 5 0,1-1 0 16,-2 0 3-16,1-1 1 0,-2 3 1 15,-1 1-1-15,2-4 2 0,2 1 4 0,-2 2-3 16,0 0 3-16,0-3-5 0,-2 3 7 0,1-3-5 16,0 0 5-16,-3 0 6 0,-1-1-3 0,2 1-3 15,1-7-1-15,1 1 4 0,-2 0-4 0,3-2-3 16,-5 3-1-16,5-3 0 0,0 1-6 0,-4-4 2 0,4 3 2 15,0 0 0-15,0 1 5 0,3 2-5 0,-2-3-3 16,-1 1 3-16,2 0-10 0,-2-1 8 16,0 3 10-16,2 3-5 0,-2 1-2 0,1 3 1 15,2-5 0-15,-3 2-3 0,1-5 1 0,-5 1 0 16,4 6-4-16,3-9 0 0,-3 1-2 0,3-1-6 16,-3 1 4-16,-2 0 3 0,1-2-2 0,2-3 1 15,-2 3-3-15,1-5-24 0,1 1 1 0,-1 1 1 16,0-2 3-16,0 0-1 0,0-2 5 0,2-1 1 15,-2-1 5-15,2-1-5 0,-1-2 2 0,1 1 2 16,0 1 0-16,-1-1 4 0,-1-1 3 0,0 0 4 16,3 0 1-16,-1-1-2 0,1-1-2 0,-2-1-4 15,0 3 3-15,-1-5-2 0,3 7 4 0,-1-5 0 16,2 1 1-16,1 2-5 0,2-2-2 0,-1 1 5 16,3-1-15-16,0-3-26 0,5-1-32 0,9-1-36 15,9-7-52-15,4-3-60 0,15-15-61 0,28-18-67 16,-28 19-1000-16,35-27 450 0,-9-9 298 0</inkml:trace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1290.03943" units="1/cm"/>
          <inkml:channelProperty channel="Y" name="resolution" value="2064.7133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1-25T11:29:41.87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5727 2288 83 0,'-13'0'235'16,"5"0"-21"-16,3 0-20 0,-1 0-17 0,0 2-19 16,6-2-12-16,-8 0-18 0,8 0-13 0,0 0-13 15,-8-2-8-15,8 2-7 0,0 0 9 0,0 0-3 16,24-3 1-16,-6 1 7 0,9-2 0 0,5-2-1 15,4 1-3-15,18-10 2 0,-2 3-2 0,4-2 0 16,1 4-1-16,1-2-29 0,3-4-1 0,-3 1-2 16,1 5 1-16,-3-2 1 0,-1-2-9 0,-2 2-3 0,0-1-1 15,-17 1-1-15,14 0-5 0,-12 3-3 16,0-3-5-16,-6 4-1 0,0-1 1 0,0 1-12 16,-3 0-5-16,-8 4 2 0,-3 2-4 0,-6 0-3 15,0 0-7-15,-3-1-12 0,-1 2-11 0,-3-1-24 16,1 0-22-16,-6 2-31 0,0 0-40 0,0 0-43 0,-5 9-36 15,-3-1-37-15,-6 4-660 0,-1-2 302 0,-4 1 202 16</inkml:trace>
  <inkml:trace contextRef="#ctx0" brushRef="#br0" timeOffset="382.437">6413 2164 135 0,'0'0'279'15,"0"0"-29"-15,-3-2-25 0,3 2-21 0,0 0-13 16,-1-4-12-16,1 4-7 0,0 0-3 0,0 0-9 0,0 0 0 16,0 0-10-16,0 0-13 0,0 0-9 0,0 0-10 15,0 0-17-15,0 0-6 0,0 0-13 16,0 0-11-16,0 0 7 0,0 0-19 0,0 0-7 16,0 0-1-16,0 0-4 0,1 16-9 0,1-13-2 0,-1 0 1 15,2 2-3-15,-1 6-1 0,2-4 0 16,-2 3 2-16,2-1 0 0,0-1 6 0,0 3-2 15,1 1 0-15,-4 1-1 0,3-3 2 0,5 7-3 0,-4 0-3 16,-1 2 4-16,4 5 5 0,-7-4-5 16,9 5 14-16,-5 1-9 0,3 5-11 0,-3-2 11 15,2 1 2-15,-5 0 1 0,6 2 4 0,-4 1 0 0,-2 2-6 16,5 1-3-16,-5-3 2 0,2-3-6 0,2 3-5 16,-2-3-2-16,1 0-9 0,-1 5-7 0,0-1 11 15,1-1-1-15,4 1 0 0,-5 0-7 16,1 1-17-16,0 0-35 0,0-1-35 0,2-2-42 15,0-1-57-15,0-2-56 0,0-1-54 0,7-4-79 0,-7-10-784 16,0-5 380-16,5-6 254 0</inkml:trace>
  <inkml:trace contextRef="#ctx0" brushRef="#br0" timeOffset="2415.893">7043 2539 58 0,'0'-4'308'0,"-1"-1"-32"16,1 5-23-16,-3-3-24 0,3 3-3 0,0 0-31 16,0 0-11-16,-15 9-10 0,10-1-11 0,1 4-4 15,0 3-13-15,-1 4-6 0,3-1-9 0,1 11-9 16,1-1-13-16,3 3-5 0,1 0-14 0,2-1-8 16,4-1-3-16,4-2-13 0,2 4-4 0,0-4-8 15,3 0 1-15,2-1-11 0,2-6-4 0,5 0-3 16,-5-7 0-16,4 2-2 0,-1-8-7 0,3-2-1 15,0-5 2-15,-1-1-7 0,-1-6 10 0,3-7-11 16,-4-3-5-16,1 2 2 0,0-9-2 0,-3 1 5 16,-2-2-10-16,-3-4 0 0,-1 0 1 0,-4-5-4 0,4-12 5 15,-13 13-5-15,0-14 2 0,-6 16 4 16,-3 1 9-16,0 1 4 0,-6 3 11 0,1 2 11 16,-5 9-4-16,-3-6 0 0,-3 8-3 0,2 2 2 15,-10 3-8-15,-1 3 1 0,1 4-9 0,-2 2 9 16,2 5-17-16,0 1 2 0,1 2-8 0,10-3 0 15,0 0 3-15,6-1-3 0,3 0-9 0,1 0 3 0,5 0-5 16,-1 0 3-16,4-1-3 0,3 1 0 16,1 0 0-16,7 0 0 0,-1-3 2 0,8 1-7 15,9-6 2-15,0 3 5 0,3 0 0 0,1 0-9 16,0-2 1-16,0 0 14 0,-3 2-11 0,2 4-2 16,1 0-1-16,-4 2 6 0,1 3-6 0,-3 0 4 15,6 5-1-15,-5-3 0 0,-3 1-6 0,3 3 16 16,-4 3-6-16,-4-4 3 0,2 3 1 0,-6-1 10 15,-2-1-13-15,-1 0-7 0,-4 1 9 0,1 1 1 16,-4-2 4-16,1 2-3 0,-3-2-3 0,-3-3 15 16,0-1-15-16,0 1 13 0,-1-2-4 0,-3-1-4 15,3-3 6-15,0-1 6 0,-1-1 19 0,2-4 3 16,-5 1-12-16,5-1 8 0,0 0-5 0,-14-8 1 16,9-1-2-16,-4-6-8 0,5-4-9 0,-1-7 6 15,1-4-8-15,2-2-1 0,2 0 0 0,2-3 0 16,1 5-3-16,2 2 2 0,0 1-5 0,4 8 4 15,-5 8-3-15,2-3-2 0,-1 3 0 0,2 1-2 16,3 2-6-16,0 1-1 0,0 5 2 0,4 2-1 16,4 0 0-16,0 5 3 0,1 2-5 0,-5 0 1 15,4 4 9-15,-1-1-6 0,-2 5-1 0,3 3 5 16,-4 0-1-16,-1 0-2 0,-4 1 0 0,1 0 0 16,-2-2-3-16,-2 0 5 0,-1 0 1 0,2-5-2 15,-5 0-4-15,1-3 4 0,-2 1 2 0,0-5-3 0,1 1 6 16,-1 1-8-16,-1-3 12 0,1-1-2 15,0 0 14-15,-1-3-5 0,0 0-4 0,0 0 2 16,-6-11-7-16,3-2 0 0,2-2 0 0,-3-2-2 16,2-11-4-16,2 2 2 0,-1 1 0 0,2 4 1 15,-1 0-3-15,2 6 13 0,1-2-9 0,-2 5 1 16,2-1-5-16,-2 7 0 0,0-1-8 0,2 2 6 16,-1-2-7-16,1 4 2 0,2 1 5 0,-2-1-3 15,1 2-1-15,-4 1-1 0,11-1 0 0,-5 3 3 16,0-2-3-16,0 5 3 0,0-2-10 0,3 4 10 15,-4-1-6-15,2 0 1 0,-5-1 3 0,3-1 0 16,-1-1 4-16,1 2-2 0,-1-3 1 0,0 2-4 16,-4-1 4-16,3-1 2 0,-3-2 1 0,2 3 0 15,2 0 1-15,-4-3 2 0,0 0 4 0,0 0 5 16,5 2 0-16,-5-2 6 0,0 0 2 0,0 0 6 16,0 0 6-16,0 0 1 0,1 3 1 0,-1-3-4 15,0 0-1-15,0 0-7 0,0 0 0 0,0 0-5 16,0 0-8-16,0 0 0 0,0 0-2 0,0 0-6 15,0 0-2-15,3 4 0 0,-3-4-2 0,1 3-2 16,-1-3 1-16,4 9 2 0,-4-2-4 0,8-1-1 16,-4 6 4-16,1-2-4 0,1-1 4 0,0 3-1 15,2 3 1-15,-3-3 1 0,5 1-3 0,-1 1 3 0,2-2-1 16,-4-3-6-16,6 3 8 0,1 2-4 16,-3-3 1-16,1-4 3 0,-3 2-1 0,1-4-8 15,-1 1 9-15,3 2-2 0,-6-4-1 0,2 1 0 16,1 0 0-16,-3-3 6 0,3 0-2 0,-4-2 5 15,2 0-4-15,-1-3-1 0,4-4 3 0,-2-5-1 16,2-2-2-16,0-4-1 0,2-9 1 0,-1-1-4 16,2-1-2-16,-3 2 1 0,1-2 5 0,-1-1-5 15,-4 5 3-15,-3 4 1 0,3 3 1 0,-5-1 0 16,2 0 4-16,0 2-1 0,0 2 3 0,-3 3 5 16,0 4 7-16,0-2 8 0,0 3 9 0,1 2 1 15,-1 1 0-15,0 0-2 0,0 0-7 0,0 4-5 0,0 0 0 16,-1-7-5-16,1 7-3 0,0 0-1 15,0-5-6-15,0 5-2 0,0 0-1 0,0 0-2 16,0 0-1-16,-7 12 1 0,4-7-3 0,-1 5 0 16,2-1 1-16,-2-1-4 0,1 2 2 0,1 0-2 15,-1 3 0-15,2-3-2 0,1 0 0 0,-2 2 3 16,-1-2-2-16,6-1 0 0,-1-1-2 0,-2-3 4 16,0 2-3-16,1-1-2 0,-1-2 3 0,3 1 4 15,-1-1-5-15,-2-4 1 0,0 0 0 0,0 7-1 16,3-5-1-16,-2 1 1 0,2 0 0 0,-1-1 1 15,2 2-3-15,0 1 6 0,2-1-5 0,1 0 1 16,-1 4 0-16,3-4 0 0,0 3-2 0,0 1 2 16,0-4-1-16,0 5 3 0,2-3 0 0,-3 3 1 15,1-3-4-15,1 2 1 0,2-2 2 0,-2 2 2 16,3-1 1-16,-2 1-2 0,2-4 0 0,-2 1 1 16,1 0 2-16,1-1-3 0,0-1 3 0,-1-3 2 15,1 0-1-15,-4 0 0 0,2-3-1 0,1-1 0 16,-3-1 2-16,1 0 1 0,-1-5-3 0,4-2 0 15,-4-2 0-15,-2-4-8 0,1-6 0 0,1-5-2 16,-4 3-4-16,-1-3 0 0,-4-2 0 0,-1 2-3 16,-2 1 3-16,-3 0 0 0,-1 3 0 0,0 3-2 15,-2 6 4-15,-4 1 4 0,4 3-4 0,0 4 1 0,-5-6-1 16,5 10 4-16,1-1-3 0,-2-3 0 16,5 8-3-16,0-4-4 0,1 3-1 0,4 1 1 15,0 0 0-15,-5 5 2 0,8 4 4 0,-1-1-1 16,3 4 1-16,8 1 1 0,0 2-1 0,0-1 1 15,7 5-1-15,3-2 3 0,1 0 0 0,-2-1 1 16,1 2 0-16,3 0 2 0,-3-1 0 0,-2 1 0 16,2-4 3-16,-1 3-5 0,-3-1 1 0,-2-3 0 15,-2 2 4-15,-2-1-2 0,-1 0-2 0,-2 1 2 16,-4 1 2-16,-1 0-4 0,-4-4 5 0,-1 1-2 16,-1-2 3-16,-1-1 1 0,-2-3 3 0,-1 3 0 15,-3-5-1-15,-1 2 0 0,1-5 1 0,1-2 1 16,-3 0 2-16,-2-2 1 0,3-5-3 0,-1-1 0 15,1-1 1-15,1-5-2 0,2-4-2 0,2-11 0 16,0-2 1-16,4-1-2 0,4 1-2 0,2-1-5 16,6 1 1-16,-3 2 1 0,5 4 0 0,0-6-2 15,1 12 2-15,5-2-3 0,-3 9 1 0,1 1 1 0,7-3-2 16,4 2 1-16,-1 6 4 0,0 4-6 16,3 3 1-16,1 0 4 0,-3 5-3 0,3 6 2 15,-5 0 0-15,2 0-3 0,-2 2 4 0,-4 4 0 16,-2 1 0-16,-7-5 1 0,1 7 1 0,-6-1 1 15,0-3-1-15,-4 1-1 0,-2 6 0 0,-3 1 0 16,-3 0 2-16,-2-6 6 0,-2-2-1 0,0 0-3 16,-5-4 0-16,2 2 3 0,4-6 2 0,-3-1 0 15,1-2 5-15,2-1 8 0,-1-2 7 0,1 0 6 16,2-3 0-16,4 0-2 0,-9-4-4 0,5-3-3 16,3 1-8-16,-3-3 3 0,4-5-6 0,0-3-3 15,0-9-3-15,4 1-3 0,0 0-2 0,6 2-4 16,0-1-7-16,3 0-12 0,-3 6-9 0,3-4-22 15,1 1-27-15,5-1-43 0,0 1-43 0,2 4-39 16,-1-2-31-16,2 4-19 0,1 0-37 0,0-4-32 16,0 5-26-16,-5 6-31 0,2-4-6 0,5 2-2 15,-5 3-847-15,-4-2 409 0,1 0 274 0</inkml:trace>
  <inkml:trace contextRef="#ctx0" brushRef="#br0" timeOffset="3206.269">9992 2137 252 0,'13'-6'87'0,"-5"-1"50"15,-2 6 51-15,-1-1 27 0,0 0 6 0,-5 2 8 16,5 0 2-16,-5 0-8 0,0 0-6 0,0 0 1 15,0 0-15-15,0 0-9 0,0 0 1 0,0 0 1 16,-12 19-7-16,8-9 2 0,-1 1-11 0,1 7-3 16,-1 1-7-16,-3-1-6 0,4 3-9 0,-1 3-12 15,5-3-10-15,0 4-9 0,0 1-11 0,4-2-8 16,-3-4-9-16,7 6-10 0,5-1-9 0,-3-9-6 16,5 6-7-16,-3-5-4 0,8 0-10 0,-5-2-2 0,3-5 1 15,2-3-7-15,6 2-3 0,1-4-6 16,3-3 2-16,-4-4-7 0,1-5-4 0,-6 1 3 15,3-6-5-15,0-1 2 0,-6 0-7 0,0-6-1 16,1-2 1-16,-6-6-1 0,1 2-1 0,-5-1-1 16,-5-3-1-16,-3 0 2 0,3-1 6 0,-8 2 14 0,-1 10 17 15,1 0 26-15,-2 0-8 0,-7 5 10 16,0 0-5-16,-1 3-5 0,-3 3-2 0,-2 3-3 16,-1 1-6-16,-2 3-5 0,1 4-7 0,-5 4-6 15,4-1-2-15,-1 5-6 0,13 3-4 0,-9 2 3 16,7-1-9-16,2 2 2 0,1 4-9 0,3-3-6 15,4 1-1-15,1-3-11 0,6-1-2 0,0 1-10 0,3-3-4 16,2-2-5-16,3 0-9 0,2-4-2 16,5 1-3-16,-4-6 0 0,3-1 3 0,3-2 0 15,0-3 2-15,3-6 1 0,-5 2 7 0,5-8 2 16,-2-2 3-16,1-3 3 0,-2-1 1 0,2 3 4 0,-3-7 7 16,-5 5 13-16,1-6 8 0,-5 11 8 0,0 2 10 15,-5 0 6-15,-1 4 9 0,-1 1 4 16,-1 3-7-16,0 1-2 0,0 1-11 0,-2 0-6 15,-1 1-4-15,2-2-7 0,-3 4 0 0,0 0-2 0,0 0 1 16,9 6 1-16,-8 0-6 0,5 0 0 0,1 6-1 16,-1 1-1-16,1-2-2 0,-2 4 1 0,0-5-1 15,4 2-12-15,-4 2-4 0,4-2-9 0,-2-2-8 16,4 3-6-16,-2-2 2 0,0-3-7 16,1-1 0-16,0-2 3 0,-1-3 3 0,3 3 4 15,-3-5 2-15,0-5 3 0,1 3 4 0,-1-3 5 16,1-5-1-16,3-2 3 0,-3-2 1 0,0 1 3 0,0 1 7 15,-2 0 10-15,1 0 8 0,-5 2 15 0,2 0 1 16,-2 5 2-16,1 0-2 0,-5 0-6 16,3-1-3-16,-2 4-9 0,2-1-1 0,-3 3-2 0,0 0 2 15,6 11-6-15,2-5 1 0,-6 3 0 0,6 2 1 16,2 5-3-16,3-3-2 0,-3-1 0 0,3 3 0 16,2 1 3-16,3-3 1 0,-1-2-3 0,6 4-1 15,-4-8 3-15,1 3-3 0,7-5-1 0,-4-1 1 16,4-1-1-16,-6-3 0 0,0-3 1 15,0-1 4-15,-3-1-7 0,2 0 6 0,-1-2-2 0,-5-1 1 16,0-1-1-16,-1-6 2 0,-4-1-1 0,0 1 2 16,-8-3-6-16,2-1 0 0,-6-9-1 0,-2 3-1 15,-1 8 4-15,-3 0-2 0,-3 1-10 16,-2 5-8-16,0-5-11 0,-5 8-29 0,1 1-42 0,-2-1-64 16,0-1-73-16,-1 4-105 0,-7-2-106 0,-3 2-1465 15,4 0 637-15,-2-2 424 0</inkml:trace>
  <inkml:trace contextRef="#ctx0" brushRef="#br0" timeOffset="4715.678">12696 1739 109 0,'-4'-9'302'0,"0"-2"-8"15,-2 4-10-15,-3-3-5 0,0 3-4 0,0 0 6 16,-4 0-13-16,2 4-6 0,-2-2-12 0,3 5-14 16,-3 1-19-16,-1 3-19 0,-3 6-23 0,-3 7-4 15,2 8-11-15,0 1-10 0,-5 5-9 0,4 12-10 16,2 2-9-16,6-10-10 0,-2 9-10 0,8-8-5 16,-1 9-13-16,3 5-9 0,6-2-2 0,0-14-5 15,8 9-9-15,-2-11 0 0,3 2-5 0,6-3-5 16,0-3-2-16,5-3-3 0,8-1-6 0,-2-6-3 15,6 0-6-15,1-3 3 0,2-8-2 0,13 3-3 16,-12-9 2-16,14-4-5 0,-1-7 3 0,-2-4-5 16,-2-1-2-16,-1-5 0 0,-5-4-3 0,1-7 0 15,-7 0-1-15,-1-6 1 0,-5-4-3 0,-7 0-5 16,3-3 9-16,-7 0-5 0,-2-3-6 0,-7-3 1 16,-4-3-1-16,-2 3 2 0,-4 3 13 0,-2 16 6 15,-2-5 22-15,-3 5 13 0,1 4 19 0,-8 3 9 16,6 10 3-16,-2-1 9 0,-1 3-6 0,0 3-6 15,2 1-4-15,-1 5-11 0,1-2-7 0,-1 10-7 16,-1 3-5-16,-2 6-9 0,-4 8-7 0,3 10 0 16,-1-1-7-16,-2 16-1 0,4-1 1 0,7-11-5 15,-1 13-4-15,2-1-3 0,4 1-2 0,0-3-6 16,6-8 4-16,4 9-1 0,1-12-2 0,3-1 1 16,0 2-4-16,5-2 4 0,1-5-7 0,1 0 3 15,3-3-1-15,3-3 0 0,-1-4-3 0,2-1-1 16,0-4 0-16,5-6 0 0,0-5-2 0,1-2-1 15,-1-4 2-15,2 1 1 0,1-11-4 0,-4 2 3 16,3-6-3-16,10-10-2 0,-2-4-5 0,-4-2-4 16,-5-4-6-16,-1 1 5 0,-2-4-1 0,-6 0 0 15,-8 10-1-15,-3 2-1 0,-4-3 6 0,0 5-1 16,-1 1 1-16,-7 7 1 0,-1 0 2 0,-4 4 0 16,-1 0 3-16,0 5-2 0,-5 3-7 0,-7-1 2 15,-6 7 0-15,-7 2-2 0,-4 5 0 0,0 8-1 16,-2 1 4-16,3 2 0 0,1 5 1 0,1 0 2 15,6 4-2-15,0-2-1 0,5 5 5 0,5 0-8 16,1 2 5-16,2-6 1 0,8-2-6 0,4-2 0 16,3-2 1-16,4-2-6 0,3-2 3 0,1-1-4 15,2 0 1-15,3-4-1 0,4-4-6 0,1-2 5 16,-2-4 1-16,8-2-4 0,0-3 6 0,-4-3 0 16,0-6-2-16,4 3 3 0,-5-10-1 0,3 2 6 15,1-1-2-15,-1-1 4 0,-2 0-4 0,-2 0 4 16,-1 0 0-16,-7 7 0 0,1 1 3 0,0 0-1 15,-4 4-3-15,-2 0 4 0,0 2-6 0,-2 2 4 16,0 0-1-16,-1 2 3 0,1 1-6 0,-1 0 4 16,0 1-5-16,-5 1 2 0,14 4 0 0,-9 0 2 15,1 3 2-15,2 3 6 0,2 0-6 0,-1 4 0 16,2 0-3-16,1 1-8 0,-1-2-16 0,2 0-11 16,0 2-9-16,5-3-6 0,-1-4-5 0,-2 3-4 15,2-3-1-15,3-2 4 0,-7-2 0 0,5 0 11 16,-5-4 4-16,5-5 5 0,-3 1 2 0,0-3 12 15,-1-3 3-15,0-5 3 0,4-2 8 0,3-4 5 16,-5-3 3-16,-4-1 9 0,3-2 1 0,-1-3 5 16,0 3 9-16,0 2 8 0,-2 3 24 0,-1 2 3 15,-6 6 4-15,0 2-1 0,1 1-5 0,-2 1-5 16,-1 2-7-16,2 3-9 0,-1 1-3 0,-3 4-4 16,-1 0 0-16,12 2-2 0,-7 3-5 0,5 1-1 15,-1 2 2-15,4 5 0 0,-3 0-1 0,3 3-3 16,0-1-1-16,-3 1 4 0,6 4-5 0,-4-3-1 0,1-1 1 15,3 4-3-15,-1-6-3 0,0 1-8 0,0-3 3 16,3-1-4-16,0 1-4 0,1-4-3 16,0-2 0-16,2-3 1 0,-2-3 2 0,4-3 2 15,-4-3 4-15,0 1-2 0,6-9 2 0,0-3 2 16,-6-2-1-16,4-3 0 0,0-2 0 0,0-5 4 0,9-10 3 16,-9 10 4-16,0 0 3 0,3 2 5 0,-2 1 5 15,4 2 0-15,-1 4-4 0,-4 2 3 0,3 6-3 16,-7 6 1-16,0 0-1 0,1 4 1 15,1 3 0-15,-2 3-3 0,-2 4 6 0,0 1 1 0,0 5 6 16,1 4 7-16,-5-1 1 0,-3 4 11 0,-1-1 2 16,-4-1-1-16,0 8 5 0,-2 0-5 0,-4 1 3 15,-2 0-7-15,-5-2-3 0,2 3-4 0,-11 0-1 16,3-3-5-16,-8 4-23 0,-2-3-32 16,-13 8-55-16,-9-1-74 0,-1 2-81 0,-3-5-86 0,-28 9-102 15,22-16-120-15,-35 10-1380 0,-5-8 640 0,-5-9 426 16</inkml:trace>
  <inkml:trace contextRef="#ctx0" brushRef="#br0" timeOffset="7056.919">5834 3921 77 0,'-18'0'220'0,"-1"-3"-13"0,3 3-13 0,3 0-6 0,1-1 11 16,-1 1-6-16,3 0 0 0,4 0-4 0,-1-1-7 15,7 1-8-15,-7 0-12 0,7 0-9 0,-8 0-16 16,8 0-15-16,0 0-12 0,-6-3-11 16,6 3-7-16,0 0-13 0,0 0-8 0,0 0-4 0,0 0-7 15,0 0-5-15,0 0 2 0,0 0 10 0,0 0 9 16,0 0-5-16,0 0-4 0,19 4 18 0,-8-5-14 16,0 2 8-16,6-1 13 0,-5 0 1 0,3 0 6 15,3-1 7-15,4-1 5 0,-2 1-2 0,6-3 3 16,2 1-2-16,1 1-20 0,1-3 1 0,-2 2-4 15,3-1-5-15,-1-4-1 0,2 7-4 0,3-2-1 16,-2-2 2-16,3-2 0 0,-2 2-1 0,-1 4-1 16,3-2-6-16,-1-2-1 0,2 2-4 0,0 1-1 15,1-2 0-15,-1-3 3 0,13 3-2 0,-9-1-2 16,-3 0-4-16,15-2 1 0,-15 3-2 16,4 0 1-16,9 0-1 0,0-3-4 0,-1 2-3 0,-9 1 3 15,11 0-4-15,-13-3-1 0,13 0-4 0,-16 2 4 16,1-1-4-16,5 2 1 0,-5 0-1 0,2 1 10 15,-1-1-8-15,0-3-2 0,2 3 3 0,-3 0 2 16,0 1 1-16,-1 1-7 0,-4 2 5 0,1-3-7 16,0-1 2-16,-2 3-3 0,1 0 3 0,0-2-5 15,0 3 1-15,0 0 4 0,1-3 2 0,-4 1-1 16,6-3 4-16,-3 5 1 0,0-4-3 0,1 1 5 16,1-1-5-16,-2-1 2 0,0 2-5 0,1-2 0 15,1 3-2-15,-1-4 2 0,-2 2-2 0,3 3-1 16,2-4-5-16,-2 0-36 0,3 2 0 0,-1 0 0 15,-3-2 0-15,3-2 0 0,0 3 0 0,3 0 0 0,0-2 0 16,1 0 0-16,-2 2 0 0,17-4 0 0,-2 4 0 16,-15-1 0-16,0 1 0 0,1 0 0 0,14-1 0 15,-12 3 0-15,-3-3 0 0,13 3 0 16,-12-3 0-16,-1-2 0 0,13 6 0 0,-11-3 0 0,0 4 0 16,10-4 0-16,-9-1 0 0,-2 2 0 15,0 2 0-15,12-2 0 0,-12-2 0 0,-1 2 0 0,16 1 0 16,-16 0 0-16,14-1 0 0,-14 2 0 0,1-4 0 15,-2 4 0-15,0-3 0 0,0 1 0 0,1 1 0 16,2 0 0-16,0-1 0 0,12-1 0 0,-16 2 0 16,2 2 0-16,3-4 0 0,-4 2 0 0,3-1 0 15,-1-3 0-15,13 3 0 0,-15-2 0 0,2 3 0 16,2-2 0-16,10-2 0 0,-12 3 0 0,14-3 0 16,-17 4 0-16,1-3 0 0,5 2 0 0,-2-1 0 15,12-3 0-15,-16 4 0 0,1-2 0 0,3 1 0 16,-2 1 0-16,-2-1 0 0,0 1 0 0,-1 0 0 15,4-2 0-15,-2-1 0 0,-2 3 0 0,3 2 0 16,-4-5 0-16,2-1 0 0,1 3 0 0,-1-2 0 16,-2 1 0-16,-1 1 0 0,3 0 0 0,-4 2 0 15,0-5 0-15,-1 4 0 0,1-2 0 0,-2 0 0 16,1 0 0-16,-1 0 0 0,1 1 0 0,0-3 0 16,-1 4 0-16,-5-1 0 0,-2 0 0 0,-1 1 0 15,0-1 0-15,-1 0 0 0,0 2 0 0,-1-1 0 16,-1 1 0-16,-1-3 0 0,0 3 0 0,-1-1 0 0,1-1 0 15,-1-1 0-15,10 0 0 0,-6 0 0 0,6 0 0 16,-1-4 0-16,4 3 0 0,-2 0 0 16,0 2 0-16,0-2 0 0,1 0 0 0,1 1 0 15,1 1 0-15,-2-3 0 0,-9 5 0 0,6-3 0 0,-3 0 0 16,-1 1 0-16,7 0 0 0,-12 0 0 0,3 1 0 16,2 0 0-16,-1-1 0 0,0 0 0 15,-2 1 0-15,4-2 0 0,6-2 0 0,-4-1 0 16,4 4 0-16,-1 0 0 0,3 0 0 0,-2 0 0 0,2-1 0 15,1 0 0-15,0 2 0 0,-1-1 0 0,-1-1 0 16,-2 0 0-16,3 2 0 0,-3 1 0 0,2-2 0 16,-2 4 0-16,0-3 0 0,-7 0 0 0,8 1 0 15,-8-1 0-15,6 2 0 0,1-2 0 0,-6 3 0 16,6-2 0-16,1-1 0 0,0 2 0 0,-9-2 0 16,10-2 0-16,-1 4 0 0,-1 1 0 0,-9-2 0 15,3-3 0-15,-2 4 0 0,3 0 0 0,-2-3 0 16,-1 3 0-16,1-2 0 0,0 1 0 0,1 4 0 15,-3-4 0-15,4-3 0 0,-1 3 0 0,5-3 0 16,-7 0 0-16,1 5 0 0,-1-2 0 0,1 1 0 16,-2-1 0-16,2-1 0 0,1 2 0 0,1-1 0 15,4-2 0-15,-5 1 0 0,0 3 0 0,4-1 0 16,-3 0 0-16,4-3 0 0,-4 4 0 0,-4-3 0 16,11 3 0-16,-10-2 0 0,3 2 0 0,-2 0 0 15,7 0 0-15,0-3 0 0,-1 3 0 0,-6-1 0 16,2 2 0-16,3-5 0 0,2 4 0 0,2 0 0 15,-10 0 0-15,0 2 0 0,0-4 0 0,1 1 0 16,0 1 0-16,-1-3 0 0,3 4 0 0,-1 2 0 16,-3-3 0-16,9-3 0 0,-7 5 0 0,-1-1 0 15,1-2 0-15,0-2 0 0,2 3 0 0,5 3 0 16,-7-5 0-16,-1 5 0 0,3-4 0 0,-3-1 0 16,1 5 0-16,-1-1 0 0,1 0 0 0,1-2 0 15,-2 0 0-15,-1 3 0 0,-1-1 0 0,1-2 0 16,3 2 0-16,-4 0 0 0,1 2 0 0,-1-4 0 0,1 1 0 15,-1-2 0-15,1 3 0 0,2 0 0 16,0-2 0-16,0-2 0 0,-2 4 0 0,3-2 0 16,-3 3 0-16,1-3 0 0,8 0 0 0,-7-3 0 15,-1 6 0-15,2-6 0 0,1 1 0 0,-4 1 0 0,8 0 0 16,-4 0 0-16,0-2 0 0,4 2 0 0,-1 0 0 16,-5-1 0-16,0 0 0 0,2 2 0 15,-3-3 0-15,2 1 0 0,1-3 0 0,-4 3 0 16,4-1 0-16,-1 1 0 0,-1 0 0 0,6 1 0 0,-8-1 0 15,-1-3 0-15,0 4 0 0,-4 0 0 0,4 1 0 16,0 0 0-16,-5-3 0 0,1 2 0 0,-1 0 0 16,1-1 0-16,-1 2 0 0,2 0 0 0,-2 0 0 15,0-1 0-15,0 1 0 0,0-1 0 0,1 2 0 16,-3-1 0-16,2 1 0 0,3-1 0 0,-2 0 0 16,-1 2 0-16,0-4 0 0,1 4 0 0,0-1 0 15,-2-2 0-15,-1 1 0 0,4 0 0 0,-2 1 0 16,0-1 0-16,1-1 0 0,-3 1 0 0,3 1 0 15,-4 0 0-15,2-1 0 0,-1 0 0 0,-2 0 0 16,3 0 0-16,-1 0 0 0,-2-1 0 0,5 0 0 16,-5 1 0-16,2 0 0 0,-3 0 0 0,-1-2 0 15,0 2 0-15,2-1 0 0,3 1 0 0,-4 0 0 16,1-1 0-16,-2 0 0 0,5 3 0 0,-5-2 0 16,4 0 0-16,0 0 0 0,-2-1 0 0,0 2 0 15,-1-1 0-15,-1 3 0 0,5-3 0 0,-1 1 0 16,-3 0 0-16,2-1 0 0,2 3 0 0,-1-1 0 15,0-2 0-15,0 2 0 0,0-2 0 0,0 0 0 16,1 0 0-16,-1 1 0 0,1 1 0 0,0-1 0 16,-2-1 0-16,4 0 0 0,-5 2 0 0,0-2 0 0,1 2 0 15,-1-2 0-15,3 0 0 0,-5 0 0 16,1 0 0-16,0 0 0 0,-2 2 0 0,3-2 0 16,-4 0 0-16,3-2 0 0,2 2 0 0,-2 0 0 15,-8 0 0-15,11 0 0 0,-6 0 0 0,-5 0 0 0,8 0 0 16,-8 0 0-16,8 0 0 0,-8 0 0 15,6 0 0-15,-6 0 0 0,0 0 0 0,5 2 0 16,-5-2 0-16,0 0 0 0,0 0 0 0,4 0 0 16,-4 0 0-16,0 0 0 0,0 0 0 0,0 0 0 0,0 0 0 15,0 0 0-15,0 0 0 0,0 0 0 0,0 0 0 16,0 0-276-16,0 0-389 0,-21-9-1753 0,4 1 806 16,-10-4 538-16</inkml:trace>
  <inkml:trace contextRef="#ctx0" brushRef="#br0" timeOffset="8049.695">8399 5448 92 0,'-2'-5'107'0,"1"3"-3"0,-4-5 1 0,3 2 8 15,-1 0 4-15,0 0 3 0,0-1 2 0,0 0 7 16,0-2 8-16,-1 0 12 0,3-1 8 0,-1 2 5 0,-1 1 6 16,-1 0 6-16,3-1 3 0,1 0 2 0,-2 1 4 15,0-1 8-15,1 3 13 0,0-1 4 0,1 5 5 16,-2-5-2-16,1 1-3 0,1 4-10 15,-1-5-6-15,1 5-12 0,-1-5-18 0,1 5-13 0,0 0-20 16,0 0-13-16,0 0-17 0,0 0-6 0,0 0 0 16,-2 26 8-16,0-9 1 0,-3 7-2 15,1 5 5-15,-4 8 1 0,4-3 11 0,0 14 2 0,-2 0 2 16,2 2 5-16,0-3-8 0,-2-11 5 0,4-2-2 16,-2 3-9-16,-1-1 5 0,2-4-13 0,-1-1-8 15,-1-1 0-15,0 2-8 0,5-5-7 0,-1 0-5 16,-1-1-11-16,0-1 1 0,2-7-7 0,-1 2-9 15,2-3-4-15,-1-5-2 0,0-2-5 0,1 3-8 16,-1-3-3-16,1-3-29 0,-1-1-12 0,0 0-41 16,2-1-31-16,-2 0-38 0,-3-1-49 0,3-4-85 15,0 0-63-15,0 0-64 0,-9-17-66 0,9 1-38 16,0-3-1297-16,0-9 595 0,0-3 398 0</inkml:trace>
  <inkml:trace contextRef="#ctx0" brushRef="#br0" timeOffset="8749.445">8520 5412 45 0,'5'-16'222'0,"-1"-2"3"0,0 3-3 0,-2-2 1 16,0 0 14-16,-2 1 6 0,0 5 5 0,-3 0-2 16,2-4-1-16,-3 3-5 0,0 1-4 0,-1-1-10 15,-1 0 8-15,-1 2 3 0,2 0-2 0,-4 0-12 16,-2-3-9-16,2 4-1 0,-4 4-4 0,-1-3-8 15,0-1-12-15,-4 4-5 0,0-3-15 0,-2 4-8 16,-1 0-7-16,2 1 22 0,-9 1-7 0,5 2-7 16,0 1-12-16,-4 4-4 0,-1 1-10 0,-3 0-7 15,5 5-9-15,-1-2 4 0,-2 5-18 0,3-1-3 16,-2 0-9-16,1 4-5 0,0 1-6 0,0 3-12 16,0 2 15-16,1-1-16 0,2 4 7 0,0-1 8 0,0 1-19 15,1-2 1-15,1 8-4 0,3-6-3 16,-7 15-8-16,10-8 9 0,-1 0-6 0,2 14-1 15,-2-2-2-15,7-12-48 0,1 0-4 0,-1 12 0 0,5-9 0 16,1 0 0-16,0 11 0 0,4 1 0 0,4-14 0 16,2 14 0-16,-2-15 0 0,3 4 0 0,3-3 0 15,4 10 0-15,2-1 0 0,1-11 0 0,7 10 0 16,7-2 0-16,1-4 0 0,2-2 0 0,-5-7 0 16,12 2 0-16,3-2 0 0,-2-3 0 0,6-3 0 15,-14-6 0-15,16 2 0 0,-1 0 0 16,4-6 0-16,3-2 0 0,-1-4 0 0,-3 2 0 0,4-7 0 15,-3-1 0-15,1-4 0 0,-1-1 0 0,0-2 0 16,2-1 0-16,-18-1 0 0,14-5 0 0,-15 3 0 16,1-3 0-16,-1 1 0 0,9-10 0 0,-15 7 0 15,-2-5 0-15,3 2 0 0,-3-4 0 0,-4-2 0 16,11-10 0-16,-2-1 0 0,-2 1 0 0,-4-6 0 16,-2-3 0-16,-7 1 0 0,5-2 0 0,-4-2 0 15,-1-2 0-15,-1-2 0 0,-7-2 0 0,-1-1 0 16,-2 0 0-16,-4-3 0 0,-2 2 0 0,-6 0 0 15,-2 3 0-15,-2-3 0 0,-3 10 0 0,-7 0 0 0,6 13 0 16,-5 4 0-16,-2-2 0 0,-15-4 0 0,7 11 0 16,0 0 0-16,-11-4 0 0,7 10 0 0,-7 3 0 15,-11 0 0-15,-1 3 0 0,-1 6 0 0,1 0 0 16,-5 1 0-16,2 3 0 0,4 2 0 0,9 1 0 16,4 1 0-16,-1 5 0 0,3-4 0 0,3 1 0 15,4 1 0-15,7-3 0 0,4 0 0 0,3 2 0 16,6-3 0-16,-2 0 0 0,5 1 0 0,-2 0-255 15,6 1-262-15,1-3-62 0,4 6-86 0,1-5-1394 16,8 1 687-16,-3-2 456 0</inkml:trace>
  <inkml:trace contextRef="#ctx0" brushRef="#br0" timeOffset="10982.52">10971 5583 311 0,'0'-5'345'0,"0"1"-22"16,-1 1-27-16,1 3-20 0,-3-5-28 0,3 5-31 15,0 0-23-15,0 0-17 0,0 0-12 0,0 0-9 16,10 20-5-16,-3-2-3 0,0 5-3 0,5 4-14 15,-2 2-13-15,-3 0-6 0,3 1-2 0,-4 2-4 16,2-4-9-16,-2 0-8 0,-2 3-3 0,1-4-8 16,-2 2-3-16,-2 0-13 0,3-4-5 0,-3 3-3 0,3-2-1 15,-3-6-4-15,-1-2-12 0,0-2 3 0,0-3-2 16,0-6-3-16,0 3 4 0,0-6 9 16,0 1 19-16,0 2 29 0,0-4 5 0,0-3-5 0,0 0-9 15,-5-14-13-15,4 3-4 0,-4-8 0 0,1-10-15 16,-1-2-5-16,1-3-6 0,0-14 1 0,-1-6-5 15,1-1 1-15,-1-1 7 0,4-2 1 0,-3 0 4 16,1 0 4-16,3 2 10 0,3 5 13 0,-3 0 9 16,5 5 5-16,0 15-1 0,0 2 6 0,0 0-6 15,2 5 1-15,-2 5-3 0,0 4-2 0,0 4-3 16,-4-1-1-16,3 4-16 0,0 0-5 0,0 3-12 16,-3 0-2-16,6 1-10 0,0 1 1 0,3 1-6 15,2 4-2-15,1-2-5 0,2 6-3 0,3 1-1 16,6 7 3-16,-3 3 8 0,3 2-7 0,-4 5-1 15,2 2 3-15,-1 1-4 0,-5 3 2 0,2 2-3 16,6 11-6-16,-8-12 2 0,0 13 0 0,1-12 10 16,-6-1-18-16,1 0 4 0,-1 3-3 0,1-3 0 15,-1 3 9-15,-6-2-8 0,3-2-2 0,-4 0-4 0,1-1 2 16,-1-2 2-16,-4 2-11 0,0-6-17 16,0-3-20-16,0-2-26 0,-1 1-38 0,-3-2-46 15,-3 0-60-15,2-5-64 0,0 0-61 0,-5 0-50 0,-3 0-58 16,4-6-72-16,-10-2-1259 0,6 0 589 0,-5-7 394 15</inkml:trace>
  <inkml:trace contextRef="#ctx0" brushRef="#br0" timeOffset="11160.605">11146 5847 161 0,'1'-5'292'15,"1"-1"-19"-15,-1 0-25 0,3-1-16 0,3-3-14 16,4-2-13-16,4-1-14 0,-1 2-14 0,10-7-15 15,0 4-14-15,7 1-28 0,-2 0-13 0,2 1-11 16,0 0-6-16,-1 2-17 0,1 0-29 0,-3 1-38 16,3 3-40-16,-5-1-43 0,-3 3-45 0,6 1-44 15,-7-1-45-15,-4 1-534 0,-1-1 249 0,5-2 164 16</inkml:trace>
  <inkml:trace contextRef="#ctx0" brushRef="#br0" timeOffset="13048.592">11891 5474 59 0,'2'-10'245'0,"1"4"-2"16,-3-2 6-16,0 0 10 0,0 4 8 0,0-3 17 16,0 4 7-16,-3-1-7 0,3 0-13 0,0 4-18 15,0 0-22-15,0 0-16 0,0 0-11 0,-13 13 0 16,6 1-5-16,-2 4-10 0,-5 9-12 0,1 1-10 16,3 2-15-16,-5 3-14 0,4 1-12 0,0 1-11 15,9 0-11-15,-2-1-7 0,4 2-16 0,1-2-6 16,3-4-4-16,2-2-11 0,4-2-1 0,5-1-7 15,-2-1-7-15,2-4-5 0,5-3-2 0,-1 0-10 16,-2-8 0-16,-7-3-6 0,12-4-6 0,-3 0-2 16,2-6-4-16,0-2-2 0,5-6 6 0,-2-5-4 0,0-9-3 15,-6 4 1-15,0-5-3 0,-4-4 0 16,1-13-4-16,-2-2 2 0,-6-4-3 0,-4-1 0 16,-3-2 4-16,-6-1 1 0,5-1 13 0,-4 1 18 0,1 5 31 15,-4 16 24-15,4-1 17 0,-6 5 17 0,2 3 2 16,3-1 13-16,-3 8 8 0,1 4 13 15,3 4 10-15,-1 0 3 0,1 4-8 0,0 0-15 16,2 0-23-16,0 4-15 0,1 1-15 0,1 2-2 0,0 0-12 16,1 19-3-16,1-4-10 0,0 11-8 0,3 3-21 15,1 3-42-15,0 0 0 0,0 3 0 0,3 12 0 16,0 0 0-16,4 0 0 0,1-1 0 0,1-2 0 16,-3-11 0-16,6 13 0 0,-6-14 0 0,4-3 0 15,3-3 0-15,-1 1 0 0,1-3 0 0,4-1 0 16,-4-6 0-16,-2-6 0 0,1-2 0 0,-3-4-28 15,7-2-44-15,-4-3 17 0,-2-5-2 0,2-2 4 16,-1-7 4-16,3-6 15 0,-1-6-10 0,-5-1 8 16,3-7 5-16,-3-11 2 0,0-3 0 0,0 1 6 15,-7 13 4-15,-2 2 3 0,1-2 2 0,-6 2 18 16,3 1 11-16,-3 5 11 0,-3 9 8 0,3 5 11 16,0 2 6-16,0 0-4 0,0 1-2 0,-1 4 1 15,1 1-21-15,0 4-14 0,0 0 6 0,0 0 3 16,-4 14 1-16,4-2-3 0,0 5-6 0,4 4 2 15,-3 4-1-15,-1 3-4 0,3 0 1 0,2 1-1 16,0-1-3-16,3 1-14 0,-1-3-12 0,2 1-13 16,-2-9 0-16,3 4-14 0,0-5-12 0,-1-3-13 0,1-2-9 15,0-4 0-15,1-2 3 0,-1-2 7 0,0-3 9 16,2-2 1-16,-1-3 8 0,3-6 8 0,0-3 10 16,4-10-1-16,-4-4 1 0,0-1 2 15,-4-4 5-15,1 1 7 0,-2-2 9 0,-3 1 15 0,0 2 21 16,-2 1 10-16,0 3 15 0,-2 6 13 0,0 3 13 15,-1-1 9-15,0 7 0 0,-1 4-1 0,2-2-9 16,-2 2-9-16,0 2-4 0,1 0-13 0,0 4-4 16,-1 1-9-16,0 0 0 0,0 0-2 0,16 11-7 15,-8-2 2-15,0-1-7 0,4 6-4 0,-1 0-1 16,-1 3 0-16,6 5 2 0,-3 0 1 0,-1-1-7 16,5 2 2-16,-3-1-6 0,-4-5-12 0,3-3-2 15,2 1-11-15,-1-2-5 0,0-1-7 0,-3-4 6 16,-1-2-5-16,1 0 2 0,0-1 1 0,-2-5 3 15,3 0 7-15,-3-6 2 0,2 0 0 0,1-7 5 16,1-3-5-16,1-1 5 0,-5-8-4 0,1 1 4 16,-1-5-6-16,-1 4 8 0,-7-2 5 0,3 9 6 15,-4-1 11-15,0 1-8 0,-1 1 25 0,-2 4 2 16,-1-2-10-16,2 5-7 0,-3-2 4 0,-2 5-6 0,5 0 2 16,-2 2-3-16,0 0-4 0,0-1-19 0,3 2 28 15,-3 0-22-15,4 2-9 0,0 2-2 16,0-5-11-16,0 5 7 0,4-3-13 0,-4 3-1 15,0 0 0-15,13 0 5 0,-7 0 1 0,7 0-3 0,0 0 7 16,6-3-4-16,-2 1 2 0,0-1 4 0,4-1 3 16,-5-1-2-16,4 0 3 0,-4 1 2 15,-2 0 4-15,3-2-2 0,-3 3 1 0,-4-2 5 16,3 0 1-16,-3 2-9 0,-1-3 9 0,0 6-2 0,-4-3 8 16,0 1-9-16,-1 1-6 0,-4 1 3 0,9 0 0 15,-9 0 3-15,5 6 2 0,1 1 3 0,-3 0 4 16,3 1 1-16,0 3 2 0,0 6-4 0,1-2 0 15,-1 3 3-15,-1 0 2 0,4 8-3 0,-3-6 2 16,4 4-2-16,-1-1 2 0,5-1-8 0,-6-5 2 16,1-1-3-16,0-1-7 0,2-2-6 0,-3-2-7 15,0 1-7-15,2-5-9 0,-4 1-3 0,2-4 2 16,1 1 3-16,0-3 13 0,0-2-2 0,0-4-3 16,2-4 8-16,0-6 2 0,-1-2 6 0,1-13-1 15,-2 0 3-15,-2-1 5 0,-2-2-1 0,1-14-1 16,-5 0 6-16,-2 11 10 0,-5-14 2 0,2 0 12 15,-4-1 2-15,0 4 11 0,-2 0 17 0,4 14 30 16,-3 0 23-16,1 2-8 0,-1 4 5 0,3 5 16 16,0 4 8-16,-2 3 2 0,2 3-28 0,2 2-99 0,1 4 0 15,-2 1 0-15,5-1 0 0,-1 3 0 16,1 2 0-16,0 0 0 0,-3 19 0 0,3-2 0 16,0 9 0-16,4 3 0 0,-4 5 0 0,5 0 0 15,-1-1 0-15,5 16 0 0,-4-15 0 0,8 12 0 0,-2 2 0 16,-3-14 0-16,2 2 0 0,8 11 0 0,-5-14 0 15,5-1 0-15,-3-3 0 0,4-5 0 0,0-2 0 16,2-3 0-16,-3-6 0 0,-3-5 0 0,-1 0 0 16,3-3 0-16,-3-2 0 0,-1-3 0 0,-1-8 0 15,5-1 0-15,-3-3 0 0,4-8 0 0,-1-2 0 16,-2-7 0-16,1 0 0 0,0-2 0 16,-1 3 0-16,-6 0 0 0,0 5 0 0,0 5 0 0,-5 4 0 15,0 2 0-15,-3 1 0 0,2 5 0 0,-1 0 0 16,-2-1 0-16,4 3 0 0,-4 1 0 0,0 3 0 15,0 0 0-15,0 0 0 0,3 9 0 0,-3 2 0 16,1 0 0-16,-1 5 0 0,2 2 0 0,-1 0 0 16,2 3 0-16,0 3 0 0,-1-2 0 0,3-2 0 15,2-3 0-15,2-1-64 0,-2 1-2 0,1-2-4 16,4-5 1-16,0-3 7 0,0 0-4 0,-1-4 16 16,7-1 4-16,0-4 5 0,0-1 3 0,1-3 7 15,-6-2 4-15,5-6-1 0,1-6 5 0,-4-2 3 16,2 0 7-16,-4-2-2 0,1 2 9 0,-5 4 4 15,1 1 4-15,-2 0 3 0,2 1 10 0,-4 4 17 16,-1 2 5-16,-1 0 13 0,0 6-6 0,-4-4-5 16,4 3-8-16,-2 1-10 0,0 3 6 0,-2 1-17 15,0 0-3-15,0 0 12 0,3 14-8 0,-3-5-1 16,3 8 1-16,-6 9 2 0,3 4-7 0,0 4 2 16,-1 13 6-16,1 5-8 0,1-3 8 0,-2 0-5 0,5 2 1 15,-3-1-2-15,4 2 1 0,2-3 1 16,0 1-5-16,1-2-5 0,0 1 2 0,-3-4 0 15,0-12-2-15,4 14 7 0,-5-13-10 0,-3 13 2 0,-1-13 4 16,-1-3-7-16,-3 1-8 0,-1-4 1 0,-7-5-2 16,7-6 1-16,-1-2 1 0,-6-1 8 0,2-2-5 15,-5-3 12-15,-2-4-6 0,-2-2-1 16,-9-1-1-16,2-7-2 0,5-1 10 0,-9-5-9 0,-2-3 2 16,4-6-1-16,0 1-1 0,0-8 0 0,2 1 6 15,2 2 0-15,4 2 2 0,3-3-2 0,4 1 2 16,2 0-2-16,3-1-7 0,4 6-5 0,4-7 7 15,4 0-2-15,5-1 0 0,5 2-3 0,5-3-11 16,2 1-24-16,13-12-38 0,3 3-49 0,2 0-69 16,4-3-60-16,3 3-64 0,1-1-52 0,3 2-43 15,1 0-33-15,21-18-52 0,-24 24-1164 0,0-3 556 16,0 2 372-16</inkml:trace>
  <inkml:trace contextRef="#ctx0" brushRef="#br0" timeOffset="14515.63">15135 4957 242 0,'13'-16'357'0,"-1"0"-24"0,-5 7 3 0,0 1-28 16,-1 0-18-16,-2 2-11 0,1 1-20 0,0 0-16 16,-1 2-16-16,0 0-16 0,-4 3-6 0,8 2 13 15,-3 3 21-15,2 5 3 0,1 3 0 0,-2 4-8 16,3 7-7-16,1 1-7 0,-1 3-15 0,0-1-12 16,-1 3-9-16,2 1-15 0,-1-1-12 0,-4 3-11 15,1-2-13-15,2 17-15 0,-4-2-6 0,-3 2-11 16,1-16-7-16,0 0-8 0,-2-1-12 0,-2 1-3 15,2-4-7-15,-2-1-5 0,1-10-2 0,1-4-11 16,-2-2 1-16,2-1-3 0,-2-3-3 0,2 1 6 16,0-7 1-16,0-1-6 0,0 0 3 0,0 0-8 15,-8-18-1-15,4-1-6 0,0-8-3 0,1-9-3 16,-3-13-7-16,1-2 1 0,2 1 1 0,-4-4-1 0,3-3 4 16,-4 2-3-16,4 0 6 0,0 2-2 0,0 2 11 15,-4 2 4-15,6 14 14 0,4 3-7 0,0 4 8 16,0 5-3-16,-2 2-11 0,6 4-2 0,-1 2-11 15,1 4-3-15,2 1-5 0,3 3-7 0,2 1-3 16,5 2-2-16,3 4-4 0,5 3 8 0,4 4-3 16,-1 2-7-16,1 8 8 0,-2 0-4 0,-2 2-1 15,1 3 0-15,-4-2 2 0,-6 4 1 0,2-4-1 16,-5 3 1-16,-1 0-5 0,-9-5 1 0,-3 9 0 16,-1-9-3-16,-4 7 1 0,-2-7-1 0,-2 0-5 15,-1-1 8-15,-5 5 5 0,4-7-19 0,-3 2 12 16,-1-8 0-16,5 0 0 0,-1 2 4 0,0-4-3 15,1 0-3-15,2-4 8 0,2 2-9 0,0 1-6 16,1-3-2-16,2 2 8 0,-2 0-7 0,4 0-1 16,3 2 8-16,2-2-2 0,3 2 0 0,3-2 2 15,4 0-1-15,6 0 6 0,5 2-4 0,5-2-1 16,-3-4 2-16,5 0 3 0,1-1-4 0,-4 0 3 16,6-2 1-16,-4-3-4 0,4 2-4 0,-8-4-3 15,6 1 2-15,-3-4-3 0,-2 2-1 0,2-4-8 16,-4 0 1-16,0-5 2 0,-3-1-3 0,3-3-10 15,-3-1-8-15,-3 1-5 0,-2-4 1 0,-1 2 6 16,-7 0 0-16,-3 7 6 0,1-2 1 0,-7 1 7 16,0 1-7-16,-8 0-3 0,-1 6 12 0,-5-2-10 15,-3 1 2-15,-3 7-4 0,-4 1 8 0,-7 3-3 0,1 5 0 16,-3 2 3-16,3 3 2 0,-2 4-9 16,0 3-10-16,0 3-11 0,4 1-18 0,-1-1-12 15,7 0-21-15,-1-3-24 0,8-1-8 0,7-1-1 16,2-3 6-16,-1 1-4 0,5-2-11 0,1 1 10 15,3-3 9-15,2 1-5 0,2-3 14 0,4-1 13 0,2 2 11 16,-4-2 0-16,3-2 14 0,0 1 12 16,-2 0-1-16,2-2 8 0,0 0 10 0,3 3 0 15,-4-1 5-15,-1 0 6 0,1 1 3 0,-1-2 2 0,3 1 1 16,-1 2 8-16,-4-2 1 0,5 0 4 16,-4 2-1-16,4-2 6 0,2 4-2 0,-2-6 9 15,-1 1 0-15,0-3 2 0,0 1 5 0,6 0 10 16,-1-4 12-16,0 0 1 0,0-1 13 0,0-2 15 0,1 0 16 15,-1-4 1-15,1-3 12 0,2-5 9 0,-2 0 5 16,0-7 0-16,0 2 11 0,2-2-7 0,-5-5 3 16,-2-3 4-16,7-9 0 0,-6-3 1 0,-1-2-1 15,-5-2-1-15,-4-1 3 0,-1 1-3 0,-5 1 12 16,-2 12 7-16,3 1 13 0,-1 3 0 0,-2 2 23 16,2 3-1-16,0 10 5 0,-2 5 3 0,3 1-8 15,-1 1-9-15,-3 3-25 0,4 3-31 0,0 3-4 16,0 0-37-16,0 0-52 0,-5 24 0 0,-3 1 0 15,3 4 0-15,1 5 0 0,3 3 0 0,-4 12 0 16,1 1 0-16,4-4 0 0,-2 0 0 0,4-9 0 16,-1 10 0-16,2 2 0 0,0-3 0 0,-1-16 0 15,2 0 0-15,1 1 0 0,5-4 0 0,-2-9 0 16,-3 0 0-16,8 4 0 0,-3-5 0 0,2-5 0 16,-1 2-33-16,1-8-31 0,-2-6 15 0,4 0-3 0,1-6 11 15,3-5 5-15,-1-2 6 0,3-6-3 0,1 1 3 16,-1-7 9-16,-1-1-4 0,3-5 8 15,2-8-3-15,-5 11 12 0,1 1-5 0,-2-1 6 16,1 1 2-16,-4 5 8 0,-1-2-4 0,-2 10 0 0,-4 4-2 16,0 0 4-16,-3 1-6 0,0 5-9 0,-2-2 5 15,0 2 5-15,1 3-6 0,-4 1 2 0,9 1-2 16,-5 4 5-16,2 2 3 0,-3 2-7 16,1 3 10-16,1 3-6 0,-5 1 2 0,4-3 5 0,-3 5 0 15,-1-1-4-15,0-2-1 0,4-1 4 16,0-4-5-16,-4 1 3 0,4-2 5 0,-3 3-7 15,3-7 2-15,-4 3-7 0,0-2 5 0,6 2 0 16,-2-4 7-16,1 1-2 0,-1-1-2 0,1-1 2 0,2 1-1 16,-1-3-10-16,-1 2 9 0,3-2 2 0,-3 0-2 15,0 2-4-15,0-1 3 0,3 2 1 0,-2-3-2 16,1 4-3-16,-1-4-3 0,2 3 7 0,1 2-2 16,0-1 1-16,3 2 1 0,-3-1 2 0,0 3-1 15,-1 2-1-15,2-2 3 0,-1-4-1 0,0 4-11 16,6 1 11-16,-7-4 1 0,5 7 0 0,-2-2 8 15,2 0-5-15,-2-4 0 0,1 0 0 0,1-2 7 16,3 0-1-16,4-2 11 0,-2-6 3 0,3 0 4 16,-2-2-4-16,2-1 1 0,3-5 8 0,-5 2-3 15,7-3 7-15,-10-1-6 0,5-5 4 0,-3-1-5 16,0 0-8-16,-4-4-1 0,0-3 4 0,-5-1-2 16,0 0-2-16,-4 1-1 0,-3-4 0 0,-2 4-5 15,-4 6 6-15,1-1-2 0,-5 4-3 0,2 3-14 16,-1-1-3-16,-1 5 0 0,2 3 0 0,2 1-6 15,-2 2-88-15,-2 2-70 0,-3 3-77 0,-1 0-121 16,-5 7-123-16,1-3-146 0,-4 4-1439 0,0 1 690 16,-4 3 460-16</inkml:trace>
  <inkml:trace contextRef="#ctx0" brushRef="#br0" timeOffset="15998.662">8018 7750 318 0,'-8'-6'312'0,"-1"-2"-25"0,3 0-23 0,1 0-14 16,-2-1-19-16,4 1-3 0,1-4-12 0,1 7 0 15,2-7-24-15,3 0-11 0,0 1-4 0,2 3-5 16,8-4-12-16,2-1-2 0,2 2-14 0,6-4 4 16,0 5 1-16,7 0-15 0,2 1 5 0,-2 4-14 15,2 3-7-15,3-1-5 0,-3 3-9 0,1 3-16 16,0 4-2-16,-4 3-10 0,-3 3-9 0,-4 4-4 0,-5 5 0 15,-1-2-2-15,-11 6-6 0,1 5-1 16,-7-1-3-16,-7 19-3 0,-7-6-9 0,-5 3 1 16,-4-1-6-16,-4-2-3 0,-4-3-2 0,2 1-10 0,-2-5 6 15,8-9 1-15,-2 1-7 0,-1-2 3 0,-2-4-5 16,0-3 1-16,1 3-3 0,0-7-3 0,4 2 2 16,4-7 9-16,0-1 2 0,6 0 13 0,3-5 12 15,1-1 15-15,3 0 3 0,-1 1-4 0,2-4-5 16,5 0-8-16,0 0-1 0,0 0-5 0,0 0-4 15,22-13 0-15,0 7-2 0,3-4 2 0,3-1 0 16,7 0 2-16,-1 0-2 0,16-2 3 0,0-4 0 16,4 3-6-16,-3 2 0 0,1-3-1 0,-2 3-1 15,-11 4-3-15,10-4 22 0,-10 3-2 0,14-3-3 16,-3-2-4-16,-13 3-3 0,13-2-5 0,-14 2-5 16,-2-1-1-16,1-2 1 0,-3 2-7 0,-3-2 2 15,-4-2-4-15,-3 0 0 0,0 2-4 0,-3-4-1 16,-9 1 1-16,7-9-2 0,-7 0-3 0,0-3-3 15,-2-1 1-15,-5-1 1 0,-1-15-5 0,-4-2-2 16,-2 11 9-16,-9-12-8 0,-4 2 0 0,-3-2-3 16,-6 5-1-16,-4-2 1 0,-5 1-4 0,-7 6-1 15,-4 2 1-15,-4 4-4 0,-10 6 3 0,-1 8-1 0,-29-3 2 16,25 16-4-16,-28 4 1 0,-3 8 7 0,8 11 3 16,2 8-4-16,-3 5 0 0,2 4 8 0,0 7 0 15,4 8 0-15,5-1 6 0,4 5 3 0,6 9 6 16,4 1 2-16,7 7 8 0,7-2-2 15,22-14 6-15,-4 25 3 0,18-22-1 0,2-1 4 0,7 1-6 16,13-3 5-16,2-4-7 0,8-2 4 16,9 4 1-16,10-11-1 0,5-3 0 0,8-3 3 0,0-8-3 15,7 3-14-15,5-8-29 0,-1-1 0 0,3-4 0 16,3-6 0-16,-3 0 0 0,4-8 0 0,-3-5 0 16,26-1 0-16,-28-1 0 0,1-4 0 0,2 0 0 15,-1-5 0-15,-2 0 0 0,-1-1 0 0,-4 2 0 16,-4-2-109-16,-17 0-188 0,-3-1-105 0,-5 0-120 15,-2-5-144-15,-5 3-1399 0,-3-4 687 0,-6-4 460 16</inkml:trace>
  <inkml:trace contextRef="#ctx0" brushRef="#br0" timeOffset="16747.831">11533 7256 22 0,'0'-18'345'16,"0"4"-26"-16,-1 0-21 0,0 3-10 0,-2-3-17 16,0 2-13-16,1 0-10 0,-3 1-3 0,1 0 10 15,-1 1 3-15,-4-4-19 0,0 6-11 0,-4 1 0 16,3 0-3-16,-8 2-13 0,0 1-12 0,-4 4-5 16,-7 2 1-16,0 6-10 0,-6 4-12 0,2 3-10 15,-15 13-9-15,3-3-16 0,-1 7-8 0,2 0-9 16,1 2-10-16,3 0-12 0,4 0-5 0,10-5-14 15,1-4-7-15,4 3-8 0,8-4-6 0,1 2-5 0,5-1-6 16,8-1-7-16,7 4-2 0,6-7 0 16,3 4-6-16,5-6-5 0,6 1 2 0,4-1-2 0,14 5-7 15,4-5 3-15,-3 3-1 0,3-5-8 0,-1 0 0 16,2-2 3-16,0 1-3 0,-15-4-3 0,14 0-1 16,-12-2-3-16,-5-3 1 0,-2 4-1 0,-3-3 1 15,-9 1-3-15,-1-4-1 0,-6 0 2 0,-1 3 3 16,-2-1 6-16,-2 1 17 0,-1-1 17 0,-2 3 9 15,-4-1 9-15,-4 3 3 0,-2-1 5 0,-5 4 1 16,-5-1-9-16,-8 3-3 0,0 2-10 0,-1-3-12 16,-6 1 4-16,-2 0-9 0,-3 0 4 0,0-1-8 15,-10 3-5-15,12-7-3 0,-1 1-2 0,-1 0-7 16,2-3-4-16,6-1-12 0,-4 1-25 0,13-4-22 16,1-1-18-16,5-2-29 0,4 1-36 0,-1-3-43 15,4 2-53-15,6-3-48 0,-7-4-37 0,7 4-34 16,8-11-22-16,3 0-18 0,9-7-11 0,5-4-7 0,3-1-21 15,11-8-948-15,5 0 456 0,1-2 304 16</inkml:trace>
  <inkml:trace contextRef="#ctx0" brushRef="#br0" timeOffset="17331.825">11761 7643 149 0,'38'-35'161'0,"-14"12"3"16,-1-2 8-16,0 4 13 0,-5 1 11 0,-9 5 13 16,0 6 13-16,-4-2 9 0,3 2 16 0,-3 4 24 15,-4-1 14-15,-1 0-4 0,4 1-21 16,-4 2-15-16,0 3-12 0,0 0-22 0,0 0-18 0,-27 11-15 15,13 0-11-15,-9 6-15 0,3 1-12 0,-1 3-11 16,-1 4-12-16,5-1-11 0,0 2-11 0,2 2-9 16,4-2-9-16,5 3-7 0,1-3-7 0,5 2-7 15,5-2-8-15,1 0-5 0,6-3-6 0,3 1-6 16,-2-10-13-16,7 3-12 0,-4-8-3 16,11 2-5-16,2-6-1 0,-1-6 6 0,4-6-10 0,-1-1 0 15,-2-1 1-15,3-5-1 0,0-10 3 0,-2 2-1 16,5-13 0-16,2-3 1 0,-4-1 1 0,-4-5 5 15,-6 4-4-15,0-1 2 0,-9 8-2 0,-3 0 4 16,-2 4 2-16,0-3 9 0,-9 6 6 0,0 9 8 0,-5-3 3 16,-4 5-1-16,-1-1 3 0,-5 4-7 15,-3 5-7-15,-9-1 1 0,-1 6 7 0,-3 7-11 16,-1 1-2-16,0 7-2 0,-3 0-2 0,1 1 0 0,4 5-2 16,2 1 0-16,3 0-6 0,5 0 0 15,8-5 10-15,2 1-15 0,6 2 1 0,4-2-2 16,4-7-4-16,6 5-2 0,2 1-4 0,4-6 0 0,1-1-2 15,11-2-3-15,0-3 11 0,4-2-7 0,1-5 4 16,-1-3 0-16,3-4 0 0,-5 0 1 0,2-6 9 16,-4 2-8-16,-1-8 4 0,-2-4 2 0,-4 0 10 15,-3-3-10-15,-1-4 6 0,-2-12 4 0,-6 11 4 16,-4-13 6-16,0 1 11 0,-5 12 19 0,0 1 16 16,-1 0 17-16,-3 1 17 0,0 1 14 0,3 12 11 15,-4-6 17-15,1 14 9 0,4 2 4 0,-4 2-7 16,4 1-17-16,-1 1-19 0,1 3-13 0,0 3-8 15,0 0-1-15,0 0-16 0,0 24-1 0,0-7-10 16,4 9 0-16,0 4-7 0,2 1-3 0,-1 3-7 16,2 9 0-16,2 1-3 0,-2-6-4 0,3 8 1 15,1-12-13-15,1 12-11 0,2-1-24 0,-1-11-31 16,5 11-43-16,-1-1-50 0,-2-9-66 0,4 8-71 0,-1-11-69 16,-3-1-74-16,7-1-68 0,-1-3-93 0,2-6-1189 15,-2-5 588-15,-4-8 394 0</inkml:trace>
  <inkml:trace contextRef="#ctx0" brushRef="#br0" timeOffset="19115.847">13010 7257 200 0,'-7'-16'377'15,"-1"7"-22"-15,0-1-1 0,3 3 12 0,-4-1 4 16,6 3-16-16,0 2-24 0,-1-3-26 0,0 3-33 15,4 3-20-15,0 0-3 0,-4 11-12 0,4-5-14 16,3 8-15-16,-2 1-16 0,3 5-18 0,1-2-10 16,5 7-16-16,-2 1-10 0,5 1-14 0,-2-5-13 15,1 6-9-15,-2-6-12 0,4 4-5 0,-1-2-10 16,3 1-2-16,-1-2-13 0,0 0-6 0,-2-7-3 16,-1 1-1-16,0-3-7 0,0 0-5 0,1-5-3 0,-1-2-4 15,-3-4-2-15,5 0-1 0,-4-3-5 0,4-6 1 16,-1-1 0-16,0-1-4 0,-3-8 0 15,3-1-1-15,1-7-3 0,-1-5-1 0,-1 0-1 16,-1 0 7-16,-2-5 6 0,-1 3 9 0,0-5 12 0,-1 5 6 16,-1-1 21-16,-1 3 18 0,1 3 20 15,-4 1 11-15,-2 7 7 0,1-1 0 0,-1 5-6 16,0 2 3-16,3 2-11 0,-3 1 11 0,2 1-6 0,-2 3-11 16,0-2-12-16,0 5-56 0,0-3-42 0,0 1 0 15,0 4 0-15,0-6 0 0,0 6 0 0,1-4 0 16,-1 4 0-16,0 0 0 0,0 0 0 0,0 0 0 15,0 0 0-15,0 0 0 0,0 0 0 0,0 0 0 16,0 0 0-16,16 7 0 0,-15-4 0 0,-1-3 0 16,6 2 0-16,-3 1 0 0,-3-3 0 0,10 1 0 15,-2-1 0-15,1 1 0 0,-4-1 0 0,5-1 0 16,4 0 0-16,-1 0 0 0,5-2 0 0,-7 2 0 16,7-5 0-16,-1 2 0 0,1 1 0 0,-1-2 0 0,-4 1 0 15,4-2 0-15,-3 0 0 0,-5 0 0 16,4-3 0-16,-3 5 0 0,-1-1 0 0,-4-1 0 15,-1 2 0-15,5-2 0 0,-5-1 0 0,-3 3 0 0,3-1 0 16,-3 2 0-16,0-1 0 0,1 0 0 0,-2 4 0 16,0-6 0-16,0 6 0 0,0 0 0 0,0 0 0 15,-13 9 0-15,4-2 0 0,0 6 0 0,0 1 0 16,-4 12 0-16,2-1 0 0,3 2 0 0,-6-1 0 16,5 2 0-16,0 2 0 0,-1 2 0 0,1-3 0 15,5 1 0-15,2-1 0 0,4-1 0 0,-2-3 0 16,1-3 0-16,3 1 0 0,3-5 0 0,0-2 0 15,1-1 0-15,2-1 0 0,6 0-22 0,-1-3-128 16,3-3 2-16,-3-5 6 0,6-3 9 0,-2 0 12 16,-1-3 12-16,-1-5 13 0,0-2 8 0,4-6 12 15,-6 3 6-15,4-8 8 0,-5-1 8 0,0-3 7 16,-1-4 9-16,1 0 10 0,-5 0 18 0,0 0 11 0,4 3 15 16,-4 1 16-16,-2 0 7 0,1 9 3 0,-3 5 5 15,0 1 4-15,0 1-7 0,1 0-6 0,1 3-2 16,-2 2-5-16,2 3 3 0,-1 0-3 15,-6 1-6-15,18 6 3 0,-8 1-4 0,-1 3-2 0,3 4 1 16,-1 0 2-16,-6 5-11 0,4-1 3 0,-3 0 5 16,1 2 4-16,-6-2-13 0,1 0-2 15,-2 1 3-15,0-2-3 0,-2 1-5 0,-2-1 5 0,3-1-3 16,-2-3-10-16,2-4-1 0,1-1 2 0,-2-2 3 16,2 1 3-16,-2-3-1 0,2-4 0 0,0 0-5 15,0 0 3-15,0 0 3 0,0 0-10 0,-1-25 8 16,6 8-1-16,-1-4 3 0,1-4 2 0,3-4 4 15,2 0-8-15,-2-2 17 0,1 1 5 0,2 1 5 16,-2 3 5-16,4 1 5 0,1 4 1 0,1 0-19 16,-2 5 21-16,0 4-9 0,0 1 0 0,3 4-5 15,-5-1-5-15,1 7 1 0,1-2-2 0,-3 4-4 16,3 1 1-16,1 3-3 0,3 4 0 0,-2 3 5 0,-5 0-10 16,3 5-1-16,1 6 3 0,-4 0-2 0,-2 4-4 15,1-1-8-15,-8 2-27 0,-1-4-33 16,0 1-39-16,3 3-53 0,-5-4-48 0,0 3-56 0,-1-11-64 15,2 1-32-15,-3-5-13 0,3 0 3 0,0-2 11 16,2-3 20-16,3-1 21 0,-3-3 23 0,-1-3 33 16,0 0 21-16,13-8 27 0,-8 0 20 0,1-1 23 15,5-7 24-15,-4-2 42 0,4-4 19 0,-1-6 24 16,1 1 21-16,-2-7 24 0,1 4 39 0,-2 0 18 16,1-5 19-16,0 5 21 0,1 1 25 0,-1 3 16 15,0-1 12-15,1 9 11 0,-2-1 11 0,-3 5 2 16,3 3 1-16,-3 3-7 0,-1 2-15 0,-2-1-14 15,2 4-12-15,-1 1-1 0,-3 2 3 0,0 0 6 16,9 12-3-16,-8-5-4 0,3 3-4 0,-2 9-3 16,-1-3-13-16,-1 5-5 0,0 4-10 0,0 1-4 15,-3 0-8-15,3-1-11 0,0-6-1 0,0 2-9 16,0 0-4-16,2-4-5 0,1-1-3 0,1-3-3 16,1-1-7-16,1-3-2 0,1-2-2 0,1 0-1 15,1-4-5-15,2-2-3 0,3-3 0 0,2-2-2 0,2-5-1 16,0-1 0-16,1-7-2 0,4-1-2 0,-2-3-2 15,-2-5 0-15,1 0-1 0,-3 1 0 0,1-2-1 16,-3 1 2-16,2 2-4 0,-1-1 3 0,-5 10-2 16,-2 1 4-16,-3 3 7 0,0 3 11 0,-2 2 7 15,1-1-3-15,-1 2-8 0,-3 1-4 0,3 1-2 16,-4 3-5-16,0 0 4 0,0 0 4 0,0 16-7 16,0-6-5-16,-5 5 1 0,1 0 10 0,-1 4-10 15,5 8 1-15,-4-7-8 0,-2 3 0 0,3-3-13 16,2-4-12-16,1 1-9 0,0-4-5 0,4-1-4 15,0 2-7-15,2-6-5 0,-1 1-6 0,-1-6 2 16,1 4 6-16,3-5 5 0,2-2 3 0,-1-2 3 16,3-6 4-16,3-3 5 0,-2 1 2 0,2-5 3 15,2-5 1-15,-6 4 8 0,2-6 3 0,1-3-2 16,-6 7 6-16,-2-1 7 0,2 1 3 0,-3 3 12 0,-3 1 16 16,-1 1 9-16,3 4 6 0,0 0 2 0,-2-1-2 15,0 6-2-15,-2-1-4 0,0 2-3 16,0 3-5-16,0 0-2 0,0 0 0 0,-4 18-4 0,2-7-3 15,-5 8 1-15,0 6 3 0,2 4 0 0,2 5 1 16,-1 0 5-16,0 1-1 0,0 12 0 0,1 2-3 16,-5-2-5-16,4 2-3 0,0-1 0 0,0 1-4 15,1 0 7-15,1 3-6 0,0-2 0 0,2-2-3 16,-2 2 1-16,4-3-2 0,0 0 0 0,-2 2-5 16,-2-15 2-16,0 2 4 0,0-2-5 0,-4-2 0 15,-3 1 3-15,-2-7 0 0,0 1-3 0,-6-6-1 16,-2-1-1-16,0-4 3 0,-7-1 0 0,0-2 0 15,-3-8-4-15,1-2 4 0,0-2-2 0,-2-5 3 16,0-4-1-16,6-3-5 0,-1-3 0 0,5-4 3 16,0-3 1-16,2-4-1 0,8 1 1 0,3-5-13 15,5 3 10-15,3-6-2 0,4 3 2 0,4 1-4 16,2 3 6-16,6 1 0 0,7-1 7 0,2 0-7 0,2 3-6 16,0 0 6-16,16-7-11 0,0 6 6 0,1-4 4 15,1 6-2-15,3 0-1 0,0 2-5 0,-17 5-20 16,6 0-48-16,-4 0-67 0,-1 0-107 0,-1-3-109 15,-5 5-128-15,-1-2-1537 0,-1-3 674 0,-5-1 448 16</inkml:trace>
  <inkml:trace contextRef="#ctx0" brushRef="#br0" timeOffset="20815.75">16553 6915 51 0,'8'-25'69'16,"1"1"-23"-16,-1 0-7 0,-3 4 22 0,3-3 33 0,-6 3 32 16,1 2 31-16,-3 2 43 0,-1-1 19 0,-2-2 20 15,2 3 40-15,-3 5 16 0,4-1 20 0,-2 7 1 16,0-3-12-16,1 1-28 0,0 5-27 16,1 2-19-16,0 0-10 0,0 0-11 0,-4 13-8 15,3-2-11-15,-3 6-11 0,0 3-10 0,2 6-13 16,1 3-6-16,0 2-18 0,1 1-7 0,-1 0-11 15,2 1-8-15,1 4-14 0,1-1-7 0,-2 1-9 0,2 9-6 16,0-10-8-16,-2 0-7 0,0-4-4 0,-1 0-4 16,1-2-6-16,1-5-7 0,0-7-3 0,0 0-5 15,-4-6-9-15,4-3-1 0,-2-1 0 0,1-4-2 16,-1-1-1-16,0-3 0 0,0 0-3 0,-3-15 0 16,1-2 0-16,-5-9-2 0,-1-5 0 0,-3-3-2 15,-4-18-1-15,-2-1-1 0,-1-3 0 0,-1-1 2 16,0 1 5-16,2 1 6 0,-1 3 16 0,3 5 22 15,7 12 9-15,-4 2 11 0,5 2 1 0,1 3-6 16,2 4-2-16,3 5-16 0,-2 3 7 0,6 5-5 0,0-1-12 16,3 3-3-16,1 1-8 0,7 3-2 15,3 0-1-15,2 5-6 0,12 2 3 0,-3 4-7 16,3 5 1-16,-2 2-10 0,-2 3 3 0,-3 2-1 16,-1 4 2-16,-4 2-4 0,-5 2-1 0,-1 1 1 0,-4 1-1 15,-4 4-9-15,-5 2 10 0,-5 0 0 0,-3 2-2 16,-2 10-8-16,-4-12 4 0,0 0-5 15,-3-5-6-15,2 2 1 0,0-4 2 0,1-2-1 0,4-8 0 16,0-1-4-16,5-4 2 0,-2-2 0 0,3 1-1 16,1-3-2-16,2 0 3 0,2-1 0 0,3 2 1 15,1-2 1-15,5-1 10 0,6 4-12 0,2-7 2 16,1 0 6-16,4-5-1 0,9 4-1 0,1-5 3 16,3 1-2-16,-2-6 1 0,5 2 0 0,13-6 4 15,-19 4-9-15,2-2 6 0,1-2-2 0,0-4 2 16,-5 2-1-16,1-1 1 0,-1-2 0 0,0-1 6 15,-6-2-7-15,2-1-1 0,-8 0-1 0,-2 0 5 16,-6 2-12-16,-2-5 1 0,-4 6-4 0,-1 1-3 0,-4 0-3 16,-5 0-8-16,1 1-7 0,-6 3-2 15,-1 0-9-15,-4 2-5 0,3 7-5 0,0 2-6 16,-7-1 1-16,1 5-1 0,-9 5-5 0,8 0 3 16,-5 8 1-16,7-2 4 0,-4 6 2 0,9-5-2 0,4 3 2 15,1 2 0-15,2-1 1 0,3 1-4 0,5 0 8 16,5-2 15-16,2-2-13 0,0-3 6 15,5 1 12-15,3 0-2 0,5-1-5 0,-1-3 15 0,-3-6-1 16,9 3 0-16,0-1 6 0,-5-3-2 0,5 0 3 16,-1-2 1-16,1-2 1 0,0 1 3 15,-7-1 4-15,1-1-1 0,-2-1-1 0,1 1 2 0,-2-3 1 16,2 0 3-16,-4 0-2 0,0 0 1 0,-6-1 3 16,3 1-3-16,-1-6 1 0,-3-1 2 0,0 0-3 15,-2-4 4-15,-3 0-1 0,0-7 3 0,4-2-1 0,-6-1 0 16,-6-2 1-16,3 1 6 0,-5-5-6 15,0-1 8-15,0-12 0 0,-7-2 9 0,1 1 9 16,-2-8 9-16,-1 5 19 0,0 2 8 0,4-5 15 0,-5 5 5 16,0 1 11-16,3 13 30 0,1 2 5 0,1 3 15 15,-1 5 20-15,3 7 0 0,3 5 9 16,1 5-18-16,-1 0-17 0,3 3-22 0,0 1-9 16,2 3-8-16,0 0-3 0,-5 21-11 0,8 1-15 0,-2 10 1 15,2 3-13-15,4 14 0 0,2 1-5 0,-1 2-50 16,2 1-4-16,0-2 0 0,0 1 0 0,3 2 0 15,0-5 0-15,2 2 0 0,-1-1 0 0,2-1 0 16,-1-4 0-16,-5-11 0 0,8-2 0 0,-4-3 0 16,0-5 0-16,7-3 0 0,-6-6-34 0,0-2-40 15,1-6 1-15,0 0 5 0,-3-7 7 0,6-4 7 16,-1 1 6-16,-1-5 9 0,-2-7 2 0,8-3-5 16,-5-7 12-16,-1-3 7 0,-1-2-3 0,-7-3 3 15,13-11 2-15,-9 12 1 0,3-1 5 0,0 2 0 0,0-1-2 16,2 5 4-16,-4 0 5 0,0 4 5 15,-4 6-2-15,-2 2 3 0,-2 6-2 0,1-1 2 16,-3 5-2-16,-1 0 4 0,1 3-7 0,0 1-2 0,-4 1 6 16,9 4-3-16,-5 5 5 0,0 3 2 0,-3 0-1 15,4 5-1-15,-5 0 1 0,3 3 1 0,2 6 0 16,-4-7-8-16,4 6 7 0,-1-11 0 0,3 3-5 16,0-1-5-16,2 0 12 0,1-5-12 0,4 1 8 15,-3-5-6-15,-1 1 2 0,4-6-1 0,-1 0 0 16,1-2 2-16,-1-2 1 0,0 0-5 0,4-6 7 15,-2-1 2-15,2 1 5 0,5-9-7 0,-8 4 0 16,4 1 3-16,2-6-5 0,-3 5 2 0,-1 2-2 16,-1 3 3-16,-3-1 0 0,-3 3 3 0,0 1-5 15,1 2 3-15,-1 0 3 0,-1 3-3 0,-3 0 0 16,5 5 6-16,-1 1 2 0,0 3 0 0,-2 2 3 16,0-1-6-16,2 5 11 0,-5-4-7 0,5 3 2 15,2 2 0-15,-2-2 2 0,3 3-3 0,-1-2 7 16,4-3-10-16,0 0 7 0,3-3-5 0,2-2 9 15,-1-2 6-15,2-2 1 0,2-1-1 0,-3-6 2 16,1 1 5-16,8-1 4 0,-1-6-6 0,0 2 3 0,-5-4-5 16,2 0 3-16,-7 0-4 0,3-2 6 0,-7 0-8 15,3-5-3-15,-7 1 13 0,3-6-12 0,-4-1-3 16,-3-2-9-16,-4 1 1 0,-4-2-7 0,-2 1 11 16,-3 3 5-16,-2 7-2 0,-4 0 3 0,-4 5 0 15,-10 0-1-15,-2 7 3 0,-2 4 4 0,1 5 5 16,-4 2-15-16,3 4-17 0,1 2 0 0,6 3 0 15,2 1 0-15,8-3 0 0,1 2 0 0,8-1 0 16,1 2 0-16,4 1 0 0,8-1 0 0,2-1 0 16,3 0 0-16,7 0 0 0,7-1 0 0,4-4 0 15,2-2 0-15,-1-6 0 0,5 5-71 0,3-4-146 16,-2-1-68-16,15-2-88 0,-16 2-120 0,-3-4-157 16,-5 2-1384-16,-8-2 678 0,-6 1 452 0</inkml:trace>
  <inkml:trace contextRef="#ctx0" brushRef="#br0" timeOffset="21614.392">8383 9934 230 0,'-7'-10'345'0,"0"0"-22"15,2 0-33-15,0-1-28 0,8-4-23 0,2 3-18 16,1-3-15-16,4 3-12 0,3-2-11 0,5-5-13 16,5 4-16-16,1 0-6 0,6 4-10 0,0 0-5 15,0 1 9-15,-1 6-31 0,-1-1-12 0,-9 5-8 16,-1 2-12-16,-1 1-8 0,-7 5-1 0,-5 4-7 15,-1 2-12-15,-4 4-5 0,-6 12-1 0,-8-1-7 16,-3 5-5-16,-12 9-1 0,0 0-2 0,-1-3 8 16,-1-1-23-16,7-11 12 0,0-3-17 0,3-2 1 15,-2-2-5-15,8-7-3 0,3 1-2 0,5-6 2 16,-1-1 1-16,3-3-3 0,1 2-1 0,2-2 1 16,4-1 3-16,2-1-12 0,6 2 14 0,-1-5-1 0,9 2 3 15,4-2 1-15,7 2 7 0,3-2 7 0,0 0-1 16,0 1 10-16,6 0 10 0,-5 2 20 0,3 1 7 15,-3 1 6-15,-3-4 9 0,-9 4-2 0,0 0 1 16,-2 2-3-16,-3 0 0 0,-5-1 3 0,-2 4 5 16,-4-1 8-16,-1 2 2 0,-3 2-3 0,-2 3 18 15,-7 3-13-15,-2 6-6 0,-8-1-9 0,-1-1-10 16,-3 0-8-16,-1 0-7 0,-1 0-9 0,2-2-16 16,-2 1-35-16,1-4-42 0,1-1-45 0,8-5-42 15,0-5-52-15,4-2-34 0,-2-1-40 0,0-6-50 16,3 0-53-16,1-8-67 0,3 0-1001 0,0-6 476 15,1-11 316-15</inkml:trace>
  <inkml:trace contextRef="#ctx0" brushRef="#br0" timeOffset="22048.971">8671 9644 112 0,'-14'-27'352'0,"-2"0"-6"15,-7 6-22-15,-2 4-7 0,-6 3-1 0,-3 6-3 0,-6 4 3 16,-16 3 6-16,-4 8-1 0,-2 8-9 0,1 2-8 15,-22 18-9-15,3 5-2 0,3 3-11 16,22-10-12-16,-24 24-3 0,10 3-11 0,6 2-2 16,8 9-21-16,12-1-7 0,6 6-8 0,6 6-17 0,12 2-10 15,7-4-21-15,11 3-15 0,7-1-9 0,11 0-14 16,10 0-11-16,5-6-12 0,11 1-8 0,5-4-9 16,8-8-12-16,8-7-8 0,-13-22 0 0,29 5-12 15,-17-18-20-15,28 2 13 0,-6-6-6 0,10-9-1 16,-7-7-4-16,3-9-30 0,-3-8-12 0,4-10 0 15,-1-7 0-15,-3-11 0 0,-9-3 0 0,-7-6 0 16,0-2 0-16,-24 12 0 0,14-25 0 0,-20 20 0 16,-2-2 0-16,5-27 0 0,-22 21 0 0,5-31 0 15,-13 3 0-15,-11-4 0 0,-14 3 0 0,-3 1 0 0,-15 3 0 16,-9 3 0-16,-10 6 0 0,-8 3 0 16,-8 8 0-16,13 21 0 0,-28-8 0 0,-2 14 0 15,12 15 0-15,-23 5 0 0,2 8 0 0,23 7 0 16,-29 6 0-16,31 0 0 0,-3 6 0 0,9-1 0 15,3 6 0-15,6 1 0 0,17-4 0 0,4-2 0 16,9 1 0-16,5-5 0 0,8 5-29 0,3 0-178 16,8 0-55-16,3-2-66 0,14 6-64 0,4-2-78 0,24 4-97 15,3-7-1413-15,7-3 660 0,2-4 440 0</inkml:trace>
  <inkml:trace contextRef="#ctx0" brushRef="#br0" timeOffset="26831.198">11217 9622 52 0,'-17'-20'353'0,"0"-1"5"0,4 5 8 15,4 7 12-15,2 2-16 0,2 1-34 0,1 1-36 16,1 4-28-16,3 1-15 0,0 0-11 0,1 20-10 16,5-1-16-16,0 7-15 0,4 1-14 0,-2 2-17 0,2 5-8 15,4 14-14-15,-7-16-9 0,9 18-13 0,-7-1-10 16,0 2-13-16,1 0-5 0,-5 4-9 15,-1-2-6-15,0 1-9 0,-3-3-8 0,3 0-5 0,-5-17-3 16,1-1-7-16,1-6-3 0,-1-6-7 0,0-4 2 16,0-5-7-16,0-2 1 0,0-3-3 15,-1-5 0-15,1-2-8 0,0 0 0 0,-12-23-5 0,5-2 0 16,-1-6-2-16,-4-19-1 0,1-6 0 0,-6-27-3 16,2 25-1-16,0-24 4 0,-4 0-2 0,7 22-3 15,-8-21 5-15,2-3 6 0,8 28 10 0,3 1 10 16,5-1 4-16,-1 5 8 0,3 15 5 0,3-1 4 15,3 8-6-15,0 6-5 0,4-2 0 0,3 3-5 16,1 8-3-16,4-6-2 0,1 10-6 0,6-1 0 16,1 3-1-16,5 7-5 0,-5 2-4 0,1 7-1 15,-3 5-1-15,0 5 0 0,-3 6 2 0,-6 6-1 16,0 3-6-16,-2 14 1 0,-6 5 1 0,-4 1-5 16,-4 1 3-16,-3 3-5 0,-1-3 3 0,-3 2-5 0,-3-3-5 15,-1 1 2-15,1-2 2 0,-1-3-7 16,3-17-3-16,3-3-5 0,1-3-3 0,0-9-3 15,2-5-1-15,2-3-3 0,-1-2-1 0,2-2 4 0,0-4 3 16,0-1 2-16,0 0-1 0,12-22 1 0,-3 3-1 16,4-6 1-16,4-1 2 0,-1-3-2 15,7-1 1-15,-2 1 1 0,3 3 0 0,-1-2 2 0,5 3 2 16,-1 3-1-16,2 2-3 0,1 1 4 0,-2 2 1 16,5 3-2-16,-1 3 3 0,3 3-2 0,-5 2-1 15,1 4-1-15,-3 2 2 0,-4 3 0 0,-5 2 0 16,-2 2 4-16,-2 3-3 0,-1 1 4 0,-1 2-3 15,-4 4 1-15,-4 2-1 0,2 0 5 0,-5 0-5 16,2 1-1-16,-3 9-7 0,-1-2-10 0,-3-1-16 16,-4 1-16-16,3-2-25 0,-2-9-15 0,-1-2-2 15,1-2-3-15,1-2 7 0,1-3 9 0,0-2 0 16,-1-2 2-16,0-3-2 0,5 0 4 0,-13-11 4 16,8 2 12-16,0-5 2 0,1-5 8 0,0 0 3 0,4-4 0 15,0-3 9-15,0 7 4 0,2-2 3 16,1 3 7-16,3 1 0 0,-3 2 6 0,3-2 3 15,1 6 9-15,2-2-1 0,-1 5 2 0,2-4 3 0,4 1 0 16,0 3 7-16,4-4 6 0,2 7-2 0,0-4-1 16,1 2 2-16,5 2-1 0,1-2 5 0,-1-1-1 15,-5 2-1-15,2 1 1 0,4-5 2 0,-3 0 4 16,4-4-3-16,-3 1 11 0,0-4 0 0,-1 0-3 16,-2 0-3-16,1-3 1 0,-5-1 4 0,-3-6-5 15,2-4 8-15,-2-2 1 0,-3 1 0 0,-4-4-1 16,-1-10 1-16,-3-3-1 0,-4 15 2 0,0-17 1 15,-3 16 1-15,-4-15 4 0,-4 5 2 0,2 16 5 16,-1 2 11-16,0 3 8 0,0 6 13 0,-3 5-1 16,4 5 12-16,3-1-18 0,-6 6-11 0,6 1-9 15,-3 7-6-15,1 4-2 0,-4 8-6 0,3 10 1 16,-4 17-8-16,5 6 0 0,3 4 6 0,4 2-12 16,1 27-2-16,6-2-1 0,4 0 1 0,-1-21-8 0,5 25 1 15,-1-26 0-15,6 23-2 0,3 1 3 16,-3 0-6-16,-6-24 1 0,9 25-2 0,-1-3 0 15,-8-23 0-15,2-1-13 0,7 24-1 0,-8-26-5 0,0 3 9 16,-1 0-3-16,1-9-4 0,-5 2-14 16,5-1-2-16,-9-14-7 0,-1-4-5 0,-4 0-4 15,0-6-5-15,-1-9-5 0,-2-9-6 0,-1-1 0 16,-1-7-6-16,0 0 8 0,-5-7 2 0,-3-6-3 0,-3-8 7 16,0-6 5-16,-5-16 2 0,5 10 4 0,-4-14 3 15,3 0 0-15,3-1 5 0,1 2 4 0,6 11 3 16,-2 0 8-16,1 4-6 0,-1-2 9 0,8-1-4 15,-2 1-1-15,6 2 2 0,6 0 4 0,0-1-1 16,1 1 5-16,6-1-5 0,1 1 2 0,11-9-4 16,-5 13 6-16,0-2 8 0,10-6-6 0,3 1 4 15,-9 10-2-15,0 0 2 0,1 2-1 0,-5-2 0 16,3 0-1-16,-3 5-1 0,-2-2 3 0,-8 8-1 16,1 0 0-16,0 2 2 0,-6 1 3 0,1 5 1 15,-3 0 0-15,-2 0 0 0,0 3-3 0,-2-2 4 16,-2 4-4-16,0 0 16 0,9 9 7 0,-9 0 3 15,2 4 2-15,-2 3 2 0,-2 4-1 0,0 6 10 16,1 1-13-16,1 3 4 0,0 0-5 0,1 1-2 0,4 1-3 16,-1-1 0-16,2-4-1 0,1 1-8 0,0-3 4 15,3-7-4-15,1-1 1 0,3 0-1 16,0-6-5-16,2-1 1 0,0-3-5 0,4-3-1 0,-2-6 0 16,4-5-2-16,-3-3 2 0,4-7-1 0,-3-6 2 15,2-4-3-15,-6 0 3 0,0-6-3 0,1-11 2 16,-2 1 6-16,-5-6-7 0,-1 0 3 0,0-6-3 15,-9-3 3-15,1-25-1 0,-1 23 0 0,-5-29 0 16,-4 31 1-16,-1-23 2 0,1 25 6 0,-2 4 10 16,2 4 11-16,0 12 16 0,0 6 18 0,-1 1 25 15,2 12 5-15,0 3 10 0,3 4-7 0,-1-2 4 16,1 3-11-16,2 5-9 0,-1 4-15 0,4 0 1 16,-6 13-3-16,3 5-9 0,3 8-5 0,2 7-4 15,0 13 9-15,2 5-11 0,4 1-9 0,1 0 7 16,3 9-7-16,9 19-6 0,-8-25-3 0,4 1-3 15,0-3-4-15,2 1-3 0,3-4 3 0,1 1-8 16,1-1 21-16,6-6-19 0,0 1 1 0,4-6-8 0,-8-13-3 16,5-3 1-16,2-3-6 0,3-7 0 15,-1-4-5-15,-2-4 3 0,-1-5-15 0,-2-3 3 16,-3-7-6-16,0-2-6 0,1-5 9 0,-4-6 3 0,-2 0-3 16,-3-6-3-16,-1-2-4 0,3-13-5 0,-5-4-6 15,-4-1-3-15,-5-1-4 0,-7 1 5 0,-1 1 3 16,-8 14 5-16,-1 0-1 0,-3 5 2 0,-2 3 4 15,-3 4 2-15,-6 7 0 0,-2 5 3 0,-3 6-1 16,-2 5 0-16,-3 3 3 0,2 3 2 0,0 3 4 16,5 4-4-16,9-2-3 0,4-2-9 0,3 6-6 15,0-3-5-15,10 0-2 0,-3-2-5 0,7 1 1 16,-1-2 1-16,2 2 0 0,3-3 6 0,4-1 7 16,3 1-5-16,3-4 6 0,1 3 1 0,1-2 3 15,1 0 6-15,1 3 4 0,-1-4-2 0,8 7-1 0,-9-5 1 16,-1 3 4-16,3 0 2 0,2 4 1 15,-5-4 3-15,-1 2-3 0,0-1 0 0,-2 0 1 16,1 0 4-16,-1 0-1 0,-1 0-1 0,-3-4 3 16,2 4 0-16,0-2 0 0,-4-4 4 0,3 0 0 15,0 0-3-15,-1-2 2 0,-1-2 1 0,4-2 1 16,-4 1-1-16,3-7 1 0,-3 1-1 0,2-8 0 16,2 2-3-16,-3-5 4 0,3-5 0 0,0-5-1 0,-5-2 0 15,1-3-1-15,3-15 1 0,-4 0-1 0,0-3 0 16,-4-2 0-16,-2-3 1 0,-2-1-2 15,-1-1 10-15,0 3-9 0,-4 5 6 0,-1 15 7 0,1-1 14 16,-1 6 19-16,0 4 17 0,1 8 17 0,-1 7 11 16,1-1-5-16,2 5-8 0,0 0-5 0,1 3-16 15,1 3-1-15,0 0 3 0,-5 17-7 0,3 0 3 16,-1 10 0-16,0 3-5 0,3 4-7 0,4 11 0 16,0 1-7-16,1 1 3 0,4 2-5 0,-2-3-3 15,4 3-5-15,-2-3-5 0,4 0 1 0,-3-10-1 16,4 7-6-16,1-9 3 0,-1-3-5 0,3-1-3 15,-2-3 2-15,6-1-17 0,1-2 6 0,3-4-17 16,3-8 7-16,-1-1-20 0,1-7-4 0,-1-2 2 16,-4-4 3-16,4-4 1 0,0-6 1 0,-2-2 1 15,-2-2 5-15,-1-5-9 0,-4-4-4 0,-3-3 13 16,1-3-5-16,-5-4 4 0,-3-12 6 0,-3 15 0 16,-7 0 1-16,0-1 3 0,-5 4 1 0,-4 0 1 0,-2 5 5 15,0 2 3-15,-2 0-6 0,2 8 6 0,-2-1-2 16,2 3 10-16,-1 5 3 0,5-3 3 0,1 5-10 15,3 0-1-15,0 0-5 0,2 1-2 0,3 4 9 16,-2-3-2-16,2 3-5 0,0 0 3 0,14 8 0 16,-4-4 1-16,10 0 0 0,0 0-2 0,8 3 4 15,6-7-4-15,-1 6-1 0,0-2 0 0,-1 0-10 16,-3 0 9-16,-7 0-7 0,-2 1 11 0,1 0-5 16,-6 4 0-16,-1-1 1 0,-1 1 4 0,-1 1 1 15,-2 0 3-15,-3 6-1 0,1-1-5 0,-1-1 9 16,0 2-7-16,-2 2 8 0,0-1 1 0,-1 2-7 15,1 0 3-15,-1-1 8 0,1-1-8 0,0 0 1 16,3 2-5-16,-2-4 4 0,4-2 1 0,2 2-1 16,-5-7-4-16,5 1 4 0,-2-4 0 0,2 0-3 0,2-1-2 15,-1-4 4-15,1-1 2 0,3-6-4 0,-2 1 4 16,2-6-6-16,4-2-2 0,1-9-2 16,-3 0-2-16,-4-4 1 0,0-2 3 0,-5-5-3 0,5-12-2 15,-5 0-2-15,3-4 6 0,-4-1-5 0,-4-3-2 16,0-1 6-16,-2-1-1 0,-3-1-1 0,-5 1-2 15,-3 5 4-15,-1 4 2 0,1 14-3 16,-2 3 20-16,1 4 9 0,0 9 7 0,-1 3 6 0,4 4 1 16,1 1 0-16,1 4-3 0,1 7-6 0,3-2-3 15,-11 14 6-15,2 11-5 0,0 1 1 0,2 6 7 16,1 1-10-16,2 2-2 0,2 18-1 0,-1-1-5 16,3 1-2-16,4-1 10 0,-4 1-10 0,4 1-2 15,3-1-6-15,-2-5 0 0,7 0 6 0,3-2-5 16,-2 0-6-16,1-16-6 0,-1-3-11 0,2-1-2 15,7-4-8-15,1-3 8 0,2-2-18 0,5-5 0 16,-1-3-2-16,1-7 6 0,0-2-5 0,2-5 4 16,0-4 0-16,-2-5 5 0,-2-5 3 0,-2-3 4 0,-2-2-1 15,-1-3 1-15,0-3 7 0,3-10-1 16,-6 8-3-16,-4 3 4 0,2 0 6 0,-5 0 2 16,-4 10 11-16,-3 4 9 0,0-2-3 0,-2 5 19 15,-1 3 2-15,0 0 4 0,-1 4-14 0,-1 2-2 0,-1 3 3 16,0 0-10-16,0 0 3 0,0 0-3 0,0 21 1 15,-1-9-2-15,1 5-1 0,1 1 2 0,-1 5-6 16,2 4 3-16,0-3 3 0,0-4-8 0,0-1 4 16,2 0-5-16,2-1-8 0,2-2 4 0,2-2 5 15,3-4-16-15,-3-2-9 0,3-3 1 0,4-2 1 16,3-3 3-16,-2-3 0 0,1-4 1 0,7-6-1 16,-7-4 5-16,1-5-1 0,-1-2 1 0,-5-2 5 15,4-3 1-15,0-14 0 0,0-1-2 0,-2-2 5 16,4-3-1-16,-10-1 3 0,7-4-3 0,-7-1 0 15,3 1 7-15,-4 0-4 0,1 2 11 0,1 3 6 16,-4 16 12-16,-2 1 11 0,0 6 12 0,-4 10 12 16,1 3 13-16,-1 3-8 0,-1 3-5 0,1 1-66 15,2 4 0-15,-3 2 0 0,0 0 0 0,0 20 0 16,-4-1 0-16,4 9 0 0,-4 2 0 0,-1 6 0 16,-3 11 0-16,3 1 0 0,-2 0 0 0,3-12 0 15,4 15 0-15,-2-2 0 0,2-14 0 0,4 0 0 0,2-2 0 16,1-3 0-16,1-4 0 0,2 0 0 0,-1-9 0 15,2-1 0-15,4-3 0 0,-2-5 0 16,5 0 0-16,-5-6 0 0,1-2 0 0,4-2 0 0,0-5 0 16,-3-2 0-16,8-7 0 0,-1-1 0 0,-2-5 0 15,1-4 0-15,0 1 0 0,1-1 0 0,0 2 0 16,1-1 0-16,-3 0 0 0,2 1 0 0,-4 6 0 16,-4 4 0-16,-4 7 0 0,-2-1 0 0,-2 1 0 15,0 2 0-15,-1 3 0 0,-2 1 0 0,-3 1 0 16,5 6 0-16,-3 2 0 0,-2 1-1 0,-2 3 1 15,1 7-5-15,0-3 11 0,-3 5-6 0,0-1 0 16,2 5 0-16,1-5-4 0,-1-1-12 0,2-5-1 16,4 3-6-16,2-5 1 0,-1-1-7 0,3 0-1 0,0-5 4 15,3 0 1-15,0 0 3 0,0-3-2 16,3-3 7-16,-1-4 0 0,2-1-1 0,-1-3 7 16,4-3 3-16,-2 1-5 0,-1-6 3 0,-1-4 0 15,3-2 11-15,-6 7-1 0,3-6 5 0,-2-1-2 16,-6 5-1-16,3-3 3 0,-3 4-1 0,1 1 5 15,-1-1-2-15,-2 5 4 0,-1-1 0 0,-1-2-2 0,2 6 1 16,-3-2 4-16,-1 0-4 0,0 3 5 0,-1 0-6 16,-3 3-4-16,0-3 4 0,-1 3-6 0,-4 2-3 15,-9 3 5-15,-4 3 0 0,-12 5-7 0,-16 7 6 16,-10 6-2-16,-31 14 0 0,-4 0 2 0,-4 3 8 16,-6 4-4-16,-4 1 1 0,-3 2-1 0,-3 1-1 15,-1 0 2-15,2 0-12 0,7 0 11 0,12-1-9 16,12-7 2-16,31-10 8 0,20-10-3 0,5-1-1 15,7 0-7-15,8-6 4 0,8-4 2 0,6 4-5 16,4-5 1-16,6 0 7 0,8-3-3 0,10-2 1 16,6-2-1-16,17-2 2 0,1-8-10 0,2-1 4 15,-3-6 0-15,0 0-6 0,-5-6-4 0,-14 7-4 16,-5-5 7-16,-5 0-1 0,-3-8-3 0,-8-2 1 16,-6 1 1-16,-8-4 0 0,-7-2-1 0,-17-6 14 15,-9 0-12-15,-9 3 5 0,-13 7 5 0,-30-7 7 0,-6 10 11 16,0 10 8-16,-11 6 19 0,-2 12-5 0,-9 6-12 15,-6 8-30-15,-9 5 0 0,-1 10 0 16,-6 3 0-16,5 4 0 0,4 7 0 0,11-1 0 0,11-2 0 16,19 0 0-16,34-13 0 0,20-5 0 0,5 3 0 15,13 1 0-15,5 0 0 0,13 0 0 0,10-3 0 16,9 2 0-16,18 1 0 0,11-2 0 0,3-5 0 16,9-4 0-16,0-3 0 0,27 0 0 0,-29-5 0 15,5-5 0-15,-7-1 0 0,-4-2 0 0,-16-1 0 16,-4-3-6-16,-7 0-92 0,-10 0 10 0,-9 0 4 15,-7-6 7-15,-6-5 9 0,-13-5 4 0,-11-6 8 16,-23-9 5-16,-28-11 8 0,-5 4 10 0,-4 11 17 16,-4 3 15-16,-2 9 20 0,-13 7 10 0,0 8-1 15,-5 0 16-15,-7 13 15 0,-3 7 1 0,-3 5 4 16,3 5-4-16,-5 10-7 0,10 3 7 0,10 2-10 16,13 1 4-16,11 2-3 0,34-11-4 0,5 2-40 0,10 4-7 15,15-10 0-15,8 2 0 0,9-2 0 0,10 4 0 16,10-2 0-16,19 6 0 0,11-2 0 15,30 8 0-15,9-15 0 0,4-8 0 0,1-7 0 16,3-3 0-16,-5-8 0 0,-1 2 0 0,-26-6 0 0,26-7 0 16,-35 2 0-16,-1-1-68 0,-16 1-4 0,-1-1 1 15,-8-2 6-15,-6-1-3 0,-10-2 14 0,-6-3 1 16,-6-6 11-16,-9-2 0 0,-6-2 8 0,-14-15-2 16,-8 2 5-16,-6 2 5 0,-10 2 7 0,-24-11 12 15,21 24 16-15,0 2 6 0,-5 4 13 0,-1 7 20 16,-6 6-4-16,-22 5-2 0,28 7 1 0,-2 6-3 15,0 5-1-15,7 4 5 0,3 5-2 0,5-2 0 16,15 0-4-16,1 9-7 0,12-9-7 0,7 4 2 16,9 2-5-16,8 1 2 0,11 0 3 0,5-3-6 0,19 10-5 15,7-8 5-15,9-1-12 0,31 8-8 0,-24-22 0 16,31 2 0-16,-29-9 0 0,3-6 0 16,0 1-18-16,24-7-15 0,-36-1-7 0,0-1-1 0,-16-2-5 15,-1-3 4-15,-6-4-3 0,-3-2 3 0,-7-2 7 16,-7-3 4-16,-2-4 3 0,-8-5 12 0,-7-3-10 15,-6-1 11-15,-9-16-6 0,-10-1 4 16,-17-21 3-16,11 23-3 0,-25-21 12 0,-2 9-1 0,11 20 5 16,-19-12 10-16,16 21 11 0,-7 6 0 0,-24-3 3 15,21 17 4-15,-1 2 0 0,-5 10 3 0,-25 12 3 16,27 0-6-16,-26 15 7 0,10 9-1 0,23-5-6 16,-12 20 2-16,22-10-2 0,3 1-9 0,5 4 1 15,7 1-2-15,8-3-3 0,7 5-1 0,13-3 0 16,6 2 2-16,9-14-3 0,11 7 0 0,8 1-2 15,0-14-9-15,12 5 8 0,4-1-7 0,0-5-9 16,8-6 2-16,3-6-12 0,0-5 0 0,-2-4-26 16,-1-5 6-16,-1-3-5 0,-14-5-7 0,-1 0-2 0,-4-3 4 15,-4-5 11-15,-5 0-8 0,-5-9 4 16,-8-4 3-16,-3 2 6 0,-9-8 2 0,-7-1 6 16,-10-8-3-16,-8-3 4 0,-5 0-1 0,-3-4 5 15,-23-13 4-15,12 23 0 0,-4-1 7 0,-3 7 10 16,-5 8 9-16,-1 6 8 0,-2 8 0 0,-5 8 0 0,-26 9-1 15,5 16 10-15,27 1-7 0,-27 17 3 16,32-3 10-16,-18 17-4 0,24-10 1 0,-13 22 5 0,14 4-5 16,22-17-4-16,4 3 3 0,8 3-6 0,4 21-6 15,10-21 3-15,10-5-7 0,9 0 1 0,10-2-4 16,24 16-2-16,-10-30 5 0,7 0-3 0,32 1-4 16,-21-14-2-16,34 2-9 0,-3-9-1 0,-26-13-15 15,30-4-9-15,-4-5-5 0,0-8-1 0,-28-3-5 16,-3-1-6-16,-1-4 7 0,-9-6 2 0,-2-2-2 15,-9-3 3-15,-6-3 4 0,-15 5 3 0,0-13 11 16,-11-5-2-16,-7 2-2 0,-7-3 4 0,-12-1 4 16,-5 0 8-16,-9 9-9 0,-2 3 7 0,2 18 7 0,-13-7 1 15,-9 13-8-15,-1 7 12 0,-2 10-1 0,-6 6 0 16,3 12 12-16,-21 15-4 0,23-7-2 16,-17 15 4-16,23-10-2 0,5 4-2 0,1 2-7 15,9 3 11-15,5 1-9 0,7 0 2 0,12-10 1 0,4 1 1 16,8-1-1-16,9 0-1 0,7-2 0 0,8-3 0 15,15 4 3-15,5-7-5 0,6-9 0 16,3-2-5-16,3-12 1 0,3-3 0 0,-2-6 4 0,4-8-2 16,0-4 4-16,2-5-10 0,-6-8 7 0,-1-1-7 15,-7-6 3-15,-7-6-5 0,-10-2 6 0,-4-3-6 16,-8-6 10-16,-10-3-1 0,-7-2 1 0,-7-1-10 16,-13-21 3-16,-11 2 3 0,-11 6 3 0,8 25-13 15,-28-24 13-15,-9 7-5 0,-5 9-10 0,1 8 6 16,13 22 5-16,-29-3-4 0,-6 15 2 0,-1 12-1 15,-1 6 2-15,-5 11 7 0,2 11 3 0,4 1 3 16,3 10-4-16,7 5 6 0,0 2-2 0,3 4-1 16,6-1 1-16,26-10-4 0,1 2 3 0,9 2-3 15,5-4-4-15,16-9 2 0,8-3-2 0,6 5 3 16,10-2-4-16,5-1-3 0,9-2 13 0,9-4-9 16,17 6-1-16,5-9 0 0,3-2-7 0,6-6 4 15,0-7-8-15,1-4 6 0,0-5-6 0,-2 0 10 0,-4-3-13 16,-15 1-2-16,-2 1-2 0,-8 3 5 0,-10-2 0 15,-4 5 8-15,-7-3-9 0,-6 0 5 16,-2 3-2-16,1 2 2 0,-21-4-6 0,-8 7 10 0,-6 5-1 16,-2-1 3-16,-18 9-5 0,-1 1 6 0,6 0-10 15,4 2 0-15,13-3-4 0,4-3-15 0,3-1-35 16,11 0-55-16,2-2-56 0,8-1-67 16,6 0-58-16,7 3-63 0,8-1-83 0,12-2-130 0,9-4-1218 15,21-5 597-15,2-6 400 0</inkml:trace>
  <inkml:trace contextRef="#ctx0" brushRef="#br0" timeOffset="29549.32">18458 8836 379 0,'-13'-16'497'16,"0"4"-52"-16,3 3-48 0,1 4-40 0,-1-4-35 16,3 9-36-16,7 0-19 0,-6 9-19 0,2 3-6 15,5 10-6-15,3 4-10 0,1 6-12 0,3 0-11 0,6 2-14 16,4 17-18-16,0 4-10 0,-4-9-13 0,12 3-13 15,-10-3-15-15,-4-10-11 0,3 12-11 0,-4 0-8 16,5-3-10-16,-10-10-7 0,1 2-5 0,-4-4-10 16,-3-1-4-16,0-5-6 0,-1-3-2 0,-1-6-4 15,-4-2-1-15,3-9-7 0,-4 2-1 0,2-7-1 16,-4-2-2-16,-1-6-1 0,-5-2-2 0,-6-9 6 16,2-7 3-16,-4-2 6 0,-1-15 0 0,6-1 9 15,-4-7-8-15,-1-3-3 0,5-5-6 16,2-2 7-16,-3-28-5 0,6-2-7 0,2 3-1 0,8-1-2 15,1 0-2-15,5 8-2 0,3 23 3 0,5 2 0 16,6 6 2-16,-4 1 6 0,1 17 0 0,-1 4-1 16,2 3-1-16,-6 6 1 0,4 3-5 0,5 4-6 0,-4 2-2 15,5 3 4-15,2 8-3 0,0 0 4 0,8 6-2 16,1 8 1-16,2 4-9 0,5 9 11 16,-4 6-4-16,1 3 6 0,-15-11-5 0,6 13 1 0,-4 2-8 15,-6 1 1-15,-5 1-1 0,-8-8-3 16,-2 11 5-16,-7-2-4 0,-4 0-2 0,0-12-7 15,-4-1 4-15,-2-1 0 0,-2-2 0 0,0-4 4 0,-1-6-4 16,6-4 1-16,-3-7 0 0,2-2-1 0,3-4 0 16,-3-3 0-16,3-7-2 0,0 1-1 0,-2-7 15 15,-1-8-14-15,3-4-3 0,4-7-3 0,3-14-2 16,5-1 3-16,9-8 8 0,-1-2-8 0,9-24-3 16,3 25 0-16,0-2 3 0,3 3-4 0,9 7 3 15,-4 5 3-15,2 4-5 0,-6 13-8 0,4 3 10 0,-4-2-2 16,3 9-3-16,1 7 6 0,4 1 3 15,-2 4-9-15,-1 8 7 0,2 5 2 0,-1 6-3 16,2 4 5-16,-4 4 1 0,9 12 3 0,-6 4 8 0,-3 4-8 16,-2 2-5-16,-5 5 5 0,-2 4 2 0,0-1-7 15,-4 0 0-15,-4 5 6 0,3-4-8 16,-1-1 6-16,1 0-5 0,-5-2-2 0,3-1 3 0,-1-3 3 16,-2-11-11-16,-1-2-2 0,4-5-7 0,3 0-7 15,0-7-12-15,-2-5-9 0,2-4 3 0,2-4 6 16,2-1 3-16,0-5 3 0,1-5-1 0,-1 0 3 15,2-6 4-15,-2-1 0 0,7-9 5 0,-10-5 10 16,6-2-12-16,-2-2 2 0,1-3 4 0,3-13-3 16,-5-3 5-16,-2 1 0 0,-3-3 4 0,-5-4-1 15,-4 0-4-15,-1 3-3 0,-8-2 5 0,-1 6 1 16,-3 14 3-16,-3-1-6 0,-4 7 6 0,-2-1 5 16,-7 10-6-16,-1 3-3 0,-7 6 10 0,0 6-4 0,-6 6-5 15,5 4 1-15,-5 8-1 0,-5 7-3 0,4 6 7 16,17-4 2-16,-1 2-7 0,5 5 3 15,7-1-1-15,3 2-1 0,2-2 2 0,6 2-1 0,0-1 2 16,7-2 3-16,1-1-6 0,5-2 3 0,-2-3-1 16,5-1 3-16,3 2-3 0,-6-9-1 15,4-7 0-15,0 2 3 0,4-2 1 0,0-3 1 16,6-2 0-16,-8-3-1 0,11-4 10 0,-1 1-14 0,0-1 5 16,1-1-1-16,-1 1-5 0,1-2 3 0,-1 1 1 15,0 0 1-15,-2 1 0 0,-5-2-2 16,5 0 3-16,-5 0-1 0,-1 2 0 0,1 0 0 0,-3 1-2 15,1 1 3-15,2-3-2 0,-5 3-2 0,1 1 3 16,-3 1 2-16,-1-2-3 0,-2 0 12 0,-1 0-11 16,-5 0 0-16,2 0 1 0,-1-2-3 0,0 2 10 15,-2-1-4-15,-5 1 2 0,11-4-6 0,-8 1 4 16,3 1 1-16,0-3 2 0,0 2-9 0,-3-5 5 16,1 2 2-16,2-2-2 0,-1-4-1 0,-1-4 3 0,2 0-3 15,-6-2 2-15,4-6-3 0,-3-2-1 0,-1-2 1 16,-1 0 1-16,-3-5-2 0,0 1-2 15,-2-2 4-15,-3 2 4 0,0-1-5 0,-5 4-1 16,-1 2 4-16,-2 1 5 0,1 8 3 0,0 4 4 0,3-1 6 16,-3 7-1-16,-1 2 2 0,2 1-5 0,6 1-1 15,-4 1-6-15,4-2-1 0,4 5 0 0,5 0 2 16,0 0-4-16,0 0-1 0,0 0 3 0,14 9-3 16,3-5 4-16,11 0-6 0,5-2 2 0,-1 0 0 15,5-1-3-15,-1-1-1 0,18-3 2 0,-22 1-1 16,0 2 2-16,-2-4 3 0,-2-1-7 0,-1 2 4 15,-8 0 1-15,-1 1-1 0,-1 0-3 0,-4 1-1 16,-3 0-4-16,-1-2-1 0,-3 3 1 0,1 2 1 16,-1 0 5-16,-1 1-3 0,-1 4 4 0,1 3 0 15,1 2 9-15,0 3-3 0,-1 1 8 0,0 4-5 16,-1 6-1-16,-3-1 3 0,1 1 1 0,1 1-3 16,2 2-2-16,-1-3-2 0,1-1 2 0,-1 2-4 15,1 0 2-15,1 1-3 0,0 3 1 0,4-6-1 16,-1-1-4-16,-2-5 1 0,2-2-10 0,1 0-6 15,3-4-6-15,-5-4 3 0,2 0 1 0,-1-2-10 0,1-4 2 16,3-1-2-16,0-2 8 0,2-7 0 0,1 1-6 16,-3-7 4-16,-1 1 3 0,1-4 2 15,-2 0 7-15,1-10-2 0,-2-2-1 0,0-5 0 0,-1-1 3 16,-1-16-2-16,2 0 1 0,0-6 2 0,-2 0 0 16,1-5-2-16,0 1 1 0,1-24 2 0,-4 33 0 15,-6 1 6-15,4 4 0 0,-4 13-1 0,0 4 9 16,0 3 9-16,-1 7 5 0,-2 3 13 0,3 4-2 15,0 3-3-15,0 3-11 0,-1-1 0 0,-1 3-4 16,2 4 1-16,0 0 1 0,0 0 4 0,-7 19-8 16,6 0-1-16,-3 10 2 0,4 0 1 0,-5 3-2 15,2 2-3-15,2-1-6 0,1 4 4 0,0 9 0 16,-1 0-3-16,-2-12 10 0,2 2-9 0,-4-2-1 16,5-3-1-16,-2 0-6 0,4-2-2 0,-2-4-2 15,0 2 0-15,0-11-1 0,0-7-3 0,1 2-1 16,3-5 0-16,-3 2 6 0,2-5 0 0,-1-2 1 0,-2-1-3 15,13-7 3-15,0-3 1 0,1-4-1 0,0-2 3 16,4-5-3-16,-1 0 0 0,-3-1-2 0,4 1 3 16,-3 0 1-16,-1 6 1 0,-1-2 2 0,5 5-4 15,-7 1 0-15,4 2-2 0,-2 0-2 0,9 4 1 16,-12 2 4-16,8 2 0 0,-4 5 0 0,4 1-4 16,0 2 1-16,-3 2 2 0,8 6 1 0,-12 1 0 15,-4 4 1-15,-2-1 4 0,2 4-4 0,-4-3-2 16,-4 1 5-16,-6 3-1 0,-2-2 2 0,-3 1-8 15,-6-2 6-15,3 2-3 0,-4-2-3 0,-4-5 6 16,2 4 0-16,-2-2-3 0,-1-1 6 0,6-8-13 16,0 2 0-16,2-4-1 0,5 0 4 0,1 0-1 15,3-4 1-15,0 0-5 0,3 1 2 0,3-3 5 16,1-1 1-16,0 0-3 0,8 6-7 0,2-6 9 0,0 0-5 16,9-2 5-16,-6 1 2 0,11-2-3 0,-6 0 2 15,4 0 0-15,-3-1-6 0,10-1-3 0,0-1 2 16,-1-1 1-16,-1-2 0 0,-2-2-3 0,-4 4 5 15,4-4-4-15,2-6-1 0,-5 2 1 0,2-1 4 16,-1-2-2-16,2-3-1 0,0 1 0 0,-6-5-4 16,5-1 4-16,-1-2-3 0,-1-2-2 0,0 2-3 15,5-11 12-15,-8 10-10 0,-4 3 2 0,0 3 2 16,-7 5-2-16,-2 4 5 0,-2 5 2 16,0-3-4-16,-4 5-1 0,-4 2 5 0,-2 2-5 0,-6 5 3 15,-4 6 3-15,-1 1-1 0,-7 9 0 0,1 6 3 16,-4 3 1-16,0 14 1 0,4-1 0 0,5-7 0 15,2-2-3-15,6 4 2 0,-1 11 0 0,6-14-6 16,4 1-16-16,5 0-16 0,3-2-27 0,2-5-37 16,7-1-26-16,-1-1-29 0,2-12-8 0,4 3-12 15,5-3 9-15,2-5 18 0,5-3 15 0,4-5 12 0,0-4 12 16,0-7 9-16,-1 0 18 0,0-5 20 0,-3-3 7 16,7-13 18-16,-12 8 11 0,6-14 28 0,-3-2 18 15,-3-4 15-15,0-2 20 0,2-3 13 0,-8-4 18 16,2-1 6-16,-5-3 19 0,0 1 15 15,0 1 3-15,-6 4 9 0,-3 6 16 0,-1 10 20 0,-1 4 9 16,-2 6 13-16,-6 6 8 0,4 2 3 0,-3 3-2 16,2 4-11-16,-2 3-15 0,-1 2-21 0,0 2-18 15,3 1-9-15,-3 3-3 0,0 13-76 0,1 0-48 16,0 3 0-16,2 10 0 0,-6 0 0 0,6 6 0 16,-6 4 0-16,6 10 0 0,-3-1 0 0,-3 1 0 15,3 1 0-15,0-11 0 0,-1 13 0 0,2-1 0 16,-6-1 0-16,10 1 0 0,-2-14 0 0,1 12 0 15,-3-11 0-15,0-3 0 0,2 1 0 0,2 0 0 16,-1 0 0-16,2-5 0 0,6 1 0 0,2-3 0 16,0-2 0-16,6-5-224 0,6-12-183 0,2 7-65 15,1-6-55-15,3-5-70 0,-1-5-1391 0,-2-4 662 0,-4-9 442 16</inkml:trace>
  <inkml:trace contextRef="#ctx0" brushRef="#br0" timeOffset="29702.944">22193 8756 44 0,'-17'-5'474'16,"6"1"-31"-16,-1 1-53 0,6 1-38 0,1 1-35 16,5 1-30-16,0 0-12 0,0 0-16 0,20-5-23 15,1 3-26-15,9-3-20 0,3 2-16 0,7 1-16 16,11-3-26-16,4 0-58 0,-1-2-63 0,-13 5-65 16,10 1-58-16,-13 2-69 0,2 1-56 0,11 1-69 15,-18 1-740-15,0 4 348 0,-5 0 234 0</inkml:trace>
  <inkml:trace contextRef="#ctx0" brushRef="#br0" timeOffset="30764.186">8815 12214 133 0,'-5'-9'264'16,"1"1"-10"-16,-1-2-11 0,1 2-14 0,-2 0-8 15,0 1-11-15,1-2 4 0,1 5 1 0,0-4-2 16,-1 4 0-16,1 1-11 0,1-4 0 0,-3 1-5 16,2 0-9-16,-1 3-15 0,1-2-3 0,0 1-10 15,0 1-1-15,2 1 0 0,-3-1-14 0,5 3-10 16,-4-5-18-16,4 5-11 0,0 0-11 0,0 0-6 16,-9 15-3-16,9-5-7 0,-3 10-2 0,0 5-5 15,0 4-4-15,0 3 2 0,2 0-11 0,4 4-3 0,-2 10-4 16,5-10-5-16,2 8-4 0,-1-7-2 0,8 10-4 15,-4-15-7-15,3 1-3 0,3-1-2 16,2-1 1-16,0-2 1 0,3-3-7 0,1-3-3 0,0-2-1 16,4-3 5-16,-3-5-9 0,4 0-2 0,1-6 1 15,-8-3-2-15,2-3 0 0,5-5-2 0,-1-4-3 16,1-2 2-16,-3-3-1 0,-4-4 1 0,0-4-1 16,-5-6 0-16,1-3-1 0,-4-2 9 0,3-12-12 15,-7-1 2-15,-4 8 1 0,1-10 1 0,-8 12 9 16,1 1 3-16,-3 5 16 0,-1 3 27 0,-1 2 15 15,0 6 30-15,2 6 20 0,0 5 8 0,-2-4-6 16,1 6-16-16,1 2-7 0,1 5-7 0,3-2-9 16,-8 13-5-16,0 6-6 0,-1 7-1 0,4 6-6 15,1-3-8-15,4 3-9 0,3 4 2 0,1 14 6 16,1-4-15-16,0 3-7 0,2-3-4 0,1 2 0 16,1-1-8-16,-1-1 4 0,2 1-11 0,-5-12-11 15,3 13-21-15,-3-1-32 0,2 2-32 0,-3-13-37 16,-1-2-46-16,1 0-46 0,-2-4-53 0,2-8-43 15,-1-4-34-15,-2-5-23 0,2-2-12 0,-2-5-18 0,-1-4-48 16,0-2-1110-16,0 0 516 0,4-17 344 16</inkml:trace>
  <inkml:trace contextRef="#ctx0" brushRef="#br0" timeOffset="31614.914">9284 11926 136 0,'-9'-16'215'0,"0"0"-13"16,-1 1-1-16,1-2 1 0,-4 2-4 0,3-1 0 15,-5 3-11-15,2-2-9 0,-3 1-7 0,1 0-2 16,-1 0-4-16,-6-1-3 0,-1 3-5 0,0-3 5 15,-4 4-16-15,9 3 15 0,-9-3-7 0,3 1 1 16,-3 1-3-16,2-1-6 0,-2 3 3 0,-5 0-10 16,4 1 4-16,-4 2-17 0,0 1 17 0,3 0 8 15,-5 5-4-15,0 1-6 0,-1 1-11 0,2 1-5 16,-3 4-9-16,-3 2 1 0,-7 5-9 0,10-3 0 16,-13 7-5-16,18-3-1 0,-1 0 1 0,0 1-1 15,-8 11 0-15,9-7-3 0,2 0-9 0,-12 9 0 16,13-7 5-16,2 1-9 0,-11 8 0 0,11-8-3 15,1 4 1-15,-3-2 4 0,-4 10-2 0,0-1 5 16,0 2-15-16,4 6 1 0,3 1 8 0,-2-5-8 16,1 6-3-16,6-1 5 0,-1 0-8 0,2 0-7 15,0-2-7-15,5 4-11 0,1-3 9 0,2 0-1 16,4-7-3-16,0 9 11 0,3-2-15 0,0-9-7 16,3 16-23-16,-1-16 20 0,7 18-3 0,1-5-1 0,1 1-2 15,2 0 1-15,3-2-1 0,-1-1-20 0,2-1-11 16,4 0 0-16,-6-9 0 0,4 8 0 0,6-1 0 15,-3 3 0-15,-4-14 0 0,5 13 0 16,-1-13 0-16,7 9 0 0,0 1 0 0,3-4 0 0,-6-11 0 16,11 12 0-16,-1-1 0 0,1-3 0 0,4 6 0 15,1-9 0-15,1-2 0 0,4-1 0 0,6-2 0 16,-2-3 0-16,4-2 0 0,4-4 0 0,3-2 0 16,-2-3 0-16,4 3 0 0,1-9 0 0,3 0 0 15,0-3 0-15,28-4 0 0,-26-2 0 0,26-7 0 16,-1-1 0-16,-28-2 0 0,31-6 0 0,-5-3 0 15,-27 4 0-15,26-10 0 0,-28 8 0 0,-2-2 0 16,1-3 0-16,-3 2 0 0,-3-7 0 0,-4 3 0 16,0-3 0-16,-4-2 0 0,-1 0 0 0,0-1 0 15,-2-1 0-15,-1-5 0 0,2-7 0 0,-2 0 0 0,-4-3 0 16,-2-1 0-16,9-26 0 0,-15 25 0 16,6-26 0-16,-15 21 0 0,6-30 0 0,0 5 0 15,-12 22 0-15,0-28 0 0,-7 1 0 0,1 0 0 16,-9 0 0-16,-2 1 0 0,-8-1 0 0,-6 3 0 0,-6 2 0 15,-9 2 0-15,1 24 0 0,-17-24 0 16,-3 13 0-16,-8-2 0 0,-9 9 0 0,18 20 0 16,-26-8 0-16,16 21 0 0,-31-1 0 0,-4 12 0 0,2 6 0 15,1 9 0-15,-5 10 0 0,1 1 0 0,-1 8 0 16,4 1 0-16,2 4 0 0,9 4 0 0,21-8 0 16,2 1 0-16,0 1 0 0,8 0 0 0,5-1-9 15,12-4-194-15,6 0-52 0,2-2-53 0,8-2-41 16,8-2-37-16,5 0-70 0,6-2-83 0,0 1-1357 15,7-3 632-15,5 1 422 0</inkml:trace>
  <inkml:trace contextRef="#ctx0" brushRef="#br0" timeOffset="33131.199">12460 11757 172 0,'-25'-9'275'16,"-2"0"-4"-16,-2 5 1 0,1 3-7 0,-4 3 3 16,-4 1-12-16,1 6-6 0,0 7 1 0,-8 9-6 15,3 5 3-15,3 3-14 0,4 6-10 0,6 2-6 16,2 2-23-16,3 4-4 0,5 3-6 0,7-1-10 15,2 5-7-15,3 1-13 0,6-2-8 0,3 6-14 0,5-3-9 16,5-1 10-16,8-4-11 0,2-3-12 0,7-2-7 16,7-2-13-16,4-3-4 0,3-8-10 0,1-3-7 15,5-6-6-15,0-3-6 0,9-4-3 0,-2-7-8 16,4-2 1-16,2-6-5 0,3-4-6 0,-3-3 0 16,1-6-1-16,-1-2-5 0,-4-2-1 0,-4-4-7 15,-6-3-1-15,-17 3-2 0,-1-3 6 0,5-13-10 16,-13 9 1-16,-3-5-1 0,0-12-3 0,-4-1-1 15,-12 10 0-15,0-19-3 0,-6 2 3 0,-3 5-1 16,-1 10 0-16,-7 2 5 0,1 4-1 0,-7 6 10 16,0 0 1-16,-6 7 0 0,-2 5-1 0,-3 3 3 15,-4 6-6-15,-5 8-5 0,-1-3-2 0,-12 15 4 16,1 7-7-16,4 2-2 0,1 0 0 0,3 2 0 16,14-3-5-16,4-1 1 0,3 6-4 0,5 0-7 0,2-5-9 15,6 1-8-15,3 0-10 0,5 1-5 16,0-8-9-16,9 0-10 0,1-3 1 0,7-5-4 15,-1-1 9-15,6-9 5 0,7-1 12 0,2-3-2 16,-1-6 1-16,0-4 8 0,2-2 0 0,-2-4 2 0,-2 0 3 16,-2-2 4-16,1-4 0 0,-5 3 2 15,1 3 2-15,0-5 1 0,-1-1 11 0,-7 3 10 16,3 3 4-16,-8 6 11 0,1 2 1 0,-1 0-2 0,-4 5 1 16,0 1-3-16,-2-1-2 0,2 2-3 0,-3 3-4 15,-3 1 3-15,9 5 3 0,-5 1 3 0,0 3-7 16,0 1-1-16,0 8-1 0,1 2-3 0,2-2 1 15,-3 2-3-15,3-1 1 0,-1 0-1 0,7 4 2 16,-2 0-10-16,2-3-1 0,2 4-5 0,-2-10-10 16,5-1-3-16,0-4-6 0,-1 1-1 15,2-6-3-15,0-1-2 0,1-1 8 0,3-8 8 0,4 0-6 16,-4-6 1-16,0-5 4 0,3-2 1 0,-6-3 5 16,1-2 0-16,-4-4 1 0,1-2 2 0,-4 0 3 15,-1 2 0-15,1-3 4 0,-3 4 2 0,1 1 12 16,-7 8 9-16,-1-2 9 0,1 6 8 0,-1 2 10 15,-4 2-4-15,4 3 3 0,-3 2-5 0,-1-2-5 16,5 3-2-16,-5 1-8 0,0 3-4 0,0 0-1 0,0 12-1 16,2 0-4-16,0 4-1 0,-2 2-2 0,4 10-1 15,0 3-3-15,1-2 2 0,0 1-5 16,5 1-14-16,2-1-24 0,3-1-16 0,0-1-18 16,3-3-24-16,2 2-16 0,0-5-19 0,2-8-16 0,0 1-12 15,-1-8-1-15,-1 0 8 0,1-4 19 0,7-6 3 16,-6-1 13-16,3-9 11 0,-3-2 14 15,-1-4 2-15,-1-5 6 0,-5-2 13 0,3-5 8 0,-5-13 11 16,-2-2 11-16,-3-3 14 0,-4-1 8 0,-4-4 16 16,0 2 15-16,-4-5 7 0,-1 2 23 0,-1 1 28 15,-2 6 8-15,3 2 22 0,-1 12 8 16,0 5 15-16,1 4 14 0,-1 7 10 0,2 6 22 0,0 2-7 16,0 0-12-16,2 3-15 0,-1 2-15 0,1 3-15 15,2 2-7-15,0 0-10 0,-12 18-13 0,3-1-2 16,-1 8-10-16,1 3-6 0,-2 2-7 0,2 6-4 15,1-2-5-15,-2 0-9 0,2 0-3 0,-1 14-7 16,-1-13 4-16,1 0-7 0,0 12 0 0,1-12-3 16,2 2-5-16,1-6-2 0,2-5-3 0,2-8-5 15,-1-1-1-15,4-5 1 0,-2 1 1 0,4-6-9 16,-3-3 7-16,8 1 0 0,-4-7 3 0,8-4 1 16,5-7-1-16,5-7 3 0,3-2-5 0,-1-4 5 15,8-13 0-15,1 3-1 0,1-5 1 0,2-1 15 0,2 3-10 16,0-1 15-16,2 5-10 0,0 5 7 0,-9 10 13 15,-4 2 9-15,1 4-4 0,-8 5 2 16,-1 6 6-16,2 1 1 0,-3 5 4 0,-3 4 3 0,1 3 8 16,0 2-47-16,2 7-26 0,-1 1 0 0,-4 2 0 15,-2 1 0-15,0 5 0 0,-1-3 0 16,0 0 0-16,-1 2 0 0,2 0 0 0,-1 1 0 0,-2-2 0 16,4 1 0-16,-1 0 0 0,2-3 0 0,2-1 0 15,-2-4 0-15,3-5 0 0,7 2 0 0,-6-6 0 16,9-1 0-16,0-2 0 0,0-1-103 0,3-8-294 15,0-1-75-15,-1-2-87 0,-1-4-1661 0,4-1 740 16,-4-5 492-16</inkml:trace>
  <inkml:trace contextRef="#ctx0" brushRef="#br0" timeOffset="33681.035">16001 11530 104 0,'-2'-16'285'0,"-3"-1"6"0,1 7 22 0,2-1 16 15,-1 6 12-15,-1-2-9 0,3 0-16 0,1 3-28 16,0 2-24-16,0 2-17 0,0 0-7 0,0 0-10 16,-5 20-7-16,6-5-7 0,3 4-21 0,1 7-15 15,0 1-13-15,0 1-13 0,3 1-17 0,1 3-11 16,1 0-14-16,-1 2-13 0,0-1-7 0,1-1-10 16,1 2-5-16,-2 0-11 0,1-1-6 0,-4-1-4 15,2-2-10-15,3-1-9 0,-6-6-8 0,0-3-15 16,-3-4-12-16,0-6 4 0,2 2-4 0,-4-5 4 0,1-2 4 15,1-3 2-15,-2-2-5 0,0 0 2 16,0 0-5-16,-7-22 0 0,1 1 1 0,1-4-5 16,-5-7 7-16,-3-12 7 0,-1-2-6 0,-3-6 7 15,-1-3-1-15,-4-24 6 0,7 25 2 0,1-2 5 0,0-3 5 16,3 0 6-16,2 0 8 0,6 4 6 16,2 5 9-16,1 3 6 0,6 14 2 0,-1-2-3 0,2 6 1 15,3 3-6-15,3 4-4 0,2 1-4 0,4 4-9 16,3 0 0-16,1 2-2 0,1 5-3 0,3-2-3 15,-1 4-8-15,4 0-2 0,0 4-1 0,0 1-2 16,2 2-2-16,1 5-7 0,-2-1 2 0,-3 4-8 16,-1 4-28-16,-9 0-30 0,1 1-42 0,-6 2-62 15,6 7-64-15,-6 3-58 0,-8 2-51 0,-4 3-66 16,2 0-84-16,-12 2-1181 0,-4 1 554 0,-10 11 368 16</inkml:trace>
  <inkml:trace contextRef="#ctx0" brushRef="#br0" timeOffset="34079.837">16050 11689 441 0,'-11'-9'419'15,"3"0"-9"-15,-1 5-18 0,-1-4-19 16,6 2-28-16,3 3-38 0,-2-1-30 0,6-1-24 0,2 1-27 16,6-1-20-16,6-2-15 0,14 0-20 0,0 0-18 15,5 3-15-15,16-2-10 0,-12 3-17 0,13-1-9 16,-14 3-29-16,0 1-45 0,1 1-54 0,-5 1-52 16,1-2-58-16,-4 2-57 0,-4 5-58 0,-2-5-62 15,-7 2-936-15,-5 0 415 0,-3-4 278 0</inkml:trace>
  <inkml:trace contextRef="#ctx0" brushRef="#br0" timeOffset="35313.789">16572 11771 298 0,'-2'3'303'15,"0"3"-26"-15,2-1-18 0,0 0-12 0,1-1-16 0,3 3 1 16,0-1-1-16,2-1-10 0,6-1-13 0,0 2-4 15,6 1-8-15,0-3 0 0,1-1-21 16,-1 0-12-16,7-3-12 0,-5 0-30 0,-1 0 3 0,3-3-10 16,-2-3-9-16,1-1-9 0,6-4 0 0,-3 0-22 15,-1-5 2-15,-4-1-9 0,-2-7 2 0,-1 2 0 16,-3-4-2-16,0-6 7 0,-3-3 13 0,0-12 3 16,-3 12 6-16,-2-15 5 0,-3 1 4 0,-6 2 5 15,-2-3 11-15,0 4 11 0,-2 13 7 0,-1 0 16 16,-7-12 13-16,3 19 1 0,-1 1 14 0,1 1 15 15,0 10-3-15,4 2 3 0,0 3-10 0,4 1-18 16,-2 4-22-16,4 3-11 0,3 1-11 0,-12 15-14 16,9 2-16-16,-4 6-3 0,5 6-5 0,-3 1-46 0,3 3-42 15,4 4 0-15,4 12 0 0,-4 1 0 16,6 1 0-16,-3 1 0 0,3-2 0 0,2 1 0 16,-1-1 0-16,4 2 0 0,-7-2 0 0,8-5 0 0,0-11 0 15,-1-1 0-15,3 0 0 0,0-2 0 0,6-8 0 16,-5-4 0-16,0-6 0 0,0-4 0 0,3-4 0 15,2-3 0-15,1-6 0 0,0-5 0 0,4-3-39 16,-4-5 0-16,0-2 8 0,-3-5 2 0,5-7 7 16,-8 0-5-16,10-14 2 0,-6 2 9 0,-2 1-2 15,0-1 5-15,-6 12-1 0,-1 1 6 0,-1 4 7 16,-1-1 9-16,-2 12 9 0,-2 4 0 0,-2-1 11 16,1 2-9-16,-4 4 1 0,3 2-8 0,-2 1-3 15,-2 3-11-15,0 0 20 0,6 11-5 0,-3 1 6 16,-2 0-10-16,2 8 0 0,0-2-12 0,1 11 10 15,0 0-2-15,0-1 9 0,2-2-11 0,4 6 2 16,-1-6 2-16,0 5-6 0,3-6-22 0,0-1 2 0,0-8-3 16,3-1-2-16,-1-5 2 0,4 0 1 0,-6-6 0 15,2-3 5-15,-1 1 5 0,1-5-4 0,4-1 3 16,-1-7 1-16,0-2 2 0,5-6-5 16,-1-2 10-16,-3-3-4 0,0-2 0 0,-4-4 4 0,7-15-2 15,-11 16 9-15,-1-4-4 0,-4-2-2 0,-4-1 6 16,1-10-3-16,-4 12-3 0,-3 3 13 0,0 3 16 15,-5 0 3-15,1 11 5 0,-8-5 5 0,7 9-6 16,-4 3-1-16,-4 2 3 0,-4 4-10 0,-6 3-2 16,-1 5 1-16,-3 6-18 0,-1 5-6 0,1 2 0 15,-1 2 0-15,4 5 0 0,5 1 0 0,4 2 0 16,2 2 0-16,5 0 0 0,4 3 0 0,8 0 0 16,1-3 0-16,7 0 0 0,2-3-22 0,4-4-30 15,6-3-7-15,3-3-1 0,4-5-5 0,3-2 3 16,3-8 0-16,1-1 6 0,-1-8 3 0,3-2 6 15,-1-5 7-15,2-2 6 0,10-5-1 0,-14 2 4 16,-2-4 4-16,9-6 9 0,-10 8 3 0,-2-2 3 0,-1 4 7 16,-6-1 16-16,3 3 14 0,-6 4 15 0,-3 1 5 15,-5 6 3-15,0 0 1 0,-3 0-1 0,-1 5-8 16,0-2-5-16,-1 2 2 0,-4 2-4 0,0 0 20 16,10 6-13-16,-8 0-6 0,-1 4 0 0,0 0-1 15,0 7-4-15,-3 1 10 0,1 5-8 0,-2 4-8 16,0-1 5-16,-3-1-28 0,5 2 0 0,-3-3 0 15,4 2 0-15,0-8-29 0,1 0-29 0,1-2-9 16,2-2-5-16,0-3 2 0,0-5 3 0,0 1 3 16,3-3 15-16,0-3 2 0,5-1 2 0,-1-5 4 15,4-3 5-15,2-4 6 0,1-8 4 0,0 2 1 16,1-7 2-16,0-2 5 0,2-2 2 0,-2-2 7 16,1-1-1-16,0 2 4 0,0 5 16 0,-1-3 9 0,-2 7 4 15,-4 5 9-15,-1 3-4 0,-8 4 7 16,5 3 11-16,-5-1-22 0,5 6 3 0,-4-2-3 15,-5 3-3-15,14 7-8 0,-8 2 10 0,-2 1 1 0,3 1 0 16,-2 5 2-16,3 1-10 0,-1 2 6 0,5 2 8 16,-5 2-18-16,1 1 15 0,3 1-14 15,-2-9-4-15,10 6 0 0,-2-1-1 0,-3-7 5 0,0 0-2 16,4-5 2-16,-1-1-2 0,2-4-5 0,0 0 6 16,-6-3-2-16,0-2 8 0,-1-3-11 0,-3 0 5 15,5-5-5-15,-2 1 4 0,0-6-3 0,-4 0 2 16,-1-5 4-16,-3 1 1 0,-1-2-7 0,-4-6 3 15,0 0-5-15,-2-2 4 0,-3 0-3 0,-3 1-7 16,0-1 3-16,-4 2 1 0,-2-3-4 0,0 4 1 16,-2 4-9-16,-2 0-13 0,-3 1-25 0,3 3-24 15,2 5-43-15,-10-5-63 0,3 7-72 0,4 3-77 16,2 0-78-16,-4 2-79 0,-3-5-1606 0,5 3 696 16,1 2 464-16</inkml:trace>
  <inkml:trace contextRef="#ctx0" brushRef="#br0" timeOffset="35747.713">20003 11359 312 0,'-28'-6'401'0,"1"3"12"0,0-1 24 15,6 0 7-15,7 3 4 0,4 0-18 0,-1-2-30 16,4 2-44-16,3 1-33 0,4 0-24 0,0 0-24 0,20-1-15 16,0-2-17-16,17 1-8 0,3 1-22 0,18-2-17 15,2 2-9-15,3-2-16 0,4-1-13 0,25-2-10 16,-30 2-18-16,0 1-4 0,0 1-13 0,-2-3-6 16,-5 4-9-16,0-1-22 0,-18 2-2 0,-4-1 6 15,2 0-26-15,-7 1-22 0,-9-1-32 0,-6 1-46 16,0 0-54-16,-7 0-61 0,2 1-62 0,-3-1-57 15,-5 0-62-15,3 2-55 0,-3-2-80 0,0 0-1262 16,-11 3 581-16,5 0 386 0</inkml:trace>
  <inkml:trace contextRef="#ctx0" brushRef="#br0" timeOffset="36164.465">21150 11005 405 0,'4'-4'407'0,"0"0"-35"16,0 4-32-16,-4 0-1 0,5 6 5 0,-3-1-4 0,3 4-7 16,-1 6-15-16,1 3-7 0,-3 3-19 0,4 4-21 15,-3-2-14-15,4 2-19 0,-2 0-21 16,-1 2-16-16,3 0-20 0,-1 1-18 0,-2-2-13 0,1 2-7 16,-5-1-27-16,1 2-7 0,-1-5-10 0,-1 8-14 15,-3-6-6-15,0-1-7 0,-1-7-9 0,1-2-4 16,0-4-11-16,3-6-3 0,-3 0-3 0,1 1-5 15,3-5-4-15,0-2-5 0,0 0-2 0,0 0 0 16,-12-18-2-16,6-2-4 0,2-4 1 0,-1-6-2 16,-3 1-1-16,2-5-2 0,-1-14 0 0,5 0 6 15,-6-6-6-15,2-3 3 0,1-1-2 0,3-25 0 16,1 27 2-16,6-3 0 0,0-2 0 0,8 3 2 16,4 2-1-16,3 3-1 0,3 4 2 0,4 6 5 0,-9 16-6 15,5-1 0-15,1 4 1 0,2 3-2 0,0 2-2 16,4 5-2-16,-1 2-3 0,3 2-2 15,1 3-1-15,1 1 2 0,-1 5-3 0,0 2-6 0,0 3-7 16,-5 2-26-16,0 2-32 0,-1 7-37 0,-4-3-60 16,-5 0-79-16,-3 2-57 0,-4 2-56 15,-7 3-56-15,-3 7-67 0,-14 0-1196 0,-7 4 557 0,-15 10 370 16</inkml:trace>
  <inkml:trace contextRef="#ctx0" brushRef="#br0" timeOffset="36347.974">21123 11073 139 0,'-9'6'298'0,"3"-1"-31"0,2 0-21 0,2-1-24 16,3-1 4-16,3-1 0 0,5 0 2 0,3 0-4 16,11-2-11-16,9-2-13 0,4-1-15 0,4 2-17 15,16-6-10-15,0 2-20 0,8 2-2 0,-5-3-29 16,-3-2-14-16,0 2-21 0,-16 2-30 0,-3-2-47 16,-5 2-40-16,0 3-50 0,-4-3-53 0,-6 1-54 0,5-3-87 15,-8 2-647-15,-3 2 312 0,-2-3 208 16</inkml:trace>
  <inkml:trace contextRef="#ctx0" brushRef="#br0" timeOffset="37231.227">22008 10864 114 0,'6'-9'299'0,"-3"3"1"15,0 0 1-15,2-1-1 0,-1 5-5 0,-1-4-15 16,1 2-16-16,-2-1-10 0,1 4-9 0,3 0-17 16,-6 1-3-16,5-2-2 0,2 1-6 0,-7 1-3 15,0 0 3-15,15 5-1 0,-10 0-7 0,-1-2-14 16,6 5-11-16,-5-4-14 0,-1 2-6 0,1 0-3 15,-1 1 0-15,1-2-8 0,-1 0-12 0,-3 4-13 16,3-7-9-16,0 2-9 0,-3 2-6 0,2-3-10 16,-3-3-8-16,1 5-1 0,2-5 0 0,-3 0-4 15,1 4 2-15,-1-4 14 0,0 0 2 0,1 5 33 16,-1-5-17-16,0 0-20 0,0 0 0 0,0 0-9 16,-2-16-7-16,-1 9 0 0,2 3-14 0,-2-7 0 15,-2 6-10-15,1 2 2 0,3-4 4 0,-2 0-4 16,2 3-3-16,0-2-2 0,-3 5-5 0,4 1-4 15,0-6 7-15,0 6-47 0,-4-3-3 0,4 3 0 0,0-4 0 16,-1 0 0-16,1 4 0 0,0 0 0 0,-4-4 0 16,4 4 0-16,0 0 0 0,0 0 0 15,0 0 0-15,0 0 0 0,0 0 0 0,0 0 0 0,0 0 0 16,0 0 0-16,0 0 0 0,5 14 0 0,-2-7 0 16,-2-2 0-16,3 5 0 0,-3-2 0 0,0 1 0 15,3 2 0-15,-4 0 0 0,0 5 0 0,3-4 0 16,-2 5 0-16,-1 1 0 0,0 2 0 0,0-2 0 15,-4 7 0-15,0 2 0 0,3-2 0 0,-4-6 0 16,4 9 0-16,-3-3 0 0,1-1 0 0,2 2 0 16,-3-6 0-16,4 5 0 0,-1-6 0 0,2 0 0 15,-1-1 0-15,0 10 0 0,3-11 0 0,-3-2 0 16,0 2 0-16,-3-5 0 0,3 1 0 0,0-4 0 0,0 0 0 16,0-2 0-16,0-2 0 0,0 0 0 15,0 0 0-15,0-1 0 0,0-4 0 0,0 0 0 16,0 0 0-16,-17-6 0 0,11-2 0 0,1-2 0 0,1-5 0 15,-3-1 0-15,3-3 0 0,-4-7 0 0,3-3 0 16,1-3 0-16,-1-1 0 0,1-15 0 16,3-4 0-16,0 0 0 0,2-1 0 0,0 0 0 0,2-7 0 15,3 4 0-15,3-2 0 0,1 8 0 0,3 0 0 16,-2 16 0-16,1 2 0 0,2 2 0 0,3 4 0 16,-4 2 0-16,-1 8 0 0,3-5 0 0,0 8 0 15,0 0 0-15,0 1 0 0,1 3 0 0,0 1 0 16,-1 3 0-16,-3 0 0 0,0 3 0 0,1-1 0 15,-1 1 0-15,-3 2 0 0,3 1 0 0,-6-1 0 0,4 1 0 16,-2 2 0-16,-3-1 0 0,3 3 0 0,-4 1 0 16,-2-1 0-16,-2 6 0 0,-2 0 0 15,-6 4 0-15,-2 3 0 0,-11 5 0 0,0 0 0 0,-4 3 0 16,-11 9 0-16,-1-1 0 0,1 2 0 0,-3 1 0 16,-2 1 0-16,9 1 0 0,2 2 0 15,-1 2 0-15,12-12 0 0,-3 12 0 0,9-11 0 0,4 1 0 16,3 1 0-16,1 0 0 0,4-3 0 0,1-2 0 15,5 2 0-15,2-2 0 0,4-1 0 0,4-2 0 16,1-3 0-16,6 0 0 0,-1-4 0 0,6 3 0 16,1-6 0-16,2-3 0 0,5-1 0 0,2-3 0 15,2-3 0-15,16-3 0 0,-18-2 0 0,17-2 0 16,-4-4 0-16,1-2 0 0,0 1 0 0,-14-1 0 16,0-5 0-16,-2-1 0 0,-2-3 0 0,14-3 0 15,-20 4 0-15,-4-5 0 0,-1 2-131 0,2-3-292 16,-5-2-53-16,-2 0-40 0,-1-6-50 0,-5 1-1461 0,0-2 675 15,-1-3 452-15</inkml:trace>
  <inkml:trace contextRef="#ctx0" brushRef="#br0" timeOffset="37647.115">22962 10717 72 0,'3'-10'267'0,"0"-1"9"16,1 1-11-16,0 5-26 0,-3 0-13 0,3 3 11 16,-4 2 10-16,0 0 19 0,13 9 29 0,-5-3 1 15,-2 6 14-15,3 4 2 0,0-3-2 0,0 13-1 16,-1 2-7-16,1-1-5 0,-1 2 0 0,1-1-11 15,-2 1-19-15,-1 3-12 0,3-1-3 0,-4-2-14 16,-1-1-20-16,1-1-4 0,-2 2-27 0,-1-2-20 16,-3-2-10-16,1-5-19 0,-1-1-5 0,0 0-12 15,-3 7-13-15,-3-9-10 0,0 3-6 0,-5-4-5 16,3-1-13-16,0 0-7 0,-1-6-7 0,1-2-2 16,3-1-2-16,-2-2-21 0,-3-1-35 0,4-5 0 15,-2 1 0-15,-1-7 0 0,-2-4 0 0,0-2 0 16,-4-7 0-16,6-4 0 0,-4-4 0 0,4-6 0 0,-3-12 0 15,4-2 0-15,1-1 0 0,5-4 0 16,1-3 0-16,4-4 0 0,7-21 0 0,1 26 0 16,8 0 0-16,7 1 0 0,6 6 0 0,-2 1 0 0,3 9 0 15,0 1 0-15,-6 12 0 0,0 1 0 0,1 4 0 16,0 4 0-16,4 1 0 0,-3 5 0 0,3 1 0 16,-2 4 0-16,3 1 0 0,-1 2 0 0,-1 0 0 15,5 5 0-15,-7-1 0 0,8 3 0 0,-6 4 0 16,0-2 0-16,-5 4 0 0,2 2 0 0,-12-2 0 15,2 2 0-15,-3 0-93 0,-5 2-144 0,-2 1-67 16,-1 2-49-16,-5 3-57 0,-6-1-52 0,-4 5-64 16,-4 2-1410-16,-6-1 646 0,-4-2 430 0</inkml:trace>
  <inkml:trace contextRef="#ctx0" brushRef="#br0" timeOffset="37830.146">23101 10845 104 0,'-24'15'333'0,"6"-4"-10"0,2-2-25 0,3 4-21 16,0-1-17-16,7 0 1 0,2-3 6 0,1 0 20 0,7 2 16 15,4-2 13-15,6 1-5 0,4-1-5 16,10 2-11-16,4-3-10 0,2-2-14 0,21 0 2 16,0 0-29-16,1-6-22 0,3 0-21 0,1-1-17 0,-5-2-21 15,-5 1-18-15,1 0-13 0,-14-2-38 0,-1 2-49 16,0 1-71-16,-2-1-92 0,-3-3-94 0,-11 1-101 16,2 0-114-16,-3-2-1275 0,-2-2 568 0,-2-2 378 15</inkml:trace>
  <inkml:trace contextRef="#ctx0" brushRef="#br0" timeOffset="39814.043">25151 11214 346 0,'-4'-4'382'0,"-1"2"-12"0,5-5-15 15,0 3-29-15,5-6-18 0,3 2-15 0,-2-3-20 0,7-2-16 16,4 1-18-16,6-5-16 0,-3-2-13 0,3 2-10 16,1-2-10-16,1-2-9 0,0-1-1 0,2-3-4 15,4-1-6-15,6-5 4 0,-3-5 1 0,-8 8-4 16,4-11-2-16,-4-2-6 0,-7 8-7 0,0-9-5 16,-3-2-3-16,-6 12-5 0,-5-1 0 0,-1 0-7 15,-4-1-8-15,0 5 1 0,-5 0-14 0,-3 5-5 0,2 6-2 16,-1 4-16-16,2 2-5 0,4 1-14 15,-2 7-14-15,2-3 0 0,-4 5-13 0,5 2-7 16,0 0-5-16,0 12-3 0,5 0 5 0,-1 7-11 0,1 5 1 16,-1 5 2-16,2 2-9 0,3 3 4 15,0 11-7-15,-4-9-6 0,3 10 4 0,-3-10-10 16,1-2 7-16,1-3-4 0,-2 1-3 0,-1-1 8 0,-2-1-7 16,-3-1 2-16,-3-5-4 0,2-5-2 0,-3 0 1 15,-9 2 4-15,-3-2-1 0,-2-3 5 0,-8 1-5 16,1-2 3-16,1-1-8 0,-3-1 6 0,-2-2-1 15,-2-1 1-15,0-2-3 0,-1 0 1 0,-3 0-3 16,5 0 1-16,-1-3-8 0,2 1-15 0,2-3-15 16,10 2-28-16,-1-2-34 0,2 1-39 0,3-3-55 15,5 1-65-15,2 0-55 0,-1-1-56 0,4 3-44 16,2-3-49-16,2-1-1363 0,0 0 608 0,16-4 406 16</inkml:trace>
  <inkml:trace contextRef="#ctx0" brushRef="#br0" timeOffset="40246.968">26318 10664 261 0,'11'-4'389'0,"-1"1"-51"16,-1 3-33-16,-3 3-5 0,-1-3 8 0,3 8 6 16,-2-4 7-16,-1 6-5 0,1 1-5 0,-1 6-10 0,-1 2-16 15,0-1-14-15,-3 9-18 0,-1 0-24 0,0 1-20 16,0 1-15-16,-2 2-15 0,-3-3-17 0,-2 1-18 15,-1 1-10-15,-3 0-13 0,-2-1-10 0,0 3-14 16,-2-2-9-16,0-5-9 0,-6 0-9 0,2-3-6 16,-3-4-7-16,6-5-9 0,-1 1 1 0,-1-6-11 15,5-1-1-15,1-6-5 0,0-1 0 0,0-4-7 16,-3-5-3-16,3-4 2 0,1-2-7 0,-3-10 0 16,-4 0-4-16,4-7 2 0,-5-14 0 0,9-2-4 15,-3-5-2-15,8-1-3 0,1-6 1 0,9-19 2 16,7 22-3-16,3 4-1 0,6 0 3 0,1 7 0 15,3 4 2-15,-5 15 0 0,3 2-1 0,-3 5-5 16,1 4 5-16,-2 6-1 0,2 2-3 0,-2 6 2 0,0 4-1 16,0 1 0-16,-1 6 5 0,-5 4 2 15,1 2-1-15,2 7 2 0,-9-4 1 0,1-1 1 16,-2 9 4-16,-3 3-3 0,-5-3 2 0,-3 0-2 0,0 3-1 16,-1 0-1-16,-3-5-3 0,0 5-2 0,-1-7 2 15,0 3 1-15,-2-3-23 0,3-4-30 0,-9 2-49 16,7-6-57-16,-1 1-88 0,-1-2-72 0,-3-2-76 15,0 1-109-15,-3-4-1267 0,0-1 586 0,-8-1 390 16</inkml:trace>
  <inkml:trace contextRef="#ctx0" brushRef="#br0" timeOffset="41351.91">9762 15032 203 0,'0'-12'296'0,"-1"1"-15"0,-3 2-2 16,3 0-2-16,-2 2 1 0,2 2 0 0,-3-2-1 16,-1 2-10-16,1 3-3 0,-1-1-10 0,-4 3-16 15,0 3-10-15,-2 2-13 0,-1 4-11 0,-8 3-11 16,-1 6-13-16,-3 0-14 0,5 6-3 0,-6-2-15 16,3 2-13-16,0 0-12 0,1-1-16 0,3-1-3 15,-1 5-12-15,9-1-9 0,-3-2-7 0,1 0-7 16,3 0-12-16,2-6-2 0,4 2-4 0,2-2-6 15,2-3-6-15,3 3-7 0,2-3 0 16,-1-2 1-16,9-1-6 0,-2 1-3 0,8-3 0 0,4 2-2 16,3-5-10-16,4-1 9 0,2-4 18 0,0 1 4 15,3-1-7-15,-2-2-2 0,-1 0-5 0,1 0-4 16,-5 0 0-16,-6 0-3 0,-2 0-2 0,-4 1-6 16,-2 0 1-16,-3 2-1 0,-2-2-1 0,-2 1-1 15,1 2 0-15,-4 1 4 0,0-3 4 0,0 4 6 16,-2 4 9-16,1 0-6 0,-7 2-1 0,2 4 15 15,-5 1 1-15,-1 0-2 0,-6 6-2 0,1-2-4 16,-4 3 1-16,-2 3-5 0,-1-2-6 0,-3 2 0 16,-1-2-5-16,-1 1 2 0,-1-1-5 0,-1-1 2 15,4-3-7-15,-1 0 2 0,3-4-5 0,4-2-17 16,1-4-14-16,4-3-19 0,-2 2-21 0,4-4-28 16,3-2-46-16,-2 1-45 0,-1-3-50 0,0-3-48 15,4-2-33-15,-3-4-43 0,1-3-35 0,-1-5-50 16,3-4-1018-16,-3-10 485 0,4-5 324 0</inkml:trace>
  <inkml:trace contextRef="#ctx0" brushRef="#br0" timeOffset="41982.317">9555 15262 180 0,'0'-12'264'16,"0"2"-14"-16,3 2-18 0,-2 1-18 0,0 1-12 16,1 3-8-16,0-1 1 0,2 0-1 0,2 0 18 15,3 2-14-15,1-1 6 0,1 2-4 0,4 0-17 16,2-3-17-16,3 1-5 0,0 0-7 0,9-4-5 15,-9 2-8-15,11-2-5 0,-4-2-9 0,1-2 8 16,-1 1-16-16,-8-2-8 0,3-2-5 0,3-3-12 16,-10 5-7-16,7-6-5 0,-3-3-5 0,-6 4-1 15,0-5-6-15,-7 3-5 0,1-5-3 0,-5 4-1 16,2-6-4-16,-8 8-3 0,-1-11-2 0,-8 1-9 16,-1 1-5-16,-4 0-3 0,-6 1-4 0,-3-1-5 15,-11-7 0-15,-2 2-4 0,-6 7-3 0,0 1-2 16,-6 9-1-16,13 6 1 0,-13-2-2 0,1 8 0 15,-3 3 1-15,4 6 4 0,-3 4 6 0,2 5 1 16,-2 7 2-16,2 6-4 0,3 0 7 0,4 5 3 16,-2 5-7-16,5 2 5 0,3 7 4 0,2 4-6 15,3 2 8-15,-8 18-13 0,14-18 11 0,4 4 1 0,0 26-1 16,1 1 2-16,11-23-3 0,0 23 0 16,3-2-3-16,4-1-6 0,9-24-4 0,3 4 2 15,3-4-3-15,-1 4 1 0,3-2-3 0,5-1-2 16,1-4-3-16,3 1 1 0,4-5-4 0,3-1 2 15,0-5 1-15,7-3-5 0,8-4-4 0,-1-3 2 16,11-4 3-16,-1-6-1 0,6-3-29 0,4-6 2 16,2-7 3-16,28-9 4 0,-26-1-4 0,26-11 4 15,-1-9 0-15,0-8 2 0,-4-8 3 0,7-3 3 16,-7-12-3-16,-4 2 5 0,-1-2-2 0,-10 1 2 16,-4-3 0-16,-6-3 2 0,-19 16 0 0,-6-4-3 15,14-27 3-15,-23 21-2 0,6-26 2 0,-16 23 1 16,0-30-2-16,-8 5 6 0,-9 20 0 0,-8 2-2 15,-15-26 0-15,-5 5 1 0,0 24-2 0,-23-23-2 16,-6 6-1-16,-5 7-2 0,9 28 2 0,-24-14 2 16,17 23 0-16,-29-11-8 0,0 19 9 0,26 11-1 15,-3 9-3-15,0 10 3 0,1-1-4 0,0 6 2 16,5 5-1-16,3 4-4 0,4-5-1 0,14-2-11 16,5 2-22-16,4-3-29 0,5 4-30 0,8-5-68 15,3 1-40-15,4 0-41 0,3 0-40 0,5 2-55 16,4-2-65-16,0-4-1124 0,5 3 510 0,6-3 340 15</inkml:trace>
  <inkml:trace contextRef="#ctx0" brushRef="#br0" timeOffset="43531.018">12640 14667 278 0,'-3'-5'366'0,"2"0"-16"0,0-1-24 15,-1 2-9-15,0 2-14 0,2 2-19 0,-4-3-28 16,4 3 0-16,0 0-6 0,3 17-5 0,-2 0-17 15,0 2-13-15,0 9-18 0,7 3 0 0,0 5-19 16,-1 11-10-16,2-1-18 0,3 0-6 0,-2-1-7 16,-2-11-9-16,2 12-11 0,-2 0-9 0,3 2-6 15,-4-1-12-15,0-9-11 0,2 8-8 0,-5-11-8 16,1 13-4-16,-1-10 25 0,0-4-10 0,-2-3-9 16,-1 2-6-16,2-1-1 0,-3-12-10 0,0-3-2 0,0-5-6 15,0-3 4-15,0-2-4 0,1-2-1 0,-2-4-8 16,1-1-2-16,0 0-3 0,-4-25-5 15,2 6 1-15,-1-12-10 0,-1-4-5 0,2-15 12 16,-8-1-5-16,3-5 1 0,2 1-2 0,-3-29-1 0,1 4-5 16,4-5 2-16,-3 2-1 0,4-2 0 0,2 24 1 15,4-25-6-15,0 30 9 0,3 4 4 0,-4 2-1 16,5 15 5-16,1 4 4 0,-3 2 0 16,6 4-3-16,-1 8-4 0,-3 2 3 0,1 7-6 15,4-1-9-15,2 5 10 0,-1 3 1 0,4 2 1 0,4 4 1 16,5 9-1-16,1 3-1 0,-2 10 0 15,-1 0-1-15,9 13 0 0,-4 10 2 0,-7-3 1 0,-2-1-2 16,-4 2-12-16,-3 4 7 0,-5 0 2 0,-1-3-5 16,-6 2 2-16,-2-5-1 0,-4-10-4 15,-2 0 1-15,-3-1-1 0,1-5-1 0,-2-3-1 0,0-1 3 16,4-12 3-16,-1-3-1 0,-2-2-3 0,6-5 2 16,-3 0-1-16,0-4 0 0,6 0 0 15,-9-7 0-15,0-4-2 0,7-6-6 0,-5-10 4 16,7-3-2-16,0-6 1 0,4-12 1 0,5-4 1 0,4 0-3 15,1-3 0-15,2 3 3 0,2 1 0 0,5 4-2 16,-1 4-2-16,-3 14 12 0,-1 6-3 0,2-2-1 16,2 4 7-16,-8 6-3 0,4 5 0 15,-1 0 1-15,1 2-1 0,0 6 2 0,-4 2 5 16,5 5 3-16,-1 3 0 0,3 9-1 0,1 4 8 0,0 1-14 16,-6 5 14-16,1 2-3 0,-3 1-18 0,0 3 13 15,3 13-1-15,-8 0-3 0,-3 0-3 0,-5 0-1 16,3 3-3-16,-1-14-14 0,2 12-18 0,-4-11-31 15,3 10-30-15,-3-10-46 0,-1-2-50 0,3-1-51 16,-3-1-88-16,4-5-66 0,-2-3-31 0,3-6-23 16,3-7-32-16,-6-6-1094 0,4-4 521 0,0-2 348 15</inkml:trace>
  <inkml:trace contextRef="#ctx0" brushRef="#br0" timeOffset="44997.955">13781 14877 3 0,'5'-29'287'0,"0"11"7"0,-5 3 8 0,0 3 5 15,2 2-9-15,-2 4-27 0,1-1-18 0,-1 6-22 16,0 1 4-16,0 0 1 0,0 0 11 0,7 18-2 16,-3-3-19-16,-1 5-15 0,-2 5-11 0,4 4-21 15,-1-3-15-15,1 3-11 0,-4 0-16 0,4-2-13 16,0 2-9-16,3 2-13 0,-4-5-10 0,4 0-11 16,-2-2-7-16,2 1-9 0,-3-7-7 0,0 0-1 15,3-1-12-15,-1-2-7 0,0-4-7 0,-1-3-9 16,4-5-5-16,2-1-11 0,1-4 5 0,-2-3 3 15,5-5-5-15,0-3-2 0,1-5 2 0,-1-5-1 16,-2-3-2-16,0-2-2 0,-2-5 4 0,3-13-3 16,-2 0 2-16,-4-4-1 0,0 0-6 0,-4 0 1 15,-1 0 3-15,0 4 2 0,-3 12 2 0,-2 3 10 16,-2 1 18-16,-1 4 8 0,-1 6 5 0,-1 3 3 16,-3 4 0-16,-3-2 3 0,2 5-4 0,-3 7-3 15,0-1-3-15,-4 3-2 0,1 3-11 0,-2 1 5 16,3 6-7-16,1 0-2 0,0 4-1 15,5 1-2-15,4 0-5 0,1 5-4 0,4-1-1 16,5 0-2-16,4-1 0 0,8 5-4 0,6 0-1 0,1-4-2 16,8-5-10-16,2 0-7 0,2-4-17 0,19-1-9 15,-2-2-8-15,4-2-8 0,1-5 0 0,0-4-10 16,1 1-7-16,1-4-1 0,2-1-3 0,-8 1-6 16,-3-4 0-16,-15 5 2 0,-1-4 1 0,-3-2 10 15,-1-2 11-15,-3 2-3 0,-5 0 8 0,-7-1 17 16,-1 0-5-16,4-6 5 0,-9 5 16 0,-4 0 2 15,-1-2 7-15,-5 0 15 0,1 1 11 0,-1 0 8 16,-5 4 15-16,1 0 14 0,-2 0 14 0,-1 5 6 16,0-1-2-16,-5 4-2 0,-1 1-4 0,-8 3-4 15,-6 3 2-15,-5 6-3 0,-3 3 0 0,-9 13-4 16,10-4-1-16,-12 7-5 0,7 5-1 0,14-8-2 16,2 3-14-16,1 1 6 0,0 3-6 0,12 0-3 15,1 1-3-15,8-2-3 0,1 0-3 0,5-3-3 16,4 0-3-16,1 0-8 0,5-5-10 0,2-2-11 15,5-3-18-15,2-1-15 0,-5-7-8 0,7-1-8 16,-5-3-5-16,1-6 1 0,7-3 6 0,0-7 8 16,-5-3 0-16,2-3 11 0,-3-3 2 0,-3-3 10 15,-3-2 2-15,-1-5 0 0,-3-2 6 0,-4-1 9 16,1-4 4-16,-1-12 8 0,0-5 8 0,-4-1 15 16,-6 3 8-16,1-5 0 0,-4 1 9 0,-5 1 3 15,0-1 12-15,-2 1 2 0,-3 4 12 0,-2 5 17 16,3 15 22-16,0 1 11 0,1 4 15 0,2 8 14 15,0 3 4-15,2 4-15 0,3-1 3 0,2 5-10 16,-1 3-18-16,4 3-11 0,0 0-12 0,-7 20-9 16,3 3-8-16,4 7 1 0,1 4-10 0,3 0-3 15,1 15-5-15,3 1-7 0,1 1-2 0,3 0-2 16,1 0-2-16,0 0-8 0,2 0-8 0,2-1 5 16,-2-4-7-16,3-2-7 0,1-1-1 0,-1-13-6 15,1-2-14-15,-2-2-20 0,5-3-5 0,1-2-5 16,1-8-18-16,3-4-5 0,1-4-7 0,0-7 1 15,4-3-2-15,-4-5 3 0,7-4 2 0,-5-1 5 16,0-4-1-16,-1-5 6 0,-1 2 9 0,-1-5 1 16,2-11 5-16,-2 0 6 0,-7 6 5 0,-1 0 1 0,0-13 3 15,-6 13 5-15,-1-1 1 0,-3 7 3 16,0-3 5-16,-5 3 15 0,-1 7 3 0,-1 3 14 16,-2 4 9-16,0 0 12 0,0 4-4 0,-2 0 1 15,0 3 0-15,2 5-14 0,0 0-2 0,0 0 1 16,-19 14 4-16,9 0-8 0,2 4-5 0,-2 4 2 0,-3 5 0 15,3 1-4-15,4 3 4 0,-1 3-9 16,1 0-5-16,2 0 0 0,4-1-6 0,0-1 10 16,3 0-9-16,1-2-15 0,3-3-6 0,2-3-12 15,-1-6-10-15,1-3-4 0,1 1-9 0,3-7-11 16,3 0 21-16,2-6-5 0,1-3 14 0,3-3-2 16,-3-3 5-16,0-3 9 0,7-5-1 0,-3-5 0 0,-4-3 6 15,0 0-7-15,-2-6 12 0,-1-2 4 0,0-1 5 16,2-13 3-16,-8 10 11 0,1-12-7 15,-3-1 3-15,2 0 2 0,0-1 4 0,-6-1-1 16,3 3 2-16,-7 10 8 0,0-12-4 0,-7 1 3 0,2 12 12 16,-4 1 5-16,3-1-7 0,-6 1 9 0,1 4-1 15,-2 2-5-15,0 4 20 0,-5 2 13 0,7 8 4 16,-3 2-1-16,1 1-5 0,0 9-5 16,1 0-8-16,-5 6-1 0,-1 7 2 0,-4 11-5 0,2 2-19 15,3 7-29-15,-4 13 0 0,5 6 0 0,5-4 0 16,6 0 0-16,3 0 0 0,6 2 0 15,0-14 0-15,10 12 0 0,0-4 0 0,4 4 0 0,1 0 0 16,0-17 0-16,2 0 0 0,-2 3 0 16,3-4 0-16,-1-4 0 0,2-2 0 0,1-6 0 0,0-3 0 15,3-4 0-15,-6-6 0 0,7-3 0 0,6-4 0 16,-4-4 0-16,1-5 0 0,2-3 0 0,0-1 0 16,12-11 0-16,0 1 0 0,-6 0 0 15,3-3 0-15,-2-1 0 0,1 2 0 0,1 1 0 0,4 4 0 16,-11 6 0-16,-1 3 0 0,2 4 0 0,-3 0 0 15,-1 2 0-15,-1 5 0 0,-2 3 0 0,-2 2 0 16,-8 2 0-16,0 1 0 0,-1 2 0 16,0 2 0-16,-5 4 0 0,1 1 0 0,-2 0 0 0,-5 1 0 15,0 3 0-15,-6 0 0 0,-1 0 0 0,-3 4 0 16,-2 4 0-16,-2-7 0 0,-5 9 0 0,-6-3 0 16,2 0 0-16,-5-2 0 0,0 2 0 0,-3-2 0 15,-1-1 0-15,-1-1 0 0,-1 0 0 0,1-3 0 16,-5-1 0-16,4-1 0 0,0-2-115 0,3-4-182 15,5-1-88-15,0-3-73 0,1-1-97 0,-4-2-1572 16,12-4 709-16,-8-2 472 0</inkml:trace>
  <inkml:trace contextRef="#ctx0" brushRef="#br0" timeOffset="48080.96">18313 14671 104 0,'-5'1'302'0,"0"2"-15"16,-1-2 2-16,6-1 0 0,0 0-25 0,0 0-23 15,-7-10-24-15,9 2-23 0,3-5-18 0,1-2-8 16,3-2-10-16,5-5-11 0,-4 4-4 0,8-3-7 15,-6-5-15-15,1 0-7 0,-1 0 2 0,1-3-7 0,-3-1 17 16,-5-2-12-16,3-4-4 0,-3-12 1 16,-2 1-4-16,-6-4-12 0,3 1 0 0,-5 0-5 15,1 1 6-15,0 15 8 0,2 3 13 0,-6 2 3 0,3 2 6 16,5 13 6-16,-4 1 1 0,3 5-15 0,1-4-16 16,0 8-12-16,4-3-7 0,1 6-10 0,6 7-7 15,6 0-6-15,10 10-3 0,1 2-8 0,4 5-7 16,13 9 1-16,-2 2-7 0,3 1-1 0,-2 4-7 15,-3-1-2-15,2-1-2 0,-3-1-7 0,-1 1-5 16,-13-11-7-16,4 14-11 0,-9-11-11 0,-7-1-3 16,-4 2-8-16,-5-5-3 0,-4 2 1 0,-4-3 0 15,-4-4 3-15,-5 2 7 0,-1-8-2 0,-5-2 1 16,-9-2 6-16,8-3 2 0,1 0 2 0,-4-3 0 16,0-4 4-16,-6 1 2 0,7-2 7 0,-7 1 4 15,6-2 1-15,3 1-2 0,-3-4 9 0,3 4-8 16,2-3-1-16,3 2-1 0,5-1-1 0,0 3-3 15,1 0-2-15,8 0-2 0,-5 3 3 0,5-3-1 16,0 0-2-16,0 0-7 0,23 2-2 0,-9-2-3 16,8 0-8-16,1-2-3 0,8-1-6 0,1 0-2 15,1-5 1-15,4-3 3 0,-3-2 4 0,2 0 4 16,9-9 2-16,-14 1 3 0,8-7 4 0,-14 1 2 16,0-1-2-16,-6-4 2 0,3-14 4 0,-3-2 5 15,-5-4 0-15,-1 0 7 0,-1-3 9 0,-4-1 7 16,-2 3 5-16,-4 2 21 0,-1 5 10 0,-1 12 17 15,-1 5 8-15,-1 2 18 0,0 10 15 0,-2 0 16 16,1 3 0-16,0 3-3 0,-2 2-15 0,4 2-10 16,-2 2-8-16,3 5-16 0,0 0-4 0,-6 17-1 15,2 2-12-15,0 11 1 0,0 5-8 0,3 13-3 16,-4 2-6-16,9 3-6 0,-3 1 2 0,0 3-8 16,3 1-1-16,0-1-5 0,1-2-8 0,5-2 4 15,0 0-2-15,3-5-15 0,1 3-16 0,-2-16-16 16,-1-2-18-16,5-2-15 0,0 0-21 0,3-8-12 0,-1-2-16 15,-5-8-6-15,5-2-1 0,-4-5-11 0,5-2-9 16,-2-6 0-16,3-2 6 0,1-4 4 0,4-7 16 16,2-4 8-16,-4-2 12 0,4-3 1 15,-4-1 14-15,-4-4 5 0,-1-2 9 0,1-1 8 16,-5 0 5-16,0-2 3 0,-4 0 6 0,0 4 5 0,-5 0-2 16,1 1 9-16,-5 10 4 0,-2 2 0 0,0 0 5 15,-3 6 3-15,-1 2-10 0,0 2 6 16,-2 3-2-16,-1 1 1 0,0 3-4 0,-3 0-27 0,-1 1-18 15,-1 3-15-15,1 1-12 0,-3 4-13 0,2 2-4 16,-1 0-11-16,1 4-6 0,3 1-12 0,0-1-9 16,0 0 0-16,3 1-13 0,0 2 0 0,2-3 3 15,2-2 2-15,2-1 3 0,0-2 15 0,3 2 13 16,1-3 12-16,1-1 15 0,0 0 9 0,4-3 6 16,1-1 12-16,0 3 7 0,1-3 9 0,-2-1 4 15,2 3 11-15,-1-4 6 0,0 0 8 0,3 0 12 16,-2-1 5-16,0 1 6 0,2-1 7 0,0-1 14 15,0-1-2-15,-1-1 3 0,-1 0 5 0,3-2 4 16,1-3 5-16,-2 3 0 0,4-6 11 0,-3 1 0 16,2-3 9-16,-2-1 3 0,0-1 7 0,1-2 3 15,-1-6 8-15,2-3 6 0,-3-4 1 0,0-1 6 16,-2-2 10-16,-3-3 9 0,1-11 4 0,-2 0 4 16,-2-4 5-16,-1-2 2 0,-2 4 3 0,-2-5 4 15,-1 3 5-15,-2 5 9 0,2 9 9 0,-3 3 18 16,0 3 14-16,-2 4 1 0,4 4 11 0,-4 5 7 15,4 7 3-15,1-2-9 0,-3 4-22 0,4 4-22 16,-1 2-17-16,2 2-8 0,-5 14-14 0,0 6-6 16,3 6-6-16,-1 6-11 0,2 14-8 0,1 4-5 15,4 3-3-15,1 1-12 0,1 1-6 0,3 2-5 16,-1 0-2-16,-1-1-10 0,1-1 1 0,3-3-6 16,1-4-7-16,-2 0-5 0,3-17-15 0,-3-1-15 15,4-4-7-15,-1 0-11 0,2-5-7 0,-2-7 4 16,5-2 0-16,-1-7-3 0,3-1 4 0,-2-4 2 15,4-4 5-15,5-4 3 0,-2-4 3 0,-1-3 0 0,0-4 0 16,-3-5 4-16,2-1 2 0,-5-2 4 16,0-5-3-16,4-12 4 0,-3 1-3 0,5 1 7 15,-2 1-2-15,-11 9-1 0,5 6 5 0,-5 0 9 16,-2 4 7-16,-1 7 15 0,-6 4-1 0,2 3 0 0,-4 1 0 16,4 2-8-16,-3 1 6 0,-1 4-13 0,0 0 1 15,0 0 1-15,2 16-6 0,-2-4 1 16,-2 5-1-16,2 1-1 0,-1 7-3 0,-3 1-4 15,4 2 6-15,-4 0-2 0,2-1-3 0,4-1-9 0,0-1-10 16,0 0-16-16,3-1-15 0,0-7-17 0,4-2-11 16,0-1-2-16,4-3 2 0,1-1 5 15,3-3 4-15,1-3 9 0,0-3 3 0,1-2 7 16,1-3 7-16,8-4 2 0,-9-1 3 0,8-4 7 0,-4-5 4 16,8-2 0-16,-7-2 3 0,3-6 1 0,0 4 2 15,-3 0 4-15,2 0 4 0,-1 2 0 0,2 2 6 16,-3 5 8-16,2 0-3 0,-9 7-1 0,2 0-1 15,-1 1-1-15,-2 5 3 0,1-1 0 0,1 6-1 16,-5-3-1-16,-1 4 3 0,1 4-1 0,-3-2 1 16,-5 3-1-16,0 0 0 0,-2 3-1 15,-6 0 2-15,0 5-4 0,-4 0-6 0,-3-2-7 0,-3 1-20 16,-6 2-17-16,-1-2-21 0,-5 1-22 0,0-2-17 16,-2-1-12-16,-1 0-13 0,1-1-11 0,9-4-5 15,-4 0 13-15,5-2 10 0,6-2 2 0,0-1 3 16,1 0-2-16,3 0 4 0,2 0-1 0,1-2 10 15,3 1 10-15,0-1 13 0,1-2 4 0,6 6 4 16,0-2 4-16,6-2-2 0,1 1 4 0,3-1-4 16,6 1 3-16,-3 0 5 0,4-3 7 15,-5 0 5-15,12-3 5 0,-10 0 6 0,1-2 6 0,-2 1 12 16,0-2 15-16,-1-2 21 0,-1-3 12 0,-1 1 16 16,-3-3 20-16,-1-2 18 0,1-2 18 0,0-6 11 15,-1 0 11-15,0-5 18 0,-4 3-3 0,1-6 0 16,1 1 8-16,-2-1 4 0,-2-3-9 0,4-10-6 15,-6-2-1-15,0 15 13 0,2-3 3 0,-3 1 6 16,-3 1 11-16,1 5 1 0,-1 3 5 0,-2 7 11 16,2 0 3-16,-2 5 4 0,2 3-7 0,-2 1-18 15,3 3-17-15,-1 1-16 0,0 4-14 0,0 0-11 16,0 0-4-16,0 19-5 0,1 0-17 0,1 7-6 16,-1 4 4-16,-2 1-16 0,2 0-4 0,2 15-1 15,-1-12-7-15,1 0-8 0,2 2 6 0,0 10-9 16,-1-12-5-16,1 0-9 0,-3-2-15 0,4-1-10 15,-1-3-24-15,2-1-18 0,0-5-10 0,0-4-8 16,2-4-1-16,4-2 7 0,1-2 6 0,1-3 0 0,5-5 6 16,0 1 5-16,4-6 6 0,4-6 5 0,-1 1 4 15,5-6-1-15,-9-1 8 0,5-3 4 16,2-2-1-16,-2-5 2 0,0 0 10 0,-1-1-2 16,9-9 0-16,-10 8 1 0,5-10 5 0,-7 8-4 0,-1 5 1 15,2-4 1-15,-5 3 7 0,0 3-2 16,-7 7 1-16,-3 1 2 0,-2 8 2 0,-3-3 1 0,0 5 0 15,-1 1-9-15,0-1 6 0,-1 3 2 0,-3 1-1 16,0 0-4-16,-2 10 0 0,1-2 1 16,-4 0 2-16,2 5-1 0,0-5-2 0,-1 5 2 0,2 3-3 15,-1-1-4-15,-3-1-9 0,1 2-22 0,2-4-17 16,0-2-19-16,2 2-3 0,1-2-7 0,1 0 4 16,-1-3-5-16,1 2 12 0,1-6 1 0,-2 2 13 15,1 0 5-15,-1-5 6 0,0 4 3 0,0-4 7 16,0 0 3-16,0 0 6 0,0 0 8 15,11-8-2-15,-8 5 7 0,-2-1 6 0,4 2 4 0,-3-5 6 16,0 4 7-16,-1-1 8 0,1 2 10 0,0-1 6 16,0-2 4-16,-2 5 4 0,2-7 1 0,-1 5 1 15,-1 2-1-15,2-4-1 0,-2 4-3 0,0 0-4 16,1-4-8-16,-1 4-2 0,0 0 0 0,0 0 1 16,-3 12 4-16,-2-4 5 0,4 1 0 15,-2 4 5-15,1 3-1 0,-1 2 2 0,-1-1-4 0,2-1 0 16,1 1-4-16,-1 3 6 0,2-3-8 0,2 1-3 15,-1-2-2-15,1 1-1 0,2-1-4 0,-1 2 0 16,1-5-2-16,0-3-2 0,3 1-1 0,0-4-1 16,4 0 1-16,-1 1-2 0,1-4-4 0,6 3 2 15,-4-5-1-15,6-2-3 0,2-1 5 0,-3-2-3 16,2-5-1-16,-1 2 0 0,0-4-1 0,-2-2-1 16,7-4 3-16,-6 2 1 0,0-6-5 0,0-1 3 15,1-1-2-15,-5-3 2 0,4 2 0 0,-4-1-5 16,1-1 3-16,-2 3 0 0,0 0 2 0,-3 5 4 15,-1 3-3-15,0-2 0 0,1 1 0 0,-2 4 4 16,-1 3 2-16,0-1-4 0,-2 0-2 0,0 5 1 16,-1-1-4-16,1 0-2 0,-3 2-1 0,0-1 0 0,2 2-3 15,-3-1 0-15,-1 3 0 0,4-4 0 0,-4 4 1 16,5-1 1-16,-5 1 1 0,0 0-2 16,0 0 2-16,9 6-3 0,-9-4 2 0,0-2 2 15,0 9 1-15,1-6-3 0,-2 1 1 0,1 2 2 0,-2-2-1 16,0 2 1-16,1 0 1 0,-3 2 1 0,2 1 0 15,-5 3 6-15,3 0 9 0,1 2-4 0,-3 2 2 16,1 0 1-16,0 1 1 0,-4 0 4 16,4 0 5-16,1 0 0 0,-1 1 0 0,1 0-2 0,-2-1 0 15,4-2-4-15,0 2 3 0,1-1-5 0,1-3-1 16,0 3-3-16,3-5-1 0,1 1 8 0,0 0-9 16,0-2 2-16,3 0 2 0,0-1-11 15,2-2 1-15,0 0 2 0,0-2-1 0,5-1 2 0,4-4-3 16,1 3-3-16,-1-6 4 0,3 2-6 0,-4-4 1 15,3-2 0-15,0-1 2 0,4-4 0 0,-1-3-3 16,-1-2 7-16,-1-2-6 0,0-3-2 0,1-5-1 16,2-1 3-16,-2-1-7 0,0 0 4 0,6-8 3 15,-10 5 0-15,3 4 0 0,2 4-2 0,-5-1-1 16,4 4 2-16,-8 8-3 0,4-1 2 0,1 6-1 16,-10 2 3-16,4 0-6 0,-2 5 6 0,1 2-8 15,0 2 11-15,-2 2-1 0,-1 3 3 0,4 4 3 16,-3 5 7-16,-1-1-2 0,3 7-2 0,-3-5 10 15,0 7-6-15,3-1-3 0,-5 2-1 0,2-1-2 16,-2-5 3-16,3 3-2 0,-4 2-5 0,1 0 1 16,-3-5-10-16,-3-1 7 0,-1-1 0 0,0-1-5 15,-4 0-4-15,0-2-16 0,-1 1-26 0,-8-2-34 16,0-1-49-16,-3-4-69 0,-3-1-81 0,-9-1-69 16,-3-1-54-16,-1-2-70 0,-3-3-52 0,-17-5-1138 15,2-3 552-15,-2-2 370 0</inkml:trace>
  <inkml:trace contextRef="#ctx0" brushRef="#br0" timeOffset="48230.565">21729 13929 236 0,'-10'-18'406'0,"5"7"-28"0,2-2-59 0,3 2-25 16,4 6-29-16,6-2-26 0,7 2-14 0,3-3-34 16,8 4-19-16,6-2-16 0,0 4-32 15,7-3-36-15,13 1-62 0,1 1-82 0,-2 3-106 16,-12-4-121-16,-4-1-591 0,3 0 292 0,-6-1 194 15</inkml:trace>
  <inkml:trace contextRef="#ctx0" brushRef="#br0" timeOffset="50347.941">26260 2198 101 0,'-6'-24'167'15,"2"7"5"-15,0-2-8 0,-1 2-3 0,4 5-8 16,-2-5-8-16,3 2-7 0,3 3-8 0,-2 0-11 0,5 2-9 16,1-2-9-16,8-2-12 0,7-2-5 0,3 0-7 15,7 1-22-15,5 1-1 0,17-3-7 0,1 3-3 16,2-1-4-16,3 1-3 0,3 3-4 15,27-7-3-15,-28 9 2 0,2-1 2 0,0 3-1 16,-4 0 2-16,1-1 1 0,1 2 4 0,-9 3-2 0,-3 0 7 16,-13 6-2-16,-4-3 4 0,1 3 2 15,-5 3-2-15,-10-1-2 0,2 1 0 0,-2 0 1 16,-4 6-1-16,1-3 5 0,-2 7 4 0,-2 0-3 16,1 7 8-16,-4 2 5 0,-4 2 4 0,4 3-5 15,-5 0 3-15,0 7-1 0,-3-1-5 0,-1 13 1 16,0-1 2-16,0 0-1 0,-1 1-1 0,-2 1 1 0,-1 3-3 15,3-3 7-15,-3 1-9 0,-2 3-2 16,2-3-5-16,-1 0 6 0,1-2-8 0,0 3 9 16,-1-1-1-16,3 4 4 0,-3 4 1 0,2-3 1 15,-1 2 3-15,0 22 3 0,3-22 6 0,-1 3-2 16,0-2 0-16,-3 0-9 0,1 24-3 0,2-29-4 0,-3 0 0 16,2 9 6-16,3 20 0 0,-2-25 0 15,0-1-6-15,-2 25-4 0,2-25-2 0,-1 2-3 16,2 27-3-16,2-28 2 0,-2 2-4 0,1 1 0 15,4 21-9-15,-4-22 7 0,0 24-5 0,-1-27 2 16,1 24 3-16,-2-19-1 0,1 20 0 0,-3-22-2 0,0 20 0 16,-1-23-1-16,2 27 2 0,-6-27-2 0,-2 26-2 15,0-2 6-15,4-24-4 0,-5 30 0 0,-1-4-3 16,1 1-2-16,3-29 1 0,-1 28-5 16,1-26 2-16,0 2-7 0,-5 28-3 0,5 2 3 15,0-7-1-15,0 1 3 0,0 0-3 0,4-23-4 0,-1 25-1 16,-5-1-2-16,-5-2-2 0,7-24 1 0,2 27-1 15,-2 3 3-15,3-1 2 0,6-28-6 16,-2 29 0-16,2-1-2 0,0-4 1 0,0-23-2 16,1 22-1-16,2-19 1 0,-5 21 1 0,6 2-3 15,-2-26 2-15,0 27 0 0,-2-2-1 0,3-1 1 0,-2-25-3 16,2 27 3-16,-2-27-5 0,3 27 2 0,3-1 3 16,-2-1 3-16,4-2-1 0,-6 4-2 0,1-1 5 15,3-3-5-15,-4-22 5 0,-1 23 0 16,2 2 2-16,0-3-2 0,-3-24 4 0,3 28-4 15,-2-1 3-15,0 2 0 0,-1-6-1 0,-1-19 2 0,4 21 1 16,1 4-2-16,-1-5 1 0,-4 1 1 0,3-2-2 16,-1 4 6-16,2 0-2 0,0-2 0 15,-1 1-3-15,-1-4-3 0,3 7 5 0,-1-29 1 16,2 30-2-16,-2 0-1 0,4 0 0 0,-3-1 10 16,1 5-10-16,2-7 3 0,1-1-1 0,-1-3-4 0,-1 4 1 15,-3-4-4-15,6 5 2 0,1 1 8 0,-1-2-5 16,0 3-5-16,-2-1 8 0,3-1-8 0,-2 0 3 15,0 0-4-15,1-5 4 0,-1 1-5 0,2 6 11 16,1 1-4-16,-3-2-1 0,-1 4-2 16,-3-5 7-16,5-2-2 0,-2 1-11 0,-2-2 11 0,-2 1-4 15,6 2 17-15,-3 1-12 0,2 1 6 0,-4-1-11 16,2-2 0-16,1 2 2 0,-1-5 6 0,2 5-5 16,1-4-8-16,-3 4 8 0,4-3-5 15,-6 5-7-15,1-4 10 0,3 0-9 0,-3-1 10 16,1-3-3-16,-2-21-11 0,3 26 11 0,-1 2 1 0,-2-5 1 15,1 1-1-15,-2-23-1 0,2 25-3 0,1 0 2 16,-3-28-9-16,0 3 7 0,1 20 2 0,0-21-6 16,4 21 6-16,-5-24-7 0,1-1 2 0,-1 5-3 15,1-4-4-15,1-1 5 0,-2 0-8 0,4-1 0 16,-3-6 4-16,-1-2 0 0,-1-11-2 0,0 10 3 16,0-14 0-16,-1-2 0 0,2 1-13 0,-2-10 9 15,1 4 6-15,0-8-3 0,0-2-1 0,-2-3-1 16,0-4-4-16,-1 2 5 0,0 0 4 15,0-1-2-15,-2 3 18 0,-2-4 1 0,-4 3-5 0,-7 3-17 16,-1-3 0-16,-8 3 0 0,-7 1 0 0,-3-1 0 16,-13 5 0-16,-3-1 0 0,-8-2 0 0,-2 4 0 15,-29 2 0-15,-6-5 0 0,6 4 0 0,-9-1 0 16,4-2 0-16,-3-5 0 0,4-4 0 0,1-1 0 16,-3-4 0-16,2-3-231 0,26-4-121 0,-25-2-80 15,-2-1-75-15,4-9-78 0,-7 3-1443 0,-4-5 676 16,3-5 450-16</inkml:trace>
  <inkml:trace contextRef="#ctx0" brushRef="#br0" timeOffset="52913.857">6910 4255 122 0,'9'-11'133'0,"-1"5"4"15,-2-4-8-15,4 3 6 0,-6 2 12 0,0-2 1 16,1 0 10-16,-2 4 6 0,-2-1 4 0,2-3-2 16,-2 3-4-16,0 0-6 0,-2-1-5 0,0 0-8 15,-3 1-4-15,0 1 0 0,-1-1-17 0,-3 1-11 16,-5 0-8-16,-2-1-7 0,-7 1-9 0,0 3-10 16,-6 0-3-16,-2 3-1 0,-1-3-7 0,-2 4-2 15,1-1-4-15,-3 0-4 0,6 1-6 0,-6 0-6 16,2 3-6-16,0-1 1 0,-3-2-5 0,-1 4-1 15,4-3-1-15,-5 3-7 0,2-1 3 16,-14 4-3-16,10-3-2 0,-9 3 1 0,11-3 3 0,1 0 3 16,1 0 11-16,2-2 14 0,1 0 10 0,6-2 2 15,0 0 2-15,7 0 1 0,2-1-9 0,4 0-3 16,2 0-3-16,0 1-9 0,1-3-7 0,5 2-3 16,-3-2-10-16,4 2 1 0,0-1 1 0,1 1-8 15,0 1 5-15,0 1-5 0,3 2-1 0,-4-2-4 16,4 3-6-16,-2-1 5 0,2 5-5 0,-3-2 2 15,4 2-2-15,0 0-1 0,-4 3-1 0,4 4 1 16,0-2 4-16,-1 8-2 0,-2-7-3 0,2 8 1 16,0-2 2-16,-3 1 0 0,-1 3 4 0,1-3 1 15,-1 4-4-15,-2-3 3 0,1 4 5 0,-3-1-4 16,5-2 8-16,-1 3-6 0,-4 0 3 0,1 1-6 16,1-1-2-16,-2-1 4 0,2 0 0 0,1 0 0 15,-3 2 3-15,3-2-5 0,-1-1-4 0,2 1 10 16,0 1-8-16,-1 0 0 0,1 1 0 0,1 0 0 15,0 3 3-15,0 2 3 0,-1-2-3 0,-2 3 1 16,4-1-3-16,0-1-2 0,-1 2 1 0,1 8 0 16,-3-10-1-16,5 2-4 0,-1 9 1 0,-2-10 2 0,4-1-2 15,-4 0 1-15,-1 2-6 0,4-1 9 16,-2 0-3-16,3 8-1 0,-2 3 9 0,-2-12-7 16,4 14 2-16,0-13-9 0,0 0 8 0,-3 12-2 0,3-1 0 15,0-2 4-15,0 1-4 0,0 1-1 0,0-2 2 16,0-10 3-16,-1 13-1 0,1-1-2 0,-3-12 6 15,3 11-5-15,0-10-1 0,4 14 2 0,-5-15-1 16,1 13 0-16,0 3 9 0,-3 0-4 0,3-1-1 16,-1 3 3-16,0-2 4 0,-2 3-3 0,3-5-2 15,-2 2-2-15,2 1 4 0,0-1-2 0,2-2 2 16,-2-4-2-16,0 2 0 0,3 1-1 0,-3-1-3 16,1 0 5-16,-1 0-3 0,0 1-1 15,0 1 0-15,1-1-3 0,-2 2 1 0,1-1-2 0,0 2 0 16,0-1 1-16,0 0-2 0,0 0 1 0,4-3 0 15,-4 2-1-15,1 0-5 0,-1 2 4 0,0 1 0 16,3 0 3-16,-2-1-2 0,-5 0 0 0,7 0 1 16,-2 1-5-16,-1 0 5 0,3 0-2 0,-3 3-2 15,2-5 7-15,2 2-6 0,0-3-1 0,-2 0 2 16,-2 3-1-16,3-2 0 0,-2-1-2 0,-1 7 2 16,0-1 1-16,4 1-1 0,-4 2 0 0,1-2 0 15,-1 0 1-15,1 2 1 0,6 3 1 0,-8-4-2 16,-2 2-1-16,2-3 3 0,5 1-1 0,-4 2 2 15,5 22 3-15,-5-23-2 0,2-3 0 0,-2 4 2 16,3 1 1-16,1 0 2 0,-1 23-4 0,0-27-1 16,1 0 2-16,-4 3-2 0,0-1 0 0,2 25-1 15,0-27 0-15,-1 26 6 0,-2-28-6 0,2 6 9 16,0 23-8-16,1-26 2 0,-1 1 0 0,-2 4 2 0,3 22-5 16,1-29 3-16,-1 4 0 0,6 23-2 0,-4 0 3 15,-2-24 0-15,1 2 0 0,-2 0-1 0,2 25 0 16,-2-4 1-16,4-20 1 0,-2-2 1 0,5 23-1 15,-5-26-2-15,0 3 1 0,3 23 1 0,-1 5-1 16,0-26 3-16,-2 24 2 0,3-3-2 0,-6 0 2 16,4-25-4-16,2 26 3 0,-3-24 0 15,-2 1-7-15,4 25 5 0,2-1 2 0,-6-2-2 0,4-22-1 16,4 23-2-16,-5-1 0 0,-3-25-6 0,6 27 5 16,0-28-2-16,-4 5 2 0,-2-1-4 15,8 24-1-15,0 1 4 0,1-4 1 0,-3-24-7 0,-6 4 2 16,7 22 4-16,-5-23-5 0,8 21-1 0,-5-25 0 15,-1 4 0-15,4 24 6 0,-5-25 7 0,2 25-8 16,2-1 0-16,-3-27-1 0,-2 5-5 0,2-1 6 16,1 22-4-16,0-27-6 0,-3 0 5 0,2 2 0 15,0 1-4-15,-1-1 11 0,6 2-9 0,-5-1 2 16,-1 4 0-16,4-3 4 0,-3-2-9 0,5 26 5 16,-6-31 24-16,5 0 2 0,0 1-13 0,-4 1 4 15,4-1-1-15,0-5-1 0,0 1 3 0,0-4-8 16,-4 5 1-16,1 0-5 0,1-3 0 0,-1 3-5 15,0-1 2-15,-2-13 3 0,2-2-4 0,-1 14-3 16,1-2 6-16,-2-12-12 0,0 0 7 0,-2 0-2 16,2-3-29-16,0 1 4 0,0-3 3 0,0-3 1 15,1 2 0-15,2-1 6 0,0-2-4 0,-1-5-1 16,1 3 3-16,-4-5 2 0,4 2-2 0,-1-2 7 16,-2-1 1-16,2 3-1 0,0-4 2 0,-3 2-2 15,5 6 2-15,-6-7 7 0,5-2-9 0,-6-4 3 16,3 6-2-16,-3 0 2 0,3-5 3 0,0 0-4 15,0-2 2-15,-3 1 0 0,-1 0-2 0,1-4-1 16,2 0 1-16,-2 0 3 0,-1 0 0 0,3-1 0 16,-2 1 1-16,-1-2-4 0,1 0 10 0,-1-2-8 15,3 1-2-15,-3-4 6 0,1 5-5 0,-1-3 1 16,0-2 5-16,0 3-3 0,0-3 6 0,0 0 4 16,0 0 0-16,3 4 4 0,-3-4-2 0,0 0 5 0,0 0-1 15,0 0 7-15,0 0-5 0,0 0-3 0,0 0 4 16,-3 5-2-16,3-5-3 0,0 0 0 15,0 0 3-15,0 0-3 0,0 0 8 0,0 0-15 16,0 0-4-16,0 6 7 0,0-6-5 0,0 0 1 0,0 0 4 16,0 0-1-16,0 0-3 0,0 0-3 15,0 0-5-15,7 0 6 0,-7 0 3 0,0 0-8 16,0 0 0-16,11-4 3 0,-11 4-4 0,12-2 2 16,-2 2 0-16,2-2-1 0,0 2-2 0,6-3 4 15,1 2 5-15,4-2-1 0,5 0-16 0,3 1 9 0,1-1 10 16,2-1-3-16,2 1-5 0,18 0 3 15,-13-1-3-15,14-4 6 0,1 1-7 0,0-3 1 16,4 3 4-16,3-4 1 0,-1 3-1 0,1-2-4 16,2-3 5-16,-1 6-6 0,29-11 2 0,-33 6 10 0,4 2-14 15,0 0 5-15,-3-2 6 0,2 2-10 0,-2 4 5 16,-2-7 6-16,-4 3-4 0,-2 1-2 0,-2 1-6 16,-17 3 3-16,2-1-3 0,-7 1 10 0,1 0-3 15,-10 1 2-15,-2 0-6 0,-1 2 0 16,-6 1-2-16,1 0 6 0,-6 1 2 0,1-1 1 0,-2-2 7 15,0 2-8-15,-3-4-3 0,1-1-15 0,-1-4-25 16,0-1-29-16,0-6-35 0,-1 0-47 0,3-6-69 16,3-6-67-16,4 1-66 0,1-3-64 0,-2-4-59 15,5 4-1443-15,3-12 638 0,-8 12 426 0</inkml:trace>
  <inkml:trace contextRef="#ctx0" brushRef="#br0" timeOffset="56128.479">13589 4979 109 0,'-12'-8'230'0,"12"8"-10"0,-4-2 2 0,4 2-5 16,0 0-5-16,-4-2-7 0,4 2-7 0,-5-3-5 16,5 3-3-16,0 0-2 0,-6-2-7 15,6 2-6-15,0 0 12 0,0 0-16 0,0 0-3 0,0 0-1 16,0 0-7-16,-7-1-11 0,7 1 0 0,0 0-9 15,0 0-16-15,0 0-11 0,0 0 4 0,0 0-10 16,0 0-3-16,0 0-7 0,0 0-4 0,0 0-12 16,0 0-3-16,0 0-11 0,0 0-2 0,0 0-14 15,0 0 2-15,0 0-6 0,0 0-4 0,0 0 0 16,0 0-4-16,15-7-6 0,-8 4-2 0,2-3-3 16,1 2-4-16,1-2 4 0,7-4-7 0,-5 4 1 15,6-2-7-15,-1-2-1 0,1 0-1 0,8-3-1 16,-2 2 1-16,1-3 0 0,-1 0-1 0,-4 6 0 15,-2-2 1-15,-2 3 0 0,-2-2 5 0,-2 4 2 16,-4 0 5-16,1 0 8 0,-2-1-2 0,-3 4 11 16,1 0 5-16,1-3 1 0,-2 5 3 0,-5 0 4 15,6-2 3-15,-6 2-3 0,5-3-1 0,-5 3 1 16,3-4-9-16,-3 4 0 0,0 0 0 0,5 0-7 16,-5 0-6-16,0 0-4 0,0 0-5 0,0 0-1 15,0 0-2-15,0 0-6 0,0 0-12 0,0 0-25 16,0 0-32-16,0 0-39 0,0 0-45 0,0 0-47 15,0 0-42-15,0 0-41 0,-4 9-49 0,2-4-50 16,0 1-58-16,-1 0-1006 0,0 2 477 0,-1-4 318 16</inkml:trace>
  <inkml:trace contextRef="#ctx0" brushRef="#br0" timeOffset="57616.872">16390 4930 14 0,'0'0'154'0,"-8"0"15"15,8 0 4-15,0 0-3 0,0 0 0 0,0 0-4 0,-10 0 4 16,10 0-5-16,0 0 0 0,0 0 0 0,-5 0-4 16,5 0-1-16,0 0-6 0,0 0 1 0,-11 0-12 15,11 0-7-15,-7 2-9 0,1 1-12 0,6-3-7 16,-9 2-7-16,5-1-9 0,-2 2-8 0,1-2-8 15,0 2-4-15,0-1-1 0,-2 0-5 0,3 0-1 16,4-2-3-16,-5 3-6 0,5-3-3 0,-5 0-7 16,5 0 2-16,0 0 1 0,-6 3-8 15,6-3-5-15,0 0 0 0,0 0-3 0,-3 2-6 16,3-2-2-16,0 0-2 0,0 0 5 0,0 0-8 0,0 0 0 16,13-8 15-16,-3-1-14 0,7 2 2 0,-2-3-7 15,9-4 13-15,0 1-8 0,0-3-1 0,2 1-1 16,1-2 2-16,0 3 2 0,1-1 1 0,-1-2 2 15,-3 0 3-15,-2 3-1 0,-3 2 5 16,4-4 7-16,-7 5 8 0,0-1-3 0,1 0 3 0,-2 0 2 16,-1 2 7-16,0 0-3 0,-5 0 4 0,0 3-1 15,1 0-3-15,-3 2 2 0,-3-2-8 0,-1 3-1 16,4 0-3-16,-2 3-4 0,-3-2-4 0,-2 3-1 16,7-5-6-16,-7 5-5 0,2-1-7 0,-2 1-17 15,2-4-22-15,-2 4-26 0,2-3-46 0,-2 3-36 16,0 0-43-16,0 0-30 0,0 0-34 0,0 0-34 15,15 4-34-15,-7-1-38 0,0-2-858 0,2 2 401 16,2-1 266-16</inkml:trace>
  <inkml:trace contextRef="#ctx0" brushRef="#br0" timeOffset="58298.049">18648 4386 268 0,'0'-6'253'0,"-4"4"-24"0,4 2-11 15,0-7-15-15,0 7-13 0,-1-3-13 0,1 3-18 16,0-4-14-16,0 4-15 0,0 0-12 0,0 0-15 15,4-3-12-15,-4 3-7 0,0 0-11 0,0 0-5 16,0 0-5-16,0 0-10 0,0 0-4 0,0 0 3 16,11 5 1-16,-11-5 0 0,7 5 1 0,-3-1-4 15,-2 0 1-15,2 3 0 0,1 0-3 0,0 0 14 16,0 1-13-16,-2 1 0 0,3 1-3 0,-1-2-2 16,1 3-2-16,0-1-1 0,0 0 0 0,-1 2-6 15,1-3-3-15,-1 1-6 0,0-2 5 0,1 1-8 16,0-2 5-16,-2 0-5 0,0-2 0 0,1-2 4 15,1-1-5-15,0 3 7 0,1-3 7 0,2-4 1 16,5-3 25-16,4 0-6 0,9-10 19 0,5-1-12 16,0-2 1-16,18-7-13 0,2-2 6 0,-2-2-1 15,1 1 0-15,0-1-4 0,1-1-14 0,0 0 8 16,-6 1 0-16,4 3-11 0,-3 2 3 0,-4 0 9 16,-11 8-18-16,2 0 3 0,-6 4-7 0,-3 0-1 15,-6 3-2-15,-2 2-3 0,0 1-1 0,-6 0-7 16,-4 2 3-16,3 1 4 0,-4-1-5 0,-1 1 0 15,-1 2-2-15,0 0-1 0,-4 1 12 0,7-4-15 0,-4 2 3 16,-3 2-3-16,0 0-18 0,5-2-33 16,-5 2-46-16,0 0-47 0,0 0-65 0,0 0-59 15,0 0-61-15,-5 13-982 0,-2-7 434 0,0 2 290 16</inkml:trace>
  <inkml:trace contextRef="#ctx0" brushRef="#br0" timeOffset="59063.162">19441 6081 282 0,'-4'-10'309'0,"0"4"-30"0,3 1-29 15,-1-1-25-15,-2 2-19 0,3-1-20 0,0 1-18 16,-1 1-21-16,2 3-14 0,-2-5-17 0,2 5-11 16,0-4-14-16,0 4-7 0,0 0-9 0,0 0-8 15,0 0-9-15,10 9-3 0,-7-2-11 0,1 1-1 0,6 1-4 16,-4 0-3-16,-1 2 1 0,-3 3-6 15,4 1-4-15,-1-1-2 0,4 3 0 0,-3-2-2 16,2 2 0-16,-3-3-5 0,1 1-2 0,2-1 0 0,-4-2 0 16,1-3-5-16,2 2 0 0,0-1 2 15,0-3 0-15,-2 2-3 0,0-6 8 0,0 0 7 16,4-1 8-16,1-2 15 0,4-1 4 0,7-3 19 0,7-10 4 16,4-1-12-16,11-7 1 0,7-5-4 0,-2-4 2 15,4 0-7-15,0 1-9 0,2-1 3 0,-1-1-6 16,0 2-1-16,4 0-1 0,-2 1 5 0,1 0-12 15,-7 2-6-15,-2 5 0 0,-11 8-7 0,14-5 1 16,-17 10-8-16,0-4 2 0,-2 1-3 0,1 0 2 16,-8 4-5-16,-1 1 3 0,-6 2-13 0,1 2-24 15,-7 1-36-15,1-1-44 0,-6 2-69 0,2 2-76 16,0 0-82-16,-2 2-830 0,-2-1 387 0,-4-2 258 16</inkml:trace>
  <inkml:trace contextRef="#ctx0" brushRef="#br0" timeOffset="59816.733">23050 7639 248 0,'2'-4'278'0,"-2"4"-24"0,1-4-22 0,-1 4-23 16,1-6-22-16,-1 6-16 0,3-3-18 0,-3 3-14 16,0-5-13-16,0 5-15 0,0 0-9 0,0 0-10 15,0 0-15-15,0 0-6 0,0 0-5 0,0 0-3 0,0 0-3 16,9 11-3-16,-6-4-8 0,1 3 0 15,0-1 3-15,0 2-4 0,0 2 1 0,3 3-4 16,-1 0-1-16,-1 2-3 0,1-2 0 0,-1-2-3 0,1 2-1 16,2-2-4-16,-3 1-5 0,3 0 1 15,2-1-3-15,-5-3 2 0,4-1 0 0,-1-1-5 16,3-1-2-16,2-3 3 0,5-1 3 0,10-5-2 16,4-3 8-16,4-5-8 0,16-8-2 0,2-4 5 0,4 0-11 15,2-6 4-15,24-8-7 0,-25 9 4 0,30-15 1 16,-6 4-1-16,-23 13-2 0,28-7 1 0,-30 6-5 15,2 4 2-15,1 1-6 0,-6 0-4 0,-1 3 4 16,-4 2-3-16,-13 3 0 0,-3 2 4 0,-4 0-6 16,-1 3 0-16,-10 1 4 0,-1-1-3 15,1 4-2-15,-8-1-1 0,0 3-4 0,-6 0-13 0,3-2-25 16,-3 3-29-16,-5 0-41 0,0 0-53 0,0 0-58 16,0 0-842-16,-9 12 356 0,-2-7 236 0</inkml:trace>
  <inkml:trace contextRef="#ctx0" brushRef="#br0" timeOffset="60579.694">23812 9663 233 0,'0'0'277'0,"0"0"-27"0,0 0-31 0,0 0-20 0,4-7-20 16,-4 7-18-16,0 0-9 0,3 7-3 0,1-2-1 15,-4 0-10-15,4 0-12 0,0 2-10 0,-3 2 0 16,3 2 3-16,-2-1-5 0,0 1-3 0,2 2 0 16,-2 2 3-16,1 0 7 0,-3 0-17 0,1 1 6 15,-5-1-6-15,4 2-8 0,0-2-6 0,0 2-8 16,-5-5-5-16,4 0-4 0,1 3-3 0,0-4-6 15,4-1-8-15,-2 2-2 0,3-3 4 0,3 0-7 16,1 0-1-16,5-4 0 0,7-2-4 0,7-2 5 16,5-2-11-16,5-5-1 0,13-6 6 0,6-5-2 15,1 0-13-15,4-3-1 0,-1-3 5 0,26-9-4 16,-26 14-3-16,25-19-5 0,-6 3 0 0,-20 10 1 16,24-10-2-16,-27 10-2 0,27-8 0 0,-30 12-8 15,-3-1 3-15,3-1-8 0,-6 5 5 0,-11 3 3 16,-3 2-2-16,-5 0-2 0,-2 4 1 0,-9 1-4 15,-5 2-2-15,-3 3 0 0,0-1-6 0,-4-1 7 16,-1 2 1-16,-1 1 2 0,2-1-3 0,-6 2-2 16,8 0 0-16,-8 0 1 0,0 0-1 0,0 0 2 0,-8 10-4 15,2-6-29-15,-1 2-22 0,-2 0-40 0,-3 1-42 16,2 1-46-16,-8 2-60 0,3-1-72 16,-6 2-1032-16,-3-1 447 0,-4-2 298 0</inkml:trace>
  <inkml:trace contextRef="#ctx0" brushRef="#br0" timeOffset="63563.18">17415 13205 65 0,'-1'-2'140'0,"1"-3"-4"0,0 5-2 0,0-7-10 16,0 7 6-16,0-7-2 0,-2 5-2 0,0-2-9 16,0 0-5-16,0 1-3 0,2 3 0 0,-5-7-10 15,2 4 2-15,2-1-1 0,1 4-3 0,-5-7-7 0,1 4-2 16,2 1-5-16,-2-1-12 0,-1-1 0 16,0 1-4-16,-2-2 1 0,2 3-9 0,0-3-6 15,-4 0-3-15,0 1-4 0,0-1-1 0,0-3-3 16,-1 4 3-16,-3-1-7 0,1 0-1 0,1-2 1 0,-3 2 2 15,-5-3-7-15,1 1 1 0,-2 0 0 0,-1 0-6 16,-4-1 2-16,3 3-2 0,-4-2 1 16,-4 1-1-16,0 0-2 0,1-3 2 0,-3 4 0 0,0-2 1 15,-1 3 1-15,1-3-1 0,0 5-1 0,1-1-3 16,-2-1-4-16,0 2 5 0,0-1-2 0,-2 0-1 16,3 3 2-16,-4-1-7 0,-2 0 4 0,0 1-6 15,-2-2 3-15,0 5-5 0,-12-2 4 0,1 5-5 16,14-6 7-16,0 2 2 0,0 1-2 0,-3-2 4 15,-13 2 1-15,17-3 5 0,0 4-7 0,-1 0-1 16,-2-2 1-16,0 5 2 0,2-4-3 0,0 2 0 16,0 1-2-16,-3 0 6 0,-12 3-9 0,1-1-3 15,11-1-2-15,-12 2-1 0,13-4-4 0,-14 2 6 16,14-2-10-16,0-1 7 0,-15 3 0 0,14-1 0 16,-11 1 0-16,1-2 1 0,-2 3-3 0,11-2 2 15,-10 0 2-15,-1 3-1 0,2 1-2 0,-4-1 1 16,3 2 6-16,0-2-7 0,-5 1-3 0,-2-1 1 15,2 1-3-15,-3 0 14 0,3 0-12 0,-3 2-5 16,-3 0 12-16,3-2-5 0,3 3 9 0,-1-1-13 16,4 1-4-16,-1 0 19 0,-1 1-1 0,-1 2 0 15,1-3-1-15,1 0 9 0,1 3-14 0,-1-3 3 0,3 1-6 16,0 1 2-16,0 0 12 0,-2-2-12 0,7 3-3 16,8-5 6-16,-11 5-2 0,15-1 1 15,-16 4 2-15,15-4-1 0,-11 4 6 0,10-4-9 16,-9 8 1-16,-1-1-1 0,0-1 2 0,0 2-7 0,2 1 5 15,3 2 6-15,-5 2-8 0,14-7 3 0,-9 9 4 16,2 1-9-16,2 0 6 0,7-6-3 0,-8 9-2 16,6 2-2-16,0-2 6 0,-1 3 3 0,2 1-6 15,1 0 9-15,0 2-6 0,11-9-4 0,-4 10 2 16,5-7 0-16,-5 7-23 0,0 2 5 0,8-11-1 16,0 2-1-16,-5 10 7 0,-1 2 5 0,3-2 9 15,1 1-18-15,11-12 7 0,-8 0 3 0,2 0-1 16,-3 12-11-16,3-12 17 0,2 2-5 0,-1-2 3 15,2 2-3-15,2-3 5 0,-3 16-6 0,5-14 7 16,4 0-10-16,-3-2 4 0,3 3-3 0,1 11 9 16,-2-15-4-16,5 2 0 0,-1-2-3 0,1 3-7 15,5-1 12-15,-1 1-2 0,-2-1-1 0,6 14-1 16,0-12 3-16,-1-3-5 0,3 2 23 0,0 0 9 16,6 10 8-16,-5-10-9 0,9 7-7 0,-6-9 6 15,2 2-5-15,6 7-6 0,1-2 4 0,-3-8-4 0,0-2-7 16,10 10 2-16,2-5-1 0,-1 1-4 15,-8-10 0-15,11 9-4 0,1 0 3 0,-1 0 2 16,3-4-3-16,2 3 0 0,-1-2-2 0,2-7-36 16,6 5 10-16,-3 0 0 0,2-6-5 0,4 5 10 15,-2-1-2-15,2-3 0 0,0 0 3 0,6 3 3 0,-1-7 7 16,26 13-7-16,-25-13 6 0,3-3-4 16,3 1 0-16,23 4 2 0,-24-7 1 0,25 8-1 15,-24-9 7-15,0-1-5 0,29 4 2 0,1 1-3 16,-31-6 7-16,26 5-2 0,-25-6 4 0,31 7 2 15,-30-6-5-15,27 2-1 0,-27-6 2 0,30 2 3 0,-30 2-6 16,31 5 3-16,-31-9 0 0,24 5 0 16,6 1-5-16,-30-6 5 0,26 4 1 0,2 2-2 15,-1-6-2-15,-28-1 0 0,28 1 1 16,-1 1 4-16,-26-4-2 0,32 3 1 0,-4 1 7 0,-1-3-7 16,0 0 11-16,0 0-9 0,-1 3-2 0,-26-4-5 15,31 2 2-15,-1-5 0 0,-3 2 2 0,1 0 0 16,-1-4 3-16,1-1-1 0,-1-1-2 0,0 1-4 15,0 1 4-15,-26 1 0 0,29 1-1 0,-30-1 3 16,32-1 2-16,-6-1-6 0,1-2 5 0,-28-3-4 16,31 3 4-16,-3-2-4 0,-26-2 2 0,29 5-3 0,-30-3 1 15,33-2 3-15,-6-5 3 0,3 2-6 16,-6 0 1-16,2-2 0 0,2 2 0 0,1-2-1 16,-1 0-7-16,-4 3 7 0,2-6 1 0,0 6 3 15,2-6 6-15,4 0 0 0,-2-2-11 0,2-2 9 16,-5 3-8-16,2-2 2 0,0 1 6 0,-5 1-5 15,3-4 0-15,0 1 1 0,-4-1 1 0,2-1 5 0,-1 2-6 16,-2-6 4-16,-22 12 5 0,26-10-11 16,0-4 5-16,-2 4-2 0,-26 5-1 0,30-9 2 15,-5 1-2-15,-2-3 2 0,0 0 4 0,3 0 2 16,-2 2-12-16,-26 5 4 0,29-11 10 0,-5-2-9 16,-2-1 1-16,-2-3-4 0,-22 20 0 0,26-24 9 15,-1 6-7-15,-24 11 6 0,26-15-3 0,-7 4-1 16,-20 11-1-16,20-12 3 0,-24 6-3 0,23-9 2 15,-23 9 4-15,0 0 5 0,0-2-7 0,19-14-1 16,-24 16-2-16,0-4-6 0,2 6 8 0,22-22 0 16,-26 15-4-16,1-1-4 0,0-2 6 0,2 2 1 0,-1-1 0 15,18-19-8-15,-23 19 9 0,-1 0 1 0,2-4-12 16,0 0 11-16,-1 2-1 0,12-24 1 16,-18 23-2-16,-5-2 4 0,7 0 0 0,-5-3 0 15,-3-3 0-15,-2 1 3 0,2-1 7 0,-6 1-1 16,-4-2 0-16,-4 3 10 0,0-1 3 0,-1 0 4 15,-2-1 1-15,-6 1 5 0,-1-2-3 0,-6 1 5 16,-4-1 2-16,2-5 4 0,-2 5-9 0,-1 1 1 0,-4-2 0 16,-3 1-2-16,-2 3-5 0,-2 0-3 15,-1-2-1-15,-1 1-1 0,-7 0-1 0,-1 0-4 16,1-2 1-16,-6 2-2 0,0 0-4 0,-1-1 1 0,-7 1-2 16,-1 3-1-16,-4 0 3 0,-18-19-4 0,18 21 1 15,-5 1 1-15,-1-1-1 0,-22-11-2 16,18 18-1-16,-24-16-1 0,-1 6-1 0,-3 2-2 15,2 2-1-15,22 12-1 0,-28-16 0 0,0 1 3 16,3 5-1-16,-6 2 2 0,-1 1-1 0,-2 0-3 16,-6-2 1-16,-1 0-2 0,-1 2 3 0,-2 0-1 0,-1 3 2 15,0-2-1-15,2 3 0 0,-7 2 4 0,-1-2-1 16,-4 0-1-16,3 4-1 0,-2-1 5 16,1 1 2-16,0-2-3 0,-2 4-1 0,-1-1 4 15,1-1 0-15,-3 4 0 0,0 1 4 0,-1 0 1 16,-3 0-2-16,2 5-1 0,4-2 4 0,-3 5-1 15,-4-2 2-15,6 5-1 0,-2-2-3 0,2 4-1 0,-1 1 4 16,6 0-1-16,2 2 2 0,-3-1-3 16,3 6-4-16,-1-1 3 0,5 0-1 0,-2 5-5 15,5-4 8-15,1-1-4 0,5 7-1 0,1-4-1 16,-2 6 0-16,25-3-3 0,-24 0-2 0,27 3 2 0,-26 2-4 16,29 1-1-16,-6-2 3 0,4 4-3 15,-1 0-1-15,-2 3 1 0,2 0-3 0,0 1-2 16,-23 5-4-16,29-1 8 0,3-1-5 0,-1 0-1 15,-1 5 1-15,1 0-1 0,-1 0 3 0,4 0-1 16,3 3-5-16,-4-2 3 0,4 3 7 0,5-3-9 16,-1 4-4-16,3-2 3 0,2 3 1 0,9-9-2 0,1-1 2 15,0 6-2-15,2-3-1 0,-2 3-1 16,2-3 1-16,2 1 4 0,0 3-6 0,2 0 11 16,3 3-7-16,2-4-3 0,-1 4 3 0,3-2-3 15,1 1 8-15,1-1-10 0,2-1 3 0,2-3 2 16,2-3-4-16,2-1 3 0,1 2-3 0,0-3 6 0,2-5-4 15,2 5 1-15,-1-5-2 0,2 1-2 0,2-3 1 16,1 3 3-16,0-4-2 0,1 3 2 16,2-5-2-16,-3-6-7 0,4 14-13 0,0-8-16 15,-2 0-22-15,7-1-33 0,-9-5-58 0,17 3-99 16,-7-3-98-16,-10 0-118 0,23-8-1525 0,-8-1 664 0,-3-5 444 16</inkml:trace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1290.03943" units="1/cm"/>
          <inkml:channelProperty channel="Y" name="resolution" value="2064.7133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1-25T11:30:48.44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6789 3176 116 0,'-2'-17'200'0,"2"0"-4"0,-1 0 6 16,1 5-7-16,0-5 7 0,1 8 5 0,-1-2 2 16,0 5-3-16,-1-1-8 0,2 3-15 0,-4 0-14 15,3 4-21-15,2-5-21 0,-2 5-9 0,0 0-10 16,-2 13 8-16,0 4 1 0,0 8 2 0,0 8-7 15,2 2-12-15,-1 13-10 0,1 2 6 0,-1-1-21 16,0-2-9-16,1 2-9 0,0-3 3 0,0-2-8 16,0-7-2-16,3 9-14 0,0-10 3 0,0 9-5 15,0-11-11-15,0 4-17 0,3-4-28 0,-1 0-30 16,3-1-25-16,2-5-32 0,-1 0-44 0,2-11-26 16,1-2-31-16,1-4-31 0,1-5 1 0,0-8-14 15,-4-2-579-15,8-8 279 0,5-9 184 0</inkml:trace>
  <inkml:trace contextRef="#ctx0" brushRef="#br0" timeOffset="484.04">7031 2755 22 0,'-20'-32'227'0,"-2"3"-12"15,-2 4 2-15,1 2-6 0,-5 2-9 0,-3 3-7 16,2 3-2-16,-2 8-5 0,-1-2-14 0,-7 4-11 15,0 5-4-15,1 3-5 0,-16 6-8 0,2 7-6 0,2 2-8 16,3 6-8-16,-1 5-5 0,1 4-6 16,1 4-6-16,0 7-6 0,-13 20 4 0,5 2-27 15,5 7-1-15,3-1-2 0,5 6-1 0,5-2-12 16,14-19-5-16,-8 22-10 0,13-22-7 0,6 0 1 16,2 25-2-16,5-26-6 0,6 3 2 0,7-2-4 15,7 2-2-15,17 19-1 0,-6-26-1 0,24 19-4 16,-14-26-1-16,27 21 0 0,-14-27 2 0,25 14-8 15,4-12-5-15,-20-12 14 0,36-2-10 0,-33-9 0 16,33-2 6-16,1-4-6 0,-2-11-3 0,-3-5 0 16,-26-5 5-16,27-13-3 0,-6-3 4 0,-4-9-4 15,-2-7-10-15,0 1 18 0,-4-9-10 0,-25 15 27 16,0-7-2-16,16-17 13 0,-26 14 1 0,-2-4 0 16,10-27 2-16,-21 26 3 0,-5-7 3 0,5-21 2 15,-17 19-4-15,-2-25-12 0,-5 24 2 0,-6-31-8 16,-9 8-1-16,-5 28-3 0,-10-33-6 0,-9 8-5 15,4 28 3-15,-5 2-10 0,-8 5-3 0,-22-11-5 16,15 32 9-16,-4 6 1 0,-5 5-10 0,-3 11 1 0,-26 4-2 16,25 9-1-16,0 3-12 0,4 4-13 15,0 0-18-15,9 2-32 0,18-4-31 0,5 0-50 16,2 0-57-16,12 6-44 0,6-4-40 0,12 0-65 16,5 5-962-16,13-4 439 0,7-5 294 0</inkml:trace>
  <inkml:trace contextRef="#ctx0" brushRef="#br0" timeOffset="1750.408">10994 2624 81 0,'-24'-16'304'0,"2"3"-26"0,5 6-14 16,1-5-21-16,-3 7-17 0,2-2-17 0,-1 3-41 16,0 1-16-16,0 3-5 0,-1 3-13 0,-3 2-14 15,-3 4-5-15,0 5-3 0,-3 5-4 0,-1 1-10 16,2 6-5-16,-10 13-1 0,0 0-1 0,1 5-7 15,3-1 1-15,2 5-8 0,5 7-5 0,-9 23 1 16,16-24 1-16,6 2-10 0,4 1-5 0,-1 3-6 16,6-5-7-16,8 2-4 0,5-2 5 0,1-3-12 15,9-5 7-15,2-5-11 0,3 1 0 0,7-2-3 16,-4-15 2-16,14 7-11 0,4 2 4 0,3-8-1 16,2-4 0-16,6-8-5 0,3-3 5 0,1-5-3 15,2-8 0-15,2-2-2 0,3-8-4 0,-3-3 1 16,-4-7-4-16,2 2-2 0,-7-8 16 0,-4 4-20 15,-7-6 0-15,-14 8 2 0,11-14 0 0,-10-2 5 16,-12 8 0-16,5-15-11 0,-5-1-1 0,-3-5 10 16,-6 1-7-16,-2 0-7 0,-7 2 6 0,-4 12-4 15,-2-12 3-15,-2 17 0 0,-2-1 10 0,-2 3 7 16,0 2-2-16,-4 6 8 0,1 4 3 0,-3 4 0 16,-1 3-6-16,-4 5-4 0,-8 1-6 0,1 9-4 15,-2 6-7-15,-2 5 13 0,2 5-5 16,0-3 3-16,4 4-1 0,4 2 1 0,2 1 2 0,1 2-11 15,5-3 0-15,5 1-10 0,1 2 7 0,8-3-3 16,2-6-2-16,2 1-1 0,3-2-1 0,3-1-8 16,1-4-2-16,5 1 7 0,-1-3-3 0,5-4 6 15,1-1-7-15,0-2-4 0,-1-5 2 0,3-3 1 16,-1-3 2-16,5-3 3 0,-1-3-1 0,-1-1 1 16,-1-3 5-16,1 0 2 0,-1 0-6 0,-1 0 5 15,-9 2-1-15,1 3 5 0,-3 2-2 0,-2 1 3 16,0 4 2-16,-3-3-2 0,0 4-5 0,-3 0 3 15,0-1 1-15,0 4-4 0,-3 1 6 0,0 0-3 16,0 0 6-16,0 0-3 0,5 11 2 0,-5 0-10 16,-2-5 11-16,2 10-6 0,0-2 6 0,-1 3-7 15,2 0 0-15,1-1 2 0,-1 0-15 16,4 0-9-16,-1-1-2 0,0-5-7 0,0 2-3 0,3-2-7 16,1-3-9-16,2 2 2 0,0-4-3 0,3-2 5 15,-1 0 15-15,0-6-4 0,6-1 4 0,4-7 1 16,0-3 7-16,-1-3 0 0,5-3 2 0,-3-2 4 15,-1-4 6-15,-2 2 6 0,3-3 4 16,0 3 6-16,-1 0 13 0,0 0-4 0,-2 4 5 0,-2 2 8 16,-4 5 1-16,-5 6-3 0,0-1-3 0,2 3-3 15,-2 3 5-15,0-2-3 0,0 5-3 0,-1 0-3 16,2 3 4-16,-3 1-1 0,1 6-5 0,4 2 4 16,-3 2-1-16,1 2-4 0,-1 1-1 15,-4 5 4-15,4 4 0 0,0-1-2 0,0 2-5 16,0-3 6-16,1 1 1 0,3-2-5 0,-4-6 2 0,5-3-2 15,0 2 1-15,6-3-3 0,-2-2 3 0,2-6 2 16,8-2-2-16,-2-1-1 0,5-3-1 0,-3-7 4 16,3 0-1-16,0-6-4 0,-1-2 10 0,-2 0-7 15,0-6 2-15,-1-1-4 0,-5-5 1 0,0-2-7 16,5-9 6-16,-10 5 4 0,5-12 0 16,-7 13-7-16,1-15 1 0,-1 1 0 0,-8 11-3 0,-1 4 5 15,-1 5 8-15,-2 7 17 0,-3 2 6 0,-3 2-7 16,1 8 16-16,0-4-5 0,-2 5 1 0,-1 5-8 15,5 1-2-15,-24 4-4 0,7 8 12 16,-7 5-15-16,0 5-4 0,1 1-2 0,1 6 3 16,3-2-20-16,1 2 13 0,4-2-7 0,0 2 0 15,5-1-1-15,6-2-4 0,3 2-15 0,0-2-15 0,8 3-9 16,2-5-21-16,3-2-35 0,9-2-34 0,1-6-37 16,9-3-35-16,5-2-60 0,19-7-43 15,0-8-783-15,8-5 361 0,26-12 242 0</inkml:trace>
  <inkml:trace contextRef="#ctx0" brushRef="#br0" timeOffset="2016.721">13973 2380 3245 0,'-5'-12'35'15,"-1"2"-27"-15,1-2 28 0,-1 1-11 0,0 3 2 0,2 1 5 16,2 1 6-16,0 2 3 0,1-3-8 0,1 4 6 15,2-2-9-15,2 0 0 0,5 0 5 16,6-6 5-16,13 5 8 0,4-3 2 0,4 1 0 16,15-2-8-16,3-4-8 0,-2 0 5 0,3 2 2 15,0 3-7-15,1-2-4 0,-1 1-7 0,-5 1-3 0,5 2 2 16,-1-1-16-16,-16-1-17 0,1 6-16 16,0-3-28-16,-2-2-35 0,-9 5-37 0,-6 0-45 15,-5 0-53-15,-2 0-50 0,-8 6-776 0,-3-6 351 16,-4 3 232-16</inkml:trace>
  <inkml:trace contextRef="#ctx0" brushRef="#br0" timeOffset="2301.057">14315 2129 149 0,'-5'-3'296'0,"1"0"-23"0,-1 1-22 0,5 2-18 15,-4-1-26-15,4 1-16 0,0 0-20 0,0 0-16 16,0 0-6-16,-5 9 5 0,5-1 1 0,4 1 3 15,-3 3 3-15,2 11-1 0,2 5 2 16,0 5 9-16,0 4-6 0,0-2-6 0,3 14-11 0,-2-3 2 16,1 2-5-16,-2-11-11 0,-2 13-12 0,0-6-5 15,1-6-13-15,0 8-6 0,0 0-4 0,-3-11-12 16,4-2-9-16,1 2-8 0,-1-1-10 0,2 13-4 16,-5-11-3-16,5 8-19 0,-1-10-52 0,1 0-10 15,-1 0-31-15,0-8-57 0,0 3-62 0,1-2-64 16,-2-1-72-16,0-7-64 0,0-4-839 0,1-3 408 15,0-4 272-15</inkml:trace>
  <inkml:trace contextRef="#ctx0" brushRef="#br0" timeOffset="2617">14181 3320 2905 0,'-19'6'259'0,"-3"-1"-75"0,-1-3-75 0,5 0-13 0,4 1-21 16,2-2-16-16,5 1-3 0,1-1-12 0,0-1-3 16,6 0 3-16,0 0 8 0,0 0 19 0,27-3 18 15,1-3 5-15,25-4-4 0,0-3 9 0,37-5-4 16,-26 3 4-16,35-2-12 0,1-2-2 0,-3 0-8 16,2 4-1-16,-5-1-7 0,-1 1-5 0,-7-2-8 15,-20 5-4-15,1 4-2 0,-2 0-4 0,-2-1-6 16,-1 0-1-16,-7 2-6 0,-18 1-2 0,0 0 0 15,-6 1 1-15,-9 4-4 0,-1 0 1 0,-4-6-2 16,-3 6 1-16,-4-2-1 0,1 3-4 0,-4-1-3 16,0 1-10-16,-2-4-28 0,-1 2-39 0,0-1-61 15,-2-2-75-15,-3 1-84 0,-3-3-98 0,-4 5-1154 16,-7-3 511-16,-2-3 338 0</inkml:trace>
  <inkml:trace contextRef="#ctx0" brushRef="#br0" timeOffset="3668.042">6720 5913 209 0,'-21'-8'241'15,"-1"0"-10"-15,-2-1 11 0,6 0-6 0,2 1-5 16,0-2-5-16,5 3-5 0,-1 2 0 0,5-1-6 16,0 0-8-16,1 4-13 0,3-2-20 0,2 0-15 15,0 0-23-15,3-3-11 0,3 4-14 0,6-4-13 16,5-2-5-16,3 5-11 0,11-5-5 0,-1 4-9 16,3 1-10-16,0 3-2 0,3 2-7 0,-5 1-2 15,2 3-7-15,0 4-2 0,-5 1-7 0,-3 3-3 16,2 4 4-16,-8 1-8 0,-3 4-7 0,-3 0 9 15,-6 5-15-15,-3 4 5 0,-7 5 4 0,-4 11 2 16,-7 0-4-16,-6 3-5 0,1-4 2 0,-6-1 2 16,2-1-6-16,-2 0 5 0,1-4-3 0,4-11-7 0,1-3 9 15,-1 0-11-15,-2-5 21 0,6 1-21 16,0-10 4-16,4 0 0 0,4-3-5 0,4-3 2 0,-4 1-1 16,3-3-3-16,0-1 4 0,3-1 0 0,3 1-2 15,0-3 2-15,0 0 1 0,20-7 5 0,-3-3 4 16,7-2-1-16,6-5 3 0,2-2-7 0,13-10-4 15,2-1 1-15,1-1 8 0,1 0-1 0,1-1-5 16,-2-4-1-16,-2 0 5 0,1-6 2 0,1 4 1 16,-4 1-3-16,1-2 4 0,-9 1-12 15,-4 0 10-15,-10 9 1 0,-2-3-6 0,5-9 7 0,-12 7-8 16,-4-12 0-16,-7 14-3 0,-10-4 3 0,-5-8-6 16,-9 3 5-16,-7 0-1 0,-7 0-11 0,-4 7 6 15,-5 5-3-15,-6 1 0 0,-2 7 3 0,-4 2-6 16,-4 4 1-16,-5 10-3 0,-25 8-2 0,25 6 7 15,-26 12-7-15,0 8 6 0,3 9 19 0,4 6 0 16,-2 7 29-16,4 9-3 0,4 1 1 0,5 4-4 0,5 0-7 16,7 6 1-16,5 6 0 0,11 3-4 0,5 0 2 15,13 1-4-15,5-3 0 0,14-22 2 16,5 2-12-16,8-2 2 0,5 1 1 0,6-3 0 0,12-2-2 16,1-6-2-16,13-2-2 0,5-5 0 0,31 5 2 15,-21-17-2-15,35 1-11 0,-26-15-21 0,35-3-44 16,4-10-52-16,0-7-53 0,7-1-68 0,-1-6-85 15,2-1-93-15,-1-9-962 0,-2-8 458 0,-5-3 306 16</inkml:trace>
  <inkml:trace contextRef="#ctx0" brushRef="#br0" timeOffset="4807.631">10645 5082 230 0,'-14'-14'299'0,"1"3"-16"15,-5 0-28-15,3 2-19 0,-7 4-20 0,1 0-15 16,-9 3-17-16,0 6-6 0,-4 4-16 0,1 6-5 16,-13 5-11-16,0 7-5 0,-1 3-5 0,1 5-7 15,1 6-3-15,-9 27 7 0,17-16 4 0,-10 19-9 16,6 2 1-16,13-17-11 0,5 1 1 0,-5 22-3 15,15-24-12-15,8-2-2 0,3 3-12 0,4-7-2 16,8 0-14-16,4-4-2 0,4-8-2 0,9 3-6 16,5 1-5-16,9-8-4 0,4-1-9 0,2-10-6 15,4 1 2-15,4-6-5 0,1-6-1 0,1-3-2 0,4-3-8 16,0-6-1-16,3-4-6 0,27-7 1 16,-34 1-2-16,3-8-5 0,3-3-17 0,20-12-4 15,-29 9-5-15,0-3-5 0,-2-5 2 0,-8-3 1 0,-1-1-3 16,-5-3 0-16,-5-2 6 0,-5-3 0 15,-6-3-6-15,-4 0 4 0,-8-1-4 0,-2 3 3 0,-5 14 3 16,-5 1 6-16,-3 4-5 0,-4 4 5 16,-4 1 6-16,-6 3-2 0,-4 6-7 0,-4 5 9 0,-5 6-3 15,-4 3-2-15,-16 9 2 0,-2 4 3 0,2 6-1 16,-5 3 2-16,3 2-13 0,5 6 10 0,2 1-1 16,6-3-2-16,12-4 6 0,4 1 0 15,5-1 6-15,5 1-9 0,2 0 0 0,9 0 0 0,4-6-5 16,7-1 8-16,4-1-10 0,3-2 4 0,5-2-15 15,9-3 4-15,3-2-8 0,3-5 1 0,5-3 2 16,2-5-8-16,10-1 1 0,-13-3 4 0,-1-1-6 16,0-2 10-16,13-2 1 0,-17 1-1 0,-2 1 5 15,-2 3-6-15,-2-1 11 0,-6 4 0 0,-1 0-1 16,-6 2 2-16,0 1-2 0,-1 2 7 0,-3-1-7 16,2 2 9-16,-6 0-8 0,1 2 4 0,0-1-1 15,-3 0 4-15,0 5 1 0,0-1-1 0,0 1 5 16,-2 4-2-16,-1 0 0 0,1 0-3 0,-1 4-1 15,2-3 7-15,-3 5-2 0,-2-1-7 0,4-1-12 16,1-4-9-16,0 2-14 0,2-2-4 0,3-1-6 16,-2-5 5-16,5 1 5 0,2-2-4 0,1-3 6 15,-1-3 1-15,6-2 5 0,-1-4-5 0,5-3 7 16,0-2 1-16,-1-3 0 0,-2-3 5 0,2-1 6 16,1-1-1-16,-2-1 8 0,1 2 1 0,4-1 8 15,-3 3 8-15,-5 2 6 0,0 6-1 0,-4-1 11 16,2 6-2-16,0-3-3 0,0 3 1 0,-1 4-2 15,-2 2-2-15,0 0 23 0,5 6-25 0,-6 0-3 16,4 2 1-16,-3 4 3 0,1 2-4 0,3 1 0 0,2 4 0 16,-1 1-3-16,1 1 3 0,3 1 13 0,-2-2-16 15,1-2 1-15,4-1 15 0,-6-7-17 16,7 2 0-16,1-2 1 0,2 0 0 0,1-8-4 16,-2 1 3-16,2-3-2 0,1 0 1 0,2-7 4 0,-5-1 4 15,2-2-5-15,-2-2 5 0,-1-1-1 0,-3-2-6 16,-2-5 7-16,-1-2-6 0,-3 1 6 0,0-5 17 15,-3-3-13-15,-2-2-2 0,5-15-3 0,-5 12 5 16,-4 2 2-16,-4-3 1 0,-4 1 0 0,-1 5 17 16,0 3-6-16,-5 6 9 0,-5 2-9 0,2 3 4 15,-2 3-5-15,-4 2-3 0,1 9 2 0,-1 1-1 16,-3 1-2-16,0 4-16 0,0 5 20 0,-1 0-15 16,4 3 0-16,1 2 0 0,3 2-8 0,4 0-6 15,3 2 15-15,2 1-7 0,5-1-6 0,2 5 5 16,6-1-37-16,4-1-23 0,3 1-24 0,6-5-29 15,0 0-34-15,7-3-26 0,3 0-40 0,2-3-48 16,20-2-43-16,-1-6-813 0,7-4 369 0,1-4 248 16</inkml:trace>
  <inkml:trace contextRef="#ctx0" brushRef="#br0" timeOffset="5067.003">13895 4992 304 0,'-8'-6'366'0,"4"-1"-27"16,3 2-45-16,-3 0-24 0,8-1-29 0,1 0-20 15,8 0-14-15,3-3-14 0,5 3-12 0,8-5-11 16,2 4 3-16,6 0-14 0,1-2-7 0,15-1-7 0,3 2-10 16,0-2-5-16,3 3-18 0,3-3-14 0,-3 3-7 15,1 2-14-15,2-2-8 0,-6 3-14 16,0-2-20-16,-6 2-29 0,-12 1-38 0,-3 0-23 15,-6 3-34-15,-8-1-36 0,-1 1-38 0,-8 0-27 0,-1 1-28 16,-7-1-11-16,-4 0-24 0,0 0-704 0,-14 6 319 16,-4 0 212-16</inkml:trace>
  <inkml:trace contextRef="#ctx0" brushRef="#br0" timeOffset="5285.15">14249 4895 39 0,'-9'0'286'16,"4"0"-31"-16,-2 3-27 0,3-2-23 0,1 1-19 15,0 3-6-15,2 2-6 0,-1 5 1 0,1 4 2 16,2 2-2-16,-1 1 1 0,0 8-11 0,3-1 8 16,-2 4-3-16,1-3-14 0,-2 1-6 0,0 1-11 15,0-1-14-15,3 1-3 0,-3 1-11 16,-5 1-13-16,5-2-4 0,-2 1-13 0,0 0-2 0,1 0-9 16,-3 1-13-16,2-1-9 0,-2 1-38 0,5-4-40 15,-3 0-53-15,0-1-54 0,0 0-50 0,2-6-58 16,0-3-62-16,0-7-732 0,1-2 347 0,2-2 230 15</inkml:trace>
  <inkml:trace contextRef="#ctx0" brushRef="#br0" timeOffset="5518.561">14637 4856 231 0,'5'-11'345'15,"-2"1"-35"-15,2 0-33 0,-1 6-30 0,-3 1-25 16,0 1-21-16,-1 2-6 0,0 0-16 0,-1 18 4 15,0-4-8-15,-2 5 6 0,0 1-16 0,0 6-7 16,0 3-18-16,3 3-2 0,-2-1-8 0,2 1-16 0,-2 1 3 16,6 1-16-16,-1 12-27 0,-2-11 7 15,4 11-6-15,0-11-8 0,4 9-23 0,-2-8-20 16,1-2-4-16,0-1-48 0,-3 0-38 0,3 0-27 16,-4 1-55-16,-1 0-59 0,0-3-46 0,-3-1-52 15,0-6-727-15,-5-5 344 0,0-4 230 0</inkml:trace>
  <inkml:trace contextRef="#ctx0" brushRef="#br0" timeOffset="5734.092">14117 5779 175 0,'-33'0'343'16,"2"3"-30"-16,13-3-29 0,5 0-18 0,4 0-22 16,3 0-21-16,6 0-9 0,0 0-13 0,0 0-4 15,30 4-2-15,5-6 9 0,2 2-5 0,23-5 1 0,4 1-4 16,31-4-1-16,-2 0-21 0,-2 2-13 0,1 0-12 15,-26 1-14-15,29-3-17 0,-28 3-7 16,24-3-12-16,-34 3-13 0,-1 0-7 0,5-2-5 0,-10-2-10 16,3 4-8-16,-17-2-16 0,-1 1-23 0,-4-1-26 15,-3 0-29-15,-6-2-24 0,-4 1-36 0,-9 4-41 16,1-3-52-16,-6 1-80 0,1 2-84 0,-6-4-928 16,-5-1 427-16,-4 1 286 0</inkml:trace>
  <inkml:trace contextRef="#ctx0" brushRef="#br0" timeOffset="6484.224">6588 8449 81 0,'-5'-6'192'0,"2"-1"-5"0,-1 4 12 0,2 0 13 16,-2-2 4-16,0 2-8 0,0-4-9 0,-3 0-3 15,2 3-4-15,-1 0 10 0,3-1 14 0,-4-2-21 0,1 4-4 16,2-3-12-16,-1 3-5 0,1 0-9 0,-1-1-6 15,3 0-14-15,2 4-17 0,-3-4-16 0,8 0-11 16,4 0-10-16,5 0-5 0,8 0-5 0,10-2-11 16,1 2-3-16,4 0-8 0,1 1-7 0,2 2-11 15,-3 1 3-15,-2 0-15 0,-2 3 5 0,-4 2-7 16,-8 0-4-16,-1 2 9 0,-6 2-17 0,0 3-6 16,-5-1-6-16,-4 6 8 0,-5 1-17 0,-5 7-1 15,-1 1-7-15,-7 4-13 0,0-2-5 0,-6 1-5 16,1-4-4-16,-4 1-9 0,1-1-1 0,0-2 3 15,3-5 5-15,3-2 4 0,2-6 5 0,3-1 5 16,0-2 0-16,5-3 1 0,-1 2-2 0,0-3 3 16,6-1 8-16,0 2 1 0,4 0-2 0,1 0 5 15,4-1 2-15,4 2 2 0,5 0 1 0,3 0 5 16,8 2 4-16,1 0-5 0,2 3 1 0,0-4 12 16,0 2 0-16,3 1 4 0,-3 2-4 0,-3-1 3 15,-1-2 1-15,-9 3 3 0,-5-2 9 0,3 1-6 0,-11 0 6 16,1 2-1-16,-5 2 3 0,1 3 5 0,-11 0-4 15,-1 7 2-15,-9 2-5 0,0-1-1 16,-7 4-2-16,-11 6-2 0,0 0-2 0,-6 1 1 0,1-4-3 16,-1 0-8-16,1-3 2 0,12-10-18 0,-1 1-22 15,4-4-21-15,0-2-23 0,8-6-23 0,-1-3-39 16,0-3-35-16,2-4-33 0,5-5-31 0,4-3-44 16,3-7-729-16,1-9 336 0,8-10 226 0</inkml:trace>
  <inkml:trace contextRef="#ctx0" brushRef="#br0" timeOffset="6934.239">7012 7865 64 0,'-27'-25'261'0,"-3"4"-6"0,-9 9-10 0,-16 7-16 16,-3 6-2-16,-6 8-2 0,0 6-5 0,-29 18-11 15,6 6-9-15,-1 7 1 0,2 2-3 0,0 5-8 16,3 8-11-16,4 0-4 0,0 9-3 0,6 7 2 0,3 8-7 15,3 0-6-15,7 5-14 0,6 1-7 0,10 3-7 16,13-9-4-16,9 0-6 0,16-3-7 0,11 3-5 16,9-29-7-16,22 22-5 0,12-5-3 15,13-7-12-15,10 0-8 0,12-6-4 0,9-9-3 0,4-5-14 16,5-7-3-16,-4-10-4 0,-1-3-3 0,1-11-7 16,1-6 0-16,1-6-5 0,7-11-1 15,1-9-7-15,1-7 8 0,0-10-10 0,-8-7 4 0,2-10-9 16,-3 1 1-16,-11-7-2 0,1 1 0 0,-7-4-5 15,-7-2-1-15,1-1 3 0,-16-4-2 0,-4 3-4 16,-23 14 2-16,9-25 0 0,-16 17-5 0,-2-25 1 16,-11 1 0-16,-10 22-1 0,-11-29-1 0,-5 30 1 15,-19-25-3-15,-9 9 0 0,-9 2-2 0,-8 3 1 16,-9 7-3-16,-12 5 0 0,-8 6-2 0,-5 14 4 16,-12 12-3-16,-8 10 0 0,-3 12-3 0,0 8-2 15,0 7 3-15,9 8 0 0,5 2 0 0,14 7-11 16,34-7-1-16,6 3-26 0,18-7-34 0,6 0-46 15,13-2-55-15,5 2-59 0,10 0-75 0,9 4-80 0,11-2-1090 16,10-2 494-16,19-2 328 0</inkml:trace>
  <inkml:trace contextRef="#ctx0" brushRef="#br0" timeOffset="7584.536">9927 8325 11 0,'0'0'250'16,"0"0"-19"-16,-4 22-18 0,4-4-17 0,-2 2-5 0,2 8-14 15,0 1-13-15,0 1-11 0,0 2-10 0,2-1-9 16,-2 1-10-16,4 0-9 0,-1 0-12 16,0-2-8-16,0-1-6 0,1 0-11 0,-3-2-3 15,4 0-10-15,-5-3-4 0,0-6-7 0,1 0-3 0,2-7-3 16,-6-1-4-16,6-4 11 0,-2 3 14 0,-1-4 16 15,0-5-5-15,-5 0-8 0,5 0-8 0,-6-20-6 16,-1 1-3-16,1-12-10 0,0-3-2 0,-6-12-3 16,-2-5-5-16,4-7-4 0,-2 0-2 0,-1-24 2 15,4 24-7-15,1-2 4 0,-1-28-3 0,0 4-8 16,2 2-5-16,4 25 2 0,-4-27 1 0,10 30 2 16,-2 2 4-16,5 0-5 0,2 9 4 0,0 11 6 15,1 6-7-15,2-3 12 0,-1 7-17 0,2 6-2 16,3 2-5-16,-1 3 5 0,13-5-3 0,-3 3 1 15,7 3 0-15,0 3 1 0,2 2-3 0,-1 3-5 16,2 2 2-16,-2 7-28 0,2 0-25 0,-5 3-27 16,-2 7-33-16,-3 5-38 0,-2 4-52 0,-4 4-52 15,-6 1-815-15,-3 3 355 0,-5 12 236 0</inkml:trace>
  <inkml:trace contextRef="#ctx0" brushRef="#br0" timeOffset="7776.088">10006 8361 198 0,'0'0'269'0,"0"0"-27"15,0 0-31-15,9-12-15 0,7 3-17 0,1-1-16 16,10-2-7-16,5-3-7 0,1 1-15 0,17-1-13 16,0-2-11-16,2 0-14 0,-2 5-6 0,-13 3-12 15,13-2-12-15,-14 7-20 0,-2 2-28 0,-2 1-33 16,-1 2-44-16,-12 4-52 0,-1-1-60 0,0 4-551 15,-9 1 240-15,-1 1 160 0</inkml:trace>
  <inkml:trace contextRef="#ctx0" brushRef="#br0" timeOffset="9101.165">10172 8860 156 0,'-9'7'256'0,"3"0"-29"16,1-4-21-16,5 2-17 0,0-1-18 0,6-1-13 0,3-2-9 15,4-2-11-15,6 1-10 0,14-3-3 0,2-4-14 16,3-1-2-16,19-3-15 0,-4-1-5 16,5-3-5-16,-4 1-11 0,0 1-5 0,-1-2-6 0,-4 2-10 15,-14 0-2-15,0 1-6 0,-4-1-4 0,4-1-4 16,-7 0-5-16,0-2-2 0,-5-1 0 0,-4-3-5 16,-7 5-2-16,1-11-1 0,-5 0-1 0,-4-2 7 15,-2 0 7-15,-5-7 11 0,-2-1 8 0,-5-7-2 16,0-1 11-16,-2 11 12 0,-1-1 18 0,3 2 10 15,-4 0 18-15,1 6 4 0,3 1 17 0,-4 3 20 16,5 6 2-16,1 1 3 0,2 5-1 0,2 2-1 16,0 2-10-16,3 0-27 0,-3 3-15 0,2 0-14 15,2 3-8-15,0 0-3 0,0 12-5 0,3-3-6 16,1 9-8-16,1 1-3 0,8 8-2 0,-5 4-9 16,1 0-4-16,1 4-5 0,0 11-2 0,3-12 2 15,1 11-8-15,-1 1-2 0,5 1-5 0,-8-2-1 0,3 1-2 16,-3-12-3-16,3 10-3 0,-1-10-1 15,9 7-5-15,-6-7-2 0,-2-5-11 0,5-1-14 16,1-5-9-16,-1 0-20 0,-2-10-11 0,0-3-10 16,3-3-7-16,1-6-1 0,1-5 7 0,5-5 0 0,-1-5 1 15,-1-4 3-15,2-8 3 0,-7-6-2 0,9-12-2 16,-6-3 11-16,-4-3-1 0,0 3 10 0,-7 1 0 16,-1 1 0-16,-3 10 12 0,-3 1 5 0,-2 2 3 15,-2 6 1-15,0 1 12 0,-4 5 6 0,0 1 3 16,3 1 1-16,-4 3 1 0,1 3 5 0,-2 1 2 15,0 2-2-15,0 0 1 0,0 2 8 0,1 3-11 16,-1 0-3-16,2 0-8 0,0 1 3 0,1 0 2 16,3 3-1-16,-5-1-10 0,5 1-3 0,0 0 12 15,0 0 1-15,9 7-9 0,-2-3 3 0,4-4-8 16,1 0 8-16,5-4 2 0,0 1-2 0,2-2 1 16,3-3 2-16,-7-1-6 0,11-3 8 0,-8 3-1 15,4-6 0-15,-7 2 4 0,0 2 0 0,-1-1-1 0,0 0-2 16,-4 4 7-16,1 1-3 0,-5-2 14 0,3 3 0 15,-3 2-2-15,-1-2 2 0,1 3-4 16,-3 0-1-16,0 0-9 0,-3 3 11 0,0 0 0 0,14 5 0 16,-13 2 8-16,3 1 1 0,0 2-3 0,0 5-2 15,-2 3 3-15,1 2-4 0,1 6 1 0,-3 3 0 16,-1-2-7-16,0 2 0 0,0-3 2 0,0 6-2 16,6-5-3-16,-2-3 1 0,0 3 1 0,1-3-14 15,-1-5-3-15,5-5-12 0,2 1 2 0,-2-6-4 16,7 0-5-16,-5-4 7 0,2-4-4 0,0-6-5 15,4 3 6-15,-1-6-5 0,-2-1-1 0,9-10 1 16,-5-3 1-16,-3-2-1 0,3-3 1 0,0-3-2 16,-1-3-2-16,-2-1 11 0,7-7-1 0,-7 9-5 0,-2 4 7 15,1-1-1-15,-4 7 12 0,-1 6 0 0,-5 4 13 16,-1 1 4-16,0 4-4 0,1-2 1 16,-3 4-4-16,3 2-3 0,-4 0 2 0,0 3-2 15,0 0 2-15,0 0 4 0,0 0-7 0,7 12 5 0,-7-2 0 16,0 0-5-16,1 3 4 0,2-1-4 0,-1 4 4 15,2-1-3-15,3 1 3 0,1-6-17 16,4 2 1-16,-1-3-2 0,2 0-4 0,2-3-2 0,2-1-1 16,3-5-1-16,0 0-2 0,1-3 0 0,-2-4 3 15,1 0 1-15,5-5 1 0,-2-5-2 0,-4 0 6 16,2-1 0-16,-2-6 12 0,-4 3-7 0,1-3-6 16,-3-4 2-16,0 0 15 0,0 0-14 0,0 2 6 15,-5 2 3-15,-1 6 8 0,-1 0-3 0,1 1 15 16,-2 6-3-16,-2 1 7 0,-2 2 4 0,2 3 0 15,-1-1-12-15,-1 3 2 0,-1 3 2 0,0 0 3 16,8 12 7-16,-8-2 4 0,0 9 1 0,2 8 5 16,0 4 9-16,-2 3 1 0,-2 3-4 0,4 10 0 0,-2 1 3 15,0 3-1-15,2 0 2 0,1-1 3 0,0 5-3 16,0 0 0-16,5 2 0 0,7 27 7 16,-6-26 0-16,13 20-4 0,-4-21-1 0,1-1-4 0,11 20-9 15,-8-25 0-15,-3 4-6 0,2-2 1 0,-3 3-4 16,0-1 1-16,1 0-3 0,-1-2-3 0,-8 1 0 15,3 0-8-15,-7-1 3 0,-3 2-2 0,-3-7-4 16,-4-1 1-16,-5-11-7 0,-10 10 4 0,-3-5-5 16,1-12 2-16,-11 8 1 0,1-12-3 0,-12 0 4 15,8-8-3-15,-14 1 2 0,11-7-3 0,-1-8 1 16,-11-3-3-16,10-3 4 0,-10-11-2 0,15-3-2 16,-6-12 5-16,5-3 0 0,4-9-4 0,9-7 1 15,5-8-4-15,9-2 1 0,9-25-1 0,8 28-2 16,7-3 4-16,10 4-3 0,4 2 3 0,5 1 2 15,21-17-4-15,-14 24 0 0,5 1-7 0,20-15 7 16,-17 22 0-16,25-17-3 0,-24 20-10 0,24-17-15 16,-24 19-26-16,0-2-44 0,2 1-45 0,-4-3-50 0,-3 4-78 15,-4 4-71-15,-1-2-89 0,-2-4-1049 16,-11 8 494-16,2-13 328 0</inkml:trace>
  <inkml:trace contextRef="#ctx0" brushRef="#br0" timeOffset="11000.169">13973 7832 42 0,'2'-5'320'0,"0"0"-35"0,1 4-26 16,-3 1-22-16,8 6-18 0,-3 3-13 0,1 2-2 15,2 7-16-15,6 8-9 0,-5 0-10 16,5 6-8-16,-5-2-8 0,4-1-9 0,-2 3-13 0,2-2-10 16,1-2-8-16,-2 2-9 0,-3 0-5 0,2 1-11 15,-2-2-13-15,0-2-3 0,-1 2-2 0,-1-4-7 16,-2-6 1-16,-1 0-15 0,0-2-10 0,-1-3 2 16,-2-4-6-16,2-2 1 0,-3-1 7 0,1-3 15 15,-1-1-4-15,0-3-3 0,0 0-7 0,-13-22-3 16,4 5-7-16,-5-12 1 0,0-2-3 0,-9-16-1 15,0-4-4-15,5-6-1 0,-9-28-6 0,0 6 1 16,10 22 2-16,-5-32-5 0,4 2-5 0,1 5 4 16,8 23 4-16,2 1-2 0,2-2 6 0,1 6 13 0,4 4 1 15,1 16 6-15,2-1-2 0,0 8 4 0,4 7-11 16,1 3 3-16,-1 8-16 0,2 1-1 16,3 1-3-16,3 7 2 0,4 4 0 0,5 4-7 15,3 8 4-15,0 4-5 0,1 2-2 0,-1 3 4 0,-2 3-8 16,10 10 2-16,-16-6 2 0,4 10-1 0,-4 1-5 15,-7-10 3-15,-6 16 5 0,2-3-3 0,-11-10 2 16,-2 13-4-16,-5 2 0 0,-5-5-1 0,-2-1-8 16,-1 1-2-16,2-14-6 0,-7 8-6 0,2-10 3 15,-2-1-1-15,0-4-6 0,3 1 6 0,-1-6-6 16,2-4 5-16,1-3 1 0,5-3 0 0,4-2 5 16,-1-2 3-16,5-1-14 0,0-1 4 0,1 1-3 15,3-3 8-15,1-2 0 0,5 6 5 0,3-5-5 16,8 2 5-16,2-2-3 0,5-1 10 0,9 1-5 15,3-1 2-15,2-1-8 0,1-3 7 0,16 0 4 16,-2 0-1-16,-16 1-7 0,3 0-2 0,-3-4-3 16,-1 3-3-16,-2-1 5 0,-5-3-8 0,-1 0-1 0,-8 4-3 15,2-4-7-15,-4-5 4 0,-2 0-8 16,4-5 13-16,-8 3 1 0,2-8 6 0,-3-3-4 16,-5-4 5-16,1 2-1 0,-3-3 1 0,-3 0 3 0,3 4 4 15,-3-2 5-15,0 9-4 0,-3 6 17 0,0-1 14 16,1 2 14-16,-2 4 8 0,3 1-6 0,0 1-5 15,-1 3-8-15,1 0-4 0,1 4-8 0,0 0 4 16,0 17-1-16,0-3 1 0,1 4 3 0,3 10-6 16,5 1 5-16,0 4-5 0,0-3 3 0,5 4-5 15,3-1-3-15,-2 1 2 0,7 9 0 0,-4-13-6 16,1-1 4-16,0 0-4 0,1-1-1 0,2 0 3 16,-3-4-5-16,4-3-5 0,0-3 6 0,7-2-6 15,-5-5 0-15,1-5-7 0,5-1-4 0,-1-5 2 0,7-5-14 16,0-1 7-16,16-9-2 0,-18 2-12 15,12-9 3-15,-3-4-4 0,-3-1 7 0,-5-6-5 16,2 0 3-16,-5-5-2 0,-2-1-11 0,-2-1 13 16,2 1 0-16,-12 12 9 0,2-5 1 0,-6 4-7 15,2-1 8-15,-7 4 10 0,1 1 3 0,-4 9 12 16,-3-2-12-16,-3 6 11 0,3 1 8 0,-3 2 4 16,0 3 4-16,1-1-3 0,-1 0-6 0,-1 4-1 0,0 2-4 15,0 0 2-15,0 0-5 0,0 0 12 0,4 17-11 16,-4-7-1-16,2 2-9 0,1 5 6 0,2 1 3 15,1-1-5-15,2 1 1 0,1 2-8 0,4 1 9 16,3 1-5-16,-2-8 2 0,8 4-3 0,-4-2-3 16,1-3 5-16,0-4-1 0,1 0-1 0,0-4 4 15,-1 1-4-15,-1-5-3 0,0 2 3 0,-1-5 1 16,-5 2 16-16,1-2-15 0,-3-5 0 0,3 2 0 16,-4-4-2-16,0 1 1 0,1-6 2 0,-2 2-3 15,-3-3 1-15,-1-1 0 0,-3-2-4 0,-2-2 0 16,-4 2 3-16,1-2 1 0,-5 3 1 0,-8-5 6 15,1 1 4-15,-5 4 0 0,-4 6 1 0,-2-1 1 16,-5 5 6-16,-4 2 2 0,-1 1 3 0,-17 5 4 0,-2 5 3 16,3 3 1-16,1 6 3 0,17 0 10 0,-11 6 0 15,16-2 5-15,1 2-1 0,2 4-5 0,4 2-2 16,10 2-6-16,0 1-3 0,6 1-4 0,3 0-3 16,5 2 0-16,3-4-5 0,2 0-1 0,3-3-1 15,8-1-2-15,4 0-2 0,1-6-3 0,7-1 5 16,1-2-8-16,2-6 0 0,0-2 0 0,1-2-4 15,3-3-6-15,-1-4 2 0,-2-3-4 0,3-3-2 16,-2-5 2-16,-2-3-3 0,0-5-3 0,-1-1 5 16,6-11 3-16,-1-2-2 0,-4-6-3 0,-2-4 0 15,-7-1 0-15,-4-3 0 0,1-6 3 0,-6-1-4 16,0-2 0-16,-9-3 6 0,0-1-1 0,-7-27-6 16,2 9 5-16,-6-5-5 0,-1 27 3 0,-9-25-1 15,2 26 2-15,1 1 5 0,-2 2 3 0,1 4 9 16,0 19 9-16,1 0 20 0,-1 5 23 0,-1 2 17 15,8 9-4-15,-1 8-11 0,2-3-13 0,2 5-2 16,1 4-6-16,3 0-7 0,-9 17-1 0,5 9-1 0,-2 8-9 16,0 13 2-16,3 7-3 0,1 1 2 0,5 2-8 15,-1 4 1-15,2-4 13 0,4 25-16 16,-3-27 2-16,3 4-4 0,-2 1 0 0,5-4 2 0,0 3-3 16,9 22-7-16,-8-30 5 0,9-1 10 0,-4 1-11 15,2-5-4-15,7-5-2 0,-7-12-3 0,3-2 4 16,4-8-6-16,3-2-4 0,2-6-11 0,4-2-1 15,2-7-9-15,3-3-2 0,-2-5-1 0,14-6 4 16,-6-5 1-16,-11 0-1 0,11-12 5 0,-6 3-2 16,-5-11 6-16,-3 1-6 0,3-3 1 0,-3-5-4 15,-3 0-3-15,-6-3 7 0,5-1-7 0,-5 6 5 16,-5 11 0-16,-4 2 1 0,-4 2 4 0,-6 11 1 16,1-4 4-16,-4 11 1 0,-2-1 7 0,-2 3-4 15,0 1 2-15,-3 4-1 0,-5 2 2 0,-3 2 0 16,-2 5 1-16,-2 2-2 0,-8 6 6 0,3 2-3 15,0 3-2-15,0 4-1 0,4 0 3 0,1-1-1 0,-1 4 8 16,7 0-10-16,1-2 0 0,3 2-3 0,4 0-4 16,4-1-4-16,4 0-8 0,3-7-16 15,5-2-16-15,11 0-12 0,-1-4-6 0,9-6-6 0,3-4 0 16,3-3 5-16,2-7 8 0,9-5 3 0,2-5 8 16,0-3 2-16,-6-2 10 0,-9 6 0 0,0 1 11 15,-1 1 11-15,-2 1 23 0,-5 1 10 0,0 4 7 16,-9 3 2-16,-4 1 8 0,-1 4-1 0,-3 1 9 15,1 5 11-15,-2 0 3 0,0 5 2 0,-1 4 1 16,-4 0 1-16,-2 5-7 0,-2 5 0 0,0 2-6 16,-4 2-6-16,-2-2-1 0,0 1-6 0,-1 4-2 15,-1 1-4-15,1 1 9 0,-1 3-37 0,-1 7-42 16,-2 2-54-16,-1-12-63 0,-2 15-61 0,-5 3-48 16,-1 6-43-16,-16 17-61 0,7-25-57 0,-19 21-1217 0,-8-8 548 15,-12-4 368-15</inkml:trace>
  <inkml:trace contextRef="#ctx0" brushRef="#br0" timeOffset="11884.063">6331 11950 173 0,'-6'-18'198'0,"2"0"9"0,0 2 0 0,2 4 7 16,-1 1-2-16,2 4-5 0,-2 1-17 0,3-1-18 16,-2 6-13-16,2-3-20 0,0 4-13 0,0 0-2 15,0 0 14-15,2 22-7 0,2-2-3 0,1 7-3 16,-2 6-8-16,1 1-2 0,3 16-5 0,-2-1-6 16,-1 2-16-16,0-1-10 0,1-1-4 0,3-3-8 15,-1 0-5-15,0-9-8 0,-1 9-3 0,3-13-5 16,3 1-6-16,-1 2-4 0,4-5-4 0,0-1-3 15,5-4-5-15,-2-1 5 0,1-4 5 0,7-6-17 16,-1-3 5-16,-6-5-2 0,3-5-4 0,0-6-5 16,-3-2 8-16,7-10-10 0,-4-3 3 0,4-9-4 15,-4-1-2-15,2-16 13 0,-2 1-12 0,-6-10 1 16,-4 2-12-16,-3-1 14 0,-4 0-6 0,-1 0-6 0,-3 2 14 16,-2 5-3-16,-3 14 3 0,0 0 12 0,-1 3 16 15,1 3 20-15,0 9 8 0,0 8 24 0,1-2 0 16,0 6-10-16,-2 1-8 0,1 2-7 15,4 2-4-15,-9 14-4 0,4 1-8 0,-1 11-1 0,-3 1-8 16,5 6 3-16,0 0-4 0,-1 15-5 0,1 2-4 16,4-1 1-16,0 2-5 0,3 4-2 0,0-3-2 15,0 3-6-15,4-3-2 0,3 0-5 16,-4-4-6-16,7 3-14 0,2-3-23 0,1-1-26 0,-1-2-31 16,2-1-40-16,-2-12-33 0,-2 0-49 0,1-2-56 15,1-4-55-15,-6-9-1041 0,0-7 456 0,-3-3 302 16</inkml:trace>
  <inkml:trace contextRef="#ctx0" brushRef="#br0" timeOffset="12449.815">6668 11451 217 0,'-30'-25'214'0,"-2"4"-8"16,-12-4-2-16,1 2-11 0,7 6 3 0,3 2-1 16,-7 4-8-16,-8 2 0 0,7 5-12 0,-9 4-12 15,-4 7-5-15,2 6 7 0,1 5-4 0,1 4-14 0,-1 9 1 16,4 3-4-16,-3 5-14 0,-14 22-3 16,18-19-4-16,9 5 3 0,0 5 5 0,-10 17-5 15,16-18 3-15,4 5-4 0,-6 19-3 0,16-20-2 16,-8 26-12-16,4-1-2 0,8 4-4 0,2 1-5 0,5-2-12 15,7 3-3-15,3-1-5 0,7-1-9 0,-1-27-4 16,9 27-2-16,-6-24-9 0,14 23-5 16,9 1 0-16,0-11-5 0,-5-23-5 0,4 1 0 15,25 16-3-15,7-8-2 0,-17-22-1 0,30 11-2 16,6-9-3-16,-1-10 1 0,6-8-4 0,6-6-1 16,-5-6-3-16,17-8-1 0,2-11 5 0,8-9 1 15,0-9-8-15,1-7-1 0,0-10 3 0,-9-4-5 0,4-12-2 16,-6-1 1-16,-6-7 0 0,-7 2-2 0,-3-4 1 15,-11 1-1-15,-9-2 2 0,-11-1-4 0,-9-1-3 16,-8 0 3-16,-24 19-1 0,10-25-3 0,-12 1 0 16,-12 20 4-16,-5-24 0 0,-11 26-2 0,-10-23 2 15,-13 0-6-15,-8 3-2 0,-6 8 1 0,-10-4 1 16,-6 8-6-16,-10-2 0 0,-3 9 6 0,-6 8-8 16,-6 11 3-16,1 12-2 0,-3 10 4 0,-2 7 0 15,-2 8-5-15,-5 4 4 0,1 11-4 0,2 5-2 16,3 5-8-16,7 1-9 0,23-5-15 0,3 2-9 15,8 4-16-15,0-1-31 0,22-5-25 0,-1 1-35 16,10-1-46-16,3 0-34 0,5-2-40 0,8 1-43 16,6-1-57-16,3-7-959 0,8-1 446 0,5-5 296 15</inkml:trace>
  <inkml:trace contextRef="#ctx0" brushRef="#br0" timeOffset="15753.763">10885 11512 264 0,'-28'14'249'0,"-4"2"-18"0,0 2-9 0,-15 3-15 16,-3 2-11-16,-1-3-6 0,-3 3-13 0,1-2-4 16,-5-4-6-16,2 1-11 0,-3-2-12 0,4-5 2 15,0-2-10-15,-1-2-9 0,0-6-5 0,20-5-2 16,-4-3 1-16,7-3-14 0,3-3-6 0,0-4-8 15,3-6-4-15,4-4-12 0,6-4 0 0,2 0 2 0,5-3-10 16,3-2-9-16,4 1-5 0,7 0-2 0,2 1-4 16,3 0-1-16,4 5 4 0,-3 0-17 15,4 1-6-15,4 6 4 0,-1 2 4 0,-3 7-4 0,4 3-7 16,2 2 14-16,2 2-10 0,6 5 1 0,1 3-3 16,-2 3 16-16,0 8 4 0,5 7 5 15,-4 3-1-15,8 11 0 0,-7 6 4 0,1 9 0 0,-3 6 4 16,-2 1-5-16,3 26 0 0,-5-2-8 0,-6-23-5 15,8 24-1-15,-9-21-3 0,4 25 0 0,-1-5-7 16,-6-27-5-16,2 3-2 0,-3 1 2 0,8 24-2 16,-12-26-4-16,2-2-3 0,-6 1 1 0,-3 1 14 15,-1-3 2-15,-4 0-6 0,0-1-1 0,-3-4-3 16,-2-12-2-16,-3-1-4 0,1-1 0 0,-4-5-1 16,-3 1-2-16,-3-5-2 0,1 0 1 0,-3-9 1 15,3-8-4-15,-1-1-2 0,-6-5 3 0,-1-2-3 16,0-10-3-16,-3-6-4 0,-1-2 7 0,-7-12-14 15,-1-6-3-15,3-5 3 0,1-1 1 0,8-1-1 0,3-1 1 16,10 13 6-16,2 1-3 0,4 3-4 16,5 3 0-16,1 7-1 0,6-1-2 0,3 3 4 15,6-1-2-15,11 0 5 0,3 5-1 0,8 0-1 16,5 9 1-16,20-7-3 0,-1 9 4 0,8 0 1 0,26 7-2 16,-31 0 3-16,2 0 1 0,2 0-2 0,30 2-1 15,-5-1 12-15,-23 0-9 0,22 0 8 16,-29-7-9-16,34 3-1 0,-33-1-1 0,4-2 0 0,-1-2 0 15,-1-7 0-15,-2-1 2 0,2-3-1 0,-12 2-1 16,-14-2 1-16,-1-2 0 0,-1-1 0 0,-1-4-3 16,-9-2 1-16,-2-2 4 0,-5 2-2 0,-6-6 3 15,-4 3-1-15,-5-2-4 0,-6-1 5 0,-4-4 1 16,-2 5-2-16,-9-2 0 0,3 2 3 0,-7 4 11 16,-1 3-14-16,-5 4-1 0,1 3-1 0,-4 6-3 15,-4 5-4-15,0 2 4 0,-5 8 2 0,-8 8 2 16,1 2-3-16,1 2 2 0,10-3-3 0,-9 10 2 15,2 0 2-15,15-3-1 0,1 0-1 0,5 7 2 16,5-1-3-16,3-1 2 0,4 3-1 0,5-4 0 16,5 4-6-16,3-3 6 0,7-2-3 0,1-1 0 15,6-2 4-15,3-2-8 0,5-5-4 0,1-3-7 16,5-5-3-16,2-4-1 0,3-6-8 0,1-5-7 16,0-6-4-16,9-9 1 0,0-5 0 0,-9-7 7 15,0-3-4-15,-10-7 7 0,-1-3 4 0,-5-4 5 16,-4-2 3-16,-3-5 3 0,-5-24 0 0,-6-1-1 15,-6 2 10-15,-6-5-7 0,-6 6 2 0,-4-6 8 16,-1 5 3-16,-4 0 9 0,1 23 2 0,-14-25 11 0,13 30 5 16,-3-2 10-16,-2 8 12 0,-2 5 19 0,8 15 6 15,-4 1 2-15,3 4-10 0,-3 4 2 16,3 5 10-16,4 8-14 0,4 4-3 0,0 3-7 0,1 7-4 16,-4 7-5-16,8 8-4 0,0 7-2 0,5 2-4 15,4 19-1-15,3 2-6 0,6 3 2 0,7 25-4 16,4-3-2-16,-2-21-1 0,9 24-2 0,6-6 3 15,-7-21-7-15,15 22-1 0,-11-23-1 0,16 14 0 16,-12-17 0-16,4-5-5 0,1 1 0 0,2-1-3 16,4-1 3-16,-1-4-8 0,0-7-7 0,3-10-6 15,-14-5-9-15,1-6-2 0,1-5 3 0,-6-3-4 16,3-3 2-16,1-7 0 0,-3-9-7 0,0 1-5 16,-4-8-4-16,-2-4 6 0,-1-2-3 0,0-4 2 15,-8-1 7-15,6-15 0 0,-6-3 0 0,-8-2 2 16,1-2 1-16,-3 6 3 0,-2 2 5 0,-1 12 4 15,-1 3 2-15,-3 3 5 0,-2 8 1 0,2 4 2 16,-2 4-2-16,-1 4 3 0,-2 1-2 0,0 5 0 16,-2 2 0-16,-4 7-1 0,-1 4 3 0,-3 8-5 15,1 4-1-15,-2 2 3 0,5 4 7 0,2 0-1 16,1-1-4-16,3 2 3 0,5-1-4 0,3 0-1 16,1-2-1-16,4-4 2 0,1 3-2 0,1-11-5 15,7 9-9-15,0-8-12 0,1 5-19 0,-1-10-10 0,2-2-9 16,4-4-3-16,0-2 8 0,2-7 9 0,-1-2 0 15,7-10 2-15,0-4 13 0,0-7-6 16,-3-3 23-16,7-8-8 0,-8-4 7 0,1-5-1 16,-6 5 4-16,0-2 6 0,-8 11 8 0,0 1 16 0,3-1 10 15,-4 3 3-15,-1 3 6 0,-1 8 7 0,-3 7-2 16,0 0-2-16,0 5-8 0,0 0 3 0,1 5-3 16,0 1 4-16,4 4-7 0,0 1 3 0,6 7 0 15,-1 0 0-15,4 10-4 0,-3 1-2 0,3 0-1 16,-4 1 0-16,4 2-3 0,-5 2-2 0,2-2-1 15,-2-2-2-15,1 2 1 0,-1-1-1 0,0-1-4 16,-4-7-1-16,1 7-7 0,-5-9-5 0,3-1-12 16,-3-4-13-16,0-2-3 0,-1 1 7 0,-3-5-1 15,4-2 5-15,-5-2 5 0,5-9 0 0,-1 0 2 16,4-8-2-16,-3-7 7 0,3-5-1 0,-2-4 5 16,3-3 4-16,1-14-7 0,0 1 0 0,2 2 5 15,-3 12 1-15,6-10 0 0,-1 11 2 0,-1 5 0 16,2 0 5-16,2 5 0 0,-2 9 1 0,1 2 2 15,1 1-1-15,0 5-5 0,2 3 7 0,2 4 0 16,0 5 0-16,-1 1-1 0,0 6-4 0,3 5 5 16,0 4 1-16,0 1-3 0,-1 3 2 0,-4 2-3 15,2-1 4-15,-1 2-2 0,-2 0-1 0,1 0-1 0,-2 2 1 16,2-8-3-16,-4 3-8 0,-1-8-9 0,-3-5-7 16,4 2-8-16,-6-6-1 0,1-1 7 0,-4-3-3 15,4-4 6-15,-4-2 6 0,3-5-3 0,-3-3 4 16,5-7 2-16,-5-10 3 0,-2-2 8 0,-3-7-5 15,0-10 10-15,-3-4-9 0,-1-4 0 0,0-2 0 16,0-2 6-16,-2-2 6 0,-4-21 7 0,4 23 1 16,-7-21 8-16,4 20 11 0,4 1 5 0,-8 3 15 15,4 5 6-15,0 0 19 0,4 19 21 0,-2 2 7 16,4 11 7-16,-1 3-2 0,0 3-15 0,2 6-13 16,2 1-6-16,0 5-8 0,0 0 1 0,4 30-8 15,-1 0-6-15,3 4-6 0,2 18-2 0,1-2-3 16,0 1-3-16,4 5-2 0,-4 4-7 0,5 23-3 15,0-25-2-15,-1-1 1 0,3-1-5 0,9 27-1 16,-7-27-2-16,0-3-6 0,3-2-3 0,1-4-8 16,1-5-6-16,-4-11-22 0,-1-6-13 0,4-1-9 15,-2-7-8-15,-3-5-1 0,-2-5 1 0,-2-2 7 16,1-5 3-16,-3-3 6 0,0-3 5 0,1-8 2 0,0-2 2 16,2-10 7-16,-5-1-1 0,-4-6 5 0,3-3 2 15,-2-10 0-15,3-1 3 0,-4 0 1 16,-1 12 6-16,1 3-5 0,-1 6 9 0,4-1 3 15,-6 7 6-15,2 2 5 0,-1 8 0 0,-2-1-5 0,0 5-3 16,0 1 2-16,2 4-2 0,-3 1 1 0,0 0 4 16,13 10-6-16,-6-2 2 0,2 6-2 0,0 1 0 15,3 2 4-15,2 5-3 0,-3-6-2 0,3 4 2 16,-3-3-2-16,4-5 0 0,-1-3 1 0,0 2-4 16,4-4 4-16,1-5-2 0,8-2-4 0,-4-1 3 15,4-6-2-15,-4-5 2 0,0-4 5 0,-1-3-6 16,-2-5 0-16,-1-1-2 0,-1-1 5 0,-4-6 5 15,-5 0-8-15,1-1 4 0,7-15-4 0,-10-1 2 16,-4-1-2-16,0 0 3 0,-3-6-5 0,0-4 5 16,0 3 0-16,-4 1 2 0,-5 3 0 0,5 1-2 15,-1 6 5-15,1 13 5 0,3 1 6 0,-2 3 3 16,2 10 6-16,-4 1 0 0,5 7 4 0,-4-2-3 16,4 5-5-16,-1 2-9 0,0 3 1 0,1 3-1 15,0 0-1-15,0 0-3 0,1 20 0 0,-2 0 0 16,1 4 0-16,-4 7 0 0,1-4-4 0,3 4 1 15,-1 1-1-15,2-3 0 0,2 2-2 0,2-4-1 16,0 0-2-16,-1-2 4 0,1-4-2 0,0-3 0 16,0-2 0-16,2-2-3 0,-3-1 1 0,-1-2 3 15,2-1-1-15,-1-2-1 0,-1-3 0 0,-1 2 1 16,2-1 3-16,-3-3 0 0,1 1 1 0,-1-2-1 16,3 1 4-16,-3 0 2 0,-1-3 1 0,2 2 4 0,-2-2-1 15,2 5-1-15,-2-5-4 0,1 4-2 0,0-1-4 16,2 1 4-16,-1 5 5 0,4-1 1 0,-3 3-1 15,6 9 5-15,-1 3 1 0,-2 4 3 0,2-1 0 16,2 3 4-16,-5 2 2 0,3 2 6 0,1 13 0 16,-1 2 1-16,-1 2-2 0,-3 4 3 0,1 3 10 15,-2 4-11-15,0-2 1 0,-1 0-5 0,-2 0-4 16,-2 22-2-16,2 2 0 0,-2-28 2 0,4 28-5 16,0-28-2-16,-1 2-1 0,4 1-2 0,0 1-1 15,-2 23 0-15,-3-27-5 0,1-4 3 0,-1-3 1 16,3-1-6-16,-3-12-3 0,-3-4 0 0,2 2-8 15,-2-2 4-15,-2-4-6 0,-3-3 3 0,1-10-8 16,3-4 0-16,-7-4-1 0,-1-2-3 0,-1-4-7 16,-3-3-6-16,-3-3-2 0,-6-10-7 0,-2-5-3 15,2-7-3-15,-2-13-4 0,-1-9-3 0,-4-25-6 16,14 16 2-16,0-22-1 0,8-1 2 0,10 28 4 16,5-6 7-16,8 4 4 0,6 3 2 0,1 5 3 15,5 3 2-15,-6 17 2 0,5 0 5 0,2 5 5 16,1 3-4-16,0 1 3 0,2 0 4 0,3 5 0 0,6-3 1 15,12-1 3-15,-1 2-1 0,2-1 2 16,-13 3-1-16,8-3 1 0,0-5-3 0,-11 7 1 16,-2-2-3-16,-3-4 0 0,1 2-3 0,-4 1 4 0,-3-6 3 15,-1-2 0-15,-5-2 1 0,-3-4 3 0,-3 0 0 16,-2 0 3-16,-4-2-1 0,-2-4 3 0,-2 3 5 16,-4 3 3-16,-2-1 5 0,-3 4 16 0,-1 4 11 15,-1 3 2-15,1 6 8 0,1 5 10 0,2 4 10 16,0-2-5-16,0 3-4 0,1 1-4 0,1 2-12 15,3 3-4-15,-6 9-4 0,2-2 5 0,0 6-1 16,3 4-10-16,0 9-6 0,-2-2 1 0,7 5-7 16,-3 1 1-16,3 0-1 0,1-1-5 0,4 2 0 15,-4-2-2-15,5 4 2 0,3-3-7 0,-4-3 3 16,4 1-4-16,0-4-13 0,-4-4-10 0,2-6-9 16,1-6-4-16,2 0-4 0,2-4-1 0,2-2-2 15,1-5 3-15,8-7-3 0,3-6 2 0,-8-4 0 16,7-7-1-16,-9-1 6 0,7-15 2 0,-3 1 6 15,-1-1 0-15,-5-6 0 0,0 5 3 0,-9 11 1 0,4-3 3 16,-3 4 4-16,-2 1 5 0,-1 2 3 16,1 4 7-16,-6 8 9 0,1 6 8 0,-2 1-3 15,2-1-3-15,-1 7-1 0,0 1-2 0,-2 3 1 16,0 0 3-16,10 20 1 0,-2-5 3 0,-2 8 2 0,2 4-4 16,-1 2 6-16,2 5 4 0,7 17-1 15,-6 3 1-15,0 0 0 0,0 0-2 0,4 6 4 16,-5-4-8-16,4 26 0 0,-3-28-4 0,2 3-3 0,2-2 0 15,-1 1 0-15,4 3 2 0,-1-5-7 0,2 1 0 16,1 5-1-16,1-3-1 0,-1-2-1 16,2 1 0-16,2-1-2 0,-3 1 1 0,-3-3 4 0,1-2-5 15,-5-6 3-15,-6-10-4 0,-3-1 2 0,-3 0 0 16,-1-1-1-16,-5 0-2 0,-2-1 1 0,-5 0 0 16,-3-3 2-16,-2-1-3 0,-6-3-1 0,-1-3 1 15,0-3 1-15,-5-2 1 0,0-6 3 0,1-2-5 16,1-5-1-16,-5-6 1 0,-1-7-6 0,6-2 2 15,-2-7-8-15,1-5 1 0,2-3 7 0,-6-17-9 16,4-1-3-16,8-4 1 0,3-6 0 0,4-1-3 16,6-3-2-16,7 1-4 0,6 4-2 0,8 5-1 15,4 0-7-15,1 2-9 0,0 16-2 0,3-12-20 16,-2 12-34-16,3 0-41 0,0 2-50 0,13-13-50 16,-8 0-83-16,4 2-96 0,4-1-106 0,-1 1-1111 0,4-5 544 15,3-2 364-15</inkml:trace>
  <inkml:trace contextRef="#ctx0" brushRef="#br0" timeOffset="16866.487">16707 11646 183 0,'0'0'287'0,"-9"7"-27"0,8 0-25 16,-3 2-24-16,4 2-19 0,4-2-16 0,-3 4-16 16,3-2-9-16,6 2-16 0,-1 0-5 0,3-1-9 0,3 1-6 15,2-5-5-15,-2 0-8 0,3-3-4 0,2-5-8 16,1 0-5-16,-1-5-7 0,7-3-6 16,-3-6-3-16,2-1-1 0,-3-6-3 0,-3-1-6 0,-2-6 3 15,0-3-4-15,-5-1-4 0,7-10 4 0,-7-5-6 16,-4 2-1-16,1 0 2 0,-10-2-1 15,0-1 2-15,-6-3 11 0,0-2-1 0,-5 2 28 0,-3 1-12 16,1 4 12-16,1 12 27 0,-5 3 2 0,3 4 21 16,-4 3 9-16,-1 4 13 0,9 10-10 0,2 1-20 15,0 6-12-15,2 1-13 0,6 2-10 0,-10 16-7 16,3 9-10-16,3 7-4 0,2 15-8 0,3 2-7 16,3 3-1-16,1 0-5 0,4 6-10 0,1-3-4 15,2 2-8-15,1-2 4 0,11 25-4 0,-5-22-3 16,-2-4-6-16,7 0-2 0,2 0-1 0,2-1-2 15,2-5-5-15,0-2 5 0,2-5-8 0,-7-14-1 16,2-2-5-16,1-1-4 0,-1-9 0 0,0-1-3 16,1-7-3-16,-1-4-3 0,-6-6-2 0,6-1-1 0,0-10 1 15,-4-4-1-15,0-6-2 0,-4-5 0 0,3-12-2 16,-3-8 3-16,-5-3-2 0,-5-5-2 16,0-27 5-16,-5 26 1 0,5-27-3 0,-9 26 4 0,0-22 3 15,1 26-1-15,2 3 8 0,-6 2-3 0,2 15 3 16,-3 3 11-16,2 6 6 0,-2 6 5 0,-1 3 0 15,2 5-3-15,-1 4 1 0,3 4-7 0,-3 0-2 16,4 4 7-16,-4 15-5 0,-2-1-2 0,2 6 1 16,-1 9-5-16,1 2-4 0,0 18 3 0,0-13 0 15,0 11-3-15,1 0 2 0,0 5 0 0,3 0-2 16,3 0-1-16,-2 0-2 0,-1-3 2 0,5 0-2 16,0-14-2-16,0 2-4 0,3-4-5 0,2-2-13 15,-1-8 0-15,0-7 0 0,5-1-1 0,-1-5 6 16,0-6-3-16,0-6 3 0,3-3-6 0,2-5 10 15,4-9 0-15,3-4-2 0,7-13 4 0,0 0 2 16,-1-7-2-16,-1 3-2 0,0 2 8 0,-7 9 2 0,3 2-1 16,-1 2 0-16,2-3-6 0,0 7 4 0,-3 1 2 15,-1 4 1-15,3 3 0 0,-6 7-1 0,0 1 3 16,-2 4-8-16,4 2 6 0,1 1 8 16,-5 6-7-16,4 0 0 0,3 6 3 0,-2 0-2 0,0 3 0 15,-4-1 0-15,-4-2 0 0,0 2-1 0,3 2 1 16,-2 2-5-16,-2-6 5 0,-1 2 0 0,0-4 2 15,1-1 1-15,-1-1-3 0,-2-4 3 0,2-1-1 16,2-2 1-16,5-6 0 0,-3 0-1 0,-1-4 1 16,0-3-3-16,0-2 4 0,4-9-5 0,-7 8 7 15,6-12-4-15,-5 1 0 0,-4-3 2 0,-1 1-2 16,-1-3 0-16,-3 0-1 0,-6 2-1 0,1-2 0 16,-4 0-1-16,3 9 3 0,-6 4 0 0,1-1-1 15,-2 7 1-15,-2 2-4 0,2 3-2 0,-2 3-3 0,-4 4 4 16,3 3 3-16,-5 5-3 0,-2 13 1 15,2-2-3-15,2 7 4 0,0-2 1 0,1 4 0 16,3 0 0-16,1 3 0 0,1-1-1 0,7 2 4 16,1-1-4-16,1-3 0 0,4 0-4 0,2-2-14 15,3-1-13-15,1-2-26 0,2-2-24 0,0-2-25 16,0-9-40-16,2-2-42 0,-5-6-36 0,4 0-52 0,-2-2-50 16,6-7-58-16,-11 0-1077 0,1-2 486 0,-7-4 326 15</inkml:trace>
  <inkml:trace contextRef="#ctx0" brushRef="#br0" timeOffset="17045.187">17046 11384 518 0,'-30'5'470'0,"11"2"-49"16,5-1-43-16,5 2-46 0,4 0-31 0,5-1-32 15,4-1-24-15,5 2-26 0,9-5-22 0,11 1-17 16,4-4-29-16,21-4-33 0,1-2-44 0,6-1-48 15,3-4-55-15,-4-2-63 0,0 1-88 0,2-5-74 16,-8 1-862-16,3-3 372 0,-3-1 248 0</inkml:trace>
  <inkml:trace contextRef="#ctx0" brushRef="#br0" timeOffset="20149.65">20465 10880 179 0,'-23'-3'277'0,"-4"-2"-20"0,-8 4-15 16,0-2-21-16,-5 3 1 0,-12-1-12 0,12-2-10 15,-13 0-12-15,14 2-8 0,0-6-16 0,-1 2-6 16,2-4-12-16,2-2-2 0,4 2 5 0,4-3-13 15,1-5-3-15,7-1-17 0,8 1-6 0,6-3-8 16,2 3-7-16,4-8-11 0,5 1-5 0,8 0-8 16,5 3-8-16,6 1 2 0,3 1-13 0,1 5 2 15,8 3-2-15,0 2 15 0,1 6-20 0,1 3 0 16,1 7 0-16,14 5 7 0,-1 6 9 0,-2 7-4 16,-4 5 3-16,-5 11 4 0,0 1 0 0,-9 6-1 0,-5 5-5 15,-7 3-2-15,1 3 9 0,-7-2-16 0,-3 4-1 16,-2 18-6-16,-5-25-5 0,-6 2 3 15,0-1-5-15,-5 3-9 0,1-2 0 0,-5 3 0 16,-2-4-7-16,0 1 0 0,-6-5-6 0,4-3 5 0,-4-5-4 16,3-14 1-16,5-3-1 0,2-11 0 15,0 0-3-15,5-5 3 0,-1-2 2 0,1-5-4 16,-1-3 0-16,5 0-6 0,-10-17 0 0,1-7-2 0,4-3-3 16,2-7 1-16,2-17 5 0,1-3 1 0,5 0-5 15,3-4 0-15,3 0-3 0,6 2 3 0,5-2-3 16,2 5 1-16,4-1-2 0,1 12-7 0,1 2 6 15,-6 14 2-15,0 4 3 0,3 5-8 0,1 2 0 16,2 6 4-16,-1 4 1 0,0 5-6 0,3 3 4 16,-1 6 3-16,-3 4-4 0,2 1-1 0,-6 2-1 15,-1 5 3-15,-4 0 0 0,-5 3 3 0,-1 2-2 16,-5 2-1-16,-3 0-1 0,-3 0 1 0,-2 3 1 16,-2-2 1-16,-2 1-3 0,-5 2-1 0,1-4 3 0,-2 1-2 15,2-12 3-15,-1-1-1 0,3-4 0 16,0-5 3-16,1 2-5 0,-1-6 6 0,1-3-3 15,5 0-7-15,-6-12 4 0,2 0 3 0,3-5 6 0,1-1-11 16,3-9 2-16,0-3-2 0,1-3 5 0,8-15-3 16,-1 2 0-16,2 2-7 0,0 9 7 0,6-11 0 15,-3 15-2-15,0-2 2 0,4 4-4 0,-2 4 2 16,1 1 4-16,0 4-1 0,2 3 0 16,-5 5-2-16,-1 3-2 0,2 1 0 0,-4 6-4 0,6 2 5 15,0 2 2-15,-2 8-1 0,-2 1 10 0,2 10-12 16,-3 3 3-16,0 3-2 0,-2 1 2 0,-1 4 1 15,1-3-10-15,-6 4-7 0,7-1-21 0,-3 4-20 16,1-4-31-16,4 0-22 0,0-1-20 0,0-2-25 16,4-3-24-16,1-1-27 0,3-1-23 0,-2-7-32 15,1-1-10-15,0-13-6 0,6 1 15 0,0-4 20 16,0-5 22-16,-1-5 23 0,-2-6 23 0,2-5 20 16,-5-1 8-16,1-4 15 0,-4-3 24 0,2-15 14 0,-7 10 24 15,0-12 27-15,0 0 28 0,-5 1 30 0,-4 12 39 16,-1-2 21-16,-3 7 24 0,-1-4 25 15,-4 6 4-15,-2 0 17 0,-1 10 7 0,-2 1 2 0,1 5 5 16,-2 1-8-16,-1 1-4 0,-3 7-9 0,-3 1-2 16,-6 3 0-16,-4 9-3 0,-1 3-5 15,0 6-4-15,1 1-13 0,1 5-13 0,2 0-9 16,2 1-11-16,1 2-2 0,7 2-14 0,1-2-10 0,7 2 2 16,3-3-8-16,7 1 0 0,0-4-13 0,5 0-4 15,6-4-10-15,0 0-15 0,4-2-17 0,-3-8-14 16,2 1-15-16,1-7-3 0,3-2 4 0,-3 1-6 15,4-6 2-15,4-7 1 0,-3-6 6 0,-2-3 5 16,-3-4 3-16,0-4 3 0,-3-6 1 0,-1-13 0 16,-4-5 9-16,-5 1 5 0,-4-8 4 0,-2-3 2 15,-2-22 4-15,-2 23-5 0,-4-26 21 0,4 29 11 16,-2 1 10-16,-6-1 12 0,2 4 10 0,-1 5 20 16,-1 15 9-16,3 5 17 0,-1 0 32 0,2 9-4 0,2 2-6 15,1 7-17-15,2 3-10 0,-2 4-9 16,5 1-8-16,-5 10-10 0,4 5-7 0,-2 11-2 15,3 2-4-15,0 5-9 0,0 1-1 0,3 13-6 0,2 3-3 16,4-1-2-16,-3 1-5 0,3-3-4 0,5 3 0 16,-2 0-3-16,5 0-2 0,-1-1-4 0,6-6 1 15,2 2-6-15,-2-3-1 0,-6-9-3 0,7-3-8 16,-1-1-11-16,0-3-22 0,3-3-23 0,5-4-15 16,-2 0-29-16,2-10-20 0,2-6-4 15,3-2 9-15,-3-3 6 0,-3-6 9 0,-1-3 9 0,-2-3 7 16,-3-5 11-16,-5-2 10 0,-2-4 4 0,-3-3 9 15,-4-2 3-15,-3-1 1 0,0-1 6 0,-3 1 10 16,1-1-1-16,-1 5 16 0,-3 8 13 0,-3 0 20 16,3 2 7-16,0 7 12 0,0 0 7 0,0 3-2 15,0-3-17-15,0 7 4 0,0 0-6 0,0 3-5 16,0 0 3-16,4 12 1 0,-3-1-7 0,3 1 1 16,-1 5-3-16,3 8 3 0,-5-6-3 0,6 9 1 0,-1-1-5 15,3-2 1-15,0 1-4 0,0 1 0 16,0-3 1-16,2-2 1 0,-2-2-6 0,3 3-5 15,-1-8-14-15,2 0-17 0,1-3-4 0,2-4 1 0,3-2-1 16,1-4 1-16,3-2 2 0,-1-4 5 0,-2-4 4 16,5-4-1-16,-2-2 0 0,-2-4 9 0,0-6 0 15,-6 1-2-15,4-7-2 0,-6 1 8 0,1 0 2 16,-5-1 2-16,0-1 2 0,5 1 5 0,-9 3 5 16,0 2 18-16,-1 8 28 0,0 4 11 0,-4 1 19 15,1 1 0-15,2 6-7 0,-2-2-10 0,-1 4-9 16,0 1-12-16,0 2 0 0,0 0-2 0,0 0-8 15,0 16 2-15,0-4-2 0,-1 4-6 0,-2 2-2 16,2 7 2-16,1 0 3 0,0-1-11 0,1 4 3 16,2-2-9-16,-2 0 2 0,2 0 1 0,2 1-4 15,0 0 0-15,-4-3-6 0,2-4-14 0,-1-3-11 16,1 0-12-16,1-1-14 0,-2-7-23 0,1-1-7 16,-1-3 8-16,3-1 1 0,2-4 16 0,-1-1 19 0,3-5-17 15,6-7 7-15,4-5 4 0,0-4 9 16,2-7-2-16,2-1 9 0,4-9 3 0,0-3-1 15,1-4 2-15,4 5 1 0,1 2-3 0,3 5 12 0,-10 10 6 16,3 5 0-16,-1 0 4 0,0 6-2 0,3 3 7 16,-3 4 4-16,-1 4-3 0,2 6-3 0,-8 0 8 15,-1 1-3-15,-1 3 1 0,3 2-4 0,-8 1 1 16,3 4-10-16,-6-1 4 0,-2 1 6 0,-1 2 1 16,-6 0 0-16,-4 1 1 0,-6 5-2 0,-5 3 2 15,-3-3-3-15,-6 0-5 0,-7 1 0 0,-1-2 3 16,-12 5-4-16,9-9 0 0,-2 0 10 0,-2-3-11 15,5 2-5-15,0-2 5 0,4-2 3 0,8-5-9 16,3-1 6-16,2 1-6 0,3-4 0 0,5 2-2 16,-1-1-3-16,3-1 4 0,1 1 8 0,3-1-6 15,1 1 8-15,1-2-4 0,3 2-4 0,1-3 5 16,3 2-4-16,4-2 1 0,1 2-1 0,6-3-5 0,0-1-1 16,2 0-5-16,-1-1-3 0,2-4-6 15,6-2-11-15,0-1 1 0,-3-4-5 0,0-1 6 16,1-3 5-16,-3 1 5 0,-3-8-5 0,2 1 5 15,-3-2 3-15,-2-4-2 0,-2-4 11 0,-3 0 1 0,-1-3-5 16,-3-14 6-16,-2 0 4 0,1-2 0 0,-4-2 11 16,0-1-3-16,-7 2 11 0,-1-3 23 0,1 0-24 15,-5-5 14-15,-1 6 24 0,1-1 2 0,1 1 12 16,2 6 18-16,2 14 28 0,-2 7 14 0,2 1 2 16,1 9-3-16,2 5-3 0,1 3-16 0,-1 4-11 15,2 2 0-15,-1 3-16 0,0 0 0 0,5 29-12 16,4-1-1-16,-1 1-2 0,-2 4-3 0,3 14-4 15,5 1-1-15,-2-1-2 0,3 0-2 0,0 3-1 16,3 2-6-16,-2 0-3 0,1 0-7 0,0 3 2 16,2-5-5-16,0 1-2 0,-2 1-2 0,6-8-2 15,-1 1-6-15,-8-12-1 0,1-1-6 0,2-4-8 16,2-5-6-16,3-3-3 0,-2-5-5 0,6-4-3 0,0-6 3 16,4-1-11-16,-2-8 2 0,3-1 2 0,-3-9 0 15,-1-4 0-15,-4-1-3 0,-2-4 7 16,2-4 1-16,-9-2 0 0,4-16 0 0,-5-1 2 0,-3 10 1 15,-2-12 3-15,-4 0-4 0,-7 14 4 0,-1 0-3 16,-1 4 8-16,0-1-3 0,-6 8 1 0,0 5 1 16,0 1 1-16,-1 4 4 0,2 2 5 0,-4 0-6 15,5 6 0-15,-2-1 0 0,1 5 0 0,2 1 2 16,-2 4-5-16,2-1 0 0,-1 1 2 16,3 1-1-16,-2 3 1 0,0 2-1 0,6 3-1 0,-1-1 3 15,3 1-2-15,5 1 2 0,3 2-2 0,0 0-5 16,4-6-5-16,5-1 1 0,5-1 1 0,3 1-8 15,-2-6 4-15,7-2-2 0,-5-1-2 0,5-4-3 0,0 1 0 16,-8 1 3-16,7-3 1 0,-11 2 2 16,1-2 0-16,3 5 2 0,-5-3 1 0,-1 3-1 15,0 1 0-15,0 2 2 0,-3 4 0 0,0-1 3 16,0 3 0-16,2 2 2 0,-2 2 1 0,-3-1 0 0,0 1-1 16,-1 1 1-16,0 3 3 0,-2-2 0 0,0 1-2 15,-4 3 3-15,3-1-2 0,-1 0 1 0,3 0 2 16,-2 1-6-16,-2-2-15 0,0-3-22 0,-3-3-21 15,3 2-15-15,1-8-7 0,-1 4 4 0,2-4 9 16,-2-4 6-16,5-1 3 0,0-4 6 0,1-4 7 16,2-2 3-16,2-3 11 0,0-2-2 0,5-4 9 15,-4-2-2-15,3-1 7 0,-2 1 0 0,1 3-1 16,-5 1 6-16,-2 3 1 0,0 2-2 0,-1 2 5 16,-1 3 17-16,2 0-11 0,-3 4 1 0,-1 1-3 15,1 0 7-15,0 2 2 0,-7 0-3 0,12 5-4 16,-7-1 2-16,1 1 7 0,2 2-7 0,-3 1 7 15,-1-1-1-15,1 0-2 0,0 3-4 0,-1-3 2 0,1 2 2 16,1-3 4-16,-1-3-2 0,2 2 1 0,1-2 1 16,4-1-7-16,6-2 9 0,0-4-3 15,1-2-1-15,8 0 3 0,1-6-3 0,-2-2 11 0,1 4-9 16,-1-9 10-16,0 2-8 0,-2-5-5 0,-2-2 5 16,1 0 5-16,-3 2 0 0,-3 2 2 15,2-4 5-15,-7 7 12 0,0 1 12 0,-1 2 18 0,-4 3 2 16,1 0 6-16,-3 4 2 0,0 1-5 0,-1-1-13 15,-1 6-2-15,-1 1 3 0,-2 0-2 0,3 6 4 16,-2 4 3-16,-1 6 10 0,-1 1-1 0,0 10 20 16,-1 2 3-16,2 8 4 0,0-1 2 0,4 17 1 15,-4 3-7-15,1 26 0 0,-1-25-3 0,7 24 0 16,-5-23-10-16,3 24-8 0,-1-27 1 16,5 36-19-16,1-6 13 0,-3 4-1 0,4 1-17 0,-2-1-1 15,0-5-8-15,0 3 0 0,-5-7 2 0,0-22-6 16,2-4-11-16,3 30-10 0,-5-26 6 0,1-2-2 15,0-4 5-15,-1 0-10 0,0-4-3 0,-4 1 2 0,-8-15 4 16,3-2-8-16,-3 1-3 0,-6-6-1 16,0 4-8-16,-7-8 10 0,-4-3-6 0,-2-2 4 15,-6-2-4-15,-1-4 4 0,-2-4-1 0,-4-1 2 0,1-5-4 16,-1-4 0-16,0-5-4 0,5-5 10 0,4-2-1 16,0-4 0-16,3-4-1 0,7-7 0 15,4-4-9-15,5 1-1 0,6-16-3 0,7-1-5 0,8-3-10 16,9 0 5-16,10 2 3 0,5-1-4 0,10 5 0 15,1 2-2-15,21-14 3 0,-15 24-4 0,-5 0-1 16,5 2 4-16,-5 1-5 0,6 1-2 0,-3-2 0 16,2 2 3-16,-5 2-8 0,2-1-9 0,-5 1-7 15,-9 9-4-15,-2-1-14 0,-2-1-22 0,-7-2-15 16,0 2-21-16,-4-1-10 0,-9 5-24 0,1-9-7 16,-7 7-31-16,-3 0-16 0,-7-7-5 0,-4 0-23 15,-7 3-24-15,-1-1-21 0,-4 2-18 0,-7 0-5 16,-13-4-3-16,-1 1-16 0,-4 5-819 0,1-1 383 0,-6 4 256 15</inkml:trace>
  <inkml:trace contextRef="#ctx0" brushRef="#br0" timeOffset="20678.03">23239 10700 39 0,'-24'-8'197'15,"2"-2"2"-15,3 2 0 0,1 2 2 0,-1-2 0 16,6 3 13-16,-3-2-2 0,4 3-5 0,1 0 2 0,3 3-15 16,3-3-7-16,0 3-12 0,1-3-21 0,0 3-17 15,4 1-5-15,0 0-8 0,0 0-3 0,0 0 0 16,0 0 8-16,25 0 14 0,-2-1-21 15,11 1-4-15,17-4 1 0,7-1-9 0,-1 3 4 0,3-3-5 16,4-1-4-16,0 0-2 0,-1 3-5 0,3-6-7 16,-3 6 4-16,-5-3-13 0,-3 2-6 0,-1 3-3 15,-17-1 0-15,-1 0 1 0,-2-1-3 0,-5 3 4 16,-8-2-6-16,2 0 4 0,-10 1 1 0,-2 1 1 16,1 0 4-16,-4 0 7 0,-3 0 2 0,-5 0 11 15,11-1-9-15,-6 0-5 0,-5 1-10 0,0 0-8 16,0 0 1-16,0 0-16 0,0 0-6 0,0 0-14 15,0 0-43-15,0 0-69 0,0 0-97 0,-19 8-94 16,9-4-100-16,-8 1-159 0,0-3-1111 0,-1-2 547 16,-8 0 364-16</inkml:trace>
  <inkml:trace contextRef="#ctx0" brushRef="#br0" timeOffset="23316.958">17392 12685 132 0,'-3'-5'215'15,"0"2"-6"-15,1 1-18 0,2 2-17 0,-6-4-20 16,6 4-8-16,0 0 1 0,0 0-3 0,-1 14 11 16,0-2-6-16,-1 5-4 0,0 1-1 0,-1 8-6 0,2 7-2 15,-2 1-2-15,3 13 2 0,-5 3-1 0,4 5 2 16,-2-1-2-16,-1 2-4 0,-2 2-7 15,0-2-5-15,-1 4-5 0,1 22-7 0,-1-26-12 16,0-4-6-16,3 0-11 0,-4-1-3 0,-1 1-11 0,-1-1 3 16,3-4-11-16,0 1 2 0,3-1-6 0,-2-14-4 15,2-2-6-15,0-1-3 0,0-2-7 16,2-8 3-16,-1-3-3 0,1 0-6 0,0-5 0 0,1-5-1 16,1 0-3-16,-1-1 0 0,0 0 18 15,1-1-1-15,-2-1 1 0,2 0-3 0,2 0 2 0,-2-4 0 16,7 3 14-16,2-6 10 0,5 3 4 0,6-4 5 15,10-1 3-15,6-2-1 0,0 0-1 0,16-6-4 16,-1 3-4-16,4-1-4 0,0 0-7 0,2 2-1 16,2 0-3-16,-5 1-4 0,2 3-6 15,-2 0-8-15,-2 0 3 0,-15 1 1 0,3 3-10 0,1-3-3 16,-2 4 0-16,-1-1-4 0,-4-3-2 0,-5 4 1 16,1-2-2-16,-10 3-5 0,1-1 2 0,-3 1 0 15,-6 1-5-15,1-2 1 0,-4 2-1 0,0-2-2 16,-3 0-1-16,1 0-1 0,-1 1 0 0,-6-1-9 15,9 0-10-15,-9 0-8 0,6-1-16 0,-6 1-13 16,0 0-14-16,8-2-27 0,-8-2-53 0,0-1-42 16,0-2-24-16,0-3-13 0,0-2-5 0,1-5-13 0,-1-3 0 15,4-6-2-15,0-1 16 0,-4-2 7 16,4-1 21-16,-4-1 21 0,0 0 15 0,-4 0 20 16,-1 2 27-16,-3 1 31 0,1 3 26 0,-5 3 28 15,3 5 25-15,-1 0 26 0,0 2 26 0,2 4 29 0,3 2 22 16,1 3 2-16,0 0-16 0,-1 1-7 0,4 1-9 15,1 4-4-15,0 0 0 0,0 0 2 0,13 16 5 16,-3-2 7-16,8 7 1 0,1 1 5 16,3 0-3-16,2 4-3 0,-1 1 2 0,-1-1-6 0,2 3 1 15,-1-4-1-15,1 3-7 0,-1-3-3 0,-1-1-2 16,0 4-3-16,-7-2-4 0,4 2-4 0,-6 0 4 16,-2 2-4-16,-3-5-4 0,0 1 0 0,-7 1 4 15,-1-1-11-15,-9 2-9 0,-4 0 3 0,-2 0 1 16,-4 2 4-16,-2-3-14 0,-2 2-7 0,-2-3-13 15,2-4-35-15,0 1-35 0,-1-2-38 0,-3-4-26 16,0 0-52-16,4-2-56 0,2-6-57 0,2-2-981 16,2-6 426-16,0-2 284 0</inkml:trace>
  <inkml:trace contextRef="#ctx0" brushRef="#br0" timeOffset="25483.15">19685 13939 114 0,'3'-4'249'0,"-3"0"-17"15,1 0-22-15,-1 4-22 0,3-5-14 0,-3 5-3 0,0 0 16 16,5 12-9-16,-3-3-5 0,0 3-7 0,3 4-10 16,0 2-5-16,3 7-11 0,-2 4-10 0,1-3-10 15,-1 5-8-15,1-2-18 0,0 1 7 0,0-1-32 16,-1 1 2-16,2 2-8 0,-1-4-8 0,0-2-5 15,-1 0-6-15,-1 0-7 0,-1-6 2 0,0 1-5 16,0-3-4-16,-3 1-2 0,0-8 2 0,-1 1-6 16,0-3 11-16,0-1-9 0,0-3-5 0,-2-1-5 15,2-4 2-15,0 0-3 0,0 0 1 0,-14-19 2 16,6 5-8-16,0-11 2 0,-1 1-5 0,-1-9 5 16,1 0-7-16,-1-13-1 0,1-5 3 0,0-3-3 15,-4-1 0-15,3-24-2 0,2 20-2 0,-2-26 11 16,3 28 0-16,0-25-10 0,3 27-2 0,4 0 4 0,0 2-3 15,0 4 1-15,5 15 5 0,-1 3 6 0,1 3-1 16,-1 9 0-16,5 2-2 0,-2 3-3 16,-1 3-1-16,-1 2-1 0,5 4-2 0,2 2 5 0,1 3-1 15,3 3 1-15,3 2-4 0,1 4 3 0,4 6-6 16,0 2 4-16,0 2-2 0,-2 6 0 0,-3 1-1 16,0 3 3-16,-6 2 0 0,0 1 1 0,-7 0-8 15,-2 3 4-15,-4 12 4 0,-4 0 2 0,-7-1-3 16,-5-2-1-16,1-10 1 0,-8 7 0 0,-6-1-4 15,6-11 0-15,-9 7 2 0,8-11-2 0,-1-2 1 16,1-4 1-16,2-4 1 0,4-4-4 0,1-5 8 16,1 1 1-16,3-3-5 0,2-3-4 0,1 2 7 15,2-3 0-15,-1 0-9 0,3 1 7 0,6-1-7 16,-11-1 7-16,11 1-7 0,0 0 7 0,0 0-6 16,0 0-1-16,17 4 0 0,3-4 5 0,9 1 1 15,1 0-3-15,6 2-3 0,2-1 1 0,17 3 3 16,-2 1 2-16,0-4-3 0,1 2 0 0,1-1 1 15,1-1-2-15,-5-1 2 0,1 0-3 0,-1-3 4 16,2 0 2-16,-16-1 3 0,-2 1-11 0,-2-3 6 16,-2-2-1-16,-3 2 1 0,-9 1 0 0,-2-2-1 15,-5 0 2-15,-4-2-14 0,0 0 11 0,-1-4 3 16,-3 0-2-16,-3-4-3 0,-1-2-6 0,-1-1-3 16,-3-5 2-16,-3 0 1 0,-2 7 4 0,2 2-4 15,-7 1-2-15,3 2 20 0,-7 0-19 0,1 7-1 0,-3 0 4 16,-8 7-1-16,-3 0 2 0,-1 3 0 15,2 5 7-15,1 2-21 0,1 3-7 0,5-1-6 16,1 1-2-16,7-1-5 0,1-1-1 0,5 1-6 16,0-4 2-16,7 2-2 0,-2-3 1 0,1 1 3 0,7 1 4 15,0-5-1-15,1 4 8 0,5-5 2 16,3-1 3-16,0-4 1 0,3 3 0 0,5-3 5 16,0 0 3-16,1 0 4 0,-1-3-2 0,2 3 3 15,-4 3-3-15,4 0 13 0,-4-1-9 0,-1 3 2 0,2-1-1 16,-3 2 4-16,-2 2 3 0,2-2 6 15,-7 1-5-15,1 1 7 0,0-1 1 0,-1 2-1 16,0 2 0-16,3 2-1 0,-4-4 5 0,0 2 1 16,1 1-4-16,-1-3 0 0,0 0 2 0,0-2-2 0,-1 0 1 15,-2-1-1-15,2-3 1 0,-3 2-2 0,4-5 1 16,-3 0 0-16,1-2-2 0,-1-3 1 0,2-3-1 16,2-5 1-16,0-4-2 0,-1-1 2 0,1-11 1 15,-2 3-2-15,-1-8-2 0,0 0 1 0,-3-12-3 16,-3-3 5-16,2 1-4 0,-1-2 4 0,-2-5 4 15,-4 3 23-15,2-4-7 0,-2 1 8 0,-3 0 4 16,0 3 18-16,2 6 5 0,-2 14 29 0,2 1 29 16,0 12 14-16,0 3 17 0,0 3 12 0,1 3-15 15,2 3-13-15,-1 4-14 0,-1 3-11 0,4 0-5 16,-10 16-7-16,4 2-7 0,-2 11-7 0,0 3-7 16,1 0-4-16,3 15-5 0,0-1-8 0,0 5-5 15,4-4-3-15,3 2-2 0,-2-2-11 0,3 4 0 16,1-3-4-16,5 0-2 0,0-2-4 0,-2-10-5 15,7 7-6-15,-4-13-16 0,1-3-18 0,2-1-18 16,2-5-15-16,-2-5-1 0,4-7 11 0,1-2-9 16,0-5 4-16,1-2-1 0,1-6 6 0,5-4 6 15,-2-8-5-15,0 0 7 0,-3-6 7 0,0-3 1 16,2-2 2-16,5-10-7 0,-7 8 12 0,2-10 1 16,-5 12 4-16,0 0 18 0,-2 2-13 0,0 3-1 15,-6 8 18-15,-4 0-3 0,1 7 8 0,-1 1-4 16,-2 2 2-16,-1 2-2 0,0 2-3 0,-2 0 5 15,-1 2 1-15,0 0-4 0,3 17 3 0,-4-5 3 16,-2 3-4-16,0 2-2 0,-3 8 0 0,0 3 2 16,-1-2-6-16,4 1-2 0,-3 0-7 0,1 1-18 0,3-3-13 15,1 0-19-15,1 1-19 0,0-8-14 0,5-4-3 16,-3-3 6-16,-1-4 4 0,3-2 10 16,1-3 7-16,2-3 5 0,3-5 2 0,0 1 11 15,4-4 6-15,2-6-3 0,5-2 7 0,-3-2 8 0,0-1 0 16,-1 1 11-16,2 0 3 0,-5-2 19 0,1 11 8 15,-4 2 3-15,0 1 1 0,-2 0 9 0,0 3 5 16,4-1 3-16,0 4-3 0,2 2 8 16,-2 1 4-16,3 3-6 0,0 2 1 0,0 2-8 0,-2 2 6 15,-1 2-2-15,2 2-8 0,3 7 1 0,-1-4 3 16,-1 3-9-16,0 0-1 0,-4-4-2 0,1-3 5 16,-4-1-7-16,5-1-5 0,-5-3 12 0,0-1-17 15,1-2-1-15,2-2 3 0,-2-2 4 0,4-2 0 16,-5-2-3-16,5-3-2 0,-5 0-2 0,4-5 2 15,0 0 0-15,-2-6-9 0,1 1 12 0,-2-12-3 16,-2 10-5-16,1-9 7 0,-3-2-5 0,-4 1-6 16,1-3 6-16,-4-1 2 0,-4-1-7 0,-3-2 8 15,-1 3-3-15,-4 4 1 0,-3 1 10 0,-3 2 9 16,-3 3-3-16,-4 8 5 0,-2 0 3 0,-6 6 2 16,0 5 11-16,0 4 6 0,-4 3 5 0,-10 15-4 15,16-7-2-15,2 5 2 0,1 4-1 0,8 2-4 16,2 1-5-16,3 2-4 0,6 1-4 0,1 1-4 15,4 0 0-15,4 0-5 0,2 0 1 0,4-3 2 16,3-1-7-16,1-2-2 0,0-5-2 0,3-1-6 16,3-2-16-16,0-1-22 0,0-2-32 0,4-3-32 15,-2-1-60-15,2-3-37 0,-2-1-38 0,-1-3-47 16,1-1-50-16,0-4-53 0,-7-1-1023 0,1-1 467 16,-3-4 310-16</inkml:trace>
  <inkml:trace contextRef="#ctx0" brushRef="#br0" timeOffset="25700.576">20746 13711 123 0,'-53'-3'361'0,"18"3"-32"0,2-2-27 16,15 1-31-16,4 1-25 0,5 0-26 16,1 1-15-16,7 1-10 0,1-2-2 0,0 0-14 0,31 5-7 15,-2-2 2-15,10-3-21 0,15 5-12 0,4-5-18 16,-3 1-11-16,-1-1-7 0,-1 1-10 0,-17-1-10 15,2 0-10-15,-2-1-4 0,-4 4-13 0,-4-5-12 16,-10 2-39-16,0 2-39 0,-6-1-45 0,0-1-44 16,-7 3-41-16,3-2-54 0,-3-2-69 0,-5 1-765 15,4-4 350-15,-4 4 234 0</inkml:trace>
  <inkml:trace contextRef="#ctx0" brushRef="#br0" timeOffset="28199.09">19963 15550 95 0,'1'-12'231'0,"3"1"-8"16,0-4-11-16,-1 0-7 0,-1 2 1 0,-2-3-7 0,3 2-14 15,-2 1 4-15,-2 1-8 0,1-1-2 16,-3 4 13-16,2-3-9 0,-2 4-3 0,-2 0-3 15,1-1 5-15,-3 1-12 0,-5 6-10 0,2-1-6 16,-8 3-11-16,-4 4-7 0,-8 5-7 0,-5 1-10 16,-1 5-12-16,-10 6-5 0,-1 1-5 0,2 4-10 0,2 2-11 15,12-8-4-15,3 4-5 0,5-2-9 0,4 3-5 16,2 0 1-16,7-2-9 0,6-4-8 16,3 9 1-16,2-3-3 0,12 1-8 0,6-2 0 0,4-1-2 15,8-1-2-15,10 9-4 0,4-7 31 16,-1 0-2-16,4-3-8 0,0-1-4 0,-12-6-2 15,1-2-5-15,1 0-1 0,-5 3-5 0,1-3 0 16,-5 0 1-16,-2 0-13 0,-10-3 4 0,-2 1 0 0,-6-3-2 16,-1 1 0-16,-2 1 2 0,-4 2-6 0,-2 0-6 15,-5 4 9-15,-4-2-3 0,-3 3 0 0,-6 6-3 16,-5 0-1-16,0-5 1 0,-3 1 4 0,-1-1-6 16,-1-3 1-16,0 1-2 0,-1-2-1 15,-2-2-1-15,6 0 0 0,5-4 1 0,-1 0-3 0,0-2 5 16,3 0-4-16,-1-2 4 0,6 0 0 0,1 2-4 15,3-4 1-15,1 2-7 0,2-1 3 0,4 0 3 16,2-2 0-16,0 0-4 0,18 0 1 0,-5 0-9 16,6 0 13-16,9-7-2 0,4-3 2 15,3 6-6-15,1-6-1 0,-1-1-2 0,3 0-5 0,-2-4 5 16,3 5-8-16,-3-5-3 0,-3 0 2 0,2-2 3 16,-1 0-3-16,-1-6 0 0,8-2 5 15,-12 3-4-15,1 0 2 0,-4 0-4 0,1-3 6 0,-3 2-5 16,3-5 2-16,-9 3 0 0,1 0 3 0,-6 0 0 15,1 1-1-15,-6 8 5 0,-4 1 0 0,-3 3 3 16,-1 3-2-16,0 0-11 0,-3 1 13 0,-2 4-3 16,0 2 7-16,5 2-2 0,-20 6 8 0,3 4-10 15,3 4 8-15,-5 5 0 0,0 3-21 0,2 3 16 16,4 3 2-16,-1-2 0 0,4 5-3 0,5-4 5 16,5 2-1-16,0-1-1 0,3-1 2 0,2 1-2 15,0-1-8-15,6-4 9 0,-1 0 3 0,2-6-5 16,3-3-2-16,2-1-5 0,2-3-9 0,3-1-3 15,-3-4 6-15,12 0-6 0,-2-3-4 0,1-4 11 16,0-4 2-16,-2-1 0 0,-2-2 1 16,-6 3 2-16,2-8 1 0,-3 3-2 0,3-6 5 0,-7 6-1 15,-1-4 0-15,3-3 6 0,-4 1 2 0,-4 0-5 16,0-1 4-16,-1 2-7 0,0-4 2 0,1-2 0 16,-4 3 6-16,4-5-6 0,-3-2 3 0,2 1 0 15,-4 6 1-15,1 0 6 0,5-5-11 0,-3 6 8 16,-1-1-5-16,3 2-1 0,0 0 8 0,-1 1 6 15,-2 4-14-15,1 2 2 0,-1 1 2 0,-1 3 1 16,-3-1 2-16,2 1-2 0,0 2 6 0,-2 1 5 16,0-1-7-16,-1 2 1 0,1-2 3 0,-2 4 0 15,0 0 7-15,0 0-11 0,0 0 10 0,0 0-6 16,-11 16 0-16,1-2-10 0,0 4 17 0,-3 4-2 16,-2 4 0-16,3 3 4 0,-1-3-3 0,3 4-1 15,1 0 7-15,4 0-6 0,-4-4-1 0,6 0-5 16,1-2 0-16,2 1-1 0,2 0 12 0,0-6-13 15,3-2-4-15,0 0 3 0,3-3-1 0,-3-4-1 16,5 0 1-16,2-1-1 0,-2-4 0 0,9 0 1 16,1-3-5-16,0-5 3 0,1-1-4 0,5-6 4 15,-1-2 0-15,1-2-6 0,-3-8 7 0,3 0-5 16,-6-2 4-16,1-4-3 0,-2 1 1 0,2-15 3 16,-4-4 2-16,-3 14 1 0,0-19-8 0,3-1 0 15,-6-2-1-15,3-2 0 0,-5 0 1 0,0 2 1 16,-5 0 1-16,-4 5 3 0,0 14 9 0,-1-1 15 15,-6 8 24-15,1 2 8 0,2 12 20 0,-3-1 15 16,4 6-6-16,1 4-12 0,0-1-8 0,2 6-9 16,0 0-3-16,0 0-3 0,-11 29 1 0,5-2-5 15,3 2-3-15,1 5 2 0,-3 3-10 0,5 11-5 16,5 2-1-16,-1 0 1 0,1 2-7 0,3-1-6 16,2-5 2-16,4 3 0 0,-2-15-3 0,3 10-6 15,2-11-1-15,3 10-2 0,-1-12-9 0,1 1-16 16,1-4-28-16,1-5-18 0,2-4-7 0,-1-4-8 15,9-5-2-15,-5-6 10 0,4-6 3 0,-2-3 7 16,-3-9 6-16,-2-4 5 0,0-1 6 0,-5 0 5 16,3-1-2-16,-3-6 10 0,-2 4-8 0,-2-4 10 15,2-5 3-15,-2 1 4 0,-2 3 11 0,0 3-1 16,-6 5 13-16,1 2 14 0,-1 0 9 0,-5 6 12 16,1 3 10-16,-2 1-1 0,3 1-4 0,-3 2-9 15,0 0-9-15,0 3 0 0,-1 1-6 0,0 0 0 16,0 0-2-16,4 12 0 0,-2-4-3 0,-2 6-2 15,2-4-1-15,-2 4-3 0,3 3 1 0,2 2-3 16,-3-2-1-16,4 0 2 0,0 0-1 0,0-3-2 16,3 0-2-16,0 0 2 0,0-3-3 0,0-3-3 15,0-2 0-15,2 2-4 0,-2-5 1 0,3-3 1 16,3 0-2-16,-4-3 3 0,1-2 0 0,4-4-2 16,-2-6 3-16,-2 3-3 0,0-2 1 0,-1-1 0 15,2-10 1-15,1 1-2 0,-5-2 0 0,-2-5 2 16,-3 2-1-16,-1-3 2 0,2 3 0 0,-5 0-2 15,0 2 2-15,-5 6 0 0,2 2 2 0,-6 2-4 16,-2 2-1-16,-5 1 3 0,-7-1-1 0,-4 5 3 16,-5 5 1-16,1 1-4 0,-2 3 0 0,2 4 2 15,3 4 2-15,8-2-4 0,-1 3 0 0,5 1 2 16,-1 3-3-16,4 0-1 0,1 0 1 0,4 5 0 16,5-5 2-16,2 1-2 0,2 1-2 0,7-2 2 15,5 2-1-15,2-7 2 0,7 3-2 0,6-7 0 16,3 0 0-16,3-4-2 0,-1-3 2 0,2-1 2 15,-2-2-3-15,4 1 4 0,-2-2-4 0,-2-3 1 16,0 7 2-16,-4-2-1 0,2-1-1 0,0 4 3 16,-3 3-3-16,-2 2 5 0,4 2-3 0,-3 1 5 15,1 2 3-15,-4 4-2 0,3-1 2 0,-1 4-3 16,-4-1 0-16,2 4 1 0,-3-1 1 0,-3-2 1 16,-5 0-1-16,6 5-1 0,-6-5-1 0,0-1 2 15,-3 4-3-15,-5-3 2 0,0 2 0 0,-5-4 0 0,-1 4 0 16,-3 0 0-16,-5 2 2 0,-2-1 1 15,-1-2-1-15,-3-1 7 0,2-3 12 0,0-2 6 16,1-5 4-16,1 0 15 0,0 2 10 0,2-4 8 16,3-2-1-16,6 0-8 0,-8-8-5 0,5 1-4 15,4-3-11-15,5-6-6 0,1-1-1 0,6-5 5 16,5-2-12-16,8-4-15 0,-4-1 13 0,13-6-1 16,-2 1-5-16,-3 10-6 0,0 0-18 0,9-6 23 15,-9 9-17-15,1 1 10 0,0 2 0 0,3 0-3 16,12-4 0-16,-13 6-10 0,-1 0-14 0,-1 4-19 15,-3 1-28-15,-10 3-34 0,3-1-31 0,-5 2-34 0,-7 3-32 16,-1 0-44-16,-2 1-55 0,-1 2-73 16,-5 1-64-16,0 0-62 0,0 0-1213 0,0 0 568 15,-24-10 378-15</inkml:trace>
  <inkml:trace contextRef="#ctx0" brushRef="#br0" timeOffset="28549.37">21117 15345 84 0,'-54'3'304'16,"17"-1"-9"-16,6 0-11 0,11 0-12 0,2 1-19 16,5 0-17-16,7-1-10 0,2 1 13 0,4-3 3 15,0 0-12-15,25 14-2 0,4-10-13 0,9-1-11 16,22-1-17-16,4-2-8 0,33 0-18 0,-1-8-15 15,-4-2-10-15,-25 9-16 0,-2-5-6 0,-2 5-7 0,0 0-6 16,-4 0-7-16,-9-5-8 0,-14 2-10 0,-1 1-7 16,-3 0-1-16,-11 2-3 0,-3 0-1 15,-5-1 6-15,-2-1 12 0,-1 0 8 0,-5 3-4 16,-5 0-6-16,9-4-10 0,-5 0-9 0,-4 4-3 16,0-7-8-16,-4 2-7 0,1 3-15 0,-4-2-33 15,2 1-39-15,-3-2-65 0,-2 1-49 0,-1 2-55 16,-2 1-53-16,-4 1-70 0,-2-2-73 0,1 2-1012 15,-4-3 473-15,3 2 316 0</inkml:trace>
  <inkml:trace contextRef="#ctx0" brushRef="#br0" timeOffset="29861.496">22765 13588 90 0,'0'0'228'0,"0"0"-1"16,-1-4-4-16,1 4-3 0,0 0-7 0,-3-4-4 16,3 4-9-16,0 0-2 0,0 0-11 0,0 0-5 15,-1-3-3-15,1 3-1 0,0 0-8 0,-1-6-2 16,1 6-2-16,0 0-1 0,0-3-5 0,0 3 2 16,0 0-10-16,-4-5-3 0,4 5 1 0,-4-1 0 15,4 1-3-15,-1-6 3 0,1 6-6 0,0 0-7 16,-2-2-5-16,2 2 2 0,0 0-19 0,0 0-3 15,-3-3-6-15,3 3-8 0,-4-2-4 0,4 2-9 16,0 0-7-16,-5-4-4 0,5 4-8 0,-4-1-5 16,0-2-6-16,4 3 0 0,-5-2-7 0,5 2 0 15,-9-2-7-15,9 2-6 0,-5 0 1 0,5 0-5 16,-9 0 3-16,9 0-1 0,-6-3 2 0,6 3-6 0,0 0-2 16,-9 0-3-16,9 0 2 0,0 0-5 0,0 0-1 15,-9 0-4-15,9 0 3 0,0 0-4 0,0 0 0 16,0 0 0-16,0 0-6 0,0 0 3 0,0 0-4 15,-5 3 0-15,5-3-4 0,0 0 4 0,0 0-3 16,0 0 1-16,0 0-1 0,0 0 1 0,0 0-3 16,0 0 1-16,0 0-2 0,0 0 3 0,0 0-8 15,0 0-14-15,0 0-30 0,0 0-39 0,0 0-45 16,0 0-57-16,0 0-62 0,0 0-78 0,0 0-95 16,0 0-1294-16,0 0 573 0,0 0 380 0</inkml:trace>
  <inkml:trace contextRef="#ctx0" brushRef="#br0" timeOffset="32044.121">22739 13617 14 0,'0'0'53'0,"0"0"6"0,0 0-5 16,0 0-1-16,0 0 4 0,0 0-4 0,0 0-1 15,0 0 0-15,0 0-1 0,0 0 0 0,0 0 0 0,0 0-7 16,0 0 1-16,0 0-5 0,0 0 3 0,0-5-7 16,0 5 0-16,0 0 4 0,0 0-11 15,0 0-6-15,0 0-4 0,0 0-2 0,0 0 4 16,0 0-4-16,0 0-10 0,-2-3 0 0,2 3-18 0,0 0-14 15,0 0-9-15,0 0-21 0,0 0-15 0,0 0-207 16,0 0 93-16,0 0 60 0</inkml:trace>
  <inkml:trace contextRef="#ctx0" brushRef="#br0" timeOffset="32900.949">23607 15665 110 0,'0'0'167'0,"0"0"-1"0,0 0 2 16,0 0-9-16,0 0-2 0,0 0 1 0,0 0-10 16,0 0-3-16,-1-3-3 0,1 3-4 0,0 0 2 0,0 0 1 15,0 0-2-15,0 0 1 0,0 0 1 16,0 0-7-16,0 0-1 0,0 0 1 0,0 0-6 16,0 0-9-16,0 0-9 0,0 0-7 0,0 0-13 15,0 0-8-15,4-4-14 0,-4 4-2 0,0 0-37 16,0 0-62-16,0 0-88 0,0 0-126 0,0 0-805 0,0 0 350 15,-24 1 234-15</inkml:trace>
  <inkml:trace contextRef="#ctx0" brushRef="#br0" timeOffset="36300.523">27202 10256 59 0,'-6'-2'95'15,"-2"-1"-8"-15,0 3 3 0,2 0-19 0,6 0 0 16,-10 2-11-16,3-1-5 0,5 1-9 0,2-2 4 0,-3 4-14 15,3-4 5-15,0 0-3 0,13 1-4 16,-3-1-4-16,9-1 8 0,2-1-2 0,6-2 1 16,3-4-3-16,2 3-1 0,5 0-10 0,0-3 9 0,2 2-1 15,12-4-6-15,-13 4 0 0,13-5 6 0,-12 5-3 16,0-2 7-16,1 0 0 0,-2 1 3 0,-2 0-4 16,-3 0 6-16,2 2 3 0,-5 0-2 0,0 1-1 15,-9 1 6-15,0 3-2 0,-1 0-6 0,8 0 3 16,-7 2 1-16,-1 3-6 0,-2 0-1 0,-1 2-1 15,-2 0-3-15,-3 1 5 0,2 4-2 0,0 1 7 16,-4 4 2-16,2 8-3 0,0-1 4 0,-3 3 2 16,-2 0 2-16,-1 3-4 0,-4 2 0 0,4 2 0 15,0 0-2-15,-5-2-2 0,3 14 2 0,-4-1-4 16,-2-10-1-16,0 14 2 0,1 0-3 0,-3 0-1 16,0-1-6-16,0 3 1 0,-4-2 3 0,1 6-3 15,-1-4-6-15,5 4 3 0,-4-6-2 0,2 4 3 16,-1 4-5-16,-1-2-3 0,0-3 2 0,-1 4-6 0,0-4 5 15,-1 1-10-15,4 4 2 0,4-3-1 16,-3 0 2-16,0-1-3 0,6 2 1 0,-2-1-1 16,-2 1-3-16,5-4-3 0,-3 1 2 0,1 0 0 15,-1-1 2-15,0-2-4 0,3 1 2 0,-6 3 2 0,2-5 0 16,1 4-1-16,0-2 0 0,-3-5 0 0,3 5 0 16,-2-16-2-16,2 12-3 0,1 0 5 15,-3-13-4-15,-2 3 2 0,1-3 7 0,2 2-2 0,-2 0 4 16,1 2 4-16,0-3 4 0,-1 11 1 0,-2-11 0 15,2-1 1-15,-1 4-1 0,0-5 3 0,-1 14-3 16,3-11 2-16,0 1-3 0,1 0-2 0,-3-1 3 16,4-1 4-16,-1 13-3 0,0-14-4 0,-1-1 3 15,-1-2-4-15,3 2 5 0,0 3-5 0,0 0 4 16,0-3-4-16,0 0-7 0,0 1 5 0,0 1-2 16,0-3 7-16,0 1-6 0,0-3-4 0,0 2 4 15,-3 3 1-15,3-3-5 0,4 1 3 0,-4-1-2 16,-1 1-3-16,-2-6-1 0,3 3-2 0,0-1 0 15,-1-2 1-15,-2 0-3 0,3-2 3 0,0 3 0 16,0-8-2-16,0 1-3 0,0 0 1 0,-1-1 1 16,1 6 1-16,1 3-7 0,-1-4 2 0,0 4 2 15,4-3 1-15,5 1-2 0,-8-1 2 0,3 1 0 16,1 3-3-16,0-6 0 0,-1 6 11 0,0-3-9 0,2 1-3 16,-1 2 2-16,-1-5-1 0,-1 2 3 0,-1 2-5 15,2-4 9-15,-2 2-7 0,-2-8-1 16,-2 3 0-16,2-2-1 0,3 3-8 0,-4-1 6 15,-1-1-6-15,0-2-1 0,-1 7 2 0,2-6-2 16,0-1 3-16,-3-1 6 0,2 1 3 0,2-7-3 16,-2 3-4-16,1-4 5 0,1 2-1 0,0-3-4 0,-2 2-1 15,2-1 1-15,-1-2 1 0,-1 2-2 16,2-3 3-16,-3-2 0 0,3 2 3 0,3 0-1 0,-6-3-3 16,3 3 7-16,0-3-4 0,0 2-1 0,0-4 1 15,-1 2-4-15,1-4-3 0,0 8 7 0,0-8-3 16,0 3-1-16,0-3 2 0,0 0-3 0,0 5 4 15,-1-1 0-15,1-4-2 0,0 0 5 0,0 4-6 16,0-4 7-16,0 8-5 0,-2-7 3 0,2-1 0 16,-4 4 1-16,2-1-2 0,-2 1 3 0,-4-2-3 15,4 1 0-15,-3-1-2 0,-1 1 0 0,0 1 6 16,-2-1-2-16,0 2-4 0,-2-4 3 0,-1 1 1 16,-2 3 1-16,-4-1 0 0,1-2-1 0,-1 2-3 15,-9 0 1-15,-1 3-5 0,-1-2-4 0,-2-1-3 16,-1 1-19-16,0-2-18 0,1 2-27 0,-4 0-54 15,-5-3-61-15,-10 3-85 0,-6-3-795 0,-5 1 357 16,-35-2 238-16</inkml:trace>
  <inkml:trace contextRef="#ctx0" brushRef="#br0" timeOffset="37898.915">9599 10940 90 0,'-28'-6'118'0,"1"-2"-11"16,-3 5-2-16,5-2 3 0,4 4-11 0,-2-2-3 0,2 0-1 15,0 3-17-15,1 0 10 0,1 3-7 0,1 0-6 16,-3-2-7-16,3 3-3 0,0 0-2 16,1 1-8-16,1 2 0 0,0-2-3 0,4 3-2 0,-1 1-6 15,-1 0 5-15,3 4-1 0,1 0-1 0,2 3-8 16,-1 2 11-16,-3 3-9 0,6 0 5 0,0 5-2 15,-2-1 4-15,0 4-1 0,2-1 3 16,-2 1-2-16,2 2 0 0,2 2 0 0,-5 0 1 0,1-1 0 16,2 16 1-16,-3 3 4 0,0-2-3 0,-2 0 1 15,4 2-5-15,-3 3 0 0,-2-1-5 0,5 1-1 16,-5-2 3-16,3 5-5 0,2-5-3 0,1 1-3 16,-4 1 0-16,3 3-5 0,-1-2 6 0,0 6-5 15,1-4-2-15,-2 4 0 0,-3 19 0 0,6-22-2 16,-8 25-1-16,5-28-5 0,0 3-1 0,-3 22-1 15,6-24 0-15,-2-1-2 0,-1 2 4 0,0 27-5 16,3-29-1-16,2 3 0 0,-3 0-2 0,2 25 1 16,1-28-4-16,-2 5 1 0,3-3-1 0,-3 2 0 15,4 0-2-15,-2-3-1 0,3 4 2 0,0-1-1 0,-3 23 0 16,3-26-1-16,-1-1-2 0,2 3 0 16,0-3-9-16,2 4 1 0,-2-1 3 0,0-1-2 15,-2 2 1-15,1-2 3 0,5-2 0 0,-5-5-2 16,4 5 4-16,1 1-1 0,2 0-1 0,0-1-2 0,-1-1 2 15,1-1 0-15,1 1-3 0,1 1 1 0,0-4 1 16,-3-1 2-16,4-1 1 0,1-1-1 16,-2 0-1-16,-4-1 0 0,4 0 0 0,-1 0 2 15,-4-13-3-15,1 13 4 0,-3-1 1 0,0-10-4 16,-1-3 2-16,3 2-1 0,-3-1 1 0,1 1 0 0,-1 2 12 16,3-2 4-16,-6 2-2 0,3-4-2 15,0 0-1-15,0-2-2 0,3-2-1 0,-2 1-1 0,-1-5-1 16,5 0 0-16,3-1-3 0,-6-4 3 15,-2 0 0-15,4-2-2 0,0 0 0 0,1 8-1 0,-1-6-1 16,0-2 2-16,6 6 7 0,-1 0 0 0,2 0 3 16,7-1 4-16,1 0 3 0,3 0 4 15,1-1-3-15,9-1 3 0,-1-1-4 0,2-3 1 16,18 1-1-16,-3-2-1 0,-8-7-4 0,-3-2-2 16,17 4 0-16,-1-5 0 0,1 2-2 0,1-4-28 0,-1 1-37 15,-2 1-50-15,-2-1-50 0,4-4-53 16,-3 2-80-16,-13-3-638 0,2 0 308 0,-1-5 206 0</inkml:trace>
  <inkml:trace contextRef="#ctx0" brushRef="#br0" timeOffset="38932.018">19090 7711 8 0,'-23'0'243'15,"3"1"-15"-15,-6 5-14 0,5-4-5 0,-1 1-5 16,5 2-5-16,-1-4-11 0,8 2-12 0,-1 0-7 16,4-1-10-16,2 0-11 0,-1-1-17 0,2 0-10 15,0 2-10-15,4-3 2 0,5 6 3 0,2-3-1 16,5 2-3-16,7-5-1 0,11 3-5 0,3-6-6 16,4 2-10-16,17-4-1 0,-2-2-9 0,4-3-8 15,-2-1-9-15,4 2-2 0,-2 0-4 0,7-3-11 16,-5 4-9-16,1-1-18 0,-3 0-24 0,4 1-40 15,-5 0-44-15,-1 5-58 0,1-3-63 0,-1-1-73 0,-1 0-757 16,-16 1 348-16,0-1 230 0</inkml:trace>
  <inkml:trace contextRef="#ctx0" brushRef="#br0" timeOffset="39598.236">20778 7200 136 0,'5'-5'391'16,"-5"0"-39"-16,0 4-41 0,0 1-29 0,0 0-31 0,0 0-21 15,-6 13-22-15,6-1-16 0,0 3-18 0,-2 4-5 16,2 0-5-16,2 10-21 0,-2 3-7 16,6-3-12-16,-2 4-6 0,0 0-20 0,0-1-8 0,1 2-8 15,0-1-7-15,1 13-7 0,1-11-3 0,-2-2-6 16,-1 1-6-16,0 2-9 0,1-7-2 0,1 1-19 15,-3-5 8-15,-2-5-12 0,0-3-3 16,3-5-1-16,-4-3-2 0,3-1-3 0,-3-3 7 0,1-3-4 16,-1-2-2-16,0 0-4 0,5-15-4 0,-2-1 1 15,-2-3 1-15,-1-10-3 0,1-5 3 16,1-13 2-16,-5-2 2 0,2 1-11 0,-2-5 5 0,6-3 6 16,-6-2-3-16,6-24 2 0,-3 24-3 0,0-1 9 15,4 3-2-15,-2 4 10 0,3 2 0 0,0 15 26 16,-1 3-20-16,1 4 4 0,2 1-6 0,-1 8 1 15,0 2-4-15,2 0-1 0,0 2-2 0,1 7-4 16,-2 1-9-16,2 0 1 0,5 3 6 0,-4 3-6 16,3 1-5-16,6 2-1 0,2 2 9 0,-3 5-15 0,-3 1 10 15,2 3 2-15,-2 11-5 0,1-3 1 0,-5 3-9 16,-3 3-3-16,-2 6-11 0,-5-1-7 16,-5 2-9-16,-5 10-2 0,1-9-8 0,-1-2-8 0,-3 2-4 15,-4-3 0-15,0-3 5 0,1-2 2 0,-1-4 3 16,5-7 8-16,-2 1 3 0,4-8 6 0,3-1-3 15,2-2 9-15,-2 2 0 0,3-4 0 16,-1 1 5-16,2 2 3 0,2-2 6 0,3 0 0 0,3-2 4 16,0 1 1-16,5 1 2 0,6 3 3 0,2-3 5 15,4-1 4-15,2 4-4 0,3-1 12 0,1 3 5 16,1-3-7-16,0 5-1 0,1-4 0 0,-3 1 2 16,0-2 1-16,0 6 1 0,-9-4 2 0,1-2-10 15,-5 3 6-15,-2 2-3 0,-6-4-5 0,2 3 4 16,-9 1-1-16,-2-1 9 0,-5 7-9 0,-3-1-8 15,-4 2 3-15,-4 3 2 0,-4 1-8 0,-1-2-6 16,-5-2-13-16,4 1-17 0,-2-1-24 0,2 0-28 16,2 4-29-16,2-5-17 0,1 2-24 0,5-6-26 15,1 1-37-15,7-7-46 0,-1 1-703 0,5-4 324 16,3-1 214-16</inkml:trace>
  <inkml:trace contextRef="#ctx0" brushRef="#br0" timeOffset="40898.812">21885 7444 35 0,'-7'-29'283'0,"1"4"-5"0,-7 3-7 0,3 6-16 16,-8-4-6-16,4 8-4 0,-4 0-4 0,-7 3-13 15,-3 5-10-15,0 3-21 0,-3 3-12 0,0 6-6 16,-1 1-23-16,2 7-8 0,-1 2-15 0,2 5-13 15,4 0-13-15,-2 4-9 0,4 2-16 0,7 0-1 16,3 3-10-16,1 3-1 0,6-1-15 0,6 0 1 16,5-2-17-16,2-5-14 0,4 4-14 0,4-6-19 15,6 0-14-15,2-5-3 0,1-5-7 0,2-3-2 16,0-2 5-16,3-6-1 0,-9 0 5 0,1-5-2 16,0-3 1-16,0-2 5 0,-2-1 3 0,1-4 1 15,1-4 5-15,-1-2 6 0,-7 2-2 0,6-7 8 16,-3-2 10-16,0 2 6 0,-2-3 8 0,-2 8 10 0,3-7 0 15,-4 8 10-15,-4 6 2 0,-1-5 10 0,2 4 3 16,-2 3 0-16,-3 0-8 0,-2 4 3 16,4-3-17-16,-2 2-1 0,-2 3 12 0,-1 2-20 0,7-1 2 15,-7 1-12-15,8 7 7 0,-4 1-4 0,0-1-2 16,0 6 4-16,0-4-10 0,0 8-7 0,0-3-9 16,-1 4-11-16,1-7-9 0,-1 7-13 0,-2-5-14 15,1-1-5-15,5-2 4 0,-2-2 4 0,-1-3 5 16,-1 0 5-16,0 1 2 0,2-5 5 0,-5-1 5 15,12-5 2-15,-4-3 13 0,0 0 7 0,3-7 5 16,0 1 12-16,-1-3 8 0,4-6 4 0,4-1 14 16,-4-2-1-16,7 3 8 0,-6 2 12 0,6-2-6 15,-2 2 5-15,-5 9-3 0,2-2 7 0,0 6 0 16,2-1 1-16,-2 2-4 0,2 2-4 0,0 2 9 16,1 6-10-16,-1-1-2 0,0 1-10 0,0 4-4 15,-1 0-2-15,-2 0-4 0,0 3 0 0,-1 1-3 16,-5-3-4-16,3 6-2 0,-3 0-4 0,-3-3 9 0,-3 2-11 15,-1 1-11-15,-2 3-14 0,-5-1-12 0,4-4 2 16,-4 1-21-16,1-1-6 0,-1-3-4 16,0-1-2-16,0 0 11 0,1-4 6 0,-1 1 4 15,-1-3 3-15,2-2-4 0,4 0 2 0,-8-7 9 16,5 2 1-16,1-5-1 0,2 1 2 0,-2-3 8 0,5-3-3 16,-1-1 1-16,2-1 2 0,2 1 5 0,-2 0 1 15,3 2 6-15,-2 1 0 0,4 0 2 0,-2 3 2 16,0 2-3-16,1 0-2 0,-3 4 1 0,2 0 1 15,0 3-3-15,-1-2 0 0,3 3 0 0,1 3 0 16,-1 1 13-16,3-1-10 0,-2 6-2 0,0-2 1 16,-1 0 0-16,1 3-10 0,3 1 4 0,0 0 3 15,0 2-8-15,-4 2-1 0,2-9-5 16,-3 5 3-16,-1-4-7 0,3 0-3 0,-3-3 2 0,-1-1-5 16,1-1 6-16,-1-2 4 0,2-1-2 0,0-2 1 15,-1-2 2-15,0-4 7 0,4-3-1 0,-2-2 6 16,0-5 4-16,0-7-14 0,5 0 13 0,-4-5 7 0,4 1 8 15,-3-16-6-15,-1 2 5 0,1-4 4 16,1 1-2-16,-3-4 7 0,0-1 10 0,-2-2 0 16,0 3 8-16,3-2 1 0,1 3 16 0,-3 16 16 0,-3 5 19 15,4 5 11-15,-8 4 9 0,3 4 13 0,-4 6-6 16,2 1-12-16,-1 3-11 0,0-1-14 0,2 5-11 16,-3 2 4-16,0 0-14 0,-4 15-5 0,1-3-4 15,-1 14-5-15,-6 3-7 0,3 0-1 0,-2 5-5 16,-1-2-1-16,-1 13-4 0,1 0-3 0,1 2-2 15,1-13-4-15,1 0 1 0,-4 12-6 0,4-10 0 16,-1-2-6-16,4 0-1 0,-2-5-9 0,2-4-6 16,0-7-7-16,7-3-2 0,-3-3-1 0,1-3 1 15,0 3-2-15,-1-6 1 0,0-2 5 0,4-1-1 0,4-3 1 16,1-7 0-16,5 2 2 0,1-8 2 16,6-3-5-16,2-4 8 0,-1-2-2 0,0 1 1 15,5-3-1-15,-3 2 0 0,3 3 1 0,0 2-1 16,-4 3-1-16,-5 3 9 0,1 2-7 0,-2 4-1 0,-3 3 1 15,1 1-1-15,4 1 2 0,-6 1-2 0,-1 3 2 16,4 5 0-16,-2 0 2 0,-1 2 2 0,-1 4 0 16,-5-1-4-16,0 3 3 0,-6 2 1 0,-4 0 2 15,-2 5-4-15,-9 1 2 0,0-2 1 0,-4 2-2 16,-1-3 2-16,-3 0-3 0,-3 2 0 16,-2-5-5-16,-2 2 0 0,2-4 0 0,0 0 1 0,-4 0-6 15,3-6 2-15,10-4 0 0,-1-3 1 0,6 0 4 16,-1 0 0-16,3 0 1 0,3-3 0 0,1-1 1 15,-1 3-2-15,8-3-4 0,-9-5 4 0,9 5-1 16,1-7 0-16,-1 7 0 0,6-8 1 0,1 6-2 16,2-1 5-16,1-1-2 0,2 1 0 0,2 1 3 15,4-3-3-15,3 1 0 0,-2 4 0 0,2-3-1 0,7 0 0 16,0 2 0-16,1 1-5 0,3 0-12 16,5-1-35-16,-1 5-44 0,1-4-53 0,-2 1-62 15,1 4-35-15,-4 0-60 0,1 2-56 0,-3-3-87 0,1 1-948 16,0-1 467-16,-3 2 312 0</inkml:trace>
  <inkml:trace contextRef="#ctx0" brushRef="#br0" timeOffset="41647.995">24043 7490 102 0,'-2'2'376'0,"2"-2"-39"15,0 5-40-15,2 0-28 0,-2-3-26 0,4 1-22 16,1 3-22-16,-1-1-22 0,6-2-12 0,3-2-20 16,5 1-13-16,1 1-16 0,11-3-9 0,-1 0-8 15,2-3-14-15,4 1-10 0,-2-2 1 0,-1-4-14 16,3-3-6-16,-2-3-4 0,0 0-9 0,-1-3 3 16,-4-2-14-16,2-3-1 0,-5-2-3 0,1-8-5 0,-2-5 3 15,-2-8-9-15,-2-2-2 0,-6-2-2 0,-2-1-1 16,-3-5-2-16,-7-3 2 0,2-1 3 0,-4 4 4 15,-4-1 7-15,-1 6 13 0,-2 3 17 0,-5 13 27 16,2 3 16-16,-3 4 31 0,-1 6 6 0,2 4 2 16,1 5-6-16,1 3-4 0,0 4-14 0,-2 4-6 15,2 4-7-15,-2 4-10 0,-2 10-3 0,0 8-2 16,-1 6-3-16,0 15-2 0,3 0-7 0,1 4-3 16,4 4-8-16,0 2-5 0,9-1-2 0,-2 27-8 15,0-29 0-15,6 1-5 0,1-1-4 0,-1-2-8 16,-1-3-2-16,4 0-6 0,-4-16-2 0,8-2-4 15,-5 0-6-15,-1-12-7 0,9 4-4 0,-1-1-3 16,-2-6-3-16,1-2-3 0,3-7-2 0,4 1 0 16,1-9-4-16,6-4 2 0,-1-2 0 0,0-5 0 15,1-2 2-15,-1-4 2 0,1-1 3 0,0-4-2 16,8-12-1-16,0-3-1 0,-2-1 0 0,3 1 2 0,-5 0 2 16,0 1-3-16,-6 12 10 0,-5-2-5 0,1 5 2 15,-3 5-5-15,-5 6 4 0,-6 2-1 0,0 0 0 16,-1 5-5-16,-3 0 0 0,1 4 3 0,-5 1-2 15,8 5 0-15,-7 1 4 0,-1 5 1 0,4 5 1 16,-4 2-2-16,0 8 4 0,-4-2-7 0,4 3 6 16,-4 1 0-16,4 1-1 0,0-3 1 15,3 0-2-15,-2-5-1 0,4-3 2 0,3-2-3 0,0 0 1 16,-2-6-1-16,3 1 2 0,-1-2-4 0,1-4 0 16,0 2 7-16,2-5-6 0,1 1 7 15,-1-6 1-15,1-1 0 0,-2-3-1 0,6-1 2 0,-5-4-1 16,3-1 0-16,-3-6 0 0,-1-4 0 0,3-3 1 15,-4-3 1-15,0-1-3 0,1-1 2 0,-2-6-5 16,5-7 5-16,-8 10-3 0,1-12 1 0,-3 15-2 0,2 1 2 16,-4 3-1-16,2 2-1 0,-3 8 2 0,-3 5-5 15,2 2-1-15,0-1-4 0,-3 1-19 16,1 3-16-16,-2 6-28 0,-1 0-18 0,6 1-20 0,-17 5-14 16,8 3-23-16,-5 5-20 0,1 3-34 0,-3 8-30 15,2 5-37-15,2 2-35 0,3-1-32 0,3 7-887 16,-1-4 406-16,5-5 272 0</inkml:trace>
  <inkml:trace contextRef="#ctx0" brushRef="#br0" timeOffset="42365.072">25924 7125 107 0,'7'-26'292'0,"-2"8"-6"16,-3-2 6-16,1 1-8 0,-1 0-12 0,-1 7 6 15,-2 0-14-15,1 2-8 0,-2 0-14 0,-1 6-20 16,-2-1-15-16,1 2-22 0,-1 1-5 0,5 2-5 0,-25 13 2 16,8-3-24-16,-7 8-6 0,-2 4-13 15,-1 2-18-15,3 5-10 0,-3-2-7 0,-2 11-11 16,1 0-5-16,-5-1-9 0,13-8-17 0,1-1 3 16,4 0-9-16,2 0-9 0,1-2-11 0,7-1-17 0,5-7-20 15,0 1-21-15,3-8-2 0,2 5-12 0,4-2 3 16,1-3-1-16,2-2 0 0,5-3 0 0,2 0 8 15,2-6 3-15,1-5 2 0,4 1 5 0,2-7 3 16,-3 0 8-16,3-4 9 0,-2-2 7 0,-3 0 10 16,0-2 10-16,-1 0 19 0,-2 2 19 0,-7 2 8 15,1 3 19-15,-4 0 5 0,2-1 2 0,-5 5 3 16,-2 2-1-16,3-2-3 0,-5 1-3 0,0 5-7 16,1-2-13-16,0 1-10 0,-3 0-13 0,-1 3-5 15,2-4-5-15,-2 4-6 0,0 0-2 0,0 0-3 16,0 0-2-16,0 14-7 0,-2-8-13 0,1 3-13 15,-4 1-12-15,1-1-8 0,2-3-13 0,0 0-12 16,1-1-6-16,1 0 0 0,0 0-1 0,0-3 11 0,1 3 0 16,-1-5 7-16,5 1 8 0,-5-1 2 0,18-6 0 15,-2-1 9-15,8-6 1 0,0-3 1 0,3-2 5 16,-1 2 3-16,3 2-3 0,0 2 11 0,-2 1 4 16,-4 2 2-16,4 4 7 0,-4 0-2 0,-1 2 2 15,0 7 6-15,-1-1 2 0,1 0-1 0,-3 5 4 16,-2 1-2-16,0 3 4 0,0 0-1 0,-2 1 0 15,-2 3-3-15,1-2 3 0,-2 3-6 0,-2-1 1 16,-3 2-3-16,-1-3 2 0,-1 3-11 0,-2-1 7 16,-3 0 0-16,-2-1-3 0,-2-3 1 0,3-1-1 15,-3-2-1-15,3 0 1 0,-4 1-2 0,4-4-2 16,-1-3 3-16,2 0 2 0,-1-1-1 0,1-3-2 16,0 0 1-16,0 0-7 0,0 0 2 0,21-11-1 15,-11 4 2-15,6-4-2 0,1-1 2 0,9-2-5 16,0 2 2-16,1 1 0 0,1 1 1 0,-1 2 7 15,2 2 2-15,1-2 0 0,-1 5 1 0,6 1 1 0,-2 2-2 16,0-4-1-16,3 1 2 0,3 5-2 0,0-4 4 16,15 4-9-16,-15-1-3 0,0 1-18 0,-7 0-27 15,-2-1-34-15,-9 0-43 0,-5 1-31 0,-2-2-40 16,-10-2-65-16,-4 2-84 0,0-4-106 0,-9-2-1013 16,-18-3 486-16,-7-3 324 0</inkml:trace>
  <inkml:trace contextRef="#ctx0" brushRef="#br0" timeOffset="43465.298">17512 868 163 0,'-9'-25'263'0,"4"10"-29"15,5 15-21-15,-5-28-21 0,2 16-13 0,3 12-16 16,0-27-10-16,0 27-15 0,6-24 2 0,-1 12-8 16,-5 12-7-16,11-27-11 0,-4 18-9 0,3-2-5 15,-10 11-8-15,20-14 0 0,-20 14-4 16,30-9-8-16,-14 3-2 0,-16 6-7 0,42-2-7 0,-14 4-1 15,-28-2-4-15,45 23-4 0,-20-9-2 0,0 2-4 16,-2 3-2-16,-1 4-4 0,-4 0-1 0,2 2 0 16,-1 9 0-16,-2-2 1 0,6 13-3 15,-4 4 0-15,-4-2 1 0,0 4-6 0,-3-3 0 0,-7 2-1 16,3 2-8-16,-7 3 1 0,6 3 4 0,-6 27-1 16,-1-26 6-16,0-2-7 0,-4 32-3 0,3-29-14 15,2 0 20-15,-6 23-9 0,5-31 1 0,0 3-1 16,-3-2-1-16,3 3-2 0,0-1-7 0,3 3 4 15,1-1-6-15,-3 2 12 0,8-1-6 0,-4 1-8 16,4-1 5-16,4-3-6 0,0 0 4 0,1-3-1 16,5 3 2-16,1-4 1 0,2-5-2 0,2 0-22 15,3-2 17-15,4-6-2 0,-2-1 2 16,6 1-12-16,-11-13-11 0,2-4-10 0,0-4-5 0,1-2 2 16,-2-4 3-16,-5-3 3 0,3-4 1 0,-5-4 8 15,0-1-6-15,-5-4 3 0,4-2 2 0,-4 2 5 16,0-9 1-16,-3-4 4 0,-1 4-12 0,-4-1 22 15,0 1 0-15,-1 2 8 0,-3 0-13 0,-2 2 21 16,0 0-1-16,-4 2 11 0,1 1 3 16,-4 3-14-16,8 4 0 0,-18 0-18 0,6 7 20 15,-6 5 1-15,-8 6-8 0,3 6 2 0,-6 14 5 0,-2 1-1 16,13-8-5-16,-7 16 0 0,-1 0-1 0,10-1-18 16,-1 3 14-16,7 2 1 0,-3-3-1 0,5 2-1 15,2-2 0-15,1 3 0 0,1 1-5 0,3 3 8 16,-2-4-5-16,-1 5-2 0,4-4 5 15,4 2-1-15,0-2-1 0,-3 3-7 0,4 1 2 16,-1 0 1-16,1-1-3 0,-2-3 5 0,2 3-8 16,0-4 2-16,4-1 1 0,-5 0 2 0,0-1-13 15,1 2 22-15,0 0-5 0,-4-1 5 0,0-1-6 0,-2 0-3 16,0-1 8-16,-2 0-9 0,-3 1-3 16,-1-3-13-16,-4-1 26 0,-2-1-4 0,-7 0 0 15,4-13 0-15,-10 11-2 0,-4-1-1 0,-3-3 4 16,-3 0-1-16,-3 2-2 0,-5-2 3 0,0-4 7 15,-4 3-20-15,-3-4-3 0,-1-4-5 0,0 1 8 16,1-6-5-16,3-3-3 0,3-3-9 0,8-7-28 16,0-6-43-16,0-3-46 0,3-4-60 0,-1-1-79 15,7-8-104-15,0-6-767 0,1-5 381 0,5-6 256 16</inkml:trace>
  <inkml:trace contextRef="#ctx0" brushRef="#br0" timeOffset="45465.963">20488 2140 254 0,'4'-2'357'0,"-1"1"-38"16,-3 1-33-16,0 0-30 0,4 14-26 0,-3-2-14 15,-2 11-20-15,-2 6-18 0,2 5-9 0,2 0-11 16,0 13-14-16,3 3-16 0,2 3-6 0,-3-5-16 0,3 1-16 16,-3-1-3-16,3-1-3 0,-1-12-15 15,4 12-6-15,-4-12-5 0,1-1-7 0,1 3-1 0,-2-6-8 16,4 2 2-16,-4 2-9 0,-5-3 1 16,-1 1-7-16,1-4-1 0,-3-10-1 0,3-3-3 0,0-7-2 15,0-1 4-15,0 0 11 0,0-4-3 0,0-4-1 16,0 0 0-16,-5-15-1 0,0-2-4 0,0-11 0 15,-4-5 14-15,0-14 1 0,-5-3-1 16,5-8 8-16,2-4-7 0,-2-30 6 0,0 0-4 16,0 3 2-16,0 0-5 0,6 29 3 0,2 2 11 0,1 5 0 15,-1 6 8-15,1 14 8 0,0 4 6 0,2 0-1 16,0 12-4-16,0-2-41 0,3 8-11 0,-4 0 0 16,2 4-5-16,0 0-5 0,1 2 3 15,1 2-2-15,2 1 0 0,7 3-6 0,-1 1 2 0,4 5-1 16,8 5-4-16,-4 3 0 0,-1 1-1 0,-1 5 4 15,-5 4-3-15,3 4 1 0,-5 3 3 0,-3-1-2 16,-7 3-7-16,2 3 0 0,-8-3-2 16,-1 11-4-16,-3-11-12 0,-8 10-9 0,2-12-4 0,-7 1-2 15,8-4-1-15,-10 0-2 0,5-4 5 0,3 0-2 16,-3-5 2-16,4-5 10 0,1-1-6 0,3-4 6 16,1-3 5-16,1 1-2 0,-2-1 5 0,7-1-4 15,-3-3-4-15,4 4 3 0,-1-4 1 16,3 4-1-16,2-2 6 0,1 2 6 0,4-1-4 0,5 2-1 15,-1-2 1-15,9 3 8 0,8-3-3 0,4-2 7 16,0-1-7-16,5-1-4 0,2 0 6 0,1 0-8 16,0-4 8-16,-1-2 0 0,-1 2 6 0,0-1-9 15,2-5-1-15,-4-1-1 0,-2-2 8 0,2-2-8 16,-3-2 0-16,-2-4 2 0,-4-1-4 0,-2-3 5 16,1-4 5-16,-1 5-5 0,-6-1 3 0,-2-3 8 15,-2 4 5-15,-2 3 3 0,-5 5 29 0,-1-1 9 16,0-1 9-16,-2 4-1 0,0 4-3 0,-2 1 2 15,-1 1-4-15,0 4-2 0,-2-3-8 0,0 5-7 16,0-4-8-16,0 4 0 0,0 0-2 0,-7 12-2 16,1 5-1-16,-5 5 0 0,0 5-7 0,-2 0 1 15,3 1-3-15,2 3 0 0,1 1-2 0,1 1-2 16,5-2-3-16,1 1-13 0,1-1-16 0,2 1-12 16,0-3-25-16,4-1-13 0,2-2-22 15,1-2-17-15,-2-7-8 0,4-2 0 0,2-1 6 0,0-4 4 16,0 0 10-16,-1-8 9 0,4-3 2 0,1-3 12 15,2-4 9-15,6-8 6 0,-3-2 8 0,0-4 4 16,4-4 6-16,4-13 3 0,1 0 7 0,-4-6 5 16,-1 4 4-16,-2-5 5 0,3 3 17 0,-1 4-3 15,-5 12 13-15,-4 0-1 0,2 1 7 0,-2 5-5 16,0 1 1-16,-1 8-3 0,-1-1-1 0,-2 5-1 16,2 2-3-16,-2 5 5 0,-3 1 10 15,8 5-14-15,-6 0 0 0,-4 0 0 0,5 9 2 0,-5 1-2 16,-2 2 1-16,-5 2 1 0,4 8 1 0,-12 0-1 15,1-3-1-15,-8 5 0 0,-1 0 2 0,1-2-5 16,-4 2-2-16,1-5-3 0,0 3-3 0,-1-3-8 16,-2-2-4-16,0 0-8 0,2 0-2 0,0-8 3 15,5-2-1-15,3-3 3 0,-3 1 5 0,6-3-1 16,-1-1 3-16,5-2 3 0,-6 1-7 0,7-2 5 16,-2 1 2-16,3-4 2 0,4 5-5 0,4-1 5 15,-2-3 1-15,6-1 3 0,7 0-6 16,1 0-1-16,8-5-9 0,3 2-8 0,-3-4-3 0,5-1 0 15,-7-2-3-15,5-1 6 0,-4-3 3 0,-1-1 2 16,1-4 6-16,-3-3 3 0,3-2 12 0,-5-6 6 16,2-1 7-16,-1-14 1 0,7 0 10 0,-9-5 3 15,-1 2 6-15,-5-4 16 0,-2 1 4 0,-1 4 11 16,1 1 15-16,-4-3 8 0,-4 16 13 16,0 1 18-16,-3 0 1 0,0 1 13 0,-1 4-5 0,1-1 17 15,-2 10 9-15,2-1 2 0,-2 2-12 0,-4 6-6 16,3 0-6-16,-1 4-11 0,0 0-16 0,2 0-13 15,0 4-12-15,0 3-8 0,0 0-10 0,-5 17-4 16,0 0-6-16,3 7-2 0,-2 8-7 0,3-1 0 16,-5 17-2-16,2 1-5 0,3-4-3 0,-1 4 2 15,2-3-1-15,-2 3-8 0,-2-3 0 0,6-9-5 16,-4-4 1-16,2 3-6 0,2 0-7 0,0-4-11 16,-2-1-9-16,0-4-8 0,3-10-7 0,-1 0 2 15,1-5-2-15,0-2-5 0,-1-3 3 0,1-1 5 16,1-2 9-16,0 0 7 0,-4-4-1 15,0 0 3-15,21-17 6 0,-12 1-5 0,10-9 3 0,0-1 3 16,2-6-2-16,-1 1-2 0,8-13-2 0,-6 13 5 16,-1 4-1-16,-1-1 5 0,4 3-5 0,-1 3 3 15,-5 5-1-15,1 0-4 0,-2 3 3 0,0 7 1 16,-6 2-6-16,2 2 1 0,0 1 5 0,1 2-6 16,0 2 11-16,-3 3-10 0,1 2 6 15,1 9 1-15,-1-3 0 0,-7 7-2 0,-1 8 5 0,-2-1-3 16,-6 5 5-16,-3-3-11 0,-7 2 4 0,-1 1 1 15,-11 11 0-15,-4-5-9 0,-1-1-4 0,4-8-12 16,-9 5-6-16,10-11-2 0,-3-1 5 0,1 0 1 16,4-6 2-16,2-2 6 0,6-3 1 0,3 0 1 15,3-7 6-15,2 3-3 0,0-1 0 16,6-4 0-16,-6 1-4 0,8-3 5 0,0 11-2 0,0-11 3 16,9 9 11-16,4-1-4 0,2 0-1 0,10 2 10 15,1-2 7-15,5 5-4 0,0-3 0 0,-1-1-1 16,7-1 13-16,-5-2 3 0,3 2 3 0,-3-3-2 15,2 0 8-15,-4-1-7 0,4-2-2 0,-6-1-1 16,-6 2-7-16,0-3 4 0,1 0-8 0,-9 0-29 16,-1 0-38-16,-3 0-49 0,0 2-70 0,-10-2-74 15,0 0-112-15,0 0-1007 0,0 0 457 0,0 0 306 16</inkml:trace>
  <inkml:trace contextRef="#ctx0" brushRef="#br0" timeOffset="48236.108">24480 2625 189 0,'10'-15'261'0,"-2"3"-2"15,0-3-5-15,-3-3-1 0,-3 2-2 16,2-2-9-16,-4-3-8 0,0-2-12 0,-1 3 0 16,-2-7-13-16,-7-2 4 0,1 2-7 0,0-1-9 15,-3 1-8-15,1 0-5 0,-5-1 5 0,0 7 0 0,-5-1-10 16,0 4-10-16,-2 3-8 0,3 9-10 0,-7-2-12 15,-4 3-11-15,1 6-15 0,-2 4-12 0,0 11-5 16,0-2-12-16,-13 15-6 0,7 3-8 0,-1 2-6 16,5 2-4-16,2 5-8 0,4 3-6 15,1-1-12-15,5-2 3 0,3 1-1 0,6-8-4 0,7 1-4 16,-2-1-7-16,7-5-10 0,-2 3-13 0,7 0-13 16,4-1-7-16,2-5-8 0,8-2-8 15,2-3-8-15,2-2 0 0,4-5 3 0,3-2 4 0,-1-7 1 16,0-3 0-16,-1-4 5 0,4-3 1 0,-2-5 7 15,-1-2 4-15,0-2-12 0,0-6 21 0,-2-1 3 16,-3-4 5-16,1-1-10 0,2-3 23 0,-7 2 4 16,0 0 19-16,-1 1 3 0,-2 4 10 0,-3-2 1 15,-4 8 13-15,-2 2-1 0,-2 1 5 0,0 4-1 16,-1 3 1-16,-2 0-2 0,0 1-10 0,0 1-6 16,-2 2-6-16,0 2-7 0,3-5-4 0,-3 5-5 15,0 0-3-15,0 0-2 0,0 0 1 0,-1 19-5 16,-1-5-4-16,0 1-6 0,0-1-15 0,0 1-19 15,2 1-15-15,0 0-6 0,0-2-19 0,2 1-11 16,0-4-11-16,0 0-3 0,2-1 2 0,1-1 11 16,-1-2 8-16,1 0 8 0,0-2 7 0,0-3 5 15,3-2-8-15,-8 0 26 0,18-7 1 0,-8-2 8 16,3-3 5-16,1-1 18 0,3-8 6 0,-6 6 11 16,2-2 9-16,3-4 1 0,1 0 19 0,-3 5 1 15,0 1-2-15,-2 1 2 0,-1 2-3 0,-4 2-2 16,5 3-9-16,-4-1-1 0,1 3-3 0,0 1-3 15,5 3-1-15,-4 2-7 0,3 2 0 0,-3 1-2 16,3 2 0-16,1 3-3 0,-1 3 3 0,1-1-4 16,-3 4 2-16,0-2-6 0,-1 2 5 0,-2 0-5 15,-2 3 3-15,-3-1-1 0,-2 0 5 0,0 0-8 16,-1 3-7-16,-2-2-12 0,2-1-4 0,-2-6-10 16,0 0-9-16,0 0-6 0,1-1-5 0,0-4 3 15,2-1-12-15,-2 0 19 0,1-3 13 0,0 3 4 16,0-5 11-16,0 0-1 0,0 0 0 0,5-12 4 15,0 2 6-15,1-7 0 0,3-9 10 0,2 1-11 16,3-6 15-16,-1 3 11 0,4-5-3 0,-3 0 4 16,8 4 2-16,0 0 1 0,-3 2 3 0,3 5 7 15,-1-1-17-15,-3 6 7 0,0 8-3 0,0-3-3 16,1 3-2-16,-1 4-4 0,0 2 1 0,1 3-4 16,-1 3-3-16,3 2 5 0,-1 4-6 0,-2-3 1 15,6 9-9-15,-5-1 8 0,1 3-4 0,1 4 6 16,-3-1 2-16,1 2-7 0,2-3 4 0,-1 1 2 15,-1 1-7-15,2 1 1 0,-1-5 9 0,2 0-10 16,2 0-5-16,-1-4-3 0,-5-2 6 0,0-4-4 16,1 0 0-16,-1-3-4 0,4 0 0 0,-2-3 5 15,-2-2-1-15,1 0-3 0,2-5 4 0,-3 0-7 0,0-3 9 16,-2-2 5-16,2-2-5 0,-4-1-5 16,4-6 5-16,-3-1 0 0,-2-4 0 0,5 1 0 15,-7-1-1-15,1 1 1 0,-3 7 2 0,-4 0 1 16,0 0 1-16,-2 5 10 0,-3-2 3 0,-2 2 3 15,-1 4-2-15,-1-4-2 0,-3 4-4 0,-5 1-2 16,-4 1-1-16,-3 2-4 0,-1 4 1 0,-1 3-5 16,-6 2-3-16,4 2-5 0,4 0-12 0,0 3-13 15,2 0-12-15,2 4-18 0,2-1-10 0,3 1-25 16,1 2-15-16,3 0-5 0,3-3-9 0,1 0 4 0,4-3 6 16,2 2 5-16,5-2 10 0,0 0 8 15,1-4 12-15,3 0 10 0,2-1 5 0,-1-1 9 16,-1-1 10-16,2-3 0 0,-2 3 6 0,1-2 5 15,-5-1 7-15,4 1 2 0,-3 1-2 0,-1 1 7 16,-4-2-2-16,3 1 7 0,-2-2 2 0,3 2-3 16,-1 0 2-16,-3 0 3 0,8 1 3 0,-4 1-1 0,2-1 4 15,3 1 3-15,-2-1-2 0,6-1 4 16,-4-1-1-16,4 2 2 0,0-3 2 0,-1-3-2 16,0 1 3-16,-3-3-1 0,4-2 3 0,-4-1 6 15,1-4 9-15,-2 0-4 0,1-4-6 0,3-5 5 0,-2-3 0 16,-2 0 8-16,0-5 6 0,-1-3-1 0,1-14-8 15,-5 0-1-15,5-6-3 0,-2 3 8 16,-1 1-5-16,-2-3 1 0,-3 5 11 0,0 9 13 16,3 3 23-16,-3-12 17 0,-5 17 22 0,1 2 14 15,-2 9 20-15,0 6 6 0,1 2 2 0,-4 2-17 0,4 1-18 16,0 1-22-16,-1 1-7 0,1 5-35 0,0 0-6 16,-4 16-6-16,0 0 1 0,-5 12-3 15,5 2-4-15,-1 1-1 0,0 4-8 0,1 2 4 16,-1 14-6-16,3-3 0 0,0-2-2 0,0-12 0 0,0 4-1 15,6-5-4-15,0 2-3 0,1-1-14 0,0-3-12 16,4-6-13-16,-4-5-18 0,3-3 4 16,1-1-1-16,1-2-8 0,-1-6-4 0,0 0-2 0,4-4 8 15,-3 0-11-15,5-4 5 0,2-3 2 0,0-2 7 16,1-3-11-16,-1-4 5 0,6-3 2 0,-2-4 6 16,-1-3 0-16,-2-2 2 0,0 1 7 0,-1 0-2 15,-1-2 3-15,2 0 11 0,-5 0-4 0,-4 7 12 16,0 0-1-16,-4 5 11 0,0 4 6 0,-2-1 0 15,1 0 8-15,-1 5-4 0,0 1 0 0,-3 4-12 16,1-5-2-16,-1 5 5 0,0 0-2 0,0 0 5 16,-4 18 0-16,-1-7 3 0,2 3-1 0,-3 3-3 15,2 1 3-15,4 3 1 0,-1-4-13 0,-1 1-6 16,2 0 5-16,0-3-10 0,2-2-2 0,1-2-4 16,1 0 1-16,2-2 3 0,2 2-1 15,-1-6-3-15,0 0-7 0,0 0 10 0,5-3 3 16,-2-2 4-16,9-2-2 0,-6-3 2 0,6-2 9 0,7-3-10 15,-2-3 8-15,-1-1 3 0,-1-2 6 0,-7 1-3 16,6-7-2-16,-4 1 5 0,0-2-1 0,0 0 16 16,-6 6 13-16,4-8 8 0,-6 8-4 0,2 1 3 15,-5 1 19-15,2 4 5 0,-3 3 9 0,-1 1-5 16,0 1-4-16,-2 2-6 0,1 1-15 0,-1-1-2 16,-2 4-4-16,0 0-6 0,0 0 4 0,-2 17-1 15,-2-1 1-15,-3 11 2 0,0 0-2 0,-5 6-4 16,3 1 0-16,3-2 0 0,-7 14 1 0,4 2-4 15,-2-1-1-15,-1 3-4 0,1-3 7 0,0 3-9 16,1-2 6-16,-1 0-6 0,2 1-3 0,-3-1-1 16,2-2 2-16,1-2 0 0,-2 5 4 0,3-16 2 15,-4 13-10-15,2-13 4 0,1 2 2 0,-2 8-7 16,-1-14-21-16,3-3 2 0,0-1-21 0,3-6-2 16,1-7 1-16,-3 3-5 0,4-5 13 15,-3-3 0-15,0-4 4 0,2-1 7 0,5-2 11 0,-13-8-8 16,8 0-4-16,-6-7 13 0,2-1-12 0,2-10 0 15,2 1 16-15,3-5-9 0,1-1 4 0,1-1-5 16,3-2 7-16,6-2 0 0,2-8-7 0,1 11 11 16,8-14-3-16,2 1 0 0,5 5 0 0,0-5 0 15,6 3 4-15,2-2-5 0,3-2-2 0,4 1 3 16,2 1-7-16,-2 3 9 0,4 0-4 0,-2-3 0 16,0 3-1-16,-3 3 0 0,8 5 1 0,-10-1 2 15,-9 13-3-15,0-3 1 0,-3 4 6 0,-3 4 1 16,3 1 3-16,-5 2-5 0,-7 3 1 0,-1 3 0 15,-1 2-3-15,-3 0 9 0,-1 2-12 0,1 3 7 16,1-1-9-16,-1 2 5 0,1 3 4 0,2 2-4 16,1 8 0-16,-1 0-2 0,2 1 7 0,1 6-3 15,-1 5 0-15,-2-4 3 0,-3 3 6 0,0 0-9 16,-3 3 7-16,-5-2 2 0,0 0-4 0,-5 1-6 16,-1-6 5-16,-4 5-1 0,-2 1 0 0,0-8 3 15,-4 5 5-15,-3-3-19 0,7-3 19 0,-8 1-8 16,2-5-2-16,2 0-2 0,-2 0 9 0,7-7-5 15,-2 5 0-15,1-5-5 0,3 3 4 0,2-4-2 16,1-2-10-16,0 3-6 0,2-2 2 0,2-4 6 16,0 7 0-16,0-7-4 0,8 4 8 0,2-4-5 15,2-1-2-15,5-2 4 0,4-4 2 0,5 0 2 16,2-1-3-16,2-5 1 0,-1 2 2 0,-3-6-1 16,6-1 2-16,-2-1 5 0,2-3-3 0,9-11 5 15,0-1-5-15,4-1 12 0,-3 5-4 0,0-2 3 16,-5-4 19-16,-6 13 11 0,1 0 13 0,-4 1 7 15,0 3 7-15,-2 2 10 0,-10 7 4 0,-2 0 0 16,-5 6 2-16,2-2-13 0,-3 2-9 0,0 1-5 16,-1 2-2-16,-1 2-9 0,0 6 8 0,3 1 0 15,-1 1 0-15,-3 1-2 0,4 5-2 0,-3 6-5 16,1 1-5-16,-2 5-4 0,-4-1 0 0,2 3-4 16,-2-4-10-16,0 3 8 0,-1 0-12 0,-1-5-24 15,2 5-23-15,-1-2-12 0,0-7-16 0,0 1-24 16,2-3-27-16,-1-5-9 0,0-2-7 0,1 1 13 15,1-3 14-15,-2 0 8 0,2-4 26 0,-2-2-7 16,-1-2 22-16,0 0-6 0,14-7 11 0,-5-3 10 16,5-2-10-16,-2-3 13 0,8-9 5 0,3 3 10 15,-1-4 15-15,5-1 7 0,5-9-7 0,-5 9 5 16,9-5 8-16,-8 7 2 0,2 2 10 0,-2 0 1 16,1 3 20-16,-3 7-6 0,1 0 2 0,-1 0 2 15,-6 9-8-15,-1 1 5 0,0 1-2 0,-2 6-2 16,2 0 4-16,-5 7 0 0,4 0 8 0,-5 3 1 15,-3 0 4-15,-2 2 5 0,-2 2-3 0,4 7-1 16,-7-1 0-16,-2-1 1 0,2 5-12 0,-6-4-1 16,-2 1-1-16,-4-1 0 0,0 0-3 0,-1 0-5 15,-8 4-2-15,2-3-3 0,0-2-27 0,-3-2-54 16,6-7-81-16,2-3-94 0,-2-5-121 0,1-3-175 16,4-4-1049-16,8 0 524 0,-21-19 350 0</inkml:trace>
  <inkml:trace contextRef="#ctx0" brushRef="#br0" timeOffset="48379.769">28288 1734 4369 0,'0'0'-78'0,"0"0"148"16,0 0-232-16,0 0-150 0,0 0 9 0,-6 1 29 0,3 4-17 15,-3 3-25-15,-3 0-585 0,-5 4 299 0,-3-3 202 16</inkml:trace>
  <inkml:trace contextRef="#ctx0" brushRef="#br0" timeOffset="49565.277">26138 3752 98 0,'12'-13'329'0,"-2"7"-36"0,3-5-28 15,-5 2-28-15,0 4-20 0,-1-4-12 0,-3 5-2 16,0 1 4-16,-1-2 0 0,-1 2-2 0,-1 0 4 16,4 1-7-16,-5 2-7 0,0 0-21 0,0 0-10 15,0 0-16-15,0 0-13 0,-24 13-17 0,1 7-2 16,-4 2 0-16,-12 12-6 0,-3 8-3 0,-1 1-8 15,5 3-27-15,0-1-6 0,3 3-5 0,6 2-6 16,6-3-5-16,1-2-11 0,12 4 4 0,1-14-2 16,5 2-3-16,4 7-5 0,5-9-6 0,4 2-2 15,7-5-5-15,9 7 2 0,-3-8 0 16,5-3 4-16,12 2-11 0,-7-11 8 0,15 1-3 0,1-3-1 16,-11-8-7-16,18-2-1 0,5-4 3 0,-3-5-5 15,1-6 4-15,-1-1-5 0,-7-6 0 0,4-2-2 16,-3-3 1-16,-6-2-9 0,-10 5 4 0,6-13 1 15,-2 0-10-15,-11 4 2 0,-4-1-1 0,5-14-2 0,-4-1 11 16,-10 10-7-16,-6-2-3 0,1 1 2 16,-5 3 4-16,-3 2-2 0,-2 5 8 0,-2 6 5 15,-2 2 0-15,-1 4 1 0,-3 2-3 0,-3 4-4 16,-8 5-4-16,-7 4 1 0,-3 6 4 0,-5 6 1 0,3 5-1 16,-10 8-5-16,3 3-3 0,12-6 2 15,3 1 0-15,5 1-5 0,0 0 6 0,8-1-1 16,1 0-4-16,4 2-3 0,3-2-7 0,4-3-4 0,3-5-7 15,5 0-3-15,3 3-6 0,0-5-4 0,1-7 4 16,3 1 7-16,2-6-13 0,3 3 16 16,4-7-5-16,2-1 4 0,3-9 7 0,-3 1 0 0,0-3 2 15,0 1 4-15,-2-4 17 0,-2 2-19 0,-1-4 13 16,-4 7 5-16,-2-2 11 0,-2 3 15 0,-6 3 1 16,-1-4 2-16,1 4-1 0,0 0-6 0,-1 1-4 15,-2-1 2-15,-1 4-9 0,1-2 1 16,0 3-5-16,0-1 2 0,-6 1-3 0,12 4 9 0,-5-3-8 15,0 4-7-15,2 1 3 0,-2 0-6 0,3 2-3 16,-5 1-1-16,3 0-8 0,1 0-17 0,1-1-2 16,-2 2 0-16,2-2-14 0,0 3 12 0,-2-4 3 15,1 3-6-15,1-6 9 0,-1-1 11 0,3-1 1 16,-1-4 6-16,3 1-1 0,-2-4 2 0,4-4 3 16,1 0-1-16,-2-3 17 0,8-5 1 0,-10 5 17 15,2-1 2-15,0 1 3 0,1 0 2 0,-2 0 4 16,0 0 1-16,0 4-3 0,-1 2-3 0,-1-2 0 15,0 4-8-15,2 0-2 0,3 3-1 0,2 1-4 16,0 0 0-16,-1 4-2 0,3 3 0 0,4 5-7 16,-1 3 3-16,2 2-1 0,4 0 3 0,-4-2-1 0,1 5-1 15,3-1-1-15,0 2 1 0,1 0 6 0,-2-5-7 16,5-2 3-16,-3-1 2 0,3-1 2 16,3-2 4-16,-5-2 2 0,-2-2 2 0,2-3 4 15,-1-2-2-15,-3-2 4 0,-9-1 4 0,9-2 0 0,-9-1 1 16,-1-4 1-16,9-2 2 0,-8 0 0 0,3-4-4 15,-1-5-8-15,-6 4 6 0,0-4-6 0,0-4-3 16,-2 0-4-16,-1-2 1 0,-5 1-2 0,0-1-4 16,-3 8 5-16,-2 3 13 0,0 2 14 0,-2 2 9 15,-2 2-1-15,0 3-9 0,-1 0-5 0,-1 6-11 16,4 0 0-16,-21 11-2 0,1 7 2 0,0 7-1 16,-3 4 0-16,6 0-4 0,3 2-4 0,0 14 0 15,4 2 3-15,6-1-7 0,8-15 3 0,6-1 2 16,7 3-8-16,11-6 1 0,23 3-3 0,35 2 2 15,16-12 1-15,18-12-18 0,13-4-38 0,15-5-69 16,20-3-111-16,5 3-130 0,11-2-168 0,-5-9-1346 16,-5-2 620-16,-7-8 414 0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E16FD8-D695-4F90-B17D-200F07D2113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BF69037-75BF-4573-8460-221139BFC1E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1D5C6B2-7728-4B30-B748-4C83DD34DF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63B34D-0D19-4504-A470-9D6F7041A79E}" type="datetimeFigureOut">
              <a:rPr lang="en-US" smtClean="0"/>
              <a:t>1/25/2020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43FB21-0CD5-4A12-838A-1F46A0AAE4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B0EA6E-5BFC-4692-B90E-3F9DD85BC9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B4302-72F7-4B4E-8443-E16BD63ECC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28543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9927F9-AA24-4904-853F-DB9AAFA4A9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D46567-DF82-4303-824F-639250224A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9607FA-6BC7-4230-8DD5-B609ABC348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63B34D-0D19-4504-A470-9D6F7041A79E}" type="datetimeFigureOut">
              <a:rPr lang="en-US" smtClean="0"/>
              <a:t>1/25/2020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2EA2C6-7C94-4E8B-98F0-77B265927D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5F6280-E2D1-4322-B261-CE40A639C4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B4302-72F7-4B4E-8443-E16BD63ECC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46553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747790-664F-4F23-832D-5CB072E00A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48A8A34-C44C-49E8-9EE5-C5132EC292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EE177B-5ADD-4B2A-94A8-C3136F20F3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63B34D-0D19-4504-A470-9D6F7041A79E}" type="datetimeFigureOut">
              <a:rPr lang="en-US" smtClean="0"/>
              <a:t>1/25/2020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DF89A0-AC0C-4A56-8062-E59043AC34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A01285-CBCB-4C48-84AD-E00AE29C17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B4302-72F7-4B4E-8443-E16BD63ECC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0645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1165D4-EACA-4F37-867C-12A6C2BDD5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26004D-4407-4803-A5B7-4AFFEADD0DF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CC71A38-8FDA-436E-866B-E6BFF404F7C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3E4EFEB-6BFD-452C-BFA4-6D9F8AB6C5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63B34D-0D19-4504-A470-9D6F7041A79E}" type="datetimeFigureOut">
              <a:rPr lang="en-US" smtClean="0"/>
              <a:t>1/25/2020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21F6A18-B61F-4CE4-96C0-569D499B8D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C65A5BE-BDA7-43F8-B920-38BCE2EF60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B4302-72F7-4B4E-8443-E16BD63ECC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47136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6774AC-E084-4A8F-959F-C59D71CEB3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168FCD0-A825-4AF2-918F-AA08B75CCD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E12C1F9-E810-41EC-8EB1-180C84AC675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8E74A0A-4A58-4526-9D46-FE3A52C852D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36C477D-655E-461A-92D9-5DFEE974928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BC77894-749F-41C5-983E-C3F2828EFA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63B34D-0D19-4504-A470-9D6F7041A79E}" type="datetimeFigureOut">
              <a:rPr lang="en-US" smtClean="0"/>
              <a:t>1/25/2020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C989CCE-A3C8-4A05-9D46-C898B530BA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2D13904-7966-45A3-B220-5E9B2993A3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B4302-72F7-4B4E-8443-E16BD63ECC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86071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718892-A3E2-4EE1-A894-BE228D9A18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C3DCECB-A5D5-4226-8907-6168554C31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63B34D-0D19-4504-A470-9D6F7041A79E}" type="datetimeFigureOut">
              <a:rPr lang="en-US" smtClean="0"/>
              <a:t>1/25/2020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0D6A493-2E30-41AB-9C91-4B4C1351A8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C922FA6-6F19-4CE7-AA17-AE815A5A7D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B4302-72F7-4B4E-8443-E16BD63ECC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67033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C673607-00F4-47ED-A3DD-852AE317C9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63B34D-0D19-4504-A470-9D6F7041A79E}" type="datetimeFigureOut">
              <a:rPr lang="en-US" smtClean="0"/>
              <a:t>1/25/2020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B656DE6-D742-4081-82F0-F060067FE0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FBBACF2-4BBC-4AB3-ADE4-FDD135C010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B4302-72F7-4B4E-8443-E16BD63ECC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38589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51A4EB-1771-4CA9-8138-4EA5B7F0EE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92FB3C-D84F-4C54-B618-AAD8C7457D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7FD2050-37CB-4133-9BC3-D74CD8FFFAB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51B09A8-D99D-4B24-8B30-27022DABCC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63B34D-0D19-4504-A470-9D6F7041A79E}" type="datetimeFigureOut">
              <a:rPr lang="en-US" smtClean="0"/>
              <a:t>1/25/2020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32CAF5F-BAEE-44A1-946E-BE20A30584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2D0335-C79D-446C-B79D-C2C18041D0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B4302-72F7-4B4E-8443-E16BD63ECC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87127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63E41A-E256-4DD9-A1DC-B10C514FDE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8D09DC4-17C1-4092-977D-6D01CAE14AC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0B873B-65FC-4A9D-8371-65F33565961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C0EE0F-7B1D-4982-8472-571B4D3B43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63B34D-0D19-4504-A470-9D6F7041A79E}" type="datetimeFigureOut">
              <a:rPr lang="en-US" smtClean="0"/>
              <a:t>1/25/2020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CF31188-EABF-4B8C-A003-6B32D9CC59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435938A-8C4E-461F-8B27-26CAE5FF17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B4302-72F7-4B4E-8443-E16BD63ECC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51184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7501FB-99A3-45BC-B5D5-332CADB5CD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6B25120-6EB0-4299-AB8C-8F9EB2B5603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5AEFB3-93AD-49D8-A913-F93E0075AC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63B34D-0D19-4504-A470-9D6F7041A79E}" type="datetimeFigureOut">
              <a:rPr lang="en-US" smtClean="0"/>
              <a:t>1/25/2020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414C4A-7EED-40C1-A031-9B39DE4978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D3D89F-5FA4-4C25-BB8D-612FD24D54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B4302-72F7-4B4E-8443-E16BD63ECC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95753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AC5FA5E-D853-4378-89D2-A632D814FAB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4A2055B-9F4C-415E-B633-C9EE48310DF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1DEE43-8428-4573-A3E9-EF5CBFEB9E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63B34D-0D19-4504-A470-9D6F7041A79E}" type="datetimeFigureOut">
              <a:rPr lang="en-US" smtClean="0"/>
              <a:t>1/25/2020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5B7066-4A37-4B5F-9965-175D7234B3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54CE6B-661D-48BD-A6EF-0306127F46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B4302-72F7-4B4E-8443-E16BD63ECC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66589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2E0C307-50DA-4B6E-BC01-61FDB680AC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2B0435C-CF91-467A-B19B-DE3A3754D3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2592F6-03DA-44CB-A867-6EC789D2A95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63B34D-0D19-4504-A470-9D6F7041A79E}" type="datetimeFigureOut">
              <a:rPr lang="en-US" smtClean="0"/>
              <a:t>1/25/2020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6FAD04-2CD3-4099-BBE5-0F9331215DE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81AF70-CEC7-455C-9849-64384468A5D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2B4302-72F7-4B4E-8443-E16BD63ECC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99985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emf"/><Relationship Id="rId4" Type="http://schemas.openxmlformats.org/officeDocument/2006/relationships/customXml" Target="../ink/ink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customXml" Target="../ink/ink3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customXml" Target="../ink/ink4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customXml" Target="../ink/ink5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customXml" Target="../ink/ink9.xml"/><Relationship Id="rId3" Type="http://schemas.openxmlformats.org/officeDocument/2006/relationships/image" Target="../media/image6.emf"/><Relationship Id="rId7" Type="http://schemas.openxmlformats.org/officeDocument/2006/relationships/image" Target="../media/image8.emf"/><Relationship Id="rId2" Type="http://schemas.openxmlformats.org/officeDocument/2006/relationships/customXml" Target="../ink/ink6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8.xml"/><Relationship Id="rId5" Type="http://schemas.openxmlformats.org/officeDocument/2006/relationships/image" Target="../media/image7.emf"/><Relationship Id="rId4" Type="http://schemas.openxmlformats.org/officeDocument/2006/relationships/customXml" Target="../ink/ink7.xml"/><Relationship Id="rId9" Type="http://schemas.openxmlformats.org/officeDocument/2006/relationships/image" Target="../media/image9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customXml" Target="../ink/ink1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emf"/><Relationship Id="rId4" Type="http://schemas.openxmlformats.org/officeDocument/2006/relationships/customXml" Target="../ink/ink1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customXml" Target="../ink/ink12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customXml" Target="../ink/ink13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customXml" Target="../ink/ink1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emf"/><Relationship Id="rId4" Type="http://schemas.openxmlformats.org/officeDocument/2006/relationships/customXml" Target="../ink/ink1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customXml" Target="../ink/ink16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customXml" Target="../ink/ink17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customXml" Target="../ink/ink18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customXml" Target="../ink/ink19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customXml" Target="../ink/ink2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emf"/><Relationship Id="rId4" Type="http://schemas.openxmlformats.org/officeDocument/2006/relationships/customXml" Target="../ink/ink2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customXml" Target="../ink/ink22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customXml" Target="../ink/ink23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customXml" Target="../ink/ink2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emf"/><Relationship Id="rId4" Type="http://schemas.openxmlformats.org/officeDocument/2006/relationships/customXml" Target="../ink/ink2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customXml" Target="../ink/ink26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2" Type="http://schemas.openxmlformats.org/officeDocument/2006/relationships/customXml" Target="../ink/ink27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emf"/><Relationship Id="rId2" Type="http://schemas.openxmlformats.org/officeDocument/2006/relationships/customXml" Target="../ink/ink28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emf"/><Relationship Id="rId2" Type="http://schemas.openxmlformats.org/officeDocument/2006/relationships/customXml" Target="../ink/ink29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emf"/><Relationship Id="rId2" Type="http://schemas.openxmlformats.org/officeDocument/2006/relationships/customXml" Target="../ink/ink30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emf"/><Relationship Id="rId2" Type="http://schemas.openxmlformats.org/officeDocument/2006/relationships/customXml" Target="../ink/ink31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emf"/><Relationship Id="rId2" Type="http://schemas.openxmlformats.org/officeDocument/2006/relationships/customXml" Target="../ink/ink32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9AD2AFF0-C523-4A99-AE70-2E026A5CBBBF}"/>
                  </a:ext>
                </a:extLst>
              </p14:cNvPr>
              <p14:cNvContentPartPr/>
              <p14:nvPr/>
            </p14:nvContentPartPr>
            <p14:xfrm>
              <a:off x="553680" y="419400"/>
              <a:ext cx="3656160" cy="694800"/>
            </p14:xfrm>
          </p:contentPart>
        </mc:Choice>
        <mc:Fallback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9AD2AFF0-C523-4A99-AE70-2E026A5CBBBF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44320" y="410040"/>
                <a:ext cx="3674880" cy="713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7237F16E-0898-4729-AF2C-B345DD5947D9}"/>
                  </a:ext>
                </a:extLst>
              </p14:cNvPr>
              <p14:cNvContentPartPr/>
              <p14:nvPr/>
            </p14:nvContentPartPr>
            <p14:xfrm>
              <a:off x="1602000" y="1171440"/>
              <a:ext cx="9106560" cy="3380400"/>
            </p14:xfrm>
          </p:contentPart>
        </mc:Choice>
        <mc:Fallback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7237F16E-0898-4729-AF2C-B345DD5947D9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2640" y="1162080"/>
                <a:ext cx="9125280" cy="33991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0273104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EC28A0A0-D04B-482B-8D6F-67E6AA0A51D0}"/>
                  </a:ext>
                </a:extLst>
              </p14:cNvPr>
              <p14:cNvContentPartPr/>
              <p14:nvPr/>
            </p14:nvContentPartPr>
            <p14:xfrm>
              <a:off x="550800" y="582120"/>
              <a:ext cx="10246320" cy="549612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EC28A0A0-D04B-482B-8D6F-67E6AA0A51D0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41440" y="572760"/>
                <a:ext cx="10265040" cy="55148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405238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89FCA76A-2755-4F61-B76C-718D049AB536}"/>
                  </a:ext>
                </a:extLst>
              </p14:cNvPr>
              <p14:cNvContentPartPr/>
              <p14:nvPr/>
            </p14:nvContentPartPr>
            <p14:xfrm>
              <a:off x="654480" y="420120"/>
              <a:ext cx="11327760" cy="582876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89FCA76A-2755-4F61-B76C-718D049AB536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45120" y="410760"/>
                <a:ext cx="11346480" cy="58474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6783387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8BA60BAC-6E7D-4A2A-AB92-7ED9D117D454}"/>
                  </a:ext>
                </a:extLst>
              </p14:cNvPr>
              <p14:cNvContentPartPr/>
              <p14:nvPr/>
            </p14:nvContentPartPr>
            <p14:xfrm>
              <a:off x="475920" y="471600"/>
              <a:ext cx="9472320" cy="578196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8BA60BAC-6E7D-4A2A-AB92-7ED9D117D454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66560" y="462240"/>
                <a:ext cx="9491040" cy="58006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4571256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ECD2CE5C-7475-4708-B07C-185AF5DF8CDF}"/>
                  </a:ext>
                </a:extLst>
              </p14:cNvPr>
              <p14:cNvContentPartPr/>
              <p14:nvPr/>
            </p14:nvContentPartPr>
            <p14:xfrm>
              <a:off x="449280" y="693000"/>
              <a:ext cx="10926360" cy="520920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ECD2CE5C-7475-4708-B07C-185AF5DF8CDF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39920" y="683640"/>
                <a:ext cx="10945080" cy="5227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7522874B-6B81-4B75-9F3C-3BCAA737DDF0}"/>
                  </a:ext>
                </a:extLst>
              </p14:cNvPr>
              <p14:cNvContentPartPr/>
              <p14:nvPr/>
            </p14:nvContentPartPr>
            <p14:xfrm>
              <a:off x="6169680" y="3046680"/>
              <a:ext cx="3153600" cy="1059480"/>
            </p14:xfrm>
          </p:contentPart>
        </mc:Choice>
        <mc:Fallback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7522874B-6B81-4B75-9F3C-3BCAA737DDF0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160320" y="3037320"/>
                <a:ext cx="3172320" cy="1078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076733C2-4E76-4689-A199-B43953C36959}"/>
                  </a:ext>
                </a:extLst>
              </p14:cNvPr>
              <p14:cNvContentPartPr/>
              <p14:nvPr/>
            </p14:nvContentPartPr>
            <p14:xfrm>
              <a:off x="204480" y="2938680"/>
              <a:ext cx="419040" cy="2953080"/>
            </p14:xfrm>
          </p:contentPart>
        </mc:Choice>
        <mc:Fallback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076733C2-4E76-4689-A199-B43953C36959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95120" y="2929320"/>
                <a:ext cx="437760" cy="2971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58931B10-4BEC-4FED-BD5A-57105AFEFBEA}"/>
                  </a:ext>
                </a:extLst>
              </p14:cNvPr>
              <p14:cNvContentPartPr/>
              <p14:nvPr/>
            </p14:nvContentPartPr>
            <p14:xfrm>
              <a:off x="5539680" y="719280"/>
              <a:ext cx="3210120" cy="4272840"/>
            </p14:xfrm>
          </p:contentPart>
        </mc:Choice>
        <mc:Fallback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58931B10-4BEC-4FED-BD5A-57105AFEFBEA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5530320" y="709920"/>
                <a:ext cx="3228840" cy="42915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4538568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706DCEF5-E80E-4F7F-A57E-ADABC2F619FE}"/>
                  </a:ext>
                </a:extLst>
              </p14:cNvPr>
              <p14:cNvContentPartPr/>
              <p14:nvPr/>
            </p14:nvContentPartPr>
            <p14:xfrm>
              <a:off x="595080" y="678240"/>
              <a:ext cx="10413360" cy="579708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706DCEF5-E80E-4F7F-A57E-ADABC2F619FE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85720" y="668880"/>
                <a:ext cx="10432080" cy="5815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5C2C3BB1-A43D-4B0B-B127-F113119D7D8F}"/>
                  </a:ext>
                </a:extLst>
              </p14:cNvPr>
              <p14:cNvContentPartPr/>
              <p14:nvPr/>
            </p14:nvContentPartPr>
            <p14:xfrm>
              <a:off x="4617360" y="3036960"/>
              <a:ext cx="4329360" cy="189360"/>
            </p14:xfrm>
          </p:contentPart>
        </mc:Choice>
        <mc:Fallback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5C2C3BB1-A43D-4B0B-B127-F113119D7D8F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608000" y="3027600"/>
                <a:ext cx="4348080" cy="2080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1075842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8A67488A-EED7-4B42-B70B-E3C883000329}"/>
                  </a:ext>
                </a:extLst>
              </p14:cNvPr>
              <p14:cNvContentPartPr/>
              <p14:nvPr/>
            </p14:nvContentPartPr>
            <p14:xfrm>
              <a:off x="1676520" y="1070280"/>
              <a:ext cx="7441200" cy="484704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8A67488A-EED7-4B42-B70B-E3C883000329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667160" y="1060920"/>
                <a:ext cx="7459920" cy="48657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1017685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AA3A7417-9B74-4F4A-AFD3-8F56499DDCA4}"/>
                  </a:ext>
                </a:extLst>
              </p14:cNvPr>
              <p14:cNvContentPartPr/>
              <p14:nvPr/>
            </p14:nvContentPartPr>
            <p14:xfrm>
              <a:off x="1677960" y="756360"/>
              <a:ext cx="9797760" cy="588816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AA3A7417-9B74-4F4A-AFD3-8F56499DDCA4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668600" y="747000"/>
                <a:ext cx="9816480" cy="59068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7870060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AC4F746C-42EA-4EB0-905A-42E275FE12E1}"/>
                  </a:ext>
                </a:extLst>
              </p14:cNvPr>
              <p14:cNvContentPartPr/>
              <p14:nvPr/>
            </p14:nvContentPartPr>
            <p14:xfrm>
              <a:off x="1141200" y="452160"/>
              <a:ext cx="8488080" cy="405360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AC4F746C-42EA-4EB0-905A-42E275FE12E1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131840" y="442800"/>
                <a:ext cx="8506800" cy="4072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39B4D1CF-E9D7-4DE5-9E8E-6E5972DBFD56}"/>
                  </a:ext>
                </a:extLst>
              </p14:cNvPr>
              <p14:cNvContentPartPr/>
              <p14:nvPr/>
            </p14:nvContentPartPr>
            <p14:xfrm>
              <a:off x="226080" y="2000520"/>
              <a:ext cx="11040480" cy="4460040"/>
            </p14:xfrm>
          </p:contentPart>
        </mc:Choice>
        <mc:Fallback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39B4D1CF-E9D7-4DE5-9E8E-6E5972DBFD56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16720" y="1991160"/>
                <a:ext cx="11059200" cy="44787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6764639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8B0F84B3-9747-4483-8013-59A465C16FFD}"/>
                  </a:ext>
                </a:extLst>
              </p14:cNvPr>
              <p14:cNvContentPartPr/>
              <p14:nvPr/>
            </p14:nvContentPartPr>
            <p14:xfrm>
              <a:off x="780480" y="429120"/>
              <a:ext cx="9247680" cy="437148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8B0F84B3-9747-4483-8013-59A465C16FFD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71120" y="419760"/>
                <a:ext cx="9266400" cy="43902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5607327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78AE0D77-A417-4DDE-9266-9F2EEFDCB037}"/>
                  </a:ext>
                </a:extLst>
              </p14:cNvPr>
              <p14:cNvContentPartPr/>
              <p14:nvPr/>
            </p14:nvContentPartPr>
            <p14:xfrm>
              <a:off x="415080" y="99720"/>
              <a:ext cx="10355400" cy="675468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78AE0D77-A417-4DDE-9266-9F2EEFDCB037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05720" y="90360"/>
                <a:ext cx="10374120" cy="67734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118158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B086ADCA-36CA-4505-89E8-C55D43A415F6}"/>
                  </a:ext>
                </a:extLst>
              </p14:cNvPr>
              <p14:cNvContentPartPr/>
              <p14:nvPr/>
            </p14:nvContentPartPr>
            <p14:xfrm>
              <a:off x="480600" y="149400"/>
              <a:ext cx="9517680" cy="280152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B086ADCA-36CA-4505-89E8-C55D43A415F6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71240" y="140040"/>
                <a:ext cx="9536400" cy="28202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92487000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2DF054FF-B002-4E18-8E38-C371934A29A2}"/>
                  </a:ext>
                </a:extLst>
              </p14:cNvPr>
              <p14:cNvContentPartPr/>
              <p14:nvPr/>
            </p14:nvContentPartPr>
            <p14:xfrm>
              <a:off x="81000" y="145800"/>
              <a:ext cx="11671200" cy="534276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2DF054FF-B002-4E18-8E38-C371934A29A2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1640" y="136440"/>
                <a:ext cx="11689920" cy="53614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4037564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91C18669-80B8-4089-9E1B-E179B5EA3160}"/>
                  </a:ext>
                </a:extLst>
              </p14:cNvPr>
              <p14:cNvContentPartPr/>
              <p14:nvPr/>
            </p14:nvContentPartPr>
            <p14:xfrm>
              <a:off x="1937880" y="529200"/>
              <a:ext cx="9056160" cy="417708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91C18669-80B8-4089-9E1B-E179B5EA3160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928520" y="519840"/>
                <a:ext cx="9074880" cy="4195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88997998-5F23-48E8-BA25-D6ECF9EE803F}"/>
                  </a:ext>
                </a:extLst>
              </p14:cNvPr>
              <p14:cNvContentPartPr/>
              <p14:nvPr/>
            </p14:nvContentPartPr>
            <p14:xfrm>
              <a:off x="5249160" y="1462680"/>
              <a:ext cx="389880" cy="445680"/>
            </p14:xfrm>
          </p:contentPart>
        </mc:Choice>
        <mc:Fallback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88997998-5F23-48E8-BA25-D6ECF9EE803F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239800" y="1453320"/>
                <a:ext cx="408600" cy="4644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93509827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296F8A5A-39D6-44B7-9BDF-A10856F4B98A}"/>
                  </a:ext>
                </a:extLst>
              </p14:cNvPr>
              <p14:cNvContentPartPr/>
              <p14:nvPr/>
            </p14:nvContentPartPr>
            <p14:xfrm>
              <a:off x="1101240" y="569160"/>
              <a:ext cx="7879320" cy="549072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296F8A5A-39D6-44B7-9BDF-A10856F4B98A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091880" y="559800"/>
                <a:ext cx="7898040" cy="55094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55764925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85D4951C-416E-4054-B475-EA2AC6AC81F8}"/>
                  </a:ext>
                </a:extLst>
              </p14:cNvPr>
              <p14:cNvContentPartPr/>
              <p14:nvPr/>
            </p14:nvContentPartPr>
            <p14:xfrm>
              <a:off x="248760" y="336240"/>
              <a:ext cx="8975160" cy="429264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85D4951C-416E-4054-B475-EA2AC6AC81F8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39400" y="326880"/>
                <a:ext cx="8993880" cy="43113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42323212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DB73D1F0-AD8B-4EDD-B71A-62AD1161F750}"/>
                  </a:ext>
                </a:extLst>
              </p14:cNvPr>
              <p14:cNvContentPartPr/>
              <p14:nvPr/>
            </p14:nvContentPartPr>
            <p14:xfrm>
              <a:off x="1016640" y="430560"/>
              <a:ext cx="8386920" cy="507924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DB73D1F0-AD8B-4EDD-B71A-62AD1161F750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007280" y="421200"/>
                <a:ext cx="8405640" cy="5097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BBE54C9E-E1C8-4961-9DD0-8A9C6AF6D626}"/>
                  </a:ext>
                </a:extLst>
              </p14:cNvPr>
              <p14:cNvContentPartPr/>
              <p14:nvPr/>
            </p14:nvContentPartPr>
            <p14:xfrm>
              <a:off x="9462960" y="1803240"/>
              <a:ext cx="1607400" cy="1420200"/>
            </p14:xfrm>
          </p:contentPart>
        </mc:Choice>
        <mc:Fallback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BBE54C9E-E1C8-4961-9DD0-8A9C6AF6D626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9453600" y="1793880"/>
                <a:ext cx="1626120" cy="14389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75869319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3B1CA401-C9D5-4F55-9823-EE81B0C2285F}"/>
                  </a:ext>
                </a:extLst>
              </p14:cNvPr>
              <p14:cNvContentPartPr/>
              <p14:nvPr/>
            </p14:nvContentPartPr>
            <p14:xfrm>
              <a:off x="2876760" y="1140480"/>
              <a:ext cx="7709040" cy="465336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3B1CA401-C9D5-4F55-9823-EE81B0C2285F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867400" y="1131120"/>
                <a:ext cx="7727760" cy="46720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97637435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799098A3-E7F7-4C1A-A7DD-A5AF496A9A6E}"/>
                  </a:ext>
                </a:extLst>
              </p14:cNvPr>
              <p14:cNvContentPartPr/>
              <p14:nvPr/>
            </p14:nvContentPartPr>
            <p14:xfrm>
              <a:off x="1777680" y="1165680"/>
              <a:ext cx="10149840" cy="404496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799098A3-E7F7-4C1A-A7DD-A5AF496A9A6E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768320" y="1156320"/>
                <a:ext cx="10168560" cy="40636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78096183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03002363-FB4B-4B8D-8B82-A9A84938B488}"/>
                  </a:ext>
                </a:extLst>
              </p14:cNvPr>
              <p14:cNvContentPartPr/>
              <p14:nvPr/>
            </p14:nvContentPartPr>
            <p14:xfrm>
              <a:off x="965520" y="654840"/>
              <a:ext cx="9674280" cy="335448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03002363-FB4B-4B8D-8B82-A9A84938B488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956160" y="645480"/>
                <a:ext cx="9693000" cy="33732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49898578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DEC62D3F-3DE8-4977-BF4F-558208A9DBEE}"/>
                  </a:ext>
                </a:extLst>
              </p14:cNvPr>
              <p14:cNvContentPartPr/>
              <p14:nvPr/>
            </p14:nvContentPartPr>
            <p14:xfrm>
              <a:off x="438120" y="333360"/>
              <a:ext cx="11491200" cy="634536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DEC62D3F-3DE8-4977-BF4F-558208A9DBEE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28760" y="324000"/>
                <a:ext cx="11509920" cy="63640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95421579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429FCB32-6498-4B1B-9F15-CCA7FFFD9451}"/>
                  </a:ext>
                </a:extLst>
              </p14:cNvPr>
              <p14:cNvContentPartPr/>
              <p14:nvPr/>
            </p14:nvContentPartPr>
            <p14:xfrm>
              <a:off x="474120" y="450360"/>
              <a:ext cx="10212120" cy="600516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429FCB32-6498-4B1B-9F15-CCA7FFFD9451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64760" y="441000"/>
                <a:ext cx="10230840" cy="60238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72654862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27F61CB7-CE39-4768-BEC6-DB4CAECEA32A}"/>
                  </a:ext>
                </a:extLst>
              </p14:cNvPr>
              <p14:cNvContentPartPr/>
              <p14:nvPr/>
            </p14:nvContentPartPr>
            <p14:xfrm>
              <a:off x="2026800" y="588960"/>
              <a:ext cx="7986600" cy="556200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27F61CB7-CE39-4768-BEC6-DB4CAECEA32A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017440" y="579600"/>
                <a:ext cx="8005320" cy="55807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88394054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A5DA2818-A3B8-45DE-94AE-A3A0BE5A5CDB}"/>
                  </a:ext>
                </a:extLst>
              </p14:cNvPr>
              <p14:cNvContentPartPr/>
              <p14:nvPr/>
            </p14:nvContentPartPr>
            <p14:xfrm>
              <a:off x="1980360" y="232920"/>
              <a:ext cx="8791920" cy="564228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A5DA2818-A3B8-45DE-94AE-A3A0BE5A5CDB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971000" y="223560"/>
                <a:ext cx="8810640" cy="5661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95415324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6307355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9463935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255382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170</TotalTime>
  <Words>0</Words>
  <Application>Microsoft Office PowerPoint</Application>
  <PresentationFormat>Widescreen</PresentationFormat>
  <Paragraphs>0</Paragraphs>
  <Slides>27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1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TRIPTI GOYAL</dc:creator>
  <cp:lastModifiedBy>TRIPTI GOYAL</cp:lastModifiedBy>
  <cp:revision>9</cp:revision>
  <dcterms:created xsi:type="dcterms:W3CDTF">2020-01-25T08:50:34Z</dcterms:created>
  <dcterms:modified xsi:type="dcterms:W3CDTF">2020-01-25T11:41:21Z</dcterms:modified>
</cp:coreProperties>
</file>