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695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0258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89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531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9199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491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3904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0223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8372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8549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50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8EAB5-3EC7-45A7-BBFB-86F9514BAE5E}" type="datetimeFigureOut">
              <a:rPr lang="en-IN" smtClean="0"/>
              <a:t>25-08-2016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C6C30-6528-4A78-B56A-863E20AF8E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434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85965"/>
            <a:ext cx="5112568" cy="567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0112" y="11663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/>
              <a:t>ENVIRONMENT / CONTEXT</a:t>
            </a:r>
            <a:endParaRPr lang="en-IN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67744" y="6165304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/>
              <a:t>McKinsey 7S Framework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2789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IIM-121</dc:creator>
  <cp:lastModifiedBy>IIM-121</cp:lastModifiedBy>
  <cp:revision>1</cp:revision>
  <dcterms:created xsi:type="dcterms:W3CDTF">2016-08-25T04:22:06Z</dcterms:created>
  <dcterms:modified xsi:type="dcterms:W3CDTF">2016-08-25T04:25:47Z</dcterms:modified>
</cp:coreProperties>
</file>