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82" r:id="rId10"/>
    <p:sldId id="266" r:id="rId11"/>
    <p:sldId id="280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3:46:31.0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3323 891 1 0,'0'-1'0'0,"0"0"0"0,1-1 0 16,0 1 0-16,-1-1 68 0,1 1 236 15,-1-3-36-15,1 3-26 0,-1 1-41 0,0 0-46 16,0 0-40-16,0 0-37 0,0 0-27 0,0 1-28 16,0 1-23-16,0 0-12 0,0-1 6 0,0 2 9 15,0 2 18-15,2 4 10 0,-1 9 1 16,2 4 7-16,-1 5 11 0,0-3 18 0,1 3 9 16,3 5 2-16,-4 1-2 0,4 4-13 0,-3 0-10 15,1 3-8-15,1 3-8 0,-1 4-3 16,2 0-1-16,-2 1-2 0,1-1 2 0,0 1 2 15,-1 0 0-15,-1 2-1 0,-2-1-2 0,1-1-7 16,0-3-13-16,1-3-7 0,-1-4-8 16,0-5 0-16,0-1 6 0,0-4-1 0,2-6 1 15,-2-3 0-15,1-3-2 0,0-4 1 0,-1-2 1 16,1 0 2-16,-3-5-1 0,1-1 1 0,0-2-1 16,2 1 3-16,-3-2 2 0,0-1 0 15,0 0 1-15,0-1-9 0,0-1-25 0,0 1-61 16,-3-2-182-16,3-5-387 0,0-4-843 15</inkml:trace>
  <inkml:trace contextRef="#ctx0" brushRef="#br0" timeOffset="409.8612">3234 983 1 0,'-1'-12'100'0,"1"-1"58"15,1 3 49-15,0 1 7 0,0 1 19 16,2-2 3-16,1 4-37 0,-1-1-52 0,3-1-61 16,-2 0-44-16,6 5-27 0,-1-2 11 0,3 4 1 15,5 1 2-15,2 3 3 0,9 6-14 0,22 12 5 16,4 8 1-16,-7 6-2 0,-10-3 0 0,-2 5-2 15,1 5 0-15,-1 4 1 0,-2 6 6 0,-2 5 1 16,-1 1 2-16,-4 1-1 0,-1-3-2 16,-1-4-1-16,-3-5-2 0,-3-1-1 15,-3-3-7-15,-4-3-1 0,-3-2-1 0,-5-2-2 0,-4-2 8 16,-4-1 2-16,-2-1 6 0,-7-3 6 0,-2-1 3 16,-4-2-1-16,-2-2-1 0,-2-3-1 0,-4-2-4 15,-2-2-2-15,-1-2-4 0,-2-1-3 16,-4-1-2-16,-1-3 0 0,1-2 1 0,-2 0-2 15,1-4 1-15,3-3-3 0,0-2-6 16,3-4-6-16,3-1-16 0,4 0-25 0,-2-1-39 0,6-2-69 16,0-2-97-16,6-3-171 0,5 0-277 15,3-2-361-15</inkml:trace>
  <inkml:trace contextRef="#ctx0" brushRef="#br0" timeOffset="2485.4766">3872 1653 1 0,'5'2'0'0,"1"2"0"15,5-1 253-15,3 2 63 0,-2 1-43 0,6-2-28 0,-3 0-27 16,2 0-32-16,4-1-34 0,-1-2-23 16,4 2-20-16,-1-3-23 0,2-3-17 15,0 2-13-15,0-2-13 0,1-1-10 0,-3 0 2 16,0-2-3-16,-4-1 1 0,1 0 6 0,-4-2-1 0,-2 0 4 15,-2-2 5-15,-3 0 2 0,0-1 0 16,-6-1 0-16,1 4 0 0,-4-1-5 0,-1 0 0 16,-3 2-3-16,0-2-6 0,-3 5-11 0,-2 0-13 15,-3 3-13-15,-3 2-9 0,-5 2 2 16,-6 5 1-16,-3 6 5 0,-2 4 5 0,-1 3 0 16,3 8 1-16,5 0-1 0,2 2-2 15,7 4-6-15,1 2 1 0,6 4 1 0,3 2 2 0,3-3 2 16,6 1 5-16,4-1-6 0,8-3-1 15,-1-1 0-15,8-4-7 0,0-5 0 0,7-4-7 16,1-6-11-16,0 0-18 0,4-8-23 0,-2 0-45 16,0-5-34-16,-2-6-48 0,1-4-57 0,1-2-27 15,0-6-13-15,-3 1 33 16,0-7 69-16,-3-2 69 0,-2-3 56 0,-2-2 41 0,-3 0 20 16,-3 1 19-16,-4-4 19 0,-3 1 22 0,-3-3 32 15,-3 4 38-15,-3-1 44 0,-1 6 39 16,0 1 13-16,-1 5 8 0,-3 2-17 0,0 3-23 0,2 4-23 15,-2 1-32-15,0 4-27 0,3 2-32 16,0 2-33-16,1 2-29 0,0-2-22 0,-1 5-7 16,-2 4 8-16,-1 5 9 0,-1 8 1 0,2 5 1 15,-1 1-3-15,4 3-1 0,2-1 4 0,3-1 2 16,2-1-3-16,1 0 0 0,3-4 0 16,5-2-6-16,-2-3 3 0,4-5 0 0,2-2 0 15,0-2 3-15,-3-5 1 0,3-5 2 16,-1-2 2-16,1-5 5 0,-1-4-5 0,-1 0-1 15,1-6 1-15,-2-2-5 0,0-3 7 16,1-1-2-16,-2-3 1 0,0-2 0 0,-2-1-1 16,0 0 1-16,-4-3 4 0,0 5 9 0,-1 1-5 0,-4 6 7 15,-1 1-3-15,-2 7-4 0,-1 0 6 16,-1 5-4-16,-1 1 0 0,-1 2-1 0,2 2-2 16,-1 1-6-16,0 1-20 0,1 1-16 0,-2 2-7 15,1 6 5-15,0 4 15 0,0 8 16 0,-3 2 1 16,4 4-9-16,4 1-1 0,-1-2-6 0,5 0 5 15,5-2 7-15,3 0-2 0,5-2 8 0,4 0-6 16,5-4 1-16,5-4 2 0,6-1-2 16,0-7 2-16,-1-2-2 0,1-4 0 0,-3-4-1 15,0-1 2-15,-1-2-1 0,0-4 1 16,-3 0 5-16,-3-4-4 0,-1-1 2 0,-4 0 6 16,-4-3 0-16,-4 0 7 0,-4 0 2 0,-4-3 0 15,-6 0 5-15,1 2 2 0,-5 1 1 0,-5-1-3 16,1 4-2-16,-5 0-5 0,0 4-3 0,-1 2 0 15,-2 2-7-15,-2 1-2 0,-2 3-3 16,1 1-3-16,-1 4-2 0,-1 3-1 0,0 2-3 16,1 6-2-16,0 3 3 0,1 6-3 0,-1 3-4 15,2 5 4-15,2 3-4 0,3 2 3 16,2 0 4-16,6 0-1 0,2 0-3 0,6-2-1 16,3-2-3-16,6-3-3 0,6-2 3 0,3-4 0 15,9-3 2-15,3-5 4 0,5-5-1 0,6-6 5 16,1-7 0-16,0-4 0 0,-2-4 0 15,1-4 1-15,0-1 1 0,-3-2 0 0,1 0 4 16,-4-7-1-16,-7 0 2 0,-4-2 1 0,-3-5-1 16,1-5 4-16,-5-5 2 0,-1-5-3 0,1-5-2 15,-3-4 0-15,-1-3-9 0,2-5 0 0,-2 1 8 16,-4 3-4-16,-9 2 6 0,-5 7 2 16,-7 5-4-16,-3 6 6 0,0 6-2 0,-6 4 2 15,3 7-1-15,-1 3 0 0,-2 6 0 0,2 2-2 16,2 5 3-16,1 3-9 0,3 3-6 0,-2 3-3 15,-2 3-8-15,1 5 2 0,-2 5 3 16,-2 9 3-16,-4 7 3 0,4 6 6 0,-1 5-1 16,0 6 2-16,2 4 5 0,2 3-5 15,0 1 4-15,3 3-1 0,3-2-4 0,1-3 3 0,0-3-3 16,3-1-1-16,3-3-2 0,2-4-1 16,7-2 0-16,4-3-1 0,2-2 3 0,2-2 0 15,4-3 0-15,2-4 1 0,1-2-1 0,3-5 2 16,2-6-2-16,4 0 3 0,-2-8-2 0,4-2 3 15,0-5-1-15,-3-4-1 0,5-5 4 0,-4 0-4 16,-1-3 1-16,-3-2 4 0,-3-1-3 16,-3-1 7-16,-2-2 1 0,-10 2 5 0,-1-3 3 15,-7 1 1-15,-1 0 2 0,-5-1-1 0,-4 1-1 16,1 1-7-16,-6 1-3 0,-2 1-4 0,1 1-1 16,-3 2 1-16,-3 2-3 0,3 4-2 15,-5 0-7-15,5 4 2 0,-3 2-2 0,3 3-3 16,-2 1 4-16,0 6-5 0,0 3-1 0,0 4 5 15,-1 5-1-15,3 5 2 0,1 2 2 0,3 4-3 16,1-1-2-16,5 2 4 16,3 3-4-16,1-3 6 0,7 0 1 0,0 3 1 0,3-4 1 15,2-1-1-15,6 1-1 0,-1-5-1 0,4-4-2 16,0 1 1-16,0-8 1 0,4-2 0 16,-2-2 1-16,2-3-2 0,-3-6-1 0,-3-2 2 15,-2-3 1-15,-4-5 2 0,3 1 0 0,-5-3-1 16,1-6-1-16,0-2-2 0,-3-2-3 0,-2-1 1 15,-1-2-1-15,-4-2 0 0,1-1 2 16,-4-3-3-16,-4 0 1 0,1-3-1 0,-4 5 1 16,1-2 6-16,-3 2 0 0,0 5 3 0,0 1-2 15,0 5 1-15,4 2-1 0,-2 5-2 0,1 3 5 16,4 1-6-16,2 3-2 0,0 2-22 0,0 4-29 16,2-3-5-16,3 0 1 0,3 2 22 0,5-1 27 15,6 4 10-15,4-3 0 0,7 1 2 16,3-2-1-16,5-4-2 0,6-1 3 0,4-5-2 15,3 0 3-15,2-4 0 0,2-2-3 0,-3-3 1 16,0-2-4-16,-4-2 6 0,-2-2-1 0,0-3-2 16,-2-1 5-16,-4-6-1 0,-1-1 0 15,-5-8 2-15,-3-3 3 0,-4-4-2 0,-6 2 4 16,-10 3 3-16,-3 3 3 0,-7 4 7 16,-5 4-1-16,-3 5 2 0,-2 4-5 0,-2 2-4 15,-6 8-2-15,4 0-5 0,-6 8-5 0,0 0-2 16,3 6-6-16,-7 5 1 0,-1 7-2 0,-7 10 4 15,-3 8 1-15,-3 10-2 0,3 7 7 16,-2 11-4-16,4 12 4 0,-1 6 3 0,-3 9-3 16,4 1-1-16,4 1 2 0,4 5-7 0,3-4 0 15,2 4 1-15,7-3-4 0,4 0 4 0,6-3 2 16,4-8-2-16,5-6 1 0,3-11-1 0,3-6-1 16,1-8 0-16,3-5-1 0,1-4 3 15,-2-7 0-15,1-4 0 0,3-6-1 0,-6-5 0 0,0-6 0 16,-3-4 4-16,-2-4 11 0,-5-5 7 15,3 0 4-15,-3-9-4 0,3-6-6 0,-3-4-7 16,1-8-2-16,-5-2-2 0,-5-5-3 16,0-5-5-16,-4-3-6 0,0-4-3 0,-3-9-3 15,-1-3-3-15,1-4 3 0,0-2 3 0,3 5 2 16,3 1 5-16,-1 2 6 0,7 9 0 0,4 2-2 16,3 6-1-16,1 6-9 0,2 3 0 15,1 9 3-15,0 5-4 0,-1 8-2 0,2 4-8 16,-1 5-3-16,7 3 1 0,-1 3 8 0,5 7 5 15,0 3 7-15,0 4 0 0,0 4 5 0,3 6 0 16,-5 4 3-16,-4 1 3 0,0 5-6 16,-7 1 2-16,-6 3 1 0,-3 0 0 0,-3 0 10 15,-5-1-1-15,-5-3 0 0,-4-5 2 0,-3-1-1 16,-2-3 2-16,0-3 0 0,-6-3 0 0,-2 0-3 16,0-4-2-16,-2-3-2 0,-3-6-2 15,-1-4 3-15,4-1-8 0,-5-4-7 0,4-2-21 0,0-4-50 16,2-1-87-16,4-5-227 0,6-2-596 15,7-6-612-15</inkml:trace>
  <inkml:trace contextRef="#ctx0" brushRef="#br0" timeOffset="4203.1619">7697 1709 1 0,'-10'-8'0'15,"-4"-4"0"-15,-3-1 321 0,3-1 113 0,2 4-54 16,1-3-75-16,4 1-49 0,0-1-42 16,4 3-43-16,-1-2-38 0,5 3-36 0,4-2-28 15,-1-1-23-15,5-2-10 0,7 2 0 16,-2-3-3-16,7 4-3 0,5-2-4 0,0 4-7 0,5 3-6 16,3-1-2-16,-2 7-6 0,0 5 1 0,-2 2 0 15,-1 4-2-15,-2 6 1 0,0 4-3 0,-1 3 3 16,-3 5 3-16,-2 4 2 0,-3 5 5 15,-4 0-1-15,-4 0-4 0,-2 3 1 0,-4-4-2 16,0-5 0-16,-7-3 3 0,2-6 1 16,-3-2 1-16,-3-3 1 0,2-5 9 0,-3-1 4 0,-3-4 2 15,-1 1 1-15,-3-4-1 0,1-2-2 16,-3-1-3-16,-2-2 0 0,2-3-6 0,0-1-6 16,-2-6-5-16,2 0-6 0,4-1-1 15,1-2-1-15,1-3-10 0,3-2-7 0,4 1-3 16,-1 0-1-16,4-3 3 0,2 0 5 0,1-3 2 15,4-1 2-15,1 1 0 0,5-3-2 0,0 2-1 16,2 0-2-16,5 2-1 0,1 1 1 0,2 3 3 16,2-1 4-16,0 2 4 0,2 6 6 15,-1-1-5-15,-2 4-4 0,0 2 2 0,1 0-3 16,-2 4 2-16,5 0 1 0,-4 2-4 0,4 2-2 16,-3 2-1-16,-3 5 1 0,-2 0 1 0,0 5 7 15,-6 0-2-15,4 4 4 0,-6 3 2 16,-1 1-4-16,-3 3 8 0,-3 2 0 0,-3-1-3 15,1 3 0-15,-5-1-2 0,2-2 0 0,-2-3 4 16,-2-5 2-16,3-3-1 0,0-7 1 0,-4 1 1 16,5-7 3-16,0 1 5 0,0-3 3 15,0 0 1-15,1 0-3 0,1-1 3 0,-1-1-7 16,1 1-15-16,0-5-12 0,-1-5-14 0,0 0-5 16,6-5 8-16,-3-1 3 0,1-3 5 0,4-2 6 15,2 1 2-15,1-3 1 0,0 1 1 16,4 1 0-16,-3 2 1 0,-1 2 2 0,0 1-3 15,-1 4-4-15,0 1 0 0,1 4-2 0,-1 1 1 16,1-1 1-16,1 3-5 0,-2 1-1 0,4 1 2 16,-2 3-3-16,-1 1 3 0,3 3 4 0,2 0 1 15,-2 4 1-15,2 0 4 0,3 2 1 0,1 2 3 16,2-1 5-16,1-1-1 0,4-1 0 16,0-3 1-16,0-2 3 0,2-1 4 0,-1-3 1 15,-3-3 0-15,3-2 1 0,-3-2 0 0,0 0 0 16,-2-3 3-16,-5-1 2 0,0-2 0 15,-4 1-1-15,-3-3 5 0,-3 3 1 0,-3-3 1 16,-1 0 2-16,-2 3-7 0,-3-1-1 0,-1 5 0 16,-4 0-7-16,2 2-2 0,-5 3-8 15,-2 0-11-15,-6 3-6 0,-4 3-1 0,-5 3 5 16,-1 2 2-16,-1 1 8 0,5 3-4 0,5-1-8 16,3 1-5-16,4 0-3 0,7 1-1 0,2-2 5 15,3 1 6-15,2-3 2 0,5 2 8 16,3-1 7-16,6-3 7 0,5 1 5 0,5-5 0 0,7 0-6 15,3-2-2-15,0 0-4 0,1 0 0 16,0-1 1-16,-6 0-3 0,-1 0 3 0,-2 0-1 16,-6 0 3-16,3 2 0 0,-4 0 1 0,-1-1-2 15,-3 4-4-15,0 2 1 0,-2 2-1 0,-1 2 1 16,-2 2 4-16,-1 1-1 0,-2 2-4 16,0 3 2-16,2 3 1 0,-3 0-1 0,-1 0 6 15,3-1-3-15,-7-2 0 0,4-1-1 0,-2-2-1 16,-2-3-1-16,0-3 1 0,0-2-2 0,-1-3-3 15,-2 0-1-15,2-4 1 0,2 0 0 16,-3-1 3-16,5-2-1 0,3-5-2 0,2-2 1 16,5-4-6-16,-3-5 4 0,5 0 0 0,-1-1 0 15,-3-4 2-15,4-3-1 16,-1 0 4-16,0-2 1 0,0-2 2 0,0-1-4 0,0 3-4 16,-3 3 1-16,0 6-2 0,-4 5 6 0,-4 4-3 15,-2 2-1-15,1 3-4 0,-3 3-1 0,-2 1-3 16,-1 2-7-16,-1 0-7 0,2 2 1 15,1 4 3-15,1 5 10 0,2 3 9 0,1 4 2 16,-1 5 0-16,4-1 0 0,5-1 4 0,1 1-7 16,4-2-1-16,3-3 2 0,0-2-5 0,6-4 4 15,1-1 3-15,-1-2 0 0,4-6-2 0,-1-2 2 16,-1-3 0-16,-2-5-1 0,-1-1 4 16,0-2-3-16,-5-4 9 0,0-2 3 0,-2-3 2 15,-2-4 2-15,1-2-8 0,-5-4 1 0,3-3-6 16,-3-2 4-16,0-5 1 0,-1-2-4 0,-1-1 5 15,-4-2-8-15,-4-3 4 0,2 0-1 16,-2 0 6-16,-4 4 3 0,0 8 4 0,-2 6 5 16,-4 6-1-16,0 3 1 0,-3 2-2 0,-1 2 0 15,1 5 9-15,1 3 6 0,4 3 1 16,1 4-6-16,-1 0-17 0,4 1-19 0,0 1-14 16,0 3 3-16,0 7 2 0,-1 7 11 15,0 8 5-15,0 8-2 0,1 4 1 0,1 7-2 0,1 5 1 16,5-1 2-16,-4 5-1 0,0-1 0 0,0 2 1 15,0 4-1-15,-2-4-2 0,5-2 3 16,-1-4-6-16,3-3-1 0,0-4 2 0,-1-4-4 16,2-6 4-16,-1-4 0 0,2-6-7 0,-3-2-5 15,-2-5-19-15,2-5-18 0,-3-2-23 16,1-4-29-16,1-1-24 0,0-3-29 0,3-4-68 0,0-4-131 16,1-2-297-16,3-7-315 0,-2-2 258 15</inkml:trace>
  <inkml:trace contextRef="#ctx0" brushRef="#br0" timeOffset="4529.9929">10111 1390 990 0,'-22'-5'434'16,"-5"-2"-86"-16,-4 1-25 0,11 1-47 0,10 2-65 15,4 2-66-15,4-2-49 0,2 3-46 0,2 0-38 0,1-1-20 16,2 1 1-16,5 0 13 0,8-1 15 15,10-1 5-15,8 1-2 0,6-1-9 0,9 1-4 16,5 0 0-16,-1 1-3 0,2-1 3 16,-3-3 3-16,2 0 2 0,-2-1-1 0,-3-2 5 15,-2 3-2-15,-4-2-1 0,-2 1 2 16,-2-1-1-16,-2 2-2 0,-8 1-2 0,-3 0 3 0,-7 2-2 16,-7 0 3-16,-5 1 9 0,-5 0 4 15,-3 0 10-15,-2 0-2 0,0 1-4 0,-1-1-8 16,1 0-11-16,-1 1-3 0,1-1-8 0,-3 2 1 15,-3 0-9-15,0 0 1 0,-2 1-1 16,1 1-6-16,1-3-8 0,1 1-31 0,2 2-43 16,1-1-70-16,0 1-133 0,1 0-411 0,0 1-931 15</inkml:trace>
  <inkml:trace contextRef="#ctx0" brushRef="#br0" timeOffset="5375.4486">11319 1419 810 0,'-5'-6'394'0,"-2"-4"7"0,-1 1-60 0,3 4-50 0,2 3-43 16,-4 2-83-16,4 1-65 0,-4 2-44 0,-4 4-23 15,-7 7 6-15,-2 5 2 0,-3 6 6 16,1 0-6-16,1 3-14 0,4-2-8 0,0 2-8 15,7 1-3-15,3-1-4 0,3 0 1 0,4-3-3 16,4 2 0-16,3-4 1 0,6-1-9 16,4-4 6-16,4-5-2 0,5-1 2 0,5-5 9 15,1-1-7-15,5-5-1 0,-2-2-5 16,0-4-5-16,-3 0-4 0,-1-6-5 0,-2 2 3 16,-3-3-1-16,-5-2 5 0,-1-5 5 0,-4 0 0 15,-6-3 0-15,-3-3 2 0,-5 0 0 0,-3-1-1 0,-6 0 2 16,-1-2-2-16,-8 1 2 0,-2 3 1 15,-3 3 0-15,-4 1 3 0,1 1 0 0,-4 5 1 16,2 1 7-16,-1 3-1 0,3 0 3 0,4 3 2 16,5 1 0-16,3 2-4 0,9 2-10 15,2 1-27-15,2 2-21 0,2 1 4 0,9 1 10 16,6-1 24-16,11 0 20 0,11-2-3 0,9-2-1 16,9-3-1-16,4-1 2 0,5 1-6 15,-2-5 2-15,-4-2 1 0,-2-1-3 0,-3-6 8 16,-7-2 0-16,-2-5 0 0,-4 0 4 0,-2-1-5 15,-3-1 4-15,-3-2-2 0,-8 0 6 0,-1-5 2 16,-9 5 0-16,-3-2 5 0,-8-3-7 0,-2 6 9 16,-5 14 2-16,0-2-6 0,-2 1 4 15,0-1-3-15,-6 1 1 0,1-3 0 0,-2 4 4 16,-2-2-9-16,-3 2-1 0,0 3 1 0,-1 4-7 16,-2 1 2-16,0 5-7 0,-2 2-5 15,0 4-2-15,-3 4-2 0,2 7 8 0,-1 9-10 16,-17 24 8-16,12 9-4 0,6 4-4 0,13-6 11 15,2 6-7-15,1 5 6 0,3 8 1 16,-1 2-2-16,3 3 5 0,3 1-4 0,-1 2 1 16,2-2-3-16,1 5 0 0,1-4-1 0,0-1-2 15,3-4 4-15,-1-3-1 0,-1-6 1 0,-1-7-2 16,2-9-1-16,-2-6 1 0,-1-9-2 0,1-5 1 16,-2-5 0-16,-3-4-5 0,0-6-5 0,-1-5-5 15,0-4-2-15,0-3-8 0,0-3-1 0,-1-1-10 16,1-1-22-16,-1-4-58 0,1-1-78 15,-2-2-140-15,1-4-301 0,-1-2-310 0,0-7 27 16</inkml:trace>
  <inkml:trace contextRef="#ctx0" brushRef="#br0" timeOffset="5726.8006">11613 1874 1510 0,'-1'-1'316'16,"0"-2"-57"-16,-1 2-44 0,4 1-41 0,-1 0-39 16,2 0-33-16,-1 0-22 0,2-2-19 15,7-3-14-15,3-2-15 0,7 0-6 0,6-2-3 16,7 1 0-16,1-1-2 0,6 2-1 0,0-2 4 16,-1 2-2-16,1 0 1 0,1 0 1 0,-2 2-2 15,0-2 0-15,-4 1-4 0,-2-1 1 16,-1 0-1-16,-5 2-5 0,0 1-2 0,-4 0-3 15,-2-1-1-15,-5 3 1 0,-4 0 3 0,-4 1-1 16,-5-1 5-16,-3 2 10 0,-1 0 3 0,0 0 10 16,-1 0-1-16,1 2-5 0,-2-4-1 0,1 4-6 15,1-2-1-15,0-2-3 0,-1 4-3 16,1-2-8-16,0 0-4 0,0 1-1 0,0 0-5 16,0-1 0-16,0 0-7 0,0 0-12 0,0-1-28 15,0 0-61-15,1-1-136 0,-1 1-417 16,3 1-1066-16</inkml:trace>
  <inkml:trace contextRef="#ctx0" brushRef="#br0" timeOffset="7852.7809">12991 1433 255 0,'-2'-3'348'0,"1"-2"3"0,1 0-71 15,0 4-59-15,1 1-19 0,-1 0-29 16,2 1-42-16,-2 0-46 0,0-1-33 16,0 2-37-16,-2-2-33 0,2 1-35 0,0 1 20 15,2 5 36-15,-1 2 27 0,0 7 37 0,0 4-13 16,3 0-22-16,0 7-7 0,-3 3 0 0,3 2 3 15,0 6 6-15,-1 2 0 0,-1 5-3 16,1 4-2-16,0 5-7 0,-1 0 1 0,0 2-3 16,3 3-2-16,-2-3 1 0,4-2-3 0,-2-4-1 15,1-5-1-15,-3-8-3 0,1-6 1 0,0-5 1 16,-2-3-1-16,-1-3 3 0,1-4 1 0,-1-5 1 16,0-3-1-16,-1-4 2 0,0-1 10 0,0-3 22 15,-1 1 28-15,1-2 26 0,-1 0 6 16,-1-1-26-16,0-6-28 0,-3 1-31 0,0-8-19 15,-4 0 0-15,-2-5-3 0,2-5 2 0,-2-3-5 16,0-2 0-16,-1-8-2 0,-2-6 0 16,2-4 1-16,-1-5-1 0,-2-4 0 0,1 1-3 15,-3-3 1-15,2-2 2 0,-3 2-2 0,1-1 2 16,2 1-4-16,4 1-4 0,-3 4 0 16,7 3 0-16,0 5-1 0,6 3-2 0,2 0-3 0,6 5-4 15,3 0-1-15,3 3-3 0,5 4-1 16,3 5 0-16,2 4-1 0,5 3 0 0,3 7 3 15,0 3 0-15,3 5 2 0,0 4-1 16,-2 7-1-16,-2 4 0 0,-1 5 2 0,-4 4 6 16,-2 4 4-16,0 5 5 0,-5 5 2 0,-3 3 3 15,0 5 1-15,-7-3 4 0,-1 1 2 0,-5-1-1 16,-3 1 0-16,-1-1 3 0,-5-4 1 0,1-2 0 16,-2-7-2-16,-1-4 1 0,0-3 0 0,-2-4 4 15,2-2 7-15,-2-1-4 0,1-4 6 16,0 0-1-16,0-3 0 0,1-2 4 0,-2-2 4 15,3-2 5-15,1 0-1 0,2-3 2 0,-1 0-8 16,2-3-8-16,3-4-7 0,1 2-15 0,1-4-12 16,7-2-10-16,3-3-4 0,1 0 2 15,8-1 7-15,5 0 3 0,5 1 2 0,5 1 5 16,1 1-1-16,1 4 3 0,0-1 2 16,-1 4-1-16,0 0 0 0,-3 4-1 0,1 1-2 15,-1 3 0-15,-5 4 0 0,0 0 0 0,-1 5 4 16,-4 0-4-16,3 2-1 0,-4 4 2 0,-1 0 0 15,-3 2 2-15,-4 1 3 0,2 4 0 0,-8 0 0 16,-1 1 2-16,-4 2 6 0,-3 1 1 0,-5 5 2 16,-5 1 1-16,-2 4-2 0,-7-2 1 15,0 3 4-15,-4-4-4 0,0-5 2 0,-1-2 0 16,5-8 1-16,-2-2-1 0,4-5 1 0,-3-3 2 16,2 0-1-16,0-3 8 0,3-3 0 0,4-2 3 15,4-3-5-15,-2-3-9 0,7 0-10 16,2-1-19-16,2-5-8 0,4 1-7 0,4-8 5 15,5-2 8-15,8-2 4 0,3-2 11 0,2 1-4 16,0-1 3-16,0 3 5 0,2 0 4 16,-2 1 5-16,-4 2-3 0,5-2 3 0,-6 2-6 15,4 0 3-15,-4 1 1 0,-2 4-2 0,0-1 2 16,-2 2-2-16,-2 1 3 0,-3 4 2 0,-1 2-2 16,-1 2-1-16,-1 1-3 0,-6 3-6 0,1 0-5 15,-5 2 1-15,0 0-1 0,1 1 1 0,0 1 5 16,0 1 1-16,-2 4 5 0,0 0 4 15,-2 4 5-15,-2 0-2 0,1 3 0 0,-4 0-1 16,2 4-7-16,-1 0 4 0,0-2-5 16,2 0 2-16,3-1-2 0,2 1-1 0,0-2 2 15,7 0 2-15,2-1 5 0,1-4 7 0,3-3 7 16,5-2 4-16,4-2 0 0,3-4 2 16,4-5-5-16,-1-2-7 0,3-1 3 0,-1-3-8 15,-1-3 3-15,1-2 0 0,0-1-2 0,0-3-1 16,-2-1-4-16,-1-3 1 0,-5 0-2 0,-1-1 6 15,-2-5 2-15,-2-1-2 0,-5 0 0 0,2 0-3 16,-5 1 1-16,-6 3 0 0,0 3 1 0,-6 3-1 16,0 3-3-16,-6 4 1 0,3 2-6 0,-4 2 1 15,0 1-6-15,-1 2-6 0,0 4-4 16,0 3-6-16,-2 3-1 0,1 4 2 0,0 5 1 16,-4 4 3-16,3 5 5 0,1 3 4 0,1 5 0 15,2 6 8-15,4-1 0 0,-3 6-2 0,6 4 4 16,1 6-3-16,1 4 2 0,3 2-2 15,0 6 2-15,-2 3-2 0,0 2 0 0,2 5 4 16,-2 4-2-16,-2-2 3 0,-2 0 2 16,2-5-2-16,-4-4 6 0,2-4-4 0,1-1 0 15,-2-3 1-15,-3-7-3 0,4-6 1 0,1-7 1 16,0-11-3-16,0-9 0 0,2-4-1 0,-1-7-3 16,0-1-8-16,1-4-10 0,0 0-14 15,0 0-16-15,2-6-35 0,4-5-60 0,2-5-95 16,1-8-187-16,2-2-384 0,-2-6-433 0</inkml:trace>
  <inkml:trace contextRef="#ctx0" brushRef="#br0" timeOffset="8585.917">14588 1686 29 0,'8'-9'312'0,"4"-5"-53"0,3-1-16 0,0 2-39 16,3 4-5-16,-5 1-28 0,2 0-52 0,1 6-39 15,2-3-27-15,3 3-11 0,-1 0 0 0,4 0-12 16,4 2 0-16,1-1-4 0,-2 1-6 16,-1-2 8-16,-3 0 3 0,1 2 5 15,-3-3-2-15,-5 2-2 0,2-1-9 0,-7 0-7 16,-1-1-3-16,-2 2-9 0,-7 1 3 0,0 0-6 16,-2 1-5-16,1-1-5 0,-2 2-4 0,-3 2 20 15,-1 1 21-15,-4 8 29 0,-8 5 14 0,-3 0-1 16,-6 5-6-16,1 1-12 0,-4 3-4 15,0 0-10-15,2 0-9 0,5-1-6 0,4 1-13 0,2-1-3 16,11 0-3-16,1-1-1 0,6-1 6 16,6 1 7-16,4-4 10 0,5 0 9 0,5-4 8 15,5-3 3-15,5-3-3 0,7-5 0 0,3-2-8 16,7-5-8-16,1-4-3 0,2-1-5 16,0-4-3-16,-5-2 2 0,2-1-2 0,-5-2-3 15,0-5-1-15,-4 2-2 0,-2-1 2 0,-6-2 2 16,-7 3 1-16,-4-2 4 0,-2 1-1 15,-7 2 1-15,-1 1 0 0,-8 2-3 0,-1 3 0 16,-3 2-7-16,-1 4-4 0,-5 1-11 0,3 2-13 16,-4 0-7-16,-1 5-4 0,-5 2 4 0,1 5 7 15,-4 5 7-15,5 1 3 0,-3 4 2 0,6 0 2 16,6 1 0-16,2-1 3 0,3-1 2 0,3 0 0 16,7-3 5-16,7-1 3 0,3-1 4 0,9-5 4 15,3-4-3-15,8-2-3 16,5-3-3-16,-2-3-1 0,3-1-2 0,-3-3 0 15,-2-3 0-15,-1-1-1 0,0-1 0 0,-2-5 0 16,-3-2 4-16,-5-4 2 0,-1-1 3 0,-4-6 0 16,0-3 2-16,-5-2 1 0,-2-6 0 0,-4-2 0 15,-4-2-5-15,-1-2-4 0,-2 0 1 0,-3 0-2 16,-2 5 2-16,-5 0 0 0,-3 3 1 16,-1 6-2-16,-2 4 0 0,-1 1 0 0,-1 9-2 15,1 6 5-15,5 5-1 0,-1 3-3 0,4 2-11 16,1 6-24-16,0 0-2 0,-2 5 3 15,-1 9 10-15,-2 7 20 0,0 7 1 0,0 9 3 16,4 0-4-16,1 5 4 0,0 4 1 0,2 1-4 16,-1 4 6-16,-1 3-7 0,-1 0 3 0,0 4 1 15,-1 1-2-15,1-1-2 0,0-2-7 16,1-3-18-16,3-7-33 0,-1-5-29 0,4-11-29 16,-2-7-22-16,2-10-29 0,-3-9-34 0,2-2-37 15,-3-9-111-15,1-2-324 0,4-5-514 0</inkml:trace>
  <inkml:trace contextRef="#ctx0" brushRef="#br0" timeOffset="8744.9787">15950 1578 1542 0,'-3'-6'353'16,"-4"-4"-85"-16,3 0-96 0,3 4-62 16,2 4-42-16,0 0-41 0,2 0-25 0,4 0-22 15,3-1-4-15,5 1 0 0,9 0 9 0,3 1-5 16,9 2-79-16,5-1-287 0,1 1-667 0</inkml:trace>
  <inkml:trace contextRef="#ctx0" brushRef="#br0" timeOffset="9285.2511">16865 2306 1558 0,'1'-13'104'0,"8"-9"-17"0,6-10-13 0,7-2 10 15,7-6 20-15,3-5 9 0,3-5-7 0,8-1-11 16,0-3-10-16,1 1-13 0,3-6-12 16,-2-2-12-16,3-3-12 0,-5-1-10 0,-1 2-6 15,-4 0-3-15,-9 1-3 0,-6 8 4 16,-9 5 3-16,-5 7 6 0,-7 7-1 0,-6 3-5 16,-1 6-7-16,-7 6-12 0,-2 5-9 15,-5 5-3-15,-2 5-7 0,-4 5 3 0,-5 4 2 0,-1 6 2 16,-2 4 2-16,3 5 1 0,3 6-1 0,6 5-1 15,2 3 1-15,7 5 1 0,3 1 1 16,7 4 4-16,5 0 3 0,6 3-1 0,4 0 3 16,6 2 1-16,3-1 1 0,5 0 1 0,2-1 0 15,-3-1-3-15,2-3-2 0,-6-3 0 0,-5-4 2 16,-3-4 0-16,-4-3-2 0,-2-4-2 0,-6-3 1 16,0-6 3-16,-4 0 6 0,-1-1 9 15,-4-3 9-15,-4-1 5 0,-1-1 7 0,0-3 1 16,-6 0-4-16,1-1-2 0,-2-4-8 0,2-1-6 15,-1-2-1-15,-1-3-2 0,8 2-5 0,2-3-9 16,-1-2-39-16,7-2-69 0,2-2-128 0,5-4-257 16,12-2-401-16,6-4-431 0</inkml:trace>
  <inkml:trace contextRef="#ctx0" brushRef="#br0" timeOffset="11340.2726">18016 1667 758 0,'4'-8'553'0,"-2"2"-121"15,-1-3-129-15,-1 2-69 0,-1 4-49 0,-3 0-63 16,-2 0-48-16,-4 2-32 0,-7 2-15 16,-3 5-1-16,-5 4 7 0,-5 4 5 0,-7 4 0 15,-1 1-3-15,1 3-13 0,1 1-5 0,8 1-6 16,4 1-7-16,6 2 0 0,4 1-7 0,7 1 1 16,4-2 1-16,8 0 3 0,3 0 10 15,9-4-5-15,3-2 4 0,12-5 6 0,7-3 0 16,5-7 3-16,4-4-2 0,1-5-5 0,0-2-10 15,0-6 1-15,-1 0-3 0,-1-6 0 0,-3-2 2 16,-6-4-5-16,-1-3 1 0,0-6 0 16,-2-3-1-16,-1-4 1 0,0-5 2 0,-1-3-1 15,-1-4-3-15,-3-3 2 0,-3-1 0 0,-3-1-1 16,-4-2 4-16,-2 0-2 0,-5 2-4 16,-4-1 2-16,-1 6 3 0,-5 7 0 0,-2 7 3 15,-2 7-3-15,-3 6 1 0,1 8 1 16,-1 2 5-16,1 5 2 0,1 5 2 0,0 1-11 0,2 3-13 15,-1 5-1-15,0 1-1 0,-4 5 6 0,0 8 10 16,-3 4 0-16,1 7-2 0,0 6 4 0,2 7 1 16,0 2 0-16,3 6 3 0,-2-1-2 15,0 2 0-15,-1 2 0 0,2 2 4 0,0 2 1 16,2 1-1-16,2-4-4 0,0-2-8 0,2-5 3 16,2-4-1-16,1-8 3 0,3-13 0 0,1-4-2 15,-2-9 1-15,0-4 4 0,1-5 5 16,0-2 4-16,5-2-2 0,2-6-3 0,3-3-5 15,4-4-1-15,0 0-1 0,-1-4-1 0,-3-1 2 16,-1 0-2-16,-2 0-2 0,0 2-2 0,-4-1 0 16,0 5 2-16,0-2 0 0,1 7-2 15,-4-1-4-15,0 3-3 0,-2 3 0 0,-2 0-11 16,1 4-2-16,-2 2-12 0,4 2-2 16,1 4 8-16,1 1 8 0,4 3 4 0,3 3 6 0,-2 2 3 15,2 3-2-15,2 1 9 0,0 0 2 16,4 1 1-16,2-1 3 0,6-3 1 0,1 1-3 15,5-5 3-15,-1 0 1 0,3-6-1 0,0-3-2 16,-1-3-3-16,-2-1-4 0,-1-4 3 0,-5 0 3 16,3-6 1-16,-4 1 3 0,-4-3-3 15,2-3 2-15,-5 0 3 0,-3-3 3 0,-3-1 0 16,-4-4-4-16,1 1 0 0,-4 0-1 0,-2 1 5 16,-2 2 0-16,-4 3 1 0,-1 2-6 0,-4-1-3 15,0 4-3-15,-4-1-5 0,-2 3-1 0,-6 1-3 16,0-1-3-16,-8 5-2 0,-1 2-2 15,-10 2 7-15,-1 2 3 0,0 5 2 0,4 3-1 16,7 2-11-16,7 6-4 0,5 2 2 0,8 4-1 16,8 3 6-16,10 4 2 0,6 1-4 15,11-2 5-15,10 1 0 0,9 1-1 0,12-4 0 16,8-2-5-16,10-4-17 0,3-1-8 0,2-4-5 16,-3-3 3-16,-3-5 15 0,-7-3 9 15,-3-5 6-15,-10-6 7 0,-3 1 2 0,-4-6 5 0,-7-1 2 16,-3-2 2-16,-7-2 4 0,0 2 6 15,-7-3 10-15,-6 2 14 0,-6-1 6 0,-8-2-1 16,-4 2-6-16,-4-2-14 0,-4 0-9 0,-4 1-5 16,-4 0-5-16,-2 0-3 0,-5 1 0 0,-2 1 0 15,-4 2 3-15,-3 3 3 0,-3-2 2 16,0 5-2-16,-2 1-3 0,-1 4-6 0,3 3-5 16,1 3 0-16,5 4-2 0,1 1 1 0,6 4-2 15,0 2-1-15,4 4-1 0,2 5-2 16,4 0 3-16,5 0 1 0,6 1-1 0,6-2 3 15,4-2 1-15,6-2 2 0,6-4 6 0,-2-4 1 16,6-3 3-16,2-4-1 0,5-3-1 0,1-2 0 16,4-5 0-16,0-3-2 0,-2-1-2 0,-1-4 0 15,2-2-2-15,1-2 2 0,-1-1-1 16,-2-2 2-16,-3-5 0 0,0-4 0 0,-3-5 0 16,0-5 3-16,1-4-4 0,-1-6-4 15,-2-1-2-15,1-7-9 0,0-3 0 0,-7 2 3 0,-2-4 3 16,-5 0 5-16,-5-1 0 0,-3 2 0 15,-2 1 1-15,-3 8 1 0,-6 6 5 0,0 3 0 16,1 9 2-16,-4 7 5 0,2 7 1 0,-1 8 7 16,2 6 1-16,-1 4-8 0,4 1-11 0,1 1-17 15,-2 3-1-15,-6 3 6 0,0 10 3 16,-5 9 9-16,0 4 0 0,-2 10-6 0,4 7 8 16,2 5 0-16,2 6-1 0,-3 9 7 0,5 3-4 15,-1 2 0-15,1 2 4 0,1 2-6 0,-1-3 6 16,4 2-6-16,2-4-2 0,5-5-1 0,4-8-6 15,4-7-2-15,8-6-6 0,5-7-8 16,-2-5-10-16,4-6-3 0,0-6-1 0,-4-7 3 16,1-6 2-16,0-7-1 0,-1-4 0 0,1-6-1 15,-2-4 4-15,1-4 6 0,0-3 4 16,-2-2 9-16,-1-2 3 0,-1-2 2 0,-3-3 4 16,1-2 1-16,-7-1 4 0,0-1 2 0,-3 1 4 15,-2 2 2-15,-5 3 10 0,-1 4 8 0,-2 2 4 16,0 4 8-16,-4 4-2 0,0 5-6 15,-2 2-5-15,1 5-19 0,-2 1-11 0,0 3-11 0,-2 6-4 16,-2 2 5-16,1 8 1 0,-2 2 4 16,-1 3 1-16,6 4 1 0,2 1 1 0,5 1 2 15,0 0 1-15,3-1 1 0,3-3 0 0,4 2-2 16,6-4-2-16,-1-5 1 0,3-1-1 16,1-5 3-16,0-3 1 0,1-5 0 0,0-3 2 15,0-2 1-15,0-3 1 0,-2-2 0 0,0-1 1 16,0-1 0-16,-1-2 2 0,-3 0 4 15,-1-2-1-15,-2-2 1 0,-2-2-3 0,0-1-1 16,-2 2-1-16,1-1 1 0,-4 1 5 0,-1 3 1 16,2-1 5-16,-3 3-1 0,0 1-2 0,-1 3-2 15,1 3-7-15,-1 0-2 0,-1 3-5 16,1 0-9-16,0 0-18 0,0 3-25 0,0-2-2 16,0 5 6-16,0 3 20 0,0 3 24 0,0 6 4 15,1 1 0-15,1 2-3 0,4 0 3 16,-3-2 1-16,4 1 1 0,-2-2-1 0,3 0 2 0,4-1 1 15,4-3 2-15,2-4 4 0,6 0-2 16,2-3 0-16,1-4-3 0,4-3-3 0,3-3 2 16,-1-4-2-16,0-5 0 0,5-2 1 0,-2-4-4 15,3-6 2-15,1-4 1 0,0-7-3 0,2-4-6 16,7-7-4-16,0-6-1 0,0-5-1 0,-2-4 6 16,0-5-1-16,-4-1 1 0,-5 1 2 15,-7 4 1-15,-7 3 7 0,-8 2 1 0,-6 9 6 16,-6 7 3-16,-4 9 6 0,-3 10 5 0,-2 4 2 15,1 5 3-15,-2 3-6 0,3 6-12 16,2 1-12-16,-1 5-14 0,-4 2 0 0,-5 7 3 16,-3 6 7-16,-8 11 4 0,-5 8 2 0,-1 9 0 15,6 7 1-15,-2 3 2 0,4 5-2 16,2-1-1-16,1 6 1 0,5-2-1 0,1-3-2 16,7-1 0-16,2-4 0 0,6-4-4 0,7-3 3 15,1-4 4-15,8-5-5 0,2-6 4 0,7-5 2 16,1-6-1-16,1-5 3 0,1-6 1 15,3-4 1-15,-3-10 1 0,0-2 3 0,6-5-5 16,-3-5 0-16,4-2-2 0,0-1-1 0,-3-6 6 16,1-2 0-16,-4-5 0 0,3-2 3 0,-4-3-4 15,-2 1 0-15,-4-1 8 0,-3 6 2 16,-10 1 1-16,-3 4 3 0,-1 4-3 0,-7 3-2 0,-1 2 3 16,-1 4-2-16,-1 4 0 0,1 3-2 15,-1 1-5-15,-1 3-3 0,1 1-15 0,-2 0-10 16,-3 5-4-16,-9 6 3 0,-8 6 11 15,-6 6 6-15,2 3 2 0,1 3-11 0,7 1 0 0,2 1-1 16,5-2 3-16,6 2 7 0,-1-3-1 16,7-2 5-16,1 0-7 0,6-1-1 15,0-4-1-15,6 0-12 0,2-3 6 0,3-4-7 0,3-2-8 16,1-4-4-16,5 0-11 0,-5-7-13 0,0-1-9 16,-3-3-15-16,1-5-30 0,-2-5-46 0,1-3-114 15,-4-4-311-15,2-3-628 0</inkml:trace>
  <inkml:trace contextRef="#ctx0" brushRef="#br0" timeOffset="11693.3934">22187 1274 605 0,'-20'-12'813'0,"-7"-3"-570"16,2-1 12-16,6 7-34 0,10 3-6 0,2 0-34 15,5 2-33-15,0 0-30 0,2 3-33 0,1 1-29 16,0 0-32-16,5-3-19 0,5 1-9 16,7-3 2-16,6-1-2 0,5 4 6 0,5 0 3 15,4-1-7-15,5-1 7 0,5 0-3 0,4 2 0 16,0-3 4-16,5 4 7 0,-2-1 8 0,-1 0 4 16,3-1 9-16,-7 1-8 15,-2 1 1-15,-7-2 1 0,-5 1-2 0,-1-1 5 0,-8 0-5 16,-2 1 6-16,-9-1 2 0,-7 2 14 0,-2 0 11 15,-6 0-5-15,-1-1 2 0,-2 2-21 16,1 2-11-16,-3-2-9 0,3 0-9 0,0 0-5 16,-4 0-6-16,-2-2-1 0,-5 4-3 0,-2-1 6 15,0 0-2-15,2 0-1 0,-1 0 2 0,-1 2-18 16,4 2-34-16,-2 2-70 0,0 1-145 0,1 3-706 16,0 0-725-16</inkml:trace>
  <inkml:trace contextRef="#ctx0" brushRef="#br0" timeOffset="13543.6783">3230 2730 850 0,'0'1'208'0,"0"-1"-126"0,0 1-93 16,2 0-26-16,-2 3 68 0,0 2 89 0,0 1 83 0,0 7 45 16,0 2-32-16,0 4-60 0,0 5-42 15,-2 7-27-15,0 6-18 0,0 3-9 0,0 5-14 16,-2 3-8-16,-3 2-9 0,1 4-6 0,0 4-5 16,-1 1-3-16,0 1 0 0,2-3-2 15,0-2 1-15,3-6-3 0,0-8-1 16,2-4 3-16,2-8-4 0,-2-5 0 0,2-7-1 0,-1-4-2 15,-1-5 3-15,1-5 9 0,-1-2 21 0,0-1 28 16,0-2 28-16,0 0 16 0,0 0-7 16,0-2-26-16,-1-2-34 0,-2-3-24 0,1-2-16 15,-2-1-2-15,0-2 1 0,1 0 0 0,-1-1-1 16,0-1-3-16,3 1 2 0,1-2-3 16,0-1-1-16,1-2 0 0,3 0-7 0,2-2-5 15,3 1-2-15,3 0-3 0,6 0 3 0,2 4 3 16,1-1 0-16,4 2-3 0,1 3 2 0,3 0-3 15,-2 4 1-15,0 2 1 0,2 3-5 16,-4 3-2-16,0 3 0 0,-2 4 1 0,-1 1 5 16,-2 5 5-16,-3 3 3 0,-3 0 0 0,1 3 4 15,-4 2-1-15,-1 0 2 0,-4 1 5 0,-1 2-1 16,-5-1 3-16,-5 1 2 0,-3 1 1 16,-2 3 3-16,-4-3 2 0,-2 2 2 0,-1-2-2 15,-4-1 2-15,-1-2 0 0,-2-2-2 0,4-5 3 16,-1-2-1-16,4-2-1 0,2-4 0 0,3 0-3 15,8-5-3-15,1 0-1 0,3-2-5 0,4-3-6 16,1-1 1-16,9-4-3 0,7-4-2 16,10-7 0-16,7-2-9 0,6-7-9 0,2 0-7 15,4-1 0-15,0 0 4 0,-3-3 8 0,-3 3 9 16,-7-1 4-16,0 0 4 0,-3-1 1 0,-3 7 1 16,-5-2 3-16,-3 9 1 0,-7 1 3 15,-5 4 3-15,-2 6 1 0,-7 2 3 0,-1 4-3 16,-1 0-7-16,-1 2-23 0,0-1-34 0,0 0-2 15,1 4 7-15,-4 2 20 0,2 4 30 16,0 2 4-16,1 1-1 0,4 3 0 0,0-2 3 16,3-1 2-16,2 0 6 0,3-4 5 0,5 2 7 15,-1-5 2-15,4-2 4 0,3-4-1 16,3-2-2-16,0-1-2 0,3-3-2 0,-4-2-1 16,2-5 0-16,-4-1 0 0,-2-1 0 0,-4-2-3 15,-1 2-6-15,-2-4-2 0,0 2-3 0,-1 2 0 16,-2-1 3-16,-3 4 1 0,-2 0 0 0,-2 2 0 15,1 1-4-15,-3 5 0 0,1 0-5 16,-2 3-22-16,-2 2-25 0,2 1-15 0,-1 3 2 0,1 0 17 16,-1 8 27-16,0 6 16 0,-1 8 0 15,2 6-1-15,2 5 0 0,0 5 1 0,1 10 3 16,-3 9 3-16,2 9 0 0,3 6 1 0,-4 6 0 16,0 3-2-16,-1 5 1 0,-2 3-1 15,-3 2-3-15,3 1 3 0,-1-1 4 0,-3-2 2 16,1-4 3-16,-1-5 1 0,-4-2-1 0,-2-1-2 15,-1-4 0-15,-3-4-1 0,-4-7 1 0,0-9 0 16,-1-8 4-16,-1-7 2 0,0-8 7 16,1-10 6-16,-3-9 6 0,3-6 8 0,-2-7-1 15,1-6-5-15,-3-6-6 0,0-8-14 0,0-6-7 16,-3-7-5-16,2-11-5 0,-4-5-5 0,2-5 2 16,5-2-1-16,-2-2 1 0,6-1 2 0,2 2-5 15,4 0-4-15,4 0-3 0,6-1-2 16,8 1-4-16,3-1 0 0,8-2-2 15,7-1 2-15,7-1-1 0,4 0 3 0,5 1 1 0,10 5 0 16,1 3-4-16,2 2-6 0,2 4-7 0,-1 5-11 16,6 7-16-16,-7 5-30 0,7 4-42 0,-3 4-90 15,0 7-185-15,-3 2-490 0,-3 4-574 16</inkml:trace>
  <inkml:trace contextRef="#ctx0" brushRef="#br0" timeOffset="14651.0479">6010 3562 774 0,'-13'-3'214'0,"-3"-2"31"0,-2 1 14 0,7 4-50 16,5 1-64-16,1 3-67 0,3 2-45 0,-4 8 4 16,2 3 24-16,-4 9 19 0,5 8 5 15,-3 2-12-15,4 4-10 0,1 1-14 0,1 2-11 16,1 0-7-16,0 2-7 0,2 4-2 16,1 2-1-16,-3 1 0 0,2-1 1 0,2-2 1 15,-2-3-1-15,0-7-2 0,2-5-1 0,-2-10-4 16,2-8 1-16,-1-6 1 0,-3-6 6 0,-1-1 22 15,1-3 33-15,-1-1 10 0,0-3-8 0,0-5-27 16,-1-7-35-16,0-6-16 0,-1-6-2 0,-3-2 2 16,1-6-2-16,-3 0 5 0,2-2-4 15,-2-6-4-15,5 0 0 0,1-2-3 0,2-2 2 16,1-1 0-16,5 1 1 0,-2 0-4 0,3 1 2 16,2 1 1-16,2 4 0 0,1 3 1 15,0 6-2-15,0 3-2 0,-2 5 1 0,1 5 2 16,0 5-1-16,-2 1 0 0,1 6-5 0,-3 3-6 15,3 4 0-15,0 2 0 0,4 4 1 0,-2 6 10 16,5 5-2-16,2 6 4 0,-2 3 2 16,2 6 2-16,-4 6 0 0,1 4 2 0,-3 2-2 15,1 1-4-15,-5 1 7 0,1-1 0 0,-5-1 1 16,-1-3 4-16,0-2-5 0,-1-7 0 0,-1-5-1 16,3-8 0-16,-3-5-1 0,0-8 1 0,1-2 6 15,-3-3 10-15,-1-1 13 0,2-4 5 16,2-6-6-16,2-3-8 0,4-7-7 0,0-4-6 15,0-4 1-15,1-3 0 0,-1 0-7 0,0-5 0 16,2-1-1-16,1-4-8 0,2-4 6 0,-2-1 0 16,1-2 0-16,-1 3 5 0,-1 1-6 0,0 7 1 15,-2-1 1-15,0 9-1 0,1 3 0 16,-3 5-2-16,1 6-6 0,-1 7-13 0,-3 2-9 16,3 4-10-16,1 4-2 0,3 6 8 0,4 4 8 15,3 9 10-15,-3 5 9 0,4 6 7 16,-1 7-2-16,-2 4 4 0,-1 2-2 0,0 3-5 15,-2 3 5-15,-1 2-1 0,-1-1 0 0,0-1 0 16,0-3-19-16,6-3-31 0,2-7-28 0,3-5-14 16,6-11 10-16,2-7 26 0,-2-9 18 15,2-5 5-15,0-5-3 0,0-9 3 0,0-4 7 16,1-3 13-16,-1-6 8 0,-2 0 5 0,-1-4 4 16,-3 1 1-16,-2-4 3 0,-1-3 0 15,-5-5 2-15,2-2-6 0,-1 1 5 0,0 1 3 16,-4 3 8-16,0 3 15 0,-7 5 8 0,-2 4 11 15,-4 4 10-15,-3 5 6 0,-4 2-2 16,-3 2-12-16,0 4-19 0,-1 3-22 0,-3 2-9 0,1 4-6 16,-6 3-4-16,0 8 0 0,2 2-2 15,-3 5 2-15,1 5 1 0,1 2 0 0,4 3 0 16,4-1 0-16,6 3 0 0,2-1-2 0,3 2 4 16,5 0 1-16,4 1 1 0,2 1 3 0,5-3-1 15,2-2-1-15,2-1 1 0,4-1 2 0,-1-2-3 16,3-1 0-16,1 0 1 0,-3-2-2 0,4 2 0 15,0-1 2-15,-2-1-2 0,-3-2 0 16,-1 1-2-16,-7 0 0 0,1-1 0 0,-4-2 0 16,-1 1 0-16,-8-2 0 0,2-4-2 15,-6 0-2-15,-1 0 1 0,-1 1 2 0,-5-2 2 16,2-1 2-16,-6 1 2 0,-2-2 0 0,-3 3 1 16,2-2 1-16,-7-1-1 0,0 2 0 15,-3-4 0-15,-4 2-2 0,1 0-1 0,-2-1 2 16,-1-1 1-16,0 0-1 0,-1-1 3 0,3 0-5 0,-1 0 1 15,1-2-3-15,4-1-3 0,2-1-3 0,4-1-15 16,6-1-34-16,2-1-76 0,6-1-200 16,1-3-600-16,2-3-588 0</inkml:trace>
  <inkml:trace contextRef="#ctx0" brushRef="#br0" timeOffset="16019.1184">8705 3757 186 0,'-12'-6'397'15,"0"-3"-130"-15,-6-2 36 0,8 5 13 16,3 4-33-16,4 1-76 0,2 1-110 0,1 2-84 16,0 2-28-16,-1 4 9 0,0 7 37 0,-4 6 25 15,3 3 6-15,4 6 2 0,1 5-3 0,1 0-4 16,0 10-5-16,3 2-9 0,1 4-9 16,1 4-3-16,1 3-6 0,0-1-3 0,-1 5 2 15,-2-2-1-15,1 1 1 0,-4-4 2 0,1-8-3 16,-4-5-5-16,1-10-1 0,-2-8-3 0,3-7-3 15,-3-8 3-15,0-5 3 0,0-3 22 16,0-2 40-16,-3-2 18 0,2-2-2 0,-1-3-21 16,-6-5-39-16,1-7-24 0,-5-5-5 0,0-5-2 15,-1-5-4-15,-5-5 2 0,5-7-2 0,-5-5-2 16,3-4 1-16,0-1-4 0,-3-3-1 16,5 0-1-16,-1-4-2 0,-1-3 2 15,4-1 0-15,0 2 1 0,2 2 2 0,4 4 1 0,0 1-1 16,5 0 0-16,2 4-4 0,5 4-4 15,4 6-3-15,5 3-1 0,0 4 0 0,9 6 0 16,-1 2 2-16,4 4 1 0,2 5 2 0,1 5 0 16,0 3-2-16,1 5-3 0,-1 5-2 15,1 4-2-15,-2 6 0 0,0 9 5 0,0 6 2 16,-3 6 6-16,-3 10 2 0,-3 5 3 0,-2 6 1 16,-7 5 2-16,-3 5 2 0,-11 3-1 0,-7-2 2 15,-2 0 1-15,-9-3 3 0,1-2-1 0,-2-9 0 16,2-8-3-16,4-7 1 0,-6-6 2 0,2-5-1 15,-2-3 7-15,0-2 2 0,-3-4 2 16,6-7 7-16,1-2 4 0,2-4 5 0,7-4 0 16,-1-2-3-16,3-6-12 0,6-2-13 0,1-5-9 15,8-4-7-15,2-3 3 0,5-2 0 0,4-5 0 16,3 0 0-16,2 2 1 0,7-1-1 16,-3 2 1-16,6 2 3 0,4 3-3 0,-4 1 1 15,2 2-1-15,-4 5-2 0,-2 2 1 0,-1 2 1 16,-2 5-3-16,-3 1 4 0,4 3-1 15,-3 2 0-15,-2 3 1 0,2 2-1 0,-2 4-1 16,-1 1 0-16,0 4-1 0,-3 2-1 0,-3 3 4 16,0 1 1-16,-4 3 1 0,-3 0 4 0,0 2-2 15,0 1 2-15,-6 3 2 0,-1-1-2 16,-6 3 2-16,-1-1 0 0,-7 0-1 0,1-2-4 0,-2-1 6 16,-5-1-1-16,4-4 0 0,-5-2 7 0,-3-1-5 15,3-5 2-15,-2-2 0 0,5-3 1 16,-2-3 0-16,1-2 2 0,3-2-1 0,3-3-3 15,6-1 2-15,-4-3-4 0,7-1-11 0,2-1-4 16,7-5-11-16,-4-1-1 0,6 0 0 16,6-3 7-16,3 0 0 0,3-4 4 0,6 3 4 15,-1-2-1-15,3-3 6 0,1 0-1 0,3 1 3 16,-1 0 2-16,-2 1 0 0,0 0 1 0,-3 2 2 16,-3-1 2-16,1 3-1 0,-5 4 0 15,0 0 1-15,-3 2-4 0,-2 2 3 0,1 1-3 16,-5 2-1-16,2 2 1 0,-2 1-2 0,-6 3-1 15,0 1-2-15,-4 0 1 0,-2 0-5 16,1 1 2-16,-1 0 0 0,0 3 0 0,-1 0 6 16,1 2-1-16,-2 3 2 0,-5 2 5 0,2 2-2 15,-7 2 1-15,1 0 1 0,-1 0-3 16,1 2-3-16,2 1 0 0,1-3 1 0,4 2-4 16,2-3 3-16,3-4 0 0,1-3 0 0,6 0 8 15,0-4 5-15,4-2 7 0,3-2 3 0,9-5-2 16,4 0-7-16,5-5-5 0,2-1-2 15,5-4-5-15,2-1 4 0,1-2 0 0,-1-3-1 16,0-1 3-16,-7-2-3 0,4-2 1 0,-2-4-3 0,-2-5 3 16,4-2-4-16,-7-3 1 0,-3-2 1 15,-7 3-3-15,-2 2 4 0,-4 1 0 0,-6 4 1 16,-6 4 1-16,-3 1-1 0,-2 7 0 0,-1 1-1 16,-6 2 3-16,2 6-5 0,-2 2-1 15,-1 3-2-15,0 2-7 0,-3 3-3 0,2 4-1 16,-1 3-2-16,-5 5 2 0,2 5 5 0,-3 5 3 15,1 5 1-15,0 4 4 0,2 5-5 0,-1 7 2 16,5 2-1-16,3 8-3 0,1 5 5 16,1 4 0-16,3 5 0 0,2 0 2 0,0 4-2 15,0 2 0-15,3 0-1 0,1-1 1 0,2-1-2 16,1-2-1-16,2-1 3 0,1-2-2 0,1-3 3 16,-2-1 0-16,0-4-1 0,2-6 4 0,-3-3-2 15,-4-3 1-15,3-5 3 0,-4 0-1 0,2-7 0 16,-3-1 2-16,-2-6-4 0,-2-5-5 15,1-4-13-15,-2-4-25 0,2-6-29 16,1-4-43-16,0-2-14 0,0-4-128 0,0-4-328 16,5-2-554-16</inkml:trace>
  <inkml:trace contextRef="#ctx0" brushRef="#br0" timeOffset="16799.8662">10461 3779 852 0,'7'-10'110'0,"5"-1"-55"0,9-2-34 15,1 3 5-15,1 3 32 0,1-2 27 0,-1 2 16 16,-2 1 6-16,2-1-1 0,0 0-16 0,2-1-13 16,-1 1-18-16,2 0-16 0,-3-1-6 15,-1 3-8-15,1 0-2 0,-5 2-4 0,-1-1-3 16,-2 1-7-16,-6 0-5 0,-3 3-6 0,-2 0-12 15,-2 0-8-15,-2 2-9 0,-2-1 9 0,1 5 13 16,-2 3 17-16,-3 4 18 0,-3 4 3 0,-6 3 4 16,-4 3-1-16,-3 3 0 0,-6 2-2 15,-3 2-4-15,1 0-4 0,1-1-8 0,3 1-6 16,4-1-4-16,3-2-3 0,4 0-2 0,7-2-1 16,2 1 4-16,5-4 3 0,6-2 14 0,4-1 19 15,7-3 17-15,5-3 18 0,7-3-1 16,6-2-6-16,6-7-11 0,2-5-12 0,4-1-11 15,-1-2-8-15,1-5-5 0,-1 1-5 0,-2-4 1 16,2-2 0-16,-5 1-4 0,-2-4 2 0,-1-2-2 16,-2-1 2-16,-4 0 1 0,-4 1 2 15,-4 2 3-15,-5 2 3 0,-6 0 7 0,-6 2-5 16,-3 2-2-16,-3 0-7 0,-1 4-7 0,-4 1-4 16,0 2-8-16,-5 1-6 0,-2 1-9 15,1 5-3-15,-5 1-1 0,-3 5 4 0,-2 5 8 16,3 3 1-16,-2 5 3 0,1 2 0 0,5-1-4 15,4 3 4-15,2-1 0 0,5 1 1 0,6-2 3 16,5 0 1-16,4 0 2 0,6-2 1 16,6-4 1-16,7 0 1 0,5-7 0 0,3-2-1 15,3-4 0-15,-1-4-1 0,1-5-1 0,0-2 2 0,-1-5 0 16,-2-1 1-16,-1-4 0 0,-3-4-1 16,0-2 1-16,-2-3-1 0,-2-3 2 15,2-4 0-15,-3-1 0 0,-3-6 1 0,0-4 0 16,-4-5-2-16,-2-7 1 0,-2 3-1 0,-2-3-1 15,-4 5 3-15,-2 5 1 0,-5 4 1 0,-5 7 2 16,-2 4 2-16,-4 7-4 0,0 1 6 0,-1 5-1 16,-3 4 3-16,3 2-3 0,-3 7 3 15,3 2-2-15,2 4-11 0,3 1-5 0,-2 3-14 16,0 4-2-16,-4 9 7 0,-1 5 3 0,-2 8 5 16,-2 5 0-16,1 7 1 0,4 2 1 0,1 3 0 15,1 4 0-15,0 0-2 0,1 5 2 16,2-1-1-16,0 1 1 0,2-4-1 0,0-2 1 15,2-2 2-15,0-2-1 0,2-2 1 16,-1-5-2-16,2-2-3 0,0-5-6 0,2-3-13 0,-1-3-22 16,1-4-26-16,1-1-32 0,-3-5-47 0,0-3-82 15,0-3-130-15,0-4-309 16,-2-3-793-16</inkml:trace>
  <inkml:trace contextRef="#ctx0" brushRef="#br0" timeOffset="17075.1004">11789 3628 1478 0,'6'-7'173'0,"7"-3"-205"0,8-1-9 16,6 1 23-16,2 4 38 0,1-2 22 0,-2 0 17 16,2 2 12-16,2 0 4 0,1 0 0 0,0 2-9 15,-4 0-9-15,-3 1 0 0,-4 0 3 16,-4 1 2-16,-5-1 3 0,-2 0 2 0,-2 3-4 15,-5-1 0-15,0 1 0 0,-1-2 1 0,-3 0 1 16,-1 2-6-16,-1 0-14 0,2 0-17 0,0 0-14 16,-1 2-9-16,1-2-7 0,0 0-10 0,0 2-12 15,-1-2-10-15,1 1-14 0,0-1 8 0,-2 2-14 16,1 3-108-16,0 2-299 0,0 1-558 16,0 1 71-16</inkml:trace>
  <inkml:trace contextRef="#ctx0" brushRef="#br0" timeOffset="18408.7969">13019 4196 1 0,'0'0'0'0,"1"0"433"0,-1 0 117 15,0-1-99-15,2-5-84 0,-2-1-142 0,1-2-116 16,0-5 21-16,1 0-6 0,3-5-22 0,-2-1-17 15,5-4-16-15,-1-2-14 0,4-7-4 16,4-3-16-16,4-5-9 0,2-4-7 0,1 1-9 16,4-3 0-16,2-2-2 0,3-7-3 0,3-4 1 15,-3-1 0-15,3-6 0 0,-6 7 1 16,-3 3 5-16,-5 7-2 0,-9 8 0 0,-5 6 0 16,-2 7-2-16,-6 3 0 0,-3 7-3 0,-4 5-9 15,-1 5-11-15,-8 4-7 0,-1 4-4 16,-5 4 3-16,-4 3 7 0,-4 7 7 0,-1 5 1 15,-3 4 2-15,4 1-3 0,2 5 2 0,4 6-1 16,4-2 2-16,3 7 1 0,8 1 1 0,5 2 3 16,5 2-1-16,3 0 6 0,8 3-3 0,5-1 3 15,6-3 0-15,5-2 0 0,3-3 1 0,3-5 0 16,2 1-2-16,-2-2-3 0,0-3 1 0,-4 2 2 16,-3-5 0-16,-4-2 3 0,-4-2-6 15,-4-4 1-15,-4 1-1 0,-6-4-1 0,0-4 1 16,-3 1 3-16,-3-3 3 0,0 2 6 15,-6-1 5-15,-3-1 2 0,-5 3 0 0,-2-4 1 16,-3 1-3-16,1-1-2 0,0-2 1 0,1-3-1 16,0 0 1-16,4-3 2 0,2-2 3 0,3-1-3 15,3-2-5-15,5-2-17 0,2-5-28 0,3 0-21 16,10-6-14-16,8-4 3 0,9-3 14 16,9-4 9-16,6-3 1 0,7-3-5 0,6 3 2 15,1-4 7-15,1 6 13 0,-1 0 11 0,-5 0 7 16,-4 3 10-16,-3-1 1 0,-6 2 5 0,-4 2 8 15,-6 0 5-15,-4 4 13 0,-10 2 16 16,-5 4 15-16,-3 5 6 0,-6 4 4 0,-2 2-14 16,0 2-23-16,-1 2-19 0,0 2-23 0,-4 2-5 15,-5 4 3-15,-6 7 3 0,-7 4 9 0,-3 4 0 16,-2 1-2-16,0-1-5 0,2 0 1 16,4 0-3-16,4-2 0 0,2-2 6 0,7-3-6 15,5-3 0-15,3 0 0 0,5 1-2 16,1-4 4-16,5 1 3 0,2-2 4 0,6-3 1 15,3 1 5-15,2-5-1 0,5-1-2 16,3-4-1-16,-2 1-7 0,1-6-4 0,-2 1-3 16,-4 1-2-16,3-1 1 0,-4-4 0 0,-2 3-1 0,-6-1 1 15,-1-2 4-15,-3 1 4 0,-5-1 2 0,-1 0 5 16,-4 2-6-16,0 0-3 0,-2 2-2 16,0 2-8-16,-1 1 0 0,-3 0-4 0,2 1-4 15,-2 0-8-15,0 4-3 0,-1-1-5 0,1 2-4 16,3 0 0-16,-1 1-2 0,3 0 3 0,2 1 10 15,1 0 11-15,6 0 11 0,4-1 10 16,7 0 3-16,10-3-2 0,5-2 1 0,8-3-1 0,4-3-1 16,7-3 2-16,0-3-3 0,-2-4-1 15,-2-2 2-15,-1-3-1 0,-5-4 2 0,3-2 2 16,-5-7 2-16,-1-6 0 0,-4 0 1 0,-3-5 1 16,-3-2-5-16,-1-2 4 0,-3-2-3 15,-7 0-4-15,-1 0 1 0,-3-1 2 0,-6 4-2 16,-3 2 4-16,-5 4 1 0,-3 5-1 0,-4 7 4 15,0 3 4-15,-3 7 5 0,0 5 9 0,2 3-1 16,-1 6-1-16,2 2-6 0,2 4-16 0,2 2-11 16,-4 5-7-16,-2 7-1 0,-3 5 2 15,-7 12 8-15,1 5 4 0,-4 10 0 0,1 7 3 16,0 7-3-16,-1 4 3 0,3 6-1 0,1 7-2 16,-3 6 1-16,-2 3-2 0,-5 5 1 15,3 2 2-15,-2 1 2 0,1-3 1 0,5-4-4 16,6-3 3-16,2-7-3 0,6-7-2 0,2-10-2 15,4-5-1-15,3-10-5 0,-1-6-10 16,3-8-14-16,-2-6-17 0,-2-5-26 0,2-6-32 16,0-1-60-16,-3-5-96 0,1-3-146 0,1-4-487 15,0-4-462-15</inkml:trace>
  <inkml:trace contextRef="#ctx0" brushRef="#br0" timeOffset="18813.867">15214 3321 1277 0,'1'-13'333'0,"0"-2"-6"0,-1-5-65 15,1 6-45-15,0 4-9 0,-1 4-23 0,0-2-36 16,0 7-47-16,0-1-44 0,0 4-35 0,0-2-28 16,0 3-7-16,0 4 5 0,-1 3 3 15,0 8 13-15,-1 9 6 0,-4 5 0 0,2 7 0 16,-5 4-3-16,1 3-1 0,-2 2-2 0,-1 4-1 15,-1 3 5-15,-2 1-2 0,1 1 2 0,2 0 1 16,-7-4-2-16,6-1-3 0,-1-2-3 16,1-4-6-16,4-5-11 0,1-7-17 0,4-5-26 15,2-4-33-15,2-2-47 0,1-4-83 0,-1-4-139 16,5-7-225-16,-2-2-287 0,3-5-80 16</inkml:trace>
  <inkml:trace contextRef="#ctx0" brushRef="#br0" timeOffset="19515.2118">14900 3807 1162 0,'-1'-4'371'0,"-3"-1"-82"0,4-2-116 0,5 0-70 16,1 2-24-16,7-2-7 0,3 1 2 0,9-4-1 16,6 3-12-16,4 0-9 0,10 0-6 15,3 1-5-15,2 2-4 0,0 0-5 0,1-3-6 16,-1 3-5-16,2-3-1 0,-2 0 1 0,-1-1 1 15,-1-2 3-15,-4-1 0 0,-3 0-3 0,-3-2 0 16,-5 2-1-16,-4 1 2 0,-4 0 7 16,-2-1 4-16,-6 2 4 0,-1 1 5 0,-4-1 0 0,-4 2 2 15,-5 1-2-15,-1 0-3 0,1 1-4 16,-3 0-4-16,-3 3-6 0,2 1-7 0,0 1-6 16,0 0-9-16,1 0-7 0,0 0-10 0,-1 1-7 15,0 1-1-15,-4 5 4 0,1 0 6 0,-4 3 9 16,-1 4 0-16,5 1 0 0,-2 2-1 15,4-1 2-15,0 3 0 0,2 0-1 0,0 0 2 16,2-1-1-16,0-1 0 0,4 1 2 16,1-3 0-16,0 1 0 0,3-1 1 15,0-3-1-15,5 2-1 0,-3-4 1 0,0-2 0 0,-2-2-1 16,1-2 1-16,4-3 1 0,-5-1 0 0,1-2 4 16,3-2 0-16,-4-1 1 0,2-2 0 15,-1 0-1-15,3-1 0 0,-4-2 1 0,-3 1 0 16,1-2-3-16,2 0 1 0,-1 1-1 0,-2 1-3 15,-3 1 4-15,3-2-1 0,-3 5-1 0,-3 0 1 16,0 2-2-16,2 2-5 0,-3 1-7 0,0 0-14 16,0 1-18-16,0 1 2 0,0 2 5 0,1 5 13 15,2 1 17-15,-1 3 2 0,6 2 1 16,-2-2 5-16,0 2-2 0,3-1 1 0,0-2 2 16,3-1-1-16,3-2 4 0,0-2 1 0,4 1 2 15,1-5 0-15,1-1 4 0,0-1-1 0,1-4-1 16,2 1 5-16,0-5-6 0,3 0 2 15,-1-4-1-15,3-1-5 0,2-4 2 16,-2-1-2-16,0-2 3 0,0-1-1 0,-3-2 0 0,3-3 1 16,-1-3-2-16,-4-2 3 0,3-5-3 0,-6 3 0 15,-1-3 3-15,-8 3 0 0,-1 0-2 16,-1-4-2-16,-5 6-2 0,-4-2-6 0,-4 2 3 16,-2 3 2-16,-4 3-2 0,-1 2 0 0,-1 3-6 15,-7 3-4-15,2 1-2 0,-10 2-3 0,1 2-1 16,-7 4-2-16,-1 2 0 0,2 4-5 15,2 2-9-15,2 5-29 0,1 3-64 0,5 6-85 16,3 4-149-16,7 3-271 0,10 3-311 0,12 0-72 16</inkml:trace>
  <inkml:trace contextRef="#ctx0" brushRef="#br0" timeOffset="20619.6368">17210 3505 746 0,'1'-7'545'0,"1"-2"-129"0,-2-4-139 16,-3 3-57-16,2 0-39 0,-2 0-35 0,-4 1-31 16,1 0-20-16,-1 0-15 0,-3 2-22 0,-4 0-16 15,0 2-14-15,-6 1-11 0,1 2-6 16,-6 2-5-16,-3 1-1 0,-1 5-5 0,-2 4 0 16,1 0-2-16,3 4-3 0,3 1 2 0,0 6-2 15,5 2 1-15,1 2 3 0,5 2-1 0,2 4 0 16,4 0 0-16,5 2-1 0,4-1-4 15,5-4 0-15,7-2 3 0,7-4 1 0,4-5 8 16,5-3 2-16,2-4 1 0,3-4 0 0,2-3 1 16,-2-2-2-16,4-3 1 0,-3-3-1 15,-3 0-3-15,-2-4 4 0,-3-2 2 0,-1-1 4 16,-1-2 6-16,-4-3-1 0,-1 1 2 0,-1-4 0 16,-2-3-2-16,-6-2-2 0,-1 0-3 0,-1-2-1 15,-1 2-3-15,-3 2 1 0,-3 0-2 16,-1 3 3-16,-3 4 4 0,0 1-1 0,-2 4-2 15,-1 1-2-15,2 3-2 0,-1 2-3 0,2 2-1 16,-1 3-7-16,0 0-17 0,1 3-6 0,0 0-3 16,-3 5 4-16,-5 4 18 0,-1 5 3 0,0 3 1 15,-2 2 2-15,3 1-4 0,1 0 4 0,0 2 0 16,5-1 0-16,-2 1-4 0,2 0 4 16,3-1 0-16,3 0 0 0,2-6 6 0,-2 0-4 15,6-2 1-15,0-3 0 0,0-2 3 0,2-1 1 16,-1-5 2-16,0 0 2 0,2-3-4 15,-1 0 8-15,3-2 0 0,1-3 0 0,2 0 2 16,-2-2-8-16,5-2-2 0,0 0-2 0,0-1 1 16,1-1-2-16,-1-2 0 0,6 0 0 0,-2-2-4 15,0 2 2-15,-3 0-1 0,0-1 3 16,-2-1-1-16,-3 2-1 0,-3-2 2 16,2 1-1-16,-2-2 4 0,-1 1 0 15,1-2-1-15,-2 0 1 0,1 0-4 0,-3-1 6 0,-1 0-1 0,0-1 0 16,1-2 4-16,-2 1-7 15,0-3 2-15,0-1-3 0,0 1 2 0,-2-4-2 0,2 1-1 16,-3 5-1-16,1-5-3 0,-2 3 4 0,-1-1 0 16,1 0 0-16,-2 2 0 0,-1 2-1 0,-1 2-1 15,-1 2 3-15,-1 1 0 0,1 2-4 0,-1 4 0 16,-2-1-2-16,-1 2-7 0,1 2 3 16,-2 1-6-16,3 2-6 0,-2 1 0 0,-1 2-5 15,0 3 4-15,-2 2 2 0,-2 3 7 0,1 1-1 16,0 4 0-16,4 2 3 0,1 2-3 0,3 2 8 15,2 1-1-15,3 0 2 0,3 1 3 16,1-1-2-16,5 2 3 0,3 0-2 0,4 2 2 16,2-2-1-16,1 2 0 0,4 0 0 0,-3 1-2 15,-2 0 1-15,-1 0 0 0,-3 0-1 0,-3-3 3 16,-4 0-2-16,-2-4 0 0,-1 1-1 16,-3-3 1-16,-4-4-2 0,0 0 1 0,-1-1 2 15,0-3-4-15,-2-2 4 0,0 0-1 0,1-3 0 16,2-2 2-16,0 2-2 0,0-2-2 0,2 0-1 15,2 0 2-15,2-1-1 0,6-2 4 16,7 0 1-16,10-1-2 0,5-3 1 0,4-1-1 16,2-2 0-16,8-4 3 0,-1 0-1 0,1-1 2 15,1-4-2-15,-1-1 2 0,1-8 0 16,-1-4 0-16,-1-2 1 0,-4-1-3 0,-2-1 3 16,-4 3-1-16,-7 1 3 0,-4 2 2 0,-9 1 1 15,-2 3 2-15,-6 2 0 0,-4-1-1 0,-4 3-2 16,-3 2-2-16,-3 2-1 0,-2 2-6 0,-1 4 0 15,-2 0-4-15,-3 4-3 0,-2 2 1 0,-7 4-3 16,-4 5 4-16,-8 5 2 0,-5 3 2 16,2 4-1-16,2 2-1 0,4 3 1 0,6 4-2 15,7 0 1-15,3 3-1 0,6 1 2 0,6-1 1 16,3 1-1-16,7 0 3 0,6 0-1 16,8 0 2-16,7-4 0 0,8-1 1 0,9-4 3 15,8 0-3-15,5-4-2 0,6-2-5 0,3-2-9 16,1-2-11-16,-2 0-31 0,-5 0-55 0,-4-3-108 15,-4 1-320-15,-2-5-996 0</inkml:trace>
  <inkml:trace contextRef="#ctx0" brushRef="#br0" timeOffset="21975.5907">2265 5471 1 0,'-9'-7'0'0,"-6"-5"0"0,2-1 0 0,3 3 54 16,2 4 233-16,4-1-14 0,-4 2-6 0,5-2-29 15,0 3-24-15,0 1-32 0,3 1-39 0,-1-1-30 16,1 2-30-16,1 1-35 0,-1 0-42 0,1 0-52 16,1 0-12-16,2 1 1 0,3-1 13 0,0 0 30 15,3 3 2-15,1-2 3 0,7 1 4 16,-2 2 3-16,5-1 4 0,0 1 2 0,4-1 1 16,3 1 2-16,3-2 1 0,2 0-2 15,6 1 1-15,1-2-4 0,2 0 0 0,5-1 0 16,1 1 1-16,3-1 3 0,4 0-1 0,4-1 1 15,4 1-4-15,2-1 0 0,1 1 0 0,4-1 0 16,-4 1 0-16,4 0-4 0,1-2 2 16,1 2-1-16,-1 0 0 0,3 0 2 0,4 0 0 15,3-1 1-15,0 1-1 0,4-2 2 0,2 0 0 16,0-1 1-16,3 1 0 0,2-2 2 0,1 1 1 16,5-1 3-16,0 3 3 0,2-1 1 15,4 0 3-15,-4-1-1 0,3 1 0 0,0-1 2 16,1 2-1-16,3-3 1 0,1 1-2 15,1 1-1-15,1-3 0 0,-4 3-1 0,4-1-1 16,2 0-2-16,2-1-1 0,5 1 1 0,3-1-1 16,1 1 2-16,3 2 1 0,2-1 0 0,5-2 2 0,4 0 0 15,-1 1 0-15,3-2-1 0,-1 2 0 16,4-2-3-16,5 2-3 0,-3-4 1 0,0-1-2 16,3 2 3-16,0 0 4 0,5-2 4 15,0 2 6-15,1-2 5 0,0 0 0 0,3-2-1 0,2 0-1 16,2-1-5-16,-1 2-2 0,1 0 1 15,1 0-3-15,2 2 1 0,-1-4-2 0,-1 2 0 16,4 1-1-16,-3-2-2 0,6 2-2 0,-2-1 0 16,-2 2-1-16,3-1-1 0,1 0 2 15,2 1-2-15,-3-2 0 0,3 3 0 0,0-2 0 16,1 0-2-16,3 1 0 0,-1-1 2 0,0 1-1 16,1 0 2-16,-1-1 0 0,-4 2-1 15,4 1-1-15,-3-1-1 0,2-1 0 0,0 3 1 16,-5 0-1-16,5 0 0 0,0 0 0 0,1 1 1 15,-1 1 0-15,4 1 0 0,1 0 1 16,-3 0 2-16,1-1-2 0,3 1 1 0,-3-1-3 16,-1-1-3-16,4 1 1 0,-2-1-2 15,-2 0 0-15,2-1 2 0,1 2 0 0,-5 0 0 0,2-1 3 16,-1 0 1-16,-3 0 2 0,-2 0 2 0,-1-1 0 16,-4 2 0-16,-3-3-1 0,-1 2 1 0,-9 1-2 15,-4-2 2-15,-8 0 3 0,-6 2 1 0,-6 1 2 16,-12-1-4-16,-8 2 0 0,-10-1-1 15,-4-1-5-15,-7 4-1 0,-8-2 0 0,-7 1-2 16,-9-1-2-16,-9 0-1 0,-8 2-1 0,-9 0-2 16,-11-1 3-16,-5 1-2 0,-9-2 0 0,-5 0 4 15,-5 0 0-15,-1 1 0 0,-1 0-3 16,1-1-9-16,-1 0-1 0,-3 1 3 0,-6 0 1 16,-2 2 6-16,-1-1-3 0,-4-1-5 15,0 2-8-15,1-2-26 0,-6 1-55 0,1-1-109 16,-2 2-338-16,-6-1-968 0</inkml:trace>
  <inkml:trace contextRef="#ctx0" brushRef="#br0" timeOffset="23867.4045">2483 2563 1 0,'-11'-3'0'0,"-3"0"0"0,-5-3 0 15,3 0 0-15,1 1 0 0,1-1 0 16,2 3 0-16,-2-2 0 0,-3-2 0 0,4 4 0 16,-4-3 0-16,4 2 102 0,0-1 115 0,-1 0-13 0,4 2-28 15,-1 2-44-15,2-2-37 0,4 2-28 16,-2 1-19-16,5-1-17 0,-1 2-29 0,0-1-52 16,6 1-75-16,-1 1-10 0,0-1 18 15,0 0 54-15,2 2 88 0,1 2 32 0,0-1 27 16,4-1 11-16,3 1 6 0,3 0 8 0,5-3-8 15,2 0-13-15,5 0-17 0,0-1-21 16,7 0-16-16,-2 0-6 0,1 0-3 0,5 0-3 0,0-1 0 16,0 0-3-16,3 0-3 0,0 1-3 15,2-2-4-15,0 1 1 0,1-2-1 0,5 2 1 16,2 0-1-16,3 0 0 0,2-1 1 0,-3 0 0 16,7 0 4-16,0-1-1 0,0 0-2 0,1 1-1 15,0 0 0-15,1-1 1 0,-1 1-1 16,3-1 2-16,2 3-4 0,0-1 1 0,1-1 2 15,2 2-2-15,0-2 3 0,0 0 1 0,2 1-1 16,1 1 1-16,-1-2-1 0,2 1-1 16,5 0-2-16,-4 0 0 0,2 1-1 0,0-1 0 0,0-1-1 15,-1 1-2-15,2 1 1 0,0-3 0 16,2 0-1-16,1 0 2 0,3 1 1 0,1-4-2 16,3 3 0-16,0-2 0 0,0 2 0 15,1-1 1-15,0 0 1 0,3-1-5 0,1 0 1 0,4 1-1 16,-3 0-1-16,1-1 1 0,3 0 1 15,-5 1 0-15,0-1 0 0,0-1 1 16,-1 1-2-16,4 0 1 0,1 0 1 16,-1 0-1-16,5 1 3 0,-4-1-1 0,3-1 0 0,2 2 0 15,0 0-1-15,2-1 4 0,1-1-3 16,3 0 5-16,-3 0-2 0,-1 0 1 0,5 0 0 0,-4 1-4 16,7-1 1-16,-2 2 1 0,3-1 2 0,-1-1 0 15,-3 1 1-15,7 0 1 0,-2 1-1 16,1-3 2-16,1 1-3 0,4 0 0 0,-6 0-1 15,2 1-1-15,1-2 0 0,-1 3-1 0,1 0 0 16,1-1-1-16,2-2 1 0,-4 2 0 16,0 1 0-16,2-1 5 0,2 1-4 0,-1-2 2 0,2 1-2 15,-1 2-1-15,-1-1 2 0,-1 1 1 16,2 1-1-16,0 0 1 0,1-1 1 0,-2 1-3 16,-1 0 1-16,1-1 2 0,-2 2-4 15,4-2 0-15,-1 0 1 0,1 1-5 0,-3 0 2 16,-4 2-1-16,2-2-1 0,1 2 1 0,-1 0 1 15,-1-1 0-15,0 1-1 0,0 1 5 0,-6 1-5 16,5-1 2-16,1 1 2 0,-5 0-5 0,5 1 5 16,-10-1-3-16,5-1-1 0,-6 0 0 0,1 2-1 15,-1-2 1-15,4 1 1 0,-3 2 3 16,-1-2-2-16,-2 0-1 0,0 0 2 0,-1 0-4 16,0 1 1-16,-3-1-1 0,5-1 1 0,-1 2-2 15,-1 1 1-15,-2-1 0 0,-4-1-1 0,-1 0 6 16,7 2-6-16,-5-2 2 0,4 1 0 15,0 2-3-15,-5-4 5 0,1 4-1 0,-1-2 0 16,1 0-1-16,0 0 0 0,2 1 1 0,-2-3-1 16,3 3 4-16,-5-1-4 0,0 1 0 15,0-1 0-15,1 0-1 0,1-1 4 0,0 0-1 16,2-2 1-16,-4 0-5 0,5 2 6 0,-5-2 0 16,-1 0 2-16,2 0 9 0,3 0-4 0,-1 0-1 15,2 0 0-15,-1 1-3 0,1-2 2 0,-3 1-2 16,0 0 0-16,2 0-1 0,-3 0 1 15,3 0-1-15,-1 1-2 0,2 0-1 0,-6 0-5 16,2 0 1-16,-1 0 0 0,-1 1 2 0,2 0 0 16,0 0 0-16,-1 1 0 0,-2-1-4 0,0 2 5 15,-3-2 0-15,-2 1 1 0,4 0 3 0,-2 2-3 16,2-2 1-16,1 4-1 0,2-3-3 16,-1-1 2-16,-3 2-1 0,2-1-1 0,-4 0 0 15,2 1 1-15,0-2-2 0,2 1-1 0,-1-1 4 16,-1 2-7-16,-3 0 1 0,-1-2 1 15,-2 2-3-15,-2 2 6 0,0-2 0 0,1-1 1 16,-1 1-1-16,0 1 2 0,-3-1-1 0,-6 0-1 16,-2-1 5-16,-3 0-5 0,-2 0 1 15,-7-1 1-15,0 3-2 0,-1-5 1 0,-4 2 1 16,0 0 0-16,-4-1 0 0,-5 0 2 0,-3-1 0 16,-1 2-2-16,-1-1 3 0,-8 2-6 0,-1-3 3 15,-2 0 0-15,-9 0 3 0,-4 0 3 16,-5-1 6-16,-3 0 6 0,-5-1 2 0,-2 1 5 15,0 0-4-15,0 0-7 0,0-1-5 0,0 1-10 16,0 0 1-16,0 1-3 0,0 0-2 0,0-2 4 16,-1 1-3-16,1 0 2 0,0-1-1 15,0 1 2-15,0 0 1 0,0 0 0 0,0 0 4 16,-1 0-3-16,1 0 3 0,0 0-2 0,0 1 2 16,0-1-3-16,0 0 0 0,0 0 0 0,-1-1-4 15,1 1-5-15,0-1-17 0,-5 1-15 16,0 1-26-16,-13 2-80 0,-4 3-240 0,-15 4-846 15</inkml:trace>
  <inkml:trace contextRef="#ctx0" brushRef="#br0" timeOffset="44899.8328">4240 6708 1 0,'0'-1'0'0,"0"-3"0"0,-1 1 0 16,1 0 0-16,-1 0 0 0,-1 0 249 0,0 0 52 16,1 0-30-16,-2 0-15 0,2 0-17 15,0 0-13-15,0 0-12 0,-1 0-16 0,1-2-16 0,0 3-21 16,0 1-24-16,1 0-25 0,0 1-25 16,0 0-25-16,0 0-23 0,0 0-17 0,0 1-16 15,0-1-13-15,0 1-15 0,0-1-19 0,0 1 6 16,0 3 7-16,2 4 13 0,1 1 20 0,2 6 2 15,-1 5 3-15,1 1 2 0,-2 6 1 16,1 6-2-16,-1 0 0 0,0 3 0 0,-1 0-4 16,1 1 2-16,-1 2-3 0,0 1-2 15,2 2 0-15,0 0 0 0,1-1 3 0,0-2 1 16,-1 2-1-16,1-2 0 0,0-2-4 16,1-1 1-16,-1-5 2 0,1-2 3 0,-1-3-1 15,0-2 1-15,-2-2 1 0,3-1-4 0,-3-2 7 0,-1-2-1 16,2-5 3-16,-2 2 1 0,0-3-5 15,-1 1-3-15,1-5-7 0,0-1-8 0,-2-4-28 16,0-1-38-16,-2-1-48 0,2-2-77 0,-1-1-210 16,0-3-433-16,0-5-364 0</inkml:trace>
  <inkml:trace contextRef="#ctx0" brushRef="#br0" timeOffset="45338.7118">4041 6795 1 0,'-10'-14'196'16,"-4"-5"151"-16,-1-2-62 0,5 2-24 16,2 1-8-16,1 0-32 0,1 2-33 0,4 0-27 15,-1 1-34-15,3 1-26 0,1-1-27 0,2 1-20 0,2 2-15 16,1-2-11-16,4 4-8 0,3-4-8 0,5 2-3 15,5-1-4-15,7 2 0 0,5 1-2 16,5 4-1-16,3 3-1 0,2 5-4 16,0 1 1-16,-4 4 0 0,2 4 0 0,0 3 2 15,-5 3-4-15,1 3 0 0,-6 1-1 0,-3 3 6 16,-1 2-3-16,-7 2 2 0,1 3 1 0,-6-1-3 16,-1 1 4-16,-4 1 1 0,-8-3 2 0,-1-1 2 15,-4-5 4-15,-4 1 5 0,-5-2 6 16,-1-2 6-16,-5-2 6 0,-2 2 2 0,-6-2 1 15,0-1-3-15,-5-2-3 0,-1-1-1 0,-2-1-4 16,-6-2 0-16,5-1-5 0,-5-1-2 0,6-2-1 16,1-2 2-16,3-1 0 0,5-2 1 0,2 0 4 15,7-2 0-15,5-2 7 0,2 1-1 0,5 0-5 16,2-1-13-16,0-1-24 0,2 1-24 16,1 0-23-16,2-1-19 0,4 0-42 0,2 0-101 15,7 0-234-15,-2 1-413 0,6 2-279 16</inkml:trace>
  <inkml:trace contextRef="#ctx0" brushRef="#br0" timeOffset="46813.3686">4832 6959 1 0,'-3'-1'0'16,"-2"-1"0"-16,3-2 53 0,-3 1 346 0,1-1-41 15,2 0-39-15,-2 1-45 0,0 0-43 0,2 1-40 16,-2-3-31-16,0 1-28 0,3 2-20 0,0-2-17 15,-2 4-10-15,2-3-11 0,1 2-10 16,1 0-12-16,-1 0-9 0,3 1-13 0,-2-1-10 16,0 1-7-16,1-1-9 0,5 0-3 0,2-2 1 15,2 0-1-15,8 2 4 0,2-2-1 0,3 3 1 16,5 0 1-16,1 3-2 16,1 1 0-16,0 3-2 0,0 1 0 15,-2 1-1-15,0 5-1 0,1 0 1 0,-2 2-2 0,2 5 1 0,-1 1 1 16,-4 2 0-16,-2 3 0 0,-4 1 1 0,0 1 2 15,-7-2 1-15,-2 1 3 0,-1-4-1 16,-4 0-2-16,-1-3 0 0,-4-2 2 0,-3-1 2 16,-2-2 6-16,0-1 6 0,-2-4 4 0,-3 0 6 15,1-4 2-15,-3-2 0 0,0-2 2 0,0-3-2 16,-2 0-2-16,2-3-5 0,-1-1-4 0,-1-3-6 16,1-2-2-16,2-2-6 0,2-3-9 15,5-1-8-15,4-2-15 0,4-1-7 0,8-4-3 16,7-3 0-16,6-1 5 0,9-4 7 0,3 1 4 15,7-2 4-15,1 1 3 0,5 2 2 16,0 0 3-16,1 2 4 0,-2 3 2 0,-6 0 0 16,0 2 1-16,-1 2-3 0,-5 0-1 15,-3 4 0-15,-3 1-1 0,-7 5 0 0,-4-1 1 16,-9 5-1-16,-1 2-4 0,-8 3-5 0,-1 0-12 16,-1 2-1-16,-1 3 6 0,0 1 11 0,0 5 18 15,-7 3 8-15,-1 3 4 0,-4 3-2 0,-2 0-1 16,-2 0-4-16,-1 1-6 0,1-3-2 0,3 1-5 15,3 1-1-15,2 0 0 0,4-2-1 16,4-1 0-16,2-1 0 0,5-3 3 0,2 2-1 16,3-2 5-16,0-3 2 0,7 0 3 0,-2-2 5 0,4-2 1 15,0-2 2-15,-1-3-3 0,3-2 1 16,-4-2-1-16,3-3 0 0,-2 0 2 16,0-3-5-16,-1-2-1 0,-5 0 0 0,1-2-3 0,-6-1 3 15,0 2 0-15,0-5-2 0,-3 1-2 16,0 0-3-16,-3 0-3 0,-2 0 0 15,0 2-1-15,0 1-1 0,0 0-1 0,0 1-2 0,0 2-2 16,2 0-1-16,1 3-6 0,2-1-3 16,2 0-4-16,1-1-1 0,2 2-1 0,3-2 4 15,0 0 3-15,6 4 3 0,0-4 5 0,3 1 4 16,-3 0-1-16,1-3 6 0,0-1-1 0,-6 1 0 16,5-1 4-16,-8-2-2 0,2 1 1 15,1-1 3-15,-4-2 0 0,-2 1 0 0,-1-2 2 16,0 0-1-16,-3 1 2 0,1 0 1 0,-5 0 0 15,0 1 3-15,0 0 1 0,-3 1 3 16,-1 4-4-16,2-2 1 0,-4 5-1 0,2-1-3 16,-5 0-1-16,6 4-4 0,-4 0-7 0,4 3-11 15,-2 3-11-15,2 5-8 0,1 6 0 0,-2 4 9 16,1 8 9-16,4 6 8 0,3 6 2 0,1 8 1 16,3 6 2-16,-1 8-1 0,-1 3 0 0,3 2 4 15,-6 5 3-15,0 8 1 0,-3 5 3 16,-4 5 4-16,0 3-4 0,-4 3 0 0,3-4 0 15,0-5-11-15,4-13 3 0,1-9-2 0,0-6-2 16,0-5 6-16,0-2-4 0,0-4 0 16,-1-6 1-16,2-4-1 0,-1-5 0 0,1-6-1 15,1-2 0-15,1-4-10 0,1-5-26 0,-1-4-49 16,3-6-82-16,-4-3-136 0,4-4-562 0,-1-9-702 16</inkml:trace>
  <inkml:trace contextRef="#ctx0" brushRef="#br0" timeOffset="47653.4102">6377 7114 1295 0,'0'-1'48'0,"0"0"-51"0,5 0-54 0,6 2 7 16,2 0 86-16,0 1 22 0,7 1 8 16,1 1 8-16,6-1-1 0,-3-1-2 0,6 0-11 15,3 0-17-15,-2-2-6 0,-1-2-1 0,-1 0 2 16,1-3 2-16,-3 0 4 0,-4-1-2 0,-4 1 4 16,-2-4 7-16,-4 1 8 0,-4 0 6 0,-1-3 9 15,-3 0 1-15,0-2-9 0,-2 1-9 0,-3-4-14 16,-3 0-11-16,-2-2-5 0,1 1-2 15,-3 0-2-15,-2 2-2 0,0 0 3 16,-1 4 2-16,-1-1-1 0,-1 4 6 0,0 1-8 16,-6 3-1-16,0 3-3 0,-4 5-8 0,-1 3 0 15,-7 3 0-15,0 6 0 0,-1 5 0 0,0 1 0 16,1 3-4-16,6 2-3 0,5 0-4 0,4 4-4 16,11 1 3-16,5 1-1 0,5-1 3 15,8 1 7-15,8 1 5 0,6-2 3 0,8-1 5 16,9-3 2-16,8-4-4 0,1-6-1 0,4-6-3 15,-1-3-7-15,-3-8 1 0,-2-2-4 16,3-6 1-16,-2-3 0 0,-7-2-2 0,0-4-2 0,-4 0 1 16,-7-4 1-16,0-1 2 0,-9 1 5 15,-1-1 5-15,-10 0-1 0,-1 1 5 0,-4-3-1 16,-6-1-3-16,-3 3-1 0,-2 0-4 0,-3 4-7 16,-4 5-3-16,-4 0-2 0,-4 5-10 0,-4 3-1 15,-2 3-2-15,-7 5-6 0,0 3 7 0,3 3 1 16,-1 1-3-16,7 5 0 0,6 3-2 15,4 2 0-15,5-1 3 0,6 2 6 0,6-2 3 16,8 3 3-16,7-3 5 0,7-1-1 0,7-5 4 16,7-3-1-16,6-5-3 0,-1-5 1 15,3-3-5-15,0-4 2 0,-2-6 2 0,1 0 0 16,-6-6 1-16,-3-4 1 0,-2-2 1 0,-6-4-3 16,-1-2 3-16,-1-5 0 0,-3 1 1 15,-1-6 3-15,-7 1 3 0,-5-2-1 0,-4-4 1 16,-2-2 5-16,-3 1-9 0,-4-4 0 0,-4 5 2 15,-3 3-4-15,1 7 7 0,-3 5-1 0,2 6 2 0,-3 6 3 16,0 3-3-16,-3 8-1 16,2 0-4-16,1 6-6 0,2 7-9 0,-1 2-2 15,-1 8-1-15,2 6-1 0,-1 8 6 0,3 4 0 16,1 6 0-16,6 7 1 0,2 1 1 0,1 0 0 16,0 2-1-16,2-2 7 0,-1 3-4 0,-1 4 1 15,2 1 1-15,-1 0-7 0,2-4 1 0,-2-2-3 16,0-7-5-16,1-4-7 0,-3-6-22 15,4-4-23-15,0-5-31 0,-3-8-23 0,-2-3-18 16,-3-5-37-16,3-6 1 0,-4-3-61 0,-3-5-101 16,3-5-173-16,-2-5-238 0,1-8-60 0</inkml:trace>
  <inkml:trace contextRef="#ctx0" brushRef="#br0" timeOffset="47795.4373">7614 7002 1120 0,'-8'-7'627'0,"-2"-2"-238"0,0 0-137 0,9 3-107 15,2 2-64-15,5 0-38 0,0-2-22 0,9-1-12 16,7 0-3-16,8 0-4 0,4 1 1 0,13 1 1 16,2 2 5-16,3-1-11 0,2-2-37 0,7 0-113 15,-1-2-296-15,1 0-636 0,8-3 99 0</inkml:trace>
  <inkml:trace contextRef="#ctx0" brushRef="#br0" timeOffset="49184.9464">8888 7386 1 0,'-6'0'0'0,"-2"-4"0"0,-1 1 124 16,6 0 315-16,0-1-56 0,3 0-91 0,0 0-38 15,3-2-20-15,-1 2-8 0,-1-2-21 0,0 0-33 16,1 2-38-16,3-3-35 0,-3 2-27 0,0-1-18 15,5-3-11-15,3 1-12 0,0-2-2 16,3-3-7-16,5-2-2 0,3-2-6 0,4-4-2 16,3 0-2-16,3-2 0 0,-2-3 3 0,0 1 0 15,0-3 1-15,-4-1 2 0,-2-1 4 16,0 2-1-16,-8-1 1 0,4 0-1 0,-7-2-4 16,1 1-2-16,-5 0 0 0,1 0 0 0,-1-2-1 15,-6 3 0-15,3 4 3 0,-5 3 2 0,-5 3 2 16,2 5 2-16,-2 2 0 0,-1 3-2 15,-1 4-8-15,-3 1-9 0,-1 5-6 0,-3 6-5 16,-7 4 4-16,-6 11 2 0,-2 8 3 0,-2 4 1 16,0 3 0-16,1 4 1 0,1 0-1 0,4 2 1 15,1 0-3-15,5 1 2 0,6 0 1 16,7-2-2-16,2-2 4 0,9-3-5 0,3-3 0 16,5-6 1-16,7-3 0 0,1-6 6 0,3-3 3 15,3-5 3-15,3-4 1 0,1-4 3 0,2-5-1 16,-1-3 1-16,6-7 1 0,1-1-6 0,-2-5 0 15,0-2-4-15,-1-4-4 0,-2 0 4 16,-3-1-1-16,3-3-1 0,-3 1-1 0,3 1-2 16,-10 2-1-16,4 3-1 0,-3 1 2 0,-4 4-2 15,-4 3-1-15,3 0-1 0,-1 2-2 0,-4 3 0 16,0 2-5-16,-4 2-1 0,0 4-7 16,1 3 0-16,-2 0 2 0,2 5 2 0,2 2 5 15,-3 5 3-15,2 1 1 0,0 5 1 0,0 1 2 16,-1 2 1-16,-1 1 0 0,1 2 2 15,-3-1-2-15,0 1 2 0,-1-3 0 0,3 0 0 16,-2-3 1-16,1-3-2 0,2-3-2 0,0-5-1 16,-1-6-2-16,5-3 5 0,0-2 1 0,2-6 1 15,6-1-1-15,2-6-2 0,2-4 1 16,-4 0-1-16,3-3 6 0,-1-2-5 0,-1 0 1 16,-1-3 1-16,5-2-2 0,-7-1 2 0,5 1-1 15,-5 4-1-15,-2 3-2 0,-6 5 3 0,-2-1-1 16,-2 6 1-16,-4 3 2 0,-3 4-4 0,0 2-5 15,-3 2-16-15,0 1-20 0,-2 1-1 16,2 4 3-16,-1 6 13 0,1 5 18 0,-2 5 4 16,1 3 3-16,1 3 2 0,3 1-2 0,2-2 1 15,4 0 0-15,2-2 0 0,8-3 3 16,3-4 4-16,9-3 2 0,5-3 2 0,7-5-2 0,0-3-1 16,2-5-1-16,1-4-1 0,0-3 4 15,0-5-6-15,-3-3 1 0,-1-3-1 0,-4-5-4 16,-4-2 4-16,-1-5 0 0,-5-3-2 15,2-3-1-15,-2-3 2 0,0-5 0 0,-2-4 2 16,-1-2 5-16,-5-4-4 0,-7-1-1 0,-1 0 0 16,-7 1-1-16,-5 8 3 0,-4 6 0 0,-3 5 1 15,-3 7-3-15,-4 5 3 0,3 4-2 0,-2 4 1 16,3 5-1-16,1 6-4 0,2 3-6 16,1 2-9-16,-2 4-4 0,2 3-3 0,-1 9 4 15,-1 5 6-15,2 6 3 0,3 5 5 0,3 6 1 16,0 1 1-16,2 5 4 0,2 1-4 15,-2 2 2-15,3-1-2 0,0-5 0 0,-1-3 0 16,2-6 0-16,0-6 1 0,0-4-4 0,1-1 3 0,-3-7 2 16,0-1-1-16,1-4 6 0,-1 0-4 15,0-2-1-15,1-3-1 0,-1-2-2 16,-2 1 7-16,0-3-1 0,0 2 5 0,-1-2-1 0,0 0 4 16,1 0 3-16,-1-2 3 0,0 2 2 15,1-3-3-15,-2 2-3 0,2-1-4 0,-1 1 0 16,-1 0-2-16,0 0-2 0,0-1 0 0,0 2-5 15,0 0 1-15,0-1 0 0,0 2-1 0,0-1 4 16,0 0-6-16,1 0-1 0,-1 0-1 16,0 0-5-16,0 0 3 0,0 0-2 0,0 0-1 15,0 2-5-15,-1-2 3 0,1 0 1 0,0 0 1 16,0 0 5-16,0 0-5 0,0 0 0 0,0 0 0 16,0 0 0-16,0 0 5 0,0 0 2 15,0 0 1-15,0 0-2 0,0 0 4 0,0-2 0 16,0 2 2-16,0 0 6 0,0 0-4 0,1 0-1 15,-1 0 1-15,0 0-6 0,0 0 5 0,0 0-2 16,0-1-1-16,0 1-3 0,0 0-1 0,0 0-4 16,0 0-10-16,0-4-12 0,0 1-21 15,2 0-27-15,-2-3-34 0,0 0-55 16,1-1-94-16,0 0-186 0,0 0-410 0,0-4-530 16</inkml:trace>
  <inkml:trace contextRef="#ctx0" brushRef="#br0" timeOffset="49522.9669">11094 6829 256 0,'1'0'544'0,"-1"-1"-124"0,0 1-51 15,2 0-58-15,-2 1-42 0,0 0-65 0,0 0-68 16,-2 2-55-16,2-2-45 0,-1 2-15 16,1-1 1-16,0 3 6 0,-1 2 12 0,-1 5 0 15,2 2-1-15,0 4-4 0,0 3-4 0,0-2-5 16,3 5-3-16,1-1-1 0,-1 0-2 0,5 0-2 16,-2-1 1-16,2-2-2 0,3-2 1 0,-1-1 0 15,1-5 2-15,3 2 3 0,-1-4 3 16,-1-1 2-16,3-3 0 0,-1-2-3 15,3 0-5-15,-2-3-3 0,3 0-8 0,-2-2-10 0,-1-2-20 16,-2-3-38-16,2-2-56 0,-4-5-108 0,3-1-288 16,-4-7-695-16</inkml:trace>
  <inkml:trace contextRef="#ctx0" brushRef="#br0" timeOffset="49703.6311">10973 6053 1350 0,'-10'-10'329'16,"0"-2"-32"-16,-2-5-80 0,7 5-79 0,2 2-55 0,2 2-39 15,1 3-28-15,0 1-26 0,0 2-45 16,1 2-25-16,1 4-2 0,0 2 10 0,2 3 7 16,1 5-227-16,1 3-432 0,1 3-369 0</inkml:trace>
  <inkml:trace contextRef="#ctx0" brushRef="#br0" timeOffset="50057.5888">11395 6350 1012 0,'-13'-8'423'0,"-4"-5"-97"16,0 0-15-16,8 3-52 0,5 4-62 0,4 3-49 16,0 1-53-16,0 0-43 0,2 2-26 15,0 3-24-15,2 1-5 0,6 5 6 0,-1 5 6 0,3 6 2 16,2 7 2-16,1 5 0 0,0 6-4 15,1 5 6-15,-1 5 3 0,0 4 3 0,0 7 6 16,-5 10-2-16,0 5-6 0,-4 2-14 0,-1-1-25 16,-3-5-41-16,2-5-55 0,-1-4-49 0,0-9-52 15,0-9-70-15,-2-9-149 0,-1-9-252 0,-1-5-213 16,-4-9 757-16</inkml:trace>
  <inkml:trace contextRef="#ctx0" brushRef="#br0" timeOffset="50272.6112">11416 6892 1 0,'7'-20'515'0,"4"-6"-9"0,4-7-137 0,4 2-60 16,6 5-51-16,2 1-49 0,3 3-56 0,2 5-31 15,4 4-25-15,0 6-19 0,3 5-21 16,-4 4-20-16,-3 8-13 0,2 3-11 0,-3 5-3 16,-1 7-2-16,-4 2 0 0,0 4 0 15,-3 1 0-15,1 1 1 0,-4 1 2 0,-2 1 4 16,-3 3-1-16,-5 3 3 0,0-4-4 0,-8 3-5 15,0-6-5-15,-2-3-6 0,0-7-12 0,0-4-24 16,0-7-43-16,-1-3-87 0,-1-3-124 0,-4-4-170 16,2-3-546-16,1-8 203 0</inkml:trace>
  <inkml:trace contextRef="#ctx0" brushRef="#br0" timeOffset="50424.5452">11843 6232 1786 0,'-6'-7'197'0,"3"-3"-57"0,1 0-90 0,2 8-124 16,2 2-33-16,0 3-10 0,4 4 17 0,2 6 81 15,4 3-1-15,2 5-240 0,3 8-417 16,6 1-121-16</inkml:trace>
  <inkml:trace contextRef="#ctx0" brushRef="#br0" timeOffset="51913.1875">13058 6822 609 0,'-32'-14'434'0,"-8"-2"-93"16,-9-4-57-16,6 4-41 0,10 5-39 0,-4 2-47 15,4 2-56-15,1 3-34 0,-2 4-21 16,3 3-10-16,4 2-10 0,-2 5-6 0,3 3-5 16,1 4-4-16,-3 6 0 0,3-1 4 0,-4 4-2 15,4 0 0-15,1 2-2 0,4 2-5 16,6 1-5-16,3 0 1 0,5 1-1 0,5 3 2 16,3-3 7-16,6-3-1 0,3-2 2 0,8-7 4 15,4-2-3-15,5-5 3 0,3-5 4 0,4-3 0 16,0-5 3-16,2-6 1 0,-1-3-3 15,2-4-3-15,-5-4 0 0,1 0 1 0,-2-6-3 16,-2-2 4-16,-4-2-3 0,-1-2-1 0,-2 0 1 16,-3-1-2-16,-6-1 1 0,3 1-1 0,-7 4 2 15,-4 1 3-15,0 5 2 0,-6 2 1 16,-1 2-2-16,-4 4-3 0,0 2-5 0,-2 0-4 16,3 3-7-16,-4 4-11 0,-1 2-13 0,1 3-8 15,-3 6-2-15,-1 8 6 0,0 1 10 16,-2 6 7-16,4 4 3 0,2 1 7 0,2 1-2 0,6 3 1 15,4-3 2-15,6 0-4 0,4-3 3 16,3 0 2-16,7-4 2 0,6-4-1 0,2-3 5 16,7-5-2-16,4-4 0 0,0-4 0 15,3-6-5-15,1-3-1 0,-2-4-1 0,4-3 2 16,-7-5 0-16,2-6-1 0,-2-1 2 0,-3-6-3 16,4-2 2-16,-6-4 1 0,2-2 0 15,-4-7 3-15,-1-5-2 0,-3-6 0 0,-4-4 0 0,-2-2-3 16,-4-2 2-16,-1 2 3 0,-8 2-1 15,1 3 4-15,-5 5-3 0,-3 2 2 0,-4 7-1 16,-6 3 5-16,1 4 1 0,-5 8 1 0,-1 5 3 16,2 4 0-16,0 8-3 0,3 5-5 0,2 3-21 15,-1 6-14-15,2 8-3 0,-1 2 0 16,-5 9 15-16,-3 8 12 0,2 10 3 0,-1 9 1 16,-1 5 2-16,8 10-2 0,-2 4 1 0,3 6 0 15,2 9 1-15,0 2 0 0,-1 7 4 0,2-2-2 16,-1-3 1-16,3-5 3 0,4-6-5 0,6-7-3 15,4-10-1-15,6-10-3 0,4-13 3 16,2-9 0-16,-3-8 8 0,2-6 5 0,-6-8 8 0,2-7 6 16,1-7-1-16,0-7 0 0,1-6-6 15,2-2-5-15,-1-5 0 0,0-4-5 16,2-3 0-16,-7-6 2 0,2 1-1 0,-6-3-6 16,3 1 4-16,-4-2-2 0,1 1-1 0,-6 0 6 15,-2 4-5-15,-6 7 2 0,1 7 3 0,-4 6-3 16,-2 7 2-16,0 1-1 0,-3 6-2 15,1 4-9-15,3 0-8 0,-1 4-18 0,-1 5-7 16,-3 3 6-16,0 8 3 0,-4 8 16 0,-1 9 5 16,-1 7 2-16,2 1 2 0,1 4 0 0,5 0 0 15,2-2-1-15,2 0 0 0,2 1 2 0,5 0-2 16,2 0 7-16,2-2-5 0,5-2 0 16,3-6 3-16,4-2-8 0,3-8 6 0,-3-8 1 0,6-2 0 15,0-8 2-15,0-4-1 0,3-5-1 16,5-4-1-16,-2-7 3 0,1-2-1 0,1-3 3 15,-6-3 0-15,1-2 0 0,-1-3 0 16,-4-3-1-16,-1 0 1 0,-4-1-5 0,-2 0 2 0,-2 2 2 16,-2 2 2-16,-6-2 5 0,-6 3-4 15,2 0-1-15,-7 1-1 0,-7 0-4 0,2-1 0 16,-5-2-2-16,-6 3-1 0,1 0-4 0,-4 4 0 16,-6 3-2-16,1 5-1 0,-5 3 1 15,1 7-4-15,0 3-3 0,-2 7 0 0,1 5-1 16,2 6 2-16,4 4 2 0,6 5 1 15,2 2 3-15,5 3 2 0,2 1 1 0,7-4 1 0,3 3 3 16,6-2-2-16,3 0 1 0,9-4 0 16,5 1-1-16,6-6 1 0,3-2 5 0,1-3-3 15,3-5 0-15,0 0 1 0,-5-6-3 0,0 0 0 16,-3-5 4-16,-1 1-2 0,-8-2-1 16,0-2 2-16,-1 3-1 0,-2-3 0 0,1-2 1 15,-4-3-1-15,2 4-2 0,-5 0 1 0,3 0-2 16,-3 1-1-16,-2 0 3 0,0 0-3 0,-5 2-1 15,2 1-2-15,-5 1-4 0,-1-1-1 0,2 2-1 16,-1-2-1-16,-1 3 0 0,1-1 2 16,-2 0 3-16,1 3 0 0,0-3 6 0,-1 1 0 15,1-1-1-15,2 1 3 0,-2 0-1 0,0-1 2 16,1-2 4-16,0-2 2 0,6-1-1 16,5-2 2-16,5-1-3 0,3-5-3 0,4-3 3 0,-2-1-2 15,4 2-1-15,-2-5 1 0,-1 0-1 16,4-1 2-16,0-2-2 0,0-1 0 0,3 1-2 15,-1 3-1-15,-6 1 2 0,4 4-2 0,-7 2 5 16,-1 6-2-16,-6 2-2 0,4 3-1 0,-6 4-2 16,4 3 0-16,-2 3 1 0,-3 2 1 15,4 6-2-15,-5 2 1 0,-3 2 1 0,1 3 1 16,-5 0 3-16,1 3-1 0,-3-2 1 0,-2 1-1 16,1-2-2-16,-1-3 1 0,2-3 1 15,0-2 2-15,1-3 4 0,5-1-3 0,-3-4 0 16,6 1 0-16,-1-5-3 0,4-2 3 0,6-2-4 15,6-2-3-15,2-2-8 0,10-1-3 16,2-5-14-16,1 2-18 0,4-3-18 0,-3-4-35 16,0 2-41-16,-4-4-85 0,-6-2-218 0,-7-1-452 15,-5-1-540-15</inkml:trace>
  <inkml:trace contextRef="#ctx0" brushRef="#br0" timeOffset="52317.4461">13461 6279 915 0,'-19'-6'368'0,"-1"-2"3"16,-3-3-64-16,12 6-60 0,7 2-43 15,0 1-61-15,4 2-56 0,0 0-42 0,2 0-32 16,3 1-16-16,-1 0-5 0,7 0 7 16,11 2 11-16,6 0 1 0,16 0 3 0,11-1 0 0,7 0-1 15,8-2 1-15,10 0-2 0,3-2-2 0,1-2-1 16,6 0-4-16,0 3-2 16,0-2 0-16,-4 1-1 0,1 1 0 15,-6-3 2-15,-6 4-1 0,-6 0-1 0,-8 0 0 16,-9 3-2-16,-10-2 3 0,-7-1 1 0,-12 0 1 0,-10 0 2 15,-5 0 11-15,-7 0 18 0,-1 0 15 0,-1-1 7 16,-1 1-15-16,-6 0-20 0,-2 0-17 0,-2 1-10 16,-7 0 2-16,-1 1 1 0,0 1-4 15,0 1-18-15,7 2-47 0,-4 3-106 16,6 2-306-16,-1 1-604 0,0-1-139 0</inkml:trace>
  <inkml:trace contextRef="#ctx0" brushRef="#br0" timeOffset="53422.2118">3395 8022 1 0,'-1'3'0'0,"-2"0"0"0,0 0 0 0,-1-1 0 16,2-1 0-16,1 0 4 0,0 0 299 16,1-1-4-16,0 2-37 0,1-2-45 15,-1 0-54-15,1 0-54 0,1 0-50 0,-1 0-41 16,1 0-29-16,-1 0 4 0,2 0 18 0,1 1 20 16,3 0 31-16,4 1 5 0,3-4-6 0,6 1-8 15,0-2-13-15,2 0-13 0,5 1-11 0,-1-1-5 16,3-1-2-16,5 0-3 0,3 2 1 15,2-1-1-15,3 1-2 0,3 1 5 0,2-2 2 16,4 1 4-16,2-3 1 0,7 3 0 0,3-2 4 16,7 1 3-16,1 0 6 0,5-1 2 15,7 0 1-15,1-1-4 0,4-1-2 0,3 0 1 16,-2 0 0-16,8-1-2 0,-2 2-1 16,4-2-3-16,5 0-2 0,1-1-1 0,1 0 1 15,1-1 0-15,-1 2 3 0,2-1 1 0,2 1-2 0,3-2 2 16,0 4-3-16,2-1-2 0,2 1 0 0,0 0-2 15,3 0-1-15,3 1-1 0,0 2 0 16,-1 1-2-16,2 0 0 0,-3 0-3 0,-1-1-3 16,1 1 0-16,0 0 1 0,-1-1 4 15,-3 1 4-15,1 0 5 0,-4-1 6 0,-2-1 4 0,6 2 4 16,-2-2-1-16,-3 0-2 0,7 0-1 16,-2-1-2-16,0-2-2 0,3 3-4 15,2-1-5-15,3-2-2 0,-1 2-3 0,-1-3-2 16,-1 2-2-16,4 0 2 0,-2 0-3 0,0-2 1 0,1 0-1 15,-3 1-4-15,-1-1 2 16,0-1 0-16,1 1 2 0,0-1 2 0,-1-1-2 16,1 2 0-16,-3-1 1 0,1 0 1 0,2-2 0 0,2 2 2 15,0-2 0-15,0 2-1 0,-1-1 1 16,1 1-1-16,5 0 0 0,1-2-1 0,-3 3 0 16,3 0-3-16,-4-1 1 0,2 1 1 0,0-2-2 15,1 1 0-15,1 0 0 0,-4-1-5 0,-2 0 1 16,-2 0 0-16,-2 1 0 0,-5 0 3 15,-2-1-1-15,-6 2 3 0,-6-1 0 0,-2 2 1 16,-8-2-1-16,-3 1-3 0,-7 0 0 0,-4 2 0 16,-6-1 1-16,-6 1-1 0,-6 0 3 15,-3 0-3-15,-8 2 1 0,-4 0-1 0,-4 3 0 16,-7-1 1-16,-5-2-2 0,-2 3-1 0,-10-2-2 16,-2 2 1-16,-8 0 4 0,-4 0 5 0,-3 0 6 15,0 0-2-15,-1 0 0 0,1 0-6 16,-1 2-6-16,0-1 0 0,-3-1-4 0,1 2 2 15,-5-1 0-15,1 1 0 0,0 0 1 0,0-1-1 16,2 1 1-16,-1 0-1 0,4-1-2 0,0 0-3 16,-1 0-10-16,2-1-22 0,1 1-38 0,0 1-55 15,-1-2-94-15,2 0-170 0,0 0-469 16,3-4-680-16</inkml:trace>
  <inkml:trace contextRef="#ctx0" brushRef="#br0" timeOffset="54330.686">14538 7399 1 0,'0'1'0'0,"0"-1"0"16,0 0 0-16,0 0 461 0,0 0 42 0,1-1-202 15,-1 1-124-15,1-3-59 0,3 1-30 0,-3 1 7 16,1-2-6-16,0 2-26 0,3-2-18 0,-2 3-18 15,0-4-6-15,5 3-1 0,1 0 1 16,3 1 3-16,4 0 4 0,5 0 11 0,3 1 5 16,6 3 10-16,8-3 9 0,5 1-4 0,8 0-3 15,8-1-7-15,4 1-8 0,8-1-5 16,7-1-4-16,-2 0-4 0,4 0-5 0,0-1 4 16,2-2 3-16,0 1 1 0,1 0 3 0,3-3-5 15,-2 3-4-15,-2-1-1 0,-5 1-4 0,-5 0-4 16,-10 0 0-16,-4 0-3 0,-6 1-2 15,-11-1 3-15,-9 2-5 0,-9-1-2 0,-7 1 3 0,-7 0 4 16,-7 0 9-16,-2 0 6 0,-2 0-3 16,-1 1-15-16,0 1-9 0,-5-1-7 0,-2 1-1 15,-2 2 8-15,-1-2-2 0,1 1-2 0,2 0-6 16,0 1-19-16,2 0-38 0,2 1-73 0,5 0-134 16,0 1-283-16,3 1-483 0,4-3 126 15</inkml:trace>
  <inkml:trace contextRef="#ctx0" brushRef="#br0" timeOffset="55385.9999">16932 7126 1 0,'-1'0'0'0,"1"0"0"0,-2 0 0 16,0 0 157-16,2 0 84 0,-1 1-3 15,1-1-6-15,0 0-4 0,0 0-8 16,0 0-1-16,0 0-1 0,0 0 0 0,0 0-6 0,0 0-40 16,0-1-41-16,0 1-36 0,0-2-34 15,1-2-5-15,1 1-7 0,1 0-17 0,1 0-8 16,3-2-11-16,3-4-5 0,8-2 3 16,7 2-1-16,11-5 1 0,8-2 3 15,8 4 3-15,9-5 5 0,6 1 8 0,7-2 4 0,2-1 0 16,3 0 4-16,-1 0-5 0,2-2-5 0,-2 1-2 15,0-1-8-15,0 1-3 0,-1 0-2 0,-3 2-2 16,-4 1-3-16,-4-2 0 0,-7 4-1 16,-9 0-5-16,-4 3 1 0,-7 3-1 0,-7 0 0 15,-5 2 5-15,-8 2 3 0,-8 1 4 0,-5 3 5 0,-2-1 0 16,-2 2-3-16,-4 0-6 0,1 0-8 16,0 2-12-16,-1-2-8 0,1 0-6 0,-2 2-1 15,0 1 5-15,-5 2 5 0,-3 5-1 0,-4 3-13 16,1-1-22-16,-3 5-40 0,-4-1-60 15,-2 3-105-15,0-2-217 0,-6 2-379 0,-2 1-435 16</inkml:trace>
  <inkml:trace contextRef="#ctx0" brushRef="#br0" timeOffset="55792.311">16956 7222 287 0,'0'-7'456'16,"0"1"-102"-16,0 0-70 0,0 4-42 0,0 2-45 0,1 1-62 16,-1-1-71-16,1 1-61 0,-1 2-12 0,2-1 1 15,3 2 10-15,2 8 17 0,4 2 6 16,2 5 6-16,1 7 3 0,4 1 10 0,2 4 3 15,-1 4 8-15,3 4 8 0,4 3-1 0,-3 7 2 16,4 1-4-16,-2 2-6 0,3 5-6 0,1 2-1 16,5 2 4-16,3 6-1 0,6 2 9 0,4 2-5 15,2 1-7-15,4-1-7 0,0 3-11 16,3-4-5-16,-2 0-4 0,-1-4 0 16,-3-6-4-16,-1 0-3 0,-4-5-2 0,0-3-3 0,-5-4 2 15,-4-5 1-15,-4-7 1 0,-2-5-4 0,-2-6 1 16,-6-5 0-16,-6-5-1 0,-3-6 4 15,-7-3-2-15,-1-4 1 0,-4 0-2 0,-1-4 1 16,0 1 2-16,0-1-14 0,-1-5-31 0,0-4-54 16,-1-3-79-16,-3-7-111 0,1-3-222 0,-5-2-368 15,-3-3-434-15</inkml:trace>
  <inkml:trace contextRef="#ctx0" brushRef="#br0" timeOffset="56222.9357">17154 7606 1 0,'-5'-9'0'16,"1"-2"303"-16,-3-1 41 0,3 1-26 15,-1 4-12-15,3-2-26 0,-1 1-41 0,-2 1-38 0,3 0-26 16,0 3-24-16,1 0-23 0,-1 2-25 16,4 1-28-16,-2 0-23 0,1 1-23 0,0 0-13 15,2 0-7-15,5-2-2 0,3 1 1 16,13 1-1-16,7 0 6 0,13 1 2 0,8 1 0 16,11 0 2-16,15 2-1 0,5-1 3 15,6 0-1-15,5 2 4 0,5-2-3 0,0 2 0 16,5 0-4-16,-5 1-5 0,-2-2 4 0,-5-1-3 15,-7-1-3-15,-5-2 1 0,-6 0-6 0,-8 0 1 0,-8-1 0 16,-10 1 4-16,-6-1-2 0,-7 1 0 16,-9-2 4-16,-8 0 2 0,-6 0 15 0,-5 1 15 15,-7-1 14-15,0 2 2 0,0 0-13 0,-3-1-16 16,0-1-18-16,-1-1-11 0,-1 0-9 16,-3 1-6-16,-1-1-6 0,-3 1-10 15,1 2-12-15,-3 0-35 0,3 0-63 0,-2 1-131 16,1 0-325-16,1 1-852 0</inkml:trace>
  <inkml:trace contextRef="#ctx0" brushRef="#br0" timeOffset="56831.3343">17836 6868 1 0,'-8'-4'0'0,"-5"-6"0"0,-3 2 0 15,5 0 0-15,-1 1 37 0,2 1 265 0,0 1-29 16,-1-1-24-16,0 0-10 0,3 1-12 16,-1 0-23-16,3 0-24 0,2 2-19 0,0-1-13 15,2 2-7-15,2 0-29 0,0-1-28 0,3 1-33 16,0-3-27-16,1 1 1 0,6-5 4 15,7-1 5-15,9-3 8 0,7 0-1 0,9-2 1 16,10-1 1-16,9 0 5 0,9 0-3 16,11-2 2-16,1 4-1 0,9-3-4 0,-1 1 1 0,3 1-4 15,7 0-2-15,-1-3-5 0,3 3-1 16,-5 0-2-16,-2 2-1 0,-7 0 0 0,-10 3-8 16,-8-1-4-16,-9 1-1 0,-9-1-6 15,-8 4 8-15,-7 0 1 0,-8 0 2 0,-7 2 4 0,-9 2 11 16,-6 0 8-16,-4 1 4 0,-2-1 4 0,-2 1-16 15,-1-1-11-15,0 0-11 0,-3-1-11 0,-1 1 0 16,-7 1-4-16,0-2 0 0,-2 4-3 16,-3-2 3-16,2 1 2 0,4 1-2 0,0 1 4 15,4-1-10-15,-2 2-5 0,4 2-8 0,0 1-19 16,0 4-28-16,0-1-35 0,2 2-45 0,1 3-64 16,3-1-152-16,0 1-367 0,0 0-820 15</inkml:trace>
  <inkml:trace contextRef="#ctx0" brushRef="#br0" timeOffset="77591.4264">3062 8021 1 0,'-1'-4'0'0,"-1"-4"339"0,0-2 26 0,2 0-68 0,2-2-46 16,-1 2-44-16,0 1-27 0,1-3-17 15,1 1-11-15,0-3-12 0,0-1-8 0,-1 2-8 0,3-3-20 16,-2 2-11-16,-2-4-13 0,2 1-19 15,-2 0-6-15,3-1-10 0,-2-1-5 16,1-2-4-16,-1 0-6 0,1-2-4 0,-1-1-4 0,1-3 0 16,-1-2-5-16,2-3-1 0,-2-4-2 15,0-3-3-15,2 0-1 0,-2-3-1 16,0 2-1-16,1 0-4 0,-2 0 2 0,1-2-1 0,-1 1-2 16,1 3 2-16,-1-3-1 0,-1 4 0 0,1 1 0 15,-1-3-1-15,2 4-1 0,-1-2-1 0,-1 2 1 16,0 1 1-16,0 1-1 0,-1 1-1 15,1-2 0-15,0-1 0 0,0-1 1 0,0 0 0 16,0 4 2-16,-2 0-2 0,1 3-1 0,1 0 1 16,0 0-2-16,0 2-1 0,0 2 1 15,0 1-1-15,1 0 0 0,-1 2 2 0,2 4 1 16,-1 0-2-16,-1 1 4 0,2 0-3 0,-2 3-2 16,0 0 2-16,1 3-3 0,-1 0 2 0,0 1 0 15,0 2 0-15,0-1-1 0,0 2 1 16,0 2-1-16,-1 0 1 0,1 0 1 0,0 1-3 15,1 2 0-15,-1 0 2 0,0-1-2 0,0 2 1 16,1-1 0-16,-1 0 0 0,0-2-1 0,1 1 2 16,-1 0 0-16,1-2 0 0,-1 0 2 15,0 1-2-15,0-3 0 0,2 3 1 0,-1 0 0 16,0 0-2-16,1 1 0 0,-2-2-1 0,1 0-1 16,0 2 2-16,0-2 0 0,0 0 0 15,1-1 0-15,1 0-5 0,0 2-1 0,0 0-2 16,0 0 0-16,1 1-2 0,-1-1 0 0,3 1-1 15,-3 2-3-15,2-1 1 0,0 0 1 0,2 1-1 16,-1 1 3-16,2-2 0 0,3 2 1 0,1 0 4 16,0 2-1-16,2-1 2 0,-2 0 3 15,2 2-6-15,0-2 1 0,-1 2 3 0,3-1 0 16,1 1 5-16,1-1 0 0,4-1 1 0,-1 1-2 16,4 0 2-16,-2-1-2 0,5 2 0 0,-1-1 0 15,1-1 0-15,0 2-1 0,2-2 0 0,2 0 1 16,2 0 1-16,3 0 0 0,1 2 1 15,2-3-2-15,1 0 1 0,1 0 0 0,2-4 1 16,1 3-2-16,2-1 0 0,2-2-2 0,-1 1 2 16,4-1-1-16,-3 1 2 0,2 0 1 15,0-1-1-15,-1 2 0 0,5-1-1 0,-3 0 1 16,1 1-2-16,2-1 2 0,-1 1-1 0,0-1 0 16,4 1 1-16,-2-1 2 0,1 0 1 0,2 1-1 15,1-2-1-15,-1 2-1 0,5-1-1 0,-2 2 0 16,3-1 0-16,0-1-1 0,1 1 1 0,0-1 0 15,-1 0 0-15,3 1 3 0,0 1 0 16,2-2-1-16,1 1 2 0,3 0-5 0,1-1 2 16,4 2-1-16,1-1-1 0,0 1 2 15,-3-3-1-15,2 3-1 0,3-2 2 0,-1 1-2 16,0-2 1-16,4 2 1 0,0-2-1 0,-1 1-1 16,-1 0 2-16,1-2-1 0,0 3-1 15,-1-2 1-15,1 0 0 0,3-1-1 0,-2 0 1 0,3 1 2 16,-4-1-2-16,4 0 1 0,-4 0-1 15,0-3 4-15,4 1-2 0,-4 1 0 0,3-2-2 16,3 2-1-16,-3-1 0 0,3 0-1 0,1 0 3 16,-7 0-2-16,5 0-2 0,0-1 3 0,1-1-1 15,2 2 2-15,2-1-1 0,-1 0-1 16,4 3-1-16,-5-3 1 0,1 2 1 0,0 0-2 16,-1-1 3-16,6 0-3 0,-3 3 1 0,0-1 2 15,3-1-2-15,-3 1 4 0,2 0-1 0,-2 1 0 16,3 0 0-16,1-1-1 0,-3 2 0 15,4-3-1-15,-1 2 2 0,-3 2-3 0,2-1 0 0,-2 0 0 16,1-2-1-16,1 1 2 16,-1 0 1-16,2 0 1 0,-2 2-1 0,0-1-4 15,-2-1 1-15,-1 0-1 0,1-1 1 0,1 3 4 16,-1-2-2-16,1 2 2 0,-2-2 1 0,1 2-3 16,-2-1 0-16,-1 0 1 0,-2 2-5 0,2-2 4 15,0-1 0-15,-2 1 0 0,-1 0 2 0,-1-2-1 16,-3 3 0-16,2-1-1 0,-4-2 1 0,3 1-1 15,1-1 0-15,-4 1 3 0,5 3-4 16,-4-3 2-16,-1 0-1 0,-3 1-1 0,1 0 3 16,-1-1-2-16,-2 1 0 0,1-1 0 0,-2 1 2 15,3-1-2-15,-2 2 1 0,-3 1 1 16,-4 0-4-16,1-1 2 0,-1 0 1 0,-3-1-3 16,-4 2 5-16,-1 0-3 0,2 0 1 0,-4-2 0 0,-1 1 2 15,-4 0-2-15,-3-1 0 0,-3 2 0 16,0 0-3-16,-4 0 4 0,-3 0 1 0,-3 0-1 15,-5 1 2-15,-1-2-4 0,-2 1 0 16,-2 1 0-16,-5-1 3 0,1 1-3 16,-4 1 0-16,-1 0 1 0,-1 1-6 0,-1-2 5 15,-6 0-1-15,4 1 0 0,-6 0 0 0,-1-1 0 0,0 1 0 16,-1 0 0-16,-3 0 1 0,1-1-4 0,1 3 1 16,-5-1-1-16,3-1-6 15,-4 0 3-15,0 1-2 0,-2-1 0 0,1 0 3 0,-1 0-1 16,1 1 1-16,2 1 0 0,-3 0 3 0,0 0-1 15,0 3 2-15,0 0-1 0,0 1-2 16,0 2 3-16,0 0 0 0,0 3-1 0,-3 0 2 16,3 0-1-16,-1 3-1 0,1-1 2 0,0 0 3 15,0 4-3-15,0 0 1 0,-1 2 0 16,1-2-5-16,0 4 5 0,-1-1-1 0,0 2 0 0,0 2 3 16,0 1-2-16,1 3 1 15,0 0 0-15,1-1 0 0,0-1 1 0,1 2-1 0,-1-1 2 16,5 4-5-16,-3-2 4 0,2 1 0 15,0 3-2-15,-2-4 3 0,3 2-1 0,-4 0-1 16,3-1-1-16,-3-1 2 0,-1 1-1 0,0-1 0 16,-1-2 2-16,2-2-6 0,-1-1 2 0,3-2 1 15,-1 0-1-15,-2 0 3 0,0-1-1 0,3 0-1 16,-3 2 2-16,0 1-1 0,1-1-1 0,-1-2 2 16,1 3 0-16,2-3-2 0,-3-2 1 15,1 3-3-15,-1-4 2 0,0 2 1 0,3 1-1 16,-3 2 1-16,2-1 0 0,-1 1 0 0,-1 1 0 15,3-1 1-15,-3 1 1 0,0 0-4 0,1-2 3 16,-2 1-2-16,0-2 2 16,0-3 4-16,0 0-3 0,0 0-1 0,0 0-2 15,1 0-3-15,-1-1 4 0,1-1 1 0,0-2 1 16,2 3 1-16,-2-2-1 0,-1 2 0 0,1-4-1 16,0-3 3-16,0 2-1 0,-1-2-1 0,0 1 0 0,1 2-5 15,-1-3 4-15,0 1 2 0,0-1 1 16,0 1 3-16,0-2-4 0,-1-1 1 0,1 1-1 15,0 0 2-15,-2-1 1 0,1 0 0 0,-3-1-1 16,3 1-3-16,0-4 5 0,0-2 1 0,1 0 4 16,0-1 2-16,-2-1-1 0,1 0 1 15,0-1 2-15,1 0 4 0,-3 0 4 0,3 0 3 16,0 0 5-16,0 0-1 0,0-1 4 16,-1 1-3-16,0-1-7 0,1 0-10 0,-2-2-22 15,-2 0-46-15,-1-2-114 0,0 2-451 0,-4-1-1039 16</inkml:trace>
  <inkml:trace contextRef="#ctx0" brushRef="#br0" timeOffset="83116.9097">20201 6100 1 0,'0'-4'198'0,"0"-2"299"0,0 0-103 16,0 1-29-16,0 1-23 0,0-1-57 15,0 3-62-15,0 0-53 0,0 1-43 0,0 1-36 16,0 0-30-16,0 1-26 0,0-1-19 0,0 1-13 16,0 0-9-16,2 1-1 0,-2 3 4 0,0 2 4 15,1 3 6-15,0 4 4 0,1 3-1 0,-1 1 3 16,-1 2 3-16,0 3 1 0,1 3 0 15,0 2 4-15,0 4-1 0,1 0-1 0,0 4-2 16,2-1-5-16,0 3-2 0,1-1 0 0,0 3 0 16,1 0 0-16,-4 0 2 0,2 1 0 15,1-4 0-15,-4-2 3 0,2-5-2 0,-2 0 0 16,0-3-2-16,-1-5-1 0,0-4-3 0,0-2 0 16,-1-2-1-16,0-3-6 0,-1-2-3 15,1-2-8-15,1-1-16 0,-1-1-19 0,1-3-29 16,-2-1-33-16,1-1-34 0,1-2-94 0,-2-3-266 15,1 0-359-15,-2-6-258 0</inkml:trace>
  <inkml:trace contextRef="#ctx0" brushRef="#br0" timeOffset="83441.5234">20137 6105 1 0,'0'-22'91'0,"3"-7"363"0,4-9-41 0,4 6-49 15,-1 4-68-15,4 2-86 0,2 4-45 0,1 2-27 16,3 2-22-16,1 4-20 0,2 4-20 16,0 2-22-16,5 4-18 0,-2 2-11 15,1 6-10-15,1 3-7 0,-6 6-2 0,3 7-2 16,-2 4-1-16,-1 6 2 0,-2 5 2 0,-1 2-1 0,-5 0 2 16,0 2 2-16,-4-2 0 0,-5-2 2 15,0 0 3-15,-5-2 0 0,-5-2 2 0,2-5 2 16,-6-1-1-16,-1-2 6 0,-3-3 3 0,-2-2 2 15,-1-4 3-15,0 0 1 0,-5-4 0 16,0 0-3-16,-2-3-2 0,-1-2-4 0,0 1-3 16,-1 0-3-16,0-4-1 0,1 1-5 0,3-5 1 15,3 2-2-15,3-1-2 0,3-1-8 0,2-4-34 16,3 0-62-16,3 0-117 0,4-3-218 0,0 0-425 16,6 0-594-16</inkml:trace>
  <inkml:trace contextRef="#ctx0" brushRef="#br0" timeOffset="84213.9411">20889 6117 1 0,'11'-1'300'0,"0"-3"51"0,7 3-58 0,-7 1-17 0,0 1-40 16,-1 2-63-16,-1 0-44 15,-3 3-28-15,1 0-15 0,2 3-12 0,0 4-10 0,-1 2-2 16,-2 3-5-16,1 3-6 0,0 1-8 15,-3 0-8-15,3 2-5 0,-4 0-4 0,1 0-2 16,-2 2-2-16,0-2 1 0,-2 1 0 0,-4-1 2 16,1 2-3-16,-1-2-1 0,-3 0 6 0,0-1-2 15,-3-2 2-15,0-1 1 0,-3-4-7 16,1-3 0-16,1-2 1 0,-4-3 1 0,2-2 2 16,1-3 5-16,0-2 1 0,-1-1 4 15,5-2 5-15,0 0-3 0,2-4-4 0,3-1-11 16,2-2-18-16,2-1-9 0,3-3-10 0,2-1-3 15,5-2 2-15,6-1 0 0,0-1 4 0,3 0 4 16,4-2 6-16,0 1-1 0,3-1 2 0,-2 3-1 16,4-1-4-16,-1 0 2 15,0 1 1-15,-4 2 0 0,3 1 2 0,-4 2 1 16,-4 0 0-16,0 1 1 0,-3 0 1 0,1 2-1 0,-1-2 1 16,-3 3 1-16,-1 1 1 0,0-1 2 0,-3 2 3 15,0 0 1-15,-3 1 5 0,-1-1 2 16,-3 2 2-16,0-1 3 0,-1 2 0 0,-1 0-1 15,0 1-4-15,-1 1-4 0,-1-1-8 0,0 0-8 16,0 2-5-16,-2 0-3 0,-2 3-1 0,-2-1 3 16,4 2 0-16,-3 0 2 0,0 3 1 15,4 2 1-15,1 1 2 0,2 1 3 0,2-1 1 0,4 3 5 16,3-2 4-16,4-2 6 0,5 1 6 16,8-3 1-16,5-1-1 0,6-4-5 15,-3-2-1-15,5-2-3 0,0-3 0 0,-5-3 2 0,0-2-4 16,-6-3 2-16,0-3 0 0,0-3-3 0,-6 2-2 15,-1-4 1-15,1-1-3 0,1-1 2 16,-2-1 3-16,1 0 0 0,-8-1 0 16,3 0 1-16,-7-1-2 0,-6 1-2 0,1 1 1 0,-3 3-2 15,-2 4-1-15,-4 5-1 0,0 2-4 16,1 3-3-16,-5 2-3 16,-1 0-4-16,-3 5-1 0,0 5 1 0,-4 1 0 0,3 7 4 15,-3 4 2-15,4 5-1 0,2 6 2 0,0 3 1 0,6 1 0 16,-1 2 1-16,5 3 1 0,1 5 0 0,1 1 0 15,2 3 0-15,-3 6 1 0,0 0 0 16,0 1 1-16,-3 3 0 0,1 1 0 0,-5 0 0 16,2-3 0-16,-2-1-2 0,3-4 5 15,0-8-4-15,-3-5 0 0,4-6 0 0,-1-5-8 16,-1-4-1-16,2-5-11 0,1-5-18 0,0-2-26 16,0-6-32-16,0 0-42 0,2-3-38 0,0-1-134 15,2-3-361-15,6-6-821 0</inkml:trace>
  <inkml:trace contextRef="#ctx0" brushRef="#br0" timeOffset="85000.3524">22031 6191 1807 0,'-2'-3'200'0,"1"-2"-10"16,0 0-29-16,1 2-9 0,1 1-6 15,-1-3-25-15,1 2-34 0,4-1-34 0,-1 2-27 16,5-2-19-16,3 1-10 0,8 0 1 0,7-2 2 16,3 3 1-16,3 1-1 0,2-2 5 0,0 3-2 15,-3-2-1-15,-2 1 3 0,-1-1-4 16,-5-1 3-16,-2 1 1 0,-4-2 1 0,0 2-1 16,-7-2 7-16,-1 2 1 0,-2 1 4 0,-5-2 9 15,-1 2-3-15,-2 0-1 0,0 1-5 0,-1 1-10 16,0-1-8-16,1 1-11 0,-3 0-4 0,-5 3-4 15,-2 1 6-15,-3 3 7 0,-8 3 4 0,-5 2 6 16,-1 5-3-16,-2-1 0 0,0 4 1 16,1 1-7-16,8-2 4 0,0 2-2 0,10-1 0 15,9 1 3-15,2-1 1 0,8-2 7 0,4 1 2 16,6-3 6-16,10-2 2 0,2-3-1 16,9-1 1-16,4-3-4 0,5-3 0 0,3-2-2 15,4-3-3-15,-1-1 1 0,1-3 0 0,-6-1 1 16,-4-4 1-16,-6 0 2 0,-2-2 0 0,-5-2 0 15,-2 0 2-15,-1-2-4 0,-7 0 6 16,-2 0 2-16,-5-2 2 0,-4 0 2 0,-5 2-1 16,-4 0-5-16,-3 0-5 0,-1 2 0 0,-3 3-10 15,-3 1-3-15,-3 3-3 0,-1 1-6 16,-5 1 0-16,0 4 1 0,-3 1 3 0,0 4-1 16,0 2 5-16,0 1 1 0,6 3-4 0,2 2 6 15,3 3-4-15,4 2 1 0,4 0 2 0,3 4-2 16,6-1 3-16,2 1 2 0,8 0 1 15,3-2 1-15,7 0 0 0,3-3-2 0,0-2-1 16,7-3 1-16,-2-4 0 0,-1-3-4 0,2-5-2 16,-4-3-1-16,2-3 2 0,-5-7 2 15,1-2 4-15,-1-6 0 0,2-1 0 0,1-3 1 16,-3-7-1-16,-4-6 4 0,0-1-1 0,-4-6 0 16,1-3 1-16,-1 1-6 0,-5-2 3 0,-1-3-1 15,-2-2 2-15,-4 2-1 0,-3 4 1 0,-5 5 2 16,-3 6 2-16,-1 9 7 0,-2 4 4 0,-2 6 4 15,2 7 2-15,-2 5-5 0,3 3-6 16,1 2-14-16,1 2-11 0,-1 5-4 0,-2 2 0 16,-3 11 5-16,-2 6 6 0,2 7 5 0,-4 9-3 15,3 4 2-15,-2 4-1 0,0 4-1 16,3 1 2-16,-4 0-1 0,2-2 1 0,-2 1-2 16,2 0 3-16,0 0-1 0,4-3 0 0,-3-4-1 15,6-5-4-15,4-4-9 0,3-6-13 0,-3-4-20 16,3-3-18-16,-3-7-17 0,3-2-25 15,-2-7-9-15,5-4-29 0,0-1-97 0,0-4-144 16,2-4-402-16,0-3-737 0</inkml:trace>
  <inkml:trace contextRef="#ctx0" brushRef="#br0" timeOffset="85268.8253">23395 6075 1811 0,'-6'-5'280'0,"4"-1"-59"15,1-1-63-15,6 3-49 0,5 0-22 0,7-1 3 16,3 0 0-16,4 0-11 0,10 0-18 16,6 3-12-16,7-2-7 0,5 3-5 0,5 0 0 0,-3 1-1 15,5 0-1-15,-6 0 3 0,1-1-2 0,-2-1-1 16,-7 0-3-16,-5 0-4 0,-4-1-2 16,-7 0 1-16,-3 1 0 0,-8-2 3 0,-5-1 5 15,-5 3 3-15,-6 0 1 0,-2 1-5 0,0 2-8 16,0-2-9-16,-1 1-9 0,-1-1-9 0,-5 0-10 15,-2 1-5-15,-3 1-7 0,-6 3-12 16,-4 0-32-16,-2 5-66 0,-3-1-151 0,-2 4-700 0,-2-1-711 16</inkml:trace>
  <inkml:trace contextRef="#ctx0" brushRef="#br0" timeOffset="85962.6096">20617 7174 832 0,'-4'-3'479'0,"0"-4"-26"0,0 2-150 16,4 2-67-16,1 1-51 0,0 1-33 15,2 1-23-15,-1 0-23 0,-2 0-31 0,1 0-29 16,0 1-24-16,0 2-13 0,4-1-2 0,0 4-2 15,1 3 0-15,3 2-2 0,3 4 3 0,2 3 1 16,-3 3 1-16,4 2 4 0,-1 1-4 0,-1 5-1 16,0-2-2-16,-2 3-1 0,1 1 0 15,-2 1-1-15,-1-2-3 0,0-1-4 0,0-1-4 16,-4-3-6-16,0-3-5 0,0-3-5 0,-4-1-6 16,-3-7 0-16,-4 3 3 0,1-5 2 0,-7 1 3 15,-2-2 1-15,0-3-2 0,-5-1-2 16,-1 0 5-16,-5-1 5 0,0-1 5 0,-4 0 7 15,1-1-1-15,1 1 2 0,-3-1 0 0,-1 0 1 16,-2 0 3-16,2 0 1 0,-2-1 4 16,2 0 1-16,3 0 7 0,2-1 4 0,2 1 5 15,5 1 6-15,5 0 0 0,3 1-2 0,6-2-8 16,4 1-9-16,1-1-10 0,4 1 0 0,-1 0 10 16,7 3 11-16,4-2 14 0,10 0 0 15,8-2-4-15,9 0-8 0,8-2-9 0,3 0-6 0,2-2-5 16,-1 2 1-16,0-1-1 0,-3 1-1 15,-6 1 1-15,0-1-3 0,-6 0 1 0,0 0 0 16,-6 1 1-16,-2 0 3 0,-5 0-4 0,-1-2 1 16,-6 0 1-16,-4 2 5 0,-3-2 4 15,-3 0 3-15,-5 0 0 0,3-3-6 0,-3 1-2 16,-1-3-8-16,1 0-7 0,-1-2-13 0,-2-2-29 16,0-1-34-16,-2-2-53 0,-1-3-96 0,2-2-210 15,-2-4-449-15,-3-2-529 0</inkml:trace>
  <inkml:trace contextRef="#ctx0" brushRef="#br0" timeOffset="86244.1056">20146 7136 886 0,'-18'-4'419'0,"-4"-3"36"0,2-1-78 0,11 4-66 15,9 2-85-15,6-2-100 0,3 0-57 0,10-3-15 16,8 0-4-16,11 2-5 0,7-1-8 0,12 0-8 15,5 1-6-15,10 2 4 0,-1-1 0 16,0 2 0-16,1 1-2 0,-4 0-9 16,-5 2-4-16,-7 1-5 0,-5 2-3 0,-5-2 0 15,-6 1-1-15,-1 3-3 0,-10-3 0 0,-3 0 2 16,-1 1 0-16,-3-2 0 0,-5 1 1 0,-2-1-1 16,-1 0-2-16,-5 1-1 0,-1 0 0 0,-3 1-2 15,-1-1-5-15,2 0-14 0,0 0-33 0,2 2-52 16,0 2-91-16,2-3-179 0,3 3-415 15,-1-2-756-15</inkml:trace>
  <inkml:trace contextRef="#ctx0" brushRef="#br0" timeOffset="87775.7341">21715 7295 1371 0,'-3'-1'380'0,"-7"-2"-99"0,0-2-75 16,-2 4-10-16,-3-1-17 0,0 0-29 15,-5 2-27-15,0-1-23 0,-3 4-15 0,-3 0-21 16,2 2-16-16,-4 3-9 0,-2 1-4 16,0 5-7-16,-2-1-2 0,0 5-4 0,0-1-7 15,0 2-4-15,6 1-5 0,4 0-4 0,3 3 0 16,5 0-3-16,5-1-1 0,3 2 1 0,6-2 0 16,4-3 1-16,3-2 3 0,4-4 2 0,8 1 3 15,0-7 4-15,7-3 4 0,6-2-4 16,2-5 2-16,4-3-1 0,0-2-6 0,-1-4 2 15,1-4-1-15,-4-2-3 0,2-5 1 0,-4-3 1 16,-1-5-5-16,1 0 1 0,3-3-1 0,-2-3-3 16,-1-2 2-16,-1 1 1 0,0-1-1 0,-4 1 2 15,-4 1 3-15,-3 1-2 0,-3 0-1 0,-3 4 3 16,-5 0-1-16,-4 9 1 0,-3 3 2 16,-4 1-3-16,-1 6 2 0,0 1-2 0,-4 3 0 15,4 4-3-15,-3 2-2 0,3 1-5 0,-4 4-2 16,4 0-2-16,-6 5 0 0,0 5 3 15,-3 3 2-15,2 4 0 0,-1 7 3 0,0 3 2 0,3 3-2 16,4 1 1-16,0 3 2 0,6 1-2 16,1 1-1-16,0 3 4 0,3-1-6 15,-1-1 3-15,4 0 1 0,2-3-3 0,2-4 4 16,2-3-2-16,-1-3 1 0,4-4-1 0,3-5 0 0,-2-5-1 16,2-3 1-16,-1-3 0 0,1-5-2 15,0-2 2-15,3-5 0 0,-1-1-1 0,0-1 4 16,-2-4-3-16,1-2 1 0,-2-2 0 15,1-4 1-15,-4 2-2 0,3 0 0 0,-6-1 3 16,1 1-5-16,-3-1 4 0,-1-1 2 0,-3 3-4 16,-5 0 4-16,2 0-1 0,-3 1-4 0,-3 0 3 15,-2 0 1-15,-1 4-5 0,-2-1 1 0,-2 3-4 16,-7 1-7-16,2 1 2 0,-5 2-2 16,-2 2 0-16,-1 3 2 0,-2 2 0 0,-3 4 2 15,4 2-4-15,1 3 4 0,1 3-2 0,2-1 0 16,2 3 3-16,2 3-6 0,3 1 5 15,3 0 0-15,3-1 1 0,0 3 6 0,2 1 0 16,2-1-1-16,1 0 1 0,0 0 2 0,0 0-3 16,1-2 3-16,4 0 0 0,-3-1-4 0,1-1 2 15,3-3 0-15,-1-2 1 0,3-2 3 16,1-1 1-16,-1-4 4 0,1-2 1 0,3 0 6 16,-1-1 1-16,1-3-1 0,5 0 0 0,-1-2-8 15,3-1 1-15,4-1-1 0,-2-4-1 0,3 0 1 16,-1-2-1-16,4-2-1 0,0-1 0 15,0-2 3-15,1-3-4 0,1 1 4 0,-6-2-3 16,4 2-4-16,-3 2 2 0,-3-1-1 0,-1 3 0 16,0 1 1-16,-2 0 1 0,-3 3-2 0,1 2 2 15,-4 1 1-15,-2 2-4 0,1 1 2 0,-4 0-1 16,-2 4-6-16,1 0 3 0,-2 2-3 16,3 1-3-16,-4 2 3 0,4 4 1 0,-3 0 0 15,2 2 2-15,-1 4 3 0,1 2-1 0,-3-1-1 16,5 2 2-16,-3 2-4 0,0 1 2 0,2-1 0 15,-2 1 0-15,3-2 4 0,1-1-1 16,1-2-3-16,-1-4 0 0,0-1 2 0,1-6 0 16,-3-1 0-16,2-3 4 0,-1-1-4 0,3-2 5 15,-1-3 0-15,0 0-2 0,3-4 3 16,1-2-4-16,-1-2-1 0,-2-1-1 16,0-3 4-16,4-1-4 0,-3-3 0 0,1 3 1 0,3-4-9 15,-3 0 6-15,-2 0 0 0,1-1-1 16,2 0 5-16,-7 3-3 0,1 1 1 0,-2 7-2 0,-2-1 3 15,-2 5-3-15,-1 2 1 0,2 2 0 0,-2 1-11 16,-1 3-5-16,0 3-13 0,-1-2-9 16,1 3 4-16,0 2 7 0,1 3 12 0,2 4 10 15,-1 4 6-15,3 0-3 0,-2 3 0 16,4-2 2-16,-2 2-7 0,3-2 6 0,3-1 0 0,1 2 0 16,5 1 5-16,4-4-3 0,1 1 0 15,4-2 0-15,-1-5 4 0,4 0-1 0,0-8 0 16,0-2 1-16,2-1-5 0,1-4 3 0,0-6 1 15,-2-1-3-15,1-7 2 0,-1 0-1 16,-2-4 1-16,-5-4 0 0,-1-1 3 0,2-7-2 16,-3-1-2-16,0-6 3 0,-2-4-7 0,-4-2 4 15,-3-2 0-15,-3 1-2 0,-1 5 2 0,-7-1-1 16,-3 10 0-16,-6 2 0 0,0 5 4 16,2 5-2-16,-3 5-1 0,0 4 2 0,1 4-5 15,0 3 2-15,5 3 0 0,1 3-5 0,-4 2-4 16,4 3-1-16,-2 3 0 0,-3 4 2 15,-3 7 8-15,0 5-3 0,2 3 1 0,3 6 2 0,-2 7-7 16,-1 0 5-16,2 7-1 0,-2 4 1 16,-1 0 1-16,-1 6-1 0,-1-1 0 0,0 0-2 15,0 2 5-15,1-3-2 0,2-3 0 0,-1-7 3 16,6-4-5-16,2-12 2 0,2-6-2 16,1-5 0-16,2-8 3 0,2-2 0 0,-3-3 4 15,4-3 2-15,0 0 3 0,3-4 3 0,3-5-1 16,1-3-3-16,4-3-3 0,3-4-3 0,-2-1 1 15,1-3-2-15,-1-5 2 0,1 0-2 16,-1-2-3-16,2-2 0 0,-2 1 2 0,-2 2-2 16,3 4-1-16,-1 1 2 0,-2 6-5 0,-4-1 1 15,-1 2 0-15,4 5-2 0,-5-1 1 0,1 7 1 16,-4 0-7-16,1 2-3 0,-5 2-3 0,4 4-5 16,-1 0 3-16,-2 4 3 0,4 6 1 15,0-1 5-15,-2 6 4 0,-2 0 2 0,0 0 4 16,-1 4-1-16,-1 2-1 0,3-1-3 0,-3 0-3 15,3 0-18-15,-3 1-30 0,-2-2-35 0,4-4-42 16,-1-3-37-16,0-6-76 0,1-3-169 16,-2-4-453-16,1 0-603 0</inkml:trace>
  <inkml:trace contextRef="#ctx0" brushRef="#br0" timeOffset="87920.1106">24015 6935 1924 0,'-1'-11'107'16,"-2"1"-47"-16,2-2-38 0,1 2-26 16,0 6-35-16,1-2-142 0,-1 5-494 0,3 1-538 15</inkml:trace>
  <inkml:trace contextRef="#ctx0" brushRef="#br0" timeOffset="88464.0197">24391 6818 2021 0,'-18'-4'61'0,"-1"-1"-39"0,-4 3-13 0,8 5 2 0,7 7 17 16,-3 1 20-16,1 7 18 0,1 3 14 16,0 6 6-16,1 5-4 0,1 6-8 0,4 4-11 15,1 5-13-15,1 1-9 0,1 5-7 0,-1 3-9 16,1 3-3-16,-3 1-3 0,1 2 2 16,1 2 4-16,-2-5-1 0,1-4 0 15,2-3-7-15,2-13-6 0,1-5-2 0,-1-7-2 16,4-5 1-16,-3-4-4 0,3-4-2 0,-3-4-4 15,-2-3-4-15,0-5 4 0,-1-1 9 0,0-3 1 16,1-2-2-16,3-7-4 0,-2-3-8 0,1-6-1 16,0-3 8-16,1-2-1 0,-2-3 1 0,-1-3-1 15,6-2-1-15,-2-4 2 0,4 0 0 0,0-2 1 16,3 3-3-16,2 0-1 0,1 3 1 0,2 2 0 16,2 4 6-16,-4 3-1 0,4 3 3 0,1 2 1 15,-2 5 1-15,0 0 6 0,-2 3 3 0,-2 3 1 16,1 3-5-16,-3 3-7 0,-2 3-4 15,3 3-4-15,2 3 2 0,-2 4-1 0,5 6 0 16,-6 2-2-16,4 4 0 0,-4 4 3 0,-3 2 0 16,-4-1 3-16,1 6-2 0,-5-4 0 15,-2 3 2-15,-3-1-1 0,1-4 3 0,0-6-4 16,-3-4-2-16,5-5-1 0,-1-5-7 0,1 1-2 16,-1-6-16-16,0 1-27 0,2-2-30 0,-2-2-39 15,2-4-128-15,0 0-377 0,0-4-730 16</inkml:trace>
  <inkml:trace contextRef="#ctx0" brushRef="#br0" timeOffset="88634.6608">24615 6710 456 0,'3'-6'84'0,"4"-2"-80"0,2 1-43 0,1 3-33 16,-2 7 5-16,3 3 11 0,1 4 15 0,3 7-18 0,1 3-150 15,1 4 209-15</inkml:trace>
  <inkml:trace contextRef="#ctx0" brushRef="#br0" timeOffset="90140.0156">25241 7057 251 0,'-2'-3'786'0,"2"2"-377"0,-3-1-145 15,1 2-50-15,-2 0-61 0,0 1-54 0,-4 1-28 16,-2 2-2-16,-2 2 6 0,-4 2 2 0,-2 3-6 16,-7 1-10-16,5 4-12 0,-5 2-11 15,-1 2-10-15,1-1-7 0,-1 4-8 0,6 1-5 16,-1 4-4-16,4-1-3 0,4 0-1 0,3 1 1 16,7 0 4-16,3-2-2 0,3-1 2 0,10 0 2 15,4-1 1-15,6-2 3 0,5-3 0 16,7 0 0-16,1-4-5 0,5-7 0 0,-2-1-2 15,0-6 0-15,-2-2 6 0,-2-4-6 0,-4-3 2 16,0-2-1-16,-1-2-1 0,-2-2 7 0,-4 2 4 16,-4-2 5-16,1-1 2 0,-5-2 3 15,-2 1 0-15,-4-2 0 0,-2 2 5 0,-4 0-6 16,-2 2-3-16,-2 1-4 0,-4 1-7 0,-2 3-2 16,0 1-5-16,-5-2-3 0,-6 5-5 15,-2 1 3-15,-5 2 0 0,-5 2 2 0,-1 3 5 0,-1 3-5 16,1 3-2-16,3 4-3 0,4 1-6 15,9 1 3-15,3 3 1 0,3 2 2 0,7 2 1 16,3 0 3-16,6-1 2 0,4-1 1 0,2 1 7 16,7-1-4-16,3-4 1 0,2-3-2 0,0-3-1 15,3-3 4-15,-2-3-1 0,-1-2 3 16,-2-3-1-16,-6-2 2 0,2-1 4 16,-3-1 5-16,-3-4 3 0,0-2-5 0,-4-1-1 15,2-1-1-15,-1-3-2 0,-4 2 3 0,0-2-1 0,-2 0-1 16,-3 3-4-16,-1-1-1 0,-2 1-2 15,-1 0-1-15,-3 3 3 0,1 1-8 0,-2 0-2 16,-3 4-5-16,0-2-3 0,2 3 0 0,-1 1-7 16,0 3-5-16,0 3-5 0,-1 1 2 0,2 5 7 15,-1 1 4-15,2 4 6 0,3 0-3 16,2 4 1-16,2 0 1 0,2 1-1 0,4-1 6 16,3 0 0-16,3 1 0 0,2-3-2 0,1-4 1 15,4-1 0-15,-2-7-2 0,4-1 1 0,0-1-2 16,2-4 0-16,-3-1 2 0,1-4 3 15,-3-4 4-15,0-3 0 0,2-3 2 0,1-6-4 16,-2-2 3-16,4-2-1 0,1-4 4 0,1-3 0 16,2-6-3-16,2-4 0 0,-1-4 0 0,-2-2 0 15,-4-4 2-15,-1 1 1 0,-5 0 0 16,-1 2-2-16,-6 2 2 0,-4 3 0 0,-1 5 2 16,-3 1 5-16,0 4-4 0,-4 5 3 0,0 6 6 15,0 7 1-15,-2 5 9 0,0 3-4 0,1 6-5 16,1 3-14-16,0 1-9 0,-2 4-3 15,-2 5 1-15,-3 6 9 0,-2 7-2 0,-3 7-1 16,-2 5 0-16,1 6-5 0,-4 0 4 0,4 6 1 16,-2 4 0-16,-2 5-2 0,3 2 3 15,-4 4-1-15,3 1 2 0,3-3 1 0,3-3-3 16,5-9 0-16,6-7-3 0,3-4 0 0,4-7 3 0,3-3 0 16,1-3 0-16,2-3-1 0,3-5 2 15,-2-5 1-15,2-5 3 0,-1-2 2 0,2-4 0 16,0-5 0-16,2-2-2 0,-3-5-2 15,3-2 2-15,3-4-1 0,-5-1 1 0,2-3-1 16,-3 0 0-16,0-1 1 0,-3 0-1 0,2 0 3 16,-5 0-4-16,-4 4 2 0,1 0-2 0,0 2 1 15,-3 1-1-15,3 2 0 0,-2 2-1 0,-3 0-2 16,2 4 3-16,-2 1-1 0,1 1 2 16,-1 4 0-16,0 2-5 0,-2 1-7 0,0 0-15 15,0 1-12-15,-2 2 0 0,1 5 5 0,0 4 15 16,-2 7 9-16,1 5 5 0,0 1-1 15,0 2 1-15,1 1 3 0,0 2-3 0,1-3 1 16,0 1-2-16,1-2 2 0,3-1-1 0,2-3 0 16,1-2 1-16,2-5-1 0,1-1 2 0,0-4 0 15,0-3 1-15,1-4 3 0,2 0-1 16,-1-4 1-16,4-2 1 0,-1 1-1 0,1-8 1 16,-2 0 0-16,3-2 1 0,-4-4-3 0,2 0 3 15,-1-1-2-15,-4-1 1 0,1 0 0 16,-1 0-1-16,-5 0 1 0,-1 3-1 0,-3 1 2 15,1 1-1-15,-4 0-2 0,-1 3 0 0,-4-1-4 16,1 2-1-16,-3 1-1 0,-3 1-2 0,-1 3 3 16,-2 0-2-16,0 2-3 0,0 2 1 15,2 3-1-15,0 2-3 0,2 2-1 0,-1 3 1 0,4 1 0 16,-1 3 3-16,4-1 4 0,0 2 0 16,4 0 1-16,1 2-1 0,1 0 0 0,3-1-1 15,1-1 4-15,2-2-1 0,3 0 0 0,3-1 2 16,-2-4-2-16,0 1 2 0,-1-4 0 0,1 0 2 15,-1-2 1-15,-1-2-1 0,2-1 3 16,2-1-1-16,-2-1 1 0,1 0-1 0,1-2-1 16,1 0-1-16,-1-4-3 0,0 3 3 0,3-1-2 15,-2-4 1-15,4 3 1 0,-4-1-3 0,1 1 1 16,-1-1-2-16,-3 3 0 0,-1 1-1 16,0 1 0-16,1 0 1 0,-5 0-2 0,-1 2 2 0,1-1 0 15,1 0 1-15,-3 1 1 0,-1 1-1 16,0-2-3-16,-1 4 0 0,0-2-1 15,2 1-2-15,0 3 2 0,0 0-1 0,2 2 1 16,-1 1 2-16,0 1 1 0,0 2 2 0,1 0 0 0,-2 0-2 16,4-1 0-16,-5 2-1 0,2-1 2 15,-1 0-1-15,-2-2 2 0,1-1-1 0,1-2-2 16,-2 1 4-16,2-2 0 0,-1-2 2 0,0 0 0 16,-3-1 0-16,4 1 1 0,-3-2-2 15,0 0 6-15,2-2-2 0,-2 2 0 16,1-2 0-16,2 1-8 0,1-3-5 0,2-3-11 0,-1 0-21 15,0-2-31-15,1-4-53 0,-3-2-95 0,2 0-242 16,-5-3-549-16,-1-2-483 0</inkml:trace>
  <inkml:trace contextRef="#ctx0" brushRef="#br0" timeOffset="101412.8424">20435 7906 397 0,'2'-5'530'0,"-1"-3"-100"0,0-3-65 15,2 4-77-15,-2 4-32 0,1-2-56 0,3 1-42 16,-4-1-28-16,0 3-21 15,-1 0-21-15,0 4-40 0,-1-1-27 0,0-1-23 0,1 2-7 16,0 4 5-16,0 3 2 0,0 3 8 0,0 8 5 16,0 8 3-16,0 5 0 0,1 7 2 15,-1 4-3-15,0 5-4 0,0 2 1 0,-1 4 0 16,-4 0-2-16,3-2 3 0,1-5-2 0,0-6-3 16,1-3 2-16,1-7-6 0,-1-4 3 0,0-2 1 15,0-6-1-15,0-2-1 0,0-4 3 16,-1-3-2-16,-1-3 0 0,2-4 6 15,-1-2 2-15,1-1 8 0,0-1 12 0,-1 0 8 0,1-1-1 16,-4-2-6-16,2-4-12 0,-1-2-16 16,-3-4-2-16,2-1-3 0,-2-7-2 0,-4-1 6 15,4-3-5-15,0-3-3 0,-1-3 3 16,2-3-8-16,0-7 6 0,1 0 0 0,-3-5 3 0,5 0-2 16,-3 0 1-16,2 2-2 0,3 3-2 0,3 3 6 15,3 2-5-15,2 4-5 0,3 1 0 16,0 0-4-16,8 3-1 0,-2 1 5 0,8 1 1 15,0 2-4-15,2 4 9 0,4 1 0 0,0 6-2 16,0 1 7-16,2 5-8 0,-6 3-2 16,2 7-1-16,-7 1-4 0,-1 7-1 0,-1 4 2 15,-3 5 2-15,-5 8 1 0,0 3 4 0,-5 7 3 16,-4 4-1-16,-4 1 9 0,-2 1-6 0,-5 0 0 16,-2-2 2-16,-1-4-5 0,2-6 6 0,-2-3 0 15,-2-3 2-15,-2-5-2 0,1 0-1 0,-3-4 1 16,4-3-1-16,3-3 9 15,-1-5 2-15,3-2 5 0,5-3 8 0,-1-1-4 0,4-4 1 16,0-1-7-16,2-6-8 0,3-3-9 16,5-2-5-16,5-7-1 0,3 0 0 0,8-3 2 15,-3-2-1-15,8 1-3 0,6 2 0 0,0 2 0 16,3 0 2-16,1 4 3 0,3 2 2 0,-3 4-1 16,1 1 1-16,0 5-1 0,-2 3-2 0,1 2 3 15,-6 4-3-15,-1 2-1 0,-1 5 0 16,-3 5-3-16,-1 2 1 0,-2 2 2 0,-3 5 3 15,-4 3-1-15,-4 2 1 0,-3 2-2 0,-6 1-1 16,-4 1 3-16,-6 3 0 0,-2-1-1 0,-6 0 0 16,-6-5-2-16,4-6 1 0,-6-6 1 0,1-2 2 15,0-4 1-15,-2-1 1 0,4-3 1 16,-4-4-2-16,6-2 7 0,0-2-4 0,4-1 3 16,5-4-2-16,-1 0-6 0,4-3-4 0,2-4-5 15,3-2-4-15,5-2-2 0,3-4 1 0,6-1 1 16,3-3-1-16,4-4 6 0,6 2 1 15,1-1 2-15,3 3 2 0,-1 2-2 0,-2 2 3 16,-3 1 2-16,-1 1 2 0,1 2 2 0,-6 3 0 16,2-1-2-16,-8 5-2 0,2 1 6 0,-8 4-2 15,-1 1 0-15,-5 2 1 0,3 0-8 16,-5 2-3-16,-1 0-4 0,-1 3 0 0,0-1 1 16,0 4 6-16,0 3 2 0,0 2 0 15,-1 1 6-15,-3 6-1 0,-2 1 0 0,3 1 2 16,-2 1-4-16,2-4 1 0,-1 2 0 0,1 0-1 15,3-1 2-15,1 1 0 0,5-4 1 0,2-1 0 16,4-3 7-16,4 1 2 0,3-5 1 16,8-3 0-16,2-4-4 0,4-6 0 0,6-3 0 0,1-5 0 15,1-3-1-15,-1 0 0 0,-6-4-1 0,3-1-1 16,-6-2 3-16,1-1-2 0,-1-3 1 16,1-4-1-16,-2 2-4 0,0-2 2 15,-3-2 2-15,-6 4 0 0,-5 2-1 0,-3 5 3 16,-7 0 1-16,0 6 0 0,-5 1 6 0,-3 5-5 0,0 1-1 15,-3 2-2-15,1 4-6 0,-3 0-2 16,-1 3-1-16,0 2-2 0,-3 4-2 0,-1 3 1 16,1 5 0-16,-3 5 3 0,1 4 4 0,2 6-1 15,4 5-1-15,0 4 0 0,6 7-1 16,0-1 1-16,2 6 2 0,0 2-1 0,-1 2 0 16,0 2-1-16,0-1-1 0,-1 2 0 0,-1-5 4 15,-3-1 1-15,2 1 0 0,-3-3 1 0,0 1-4 16,-1-5 2-16,-3-2 0 0,2-6 2 15,-2-3-1-15,2-4-6 0,0-4-7 0,-3-3-14 16,2-3-9-16,-1-6-18 0,2-1-28 0,-1-6-36 16,5-2-72-16,0-4-61 0,4-1-228 0,6-4-452 15,2-8-369-15</inkml:trace>
  <inkml:trace contextRef="#ctx0" brushRef="#br0" timeOffset="102069.4354">22463 8195 1302 0,'8'-12'281'0,"3"-3"-19"0,3-5-70 0,6 1-14 15,2 3-3-15,3-1-28 0,-2 2-40 0,4 1-25 16,-3 1-24-16,6 2-18 0,0 1-9 16,-2 1-9-16,1 2-5 0,-1 2-3 0,0 1 1 15,-3 2 0-15,-3 2-5 0,-3 1-3 0,-6 0-7 16,-2 3 1-16,-3-2 1 0,-5 3-2 0,-2 1 6 15,-1 3 5-15,-1 2 9 0,-6 5 9 16,-5 0 9-16,-1 7 2 0,-8 1-2 0,-2 0-6 16,-2 3-9-16,0-1-3 0,-2 0-5 0,5 0-3 15,4 0-3-15,4-1-5 0,6 0 0 16,2-4-2-16,10-3 6 0,0-3 3 0,5-1 5 16,3-1 7-16,6-2-1 0,3-3 5 0,3-2-2 15,4-3 0-15,2-3-5 0,1-2-6 16,0-4-1-16,1-2-3 0,2 0 5 0,-3-2-3 15,-1-2-2-15,1-2-1 0,0-1-8 0,1-2 6 0,-1-4 2 16,-2-2 2-16,-3 2 2 0,-3-2-4 16,-7 7-3-16,-2 0-1 0,-7 5 4 15,-1 3 1-15,-4 3-3 0,-2 4-1 0,0 0-12 16,-1 2-4-16,-1 0-6 0,-4 3-4 0,0 3 6 16,-3 4-1-16,-5 1 3 0,3 5 1 0,5 0 3 15,0 5 2-15,5 0 1 0,3-1 2 0,7-2-5 16,2-1 8-16,6-1 1 0,3-5 2 0,2 1 3 15,5-5-7-15,5 0-1 0,1-2-6 16,6-5 1-16,-1-2-2 0,-1-5-1 0,2-2 4 16,0-1-4-16,-4-5 9 0,3-4 2 0,-2-5 3 15,-1-4 4-15,-4-4-5 0,-1-6-1 16,0-4 2-16,1-4 2 0,-5-3 0 0,-2-1 0 16,-4-2 1-16,-5 3-3 0,-3 2 4 0,-7 5 3 15,-4 4 2-15,-2 8 2 0,-1 7 3 0,-5 8 1 16,4 3-1-16,0 5-1 0,-1 5-7 0,2 2-10 15,-1 4-5-15,-4 7-3 0,-3 3 2 16,1 10 6-16,0 7 2 0,-2 5 2 0,3 4-2 0,3 5-2 16,-2 4 0-16,3 4-2 0,-4 5 2 15,-1 6-8-15,-1 1-24 0,-1-1-47 0,1-5-74 16,5-7-131-16,0-7-191 0,5-10-362 16,2-7-709-16</inkml:trace>
  <inkml:trace contextRef="#ctx0" brushRef="#br0" timeOffset="102218.9587">23796 8196 1250 0,'8'-10'165'0,"3"-2"-96"16,9-6-54-16,7 2-23 0,5 5 1 16,5-1 3-16,6 3-4 0,9 2 0 0,9 0-8 15,8 3-129-15,7 4-411 0,5 0-190 0</inkml:trace>
  <inkml:trace contextRef="#ctx0" brushRef="#br0" timeOffset="103177.4951">25183 8047 1511 0,'-13'-5'262'0,"-1"-5"10"15,-6-2-34-15,8 4-36 0,1 3-25 0,-3-1-40 16,1 5-20-16,-4 2-14 0,-2 4-15 0,-1 1-17 16,-5 3-16-16,1 4-8 0,-4 2-9 0,-1 3-8 15,5 4-6-15,-3 2-9 0,6-1-5 16,4 3-5-16,5 0 3 0,7 2-4 0,2 3-1 15,7 1-1-15,4-1-4 0,4 1 5 0,2-6 0 16,6-2-1-16,5-3 0 0,0-5-3 16,3-3-2-16,1-5-2 0,-4-4-2 0,3 0-5 15,-5-5-5-15,4-4-6 0,-2-2-4 16,-1-1 2-16,-1-4 1 0,-3 0 4 0,1-4 1 16,-3-2 3-16,-4-3 4 0,2 2 1 0,-6-9 5 15,-3 0 1-15,0-5-1 0,-3-1 0 0,-2 0 0 16,-8 1 2-16,2 0 4 0,-6 0 2 0,-5 4-2 15,1 1 0-15,-2 4 1 0,4 5-1 0,0 5 6 16,5 3-1-16,3 5-1 0,4 1-4 0,6 4-5 16,9 2-2-16,8 4 3 0,10 3 4 15,10 4 0-15,8 2 1 0,8 6-1 0,5-5-1 16,4 4 3-16,0-2-1 0,2-3-2 0,-8 0-1 16,-2-5 0-16,-10-1 1 0,-1-7 0 0,-6-2 3 15,-1-5-2-15,-5-1 0 0,-5-5 1 16,-6-2 0-16,-3-3 3 0,-6-5 1 0,-3-1-2 15,-4-3 0-15,-5-1-4 0,-5-2 4 0,-2-1 1 16,-4-2 0-16,-3 1 4 0,-6 2-2 16,0 3 3-16,-3 0 4 0,-1 5 10 0,0 4 6 15,1 5 6-15,2 2-2 0,-1 6-14 0,7 4-4 16,-3 3-9-16,1 8-4 0,-5 5 3 16,-2 8-5-16,0 10 2 0,-1 3 0 0,2 11 3 15,3 7 1-15,1 8 1 0,-4 8 0 0,2 7-4 16,-4 5 1-16,0 5 0 0,-1-5-3 15,-1 1-3-15,-2-7-13 0,0-2-16 0,1-4-25 16,2-5-29-16,7-8-28 0,4-10-14 0,6-9-3 0,4-7-7 16,1-7-27-16,2-4-59 0,-2-6-53 15,1-8 15-15,-1-6 59 0,5-6 83 0,0-5 78 16,1-5 27-16,2-5 5 0,3-5 8 0,-1-4 3 16,5-4 4-16,-2-5 7 0,3-6 3 0,-3-5 1 15,4-5-2-15,1-5-2 0,2-5-3 16,2-1 0-16,4-4 1 0,0-1 1 15,6 1 10-15,2 4 19 0,1 8 26 0,-2 12 29 0,1 8 16 16,0 7 4-16,1 5 2 0,1 5-1 16,1 5 2-16,-5 5-2 0,0 5-11 0,-3 5-16 15,-7 5-18-15,-1 5-14 0,-4 2-8 0,-1 5-6 16,-2 4-4-16,-4 4-2 0,-3 4-5 0,-5 5-1 16,-6 4-5-16,-6 4-2 0,-4 4-2 0,-6 1-6 15,-3 2-2-15,-9-1-3 0,-3-1-2 16,-3 1 1-16,-6-1 1 0,1-2 0 0,5-7-5 15,4-4-1-15,9-11-3 0,7-5-2 0,4-4 4 16,6-6-4-16,0-3-1 0,5-2-6 0,2-3-4 16,7-3-16-16,3-2-32 0,6-6-47 15,10-3-88-15,8-8-150 0,1-4-316 0,7-2-414 16,3-6 310-16</inkml:trace>
  <inkml:trace contextRef="#ctx0" brushRef="#br0" timeOffset="103397.8753">26883 7613 1978 0,'-2'-9'301'16,"-1"-3"-57"-16,1 3-67 0,-2 4-43 0,1 5-34 16,-1 3-34-16,1 2-19 0,-3 5-6 15,0 7 2-15,-3 8-2 0,0 8-7 0,2 9 1 0,-2 8-5 16,-2 11 1-16,-3 7-6 0,-6 9-2 16,-3 7-2-16,-4 5-4 0,-2 5 3 15,-4-5-6-15,1-3-4 0,1-5-6 0,1-9-8 16,2-5-12-16,2-9-13 0,3-4-19 0,7-7-23 15,-2-8-10-15,8-5-14 0,3-10-5 0,2-8-9 16,4-5-44-16,1-7-63 0,1-3-78 0,2-3-212 16,4-2-300-16,1-6-101 0</inkml:trace>
  <inkml:trace contextRef="#ctx0" brushRef="#br0" timeOffset="105060.6155">26849 8047 767 0,'11'-27'683'15,"5"-7"-390"-15,3-3-12 0,2 10-48 0,0 9-23 16,-2 2-14-16,2 3-39 0,-1 3-39 0,-1 4-32 16,-1 4-27-16,2 6-20 0,3 5-14 15,1 3-7-15,3 9-5 0,-1 4-2 0,0 7-5 16,-4 5 0-16,1 6-2 0,-6 3-2 0,-7 6 6 16,-1 5 5-16,-4 2 4 0,-5 1 6 0,-5-4-4 15,0-5-7-15,-3-6-7 0,-1-7-3 16,-2-5-4-16,-2-5 0 0,-2-6 2 0,-2-5-4 15,-2-6 4-15,-4-1-2 0,2-6 0 0,-4-1 2 16,3-4-2-16,-3-5-1 0,5-2 0 16,-1-5 1-16,1-2-2 0,6-2 1 0,3-3-1 15,6-3-7-15,6-2 1 0,10-1-3 0,7 1 0 16,8-1 3-16,8 2-1 0,9-1 2 0,11 1 2 16,7 0-1-16,6 0 1 0,1-3 3 15,4 1 2-15,-4 0-5 0,-1 1 3 0,2 1-2 0,-7 0 3 16,-1 2 6-16,-9 0-1 0,-1-2 3 0,-3 2 1 15,-7 0 2-15,-7 1 3 0,-6 4 6 16,-8 1 10-16,-9 2 2 0,-4 5 9 0,-5 3-6 16,-2 0-10-16,-2 4-8 0,-5-1-13 0,-3 4-5 15,-5 2 0-15,-11 5 2 0,-5 6 2 16,-7 4 2-16,0 3 2 0,2 4-4 0,-2 3 4 16,6 1-4-16,3 4-1 0,5 2 3 0,1 1-3 15,6 1 3-15,7 4 1 0,3-4 0 16,7-2-3-16,7-6 2 0,3-3-1 0,8-4-3 15,4-2 4-15,-1-5-2 0,5-5-3 0,1-4 3 16,2-1-4-16,-2-5 0 0,1-6-1 0,-1-2 0 16,1-3-1-16,-4-4 4 0,3-3 1 15,-3-2-2-15,-3-2 5 0,0-3-2 0,-4-1 2 16,3-3-2-16,-7-1-3 0,0-2 2 0,-2 3 1 16,-1 3 2-16,-4 4 1 0,1 2 0 0,-5 5 0 15,-1 2-3-15,-1 2 8 0,0 1-4 0,-1 2 1 16,1 3 1-16,-1 1-6 0,0 3-2 15,-2 0-5-15,3 2-7 0,-1 2-7 0,0 1 9 16,-2 5 2-16,1 6 7 0,-3 3 13 0,2 2-8 16,2 6 2-16,2 0 0 0,2 2-4 0,3 1 2 15,0-1 1-15,3-3 2 0,1-2-2 16,3-6 3-16,-1-3 3 0,-2-4-2 0,1-4 12 16,-1-2 1-16,0-3 2 0,1-2 3 15,-1-1-8-15,7-2-1 0,-3-2-2 0,4-1 1 0,-1-3-5 16,-1 0 2-16,-1-5-2 0,-1-1-4 0,2 0 7 15,-1-2-6-15,0-1-2 0,-2 3 1 16,0 1-7-16,-3 1 3 0,-1 1 2 0,-2-1 1 16,0 4-4-16,0-3 2 0,-1 3 0 15,-1-1-5-15,3-2 9 0,-4 3-6 0,4-1 0 16,0-2 1-16,-1 3-5 0,0-3 3 0,1 2 1 0,0-1 1 16,2 1-3-16,-3-2 3 0,-1 0-3 15,1-2-1-15,-3 3 8 0,3-2-4 16,-4 4 1-16,2 1 0 0,-1 2-5 0,-3 0 2 15,2 0 4-15,-2 3 1 0,-1 1-2 0,0 0-2 16,0 3-3-16,-1 0-9 0,1 0-2 0,-3 3-8 16,2 1 0-16,-6 6 6 0,0 3 1 0,-4 6 9 15,0 4 2-15,-3 4 3 0,3 4-1 16,1 1 1-16,0 1 0 0,4 1-2 0,2-3 6 16,4-3-3-16,8-2 0 0,0-2 2 0,2 0-4 15,3-6 2-15,1-2 4 0,3-4 2 0,3-5 0 16,0 0 2-16,1-5 0 0,0-4 0 0,1-5 5 15,2-3-3-15,0-2-3 0,-1-5 1 16,3-1-7-16,-5-4 1 0,0-2 2 0,0 0-4 16,1-3-1-16,-1 2 1 0,3-1-1 0,0 1-3 15,-4 0 8-15,-6 5-3 0,2 4 0 16,-9 4 1-16,-1 1-6 0,-4 6 2 0,3-1 1 16,-4 3-2-16,0 2-4 0,0 1-5 0,-1 1-14 15,0-1-10-15,-1 3 9 0,2 3 2 0,-1 2 11 16,0 5 11-16,2 2-3 0,4-2 3 15,-2 3 2-15,4-2 2 0,3 4 0 0,6-4-2 16,0 0 3-16,6 0-3 0,1-3 4 0,5 0 0 16,1-3-2-16,2-2 1 0,3-1-3 0,1-3 0 15,2-4 2-15,-2-3 0 0,2-2-1 0,0-2 1 16,-1-4-2-16,-2-1 0 0,-3-4 5 0,-2-3-2 16,0-3 0-16,-1-3-1 0,-4-1-4 15,3-3 2-15,2-3 1 0,-6 1-3 0,3-1-5 16,-6 2 3-16,-1 3-1 0,0 2 3 0,-3 4 7 15,-3 6-6-15,-4 3-1 0,0 4-1 16,-2 6-7-16,-4 0-8 0,4 4-5 0,-3 5-4 16,1 1-5-16,5 5 14 0,-2 6 5 0,-2 2 4 15,-2 5 11-15,3 5-4 0,-6 2 4 0,1 1 2 16,-3 2-2-16,-2-4 0 0,1 4-1 16,0-3 0-16,0-3-3 0,-1-4 3 0,2-3-3 15,0-5 1-15,2-5 2 0,-1-2 1 0,0-3 0 16,2-2 4-16,0 0-3 0,2-2 5 0,4-2 2 15,7-3 0-15,-1 0-2 0,5-4-4 0,5 1-2 16,-2-3-1-16,-1-2 2 0,5 0-2 16,-2 0-2-16,4-3 1 0,0 3-4 0,2 0 2 15,-1 2 1-15,-2 1 0 0,-1 0 1 16,-2 3-2-16,-2 1-2 0,-2 1-2 0,-2 1 3 16,1 2-3-16,-6 0 1 0,-1 1-1 0,-3 2-5 15,0 1 1-15,-4 0-1 0,2 2 2 0,0 2 5 16,1 1-1-16,2 2 2 0,0 1 0 0,3 0 4 15,5 0 1-15,3 0 1 0,4-1-2 0,-1 2-4 16,9-3 2-16,2 2 1 0,6-2 1 16,7-1 2-16,8 2-1 0,0-4-2 0,7-1 0 15,2-5 2-15,4-2 2 0,1-3 0 0,1-3 1 16,-1-4-3-16,6-4 1 16,-3-6 1-16,-1-2 0 0,3-3-2 0,-8-2-1 0,1 0-2 15,-2-1-1-15,-14 1 6 0,-4 0 0 0,-13 2 2 16,-4 3-1-16,-7 2-3 0,-6 0 2 0,-5 3 1 0,-4 1 5 15,-1 3 1-15,-4 3-4 16,-3 2-2-16,-1 6-10 0,-1 1-13 0,0 2-22 16,0 2-5-16,0 3 5 0,-1 9 11 0,1 4 23 15,1 7 8-15,1 3 1 0,5 4-1 0,4 4-7 16,3 4-48-16,2 2-120 0,0 1-406 16,3 3-933-16</inkml:trace>
  <inkml:trace contextRef="#ctx0" brushRef="#br0" timeOffset="107458.0782">19446 9039 1 0,'1'-2'0'0,"-1"-2"0"15,2 1 0-15,-2-3 0 0,2 1 0 0,-2 2 56 16,0 0 212-16,1-2 5 0,-1-2 0 0,1 2-18 16,0 1-11-16,-1-1-19 0,0 1-24 0,2 0-8 15,-2 1-18-15,0 1-14 0,0-2-18 0,0 3-21 16,0 0-27-16,0 1-32 0,0 1-19 0,-2-1-24 16,2 1-17-16,0 0-6 0,0 2-7 15,0-2 3-15,-1 2 3 0,0 4 8 0,0 3 4 16,-3 5 6-16,3 5 7 0,-2 4 2 0,1 4 11 15,-1 5 0-15,1 5-2 0,-3 2 1 16,1 7-9-16,-1 6-4 0,-1 1-3 16,2 3-5-16,0 2 2 0,2 0-2 0,-1 0 0 0,1-5 2 15,-2-4-2-15,3-6 1 0,-3-4-2 0,-2-7 0 16,4-3-4-16,-1-6 2 16,-1-5 1-16,2-7 2 0,0-5 5 0,0-4 5 0,2-3 20 15,-1 0 19-15,1-2 5 0,-2-3-6 0,0-7-23 16,-2-9-23-16,-1-5-9 0,-2-6-1 0,-2-7 2 15,2-5 0-15,-4-5-3 0,0-6 0 0,0-1-4 16,1-6-2-16,3-4 6 16,-1-2-5-16,5-2-1 0,0 1-1 0,4-3-7 0,2-3 2 15,6 3 1-15,1 7 0 0,4 5 0 0,3 10-4 16,4 9-2-16,6 6-8 0,4 6 7 16,4 7-3-16,5 4 2 0,6 3 4 0,0 8-3 15,3 1 4-15,1 8 2 0,-7 3 1 0,-2 6-4 16,-1 5 5-16,-4 4-1 0,-2 6 0 0,-7 4 7 15,-3 6-2-15,-4 3 0 0,-5 2 1 0,-7 6-3 16,-2 3 3-16,-10 4 3 0,-4 0 1 0,-8-1 0 16,-1-1 0-16,-6-6-1 0,1-4-3 15,-3-6 3-15,2-5 1 0,0-4 1 0,2-5 1 16,2 1-4-16,0-8 3 0,7-3 3 0,-2-4 4 16,7-3 8-16,3-4 5 0,3-1 6 15,1-1-4-15,2-5-9 0,3-3-11 0,4-7-15 16,10-4-3-16,3-1-3 0,9-4 6 15,8-2 6-15,3 1 2 0,5 0 1 0,1 1-3 16,1 0-1-16,2 4-1 0,-3 0 5 0,-1 4 1 16,-6 2-1-16,-3 5-1 0,-6 3-5 0,-2 3 1 15,-3 1-2-15,-4 5 1 0,-4 1-1 0,-4 3-1 16,-4 4 2-16,0 1 0 0,-5 5 6 16,-1 2 1-16,-3 2 0 0,0 0 2 15,-4 5-5-15,0-1 4 0,-4 0 0 0,0 0 3 16,-4 3 1-16,0-3-3 0,0-1-1 15,-1-4-3-15,1-2 4 0,2-2-2 0,4-5 0 0,3-6 3 0,1-1-8 16,1-3 7-16,3-3 4 0,5 0 1 0,7-6 3 16,5-2-5-16,10-2-5 0,3-6-2 15,6-1 4-15,1 1-3 0,0-2 0 0,5 1 2 16,-1 0-10-16,2-1 4 0,-2 1 5 0,-4 1-1 16,-2 2 6-16,-3-1-4 0,-1 1-2 0,-5-1 0 15,-2 3 3-15,-2 0 0 0,-2-1-1 16,1 1 1-16,-5 0-2 0,0-3 3 0,-1 1 1 15,-1-1 3-15,-2-1 1 0,-5 1-3 0,-1 2 0 16,0-2-4-16,-2 2 5 16,-5 0 1-16,2 2-3 0,-3 4 3 0,-1 1-5 15,-1 1 6-15,-1 2 1 0,0 1 2 0,-2 2 0 0,2 2-6 0,-1 0-4 16,2 2-10-16,0 0 2 0,-1 6 0 16,0 2 1-16,1 9 5 0,0 5-3 15,0 5 6-15,4 8 0 0,2 4 3 0,2 4 4 16,4 3-6-16,-2 2-2 0,0 2-1 0,0 4 2 15,-4 3 2-15,-1 6 1 0,-5 2-1 0,0 4-3 16,-6-1 3-16,0-3-1 0,-3-2 2 0,0-9 0 16,-1-3-3-16,-2-8-2 0,0-4-4 0,-4-6 2 15,0-5-8-15,1-4-15 0,2-6-15 16,2-6-27-16,4-5-42 0,2-4-60 0,5-2-91 16,5-4-292-16,5-3-597 0,5-6 65 0</inkml:trace>
  <inkml:trace contextRef="#ctx0" brushRef="#br0" timeOffset="108162.7703">21608 9243 1818 0,'3'-10'333'0,"2"-1"-165"0,1-3-12 0,1 5-21 15,0 3-20-15,-1 2-26 0,3 0-35 0,0 3-26 16,3 0-12-16,5 3-7 0,4 1-1 15,2 1-1-15,5 4 0 0,2-1 0 0,2 2-5 16,2 0 3-16,4 1 1 0,0 0 2 0,-5-2 3 16,-1 0-4-16,-3 0 0 0,0-2-2 15,-6-2 1-15,1 1 1 0,-8-2-4 0,-4-1-1 0,-4-1-3 16,-2 1 2-16,-5-1 5 0,-2-1 1 16,-4 1 2-16,3 2-3 0,-5 1 2 0,-5 5 1 15,-4 1 9-15,-8 1-1 0,-1 3-4 0,-2-1-2 16,-2 1-10-16,6-1 2 0,1-1-1 15,5 1 0-15,4-2 0 0,6 0-3 0,2 1 0 16,3-1-1-16,6-1 7 0,0-1 5 0,6 0 5 16,9 1 4-16,5-3 0 0,12 1 2 15,6-2-2-15,13-2-1 0,4-2-4 0,6-1-4 16,1-2-3-16,3-1-2 0,-2-3 2 0,-3-2-3 16,-6-2 1-16,-5 0-3 0,-10-3-3 0,-3 2 8 15,-9-1 4-15,-11-1 9 0,-2 1 8 16,-9 0-2-16,-4 1-1 0,-4 0-6 15,-1 2-2-15,-2 2-8 0,-6-1-6 0,1 2-5 0,-8 1-6 16,1 2 4-16,-5 5 4 0,-2 1 3 16,1 2-1-16,0 2-3 0,6 2-3 0,4 3-2 15,5 0 5-15,5 1-1 0,7 1 2 0,4-1 3 16,8 2-3-16,3-4 5 0,8 1 0 0,3-3 0 16,5-1-3-16,3-4-1 0,4 0-1 0,4-4-2 15,2-2 2-15,-2-3-4 0,0-3 1 0,-4-3-1 16,3-3 2-16,-5-4 4 0,-2-3 3 0,0-4 2 15,-1-2-3-15,-1-5-1 0,-1-5 1 16,-4-3-1-16,-4-1 8 0,-3-1-5 16,-5-1 0-16,-7-2 0 0,-1 1-4 0,-8 2 10 0,1 2 2 15,-6 7 8-15,-1 7 4 0,-1 7 1 16,-1 5 1-16,1 4-3 0,-3 6-1 0,3 2-10 16,1 2-10-16,-1 2-6 0,0 5-6 15,-6 4 4-15,4 10 6 0,-4 5 2 0,3 9-2 16,-2 1 1-16,3 6-4 0,3-1 0 0,0 3 4 15,0 1-3-15,2 1-1 0,-1 7-2 0,4-1-8 16,-3 0-10-16,0-2-21 0,5-3-27 0,2-7-27 16,4-5-31-16,-1-7-42 0,4-8-72 0,-2-5-181 15,1-6-371-15,-4-5-494 0</inkml:trace>
  <inkml:trace contextRef="#ctx0" brushRef="#br0" timeOffset="108302.757">23625 9279 1309 0,'4'-12'705'0,"0"-5"-455"0,6-3-115 0,7 4-53 16,5 6-32-16,1-1-14 0,7 3-16 0,5 1-11 16,2 1-6-16,12 1-5 0,4 2-4 0,12 2-35 15,4 1-148-15,8 1-439 0,5 2-867 16</inkml:trace>
  <inkml:trace contextRef="#ctx0" brushRef="#br0" timeOffset="108704.897">25255 9626 1497 0,'-19'-16'191'0,"-3"-6"27"0,-4-6-7 16,16-3-33-16,10-1-19 0,8-5-32 16,10-4-26-16,6-2-14 0,10-1-6 0,11 1-8 15,11 0-7-15,9 1-5 0,11-1-5 0,11 3-6 16,1 2-4-16,5 3 0 0,-3 8-5 16,-6 3-4-16,-2 8-7 0,-8 4-8 0,-7 5-3 15,-10 3-5-15,-11 6-2 0,-6 2-4 0,-8 3-3 16,-8 4-4-16,-4 1-1 0,-9 4 4 0,-3-1-4 15,-8 5 0-15,-3 4 1 0,-6 1-1 16,-7 3 5-16,-6 2 1 0,-7 0 2 0,-3 1-4 16,-11 1 1-16,-3 1-2 0,-7 1-2 0,-1 0 3 15,-1 0-8-15,-2 0-13 0,4-3-20 16,5-4-27-16,7-1-32 0,9-5-37 0,12-5-57 16,6-4-122-16,10-2-274 0,5-4-501 0,10-3 136 15</inkml:trace>
  <inkml:trace contextRef="#ctx0" brushRef="#br0" timeOffset="110338.9533">26497 9293 464 0,'15'-4'201'0,"2"-1"-32"16,4-1-10-16,0 2 17 0,-4 0 20 0,2 1 1 16,-3 0-26-16,5-1-20 0,-2 2-15 15,1-1-19-15,1 0-20 0,2 0-20 0,-6 0-14 16,4 1-10-16,-4-2-1 0,-3 3 4 0,-2 0 1 15,-5 1 0-15,-5 0-10 0,0 0-14 16,-4 1-5-16,1 3 2 0,-4 2 9 0,-5 3 10 16,-6 5 1-16,-5 2-6 0,-4 3-8 0,-4 0-3 15,1 4-5-15,-2-1-6 0,4 1-5 0,2 4-6 16,5-1-7-16,9 1 3 0,8-2-1 16,8-2 0-16,9 0 9 0,11-2-3 0,8-4 3 15,9-1 0-15,6-5-4 0,7-3-2 0,3-2-2 16,-1-4-1-16,4-3-1 0,-2-5 2 0,1-1 0 15,-1-3-4-15,-3-4 5 0,-1-2-3 16,-5 2 0-16,-2-4 4 0,-6 0-7 0,-4 3 1 16,-2 1-1-16,-8 2 0 0,-8-1 4 0,-5 3 4 15,-6-2 7-15,-5 3-4 0,-2-2 4 0,-4 3 0 16,-2-3-4-16,-3 3 1 0,-3-1-8 16,-2-1-4-16,0 2-1 15,-6 1-1-15,1 0 2 0,-2 2 3 0,1 2 2 0,4-1-3 0,2 2 3 16,2 1-3-16,4 1 0 0,2 0-1 0,3 1-3 15,3 0 1-15,2 1-1 0,2 1 5 0,6-1 0 16,4-2 2-16,7 0 1 0,5-1-4 16,0-3 2-16,4-1-5 0,-1-4 1 0,0 1 3 15,-2-6-2-15,1-2 2 0,-1-3 0 0,-1-4-2 16,-2-3 0-16,-2-3 3 0,2-5-2 16,-3-3-3-16,3-5 3 0,-3-4-2 0,3-3 0 15,-7 1 3-15,0 0-3 0,-7 3-1 0,-1 0-1 16,-3 4 0-16,-1 6 1 0,-2 4 1 15,-1 5 2-15,-1 2-2 0,-2 5 2 0,1 2 3 16,-2 5 2-16,-1 2 6 0,0 3 2 0,0 2-2 16,0 2-1-16,0 1-6 0,0 4-5 0,-1 0-4 15,-3 3 0-15,-1 3-1 0,-4 7 3 0,-1 5 1 16,0 1 1-16,0 8 3 0,2 1-3 0,-2 6-2 16,-1 3-1-16,0 4 0 0,1 4 0 0,-1 1 3 15,0 3 0-15,1 3-4 0,-1 1 3 16,1-2 1-16,1-1 0 0,4-2 4 0,0 0-3 15,4-2-2-15,2 0-3 0,7-5 0 0,3-4-1 16,0-6 2-16,8-6 2 0,2-5-4 16,2-3 6-16,4-4-3 0,3-4 0 0,2-4 2 15,7-4-5-15,-2-1 1 0,3-5-3 0,3-3 3 16,-1-2-2-16,-4-3 3 0,0-2 1 0,-3-2-6 16,-5-2 7-16,0 1-4 0,-5-2 1 15,-2-2 2-15,-2 3-1 0,-5-1-1 0,-1-1-1 16,-5 2 2-16,-4 3-4 0,0 1 7 0,-5 4 1 15,-1-1-5-15,-1 2 4 0,-4 3-5 0,3-1 1 16,-4 2 1-16,0 3-3 0,-5 1-3 16,2 2-2-16,0 3 2 0,-2 1-1 0,1 2 5 15,1 4 2-15,-1 0-2 0,5 2 3 0,-1 1-2 16,5 2 0-16,1 0 4 0,1 2-3 16,5-5 0-16,3 3-2 0,2 0 2 0,4-2 1 15,5 1-2-15,5-3 4 0,3 0-8 0,5-4 2 16,3 1 1-16,4-4 0 0,2-1 2 0,0-1-3 15,1-2-1-15,-2-2 0 0,-3-4 1 0,0-1 2 16,-3-2 0-16,-4 0 2 0,0-3-5 0,-5 0 1 16,-2-3 1-16,-1 2 0 0,-5-3 2 15,0 3-2-15,0-1 2 0,-6 0-3 0,1 1 4 16,-3 4-2-16,-3-1 5 0,0 1 1 0,-4 1-5 16,2 1 8-16,-4 1-8 0,2 0 2 15,-2 1 2-15,-1 3-5 0,1 0 2 0,-2-2-3 16,1 2 1-16,-1 0-4 0,-1 0 3 0,0 2 0 15,-4-1-4-15,0 4 8 0,-3 0-3 0,-2 2 2 16,1-1 2-16,3 3-6 0,0-3 1 16,0-1-2-16,3 2 3 0,-1 0 1 0,1-1 2 15,3 0 0-15,-2 1-5 0,1 0 2 0,1 0 1 0,1 0 1 16,0 1 1-16,1 0-2 0,3 0-1 16,-2 2-1-16,4-4 4 0,-3 0 1 0,6 1-2 15,-1-3 3-15,2 1-7 0,4-1 2 16,1-2 2-16,3-1-1 0,2-1 4 0,7 1-3 15,-1-2-1-15,4-1-1 0,1-3 2 0,-1-2 3 16,3-2 0-16,1-1 0 0,4-3-3 0,0-3 1 16,2-4 1-16,2-1 0 0,1-5 2 15,0-1 0-15,6-8-2 0,-3-3 0 0,2-3 1 16,2-5-5-16,1 2 4 0,0-3-2 0,-2-1-2 16,-4 0 5-16,-1-5-1 0,-5 1-3 0,-2-2 6 15,0 2-4-15,-5 3-1 0,-1-1 4 16,-4 6-2-16,-7 4-4 0,-4 5 5 0,-2 5-2 15,-3 3 0-15,-5 4 7 0,2 4-4 0,-3 2 2 16,-2 6 4-16,-1 2 0 0,-2 4-4 0,0 3-3 16,0 1-4-16,0 1-16 0,-1 2 2 15,-2 2 0-15,-3 8-1 0,-4 7 15 0,-3 5-1 16,-2 7 3-16,-1 2 3 0,-1 6-7 0,-2 4 2 16,0 2-2-16,-2 2 2 0,-3 4-2 15,-5 2 4-15,4 4-4 0,-1 2-2 0,2-5 7 16,4-1-3-16,3-6 2 0,3-3 0 0,5-2-3 15,2-6 0-15,5-4-3 0,0-4 3 0,4-7-2 16,-1-3 0-16,1-7 5 0,3-3-7 0,-1-5 7 16,4-3 2-16,5-3-4 0,5-5 4 15,6-2-5-15,5-6-1 0,3-2 2 0,3-4 2 16,-1-3-3-16,3 0 2 0,-4-1-1 0,4-1-4 16,-2 1 9-16,-3 3-6 0,0 4 1 15,-4 3 2-15,-1 5-6 0,-6 2 2 0,-1 0 1 0,-7 3-1 16,4 1-2-16,-7 4-2 0,2 2-6 15,-2 3-2-15,0 0 2 0,1 6 2 0,-1 1-1 16,-2 5 7-16,2 3-1 0,-1 1-1 0,-4 4 5 16,4 2-1-16,-1 2 0 0,-3 3 3 15,4-2-2-15,0-1-1 0,1-3 4 0,0-2-1 16,0-6-6-16,2-2 3 0,-3-4-20 0,-2-1-17 16,-2-3-22-16,4-1-31 0,1-5-34 0,-1 1-67 15,3-4-148-15,-1-1-547 0,6-4-718 0</inkml:trace>
  <inkml:trace contextRef="#ctx0" brushRef="#br0" timeOffset="110507.8326">31006 8760 1534 0,'-3'-7'159'0,"3"-3"-25"0,3 0-25 15,-2 5-35-15,2 3-41 0,-2 1-73 0,1 3-38 16,5 0-8-16,0 7 13 0,5 4 38 15,0 5-57-15,4 1-197 0,-1 5-269 0,3 3-233 16</inkml:trace>
  <inkml:trace contextRef="#ctx0" brushRef="#br0" timeOffset="111014.4824">31337 9082 1 0,'0'-1'338'0,"-3"-3"-46"0,0 1-51 15,-4 1 21-15,-1 2 0 0,-2 2-14 16,-1 0-35-16,-3 1-39 0,-2 3-32 0,1 2-29 15,-3 1-22-15,2 0-19 0,2 1-21 0,2 0-12 16,1 2-15-16,1 1-7 0,1 2-5 0,1-1 2 16,1 1 2-16,5 0 6 0,2 0 12 15,2 1 3-15,7-2 13 0,2-2 2 0,7 1-1 16,1-3-3-16,5-1-11 0,5-2-7 0,1 0-6 16,1-5-2-16,5-1-3 0,-2-2-4 15,5-2-1-15,3-3-6 0,-1-1-1 0,0-3 6 0,-1-1 2 16,-5-4 4-16,1-1-1 0,-4 0-5 0,0-1-4 15,-3 3-2-15,-3-1 0 0,-5 3 1 16,-7 2 2-16,0 2-3 0,-3 1 3 0,-6 3 2 16,2 0 0-16,-5 2 0 0,-1 2-10 0,-1 0-12 15,0 1-12-15,0 2 0 0,-1 2 6 0,0 3 9 16,0 4 7-16,-1 5-3 16,-2-1 2-16,3 1 3 0,0-1-1 0,0 1 4 0,3-3-3 15,-1 0-1-15,4-2 1 0,-1 0 2 16,5 0 3-16,1-3 2 0,1-1 3 0,5-1-1 15,-2-3 5-15,4-1 2 0,0-2 0 0,4-2 1 16,1-2-9-16,4 1-4 0,0 0-6 0,3-1 2 16,5 1 1-16,0-4 3 0,2 2 0 15,3 0-4-15,1-1-1 0,1 1-1 0,2 0 1 16,1 1-1-16,0 1-1 0,6 1-3 0,1 0-1 0,-3 2 0 16,5 0 3-16,-5 1 2 0,-3 0 0 15,-2 2-4-15,-9-3 3 0,0 1 2 0,-5-1 16 16,-17-1 7-16,5 1-9 0,-6-1-2 15,4 1-19-15,-6 0-1 0,2 0-10 0,-3-1-25 16,2 3-54-16,-8-2-116 0,2 4-372 0,-7 0-1030 16</inkml:trace>
  <inkml:trace contextRef="#ctx0" brushRef="#br0" timeOffset="126194.643">1739 11697 1 0,'0'0'0'0,"0"1"0"0,0-1 0 0,2 1 0 15,-1 0 0-15,0 2 0 0,-1-1 0 0,1-1 0 16,3 2 0-16,-1-2 0 0,-2 1 0 0,3 0 0 16,-1-1 40-16,-1 4 98 0,-1-3-20 15,1 1-6-15,3-2-5 0,-1 1-3 0,3-1 17 16,-3 0 7-16,3 1 0 0,1-1-11 16,2 1-24-16,0-1-18 0,2 1-13 0,1-1-7 15,1 1-7-15,3 1-9 0,1-3 0 0,1 3 0 16,1-2 3-16,1 2 5 0,2-2-3 15,3-1-1-15,0 1-3 0,3 0-2 0,2 0-2 0,1-1-5 16,1 0-5-16,3 0-7 0,-1 0 1 16,0 0-2-16,-2-1 1 0,6 2 3 0,-4-1-5 15,2 0 0-15,3 2-1 0,1-2 1 0,0 0 0 16,-1 1 1-16,1-1-3 0,0 1-4 0,2 0 6 16,1 0-2-16,-2-1 3 0,2 1 2 15,0 1-4-15,3-1-1 0,0 0-2 0,1 1 1 16,-3-1 0-16,1 1-1 0,0-1-2 0,2 0-2 15,-1 0 2-15,2 0-2 0,0 0 3 0,3 1 2 16,-1-1-3-16,1-1-2 0,-1 1-1 16,2-1 2-16,4 0-1 0,-3 2 2 0,3-2-2 15,1 0-5-15,-2-2 4 0,-2 2 0 16,4 0-2-16,-5 0 6 0,5-1-6 0,-4 1-1 16,1 0 0-16,-1 1-1 0,0 1 3 0,2-2 0 15,0 0-1-15,2 0-4 0,-1 0 4 0,-3 0-2 16,2 0 2-16,1 0 2 0,-1 0-2 0,-1 0-1 15,2 0 1-15,-1 0 0 0,3 0 0 0,-2 0 1 16,0 0-2-16,4 0-7 0,-1 0 8 16,1-2-2-16,0 1 2 0,-1 0 6 0,1-2-6 15,-1 2 1-15,1 0 1 0,-2-1 0 0,-2-1-1 16,4 0 0-16,-2-1-3 0,3 1-4 0,-1 0 4 16,3 0-1-16,-3-1 2 0,0 2 2 15,-1-2-5-15,1 1-1 0,0 0 1 0,0 0 0 16,1 2 0-16,-1-2 2 0,3 0-3 0,0 0-4 15,4 1 4-15,-3 1 0 0,4-2 2 16,0 0 4-16,0 1-5 0,-1-1-2 0,2 0 1 16,1 1 1-16,0-2-1 0,5 2 3 0,-3-3-4 15,3 3-2-15,2 0 4 0,0-1-1 0,-3 1 1 16,3-2 5-16,-2 2-4 0,5-1-2 16,-2 1 3-16,5-1-2 0,4 1 0 0,-2 0 1 15,3 0-2-15,1-1-3 0,-1 1 3 0,3 1-1 16,-2-2 1-16,-1 0 4 0,6 0-5 0,0-2 2 15,4 4 1-15,0 0-1 0,-3-3 0 0,3 2 2 16,-2-2-4-16,2 2-2 0,2 0 3 0,1-1 0 16,1 1 2-16,3 1-4 0,-4 0 1 15,2-1 0-15,-2 1 0 0,3 0 6 0,-1 0-5 16,3 0 2-16,-2 0-3 0,1 1-2 16,-1-2 3-16,-2 1-1 0,3 1 2 0,1-1 2 15,-1 0-4-15,4 1 2 0,-2-2-2 0,0 1-1 16,-2 0 2-16,3-1-3 0,0-2 2 0,3 2-2 15,1-2 3-15,-3 2-1 0,3 0 2 0,-1-1 2 16,-1 1-3-16,4-2 1 0,0 2-1 16,0-1 3-16,0-1-2 0,-1 2 1 0,1-2-2 15,1 1-2-15,0 1 4 0,4-2 0 0,-3 2 3 16,-3-3 1-16,1 0-1 0,-1 3 1 16,4-2 4-16,-4 1 4 0,5-1 4 0,-4-2-1 15,3 2-1-15,-3-1-3 0,4 0 1 0,-2 1-1 0,5-1 0 16,-1 1-1-16,-1-1-4 0,0 1-3 15,2-1 0-15,2 0 2 0,0 1-1 16,3-1 0-16,-3 0-3 0,-1 1-4 0,1-1 5 16,3 0 1-16,-2 2 0 0,5-3 0 0,-5 3-3 15,-2-1-1-15,5-1 0 0,-3 3 1 0,4-2 1 16,-2 2-2-16,-1-1 0 0,-3 0-2 0,-2 1 3 16,2-2 2-16,0-1 2 0,-1 1-1 15,-2-1 0-15,0 0 1 0,-1-2 1 0,3 1 4 16,4 0 0-16,1 1-2 0,1-2 1 0,-2 0-5 15,1 1 3-15,0 0 0 0,5 0-1 0,-3 0-1 16,-2 2-2-16,2-2-1 0,-1 1 0 16,4 0-2-16,0 0 3 0,3 0-5 0,-4 2 1 15,2 0 2-15,0-2-1 0,2 0 3 0,3 3 1 16,-3-1 0-16,0-1-1 0,3 1 3 0,-4 1-2 16,4-2 1-16,-2 3 0 0,-3-1-1 15,4 0 1-15,0 2-1 0,3-2 3 0,1 2 0 16,3-1 0-16,-4 0 1 0,2 0-3 0,3 1 2 0,0 0 0 15,5 1 3-15,-6-1-2 0,3 1 0 16,-2-1 1-16,2 1-1 0,0-1 1 0,-3 0 2 16,-1 2-2-16,-1-1 0 0,3-1-1 0,-2 1-4 15,1 1-1-15,-4-2 2 0,1 0-2 16,-1 1 3-16,6-1-1 0,2 3 1 16,-2-2 0-16,5-1 1 0,3 3 0 0,2-1-4 0,2 2-1 15,0 0 1-15,1 3-3 0,1 2 3 0,-1-3-6 16,3 1-1-16,-5 1-2 0,0-3-2 15,1 1 7-15,0-1-3 0,-1 3 1 0,2-1 0 16,-6 3 0-16,1 0 3 0,-3 0 1 0,-4 2 2 16,-2-5-2-16,-1 2-1 0,-2 0-1 15,-5 0 0-15,3 2 0 0,-9-4 2 0,-1 3 0 16,-4-2-1-16,-2 1 1 0,-2-1-3 0,-5 0 1 16,-4-1 4-16,-4-3-2 0,-6-3 1 15,-4 2 0-15,-4-2-2 0,-5-1 3 0,-8 0 2 16,-8-1-1-16,-5-2 1 0,-6 2-2 0,-7-3 0 15,-10 0 1-15,-4-1 1 0,-6-2 1 0,-7 1 2 16,-6-1 0-16,-5 1 1 0,-4-3 4 0,-4 3-1 16,-1 0-2-16,-4-1-6 0,-2 2-6 15,-2 2-6-15,-2 2-16 0,-2-2-22 0,-2 2-42 0,-4 0-66 16,-5 2-140-16,-9 3-622 0,-5-1-788 16</inkml:trace>
  <inkml:trace contextRef="#ctx0" brushRef="#br0" timeOffset="129885.2605">1299 11807 1 0,'-2'-11'0'0,"1"-6"172"0,1-5 140 16,0 2-39-16,1 0-35 0,1 0-20 0,0-4-31 15,-1 2-29-15,1-4-25 0,-1-2-20 16,1 0-13-16,4-4-7 0,-3-2-9 0,-1-1-3 16,2-3-6-16,-2 1-7 0,-1-2-5 0,0 1-5 15,0-3-8-15,3 1-1 16,-2-2-6-16,0 0-3 0,-1-3-4 0,5 0-9 15,-3 1-6-15,-1-4-7 0,3 3-1 16,-1-3 0-16,0 0-1 0,0-4-1 0,-1 0-3 0,4-4 2 0,-4 0 0 16,-1-1 1-16,3-2-2 0,-3 2-3 15,0-3-1-15,3 1-1 0,-2-3 0 0,-2 3 1 16,1-2-3-16,-2 1 0 0,4-1-6 0,-3-3 4 0,0 0 3 16,-1-4 0-16,1 0 4 15,-1 1-6-15,0 1 0 0,1 2 1 0,-1-2-1 0,0 1 2 16,0 0-2-16,-1 3 0 0,2-3-4 15,-1 0 3-15,1-1 2 0,0-1 2 0,1 0 0 16,0 1-2-16,0 2-2 0,0 0-3 0,-1-2 2 16,4 5 1-16,-3-1 0 0,0 1 0 0,0 1 0 15,5-4-1-15,-4-1 2 0,3 0 0 16,-4 1-2-16,4 0 2 0,-2 2 1 0,-2 0-1 16,4 1 2-16,-4 1-1 0,-1 1-2 0,0 2 0 15,2 1 2-15,-1-1-2 0,-2-1 0 0,1 1 1 16,0-2-5-16,1 3 4 0,0-2 0 15,2 4-1-15,-2 2 4 0,-1-1-2 0,0 3-1 16,1-3 0-16,5 5 2 0,-5-1-1 0,2 2 0 16,0 1 0-16,-3-1-4 0,5 0 3 0,-3-2-1 15,0 2 0-15,5 0 3 0,-6 2-2 16,3 1 1-16,-1 2-1 0,0-1 2 0,1 3 0 16,-2 2 1-16,4-1-2 0,-4 4-3 0,4-2 1 15,-4 2 0-15,3 1 0 0,-3 3 2 0,2 0 0 16,-1 1-1-16,-3 2 2 0,3 1-1 15,-1 0 0-15,-1 1-2 0,-1 0 1 0,1 0-2 16,3 2 1-16,-2 1 1 0,1 1-1 16,1 2 2-16,-3 1-2 0,3 1 0 0,-3-1 1 0,0 0 0 15,4 1 0-15,-4 1 2 0,0 1-1 16,0-1 0-16,2 1-1 0,1 0 0 16,-3 1 0-16,2 2 0 0,-2 1 0 0,-1 1-2 0,0 0 1 15,1 2-1-15,2-1-1 0,-3 2 3 0,1 0 1 16,-1-2-2-16,0 3 1 0,0 1 0 15,3 0-4-15,-2 2 4 0,-2 1-1 0,0 0-2 16,0 1 0-16,1 0-1 0,-1 2-3 0,0-1-2 16,0 2-4-16,0-1-6 0,0 0-7 0,0 0-2 15,1 0-8-15,-1 1-5 0,0-1-10 16,0 0 8-16,1 1 12 0,0 0 14 0,5 0 17 16,-2 2 1-16,3-1 0 0,-2 2-2 0,2-2 2 15,0 0-1-15,-2 1 0 0,3 1 1 16,2-2 5-16,-2 1-1 0,1 0 1 0,1 0-1 0,4 0-4 15,-3-1-1-15,5 3 2 0,-3-1-1 16,5-1 0-16,-2-1 0 0,2 2-2 0,2-1 2 16,0 0 1-16,1 2 0 0,1-2 0 0,2 0 0 15,0-1 2-15,4 0 0 0,-5 1 1 16,6 0-3-16,0 0 0 0,4 1-1 0,2-1 0 0,1-1 1 16,1 0 1-16,-1 0-1 0,4-1 0 15,0-1 3-15,0 2-4 0,5-1 0 0,-1-1 0 16,0 0-3-16,5 0 1 0,-2-1 0 0,2-1 1 15,0 1 1-15,1 0 0 0,1 0 0 16,5-1 0-16,0 0 2 0,2 1-2 0,-1-2 1 16,-1 0 0-16,3 0-2 0,-2 1-3 0,1 0 1 15,3-1 0-15,0 1 0 0,0-2 4 16,-2 1 0-16,5-2 0 0,-2 1-1 0,3 1 0 0,1-1 1 16,1 1-1-16,0-2-1 0,3-2 0 15,2 2 0-15,1 1-1 0,1 0 1 0,0-1 0 16,0 0 0-16,1 2 0 0,1-2 0 15,-1 1 1-15,1 0 0 0,-4 1-1 0,0-2-1 0,4 2 1 16,-2-2-1-16,-1 1 1 0,3 1 1 16,-1-1-1-16,2 0 1 0,-1 0 0 0,0 0 1 15,-1 0 0-15,1 0 3 0,2 1-2 0,0-1 0 16,1 1-2-16,1-1 0 0,4 1-2 16,0-1 1-16,0 1 1 0,2-1-1 0,-1-2 0 15,-2 2 0-15,4 0 0 0,-3 0 0 0,5-1 2 16,-3-1-4-16,3 1 2 0,-4 0 0 0,2 1 1 15,-3-1 1-15,3-2 0 0,-3 2 0 0,0 2-2 16,4-2 0-16,-2 1 0 0,2-1 2 16,-1 2 0-16,-2-2-2 0,0 1 0 0,3 0-2 15,-4-2 0-15,5 3 2 0,2-1-1 0,0 0 1 16,2 0 0-16,-1-2 1 0,0 1 1 16,0 0 0-16,-1 0 1 0,6 0-4 0,-1-1 1 15,1 2 0-15,-1-1-1 0,3 0 0 0,-5 2 1 16,3-3 0-16,-3 2-1 0,1 0 2 15,2 1-2-15,-2-1 2 0,4 0-1 0,-4 1-2 16,0-2 2-16,-1 1-2 0,-1 0 1 0,4 1 1 16,-1 1 0-16,-1-1 0 0,6-2 0 0,-4 0 0 15,-2 2 0-15,2-1-2 0,-3-1 3 16,3-2-2-16,0 2 1 0,5-2 3 0,-1 1-3 16,-3-1 0-16,0 3 2 0,2-1-1 0,-2-2 0 0,3-1 3 15,0 1-3-15,4-1 1 0,-3-1-1 16,-2 1-2-16,3 0 2 0,-5 0-1 0,7 1 1 15,-2 1 0-15,6-3 1 0,0 2-1 0,-2 0-1 16,3-2 2-16,-2 2 0 0,3 0-2 16,-1 0 2-16,6-2 0 0,-1 2-4 0,-1 0 2 15,2-1 0-15,-1 2-1 0,0 1 2 0,4-1-1 16,2-2-1-16,-1 2 3 0,-3 0-1 0,3 1-1 16,-1 0 2-16,2-1-3 0,1 1 3 15,0 0 4-15,-1-2-2 0,-3 2-1 0,4-2 2 16,0 0-4-16,4-2 0 0,-2 1 2 0,0-2-2 15,-2 2-1-15,1-1 1 0,4-2 0 0,-2 2 1 16,3-3 0-16,-1 5 0 0,0-2 0 16,2 0 1-16,1 1 1 0,2 0 2 0,1-3-4 15,2 3-1-15,-3 1-1 0,3-3 1 0,1 2 0 16,4 0 1-16,2 0 0 0,-3 0-3 0,2 0 2 16,2 0 1-16,0 1 0 0,1-2-4 15,-4 2 1-15,-1 0-1 0,1 1 1 0,3-1 4 16,1 3-2-16,3-1 0 0,-3 1 0 0,6-1-2 15,-1 0 3-15,3 1 0 0,0 2 1 0,1-2 0 16,-1 1 0-16,1 0 1 0,0 1-5 0,0-2 2 16,-2 3-4-16,1-1 1 15,0 1 3-15,1 0 2 0,0 1 2 0,-3-2-1 0,3 2 1 16,-2-1-3-16,2 1 2 0,0 0 0 0,-2 1 0 16,3 1 1-16,0-1 0 0,3 0 1 15,0 0 2-15,-3 0-1 0,7 3 0 0,1-3 1 16,1 1-4-16,-1-1-2 0,2 1 3 0,-1-1-5 15,4 1 2-15,0 1 0 0,-5 0-3 0,1-1 0 16,0 0 1-16,-1 1 0 0,0 0-1 0,-3 0 1 16,-1-2 1-16,3 1 0 15,-2-1 2-15,-1 2-2 0,0-2 3 0,-1 2 3 0,1-1 2 16,-1-1-2-16,-2 1 3 0,-3 1-3 0,0 1 0 16,0-1 4-16,-1 0-8 0,-3 0 1 0,-1-2 2 15,-5 1-3-15,1 0 6 0,0 1 0 0,-2 0-2 16,0 0-1-16,-1-1 0 0,3 0-1 15,1 2-3-15,-1-1 1 0,-3 1-1 0,1 2 0 16,1 0 3-16,0 0 1 0,-4 0-3 0,-1 1 2 16,-11-1-3-16,2 0-1 0,-4-1 1 15,-2 1 0-15,-3-3 1 0,-8 1 1 0,-4 2-2 16,-5-1-1-16,1 1-2 0,2-1-1 0,-8-1-1 16,1 0 2-16,-8-1-3 0,-8 0 3 15,-4 3-1-15,-4-1 0 0,-3 1-2 0,-1 0 1 16,-4 0-2-16,6 3 0 0,-4-2 6 0,-1 4-4 15,-2 0-1-15,-4-1 0 0,-4 2 11 0,-31-5 2 16,4 2-2-16,-5 0 3 0,6 3-20 16,-4-2 3-16,3 4 0 0,-3-1 0 0,2 2 6 15,-4-2-4-15,-1 3 0 0,-3-1 0 0,-3 1-2 16,-2 0 2-16,-1 2 0 0,-1-2 2 0,-1 2-1 16,-1 1 2-16,0 1 0 0,-2-1-1 0,0-2 7 15,2 4-6-15,0-2 1 0,0 2 1 16,-2 2-4-16,1-1 3 0,0 3 1 0,2-2 0 15,1 4-2-15,2 0 2 0,-3 1 1 16,2 2-2-16,0 1 3 0,3 0-2 0,0 4-4 0,-1-2 1 16,-1 2-1-16,-4 0 0 0,3 1 3 15,-3 1-2-15,5 1 2 0,-7-2-1 0,-3 5 0 16,-1-6-2-16,2 3 0 0,-2-2 2 0,-1 2-1 16,-3 0 3-16,-2 0-3 0,0-1 3 0,3 1 1 15,-1 1-1-15,-1 1 5 0,-2-2-6 0,-4 4-1 16,3 1 2-16,1-3-7 0,1 3 8 15,-4 1 0-15,0 0 2 0,-4 3-1 0,3-3-1 16,0 3 1-16,0-2 2 0,-2 2 4 0,-3-1-5 16,0 2 1-16,2-3-2 0,-1 2-5 15,-1 0 5-15,0-1 0 0,-2 3 1 16,0 2 1-16,1-3-2 0,-1 2 0 0,0 1 1 0,0-2 0 16,-2 2 0-16,1-2 0 0,-2 0-1 15,3 1 1-15,-1 0 1 0,-1-2 2 0,3 2 1 16,-3-2 0-16,3 0 1 0,-2 2 0 0,1 1-2 0,0 0 1 15,-1 1-3-15,2 0-2 0,-2 1-1 16,3 1-1-16,0-1 2 0,-1-1 1 16,1 0 1-16,0 0-2 0,-3 1 2 0,3-2 0 0,-2-1 3 15,1 0 4-15,0 1-5 0,-2 0-3 16,-3-1-3-16,4 3 0 0,0-3 5 16,-3 3 1-16,1 0 2 0,-1-1-4 0,-12 47 1 0,0-16 1 15,6-13 0-15,7-14-15 0,0-6-3 0,1 1-2 16,-2-1 0-16,-1 3 19 0,0-2-2 15,2 2 5-15,2 0 1 0,-1 3-5 0,-2-1 6 16,4 0-3-16,2-1-3 0,-1-1 6 0,2-3-7 16,0 0 1-16,1 0 0 0,-2 0-3 0,2-3 2 15,1 2 1-15,-2-4 1 0,-1 2-3 16,-3-2-2-16,2-1 1 0,-1-3 1 0,1 0 2 16,2 1-2-16,-2-3 0 0,0-1-2 0,-2-2 1 15,2-4 1-15,0-3 2 0,0 0-1 0,1-2-2 16,-3-1 1-16,3-2 1 0,0 1 0 15,-2-2 4-15,4 0-4 0,1-3-1 0,0 1-1 16,-1-3 0-16,2 1 3 0,1 0-2 0,-3-1-4 16,2-3-4-16,0 2-2 0,0 0 5 0,0 0 3 15,2 1 3-15,0-1 1 0,0 1-4 16,1 0-1-16,-4 0 1 0,3-1 3 0,1 2-2 16,-4-3 0-16,4 0-1 0,-4 0-4 0,2-3 6 15,-2 0 3-15,2-2 0 0,-1 0 0 16,-2-1-2-16,2 0-2 0,-1-2 1 0,-1-1 6 0,-2 2-3 15,3-1 2-15,-4 0-2 0,-2 4-6 16,-1-3 8-16,1 2 3 0,-7-1 1 16,2 0 5-16,-6 1-6 0,-1-3-1 0,-6 1 2 0,-2-2 1 15,-4-1-1-15,-1-1 2 0,-7 0-4 16,0-3-6-16,-8 0 7 0,-5-1-1 0,-4-2-1 16,-2 1 2-16,-6-2-5 0,0-2 0 0,1 1-1 15,-3 0 5-15,3 1-5 0,-1 1-1 0,0-1-4 16,3 4-8-16,-1 0 7 0,6 2 3 15,5 3-1-15,1 2-6 0,3 6-33 0,2 1-57 16,5 5-110-16,1 5-414 0,4 3-1002 0</inkml:trace>
  <inkml:trace contextRef="#ctx0" brushRef="#br0" timeOffset="130806.2231">18056 11399 1 0,'-1'-5'0'0,"-1"-2"0"0,2-4 0 15,0 5 428-15,0 0 31 0,3-1-44 16,1 3-60-16,0 0-65 0,-1 1-62 0,2-2-29 16,-3-1-30-16,3 2-22 0,-3 2-23 0,-1 1-31 15,0 2-29-15,-1-1-24 0,0 2-25 0,-1 0-15 16,1 0-6-16,0 3-3 0,1 1 5 15,-1 4 5-15,3 5 9 0,0 8 4 0,-1 2 4 16,1 4 3-16,-3 4 1 0,2 0 4 16,-2 2 2-16,-2 6 0 0,0 4-1 0,-3 2-6 15,1 3-3-15,0 3-5 0,-1 3 0 0,4-3-3 16,2 2-1-16,1-3-2 0,4-4-5 0,-1-3 3 16,2 1-1-16,1-3 2 0,-1-3 5 0,0-3-6 15,4-4-1-15,-3-3 0 0,1-1-1 16,0-3 2-16,2-1 1 0,-3-4-1 0,-2-1-5 0,1-3 6 15,-1-2-1-15,-2 0 2 0,-1-2 5 16,0-3-7-16,-1-2 0 0,-2-2-3 0,0 1 2 16,0-2-2-16,-1-1-2 0,0 0-9 0,-1 0-21 15,-1-1-22-15,3-1-39 0,-2-4-55 16,1-2-142-16,-1-3-550 0,-1-4-778 0</inkml:trace>
  <inkml:trace contextRef="#ctx0" brushRef="#br0" timeOffset="131112.9913">18654 11570 1898 0,'1'-14'329'0,"0"-1"-18"0,2-3-82 16,-1 6-45-16,-1 9-37 0,1-2-31 16,-2 3-36-16,0 3-28 0,0-1-23 0,0 1-25 15,0 3-10-15,1 0-2 0,0 4 6 0,4 9 5 16,-2 4 5-16,3 7-2 0,-3 4-4 0,1 5 1 15,0 2 1-15,-2 4 3 0,1 1 3 16,-2 2-5-16,-1 3-1 0,-1-1-2 16,1 3 3-16,-1-3 0 0,-1 0 2 0,2-4-2 0,-2 1-2 15,0-6 3-15,-1 0 0 0,0-3 3 0,0-2 1 16,-2-3-4-16,2 1-3 0,0-1-5 16,-2 0-2-16,1-3-7 0,-1-2-13 0,0 0-20 15,-3-3-19-15,1-1-23 0,-2-4-34 16,1-1-42-16,-3-2-108 0,-3-1-191 0,-6 1-342 15,-1-4-628-15</inkml:trace>
  <inkml:trace contextRef="#ctx0" brushRef="#br0" timeOffset="131406.3326">17737 12635 570 0,'-19'-7'753'16,"-4"-5"-301"-16,-5 1-112 0,8 3-84 0,10 2-27 15,5 2-29-15,-1 3-51 0,6 0-44 0,0 1-34 0,3 0-33 16,1 0-13-16,2 1 3 0,7 0 8 16,9 2 6-16,7 1 5 0,7 5-4 0,11-1-8 15,3 3-4-15,4 2-9 0,0 2-4 0,1-1-4 16,-3 2-6-16,-2-2-4 0,-4 3-1 16,-1 0 1-16,-6 1-2 0,-2-2 1 15,-2 2-1-15,-2-4-4 0,0 1 1 0,-4-3-10 16,3-3-14-16,-1 1-27 0,-1-2-31 0,1-2-38 0,4-3-67 15,-2-2-125-15,1-4-323 0,2-4-808 16</inkml:trace>
  <inkml:trace contextRef="#ctx0" brushRef="#br0" timeOffset="131597.8261">19032 12375 1244 0,'2'-13'805'0,"-1"-2"-377"0,1-4-161 16,1 1-60-16,-1 7-40 0,1-3-28 15,-1 5-24-15,1 2-24 0,-3 0-11 0,0 4-18 0,0 1-20 16,0 2-16-16,0 2-13 0,-3-1-10 0,3 1-7 16,-1 3 2-16,-1 5 0 0,-2 5 0 15,-2 5 6-15,-2 8-3 0,-3 3 4 0,-3 4 0 16,-2 3-2-16,-5 3 3 0,-5 1-2 0,-4 2 3 16,-3 0-4-16,0 0 0 15,-2-2 0-15,4-1-10 0,-1 0-17 0,5 1-47 0,0 0-86 16,1 5-300-16,3-2-1270 0</inkml:trace>
  <inkml:trace contextRef="#ctx0" brushRef="#br0" timeOffset="139833.7363">16844 14030 1842 0,'2'-9'156'0,"1"-3"17"0,1 0-6 0,2 5-34 16,0 3-10-16,3 4-36 0,-1 1-21 0,0 5-13 15,-1 4-4-15,1 6 6 0,0 8 1 0,-1 4 4 16,2 7-3-16,-2 6-10 0,0 7-9 16,-3 5-13-16,0 5-5 0,-2 5-9 0,0 4 2 15,-1-1-1-15,-2 1-4 0,1-5 7 0,-3-4-9 16,0-6 2-16,-1-4-1 0,2-3-5 0,-4-8 2 15,1-6-2-15,-1-5 3 0,-2-6 3 16,3-3 2-16,-2-7 3 0,5-3 1 0,0-2 10 16,-1-4 10-16,0-2 8 0,2-2 2 0,-6-2-10 15,1-6-13-15,-3-5-10 0,0-5-3 16,-2-6-10-16,-1-4 6 0,1-4-2 0,0-5-4 16,-4-4 8-16,4-5-10 0,1-4 4 0,1-8-1 15,1-4-3-15,1-8 1 0,1-3 0 0,3-1 1 16,-1 0-1-16,2 0 4 0,2 6-1 0,2 4-2 15,2 4 5-15,0 4-6 0,6 2 3 16,6 4-1-16,2 0-1 0,7 4-2 0,6 3-2 16,9 7 1-16,2 6 0 0,6 3 3 0,2 6 0 15,2 7-2-15,-2 7 5 0,-3 6-5 0,-2 6 1 16,-2 8-2-16,-3 5-2 0,-3 9 1 16,-5 9 0-16,-6 3 5 0,-3 9-3 0,-8 4 5 0,-4 3 0 15,-5 1 1-15,-10 3 3 0,-4-2-5 16,-11 1 2-16,-3 2-1 0,-7-4 0 0,-2-4-3 15,-3-4-1-15,1-6 2 0,1-7-1 16,0-3 4-16,2-5-1 0,2-5-2 0,0-3 7 16,6-6-4-16,1-4 5 0,8-4 4 0,5-2 0 15,4-7-1-15,4-3-5 0,4-8-6 0,7-4-6 16,8-7 4-16,6-3-1 0,7 0-1 16,3-1 8-16,5 2-7 0,7 2 3 0,2 2 1 15,-1 2-2-15,3 2 1 0,-1 3 0 0,0 5 1 16,2 3-4-16,-3 4 6 0,-1 6-2 0,-3 2-1 15,-1 5 3-15,-4 5-8 0,-2 4 4 16,1 4 0-16,-7 1 0 0,-5 5 2 0,-1 1-3 16,-2 2 1-16,-3 2-2 0,-5 3 1 0,0-1 2 15,-5 6-2-15,-5-3 5 0,-4 3-2 16,-6 1 0-16,-2-4-1 0,-4-1-3 0,-7-5 1 16,3-5-1-16,-6-5 5 0,0-2-1 0,-2-6 2 15,-2 0 0-15,0-5-1 0,1-4 3 0,0-1-2 16,3-4 1-16,2-3 1 0,2-3-4 0,6-2 2 15,-1-4-2-15,4-2 0 0,5 0-3 0,2 0 0 16,6 0-3-16,5 0-4 0,2-1 4 0,6 2-4 16,5-1 3-16,4-1 0 0,3 5-1 15,9-5 5-15,1 2-1 0,5 1 4 0,2-2-2 16,3 2 1-16,-3 1-2 0,2 0 0 0,-1 1 5 16,0 1-4-16,-1-1 3 0,0 3-1 15,-1 0-3-15,-1-1 3 0,1 0-2 16,-2 0 2-16,1 0-1 0,-5-2 4 0,-3 2 0 0,-2-1-2 15,-3 0 9-15,-4-1-6 0,-2 1 4 16,-7-2 3-16,-5 1 0 0,-4-1 2 0,-3-2 0 16,-3 2 3-16,-4 1-8 0,-2-1 5 0,-3 1-4 15,-1-1-4-15,-4 3 5 0,-2 0-6 0,-3 1 0 16,-1 0-1-16,-3 2-2 0,-1 4 0 0,1-1-1 16,4 4 2-16,1 3-6 0,2 2 3 15,2 4-1-15,0 2-1 0,1 5 6 0,2 3-3 16,1 4 2-16,3 5-1 0,2 6 1 0,4 1 0 15,4 8-1-15,3 3 4 0,4 3-2 16,1 5 0-16,3 3 1 0,2 4-2 0,-1 1 2 16,0 3 2-16,-4 4-1 0,-2 0 0 0,-3 0-3 15,-4-3 0-15,0-4-1 0,-1 0-1 16,-1-6-4-16,0-3-11 0,-2-5-9 0,1-6-17 16,-3-6-16-16,-1-4-24 0,-1-5-50 0,-3-5-79 15,1-3-172-15,-2-5-412 0,1-5-752 0</inkml:trace>
  <inkml:trace contextRef="#ctx0" brushRef="#br0" timeOffset="141193.7171">19463 14184 102 0,'1'-4'509'0,"1"0"-64"0,-2-3-106 0,1 3-33 16,-1-1-42-16,0 2-53 0,0 0-49 0,0 2-47 15,-1 1-33-15,-1 1-35 0,1 0-21 16,1 1-19-16,-1-1-6 0,-2 2 2 0,0 2 8 15,-4 3 6-15,-1 1 5 0,2 0 0 0,-3 2-7 16,4 0-2-16,-1 1-4 0,4-2-1 16,0-1 2-16,1-1 2 0,1-1 0 0,1-1 1 15,0-1 8-15,2-2 7 0,1 0 14 0,1-3 16 16,0 0-3-16,4-1-1 0,2-2-10 0,1-2-15 16,3-3-1-16,-2 0-5 0,2-3-2 0,-1 0-4 15,-2-4 1-15,1 1 0 0,-3-1 0 16,1-3 5-16,-5 3-5 0,3-4-2 0,-7 1-3 15,0 0 1-15,-2 2-2 0,-3 2 1 0,1 1-3 16,-6 5-6-16,1 1 0 0,-3 1-7 16,-4 4 0-16,-1 0 2 0,-7 5-2 0,-4 3 3 15,-7 3 0-15,-3 4 1 0,0 1 2 0,0 4 1 16,3 1-2-16,6-1-6 0,6 4 1 0,10 1-2 16,0 2 2-16,9 4 8 0,6 3-8 0,5 2-1 15,9-1-1-15,14-1-3 0,11 1 0 16,12-6-3-16,11-3-9 0,6-4-10 0,8-8-3 15,-2 0-4-15,-2-6 4 0,-4-3 8 0,-2-3 4 16,-4-2 6-16,0-5 6 0,-5-4 0 0,-3-1 6 16,-6-3 4-16,-2-1-1 0,-7 0 0 15,-4-1 6-15,-5-2-2 0,-7 2 8 0,-6-3 6 16,-6 0-1-16,-7 0 4 0,-1 1 2 0,-6 3-3 16,-2 1 0-16,-7 5 0 0,-1 1-4 15,-3 1-7-15,-4 2 0 0,-10 5-4 0,-6 2 3 0,-9 4 8 16,-5 4-5-16,-1 2 1 0,0 3-1 15,4 4-5-15,4-1 0 0,9 1-4 0,11 4-4 16,9 0-5-16,10 2 4 0,9 2 0 16,11-1 4-16,11-1 9 0,12-2-8 0,10-3 2 15,11-2-3-15,5-6-5 0,2-1 1 16,2-6-2-16,-3-4-1 0,1-4-5 0,-4-3 1 0,0-6-1 16,-5-3 2-16,-2-7 7 0,-5-1 0 0,1-4 4 15,-3-6 0-15,-3-5 1 0,-1-5 3 16,-5-4 4-16,-3-3-1 0,-7 0-4 0,-7-4 6 15,-6 0-3-15,-2 0 5 0,-9 2 11 0,-3 3-5 16,-6 1 5-16,-7 1 2 0,-1 3 0 0,-4 6 10 16,-4 5 4-16,4 7 1 0,-3 9-8 15,4 3-2-15,3 8-8 0,0 2-9 0,4 5-1 16,-1 2-14-16,0 6-4 0,-1 6 1 0,-2 6 2 16,-4 9 4-16,3 8 1 0,2 2-3 15,2 5-5-15,2 3 6 0,1 0-2 16,2 2 3-16,1 3 7 0,0 2-9 0,3-1 0 0,-2 3-2 15,4-3-1-15,-1-1 2 0,3-3-2 0,-1-1-9 0,2-6-13 16,3-1-14-16,0-6-19 0,2-1-18 16,-3-8-13-16,4-5-17 0,-3-7-15 15,-3-6-20-15,2-2-24 0,-3-5-41 0,0-4-61 16,-1-7-120-16,-3-3-219 0,1-5-160 0,-3-3 109 16</inkml:trace>
  <inkml:trace contextRef="#ctx0" brushRef="#br0" timeOffset="141452.9693">21127 14183 1 0,'-39'-12'151'0,"-12"-2"486"16,-10-4-43-16,10 2-95 0,15 6-115 0,6 0-88 16,14 2-69-16,8 3-76 0,8 2-64 0,9 2-40 15,8 1-19-15,16-2 15 0,13 1 20 16,13 0-3-16,12 1-2 0,8 1-6 0,6-1-2 16,4 1 3-16,-2-3 1 0,2-1-4 0,-3-3-6 15,-6 1-4-15,-2 0-5 0,-7-1-1 16,-3-4 2-16,-6 3-7 0,-10-1-3 0,-8-1-3 15,-6 2 1-15,-7 0 0 0,-10-1 4 0,-5 4 0 16,-7-1-3-16,-4 2 5 0,-5 0-7 0,0 3-2 16,-2-2-4-16,1 1-13 0,-1 1-6 0,-4 1-3 15,0 1 0-15,-6 2-1 0,-1 1 1 0,-4 0-10 16,0 3-21-16,1 0-16 0,0 1-39 16,4 3-48-16,1 1-77 0,6 1-254 0,-2 0-1253 15</inkml:trace>
  <inkml:trace contextRef="#ctx0" brushRef="#br0" timeOffset="142968.5833">16484 15726 586 0,'-8'-6'289'15,"-3"1"-20"-15,-1-2-44 0,5 3 1 16,1-1 12-16,4-1-20 0,2 2-35 0,-1 2-38 16,2-1-37-16,-1 3-40 0,0 0-23 0,1 0-19 15,4 0-13-15,-1 0-2 0,3-1-4 0,3 1 1 16,2 0 2-16,0-2 6 0,6 4 4 16,4-1 8-16,5-1 4 0,3 3 1 0,3-2 4 15,6-1 0-15,3 0 2 0,8-1 0 0,5 0-7 16,11-1-6-16,6-1-6 0,9-1 0 15,5-1 0-15,13-1 0 0,6 1-1 0,10 0-5 16,7-2-3-16,4 1 1 0,6 0 1 0,9 0-2 16,3-1 0-16,4 2-2 0,1 1-3 0,0-2 1 15,4 2-1-15,-1-3 2 0,2 2 2 0,-1-1-1 16,-5 1 1-16,5-4 1 0,-2 2 5 16,2 2 1-16,-1-2 2 0,-3 0 0 0,3 1-2 15,-3-1 2-15,-2 0-4 0,-2 3-1 0,-9 0-5 16,-4 1-2-16,-9-1 3 0,-7-1-2 0,-6 2 4 15,-11-1-9-15,-8 1 2 0,-10-2-1 16,-9 1-3-16,-11 0 11 0,-9-1-3 0,-10 1 3 0,-10-1 0 16,-8 3 3-16,-12-3 7 0,-4 0 4 15,-6 2 3-15,-2-1-10 0,-2 2-11 16,-2-2-16-16,-2 2-8 0,-4-3-5 0,-9 0-7 0,-4 3-7 16,-6 0-22-16,-8 3-32 0,2-2-51 15,-8 2-108-15,-4-1-325 0,-3 0-885 16</inkml:trace>
  <inkml:trace contextRef="#ctx0" brushRef="#br0" timeOffset="144315.0862">15807 15559 1122 0,'-2'-14'306'0,"-4"-6"-57"15,2-5-17-15,-2 1-28 0,5 0-4 0,0-2-26 16,0-3-23-16,0-5-27 0,-2-4-20 16,0-7-19-16,2-4-20 0,-1-5-6 0,-1-2-5 15,-3-4-3-15,3-3-5 0,-3 2 0 0,3-3-5 16,-4 2-9-16,1-2-5 0,0-2-9 0,-3 0-2 15,0-5-8-15,3-1 1 0,-3-4-5 16,1-1-1-16,-2-2 3 0,3 2-3 0,3 0 1 16,-4 2-2-16,3 4 3 0,-3 4-4 0,0 2 1 15,0 0 1-15,2 4-7 0,-2-1 6 0,-1 4-2 16,0 3 0-16,0 1 2 0,4 3 0 16,-3 4 2-16,-1 3-3 0,1 4 3 0,4-1-2 0,-3 4-2 15,5 3 2-15,-1 4-6 0,-2-1 6 16,4 5-1-16,0 4-2 0,1 0 3 0,1 4-2 15,0 2 2-15,4 1-2 0,-2 2 2 0,4 2-5 16,-3 2-2-16,5 0-1 0,1 2-5 0,1 4 0 16,7-1 0-16,5 3-1 15,3 2 6-15,6 1 0 0,3 3 2 0,11 4 1 0,4-1 3 16,5 1-1-16,6 2 1 0,6 0 1 0,0-1-8 16,8-1 7-16,0 3-1 0,6-3 1 0,1 2 4 15,9-1-2-15,1-1 0 0,6 0-1 16,7-1 4-16,0 0-4 0,10 2-1 0,2-2 2 15,9 1-10-15,3-1 9 0,7-1 0 0,3 1-1 16,3-1 2-16,7 1 0 0,3-1-1 16,4 1 0-16,7-4 4 0,-1 1-3 0,6-1-1 15,5 0 3-15,3 2-8 0,1-3 7 0,5 1-3 16,-1-2 2-16,4 0 2 0,0 2-2 0,-2-2 1 16,-1 3-2-16,0-3 0 0,-3 1-3 0,-5-1-1 15,-1-1 1-15,-3 1-5 0,-5-1 5 16,-6 1 0-16,-5-2 0 0,-4 0 3 0,-5 1 1 15,-5-1 0-15,-8 0-2 0,-9 2 4 0,-9-1-3 16,-5 0-2-16,-13 1 5 0,-7-2-10 0,-10 0 7 16,-10 0-4-16,-9 3 0 0,-7-6 4 15,-9 6-1-15,-7-3 2 0,-7-3-1 0,-8 6 5 16,-10-6-4-16,-4 3 2 0,-6 0 3 0,-2 3-6 16,0-3 3-16,0 0-3 0,0 1-1 0,0-2-3 15,-1 1-1-15,1 1 2 0,-1 1 0 16,0 1-1-16,0 0 4 0,-3 4-1 0,2 1 3 15,0 1-4-15,-3 2 1 0,1 2-2 0,2 2 1 16,-3 0 4-16,3 5-2 0,0 2 0 0,1 1-1 16,0 4-2-16,0 3 3 0,1 5-1 15,1 2 3-15,0 6-1 0,1 3-2 0,-1 6 1 16,1 3-2-16,4 2 4 0,-3 2-1 0,3 0 1 16,-2 5 0-16,3 2 0 0,0 6-3 15,-1 4 0-15,4 0 0 0,-3 2-3 0,-2 0 5 16,2 1-2-16,-3-5 1 0,1-3 2 0,-3-6 1 15,-2 1 1-15,0-3-5 0,0-1-4 0,-2-3 2 16,0-4 2-16,-3 0 4 0,2-6 2 16,-4-3-4-16,2-2-3 0,-5 1 2 0,-1-4 0 15,1-3 1-15,-5-4 3 0,1-7-4 0,-3-1-5 16,-3-3 8-16,-1-2 0 0,-3-2 3 0,-2-1 6 16,0-4-8-16,-4 1 1 0,-5-3-1 0,-1 0 2 15,-4-2-1-15,-1 1-1 0,-4-4-3 0,2-2-5 16,-4 1 7-16,-6-1-3 0,1 0 3 15,-7 2 1-15,0-2-4 0,0 2 1 0,-2-3-2 16,-4 1 4-16,2 0-4 0,-6-2 3 0,-1 1-3 16,-3-2-4-16,-2-1 8 0,-6-1 0 15,0 0 0-15,-6-1 5 0,2 0-6 0,0-1 5 16,3-3 3-16,3 4-1 0,4 0 2 0,9-1-2 16,4 1-3-16,6 1-2 0,6 0 3 0,7 1-2 15,4 1 3-15,7-1 0 0,5 0-5 16,5 0-1-16,2 0-2 0,8 2 3 0,1-2-1 15,3-1 2-15,5 1-3 0,-1-2-7 16,2 1 9-16,2 0-4 0,0 0 5 0,0-1-1 16,0-2-5-16,2 3-1 0,-1-1-1 0,1 1 0 15,-1 0-12-15,0-1-17 0,5 1-40 0,2-4-60 16,6 2-119-16,1-2-616 0,4-2-854 0</inkml:trace>
  <inkml:trace contextRef="#ctx0" brushRef="#br0" timeOffset="145186.3602">24492 14214 653 0,'0'-8'598'0,"-1"-3"-221"0,-1-4-48 0,2 4-56 16,0 3-34-16,0 1-39 0,2 0-50 0,-2 5-33 15,-2 1-34-15,2 1-25 0,0 1-26 0,-2-1-20 16,1 2-2-16,1 4-6 0,-2 2 6 0,-2 6 12 15,0 4 6-15,-2 7 3 0,1 3 0 16,2 3 0-16,-2 1-4 0,3 3-2 0,0 1-3 0,1 0-6 16,-2 4-4-16,3-1-2 15,3-1 0-15,1-3-3 0,4-7-2 0,5-3-1 16,2-2 2-16,0-5 6 0,5-3 5 0,1-6 5 0,6-4 1 16,3-4-2-16,2-4-1 0,5-5-4 15,-1-5 0-15,5-3-4 0,-1-4-3 0,0-3-1 16,0-2-1-16,-2-2 2 0,-4-4-3 0,-3-1 4 15,0-3-4-15,-2-4-1 0,-4 3 2 16,2 0-5-16,-1 0 4 0,-2 3-3 0,2 0-1 16,-4 6-1-16,-3 6-1 0,-2 3 5 0,0 4-4 15,-3 3 6-15,0 3-5 0,-2 2-3 0,-4 3 2 16,-2 2-4-16,1 1 2 0,1 3-3 0,1 2 4 16,2 7-4-16,2 1 2 0,-2 7 3 15,5 2-3-15,-3 5 3 0,-2 2-2 0,3 0-1 16,-4 2 3-16,-3 1-1 0,3 1 2 15,-3-3 0-15,-2 0-3 0,0 1 0 0,-3-2-2 16,-1-6 4-16,-2-2-3 0,-1-5 0 0,-3-1-4 16,0-6-4-16,-1 2 1 0,-2-5-7 0,-3-2-9 15,-3-2-25-15,-6-6-49 0,-7 1-96 16,0-6-239-16,-9-6-706 0,-2-3-538 0</inkml:trace>
  <inkml:trace contextRef="#ctx0" brushRef="#br0" timeOffset="145342.3192">24486 13610 2106 0,'-3'-8'180'15,"-2"-5"-13"-15,2-1-27 0,3 4-43 0,1 3-27 16,1 0-41-16,2 4-30 0,0 1-18 0,2 1-11 16,4 3-12-16,3 1-66 0,-1 6-254 0,7 0-573 15,1 3-356-15</inkml:trace>
  <inkml:trace contextRef="#ctx0" brushRef="#br0" timeOffset="145926.9258">26203 14795 598 0,'8'-4'546'0,"2"-1"-360"0,5-2 66 0,5-2 21 16,0-2-10-16,5-5-36 0,1-2-76 0,8-3-32 15,3-2-14-15,3-3-8 0,3-5-8 0,3-2-9 16,0-2-16-16,2-7-5 0,-1-4-7 16,3-6-8-16,-5-3 1 0,-2-1-8 0,0-3-5 15,-7 0-3-15,-4 0-5 0,-3 0-5 0,-8 6-2 16,-4 6 1-16,-8 8-3 0,-4 9 5 0,-8 5-1 16,-5 3-5-16,-2 7-3 0,-7 3-8 15,-1 4-3-15,-8 1-4 0,-3 5 1 0,-3 4-2 16,-6 6 0-16,2 3 4 0,-1 4-2 15,5 1 0-15,3 3-1 0,8 4-3 0,3 4 3 0,10 2 0 16,4 4 2-16,6 0 1 0,7 3 1 0,7-1-2 16,4 1 2-16,5 0 1 0,4-1-6 15,1-1 7-15,-2-1-3 0,0-2 0 16,-2 1 4-16,-6-4-4 0,1 1 3 0,-5-3-2 0,-5-2 1 16,-3-1-2-16,-3-2 0 0,-3-1 2 0,-3-1-6 15,-1-1 6-15,-3-2 0 0,-4-2 0 16,-2 1 6-16,-4-3-5 0,-3 3 2 0,0-2 0 15,-6-1 2-15,0-2-6 0,-3 1 0 16,2-1 0-16,-3-1-14 0,1-3 3 0,1-1-13 16,1-3-21-16,3-1-13 0,6-2-34 0,2-1-46 15,5-3-97-15,7-2-258 0,4-5-526 0,7-2-332 16</inkml:trace>
  <inkml:trace contextRef="#ctx0" brushRef="#br0" timeOffset="147770.6823">27338 14402 1 0,'27'-2'0'0,"11"-3"196"0,7-2 172 16,-3-1-53-16,-7 1-52 0,-4-1-70 0,1 0-25 15,1-1-6-15,-2 0 12 0,-3-2 15 16,1 1-8-16,-7-1-8 0,0 1-9 0,-5 0-7 16,-2 0-9-16,-5 2-8 0,-5 2-17 15,-1 2-27-15,-4 0-17 0,0 3-24 0,-3 0-21 16,1 0-13-16,-6 2-16 0,-3 4-3 0,-10 2-1 15,-7 5 4-15,-5 4 2 0,-7-1-1 16,1 4 5-16,1 2-8 0,-1-1 6 0,6 0-5 0,4 1-5 16,3 2 4-16,11 1-5 0,3 3 1 15,9-1-1-15,9-1 1 0,7-2 1 0,6-1 1 16,13-5 5-16,6 0-8 0,7-4 6 0,9-3-2 16,4-3-2-16,2-5 5 0,1 0-3 15,0-4-1-15,-4-2 0 0,-2-1 0 0,-5-5 0 16,-7-2-1-16,-4-1 4 0,-8 1-3 0,-2 0 5 15,-7 0 1-15,-4-2 3 0,-6 3 10 0,-2-3-2 16,0 4 5-16,-5-3 0 0,1 4 1 0,-6 2 1 16,0 0-2-16,0 3-5 0,-1 4-9 0,-2-1-6 15,-3 2-7-15,-1 2-1 0,-7 4 3 16,-6 3 1-16,-5 5 3 0,-1-1-2 0,4 2 1 16,-1-5-4-16,7 3 0 0,7 1 1 0,5-5-8 15,5 3 5-15,3-1 0 0,8 1 2 0,10-4 7 16,8-2 0-16,10-1-1 0,8-3-2 15,6-2-1-15,1-5-1 0,-2-2 0 0,2-3 3 16,-4-6-5-16,-4-2 4 0,1-5-1 0,-2-8-1 16,4-6 5-16,-3-4-2 0,4-4 2 15,-3-8-2-15,-4-3 1 0,-2-6-1 0,1-3 3 16,-6-2 1-16,-3 0-9 0,-6-1 5 0,-3 4-3 16,-10 2-1-16,1 5 8 0,-8 1-2 0,-4 7 2 15,-4 5-1-15,-2 5-3 0,-4 10 4 16,0 3 0-16,-2 7 3 0,1 2-1 15,1 6 1-15,1 4-2 0,3 2-4 0,-1 4-1 0,1 2-5 16,0 2-1-16,0 6-4 0,-5 5 5 16,3 7 5-16,-3 8-1 0,3 3 5 0,-3 10-6 15,-2 3-2-15,4 4 2 0,-2 2-3 0,-1 0 4 0,0 2 0 16,2 1-1-16,-2 6-1 0,3 0 0 16,-1 1-1-16,1 2-2 0,2-3 6 15,4 0-4-15,7-8 1 0,2-4-1 0,2-8-1 0,5-7 3 16,-1-3-3-16,1-9 0 0,3-4-2 0,-2-2 1 15,4-9 4-15,0-5 1 0,6-4 3 16,-5-4-1-16,7-6-1 0,1 0 0 0,-1-6 1 16,1-2 3-16,-1-1-2 0,-1-4 3 0,-2-3-3 15,-3 1-1-15,-5-2 3 0,-1 3-2 16,-7 2 3-16,-4 7-1 0,-3 2 1 0,-4 6 1 16,-4 1-5-16,-2-1 2 0,-3 4-5 0,-3 3-1 15,-6 2-3-15,-6 4-1 0,-3 2 1 16,-2 2-2-16,2 3 5 0,3 2-4 0,7 3-3 15,3 4 0-15,10 3-3 0,4 2 3 0,5 7-1 16,12 2 0-16,5-1-12 0,9 3-19 0,9-7-10 16,10-1-7-16,3-4 9 0,8-3 14 15,-1-5 15-15,1-2 9 0,0-3 5 0,-4-7 7 16,-5-1-1-16,-6-6 0 0,-2-1 0 0,-9-2 1 16,-3-4 4-16,-4-3 3 0,-6-2 4 0,-2 0-1 15,-2-4 1-15,-1 0-3 0,-5-1 0 0,-3-2 5 16,-4 6 1-16,-2 2 4 0,-1 1-1 0,-6 5 0 15,2 0-1-15,-2 1-5 0,-2 3-4 16,1 2-5-16,-5 1-4 0,-6 2-1 0,2 3 1 16,-4-1 0-16,-2 5 0 0,1 1-1 0,0 3-3 15,8 2-3-15,2 0 2 0,7 0 0 0,2 4 1 16,3-2 1-16,6-2-3 0,6 0-3 16,6-3-3-16,2 0-1 0,6-6-4 0,3-2 0 15,5-3-3-15,0-3-5 0,4-2 7 0,-1-5 0 16,-1-2 7-16,1-3 2 0,1-5 1 15,-1 0 2-15,2-9 4 0,7-7 2 0,2-7 0 16,0-6 1-16,1-7-2 0,-4-2 0 0,-7-6 4 16,-6-3 3-16,1-3 2 0,-7 2 0 0,-5 0-3 15,-3 2-3-15,-5 5-1 0,-3 1 5 16,-4 6 0-16,-2 8 6 0,-6 5 4 0,-2 9 7 16,-3 9 7-16,3 4 1 0,-2 8 1 0,2 7-12 15,0 1-7-15,1 7-9 0,-3 4-5 0,1 6 4 16,-4 10 0-16,-3 9 1 0,-1 10 0 0,-6 5-2 15,5 4 0-15,0 2-1 0,0 5 1 16,1 2-3-16,1 4-2 0,1 5-2 0,7-1 1 16,3-1 3-16,8 0 1 0,8-5 2 0,3-1-3 15,8-7-3-15,0-8 5 0,3-6-1 16,0-11 2-16,0-7 3 0,-3-6-5 0,1-7 3 16,-2-6 0-16,-4-7 7 0,3-3 1 0,2-6 1 15,-3-3-1-15,5-3-12 0,-1-5 7 0,-1 1-1 16,-4-4 2-16,-2-1 6 0,-5-1-8 0,-3-1-1 15,-3 1 2-15,-4 1 3 0,-6 5-2 16,-2 1-1-16,-3 5-2 0,-5 1-6 0,-3 3 3 16,-4-1-2-16,-8 3 2 0,-2 2-1 0,-8 3-1 15,-7 3-1-15,-1 4 0 0,2 2 4 16,4 5-7-16,11 1 1 0,4 6-4 0,9 4-5 16,5 0 8-16,6 5 1 0,7 3 3 0,10 0 5 15,6 1-7-15,10 0 1 0,13-2 0 16,4-4 1-16,6-1-4 0,9-3-1 0,0 0-6 15,1-2-11-15,1-3 3 0,1-3-2 0,-4-2 4 16,-3-6 9-16,-4-3 1 0,-8-3 3 0,-5-4 2 0,-6-6 6 16,-6-2-1-16,-3-4 3 0,-5-2-2 15,-7-4-9-15,-4 0 10 0,-6 0-1 0,-5 1 0 16,-4 3 4-16,-7 3-6 0,-3 2-3 16,-6 4 2-16,-9 1 2 0,-3 3-2 0,-8 2 4 15,-5 2-3-15,1 6-5 0,0 1 8 0,1 3-2 16,4 5 1-16,11 1 2 0,6 5-9 0,10 3 0 15,7 1 0-15,9 1 5 0,12 2-1 16,6-3 4-16,8-1-2 0,7-1-6 0,10-1 7 16,2-5-4-16,8 1 3 0,4-3 1 0,-1-4-8 15,2-2-2-15,-1-5 0 0,-6-3 5 0,2-6-2 16,-4-6 2-16,-2-8-2 0,-7-7-5 16,2-6 9-16,-8-8 0 0,-4-5 2 0,-5-4 2 15,-6-3-4-15,-3-1 0 0,-11 2-1 0,-2-2 7 16,-5 7-1-16,-4 3 3 0,-3 8 0 15,-5 3-6-15,-2 8 12 0,-3 3 4 0,2 3 4 0,1 4 2 16,-1 6-5-16,2 3-6 0,-1 4-2 16,0 4-4-16,3 6-3 0,-3 5-2 0,-4 5-2 15,-5 9-4-15,-3 6 6 0,1 5 1 0,1 4 2 16,2 4-2-16,5 6-6 0,-5 2-2 0,7 3-1 16,0 1 7-16,3 1-1 0,4 2 1 0,3-3-1 15,1-2-7-15,4-4 7 0,1-4-3 16,4-4-4-16,1 0-6 0,3-6-17 0,2-1-16 15,-1-3-16-15,-1-5-23 0,0-5-25 16,0-3-35-16,-3-8-64 0,0-5-118 0,-3-5-362 16,1-6-896-16</inkml:trace>
  <inkml:trace contextRef="#ctx0" brushRef="#br0" timeOffset="148113.1607">30828 13987 1490 0,'-22'-3'345'0,"-5"-4"-1"0,3 1-33 16,11 3-69-16,10 0-70 0,7 2-77 0,5 0-52 0,4-1-23 16,9-1 3-16,9 0 2 0,9 1 3 0,12-1 0 15,8-1-9-15,7 2 6 0,5 1-4 16,9-1 3-16,5 2 2 0,13 2-5 0,3-2 1 15,9 2 3-15,0 0 6 0,2 1 2 16,-1-1 0-16,-9 1-5 0,-4 0-9 0,-8-2 4 0,-11-1 0 16,-8-2 5-16,-9-2 4 0,-14-2 1 15,-10 0 0-15,-14-2 3 0,-8 2 7 0,-7 1-6 16,-6 1-5-16,-4-1-10 0,-3 0-18 0,-5 1 2 16,-5 3-3-16,-5 1-3 0,-4 1 4 15,-6 4-4-15,-2 2-4 0,0 1-3 0,4 1-21 16,-1 3-45-16,5 4-85 0,-2 0-221 0,1 4-1224 15</inkml:trace>
  <inkml:trace contextRef="#ctx0" brushRef="#br0" timeOffset="193160.4983">1720 14461 1536 0,'-4'0'70'0,"0"-4"-32"0,-3 3-18 16,5-2-16-16,4 2-16 0,-2-1-8 15,2-3-5-15,1 0 12 0,-1-3 16 0,4-2 23 16,-1-2 15-16,4-3 18 0,5-4 11 0,2-1 1 16,4-2 0-16,1-1-8 0,5-4-5 15,0 0-5-15,9-3-6 0,2-2-4 0,5-2-6 0,4 0-3 16,5-6-3-16,3-2-5 0,3-3 0 0,-3-3 0 16,6-3 0-16,1-7 0 15,8-6 4-15,0-5 3 0,5-5 2 0,3-2 7 0,3-4 3 16,6-2 4-16,0-5 0 0,2-2-2 0,1-5-4 15,0-6-6-15,6-3-2 0,3-5-7 16,3-2-4-16,7-1-2 0,0-2-8 0,5-5 1 16,-1-1-2-16,3-6-1 0,5-2 1 0,4 1-2 15,1-1 1-15,4 0 2 0,1-6 3 0,2-2 0 16,5-3 3-16,6-2-3 0,2 2 4 16,1-1-5-16,1-3-2 0,2 1 2 0,4-4-8 15,1 7 1-15,3-3 0 0,-3 4-1 0,-1 1 1 16,0 4 2-16,-4 3 2 0,-5 5-4 15,-3 3 0-15,-6 3 0 0,3 1-3 0,-9 5 4 16,-1 5-1-16,-7 7-3 0,-7 6-1 0,-3 4 0 16,-7 7 1-16,-2 2 1 0,-4 4 1 0,-9 5-2 15,-7 7-1-15,-11 7 3 0,-6 6-2 0,-5 7 6 16,-8 5-5-16,-7 6-3 0,-9 7 0 0,-6 5-8 16,-9 5 8-16,-3 4 3 15,-9 6 3-15,-5 3 6 0,-3 1 4 0,-1 3 1 16,0 0-2-16,-1 2-4 0,1-2-11 0,-1 1-8 15,0-1-6-15,1 1-9 0,-1 2 0 0,-1-2-1 16,-3 6-4-16,1 4-11 0,-3 4-19 16,-4 5-39-16,1 6-59 0,-1 6-87 0,-2 1-185 0,-3 6-452 15,2 4-670-15</inkml:trace>
  <inkml:trace contextRef="#ctx0" brushRef="#br0" timeOffset="193917.7008">3130 14904 1666 0,'-7'0'67'0,"1"-2"-22"0,0 0-13 0,5 0-10 0,2 2-4 16,0-3-4-16,1-1 3 0,1-3-6 0,1 0 2 16,-1 0 10-16,6 0 8 0,-4-2 16 0,3-2 10 15,2-2 7-15,3-1 4 0,2-1-6 0,0-3-3 16,5-3-4-16,0-3-3 0,5-4-8 16,1-3 0-16,5-5-2 0,4-7-8 0,3-6 7 15,5-2-4-15,2-7-1 0,6-4 5 16,5-5-5-16,6-4 1 0,2-3-3 0,4-7-2 15,4-3-5-15,3-3-3 0,6-4 0 16,5-5-7-16,5-1-1 0,4-3-6 0,2-3-2 0,0 0 1 16,5-5 2-16,-4-1 5 0,5-4 1 15,3-4 6-15,7-3 0 0,1-2 1 0,2-3 4 0,1-5-4 16,-1-5 3-16,5-3-5 0,2-5-7 0,2 2 3 16,4-4-3-16,-1-3 1 0,3-4 4 0,1-3-7 15,7-3 0-15,1-2 0 0,2-1 1 16,2-2 2-16,-3 3-6 0,3 4-4 0,-2 3-1 15,1 3 0-15,-2 5 0 0,-7 5 5 0,-2 9-6 16,-1 5 0-16,-3 7-1 0,-7 3-4 16,-6 5 0-16,-5 4 3 0,-5 7-1 0,-3 5-2 15,-4 6 3-15,-4 7-3 0,-7 4 0 0,-10 6 5 16,-6 7-5-16,-5 3 2 0,-12 10 0 16,-3 5 3-16,-10 8-1 0,-3 7 1 0,-9 7-1 15,-8 5-2-15,-7 6 6 0,-5 7 5 16,-8 3 10-16,0 4 8 0,-2 0-5 0,1 0-8 0,0 2-12 15,0-2-11-15,-1 1-6 0,1-1-3 0,0 1-1 16,-1 1-11-16,0-1-3 0,0 2-14 16,-2 3-21-16,-1 1-28 0,-3 3-60 0,1-2-112 15,-2 3-336-15,-2-2-931 0</inkml:trace>
  <inkml:trace contextRef="#ctx0" brushRef="#br0" timeOffset="194419.777">5971 8458 2387 0,'-8'-6'72'0,"2"0"-37"16,-1-1-5-16,12 1-21 0,6-3-9 0,3-1 21 15,7-3 5-15,7 0 7 0,1-3 0 16,5 2-6-16,2 5-2 0,4-2-1 0,5 3-5 16,-2 2 1-16,5-1 5 0,1 4 0 15,3-2 5-15,1 2 7 0,7-2-1 0,2 0 2 16,8 1-2-16,0-5-1 0,4 2-7 0,3 0 2 15,1-3-4-15,3 2 0 0,5-1 0 0,0-2-6 16,4 1 1-16,3-4-3 0,2-3-1 16,-2 3 0-16,1-5 5 0,-2 1-2 0,-1-1 0 15,0 0 3-15,-1-2-7 0,1 0-2 0,-7 1-4 16,-1 0-8-16,-3 0 4 0,-7 1-2 0,3-2 5 16,-6 1 3-16,-3-1-3 0,1 1 0 0,-8 2-5 15,-3 2-2-15,-2 2-2 0,-7 2 1 16,-5 2 3-16,-8 4-4 0,-7 1 0 0,-6 2-1 15,-5 0-8-15,-6 1-5 0,-2 2-7 0,-6 2-14 16,0 0-16-16,0-1-21 0,-2 0-31 0,1 3-38 16,-1-2-57-16,4 3-113 0,-2 1-188 15,0 0-336-15,3 2-313 0</inkml:trace>
  <inkml:trace contextRef="#ctx0" brushRef="#br0" timeOffset="194921.3884">9855 7802 1637 0,'-4'0'174'0,"-4"0"-43"0,0 0 5 0,1 1-4 16,-1 0 9-16,0 3-20 0,-2 2-40 0,0 0-26 15,-1 2-15-15,-2 0 1 0,1 3 4 16,-4 3 1-16,0 2-11 0,1 3-3 0,-1 3 1 15,0 2-1-15,1 1 1 0,-2 4-1 0,1 3-10 16,-1 2 2-16,1 1 1 0,-3 6-5 0,-1 0 0 16,0 4-1-16,-1 3-5 0,-1 4 2 0,-5 5-2 15,4 4-2-15,-5 1 0 0,0 5-4 16,0 2 1-16,-5 4 1 0,-1 6 1 0,1-2 5 16,-5 3 1-16,6 3 4 0,-2-2-1 0,-2-1-4 15,5 2 0-15,0-2-2 0,1-1 2 16,-1-2 2-16,0 0-1 0,2 0-1 0,-1-2-3 15,-1 7 4-15,0-2 3 0,0 2 1 16,-1 0-1-16,-4-2-6 0,2-2-1 0,-2-3 0 16,3-2-1-16,2-5 1 0,0-7-4 0,2-4-1 0,1-3-4 15,4-3 3-15,4-2-1 0,1-1 1 16,4-5-1-16,-1-5-2 0,3-5-3 0,2-6-1 16,2-2 5-16,0-5-5 0,5-5 1 0,-2-3 0 15,3-3-5-15,2-2 6 0,-2-3-1 16,2 0 3-16,0-3-1 0,1-1-1 0,0 0 0 15,0 1 0-15,0-1 6 0,0 0-2 0,0 0 0 16,0-1-4-16,0 1-4 0,0 0-1 0,0 0-9 16,-1 0-23-16,1-1-43 0,1 0-86 15,-1-1-107-15,0 1-300 0,6 0-910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3:50:52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2321 2030 1 0,'-3'-4'0'0,"-1"-1"279"0,1-1 126 0,1 3-39 0,0 0-35 0,0 0-46 0,-1-1-50 16,2 4-50-16,1-3-61 15,0 6-57-15,0-3-46 0,0 1-25 0,-1 2 1 0,1 1 8 16,-1 5 11-16,0 3 15 0,-2 3 6 16,-1 7 9-16,3 5 8 0,-1 5 7 0,-4 3 1 15,3 4-9-15,-2 1-4 0,-1 0-13 0,-2 4-7 16,4 0-2-16,-2-1-6 0,0 1-8 0,2-1 0 16,1-3 0-16,2-2 0 0,-1-1 0 15,2-3 1-15,2-2-4 0,-1-2-1 0,-1-1-1 16,2-2-4-16,-1-3 5 0,-1-2-3 0,4-4 3 15,-2 0 1-15,-1-4-3 0,0 0 1 0,0-1-1 16,-1-4 2-16,1 0-1 16,-1-3 2-16,1-2 0 0,1-1-4 15,-2-2 4-15,0 0-2 0,1-1-6 0,-1 0-2 0,0-1-15 0,0 1-15 16,0-1-23-16,0-2-59 0,-1-1-120 0,1-5-211 16,-2-1-400-16,2-6-476 0</inkml:trace>
  <inkml:trace contextRef="#ctx0" brushRef="#br0" timeOffset="415.3598">2130 2059 541 0,'-2'-9'472'16,"1"-4"-222"-16,0-1-76 0,3 4-65 0,6 2-12 15,1-2 13-15,2 2-2 0,3 1-14 0,4 0-30 16,4 3-26-16,4 5-10 0,5 4-1 16,3 5 2-16,5 7 0 0,1 1 2 0,3 6-2 15,-1 6-2-15,4 3 0 0,-3 5-6 0,-2 0-3 16,-1 4-3-16,-2-2-2 0,-5-2 0 0,-2 4 2 16,-3 1 3-16,-7 1-3 0,-1 0 4 15,-3-1-2-15,-2-2-6 0,-5-1 5 0,0-6-5 16,-5-4-2-16,-1-2 4 0,-4-3 3 0,-4-3 11 15,-3-1 7-15,-7 0 8 0,-2 1-2 0,-5-2 1 16,-6 1-4-16,1-1-4 0,-8-1 2 16,-1-1-7-16,-7 2-4 0,-1 0-4 15,-2 1-2-15,-4-3-2 0,3-3-1 0,-3-1-3 0,3-3-5 16,4-1 6-16,3-3 0 0,7-2 5 0,2-3 6 16,3-2 2-16,4-3 3 0,3-3-4 0,6-1-6 15,3-3-8-15,3-3-17 0,0-2-22 16,7-3-46-16,5-2-71 0,3-1-165 0,9 0-469 15,5 1-804-15</inkml:trace>
  <inkml:trace contextRef="#ctx0" brushRef="#br0" timeOffset="2839.9987">2970 2518 1151 0,'-8'1'12'0,"0"1"-33"15,-1 3-11-15,4 0 10 0,3 1 30 0,2-2 26 16,-1 6 22-16,2-1 15 0,1 2 11 15,2 3 8-15,2 1 3 0,2-1-1 0,3 0-5 16,1-1-6-16,-1 0-8 0,7-4-1 0,-3-1 2 16,3-2 1-16,1-2-1 0,1-3-3 0,1-2-10 15,0-3-5-15,2-2-12 0,-1-3-7 16,1-2-3-16,-4-2-5 0,0-2-2 0,-3-2-1 16,0-2-2-16,-5 0-5 0,-1-1 3 15,-3-1-3-15,-1-1-2 0,-1-3 4 0,-3 1-6 0,-2 0 2 16,-2 1-2-16,-3 1-2 0,0 4 3 15,0 0-1-15,-5 6 2 0,4 0-4 0,-1 6-2 16,-3 2-6-16,-1 2-4 0,-2 2 0 0,-3 4-2 16,-2 4 3-16,-4 6 4 15,0 4 2-15,-2 5 4 0,1 2-1 0,2 5-4 0,4-1-2 16,3 1 0-16,4 2-2 0,5 0-2 0,4 4 4 16,5 0 2-16,5 2 4 0,5-2 7 15,6-3 2-15,10-4 2 0,5-6 2 0,8-6 2 16,1-3-6-16,0-5-5 0,2-4-4 0,-3-5-7 15,-2-6 2-15,-1-3-1 0,-2-5 1 0,-3-2 2 16,-1-1-1-16,-6-3 0 0,1-1 1 16,-4 1 0-16,-2-4 4 0,-3 4 1 0,-2-3 2 0,-4 0 0 15,-5 0 0-15,-1 0-2 0,-5 3 2 16,-1 2-3-16,-2 5 1 0,-2 3-1 0,-1 1-3 16,0 4-2-16,-1 1-7 0,-1 2-7 0,2 2-8 15,-6 5-4-15,-1 1 4 0,-3 3 4 0,-3 5 6 16,3 2 2-16,1 4-1 0,5 0 2 0,3 4-3 15,5 0 3-15,3-1 1 0,6 3 2 16,8-3 2-16,1-1-1 0,4 0-1 0,3-3 3 16,0-5 0-16,2-3 1 0,0-4-1 15,-2-5 0-15,0-2 0 0,-2-2-1 0,1-3 3 16,-1-1-3-16,-3-3 0 0,-1-1-2 0,0-2 2 16,-3-1 0-16,1-5 3 0,-4 0 0 15,-2 1 1-15,-1-3 0 0,-1-4-3 0,-1 2 1 16,0-4 2-16,-2 3-2 0,-2 1 1 0,0 1 0 15,-3 4 2-15,0 4-1 0,-2 0 2 0,0 3 0 16,-2 4-3-16,0 1 0 0,1 3-4 0,-2 0-4 16,2 1-6-16,1 1-12 0,-2 3-1 0,-1 3-2 15,-3 5 9-15,-2 6 8 0,-1 5 1 16,1 1 4-16,2 5-3 0,-2-2 1 0,6 3 2 16,-1 0 2-16,2-1 1 0,2 5-1 0,2-4-1 15,3 1 0-15,1-4-5 0,6-4 4 0,1-2 0 16,7-6 2-16,1-5 3 0,3-3-1 0,2-3-1 15,1-7 0-15,2-4-2 0,-2-1 2 16,0-6-1-16,0-2-2 0,1-3-1 0,0-3 2 16,-2-1 1-16,0-4 2 0,0-1 2 0,-3-3-1 15,0-5 0-15,-2 1 0 0,-3-6 2 16,0 3 0-16,-5 0 1 0,-2 5-1 0,-2 0 1 16,-4 6 0-16,-3 2 2 0,-3 3 0 0,0 4 1 15,-3 1 0-15,1 2-1 0,-2 2 0 16,3-1 0-16,-3 5-2 0,0-1 3 0,2 1 0 15,-1 2 0-15,-2 2-1 0,2 1-1 0,1 0-1 16,0 2-3-16,-1-1 1 0,2 2-3 0,0 0-1 16,1 1-2-16,0 1-1 0,-1 1-3 0,1-1-7 15,0 0-4-15,0 2-8 0,0-2-4 16,0 1 3-16,0 4 6 0,-3-2 9 0,1 0 6 16,-1 2 4-16,2-3 0 0,1 2-1 0,-1-2 2 15,-1 1-2-15,1 0 1 0,0-1-2 0,-1 1 2 16,2-2 0-16,-3 0 0 0,3-1 2 0,0 1-2 15,-1 0 0-15,1-2 1 0,0 1 1 16,0 0 0-16,0 0 0 0,0 0 0 0,0 1 1 16,0-2 2-16,0 1 1 0,0 1 2 0,0-1-1 15,0 0-1-15,0 0 2 0,0-1 2 0,0 0 0 16,-1 1 2-16,1 0 0 0,0 0-3 16,0 0-1-16,0 0-2 0,0 0-1 0,-2 1-1 15,2-1-5-15,0 1-4 0,0-1-6 0,-1 0 2 16,-4 4 0-16,-3 1 2 0,-3 4 2 15,-2 3 0-15,3 0-1 0,-4 1 1 0,1 3 1 16,-1 5 2-16,0 3-1 0,-2 0 0 0,1 7 2 16,-1-2-1-16,2 7 3 0,0 0-2 0,7-1-1 15,2-2 0-15,2-4-4 0,6-2 5 0,-1-4 1 16,5 0 0-16,2-4 1 0,4 0-1 0,3-1 3 16,3-1 0-16,4-6-1 0,2 0 2 15,3-4-4-15,1-3-5 0,3-3 4 0,-1-3 1 16,1-3-1-16,3-4 4 0,-1 0-5 0,3-3-1 15,-3-4 3-15,3-4-1 0,-1 0 1 16,0-3 3-16,0-4-3 0,1-1-2 0,-5-6 4 16,-1-3 1-16,0-3 1 0,-2-5 3 15,-3-2-6-15,-1 0-1 0,-5-2 1 0,0 1 1 0,-4 0 0 16,-5-2 1-16,-1 0-1 0,-5 0-4 16,0 5 2-16,-2 8 0 0,-2 4 4 0,-1 7 3 15,-3 1 1-15,-1 5-2 0,-4 3-1 0,0 2-3 16,0 4 1-16,-2 5-1 0,5 1-3 0,-1 4-9 15,-2 3-2-15,-2 7 0 0,-1 5 1 16,-2 9 7-16,-4 4 1 0,2 10 0 0,0 3 3 0,3 6-1 16,1 7 2-16,3 2 0 0,1-2 0 15,4 0-4-15,2-4 3 0,2-3 0 16,0-1 2-16,5-2 3 0,2 0-4 0,3-5 0 0,3-1-2 16,2-5 2-16,1-4-1 0,7-4 2 15,1-7-1-15,4-2-2 0,-1-8 4 16,2-2 1-16,-4-5 1 0,3-4 4 15,-1-1-3-15,-3-6 0 0,2-1 0 0,-5-3 1 0,-1-2 1 16,-1-1 1-16,0 0-2 0,-5-2-1 0,-1-2 1 16,-3-1 1-16,-2 0 0 0,-2 3 3 0,-2 0-4 15,-1 1-3-15,-2 2 3 0,0 4-2 0,-4 3 0 16,1 2 0-16,-3 2-5 0,2 0-5 0,-5 3 1 16,4 1-3-16,-1 0-3 0,-1 2 0 15,2 2-5-15,-4 1-1 0,1 2 1 0,-1 3 4 16,-1 3 2-16,0 2 4 0,2 2 2 0,-1 3-4 15,3 1 5-15,0 1 1 0,4 0 0 16,4 2 5-16,1-1-2 0,4 1-1 0,0 0 0 16,1-1-4-16,1 0 1 0,1-2-1 0,3-2-4 15,1-6-2-15,2-4 0 0,-5-1 1 0,5-5 6 16,-3-2 4-16,1-2-4 0,2-3-1 16,-3-1 0-16,3-1-2 0,0-5 3 0,-6 0 3 15,4-3-2-15,-3-2-1 0,-1 0 2 0,0-3-1 16,-3 0 4-16,1-1 3 0,-2-1-5 15,-4 3-2-15,3 0-1 0,-2 3-2 0,0 3 2 16,-3-1 2-16,0 3 0 0,1 0-2 0,0 1-1 16,-1 0 2-16,3 1-3 0,-1-1 3 0,2 2-6 15,6-2-9-15,-1 2 0 0,3-2-3 0,4 0 7 16,0 0 8-16,-3-1 2 0,5 2-1 16,-1-3 4-16,0 1 2 0,-3-3 2 0,-1-1 5 0,-2 0-4 15,-3-5-1-15,2-1-1 0,-1-3-1 16,-4-2 2-16,1 2 2 0,-4 0-2 0,0 1 0 15,-3 2 3-15,-2 2 0 0,-2 2 2 0,-2 1 4 16,0 2-3-16,0 1-3 0,-3 5 0 16,1-1-1-16,1 7-1 0,1 0-3 0,0 6-7 15,0 1-7-15,-3 7 0 0,-4 8 4 0,0 8 6 16,-2 6 5-16,0 9-2 0,0 11-1 16,3 5 0-16,2 4-1 0,-2 5 2 0,2 4 4 15,1 8-5-15,-4 4 1 0,1 8-2 0,0-2 1 16,0 2 0-16,1 3 4 0,1-4-2 0,3-4-2 15,2-9 1-15,3-9 0 0,3-12-2 0,4-10 1 16,-4-9 0-16,5-7 0 0,-5-8 2 0,-2-7-1 16,1-4 1-16,-1-4 5 0,0-5 14 0,0-2 8 15,0 0 24-15,-1-3 1 0,0-4-15 16,-6-7-6-16,0-7-26 0,0-8-5 0,-3-3 1 16,-3-7-4-16,-1-5-3 0,2-1-4 15,-3-5-6-15,3-3-6 0,3-7-1 0,3-3 0 16,3-5 3-16,5-3 4 0,1 0 0 0,6 2 1 15,1 1 1-15,3 3 0 0,4 4 3 16,3 3 2-16,0 10-3 0,3 6-4 0,2 10-4 0,3 8-5 16,3 8 2-16,-1 5 0 0,3 7 3 15,-3 4 2-15,-1 6 4 0,-1 6 3 0,1 3 3 16,0 5 5-16,-5 4-1 0,3 2-1 0,-6 4 1 16,-5 3-1-16,-2 1 4 0,-5 5 2 0,-6-2-2 15,-3 0 1-15,-5 1 2 0,-3-4 0 16,-7-1 4-16,0-3 2 0,-5-5 2 15,-4 0 0-15,-1-4-1 0,0-4 0 0,-3-2-2 0,-1-2 0 16,-2-5-4-16,-2-4-4 0,-1-1-10 0,4-4-19 16,1-4-36-16,2 0-72 0,4-7-145 0,3 0-593 15,7-4-789-15</inkml:trace>
  <inkml:trace contextRef="#ctx0" brushRef="#br0" timeOffset="4547.9531">5981 2331 1 0,'10'-10'73'0,"2"-4"241"0,11-2-2 0,2 1 19 0,5-2-6 16,1 3-33-16,2-3-48 0,1 2-45 0,1 1-34 15,1 2-42-15,-1 2-37 0,0 4-29 16,-1 1-26-16,-4 4-15 0,0 6-10 0,-4 0-6 16,0 5-3-16,-3 6 3 0,-5 2 1 0,1 2 2 15,-6 3 0-15,-2 3 4 0,-6 3 5 16,-1 2 5-16,-6 1 3 0,-4 2 1 0,0-2-1 16,-3-3-3-16,-1-5 2 0,-3-4 4 0,3-4 6 15,-3-3 4-15,2-2 6 0,-1-3 3 16,2-1 7-16,-1-3 5 0,1-4-1 0,1 0 1 15,-1 0-4-15,5-3-5 0,0-3-9 0,2-1-4 16,-3-1-9-16,5-6-11 0,1 0-5 0,0-4-7 16,2-3-4-16,6-3-1 0,0-4 2 15,3 0-1-15,2-1 0 0,2-1-2 0,0 3 2 16,4 2 1-16,-3 2-2 0,4 2 4 0,-3 1-3 16,3 7 0-16,-1-1 2 0,-1 4-3 15,0 0 2-15,-3 6-1 0,4 0-1 0,-6 3-3 16,4 2-3-16,-3 3 2 0,3 2-3 0,-4 5 4 15,5 0 1-15,-5 6 0 0,2 2 4 0,-3 5 0 16,-1 1 3-16,-2 4 0 0,-3 3 0 0,-1 4 2 16,-5 3-2-16,0-3 2 0,0 3 1 0,-2-4-3 15,-1-1 1-15,-1-7-5 0,2-5-2 0,-2-7-1 16,2-5 2-16,1-4 2 0,0-3 3 16,1-1 4-16,0-2 2 0,0 0 13 0,1-2 2 15,0 0-2-15,1-2-6 0,3-4-12 0,-2-2-8 16,6-4 2-16,0-3-3 0,1 0 5 15,0 1-1-15,2 1-2 0,3 0-1 0,-2 2-1 16,-2-1 2-16,6 0-2 0,-3 1 4 0,4-1-2 16,-1 2 2-16,0 1-1 0,1-2 1 0,2 2 0 15,-2 0 1-15,-2 0 2 0,1 3-1 0,3-3 3 16,-2 0-2-16,-2-1 0 0,4 0 2 16,1 1-4-16,-1-2 5 0,5 1-2 0,-3-2 1 15,1-2-1-15,2 3-1 0,-1-3 4 16,-4 4-3-16,-3-1 3 0,-3 0 1 0,-4 2 1 15,0 1 5-15,-2-1 2 0,-5 4 3 0,-3 2 0 16,-1-1-2-16,-2 1-6 0,-4 2-9 0,0 1-10 16,-4 3-7-16,-3 2 3 0,-8 4 4 0,-6 5 7 15,-4 4 7-15,-3 0-2 0,4 4 3 16,6 0-3-16,-2 2 0 0,7 2 1 0,5 0-1 16,0 1 0-16,9 2-1 0,1-3 3 0,7-1 0 15,7-1 6-15,7-3 2 0,3-1 0 16,6-2 3-16,6-4 0 0,7-5 1 0,3-4 1 15,-1-2-5-15,0-1-2 0,0 0-4 0,-5-1 2 16,2-2 0-16,-5-1-2 0,-1 0 5 0,-1-2-5 16,-2 1-1-16,-5 2-2 0,-2 0-2 15,-1 1 0-15,-2 1-1 0,-5 1 0 0,-2 2-3 16,0-1 2-16,-2 2-2 0,0-1 2 0,1 1 1 16,-2 2-4-16,-3 0 4 0,2-1-1 0,-1 2 1 15,-1-3 0-15,-2 1-2 0,1 1 0 16,-2 0 0-16,-1-1-1 0,-1-1 2 0,1 0-1 15,0-3 4-15,-1 1-1 0,3-1 1 0,-2-1 0 16,0-1-7-16,2-1 4 0,5-3-3 0,1-1 0 16,4-2 3-16,1-4 0 0,3-1 2 0,0-2 2 15,-3 2 5-15,5-2-7 0,1-1 0 0,1 4-3 16,0 1-1-16,-3 3 6 0,-5 0-1 16,-2 3 1-16,-2 2-5 0,1 2-2 0,-4 2-7 15,-2 1-6-15,3 3 2 0,-1 3-2 0,2 4 6 16,1 2 7-16,0 3-1 0,0 4 5 0,0 0 0 15,0 4 0-15,2 1 2 0,0-4 3 16,1 1 1-16,5-3-1 0,-2-4 4 0,5 1-4 16,0-5 0-16,0-2 0 0,1-6-3 0,0-3 5 15,-1-1 0-15,0-5 3 0,-1-3 0 0,-2-4 2 16,-2-5 0-16,4 0-3 0,1-4 1 16,0-2-5-16,1-4 1 0,1-2 2 15,0-8-3-15,5 0 5 0,-5-2-2 0,6-5 0 16,-4-1 1-16,-2-1 0 0,-3-2 4 0,-4-3-1 15,-9 0 3-15,0 3-2 0,-5 6 3 0,-1 8 5 16,-2 6 2-16,1 7 8 0,0 7 4 0,-2 4 5 16,2 5-10-16,0 5-6 0,0 1-20 0,1 1-24 15,0 5 5-15,-1 6-3 0,0 6 10 16,-4 13 14-16,3 6-2 0,-1 7 2 0,-3 5-1 16,4 3-1-16,1 3-2 0,-1 0 4 0,-3-3 1 15,2 4-1-15,0-1 4 0,3-2-6 0,3-6 1 16,6-5-1-16,3-10-6 0,0-10 5 0,7-4-2 15,-3-7 2-15,0-6 4 0,3-3 4 16,1-5 3-16,1-5 0 0,0-3 4 0,2-6-5 16,0 0-1-16,-1-4 1 0,-3 0-8 15,1-4 4-15,-5 0 0 0,4 0-3 0,-2-3 1 0,-3 2 1 16,2-2 1-16,-4 1-3 0,-1 1 8 16,0 0-9-16,-4 3 1 0,-3 3 2 0,2 4-5 15,-3 4 3-15,-2 3-4 0,2 4 0 0,-1 3-4 16,-2 3-3-16,1 0-9 0,3 0-2 0,0 3 6 15,4 3-1-15,5 6 10 0,0 3 2 16,-1 3-6-16,-2 3 7 0,1 4-1 0,-3 1 0 16,-5 0-1-16,2 3 2 0,-3 0 2 0,-2 2-1 15,-2 0 5-15,-3-1-4 0,2 1 0 0,-5-3 0 16,2-3-3-16,-1-5 2 0,-2-6-1 16,0-1 0-16,1-7 0 0,1 1 0 0,-2-3-1 15,-1-3-2-15,0-1-6 0,1-2-13 0,-1-3-20 16,-2 0-32-16,0-6-42 0,0 1-65 15,-1-7-122-15,1-1-347 0,-4-1-728 0</inkml:trace>
  <inkml:trace contextRef="#ctx0" brushRef="#br0" timeOffset="4686.0651">8791 2002 1976 0,'5'-13'226'0,"2"-1"-108"0,5-1-57 15,1 3-21-15,4 5-4 0,2-1-5 0,-1 2-14 16,5 2-11-16,3 2-6 0,8 2-4 0,3 1-3 15,6 3-34-15,0 1-94 0,1 1-275 16,3-1-509-16,2 2-75 0</inkml:trace>
  <inkml:trace contextRef="#ctx0" brushRef="#br0" timeOffset="5338.8759">10180 2182 2324 0,'-11'-5'124'0,"-4"1"-82"0,-3 1 12 0,5 3 20 16,-4 1 19-16,0 1 13 0,-6 3-15 15,0 4-13-15,-3 2-18 0,1 1-16 0,1 2-12 16,2 3-14-16,4-1-5 0,3 4-5 0,1 1-3 15,3 0-3-15,3 1-1 0,2 1 2 16,5-2-1-16,4-2 3 0,4 1 1 0,2-3 1 16,6-3 3-16,0-3 3 0,4-2-1 0,2-3-1 15,1-2 2-15,4-4-5 0,-1-4-4 0,2-1 0 16,-4-2-7-16,1-2 0 0,-3-2-1 0,-5 0 1 16,2-3-1-16,-5 0 0 0,-2 0 2 15,-1 0-1-15,-1-2-1 0,-4-1-3 0,-2-1-1 0,-3 0 1 16,-3 1 1-16,-2-1 1 0,3 2 3 15,-5 2 0-15,5-1 2 0,0 6 2 16,1 0-2-16,2 1-4 0,2 3-7 0,3 1-13 16,5-5-4-16,3 3 1 0,9-1 4 0,7 1 10 15,8-2 4-15,3-1 4 0,8 0 2 0,4-4 2 16,0-2 3-16,2-2-1 0,-3-1 3 16,-6-6 0-16,0-1 1 0,-5 0 3 0,-3-2 1 15,-3-2 5-15,-3 0-1 0,-8-1 2 0,-6 3 2 16,-4 2 3-16,-4 0 4 0,-5 2 2 0,-4 2 2 15,-4 2 0-15,-1 2 0 0,-5 3 2 0,0 1-2 16,-3 3 2-16,-3 0-7 0,-1 5-5 0,-1 2-4 16,-2 4-14-16,2 5-4 0,-4 7 0 15,1 7-3-15,-4 8 5 0,5 7 3 0,0 10 0 16,4 4 3-16,5 6-1 0,2 9-2 0,1 2 1 16,3 4 1-16,3 1-1 0,1-2 3 0,1 3-1 15,-1 1 0-15,1-2 1 0,2 0-1 16,1-4 0-16,-1-6 5 0,3-2-6 0,-2-2-2 15,4-1-3-15,0-9-8 0,3-5-6 16,-5-7-12-16,1-8-16 0,-1-5-21 0,-1-5-21 16,-2-7-21-16,1-3-19 0,-2-7-7 0,-1 0-108 15,1-7-226-15,0-3-456 0,3-6-310 0</inkml:trace>
  <inkml:trace contextRef="#ctx0" brushRef="#br0" timeOffset="5507.3564">10453 2496 2051 0,'0'-3'172'0,"1"-1"-51"0,6-2-34 16,3 1-9-16,4 0 13 0,10 1 4 0,0-1-21 15,9 1-31-15,4 1-19 0,5 0-11 0,6 0-6 16,4 0 2-16,3 3-5 0,2 0-6 0,2 0-14 16,3 0-54-16,0 0-124 0,4-3-269 0,-1 1-551 15,1-3-95-15</inkml:trace>
  <inkml:trace contextRef="#ctx0" brushRef="#br0" timeOffset="7439.1894">12199 2148 1933 0,'-9'-6'119'0,"0"1"30"0,-1-1 3 15,6 5-22-15,3 1-26 0,2 1-55 16,-1 0-44-16,2 3 1 0,-2 5 16 0,0 4 28 15,0 5 28-15,0 9 0 0,0 5-2 0,1 8-12 16,3 6-13-16,-1 6-10 0,2 7-8 0,0 2-7 16,1 6-2-16,1 1-2 0,-4 0-7 15,4-1-3-15,-1-2-2 0,-1-5-4 16,0-7 2-16,0-10 1 0,-3-9-1 0,3-8 1 0,-3-6-2 16,-1-6 0-16,1-4 3 0,-2-5 10 15,-2-4 19-15,2-1 21 0,-1-1 10 0,-1-5-12 16,-3-3-17-16,-1-7-21 0,-3-9-15 0,-2-2 0 15,-5-6-4-15,-1-7-2 0,-3-4 2 0,-4-7-2 16,0-8-3-16,2-2-1 0,-2-5-4 0,2-4-5 16,1 0 2-16,2-5 2 0,3 3 0 15,1 2 3-15,4 6 2 0,4 4 0 0,4 5 2 16,3 2 5-16,5 7-8 0,2 7-7 16,9 3-4-16,7 7-10 0,4 4 4 0,7 4 4 0,6 5 3 15,1 7 6-15,2 5 1 0,0 7 1 0,-2 6 2 16,-2 7 1-16,-1 6-3 0,-6 5 1 0,-2 3-1 15,-5 10-2-15,-2 3 7 0,-6 5 2 16,-3 2 2-16,-3 1 3 0,-6-1-3 0,-7 1-1 16,-4-1 1-16,-5-4 5 0,-1 0-3 15,-3-8 1-15,1-8 1 0,0-6-4 0,2-6 4 16,1-4 4-16,-2-3 0 0,2-4 5 0,0-3 4 16,0 0 2-16,3-4 5 0,2-3 5 0,1 0-5 15,0-5-6-15,4 1-10 0,2-7-10 16,5-2-7-16,3-2-3 0,6-5-2 0,6 0 1 15,8-4 3-15,2 1 0 0,8 0 3 0,4 4 3 16,-1 1 1-16,6 1-2 0,-2 2 0 0,0 4-5 16,-3 4 5-16,-3 4 1 0,0 2 1 15,-9 4 1-15,-1 1-4 0,-5 3 0 0,-2 2 1 16,-2 1 2-16,-5 4-2 0,1 0-1 0,-2 3 1 16,-1 2-3-16,-4 1 4 0,-1 3 3 15,-5 2-2-15,-3 1 4 0,-3 3-1 0,-2 0-1 0,-8 1 2 16,-1 2-1-16,-5 0 2 0,-3-2-1 15,-1-1-2-15,-1-2-1 0,-2-4 1 0,3-3 2 16,1-5 2-16,4-4 0 0,2-2 2 0,3-4-1 16,6 1 6-16,2-3 3 0,4 0-1 0,2-3-7 15,2-1-17-15,0-4-8 0,7-5-5 16,3-3 6-16,2-4 5 0,6-1 1 0,5-1 1 16,3-1 0-16,1 0 0 0,1 3 5 0,-2-1-1 15,1-1 3-15,-2 3 2 0,-6 0-2 0,2 1 3 16,-5 3 3-16,1-1-2 0,-4 3 2 0,0 2-3 15,-1 2-1-15,-5 2 3 0,-1 3 1 16,-6 2-2-16,1 1-3 0,-5 1-11 0,0 0-20 16,0 1-5-16,0 2 1 0,0 6 11 0,1 0 18 15,1 6 10-15,0 1 0 0,-2 3 3 0,2 3-2 16,2-2 1-16,1-1 2 0,4 1 0 16,3-4-1-16,5 1 6 0,5-1 3 0,1-4 2 15,7 0 0-15,1-6 1 0,0-1-1 16,2-4 1-16,1-2-1 0,-3-4-1 0,-4 0-2 0,-2-3 0 15,-5 0 0-15,0-1-1 0,-5-2 4 16,-1-1-1-16,-3 0-1 0,0-1-1 0,-5-2-4 16,-1-1-1-16,2 0-1 0,-5-1 1 0,0-1-2 15,0 3-1-15,-2 0-3 0,0 1-1 16,-2 0 1-16,0 0 2 0,1 2 1 0,-3-1-2 16,1 2-1-16,1 0 1 0,-2 2 0 15,1-2 1-15,1 5 0 0,1-3-1 0,0 2-1 0,0 3 2 16,-1-1 2-16,2 2 1 0,0-1 3 0,0 3-3 15,0-1-1-15,0 2 1 0,2 0 0 16,-2 0-2-16,0 0 1 0,0 0-4 0,0 0-4 16,0 0 1-16,0 0 2 0,0 0 0 0,0 0 2 15,0 0-2-15,0 0-1 0,0 0 1 16,0 0 1-16,0 0 0 0,0 0-2 0,0 0 1 16,0 0-4-16,0 0 3 0,0 0 2 0,-2 0 1 15,2 0 2-15,0 0-4 0,0 0-1 0,0 0 0 16,-2 1-1-16,2-1 1 0,0 0 0 0,-2 0-2 15,2-1 0-15,0 2 0 0,0-1 2 0,-1 0 2 16,1 0-1-16,0 0 0 0,0 0-2 16,0-1 2-16,0 2 0 0,0-1 1 0,0 0 2 15,-1 0-1-15,1-1 0 0,-1 1 1 0,1 0 2 16,0 0-3-16,-2-2-1 0,-3 0-3 16,0 1-3-16,-2 0 1 0,0-1 0 0,1 1 2 15,-2 0 0-15,0 1-2 0,0 0 0 16,1-1 2-16,-1 1 2 0,-1-2 1 0,0 2 0 0,0-1 0 15,2 1-2-15,-1-1 1 0,-1 2 0 16,0-2 0-16,1 1 0 0,4 0-1 16,-3-1-2-16,4 1 0 0,-3 0-1 0,3 1-2 0,-2-1 2 15,0 1 1-15,1 0 1 0,-2-1 1 16,4 3 2-16,-4-3-1 0,4 0 0 0,0 0 0 0,-2 0 0 16,1 0 0-16,1 0 1 0,-1 1 1 15,-1-1-1-15,1 0 1 0,2 0-2 0,-2 0-2 16,0 1 0-16,1-1 1 0,2 0 2 0,0 0-1 15,0 0 0-15,2 0-1 0,-2 2 0 0,2-2 0 16,-2 0 2-16,0 0-1 0,1-2-5 16,1 4 1-16,-2-2-7 0,1 0-2 0,0 1 0 15,1 0 2-15,7 1 7 0,1 3 5 0,10 1 4 16,3 1 2-16,15 2 0 0,3-2-1 16,4 0-3-16,2 0 0 0,4-3 0 0,1 0-2 15,-1-3 0-15,2-1-1 0,-3-2 0 0,-3-1-1 16,-2 0 0-16,0-4 3 0,-11 1-3 0,2-4 4 15,-6 0-2-15,-4-2 1 0,1-1 1 16,-6-4 1-16,0 2 2 0,-1-3 0 0,-8 0 1 16,-1 2-2-16,-4 0 0 0,-4-1 3 0,-1 2-2 15,-4-1 0-15,0 2-4 0,-1 3-2 0,-5 0-1 16,0 3-4-16,1 2 2 0,-5 2-2 16,1 2 1-16,0-1-1 0,-2 7 0 0,-4-1 2 15,1 6-2-15,-2 5 5 0,-1 6-3 0,1 2 0 16,2 5 3-16,2 3-2 0,3 3 5 0,6 6-1 15,0 2-1-15,5 7 0 0,5 3 3 16,0 5 0-16,4 6 1 0,0 2 4 0,1 4-7 0,-1 2 2 16,3 3 0-16,-4 6-6 15,-2-1 4-15,0 2 1 0,2-1-1 0,-3-2 2 0,3-1-2 16,1-6 0-16,1-6-2 0,0-8 4 16,0-11-2-16,-2-7 0 0,-5-7-1 0,-3-10-3 15,-1-5 1-15,0-7 0 0,0-4 0 16,-1-5-3-16,2-1-4 0,-2-3-10 0,-1-4-16 0,2-3-22 15,-2-8-25-15,-3-3-32 0,5-6-50 0,0-5-100 16,1-1-335-16,2-7-663 0</inkml:trace>
  <inkml:trace contextRef="#ctx0" brushRef="#br0" timeOffset="8083.8897">14515 2478 752 0,'10'-11'268'0,"1"-1"6"16,2-4-21-16,5 2 2 0,-7 6-5 0,-1 1-44 16,-1 1-39-16,-6 4-55 0,2 1-36 15,-2 0-37-15,-2 1-21 0,-1 0-14 0,0 0-8 16,0 0-9-16,-1 1-11 0,1 1 8 0,-1 2 8 16,-5 3 17-16,2 5 25 0,-5 6 10 0,-5 2 8 15,-5 2 4-15,-4 1-2 0,-2 0-2 16,1-1-9-16,-1 0-10 0,9-4-10 0,-2 2-7 15,7-2-8-15,3 1-1 0,6-1-1 16,3 1-1-16,3-2 11 0,5-1 7 0,7-1 7 0,4-2 7 16,3-2-2-16,6-2-1 0,3-4-6 15,3-4-4-15,2-2-8 0,0-3-4 0,-3-2-2 16,-1-2-7-16,2-2 4 0,-2-1-1 0,-2-2-3 16,0-1 1-16,-1 0-3 0,-4-3 2 15,-2 0 2-15,-6 2 1 0,-3 0 1 0,-4 2 3 16,-3 4 1-16,-1 1-3 0,-4 0 8 0,-1 2-3 15,-2 1-4-15,-2 2 2 0,2 2-11 0,-3 1-5 16,1-1-10-16,-3 2-6 0,2 2-5 16,-5 3 4-16,-1 4 7 0,-1 2-1 0,1 2 10 15,4 1 0-15,0 2 1 0,5 3 6 0,5 0-1 16,2 0 2-16,8-1 0 0,-1 2 2 0,11-4-2 16,1-3 2-16,9-1-1 0,-2-6-2 0,5-3 2 15,-3-1-1-15,1-7 0 0,-3-1 4 0,5-3-3 16,-4-5 2-16,-2-1 1 0,2-5 2 15,-6 0 1-15,0-4 4 0,-2-3 0 0,-4-4-1 16,-2-5 2-16,0-3-4 0,-6-3-2 16,3-4 1-16,-6 1-2 0,-2 2 2 0,-5 1 1 15,-3 3 3-15,-2 5-3 0,-2 4 3 0,-3 6 0 16,2 6-6-16,-3 4 12 0,4 6-2 0,0 4-5 16,-3 2-4-16,6 1-20 0,0 1-12 0,0 3-1 15,-2 3 7-15,-4 8 8 0,3 6 10 16,-3 5 2-16,4 4-8 0,1 5 8 15,3 2-2-15,2 2 2 0,0 1 6 0,3 2-7 0,2 1 2 16,-4 3-6-16,2 1-19 16,-4 0-40-16,2-3-59 0,-3-3-78 0,0-8-102 0,0-4-171 15,5-6-409-15,-4-6-562 0</inkml:trace>
  <inkml:trace contextRef="#ctx0" brushRef="#br0" timeOffset="8252.9917">15382 2510 1525 0,'2'-3'850'16,"3"-2"-758"-16,4-2-37 0,10 4-21 0,-2-1 21 15,11 1 8-15,0 0-12 0,4 2-18 16,6 0-20-16,5 1-5 0,5 2-5 0,5 3-5 16,7 0-18-16,2 1-66 0,1 1-198 0,4-2-598 15,-2 1-625-15</inkml:trace>
  <inkml:trace contextRef="#ctx0" brushRef="#br0" timeOffset="8623.1661">16779 2069 2292 0,'-11'-12'92'15,"-4"-3"22"-15,5 3 1 0,6 9-33 16,4 3-35-16,0 1-48 0,1 2-22 16,-2 4 11-16,-5 8 27 0,3 7 26 0,-5 9 20 0,0 7-3 15,4 5-8-15,-4 3-6 0,5 9-11 0,-3 3-7 16,3 6-1-16,-2 6-5 0,0 1 0 15,-2 1-3-15,3 0 0 0,-2 4-2 16,3-3 0-16,-4-4-5 16,4-5-7-16,0-11-9 0,-4-8-14 0,6-9-17 0,-2-7-16 0,1-7-14 15,0-6-11-15,1-7-29 0,0-3-52 0,0-5-29 0,-1-6-101 16,-3-3-208-16,4-4-255 0,-1-8-51 16,0-3 684-16,1-4 119 0,-4-3 0 15</inkml:trace>
  <inkml:trace contextRef="#ctx0" brushRef="#br0" timeOffset="10190.081">16612 2733 1 0,'10'-35'0'0,"4"-12"319"0,5-10 246 0,-1 12-96 16,6 12-131-16,0 2-85 0,5 3-61 0,2 5-48 16,1 3-11-16,-1 5-17 0,5 3-16 0,-2 5-22 15,-2 4-24-15,3 6-18 0,-4 4-13 0,0 5-9 16,0 5-6-16,-4 5-2 0,0 4-3 16,-3 4-1-16,-6 2 1 15,-2 2 0-15,-6 4 4 0,-5 1 4 0,-3 1-1 0,-6 0 2 0,-3-1 0 16,-6 1 0-16,-1-1-2 0,-2-6-4 15,-2-6-1-15,5-9-2 0,4-9 9 0,3-4 18 16,1-4 16-16,2-2 16 0,1-3-3 0,2-2-15 16,1-4-21-16,3-9-16 0,7-5-11 0,4-3-1 15,4-5-1-15,6 1 1 0,5-2 3 16,4-6 2-16,5-3 0 0,7-4 2 0,5-8 0 16,2-3 0-16,0-3 1 0,1-5 1 0,-5 2-2 15,-4 4 1-15,-4 2-1 0,-8 3-1 16,-3 0 2-16,-8 5 4 0,-2 9 9 0,-4 5 14 15,-5 6 10-15,-6 6 9 0,1 3 2 0,-4 3-1 16,-2 6-1-16,0 3-9 0,-1 2-15 16,0 6-19-16,1 1-24 0,-3 4-4 0,-3 4 3 0,-7 11 7 15,-6 7 14-15,-7 11 3 0,1 8-2 0,-2 6 2 16,4 6 0-16,-1 3-3 0,6-1 0 16,1 3-3-16,4 0 2 0,3 1-1 0,4-1-2 15,6-3-2-15,8-9-3 0,4-5-2 0,8-6-3 16,6-10 1-16,2-1-7 0,3-8-5 0,3-1-3 15,3-5-6-15,3-7 1 0,6-4 5 16,-4-4 0-16,5-2 7 0,-3-5 2 0,1-6 6 16,0 1 6-16,-4-7 4 0,-2 1 2 0,-4-2 0 15,-3-3 1-15,-2-2-3 0,-4-5 5 16,-3 1 2-16,-3-2 1 0,-3 4 6 0,-7-3-7 16,-6 4 1-16,-1 1-1 0,-4 1-4 0,-2 2 7 15,-6 4-4-15,-2 1-1 0,-3 4-2 0,-4 1 0 16,-4 1 5-16,-2 4 0 0,-2 4-1 15,0 1-2-15,0 5-3 0,-1 3-2 0,1 6-1 16,-1 3 0-16,0 7-1 0,5 3 0 0,1 5-2 16,6-1 3-16,2 4 2 0,5 0-1 15,4 0 4-15,4 2-3 0,6 2-1 0,3-4 0 0,5-1-1 16,6-5-2-16,4-3-1 0,4-4 0 16,3-7-3-16,0-3 5 0,0-7 4 0,-2-2 0 15,-2-4 6-15,-2-4-4 0,1-2 1 0,-2-5 0 16,-1 0 3-16,1-5-1 0,-1 0 0 15,-2-5 1-15,-1-2-7 0,-2-3 5 0,-2-3-3 16,-1-3 0-16,-4 3 5 0,0-3-3 0,-3 4 0 16,-4 3 2-16,-1 1 1 0,-3 4-2 0,-3 2 2 15,0 3-1-15,-2 5-6 0,-4 1 6 0,4 4-1 16,-2 1-1-16,2 4-2 0,-2 2-3 16,-3 2-5-16,0 6 1 0,-3 3 1 0,-4 4 2 15,0 5 0-15,1 5 0 0,-1 4-2 0,4 1 4 16,2 0 2-16,1 4 0 0,1 2 3 0,2 0-5 15,3 1 0-15,0-3 1 0,6-4-2 16,1 2 3-16,2-6-1 0,3-3 0 0,4-5-2 16,0-1 3-16,2-2 2 0,3-4 0 0,-1-3 4 15,3 0-3-15,0-3 0 0,-1-3-2 0,3-2 1 16,-1-3 1-16,1-3 0 0,1-2 0 16,2-1-4-16,2-4 3 0,-3-1 0 0,4-1 1 0,-1-3 4 15,1-1-4-15,0-3 0 0,-3-1-1 16,-1-2 1-16,1 3-1 0,-3 1-1 0,-5 3-2 15,3 3-2-15,-4-2 1 0,0 4 2 0,1-1 1 16,-3 3 4-16,-3 3-4 0,0 1 0 16,-3 4 0-16,-2 2-4 0,-4 1 0 0,1 1-3 15,0 1-5-15,0 0-5 0,1 4 2 0,2 3 3 16,1 3 3-16,-2 5 8 0,-1 4-3 16,0 2 0-16,-1 2 0 0,0 2 0 0,-2-1 1 15,-2-1 0-15,1 0 0 0,0 0-3 0,1 1 3 16,-4-2 1-16,2 2 0 0,-1-2 2 0,2-5-2 15,1-4-2-15,1-1 1 0,2-3 0 16,-1-4 0-16,-1-2 1 0,2-4 1 0,-3-1-1 16,2-4 2-16,6 0 1 0,2-5 0 0,5-2 1 15,3-2-3-15,0-1-3 0,2-2 1 16,-2 0-2-16,4-5 2 0,-1 0-1 0,2-2 0 0,0-3-3 16,2 0 2-16,-3-1 2 0,2-1-1 15,-5 1 4-15,0 2-1 0,0 2-3 0,0 3 0 16,-6 4 1-16,0 2-3 0,-2 6 1 0,-4 3-2 15,-2 3-9-15,-3 0 5 0,-2 3-6 16,0 2-23-16,1-1 4 0,0 5-3 0,2 4 6 0,-1 7 24 16,-1 6 3-16,1 1 3 0,-2 5 0 15,0 1 0-15,0 1-2 0,0-1 2 0,0-1 0 16,4 1 2-16,2-4 2 0,6-1-1 0,3 0 0 16,4-3 1-16,4-1-1 0,-1-4 2 15,0-4 3-15,2-5 0 0,-2-3 0 0,1-3 3 16,-2-4-1-16,2-3 3 0,0-3 2 0,1-4-1 15,-2-2-3-15,1-3 1 0,-3 0-2 0,3-2 0 16,-5-3-1-16,2-2 0 0,-2-5-4 16,3-1-1-16,-3-3 0 0,0-5-2 0,-3-1 4 15,1-2-3-15,-3 0-4 0,-2 4 1 0,-7 1 0 16,-4 6 2-16,-4 4 2 0,-5 3-3 16,-1 2-3-16,-1 3 2 0,0 4 0 0,-2 3 1 15,0 2 4-15,3 2-3 0,2 4-4 0,2 3-4 16,-1 1-7-16,2 3 0 0,-3 3 1 15,3 4 2-15,-1 3 5 0,3 5 2 0,3 6 4 16,3 2 0-16,2 4 4 0,5 6-2 0,6 0-1 16,-1 2 0-16,5 3-2 0,-1-4 1 0,3 4 1 15,0 0-2-15,2-3 0 0,-4-1 0 0,1 2 0 16,-1-5 0-16,-4 0 2 0,-1-7 0 0,-2-6-4 16,-6-4 2-16,-2-3-1 0,-1-3-1 0,-4-4 2 15,-1-1-2-15,-3-2 3 0,-1 1-2 16,0-3 2-16,-3 0 2 0,-4-2-2 0,-2-1 3 15,1-1-4-15,-6-3-6 0,0 1-13 0,2-4-32 16,-2 0-61-16,5 0-164 0,3-3-722 16,5-1-687-16</inkml:trace>
  <inkml:trace contextRef="#ctx0" brushRef="#br0" timeOffset="10334.52">20422 2741 2578 0,'4'-4'156'0,"0"0"-43"0,-1-1-22 15,2 4-9-15,-4-1 1 0,-1 2-12 0,0-2-38 16,0 2-42-16,0-1-48 0,0 4-10 16,-1 0-41-16,-4 1-131 0,2 7-518 0,-5-3-851 15</inkml:trace>
  <inkml:trace contextRef="#ctx0" brushRef="#br0" timeOffset="11884.4485">1377 3488 815 0,'-1'-3'214'0,"-1"2"-10"0,-1-1 12 16,0 1-3-16,2 1-27 0,1 0-55 0,1 1-51 15,2 1-33-15,-1-2-34 0,-1 0-34 16,0 1-27-16,0 1 11 0,1-1 16 0,6 2 26 16,2-1 31-16,5 3-4 0,1 2-1 0,4-3-4 15,1 3-5-15,3-1-2 0,2 0-1 16,3 0 0-16,0-2 2 0,1 0 2 0,3 0 1 15,0 0 0-15,5-1 7 0,1-1-1 16,2 0 4-16,3 0 3 0,4 0-5 0,3-1 3 16,3-1 0-16,2 0 1 0,5-1 2 0,4 0-2 15,2 0-6-15,-1-2-4 0,4 1-3 0,0 1-6 16,2-3 1-16,2 0-1 0,-2 1-1 16,4-2 0-16,-3-1 1 0,6 0 0 0,-2-1-4 15,1 2 3-15,2 0-1 0,0-1-1 16,0-2 2-16,-1 3-3 0,1-2-1 0,1 0 0 15,4 2-3-15,-1-1 1 0,2 1-3 0,2-3 1 0,-4 2-2 16,3-1 1-16,0 1-2 0,0-1-1 0,2 1 3 16,2 0-5-16,2 0 4 0,2-1-1 0,2 2-2 15,-2-1 4-15,3 1-2 0,-3-2-1 0,3 1 2 16,1 2-2-16,2-1 1 0,0-1 0 16,4 1 5-16,-4 2-5 0,4-1 1 0,-1-2 1 15,0 2-3-15,6-2 5 0,0 2 0 0,2 0 1 16,-2 0-4-16,2 0 4 0,0-3-1 15,2 1-3-15,5 0 7 0,2 0-7 0,-5-1 1 16,5 2-1-16,-2 0-3 0,2-1 1 0,2-1 1 16,1 1 0-16,-1 0-1 0,-1-1 3 15,0 1-2-15,1 1 2 0,5-1 1 0,-3 3-5 16,5-3 0-16,-5 3-1 0,1 0-6 0,0-1 5 16,3 1 2-16,-1 0 0 0,2 0-2 0,-1-1 2 15,-4 1-1-15,6 1 0 0,0-1 6 16,1 2-7-16,0-1 1 0,-5 2 0 0,0-1-3 15,3-1 3-15,-4 2 0 0,5-1 2 0,-4 1-5 16,-2 0 3-16,-3 0 1 0,0 1-3 0,-1 1 10 16,1-2-8-16,0 1 0 0,-3-1-1 0,-2 2-5 15,0-2 6-15,2 1 0 0,0-1 0 0,1-1 1 16,-3 1-3-16,-4 1 2 0,2-1-2 16,1 1 5-16,0 2-3 0,2-2 0 0,-3 0 2 15,3 1-3-15,-4-2 2 0,1 0-2 16,3 0 1-16,2 0-1 0,-1 0 1 0,-1 0 1 15,1 0 0-15,-3 0 2 0,3 0-2 0,2 0 1 16,1 0 0-16,-2 2-4 0,-2-2 3 0,1 0 1 16,2 0-2-16,2-2 4 0,0 4 0 15,5-2 2-15,-5 2 0 0,-2-2 2 0,0 1-3 0,0-1-2 16,2 1 1-16,-1 2-2 0,-1-3 5 16,-5 1-1-16,3 0 0 0,3-1 0 0,-1 1 1 15,2 1-1-15,-2 0-2 0,-5 0 2 16,0 1-3-16,1-1 2 0,2-1 1 0,0 4-2 15,0-3 0-15,-2 1-2 0,-2-2-1 0,-3 0 0 16,3 0 2-16,1-1 0 0,-1 2-5 16,-3 0 3-16,-1-1-4 0,-7 0 1 15,1-1 4-15,-2 2-4 0,-2-2 3 0,0 1-2 0,-3 1 0 16,-5-1 0-16,-4 2-1 0,-2 0 0 0,-1-1 1 16,-4 1 3-16,-1-1-5 0,-1 1 2 0,-7 0 1 15,-3 2-3-15,-8-1 2 0,-6-4-1 16,-5 1 0-16,-6-2 1 0,-5 2 2 0,-9 1 0 0,-5-2 1 15,-7 0 3-15,-5-2 2 0,-8 1 7 16,-4 1 3-16,-2 0-3 0,0 0-1 0,-1 0-10 16,0 0-5-16,1 0-5 0,-2 0-1 0,1 0-1 15,1 0-4-15,-1 0 0 0,1 0-2 0,-1 0 1 16,-3 0 5-16,-3 1 1 0,-2-1 0 16,0 2-14-16,-1-1-23 0,-2-2-40 0,-5 2-66 15,-3 0-153-15,-1 1-663 0,-5 2-713 0</inkml:trace>
  <inkml:trace contextRef="#ctx0" brushRef="#br0" timeOffset="14647.0827">885 3316 345 0,'-6'-13'285'15,"2"-2"-52"-15,-2-6-17 0,2-3-14 0,-3-9 8 16,0-3-6-16,2-4-21 0,-2-5-19 16,5-2-22-16,-1-4-15 0,-1-3-17 0,3-2-13 15,1-3-19-15,2-3-17 0,2 2-14 0,0-2-8 16,3 0-4-16,1 0 2 0,-3 2-1 0,3 0-2 15,-4 3-5-15,4 0-7 0,-2 2-5 0,-1 3-2 16,1 1-3-16,-3-1 2 0,3 3-2 16,-3 1 0-16,4 2-5 0,-3 3-1 0,-1 0 2 15,2 3-3-15,-1 4 8 0,2 2-8 16,-3 4-3-16,3 2 4 0,-3 4-6 0,-1 2 3 0,3 3-1 16,-3 3 1-16,0 4-2 0,0 1-1 15,2 2 0-15,-3 4-4 0,1 0-7 0,-2 0-16 16,0 4-15-16,2 1-2 0,3 0 5 0,-2 2 11 15,5 3 15-15,2 0 6 0,4-1 0 0,-2 2 6 16,4 3 1-16,-2-4 1 0,5 1 3 16,-1 0-2-16,3 1 2 0,0-3 0 0,3 2-2 15,3-3 4-15,4 0 1 0,8 2 0 0,1-2 0 16,4 0-1-16,4-1-2 0,2 1 0 16,3 0 3-16,-1-2-3 0,5 2 0 0,4-2 2 15,0 1 1-15,2-2 5 0,3 0-3 0,1 0-2 16,3-1-3-16,4 0-3 0,2 1 5 0,2-2-1 15,0 0 1-15,3 1-3 0,-1 0-1 0,0 1 3 16,1 0-4-16,-1 0 3 0,1-1-4 16,3 1-1-16,0-2 3 0,4 3-2 0,0-2 3 15,-1 1-2-15,2 1 1 0,-2-1-3 0,0 0 2 16,3 0-1-16,-2 1-1 0,3-1 2 0,3 0-1 16,-1 0 4-16,-1-2-1 0,4 2-1 0,-5 0 1 15,3-2-4-15,2 4 2 0,-1-5-2 16,2 2-1-16,-2 0 3 0,-3-1-1 15,1 0 2-15,1 1-1 0,-4-2-1 0,7 0 0 0,-4 1 0 16,6 0 2-16,-4 0 0 0,-2 1-1 0,2-2-2 16,-5 1-1-16,1 1 0 0,-1-1 3 15,0-1 2-15,0-1-5 0,1 0 2 0,-2 1 0 16,-4 1-3-16,3-1 4 0,-4 1-1 0,4 2-2 16,-2-2 2-16,3 2 0 0,0-1 0 15,-3-1 2-15,-3 1 4 0,2-1-4 0,-2-1-1 16,-7 1 1-16,5 1-4 0,-1 0 2 0,0-2 1 15,1 2 1-15,0-2-3 0,-3-1 1 0,-2 2 2 16,2-3-3-16,-4 2 2 0,4 1-1 16,-3 0 0-16,4-2 0 0,-6 1 1 0,7-1 0 15,-7 0 2-15,3 2-1 0,-4 0-3 0,-1-2-1 16,1 2-1-16,-6 1 2 0,3-2 1 16,1 1 0-16,0-1 0 0,1 0-1 0,-1 0 1 0,-3 2 3 15,1-1-3-15,1 2 0 0,-2-1 0 16,0-1-4-16,1 2 4 0,-3-1-2 0,5 0 4 15,-1 0-4-15,0 0 0 0,0-1 4 0,3 1-3 16,-4 0 3-16,2 0-1 0,-2 1-1 16,-1-3-2-16,0 3 2 0,-1-2 0 0,1 0 0 15,3 1 3-15,1 1-3 0,0-2 1 0,-2 0 0 16,-1 2 0-16,2-1 1 0,-1 0-2 0,0 2 1 16,0-2-1-16,2-1-1 0,-2 2 3 0,5-1-1 15,2 0 2-15,-1-1-1 0,-1-1 0 16,-2 2-3-16,1 0 0 0,-1 0 2 0,-1 0-1 15,0 1 0-15,3-3 2 0,0 1-3 0,3 0 3 16,0 0 1-16,2 1-1 0,-3 0-1 0,0 0-3 16,0-1 1-16,-4 2-1 0,4 0 2 15,-1 0 0-15,3 0 1 0,-2-1-1 0,5 1-1 16,-4 0 4-16,-1-3-1 0,0 3 0 0,0 0 0 16,-1 0-7-16,1 0 3 0,-3 1 2 0,6 1 0 15,-4-2 1-15,4 1 1 0,-1-1-1 16,-3 0 0-16,0 0 0 0,1 0 0 0,-4 3 0 15,1-2 0-15,3 0-1 0,-3 1-2 0,1-1 2 16,3 0 1-16,-5 1 1 0,0 0 1 0,-1-1-3 16,-3 0 0-16,-2 0 0 0,4 0 0 0,-7 2 1 15,6-2-1-15,-5 0-2 16,4 0 1-16,-4 0 1 0,2 0 1 0,-4 1 2 0,0 0 0 16,-3-1-1-16,1 2-1 0,-4-2 1 0,2 1-1 15,-3 0 1-15,2-2 0 0,-3 0-4 16,5 1 0-16,-1 2 2 0,-2-2 2 0,2 1 0 15,-4 0 2-15,2 0-5 0,-3 1-2 0,0-1 2 16,-1 0 1-16,1 2 4 0,-2-2-3 0,0 2-1 16,-4-3-3-16,2 2 3 0,1-2 1 15,0 0 0-15,-1 2 1 0,-3-2-2 0,2 0 2 16,-5 0-1-16,5 0 3 0,-6 1 0 0,0 0-6 16,3 0 2-16,-4-1-7 0,1 1 5 15,1 0 4-15,-3-1-1 0,1 1 1 0,0 1-3 16,0-2 3-16,6 1-2 0,-2-1 2 0,3 1 1 15,-4-1-3-15,5 0-1 0,-4 2-1 0,2-2 2 16,-1 0 1-16,0 0 1 0,-2 2 0 0,1-1-4 16,-2 0 3-16,3 1-1 0,-3 0 3 15,-1-2-1-15,2 2-2 0,1 0 1 0,1-2-3 16,1 2 1-16,1-1 3 0,-3 0-1 0,0 1 1 16,0-1 1-16,1 1-4 0,0 0 3 0,-2-2 1 15,1 3-2-15,-3-1 0 0,2-1-3 0,-5 0-2 16,1 2 3-16,0-1 3 0,-2 0-2 15,2-1 2-15,0 1-1 0,2 0 0 0,-1 1 0 16,-1-1 2-16,1 0-1 0,-1-1-4 0,1 0 2 16,0 1-4-16,-1-1 3 0,-2 3 2 15,0-3 0-15,3-1 0 0,-4 2-1 0,2-1 1 16,-3-1 0-16,3 2-1 0,-2-2 1 16,-1 0-1-16,-1 0 2 0,1 1-7 0,1-1 5 0,-2 0 0 15,1 0 0-15,-1 1 3 0,2-2-3 16,-2 2-1-16,4-1 2 0,-3 0 2 0,-1 0-2 15,0 0-2-15,-3 1-2 0,0-1-5 0,-2 0 2 16,0 0 7-16,-1 1-1 0,-2-2 6 0,-1 0-3 16,-2 1-4-16,-5 2 1 0,-2-2 1 15,-3 0-1-15,-2 0 0 0,-3-1-1 0,0 0-3 0,-6 0 4 16,3 1 0-16,-3-1 0 0,-1 1 2 16,1-1-3-16,1 0-2 0,-3 3 3 0,3-3 2 15,-3 0-1-15,2 0 1 0,-2 0-5 0,0 0-2 16,1 2 4-16,1-1 1 0,0 0 1 0,1 1 0 15,0-2 0-15,0 0-2 0,0 1 2 16,0 0 2-16,-1-1-3 0,1 0 1 0,0 1-2 16,-1 0-5-16,0 0 4 0,-1 1 2 0,1-2 1 15,0 0 2-15,0 0-1 0,0 1-6 16,-2 0 1-16,-1 0 3 0,1-1-2 0,-1 1 1 16,0-1-4-16,0-1-9 0,0 2 5 0,0-1-1 15,0 0 3-15,1 1 3 0,1-1-1 16,-1 3 2-16,2 1 2 0,-1 0 2 0,-1 1-1 15,4-1 1-15,-2 0-5 0,-1 2-2 0,0-1 1 16,0 1 1-16,-1 0 1 0,0 0 4 0,1 1-6 16,-1 1-1-16,-1 2 2 0,0 1-1 0,-1 3 5 15,-1 0 0-15,0 1-1 0,0 3-1 16,0-1 1-16,-2 2-1 0,0 2 2 16,1 3 2-16,-1-2-3 0,0 4 1 0,2-1 0 0,2 2 1 15,-3 0 1-15,2 3-1 0,0-2-1 0,1 1-1 16,-2-1 0-16,2-1 2 0,-1 0-1 0,-1 0 3 15,1-3-1-15,-2 1-2 0,0 0 2 16,2-1 0-16,-1 1 0 0,1-2 1 0,0 4-2 16,-2-2 1-16,2 0-1 0,-1 1 3 0,0-1 0 15,1 0 1-15,-2-2 1 0,1 0-2 0,-2 0-2 16,2-1 0-16,-2-1-1 0,-1 0 3 16,0-1-1-16,1-1-1 0,0-1 0 0,-2 2 1 15,1-3 0-15,0-2 1 0,-2 1 1 16,3-1-5-16,-2 0 2 0,1 1-1 0,-2-2 1 15,3 1 1-15,-2-1-2 0,3-1 1 0,0 5-2 16,1-3 2-16,-1-1 2 0,1-1 0 0,1-2 2 16,-3 2-2-16,1-1 1 0,2 1 0 15,1-3-1-15,-2 1-1 0,2 2 1 0,-1-1-1 0,1-1 0 16,0 0-1-16,0 0 1 0,0 1 0 16,0-2 0-16,0 0-1 0,0 0 0 0,1-1 1 15,-1-1-1-15,2-1 2 0,-2-3-3 0,0 0 2 16,0-1-2-16,0 0 3 0,0-1 1 0,0-1 1 15,0-2 5-15,0 1-1 0,0 0 5 0,0 0 4 16,0 0 3-16,0 0 8 0,0 0 4 16,0-2 5-16,0 2-2 0,0 0 1 15,0 0-1-15,0-2-4 0,0 2 1 0,0-1-10 0,1 0-8 16,0-1-8-16,1-2-7 0,-1 1-1 16,2-1-1-16,-3 3-1 0,0 0-9 0,0 0-19 15,-3 1-38-15,3-1-66 0,-3 1-75 0,-1 1-359 16,-6 2-1074-16</inkml:trace>
  <inkml:trace contextRef="#ctx0" brushRef="#br0" timeOffset="63171.6546">2685 3814 1 0,'0'-1'0'0,"-1"-3"0"0,1 0 0 0,-1 0 0 0,-1 2 0 0,1-1 0 15,1 3 0-15,0-1 285 0,-2-2 2 16,2 1-24-16,0 1-18 0,0 1-22 0,0 0-20 16,0 1-31-16,2-1-37 0,-2 1-24 0,0-1-23 15,1 1-12-15,-1-1-15 0,0 1-14 16,0-1-9-16,0 0-15 0,0 2-11 0,0-2-12 16,0 1-12-16,0-1-7 0,0 0-11 0,0 3 16 15,2-1 16-15,-1 6 15 0,2 1 16 16,0 2-8-16,3-1-4 0,-4 3-5 0,2 3-1 15,0 2-3-15,0 0-2 0,0 2 2 0,-2 2 0 16,0 1 2-16,1 2 0 0,1 1 4 0,-1 0 0 16,-2 2 2-16,4 0 1 15,-3 1-3-15,0 1 0 0,-1 2-2 0,1 2-1 16,1-2 4-16,-2 1 2 0,1-1 1 0,-1-1 0 0,2 3-4 16,0-1-3-16,0-3-4 15,-1-1-3-15,1-4 0 0,1-3 0 0,-2 0 0 16,-1 0 1-16,2 1 1 0,0-1 0 0,-2-2 1 0,0 1 2 15,0-2-2-15,-1-1-1 0,0-2 0 0,1 0 0 16,1 0-2-16,-2-2 1 0,0 1 0 16,-2-1-3-16,2-1 2 0,0-3 0 0,0 1-1 15,0-4 4-15,0-2-3 0,0 2 0 0,0-4 1 0,0 0-2 16,0-1 2-16,2-1 1 0,-2 0 0 16,0-1 1-16,1 0 8 0,-2 0 3 0,1 0 7 15,0-1 3-15,0 1-4 0,0-1-6 16,1 1-10-16,1-1-15 0,-2 0-21 0,1 1-36 15,0-3-52-15,-1 2-113 0,3-3-196 0,3-3-467 16,-1-2-476-16</inkml:trace>
  <inkml:trace contextRef="#ctx0" brushRef="#br0" timeOffset="63915.0599">3366 4170 124 0,'0'-7'354'0,"0"-1"-89"16,0-1-57-16,0 0 3 0,0 2 12 16,-1 2-8-16,1-2-24 0,0 3-39 0,-1 1-35 15,-1-1-21-15,1 2-24 0,0 0-7 0,-1 1-1 16,2-1-6-16,0 2 1 0,-1 0-7 0,0 0-10 15,0 2-13-15,1-2-8 0,0 0-9 16,0 0-5-16,-1 0-2 0,-1 0-10 0,2 1-2 16,-2 2-2-16,-2 0-2 0,-5 2 9 0,-1 4-1 15,0-1 2-15,0 2 2 0,-1 2-3 16,2-2-1-16,-2 4 1 0,3-3 3 0,-2 4-1 16,-2 0-1-16,5 1 0 0,0 0-5 0,-1 2 4 15,-1-1 0-15,2 0 1 0,1 2 2 0,0-1-1 16,3-1 0-16,1 3 0 0,-2-1 5 15,4-1-3-15,0 0 0 0,2 1 0 0,0 0-4 16,1 1 4-16,-1-2 2 0,3-2-1 0,-1 2 2 16,2-2-2-16,0 1 0 0,1-2-1 0,-2 2 4 15,2 0-1-15,2-2 1 0,1 2 0 16,0-1-2-16,1-2 7 0,0-1 0 0,-1-2 2 16,6-2 3-16,-4-1-2 0,0 0 0 15,5-1 5-15,-4-1 3 0,2-3 2 0,3-1 6 16,-1-4 0-16,3 1-3 0,-2-2 1 0,3-2-3 0,0-4-1 15,-1 2-2-15,1-1-4 0,-1-3-3 16,-1 1 0-16,0-2 2 0,2 0-3 0,-2-2 0 16,2 1-1-16,-2-1-3 0,-2 0 6 0,-1 0 0 15,-3-3-1-15,-2 2 4 0,0 0-4 0,-2-3 0 16,-2 1 1-16,0 1 1 0,-2-4-2 16,0-1-2-16,-1 1-1 0,-2-2-5 0,-1 2 3 15,-2-1-2-15,-3 1 1 0,1 0 1 0,-3 0-4 16,-2-1-1-16,0 0-1 0,0-2-2 15,-3 1 1-15,-1 2-2 0,-1 0 1 0,-1 1-6 0,-1 1 5 16,-2 1-1-16,1 3-1 0,0 1 4 16,1 2-4-16,1-2 0 0,-2 5-1 15,2 0 0-15,0-1-3 0,-3 6 0 0,3-2-1 16,-4 3-5-16,1 0 3 0,2 2 1 0,-4 0-1 0,7 1 1 16,-3 1-2-16,2 2-3 0,0 0 3 15,-3 2 1-15,2 4-4 0,-1-1-3 0,2 3-22 16,-1-1-52-16,3 1-82 0,1-1-217 0,1 3-548 15,2-1-640-15</inkml:trace>
  <inkml:trace contextRef="#ctx0" brushRef="#br0" timeOffset="64805.6714">4792 3946 1443 0,'0'-6'404'0,"-4"0"-34"16,3-4-109-16,1 5-63 0,0 4-51 0,0 2-51 15,-1 0-52-15,1 2-37 0,0-1-23 0,0 4 4 16,0 2 12-16,2 5 16 0,2 9 19 0,-3 7-2 15,1 2-7-15,2 1-5 0,-1 4-4 0,0 1-2 16,1 4 2-16,-1 2-3 0,2 1 0 16,-3-2 1-16,2 1-4 0,1 1 0 0,-1-3-2 0,-2-3-1 15,2-2 3-15,0-8-1 16,-1 0-1-16,0-4 0 0,2-2 0 0,-4-1 0 0,3-3-2 16,-2-1-1-16,1-2-6 0,-2-1-7 15,4-2-19-15,-2-1-28 0,-2-2-42 0,3-3-57 16,-1 0-80-16,2-3-136 0,2-6-418 0,0-4-742 15</inkml:trace>
  <inkml:trace contextRef="#ctx0" brushRef="#br0" timeOffset="65761.8767">5283 3888 344 0,'3'-15'565'0,"-1"-2"-114"0,0-3-82 0,-2 5-65 16,0 7-48-16,-1 0-47 0,0 4-58 0,-2 2-52 15,1 2-48-15,0 1-48 0,1 0-25 0,-1 4-2 16,-6 6 7-16,-3 4 20 0,-7 6 10 16,-1 6 0-16,-3 3-1 0,1 2-3 0,0 3-2 15,3 1 1-15,3 4 0 0,-3-1-1 0,4 1-2 16,2 2 0-16,0-2 0 0,4 1-1 0,3 0 1 16,1-1 1-16,3-5-2 0,2 1 3 15,3-4 2-15,2-3 2 0,4-5 4 0,4-5 2 0,-1-3 3 16,4-5 5-16,1-1 0 0,1-3 2 15,5-4 4-15,-2-3-4 0,3-2 0 16,-1-2-5-16,-1-4-3 0,1-1-2 0,-2-3 1 16,1-2-1-16,-2-4-1 0,1-5-1 0,-2-2-2 15,3-4-3-15,-5-1 0 0,1-2-2 0,-1 2-4 16,-5 1 3-16,2 5-3 0,-2 1-2 16,-2 6 2-16,-4-1-2 0,2 6-1 0,-3 1 1 0,2 3-1 15,-6 5-5-15,2 0-3 0,-3 3-15 16,1 1-5-16,0 1 1 0,0 3 2 0,4 6 12 15,-1 3 5-15,2 4 3 0,-1 5 2 0,0 2 2 16,2 1 0-16,-1 2-1 0,-1 1 2 16,3 2 1-16,0 1-1 0,0 1 4 0,-2-3-3 15,3-5 0-15,4-5-1 0,-3-6 0 0,-1-3 0 0,5-5 1 16,-5-1 2-16,1-4-2 0,2-1 1 16,-1 0 2-16,0-5-1 0,1-2 4 0,1-2-2 15,-2-2 0-15,-2-2 1 0,2 0-1 16,1-3 1-16,-2-3-2 0,0 0 0 0,1-2-6 15,-2 0 4-15,-2 2-2 0,1 2-1 0,-3-1 4 16,4 5-3-16,-4-1 1 0,0 3-2 0,1 2-2 16,-4 2 0-16,3 1-3 0,-1 3-3 15,0 1-11-15,0 2-8 0,1 1-7 0,-2 1-4 16,5 3 10-16,0 2 5 0,2 4 9 0,1 2 6 16,0 3 4-16,1 1 2 0,1 1 2 0,2 0 1 15,-1 1-2-15,3 1 0 0,3-2-14 16,0-3-26-16,4 1-33 0,0-3-49 0,5-1-16 15,0-5-8-15,1-4 7 0,0-3 31 0,1-3 22 16,-2 2 27-16,0-5 17 0,0-1 14 0,-3-3 9 16,-3-1 9-16,-2-6 18 0,-3 0 5 0,0-1 10 15,-4-1 12-15,0-2 10 0,-4 0 19 0,0 0 16 16,-2 1 14-16,-6 3 2 0,2-1 7 16,-4 4-9-16,-2 1-8 0,-2 0 1 0,0 3-14 15,1-1-5-15,-4 4-7 0,2-1-12 0,-5 3-9 16,5 2-9-16,-3 1-12 0,2 2-11 0,0 2-8 15,-4 4-7-15,2 2 1 0,-5 3 3 16,1 7 0-16,0 2 3 0,2 1 0 16,-1 3 0-16,6 2-1 0,0 0 0 0,2 6 2 0,5 1-4 15,2-2 4-15,5-2-2 0,2-6-3 16,6-3 3-16,0-2-6 0,0-6 1 0,5 0 3 16,-5-6-1-16,5-1 4 0,-2-4 2 15,0-2 2-15,0-2 2 0,0-4 5 0,-2 1 0 0,-5-4 1 16,3-1 5-16,-4-2-5 15,1-1 3-15,-1-1 4 0,-3-1-1 0,-4-2 3 0,-1-4-3 16,-3-4-4-16,1 0-2 0,-1 1-2 0,-4 0-3 16,-1 1 2-16,0 1 1 0,-5 1-4 15,-1 4 1-15,-4-2-4 0,0 3-9 0,-4 0-2 16,-2 6-4-16,-2 3-5 0,0 2-5 0,0 5 0 16,-1 4-10-16,3 4-27 0,0 2-76 0,0 3-205 15,2 3-626-15,1 3-651 0</inkml:trace>
  <inkml:trace contextRef="#ctx0" brushRef="#br0" timeOffset="67733.254">7089 4234 286 0,'-3'-6'502'0,"-4"-3"-79"0,1-2-93 0,-2 3-62 16,1-1-35-16,3 2-41 0,-2 0-27 0,2 0-20 15,-2 0-28-15,2 1-15 0,-1 3-16 16,3-1-16-16,1 3-14 0,0 1-21 16,0 0-15-16,0 1-16 0,1 1-11 0,0 0-4 15,-3 1 1-15,2 3 5 0,-1 6 3 0,-1-1 4 16,-2 6 0-16,3 2 0 0,0 0 1 0,2 2 0 16,2 1 0-16,0-3 0 0,5 2 0 15,1-1 0-15,2-1 2 0,2-2 2 0,1-1 0 0,5-1 2 16,-4-2 2-16,4 0-1 0,1-3 3 0,0-2-1 15,2-3 0-15,-5-3-1 0,2 0 2 16,0-2-2-16,-1-2 0 0,-2-3 0 0,4-3-2 0,-1-2 0 16,-4-2-1-16,4-2-1 15,-4-3-1-15,2 1-2 0,-5-2 3 0,0 0-1 0,-1 1 1 16,-1-3 0-16,-5-1-1 0,2 2 0 0,-4-2 0 16,-1 3-2-16,-1 1 0 0,0 6 1 15,-1 0 0-15,0 4 1 0,1 3-1 16,-2 1-4-16,1 2-2 0,0 1-8 0,-2 0-13 15,3 1-8-15,-1 2-3 0,-1 1 5 0,1 7 9 16,-2 3 13-16,-1 4 3 0,2 3 3 0,2 2-1 16,1 1-1-16,5-1 2 0,-2-1 0 0,5 0 1 15,7-2 1-15,-3-2-1 0,2 0 1 16,3 0 0-16,2-4 2 0,1-4 0 0,-2-2 1 16,1-5 0-16,-1-2 1 0,-1-2 0 0,-2-2 2 0,0-4 1 15,-1-3 1-15,0-3 0 0,-2-2 1 16,0-1 0-16,0 0-2 0,-2-4 2 15,-5 1-1-15,2 0 0 0,-2-1-3 0,-2 2 1 16,-1-1-2-16,1 0 1 0,-4 4 0 0,1 0 1 16,-2 1 2-16,0 5-1 0,-2 2 1 0,1 0-2 15,1 4-1-15,0 0-1 0,0 2-6 16,-1 1-6-16,2 1-13 0,0 1-12 0,-1-1-3 16,1 3 5-16,-3 5 9 0,2 2 13 0,0 5 4 15,1 2 3-15,0 3 0 0,5 0 1 0,-1 0-1 16,0 1-1-16,3-2 2 0,2-1-1 0,1-1 1 15,1-1 2-15,0-2-1 0,2-1 1 16,4-2 1-16,-3-3 0 0,3-2 4 0,1-5 3 16,-4-2 0-16,5-2-1 0,0-5 3 15,0-1-2-15,0-4 0 0,-4-3 1 0,4 0-2 0,-2-3-2 16,-2-2 1-16,0-1-1 0,-2-1-1 0,-1-4 0 16,1 0-5-16,1-3 0 0,-2-5-1 15,5-2 1-15,-5 0 1 0,0-4-2 0,-2 1 1 16,-3-3-2-16,-4 0 0 0,0 0 3 0,-3 2-3 15,-2 2 2-15,0 4-1 0,-1 2 0 16,-2 2 1-16,0 0-1 0,-2 3 0 0,0-2-1 0,1 2 3 16,0 1-2-16,-1 3 1 15,4 6 1-15,-1 3-1 0,0 3 0 0,1 5 0 16,2 4-1-16,0 0-6 0,0 2-6 0,1 1-12 16,0-1-13-16,-1 3 5 0,-2 5 5 0,1 3 10 15,0 9 17-15,-5 4-3 0,4 6 3 0,-3 6-1 16,4 1-1-16,-2 1 2 0,-1 1-3 0,1 2 3 15,-1 2-1-15,3 4 1 0,1 1-1 0,0 1 1 16,2-2 0-16,0-1 1 0,6-3 0 16,3-4 1-16,1-1-4 0,0-7 3 0,3-1 1 15,2-4 0-15,-2-4 3 0,4-3-2 0,2 0-1 16,0-4 3-16,1-3 1 0,6-2 1 16,-3-5 2-16,6-1 1 0,0-3-3 0,-2-5 1 15,1-1-1-15,-4-4-1 0,2-1 4 0,-3-1-3 16,-1-5-1-16,2 0 1 0,-6-2-3 0,-2-2 3 15,0 1 0-15,0-2 0 0,-6-1-4 16,1-2 2-16,-3-1-2 0,-1 2 2 16,-4-1 5-16,-2 2-7 0,-2 2 0 0,0 4-1 0,-2 2-5 15,-1 3 3-15,-4 0-1 0,0 2-1 0,2 2-1 16,-4 0 1-16,1 2-1 0,3 1 0 16,-3-2-2-16,0 5-7 0,5 2-5 0,-5 4-4 15,1 1 1-15,1 5 4 0,-4 5 7 0,2 2 4 16,1 4 0-16,3-1 3 0,1 2-2 0,-2 1 1 15,5-1 6-15,0-2-4 0,1 0-1 16,3-1 1-16,-2-2-7 0,0-5 7 0,0 1-2 16,3-1 2-16,-2-3 2 0,0-1-2 0,4 1 2 15,0-4-1-15,-3 1 6 0,5 0-5 0,-1-1 0 16,1-1 2-16,1-2-5 0,-3 1 7 0,2-3 1 16,2 2 0-16,1-2 2 0,-1-1-3 0,-3 0-3 15,2-1 1-15,0 1 0 0,0-3-1 16,-2 2 0-16,1 0 0 0,-3-1-3 0,0 1 4 15,3 0 1-15,-3-1 1 0,-1-1 2 16,3-1-2-16,0 0-1 0,-2-2 0 0,3 0 5 16,1 2-6-16,-1-1-2 0,0 0-1 15,1-1-7-15,-2 3 6 0,-3-1 2 0,2 2-2 0,-4-1 0 16,3 1 0-16,-2 0 1 0,-2 1 0 16,3-1 4-16,-2-1-3 0,-1 2 0 0,1-1-1 15,-1 0-5-15,0 1 8 0,0 1 1 0,2-2 0 16,0 0 3-16,-3-1-1 0,3 1-1 0,0-1 1 15,-2-3 2-15,2 2-5 0,0-1 1 16,-1 1 0-16,3-1-7 0,-2-1 7 0,1 0 2 16,-1-2-2-16,-1 2 3 0,2 0-4 0,-3-1-1 0,0 2 1 15,2 0 4-15,-2-1-5 0,1 3-1 16,-3 0 0-16,1 0-6 0,2 0 6 0,-1 0 1 16,-1 1-2-16,0 1 3 0,-1-1-4 15,0 0 0-15,0 1 2 0,1-1 0 0,-1 1 1 0,0 0-2 16,1-1-1-16,-1 1-4 0,0 0 6 15,0 0 0-15,0 1-2 0,0-1 3 0,0 1-5 16,0 0 2-16,0 0 0 0,0 0 0 0,-1 0-2 16,1 0-2-16,0 1-1 0,0-1-5 15,0 0 5-15,-1 0-1 0,1 0 1 0,0 0 2 16,0 0-5-16,0 0 1 0,0 0-1 0,0 0 5 16,0 0-2-16,0 0 2 0,0 0 2 0,0 0-4 15,0 0 6-15,0 0 0 0,0 0 1 16,0 0 3-16,0-1-1 0,0 1-2 0,0 0 2 15,1 0 0-15,-1 0-2 0,0 0-2 0,0-1-1 16,0 1-6-16,0 0 0 0,0 0-4 0,0-1-11 16,0 1-13-16,0 0-19 0,0 0-19 15,0 0-23-15,0 0-29 0,0 1-13 0,0-1-38 16,0 2-86-16,0 0-178 0,-1 1-406 0,0 0-411 16</inkml:trace>
  <inkml:trace contextRef="#ctx0" brushRef="#br0" timeOffset="68735.7936">9352 4137 1 0,'-1'-3'0'0,"0"-2"51"16,-1-3 368-16,-2 1-32 0,3 1-41 0,-1 1-48 15,-4 1-56-15,3-2-45 0,-4 1-45 0,2 1-35 16,-4-1-28-16,1 1-17 0,-2 0-10 0,-2 1-7 16,-4 1-4-16,2 0-1 0,-5 2-2 0,-1 0 1 15,-3 3-1-15,-3 3-4 0,-2 0-3 16,1 2-7-16,-4 3-5 0,0-1-7 0,0 3-4 16,3 1-6-16,0 3-3 0,6 0-3 0,0-1-4 15,4 5 1-15,1 0-1 16,4 0-2-16,3 2 2 0,1-2-2 0,5 0-1 0,2-2 1 15,3 2 1-15,2-3 0 0,4 0 2 0,4-4 1 16,1-3 4-16,8-1 6 0,2-3 5 0,8-4 1 16,6-5 0-16,-1-5-3 0,4-2-4 15,-1-3 0-15,-4-1 0 0,4-5 0 0,-4-3 0 16,0-1-2-16,-1-5-1 0,-1 1-1 0,1-5 0 0,-3-4 0 16,0-3-1-16,-1-5-1 15,-3-2-1-15,-1-1-2 0,-3-1 1 0,-2 1-1 0,-1-1 0 16,-7 4-2-16,-1 1 1 0,0 2 1 15,-5 2 0-15,-4 1 0 0,-3 2 4 0,-4 6-3 16,-1 2 0-16,-2 4 1 0,-1 6-3 0,4 3 2 16,-3 3 1-16,-1 4-4 0,3 1-4 15,1 3 0-15,0 3-9 0,1 1-2 0,-5 5 2 16,-1 3-2-16,-2 8 6 0,-7 7 4 0,1 8 1 16,2 4 1-16,-2 2 1 0,4 3 0 0,0 1-2 15,3 1 1-15,0 2 0 0,2-2 0 16,4 3 4-16,-1 0-3 0,6-3-1 0,3-4 0 15,3-3-1-15,4-5 1 0,1-5 2 0,0-3 0 16,7-3 1-16,2 0 3 0,2-5 1 0,7-2 2 16,3-2 0-16,5-5-1 0,-1-5 0 0,3-2-2 15,1-4 0-15,1-2-1 0,0-5 0 16,-2 0 0-16,-1-3-2 0,-3-2 2 0,-4 0 0 16,-1-2 1-16,-4-1 3 0,-2-1 0 0,-4 0-1 15,-1 0 3-15,-6 2 0 0,-1 0 0 0,-3 0 4 16,-1 1-2-16,-4 0-2 0,-1 3 1 0,-5 0-3 15,-2 3-1-15,-2 1 2 0,-2 0-7 0,-1 2-4 16,-3 2-3-16,-7 2-3 0,-1 3-1 16,-6 2 3-16,1 4 2 0,-3 3-2 15,-1 7 0-15,6 1-1 0,0 4-2 0,5 5 2 16,0 1-1-16,8 5 0 0,3 1 2 0,4 4 1 16,4 3 1-16,5 2 2 0,0 0 1 0,1 3-1 15,6 2 2-15,-5 2-1 0,1 0 1 0,-2-1 0 16,-3-1 1-16,-1-4-2 0,-1 1 3 0,-4-1 0 15,0 0-3-15,1-2 3 0,-3-1-3 16,2-3 0-16,-3-2 4 0,4-5-3 0,-1-5-1 16,1-3-5-16,-2-5-15 0,1-2-7 0,2-5-17 15,0-3-22-15,2-3-27 0,-1-4-40 16,2-1-44-16,0-2-133 0,8-3-426 0,4-6-778 16</inkml:trace>
  <inkml:trace contextRef="#ctx0" brushRef="#br0" timeOffset="69114.8794">10056 4189 652 0,'0'2'613'0,"3"0"-719"0,2 1-22 0,4 3 92 0,2-2 165 16,4 1 34-16,0 1 5 0,6-1-20 15,2 0-21-15,6-1-25 0,3-1-21 0,4-2-14 16,-3-2-11-16,-2-1-5 0,0-3-1 0,-2-1-2 15,-3-4-1-15,0 1 0 0,-3-4-5 16,2 1-3-16,-2-3 4 0,-4 1 5 0,-4-2 14 16,-1 0 10-16,-10 2-3 0,2-2-3 0,-5 1-3 15,-1 3-1-15,-2-1-1 0,-4 5-3 0,-1 0-13 16,-4-1-13-16,-3 2-11 0,-7 5-10 16,-7 3-3-16,-3 5 1 0,-3 5 2 0,-3 2 1 0,0 7 0 15,0 3 0-15,-1 5-3 0,5 3-2 16,1 2-1-16,6 2-2 0,4 0 1 15,10-2-2-15,6-1 0 0,8-3 3 0,5-2 2 16,8 0 7-16,7-2 4 0,3-2 5 0,11-1-4 16,2-6-1-16,2-5-6 0,1-1-7 0,3-6-6 15,-1 0-15-15,-1-2-20 16,-1-2-31-16,-1-2-56 0,-1 0-122 0,-4-3-416 0,3-2-963 16</inkml:trace>
  <inkml:trace contextRef="#ctx0" brushRef="#br0" timeOffset="70458.8144">11794 4130 1 0,'6'-11'0'0,"2"-1"0"15,4-6 0-15,-2 3 348 0,-1 1 93 16,-1 0-17-16,0 2-39 0,-4-2-62 0,-2 3-70 15,-1-2-57-15,-3 3-32 0,-1-2-24 0,-2 2-23 16,-2 2-24-16,-3 0-32 0,-1 1-21 16,-9 3-14-16,0 1-7 0,-10 3 0 0,-4 6-1 15,-6 2-3-15,-3 6-2 0,-3 3 0 0,1 0-4 16,0 5-3-16,4 0 1 0,6 2-7 16,5 0-1-16,6 4 0 0,7-2-5 15,4 3 3-15,9-1-3 0,5-3 2 0,8-3 0 0,6 1 3 16,6-6 3-16,4-3 4 0,10-5 5 0,3-1-4 15,2-6 0-15,4-3-1 0,-3-1-8 0,-1-5 2 16,-4 0-1-16,-3-1-2 0,0-4 3 16,-5-1 2-16,0-3 2 0,-5-3-1 0,-2-1 5 15,-3 0-2-15,-3 0 1 0,-5-4 1 0,-1 3-4 16,-3-1 4-16,-3 3-2 0,-3 2 0 16,-1 5 2-16,-1-1 0 0,-6 4-2 0,2-1 0 15,-1 3-1-15,0 1-8 0,-1 3-3 0,-1 2-2 16,-1 3-5-16,-2 4 5 0,-2 5 1 15,-2 0 2-15,2 6 3 0,0 3 0 0,1 2 0 16,1 2 1-16,4 1 2 0,3 2-2 0,0 0-1 16,4 2 4-16,2 1-6 0,3-1 4 0,1-3 1 15,3 1-2-15,1-4 2 0,3-2 1 16,3-1 0-16,-1-5 2 0,6-2 7 0,1-5-1 0,2-6 3 16,1 0 0-16,4-5-6 0,3-4 3 15,4-5-2-15,-2 0-2 0,5-6 1 0,-3 0-3 16,-2-2 2-16,0 0-1 0,-5-3 2 0,3-5-2 15,-2 1 1-15,0-3-1 0,0 0-3 0,-1-2 1 16,0 2 1-16,-3 1-2 0,-1 3-4 16,-4 6 4-16,-4 4 0 0,-2 4 0 0,-3 4 4 15,-3 1-8-15,-3 4-4 0,3 1-5 0,-4 4-9 16,2 1 2-16,0 4 2 0,1 2 3 0,1 4 6 16,1 5 2-16,-4 5 2 0,2 2 1 15,-3 3 3-15,4 3-2 0,-3-2 2 0,0 0 0 16,4 0-3-16,-1-3 3 0,2-1 0 0,2-5 1 15,3-2 3-15,2-1-1 0,3-4 3 16,3-2 0-16,5-3 1 0,2-4 0 0,2-3-1 16,3-4 1-16,0-1-3 0,1-6 2 0,-5-3 0 0,0-3 0 15,0-2 2-15,-2-3-1 16,-2-1 1-16,2-4-2 0,1-4 0 0,-1-4-1 16,-1-3-2-16,-1-2-2 0,-1 0-1 0,-3-2 4 15,-3 3 1-15,-8 1 0 0,-1 4 3 0,-6 5-1 16,-5 5-1-16,-6 4-1 0,-1 2 1 0,-4 4-9 15,-2 1-3-15,-4 3-4 0,-6 6-8 0,-4 1 8 16,-8 4 1-16,-5 5 3 0,-4 5 5 0,-3 4-2 16,7 5 0-16,1 5-2 0,6 6 1 15,7 2-3-15,9 4-1 0,8 0 0 0,8 2 0 16,7-1 1-16,9-1 1 0,14-2 2 0,3-3 0 16,9-5 0-16,9 0 2 0,5-7 0 15,2-3-1-15,5-3-1 0,-2-5-1 0,1-5-2 16,-9-4 0-16,-2-2 3 0,-5-4 1 0,-7-2 2 15,-1-7 2-15,-5 0 2 0,-6-3 0 0,0-2 1 16,-6 1 1-16,-1-5 0 0,-4 0 2 0,-4-3 0 16,-4 1-1-16,-2 0-1 0,-7 1-2 15,-3-1-1-15,-3 1 1 0,-3 5-4 0,0 1 2 0,-1 3-4 16,-5 2 2-16,3 1 0 0,-5 4 0 16,0 0 2-16,5 4-6 0,-2 3 2 15,6 2-7-15,4 3-4 0,0 2-1 0,-3 5 0 16,6 4 3-16,-1 2 4 0,4 6 1 0,3 0 2 15,0 3 2-15,7 1 1 0,-1 0 1 0,2 2 0 16,1-1 1-16,5 0-1 0,-3-2 2 0,3 1 0 16,-3 0 0-16,1-2-1 0,-1 0-2 15,-2-2 1-15,0 0 1 0,-2-3 0 0,-2 0 0 16,-1-6-1-16,0-1-1 0,-3-2 1 0,-2-4 0 16,1 0 2-16,0 1-2 0,-2-2 0 0,0 0-1 15,-1-3 0-15,1 3 1 0,-1-3 2 0,1 0 0 16,-1 0-2-16,1-1 1 0,-1 1-1 15,2-1-1-15,0 1-1 0,-2 2-4 0,1-5-9 16,0 4-13-16,0-3-20 0,3-1-25 16,0 1-38-16,-1-2-73 0,-1 1-165 0,5 0-479 15,-2-1-725-15</inkml:trace>
  <inkml:trace contextRef="#ctx0" brushRef="#br0" timeOffset="71862.069">2249 5504 1 0,'1'-1'0'0,"3"-4"84"0,1 2 95 0,-1 0-7 15,3-1-23-15,-2 2-41 0,0 1-42 0,2-2-28 16,-3 2-13-16,5 1-9 0,0 0 0 16,0 1 5-16,3 2 8 0,0-2 5 0,5 1 5 15,0 1 2-15,3-1-4 0,3 1 0 16,-2 0-5-16,3 2-5 0,4-2-3 0,-1 2-7 15,3 1 0-15,-2-1 1 0,5 1 1 0,3 0 4 16,1 0 0-16,3-1 1 0,2-1-4 16,1 3 0-16,5-1-2 0,-1-2-3 15,5 1 2-15,2 0-2 0,-3-2 2 16,3 1 4-16,3-2 6 0,1 0 5 16,2-1 3-16,3 1 6 0,1-1 3 0,0 0 2 0,4-1 2 0,4 0-4 0,1 1-4 15,4-1-5-15,0 0-3 0,2 0-3 0,2 1-2 16,3-1-2-16,0 0 2 0,2 2-1 0,5-2 3 15,3 0 1-15,0 0 2 0,6 0 1 16,-6 0 0-16,5-2 2 0,2 2 1 0,1 0 3 16,2 0 4-16,4-2 1 0,3 0 1 0,-1-1-1 15,1 1-5-15,3 1-3 0,0-2-4 0,2 1-3 16,3 0-3-16,3-2-3 0,-1 1-3 16,0 0-1-16,3 1 1 0,3 0-2 0,-2 1-1 15,5-2 2-15,-1 1-3 0,-2 1 1 0,2-2-1 16,-2 1-5-16,3 0 0 0,1-1-2 15,-1-1 0-15,-3 1-1 0,4-1 1 0,1 0-2 16,3-1 1-16,2 1 2 0,-2-1-2 0,-2 2 3 16,8-1-2-16,0 0-1 0,0 1-1 15,1-2-1-15,-1 3 0 0,-4 0 1 0,4 0-1 0,1 1 1 16,-4-2-2-16,-4 0 0 0,0 1 0 16,-2 0 2-16,1 0 3 0,1-3 1 15,-4 2-1-15,0-1 2 0,-4 0-1 0,1 0 0 0,-1 1 0 16,-2-4-1-16,1 5-1 0,-8-2 0 0,0-1-1 15,-1 1 1-15,-3 1 2 0,-2-3 1 0,1 0-1 16,-8 2 2-16,0-2-1 0,-7 0-1 16,-1 2 2-16,0 1-5 0,-5-2 1 0,0 2 0 15,-3-2-3-15,-6 0 0 0,-2 1-1 16,-5 0-1-16,-7-2 0 0,-2-1 1 0,-5 2 0 16,-4 1-1-16,-5-1 3 0,-7 2-1 15,-6-2 0-15,-9 0 2 0,-8 2 3 0,-8 0 5 0,-4 1 10 16,-4 1 7-16,-6 0 2 0,0 1-6 0,0 0-12 15,0 0-12-15,0 0-6 0,0 0-6 16,-1 0-1-16,1 0-2 0,-1 0-5 0,1 1 0 16,0-1-2-16,-1 0-1 0,1 0 5 0,-4 0 4 15,2 1 0-15,-1 1-7 0,1 0-27 0,-2 0-51 16,1 1-74-16,2 1-152 0,0-2-336 0,2 2-806 16</inkml:trace>
  <inkml:trace contextRef="#ctx0" brushRef="#br0" timeOffset="72424.3027">14922 4706 1 0,'-18'-1'0'0,"-3"0"0"0,-3-1 0 15,4 2 0-15,3 0 265 0,3 1 102 0,0 1-62 16,4-1-72-16,4 0-47 0,-1 1-43 0,4 0-26 16,0 0-12-16,1-1-3 0,2 2-4 15,0-3-4-15,0 0-9 0,0 1-6 0,2-1-1 16,-2 2-4-16,0-2 2 0,3 0 3 0,-3 0 2 15,1 1 3-15,0 1 5 0,0 0-2 0,5 0-3 16,-2-2-2-16,5 3-8 0,3-2-9 16,8 0-13-16,7 1-13 0,7-2-11 15,8 0-6-15,7 0-7 0,11 1-3 0,2 0-2 0,0 0-1 16,4 1 2-16,-2-2-3 0,-2 2 1 16,0-2 1-16,-1 1-1 0,0 0-2 0,1 2 1 15,-3-2-1-15,-1 1-2 0,-5-1 1 0,-3 1 0 16,-7-2 0-16,-3 1 1 0,-8-1 0 0,-5 0 1 15,-7 0 2-15,-8-1 4 0,-5 1 3 0,-4 0 7 16,-2 0 4-16,-2 0-4 0,-1 0-2 16,1 0-7-16,1 0-8 0,-1 0-1 0,-2 0-3 15,3 0-4-15,-1 0 1 0,1 0-2 0,-1 0-2 16,1 0 1-16,-1 0-1 0,0 0 0 0,-1 0 0 16,-2 0 1-16,3 0-5 0,0 0-5 15,2 0-11-15,-1 1-15 0,0 1-19 0,0 0-20 0,0 1-30 16,4 3-40-16,-2 0-72 0,0 0-173 15,5 0-483-15,2 2-690 0</inkml:trace>
  <inkml:trace contextRef="#ctx0" brushRef="#br0" timeOffset="73044.562">16842 4679 1 0,'2'-4'0'16,"-1"1"236"-16,5-3 127 0,-4 1 16 15,-1 2-11-15,0 1-48 0,1-1-54 0,0 2-54 16,-2 1-62-16,1 0-61 0,-1 0-44 0,-1 1-47 16,1 1-26-16,0-1-8 0,1 1 5 15,-1 1 17-15,3 5 21 0,-1 1 14 0,3 2 0 16,-1 4 4-16,2 1-1 0,-2 3 0 0,3 0 6 16,-1 3-2-16,0 0 3 0,-4 1 1 0,4 1-2 15,-4 0-2-15,0 2-3 0,1-2-2 16,-1 0-5-16,0 0 1 0,-2 0-2 0,0-2-3 15,-1-3 3-15,0 0-2 0,1-3-2 0,-2-2 0 16,0 0-2-16,1-4-1 0,1-2 1 16,-1 2 0-16,0-5-2 0,1 1 3 0,0-2-2 0,0 1 1 15,0-4 4-15,0 0 0 0,0-1 1 16,0 1 5-16,0-1 3 0,0 0 10 0,1 0 8 16,-1-1 3-16,0 0 2 0,0 1-5 0,0 0-10 15,0-1-17-15,0-4-17 0,0-1-28 16,-1-1-32-16,1-4-35 0,-1 3-56 0,-1-3-87 15,0-2-171-15,-1 0-407 0,1-4-594 0</inkml:trace>
  <inkml:trace contextRef="#ctx0" brushRef="#br0" timeOffset="73684.4697">17076 4447 1 0,'-2'-15'0'0,"-4"-4"199"0,1-7 117 16,-4 6-3-16,0 2-10 0,1 3-40 0,-2 0-59 15,-4 2-52-15,1 1-45 0,-1 2-31 16,0 2-21-16,-2 3-20 0,1 1-5 0,-5-1-3 16,1 5-4-16,-5 0 1 0,0 5-4 0,0 1-1 15,-2 3-2-15,2 3 1 0,-3 2-5 16,3 3 0-16,-3 3 0 0,4 1-2 0,-3 3 6 15,2 0 3-15,-3 4 1 0,2-2-2 16,-2 1-1-16,6 1-1 0,-2 4 0 0,3-2 1 0,3 3-3 16,2 1 2-16,1 1 0 0,3 3-3 15,3-3 1-15,2 3-2 0,-1-2 0 0,5 1 2 16,0 2 1-16,1 0 0 0,1 1 0 0,2 1 0 16,2-3 4-16,4 1-1 0,3 1 1 0,1-5 1 15,4 1 1-15,2-5 2 0,2-5 2 0,2-3 3 16,1-1 0-16,7-3 0 0,1-3 0 15,1 1-4-15,4-2-2 0,-1-2 0 0,5 0 1 16,0-2-1-16,0-6 3 0,3 0-5 0,-1-3-2 16,-1-3-1-16,2 0-2 0,-5-4-2 15,3 1 0-15,0-1 0 0,-4-4 1 0,1-3 0 16,-4 0 1-16,1 0 0 0,-3-2-1 0,0-2 1 16,-3-1 1-16,-2-2 0 0,-1 0 0 0,-4-3-1 15,3-1 1-15,-7-5-2 0,2-5 2 16,-3-1-2-16,-1-3-1 0,-2 2-1 0,-3-2-3 0,-1-1-1 15,-2-1 0-15,-5-1 0 0,4 3-3 16,-6 2 0-16,-3 0 0 0,-5-1 1 0,0 1 0 16,-3-1-3-16,-3 1-1 0,-1 2-4 0,-4 0 1 15,-2 1 1-15,0 0-1 0,-2 1 0 16,1 2-1-16,-5 3-1 0,2-1-3 0,-4 4 0 16,3 1 0-16,-3 2 1 0,-1 3 0 15,3 3 2-15,-4 0-1 0,1 0-2 0,-1 4 1 0,0 1-2 16,0 1 0-16,0 3 1 0,2 3-5 0,1 2-4 15,3 1-14-15,3 4-32 0,-1 0-62 16,3 6-110-16,0 2-299 0,-1 3-667 0</inkml:trace>
  <inkml:trace contextRef="#ctx0" brushRef="#br0" timeOffset="91064.1499">18483 4521 1164 0,'0'-2'320'0,"0"-1"-10"0,0-1-70 0,0 3-10 16,0 0-24-16,2 1-56 0,-2 1-51 0,0 0-39 15,0-1-29-15,0 1-20 0,0 0-8 0,0-1-10 16,0 3 2-16,1-1 5 0,0 6 5 0,0 1 8 16,2 7 6-16,-2-1 3 0,3 5 1 15,-1 5 8-15,0 2 1 0,1 5-1 0,-2 1 1 16,0 5-9-16,2 1-5 0,1 3-3 0,-1 1-3 15,4 2-2-15,-1 0-1 0,1 1-1 16,-1-5-3-16,3 1 2 0,-2-4 1 0,2-4-1 16,0-2 1-16,-3-4-2 0,-1-3 0 0,0-4 0 15,-2-5 0-15,2-2-1 0,-4-3 1 0,0-2 1 16,-1-4-2-16,0-2 2 0,-1-1 4 16,0-2 6-16,0 0 12 0,0-1 11 0,0 0 6 0,0 0-5 15,-1-2-13-15,0-2-16 0,-1-4-10 16,-2-2-6-16,-1-3 1 0,0-1 2 0,0-3 0 15,-3-3 0-15,2-1-1 0,-3-5-1 16,2 0-1-16,1-4-1 0,-1-2 1 0,-1-4-1 0,2-2 1 16,-1-5-2-16,2-2-1 0,2-1 1 15,2-3 0-15,1 0 1 0,1-1 3 0,2 0-4 16,2 5-2-16,4-1 2 0,1 5-5 0,1-1 3 16,3 1-1-16,4 2 0 0,0 4 0 15,1 6 2-15,-2 5 2 0,2 3 0 0,-4 7 5 16,-2 2-6-16,2 1 0 0,-3 6-5 0,0 2-6 15,-3 4-5-15,1 4-4 0,-2 2 2 0,2 5 1 16,-1 3 9-16,1 5 5 0,0 8 7 16,-1 2 4-16,-4 8-1 0,-2 4 1 0,-1-1-1 15,-2 3-1-15,-4-3 2 0,-1-4 1 0,1 1-2 16,-4-7 0-16,1-1 1 0,-1 2 2 16,0-6 0-16,-2-3 3 0,-1-1 0 0,0-4-1 0,2-4 2 15,-2-2 0-15,3-3 3 0,2-2 2 16,0-3 2-16,2-2 4 0,3-1 8 0,1-1 5 15,1 1 2-15,0-4-8 0,3-2-18 16,0-4-14-16,2-4-11 0,4-1 0 0,3-4 4 16,6-2 2-16,2 0 3 0,6 2 1 0,0-2 1 0,3 2 1 15,4-1 1-15,-2 2 2 0,0 3-1 16,3 1 0-16,1 3 0 0,-3 2 1 0,-1 4 0 16,-2 4-1-16,-1 2 1 0,-2 3-6 15,-3 3 3-15,-4 2-2 0,1 2 1 0,-3 3 5 16,-1 1-2-16,-3 3 1 0,-1 3 2 0,-4 1-2 15,-2 2 2-15,-3 1 2 0,-7 2 1 16,-2 1 0-16,-3 2 3 0,-4-2 1 0,-4 2-1 16,-1-4 2-16,-2-3-3 0,4-2-1 0,-2-4 1 15,1-3 1-15,1-2-1 0,-3-2 1 0,5-3 3 16,1-4 1-16,5 0 6 0,0-5-1 16,5 1-7-16,2-2-13 0,4-5-16 0,1-2-10 15,3-5 0-15,3-1 5 0,5-4 5 0,3-4 5 16,4-2-1-16,4-4-2 0,3 1 2 0,4 0 2 15,-2 3 3-15,1-1 7 0,-2 2 2 16,-1 2 3-16,-3 2 2 0,-3 2 0 0,-3 0 2 16,-1 5 3-16,-1-1 1 0,-6 1 1 0,1 5 4 15,-4 0 4-15,-4 4 2 0,0 0 2 0,-3 2-3 16,2 2-7-16,-4 0-6 0,-2 2-11 0,-2 0-10 16,1 2-2-16,1 0 4 0,-1 4 9 0,-1 3 11 15,-1 5 3-15,-1 1-1 0,0 3-4 0,1 1-1 16,2-1-2-16,2 0 0 0,5-1-1 15,2 3 1-15,4-1 1 0,6-2 2 0,1-3 1 16,7-2 3-16,-1-4-1 0,4-4 0 0,0-3 1 16,-2-4-3-16,4-3-1 0,-3-2 1 15,-2-4-1-15,1-1 2 0,-2-4 0 0,0-2 1 16,-4-1 1-16,1-3-1 0,-3-1 1 0,0 0-1 16,-5 0 1-16,3-3-1 0,-2 1-2 15,-2-1 3-15,-2 1-3 0,-2-1 2 0,-4 3 1 16,-3 2 0-16,-2 3 1 0,-3 2 0 0,-3 2-1 15,2 3-1-15,-4 5-2 0,3 1-3 0,-3 3-4 16,1 4 1-16,-1 3-1 0,-1 3-1 16,0 6 2-16,0 5 1 0,0 3-1 0,-1 4 2 15,3 1 0-15,3 4 0 0,-1 5 0 0,4 1 0 16,-3 6-1-16,1 2 0 0,3 1-1 0,-3 6 0 16,-1 1 4-16,0 4 1 0,0 1-1 15,-5 2 4-15,2-1-7 0,0 1 0 0,-2-5 0 0,4-5-6 16,-1-6-4-16,5-10-13 0,2-9-20 15,1-3-27-15,2-6-35 0,-1-4-34 0,2-6-35 16,1-3-74-16,2-7-205 0,2-5-453 0,5-2-339 16</inkml:trace>
  <inkml:trace contextRef="#ctx0" brushRef="#br0" timeOffset="91785.4916">20233 4652 1000 0,'7'-11'250'16,"3"0"23"-16,-1-5-28 0,1 6-3 0,-1 1-16 15,1 1-64-15,-3 3-47 0,-1-1-36 16,3 1-30-16,1 0-20 0,0 2-11 0,-1 1-4 16,-1 0-3-16,-2 1-3 0,1 1-3 0,-2-1-1 15,-4 1-2-15,0 1 0 0,-1-1 1 0,-1 0 0 16,0 1 3-16,1-1 0 0,-3 1-2 15,2 0 11-15,-3 4 15 0,-3 3 13 0,-5 2 12 16,-4 5-3-16,-5 2-11 0,-1 2-10 0,1 2-5 16,-3 1-9-16,3-2-4 0,6 2-5 15,1 1-4-15,7 0-3 0,3 3 2 0,4-2 0 16,5 1 0-16,4-2 5 0,5-1-1 0,5-3 5 16,5-4 4-16,3-3-4 0,7-4 4 0,1-3-2 15,-1-4-2-15,0-2 0 0,-5-3 1 0,-3-3 0 16,-1-2-1-16,0-2 3 0,0 0-4 15,-1 0 0-15,-2-4 2 0,0 0-2 0,0-1 2 16,-4-3 2-16,1-1-3 0,-6 2 1 0,0-3 1 16,-3 1-1-16,-1-1 0 0,-2 0 2 15,-5 4-4-15,-2 3-2 0,-1 2 1 0,0 2-7 16,-3 5 0-16,-1 0-6 0,2 4-5 0,-5 1-6 16,2 3-1-16,-1 2 2 0,-4 2 2 15,2 2 3-15,-3 6 1 0,5 2 2 0,1 3 0 0,4-1 2 16,5 4 1-16,3 1 2 0,6-3 0 15,5 1-1-15,4-1-3 0,2-3-2 0,5-3-2 16,2-2 1-16,1-5 0 0,0-5 3 0,-2-3 4 16,-4-2-3-16,1-4 6 0,-4-3 4 0,5-5 0 15,-3 0 2-15,2-6 2 0,-2-2 1 0,0-1 1 16,-2-4 4-16,-3-2-2 0,-2-3 0 16,0-1-2-16,-4-3-3 0,-3 0-1 0,2-5 1 15,-3 2 0-15,-1 1-1 0,-7-2 4 0,-1 1 0 16,-2 3-1-16,-5 5 6 0,3 6-4 15,-5 4 2-15,0 6 2 0,4 6-5 0,1 3 0 16,2 5-7-16,1 2-13 0,-1 4-2 0,-1 2-1 16,1 5 3-16,-7 8 5 0,2 6 6 0,0 6-4 15,-1 7 0-15,5 3 3 0,0 3-7 16,1 1 4-16,1 0 0 0,-1 4 0 0,1 3-2 16,-5 1 1-16,3 1-5 0,-1-2-18 0,3-3-24 15,1-8-34-15,4-6-24 0,0-7-16 16,3-5-39-16,4-10-60 0,-4-2-120 0,0-6-239 15,0-5-327-15,2-3-84 0</inkml:trace>
  <inkml:trace contextRef="#ctx0" brushRef="#br0" timeOffset="92083.8378">21036 4559 1922 0,'-3'-2'200'0,"2"-2"-45"0,2-1-51 0,7 2-28 15,4 1 13-15,4-2 11 0,6 0 2 16,2-1-14-16,9-1-20 0,3 1-16 0,0 3-12 16,0-3 2-16,3 3 2 0,-2-2 3 0,-2 2-5 15,-4-2-4-15,-1 2-1 0,-5 0-6 16,-3-1 5-16,-6 1-3 0,-3 0 2 0,-3-1 3 16,-5 2-1-16,-3 0 1 0,-2 1-4 0,0 0-4 15,0 0-6-15,-1 1-3 0,1-1-5 0,-1 1-9 16,1-1 3-16,-1 0-3 0,-1 1-5 0,2-2 3 15,-5 1-5-15,4 0-3 0,0-1-2 16,1 1-6-16,-1-1-27 0,1 1-41 0,0 0-70 16,-2 0-109-16,0 0-362 0,2 0-1074 0</inkml:trace>
  <inkml:trace contextRef="#ctx0" brushRef="#br0" timeOffset="92668.6906">21740 4884 1200 0,'11'-12'136'0,"9"-3"69"0,3-6 20 0,7-3 17 0,1-2-2 16,-1-2-68-16,2 0-46 0,0-3-34 0,-2-1-26 15,0-1-12-15,1-3-12 0,0-2-3 16,-1-3-3-16,-2-2-3 0,-4-4-1 0,-5-1 2 15,-3-1 0-15,-6 7 0 0,-8 1 0 16,-3 9-1-16,-6 3-2 0,-5 5-3 16,-1 6-7-16,-5 3-5 0,-5 3-5 0,-2 7-4 15,-5 2 0-15,-1 4 0 0,-2 3-1 0,-2 6 1 0,0 3-1 16,1 3 0-16,2 4-2 0,3 1 0 16,8 5-4-16,3 2 0 0,8 3 0 0,4 2 0 0,10 1 0 15,1 4 2-15,11-1 0 0,4 0 0 16,4-2 2-16,5-2-2 0,2-3 1 0,-1-2-1 15,-1 2 0-15,-7-1-1 0,-2-3-1 16,-1 0 0-16,-7-3 0 0,-2-6-1 0,-3 2 2 16,-4-3-2-16,-1-2 1 0,-2 0 0 0,-2-2-1 15,-4-3 4-15,-1 2-1 0,-2-1 1 16,-1-2 3-16,-3 3-6 0,-3-5 3 0,-3 1-2 16,-1 0-3-16,3-1 0 0,-1-1-10 0,0-3-10 0,-1-2-12 15,2-2-21-15,3-2-26 0,4-5-45 16,-1-2-72-16,6-1-201 0,5-5-529 15,6-6-518-15</inkml:trace>
  <inkml:trace contextRef="#ctx0" brushRef="#br0" timeOffset="93469.7761">22717 4218 1812 0,'2'-4'271'0,"0"1"-70"16,2 0-15-16,-4 3-23 0,-1 1-5 0,-3-1-34 15,3 2-40-15,-1-2-32 0,-5 3-18 16,-3 7-16-16,-5 1-3 0,-11 6 2 0,-4 2 4 16,-2 1 3-16,-2 3-2 0,3 2-7 0,0 0-4 15,4 2-5-15,5 1-3 0,3 2-1 0,7 0-2 16,3 0 0-16,3-4-1 0,4 0 1 0,8-1 1 16,0 1 1-16,8-2-2 0,1 0 0 15,4 0 1-15,4-4-4 0,5 0 1 0,0-5-1 0,3-2-3 16,1-1 0-16,0-5-1 15,4-5-3-15,-2-2-1 0,-3-3 0 0,1-3-1 16,4-2-1-16,-3-1 3 0,-2-4-1 0,-2 2 5 16,0-2 2-16,-5 0 2 0,1 0 1 0,-4-2 2 15,-7 2 3-15,2 0 2 0,-6 2 5 0,-4 0 2 16,0 1 3-16,-3 1 1 0,-3-2 0 16,0 2 0-16,-3 1-2 0,-3-2-2 0,0 3-4 0,-3-2-3 15,-2 2 0-15,1 1 0 0,-4 0 5 16,0 1 0-16,-2 3-1 0,3 2-1 0,0 0-3 15,3 5-4-15,0-1-2 0,2 2-4 0,1 5-2 16,2 0 2-16,-2 2 0 16,4 1 3-16,1 2 3 0,1-1-3 0,2 2 0 0,1 1-1 15,1-3-1-15,5 4 1 0,0-3-1 16,1-1-2-16,1-1-2 0,2-3-3 0,0-3-2 16,0-3-1-16,-3-3 2 0,1-1 0 0,3-1 1 15,-4-3 1-15,1 0-5 0,1-4-1 0,3-2-5 16,0 0-4-16,-3-1-4 0,6-3-11 0,-2-2-13 15,4 0-14-15,1-2-10 0,1 1-1 0,1 4 10 16,2-1 15-16,-4 4 15 0,-3 1 19 16,1-1 11-16,1 1 5 0,1 0 1 0,0-2 0 15,2 3 0-15,-1 0 1 0,5-4 2 0,-3 3 0 16,-1-4-1-16,-2 3 2 0,0-4-2 0,0 0 4 16,-2-4 5-16,-3-2 3 0,0-2 5 15,-2-3 4-15,-4-2 2 0,-1-2 4 0,-4 0 3 16,2-3-3-16,-3-3 1 0,-3 2 0 0,0-1 0 15,-1 3 9-15,-6 3 6 0,5 2 3 0,-5 5 4 16,2 2 2-16,-2 3 0 0,2 2 1 0,-4 4-3 16,2 1-6-16,5 3-9 0,-1 4-13 15,-1 2-16-15,3 4-9 0,-2 3-3 0,-5 4 1 16,-1 10 5-16,-2 8 3 0,-1 3-1 0,1 9 2 16,1 4 2-16,-1 9-5 0,1 5 0 15,0 8 0-15,-7 4-4 0,3 6 5 0,-4 1 2 16,-3 0 0-16,3 2 2 0,-2-4-5 0,1 2-1 15,0-3-3-15,4-1-4 0,2-9-15 0,4-6-13 16,3-10-10-16,6-11-15 0,1-9-11 0,3-8-31 16,0-6-23-16,-2-5-36 0,2-5-59 15,-2-4-39-15,-2-3-174 0,1-3-374 0,0-5-286 16</inkml:trace>
  <inkml:trace contextRef="#ctx0" brushRef="#br0" timeOffset="93938.2237">23436 4534 391 0,'14'-15'400'0,"11"-4"-31"15,1 1-58-15,1 5-40 0,-6 8-35 0,-6 5-78 16,2 4-55-16,-4 3-36 0,1 4-12 0,-4 3-3 16,0 5 1-16,-4 5 1 0,2 1-2 0,-6 5-4 15,-2 2-7-15,-2-1-2 0,-6 5-3 16,3-2-5-16,-6 1-2 0,-4-1-8 0,4-3-3 15,-3-1-4-15,3-7-1 0,2-5-4 0,3-6-3 16,3-2-1-16,2-7-3 0,1 1 4 16,1-4 5-16,2-4 11 0,6-3 6 0,3-2-1 0,12-5-6 15,3-6-9-15,4 0-3 0,7-1-4 16,0-6 0-16,1-1-1 0,-1-4-7 0,5-4 5 16,1 1-2-16,-2-4 1 0,0 3 6 0,-2-1-4 15,-2 2 2-15,-5 1 5 0,-3 3 3 16,-1 1 8-16,-7 1 8 0,-4 2 8 0,-6 3 4 15,-5 6 10-15,-3 2 2 0,-4 3 2 16,-1 4-2-16,-2 1-11 0,-3 1-9 0,-3 4-10 0,-1 2-8 16,-2 4-9-16,-7 3-3 0,-1 6-2 15,-5 7-4-15,-3 8 6 0,0 6 2 16,2 4-2-16,0 4 5 0,6-1-4 0,1 0 0 0,7 2 1 16,1 1-2-16,8-4 3 0,6-2-1 0,7-1 1 15,3-1-2-15,8-4 3 0,6-2 3 16,0-6-3-16,7-4 4 0,3-3-5 0,-1-5-1 15,5-2-3-15,0-4-6 0,-2-2-10 0,-7-4-19 16,2-2-36-16,-7-7-65 0,-2 1-165 0,-6-4-877 16,-4-4-536-16</inkml:trace>
  <inkml:trace contextRef="#ctx0" brushRef="#br0" timeOffset="96949.1464">20694 5453 212 0,'-6'-5'492'0,"0"-5"0"15,-1-2-165-15,6 2-58 0,2 1-66 0,2-1-61 16,6 0-34-16,1 1-21 0,8 1-11 15,-2-1-12-15,6 1-9 0,3 4-12 0,5 0-9 16,1 6-10-16,-1 1-9 0,1 4-7 0,-2 3-4 16,-4 2-2-16,1 6-2 0,-4 2 0 15,-2 1 3-15,-3 2 1 0,-3 4 2 0,-4-3 3 16,-2 4 2-16,-5 0 1 0,-1 3 3 0,-6-3-1 16,-1 0 2-16,-2-3 1 0,-4-3 1 0,-2-4 5 15,1-4 3-15,-1-1 3 0,-2-3 3 16,-1-1 2-16,2-4 0 0,-2-1 0 0,2-2-1 15,-2-2-5-15,4-1 2 0,1-3-1 0,-2 0-1 16,4-4-1-16,2-2-5 0,-1-1-7 0,6-1-6 16,2-4-7-16,0-1-7 0,6-3-5 0,5-1-2 15,2-3-1-15,6 0 2 0,4-2 2 16,1-1 1-16,7 0 2 0,4 0 0 0,0 2 2 16,4 2 1-16,0 5 2 0,-6 3 1 0,0 2 0 15,-7 6 1-15,-4 2-2 0,-1 2-2 0,-4 3-1 16,-2 1-6-16,-2 4-1 0,-1 3 0 0,1 4 1 15,-2 1 2-15,2 6 4 0,-4 1 2 16,1 5 0-16,-4 0 4 0,2 3-1 0,-6-1 0 16,0 3 0-16,-3-3 0 0,0 4 2 0,-4-3 0 15,-1 1-1-15,-3-1 0 0,1-3-1 16,3-6-1-16,-3-4 0 0,5-3 2 0,-1-6-1 16,2-4 7-16,1-1 6 0,1-1 6 0,1-1-1 15,0-2-15-15,2-4-18 0,1-7-14 16,3-2-4-16,2-5 6 0,4 0 6 0,1-3 5 15,4-2-4-15,3-2 1 0,0-1 3 0,-1 0-1 16,1 2 9-16,0 1-1 0,-1 2 1 0,5 1 6 16,-2 2 0-16,0 1 2 0,-3 4 3 0,0 5-2 15,-1 2-2-15,-5 5-2 0,1 2-6 0,-4 2-3 16,-1 3-2-16,0 3-2 0,-1 4 3 16,-1 3 3-16,0 3 5 0,3 5 0 0,-4 2 2 15,2 1 2-15,-3 2-2 0,1 0 5 0,2 0-1 16,1 0 0-16,2 2 3 0,5-2-2 0,4-3-1 15,0-1 1-15,7-3-1 0,-1-4 0 16,1-5-1-16,3-4 2 0,1-5-5 0,1-3 4 16,-1-5 0-16,1-2-1 0,-2-3 5 0,1-2 0 15,-3-3-1-15,-3 0 3 0,-2-1 1 0,-2-5 2 16,0 1 2-16,-3-1 2 0,1-1-2 16,-2-1 0-16,-3-1 2 0,-1 3-1 0,-4-1 4 15,-5 5 5-15,1 2 2 0,-5 3 4 0,-1 2 0 16,-2 3-7-16,-4 1-5 0,1 3-7 0,-6 2-8 15,-3-1-1-15,-2 4-1 0,-6 4-1 16,-4 3 3-16,-4 5-2 0,-3 2 0 0,-3 4 2 0,5 2-2 16,0 0 0-16,6 1 0 0,5 2-4 15,5 1 0-15,4 0 2 0,10-1-1 0,3-1 1 16,9 1 1-16,4-2-2 0,6 0 1 16,8-6 2-16,5-5 0 0,4-3 0 0,2-7 1 15,1-4 1-15,-2-3-2 0,-4 0 1 0,-2-3 3 16,-4-3-2-16,-1 0 7 0,-6-3-2 0,-1 0 2 15,-1-3-1-15,0-1 0 0,-2 0 0 0,-4-1 1 16,3-3 0-16,-5 3-4 0,-2-1 3 16,-2 2 0-16,0 1 0 0,-6 3 2 0,-2 0-1 15,-2 2-2-15,-4 3 0 0,-2 0-3 0,2 2 0 16,-3 2-4-16,-1 0 0 0,-2 2-4 16,2 2 1-16,-4 2-2 0,2 1-1 0,0 2 2 15,1 2-3-15,0 6 1 0,-4 1 1 0,5 5 0 16,4 2 1-16,-2 1 2 0,1 5-1 0,5-1 1 15,0 4 2-15,2-1-1 0,2 0-1 16,-1-1 4-16,4-1-2 0,-1-2-1 0,5-1 2 16,-1-4-5-16,2-1 4 0,2-5 0 0,-2-1 0 15,0-4-3-15,1-2 4 0,0 0 0 0,-1-2 0 16,2-2 6-16,0-3-3 0,4-1 2 0,-3-3 2 16,6 0-2-16,-6-5 0 0,4 1 0 15,-1-5-1-15,0-1-3 0,2 0 2 16,1-3-2-16,0 0-1 0,-2-1 3 0,2 1-3 0,0 0 0 15,1 1 0-15,-1 1-1 0,-1 1 1 0,-1 4 1 16,0-1-2-16,1 2-4 0,-3 3 2 16,3 2-2-16,-6 2-1 0,3 1 5 0,-6 4-9 15,-4 1-3-15,2 2-1 0,-1 3-5 0,1 1 5 16,1 5 2-16,-1 1 3 0,-1 3 1 0,2 2 4 16,-4 1 2-16,4 1-1 0,-3 1 6 15,0 1-4-15,-3-2-1 0,2 1 2 0,-1 2-4 16,-2-2 1-16,1-4 1 0,-1 0 0 0,3-5-5 15,-2-4 1-15,-1-5-3 0,0 0 1 0,3-3 6 16,-3-2-2-16,1 0 1 0,3-2 0 16,3-1-5-16,2-6 4 0,1-1 0 0,4-3 1 15,-2-1 1-15,-1 1 1 0,4-2 1 16,-3-2 0-16,-1-1 2 0,6-2-2 0,-5-1 0 16,5 0 0-16,0 2-2 0,-4 2 2 0,-2 0 1 15,4 3 0-15,-6 4-3 0,-1 1 4 0,1 4 0 16,-1-1-1-16,-4 3 4 0,2 1-8 15,-4 3-5-15,4 2-5 0,-4 1-5 0,4 5 1 0,-3 1 3 16,5 4 4-16,-1-1 1 0,0 4 5 0,-2 0 2 16,2 1 0-16,3 1 6 0,0-2-4 15,0 2 1-15,7-3 1 0,-1 0-3 0,-1-1 1 16,8-4 0-16,-1-2-2 0,0-2-1 0,5-2 2 16,-1-2-2-16,-2-2 2 0,-2-2 5 0,1-3-3 15,-7 0 5-15,1-3 0 0,-2-2-1 16,-1 0 2-16,0-1-1 0,-1-2 2 0,-2-2-2 15,2-1 3-15,-2 0 0 0,-2-1-1 0,1 0 4 16,-3 1-6-16,-3 2 1 0,0 0 1 16,-2 3-1-16,-1 0 3 0,-2 2 2 0,0-1-1 15,0 2-3-15,-2 2 3 0,-1 0-4 0,-2 2-3 16,3 2 0-16,-4 1-7 0,3 2-3 16,-5 0-1-16,0 0-5 0,0 3 4 0,-3 2 4 15,1 4 1-15,-5 1 1 0,3 1 0 0,1 4 0 16,0 1-2-16,2 0 3 0,1 2-1 0,5 0 0 15,-3-1 0-15,5-1-1 0,0 2 2 16,1-3 1-16,0 1 0 0,1-1-2 0,1-3 1 16,3 3 3-16,-2-3-1 0,2-3 6 0,-1-1-3 0,2-2-2 15,0-2 2-15,1-1-3 0,-3-1 4 16,3-2 3-16,0 0-2 0,-1-3 1 16,3 1-1-16,0-2-2 0,0 1-2 0,0-2 4 0,0-1-3 15,-3-1 0-15,3-1-1 0,-2 1-3 16,-3-2 2-16,4 0 0 0,-2-1 0 0,-1-2-2 15,2 1 0-15,-4-2 0 0,4 2 0 0,-4 1 3 16,4-3-3-16,-2 4 0 0,2-1 1 0,-3 1-2 16,2 0 4-16,-4 1 0 0,-1 0 2 15,0-1-2-15,-1 3-1 0,3 0-1 0,-3 3-1 16,1 0 2-16,-1 1 0 0,0 2-4 16,0 0-3-16,0 1-12 0,0-1-10 0,1 2 0 0,2 2 3 15,-1 0 8-15,4 3 11 0,0 2 4 16,1 0-1-16,4 3 5 0,-2-3-1 0,2 0 1 15,2-1 2-15,2-1-3 0,-3-2 3 16,3-3 1-16,0-1-1 0,-1-2 1 0,4-1 1 16,1-1 1-16,0-3 3 0,-2-2 6 0,-3-1 0 0,-3-3 1 15,0 0-3-15,-1-4-3 0,-1 1-2 16,-2-1-2-16,-1-2-1 0,1 2 2 0,-5 0-1 16,2 2 2-16,-3 0 1 0,-2 1 1 15,-1 1-2-15,-1 0 0 0,-2 2 0 0,-2 0-4 0,-1 3 0 16,3 1-3-16,-2 1-4 0,-1-2 1 15,0 4-3-15,3 2-5 0,-1 3-3 0,3 5-4 16,-4 3 1-16,3 4 5 0,0 1 6 0,-1 4 0 16,3 3 3-16,0 2-1 0,-3 2 0 15,4 0 1-15,0 3 0 0,-1 2 0 0,-3 1-2 16,1 1 1-16,-4 2 0 0,4-2 0 0,-3 0 1 16,-1-1-1-16,1-1 0 0,-1-2 0 0,1-1 0 15,-1-2 2-15,2-2-2 0,-2-5 0 0,0-1 0 16,4-3-3-16,-3-5 3 0,1-1-1 15,2-3-1-15,0-3-4 0,0 0-18 0,3-3-12 16,1 0-41-16,0-3-13 0,0 2-29 0,3-3-108 16,0-2-239-16,0-2-485 0,4-5-466 0</inkml:trace>
  <inkml:trace contextRef="#ctx0" brushRef="#br0" timeOffset="97810.5966">24331 5481 461 0,'9'-6'198'0,"5"-1"-17"0,6-2 52 0,6 0 40 16,-2 1 2-16,1 0-43 0,1-2-69 0,-5-2-42 15,0 0-18-15,-2 1-12 0,-1-1-8 16,1 3-9-16,-4-2-5 0,1 2-1 0,-6-1 3 16,-5 2 0-16,1 0-2 0,-4 2-8 15,-2-1-11-15,-2 1-9 0,-2 1-13 0,-1 0-11 16,-3 3-10-16,-1 2-10 0,-6 1-1 0,-2 4 0 15,-5 3 4-15,-1 4 1 0,-3 0-1 0,4 4-1 16,-5 3-1-16,5-1 2 0,1 4-1 0,3 1 0 16,2 0 1-16,2 1-1 0,6-1 1 0,1-2 1 15,5-3-1-15,4-2 3 0,3-2 0 16,2-1 2-16,2-3 3 0,2 1 3 0,4-6 4 16,1 0 2-16,3-3 2 0,2-1-1 0,-1-2 0 15,2-1 1-15,-3-2 0 0,-1-2 1 0,-4 0-4 16,1-2 0-16,1 0-1 0,-3-3-2 15,2 2-2-15,-2-2-1 0,2 0-4 0,-3 2-3 16,0 0 1-16,-2 1 0 0,-1 2-2 0,-2-1 2 16,-2 2-4-16,4 2 0 0,-7 0-1 15,3 2 0-15,-4 1-5 0,0 0-4 0,-1 0-8 16,0 1-4-16,1 1 5 0,0 1 4 0,0 1 7 16,4 1 5-16,-2 2-1 0,-1-1 2 0,6 1 1 15,0-3-1-15,-1 1 1 0,0 0-1 0,4-1-3 16,-1-1-7-16,2-2-7 0,0 0-10 15,2-1-8-15,-1-2-7 0,2 0-12 0,-1-2-8 16,2 0-4-16,-1-3 3 0,2 0 9 0,0-1 11 16,-3-2 12-16,0 3 11 0,-2-1 12 15,-2-3 11-15,-2 1 8 0,-3-3 8 0,-2 4-2 16,-2 0 2-16,-1-2 1 0,-1 5-3 0,0 0 3 16,-1 1-2-16,-3 3-2 0,3 0-5 0,-6 1-1 15,5 1-2-15,-4 0-4 0,3 3 1 16,-2 0-5-16,1 4-1 0,-1 1 1 0,4-2 0 15,1 3 2-15,0-1-1 0,3-1 2 0,1 4-1 0,6-2 7 16,1 0 2-16,1-2 1 16,6-1 5-16,-3-1-7 0,4-2-3 0,-4 1 1 15,2-5 1-15,-4-4 5 0,2-1 2 0,2-2-3 16,2-4-5-16,3-1-1 0,2-4 0 0,5-1 2 16,-5-3 10-16,3-3-1 0,-5 0 3 0,-4-3 5 15,-1-2-3-15,-2-2 3 0,-4-5-4 0,-3 1-1 16,1-3-3-16,-5 2 4 0,-3 3 5 15,0 2 2-15,-2 3 9 0,-1 4-2 0,-3 4 5 16,4 6 1-16,0 5-4 0,1 5-5 0,-1 1-13 16,2 5-12-16,0-1-19 0,-1 1 2 0,-1 4 1 15,0 5 2-15,-3 5 8 0,0 7 1 16,-4 4-1-16,2 4 1 0,1 2 2 0,0 2-3 16,1 3 0-16,0 3 2 0,-3 1-2 0,4-3 2 15,0 1 0-15,-1 1-3 0,1-1-1 16,-1 0-13-16,4-5-17 0,2-3-15 0,5-4-28 15,-1-4-21-15,1-6-24 0,-1-5-33 0,3-5-61 16,-5-2-194-16,2-3-295 0,-1-1-781 0</inkml:trace>
  <inkml:trace contextRef="#ctx0" brushRef="#br0" timeOffset="98037.5291">25193 5234 1833 0,'7'-3'132'0,"7"-1"-6"0,3-3 3 16,7 0 21-16,0 1-4 0,4 1-29 0,2-2-46 16,2-1-22-16,0 3-10 0,4 1-10 0,-2 1-5 15,-1-1-5-15,-4 0-1 0,-2 0-1 16,-5 3 1-16,-8-1 3 0,-6 2-3 0,0-1 1 16,-4 1-6-16,-4 0-9 0,0 0-14 0,-3 1-18 15,2 0-5-15,-4 2-6 0,1 6-60 0,-5 0-230 16,-1 6-689-16,-2-2-417 0</inkml:trace>
  <inkml:trace contextRef="#ctx0" brushRef="#br0" timeOffset="99231.0923">16739 6318 2159 0,'-2'-1'99'15,"2"-1"-13"-15,-3 0-20 0,2 4-1 0,0-1 12 16,-3 1 1-16,-4 1-6 0,-3 3-5 0,-6 1-6 16,-2 2-3-16,1-2-6 0,-5 1-2 15,7-1-1-15,-3-4 0 0,1-1-3 0,4-2-6 16,-2 0-5-16,5-3-2 0,2 1 1 0,-1 0 0 15,6-4 1-15,-2-1-4 0,4 0-9 16,1-3-9-16,3-1-12 0,5-1-9 16,3-1-3-16,4-4-5 0,7 2 3 0,5-3 1 0,0 4-1 15,6 2 3-15,-4 3 0 0,1 4-3 16,-1 5 0-16,-6 3-1 0,0 5-1 0,-3 3 3 16,0 6 4-16,-5 5 1 0,2 3 5 0,-4 4 1 15,-3 1 3-15,-6 4 1 0,0-2 1 0,-6 2 1 16,-3 2-1-16,-8-2 4 0,-2 5-3 0,-4-1 0 15,-8-1 3-15,-3 3-5 0,-5-2 1 0,2-2 0 16,-2-7-4-16,2-5 5 0,2-7-2 0,1-6 1 16,3-3 1-16,5-2 2 0,2-5 0 15,3-2 1-15,5-4 1 0,3-1-10 0,0-3 4 16,4-1-7-16,5-3-7 0,1-3-2 0,1 1-7 16,6-2-4-16,3 2-1 0,0 3 7 15,2 0-3-15,5 4 4 0,-2 1 4 0,5 6-7 16,4-1 5-16,3 4 1 0,0 2 1 0,3 2 3 15,1 3 4-15,-1 1 1 0,3 0 0 0,0 4 1 16,4-1-4-16,1-1-6 16,0-1-8-16,2-3-20 0,-2-5-11 0,-6-1-19 0,3-5-20 15,-5-3-4-15,-5-3 1 0,-1-4 13 0,-6-4 23 16,1-2 20-16,-2-4 15 0,-3 1 10 16,-4-5 6-16,-2-1 0 0,0-6 6 0,-4-4-2 15,0-3-1-15,-2-5 1 0,-6 0-7 0,0 0-1 16,-6-3 5-16,-3 3 5 0,-7 0 4 15,-4 2 5-15,-5 3 0 0,-5 2-2 0,-7 6 6 16,-2 2 8-16,-6 6 8 0,-3 3 15 0,-6 6 11 16,-2 7 7-16,4 4 8 0,-5 9-3 0,3 5 0 15,-2 7-9-15,7 5-10 0,3 6-13 0,1 7-12 16,6 7-10-16,3 8-5 0,7 7-1 0,4 10 0 16,7 8 0-16,5 11 0 0,4 4 2 0,5 6-1 15,11 3 2-15,11-8-1 0,8-3-3 16,11-13 3-16,8-10 1 15,9-13 1-15,8-11 6 0,5-13 0 0,2-11 0 0,7-5 2 16,-1-10-3-16,1-8 1 0,-3-8 1 0,0-6-1 16,-3-4-5-16,-2-6 2 0,-5-4-1 0,-4-2-1 15,2-6 6-15,-8 0-1 0,-2-4-1 0,1-4 2 16,-5-4 0-16,-3-6-1 0,-3-3 1 16,-10-1 3-16,-6-1-4 0,-4 2-2 0,-7 2 1 15,-6 1-2-15,-8 7 2 0,-5 3-2 0,-7 7-3 16,-4 8-5-16,-8 6-1 0,-7 5-6 0,-6 5 0 15,-5 3-1-15,-6 9-6 0,-6 3 8 0,-2 5-2 16,-1 5 0-16,-1 3 3 0,3 4-4 0,7 3 0 16,1 3-4-16,10 3-2 0,9 2-15 0,5 5-30 15,12 4-64-15,8 4-125 0,12 2-283 16,9-1-711-16</inkml:trace>
  <inkml:trace contextRef="#ctx0" brushRef="#br0" timeOffset="100447.6846">18263 6320 1757 0,'0'0'123'0,"0"-2"-35"15,-1 2-91-15,2 2-20 0,1 4 44 16,1 2 49-16,1 7 53 0,-1 3 32 0,2 6 4 16,1 6-18-16,1 6-26 0,-3 4-24 0,2 5-18 15,-2 2-10-15,2 5-8 0,-3 4-8 0,0 1-8 16,-1 3-8-16,-2-1-8 0,-2-2-2 15,-1-1-3-15,-2-2-3 0,0-1-2 0,-1-7-2 16,1-6 0-16,0-8 0 0,0-8 1 16,1-5 2-16,-1-6-3 0,4-5 6 0,-1-3 13 15,1-5 18-15,1-1 17 0,-3-3-3 0,-1-3-12 16,-2-5-26-16,-1-8-13 0,-6-5-6 0,3-5-3 16,0-4 3-16,-2-7-7 0,1-2 1 0,0-3-5 15,1-6-1-15,2-1-1 0,2-8-4 16,-1-5 0-16,4 1-2 0,0-8 2 0,1 2 1 15,0 1 4-15,2 2 0 0,2 3 2 0,3 8 0 16,1 2-1-16,5 9 3 0,1 6-5 16,2 7 0-16,3 6-1 0,1 4 0 0,5 6 2 15,-2 2-1-15,2 7 1 0,0 2-6 0,-3 7-2 0,1 7 2 16,0 4-1-16,0 5 6 0,1 8 2 16,-4 4-2-16,-1 8 3 0,-1 4 0 15,-6 2 3-15,-3 4 3 0,-1 1 2 0,-5 1 2 16,-2 2-2-16,-6 1-1 0,1-2-2 0,-2-4 1 15,-2-2 1-15,-1-9 0 0,3-8 2 0,1-5-4 16,2-9 3-16,0-5 1 0,4-3 4 0,-1-5 9 16,2 0 10-16,2-2 6 0,-2-1-5 15,3-7-10-15,2-4-16 0,2-9-11 0,3-3-2 16,5 0 0-16,2-5 1 0,6-1 1 0,6 3 0 16,3-3 1-16,5 4 1 0,-1 5 0 0,2 5-1 15,-1 0 0-15,-3 4 3 0,0 5 1 0,-2 3 3 16,1 3-5-16,-6 1 0 0,0 5-4 15,-4 2 0-15,-4 3 3 0,2 7-3 0,-6 1 3 16,0 5-1-16,-4 4 1 0,-1 3 5 0,-3 1 1 16,-4 2 1-16,-3 2 0 0,-3 0 0 0,-4 1 1 15,-4 0 1-15,-1-4 3 0,-2-3-3 16,0-2 0-16,-2-7 1 0,1-2-1 0,-3-4 4 16,3-3 2-16,-1-3 1 0,1 0 0 0,0-4 1 15,3-2 1-15,2-1 0 0,0-3 1 0,6 0-6 16,2-3-10-16,2-3-10 0,3-3-9 0,6-4 0 15,5-4 1-15,3-5 5 0,6 0 2 16,3-7 0-16,5 4 5 0,4 0 1 16,0 0 6-16,3 1-3 0,-1 3 2 0,1 1 1 15,-2 0-3-15,-2 7 1 0,-2-3 1 0,-2 2 1 16,-3 4 0-16,-2 2 1 0,-4 4 2 0,-4 1-2 16,-4 2 4-16,-5 3-8 0,-3 2-6 0,-3 1-5 15,0 0-3-15,-1 3 5 0,-1 2 4 0,1 0 5 16,0 4 4-16,1 1 0 0,-1 1 2 15,-1 2-1-15,3-3 3 0,1 3-2 0,0-3 1 16,2 2-1-16,3-1-2 0,3-2 8 0,3-1 3 16,3-6 5-16,2 1 3 0,2-5-2 0,5-3 0 15,1-4-2-15,2-6 4 0,0 0-2 16,-2-4-4-16,2-5-1 0,-1 1-7 0,-4-3 8 16,1 0 2-16,-3-4 2 0,0 0 0 0,-3-2-4 15,-3 1-2-15,-3 2 1 0,-2 1 3 0,-5 5 0 16,-4 3 2-16,0 4-1 0,-4 5 1 0,-2 0-2 15,-1 5-1-15,-1 0-3 0,-2 2-5 16,-2 2-4-16,-1 5-4 0,-1 2-2 16,-6 5 2-16,-1 7 2 0,-3 5 1 0,2 6-1 15,2 6 2-15,1 3 0 0,2 7-1 0,2 3 2 16,0 4-2-16,4 2 0 0,0 5 1 0,5 0 0 16,0 1-2-16,0 1 2 0,3-3 1 0,-1-4 0 15,1-4 1-15,-1-2 0 0,1-4 0 16,1-7-1-16,0 0 1 0,1-9-5 0,0-4-3 15,1-6-11-15,-3-5-12 0,2-3-21 0,2-4-28 16,-2-3-38-16,2-3-43 0,2-2-90 0,4-5-280 16,4-5-417-16,0-5-336 0</inkml:trace>
  <inkml:trace contextRef="#ctx0" brushRef="#br0" timeOffset="101123.5463">19991 6481 1154 0,'4'-10'560'0,"6"-1"-411"0,1-4 11 0,8 4-10 16,-2 2 1-16,6 1-18 0,0 1-47 0,4 0-34 15,2 3-15-15,3 0-10 0,2 0-7 0,2 4-1 16,-1-3-4-16,4 1-3 0,-4-1 1 0,-3-1-1 16,-2 0 1-16,-4 1-1 15,-5-1-2-15,-3 2-4 0,-4 0 4 0,-5 1 4 0,-2 1 3 16,-6-2 7-16,-1 4 2 0,0-2 2 0,-1 0-8 15,-2 1-6-15,-1 2-5 0,-3 3 0 16,-7 4 8-16,-5 6 4 0,-4 2 6 0,-7 4 0 16,-3 2-1-16,-1 1-3 0,1 1-6 0,3 1-4 15,6 0-6-15,6 4-3 0,2-3-2 0,7-1-3 16,7 1 1-16,4-3 1 0,7-1 3 16,7-3 5-16,2-6 9 0,5-5 6 0,8-5 3 15,3-4-1-15,3-2-6 0,3-4-3 0,0-4-4 16,0-2-2-16,0 0-4 0,-2-4-3 0,1-1 2 15,-2 0 0-15,0-4 2 0,-5 1 2 16,0-2-1-16,-3 0-1 0,-2-1 1 0,-3 2 3 0,-5-3-1 16,-5-1 2-16,-4 4 0 15,-1 0-4-15,-7 5 2 0,-2 4-1 0,-1 2-4 16,-1 3-2-16,-4 3-9 0,1 1-7 0,-3 2-5 16,0 3-1-16,-3 4 4 0,1 5 3 0,0 1 4 15,-1 5 2-15,3 3 3 0,4 2 1 16,4 2 2-16,2-2 1 0,7-1-2 0,3-1 0 0,5 0 1 15,4-2 0-15,4-2 1 0,4-3 1 16,6-3-1-16,-2-3-4 0,0-4 3 0,5-4 0 16,-5-2 3-16,2-4 2 0,-3-4-2 0,-5-1 1 15,1-3 0-15,0-4 3 0,-6 1 2 16,2-3 2-16,-7-3 1 0,1-2-4 0,-5-1 3 0,0-5 0 16,-4 0-1-16,-3 2 2 0,1 0-3 15,-5 3-3-15,-2 7 0 0,-1 3 3 0,-2 5-1 16,-2 3 3-16,4 4-3 0,-3 2-8 0,3 2-4 15,-2 1-7-15,2 3-2 0,-2 7 6 16,-5 1 0-16,1 7 4 0,2 3 1 0,-3 4-1 0,3 2 1 16,0 2 1-16,2 3 1 0,-4 1-3 15,2 2 0-15,0 1-6 0,-1 2-19 0,-1 3-31 16,0-3-40-16,4-2-61 0,0-4-78 16,1-6-145-16,7-8-268 0,0-5-310 0,7-8 6 15</inkml:trace>
  <inkml:trace contextRef="#ctx0" brushRef="#br0" timeOffset="101286.888">21364 6547 2012 0,'-7'-7'335'0,"3"-2"-58"0,-2-4-81 0,5 5-42 16,1 4-27-16,0-3-33 0,2 3-26 0,1 0-27 16,1 1-20-16,3 0-14 0,3-2-11 15,6 0-5-15,5 4-6 0,9 1-21 0,6 1-55 16,5 2-110-16,3 2-256 0,7 0-771 0</inkml:trace>
  <inkml:trace contextRef="#ctx0" brushRef="#br0" timeOffset="101781.168">22403 6071 2810 0,'-9'-5'59'0,"-1"-2"17"0,-1 0 9 0,8 4-14 16,2 3-12-16,0 1-29 0,-3 3-13 0,2 2-4 16,-5 4 2-16,1 8 7 0,-2 3-1 0,-1 6 0 15,1 8 0-15,3 4-5 0,-3 5-1 16,4 6-4-16,-2 3 0 0,3 6-2 0,-3-1-1 15,4 3 0-15,-5-2-4 0,3-1-4 0,0-7-6 16,0-5-12-16,4-11-3 0,-1-6-6 16,-1-9 2-16,1-7 5 0,-1-5 0 0,2-4 7 15,0-3 9-15,0-2 0 0,3-5-2 0,0-5-3 16,1-7-8-16,2-3 2 0,5-6 8 0,1-3 4 16,7-5-1-16,3 0 3 0,5-4 0 15,3-1 1-15,1 4 5 0,2-1 1 0,3 7 5 16,-4 3 6-16,-2 6 5 0,-1 2 6 15,-1 4 8-15,-3 3 1 0,-1 4-4 0,0 0-3 0,-8 4-12 16,2 3-6-16,-1 2-3 0,-3 3-5 16,2 4-2-16,-2 1 1 0,-2 4-2 0,4 3-1 15,-3 4 0-15,-2 2 1 0,-2 4-2 0,0 2 1 16,-2 3 0-16,-3-2-1 0,-3 1 2 0,-1-3-1 16,0-2-1-16,0-3-2 0,0-4-7 15,-1-3-10-15,-1-2-16 0,0-2-30 0,1-1-42 16,-3-5-67-16,3-1-124 0,0-4-291 0,0-5-889 15</inkml:trace>
  <inkml:trace contextRef="#ctx0" brushRef="#br0" timeOffset="101944.4825">22655 5996 1785 0,'-2'-11'163'0,"-4"-4"8"0,5 0-26 16,2 5-21-16,-1 7-29 0,0 0-60 0,2 3-96 0,-2 3-37 15,5 2-5-15,-2 9 20 0,3 4 66 16,0 8 11-16,3 4-134 0,2 5-468 16,3 4-793-16</inkml:trace>
  <inkml:trace contextRef="#ctx0" brushRef="#br0" timeOffset="102771.1094">23204 6452 1835 0,'1'-2'491'0,"1"1"-326"0,3-1-45 15,-2 2-21-15,-2 0-16 0,2 1-8 0,0 0-17 16,-1 2-14-16,1 2-6 0,3 3-4 0,0 2-7 16,3 5-6-16,0 2-1 0,-2 1-4 0,-1 4-2 15,1-1 3-15,-4 2-4 0,3 2-1 16,-4 0 0-16,2 1-3 0,-2-2 0 0,0 0 1 15,-1-1-3-15,2-4 3 0,1-3-1 0,-2-4-1 16,0-2 1-16,-1-4 3 0,3-3-3 0,-2-1 1 16,0-2 7-16,-1 0 3 0,0-2 12 15,4-3 0-15,1-1-5 0,2-2-8 0,0-4-7 0,-1-2-4 16,1-2 0-16,1-5 3 0,1-1-6 16,2 0 1-16,0-2 0 0,1-1-5 0,0-2 0 15,-2 0 0-15,5-5-1 0,-3 4-3 0,-1-2 3 16,5 1-1-16,-5 2-1 0,3 7 6 15,-5 4-7-15,-4 3 0 0,3 5-4 0,-6 4-12 16,3 1-6-16,-3 4-7 0,3 1-2 16,-3 5 6-16,6 6 9 0,-2-1 8 0,-3 6 5 15,3 3 7-15,-3 1-2 0,3 2 2 0,-4-1 0 16,3 1-6-16,-1 0 5 0,2-2-1 0,-3-1-1 16,4-3-3-16,1 0-7 0,-1-3-15 0,3-2-18 15,-2-1-11-15,1-5-10 0,1-3-1 16,0-2 3-16,0-4-5 0,1-1-4 0,0-3-5 15,4-1-2-15,-4-4 9 0,0-1 19 0,4-1 18 16,-4-3 18-16,5 0 12 0,-3-1 1 0,2-3 3 16,-3 0 1-16,0-2-1 0,2-1 3 0,-3 1 1 15,0 0 0-15,-1-1 4 0,1 1 3 16,2 4 3-16,-4 0 10 0,0 7 13 0,-4 1 7 16,0 5-1-16,-4 4-15 0,-2 1-23 15,1 2-14-15,2 1-5 0,3 5 4 0,-3 3 8 0,4 5 2 16,0 0 2-16,-1 3 0 0,4 3 3 15,2-1-1-15,0 1 0 0,2-1 3 0,3-3-3 16,1 0 7-16,6-4 4 0,-1-5 2 0,2-2 6 16,-1-5-1-16,-1-3 2 0,3-4 3 15,-3-1 3-15,-1-5 0 0,3-2 1 0,-3-3 0 0,-1 1-3 16,0-5 1-16,0-2-4 0,-1-1-2 16,0-4-3-16,1 0-1 0,-3-4 1 0,-1 0-1 15,-2 0 3-15,-3 3 2 0,-4 3 8 0,-5 3 8 16,-1 6 2-16,-4 4 4 0,0-1-2 15,-6 4-8-15,-2 2-7 0,-1 4-10 0,-10 3-6 16,-2 5-4-16,-9 6 2 0,-4 6-2 0,0 3-1 16,0 3 2-16,-2 8-7 0,7-1 1 15,3 4-2-15,4 0-3 0,9 4 1 0,4-1-1 16,5 3 1-16,6-1-1 0,2 1 0 0,8 1-10 0,0-2-19 16,8 3-32-16,3-1-69 0,4-1-110 15,2-2-385-15,3-6-1029 0</inkml:trace>
  <inkml:trace contextRef="#ctx0" brushRef="#br0" timeOffset="106058.6897">22999 7024 2841 0,'-1'-4'45'0,"-2"-1"1"0,1 1-8 16,2 4-8-16,0 0-9 0,-1 1-11 0,0 2-2 15,-6 6 9-15,4 3 10 0,-6 8 10 0,0 5-1 16,-2 3-3-16,-1 4-7 0,1 2-10 15,-1 0-1-15,2 3-7 0,-1 0 1 0,3 2 1 16,1 6-3-16,3-1-3 0,-1 2-5 0,4-3-8 16,2-3-11-16,4-8-10 0,-1-5-8 0,1-9-8 15,-1-4-4-15,-2-6-13 0,2-3-14 16,0-2-3-16,-2-5 10 0,0 0-1 0,2-5-14 16,-1-2-15-16,0-3-20 0,3 0 1 0,-3-3 16 15,4 1 15-15,-4-1 22 0,2 1 23 0,-2 0 21 16,-1 0 19-16,4 3 4 0,-4 0 2 0,-1 4 3 15,1-3 4-15,1 4 7 0,-2-1 5 16,-1 3 4-16,0-1 0 0,0 0-1 0,0 1-2 16,0-1-1-16,-1 1-1 0,1-1 3 0,-3 2 0 15,3 0 4-15,0 0 0 0,3 1 2 0,-2 1-2 16,-1 0-4-16,2-1-9 0,-1 2-3 16,1-1-6-16,-2 0 0 0,2-1 1 0,2 1-5 15,-3-1-3-15,1 0 1 0,-1-1-1 0,1 1 4 16,1 0 1-16,-1 1-1 0,-2 1-2 15,1-1 1-15,0 0 2 0,-1 1 0 0,0-2 3 16,-1 2-1-16,1 0-3 0,-1 0 1 0,1 0-1 16,-1 0 5-16,1 0 4 0,-1 2 1 0,-2-2 0 15,2 0-1-15,1-2-6 0,-1 2-1 0,1-1-2 16,0 0-4-16,1 1-1 0,-1-1-3 16,0 0-5-16,0-1 2 0,0 0-1 0,0-1 2 15,0 3 1-15,0-4 1 0,0 2 3 16,0 0 1-16,-1 0 4 0,2-2-3 0,-1 0 0 15,1-2 0-15,2-2-1 0,-2 0 4 0,1-4 2 0,0 0 1 16,3-2 1-16,1-1 4 0,1-3 2 16,-3 0 3-16,4-1 5 0,1-1-4 0,-1-1 1 15,3 1 4-15,-1-1 7 0,3 0 14 16,2 1 12-16,-2 2 5 0,-1 5 2 0,5 0-6 16,-5 2-7-16,0 4-9 0,-3 0-11 0,0 4-14 15,-1 3-11-15,-2 3-8 0,3 4-2 0,-2 3 5 16,2 6 3-16,1 4 5 0,-5 7-2 0,4 1 1 15,-3 4 0-15,-1 0 0 0,3 3 6 0,-5-2-6 16,3 3-1-16,-3-2 0 0,-2-2-6 16,0 0 9-16,-1-3-1 0,0 0 2 0,0-4 0 15,0-4-4-15,0-6 1 0,3-5-1 0,-3-5 5 16,1-3 0-16,-1-1 9 0,1-1 14 16,-1-1 15-16,0 1 14 0,1-4-9 0,0-5-14 15,3-3-20-15,1-5-12 0,-2-2 1 16,2-1 0-16,-1-1 3 0,2-1-6 0,-2-3-2 15,3-1-3-15,-2 1-3 0,3-3 6 0,-1 1-2 0,0 0 2 16,1 2 0-16,0 1-4 0,1 2 1 16,1 3 0-16,0 2 4 0,0 4-4 15,3 1-3-15,-2 2-4 0,5 0-5 0,-3 2 3 0,-2 3-1 16,5 2 1-16,-5 3-2 0,1 3-3 0,0 1 0 16,-2 3 2-16,5 2 5 0,-4 2-2 15,3 2 0-15,-3 1 1 0,-1 3-2 0,2 1 8 16,-2 0-1-16,-1 0 3 0,1 0 0 0,-2-3-3 15,0-1 0-15,-4-2-2 0,4-1-1 16,-6-2-2-16,4-2-4 0,-4-3-3 0,0-1-3 16,-1-1 5-16,0-2 1 0,2 0 9 0,-1-2 3 15,1-1 2-15,7-1-1 0,-1-4-2 0,1-2 4 16,3-2-5-16,3-2 0 0,-2 0 1 16,4-3-5-16,-1-3 6 0,-2 0-2 0,5-3 0 15,1 3 2-15,1 1-3 0,2-1 3 0,-1 2 0 16,-2 2 5-16,-1 4 0 0,-2-1 0 0,-2 5 1 15,0 2-5-15,-6 3 1 0,1 1-4 0,-3 5-3 16,-3 2 3-16,3 3-2 0,-1 2 2 16,-2 1 2-16,4 6 5 0,-2-2-4 0,-2 6 0 15,4-2-2-15,0 2-5 0,0 0 6 0,3 0 2 16,-2 0 0-16,5 0 2 0,1-1-2 0,5-2 1 16,0-1-1-16,5-4 2 0,-2-3-1 0,1-3-1 15,-2-4 0-15,-1-3-2 0,-2-3 3 16,-2-2 3-16,1 0 1 0,-4-6 1 0,5 0-2 15,-2-3 0-15,-1-2-1 0,-1 1 2 0,-1-2 0 16,0-2 1-16,-4-2-2 0,2 3-2 16,-5-1 4-16,1 0 0 0,-3 2 2 0,-2 3-1 15,-4-1-2-15,0 4 1 0,0-1-3 0,-3 3 4 16,-4 0-6-16,-3 1-4 0,0 2-3 0,-2 0-7 16,-6 1 6-16,2 4 0 0,-5 1 4 15,-4 4 3-15,2 4-3 0,-3 1 0 0,3 4 0 16,3 3 1-16,0 2-4 0,7 2 0 0,2 1-2 15,3 0-2-15,2 3 5 0,6-2 2 16,6 2 1-16,1-2 0 0,1-3-2 0,5 1 1 16,1-4-1-16,3-5 4 0,-2-1 0 0,4-4-1 15,0-3 2-15,2-3-2 0,-2-1 2 0,0-4 1 16,1 0 2-16,-2-4-1 0,3-1 0 0,-5-1-1 16,2 0-2-16,-2-3 2 0,0 2-1 0,-4-4 1 15,3 1-2-15,-3-1 0 0,-2 0 2 16,-1 2 1-16,-3 2 1 0,1 1 3 15,-5 0-1-15,2 2 0 0,-3 3 1 0,-2 0 2 0,-1 0-4 16,0 2 0-16,1-1-2 0,-2 0-8 0,-2 1 4 16,1 3-2-16,0-1-2 0,-1 2 2 15,-1 0-7-15,0 3-1 0,-2 3-1 16,3 1 3-16,-3 1 2 0,1 2 0 0,-3 1 1 0,5 3-2 16,-1 0 3-16,4 1 3 0,0 0-1 15,2 1 2-15,0-1-2 0,0-1 0 0,2 0-1 16,0-2 3-16,4 0-1 0,-1-2 0 0,4 0 0 15,-2-4-3-15,-2 1 3 0,4-1 0 16,1-1 2-16,0-3 0 0,0 0 0 0,1-2-1 16,0 0 1-16,1-1 1 0,-1 0-2 0,2-3 3 15,1 0-2-15,-3-3-2 0,5-1 3 0,-3 1 1 16,-2-3 2-16,5-1-1 0,-3 0-2 0,-1 0 0 16,2-1-1-16,-1 1 3 0,0-4-3 0,-1 3 0 15,2-1 0-15,-3 3-4 0,-3-1 3 0,-1 5 1 16,1 0 2-16,-2 2-2 0,-2-3-1 15,0 5-5-15,0 1-4 0,-3 2-3 0,-1-1-8 16,1 1-3-16,0 1 0 0,0 2-1 16,3 2 8-16,-1 2 4 0,-1 1 4 0,1 2 2 15,0-2 1-15,-1 4 0 0,-1-1 1 0,0 2 3 16,2-2-2-16,3-1 0 0,-1-2-2 0,1 1-8 16,1-2 1-16,-1-2 0 0,3 0 2 0,0-4 5 15,1-2 1-15,1 0 1 0,-2-2-1 16,1 0 3-16,6-3-1 0,-4 0 1 0,2 0-1 15,1-1-2-15,0-1 3 0,0 1 0 0,1 0 2 16,0 0 0-16,1-1 0 0,-1 2-1 16,1-3 0-16,-3 0 1 0,2 0 0 0,-3 2 0 15,0-2 0-15,0-1-1 0,-3 4 3 0,0-2 2 16,-1-1 3-16,-2 3 2 0,-1-1 0 0,-3-1-1 16,-1 0 2-16,2 1 1 0,-1 1 0 0,-1 1 0 15,-1 0-1-15,-1-1-5 0,-1 3 1 0,1-1-1 16,-2 1-2-16,1 1 1 0,1 1-6 15,-2 0-5-15,2 0-3 0,0 1-3 0,-1-1-2 16,1 1 0-16,-3 0 2 0,3 0 0 0,0 3 5 16,0-2 4-16,-1 3 0 0,1-1 4 0,0-1-2 15,0 1-2-15,-1 1-2 0,1 0 3 16,-1 2 0-16,1-1 2 0,0 1-1 0,-1 0-1 16,0 1 2-16,-1 1-1 0,1 1-1 0,-1-1 1 15,2 0 0-15,-2 2 1 0,1-1-1 16,-1 1 1-16,-3-2-1 0,5 0 1 0,-4 1-1 15,3-3-2-15,-1 2 3 0,2-3 1 0,0-2 0 16,0 1 3-16,2-2-1 0,1 1 0 0,-1-2 2 16,0 0 3-16,3 1 1 0,-2-1 2 15,2-1 1-15,0 0-1 0,4 1 2 0,-1-4-1 16,3 1-3-16,0-1 2 0,-1-2-2 0,0 0-1 16,1-1 2-16,-1-1 0 0,-2 1-3 15,2-2 3-15,-3-1 0 0,-1 0-3 0,-2-1 2 0,1 0 0 16,0 2-1-16,-1-4-1 0,-1 0-1 15,0-2-1-15,1-1-1 0,-1-2 1 16,-1 4-4-16,3-4 1 0,-3 1 0 0,-1 1-1 0,3 1 3 16,-2 0-1-16,-1 0-1 0,-1 3 0 0,1 0-1 15,-2 3 1-15,1 0 0 0,-1 3 0 0,-1 1-1 16,2 2-3-16,-2 0-6 0,0 2-12 16,2 0-7-16,0 2-4 0,-1 3 5 0,0 3 11 15,-1 4 7-15,2 1 5 0,1 2 0 0,1 0-1 16,3-1 1-16,2-1 0 0,1-2-1 15,2 0 0-15,2-3 4 0,-2-2 1 0,0-1 1 16,1-3 2-16,-2-2 0 0,-3-1 7 0,-1-2 2 16,1-2 5-16,-2 0-3 0,-1-5-1 15,1 3-1-15,-1-3-7 0,-3 0 6 0,2 1-5 16,-2-3-2-16,0 4 3 0,-2 0-7 0,1 2 2 16,-1-2-1-16,-2 3-2 0,0 1-2 0,-1-1-3 15,-2 3-5-15,0 0-2 0,-3 3 0 16,3 2-2-16,-1 3 1 0,0 4 2 0,0-1 2 15,-3 6 2-15,4 3 2 0,2 0 1 16,0 6-3-16,3 2 3 0,0 3-2 0,1 1 2 0,0 4 6 16,0-1-4-16,-1 5 2 0,-2 1-1 15,3 0-3-15,-2-2 0 0,-3-3 0 0,2-7-2 0,-1-4-5 16,3-2 1-16,-1-6 0 0,-3-4-1 16,3 0 2-16,-1-7 0 0,3 0 2 0,-1-3 7 15,2-2 7-15,-1-2 4 0,0-3-3 0,0-2-7 16,2-4-5-16,3-2-5 0,3-4-2 0,5-2-1 15,3-1 6-15,3 0-3 0,8-5 2 16,1-5 2-16,4-1-6 0,3-3 7 0,4-5 1 16,-1 4 1-16,-2 0 0 0,-1 1 4 0,-6 2-1 15,-6 1 2-15,-2 3 5 0,-8 3 1 16,-2 3 3-16,-1 1 3 0,-4 3 1 0,-3 5 2 16,-2 1 0-16,-1 3-3 0,-2 2-4 0,0 2-5 15,-1 4-11-15,-3 2-6 0,0 4-1 0,-4 6 2 16,-2 1 2-16,-3 5 5 0,1 4-3 15,3 1 1-15,-2 2 4 0,3 2-1 0,2-2 0 0,2 0 1 16,-1-1-2-16,7-2 0 0,2-3 5 16,7-3-6-16,2-2 1 0,3-3 1 15,5-1-3-15,2-3 3 0,-1-4 0 0,3 0 1 0,-2-2-1 16,-1-2 4-16,-1-1-1 0,-1-2 1 16,0-3 8-16,-2 1-7 0,1 0 0 0,-3-2 1 15,6 1-9-15,-2 0 6 0,0-3 2 0,0 1 2 16,-4 0 1-16,-3 0 1 0,-1 4-2 0,-1-1-3 15,-6 2 3-15,1 3-7 0,0 2-3 16,-3 0-6-16,0 1-9 0,0 2 2 0,0 0 1 16,1 4 6-16,0 1 1 0,-1 2 5 0,1 3 0 15,1-2 1-15,-2 3 7 0,1 0-6 0,2-1 2 16,-1-1 1-16,3 1-8 0,-1-4 7 16,2-1 0-16,-1-2 3 0,0-1 0 0,1-1 0 15,0-3 3-15,-1 0 0 0,-1-1 10 0,1-1-1 16,1-2 0-16,1-2 0 0,-1 1-9 15,1-2 1-15,0-1 0 0,1-1-3 0,1-2 1 16,-3-1-2-16,3 1-2 0,-2-1-1 0,3 3 6 16,0-2-5-16,-2 0 1 0,0 2-1 15,0 1-5-15,2 0 1 0,1 1 0 0,-4 2 1 16,1 2 0-16,-2-2 1 0,0 3-2 0,0 0-4 16,2-2 4-16,-1 6-7 0,0-1 1 0,0 2 0 15,0 1-6-15,0 2 5 0,0 1 1 0,0 0 1 16,0 0 2-16,-2 1 2 0,1 0-1 0,-2-2 2 15,1 2 4-15,2 0-2 0,-1-2 1 16,0 0 4-16,0-2-8 0,0-2 6 0,0 0 1 16,2-3 1-16,-1 0 5 0,0-2-2 0,1 1 1 15,-1-2-1-15,-1 0 2 0,0-1-2 0,0 0-1 16,-2 0 0-16,3 1-7 0,-4-1 5 16,1 1-1-16,0 0-2 0,-2-1 2 0,2 3-3 15,-1-2 0-15,0 1-1 0,-3 1 4 0,1 0-2 16,1 0 0-16,1 0-1 0,-3 0-4 0,1 1-1 15,-1-1-7-15,0-1-19 0,0 2-30 16,-1-1-81-16,-2 1-121 0,0 1-440 0,-1 2-960 16</inkml:trace>
  <inkml:trace contextRef="#ctx0" brushRef="#br0" timeOffset="108059.9191">16640 7732 85 0,'-11'-4'439'16,"-8"-3"-225"-16,-1-3 30 0,0 3-19 0,6 4 7 0,-4-1-22 16,2 3-65-16,2 0-43 0,3-2-37 15,1 3-29-15,2 3-26 0,3-1-21 0,-2 2-5 16,-1-1-2-16,4 4 1 0,-3 2 4 0,4 0 1 15,-3 1-26-15,4 2-153 0,0 3-426 16,0 0-456-16</inkml:trace>
  <inkml:trace contextRef="#ctx0" brushRef="#br0" timeOffset="109916.9964">16295 7982 362 0,'-4'-7'291'0,"-2"1"-4"0,2-4-31 16,-2 2 9-16,5-1 10 0,1-4-22 0,1 2-45 16,2-3-34-16,4 2-30 0,1-5-35 0,4 1-18 15,4 1-14-15,-1-1-11 0,6 1-5 0,0 1-9 16,2 1-9-16,-3 5-11 0,-1 2-6 16,-2 3-16-16,1 1-9 0,-5 4-4 15,-2 3-10-15,2 0 6 0,-5 6 2 0,3 2 3 16,-3 3 4-16,0 3 1 0,-5 4 1 0,3 2 1 15,-6 1 2-15,-6 0 0 0,3 0 1 0,-4-2 0 16,-2 0 1-16,-2-2 1 0,0-2 1 0,1-3 2 16,-1-2-2-16,1-5 1 0,4 0-1 0,1-6-3 15,2 1 4-15,3-4-3 0,0-1-4 16,1 0-2-16,1-1-2 0,0 0 3 0,3 0 2 16,-1-1 0-16,5 1-3 0,3 1-1 0,-2 0-3 15,8 1-2-15,-2 3 3 0,2 2-4 0,0 1-1 16,3 3-2-16,-4 0-3 0,-3 1 5 15,2 4 0-15,-5-3 1 0,-2 2 1 0,-4 0 0 16,2 1-1-16,-4-2 2 0,-3-1 3 0,-2 2 0 16,-5-3 3-16,3 2 5 0,-4-4 2 15,-2 1 7-15,-5 1 2 0,-2-3 0 0,-3-2-1 0,-4 1-1 16,-4-4-4-16,-1 1-2 0,-1-1 1 16,0-2-6-16,1-1 0 0,3 0-1 0,-2 0-2 15,1-3 2-15,5-1-5 0,2-1-9 0,6-5-20 16,3 0-29-16,1-5-45 0,5-2-66 0,5-3-117 15,6-3-238-15,6-3-393 0,6-5-364 16</inkml:trace>
  <inkml:trace contextRef="#ctx0" brushRef="#br0" timeOffset="110381.4443">16627 7490 291 0,'-7'-9'528'0,"-3"-5"-211"0,-2-2-11 0,-5 5-62 15,4 4-4-15,-7-1-23 0,1 3-46 0,-2 0-39 16,0 1-35-16,-2 4-22 0,-3 4-15 16,1 5-6-16,-6 3-2 0,-1 5-6 0,-2 7 1 15,1 7-1-15,-3 2-1 0,2 7-4 0,1 3-8 16,-3 0-7-16,3 4-6 0,0 6-2 0,-2 1-4 16,4 5-1-16,0 4-1 15,2 2-2-15,4 3 2 0,-2-2-1 0,7 0 1 0,4 0-2 16,3-7-2-16,9 0-1 0,4-9-1 15,4-5 2-15,9-7 2 0,4 0 0 0,7-6 1 0,6-2 0 16,6-5 3-16,5-4 0 0,9-6 2 16,3-4-1-16,9-5-3 0,-1-6 0 0,3-5-5 15,-2-5 4-15,-1-3-3 0,2-4-3 0,-3-3-1 16,0-4-1-16,-5 0 1 0,-5-3 1 16,-2 0 2-16,-6-2-2 0,-5-3 1 0,-4-1 0 15,-3-6 1-15,-7-6 3 0,0-2-2 0,-6-3 0 16,-4-3-4-16,-2-1-2 0,-6 2 3 15,-4-3-1-15,-4 2 1 0,-6 2-3 0,-4 2-1 16,-3 1-3-16,-7 5-1 0,-4 1 2 0,-5 5-4 16,-6 4-2-16,-1 6 0 0,-3 3-5 0,0 5 3 15,-1 6-2-15,0 4 0 0,-3 2 0 16,5 5-4-16,2 3-5 0,8 5-12 0,7 4-30 16,6 3-55-16,5 3-68 0,6 8-134 0,7 1-229 15,8 7-408-15,11 1-191 0</inkml:trace>
  <inkml:trace contextRef="#ctx0" brushRef="#br0" timeOffset="117597.7554">17579 8080 1 0,'3'-4'0'16,"-1"0"0"-16,0 1 0 0,3-1 0 16,-2 2 0-16,-1 1 0 0,-2-2 0 0,0 3 0 15,-1 2 0-15,0 0 0 0,0 0 0 0,0 2 0 16</inkml:trace>
  <inkml:trace contextRef="#ctx0" brushRef="#br0" timeOffset="117797.7341">17647 8085 1 0,'3'0'0'0,"0"-2"0"0,1 2 43 0,-1-1 306 15,1 2-16-15,-2 1-54 0,-1-2-70 0,-1 1-45 16,0-1-37-16,3 0-33 0,0 0-33 0,-1 2-29 16,0-1-12-16,4 2-11 0,-2 1-1 15,4 2 3-15,2 1-1 0,0 0 4 0,3 1-3 16,4-1-18-16,4 1-82 0,6-2-212 0,5 2-348 15,2-2-79-15</inkml:trace>
  <inkml:trace contextRef="#ctx0" brushRef="#br0" timeOffset="117981.8065">18631 8200 739 0,'8'1'316'0,"3"-1"-13"0,0 0-2 15,0 0-27-15,-1 0-46 0,-2 0-72 0,-2 0-46 16,0 0-20-16,-1 1-7 0,4 0-20 15,0 0-19-15,1-1-14 0,3 2-8 0,5-1-5 16,3 2-7-16,6 1 1 0,2 2-3 0,3-2-1 16,5 1-9-16,0-1-28 0,3 1-55 15,-1 0-110-15,1 0-175 0,3 1-349 0,-1-2-691 16</inkml:trace>
  <inkml:trace contextRef="#ctx0" brushRef="#br0" timeOffset="118073.3536">19669 8290 1 0,'6'0'0'0,"3"2"0"16,5-2 0-16,-2 3 0 0,1-2 0 0,5 2 0 16,-2 0 0-16</inkml:trace>
  <inkml:trace contextRef="#ctx0" brushRef="#br0" timeOffset="118308.0187">20488 8325 431 0,'18'-1'388'0,"6"1"-39"16,9-2-85-16,-1 1-39 0,1 2-47 16,4-1-59-16,-4 0-57 0,5 2-21 0,-3-2-5 0,2 1-5 15,-2-1-5-15,1 1-6 0,3 2-6 0,-3-2-2 16,3 2-3-16,1 2-2 0,3-1-4 16,2 0-1-16,-3 0 0 0,-2-1-5 15,-4 0-12-15,-2 2-19 0,-4-4-23 0,-8 1-20 16,-1-2-11-16,-8 0 9 0,-5 0 9 0,-7 0-16 0,-2-1-4 15,-7-1-19-15,-2-1-37 0,-1 1-60 16,-3 0-175-16,0 2-181 0,1 0 347 0</inkml:trace>
  <inkml:trace contextRef="#ctx0" brushRef="#br0" timeOffset="118829.0295">23449 8468 1170 0,'4'-5'386'0,"3"-5"-50"16,0 0-79-16,-2 2-37 0,2 0-19 15,0 3-32-15,-3 2-33 0,-1-1-27 0,3 3-25 16,-4 0-30-16,0 2-23 0,4 2-14 0,-3 1-10 16,5 1 4-16,0 6 1 0,1 2 5 0,3 4 3 15,-1 5-2-15,-1 3-1 0,1 3-3 16,-1 4 7-16,-2 2-8 0,-5 1 2 0,3 3-2 16,-4 0-7-16,-2-1 5 0,-1 1 0 15,0-1-1-15,-5-1-3 16,5-2-2-16,-2 0-3 0,-2-1 0 0,3-2 0 0,1-1-12 0,0-3-17 15,2-1-25-15,1-6-34 0,4-3-54 0,-1-4-106 16,4-2-268-16,-1-3-492 0,1-4-316 0</inkml:trace>
  <inkml:trace contextRef="#ctx0" brushRef="#br0" timeOffset="119211.9686">24182 8603 758 0,'0'-8'911'0,"-1"-3"-630"0,1-1-44 0,0 5-31 15,-1 2-21-15,0-2-23 0,-1 0-35 0,-3 3-26 16,4 0-24-16,-1 2-24 0,-2 1-22 0,1 1-16 16,-1 1-6-16,-3 2-4 0,-2 3 1 15,-2 6 1-15,-4 3-2 0,-3 5 0 0,0 3-2 16,3 4 2-16,-1 0-2 0,3 1-2 15,3 1 0-15,2-1-1 0,0 0 0 0,7 0 3 16,1-6 0-16,1-1-1 0,7-5-1 16,1-2 2-16,4-2 1 0,6-4 7 0,2-1-1 15,7-7 1-15,2-4 1 0,2-5-6 0,0-1 3 16,0-5 0-16,-2-3 1 0,-2-1-2 0,-4-1-2 16,-1-1 1-16,-4-3-2 0,-3 1 5 0,-2-2-4 15,-6 1-1-15,0-2-1 0,-7 1-4 0,-1-1 4 16,-3 0-2-16,-5 2 1 0,-5-1 1 15,-4 3-4-15,-5-1 0 0,0 3-3 0,-6 2 2 16,-1 0-4-16,-2 3-3 0,0 2-8 0,0 2-18 16,2 3-23-16,4 2-47 0,5 3-73 0,3 2-142 15,5 2-291-15,5 2-316 0,6 0-165 16</inkml:trace>
  <inkml:trace contextRef="#ctx0" brushRef="#br0" timeOffset="119813.1131">24169 8033 160 0,'-19'-12'354'0,"-9"-1"-27"0,-3-6-30 0,5 4-32 16,2 1-32-16,2 2-55 16,-1 0-47-16,1 1-28 0,-3 1-12 0,3 1-19 0,-2 1-13 15,-2 2-11-15,3 0-15 0,-4 3-8 0,4 3-9 16,-4 3-6-16,3 3-2 0,-5 1 1 15,-1 5 0-15,0 2-1 0,1 3 2 0,2 2 0 16,-2 6 2 0,0 0 4-16,-2 6 1 0,-1-1-1 0,-6 6 2 0,4 1-1 15,-4 4 0-15,-2 3 2 0,2 1-2 0,2 0 0 0,-1-2-1 16,5-2 0-16,1 2-3 0,0-2 0 0,3 0-2 16,4-1-4-16,3 1 2 0,2-1 1 0,2-3 0 15,4 0 0-15,2-3 0 0,3 2-3 0,1-2 2 16,6 2 5-16,6-3 2 0,1 1 6 0,4-1-1 15,4 0-4-15,1 3 3 0,6-1 0 16,0-1 1-16,7-3 0 0,3-2-3 0,2-2-5 16,5-2-2-16,2-1 3 0,1-2-5 0,0-1 1 15,6-2-2-15,-3-1-2 0,4-6 2 16,-4 0 0-16,6-5 4 0,2-4-3 0,0-2 0 16,7-2-4-16,0-1-4 0,3-4 5 0,0 0-4 15,1-2 2-15,2-1-1 0,-1-2-3 0,-1-1 3 16,-1-3 1-16,-3-1 2 0,-4-1 1 15,2-4-1-15,-4-1 0 0,-3-1-1 0,0-1 4 16,-1-1-2-16,-3-4 6 0,1-3 1 0,-6-2 2 16,-3 1 12-16,-5-3 5 0,-3 2 4 15,-2-3-1-15,-4-1-2 0,-3-3-9 0,-4 0-5 0,-4-1-3 16,-4-3-8-16,-6-3-1 0,-5-1-2 0,-5-3-4 16,-9 0 1-16,-5-1 2 0,-8 1 0 15,-3-6 0-15,-7 0-2 0,-3 1-1 0,-9 1-1 16,-6 6 4-16,-5 3-3 0,-6 4-4 0,-8 6-2 15,-12 5-15-15,-10 9-14 0,-12 8-52 0,-17 7-155 16,-9 11-813-16,-19 9-655 0</inkml:trace>
  <inkml:trace contextRef="#ctx0" brushRef="#br0" timeOffset="147285.4282">13746 6786 1 0,'-9'4'0'0,"-2"-2"0"0,-4-1 0 0,0 1 0 15,3-2 0-15,1 1 53 0,-1-1 198 0,-1 1-3 16,1 0-3-16,-2 0-7 0,5 1-15 0,-1-1-19 15,0 0-16-15,1 0-27 0,5 1-25 16,-1-2-23-16,2 0-19 0,2 1-16 0,-2 0-9 16,3-1-9-16,-1 1-8 0,1-2-9 0,1 1-10 15,-1 0-10-15,0 0-11 0,2 1-11 16,-1-1-11-16,-1-1-6 0,1 1 3 0,1 1 3 16,2 0 12-16,0 3 8 0,5-3 3 0,-2 0 7 15,3-1 4-15,2 0 5 0,2-1 5 16,2 0 3-16,2-4 2 0,0 2-1 0,5-4 2 15,4-1-3-15,3-5 1 0,4-3 0 0,6-1-1 16,5-6-1-16,2-4-1 0,6-1-5 0,2-4-2 16,5-1-3-16,1-4-3 0,1-1-1 0,1 0-2 15,0-1-5-15,0 1 0 0,-6-2 0 16,3 1-2-16,-1-1 3 0,-1 3-3 0,0-1 0 0,-1 2-1 16,2 0 1-16,-4 0-2 0,3-3 0 15,1 3 1-15,-4-1-6 0,2 2 5 0,-3 1-3 16,-1 0 1-16,1 1-1 0,-1 0 0 0,1 1 1 15,2 1-1-15,-1-3 4 0,2 5-3 16,-3-1-1-16,3-1-1 0,-3 4-6 0,0-2 5 16,-3 2-1-16,0 2 1 0,-2 0-1 0,-7 2 1 15,-1 0-1-15,-2 1 1 0,-1 1 5 0,-5-1-3 16,3 1 0-16,-6-1 1 0,-3 1-6 16,3-1 2-16,-2-1 0 0,0 0-3 0,1 1 2 15,-5 1 0-15,-1 3-1 0,4-1 0 0,-6 3 5 16,-3 1-6-16,1 2 2 0,-6 1 0 0,-1 4 0 15,-2 0 2-15,-3 2 0 0,-4 1 1 16,3 4-3-16,-5-1 4 0,0 1 0 0,-1 1-1 16,0-1 4-16,-1 2-5 0,1-1-1 15,-1 0-1-15,1 1-5 0,-4-1 1 0,4 0-3 16,-1 0-4-16,1 2-3 0,0-2-5 0,-1 0-7 0,1 0-5 16,0-2-4-16,-1 4-17 0,-1-2-20 15,-3 3-29-15,1 1-36 0,-3 1-30 0,2-2-48 16,-2 0-86-16,-1 1-153 0,-1-1-252 15,-2-1-88-15,-1 0 356 0</inkml:trace>
  <inkml:trace contextRef="#ctx0" brushRef="#br0" timeOffset="147560.0083">15989 5060 1 0,'-16'-5'0'0,"-2"-3"0"0,-7-3 199 15,6 4 284-15,7-4-57 0,2 1-79 0,0-1-72 16,2 0-48-16,5 1-36 0,1 1-31 0,1 1-24 15,2-3-26-15,1 2-23 0,1-3-24 16,5 2-17-16,1 1-8 0,1 0-12 0,2 2-7 16,0 0-8-16,3 2-7 0,-1 3-2 0,6 3-2 15,-3 4 0-15,5 0 1 0,-1 5 2 0,0 2 2 16,5 2 2-16,-2 3-2 0,2 4 1 16,-2 0-3-16,-2 2 0 0,-2 1 1 0,-3 1-1 0,-2 1 5 15,-3 3-1-15,0-1 6 0,-7 3 2 16,0-1 2-16,-8 5 5 0,-1 1-1 15,-5 2-2-15,-3 2-5 0,-6 1-11 0,-3 3-27 0,-11 3-68 16,-8 6-196-16,-10 7-685 0,-10 9-632 16</inkml:trace>
  <inkml:trace contextRef="#ctx0" brushRef="#br0" timeOffset="149485.4973">12831 8484 1 0,'-5'0'0'0,"0"-1"0"16,2 0 229-16,-4 1 35 0,5 2-43 0,-5-1-45 15,4 2-25-15,-6-2-17 0,3 2-18 16,0-3-9-16,0 3-4 0,4-2-6 0,1-1-15 16,1 0-28-16,1 0-35 0,-1 0-33 0,1 0-18 15,2 0 5-15,1 0 19 0,0 0 27 0,5 0 24 16,3 0 21-16,1-3 13 0,3 2 8 15,2-6 5-15,3 0-10 0,2 0-10 0,4 0-10 16,-2-4-9-16,3-2-5 0,5-2-3 16,2-1 1-16,2-3-4 0,4-4 1 0,6-4-2 15,2-2-3-15,5-1 0 0,4-1-4 0,4 0-6 16,3-5-4-16,2 2-4 0,2-4-1 0,1 1 0 16,-2-1-2-16,3 1-6 0,2-2 2 0,1 1 0 15,0-1-1-15,4 1 5 0,2-1-4 0,2 3-3 16,-1-3 2-16,0 0 2 0,0-1-2 15,-2-4 2-15,5 0 1 0,0 1-5 0,0-1 4 16,5 3 2-16,-3 0-2 0,-1 0 1 0,-2 3-2 16,-5 1-2-16,-4 3-1 0,-3-2-3 0,-1 5 1 15,-1 0 0-15,-7 1-2 0,-2 3-1 0,-5 2 1 16,1 1-1-16,-4 3 0 0,-7 2 2 16,1 0-1-16,-7 1-1 0,-4 1 2 0,-4 3 1 15,-1-1-2-15,-8 3 2 0,-1 2 1 0,-6 2-2 16,-4 1 6-16,-3 3 5 0,-4 0 5 0,-3 3 7 15,-1 0 1-15,0 1-5 0,-1 0-6 16,0-1-5-16,-1 1-10 0,1 0-4 0,-3-2-6 16,3 2-8-16,-2 0-5 0,-2 0-5 15,2-1-15-15,0-1-16 0,-2 2-28 0,2-1-47 16,0 1-70-16,-4 0-117 0,5 1-210 0,-5 2-285 0,4 1-192 16</inkml:trace>
  <inkml:trace contextRef="#ctx0" brushRef="#br0" timeOffset="149835.7828">15491 6777 1 0,'-9'-6'227'0,"-4"-3"235"0,-1-1-69 0,7 1-50 0,1 1-75 16,5 0-66-16,0 1-56 0,2 0-43 0,-1 2-33 15,3-1-35-15,5 3-23 0,0-2-12 16,2 1-4-16,3 2-3 0,5 0 0 0,1 4 2 16,4 1-4-16,-2 2 6 0,7 3-1 0,-3 2 2 0,3 3 3 15,1 1-2-15,-4 2 1 0,3 4 0 16,2 4 2-16,-1-1 0 0,1 2 1 16,-2-2 0-16,-4-2-4 0,3 1 4 0,-6-1-1 15,-1-1 0-15,-4-2 4 0,2 1-1 0,-7 0 3 16,-1-2 3-16,0-1 4 0,-4 0 10 15,-3 2 9-15,-3-1 13 0,-2 2 5 0,-5 4 5 0,-4 0-2 16,0 2-11-16,-8 3 0 0,-4 6-13 16,-6 1-11-16,-11 6-35 0,-5 6-94 0,-11 6-287 15,-8 4-960-15</inkml:trace>
  <inkml:trace contextRef="#ctx0" brushRef="#br0" timeOffset="211773.5075">1084 8370 1 0,'-2'-2'0'0,"1"-2"0"15,-1 1 0-15,-3-4 0 0,4 5 0 0,0-1 201 16,-1-1 33-16,0 1-17 0,-1 0-17 0,2 0-28 16,-1 0-23-16,2 1-23 0,-1 1-18 15,1 0-11-15,0 1-19 0,0-2-16 0,1 4-17 16,-1-2-21-16,0 0-11 0,2 0-11 0,-2 0-10 15,0 1-8-15,0-1-12 0,0 0-12 0,0 0-13 16,0 0-3-16,0 1 13 0,1 0 16 16,3-1 19-16,-2 1 13 0,0-1 4 0,4 2 0 0,-3-2 3 15,4 0 3-15,-4-2-2 0,7 2 1 16,-2-1-3-16,0 0-1 0,-1 1-1 0,2-1 2 16,1 0 0-16,-1-1 1 0,2 1 5 0,4-1 1 15,0 0 3-15,0 0 0 0,0-1-3 16,2 0-2-16,-1-2-1 0,3 3-1 0,1-2-1 15,2 1-1-15,2-1 0 0,-1 0-2 0,0 0 0 16,4-1-1-16,-4 1-1 0,0 0 0 0,3 0-1 16,-2 1-1-16,4-2 0 0,1 0 1 15,-1 1 1-15,-1 0 2 0,5 0 1 16,-3-2-3-16,3 2 7 0,0 0-2 16,-1-1-1-16,-1 2 3 0,2-2-8 0,1-1 1 0,2 1 0 0,0-1 1 15,0 1 2-15,2-2 3 0,4 0 2 0,-1 1-2 16,2-3 2-16,2 0-1 0,0 1 1 15,-1-1 3-15,-2 1-2 0,3-1-1 0,1 0-2 16,1-1 0-16,1-1-3 0,3-1 0 0,-1 1 0 16,-1 1-3-16,0-1 3 0,2 2-2 15,1-2 0-15,0-1 0 0,2 2-4 0,0 1 0 0,0-1-1 16,0 2 0-16,-2 0 1 0,-2-2 1 0,3-1 0 16,-1 3-3-16,0-1 1 15,1-1-1-15,-1 1 1 0,2 0 1 0,3-1-1 0,-1 1 0 16,3 0 0-16,3 0-1 0,-2-1 1 0,2 0 0 15,-4 1 1-15,3-1-1 0,2-1 0 16,-1-1-2-16,3 1 1 0,-1-1 3 0,1 3-2 16,-1-1 1-16,3-1-7 0,-2 1 11 0,3 0 5 15,-3-2 1-15,0 1 7 0,5 0-13 0,-3-2-3 16,1 1-1-16,2 0-1 0,-1 0 3 16,3-2-1-16,-2 2 0 0,4-4-1 15,0 2-1-15,0-1 0 0,-2 0 1 0,2 0 1 0,-1-1 0 16,-1 1 1-16,5 1 0 0,-2-2 1 15,4 0 2-15,-1 0-1 0,3 0 2 0,2 0-1 16,-2-1-2-16,0 0 1 0,-3 0 0 0,1-1-2 16,0 3-1-16,-2-1-1 0,2 0-2 0,2 0-1 15,-6 1 1-15,5 0-1 0,-6 1 2 0,3-2-2 16,0 1-2-16,-2-1 2 0,2-2 0 16,-1 3 1-16,4-3 1 0,-2 3-2 0,-1-1 1 15,2 0-1-15,-5 0 1 0,-1 1 1 0,0 0-1 16,-1 0 1-16,-1 2-2 0,0-1 0 15,0 0-1-15,0 1 2 0,-4 1 0 0,2-1-2 16,-4 3 1-16,-2-3-2 0,4 0 3 0,-5 1-2 16,-4 0-1-16,2 2 1 0,-1-1-2 0,-2-1 2 15,1 3 0-15,-2-3 1 0,4 1-1 0,-3-1 0 16,-1-1 0-16,2 1 0 0,-2 3 2 16,-3-3-3-16,4 2 0 0,-2 0 0 15,-2 0-2-15,1 1 3 0,1-1 0 0,0-1 1 0,-2 1-1 16,-1 1 0-16,2 0-1 0,1 0 2 0,-3 1 0 15,0-2-2-15,-1 2 1 0,0-2 0 16,3-1-2-16,-2 3 1 0,0-2 0 0,1 0 0 16,0 1 1-16,1-3 0 0,2 3 1 0,-1 0 0 15,5 0 0-15,-1 0-2 0,2-2 0 0,0 1 2 16,1-2-4-16,3 4 3 0,-2-1 0 16,4-1-1-16,-3 1 2 0,4-2-2 0,1 3 1 15,1-1-1-15,2 1 4 0,2 0-4 0,0-1 2 16,1-2-2-16,-1 2-1 0,0-1-1 0,0 1 0 15,1 1 1-15,-1-3 1 0,0 3 0 0,3-2 1 16,0 2 0-16,1 0-1 0,-1-1 0 16,1 0 0-16,-3 2 0 0,-2-2-2 15,1 1 2-15,-3 1 0 0,5-3 0 0,0 2 2 0,-3 0-2 16,2 0 0-16,2 0 2 0,-3 2-2 16,-2-2 0-16,0 1 0 0,0 1 1 0,0-1-2 15,-4 1 2-15,0 0 0 0,2 0 0 0,1-1 2 16,-5 1-1-16,2 0-2 0,-4 1 1 15,-1-2-1-15,1 2 0 0,-2-1 1 0,-2 1-1 16,1-2 0-16,0 2 2 0,-1 0 0 0,0 0 0 16,-1-1 1-16,2 1-1 0,-1-1-1 0,1 1 2 15,-5-1 0-15,3 1-1 0,-4-1 0 16,3 0-2-16,-4 0 1 0,4-1 1 0,-3 2 1 16,-1-1 0-16,5-1 3 0,-4 0-3 0,4 1-1 15,-4 2 2-15,4-1-1 0,-7 2 1 0,5-3-2 16,-2 1 4-16,-1-1-3 0,-2 3 3 0,1-2 0 15,4 1-3-15,-3-1 1 0,-2 2-1 0,2 1 0 16,3-2-1-16,-2 2 1 0,-1-3 1 0,3 1-1 16,-1 1 1-16,1-2-2 0,-3 1 1 15,-1 2-1-15,1-2 1 0,-2-1 1 16,0 2-1-16,0 0 1 0,-1 0 0 0,3 0-1 0,-2-1 1 16,2-2-1-16,-2 1-1 0,2 0 0 15,-3 2 3-15,-1-2-2 0,-2 0 1 0,1 0 2 16,-1 1-1-16,-2 0-1 0,2 0 1 0,-3-2 0 15,1 1-1-15,0 0 2 0,-3 1-1 0,5-2-2 16,-2 0 2-16,3 2 0 0,1-1-1 16,-3 0 3-16,3 2-4 0,-1-2 1 0,-2 1 1 15,2-1-3-15,0 2 2 0,-3-2-1 16,2 1 0-16,-3-2-1 0,5 1 2 16,-4 0 0-16,2 0 0 0,1-2 1 0,0 1-1 0,2 0 1 15,1 1-1-15,-2-1 0 0,0 0 1 0,2 0 1 16,-2 2 0-16,-2-4-3 0,2 2 1 0,-2 0-1 15,-1 0 0-15,1 1 2 0,3-1 1 16,-1 1-2-16,0 0 1 0,2-2-1 0,0 3 1 16,3-2-2-16,-1 2 1 0,-2-1-3 0,0-1 2 15,-2 2 1-15,1 1 0 0,-4-2 1 16,1 0-3-16,-4 2-2 0,-3-3 0 0,2 3 0 16,-3-1 2-16,-4 1 0 0,1-1 0 0,-5 0 0 15,0 1 0-15,-2 1 0 0,-2-1 1 0,-1 1 4 16,-6 0-3-16,0 0 2 0,-5-1 3 0,-5 1 1 15,-4 1 8-15,1 0 8 0,-6-1 4 0,-1 2 5 16,0 0-2-16,0 0-3 0,0 0-6 16,0 0-2-16,-1 0-6 0,1 0-4 0,0 0 1 15,-2 0-4-15,2 0-4 0,-2 0-2 0,1-3-3 16,-1 0-4-16,0 1 3 0,2-1 1 0,-1 2 0 16,-2-1 0-16,2 1-4 0,1 0-12 15,-1-1-29-15,1 5-51 0,-2 1-111 0,-1 7-516 16,-8 6-939-16</inkml:trace>
  <inkml:trace contextRef="#ctx0" brushRef="#br0" timeOffset="225882.1534">7950 8743 106 0,'-3'-6'488'0,"-2"-2"-33"0,2 0-111 0,-2 1-46 15,3 3-18-15,1-2-37 0,-2 2-45 0,2 2-36 16,-2-1-48-16,3 3-40 0,0 0-35 16,0 2-29-16,3-1-11 0,-3 1-1 0,1 4 3 15,0 2 8-15,2 7 12 0,-1 4 4 0,3 5 12 16,-3 8 5-16,-1 6-4 0,0 2 0 0,-1 7-8 16,-1 6-4-16,1 4-5 0,-2 1-5 15,0 3-4-15,-2 0-4 0,2-2 2 16,-1-2-3-16,1-2 1 0,-1-2 1 0,3-4-4 0,-1-7 5 15,1-7 0-15,-1-1 1 0,0-6 0 16,1-5-4-16,-1-5 0 0,1-4-3 0,-1-1 5 0,1-5-1 16,-1-4 5-16,-3-2 7 0,4-2 14 15,0-1 23-15,-1 0 4 0,0-3-3 0,0-6-16 16,-3-4-23-16,-2-5-8 0,-2-6-7 16,4-4 2-16,-4-9-2 0,-1 0 0 0,3-6-2 0,-1-6-5 15,0-2 3-15,4-6-2 0,-3-3-1 16,4-7 1-16,3-4-2 0,5-4-3 0,2-2 2 15,2 3 2-15,5 4-7 0,5 3 1 0,7 5-1 16,4 4-6-16,4 8 7 0,4 5-1 16,2 5 2-16,3 7 1 0,3 5-3 0,0 5 0 15,-3 7-2-15,-4 7 3 0,-2 2-1 0,-5 7-2 16,-2 5 0-16,-2 4-6 0,-7 3 5 0,-1 8-2 16,-2 4 4-16,-8 5 5 0,-5 8 4 15,-6 2 2-15,-8 9 2 0,-9 1 2 0,-6 5 0 16,-7 1 3-16,-7-2 1 0,1-3-4 0,-2-4 3 15,-3-4-4-15,0-4 1 0,1-2 0 16,0-3-2-16,8-2-2 0,3-5 0 0,5-4 1 16,5-3-3-16,4-6 1 0,8-3-1 0,0-2-5 0,7-3 3 15,2-1-7-15,6-2-6 0,3-2-10 16,8-4-20-16,2-3-20 0,8-6-15 0,3-4-9 16,7-4 0-16,-3-6 14 0,3-2 17 15,0-1 15-15,-1-1 21 0,-2 0 9 0,2 0 4 0,-1-1 7 16,-2 5-3-16,3 2 5 0,-7 5 2 15,0 2 7-15,-3 5 5 0,-5 4 7 0,-1 3 7 16,0 3-5-16,4 4 9 0,-4 1-4 16,1 5-1-16,3 4 4 0,-3 2-9 0,2 5 1 15,-2 1-4-15,0 4-4 0,1 1-1 0,-3 3-2 16,-2 2 1-16,-2 1-2 0,-3 4 6 0,-6 0-4 16,0 3 2-16,-10 2 4 0,-6-1 0 0,-5-2 1 15,-5-2 1-15,-5-2-4 0,-3-6-2 16,2-1 0-16,-4-5 2 0,4-3-4 0,-2-3 3 0,5-6 1 15,0-2 0-15,2-3 11 0,6-2-2 16,3-2 5-16,1-3-2 0,7-2-8 0,2-5-12 16,3-2-9-16,8-3-7 0,8-2-4 0,4-5 5 15,12-2 1-15,0-2 1 0,6 1 5 16,2-3-3-16,0 1 2 0,0-2 2 0,-3 1 0 16,-2 0 0-16,-7 4 1 0,0 2 0 0,-6 2-2 15,-2 6 3-15,-2-2-1 0,-6 4-2 0,-4 4 4 16,-1 2-1-16,-3 2 0 0,-4 3 2 15,-3 2-4-15,1 1 2 0,-1 0-6 16,0 1-9-16,-1-1-14 0,1 2-1 0,0 0 6 0,-1 5 8 16,0 0 14-16,0 7-1 0,0-1-1 15,1 1 2-15,2-1-2 0,0 1 4 0,5 0 1 16,3 1 2-16,0-1-2 0,3-1 5 0,6 1 1 16,2-7 2-16,0 0 5 0,4-2-5 15,0-4 1-15,3-5 1 0,0-1-3 0,0-6 3 16,2-2 0-16,0-3-1 0,-1-2-2 0,-1-3 0 15,-3-2-3-15,1-2 2 0,-2-2 2 0,-2 2-4 16,0-5 0-16,-1 0 1 0,-1 1-2 0,-4-2 3 16,-4 4 2-16,-4 1 0 0,-4 4-1 15,-3 2 6-15,-1 3-6 0,-3 3-1 0,1 3 4 16,-1 5-5-16,-2-1 9 0,4 5 2 0,-3-1-6 16,3 3-7-16,-1 2-9 0,1 3-5 0,-2 6-1 15,-1 8 9-15,-1 5-1 0,2 8 0 16,3 3 5-16,2 8-9 0,2 5 2 0,2 8 4 15,3 4-3-15,-1 6 4 0,-4 4-1 16,2-1-1-16,-3-1 0 0,-2 0 0 0,2-7 1 0,1 0 0 16,0-2 3-16,-3-2-5 0,3-1 2 15,-3-1 1-15,-2-5-2 0,-1-3 5 0,-1-2-4 0,-2-4 2 16,-1-5-9-16,-3 1-11 0,2-7-35 16,-5-2-78-16,1-3-223 0,1-4-802 0,-1-4-554 15</inkml:trace>
  <inkml:trace contextRef="#ctx0" brushRef="#br0" timeOffset="230321.7389">5676 8656 51 0,'-1'-5'350'0,"-3"-3"23"0,1-1-18 0,1 1 5 16,1 1-7-16,1 0-65 0,0 1-64 0,-1 0-50 16,2 1-39-16,-1 2-28 15,0 1-28-15,0 1-29 0,0 1-24 0,0 1-16 0,1 1-9 16,0-1 1-16,0 5 3 0,2 1 4 0,2 4 4 15,0 4 7-15,0 4 7 0,1 2 7 16,-1 5 1-16,0 2-2 0,-1 2-6 0,-1 2 0 16,4 5 1-16,-6 2-3 0,1 0 1 0,0 1-8 15,-1 2-5-15,-1-3-6 0,1 1 2 0,1-3-3 16,-1-3 0-16,0-6 0 0,0-1-5 16,2-3 3-16,0-1 1 0,-1 0-1 0,-1-4 3 0,0 0-3 15,2 0 1-15,-2-5-1 0,-1 0 2 16,3-3-2-16,-2 0 3 0,-1-4 0 15,1-1-6-15,-1-3 4 0,0-1-10 0,1 0-11 0,-1-2-17 16,0-2-26-16,0-2-62 0,2-2-124 16,3-4-347-16,2-8-967 0</inkml:trace>
  <inkml:trace contextRef="#ctx0" brushRef="#br0" timeOffset="230883.8692">5818 8278 1 0,'-8'-15'192'0,"-3"-3"251"0,-2-5-22 15,0 4-60-15,2 5-55 0,-3 3-72 0,1 1-73 16,-3 0-46-16,-1 3-27 0,0 1-24 16,-7 3-12-16,0 1-6 0,-2 2-6 0,-1 2 3 15,-3 3-4-15,-1 1-3 0,-3 2-1 0,-1 5-3 16,3 1 0-16,-6 6 0 0,1 3-1 15,-2 5-1-15,-3 5 0 0,-2 1-4 16,0 5-3-16,-2 0-1 0,0 4-7 0,2 2-3 0,2 5-2 16,3 0-4-16,3 2 0 0,4-1 2 0,5-1 1 15,8-1-6-15,4-1 3 0,2-1-3 0,6 1 0 16,2 0 6-16,2 0-5 0,4 0 2 16,5-3-1-16,-1 0 1 0,3-2 3 0,3 1 0 0,2 1 2 15,2-1-4-15,6 1 3 0,-1-2-3 16,7-2 1-16,1 1 5 0,1-3-3 0,7-3 4 15,0-1 1-15,3-7 0 0,5-5 5 0,3-2 1 16,0-8 0-16,1-1-3 0,-3-5-2 16,3-4-3-16,-3-4 0 0,3-4 5 0,-4-2-4 15,4-4-1-15,-5-4-2 0,3-5-2 0,-2-2 3 16,-3-4 0-16,1-3 1 0,-1-2-5 0,-1 0 3 16,2-7-4-16,-2 2 3 0,-2-6 3 15,0 0-6-15,-5-6 3 0,-1-1-6 0,-3-4 1 16,2-7-1-16,-5-1 1 0,0-4 3 0,-4-3-5 15,-2-1 6-15,-4-2-7 0,-5 0 1 16,0 2 3-16,-6 3-7 0,-4 4 4 0,-4 6-2 16,-5 4-2-16,-7 4 3 0,-3 4 0 0,-5 1-2 15,-7 2-1-15,-3 3 0 0,-8 3-3 0,-5 6-6 16,-7 6 1-16,-8 5-7 0,-10 7-2 16,-5 7 1-16,-9 5-15 0,-9 8-21 0,-11 7-50 15,-7 8-100-15,-12 5-274 0,-7 12-751 0</inkml:trace>
  <inkml:trace contextRef="#ctx0" brushRef="#br0" timeOffset="232542.263">10175 8854 847 0,'-6'0'314'0,"1"0"-60"16,-3 0-73-16,3 2-8 0,1 0 5 15,3 2-17-15,1-2-38 0,-2 1-18 0,1 1-24 16,1 0-19-16,1 1-15 0,0 2-9 0,0-2 4 16,4-1 6-16,1 1 6 0,4-2-1 15,0 3-3-15,7-5-7 0,3-1-7 0,-1-1-3 16,3-2-9-16,0-1-5 0,0 1-3 0,-2-2-3 16,3-2 3-16,-5-1-2 0,1 0 1 0,-3 0-4 15,-1-2 2-15,-4 0 0 0,0 0 1 16,-3-2 7-16,-3 1-4 0,0 0-3 15,-4-1-1-15,1 1-5 0,-4 4 2 0,0-3-1 0,-2 3 0 16,0 3-6-16,-3 0-6 0,0 1-2 16,-6 1-3-16,-3 5 5 0,-3 3 1 0,-4 3 0 0,-4 5 4 15,-1 2-4-15,2 3 6 0,-1 1 1 0,6 1-1 16,6 0-2-16,3 3-2 0,8-1-1 16,5 3 2-16,9 1 5 0,7-1 1 0,7 1 3 15,7 0 2-15,8 0-1 0,9-7 3 16,4 0-2-16,2-3-1 0,5-3-3 0,-3-5-3 0,-2-2-2 15,-7-3 1-15,0-4 2 0,-6-5-4 16,-2-2 0-16,-5-3-2 0,-5-2-3 0,-2-3 7 16,-4-1 2-16,-5-1 2 0,-2-1 4 0,-3-1 0 15,-4 2 1-15,-4-1 1 0,-4 1 1 0,-1 0-5 16,-1 5-3-16,-4-2-7 0,-1 3-1 16,-3 2-1-16,-2 1 0 0,-2 4 0 0,-3 1-5 15,1 4-3-15,-1 4 0 0,-1 0 0 0,3 6 1 16,1-1 1-16,5 3-1 0,6 0 1 0,4 3 2 15,7 2 4-15,4-3 4 0,11 2 3 0,7-3 0 16,4 0-1-16,7-1-1 0,5-3-2 16,-1-2 5-16,1-6-5 0,-3-3-3 0,0-5 3 15,-5-2-3-15,-4-4 3 0,-2-4 4 16,-3-2 1-16,-1-5-2 0,-4-1 2 0,1-2-1 0,-5-1 2 16,0-5 3-16,-2-6-1 0,-3 1 0 15,-2-2-1-15,-3-3-3 0,-4 2 3 0,-1 1 1 16,-6 2 2-16,0 3 6 0,-5 7 1 15,0 4 3-15,0 7 3 0,0 3 4 0,0 7-6 16,0 2-8-16,4 4-9 0,-2 2-13 0,-1 3 1 16,1 6 1-16,-6 6 3 0,4 5 5 0,-1 10-2 15,3 2-2-15,3 2 3 0,3 3 2 0,3 4-1 16,0 1 0-16,2 4-3 0,-1 1-5 16,-1 4 5-16,2 4-4 0,-2-2-13 0,-1-4-24 15,2-7-27-15,0-8-31 0,-1-7-35 0,0-6-32 16,0-8-56-16,-1-6-80 0,0-6-69 0,3-5-244 15,-2-5-203-15,-1-6 125 0</inkml:trace>
  <inkml:trace contextRef="#ctx0" brushRef="#br0" timeOffset="232687.9226">11496 8860 943 0,'-7'-7'574'16,"-2"-3"-137"-16,-3-1-148 0,8 5-68 15,3 1-48-15,1 1-54 0,2-2-47 0,2 1-31 16,9-1-25-16,4-1-14 0,10 0-1 0,7 1-2 15,4 2-2-15,3 0 2 0,2 3-23 0,4 0-79 16,-1-2-254-16,3 2-613 0,0-4-458 16</inkml:trace>
  <inkml:trace contextRef="#ctx0" brushRef="#br0" timeOffset="233224.8936">12556 9285 1394 0,'9'-16'159'0,"4"-7"8"0,7-9 0 16,4 2 17-16,0-1-4 0,0-5-28 0,2 0-27 16,-2-3-27-16,2-1-13 0,-1 2-13 15,1 0-12-15,-4 2-4 0,-4 0-2 0,-5 0-5 16,-3 1-7-16,-7 2-7 0,-2 0-14 16,-2 2 1-16,-2 3-2 0,-6 3 2 15,1 4 3-15,-2 5-8 0,-3 4-6 0,1 4-6 0,-5 2-3 16,-2 3-2-16,-1 5-2 0,-2 1 1 0,1 6-2 15,0 2 1-15,2 5 0 0,4 3-1 16,5 4-1-16,3 2 4 0,4 4-2 0,6 4 1 0,6 2 6 16,5 1-4-16,7 1 2 0,7 0 2 15,7 0-4-15,0-2 2 0,5 0-2 0,-2-2 2 16,-3 3-1-16,-3-2-1 0,-5-4-2 0,-6 1-2 16,-5-5 3-16,-6 0 0 0,-5-2 1 0,-4-2 1 15,-2-2-4-15,-4-2 6 0,-5-2 2 16,-4 0 3-16,-1-5 7 0,-4 1-1 15,-1-3 0-15,-7-2-2 0,1 0-1 0,-1-2-2 0,-3-2 1 16,-1 0 0-16,4-2-4 0,3-1 5 16,6-3-2-16,2 1 1 0,6-3-12 0,4-4-36 15,2-1-63-15,5-5-108 0,7-5-266 0,7-3-586 16,10-6-447-16</inkml:trace>
  <inkml:trace contextRef="#ctx0" brushRef="#br0" timeOffset="234019.0472">13668 8700 1822 0,'3'-5'296'0,"-1"-2"-53"0,-1 0-41 0,-1 2-20 15,-1 1-11-15,0 4-38 0,-2-1-55 0,-1 1-40 16,1 1-18-16,-6 6-13 0,-5 2 4 0,-5 6 4 16,-7 4 2-16,-1 4 0 0,-6 4 1 15,6 3-5-15,0 1-4 0,0 3 4 0,5 0-8 0,1 2 2 16,6-1 0-16,0 0-5 0,5-2 0 15,5-1-2-15,5-2 0 0,4-2 2 16,4-4 3-16,6-2 2 0,4-1-1 0,8-5 6 0,5-3 0 16,9-1-1-16,0-4 3 0,6-3-5 0,3-4-5 15,-5-2-4-15,4-3-2 0,-5 0-4 16,4-6 3-16,-5-1 2 0,-1-1-3 0,-4-3 5 16,-2 1-2-16,-5-3 2 0,-4 2 4 15,-3-4-2-15,-7 0 0 0,-1 0 0 0,-3-1 3 16,-4 2 0-16,-6 1 2 0,0 2 2 0,-3 3-8 15,-1 2 5-15,-4 0-5 0,-2 3-3 0,-2 2 1 16,-3 3-6-16,-1 1 2 0,-5 3 0 0,-1 2 1 16,0 3 2-16,0 0 2 0,0 5 1 15,8-2-4-15,3 3 4 0,-1 0-6 0,5 4 2 16,0 1 2-16,5-1-1 0,0 2-1 0,2-2 1 16,4 1 0-16,3-3-2 0,2 3 4 15,0-1 1-15,5-2-4 0,-1 0 4 0,1-4-4 16,-1 0-4-16,-2-4 2 0,2-2-7 0,-2-4 2 15,-2-1-3-15,5-4 2 0,-2 1-2 0,2-3-2 16,-2-1 3-16,-2-1-1 0,1-2 9 0,-3-1-3 16,-2 1 1-16,3-3 6 0,-3 2-9 0,2-3 5 15,-1 2-2-15,2-1-3 0,1 1-2 16,3-1-1-16,-2 4-1 0,4-2-1 0,-1 3 4 16,6 0-3-16,-1-3 1 0,3 4 1 15,-1-1-11-15,5-3-6 0,0 3-7 0,-2-4-4 16,3 2 2-16,1-4 11 0,0 0 10 0,-1-3 5 15,0-2 11-15,-6-3-1 0,-1-3 4 0,-3-2 5 16,-4-1-3-16,-2-3 4 0,-7 0-1 0,1-1 1 16,-5 3 10-16,-2-1 8 0,-2 2 15 15,0 3 9-15,-5 2 8 0,0 5-1 0,2 2-1 16,-2 5-7-16,2 2-8 0,-2 4-7 0,-1 1-12 16,5 1-9-16,0 6-8 0,-4 1-5 0,-1 7 0 15,-4 6-4-15,-2 7 7 0,-3 7-4 16,-2 6 0-16,4 4 3 0,-2 5-6 0,-1 6 4 15,4 5 0-15,-5 7 0 0,-1 6 3 0,1 1 0 16,-1 0 2-16,-1 1-2 0,2-1 4 0,-1 0-4 16,5-3 0-16,-1-6 5 0,5-5-8 15,3-7 0-15,3-5-5 0,-1-6-8 0,4-5-7 16,0-7-15-16,1-5-20 0,2-7-25 0,1-3-25 16,-1-6-21-16,4-4-34 0,-1-6-74 0,4-5-210 15,-3-5-442-15,3-6-582 0</inkml:trace>
  <inkml:trace contextRef="#ctx0" brushRef="#br0" timeOffset="234447.6316">14483 9121 628 0,'14'-19'494'0,"4"-6"-82"16,6-7-90-16,3 9-48 0,-5 5-50 0,-1 4-60 16,0 3-47-16,1 3-29 0,-4 6-27 0,2 3-22 15,0 6-16-15,-2 4-8 0,2 5-5 16,-6 4-1-16,5 5 4 0,-8 4-2 0,0 1 1 15,-3 0 3-15,-6 1-3 0,-2 0 7 0,-1 1 0 0,-5 1-2 16,-6-1 2-16,1-1-4 0,-1-3-5 16,1-5-4-16,2-5-2 0,7-8-5 0,2-4 1 15,1-2 4-15,2-4 3 0,6-4 10 16,9-3 3-16,4-2-1 0,7-6-5 0,4-1-4 16,3-4-3-16,-2-2 0 0,2-3 2 0,-3-2 1 15,0 0 0-15,-2-4-2 0,2 1-1 0,-5-1 2 16,-1-4 0-16,-4 4 1 0,-1-2 3 15,-4 0 0-15,-5 2 3 0,1 4 7 0,-8 3 3 16,1 2-1-16,-6 4 7 0,1 0 2 0,-5 6-1 16,1 1 2-16,-4 4-8 0,2 4-11 0,-3 3-9 15,-4 6-5-15,-3 5-2 0,-10 6 2 16,-1 7 5-16,-6 4-3 0,0 5 0 0,2 1 0 16,1 7-4-16,6-2 3 0,3-2 1 15,9 1 1-15,4-4 1 0,6 0-1 0,6-3 1 0,6-4 4 16,8-3 2-16,9-2 0 0,3-1 2 15,9-5-4-15,6-2-8 0,0-4-3 0,1-4-27 16,4-1-37-16,1-1-69 0,-7-3-156 0,0-5-737 16,-5-3-675-16</inkml:trace>
  <inkml:trace contextRef="#ctx0" brushRef="#br0" timeOffset="237532.9789">16048 9199 395 0,'-7'-9'463'0,"3"0"-40"0,-1-7-128 0,5 4-56 15,6-2-28-15,4 0-29 0,2-3-28 0,5-1-18 16,5-2-14-16,2 4-14 0,5 0-14 0,1 3-21 16,1 4-15-16,0 4-17 0,0 4-14 15,2 4-8-15,-4 5-13 0,0 4-1 16,-1 3-3-16,-6 6-1 0,-1 2 5 0,-4 2-2 0,-4 3-1 15,-3 2 2-15,-7 1 0 0,-4 1 6 16,-2 2 2-16,-7-2 2 0,-2-3-2 0,1-2-2 16,-4-5-1-16,2-1-1 0,-1-5 4 0,-1-3-1 15,-4-2 2-15,8-4-1 0,-1 0 3 16,0-4 7-16,4-5 6 0,0-1 2 0,5-5-8 16,-2-1-9-16,2-7-7 0,3-2-7 0,6-4 3 15,-1-2-4-15,4-1-1 0,2-2-1 0,8-1-3 16,1 0 4-16,2-3-1 0,5 2 2 0,3 2-1 15,3 1-2-15,2-1 0 0,4 0 0 16,0 0 5-16,-2 4-3 0,-3 5-1 0,0 4-2 0,0 5-4 16,-5 3 4-16,-4 2 1 0,2 4 1 15,-5 3-3-15,0 2-6 0,-3 5-1 16,0 5-2-16,-5 3 8 0,2 6 2 0,-3 6 1 16,-2-1 2-16,-3 5-5 0,-3-3 5 15,-2 1 4-15,-3 4 0 0,-3-2 0 0,-2 3-2 0,-3-2-3 16,-1-3-3-16,1-5 2 0,-2-4-1 0,3-9 0 15,0-2 2-15,4-7-1 0,-1-4 11 0,1-2 4 16,2-2-3-16,1-5-2 0,0-5-14 16,2-3-6-16,6-5 0 0,3-1 2 0,3-3 1 15,3-3 1-15,2 0 2 0,3-2-2 0,6-4 5 16,-4 1 5-16,5-2 0 0,-1 1 3 16,0 1-4-16,-2 0-2 0,0 5 1 0,-2 3 2 15,-2 6 0-15,-4 5 0 0,1 3-2 0,-6 4-7 16,0 3-2-16,-3 4-8 0,2 4-5 15,-1 4 5-15,0 5 2 0,1 8 8 0,2 5 6 0,-3 3 2 16,3 3 2-16,-1 3-1 0,4 0 0 16,-3-1-4-16,9 0 4 0,1 0 3 0,6-2 4 15,3-2 3-15,6-1-5 16,3-6-1-16,1-1-3 0,3-6 3 0,-1-6-2 0,-2-4-1 0,0-5-1 16,-1-5-7-16,-4-4 8 0,-2-1 0 0,0-7 4 15,-5 2 4-15,-1-6-4 0,-2-2 0 16,-3-1 1-16,-4-1 1 0,-5-2 2 0,0-1 0 15,-5-3-1-15,2 2-3 0,-5-3 3 16,-2 0 3-16,-3-1 1 0,-3 3 3 0,-6 4-5 16,0 4-7-16,-6 5-3 0,-4 3-2 0,-5 3-1 15,-4 5 0-15,-5 2 2 0,-6 4-1 0,-2 5 4 16,-3 4 4-16,-2 4-2 0,0 5 5 0,1 2-9 16,4 6 0-16,7 0-6 0,8 3 1 15,6-1 2-15,8 1 0 0,9-1 1 0,4 2-3 16,9-1 6-16,6-2 1 0,6-3 5 0,8-4 4 15,5-5-3-15,8-7-2 0,2-3 0 16,1-5-1-16,0-3 1 0,-3-3 1 0,-2-3-2 16,-5-5-3-16,-5-1 2 0,-3-3 3 0,-2-4 1 15,-2-1 5-15,-4 0-6 0,-2-3-1 0,-3 0-1 16,-2-1-4-16,-4-1 4 0,-1 0 0 0,-3 1 0 16,-1 1-4-16,-4 2 4 0,-3 3 1 15,-2 3 1-15,-5 3 1 0,-2 4-7 0,-2 0-6 16,-3 4-2-16,-4 2 2 0,-1 3 1 0,-3 4 0 15,-1 4 1-15,-1 4-4 0,1 5 3 0,0 1 1 16,6 5 2-16,2 3 6 0,2 3-7 16,3 1 1-16,3 0-1 0,1 1-2 0,6 0 2 15,3-1 3-15,3 0 0 0,2-2-3 0,5-2 2 16,1-2 1-16,-1-3 1 0,1-3 6 0,0-5-5 16,1-1-1-16,-3-4 1 0,2-3 2 15,-1-2 3-15,3-5 2 0,-4 0 0 0,4-3-6 16,1-3 1-16,2-2 2 0,0-1-1 0,2-2 4 15,-1-2-4-15,-1-2-5 0,2 0-4 0,0-4 0 16,0-1 3-16,4-1 2 0,-1-2 3 16,2-1-5-16,1 0 0 0,1 1 1 0,-1 2-1 15,1 1 2-15,-3 3-2 0,-2 4-1 0,-2 2-3 16,-3 7-1-16,-2 1-1 0,-4 2-2 0,-3 4 0 16,1 4-3-16,-1 0 0 0,-1 3 5 15,2 3 2-15,-3 5 6 0,-1 3-3 0,3 1 0 16,-4 1-1-16,1 1-1 0,-4 0 3 0,3 2 2 15,-2-2-1-15,2 1 0 0,0 1-1 16,0-1 2-16,1 1-2 0,1-1 2 0,-2-4-6 16,3-4-7-16,2-2-4 0,0-5-1 0,1-4 3 0,3-3 0 15,-1-2 3-15,4-4-4 0,-1-2 2 16,4-1 4-16,-3-2-1 0,4-2 4 0,0-1 1 16,2-2 0-16,-3-1 0 0,1-1 1 0,-1-2 3 15,0 2 1-15,0-4 2 0,-2 0-3 16,4 1 1-16,-3 1 2 0,-1 0 0 0,-2 3 3 15,-1-1-3-15,-1 0 0 0,-2 4-2 0,2 4 1 16,-4 2 1-16,-3 1 3 0,0 4-3 16,-1 0-7-16,-1 5-5 0,-2-1-5 0,4 3 1 15,0 5 2-15,1-1 2 0,-1 7 1 0,2 3 3 0,1-1 2 16,1 3 2-16,0-1 2 0,3 1 1 16,1-4 1-16,0 0 2 0,2-1 0 15,4-4 2-15,4 1 1 0,-1-5-1 0,5-1-3 16,-3-3-2-16,1-1 0 0,2-2 2 0,0-2 1 15,0-1 2-15,0-2-2 0,-3-3 2 0,1 0 4 16,-5-2 3-16,-1-2 7 0,-2-2 0 16,-6 0-1-16,-3 2-2 0,-1-2 1 0,-3 3 2 15,-2 0 1-15,-4 1 4 0,0-1-7 0,-5 3-2 16,0 0-3-16,-3-1-4 0,0 4 1 16,-4 1-4-16,-2 1-2 0,0 3-3 0,-2 2-2 0,-3 2 2 15,3 3 0-15,0 5 0 0,-1-1-3 16,4 5-2-16,-2-2 0 0,5 2 0 0,1 4 4 15,2-1-1-15,0 2-1 0,3 1-2 0,1 2 0 16,2 0 2-16,2 0-1 0,4-1 1 0,4-5-2 16,2-2 0-16,0-3 1 0,2-5-2 15,0-1 4-15,-3-5-4 0,3-1-4 0,-1-2-2 16,2-2-2-16,1-3 0 0,5 0 2 0,-4-4 2 16,4-1-1-16,-4-1 1 0,1 0-2 15,-2-3 1-15,3 1 6 0,-3-2 0 0,1 0 0 16,-5-1 1-16,5-2-1 0,-4 1 2 0,-4 0 4 15,1-1 0-15,-4 4-1 0,1 0 0 0,-2 2-2 16,-3 1 2-16,2 4 0 0,-1-2-1 16,2 6-1-16,-3 0-2 0,-1 0 0 0,1 2 0 15,0 2-1-15,-1-1-8 0,3 2-8 0,0-1-5 16,1 0 2-16,3 2 5 0,6 2 11 0,1 0 5 16,3-2 1-16,2 0 0 0,1-1-1 0,2-1 3 15,-3 0 2-15,2-1 4 0,-3-2-1 0,-2-1 3 16,-3-2 4-16,-2 0 1 0,-4-1 9 15,-2 0-3-15,2 0 0 0,-5 0-2 0,-2 1-4 16,0 0-1-16,-4 0 2 0,-2 0-1 0,2 2-7 16,-2 1-7-16,1 4-6 0,-2 2-5 0,-2 4 4 15,-2 2 1-15,0 3 0 0,-1 6 1 16,4 4-2-16,-2 2 3 0,1 2 3 0,4 6 1 16,0 3-2-16,1 5 1 0,0 5-2 0,3 3-2 15,-2 4 8-15,1 2-7 0,0 1 2 16,0 2 1-16,0-2-5 0,1 0 6 0,-4-1 1 15,1-6 2-15,0-7-5 0,-1-4 2 0,0-6-3 16,-2-7-1-16,0-5 4 0,0-5-5 16,2-6 4-16,0-3 2 0,3-4 7 0,2-4 0 15,1-1-1-15,2-6-4 0,2-4-10 0,4-3 2 16,4-6-6-16,5-3 0 0,9-3 5 0,5-3-6 16,7-3 5-16,3 0 2 0,5-4-4 15,3 0 6-15,-3 0 0 0,4-6 3 0,-2 2-1 16,2-2 2-16,-2 1-3 0,-7-1-1 0,-2 1 5 15,-7 2-3-15,-5 2 4 0,-3 4 1 0,-8 4-1 16,-6 4 6-16,-2 4 2 0,-5 1 3 0,-6 3-1 16,-1 3-2-16,-6 1-4 0,-1 3-3 0,-2 7 1 15,-6 2-4-15,-1 5-2 0,-4 4-2 16,-3 7-1-16,1 6 4 0,-3 3 2 0,2 6 1 16,0 3-2-16,4 0-1 0,3 1-3 0,4 1-1 15,5 1 3-15,4-3-2 0,6 1 3 0,1-2-1 16,6-2 3-16,3 0-2 0,3-3 3 15,5-4 2-15,3-3-3 0,1-4 7 0,2-3-4 16,3-3 2-16,2-2 4 0,0-5-3 0,-1-3 3 16,-1-2 0-16,0-4-5 0,-3 1 6 15,-2-3 0-15,0-2 1 0,-4 1 0 0,1-5-5 16,0 2-3-16,0-3-3 0,-4 3 3 0,1-1-3 16,2 0 1-16,-3 2-1 0,3-1-6 0,0 3 5 15,-5-2 0-15,4 2 1 0,-4 2 0 0,-2 1-3 16,1 3-4-16,-2 1-3 0,-1 2 4 15,0 3-6-15,-2 0 0 0,0 3 0 0,1 2-3 0,1 2 6 16,0 3 1-16,3 3 4 16,-2 3 0-16,-1 0-1 0,0 4 0 0,-2-1-1 0,-1 2 3 15,1 0-2-15,-1 0 1 0,-1-1 2 16,4-1-4-16,-5-1 5 0,4-4 1 16,-3-2 0-16,0-3-1 0,0-2 0 0,0-4-2 15,-3-2-2-15,3 1 6 0,-1-4-6 0,3-1 4 0,4-1-2 16,-1-4-2-16,2 0 6 0,0-3-6 15,1 2-1-15,1-4 2 0,-4 1-3 0,2-2-1 16,-1 0 0-16,0-3 0 0,3 1-5 0,-1-1 5 16,-1 0 2-16,-1 0-2 0,1 1 4 0,1 2-2 15,-1 0 1-15,-2 2 4 0,1 1-1 16,-6 1-2-16,2 3-1 0,-5 1 2 0,3 2-2 16,-4 3-1-16,0 1-11 0,-1 0-26 0,0 0-9 15,0 4-1-15,1 2 13 0,-1 3 18 0,2 6 13 16,2 1 1-16,0 2 2 0,-2 0 5 15,6 1-4-15,-3-2 3 0,3 1 3 0,5 2-5 16,3 0 8-16,5 0-3 0,6-2 3 0,3-1 1 16,5-4-4-16,4-2 1 0,2-4 0 0,-2-4 2 15,-5-3 2-15,1-7 4 0,-4-2 3 0,-1-4-1 16,-2-4 5-16,-2-5-5 0,-3-1 2 0,-3-8-1 16,4 0-5-16,-5-2-2 0,-3-4-3 15,0 0 3-15,-5-1-5 0,-2-1 6 0,-5 1 1 16,1 0-2-16,-5 3 10 0,-3 2-1 0,0 6 2 15,-4 5 3-15,2 4-4 0,-1 5-3 16,4 6-5-16,0 0-3 0,-2 7-10 0,3 3-1 16,-2 2-3-16,0 3-4 0,-4 5 10 0,0 6 0 15,-1 8 0-15,1 2 3 0,0 5-4 16,4 0 2-16,1 2-4 0,-2 1 3 0,3 1-2 16,0 4 0-16,1 4 1 0,2 0-14 0,3 0-13 15,2-3-26-15,6-4-20 0,0-1-17 0,5-8-35 16,-3-3-45-16,2-7-104 0,-4-2-195 15,4-8-420-15,-5-2-570 0</inkml:trace>
  <inkml:trace contextRef="#ctx0" brushRef="#br0" timeOffset="237713.4886">22121 9288 2220 0,'2'-4'236'0,"2"-1"-86"0,1-3-41 16,10 2-39-16,0 1-6 0,4-2-16 0,9 5-20 15,3 1-13-15,6 2-12 0,4 1-1 0,0 2-4 16,3 0-18-16,1 0-55 0,0 1-174 16,-1 1-532-16,2-1-785 0</inkml:trace>
  <inkml:trace contextRef="#ctx0" brushRef="#br0" timeOffset="239921.0682">22918 9520 1 0,'2'-5'0'15,"0"-3"0"-15,6-3 0 0,-4 2 0 0,4 0 0 16,0 2 0-16,-4-1 0 0,5 3 0 16,-3-3 0-16,-2 2 0 0,2 0 0 0,-3 0 0 0,3 2 123 15,-1-2 387-15,-3 2-6 0,3 1-55 16,-4 1-82-16,0 2-91 0,-1 0-92 0,-1 1-84 15,1 2-35-15,-1 2 6 0,-4 5 19 16,3 5 27-16,-8 7-2 0,5 4-15 0,-3 3-19 16,0 5-21-16,0 1-14 0,5 4-14 0,1 1-5 15,1 1-5-15,1 7-3 0,0 2 2 16,1 3-7-16,0-1-4 0,0 0-2 0,0-4-3 0,0 1 3 16,0-4 0-16,3-3-2 0,-4-5-7 0,2-3-2 15,-4-8-2-15,-2-4-1 0,2-6 3 16,-1-4-7-16,-3-4-1 0,4-3 2 0,-1-5-4 15,-2-4-5-15,2-3-7 0,-5-5-8 0,4-4-1 16,-2-4 5-16,2-4 4 0,-2-4 3 0,5-1 4 16,0-7-3-16,3-2 0 0,3-2 3 15,1-2 1-15,4 2 8 0,5 2 5 0,0 0 0 16,3 3-2-16,2 2-1 0,-1 2-1 16,2 5-1-16,2 2 8 0,2 6-2 0,0 4 1 15,4 3 2-15,0 4-4 0,-3 3 3 16,3 4-1-16,0 5 0 0,-6 3-3 15,3 4-1-15,-4 3 1 0,-1 4 1 0,-5 3 5 0,-3 0-5 16,-4 4 0-16,-6 2 0 0,-4-1-3 16,-7 0 7-16,-4 0 1 0,-2-2 1 0,-6-2-1 0,1-1-4 15,-2-5 0-15,3-2 2 0,6-6 6 0,3-4 3 16,1-1 4-16,6-8 1 0,4 0-7 0,4-1-4 16,5-5-4-16,8-4-1 0,7-1 2 0,12-3-1 15,4-2 1-15,7 0 1 0,1-1 5 16,2 0-3-16,0-3 0 0,0-1 0 0,4-3-4 15,-4-1 8-15,-1 1 5 0,-3-2 0 0,-3 1 4 16,-4-2 3-16,-3 2 5 0,-7-2 3 0,-6 2 9 16,-6 0-4-16,-4 1-3 0,-9 1-2 15,0 0-3-15,-6 1 2 0,-7 5-1 0,0 0-1 16,-6 2-6-16,-3 3-2 0,-6 5-1 0,0-1-1 16,-1 5 6-16,-1 3-6 0,-2 4-4 0,3 2-3 15,-4 6-6-15,3 4 3 0,3 3 2 16,5 3 1-16,1 4-2 0,6 3-1 0,2 3 0 15,5 3 1-15,4 3 6 0,6 1-2 0,3 4-2 16,8 0-1-16,2 0-3 0,3 0 3 0,6 2 0 16,1-3 2-16,6-1-3 0,-3-2-3 15,4-3-1-15,2-5-1 0,2-3 3 0,-1-3-4 16,0-5-2-16,1-3-4 0,-3-3-4 0,-3-3 3 16,-1-6 3-16,1-5 4 0,-1-3 4 0,1-1-3 15,-4-2 0-15,-2-1-1 0,-2-1 4 0,-2-2 0 16,-2 0-2-16,1 0 0 15,-4 0-4-15,-3-1 5 0,-3 2 2 0,-1 0 2 0,-1-1 1 16,-5 0-1-16,-3 1-1 0,1 2 0 0,-3 0 3 16,-2 0-1-16,-1 1-2 0,0 1-2 15,-1 3-6-15,-1-1 5 0,0 2 1 0,-3-1-1 16,4 3-3-16,-2-1-7 0,-3 3-5 0,2 1-2 16,-7 4 5-16,1 0-1 0,-6 6 5 0,-1-2 2 15,-1 6-3-15,0 1 6 0,0 4-2 16,5 1 2-16,1 1-1 0,5 0-2 0,4 0 1 15,3 1 0-15,4 0 5 0,3-3 0 0,6 0-1 16,1-1 1-16,7-1-2 0,3-3 4 0,0-2 4 16,6-6 2-16,2-2-1 0,2-4-2 0,-3-3 0 15,-2-2-3-15,0 0 4 0,1-4-2 0,0 0 0 16,-3-3 0-16,0 0-3 0,-4-1 4 16,-2-1 2-16,-3-3 2 0,-1 0-2 0,-1-3-2 15,-2 0-3-15,-3 0 1 0,-2-2 3 0,-1-2 0 16,-3 3-2-16,-4 0-2 0,-1 2-3 15,-5 6 3-15,1-1 0 0,-3 2 1 0,2 1-3 16,-7 3-1-16,-2 0-3 0,1 3 1 0,-6 4 0 16,1 2 2-16,-2 4-2 0,1 6-2 15,-3 1-1-15,2 6 1 0,2 2 3 0,2 3 2 16,3 2 1-16,4 3-2 0,1 0-1 0,3 0-2 16,3 0 3-16,4-2 1 0,3 0-1 0,4-1 1 15,4-3-5-15,3-1 3 0,6-5 3 0,1-3 1 16,4-3 1-16,2-4-1 0,-3-4-2 15,4-2 0-15,0-4 4 0,-3-1-2 0,3-4 0 16,0 0 0-16,-1-4-3 0,0-2 3 0,0 0 2 16,0-4-2-16,-2 1-2 0,0-2 1 0,-2-1-2 15,2 2 0-15,0-1 4 0,-4 2-3 0,0 2 0 16,-5 2 0-16,0 0-4 0,-3 5 3 16,-2 1 0-16,-2 1 2 0,-3 4-2 15,-3 0-6-15,0 5-2 0,-2 0-4 0,0 5 3 0,1 3 0 16,-1 3 4-16,3 3 1 0,-2 1-2 0,4 0 5 15,-5 2 1-15,2 1 4 16,-1-1-1-16,2 0-2 0,-1 1-2 0,3-2-1 0,0 1 3 16,-1-2-1-16,0 0 0 0,4-5 0 0,-3-2-3 15,1-3 1-15,0-2 3 0,-2-3 1 0,0-1 1 16,1-3-1-16,3 0-3 0,-1-3 1 16,1 0 1-16,0-2 0 0,5-1 0 0,-1 0 0 15,2-2-3-15,0 0 1 0,-1-2 2 0,6-1 1 16,0-1 1-16,3 1-3 0,-3-3 0 15,6 1-3-15,1 1 3 0,-1 0-1 0,1 4 0 16,-2-1 1-16,-7 4-5 0,0 3 4 0,-1 1 1 16,-3 1 0-16,0 2 0 0,-2 0-1 0,-1 2-3 15,-2 1-1-15,-3 1 2 0,3 3-2 16,-1 4 3-16,-1 1 0 0,-2 1-2 0,2 1 4 16,-2 0 1-16,-1 4 1 0,2 0 2 0,0 3-3 15,-3 0-1-15,3-2-1 0,-1 1 2 16,3-2-1-16,1-3 3 0,0 1 0 0,3-5-3 15,1 0 5-15,2-5 1 0,4-3 3 0,2 0 1 16,4-3-4-16,2-4-2 0,2 1-2 0,-1-4 3 16,1-2-1-16,-2-1 2 0,-2-4-1 0,-1 0-3 15,1-2 3-15,3-1-1 0,0 0 1 16,-2-1 2-16,-2-1-4 0,3-1-1 0,-6 1-1 16,3 0-2-16,-3 0 3 0,-3 4 1 0,-5 1-1 15,-3 0-3-15,-1 4 1 0,-5 3 0 0,-2 1-2 16,-1 4-13-16,-3-1-52 0,0 3-67 0,-4 3-159 15,-4 2-749-15,-5 3-658 0</inkml:trace>
  <inkml:trace contextRef="#ctx0" brushRef="#br0" timeOffset="241635.4039">7079 10390 1 0,'-4'2'0'0,"-6"-2"0"0,1 0 0 16,1 0 90-16,6 0 242 0,0 1-67 16,0-1-84-16,2 0-68 0,2 1-48 0,-1 1-16 15,0-2 24-15,1 1 37 0,2 1 35 0,2 0 20 16,3 0-20-16,5 2-29 0,1-1-22 0,2 0-25 16,1-2-13-16,2 3-12 0,8-2-8 15,-1 1-3-15,0 0-3 0,7-1-1 0,-1 0-4 16,5-1 4-16,4 2 2 0,1-3 2 0,6 0 3 15,1 0-6-15,1-3 1 0,1 3-4 16,-1-1 1-16,3-1-2 0,4 2 0 0,2-2-1 16,1 0-2-16,2 1-1 0,5-1-3 0,-2 2-4 15,7-1 0-15,0 1-5 0,0 0 2 0,1 0-3 16,3 1 0-16,-2-1-1 0,3 3-1 0,-1-2-1 16,3 0 0-16,2 1 1 0,2-2 2 15,-1 0 1-15,2 0 0 0,-2 0 2 0,3-3-1 16,-2 1 0-16,4-1 2 0,-1 0 0 0,4 0 0 15,3-1-1-15,0-1-1 0,-1 1 3 16,0-1-3-16,0-1 0 0,5-1 2 0,-3 2-4 16,5-2 5-16,-1 2-3 0,0-3 2 0,1 4-4 15,0-1-1-15,-1 0-3 0,-1 1 0 0,1-1 2 16,4 1 0-16,-2 1 0 0,1 3 1 0,0 0-5 16,0-2 1-16,-1 4 1 0,-1-2-1 0,2 0 0 15,-1 1-2-15,-4 0 1 0,2 0-1 16,-1 1 3-16,0 0 0 0,0-2 2 0,1 1 1 15,3-1-2-15,0 0 2 0,-5 3-1 0,1-3 3 16,-1 1-2-16,-4-1-3 0,-1 0 2 0,0 0-3 16,0 0 6-16,3 0-2 0,-1 0-2 15,-1-1 0-15,-2 1-3 0,0 0 1 0,0 0 2 16,-5 0 0-16,4-3 1 0,-1 3-3 0,-5-1-1 16,5 0-1-16,-6 0 3 0,1-2 1 0,2 2 0 15,-3 0 0-15,0-1-3 0,1-1-1 16,2 0 2-16,-2 1 0 0,3-1 1 0,-2 2-2 15,-4-3 3-15,3 0 0 0,3 2 1 0,-3-2 3 16,4 2-7-16,-2 0 3 0,4 0-4 16,-1-3-1-16,-3 3 3 0,3 0 0 0,1 0 0 15,-4 2-2-15,3-1 0 0,2 0-1 0,0 0 4 16,0 0 0-16,2 0-2 0,-2 2-1 16,3-1 0-16,-2 0 0 0,1 2-1 15,2-1 4-15,-2-1-4 0,6 4-1 0,-5-4 3 0,0 0-4 16,-1 0 4-16,2-1 1 0,-2-1-3 0,0 2 1 15,3-1-1-15,-3 0 1 0,2 0 2 0,-4 0-2 16,3 0 0-16,-1 1-2 0,1 0-2 0,2-2 2 16,0 2 4-16,2-1 3 0,0 1-4 0,-2 0 1 15,1 0-4-15,2 1-3 0,-2-1 6 16,5 2 1-16,0-1 2 0,0 0-1 0,0 0-3 16,-2 0 0-16,1 0 2 0,-2-1 5 15,3 2-2-15,-1-1 1 0,2 0-4 0,1-1-4 16,-3 2 3-16,0 1 1 0,1-2 2 0,0 0-3 15,0 1 1-15,4-2-2 0,-1 0 3 0,-1 1 1 16,-2-1 0-16,1 1 1 0,-1 1-4 0,5-1 0 16,-3 1 2-16,5 1 2 0,-4-1 1 15,1 4-1-15,0-2-2 0,-3-1-1 0,6 2 1 16,-3-2 5-16,2 2-4 0,-3 1 0 0,3 1-2 16,-4-3-2-16,0 2 5 0,5 0 0 0,-1-1 2 15,0 2 1-15,3-2-5 0,-1 0 3 0,-2 2 0 16,-3-3 6-16,1 0-3 0,1-1 3 15,1-1-4-15,-2 1 1 0,0 0 2 16,-1-1 2-16,-2-1 0 0,1 2-3 0,2-3 0 0,1 0-4 16,0 0 2-16,-1 0 6 0,2 0-7 0,0 1 2 15,1 0-7-15,3 1-6 0,-1 1 8 16,4 1-1-16,-3-2 1 0,0 4 0 0,2-2-3 16,-1 2-1-16,0-1 3 0,-1-1 3 0,-3 2-5 15,-5 0 1-15,-7-2-5 0,-6 0-4 16,-5 0 6-16,-6 2-1 0,-3-4 3 0,-7 1-1 15,-4 0 0-15,-11-2-2 0,-10 1 2 0,-7-4 5 16,-8 0-4-16,-10-1 4 0,-4 2-1 16,-10-1-4-16,-3 2 9 0,-2-1-2 0,-1 1 0 15,-1 0-4-15,-1-2-16 0,1 4-6 0,-1-1-2 16,-5 0 0-16,-5 1-4 0,0 2-13 0,-7-1-25 16,0 2-38-16,-3 1-40 0,-2-2-100 0,0 1-427 15,-4-2-1037-15</inkml:trace>
  <inkml:trace contextRef="#ctx0" brushRef="#br0" timeOffset="248868.785">16965 10326 1 0,'1'-1'238'15,"-1"-3"152"-15,0 1-75 0,0 0-35 0,0 0-27 0,0 2-32 16,0-2-41-16,0 3-45 0,-1 0-39 15,0 0-38-15,0 2-20 0,-2-2-13 16,-1 0-6-16,0 1 1 0,-3 0-5 0,-1 2 2 16,-2 0 2-16,-1 0 3 0,1 1 4 0,-1 0 0 15,-4 2 4-15,0 1-3 0,-5 0 3 0,2-1 0 16,0 2-2-16,-6 1 1 0,3-1-5 16,0 2-7-16,-2 1-2 0,0 1-2 0,-3 0-1 15,3 3 2-15,-6-2-1 0,-1 2-3 0,0 2 4 16,-2-2 0-16,0 3 3 0,-5 0 0 0,3 3-2 15,-3 1-2-15,-2 1-3 0,-3 1 0 16,1 0 2-16,-1 0-1 0,-4-1 0 0,0 1-2 0,-6 1 1 16,1-2 1-16,-1 2 0 0,-4 2 4 15,0-2-4-15,-3 0 4 0,-3 2-2 0,0 0 3 16,-2-1 0-16,0 2-1 0,1-1-2 0,-4 0-4 16,1-2 1-16,-3 5 0 0,-2-3 1 15,-2 4 0-15,-5 1-1 0,3-2-2 0,-6 4 0 0,-1 2 2 16,-1 2-3-16,-3 0 0 0,-3 2 0 0,2-2-4 15,-5 1 6-15,-1-1 0 0,1-3-1 16,-1 0 3-16,6-2-5 16,0-1 1-16,2 2-2 0,-2-1 3 0,3 0-1 0,-3 1 1 0,2-3 0 15,1 0-3-15,0-2 3 0,4 1-1 16,1 0 0-16,2 1 1 0,3-3-1 0,2 0-2 16,-2 0 0-16,3 0 1 0,4-1-5 15,-1 2 4-15,6-4 0 0,2-1-2 0,6-2 4 0,2 0-3 16,3-6 1-16,4 0-1 0,8-5 1 15,1 1-1-15,4-3 0 0,8-1 0 0,4-2-1 16,3-3 1-16,6-1 2 0,3-1-2 0,4 1 4 16,3-2-3-16,1 0-1 0,1-2-1 0,-1 2-5 15,0-1-5-15,0 0-13 0,1 1-19 16,0-1-40-16,1 0-48 0,1-1-82 0,3 0-198 16,6-3-518-16,3-2-587 0</inkml:trace>
  <inkml:trace contextRef="#ctx0" brushRef="#br0" timeOffset="250086.4605">17148 10234 1 0,'-3'-1'0'0,"-4"-3"0"0,4 1 236 0,0 0 102 15,2 0-9-15,-2-2-60 0,3 2-47 0,-1 1-33 16,0 0-22-16,1 1-7 0,0 1-18 0,0 0-26 16,1 0-27-16,-1 1-30 0,1-1-27 0,-1 2-19 15,0-2-22-15,0 0-6 0,1 1 4 16,2 2 8-16,0 3 17 0,2 0 5 0,3-1 1 16,-1 3 0-16,-2-1-2 0,5 2 5 0,-1-2 3 15,1 4 4-15,2-3 2 0,2 4 2 0,0-1 3 16,5 2-2-16,0 0 4 15,3 3-5-15,1-2-4 0,5 4-4 16,1 0-1-16,0 0-4 0,-1 3-2 0,1-1-2 0,0 1-6 0,1 2 0 16,0 1-1-16,1 2-3 0,-2 3 4 15,1 0-3-15,0 2 1 0,-4-1 1 0,4 3-1 16,-2-2 3-16,1 1 0 0,1 2 3 0,2 0-1 16,1 2 0-16,2 1 0 0,0 2-3 0,2 1 0 15,0 0-5-15,3 2-1 0,1-1-2 0,-1 3 1 16,0 2 1-16,-2-3 0 0,3 3 1 0,-1-1 0 15,1 2 4-15,3 0-4 0,-3-1 2 16,3-1 0-16,-2 0-5 0,-1 0 2 0,3 2-1 16,-2 1-1-16,2 0 3 0,0 2 2 0,0 3 0 15,5 0 1-15,-1 2 1 0,1-1-2 0,-2 2 1 16,0-1 2-16,2-1-5 0,-2-3 2 16,2-3-1-16,-3-3 2 0,2-4 2 0,-1 1-1 15,-1-1 2-15,0-1 0 0,-2-1 1 0,3-3 1 16,-3 2-2-16,3-2-1 0,0 1-1 15,-1-2 1-15,2-1 0 0,-3 2-2 0,1-3 0 0,-1 1 0 16,3-1 1-16,-6 0 0 0,3 2-5 16,-4-4 0-16,-3 0 1 0,2-5-1 0,-1-2 3 15,-4-2-4-15,-3 0-2 0,-3-1 1 16,-3-1 1-16,0-1 0 0,-3-1 3 0,0-2-2 0,-1-1-3 16,-1-3 4-16,-3-2-1 0,0 0 4 15,-6-1 1-15,-2-3-1 0,0-2 1 0,0 0-1 16,-5-2 4-16,-1-1-1 0,-2 1 2 0,2-1-1 15,-3-1-2-15,-1 0 6 0,0 0-2 16,0 0 3-16,0 0 1 0,0 0-5 0,0 0-3 16,0 0-3-16,0 0 1 0,0 0-1 0,0 0-1 15,-1 0-2-15,1 0-5 0,0 0 3 0,0 0 0 16,0 0 2-16,0 0 2 0,0 0-5 16,0 0-1-16,0 0 0 0,0 0 2 0,0 0-1 15,0 0 2-15,0 0-2 0,0 0-4 0,0 0 4 16,0 0-1-16,0 0 3 0,0 0 5 0,0 0-7 15,0 0 2-15,0 0-3 0,0 0 0 16,0 0 1-16,0 0-3 0,-3-1-8 0,3 1-20 16,0 0-25-16,-1-2-47 0,1 1-70 0,-1-2-181 15,1 0-811-15,-4-1-551 0</inkml:trace>
  <inkml:trace contextRef="#ctx0" brushRef="#br0" timeOffset="252071.2101">12152 12330 1 0,'-2'2'40'0,"-2"-4"307"0,0 1-18 0,2 1-12 0,1 0-39 16,0 0-89-16,-2 0-59 0,0 0-36 0,0 1-25 15,1 1-17-15,-3-2-9 0,1 3-3 16,-3-1-2-16,-1 2 6 0,0 1 1 0,-3 0 3 16,0 1 4-16,-3-1 2 0,-1 3-2 0,-1 0-2 15,-5 3-4-15,1-2-8 0,0 2 1 0,-1-1-3 16,0 1 1-16,-3 3 1 0,-2 1-4 15,-2-1 0-15,0 3 0 0,-6 2 1 16,-1-2-1-16,-3 3-1 0,-2 0-7 0,-1 0-6 16,-4 3 1-16,1-3-1 0,1 2 0 0,0-2 1 15,2 0-4-15,0 0 0 0,1-1 0 0,2 1 1 16,-3-1-2-16,6-1-1 0,0-2-3 0,4 0-3 16,2-2 2-16,3 1 0 0,1-2 2 0,2-1-1 15,2-1-1-15,3 0 0 0,0-2 0 0,2 2 2 16,0-4-2-16,4 0 0 0,0-1 0 15,2-1-1-15,1 0 1 0,0-2 0 0,4 0 2 16,1-1 2-16,1-1 1 0,2 0-1 0,0-1 3 16,1 0-2-16,0 0 1 0,0 0 3 0,-1-1-3 15,1 1 1-15,1 1 1 0,-1-1-2 16,0 0-1-16,0 0 0 0,1-1-4 0,-2 1-4 16,1-1-4-16,0 1 0 0,0-2-3 0,0 1 1 15,-1 1-2-15,1 0-2 0,0 0 2 0,0-2-2 16,0 2 3-16,0 0 0 0,0-1-3 15,0 1-3-15,0 0-5 0,0 0-10 0,1 0-19 16,-1 0-34-16,0 0-52 0,1 0-76 0,2 1-185 16,2 2-568-16,1 1-644 0</inkml:trace>
  <inkml:trace contextRef="#ctx0" brushRef="#br0" timeOffset="253244.2586">7816 13186 564 0,'-7'-9'548'0,"-4"-4"-118"0,0 0-76 0,3 0-60 15,6 5-46-15,-4 0-40 0,4 2-44 0,0 2-36 16,1 3-36-16,0 1-34 0,0 0-30 0,1 3-20 16,0 1-7-16,0 5 2 0,1 3 7 15,0 4 10-15,0 8 7 0,1 4 4 0,4 4-2 16,-1 6-7-16,2-1-7 0,1 3-6 0,-2 2 0 15,3 1-6-15,-2 1 1 0,-2 1 2 0,2 1-1 16,0 0 8-16,-3-1-3 16,2 0 1-16,-2-5-3 0,-1-5-7 0,2-5 3 0,-3-5-4 15,0-3-2-15,-1-2 0 0,-1-1-20 16,-1-2-25-16,0-3-36 0,-1-1-49 16,-4-4-65-16,3-1-131 0,-5-5-391 0,2-3-845 0</inkml:trace>
  <inkml:trace contextRef="#ctx0" brushRef="#br0" timeOffset="253571.9916">7508 13225 886 0,'-1'-16'486'16,"5"-4"-201"-16,0-7-30 0,8 8-50 0,8 1-19 15,6 1-19-15,3 2-43 0,3 4-35 16,2 4-29-16,6 3-18 0,1 4-13 15,2 7-6-15,1 2-4 0,0 7-9 0,-3 3-3 16,1 6-4-16,-1 4 0 0,-2 3 1 0,-2 5 0 16,-4 1-1-16,-3 6-3 0,-7 1 1 0,-2 2 1 15,-5 2 4-15,-7-2 6 0,-7 0-2 0,-10-2 4 16,-2-5 4-16,-4-3 2 0,-10 1 10 0,0-7 1 16,-7 0 0-16,-7-4-2 0,-1-4 2 0,-4-2-1 15,2-4-2-15,0-3 3 0,0-2-10 0,2-3-4 16,5-2-3-16,3-2-8 0,1-1 3 15,2-2-3-15,7-2-4 0,4-2-18 0,4-3-26 16,5 1-62-16,5-5-106 0,2 1-245 0,4-5-547 16,6-2-457-16</inkml:trace>
  <inkml:trace contextRef="#ctx0" brushRef="#br0" timeOffset="254134.6788">8141 13751 173 0,'6'-1'433'0,"8"-1"-46"16,7-4 7-16,2-1-55 0,7-1-67 0,2-1-81 15,5-2-76-15,-3-1-46 0,2 0-24 16,0 0-17-16,2 0-11 0,0-1-1 0,-3 0 0 16,3-2 0-16,-6 1-1 0,-1-2 1 0,-1 1 4 15,-7 0 7-15,1 2 18 0,-8 1 15 0,-2 0 18 16,-7 3 10-16,-2 0-1 0,-5 4-3 15,-1 1-14-15,-3 0-16 0,1-1-19 0,-6 3-14 16,-1-1-11-16,-5 3-2 0,-3 8 2 0,-8 0-3 16,0 5 3-16,-4 5-1 0,-5 3-2 0,2 2 3 15,1 2 1-15,3 1 0 0,4 2-4 16,6 1-1-16,2 0-5 0,9 0 0 0,7 4 4 16,10-5-3-16,9-1 3 0,4-5 1 0,18-4 0 15,5-6 5-15,12-5 0 0,5-2-4 16,3-10-4-16,0-2-4 0,-2-2-4 0,-1-8-1 15,-3-1 2-15,-5-4-2 0,-4-5 2 0,-5-5 1 16,-5-2 1-16,-4-7 3 0,0 1 2 16,-4-3 1-16,-2-3-1 0,-7-2 1 0,-1-4 1 15,-3 2 1-15,-5-1 8 0,-3 1-4 0,-5-1 4 16,-3 5 4-16,-5 1-3 0,0 6 17 0,-3 8 5 16,-3 2 6-16,0 6 0 0,-3 4-3 0,1 2-8 15,1 7-4-15,1 2-2 0,4 4-13 0,-2 4-7 16,2 4-7-16,0 7-6 0,-1 6 5 15,-2 4 2-15,3 8 1 0,0 5 1 0,0 4-2 16,5 4 0-16,5 5 1 0,-3 1 4 0,4 4-5 16,-3 2 0-16,1 4-2 0,-4 6-4 0,-4 2 5 15,-2 3-8-15,-4 3-14 0,-2-8-21 16,2-4-25-16,-1-10-15 0,6-11-8 0,-2-8-7 16,5-6-33-16,-1-4-51 0,0-5-99 15,0-7-183-15,2-4-367 0,2-3-584 0</inkml:trace>
  <inkml:trace contextRef="#ctx0" brushRef="#br0" timeOffset="254434.8646">9250 13584 250 0,'0'-10'587'0,"1"-2"-105"0,0 0-139 16,7 3-89-16,0 3-42 0,3 1-50 0,3 1-45 16,4 1-30-16,5 2-21 0,5 1-15 15,2 1-8-15,3 2-6 0,1-2-8 0,2-1-2 16,-3 0-2-16,-3-1 2 0,-1-2 10 0,-1 0 11 15,-5-2 14-15,-2 1 5 0,-2-2 2 16,-1 2-1-16,-6 1-2 0,-1 2 0 0,-4-1-5 16,-3 2-7-16,-4 0-10 0,1 0-12 0,-2 1-10 15,1 1-9-15,0 1-4 0,0 1-1 0,-1 3 1 16,1 4 0-16,-1 5-1 0,-1 2 3 16,-1 0-6-16,0 5 4 0,0 0-3 0,-3 1-4 15,4 0 3-15,0-4-1 0,1 1-1 0,-2-2-2 16,0 0-5-16,1-3-9 0,-3 0-13 15,2-2-18-15,-2-4-25 0,0-1-29 0,2-3-44 16,-2-3-86-16,-1-2-247 0,-1-3-649 0,-4-5-249 16</inkml:trace>
  <inkml:trace contextRef="#ctx0" brushRef="#br0" timeOffset="254606.086">9444 12976 2345 0,'-9'-17'206'0,"5"-6"-14"0,-2-4-31 0,4 7-36 16,1 5-26-16,0 6-33 0,1 1-31 16,0 6-27-16,0 1-32 0,1 3-11 0,2 4 2 15,4 5 5-15,3 6-22 0,0 5-112 0,2 5-369 16,1 1-1069-16</inkml:trace>
  <inkml:trace contextRef="#ctx0" brushRef="#br0" timeOffset="256417.9109">9699 13691 1 0,'-1'-2'0'0,"-4"-2"0"0,2-1 0 15,1 0 304-15,1 1 34 0,-3-2-47 16,1 3-36-16,2-2-35 0,0 1-28 0,1 1-19 0,0-1-16 16,0-1-18-16,0 1-14 0,1 0-17 15,0-1-18-15,4-2-12 0,0 2-12 0,4 2-8 16,-1-2-7-16,2 1-4 0,0 0-8 16,2 1-10-16,0 1-6 0,1 2-8 0,0 2-6 15,1 1-2-15,-4 4-3 0,4-1 1 0,0 2-3 16,-1 4 1-16,0 1-1 0,1 3 1 0,-2 1 0 15,-1 2 1-15,-1 2 3 0,-1 2-3 0,-3 0 4 16,0 0 0-16,-3-2 0 0,0-1 3 16,-1-3-3-16,-2-2 1 0,0-1-3 0,-1 0 1 15,0-5-1-15,0-3 0 0,-3 1 4 0,3-2-3 0,0-3 7 16,0-1 8-16,0 1 13 16,0-4 10-16,-1 1-1 0,-1-2-8 0,2-4-14 0,-2 0-10 15,-3-3-6-15,5-4-2 0,-2-2 0 16,2 0-5-16,1-4 2 0,3-1 1 0,-1-4-4 15,5-3 6-15,-2 1-4 0,2-3 0 0,4 2 0 16,1 3-2-16,3 0 0 0,-1 3-1 0,3 1 0 16,-1 4-4-16,1 2 1 0,1 2 0 0,0 4-1 15,-4 2 3-15,4 2 0 0,-5 3-3 16,3 4-1-16,-4 3-2 0,-1-1-1 0,1 5 3 16,4 1 1-16,-2 3 0 0,-1 1 3 0,3 4 1 15,-4-1 1-15,2 1 4 0,-1 1-3 16,-3 2 3-16,1 0-3 0,-1 1-1 0,0-2 2 15,-1 1-2-15,-1-4 2 0,-1-2-3 0,2-3 1 16,2-5-1-16,-3-1 2 0,1-4 3 0,2 1-1 16,0-3 1-16,0 0 0 0,3-1-3 15,3-2 0-15,1 0 0 0,2-1 2 0,0 3-1 16,2-1-1-16,-1 2 0 0,0-1-1 0,-1-1 2 16,0 1 0-16,0-2 2 0,1 1-2 15,2 0 0-15,2-3 0 0,-4-2-1 0,2 0 2 16,-3-2 1-16,0 0-2 0,0-1 2 0,-4 0 0 15,-1-1 3-15,-2 0 2 0,1-2 1 0,-3 2 0 16,-2-1-1-16,-1-3 1 0,-2 1-1 16,0-2 3-16,-2 0-1 0,-1 0 0 0,0 0 1 0,-3 3-2 15,-2-3 4-15,1 2 1 0,-2 1-3 16,0 1 0-16,-2 3-4 0,0-2 1 0,-2 3-1 16,-2 0 1-16,0-2-1 0,-1 6-3 0,0-1 0 15,0 3-2-15,-1 1 2 0,-3 1 0 16,1 1-1-16,-3 2-1 0,2 4-1 0,-3 4 1 15,1 0 0-15,1 3 1 0,0-1 2 0,0 6-2 16,3 0 0-16,2 2-2 0,-2 2 3 0,0 3 1 16,3 0 0-16,0 2 1 0,2 2-3 0,3 1 2 15,1-4-1-15,4 1 3 0,5-4 2 0,3-1 2 16,5-3 4-16,4-2 4 0,6-4 3 16,5-1 1-16,6-4-1 0,2-3-5 0,5-2-9 15,1-2-5-15,-2-4-14 0,2-2-19 16,-3-2-30-16,-2 1-60 0,0-5-120 0,-2 0-419 15,-4-1-991-15</inkml:trace>
  <inkml:trace contextRef="#ctx0" brushRef="#br0" timeOffset="257528.6837">11216 14029 1026 0,'-11'0'283'0,"-5"1"-58"0,-1-1 26 16,7 2 5-16,7-2-4 0,2 0-32 0,1 0-57 16,0-2-33-16,1 1-32 0,1-3-27 15,-1 0-23-15,7-3-16 0,2-4-1 0,2-1-1 0,5-4-2 16,5 0-8-16,2-3-4 0,5 0-4 16,3-4-2-16,-1 1 4 0,4-2-4 15,-1-2 1-15,1-5-1 0,0-3-2 0,-1-3 4 0,0-5 1 16,-3 1 1-16,-3-2 1 0,-2 2 0 15,-3-4-4-15,-5 1 3 0,1-2 0 0,-5 4 1 16,1 6 4-16,-5 0-1 0,-4 4 3 0,1 4 6 16,-4 4 7-16,-3 3 1 0,-1 5 0 0,1 4-2 15,-5 1-5-15,2 5-7 0,1 3-6 0,2 3-11 16,-3 2-6-16,-2 3-6 0,-1 10 1 16,-9 6 5-16,1 8 2 0,-4 4 3 15,0 7-2-15,3-2-3 0,0 4 0 0,4 5 1 16,3-2 5-16,2 2-4 0,5-2 2 0,4-1-2 15,3-2-7-15,5-5 7 0,4 0 0 16,4-8 0-16,1-3 4 0,10-5-5 0,1-8 0 16,1-4 1-16,3-5 2 0,1-4-2 0,0-3-1 15,-2-6-2-15,-2-3-6 0,2-5 8 0,-4-4 0 0,-2-3 2 16,0-3 4-16,-7-6-6 0,1 0 0 16,-3-3 1-16,1-3 4 0,-5 0-3 0,-1-3 3 15,-3-2-3-15,0 2-4 0,-2-3 5 16,-1 5 0-16,-1-1 0 0,-2 7 0 0,-3 3-1 0,2 6-2 15,-3 6 1-15,-1 4 5 0,0 5-3 0,0 3 0 16,-1 3-2-16,-2 4-7 0,3 0-4 16,0 3-4-16,-1 0 0 0,0 8 1 0,-2 3 5 15,-2 10 5-15,0 3 2 0,0 4 2 16,2 2 0-16,-1 5 1 0,3-1-2 0,-1 4-6 16,1 2 7-16,1-2-1 0,0 4 2 0,1-2 5 15,2 2-10-15,1-5-4 0,4-4-10 0,1-2-6 16,4-9-6-16,0-7 1 0,4-5 6 0,1-9 3 15,2-7 13-15,1-6 7 0,3-5 0 16,2-6 7-16,1 1-7 0,1-6-2 0,-2 0 2 16,-2-1 0-16,2-1 1 0,-2-1 2 0,-2 0-2 15,-2 1-4-15,-1-3 5 0,-2 5 1 16,-2 2-1-16,-4 5 6 0,1 2-7 0,-3 5-2 16,-2 5-2-16,-6 4-6 0,0 2-7 0,-1 2-3 15,1 4 1-15,2 5-2 0,2 5 14 0,-3 2 2 16,2 4 3-16,1 3 6 0,-2 1-6 0,4 2 0 15,4-3 0-15,-2 2 0 0,6-1 2 16,7-2 2-16,2 1-1 0,6-3-2 0,1-3 3 0,4-7-1 16,-3-5 2-16,1-3 1 0,-1-8-3 15,-2-2 0-15,-3-4 2 0,2-5 0 0,-1-2 3 16,0-3 2-16,-4-2-3 0,-1-2-1 0,1 0 2 16,-5 0 0-16,-2-4 6 0,-1 2 5 15,-5 1-3-15,0 3 1 0,-5 3 1 0,-4 3 1 16,-2 4 3-16,-1 1 0 0,-3 4-7 0,-5 0-8 15,-2 5-2-15,-3 3-3 0,-8 5 0 16,-2 4 3-16,-8 7-3 0,-3 3-1 0,0 1-1 16,2 6 0-16,4-1 1 0,4 0 1 0,7 0-3 15,6 0-4-15,7-1 4 0,2-2-1 16,6 0 2-16,2 0 2 0,5-2-5 0,6 0-6 0,3-5-8 16,4 0-12-16,1-2-17 0,5-5-17 15,-3-3-28-15,0-3-37 0,-4-3-39 0,1-2-83 16,-6-3-188-16,1-1-466 0,-6-4-516 15</inkml:trace>
  <inkml:trace contextRef="#ctx0" brushRef="#br0" timeOffset="257738.2349">11372 13594 1430 0,'-5'-3'694'16,"1"0"-610"-16,4-2-5 0,8 1-12 0,9-4-14 15,8-4 5-15,7 0-18 0,10-1-23 0,11-1-24 16,10 2-77-16,7-1-438 0,11 1-983 16</inkml:trace>
  <inkml:trace contextRef="#ctx0" brushRef="#br0" timeOffset="260148.6489">14273 12977 1279 0,'-11'-13'408'0,"-1"-3"-6"0,-4-2-94 0,5 10-56 16,5 3-53-16,0 4-66 0,-1 2-50 0,3 4-31 15,-4 3-10-15,-4 9 1 0,1 7 6 0,-4 5 8 16,0 9-4-16,-1 0-6 0,3 7-2 0,-2 3-4 15,0 6-4-15,3 6-7 0,-2 4-4 16,1 7-7-16,3 4-2 0,-1 3 5 0,0 7-10 16,2-1 0-16,-1 2-5 0,1 1-7 15,1-2 9-15,-5 3-3 0,2 3-2 0,0-2-2 0,-1-3-13 16,2-5-11-16,1-11-12 0,0-10-6 16,3-12-17-16,1-11-8 0,0-7-25 0,1-8-30 0,1-6-25 15,-3-7-57-15,3-5-116 0,1-7-441 16,-3-7-829-16</inkml:trace>
  <inkml:trace contextRef="#ctx0" brushRef="#br0" timeOffset="261889.7632">13800 13978 1465 0,'0'-6'204'0,"3"-2"-31"0,-1-3-46 16,7 3-29-16,0 0 2 0,3-3-7 0,7 3-22 15,2-3-18-15,2 0-8 0,8-2-13 0,7-1-8 16,5-2-4-16,8 0-3 16,1 0-2-16,6-4-1 0,0-2-4 0,-3-1-3 0,0-1 4 15,-5 0-1-15,-3-1 3 0,-7 1 5 16,-1-1-2-16,-7 1 3 0,-2-2 1 0,-8 2 9 0,-1-1 2 16,-6-1 8-16,-7 2 3 0,-1 1 0 0,-6 2 12 15,-4 1 0-15,-5 2 0 0,1 4-4 16,-5 0-13-16,-1 5-6 0,-4 0-3 0,1 3 0 15,-4 2-4-15,-5 4-3 0,1 4-5 0,-5 4-5 16,-1 7 1-16,-2 3 0 0,1 6 0 16,-2 5 1-16,1 3-5 0,1 5-1 0,4 4-2 0,5 2-1 15,5 4-1-15,7 2 0 0,5 0-2 16,7 1-3-16,4-3 4 0,9-5-1 0,5-1 2 16,8-6 1-16,7-4-3 0,6-7-1 0,2-8-1 15,6-1-1-15,2-8-3 0,0 0-7 16,5-7-5-16,-2-3-12 0,-2-2-1 15,-1-4-4-15,0-2-2 0,1-1 3 0,-3-5 3 0,-2 0 8 16,-4-2 9-16,-1 0 7 0,-4-1 4 16,-5 2 2-16,-6 2 1 0,-6-1 0 0,-5 3 3 0,-3 1 3 15,-2 1 3-15,-7 2 5 0,-4 3 1 16,0-1-2-16,-3 4-2 0,-6 0-5 0,0 3-3 16,-4 0-1-16,-8 4 3 0,-5 2 5 15,-8 4 6-15,-5 2 5 0,-3 3 2 0,0-2 0 16,4 2-4-16,6 0-8 0,5 0-6 0,7 0-2 15,9-1-4-15,4 2 1 0,5-2-3 0,7-1-1 16,1-1 3-16,5 0 2 0,8-6 4 16,3 0 2-16,6-4-2 0,2-2-2 0,1-3-1 15,5-2 0-15,-2-2 0 0,-3 0 1 0,-1-1-2 16,-6-4-4-16,1 3 3 0,-3-3-1 0,-1 1 4 16,-3-1 0-16,1-1-1 0,-6 1 1 0,-2 1-1 15,-2 2 4-15,-2 2 4 0,-5-1 3 0,-1 4 0 16,-2 0-4-16,-1 3-3 0,-4 1-5 15,3 2-3-15,-5 1-1 0,-4 3-3 0,-3 3 3 16,0 2 0-16,-2 2 2 0,2 2 0 0,0 2 2 16,5-2-3-16,4 1-2 15,0-1 3-15,6 2-3 0,2 0 4 0,5-1 3 0,4-2-4 16,1-2 3-16,7 0-2 0,1-4 1 0,8-3 1 16,-3-4 1-16,5-4 0 0,1-1-3 15,3-4 1-15,-2-5-2 0,0-2 0 0,-1-2 0 0,0-2-2 16,-3-3 0-16,1-3-1 0,-2-5 1 0,1 1 3 15,2-9 0-15,-2-1 1 0,-4-6-2 16,-3-2 2-16,-1-3-1 0,0-2 1 0,-5 1 3 16,-2-2-2-16,-4 3-1 0,-6 2 1 0,-1 3-1 15,-3 5 1-15,-1 4 2 0,-5 4 0 16,3 5-1-16,-4 6 5 0,-1 8-1 0,4 3 5 16,-1 4 2-16,1 3-7 0,-1 3-3 0,5 3-8 15,-2 4-4-15,-3 5 4 0,-3 7 1 0,-2 7 4 16,0 6-2-16,-1 7 1 0,0 5-2 15,3 2 0-15,-1 5 5 0,2 1-4 16,0 2 0-16,6 2 1 0,0-1-2 0,4-3 1 0,4-4 2 16,0-2-2-16,9-7-2 0,-1-5 3 0,4-5-3 15,3-6 2-15,0-4 1 0,1-5-1 16,5-2-2-16,-3-4-1 0,1-6 0 0,-2-1 1 16,0-2 1-16,-2-4 2 0,0-6-3 15,0 2 1-15,0-6 1 0,-2 1-1 0,0-1 2 16,-2-5-1-16,-3-1 2 0,1-3-2 0,-3-1 2 15,-3 1-1-15,-5-1 2 0,3 5-1 0,-5 1-1 16,0 5 3-16,-2 5-1 0,-2 3 2 16,2 1-1-16,-2 3-5 0,0 3-1 0,-3 0-6 0,3 4 1 15,-5 6 1-15,1 2 3 0,-3 7 5 0,0 3-3 16,0 1 3-16,1 4-2 0,4-1 0 0,-2 2 3 16,5-3-3-16,1 0 0 0,-1-2 0 15,2-2-1-15,0 0 0 0,3-1 3 16,1-2-1-16,2-6-2 0,2-2 3 0,1-2-1 15,2-4 1-15,0-2 3 0,2-4-2 0,2-3-1 16,2-2 0-16,-2-3-1 0,3-1 1 0,0-1 1 16,-1-2 0-16,-2-3-4 0,0-2 4 0,2 0-4 15,-3-1 3-15,2-3 4 0,-4-2-4 16,4-2 2-16,-6 3-3 0,0 2 0 0,0 5 0 16,-4 2 1-16,-3 3 1 0,2 4-3 0,-3 2 4 15,-2 2-4-15,-1 3 1 0,1 1-7 0,-1 0-4 16,0 3 0-16,4 3-1 0,-3 6 5 15,0 4 4-15,0 3 3 0,1 5 0 0,-1 1-1 16,0-1 2-16,3 1-2 0,-1-2 1 0,-2-1 0 16,1-2 0-16,3 2 0 0,-1-2-1 15,5-2 0-15,-1-2 1 0,2-2-1 0,3-3 2 0,2-2 0 16,0-3 0-16,3-4-4 0,0-2 2 16,3-1 1-16,-5-4-4 0,8-2 3 15,-6-1-3-15,1-3 0 0,0-1 2 16,-1 1 0-16,-2-3 2 0,-1 1 0 15,2-4 0-15,-5 1-2 0,1 1 3 0,-1-2 0 0,1-2-2 0,-1 2 1 16,-1 2-2-16,1-2 1 0,-3 2 0 0,0 3 2 16,-3-1 1-16,2 4-2 0,-2 0 3 15,-2 2-5-15,-3 4 1 0,1 2 1 0,-2 1-10 0,0 1 2 16,2 2-2-16,-2 6-2 0,1 4 9 16,-1 3 1-16,-1 3 3 0,-1 3-1 15,-1-3 1-15,1 5-3 0,0-3 1 0,1 1 2 0,1-1-4 16,2 0 4-16,1-1-3 0,3-2 0 15,-1-1 2-15,4-2-2 0,1-5 3 0,3-2-2 16,2-7 4-16,-3-2-3 0,7-2-1 0,-1-4 5 16,2-4-4-16,-1-2 3 0,2-3-1 0,0-2 1 15,1-2 1-15,-1 0 1 0,1-3 1 16,0-2 1-16,3 0 4 0,-4 0 0 0,2-2 1 16,-2 3 6-16,3-1-1 0,-7 4 11 0,-1 4 7 15,-9 4 3-15,-4 3 2 0,-2 2-8 0,-2 3-8 16,-4 2-10-16,1 2-5 0,-7 2-8 15,-4 5-2-15,-1 4 2 0,-8 4-4 0,1 5 4 0,-3 2-4 16,2 4 0-16,4 1 1 0,0 1 1 16,6-1 2-16,2-1-2 0,4-3 4 0,1 1-8 15,4-3-1-15,6-2-2 0,3-1-12 0,-1-2-7 16,4-4-13-16,2-1-13 0,0-4-10 0,4-3-17 16,-3-3-25-16,-2-1-36 0,0-4-65 15,1-2-126-15,-2-3-334 0,-1 0-824 0</inkml:trace>
  <inkml:trace contextRef="#ctx0" brushRef="#br0" timeOffset="262254.162">15948 13442 1105 0,'-38'-5'227'0,"-5"-2"75"0,-6-1-10 0,16 1 10 16,12-1-12-16,3 1-74 0,8 2-36 0,6 0-41 16,0-1-31-16,8 2-39 0,0-2-32 0,8 0-11 15,7-3-4-15,10 1 5 0,3 1 5 0,9-3-3 16,9 4-2-16,4-2-1 0,7 0-1 16,8 1-1-16,3 2 1 0,6-2-1 0,-3 0-3 15,4 3-1-15,-4 0 0 0,-1 1 1 16,-8 0-6-16,-1 2 2 0,-9-1-4 0,-7-1-4 0,-6 2 2 15,-5 0-3-15,-10 1 0 0,-9-2 1 0,-8 1 0 16,-6 1 4-16,-4 0 0 0,-1 1 5 16,-1-1-6-16,0 2 1 0,-3-2-4 0,-2 1-6 15,-4 2 4-15,-3 0-4 0,-5-1 2 0,0 1-3 16,3 0 0-16,-2 0-2 0,2 0-8 16,0 1-12-16,3 2-38 0,0-1-57 0,0 2-125 15,-2 2-619-15,4 0-915 0</inkml:trace>
  <inkml:trace contextRef="#ctx0" brushRef="#br0" timeOffset="263746.0025">8257 14821 1278 0,'-10'-10'316'0,"-4"-4"-14"16,-4-4-35-16,-3 4-42 0,2 4-23 0,-2 1-46 16,-3 2-29-16,-4 5-18 0,-4 3-18 15,-5 2-12-15,-3 8-13 0,-5 1-6 0,-2 8-9 16,-4 4-7-16,-2 5-2 0,-5 5-10 0,5 2-8 15,0 4-2-15,4 2-5 0,3 2-3 0,5 2-2 16,7-2-4-16,4 1-4 0,10-1 1 16,8-4 2-16,10-1-3 0,6-3-1 0,15-7-1 15,6-7-4-15,12-7 8 0,5-7 1 0,10-5 1 16,6-5 1-16,3-4-6 0,3-6-2 0,2 0 0 16,-2-11 2-16,-3 0-4 0,-2-3 0 15,-7-3-3-15,-8-1-5 0,-3-1 8 0,-3 0 0 16,-6-1 2-16,-6 1 1 0,-7 1-2 0,-8-2 1 15,-8 3 0-15,-2-2 9 0,-4 6-3 16,-6 1 0-16,-1 2-2 0,-6 5-4 0,-1 3 2 16,-5 3-2-16,-1 5 1 0,-1 4-2 15,-4 5 0-15,2 3 0 0,-4 4 2 0,0 3 1 0,1 5-4 16,0 4 2-16,0 2-4 0,8 2-4 16,0 4 11-16,7 0-3 0,5 1 4 0,3-1 3 15,6 1-8-15,7-1-2 16,4-2 2-16,3-2 4 0,10-1-4 0,1-4 1 0,6-3-1 15,7-5-9-15,2-6 11 0,2-4-2 0,5-5 2 0,-3-2 3 16,3-1-8-16,-4-2-1 0,-4-3-1 16,-4 0 4-16,-2 1-2 0,1-4 1 0,-2 0-2 15,-3-1-4-15,1-1 7 0,0 1 0 0,-4 0 4 16,2 2 4-16,-7 1-7 0,1 1 1 0,-2-1-2 16,-2 3 2-16,-2 0-2 0,0 1 1 0,2 1-2 15,-5 3-7-15,5 0 7 0,-4 2-3 16,4 2 2-16,-1 3 4 0,1 1-9 0,5 4 3 15,0 1 0-15,6 2 2 0,5 1 4 0,5 2 0 16,4 1-3-16,5 0-7 0,-1 0 9 16,4-2-4-16,3 1-6 0,-1-4-3 0,4-1-16 15,2-3-2-15,-4-2 0 0,-2-4 5 0,-1-2 5 16,-3-2 6-16,-4-2 4 0,-2-3-1 0,-6-2 11 16,-1-2 1-16,-5-1 3 0,-2-1 6 0,-8 0-6 15,-3-1 4-15,-5 1 3 0,-5-3 4 16,-3 3 4-16,-1-1 1 0,-4-3 1 0,-3 3-5 15,-2-1 3-15,-4 0-3 0,-4 3-1 16,-5 0 4-16,-4 4-8 0,-6 2 1 0,-3 4-3 0,-6 3 0 16,-5 4-2-16,-2 5 0 0,-5 2-4 15,-2 4-5-15,-1 3 6 0,2 0 2 0,5 2 1 16,8 1 4-16,9-1-9 0,14 2-6 0,5 1 0 16,9-1 0-16,9 2 2 0,3-1 4 0,7 0-6 15,5-7-3-15,11-2 6 0,1-8-3 16,7-5 5-16,2-4 4 0,-4-6-8 0,-2-2 0 15,-7-2 1-15,0-3 1 0,-3-3 2 0,-3-4 3 16,-1 0-1-16,-3-4-7 0,-4-2 8 16,0-3 0-16,-4-3 0 0,-3-3 8 0,-1-1-7 15,-4-1 3-15,-3 0 1 0,-3-3-2 0,-2 2 3 16,-2 1 0-16,0 3 1 0,-1 2-2 0,-2 4 8 16,0 5 0-16,0 4 7 0,0 4 8 15,0 6-8-15,0 1 0 0,3 7-6 0,1 2-4 16,0 1-5-16,1 4-1 0,1 2-6 0,0 10-5 15,-4 3 6-15,2 7-1 0,2 7 2 0,1 7-2 16,4 0 2-16,2 6 0 0,1 3-1 0,-1 1 6 16,2 1-10-16,2 2 4 0,-3-1-4 15,-1 1 0-15,1-1 4 0,1 0-5 0,0 1-2 16,1-4-14-16,0-2-35 0,0-3-39 0,1-4-71 16,4-3-200-16,0-1-807 0,3-9-589 0</inkml:trace>
  <inkml:trace contextRef="#ctx0" brushRef="#br0" timeOffset="266942.6456">11346 14931 1 0,'1'-6'0'0,"2"-4"179"0,0-1 308 16,1 0-34-16,-2 1-28 0,2 0-82 0,-3 0-66 15,0 1-54-15,-1-1-46 0,-1 0-31 0,0 2-22 16,-2 0-17-16,0 1-18 0,-1 1-13 16,-2-1-12-16,1 3-12 0,-2-1-10 0,0 3-13 15,0 1-8-15,-6 2-8 0,-3 3-2 0,-5 5 3 16,-7 3 0-16,-2 5 4 0,-2 5-1 16,-3 3 2-16,-1 5-4 0,-1 3 1 15,1 1-2-15,-1 2-5 0,6 1 5 0,1 3-8 0,7 1 0 16,7-2 1-16,2 4-9 0,6-2 6 0,7-2-4 15,6-2 0-15,8-5 6 0,3-6-1 16,12-2 3-16,8-6-1 0,11-5 4 0,5-7-5 16,12-3 0-16,4-3 1 0,3-4-13 0,-1-6 0 15,-2-1-7-15,-6-7-5 0,-4 1 1 16,-8-3 4-16,-6-5 1 0,-4-5 1 0,-4-2 6 16,-2-4-6-16,-3-1 5 0,-3-2 2 15,-4-1-4-15,-4-2 7 0,-2-4-2 0,-5-3 2 16,-3 1 7-16,-3-3-2 0,-1 1 2 0,-4 0-3 0,0 0 0 15,-4 5-2-15,0 4-1 0,-2 4 6 0,-1 8-4 16,0 6 3-16,-1 3 1 0,1 8 1 16,1 3 4-16,2 6-3 0,1 3-3 0,-1 2-5 15,1 5 0-15,-3 5-3 0,-1 11 4 0,-1 4 4 16,-1 7-6-16,2 1 6 0,0 3-4 0,1 1-2 16,3 3 3-16,1 4-1 0,0 0 0 15,0 2-3-15,0 0 4 0,2 2-5 0,2-1 0 16,0-1 3-16,2-5-12 0,2-4 1 0,4-7-12 15,3-8-8-15,1-8 3 0,6-8-4 16,1-7 7-16,4-6 1 0,7-6 1 0,-2-3-3 16,5-4 3-16,-3-3 5 0,2 0-6 0,-2 1 13 15,-3 4 0-15,-1-1-2 0,0 4 11 0,-3 4-9 16,-3 4 0-16,-1 2-6 0,-3 4-1 16,0 2 2-16,-2 3 5 0,0 3 5 0,-3 1-2 15,2 2 4-15,-1 1 1 0,-2 0-2 0,-3 2 9 16,5 0-6-16,-4 2 3 0,2-1 0 0,1 1-1 15,2-2 1-15,5-6 1 0,0-1 1 16,3-5-6-16,-2-2 0 0,5-3-6 0,-3-4-5 0,0-2 5 16,4-3-2-16,-4-2 4 0,3-4 3 15,-3 1 2-15,-4-1 2 0,0-4 1 0,-2-1 2 16,-2 0-4-16,0-5 8 0,-5 2-2 0,-1-2 3 16,-2-2 6-16,-4 5-2 0,-4 2 7 15,-2 5 2-15,-4 2 2 0,-2 5 1 0,-5 1-5 16,0 5 3-16,-8 3-9 15,-1 3 5-15,-8 3-3 0,-7 6-3 0,0 2 8 0,-4 5-7 0,0 4 4 16,1 2-4-16,8 3-4 0,5 1-2 16,4 2-4-16,6 0 2 0,3-3-5 0,7 3 1 15,6 0-1-15,2-1-3 0,7-1 8 0,7-3-3 16,3-4 3-16,8-5 3 0,4-7-4 16,3-3 0-16,1-5-2 0,2-2 0 0,-3-4-4 15,-4-3 5-15,-5-4 0 0,-1-2-2 16,-3-4 7-16,-1-2-6 0,-7 2 4 0,1 1 0 0,-3 3 0 15,-5-2 3-15,1 1-2 0,-6-2 2 0,1 0-3 16,-2 6 3-16,0-2-3 0,-1 2-3 0,0-1 5 16,-3 4-3-16,1-1 2 0,0 3 0 15,-1 3-3-15,-1-1 1 0,3 1 0 0,-3 1 1 16,1 1-4-16,2 2 0 0,-5 3-4 0,1 3-1 16,0 3 4-16,-5 4-1 0,2 3 2 0,2 1-1 15,3 2-3-15,-1 0 1 0,2 2 0 16,3 0 2-16,3 4-1 0,-1 0 2 0,3 0-2 15,0-1-2-15,1-5 4 0,3-2-2 0,2-2 3 16,0-4-1-16,1 0-3 0,4-4 2 16,-5-2 1-16,5-2 2 0,-1-4-1 0,4-4 2 15,0-2-5-15,2-1 0 0,1-4 2 16,1-1-2-16,2-2 3 0,-3-1-2 0,0-2-3 0,0-1 3 16,3-5-4-16,-2-3 4 0,5-1 1 0,-3-1 0 15,1 3 0-15,-4-2-4 0,0 1 3 0,-1 3-2 16,-3 2 3-16,1 3-2 0,-6 5-3 15,2 3 0-15,-2 5-4 0,-2 2 3 16,-2 0 0-16,0 5-2 0,2 2 0 0,-4 3-2 0,1 6 3 16,0 2 1-16,1 3 5 0,-4 4 1 15,2 1-3-15,0 0 2 0,-3 3-2 0,5-2 1 16,1-1 2-16,7 1-1 0,-3-1 1 0,6-4-4 16,1-3 2-16,6-2-2 0,0-4 3 0,4-2-1 15,2-2-2-15,-1-5 0 0,0-1-1 0,0-4 3 16,0-3 1-16,-3-1 3 15,-2-2-3-15,-3-3-2 0,-3-2 3 0,-2-2 0 16,-5-3 4-16,-3 0 0 0,-5 1-2 0,2 1 2 16,-8 0-2-16,0-1 3 0,0 0 0 0,-8 6-2 15,4 0 0-15,-4 4-5 0,-2 0 1 0,-3 3-1 16,-3 2 0-16,0 3 4 0,-4 5-4 0,1 0 4 16,-5 5-4-16,0-1 0 0,2 5 3 15,-3 1-3-15,2 4 1 0,6 2-3 0,2 1-1 0,5 1 1 16,3 1 1-16,3 1 2 0,4 0-2 15,2-5 4-15,6-1-6 0,1-4 3 0,2-5 0 16,2 1-2-16,3-3 4 0,-1-3-5 16,2-2 1-16,1-3 1 0,-4-2 2 0,1-1 2 0,-3-1-2 15,1-2 4-15,-4-2-3 0,1-1 1 16,-2-2 4-16,1-1-2 0,-2 2 1 16,0-3-2-16,-2 2-2 0,1-5 3 0,-1 5 0 15,-1-2 1-15,-1 2-1 0,3 0 1 0,-4 1-3 0,2 0 3 16,2 1 3-16,-4 0-2 0,1 3 3 15,0 2-3-15,-2 1 1 0,0-1 1 0,0 3 3 16,-1 0 1-16,0 5-1 0,0-4-1 0,0 2-4 16,-1-1-1-16,1-3 1 0,0 5-4 0,0-1-2 15,0 0-3-15,0 0-2 0,0 2 3 16,0 0 1-16,1 3 4 0,-1 2-3 0,2 5-2 16,2-2 0-16,-1 3 1 0,-2-1 4 0,1 3-4 15,4 2 4-15,-3 0-4 0,1-1-4 16,1 1 5-16,-3-3 0 0,3 0 2 0,-2 3-2 15,2-4-12-15,1 2-23 0,3-1-41 0,-4 0-56 16,2-2-108-16,3 1-421 0,0-2-1035 0</inkml:trace>
  <inkml:trace contextRef="#ctx0" brushRef="#br0" timeOffset="269256.8354">14638 15143 814 0,'-1'-2'357'16,"-1"-1"-40"-16,-3 1-49 0,4-2-3 15,0 1-26-15,-2-3-48 0,-2 3-40 0,2-3-30 16,-5 1-18-16,3 1-17 0,-2 0-17 0,-2 0-16 16,-1 1-2-16,0-1-4 0,-3 2-2 0,-2 1-2 15,2 1-11-15,-6 2-9 0,0 2-2 16,-1 1 1-16,-3 4 1 0,0 2 1 0,-3 2-3 16,3 0-7-16,-4 3 3 0,4 1-5 15,-3 5 0-15,3-1 3 0,1 6-10 0,4-1-2 16,4 3-2-16,3 0-3 0,3-1 4 0,5 1 1 15,4-2-3-15,5-2-3 0,7-1 5 0,5-2-2 16,8-4 5-16,9-3 8 0,4-2-12 0,5-5 0 16,0-4-2-16,0-3-5 0,4-5 4 0,0-1 0 15,-5-5-2-15,1-3-3 0,-2-2 6 0,1-4 0 16,-8 1 3-16,4-4 4 0,-5-2-6 16,1-2 0-16,-4-5 0 0,-4-2-1 0,-1-4 3 15,-5-3 2-15,-1-3-2 0,-2-1-1 0,-5 1 3 16,1-2-2-16,-6 0 2 0,-1 3 6 15,-5-1-8-15,-3 1-1 0,-3 6 1 0,-4-2 0 16,-1 6 3-16,-2 3 0 0,0 7 0 0,-2 5-5 16,0 3 4-16,1 5-2 0,1 0 3 0,1 6 3 15,0 4-8-15,-2 4-2 0,1 2-1 16,-4 7 0-16,0 8 3 0,-3 6 1 0,-1 3-2 16,0 5-1-16,5 3 3 0,-1 4-2 0,5 2 2 15,1 0 5-15,1 5-7 0,1-2-1 0,6 2-1 16,2-4-3-16,6-1 4 0,6-8 2 0,6-3-2 15,4-7-4-15,6-6 4 0,1-5-3 16,3-3 1-16,3-4 4 0,3-5-9 0,-2-3 0 16,1-3 0-16,0-3-1 0,-7-3 8 15,0-4 2-15,-1 0 0 0,0-4 0 0,-5-1 0 0,3 1 0 16,-8-3 4-16,0-1 3 0,-3-3-4 16,-6 1 2-16,1 1-3 0,-4-1-3 15,-4 4 7-15,-2 0 0 0,-2 3-1 0,-1 4-2 16,0 0 1-16,-3 4-3 0,-3 2 3 0,3 2 1 0,-3 3-5 15,-3 2 0-15,-2 3-1 16,-2 4-3-16,0 5 5 0,0-1 0 0,-2 4-1 0,3 1 0 16,3 3-2-16,-1 1 1 0,4 0 1 0,3 2 4 15,-1-1-5-15,4-1 1 0,1-4-1 0,1 1-2 16,1-1 3-16,5-2 1 0,0-1 0 0,4-3-2 16,1-4 2-16,5-1-1 0,-3-1 3 15,5-3 5-15,-1-2-8 0,-1-1 2 0,2-2-4 16,0 0-3-16,2-3 6 0,-4 2-1 0,-1-2 1 15,0-1-2-15,-2-2 1 0,2 2 0 16,-4-1 1-16,-2 3 5 0,0-5-5 0,1 4 2 16,-4-1-3-16,-3-1-2 0,2 0 6 15,-4 2 1-15,1-1 1 0,2 1-3 0,-3-2 0 0,-1 3-3 16,1 1 1-16,-1-1 3 0,4 0-4 0,-3 1 2 16,-1-2-3-16,0 2-2 0,3 0 5 15,-2 0-2-15,0-1 2 0,-1-1-1 0,4-1 0 16,-4 4-1-16,1-2 0 0,-1 2 4 0,0 0-4 15,-1-2 2-15,1 2-2 0,0 0-1 16,2-1 3-16,-2 0 0 0,0 0 1 0,0 0 0 16,0 1-1-16,-1 0 0 0,0 1-1 0,0 1 3 15,0-2-2-15,1 1 0 0,-1 0 0 0,0 0-4 16,0 0 4-16,0 0 0 0,0-3 1 16,0 2-3-16,0-1 2 0,1-1-2 0,-1 3 0 15,0-1 5-15,1-2-4 0,2-1 1 0,-2 1-3 16,-1-1 0-16,2 1 2 0,-1-1 1 0,-1 1 0 15,1-2-1-15,-1 2-1 0,1 1-3 16,-1 0 5-16,1 1 0 0,-1 1 0 0,0-1 0 16,0 0-3-16,-1 1 0 0,1 1 4 0,-1-1-2 15,0 1 2-15,1-1 0 0,-1-2-3 0,-1 2 1 16,-2 0-1-16,2 0 2 0,1-1-2 0,-1 2 2 16,-3-1-2-16,3-2 0 0,-1 2 2 0,-4 0 0 15,5 0 0-15,-2 1-2 0,-1 0 0 16,2 1-1-16,-4 1 0 0,4 2 5 15,-3-1-7-15,4 2 3 0,1 0-2 0,1-2-3 16,0 4 5-16,1 0-1 0,1 1 2 0,6 0 0 16,2 2 1-16,1 1-3 0,6 3 2 0,-1 1 3 15,4 2-3-15,1 0 1 0,-3 0-3 0,1 0-2 16,-1 0 4-16,-5-1-1 0,-3 0 1 0,1 0-2 16,-3-2 1-16,-4 2-2 0,2-1 2 15,-4-1 1-15,0-2-3 0,2 0 5 0,-2-2-4 16,-1-1-2-16,-1-2 5 0,1-2-2 0,0-3 3 15,-1-1-1-15,0-1 1 0,1 0 1 16,4-1 5-16,-1-1 3 0,5-3-3 0,8-2 1 0,-1-4-8 16,5-2-2-16,2 1 4 0,-3-4-1 15,2 1 3-15,0-5-2 0,0-1 0 0,-2-3-2 16,3-4-1-16,2-1 4 0,-1-4-5 16,-4 0 1-16,1 2 1 0,-4 3 0 0,-4 5 3 0,-4 2 1 15,-6 3 1-15,0 4 1 0,-6 0-6 16,0 2-2-16,-6 1-2 0,-1 6-2 0,-4 1-3 15,-4 3 0-15,-1 3-2 0,-1 4-1 16,0 5 3-16,1 3 1 0,2 1 1 0,2 5 1 0,5 1 0 16,1 0-2-16,5 4 2 0,4 0 2 15,4 3-1-15,5-3 3 0,1 2-3 0,6-3 0 16,3 0 4-16,2 1-3 0,1-1 5 0,1 2-2 16,4-2 0-16,-3 1-3 0,-3-2 0 15,-2 0 0-15,-2 0-1 0,-6-1-4 0,-1-2-9 16,1-3-7-16,-6 1-9 0,0-3-9 15,-3-2 2-15,-2 0 1 0,-2-6 9 0,-4-1 7 0,1-1 0 16,-5-3-5-16,1 0-3 0,0-2 3 16,-1-4 2-16,1-3 5 0,1-1 2 0,5-5-5 15,2-2-1-15,2-3-1 0,1-5 0 0,6 0 3 16,2-3 5-16,1-5 12 0,7 0 1 16,3-4 6-16,1-3 3 0,7-2 1 0,-1-5 8 15,-4-3 8-15,5 1 12 0,-2 1 10 0,-4 4 5 16,-1 7 9-16,-4 4-3 0,2 7 1 0,-5 6-8 15,3 1-8-15,-4 5-8 0,-3 3-6 0,-4 6-3 16,0 0-8-16,-5 5-6 0,6 4-5 16,-4 1-5-16,4 8 0 0,0 4-1 0,1 6 4 15,-3 6-2-15,2 2 4 0,-2 1-2 16,-3 4-3-16,-3 0 4 0,-1 4-2 0,-1-5 0 0,-2-1 2 16,3-7-4-16,1-5-2 0,1-3 0 0,3-4 1 15,-2-5-2-15,0-2 4 0,5-3-3 16,-4-3-2-16,3-3 6 0,-1-2-3 0,4-3 4 15,2 0 0-15,0-7-4 0,6 2 1 0,-3-2-2 16,5-2 5-16,0-1-4 0,0 0 4 16,2-1 0-16,-2-3-2 0,1 3 4 0,-5-1-6 15,4 2 4-15,-1 0-1 0,-5 1-1 0,-2 3 0 16,2 2 0-16,-6 0 0 0,1 5-1 0,-4 0 1 16,0 3-3-16,-1 2-6 0,-2 1 6 0,-1 5-6 15,1 3 5-15,1 7 4 0,0-1-2 16,-2 1 1-16,1 2 1 0,0 0 0 0,2 1-3 15,2-2 5-15,-1 3-1 0,7-5-4 16,-1 0 8-16,5-3-8 0,0-2 4 0,3-3 0 16,4-3-3-16,-1-3 3 0,4-1-2 0,-1-4 2 0,1-2-2 15,1-1 3-15,-2-3-2 0,2 0-2 16,-5-4 7-16,1 1-4 0,-4-3 3 0,-4 1 2 16,1-2-5-16,-4-1 1 0,0 2-2 0,-1 0 1 15,-4 1-1-15,0 1 6 0,-2 3-2 16,-1-1-3-16,-3 5 4 0,1 1-4 0,-2 1 1 15,0 1-4-15,-1 2-5 0,-1 2-4 16,-4 3-2-16,0 0 6 0,-7 6 2 0,4-1 5 0,-3 3 0 16,4 0-3-16,3 1 0 0,-1-1 2 15,-1 1 0-15,7 0 2 0,-1-3-3 0,2 1-1 16,2-3-2-16,2-1 2 0,2 0 1 0,3-5 4 16,3 0 0-16,5-4-1 0,4-4 8 15,1-2-7-15,5 0 3 0,1-1-2 0,2-1-7 16,3 1 5-16,1-2 0 0,1-1 2 0,1 1 2 15,-3 1 3-15,2 1-1 0,-3 0-3 0,-2 3 8 16,-5 3-8-16,0 1 3 0,-5 2-2 16,-4 4-7-16,-4 0 3 0,-3 1-3 0,-1-1 2 0,-2 5-1 15,-3 0 2-15,-2 3 0 0,0 1-2 16,-1 4 7-16,-3 4-10 0,-2 1-1 0,-3 2-11 16,-3 3-41-16,-2-1-45 0,-3 2-86 0,-2 1-215 15,-4-5-734-15,-4-2-552 0</inkml:trace>
  <inkml:trace contextRef="#ctx0" brushRef="#br0" timeOffset="270045.2652">10087 16286 2035 0,'-15'-8'216'0,"-4"-3"13"0,-5-1-25 16,2 4-43-16,2 4-14 0,3 1-31 0,-3 6-28 16,-2 2-12-16,1 3-18 0,-3 8-14 15,2-4-8-15,3 8-8 0,-1-1-3 0,5 2-9 16,3 0-4-16,4-2-5 0,2 3-3 0,4-3 2 15,5 2-2-15,5 0 0 0,2-4-3 16,7 0-1-16,4-1 4 0,6-5 2 0,4-2 3 0,7-3 0 16,2-3-8-16,3-3-2 0,1-3-8 0,-2-6 0 15,0-1-4-15,-1 0-4 0,-2-4 3 16,-6 1-2-16,-2-4 7 0,-3-1 2 0,-5-2 7 16,-6 3 0-16,-5-4 2 0,-4 2 0 15,-6 0-3-15,-4-1 6 0,-5 3-2 0,-3 2-1 0,0 3-2 16,-3 3-3-16,-5-1 0 0,2 2 1 0,-4 2 5 15,2 1 0-15,1 1 2 0,5 2 2 16,4 1-3-16,7-2 4 0,1 2-7 0,3-1-2 16,4 1-3-16,8-1-3 0,8-3 5 0,8-3 0 15,6-2 5-15,9-1-1 0,4-2 0 16,2 1-1-16,0-3-3 0,-2-2 5 0,-5 0-3 16,-1-3 4-16,-7-2-2 0,-2 1-2 0,-6-3 4 15,-5-1 1-15,-4 1 6 0,-6-1 2 0,-4 3 2 16,-3 0 0-16,-1 3 3 0,-6 2 11 0,-2 3 5 15,-2 1 4-15,-1 5-5 0,-2 4-10 16,-1 0-7-16,-2 2-7 0,1 5 1 0,-3 4-3 16,0 7-1-16,-3 8-4 0,0 6-3 15,-2 6 3-15,4 9 1 0,2 6 4 0,3 6-3 16,6 3-5-16,1 3 2 0,3 1 0 0,-1 5 3 16,1 4 6-16,-1 2-7 0,-1 4-4 0,-3 0-5 15,0 3-4-15,-5 0-12 0,-2-4-22 16,0-2-32-16,0-7-42 0,0-11-32 0,6-10-40 15,-2-9-56-15,5-10-128 0,-2-6-357 0,-3-7-787 16</inkml:trace>
  <inkml:trace contextRef="#ctx0" brushRef="#br0" timeOffset="270524.5075">10459 16675 161 0,'3'-13'546'16,"3"-4"-485"-16,7-3 3 0,8 6 16 0,7 1 24 15,5 5 8-15,8-1-30 0,7 2-35 16,6 3-21-16,13 4-9 0,5 2-6 0,9 1 1 16,1 2-12-16,4 1-16 0,4-2-25 0,-6 0-39 15,-2 0-23-15,-6-2-1 0,-6-2 19 0,-6-3 36 16,-6-1 31-16,-7-3 21 0,-7-3 16 16,-3 0 21-16,-9-4 38 0,-4 5 53 0,-11-1 67 15,-3-1 68-15,-8 0 40 0,-2-1-5 0,-7 3-47 16,-2-2-62-16,-2 1-54 0,-4 0-37 15,-2 0-20-15,-5 1-11 0,-2-1-16 0,-5 4-3 0,-3 1-3 16,0 3-3-16,-2 3 1 0,-3-1 3 16,3 6-2-16,1 1-11 0,1 3-5 0,5 1-14 15,4 3-5-15,3-1-2 0,6 3-7 16,1 1-3-16,7-2-2 0,8 3-1 0,0-1 3 16,7-2 3-16,5 0 3 0,7-2-2 0,5-5-2 15,0-2-3-15,3-3 2 0,0-3 5 16,-2-5-5-16,-4-1 2 0,-2-1-4 0,1-3-3 0,-3 2 6 15,-2-3 2-15,-2 2-1 0,-5-1 0 16,2 1-4-16,-7 2 0 0,-1 1 2 0,-4 5 7 16,-1-3-4-16,0 4 0 0,-3 0-5 0,1 1-5 15,-1 2 6-15,1 2 3 0,2 2 1 16,1 2-2-16,2 4 2 0,-4 1-4 0,3-1 2 16,0 2 3-16,2-1-6 0,-1 1 1 0,6-1-6 15,-1 1-12-15,4 0-38 0,5-3-79 0,3-1-172 16,3-3-764-16,-1-1-632 0</inkml:trace>
  <inkml:trace contextRef="#ctx0" brushRef="#br0" timeOffset="271683.1101">13032 16369 2458 0,'-4'-7'227'0,"0"0"-133"0,2 1 14 16,2 4-15-16,0 4-24 0,1 1-8 0,0 1-7 0,3 7 9 16,1 3 9-16,3 7-7 0,-2 7-16 15,1 5-10-15,2 4-7 0,-3 4-6 0,2 2-6 16,0 2-5-16,-1 1-7 0,-4 2 1 16,1 2-2-16,-3 0 3 0,1 0-4 0,-1-4-3 15,-1-7 1-15,0-7-4 0,0-5 7 0,-1-3-3 16,-2-4 1-16,-1-6-1 0,1-1-4 0,-3-7 13 15,0-3 2-15,0-3 8 0,-4-4-2 0,0-8-6 16,-3-5-9-16,-3-7-3 0,4-6 1 0,-6-5-4 16,6-5 0-16,1-9-2 0,1-7-3 15,1-4 3-15,4-6 2 0,4-2 2 0,2-2 0 16,4-3-2-16,1 3-1 0,2 4-1 0,2 10 2 16,4 5-1-16,0 7 1 0,5 7-2 15,3 2-3-15,2 7 5 0,3 3-1 0,1 5 3 16,0 2 0-16,-1 9-5 0,-1 9 0 0,1 7-2 15,-3 9 4-15,-1 4-1 0,0 8 3 16,-5 3-3-16,-1 3-2 0,-6 5 5 0,-2 2-3 16,-8 3 6-16,-3 5-2 0,-7-1-3 0,-6 2 0 15,-1-1-3-15,-3-2 5 0,0-7-3 0,5-4 5 16,-4-7-3-16,7-9-4 0,0-3 6 0,3-6-3 16,6-6 5-16,1-1 1 0,2-7-1 15,0 0-1-15,5-8-1 0,7-5 2 0,4-6-3 16,6-4 3-16,4-4-2 0,2-1-7 0,8 1 7 15,-1 0-2-15,5 1 3 0,2 1 2 0,-1 1-7 16,1 4 1-16,-2 3-2 0,-3 6 2 0,-4 5 1 16,-2 2 2-16,-5 4-4 0,-2 3-4 15,-5 7 4-15,-3 1-3 0,0 7 5 0,-6 2 3 16,0 6-6-16,-8 2 1 0,2 5-4 16,-4 1 5-16,-5 3-2 0,-1 1 4 0,-8 2-1 0,-3 0-6 15,-3-1 6-15,0-2-7 0,0-2 0 16,-4-3-1-16,4-6-7 0,3-2 2 0,2-8 3 15,4-4 7-15,1-4-3 0,3-3 8 0,1-2-7 16,2-5-10-16,5-2 0 0,2-6-11 0,1-3 4 16,5-4 4-16,7-3 5 0,2 0 3 15,4-3 1-15,5 0 5 0,-1-1-2 0,2-2 6 16,4 3-2-16,-5 1-3 0,1 2 4 0,0 2-2 16,-9 4 2-16,3 2 3 0,-5 1-5 15,-1 5 3-15,-6 2-2 0,-3 2-3 0,-2 4 0 16,0 1-5-16,-4 3-2 0,1 1 0 0,-1 2 9 0,1 3-1 15,-2 2 7-15,-1 5 3 16,2-4-8-16,-2 5 2 0,2-5-3 0,4 2 2 16,-2 0 1-16,5-4 6 0,3-1-1 15,4-2-2-15,3-2 5 0,3-4-5 0,1-2 4 0,6-3-2 16,3-5-3-16,3 1-1 0,-3-6-1 0,0-1 5 16,-2-5-1-16,-2 1 3 0,-3-5 0 0,2 0-4 15,-6-3 6-15,-1-1 0 0,-6 0 0 16,1-4 0-16,-3-1-3 0,-5 2 1 0,-2 1-2 15,-4 5 5-15,-1 2 1 0,-1 6 3 0,0 1 5 16,-3 4 0-16,-1 4 6 0,3 5-6 0,-5 1-4 16,6 4-6-16,-2 1-10 0,-3 8 2 15,1 4-3-15,-3 5 1 0,-2 8 5 0,1 4 0 16,4 2-1-16,0 5-4 0,4 2 4 0,1 4-6 16,0 3 6-16,0 4 1 0,1 2-7 15,-1 0 5-15,0 3-3 0,0-1 0 0,-1 1-1 16,-3 0 3-16,-1-1-10 0,1-4-16 0,-2-5-20 15,-2-2-45-15,3-7-52 0,-3 0-94 0,5-11-244 16,1-4-602-16,2-5-481 0</inkml:trace>
  <inkml:trace contextRef="#ctx0" brushRef="#br0" timeOffset="272374.3517">14680 16590 1985 0,'4'-2'155'16,"2"-4"8"-16,4-4-39 0,7 1 12 15,3 0-16-15,1 1-43 0,3 2-25 0,5-1-23 16,2 1-5-16,1 1-9 0,6 0 1 0,-1-1-8 16,-1-3-1-16,1 2 5 0,-4 0-10 0,-3-1 9 15,-8 3-1-15,-2 0 3 0,-7 1 12 16,-4-1 12-16,-1 1 21 0,-7 3 9 0,-2 0-1 15,-2 1-17-15,-3 0-19 0,-3 4-17 0,-4 3-12 16,-6 2 5-16,-4 4 0 0,-6 0 1 0,-1 6 6 16,0-1-4-16,0 3-1 0,5 1-4 15,1-2 2-15,7 2-6 0,1-1 1 0,6-3 1 16,7 1-8-16,2-4 9 0,5-2-2 16,4 0 2-16,4-4 5 0,7 0-1 0,3-2 0 0,8-5-2 15,1-3-2-15,6-3-7 0,-4 0-3 16,-1-3-1-16,0-2-6 0,-2-2 5 0,-1 0 1 15,0-4 3-15,-2 0 8 0,-4 0-2 0,-2 0 4 16,-3-2-5-16,-4 4 4 0,-1-2-1 0,-4 1 1 16,-1 3 9-16,-2 1-7 0,-5 0 8 0,-1 6-3 15,0 0 1-15,-4 1 3 0,2 2-8 16,1 2-3-16,1 2-6 0,-3 1 0 0,-4 5-3 16,0 3 4-16,2 3 3 0,-3 1-9 0,6 4 9 15,1 0-5-15,2 0-2 0,2 1 9 0,8-1-5 16,3-2 2-16,2-1-1 0,6 1 0 15,2-6-4-15,2-2-3 0,3-4 5 0,3-3-11 16,2-3 6-16,0-4-4 0,5-2-6 0,-6-4 13 16,5-3-3-16,-5-3 7 0,-1-2 3 0,4-4-1 15,-5-2 2-15,-1-5 2 0,-6-2 3 0,1-5-4 16,-8-2 9-16,2-1 2 0,-3-4-1 0,-5 4 9 16,-3-6-5-16,-4 4 7 0,-2 5 6 15,-2 4 8-15,-2 9 2 0,-1 6-2 16,-3 3-3-16,4 7-16 0,-1 4-1 0,-1 0-12 15,2 9-7-15,-5 2 5 0,2 8-6 0,-5 6 2 16,1 5-1-16,-1 5 1 0,2 7-1 0,3 1 1 16,-1 4 1-16,2 1-7 0,-1 2 5 0,3-2-5 15,1 1 0-15,0 0 2 0,0 3-23 16,0 1-23-16,-3 1-44 0,2-2-70 0,-2-5-133 16,-4-3-481-16,-1-9-941 0</inkml:trace>
  <inkml:trace contextRef="#ctx0" brushRef="#br0" timeOffset="272557.6347">15894 16525 1762 0,'1'-5'361'0,"1"-3"-121"0,1-2-51 16,7 5-20-16,-1 1-25 0,4 1-38 16,5-1-24-16,3 4-30 0,5 0-11 0,3 2-12 15,3 3-20-15,1 0-3 0,5-2-11 0,-4 2-25 16,2 1-79-16,-1 1-110 0,3-2-365 0,5 4-1054 15</inkml:trace>
  <inkml:trace contextRef="#ctx0" brushRef="#br0" timeOffset="273646.6376">16768 16508 2393 0,'-9'1'496'16,"0"5"-506"-16,-1 3 21 0,3 7 35 0,4 4 32 15,0 1 27-15,-3 2 6 0,-1 2-11 0,2 5-24 16,-4 5-18-16,1 4-20 0,-2 4-13 16,-1 4-3-16,0 0-5 0,0 1-2 0,-2-2-3 0,-1 0-8 15,2-5-2-15,2-1-2 16,0-6 3-16,0-7 1 0,6-7 1 0,-1-4-2 15,4-5-2-15,-1-6 3 0,2-3 8 0,-1 0 10 0,1-4 9 16,1 0-4-16,-1-7-3 0,1-5-13 16,-1-5-4-16,0-6 0 0,0-6-2 0,0-2-2 15,1-2-3-15,-1-7-2 0,5 1-1 0,-1-8 2 16,7-5 0-16,1-3-5 0,5-10 4 16,3-2-3-16,2-3 2 0,6-2 0 0,-1-1 1 15,3-1 0-15,1 5-5 0,-3 7 10 0,1 9-8 16,-3 13 3-16,-2 5 6 0,-3 8-9 0,0 6 5 15,-3 4-3-15,-5 9 2 0,1 3-1 16,-4 6 2-16,-1 7-1 0,-2 3-4 0,0 8 7 16,-3 6-6-16,1 5 5 0,-5 4 2 0,-1 5-7 15,-6 1 6-15,-2 5-2 0,-4 0 2 0,-4 1 1 16,-3 4 0-16,-2 3 0 0,-6 0-2 16,-3-1-1-16,-5 2-1 0,-2-3-2 0,-1-1 4 15,-1-1-4-15,0-5 0 0,7-7-2 0,1-4 2 16,3-8 7-16,6-4-4 0,1-6 3 15,6-2-5-15,3-6-1 0,4-2 2 0,2-1 5 16,5-2 0-16,2 0-3 0,0-2 2 0,2 1-6 16,-1-2-1-16,6-4 2 0,-2 2-2 0,6 0-2 15,-3 0-4-15,5 4-2 0,0 0 1 0,2 1 2 16,2 2 5-16,2 4 0 0,0 2 1 16,1-2 0-16,4 2 1 0,1-1 3 0,2 2 0 15,7 2 1-15,2 0-4 0,4-1-2 16,2 1 1-16,-1-4 3 0,1 0 4 0,4 1-3 0,-4-5-1 15,1-3-3-15,-3-1 3 0,0-6 5 0,-2 1-3 16,-4 0 2-16,3-6-1 0,-5 1-6 16,-3-1 5-16,-5-2 1 0,-3-1 3 0,-2-2-1 15,-3-1 2-15,-3-3-5 0,-4-3 2 0,-3 2 7 16,-1 0-3-16,-3 3 1 0,-4 0-3 16,-2 2-5-16,-1 4 2 0,-4 2 1 0,-2 1-1 15,-2 6 0-15,-4 2-2 0,-2 3-3 0,-4 3 0 16,-5 3 4-16,4 7-1 0,-4 4 1 0,6 4-3 15,-1 4-4-15,4 1 3 0,2 2 1 16,6 1 1-16,3 1 0 0,7-1-1 0,2-3-1 16,6-1-2-16,5-4 7 0,8-2-4 0,2 1 1 15,11-7-2-15,5-1 2 0,7-8-4 0,0-9 2 16,4-5 4-16,0-3-7 0,-1-2 7 0,0-2-4 16,1-3 2-16,-3-4 2 0,-2-1-1 0,-3-2 5 15,-5-5-6-15,-2-2-4 0,-6-5 6 16,-2-2-1-16,-6 0 6 0,-1 2 0 0,-7 0-4 15,-3 4-1-15,-5 0-1 0,-6 7 8 0,-2 3-4 16,-5 5 0-16,-2 4-4 0,-8 3-8 16,0 3 5-16,-5 4 0 0,-2 3 6 0,3 3 5 15,0 4-9-15,3 2-2 0,3 5-5 0,4-1 4 16,5 7 0-16,2 4 5 0,7 4-2 0,6 4-9 16,2-1 5-16,5 5 2 0,4-1 6 15,2 2 0-15,-1 1-2 0,1-1-4 0,-3 0-2 16,-2-3 3-16,-2-2 0 0,-2-4 2 0,-4 1-2 15,-1-3-8-15,-4-1 5 0,-1 0 0 0,-1-4 5 16,-2 0 8-16,-3 0-8 0,-1-6-1 0,-2-4-2 16,-2 1-1-16,-2-6 4 0,-3 1 1 15,2-2-1-15,-4-1-8 0,1-2 3 0,-2 0-2 16,2-2-4-16,2 1-3 0,3-2-21 16,3 1-28-16,5-4-39 0,2-1-54 0,2-2-92 15,5-2-174-15,7-1-438 0,1-9-748 0</inkml:trace>
  <inkml:trace contextRef="#ctx0" brushRef="#br0" timeOffset="274499.5887">18189 16763 1189 0,'7'-1'431'0,"2"0"-66"15,-1-1-68-15,-3 4-65 0,-4-1-61 0,-2 5-21 16,-2 5-6-16,-1 4-12 0,-4 4-23 0,0 5-23 16,-3 1-14-16,-1 0-11 0,-1-2-8 15,0 0-5-15,2-1-14 0,3 0-9 0,0-2-9 16,5-1-7-16,3 0 0 0,6-3 3 15,2 1 0-15,3-2-5 0,2-6 3 0,6-2-3 0,3-4 2 16,2 1 3-16,2-5-9 0,2-2-1 16,1-4-4-16,-2 0-2 0,1-8 6 15,-1 0 0-15,-3-3 0 0,-2-3-2 0,-3 4 0 0,0-4 0 16,-5 1 3-16,0-6 8 0,-3 1-5 16,-2-2-5-16,-2 1-2 0,0 3-3 0,-4 1 4 15,0 7 5-15,-3 3 0 0,0 2-3 0,-2 2 1 16,2 4 1-16,-3 3 3 0,3 1 3 0,-1 1-8 15,-1 2-4-15,-4 4-5 0,1 3 4 16,-3 5 3-16,-1 6 2 0,0 2 1 0,3 2-9 0,2 1 4 16,-1-1 0-16,2 0 4 0,2 1 2 0,1-2-3 15,3 1-1-15,0-2-6 0,2 1 1 16,3-3 3-16,3-5 3 0,0-1-1 0,4-5-3 16,1-2 2-16,4-5-5 0,1-3 4 0,3-1 2 15,1-4-5-15,1-5-1 0,0-2-1 16,3-3-4-16,-3-7 3 0,0 0 4 0,3-2 1 15,1-5 0-15,-1 1 3 0,3-8-1 0,-5-5 5 16,-1-5 3-16,-1-6-6 0,-1-3-1 16,-3-2-2-16,1-2-2 0,1 1 7 0,-6-3 1 15,2 2-2-15,-4 3 1 0,-4 0-3 0,-2 6-1 16,-4 4 4-16,-3 4 7 0,0 8-5 0,-2 5 2 16,-2 7-1-16,0 5-6 0,2 7 8 0,-3 3-1 15,2 5-2-15,0 3-6 0,-3 6-1 0,-1 3 0 16,-5 7 2-16,-5 7 9 0,-1 9-7 15,0 6 0-15,-4 5-4 0,5 6-7 0,0 4 9 16,2 3 4-16,1 7 0 0,1 1 1 0,-2 3-3 16,2 1-4-16,1 2 3 0,3-4 1 15,3-5-6-15,4-6 1 0,5-11-5 0,5-11-1 16,6-3 8-16,7-9 1 0,0-3 2 0,5-8 0 16,-1-6-2-16,0-6-1 0,3-5 5 15,0-3 3-15,2-8 3 0,-3-3-5 0,0-3-5 0,-4-3-2 16,-3 1-2-16,0-1 8 15,-3-3 2-15,-1-2 0 0,-2 0-5 0,-3 0-1 0,-1 4 2 16,1 2 6-16,0 3-5 0,-1 2 1 0,0 2-3 16,-4 6-5-16,1 1 5 0,-3 3 0 0,2 3 0 15,-3 3-3-15,2 0 2 0,3 5-4 16,0 2 2-16,4 4 4 0,-1 3-5 0,0 3 2 16,0 3-3-16,1 4 0 0,-3 2 3 0,-1 5 0 15,-2-1 3-15,2 4-3 0,-4-1-2 16,0-2 0-16,-3-1 2 0,-1 2 1 0,0-1 0 15,-2 0 1-15,-2-3-6 0,-1-3-1 0,-6-2 6 16,-4-4-4-16,0-2 3 0,-3-1-2 16,-3-4-6-16,1-1-1 0,0-3-5 0,0-1-4 0,2-2-14 15,2-1-6-15,4-5-12 0,2-4-9 16,0-2-16-16,5-5-21 0,-3-2-31 0,4-1-55 16,1-4-71-16,1-4-178 0,0-4-493 15,1-2-491-15</inkml:trace>
  <inkml:trace contextRef="#ctx0" brushRef="#br0" timeOffset="274608.3108">19564 16468 67 0,'20'-5'593'0,"7"-3"-431"15,8 2-12-15,-2 3-55 0,-6 4-37 0,0 3-57 16,-2 2-268-16,0 4-591 0</inkml:trace>
  <inkml:trace contextRef="#ctx0" brushRef="#br0" timeOffset="276789.0097">20173 17717 504 0,'-1'-2'378'0,"-1"-2"-62"0,0-2-41 15,0 0-14-15,-4 2-40 0,0-1-63 0,-2 2-33 0,-1 1-26 16,0-2-14-16,-3 3-19 0,-2 0-9 15,-1 1-7-15,0 1-7 0,-3 1-3 0,-4-1-7 0,0 2-3 16,-1 2-5-16,-1-1 1 16,-3 3-4-16,2-1-10 0,-7-4 4 0,1 1-10 0,0 1 0 15,-3-1 4-15,1 3-10 0,-2-2 2 0,0-1-1 16,0-1 2-16,-2 1 2 0,-3 0 0 16,1 3-1-16,3-3-5 0,0 0 10 0,1-2-9 15,-2 1 2-15,3 1 5 0,-3-1-8 0,-3 2 7 16,0-3 0-16,-4-2 5 0,-2 2 0 15,-1-2 8-15,-5 1 5 0,2-1 0 0,-4-2 8 16,0 1-6-16,-5 1-1 0,-1 1-3 16,-2-2-11-16,0 1 1 0,-4 0-4 0,-2-3 0 0,-1 3 2 15,-3-1-5-15,-1 2 0 0,-3 0-6 16,-2-3 7-16,0 3-4 0,-4 0 2 0,0 3 2 0,1-2-11 16,-2 0 7-16,0-1-3 0,1-1 3 15,-5 0 1-15,-1-2 0 0,0 3 2 16,-2 0-6-16,-1-1 11 0,0 0-7 0,-1 0 3 15,-1 0 1-15,-4-1-10 0,3 1 6 0,-4-1-1 16,2-2 4-16,-4-1 5 0,5 1-4 0,-5 1-5 16,2 0-3-16,1-3 7 0,-5 1-5 0,1-1 6 15,0 0 1-15,-5 4-11 0,4-1 7 0,-1 1-5 16,0-3 3-16,-6 1 4 0,5 0-1 16,-7 1 2-16,0-1-5 0,1-1 2 0,-3 2-4 15,1-1 1-15,-1-1 3 0,-2 4-6 0,-3-2 6 16,2 1-2-16,-1 0 1 0,1-1 5 0,-4 2-5 15,-1 1 2-15,0 1-4 0,-1-2 5 16,0 2-3-16,0-1 1 0,-1 3 4 0,-1-2-10 16,0 2 8-16,-1-1-4 0,2-1 3 15,0 4 3-15,0-3-3 0,-2 2 2 0,2 0-6 0,-2-3 6 16,2 0-6-16,1 0 2 0,0 0 3 16,0 2-9-16,-1 0 6 0,-1 1-4 0,2-4 0 15,-1 2 6-15,1-1-1 0,0-1-1 16,1 2-3-16,0-2 3 0,5 1-1 0,2-1 3 0,1 0 4 15,6 2-11-15,-3-4 8 0,6 1-1 0,-1-2-1 16,6 0 7-16,-1-3-5 0,2 3-1 16,5 0-3-16,-2-3 2 0,-2-1-4 0,6-3 3 15,0 0 10-15,6 1-13 0,3-1 13 0,2-3-3 16,1-1-3-16,8-4 12 0,-1 2-8 16,3-1 3-16,5-2-4 0,-3-1 2 0,4-2-4 15,3-3 4-15,4 2 3 0,-1-1-10 0,3 2 5 16,3-5-6-16,1-1 2 0,1 1 0 0,4-3-2 15,0 1 1-15,3-1-8 0,0-1 11 0,-1-3-5 16,-1 1 0-16,3-4 5 0,0 4-8 16,7-5 10-16,0 0-3 0,-2-1-1 0,5-9 4 15,-2 0-7-15,0-4 4 0,-1-2-4 0,4-1 3 16,1-1-5-16,0-4-2 0,1-2 3 16,-1-3-6-16,0-3 4 0,-2-1-1 0,3-2 1 15,0-5 3-15,0-6 1 0,1-4 2 0,-3-7-7 16,0-1 5-16,0-3-6 0,-1 0 1 15,1 0 7-15,0-3-7 0,0 0 3 0,2-1 0 16,0 0-3-16,0 2 7 0,-1 5 0 0,5 1-1 16,-2 2 3-16,4 2-9 0,0-2 2 0,-2 0-2 15,4 2 0-15,-3 1-1 0,1 2 2 0,0 1-2 16,1 3-5-16,-5 4 8 0,4 0-3 0,0 2 3 16,2-2 4-16,-1 1-5 0,3-1 0 15,-1 7 0-15,5 4 0 0,0 1 0 0,0 4 2 16,3 7-3-16,2 5-4 0,3 6 5 0,-2 6 0 15,2 3 1-15,3 6 1 0,1 3-3 16,0 2-1-16,1 3 1 0,2 1 1 0,2 7-1 0,-1 3-2 16,2 3-6-16,1 4-6 0,5 1 0 15,0 2 0-15,6 2 5 0,4 4 6 0,6 1-1 16,4 0 2-16,8 3 1 0,5-1 2 0,3 0 0 16,8 1 2-16,7-2-2 0,2-3-4 15,10 0 4-15,8-1-2 0,7-2 4 0,2 1 3 16,5-2-5-16,5 0 2 0,3-1-2 0,8-1 2 15,2 1 1-15,8-1-1 0,0 1-1 0,2 1-5 16,0-1 4-16,5 1-2 0,0 0 2 16,4-1 2-16,6 1 0 0,-2 1-4 0,4 0 2 15,1-1 0-15,3 0 0 0,4 3 2 0,-2-1-2 16,3 1-7-16,-1-1 7 0,3 1-2 0,2 1 4 16,-1-2 5-16,1 4-8 0,2-3 0 15,1 2-1-15,1 1 1 0,1-2 2 0,0 1 0 16,1 1-1-16,2 1-3 0,0-1 4 0,-2-1-1 15,-1 1 2-15,5 1 5 0,-2 0-7 0,1 1-1 16,1-1-1-16,0-1 0 0,-1 3 1 0,4-3 3 16,-2 1-2-16,-1 2-4 0,0-2 3 15,-1-1-1-15,1 3 4 0,-2-4 5 0,-1 2-8 16,2 1 0-16,-1-2-2 0,-1 3 2 0,0 1 3 16,1-3 0-16,0-1 0 15,-2 0-8-15,1 0 4 0,2-1 1 0,0 1 1 0,0 0 6 0,-1-4-6 16,-4 2 0-16,2-1-2 0,1 2-1 15,-3-3 4-15,4 2 2 0,-1-2-2 0,-4-2-4 16,2 2 3-16,-4-2-2 0,0 2 5 16,-3 0 4-16,-6 0-8 0,-2-1 2 0,-1 0-4 15,-2 1 1-15,-4-2 3 0,-7 2 1 0,-4 0-1 16,-2-1-2-16,-5 3 1 0,-6-3-2 16,-6 1 5-16,-7 2 0 0,-6-2-2 0,-7 0-1 0,-10 2-1 15,-3 2-1-15,-4-2 3 0,-9 0 0 16,-3 2 0-16,-6 0-2 0,-10 0 1 0,-4 0-2 15,-5 3 1-15,-3-2 4 0,-2 1-7 0,-5 2-1 16,-2-2 0-16,0 4-1 0,-6-1 2 0,2 2 3 16,-6 0-1-16,0 1-2 15,-3-1 2-15,1 1-1 0,-3 4 3 0,-3 1 4 0,1 1-5 16,-2 2 1-16,-1 3-1 0,-1 4-3 0,-1 0 4 16,0 4 0-16,-3 0 1 0,0 2-2 0,-4 6 0 15,2 2-1-15,1 9 1 0,-2 2 2 16,3 2-1-16,0 8 0 0,5-2-2 0,1-1 1 15,3 1 3-15,1 2 2 0,0-2 1 0,-1-1-2 16,1-2 3-16,1 0-1 0,-1-2 2 0,1 7 2 16,-1 1-6-16,-2 3 1 0,-2 4-3 15,0 1 0-15,-2 8 2 0,1-1 2 0,0-1-1 16,-1 1-5-16,2-3 10 0,1-1-10 0,7 1 3 16,1 0-2-16,5 2-5 0,1-4 5 15,3 1 0-15,1-1 4 0,1-5-1 0,1-1 1 16,-2-3 0-16,0-1-4 0,0 0 5 0,-4-2-5 15,-1-3 3-15,0 4 3 0,0-7-7 0,-4-1 3 16,0-3-4-16,2-1 1 0,-7-2 3 16,-1-2-1-16,-2-2-1 0,-6-5-4 0,-2-3 1 0,-4 1 2 15,-4-2 1-15,-5-1 5 0,-4 1-6 16,-3-2 4-16,-5-4-4 0,-6-3 6 0,-1-2 10 16,-6-2-7-16,3-4 0 0,1-4-8 0,4-6-8 15,-1-4 8-15,2-4 4 0,2-2 0 0,-1-1-5 16,4-4-17-16,-4-2-33 0,1-3-55 15,1-5-176-15,1-5-897 0,-1-5-600 0</inkml:trace>
  <inkml:trace contextRef="#ctx0" brushRef="#br0" timeOffset="278692.374">6589 11633 134 0,'-6'-12'573'0,"2"-3"-77"0,-4-4-87 16,6 2-75-16,1 6-44 0,0-2-54 0,-1 4-42 15,1 2-35-15,-1 0-39 0,2 6-36 0,-1 1-36 16,1 1-28-16,0 1-14 16,1 3-4-16,-1 3 7 0,0 6 11 0,2 5 10 0,-2 7 7 15,1 5 2-15,1 5-1 0,0 6-6 0,-2 6-2 16,2 7-3-16,1 4-5 0,0 6-2 0,-1 3-1 15,-1 5-7-15,0 6 0 16,0 0 1-16,-2-3-6 0,0-1 6 0,1-6-2 0,0-2-5 16,0-7 4-16,0-7-7 0,2-8 1 0,1-10 0 15,0-3-1-15,-1-12-1 0,-1-2 0 0,0-7 3 16,0-4-1-16,-1-3 8 0,2-3 12 16,-4-1 9-16,2-3 4 0,-1-5-6 0,0-3-10 15,-1-6-12-15,-5-1-5 0,2-8-2 0,-5-2-2 16,-4-2 3-16,0-2-9 0,-1-6 7 0,-3-2-1 15,0-4-3-15,-3-6 8 0,1-4-5 16,1-2 0-16,-1-7-1 0,1-2 2 0,6-6-3 16,1-5-1-16,2 2 3 0,2-2-4 0,4 0 4 15,1 6 0-15,5 3-5 0,1 8 2 0,2 5-1 16,5 9 0-16,6 3-2 0,6 2-2 0,1 6-1 16,10 1-3-16,3 6 4 0,3 5 0 15,2 6 3-15,1 2 1 0,1 10-2 0,4 5 6 16,-5 4-2-16,-1 8 1 0,-1 3 0 0,-8 7-4 15,-1 8 1-15,-3 2 0 0,-8 4 1 0,0 1 0 16,-8-1 2-16,-2 0 3 0,-6 3-4 0,-6 0 6 16,-3 2-3-16,-4 0 0 0,-7-1 2 15,-3-3-2-15,-4 1-1 0,-2-3 1 0,-4-1 3 16,-1-3-5-16,-7-1 5 0,1-5 0 16,-4 0-2-16,-1-5 7 0,0 2-5 0,1-1 0 15,1-5 0-15,-1 3-4 0,2-4-1 0,5-2 0 16,2-3 3-16,3-1-6 0,13-4 2 0,0-4-1 15,7-1-6-15,3-1-1 0,4-1-16 16,0-1-29-16,-1-3-43 0,2 0-69 0,0-2-131 0,4-3-424 16,5 1-934-16</inkml:trace>
  <inkml:trace contextRef="#ctx0" brushRef="#br0" timeOffset="279518.3834">6913 11848 72 0,'0'-4'531'0,"0"1"-63"0,0-3-47 0,0 1-60 16,2 1-52-16,-1 1-65 0,-1 0-51 15,1 2-41-15,2-3-41 0,0 1-27 0,-1 1-28 16,3-1-18-16,0 1-8 0,7 0-10 0,0-1 4 16,6 2-3-16,2 1-3 0,3 1-2 15,6 4-4-15,0 4-3 0,1 2-6 0,0 1 2 0,0 5-3 16,0 5-1-16,-3 2 2 0,-1 4-4 15,1 5 2-15,-5 0 2 0,-3 7 3 0,-6 0 4 16,-3 5 2-16,-1 0 3 0,-7-2-2 16,-3-6 1-16,-4-6-2 0,-2-7-2 0,-2-4-2 15,-2-3 0-15,-2-3 1 0,-2-4 0 0,0-3 4 16,-1-3 2-16,3 0 0 0,-4-4 4 0,4-3-3 16,-2-2 0-16,1-3-2 0,2-3-3 15,2-4-1-15,0 0-7 0,2-4-1 0,5-3-2 16,2-2 0-16,4-7 0 0,5-3-1 0,3 0 0 15,2-5-4-15,8 3 0 0,6-2-1 0,2 1-2 0,3 2 3 16,1 2-1-16,6 2-1 16,0 5-1-16,4 2 1 0,-3 5 1 0,0 5 2 15,-1 2 2-15,-5 3-2 0,4 4 3 0,-5 2-4 16,-1 3 2-16,0 4 1 0,-3 2-7 0,-1 2 4 16,-5 3-1-16,-3 2 2 0,-4 1 5 15,-7 6-1-15,-4 2 3 0,-3 3-4 0,-3 5 2 0,-3 0 0 16,-5 4 0-16,-8 0 2 0,-3 4-1 15,-3-2 3-15,-1 3 2 0,-4 0 0 0,1-3 1 16,5-3-1-16,2-2-1 0,7-6-4 16,5-5-2-16,6-4 4 0,4-2 3 0,5-3 8 0,5-4 5 15,5-4 3-15,7-3 0 0,7-5-4 16,9-6-2-16,2-1-4 0,1-4-1 0,4 0-4 16,-5 2-2-16,-1-3-1 0,-4-1-1 0,-5-3 2 15,-3 1 0-15,-6 1-2 0,-2-2 0 16,-4 1 2-16,-5-2 2 0,-3 2 1 0,-6 2 1 15,-1 1-4-15,-5 0-2 0,-1 0 0 0,-5 2-1 16,-2-1 1-16,-5-1-2 0,-2 3-2 0,-3-2 0 16,-3-1 0-16,-6 2 0 0,-1 2 1 15,-7 1 2-15,-1 1-5 0,1 3-3 0,-5 3 0 16,6 2-2-16,-1 3 4 0,-1 3-1 0,9 1-7 16,4 3-14-16,3 3-30 0,9-1-47 15,5 4-75-15,6 1-147 0,6 3-548 0,7-2-804 0</inkml:trace>
  <inkml:trace contextRef="#ctx0" brushRef="#br0" timeOffset="280910.4321">8445 11999 1789 0,'4'-8'215'0,"-2"-3"-1"0,6-3-6 16,-5 3-12-16,3 3 5 0,-5 1-33 16,-1 2-44-16,-3 0-47 0,-2 1-36 15,1 4-17-15,-7 3-6 0,-5 4 0 0,-5 5 0 16,-2 2 4-16,-7 4-1 0,-2 4 3 0,-3 1-2 15,3 1-4-15,0 1-3 0,1 4-5 0,2-2-3 16,6 5-1-16,4-3-1 0,2 2-3 0,8-5-1 16,6-3 0-16,3-5-1 0,3-3 3 15,6-1 5-15,7-3 0 0,4-4 0 0,5-5 1 0,10-3-1 16,0-4 0-16,6-4 0 0,-1-4-1 16,0 0-5-16,0-6 2 0,-2-3-2 0,-2-5 1 15,2-5 6-15,-5-4-7 0,3-3 0 0,-4-1-2 16,-2-2-3-16,-3-4 4 0,0-2 2 15,1-2 0-15,-6-2-1 0,-1 2 1 0,-5 2-1 16,-6 2 1-16,-5 1 3 0,-1 5-2 0,-7 4 1 16,0 1-2-16,-2 6 0 0,-2 5-1 0,-1 3 4 15,0 5-2-15,1 6-2 0,0 5-1 16,0 3-6-16,3 2 1 0,-4 4-1 0,-3 5-2 0,-7 10 4 16,-1 6 1-16,-4 6 1 0,3 6 4 15,-2 6-1-15,1 3 0 0,3 4-1 0,4 3-2 16,0 4 0-16,7 3 1 0,0-3 5 0,7 2-5 15,3-4 1-15,7-3-1 0,5-4-7 16,1-3 8-16,7-8 0 0,1-7-2 0,2-7-1 16,3-8-1-16,3-6-1 0,3-7 3 0,-2-4 3 15,3-5-4-15,-2-3 2 0,-3-3-4 0,0-4-1 16,-1-1 4-16,-2-6 1 0,-2 0 2 0,-2 0 0 16,-5-3-1-16,-7 2-1 0,0 1 2 15,-4 0 5-15,-5-1-6 0,2 0 1 0,-5 2-2 16,-5 3-6-16,2 2 8 0,-5 2 0 0,-1 2 0 15,-1 5 2-15,1-1-3 0,-2 3 0 16,1 4 0-16,-1 0 5 0,-1 3-4 0,1 2 0 16,-1 2-2-16,2 4-6 0,1 4 6 0,-2 4 2 15,3 4 2-15,-1 1-2 0,1 4-1 16,3 1-2-16,0 3 1 0,4-1 6 0,2-1-5 16,5 0 1-16,2 3-3 0,0-2-5 0,6 1 7 15,3-5 0-15,7-2 1 0,1-6 1 0,7-2-3 16,2-5 0-16,-1-3-2 0,-2-3 2 15,5-3-5-15,-3-3-1 0,-1-3-1 0,0-1-5 0,-2-2 7 16,0-1 2-16,-3-3 2 0,-4-2 3 16,-3-1-2-16,-3-1-2 0,-3-3 3 0,0 1 4 15,-6-2-3-15,-1 0 2 0,-5 2-2 0,-1 2-6 16,-2 0 7-16,-2 2-1 0,-3 4 1 16,1 0 2-16,-3 4-5 0,-3 3-1 15,0 0 0-15,0 2 5 0,-2 2-1 0,0 1 1 0,0 2 0 16,1 2-7-16,-5 2 6 0,6 3-2 0,0-2 1 15,0 5 2-15,4 0-4 0,1 2-2 16,4 2 2-16,4 0 0 0,4 3 0 0,3 1 1 16,8-1-2-16,-1 0-4 0,10-4 5 0,3-1-1 15,2-4 0-15,4 0 3 0,6-4-6 0,-1-3-3 16,-1 1-1-16,0-4 2 0,-5-2 0 0,0-4 2 16,0 0 1-16,-5-4-2 0,-3 0 5 15,-2 1 1-15,-5-2 2 0,-3 0 0 0,-5-1 0 16,-4 0-2-16,-1 0 1 0,-2-2 2 15,-2 2-1-15,-1-2 1 0,-1 2-1 0,0-3-4 16,-1 2 4-16,-2-1-1 0,0 0 0 0,-1-1 3 16,-1 3-3-16,0-1-1 0,-1 5 1 0,-1 2-1 15,-3 0 1-15,-1 5 1 0,-5 2-2 0,2 6-1 16,-6 0 2-16,-1 7 0 0,-1-1 0 16,3 6 2-16,1 0-3 0,4 5-2 0,7-1 0 15,3 0 2-15,5-1-2 0,5-4 3 0,3 2-4 16,6-4-2-16,10-1 5 0,5-3-1 0,4-4 1 15,6-7 2-15,1-3-4 0,0-4-2 0,-1-4-1 16,0 0 2-16,-2-3 0 0,1-3 2 16,-3-2 0-16,2-4-2 0,-1-2 2 0,-3-4 0 15,-2-1 4-15,-2-4 0 0,-2 0-2 0,-6-1-1 16,-2-2 1-16,-5-1 3 0,-2-3-1 0,-3 0 2 16,-5 1-1-16,0 1-4 0,-2 0 5 0,-3 4 1 15,-2 1 3-15,-2 5 8 0,-2 4-5 16,-3 3 3-16,0 6 0 0,0 3 3 0,3 4 2 15,0 2 0-15,-2 2-5 0,4 3-12 16,0 3 1-16,0 2-5 0,-1 6 2 0,0 5 3 16,-2 5-5-16,2 6 1 0,1 5-3 0,3 6 0 15,1 0 2-15,1 1 0 0,1 2 0 0,1 2-2 16,-1 1 3-16,-2 2 0 0,2 0 1 0,-4 3-1 16,2 2-4-16,-2-2-12 0,2-4-16 0,0-6-23 15,2-3-25-15,2-6-34 0,-1-3-56 16,-3-5-90-16,0-5-253 0,0-2-574 0,0-8-413 15</inkml:trace>
  <inkml:trace contextRef="#ctx0" brushRef="#br0" timeOffset="281177.3579">10083 12070 1559 0,'0'-6'545'0,"2"-3"-257"0,7-4-136 16,4 5-29-16,9-1-1 0,4 1 8 0,5 3-17 15,2 1-20-15,7-1-21 0,4 3-19 0,0 0-8 16,-1 1-10-16,2 2 0 0,-2-1-4 16,-5 0-4-16,-2 0-5 0,-8 2-5 0,-8-2-3 15,-6 1-2-15,-2-1-1 0,-6 0-1 0,-4 0-2 16,-2 0 4-16,0 0 3 0,0 0 3 16,-1 0-1-16,-2 0-6 0,-4 0-7 0,-2 0-5 15,-1 0 0-15,-1 1-3 0,-1-1-6 16,0 1-20-16,2-1-43 0,0 3-78 0,-1-1-201 15,0 1-804-15,-1-1-545 0</inkml:trace>
  <inkml:trace contextRef="#ctx0" brushRef="#br0" timeOffset="281968.5823">10908 12412 1798 0,'-1'-18'168'0,"1"-6"11"0,1-8-8 0,2 1-26 16,2 1-8-16,4-6-21 0,-2-1-13 16,2-3-14-16,2-6-18 0,-1 2-8 0,5 0-17 15,-2-1-4-15,-1-3 0 0,3 2-8 16,-6-1-4-16,-3 2-3 0,-1 1-5 16,-4 6-1-16,-3 3-1 0,-2 5-1 0,-2 6-6 15,-2 6 2-15,-1 2-3 0,0 7-1 0,1 3-1 16,0 2-10-16,0 4-4 0,0 4-2 0,-1 3-1 15,0 6 4-15,0 5 0 0,4 6 2 0,0 3-2 0,6 4 2 16,5 2 1-16,5 1 3 0,8 3 3 16,3 1-5-16,5 3 0 0,0-2-3 0,2 2 1 15,-1 0 2-15,-1-1 1 0,-3 0 0 0,-5-1-4 16,-4-1 2-16,-2-2 0 0,-7-3 1 16,-4-3 4-16,-4-4-5 0,-1-2 2 0,-5-3 0 15,-2-1 3-15,-4-4 6 0,-4-2 4 0,1-1 2 16,-4-3 0-16,0-1 1 0,-3-4-3 15,-1 0 1-15,0-3 0 0,-1-1-5 0,5-1-2 16,2-1-2-16,4 0-2 0,3-3 2 0,0 1-2 16,5-1-7-16,1-4-24 0,2 0-36 0,3-4-66 15,2-1-113-15,6-4-331 0,4-5-915 0</inkml:trace>
  <inkml:trace contextRef="#ctx0" brushRef="#br0" timeOffset="283073.317">11738 11715 1617 0,'10'-5'216'0,"5"-4"22"0,3-1-27 0,-7 4-25 15,-3 4-21-15,-4 1-63 0,-4 2-42 0,0 1-17 16,-1 5 1-16,-4 5 17 0,-3 5 12 16,-4 4 3-16,-6 5-15 0,-4 2-11 0,-3 2-7 15,-1 1-8-15,-3 5 0 0,-1 0-8 0,-1 3-7 16,5 1-9-16,0-2-2 0,8 1-6 0,5-3 0 15,5 0 1-15,7-4-3 0,3 0 0 16,5-6-3-16,5-4 2 0,5-4 2 16,9-2 3-16,4-2 3 0,7-7-1 0,5-3 0 0,4-4-1 15,5-5 0-15,0-2 0 0,-1-5-1 0,-1 0-2 16,-2-3-1-16,-4-1 1 0,-5-1 1 16,-2 0 2-16,-11-2 3 0,-4-1-1 0,-5 2 4 15,-6 2 0-15,-2 2 3 0,-7 3 0 0,-1 1-4 16,-1 3-3-16,-4 2-6 0,0 0-3 0,-4 0-1 15,-5 4-2-15,-2 2 2 0,-5 0-1 16,-1 5 3-16,-7 1-2 0,3 0 3 0,1 3 1 16,2-3-3-16,5 1 1 0,4 3-3 0,0-1-4 15,6-1 2-15,3 2 0 0,2-2-1 0,4 0 0 16,2-1 1-16,6 0 1 0,2-1 1 0,7 0 4 16,5-6-2-16,8 2 0 0,4-3-1 15,0-3-1-15,2 2-2 0,-1-2-4 0,0-2-2 16,-1-3-5-16,1 0 1 0,0-3 2 0,2-2 2 15,-1-2 3-15,-2-1 1 0,0-3 2 16,0 1 1-16,-4-4 1 0,-1 2 3 0,-6-3 2 16,0 1 2-16,-8-4 0 0,-1-2 1 0,-3 1 0 15,-6-2 0-15,-2-1 2 0,-3 0-2 0,-2 1 2 16,-5 0-1-16,0 4 1 0,-5 2 6 16,0 2 5-16,1 4 7 0,0 3 4 0,0 4-2 15,4 4-2-15,1 3-6 0,1 3-5 0,2 1-8 0,-1 3-4 16,-3 8-2-16,1 6-3 0,-1 9 6 15,-3 5-2-15,0 4 2 0,3 4 3 0,0 6-2 16,-1 5 1-16,1 7 0 0,-5 2 1 0,1 8-1 16,-2 1 0-16,-3 2 0 0,-3-2-3 15,3 2 1-15,-7 0-2 0,1 0-3 0,-4-5-6 16,-1-4-9-16,6-8-17 0,5-11-8 0,3-11-8 16,5-12-5-16,5-4-3 0,-1-8-22 15,1-2-26-15,2-4-18 0,0-4-47 0,2-7-63 16,2-5-110-16,5-10-141 0,4-6-87 0,1-3-57 15,0-7 40-15,-2-1 518 0,3-4 71 16,-2-3 0-16,-1-2 0 0,0-2 0 0,-2 2 0 16,-1 1 0-16,2 5 0 0,-1 1 0 0,0 2 33 0,4 4 457 15,1 1-14-15,3 2-51 0,1 4-52 16,0 3-63-16,4 4-67 0,-1 2-59 0,-2 4-49 16,1 7-31-16,-1 4-27 0,-1 3-27 0,-2 3-19 15,-1 5-12-15,0 3-4 0,-1 6-3 16,0 2 0-16,-3 5 0 0,-3 2-1 0,-1 6 3 15,-6 3 2-15,-3 1 3 0,-5 2 2 0,-2-5-1 16,-2 0-2-16,-1-3-2 0,-1-1-2 0,1-3-4 16,2-6-2-16,1-3-3 0,6-6-2 0,1-3 3 15,1-4 7-15,1-2 10 16,6-2 4-16,3-5-1 0,10-4-6 0,5-3-9 0,11-3-3 16,0-2-3-16,2-4 0 0,-1-2 3 0,-2-3-1 15,0-4 3-15,1-4 0 0,0-2-1 16,-1-1-3-16,-2 3 3 0,-1 0-2 0,-4 5 3 15,-4 3 10-15,-8 2 1 0,1 4 8 0,-6 2 6 16,-4 2 1-16,-3 6 4 0,-2 4 0 16,-4 4-11-16,-2 2-6 0,-1 2-11 0,-6 2-8 15,-4 7-2-15,-8 7 0 0,-9 6-1 0,-5 5 2 16,-3 2 0-16,3 2-1 0,0 2 5 0,7 3-3 16,5-2 0-16,2 2 0 0,8 0-1 15,5 1-1-15,10-2 0 0,8 1 5 0,3-4-5 16,10-2 4-16,5-3 1 0,9-2-3 0,2-1 4 15,5-2-4-15,-1-4-5 0,0-3-6 0,-4-2-13 16,-2-3-25-16,-2 0-35 0,1-4-57 16,-1-1-119-16,-2-4-497 0,-1-2-978 0</inkml:trace>
  <inkml:trace contextRef="#ctx0" brushRef="#br0" timeOffset="283233.293">13855 12087 1742 0,'0'-5'983'0,"-1"-5"-837"16,-1 2-52-16,4 4-26 0,0 1-27 0,-2 2-10 16,0 1-16-16,0-1-24 0,0 2-12 15,1 3-3-15,-1 0-6 0,1 4-48 0,2 2-146 16,0-1-458-16,-1 4-939 0</inkml:trace>
  <inkml:trace contextRef="#ctx0" brushRef="#br0" timeOffset="284157.0084">5961 12761 103 0,'-10'-2'519'16,"0"-1"-327"-16,0 1-88 0,6 1-24 0,1 1-31 15,3 1-15-15,0 0-14 0,3 0-3 16,-3 2 19-16,2 0 30 0,-1 3 34 0,-1-1 23 16,3 0 16-16,3 0 3 0,1 1-14 0,4-1-11 15,2 2-17-15,-1-3-17 0,5 0-12 0,-2 1-16 16,4 0-10-16,3 1-10 0,2-1-7 15,0 0-6-15,4 2-4 0,0-2-2 0,5-1-1 16,0 1 0-16,4 0-2 0,2 1-3 0,2-2 0 16,3 0-2-16,0 1-1 0,5-1 0 15,1 2-2-15,2-2 3 0,5 0-1 0,1 0 0 16,5-1-1-16,2 1-1 0,4 1 0 0,1-2 1 16,2-2 5-16,3 3 0 0,5-3 4 0,3 0 0 15,7 2-1-15,3-2 1 0,4 0-2 16,-1 3 1-16,5 2-3 0,-1-2-4 15,2 3-1-15,2 2-1 0,4-2 2 0,2 2-1 0,0 0-1 16,-3 0-1-16,2 0-3 0,-4 0 2 0,4 1 1 16,0-2 2-16,-2 1 2 0,4-2-2 0,-1-1 0 15,0 0 1-15,2-2 1 0,0-1 2 0,3-1 2 16,3-1-1-16,-1 1-2 0,2-2 2 16,0 0-2-16,0 0 1 0,0-2 0 0,3 2-3 15,0-1-2-15,0 1-1 0,-2-1 2 0,0 0-1 16,-2-1 1-16,-1 2 0 0,2-1-2 15,-4-1 3-15,-4 0-2 0,-5 0 4 0,-5-2 3 16,-3 3 1-16,-3-2 5 0,-8 1 1 0,-4-2 3 16,-9 1-1-16,-7 0-1 0,-9 1-3 0,-10 1-6 15,-8-2 2-15,-9 2-3 0,-8 0 1 0,-6-1 3 16,-10 1-2-16,-4 1-1 0,-3 0-5 0,-3-1-8 16,-2 2-8-16,-5 0-7 0,-3 2-11 15,-11 2-33-15,-3-1-57 0,-7-1-124 0,-3 0-311 16,-6-1-573-16,-3-1 124 0</inkml:trace>
  <inkml:trace contextRef="#ctx0" brushRef="#br0" timeOffset="285683.9392">5752 12687 1 0,'-13'-12'0'15,"-3"-4"389"-15,-5-4-39 0,5-3-72 0,1 1-28 16,2-4-12-16,0-4-17 0,-1-2-22 0,-1-6-29 15,4-2-18-15,0-3-24 0,-1-1-17 0,2-4-19 16,2-6-17-16,0-3-10 0,5-6-5 16,-2 1-5-16,1-2-3 0,2 0-7 15,-2 2-6-15,1-1-8 0,2-2-6 0,1 4-1 16,1 0 0-16,2 6 1 0,-3 4 0 0,-2 4-5 16,1-2 0-16,0-1-5 0,1 1-2 15,0 2-1-15,-1 1-5 0,1 3 1 0,0 2-2 0,0 2 0 16,1 4-4-16,-1 4 4 0,2 1-1 0,1 5-4 15,1 0 7-15,-1 7-6 0,3 1 0 16,-3 2 3-16,4 4-6 0,-4-2-1 0,4 4-1 16,-2 2 1-16,2-3-3 0,2 3 3 0,-3 1-1 0,1-2-2 15,1 4 3-15,3-1-3 0,0 3-1 16,0-1 2-16,4 1-2 0,0 1 2 16,3 0-1-16,-1 1 3 0,5-3-2 0,1 3 3 0,2 0 3 15,2-1-5-15,2 1 7 0,2 0-3 16,1 0-1-16,5-1 1 0,0 2-3 0,1-2 1 15,0 1-1-15,-1 1 1 0,0 0 2 0,1-1-1 16,3 3 2-16,1-2-3 0,2 0 4 16,2 0-1-16,3 0 0 0,3 1 2 0,0 0-4 15,6-1 0-15,4-1-1 0,2 1 1 0,6-1-1 16,2 1 4-16,6-2-1 0,-2 1-3 0,7-2 7 16,2 0-3-16,-2 0-1 0,6 1 2 15,2-1-7-15,1-2 1 0,2 2-1 0,-1-1 1 16,2-1 3-16,2 0-1 0,3 1 0 0,0-1-2 15,3-1 1-15,0 3 1 0,1 0 0 16,1-1 2-16,-6 3-5 0,6 0 2 0,-4 0-1 0,4 0 1 16,-3 0 1-16,6 1 1 0,-4 1 2 15,-3-1-4-15,3 1 1 0,-4-1-2 0,2 3 0 16,0-3 3-16,-2 0-2 0,1-1 1 16,-4 0-2-16,0 0 2 0,0 0-1 0,-1 0 2 15,0 0 2-15,2 0-4 0,-2 0 5 0,1-1-4 16,-2 2-2-16,1-1 4 0,-1 1-5 0,2-1 2 15,-1 2-1-15,4-1 1 0,-2-1 2 0,-1 2-1 16,1-1 1-16,-4 2-2 0,0-1 1 0,-2-1-1 16,4 1 0-16,-3 2 3 0,-1 0-4 15,1-1 2-15,-4 0-3 0,-3 0 1 0,3-2 3 16,-4 3-1-16,2-2 3 0,-4 1-4 0,-2 1 3 16,0-1-4-16,-5-2 2 0,-3 2 2 15,-6 0-4-15,2-2 1 0,-8 1 0 0,1-1-1 0,-3-1 3 16,-3 2-1-16,-1 0 3 0,-4-2-3 15,0 1 0-15,-1-1-1 0,-5 2-1 0,1 0 4 16,-4 0-2-16,-6-2 1 0,0 1-3 16,-1 0 0-16,-5-1 3 0,-3 1-1 0,-4 0 1 15,2 0-1-15,-5 1-1 0,0 1 0 0,-5-2-1 16,0 0 1-16,-1 2-1 0,-5-1-2 0,-1 1-1 16,-4 0-3-16,2-1 3 0,-2 0-2 15,-4 0 2-15,2-1-2 0,0 3 2 0,2-1 0 16,-3 0-1-16,0 1 5 0,0 2-2 0,-1-2 0 15,1-1 1-15,-1 2-2 0,0-2 3 0,2 3 1 16,0 0 1-16,-1-1-2 0,0 3 1 0,0 2-1 16,1-2 0-16,3 2 3 0,-1 0-1 15,-2 2 0-15,4 2-2 0,-4 1 0 0,3-2 3 16,0 5 0-16,-3 1 2 0,1 2-2 0,0 1-3 16,0 5 4-16,-1-1-1 0,0 2 2 0,1 1 4 15,-1 0-6-15,-1 0 1 16,3 1 0-16,0 0-1 0,-2 1 3 0,4 1 0 0,-3 0-2 15,0 0-1-15,2-1 3 0,-4 1 1 0,0 3 3 16,-2 0 3-16,0 3-4 0,-4 1 0 16,0 2-1-16,-3 5 2 0,1 1-3 0,-1 3 2 15,-5 4-5-15,1 4-5 0,2 2 3 0,-3 2 0 16,0-1 3-16,2 1 2 0,2-5-5 0,2-2 2 16,-1 1-2-16,0-1 1 0,4 0 1 15,0-5 0-15,0-1 0 0,2-3-2 0,-1-1 2 16,0-1 1-16,3-5 0 0,-1 0 3 0,1-3-2 15,1 0-1-15,-1-2-2 0,2-1 1 0,-2-5 0 16,0 0 1-16,0-2-1 0,-2-4-1 0,0 3 2 16,1-4-2-16,-4 1 2 0,1-1 0 15,0 0-1-15,-4-1 0 0,-1-1 1 0,-1-1 0 16,2-2 1-16,0-3 5 0,-5-1 1 0,3-3 4 16,1-2 3-16,-3-1 1 0,0-3 2 0,-6-1-2 15,-4-2-5-15,-4-2-3 0,-7-1-5 16,-5-5-1-16,-2 1-1 0,-3-1 0 0,-1-5-1 15,-1 1-5-15,-1-1-1 0,5 2-16 0,1-1-35 16,5 1-84-16,5-2-315 0,3 3-1038 16</inkml:trace>
  <inkml:trace contextRef="#ctx0" brushRef="#br0" timeOffset="289102.3663">21711 12141 2457 0,'-1'-11'119'0,"1"-2"9"0,1-2 3 16,0 4-11-16,0 7 2 0,0 2-25 0,-1 0-38 15,0 4-27-15,-1-1-21 0,2 3-8 0,0 3 3 16,1 7 2-16,2 5 10 0,-3 7 6 0,-1 5 6 15,1 4 5-15,-1 2-1 0,-1 1-4 16,0 3-5-16,-3 8 1 0,-1 5-3 0,0 6-1 16,-1 4-3-16,-3 3-5 0,1 1-2 0,4-2-4 15,-4 2 0-15,3-4-1 0,-1-3 1 0,4-6-2 16,-3-8-2-16,4-8 1 0,-1-2-3 16,2-8 3-16,-2-2 1 0,-3-4-2 15,3-6-1-15,1-2-2 0,0-4 2 0,-1-4-1 0,0-2 4 16,-1-4 5-16,3-2 0 0,-2-2 5 15,0-4-6-15,-4-3-4 0,2-6-4 0,-4-4-5 16,-1-3-1-16,-1-5-2 0,-2-2 2 0,-1-2-3 16,-2-6 2-16,0-7-1 0,0-7-1 0,1-7 4 15,-3-4 1-15,3-4 2 0,-3-2 2 0,2 2-1 16,0-2-1-16,2 2-1 0,3 2 0 16,5 3-2-16,5 6 2 0,5 4-3 0,5 2-4 15,8 5 2-15,2 1-3 0,3 5 5 16,5 7 1-16,5 3-3 0,7 6 1 0,1 3 0 15,1 7 0-15,3 6 3 0,-2 7 2 0,-1 6-3 16,-2 6-2-16,-3 4 1 0,-2 6-1 0,-4 8 2 16,-6 3-1-16,-2 7 2 0,-9-1 2 0,-1 4-2 15,-4 1 3-15,-3 0-1 0,-7-1 1 0,-6 0 1 16,-3 1-2-16,-6-1 3 0,-3-2-2 16,0-6 5-16,-2-2 1 0,-6-8-1 0,-1-2 0 15,3-4 0-15,-5 0 1 0,1-3 0 0,1-7 4 16,3 0 0-16,-1-4-4 0,6-2 4 0,3-2-5 15,1-1 3-15,4-2 2 0,1-1-6 16,0-1 1-16,4-3-5 0,-1 1-7 0,5-1-10 16,-1 0-14-16,-1-1-19 0,5 2-32 0,0 1-35 15,1-2-51-15,4 3-80 0,0 0-141 16,2-2-338-16,2 1-679 0</inkml:trace>
  <inkml:trace contextRef="#ctx0" brushRef="#br0" timeOffset="289966.9254">22257 12419 61 0,'23'-7'602'16,"6"-5"-102"-16,9-4-76 0,-2 5-70 15,-6 4-57-15,-1 1-80 0,-5 3-76 0,3 1-46 16,-5 4-32-16,-1 2-16 0,-2 5-14 0,1 4-2 16,-3 4 5-16,-3 1 3 0,1 5 3 15,-2 3-1-15,-2 3-4 0,1 2-5 0,-4 2-1 16,-4 0-3-16,1 3-4 0,-4 0-1 0,-2 3-7 15,-4-1-2-15,0 0 0 0,-5-3-3 0,-5 0 1 16,2-3-3-16,-5 2 0 0,-2-5 2 16,5-8 2-16,-3-3 2 0,4-8 3 0,-2-6 5 15,5 0 2-15,0-5 4 0,2-2 2 0,0-2-6 16,4-3-4-16,0-4-7 0,2-2-4 16,1-2-7-16,2-3-1 0,3-2-1 0,0 0-5 15,5-3 6-15,2 2-7 0,3 1 1 0,5-1 1 16,1-3-4-16,3 1 4 0,4 1-2 0,-2 2 0 15,4 0 1-15,-3 1 2 0,3 2 2 16,-5 0-3-16,4 2 6 0,-6 1-6 0,0 3 0 0,0-2 4 16,-1 0-5-16,0 0 4 0,1 1-1 15,-1 0 0-15,0 1 1 0,-4 2 3 0,-3 0 1 16,-3 3 0-16,-6 2 3 0,2 2 0 0,-4 0 3 16,-2 2 3-16,0 1-6 0,-1 0-1 15,1 1-6-15,-1 1-6 0,-1 1 3 0,-3 1-1 16,2 1 2-16,-5 5 2 0,0 1 1 0,1 3 0 15,0 0-1-15,0 0 1 0,4 2-1 0,1-2 3 16,3 2 0-16,1-3-1 0,4 1 1 16,3 1 3-16,4-3 2 0,5-1 0 0,3-3 6 15,5-2-5-15,6-3-2 0,4-1 1 0,3-4-7 16,1-3 4-16,-4-2-1 0,-1-2-2 0,-4 0 2 16,-6-1 1-16,2-3-1 0,-6 0 1 15,1-3 4-15,-2 0-3 0,-2 1 2 0,-4-4 1 16,1 1-3-16,-5-2-1 0,-4-1 0 0,0 0-1 15,-4 1 0-15,-1 0 1 0,-3 2 0 0,0-2-2 16,-3 3 1-16,1 3-2 0,-4 0-1 16,-2 3 1-16,0-3-3 0,-1 4 0 0,1-2 3 15,-2 4-3-15,3 2 3 0,1-3 1 16,5 7-1-16,1-2 1 0,2 1 1 0,0 3-3 16,0-2 1-16,0 4 1 0,1-2-3 0,-1 0-1 0,0 0-1 15,0 0-3-15,0 1 3 0,1-1 1 0,-1 1 1 16,1 0 0-16,0-1 1 0,-1 3-1 15,2-1-1-15,2 1 1 0,-1 3-2 0,-1 0 1 16,5 1 0-16,-3 3 0 0,4 4 4 0,0 1-1 16,1 4 1-16,1 2 1 0,0 4 0 15,0 4 0-15,-4 5 1 0,3 3 2 0,0 3-4 16,1 5 3-16,-3 3 0 0,-3 5 0 0,-3 4 5 16,-2 7-2-16,-3 7 1 0,-5 1-1 15,-6 2-5-15,3 0 3 0,-4-4-1 0,-2 0-1 16,0-2-1-16,-2-1-3 0,6-2-1 0,-3-5-1 15,4-6 5-15,-1-6-4 0,3-7 0 0,1-7-4 16,4-6-9-16,-1-7-9 0,4-5-16 16,-2-6-14-16,5-5-16 0,1-6-14 0,5-4-33 15,2-5-49-15,5-8-94 0,5-6-339 0,3-4-964 16</inkml:trace>
  <inkml:trace contextRef="#ctx0" brushRef="#br0" timeOffset="290728.6836">23758 12658 1507 0,'0'-11'610'0,"0"0"-421"0,4-4-20 16,0 5-9-16,3 0-17 0,1 0-15 16,1 2-35-16,2 3-32 0,0-4-21 0,3 4-18 0,6-2-9 15,1 0-4-15,6 1 2 0,-1 0 2 16,2 0-3-16,3 1 6 0,1 0-1 0,2-1-2 15,0 2 4-15,4-2-2 0,-3 0 4 0,2-2 1 16,-3 2 2-16,-7-3 0 0,-4 1-1 16,-2 0 5-16,-2-1 0 0,-5 1 9 0,-4 1 2 15,-3 0 0-15,0 0 4 0,-5 1-9 0,-1 1-4 16,-3 2-6-16,1 0-7 0,-6 1-6 0,3 3-7 16,-5 0-4-16,-7 5-2 0,-5 1 4 15,-3 6 1-15,-7 2 0 0,-6 4 6 0,-2 2-5 16,2 4 1-16,1 0 0 0,5 2-9 0,7 0 2 15,6 1-2-15,8 0 3 0,3 3 4 0,11-1-2 16,6 2 3-16,4-4 0 0,7-2 2 0,9-3 3 16,8-4 0-16,3-2 1 0,3-5-4 15,-2-5 1-15,-3-5-3 0,1-2 2 0,-5-4-2 16,-1-4 1-16,-2-3-1 0,0 0-2 0,3-4 3 16,-2-1-2-16,0 1 1 0,-1-4 1 0,0 2-2 15,-5-2 2-15,-7-1 3 0,-2 1 3 0,-6-2 0 16,-4 1 1-16,-4 2-3 0,-1 3-2 15,-4 1 1-15,-2 5-4 0,-1 0-1 0,-4 4-3 16,-2 3-6-16,-5 1 0 0,0 4-1 0,-6 4 2 16,0 3 2-16,1 4 1 0,1 3 1 15,1 1-3-15,7 1 3 0,7 1-1 0,2 1 2 16,6 1 0-16,5 2-3 0,8-2 3 0,8-2-1 16,8-2 2-16,7-4-1 0,1-2-3 15,6-6-3-15,-3-4 0 0,5-6 4 0,-1-2 2 16,-4-6 4-16,-3-4 2 0,-6-1-3 0,-1-6 1 15,-1-6 2-15,-2-5 1 0,-3-2 3 0,0-6 1 16,-2-2 1-16,1-4-2 0,-4-3 4 16,-4-1-3-16,-2 2 2 0,-6 0 1 0,-4 5-8 15,-2 2 5-15,-5 2 0 0,-4 8 5 0,-2 4 0 16,-2 7 3-16,0 4-1 0,-3 6-5 0,3 5 3 16,0 5-8-16,0 4-3 0,-2 6 0 0,-3 8-5 15,-1 6 2-15,1 8 0 0,0 7 0 16,4 3-2-16,2 2 0 0,5 5 2 0,1 5-3 15,-1 4 8-15,-2 4-6 0,2 3-1 0,0-1 0 16,0-4-10-16,0-5 0 0,4-7-9 0,1-4-15 16,2-9-11-16,1-2-18 0,1-5-20 0,0-5-28 15,-1-3-43-15,1-5-57 0,-3-5-141 16,3-7-692-16,0-7-590 0</inkml:trace>
  <inkml:trace contextRef="#ctx0" brushRef="#br0" timeOffset="290941.7183">25112 12485 2776 0,'1'-2'106'0,"2"-3"-17"0,3 2 0 0,2-3-1 0,5 3 1 16,2-2-6-16,5-1-24 0,2 4-14 16,6-3-11-16,2 1-12 0,6-1-3 0,-1 1-10 15,0-3 0-15,0 1-3 0,-3-1-2 0,-1-1 1 16,-1 2-3-16,-2 1-4 0,-3 0-9 15,0 3-21-15,-1-2-39 0,-1 2-68 0,0 1-135 16,-1-1-442-16,-1 0-962 0</inkml:trace>
  <inkml:trace contextRef="#ctx0" brushRef="#br0" timeOffset="291519.7836">25831 12978 1287 0,'13'-16'153'0,"5"-10"26"0,8-7 26 0,5 0-11 15,-1 3 2-15,3-3-44 0,2-2-29 0,-1-3-20 16,5-2-15-16,0-2-21 0,3-1-8 16,-1-4-9-16,-1-3-2 0,-1 2 5 0,-3-4-3 15,-6 1 0-15,-4 4-2 16,-7 3 0-16,-5 2-5 15,-4 3 0-15,-8 5-1 0,-4 7 1 0,-5 2-6 0,-5 5-9 0,-2 3-8 16,-5 6-8-16,-1 3-5 0,-5 4-1 0,-1 7-4 0,-4 2 0 16,0 6-1-16,2 1 4 0,2 4-1 0,4 4-3 15,3 4-1-15,5 3-2 0,3-1 2 16,6 4 2-16,11 1 2 0,9 3 1 0,6 2 0 0,8 3-1 16,8-2 1-16,3 4 1 0,2-4 1 15,4 3-2-15,-1-4-4 16,0 1 0-16,-5-3-2 0,-7-2 4 0,-9-1 2 0,-5-6-2 15,-8 0-3-15,-6-3 2 0,-5-3 2 0,-5-3 4 16,-8-1 13-16,-4 0-9 0,-4-2 3 0,-5-2-4 16,-5 0-6-16,-4-3 5 0,-5-1 0 0,0-3 0 15,2 0-4-15,0-2 0 0,3 1-1 16,3-3 1-16,1-2 7 0,2 0-8 0,7-1-2 16,1 0-2-16,8 0-9 0,5-4-12 0,4 1-39 15,5-3-66-15,9-5-111 0,8-3-276 0,14-3-827 16</inkml:trace>
  <inkml:trace contextRef="#ctx0" brushRef="#br0" timeOffset="292389.5501">27423 12316 1344 0,'0'-5'182'0,"-1"-2"6"16,1 0 30-16,-2-1 7 0,1 2-14 0,-2 1-40 15,1 0-43-15,0 2-28 0,-1 0-16 16,0-2-12-16,2 5-20 0,0 0-12 0,0 0-13 0,-2 2-9 16,1 1 5-16,-3 2 4 0,-4 2 7 15,2 1 3-15,-4 4-3 0,-1 0-2 0,-2 4-2 16,0-2 2-16,-1 2-5 0,-4 2 0 0,1 0-4 16,-3 1-5-16,0 1 3 0,0 1-2 15,0 1-4-15,-2 1-5 0,6 1-2 0,1-2-8 16,6 1 0-16,2-1 5 0,5 0-6 0,5 1 4 15,4-3-1-15,6 1-3 0,6-2 8 16,5-1 3-16,7-1 1 0,7-2 1 0,1-3-5 16,2-3-5-16,3-1 2 0,1-2-1 0,0-3-4 15,1-3 2-15,-5 0-6 0,-2-3-5 0,1-1 3 16,-3-3 2-16,-5-2 3 0,0 0 2 16,-2-2-1-16,-5 0-1 0,-3-2 2 0,-4 1 4 0,-4-2-3 15,-1 2 1-15,-7-4 0 0,-3 2-5 16,0 2 5-16,-5-1 2 0,1 3-2 15,-6-1 1-15,0 1-2 0,-4 1-1 0,-1 1 3 16,-1 1 6-16,-4 1-5 0,0 0 2 0,-2 2-4 16,0 1-6-16,4 2 10 0,0 2-3 0,2 3 1 15,-2 1 1-15,6 0-8 0,1 1 0 16,3 5-2-16,2-1 5 0,4 2 0 0,4 2 1 16,1 0-1-16,1 1-3 0,3 1 4 0,2-1 0 15,4-1 4-15,1 0-2 0,0-3-1 0,3 1-4 16,0-4 2-16,2-1 2 0,-1-4-4 0,-1-1 1 15,1-2-4-15,-2-4-4 0,1 1 1 0,1-2-3 16,-3-1 0-16,3 0-1 0,0-1-3 16,-4 0-2-16,0 0 2 0,0 0 6 0,-4 1 1 15,-1 0 5-15,-3-2 0 0,-1 1-2 0,-1 0 5 16,2 1-1-16,-2-1 0 0,1 1 3 0,2 0-4 16,1-1-2-16,2 0 1 15,6 1 1-15,1 0-2 0,1 1 3 0,2-5-2 0,0 1-1 16,1-1 5-16,1-1-1 0,-3-5 1 0,1 0 2 15,-3-4-5-15,1-3 1 0,-7-2-3 16,5-4 5-16,-6-5-2 0,0-1 2 0,0-3 3 0,-2-1-8 16,-4 0 9-16,-1-2 1 0,-4 1 3 0,-1 3 8 15,-1 1-2-15,-4 7 5 0,2 5 5 16,-3 6 4-16,0 4-1 0,1 4-1 0,3 3-7 16,-2 6-9-16,1 1-4 0,1 3-5 0,-2 4 0 15,0 6 2-15,1 8-1 0,-1 7 2 16,0 6-2-16,3 9 4 0,1 2-3 0,0 4 0 15,0 1-1-15,-1 5-4 0,-5 5 10 16,2 6-4-16,-4 4 10 0,-3 4 3 0,-2 3-6 16,-6 3 4-16,-5 0-7 0,-2-3-1 0,-2-7-4 15,5-6-1-15,-1-9-5 0,3-7-6 16,4-5-2-16,0-8-7 0,6-3-7 0,-2-7-12 0,3-6-21 16,0-3-26-16,1-3-28 0,0-5-39 0,1-4-61 15,5-3-106-15,-2-5-348 0,2-4-709 16</inkml:trace>
  <inkml:trace contextRef="#ctx0" brushRef="#br0" timeOffset="292844.6594">28307 12598 1009 0,'21'-13'399'0,"6"-4"-15"0,7-3-34 0,-2 7-54 15,-4 8-81-15,-6 1-75 0,2 5-45 0,-6 4-34 16,0 4-20-16,0 5-10 0,-5 3-4 15,3 4-4-15,-3 7 0 0,-3 5 5 0,-4 3-1 16,-2 3 2-16,-5 1-1 0,-4-1-7 0,1-1-5 16,-5-2-4-16,-2 3-4 0,0-7-4 15,1-5-1-15,2-5-3 0,6-8-3 0,-1-5 3 16,3-4 0-16,2-3 3 0,1-2 7 0,2-4-1 16,9-3 2-16,4-4-2 0,5-5-3 0,6-2-2 15,2-4 1-15,2-3-1 16,1-4-1-16,2-2 1 0,-1-3 0 0,2 0 3 0,1-5 3 15,-4 0-2-15,2-1 4 0,-2 3 3 0,-4 5 7 16,-3 3 11-16,-8 4 9 0,-4 3 7 0,-4 1 3 16,-3 5 1-16,-6 4-7 0,-1 0-4 15,-2 6-5-15,-1-1-15 0,-4 2-7 0,-3 0-8 16,-3 6-7-16,-2 5 0 0,-13 2 1 0,-1 6 1 16,-5 3 1-16,-2 4 0 0,-3 2-1 0,3 6 3 15,3 1-1-15,6 0 2 0,6 1 0 16,9-1-2-16,7 4 3 0,7-2 0 0,8 2 2 0,3-5 1 15,10 2-3-15,3-3 3 16,7 1-4-16,2-5-1 0,3-2 0 0,3-4-8 16,-3-5-9-16,1-3-21 0,-5 0-26 0,4-2-38 15,-2-3-55-15,-3-2-109 0,4-2-667 0,-6-3-827 16</inkml:trace>
  <inkml:trace contextRef="#ctx0" brushRef="#br0" timeOffset="294256.7069">29121 13448 1691 0,'-3'-3'378'0,"0"0"-291"16,-1 1-8-16,3 1 17 0,0 1 2 0,-5-2-16 16,1 2-23-16,-3 0-14 0,-4 0-1 0,1 2 3 15,-2-1-5-15,-2 0-4 0,0-1-5 16,-1 0 1-16,-4 1-9 0,1 0-5 0,-7 0-1 15,1 0-10-15,-6 0 3 0,-1-1-3 0,-5 1-3 16,0 0 1-16,-8 1-1 0,-1-1-1 0,-5 0 0 16,-2 0 2-16,-3 1-4 15,-1 2-1-15,-2-2 1 0,-4 2-8 16,2-1 7-16,-2 2-2 0,1-1-2 0,-7 2 6 16,2 1-5-16,-4 0 2 0,-6-1-3 0,-2 3 3 0,-4-2-2 15,-4-1 2-15,-4 2 2 0,-4-2-1 0,-3 2 0 16,-6 0-1-16,-5-1-1 0,-1 0-1 0,-5 3 1 15,-2-2 1-15,-2 0-1 0,-5 1 2 0,-4 1 1 16,-6-3-4-16,0 4 3 0,-2-1-2 0,-2 1 0 16,-3 1 2-16,-4 2 0 0,2-2 5 0,-1 4 1 15,-1 0 3-15,-3-3-1 0,2 2-2 16,-4-2-1-16,-3 1-1 0,-3-3 3 0,-4 3-5 16,1 1 5-16,0-4 1 0,3 0 0 0,9-3 6 15,-2 2-1-15,6 0 3 0,1-2 1 16,7-2 1-16,7-2 0 0,4-1-1 0,1-3 1 15,4 0-7-15,4-3 1 0,4-3 1 16,5-1-1-16,9-2 2 0,5-3-2 0,2 0-2 16,2-4 0-16,5-1 1 0,5-3 4 0,4-1 0 0,8-4 5 15,1-2-5-15,7-3 1 0,3-3-1 16,3-2-2-16,2-1 2 0,2-4-3 0,3-4 1 16,-2-4-3-16,3 0 0 0,0-6-3 0,2-2-3 15,5-2 3-15,-1-1-9 0,3-2 4 16,2-1 0-16,4-5 0 0,3-2 5 0,4-3-4 15,4-1 1-15,2 4-2 0,7-2 5 0,2 2-2 16,0 3-1-16,6 4 5 0,0 3-10 0,2 4 4 16,1 2-4-16,4 3-1 0,-1 0 1 15,3 2 0-15,2 1 4 0,2 3-4 0,3 3 4 16,-1 3-4-16,3 3-1 0,1 1 3 0,-2 2-5 16,5 3 3-16,0-1 1 0,1 5-4 0,2 1 5 15,-1 1-3-15,-2 1 1 16,5 1 0-16,-1 0-1 0,4 0-1 0,1 2-3 0,3 1 4 0,4 1-2 15,-2 3-2-15,4 0 1 0,2 2-2 16,4 1 3-16,0 2 1 0,6 2 2 0,-2 0-1 16,3 3-1-16,2 2-1 0,6 0-2 0,2 2 3 15,6-1 0-15,3 1 1 0,5 0 0 16,3 0-3-16,7 0 4 0,0 1-1 0,10-1 1 16,5-1 1-16,6 0-2 0,6 0 0 0,7 1-1 15,3 0 2-15,7-1-1 0,0 0 0 0,5 1 1 16,5-3-3-16,2 3 4 0,1-1 0 15,-1 1 0-15,1-1 2 0,1-2-4 0,0 1 0 16,2 1 0-16,0 1 1 0,-2 0-1 16,5 1 2-16,1 1-1 0,-1 1-4 0,0-1 3 15,1 1-1-15,0-1-1 0,4 0 5 0,0-2-3 16,3 3-1-16,1-1-1 0,4 2 0 0,3 3-2 16,-3-2 3-16,0 2 1 0,-1-2-3 0,-3 5 5 15,-5-2-2-15,-5 2-5 0,-8 0 4 0,-4-2-4 16,-2 3-1-16,-7 0 7 0,-1 2-1 0,-9-1-6 15,-5 1 2-15,-6 1 1 0,-5 1-4 16,-6 0 8-16,-5 0-1 0,-1 1 1 0,-8 0 0 16,-9-2-3-16,-9 1 0 0,-2-2-2 0,-11 0 3 15,-8-4-5-15,-5 1 4 0,-9-2 0 16,-5-1-2-16,-6 1 7 0,-3-2-5 0,-3 0-1 16,1 2 2-16,-2-2-5 0,0 3 3 0,2 3-1 15,0 0 2-15,2 2-5 0,-1-2 5 0,3 3 3 16,0 1-4-16,2 1 9 0,2 1-5 0,-1 1-1 15,-3 1 2-15,1-1-5 0,0 1 1 16,-2 3 0-16,1 2 0 0,-3 5 0 0,-2-3 2 16,-3 3 2-16,0 0-4 0,-6-2 7 0,-2 5-4 15,-5-3 0-15,-2 5 3 0,-3 1-8 16,-6 3 4-16,3 0 0 0,-7 4-1 0,3 1 2 16,1 4-3-16,-2 2 1 0,-2 1 1 15,2 5 2-15,4-2-1 0,-2 3 1 0,3 1 2 0,2-2-2 16,-2-2 2-16,-1-1-1 0,1-3 1 15,3-3 1-15,-2-1-1 0,-4-5-1 0,4 0-2 16,-2-7-1-16,-3 0 3 0,-2-7 0 0,-2-3 2 16,-1-2 0-16,-6-4-1 0,-3-5 0 15,0 0 2-15,-7-5 5 0,-4-2-4 0,-1 0-1 0,-7-5-6 16,-6-1-12-16,0-4-15 0,-6-1-53 16,-6-2-161-16,2-3-903 0,-2-5-634 15</inkml:trace>
  <inkml:trace contextRef="#ctx0" brushRef="#br0" timeOffset="396919.4426">5340 12185 1 0,'-4'-6'0'16,"-1"-3"0"-16,0-2 0 0,-1-2 0 0,-2 2 0 0,2 1 0 15,0-1 149-15,-2-1 58 0,1-2-18 16,0 0-9-16,0 1-10 0,1-2-19 0,0 1 3 16,1-1-9-16,-2 1-8 0,0 0-10 0,2-1-11 15,-1 0-5-15,1 0-8 0,-2 0-8 0,-2 3-9 16,0-1-15-16,0 2-7 0,-2 0-8 0,1 1-6 15,-2 2-1-15,2-2-10 0,0 3-6 16,-2 1-7-16,-3-1-8 0,1 3-3 0,1 2-3 16,-3 0-3-16,1 2-5 0,-1 0 0 15,-3 4-5-15,1 2-1 0,-3 2 2 0,0 2-3 0,-2 4 1 16,3 1 0-16,-5 3 1 0,0 3 0 16,3 4-2-16,-2 0 1 0,3 0-1 15,-4 3 2-15,4 2 1 0,-2 0 1 0,2 1 0 0,-1 0 0 16,2 2-2-16,1 1-1 0,2 1 2 15,0-1-3-15,3-3 2 0,2-1 2 16,0 1-1-16,-2-1 5 0,3 2-2 0,0 0 2 0,0 2 1 16,-2 3-1-16,-1 3 3 0,1 0 3 15,-2 2 1-15,0 2-1 0,-1 1 4 0,1 2-6 16,-1 1 0-16,1-1 4 0,-2 3-3 0,4 3-1 16,-2 1 2-16,1 3-5 0,2-2 1 0,-3 1 0 15,1-2-3-15,3 3-1 0,1-3-2 0,-1 3 1 16,1-2-4-16,2 0 4 0,2 0-1 15,-1-1 0-15,2 0 2 0,2-1-2 0,2 0-1 0,0-2-1 16,2-5 1-16,1-4 2 0,1-2 0 16,-1 3 1-16,2 0-1 0,3 1 0 0,-3-3 2 15,4 3 2-15,-2-2 0 0,1 3-1 16,1-3 0-16,1-1-3 0,-1 2 0 0,1-1 4 16,0 0-4-16,1 0 1 0,1 1-3 0,-1 0-2 15,0-2 4-15,3-4 0 0,-1 2 1 0,-1-1 0 16,3-1-1-16,-1 2-1 0,1-2 1 0,0 1 4 15,2-2-4-15,-2-1 1 0,2-2-1 16,0 1-5-16,-1-3 5 0,2-1-1 0,-1-3 0 16,0 2 2-16,1-5-3 0,-3 1 0 0,4-1 2 15,-3 1-1-15,3 2 0 0,3-1 1 16,-4 1-1-16,3-3-2 0,-4-2 4 0,4-2-2 0,-1-1 0 16,-1-2 3-16,1 1-2 0,-2-4 0 15,0 0 1-15,-1 0 0 0,-1-2-2 16,4 0 2-16,-2-2-2 0,0 1-3 0,0 0 4 0,-2-1-2 15,-1-3 3-15,-2-1 2 0,-2-2-4 16,-1 1 1-16,-2-2 0 0,-1 0 0 0,-1 0 1 0,-2-2 2 16,-2-1-2-16,0 0-1 15,-1 0 5-15,0 0-1 0,0 0 5 0,0 1 4 0,0-2-1 16,0 2 0-16,0-1 2 0,0 0-2 0,0 0-3 16,-1 0-2-16,1 0-8 0,0-1-6 15,0 0-11-15,0-2-23 0,-1 0-27 0,0-1-36 16,-2-3-62-16,-1 1-81 0,1-2-124 0,2 0-209 15,-1-1-216-15,0 3 191 0</inkml:trace>
  <inkml:trace contextRef="#ctx0" brushRef="#br0" timeOffset="397369.7496">4322 15386 297 0,'-12'-10'120'0,"-5"-4"24"0,-2-1 20 0,5 2-7 16,5 5 19-16,1 1-3 0,3-1-26 15,0 2-21-15,2 2-27 0,2 0-18 16,1 3-18-16,0 0-28 0,1 1-26 0,1 0-18 0,-1 1-2 15,0 0 13-15,4 1 20 0,-1-1 15 0,3 1 9 16,1 0 4-16,4 3-2 0,2 2 2 16,3 2 1-16,3 0-2 0,3 4 1 0,3-1-3 15,1 2-6-15,3-1-2 0,2 0-2 0,1 0-6 16,-2 1-4-16,4 1-2 0,0 1-5 0,1 2 1 16,4-1-1-16,-3 0-5 0,0-2 1 15,0 1-4-15,-3-1-2 0,4 0 1 0,-2 1-2 16,0-2-1-16,0 0-3 0,-2-1 1 0,-1 0-4 15,0 1 3-15,-1-2 0 0,2 0-3 0,-3-1 0 16,-1 1 0-16,-2-2 0 0,-4-2 3 0,-4 0-1 16,-1-3 0-16,-3 0-3 0,-2-2 0 15,-3 1-4-15,-4-1-3 0,0 0-6 0,-1-1-27 16,-3-2-37-16,1 0-67 0,-1 0-127 0,-2 0-201 16,0-3-351-16,1-3 54 0</inkml:trace>
  <inkml:trace contextRef="#ctx0" brushRef="#br0" timeOffset="397673.8193">5986 14545 745 0,'0'-21'211'0,"0"-5"-5"0,-1-2 48 16,-1 10-11-16,0 10-17 0,1 3-16 0,-1 0-41 15,-1 4-32-15,0 1-40 0,1 1-38 16,-6 4-22-16,1 1-19 0,-2 6-6 0,-5 11 12 0,-6 13 9 16,-3 9 5-16,-5 9-1 0,0 8-9 15,1 2-6-15,-6 8-3 0,2 3-3 0,-2 3-3 16,1 3-2-16,0 3-5 0,-2-3-2 16,2 2-1-16,3-3-2 0,0-6 1 15,0-4-2-15,1-8 1 0,5-6-2 0,-1-6 0 0,6-4 4 16,1-5-7-16,2-8 1 0,3-3-13 0,3-5-29 15,1 0-55-15,0-5-128 0,4 2-337 0,-1 0-980 16</inkml:trace>
  <inkml:trace contextRef="#ctx0" brushRef="#br0" timeOffset="411939.5832">1689 13487 816 0,'-22'-13'174'0,"-6"-1"-48"0,-2-3 11 0,11 6-18 0,6 1-20 0,4 2-12 16,1-1-10-16,5 1-5 0,-3 1-4 0,5-1-7 16,1 3-17-16,0 1-19 0,3-1-16 0,2 2-14 15,-2-3 2-15,5 1 0 0,2-1 4 16,2 1 2-16,4 0 1 0,4 2-1 0,2 2 2 16,1 4 7-16,6 1 0 0,2 2 4 15,1 1-1-15,8 0-2 0,-1 4 7 0,2 0 5 16,2 3 4-16,4 1 0 15,3 3 3-15,2 4 0 0,1 5 3 0,3 5 4 0,-2 4-5 0,-1 4-2 16,5 3-5-16,1 3-4 0,3 7 0 16,1-2-2-16,7 3 1 0,-3 3 1 0,4-3 0 15,4 2 0-15,-1 4 1 0,3 0 2 0,-3 1-3 16,-2-2 1-16,5 1-6 0,0-4 2 0,3 2 1 16,2-4 0-16,2 2 4 0,-2 1 0 0,3-2 3 15,-3 0-7-15,-1-1 0 0,-2-2 0 0,0 0-5 16,3-1 4-16,1 2-2 0,1 0-2 15,1-1 1-15,-3 0-2 0,0-1-2 0,-2-1-4 16,-1 0 4-16,-5-1-4 0,0-1 0 0,-3 0 2 16,-4-3-7-16,-1-2 4 0,-1-1-2 15,-4-3 0-15,-4-3 5 0,-6-2-1 0,-2 1 1 16,-5-4 0-16,-4-2-3 0,-4 0 0 16,1-2-1-16,-5-2 3 0,-2 0-2 0,-7-3 0 0,-3-1-2 15,-2-4-2-15,-5-2 6 0,-1-1-2 0,-5-3 3 16,-2-3-3-16,-2-1-3 0,-2-2 4 15,-1-2-4-15,-1-1-7 0,-4 0-27 0,-3-1-56 16,-6-1-82-16,-3-2-176 0,-3-5-482 0,-6-7-758 16</inkml:trace>
  <inkml:trace contextRef="#ctx0" brushRef="#br0" timeOffset="412486.3508">3340 12865 1148 0,'-30'-15'50'0,"-8"-7"44"0,-8-1 17 0,15 8 9 0,9 7 4 16,3 4 3-16,9-2-5 0,1 3-8 0,7 0-33 15,0 3-45-15,4 2-68 0,-2-2-60 16,1 3-4-16,2-1 16 0,3 4 44 16,2 3 44-16,4 6 11 0,3 4 7 0,3 5 4 0,8 4 5 15,-2 7 1-15,8 6 3 0,6 5 3 16,2 5 3-16,5 4 0 0,3 1-1 0,5 4 0 16,5 4-5-16,2 2-4 0,1 4-3 0,2 0-4 15,-2-1-2-15,3 1 0 0,1 3 9 16,2 3 6-16,3-1 7 0,0 4 2 0,3-1-11 15,2 0-3-15,-1 4-9 0,-1 1-1 0,-2 0-3 16,-3 2-3-16,-3-2 6 0,0 1-3 0,-4-5 5 16,2 0-3-16,-2-2-2 0,-1-1-3 15,0-3-3-15,-2-1 2 0,0-5-3 0,0 0-1 0,-1-4-1 16,1 3-5-16,-5-3 2 16,3-5-2-16,0-2-1 0,-1-5 2 0,0 0-3 0,-3-2-1 15,0-1-2-15,-3-3-2 0,-4-5 4 16,-3 2 7-16,-2-3 0 0,-3 0 0 0,-4-3-4 15,-5-4-5-15,-5-6-1 0,-6-4 7 0,-2 1-5 16,0-4-2-16,-5-1-1 0,-1-5-4 0,-4-2 7 16,-1-3 2-16,-3-2-1 0,2-1-3 0,-3-1-1 15,-3-3-14-15,2 1-25 0,-6-2-46 16,-2 1-93-16,-5-2-177 0,-5-1-459 16,-2-4-764-16</inkml:trace>
  <inkml:trace contextRef="#ctx0" brushRef="#br0" timeOffset="412854.7866">4172 16230 2042 0,'-20'4'4'0,"-8"3"18"0,0 3-4 0,14 2-14 15,9 0-2-15,5 1 1 0,3 4 10 0,5 4 16 0,4 3 14 16,6 1 15-16,5 1 7 0,7-1 11 16,4 1 4-16,6-3 5 0,6-1 4 0,7-4-5 15,6-4-3-15,4-3-6 0,4-5-3 0,5-5-12 16,4-1-13-16,7-2-16 0,5-3-13 16,-2-2-2-16,2-3 0 0,1 1 2 0,-5-4-2 15,-2 0-4-15,-2-1 1 0,-7-1 1 16,-1 0 2-16,-5 0 1 0,-4 1-3 0,-2 1-6 0,-3 3-6 15,-5 1 4-15,-4 1-2 0,-5 2 1 16,-4-1 0-16,-2 4-7 0,-10-1-1 0,-2 1-2 16,-2 3-7-16,-5-2-17 0,-2 1-24 15,0-3-37-15,-5-1-42 0,-6-1-40 0,-2-3-91 16,-3-5-216-16,-6-3-379 0,-1-13-326 0</inkml:trace>
  <inkml:trace contextRef="#ctx0" brushRef="#br0" timeOffset="413143.0256">5637 14584 915 0,'-11'-36'327'0,"-1"-2"-26"0,-2-7 28 0,5 16-45 0,3 15-63 16,5 8-49-16,0 5-63 16,1 2-43-16,0 1-29 0,-1-1-13 0,1 3 1 0,1 5 15 15,0 7 12-15,2 13 14 0,3 13 3 16,-2 10-4-16,3 11-7 0,-1 8-8 0,1 6-9 0,3 7-11 15,0 4-4-15,1 5-5 0,2 4-2 16,1 6 0-16,0-2-10 0,3 2-1 0,0 3-2 16,-3-1-2-16,4 6 1 0,-1 2-10 15,0 5-29-15,4 2-58 0,-3 2-141 0,4 0-586 0,-2-3-878 16</inkml:trace>
  <inkml:trace contextRef="#ctx0" brushRef="#br0" timeOffset="485635.0807">23040 14393 224 0,'-5'-9'434'16,"1"2"-27"-16,-2-2-61 0,5 1-39 0,1 3-38 15,1-2-52-15,0 3-53 0,2-1-35 0,-2 2-20 16,0-1-17-16,1 1-8 0,-2 2-8 16,0-1-5-16,0 1-9 0,1 1-10 0,-1-2-4 15,0 2-10-15,0 0 0 0,0 0-3 0,1 0-8 16,-1 0-1-16,0 0-4 0,0 0-3 15,-1 2-2-15,1-2-1 0,0 0-2 0,-1 0-7 16,1 0 8-16,0 0-11 0,0 0 4 0,1 0 0 16,-1 0-3-16,0 1 5 0,0-1-2 15,-1 0 3-15,1 0 0 0,1 0 4 0,-1 0 3 0,0 0-2 16,0-1 7-16,0 1-4 0,0 0 1 0,0 0 2 16,0 0-8-16,0 0 4 0,0 0 0 15,0-2 0-15,0 4 0 0,0-2-1 0,0-2-5 16,0 2-6-16,0-1 4 0,0 0-7 0,0 1 4 15,0 0 1-15,1 0-5 0,-1 0 3 16,0 1-3-16,0-1 2 0,0 1-1 0,1-1 2 16,-2 0-1-16,1 0-4 0,0 0 4 0,0 0-7 15,0 2 0-15,0-1 1 0,1 2-6 0,2 4 5 16,-2 4 1-16,1 1 1 0,-1 6 0 16,4 3 3-16,-2 6-1 0,0 1-3 0,2 5 8 15,-3 0-7-15,0 3 0 0,-1-2 3 16,-1 1-8-16,1 0 7 0,0 4-1 0,-1-3 0 15,-2 3 3-15,1 1-2 0,-2-1 2 16,-1-2-6-16,2-1 5 0,1-7-6 0,-2-3 2 0,3-4 5 16,-1-2-8-16,1-3 6 0,-1-1-2 0,-2-3-2 15,3-1 2-15,0-4-4 0,0-1-6 0,0-1-11 16,0-1-8-16,0-3-20 0,0-1-18 16,0-1-15-16,0-1-23 0,0-2-42 0,3-5-82 0,-2-3-168 15,0-7-411-15,2-3-732 0</inkml:trace>
  <inkml:trace contextRef="#ctx0" brushRef="#br0" timeOffset="485958.3746">22930 14537 361 0,'-4'-17'482'16,"-1"-5"-45"-16,-2-5-81 0,6 4-48 0,1 6-44 16,5 2-60-16,-2-1-48 0,6 2-37 15,1 2-28-15,2-1-12 0,7 4-4 0,2 2-13 16,0 1-2-16,6 3-10 0,3 1-9 0,4 5-2 15,7 7-12-15,-2 1-7 0,0 7-7 0,-3 6-6 16,2 2 0-16,0 4-2 0,-5 5 1 16,-2 3-5-16,0-1 3 0,-10 1-2 0,-1-1-1 15,-4 0 6-15,-5-1-4 0,-7 0 2 0,0-4 0 16,-4-3 2-16,-5-4-2 0,2-2 1 16,-6-1 5-16,-2-3-6 0,-1-1 9 0,-4-5-2 15,3-1-2-15,-5-1 6 0,-2 0-3 0,0-2 1 16,-3-1-5-16,3 2-3 0,-2-2-1 0,1 0-3 15,1-1 1-15,0 0-4 0,-1-1-6 16,4 0-11-16,-2-3-19 0,8-4-22 0,-1 1-39 16,4-7-63-16,-1 0-122 0,5 0-284 0,-1-6-476 15,3-1-117-15</inkml:trace>
  <inkml:trace contextRef="#ctx0" brushRef="#br0" timeOffset="487131.4171">23578 14797 447 0,'14'-6'355'0,"6"1"-19"0,8-4-23 16,1 2-26-16,-5 0-32 0,4 1-65 0,-4 0-54 16,5-2-30-16,0-1-10 0,1 2-12 15,4-2-13-15,1 0-9 0,-2 2-17 0,-2-2-4 16,-1 2-1-16,-2 0 2 0,-3-1 12 0,1 0 0 15,-4 2 2-15,-2-3-5 0,-4 1-8 0,-1 1-1 16,-2-2 0-16,-4 1 2 0,0 2-2 16,-6 0 1-16,1-1-3 0,-3 4-5 0,-2-2-5 15,-2 2-5-15,1-1-5 0,0-2-6 0,-6 2-5 16,4 1-5-16,-7-1-4 0,-2 2 0 16,-3 2 1-16,-2 1 0 0,-4 3 3 0,-2 3-3 15,0 0 1-15,0 0 0 0,-3 4 2 0,-2 0-1 16,5 4 1-16,-4 0 0 0,6 1-2 0,0 2 3 15,3-2-1-15,3 2-1 0,4 0 0 16,4 2-3-16,4-2 1 0,1 3-2 0,0 0 2 0,6-1 2 16,-1 4 0-16,1-2-1 0,4 0-2 15,-1 2-1-15,2-3 2 0,2 0 3 0,1-1 1 16,4 0-1-16,-2-3 0 0,5-3 0 0,-4-3 1 16,5-4 3-16,-2 1-4 0,-2-1 3 0,3-4-4 15,-3 0-1-15,3-1 4 0,1-4 0 16,1-1 1-16,2 0 1 0,3-4-3 0,-1-1-2 15,4 0 1-15,-5-2 3 0,4 0-4 16,-4 0-1-16,-2-4-2 16,5 4-3-16,-5-3 7 0,0 1 0 0,-2-3 1 0,0 5-2 0,-3-2-4 15,-2-1 1-15,-1 0 1 0,-2-3 5 0,-1 5-3 16,-1-2 2-16,-4 3-4 0,4-2 0 0,-1 0 2 16,-4 2-2-16,3 0 3 0,-4 2-3 0,4-1-1 15,-4-1 1-15,6 1-1 0,-2-3 3 0,-3 1-3 16,4 1 2-16,0-1-2 0,-3 1-1 15,3-1 5-15,-2 1-1 0,-1 2 1 16,2 2-2-16,-4-3-2 0,4 2 0 0,-4 0-1 0,3-1 5 16,-2 1-2-16,2 0 2 0,-3-2-5 15,0 1-2-15,2 0 3 0,-1-3-1 0,-1 0 4 16,2-2-1-16,-3 0-1 0,5-2-2 16,-4-2 1-16,1-4 4 0,0 0 0 0,-2 0-2 0,1-2-2 15,0 1 1-15,-1 1-3 0,0-2 4 16,-1 1 1-16,1 1-4 0,1-2 2 0,-1 3-2 15,-2-2-1-15,0-1 6 0,1 3-3 0,-2 3 1 16,1 1-1-16,-1 5-4 0,0 2 3 16,-2 0 0-16,1 2 2 0,2 3 2 0,0 1-4 15,0 1 0-15,-1 2-2 0,1-4 2 0,0 5-2 16,0-1-3-16,0 3-5 0,0 1-4 0,-1 3 6 16,0 6 3-16,0 4 6 0,0 5-1 15,0 6 2-15,1 5-2 0,1 1 0 0,1 6 4 16,0 3-2-16,1 8 2 0,1 2-3 0,-3 4-4 15,0 2 4-15,-2-2-2 0,1 1 4 0,-2 2 1 16,-4 0-5-16,3 0-2 0,-4-1 0 0,3-4 1 16,-3-4 4-16,-1-2-1 0,4-7-2 15,-3-3-8-15,2-8 1 0,0-1-11 16,-3-6-7-16,2-3-7 0,0-5-30 0,2-6-21 0,-1-5-16 16,3 0 5-16,0-6-2 0,0-7-16 15,0-2-22-15,-1-7-38 0,2-4-6 0,1-3 2 16,0-4-44-16,0 1-86 0,-1-4-91 0,0-2-25 15,0 1 66-15,-1 0 122 0,2-3 133 0,0 2 84 16,1-2 52-16,3 3 58 0,6-1 62 0,3 1 65 16,5 1 54-16,2 1 42 0,5 1-1 15,0 4-20-15,3 1-26 0,1 0-42 0,-3 3-31 16,4 4-27-16,1 0-31 0,2 1-30 0,0 7-16 16,0 2-17-16,0 4-9 0,3 4-9 0,-3 4-19 15,-3 2-7-15,-1 5-14 0,-3 2-4 0,-2 4 2 16,-2 1-2-16,-2 3-4 0,-2 4-3 15,-5-1 1-15,-3 1-3 0,-1 0 3 0,-5 2 3 16,1-2-6-16,-3-2-2 0,-3-1-3 0,0-5 0 16,-4 1 1-16,4-5 1 0,-2-2-1 0,0-3-5 15,0 0-6-15,0-3-14 0,0-2-16 16,1-3-15-16,1-2-39 0,-1-3-59 0,0-3-109 16,-1-3-245-16,-3-1-482 0,0-5-475 15</inkml:trace>
  <inkml:trace contextRef="#ctx0" brushRef="#br0" timeOffset="487292.5013">25123 14302 1558 0,'1'-19'329'0,"1"-5"-4"0,-1-3-47 15,4 6-63-15,-4 5-56 0,0 5-42 0,0 3-41 16,-1 2-21-16,1 4-20 0,-1 2-28 16,0-2-27-16,0 4-10 0,4-1 2 0,1 7 1 15,5 2-1-15,1 5-72 0,1 5-175 16,5 1-499-16,-1 5-834 0</inkml:trace>
  <inkml:trace contextRef="#ctx0" brushRef="#br0" timeOffset="487929.1023">25434 14616 2305 0,'4'-2'230'0,"-1"-5"-15"16,5-2-33-16,1 2-33 0,-2 4-20 0,0 1-34 15,-1-1-39-15,0 3-15 0,3 1-11 16,-2 1-12-16,2 1-2 0,1 2-7 0,-3 5-4 16,3-1 2-16,-3 1 3 0,3 4 0 0,-2-1 0 15,0 2-2-15,-2 1 1 0,2 1 0 16,-2-1-1-16,-2 1 1 0,0 0-7 0,1-3 1 16,-1 1-1-16,2-3 2 0,-2 3 1 0,1-5-3 15,-2 1 0-15,4-3-3 0,-4-1-4 16,0-2 2-16,2-2-2 0,-3-1 1 0,1-2 4 15,4-3-2-15,1-1 1 0,3-3 1 16,-1 0 1-16,1-3-2 0,1-1 2 0,1 1-3 0,1-4-5 16,-1 1 5-16,0 0 1 0,2-2 2 0,-1 1 1 15,1-1-4-15,-2-1-1 0,2-1 0 0,0-1 3 16,0 2-1-16,1 1 0 0,-2 1-1 0,0 3-5 16,0 0 2-16,-2 5-1 0,-2 2-1 15,2 2 0-15,-4 1-8 0,-1 2-3 0,1 1-1 16,-1 3 1-16,2 4 7 0,1 4 4 0,0 3 1 15,0-1-2-15,0 3 6 0,1-1 1 16,-1 2 2-16,1-2 4 0,4-1-5 0,-1-1 0 16,3-3-2-16,2-4 4 0,1 1-2 0,3-5 2 15,2-2-1-15,1-4-2 0,2 0 3 16,-2-3-1-16,0-3 4 0,-2 2 3 0,-3-4-3 16,-1-2 2-16,1-1 2 0,-2-1 2 0,1-3 2 15,-4 2 3-15,-2-3-1 0,-3-1 0 0,-1 0 2 16,-3 2 0-16,-3-1-1 0,-1 0 5 15,-2 1-4-15,-2 5 0 0,-2-1 0 0,0 6 0 16,-1-1 0-16,-2 2-2 0,-2 3-6 0,0 2-5 16,-4 4-2-16,-4 6-2 0,-4 2 2 15,-3 4 2-15,0 2-3 0,2 0 1 0,2 3-4 16,4 2 0-16,5 0 3 0,4 0-1 0,3 2-1 16,4-3-2-16,5 1 3 0,1-1-1 0,5-3 2 15,4 3 3-15,3-1-7 0,7-1-2 0,1 1-12 16,7-2-18-16,0-2-22 0,-1-1-41 15,-1-4-53-15,-1-3-95 0,1-3-256 0,1-3-698 16,0-3-194-16</inkml:trace>
  <inkml:trace contextRef="#ctx0" brushRef="#br0" timeOffset="489009.9249">27040 15148 1951 0,'3'-4'188'0,"-1"-3"8"0,1-2 2 16,5 0-29-16,-1 1-7 0,-1-1-31 0,2 1-27 15,-1-2-22-15,2 0-25 0,2-1-13 0,1 0-12 16,6 1-4-16,3-4-1 0,1 0-9 0,5-3 1 16,1-1-8-16,1 0 0 0,2 0-2 15,-1-3 3-15,2 0-1 0,-1-4 0 0,2-3 2 16,-1-2-4-16,1-4 3 0,-2 1 1 0,-3-5-4 15,0 1-1-15,-3-1-1 0,-3-2-1 16,-2 4 4-16,1-2 1 0,-6 3 2 0,-3 2 2 16,-1 6 7-16,-7 8 4 0,3 4 8 15,-5 6 1-15,-2 3-8 0,0 3-6 0,-1 3-15 16,-2 3-10-16,-2 3-1 0,-3 8-1 0,-7 7 6 16,-8 11 0-16,-7 9 3 0,1 2-2 0,0 2 1 15,0-1 3-15,4 0-5 0,4 2 1 0,3 1-2 16,6-2-1-16,6-2-3 0,11-5 4 0,4-5 0 15,6-4-3-15,5-4 10 0,2-3-10 0,4-2 3 16,4-5 2-16,4-7-8 0,0-4 10 16,4-5-4-16,1-5 2 0,0-6 2 0,0-5-2 15,-3-4 3-15,3-4-6 0,-3-7 8 0,1-1-3 16,-3-5 1-16,-5-2 3 0,0-4-7 0,0-3 3 16,-7-1-2-16,2-2-2 0,-3 2 4 15,-5-1-1-15,-1 5 2 0,-6 5-1 0,-4 7 0 16,-1 7-2-16,-3 5 1 0,0 5 4 0,-1 6-5 15,-1 4 3-15,1 3-5 0,0 1-6 0,-1 3-3 16,-1 2-2-16,0 3 4 0,-2 7 1 16,-2 7 7-16,-2 7-3 0,1 4 1 0,0 5 4 15,0 1-5-15,3 1 3 0,-3 1-1 0,2-1-3 16,-1 2 4-16,4 0-1 0,0-2 0 16,4 1-5-16,2-8-6 0,6-2-9 0,3-7-8 15,4-4 0-15,2-5-5 0,2-5 13 0,1-4 6 16,4-8 4-16,-2-1 9 0,5-5-1 0,1-4 5 15,0-2 1-15,1-4-1 0,0-3 0 16,-2-2 0-16,-5 1 2 0,3 0-3 0,-6-1 4 16,1 0-3-16,-3 4-5 0,-1 5 7 0,-5 3-2 0,-4 4 2 15,-4 2 1-15,-1 4-1 0,-4 2-6 16,0 1-2-16,0 0-4 0,-3 5-3 16,2 2 6-16,-1 4 1 0,0 6 3 0,1 4 4 0,-1 2-3 15,0 3 3-15,4-1-2 16,2 2 2-16,6-2-4 0,4-1-1 15,2 0 4-15,8-5-4 0,3-1 9 0,4-3 0 0,3-4-1 16,0-5 6-16,-1-2-7 0,1-5 3 0,2-4-1 16,-1-2 2-16,0-5-2 0,-3-1 0 0,-1-5 1 15,-1 0-6-15,1-3 7 0,-4-2 1 0,-1-1 0 16,-1-3 5-16,-5-1-5 0,-4 1 2 0,-1 4-1 16,-6 4-1-16,-3 2 2 0,-3 3-1 15,-1 4 4-15,-5 4-7 0,-1-1 3 0,-4 3-6 16,0 2-7-16,-6 5 6 0,-7 3-8 0,-9 4 5 15,0 6 1-15,-2 2-1 0,2 0 1 0,7 4-1 16,3 1 1-16,3 3-9 0,6-1 3 0,5-2-2 16,3 1-1-16,6-4 7 0,3 1-7 15,3-1 1-15,2-3-7 0,4 0-10 0,1-2-10 16,4-5-11-16,1 0-7 0,-2-3-21 0,2-3-15 16,0-1-31-16,-2-4-66 0,0-1-64 15,-6-4-222-15,4-2-586 0,-5-3-325 0</inkml:trace>
  <inkml:trace contextRef="#ctx0" brushRef="#br0" timeOffset="489231.9842">27429 14695 2114 0,'-20'0'161'0,"-1"-1"32"0,2 1 6 15,12 0-45-15,9 0-35 0,3 0-45 0,3 0-20 16,8-1 2-16,7 0-5 0,15 0-13 16,7 0-19-16,9 0-9 0,7 1 0 0,3-2-9 15,7 2-2-15,2 0-32 0,7 2-94 0,0-4-258 16,2 1-861-16</inkml:trace>
  <inkml:trace contextRef="#ctx0" brushRef="#br0" timeOffset="490841.9968">29881 14655 852 0,'2'-8'762'0,"5"-1"-418"0,-3-3-16 0,2 2-36 15,-3 5-68-15,-1 2-43 0,2 2-55 0,-4 1-39 16,-2 1-37-16,0 0-25 0,1 0-12 16,0 4-12-16,0 3 9 0,-2 5 6 0,-2 2 7 0,-4 2 12 15,5 4-9-15,-3 0-3 0,5 1-8 16,-1 3-4-16,1-5-4 0,4 1 0 0,0-3 2 16,2 2-4-16,4-2 6 0,3-3-3 15,4-2-2-15,0-3 5 0,4-2-2 0,1-2 3 16,2-1-1-16,-2-1-4 0,2-4 0 15,-1-1 0-15,2-4 1 0,-6 0 0 0,3-1 1 0,-1-3-2 16,0-1-1-16,-1-3 5 0,-2-1-5 0,3-4 3 16,-2 2-2-16,1-2-3 0,-4 0 1 15,-3 0-3-15,-1 5 4 0,-2 0-6 0,-5 4 7 0,1 1-1 16,-3 2-2-16,-1 2 7 0,-1 2-8 16,1 2 0-16,0 0-7 0,-3 2-3 15,1 2-1-15,0 2 1 0,-6 4 6 0,2 3-3 16,-3 2 5-16,0 4 0 0,1 0-4 0,0-3 7 15,2 3-4-15,1 3 2 0,3-3-4 0,0 2-4 16,3-2 6-16,1-3-5 0,1-2 6 16,6-3 3-16,0 0-7 0,0-5 5 0,3 0-1 15,3-4 2-15,1-2 4 0,2-2 0 0,4-2-2 16,0 0-3-16,2-4 2 0,0-3-4 0,-2 0 3 16,3-1 3-16,-5 0-6 0,1 1 4 0,-5 1-2 15,3-1 3-15,-2 3 0 0,-5-1-3 0,-1 2 0 16,0 3-7-16,-2-3 4 0,-2 0-3 15,-3-1 2-15,4 1-2 0,-4-1 2 0,5 1 1 16,-2 0-3-16,1-4 5 0,-2 1-4 0,3-1 1 16,1-2-2-16,2 4-5 0,3-4 2 0,1 0-1 15,2-2 4-15,1 0-1 0,1 3 3 0,0-1-1 16,1 2-3-16,-1 1 6 0,-2 2-2 16,-3 2 2-16,-1 1 2 0,-2 2-4 0,-3-3 2 15,-4 4-1-15,0 0 2 0,-3 0 1 0,-2 2 1 16,-1 0-3-16,0 1-2 0,-3-1 2 15,3 1-3-15,-4 3 1 0,-4 3 3 0,-8 4-2 16,-1-1 3-16,-3 3 0 0,-1 2 1 16,-2-2 1-16,3 2-2 0,-3 0 0 0,8 2-3 0,1 1 1 15,3-1 0-15,3 1 0 0,5-1 2 0,0 1-4 16,8-2-1-16,0-2 2 0,4-3 2 16,4-3 3-16,3 0 2 0,1-3-3 15,5-2-3-15,4-1 6 0,0-2-3 0,1-2 4 0,-3-1 1 16,-1 0-7-16,0-3 2 0,-1 2-2 15,1-3 1-15,-5-1 0 0,3 1-1 0,-4 0 2 16,-2-1-3-16,-4 3 0 0,0 0 4 0,-1 0 0 16,-2 2 0-16,-3 0 0 0,-2 0 1 0,3-1-2 15,-3 1 1-15,-1-4 3 0,4 4-1 16,-3-3 2-16,0 1-1 0,0 0-2 0,-2-2 1 16,1-2 1-16,0 1 0 0,-1 0-3 0,0-2-1 15,0 2-2-15,-1-2 2 0,0 1 2 0,1 1 0 16,-1-1-1-16,1 2-4 0,-1 0 0 15,-1 3 3-15,2-2 0 0,-1 2 1 0,0 3-1 16,-2-1-4-16,2 1 2 0,0 1-1 0,1-4 3 16,0 4-2-16,-1 0 0 0,1 0-1 0,-1 1-3 15,-1-1 3-15,1 1-4 0,-4 2 4 0,3 0-2 16,-5 2 0-16,1 2 1 0,-2 2 1 16,0-2 3-16,-1 4-1 0,-1 1-1 0,4 1-3 15,-1 1-2-15,0 0 2 0,5-1 2 16,-1-1 2-16,5 0-2 0,0-2-2 0,1-2 0 0,4-2 0 15,2-3 4-15,3 2 0 0,-1 0 3 0,6-2-3 16,0 0-4-16,1-3 4 16,5-1 0-16,-1-2 1 0,1-1 1 0,-1-2-3 0,-2-1 0 15,2-1-2-15,5-2 3 0,0-2-3 16,-1-2 3-16,2 1-2 0,1-2-4 0,-4 0 4 16,4-4-1-16,-3 2 2 0,-1 0 1 0,1-1-3 15,-6 4 0-15,-3 1 0 0,0 0 2 0,-4 5-2 16,2 2 1-16,-5 0-2 0,-5 5-5 0,-1 0 3 15,-3 1-4-15,-1 1-1 0,0 2 1 16,-1 1-3-16,1 3 1 0,0 2 4 16,0 3 4-16,0 1 1 0,0 5 3 0,0 0-2 0,1-1-5 15,1 1 5-15,0 0-1 0,5 2 2 0,4-3 5 16,0 1-6-16,2-2 0 0,6-1-1 16,3-3 2-16,5 0 2 0,1-6 2 0,3-2-3 15,0-3-5-15,-1-2 4 0,-5-3-1 16,4-3 4-16,-1-4 4 0,0-1-5 0,-2-1 0 0,2-1-2 15,-5-3 0-15,6 0 2 0,-7-2 3 16,5 2-3-16,-5-2-3 0,-2-4 4 0,-3 0 1 16,-2-1 1-16,1-1 5 0,-5 2-6 15,-1-1 0-15,-3 3-3 0,-3 4 2 0,-2 4 3 0,-2 4 2 16,1 3-1-16,-1 4-5 0,0 1 3 0,-1 1-6 16,1 1 0-16,0 0 6 0,-2 4-10 15,0 4 0-15,-3 3 2 0,-5 7-2 0,2 4 5 16,0 1 1-16,-1 3-1 0,-3 2-5 0,-1 0 4 15,2 3-1-15,-3 2 4 0,-3 4 5 16,2-1-16-16,0 4-18 0,1-7-22 0,3 0-25 16,4-5-15-16,4-5-17 0,5-2-29 0,3-6-52 15,2-4-84-15,6-3-193 0,5-5-474 0,3-4-589 16</inkml:trace>
  <inkml:trace contextRef="#ctx0" brushRef="#br0" timeOffset="491294.3675">32535 14750 1 0,'29'-29'66'0,"2"-6"689"15,9-6-84-15,-12 12-129 0,-11 11-166 0,1 6-118 16,-6 1-52-16,-4 2-34 0,0 4-34 0,-8 2-30 16,2 2-27-16,-4 1-33 0,2 0-21 15,-5 1-17-15,0 2-9 0,-1 0 1 0,-6 4 2 16,3 1 3-16,-6 2 0 0,-4 2 2 0,-3 1-2 16,-5 2 1-16,-3 0 7 0,-1-1-10 15,-2 5 1-15,-5-2-3 0,3 0-8 0,-1 3 8 16,0 0 0-16,1-2-2 15,5-1-4-15,5-3-6 0,3-1-6 0,7-2-5 0,5-2 3 0,3-1-9 16,4-3 0-16,3-3-2 0,0 0-5 16,1-1 15-16,3 2 5 0,2 0 6 0,2 1 1 15,1 4-4-15,4 1 0 0,2 4 3 0,1 2 5 16,3 2-2-16,1 1 1 0,-1 2-2 16,-1 0 0-16,0 1 4 0,0 2 1 0,4-3 0 15,3 0 1-15,-2-2 1 0,5-3 2 0,1 1 3 16,1 1 3-16,1-6 0 0,0 3 2 0,0-4 3 15,2-1-4-15,1-1 6 0,1-2-3 16,-1-2 0-16,-2-3 3 0,-4-2-1 0,3-3-1 16,-4-3 5-16,-4 1 21 0,-10 0-2 0,1-1 4 15,-1 0-2-15,0-4-22 0,0 2 7 0,1-6-2 16,-1 0-2-16,1-2-3 0,-4-2-3 0,-3 1-3 16,0 2 2-16,-2-4 0 0,-1 4-6 15,-2 2 2-15,-3-2-8 0,0 4-2 0,0 2 3 16,0 3-2-16,-1 2-3 0,1 0-13 0,-3 2-29 15,-2 2-63-15,2 3-143 0,0 5-898 0,-3-2-631 16</inkml:trace>
  <inkml:trace contextRef="#ctx0" brushRef="#br0" timeOffset="494880.4298">22770 16340 1275 0,'-4'4'164'0,"-3"-1"43"0,-2 1 18 0,6 0 0 0,1 0-7 16,-3-1-45-16,3 2-31 0,0 0-31 16,-3-2-17-16,3 1-18 0,1 0-13 15,0-1-1-15,-1 2-10 0,1-1-4 0,-2 0-7 0,3 1-3 16,3-2-6-16,-2 1 2 0,1 2 3 16,1-3-5-16,5 1 9 0,2 1-5 0,1-3-4 15,9-3 3-15,2 0-12 0,9-5-2 0,8-2-7 16,3-5-3-16,6-5-4 15,0-1 1-15,-1-3 0 0,1-5-7 0,2-2 6 16,-7-2-3-16,5-5 1 0,-6-3 4 0,-2-6-1 0,2-5 0 16,-2-7-2-16,0-2 1 0,-1-4-3 0,-6 1 0 15,-3-2 5-15,-7 3-9 0,1 3 9 16,-9 7-2-16,0 5-1 0,-8 6 12 0,1 8-3 16,-3 5 8-16,-4 8 1 0,-1 3 2 0,-4 4-6 15,2 5-1-15,0 0-2 0,0 6-15 0,-3 1 3 16,3 4-7-16,-5 4-5 0,-4 7 9 15,-3 9-2-15,-4 9 3 0,-2 6-1 0,0 6 1 16,4 3-4-16,0 4-1 0,7 2 4 0,-1 1-4 16,5 2 4-16,0 2-2 0,6-2-3 0,8-2 7 15,1-5-5-15,2-4 4 0,6-8-3 0,3-5-5 16,0-9 1-16,6-8 2 0,-3-5 4 16,3-5 0-16,-2-6 3 0,2-4-4 15,1-7-1-15,-4-5 5 0,3-2-3 0,-2-5 1 16,1-4 0-16,-2-1-5 0,-3-5 3 0,0-3-1 0,-2-1 3 15,1-1-1-15,0-1 3 0,-3 2-5 0,-2 0 0 16,2 0 4-16,-5 5-4 0,0 3 3 16,0 6-2-16,0 6-3 0,-7 5 3 0,2 2-1 15,-3 5 2-15,-3 5-11 0,2 0 2 0,-2 0-6 16,1 4-6-16,0 5 16 0,6 5-5 16,2 4 6-16,2 5 3 0,0 4-5 0,7 0 3 15,2 1-1-15,-1 3 4 0,6-2-2 0,0 2 2 16,4-1-3-16,3 1-3 0,4-1 5 15,3-3-3-15,3 0 3 0,4-6 4 0,-1-1-7 16,1-9 2-16,1-3-1 0,-3-6 1 0,3-3 0 16,-6-3 1-16,3-1-3 0,-3-2-3 0,1-2 3 15,-3-2 0-15,0-2 5 16,-3-1 0-16,-2 2-5 0,-5-3 1 0,-4 2-2 0,-5 2 5 16,-3-4 4-16,-6 3 0 0,-4 1 1 0,-1 0-6 15,-3 1 7-15,-4 2-3 0,-1 0 1 0,-3 2 0 16,-3 0-8-16,-2 3 2 0,-5 1-4 15,-6 2 4-15,-5 1 3 0,-5 4-2 0,-3 3 1 16,-1 2-6-16,2 2 4 0,1 1-1 0,4 1 3 16,7 2 1-16,7 2-7 0,6 1 4 0,3 2-3 15,6-1 2-15,2-1 4 0,8-1-1 0,5 0-2 16,4-1-5-16,5-2 5 0,4-3-4 0,-2-3 6 16,2 0-1-16,1-6-3 15,-1-3 1-15,-1-2-2 0,3-7 5 0,-3-2 1 0,1 0-1 16,-1-2-2-16,-1-2-4 0,-6-1-1 0,0-2 1 15,-2-2 5-15,-1-2 1 0,-4 2 1 16,-2-3 1-16,-1 1-3 0,-7-1 5 0,-1 2 1 16,-4 6-2-16,-1 1 0 0,-2 5-5 0,1 0-1 15,-1 5 2-15,-1 1-1 0,-2 2 1 16,1 2-6-16,-1 2 1 0,-3 5-4 0,-3 2 7 16,-4 4 5-16,5 4-1 0,1 2 2 0,6 5-8 15,1 2 1-15,2 3-1 0,1-1 3 0,4-2 0 16,2 0-4-16,5-4 2 0,5-2-4 0,2-1 4 15,2-8 4-15,3-1-4 0,1-4 1 16,0-4-4-16,0-2-2 0,3-6 5 0,0-2 1 16,4-6 5-16,0 1-2 0,2-6-2 0,1-3-1 15,-1-4 1-15,2-5 3 0,-3-2 0 0,-3-5 2 16,-2-2-4-16,-1-3-6 0,-1-2 6 0,-1-2 1 16,-1 1 2-16,-4 4 4 0,-3 4-2 15,-7 8-2-15,-2 6 2 0,-2 6 2 0,-3 5-1 16,-2 5-1-16,0 5-5 0,0 2-1 0,0 1-5 15,-1 3 0-15,0 3 2 0,-2 8-3 0,0 5 4 16,1 7-3-16,-2 5 2 0,3 3 4 16,1 4-1-16,1 1 2 0,1 1-4 0,-4 2-4 15,1 3 3-15,-2 0-3 0,0 0-9 0,-3-1-18 16,1-6-28-16,-1-4-31 0,3-4-28 16,2-10-27-16,1-2-52 0,1-4-102 0,0-5-217 15,1-1-457-15,4-6-407 0</inkml:trace>
  <inkml:trace contextRef="#ctx0" brushRef="#br0" timeOffset="495040.4624">25751 16026 1114 0,'2'2'182'0,"1"3"-111"16,8-1-7-16,4 2 28 0,8 1-16 0,3 0-28 15,5 0-20-15,8-1-22 0,4-3-80 16,1 0-179-16,1 1-291 0,3-3-113 0,-2-1 505 15,1-4 152-15</inkml:trace>
  <inkml:trace contextRef="#ctx0" brushRef="#br0" timeOffset="495422.1826">26463 16006 1 0,'24'-10'131'0,"5"-6"517"0,6-3-117 15,-6 3-102-15,-7 0-100 0,-3 4-77 0,1-1-47 16,-3 0-45-16,-2 2-27 0,0 1-19 0,-4 0-20 16,-1 4-14-16,0 2-21 0,-5 3-23 0,1 2-18 15,-2 3-10-15,0 1-4 0,0 5 6 0,-2 3 11 16,2 5-3-16,-3 2 3 0,0 4-4 15,-2 4-5-15,0 2-1 0,-3 4 1 16,2 2-3-16,-3-2-7 0,1 0 4 0,4-4-6 16,0-1 3-16,4-9 9 0,2 1-9 0,5-9-1 15,1-2-1-15,3-4-6 0,4-4 10 0,2-5 3 16,3-3 1-16,3-3 3 0,0-2-2 0,1-3 0 16,1-2 3-16,-3-1 6 0,0-1-4 0,0-3 3 15,-1-1-1-15,-2-2-2 0,3-4 9 0,-4 1 0 16,3-1 2-16,-4 4 0 0,0 2 2 15,-3 4 1-15,-3 4-1 0,-3 2 6 16,-1 4-14-16,-2 2-5 0,1 4-7 0,-1 2-12 0,-2 2 6 16,1 4 1-16,-1 4 0 15,2 4-2-15,0 4-2 0,-3 5 0 0,0 2 3 0,-4 2 8 16,1 1-7-16,-3 0-1 0,-1-2-4 16,-1-1-3-16,0-1 6 0,-3-1 2 0,0-4-3 15,3-3-4-15,-3-1-2 0,1-6-12 0,-3 0-8 16,5-3-14-16,-3-4-34 0,1 1-32 0,1-4-55 15,-4-3-107-15,2-2-262 0,-2-4-629 0,-3-3-265 16</inkml:trace>
  <inkml:trace contextRef="#ctx0" brushRef="#br0" timeOffset="495575.4897">27033 15564 2559 0,'-8'-13'217'0,"0"-4"-35"0,-2-4-19 0,2 8-38 16,6 4-31-16,-4 2-35 0,3 2-27 15,2 3-21-15,0 2-17 0,1 0-11 0,1 4-7 16,-1 3-19-16,4 4-63 0,3 3-165 0,2 5-817 16,6 1-613-16</inkml:trace>
  <inkml:trace contextRef="#ctx0" brushRef="#br0" timeOffset="497637.592">28205 15948 1776 0,'2'-11'291'0,"3"-3"-13"0,0-3-51 0,5 4-26 16,-1 0-14-16,0 2-38 0,-2 2-43 0,-1 3-32 16,-1 4-25-16,-1 1-20 0,-3 2-12 15,1 2-11-15,3 3-5 0,-2 5 3 0,4 4-1 0,-3 5 5 16,1 6 3-16,-1 3-2 0,-2 3 1 16,1 1-3-16,0 1 1 0,-1-4 0 0,0-1-1 15,1-1-2-15,1-1-5 0,-2-3 4 16,2-4-3-16,1 1 4 0,1-6-2 0,2-3-3 15,3-4-2-15,0-5-4 0,4-2 5 0,1-3-3 16,7-7 0-16,-1-2-2 0,6-6-4 0,-1 0 6 16,0-4-3-16,3-1 6 0,-4-1 4 15,-1-4-5-15,0-2 2 0,-2 0-3 0,-2-4 3 0,-1 6 1 16,-4 2 2-16,-2 6-1 16,-3 3-4-16,-5 6 4 0,0 2-2 0,-1 4 1 0,-4 4-2 15,1 0-10-15,-2 1 0 0,1 5-2 0,0 4 4 16,1 4 8-16,4 4 2 0,-3 5 1 15,3 3-1-15,-2 4 1 0,4-2-2 0,1-1 2 16,2-2 2-16,2 1-4 0,6-2 4 0,2-1-3 16,7-2 3-16,-1-2 2 0,6-3-1 0,1-4 1 15,0-5-5-15,0-3 1 0,-1-4-3 16,-1-6 2-16,2 0 1 0,2-5-4 0,-3-4 1 16,0-1-1-16,1-4 1 0,-3-1 3 0,-1-2 0 15,-3-1 2-15,-2-2-4 0,-3-2 2 0,1-2 0 16,-5-1 1-16,-2 0 5 0,-6 3-3 15,-5 4 3-15,-1 4-1 0,-6 4 2 0,-2 3-1 16,0 1 3-16,-5 3-2 0,-4 1-3 16,-2 3 1-16,-5 4-1 0,0 1 1 15,-2 6 5-15,-6 3-7 0,2 5 3 0,0 2-5 0,-4 3 0 0,6 6 2 16,-1 1-1-16,6 4 0 0,5 1-5 16,4 2 3-16,2-1-4 0,7-1 3 15,7 1 4-15,4-2-5 0,4-4 3 0,12-2-2 0,5-4 1 16,3-2 3-16,9-2 0 0,5-7 0 0,3 0-6 15,-1-6 3-15,1-3-6 0,-3-2 2 16,-4-3 2-16,1-4-5 0,-2 0 5 0,-5-3-2 16,-2-1-3-16,-4-3 5 0,-2-2-2 0,-3 0 2 15,-3-3 0-15,-3-2 1 0,-2-1-3 16,-2 1 2-16,-5-2 4 0,0 1-4 0,-4 0 2 0,-4 1-4 16,0 3 2-16,-3 3 3 0,-6 5 1 15,2 0 0-15,-6 3-3 0,-2-1 1 0,-1 3-3 16,-5 2 1-16,-2 4 6 15,0 1-6-15,-5 4 6 0,4 4-1 0,-3 2-2 0,1 5 3 16,3 5-1-16,1 2-1 0,3 3-5 0,1 1 3 0,10 1-4 16,3 2 2-16,5 0 5 0,6 1-5 15,10 1 4-15,7 1-8 0,5-2-1 0,8 0-4 16,6-3-5-16,8-5-1 0,-1-4-9 16,0-4 0-16,-2-5-2 0,1-3 4 0,-1-2 6 15,-1-6 2-15,-3 0 5 0,-4-4 3 0,4-2 3 16,-4-2 6-16,-1-3-1 0,-4-2 1 0,-5-2-1 15,-2-3-1-15,-3-1 1 0,-4-3 3 16,1 1 4-16,-5 2-3 0,-4 1 8 0,-5 2-2 16,-3 4 3-16,-6 1 4 0,-3 1-3 0,-1 1 1 15,-6 3-7-15,-2-1-1 0,-3 3-6 0,-4 0 0 16,-5 5 2-16,-3 2-3 0,-2 3 5 16,-2 3-5-16,-2 3-2 0,4 2 1 0,1 5-1 15,1 0 1-15,4 3-1 0,7-2 1 0,-2 5-4 16,10-1 1-16,0 2 5 0,6 0-9 15,5-2 6-15,1 0-6 0,9-4-4 0,1-6 5 16,9 1-4-16,1-6 2 0,5-3-5 0,4-4 0 16,-2-2-4-16,-2-5 3 0,5-1 6 0,-4-4-4 15,1-2 5-15,-3-4 0 0,1-3 1 16,0-1 7-16,-1-4-1 0,3-2 2 0,6-3-2 0,-1-4-1 16,-3-1 1-16,-1-3 0 0,-8-6 5 15,0-2-4-15,-5-4 5 0,-2-1-2 16,-4-1-1-16,-1 5 4 0,-8 5-1 0,1 5 6 15,-4 10 3-15,-3 3 5 0,0 8 5 0,-3 4-3 0,1 3 4 16,-2 4-11-16,2 3-3 0,2 2-12 16,-2 3-10-16,-1 4 3 0,-6 6-8 0,-2 5 8 15,-4 9 2-15,1 7-3 0,-2 3 5 0,4 7-2 16,0 4 5-16,2 4-5 0,3 3 7 16,3 1-3-16,4-2-2 0,4-1 9 0,4-5-8 15,4-4 3-15,6-2-3 0,1-5-4 0,3-6 0 16,2 0-2-16,3-10 2 0,1-2-4 0,-2-5 6 15,1-5 0-15,1-5-2 0,-3-4 9 16,4-4-5-16,0-2 2 0,-1-5 1 0,-1 1-4 16,2-6 4-16,-3 1-2 0,-2-2 6 0,-1-1-5 15,-3-2 5-15,-1-3 1 0,-2-1-6 0,-4-3 11 16,-2-1-7-16,-3 4 1 0,-5 2 3 0,-1 3-5 16,-4 3 2-16,-1 2-3 0,-5 4 1 15,-3-2-8-15,0 3 6 0,-7 1-2 0,2 2-3 16,-4 3 8-16,-6 4-9 0,4 2 3 0,0 6-2 15,0 5-6-15,6 3 4 0,3 2-4 16,5 2 5-16,5 5-2 0,6 2 4 0,6 3-1 16,5-1-5-16,12 1 5 0,5-1-10 0,7 0-4 15,5-4 0-15,8-1-4 0,3-5 9 0,2-2-1 16,-1-2 5-16,4-4 0 0,-6-3 2 0,-2-3 5 16,-2-5-2-16,-3-1 12 0,-8-7-5 15,-2 0 1-15,-5-2 4 0,-5-3-6 0,-1-3 8 16,-6-1-1-16,-5-3 2 0,-4-1 0 0,-2 1 2 15,-2 1-2-15,-6 3-6 0,-5 1 10 16,-3 4-13-16,-2-1 3 0,-4 3 1 0,-6 2-11 16,-2 2 5-16,-5 3-5 0,-3 2 3 0,3 2-4 15,2 4 3-15,4 2 0 0,3 1-7 0,7 3 11 16,3 1-9-16,7 3 3 0,2 0 4 0,8 0-10 16,6 0 9-16,6 0-3 0,4-3 4 15,6-1 0-15,4-3-1 0,1-2-1 0,2-3-7 16,-2 1 4-16,-2-6-3 0,-3-4 2 0,-2-2 4 15,-5-3-6-15,0-6 8 0,-2-3-3 16,-1-3 4-16,-3-4 1 0,0-4 1 0,1-2 1 16,2-7-4-16,-1-3 8 0,0-5-10 0,-4-3 4 15,-3 0 1-15,-1-2-5 0,-3 4 6 0,-5 2 1 16,-4 6 3-16,-3 3 7 0,-1 6-4 0,-2 2 2 16,3 6 5-16,-4 2 4 0,5 5 2 15,0 3 2-15,2 6-4 0,0 4-13 0,0 3 0 16,1 0-10-16,-1 3-3 0,-1 4 1 0,-3 7-2 15,2 5 4-15,0 8-3 0,-1 5 7 0,0 9-4 16,0 1 3-16,1 5 3 0,0 6-10 16,-4 3 9-16,2 1-3 0,-5 3 0 0,-1-2 6 15,-1-2-2-15,0 0 0 0,-1 0-3 0,-2 3-3 16,4-6-3-16,-3 1 1 0,5-1-2 16,0-5-17-16,3 0-35 0,-2-2-73 0,-2-3-208 15,3 0-876-15,-2-3-555 0</inkml:trace>
  <inkml:trace contextRef="#ctx0" brushRef="#br0" timeOffset="500169.8456">22932 16776 2104 0,'2'-13'273'0,"5"-2"-50"16,2-8-32-16,-1 4-23 0,-1 3-4 0,2-1-15 15,-1 3-31-15,1 3-25 0,-6 5-18 0,1 1-19 16,-2 4-10-16,-1-1-11 0,-1 3-14 0,0 0-12 15,0 1-9-15,0 2-2 0,1 5 2 16,1 6 6-16,3 7 5 0,-1 5-3 0,-2 7 7 16,3 3-3-16,-2 6 3 0,-3 2 5 0,0 3-7 15,-1-2-3-15,-3-1-4 0,-2 4-5 16,-2 1 3-16,-2 5 2 0,-2 4 2 0,0-1-6 16,-4 0-2-16,4-5-5 0,1-3 0 15,1-3-2-15,3-5-12 0,4-6-15 16,3-1-29-16,1-7-28 0,7-3-44 0,2-6-68 0,1-4-146 15,2-3-622-15,7-11-712 0</inkml:trace>
  <inkml:trace contextRef="#ctx0" brushRef="#br0" timeOffset="500487.8276">23493 17058 2288 0,'-3'-12'281'0,"-5"-1"-37"0,2-1-50 0,0 8-40 16,2 5-41-16,-2 2-37 0,-5 4-35 15,0 9-8-15,-7 4-4 0,-2 6-4 0,0 7 5 0,-1 0-2 16,7 3-3-16,0 4-4 0,3-4-4 16,7 2-9-16,3-2-1 0,4-3 2 0,5 0-2 15,9-2 3-15,1-5-6 0,9-4 0 0,4-5 0 16,-1-4 2-16,3-3 4 0,4-3-6 16,-5-8-3-16,-2-1-3 0,-1-7 5 0,-5-2 6 15,0-2 2-15,-6-5 0 0,-2 0-6 0,-4-4-3 16,-4 0 0-16,-6-1 3 0,-2-1 2 0,-3 0 0 15,-4 0-3-15,-4 0-4 0,-1-3-1 16,-6 7 1-16,-1 2-3 0,-2 3-3 0,-3 2-5 16,-5 5-9-16,-3 5-1 0,-3 1-11 0,-1 5-23 15,-5 3-42-15,-5 2-61 0,4 1-113 16,1 3-351-16,7-2-976 0</inkml:trace>
  <inkml:trace contextRef="#ctx0" brushRef="#br0" timeOffset="500892.8261">22623 17137 2212 0,'-21'-6'218'0,"-5"-3"-70"0,-3-1 28 0,13 7 2 16,1-1-14-16,6 1-32 0,3 1-48 0,-1 2-22 15,5-1-18-15,1 2-12 0,0-1-10 0,2 0-9 16,-1 1-3-16,1-2-7 0,0 2 5 0,0 0-2 16,3-1 3-16,3 3 14 0,4 0 4 0,8-1 7 15,1 0 0-15,12 1-7 0,8-2-9 0,3-2-6 16,7 1-4-16,5-4 0 0,2 2 0 16,7-1-1-16,3-2-5 0,0 2-1 0,0-1 0 15,1 1 3-15,-5 2 5 0,1-1-5 0,-8 0-3 16,-3-1-2-16,-5 0 1 0,-8 0 1 15,-8 1 2-15,-5 1 1 0,-8 0-3 0,-7 1 6 16,-4-1 7-16,-6 1 6 0,-3 1 4 0,0-1-4 16,-2 0-5-16,2 0-6 0,-1 1-2 0,0-1 1 15,-4 1-2-15,4 1-3 0,-5-4-6 0,3 4 1 16,-3-1-1-16,3 1 2 0,-3 1-5 16,5-2-17-16,-2 0-28 0,0 0-44 0,3 1-66 15,1 0-133-15,1 0-658 0,4 0-798 0</inkml:trace>
  <inkml:trace contextRef="#ctx0" brushRef="#br0" timeOffset="502093.1386">25028 17267 1 0,'5'-4'0'0,"0"-3"0"0,2-1 235 0,-2 0 341 16,-1 0-70-16,-2 2-86 0,0 0-82 0,-1 1-72 15,-2-2-56-15,-1 0-39 0,-3-2-32 0,-2 2-23 16,-2-3-20-16,-1 0-14 16,-5 3-12-16,0-3-7 0,-3 3-4 0,-2 2-10 0,-3 1-7 15,-2 1-8-15,-4-1-7 0,-2 8-1 0,0-1-3 16,-3 5-5-16,0 4-8 0,-3 0 3 0,2 8-7 15,1 1 3-15,-1 1 0 0,7 3-12 16,4 0 3-16,4 0-5 0,7 0 2 0,4 0 5 16,2 0-1-16,6 1 2 0,8-2-7 0,1-3 11 15,7-2-8-15,5-5 2 0,7-2 8 0,5-1-13 16,1-4 13-16,6-6-3 0,-1-5-1 0,-3-1 7 16,1-5-5-16,-2-2 1 0,-3-2-1 15,2-5 4-15,-5 0-5 0,-1-2 3 0,-4-1 2 16,-1-2-11-16,-3 2 9 0,0-4-5 0,-7-1 5 15,2 1 6-15,-2 0-4 0,-4-1 1 0,-1 3-5 16,-2 0 1-16,-2 4-3 0,-2 3 1 16,-1 4 5-16,-1 3-6 0,-1 4 5 0,-1 2-3 15,0 1-2-15,3 3 3 0,-1 0-4 0,1 3-2 16,-3-1-3-16,0 4 2 0,-1 4-3 16,-2 4 2-16,2 7 3 0,-3 0-8 0,3 3 7 15,-2 2-4-15,3-2-2 0,3 1 4 0,0 0-3 0,1 3 2 16,7 1-6-16,-1-1 8 0,1-1-5 15,4-3-5-15,1 0 6 0,5 0-22 0,0-5-2 16,5-2-14-16,0-5-17 0,2-2-11 0,2-3-30 16,2-2-29-16,1-4-47 0,1-3-69 15,-1-4-136-15,2-4-366 0,-1-1-719 0</inkml:trace>
  <inkml:trace contextRef="#ctx0" brushRef="#br0" timeOffset="502322.7638">25721 17167 686 0,'0'-13'671'15,"-2"-5"-178"-15,1-5-78 0,-2 7-75 0,0 4-79 0,-3-3-69 16,3 3-43-16,-5 1-32 0,4 4-15 16,-2 3-24-16,4 1-17 0,0 3-21 0,-1 2-18 15,0-1-6-15,-4 4-8 0,0 6 4 16,-4 6 1-16,-3 4 6 0,2 1-3 0,-2 3-1 16,0 1 1-16,2 2-10 0,1 1 4 0,4 3-8 15,2-4-1-15,1 1 2 0,2 2-6 16,3 2 4-16,2 0-1 0,3 1-8 0,5-4-8 15,5-2-17-15,4-4-15 0,5-3-20 0,6-5-13 16,6-6-29-16,0-5-30 0,-2-6-45 0,5-4-85 16,3-1-156-16,-1-6-400 0,4-1-699 15</inkml:trace>
  <inkml:trace contextRef="#ctx0" brushRef="#br0" timeOffset="502843.5076">26363 17138 778 0,'-1'-15'598'0,"-3"-3"-111"0,0-3-79 0,-4 1-104 0,0 5-73 15,-3 3-56-15,1 0-36 0,-4 6-28 16,0 2-23-16,1 2-20 0,-2 4-21 0,-3 1-8 16,-2 3-9-16,2 5-1 0,-3 3 1 0,-2 5-8 15,4 3 2-15,0 1-10 0,-2 4-4 16,7 2-4-16,0 3-9 0,6 0 0 0,4 1-6 16,4 0 8-16,5 1-3 0,5 0-2 0,4 0-12 15,5-1-25-15,5-5-18 0,3 0-25 16,7-10-17-16,2-3-19 0,0-2-31 0,3-9-28 15,-2-3-31-15,5-6-28 0,1-4-7 16,0 1 21-16,2-3 53 0,-1-2 62 0,-1-3 59 16,0-1 37-16,-2-1 19 0,-4-2 30 0,-2 0 23 0,-6 1 40 15,-2-3 51-15,-8 5 33 0,-2 1 34 16,-6 1 4-16,-4 5-22 0,-1-1-31 0,-5 0-25 16,-2 4-31-16,-2-1-11 0,-3 3-19 0,1 3-27 15,-2 1-12-15,-8 1-24 0,0 3-2 16,-5 6 3-16,-2-1 2 0,-6 9 1 0,1-1-7 15,-2 1-2-15,1 5-7 0,4-1 2 0,4 1-4 16,3 3-4-16,9 0 2 0,3-2-4 0,6-1 3 16,5-3 3-16,7-3-1 0,5 0 2 15,6-4-2-15,2-4 1 0,3-7 1 0,3-2 2 16,2-2 0-16,-5-4-7 0,-1-1 3 0,2-6-6 16,-1-2 6-16,-3-5 7 0,-1 2-1 0,-5-1 1 15,-2 1-5-15,-4-1 2 0,0-3-2 0,-4 0 5 16,-3 1 2-16,-2 0-8 0,-4 0 5 15,-2 1-2-15,-4 2 0 0,-2 4 1 0,-2 1-2 16,-4 5-6-16,-1 2-7 0,-5 1 1 0,-4 3-3 16,-4 1 3-16,1 4-4 0,-1 3-24 0,1 1-40 15,5 1-78-15,4 0-155 0,5 1-498 0,4 3-901 16</inkml:trace>
  <inkml:trace contextRef="#ctx0" brushRef="#br0" timeOffset="505219.6612">27131 17361 299 0,'0'-5'650'0,"3"-2"-268"0,-2-1-2 0,3 1-8 16,-2-3-59-16,2 0-70 0,0 0-74 15,-1-2-38-15,4 3-19 0,-1-2-13 0,3-2-14 16,4 1-22-16,0 2-12 0,4 2-13 0,2 3-10 15,2-2-3-15,3 5-8 0,-2 4-1 16,2 4-8-16,2 3-1 0,-5 4-10 0,0 2-5 16,-2 2 8-16,-2 1-4 0,-2 2 7 0,0 2-2 15,-3 2-9-15,-2 2 3 0,-2-1 1 0,-4 3 5 16,-2-2 1-16,-2-2-1 16,-2-1-3-16,-1-3-6 0,-4-4 4 0,2-2 3 0,-2-1 0 15,-1 1 2-15,-2-5-5 0,3-2 3 0,0-4 6 16,2-2 8-16,0-2 7 0,3-3-5 15,-1 0 0-15,1-5-7 0,1-1-2 0,1-4-2 16,1-1 1-16,4-2-4 0,0-2-4 0,2 0 6 16,2-5-6-16,2-1 11 0,2 1 2 0,3 2-6 15,-1 0-2-15,1 1-6 0,-1 1 2 16,1 2 0-16,0 2 7 0,2 5-2 0,-2 0-4 16,4 1 6-16,-4-2-2 0,3 2 6 0,-6 0-1 15,2 5-2-15,-2 0-2 0,2 0-8 0,-4 3 5 16,4 0-5-16,-5 3 2 0,0 1 2 0,1 3-2 15,0 1 1-15,-1 0-3 0,1 3 3 16,1 2 3-16,0 1-5 0,-2 1 0 0,0 4-5 16,-1-2 0-16,2 3 3 0,-4 2 6 0,1 1 0 15,-1-1-8-15,-3 0 3 0,2-2-6 0,-2-1 5 16,-2-2 0-16,1-2-3 0,-2-2-1 16,2-2-3-16,-3-7 2 0,0-2 5 0,0-1 6 15,1 0 2-15,0 0-3 0,1-2 2 0,0-3-6 16,3-3 2-16,-3-1 4 0,4-1-9 0,0-2-2 15,1 1-9-15,3-2-5 16,0-1 4-16,-1-1 3 0,7-1 3 0,-2 1-3 0,2-1 2 16,1 0-8-16,3 1 3 0,2 5 8 0,4 0-6 15,-2 4 8-15,4 3-4 0,3 1-2 16,-1 0 9-16,3 1 2 0,3 6 3 0,-2-1-1 16,1 0-2-16,2 2-1 0,1-3 3 0,-2-1 9 0,-1 0-5 15,-4 0 4-15,1-1-6 0,-3-1-5 16,-3-2 8-16,-3-3 10 0,-5 0 11 15,-2-6 4-15,-2-1 6 0,-4-3-3 0,-1-1-1 16,-3-2 5-16,-4 3-5 0,2-2 1 0,-2 0-5 16,-5 2-4-16,-2-2 3 0,2 2 1 0,-5 1 3 15,0 2-3-15,-2 0-3 0,1 4-3 0,1 2-5 16,-2 0 2-16,2 4-6 0,0 3-4 0,-1 1-7 16,0 5-6-16,-2 4 2 0,-1 6 5 15,-3 3 4-15,0 8-3 0,-2 0 2 0,5 4-6 16,-3 5 0-16,2 3 0 0,0 6-3 0,1 5-2 15,-2 2-5-15,0 3 2 0,2 0 4 16,0 1 4-16,0 4-1 0,1-2-6 0,-3-5-13 16,5-5-16-16,3-9 0 0,-1-3-5 0,0-8-5 15,4-6-12-15,-4-2-28 0,5-8-20 0,-2-1-21 16,3-3-15-16,1-6 5 0,0-2 1 16,3-6-4-16,-1-4-1 0,7-6-2 0,-1-2 15 15,3-6 35-15,0 1 43 0,2-2 25 0,0-6 16 0,-2-1 12 16,4-2 5-16,-1-3 6 15,0 3 9-15,-1-2 8 0,-2 6 8 0,0 1 20 0,1 3 16 16,2 3 11-16,-2 1 12 0,2 3 3 0,3 1-1 16,-1 4 1-16,0-2-3 0,4 6-5 15,-1 1-8-15,2 2-14 0,-1 3-17 0,-1 1-13 16,-3 3-11-16,0 2-9 0,1 4-6 0,-4 2-8 16,2 3-6-16,-4 1-2 0,-2 5 0 0,-1 2 5 15,-2 4 1-15,-4 1-1 0,-2 3-3 16,-3 0-2-16,-4 2 2 0,-2-1-1 15,0 3 1-15,2-5-6 0,-1-6-1 0,0-6 2 0,6-6 2 16,1-5 6-16,1 1 0 0,1-4 0 16,1 0 1-16,8-5 1 0,2-2 5 0,7-6 0 15,9-5 3-15,-1 0-5 0,7-4-3 0,-1-1 3 16,3-1 0-16,-1-4 9 0,-3-1 0 0,5-4-1 16,0-3 0-16,6-5 0 0,1-2 0 15,4-1 5-15,-3-4 8 0,4 1 3 0,-7-1 1 16,2-2 5-16,-7 1-3 0,-6 6-1 0,-2 3 5 15,-9 4-5-15,-2 6-4 0,-7 4 1 16,-2 4-3-16,-5 7 2 0,-3 3 2 0,-1 7-5 16,0 3-14-16,-1 2-6 0,1 1-8 0,-4 4 0 0,-5 8 10 15,-8 4-5-15,-6 10-2 0,-7 4 0 16,-3 5-7-16,-2 5 6 0,3 1 2 0,1 6-2 16,8-3-1-16,2 4-6 0,8-2 2 0,7-1 4 15,5-2 1-15,5-4 1 0,5-3-2 16,4-5-6-16,4-5 1 0,2-5 1 0,2-2 1 15,1-3 3-15,5-9-5 0,-3 0 5 0,4-5 1 16,-1-6 4-16,5 1 4 0,-1-6-4 0,2-1-3 16,0-4-4-16,0 1 3 0,-1-5 4 15,-3 2 4-15,-2 1 0 0,-1-4-7 0,-6 3 1 16,-3-1-1-16,0-2 5 0,-5 2 2 0,-1-1-2 16,-2 2-2-16,1-1-4 0,-5 3 2 15,-1 4 1-15,-4 2 3 0,1 4-3 0,-2 1-5 16,1 3 0-16,0-1-5 0,-1 0 5 0,-1 4-1 0,-4 2 0 15,-4 6-3-15,-1 2 0 0,-2 6 3 16,-4-1-1-16,6 3 6 0,0 2-2 0,2-1-6 16,6 2 3-16,0-2-3 0,5-2 4 15,2 1 6-15,5-5-1 0,4-1-6 0,6-3-1 16,5-7 1-16,4-1 2 0,3-7 5 16,3 0 0-16,1-4-7 0,1-3 2 0,0-1 1 0,2-4 2 15,0 0 7-15,-2-4-1 0,0 0-3 0,-1-2-6 16,0-3 2-16,-3-1-1 0,-3 2 6 15,-3-2 2-15,-1 3-7 0,-8 3 3 0,-2 0-4 16,-4 6 6-16,-7 1 3 0,1 2 0 16,-4 3-4-16,-2 3-4 0,0 0-1 0,0 1-2 15,-2 1-1-15,3 2 0 0,-1 1-12 0,0 1-1 16,-2 2 1-16,-5 4 6 0,1 3 9 0,4 3-2 16,0 3 1-16,-2 2-6 0,4 1 3 0,1 3 4 15,0 2-1-15,2 1 2 0,3-1-5 16,-2 0-2-16,2 0 0 0,-1-1 5 0,3 4 2 15,-3-2 1-15,1 2-1 0,-3-6-9 0,0-5 2 16,-2-1-1-16,-1-8 5 0,-1-1 5 16,-2-1-5-16,2-7 6 0,-2 1-6 0,-5-2 4 15,2-2 4-15,-1-2-13 0,3-2 4 0,-3-3-13 16,4-4-10-16,0-2-6 0,7-7-13 16,0 1-10-16,8-5-18 0,1 0-6 0,9-4-9 15,6-1-3-15,3-6-2 0,3 0-2 0,0-5 9 0,6 0 16 16,1-5 24-16,3 3 26 0,-2 2 15 15,-3 6 11-15,-3 6 2 0,-8 8 11 0,0 4 19 16,-7 4 24-16,-5 6 29 0,2 0 9 0,-7 3-1 16,-1 3-23-16,-6 0-26 0,-1 3-25 0,3 2-11 15,-2 5-5-15,-1 5 5 0,3 4 5 16,-4 7 2-16,-1 6 3 0,-1 3-2 0,-1 2-3 16,-3 3-6-16,2-1-7 0,-2 0-5 0,4-1 3 15,0 2-2-15,1 1 4 0,5-2-3 16,0 0-2-16,4-5-1 0,0-8-2 0,1 0 4 15,0-4-1-15,2-7 1 0,-3 0-3 0,0-8-2 16,2-4 7-16,1-3-2 0,-1-1 5 0,7-5-2 16,1 0-5-16,1-4 1 0,2-1 0 15,0-2 5-15,0-1-5 0,2-1 5 0,-1 0-5 16,-2-2-3-16,2 1 9 0,2-3-3 0,-5 1 5 16,-4 4-3-16,3-1 1 0,-3 3-5 15,-1 1-2-15,0 2 4 0,-3 2-2 0,-2 3 3 16,-2 4-3-16,-3-2-7 0,-2 2 5 0,1 3-4 15,-2 0 3-15,0 5-2 0,3 6-2 0,-1 1-2 16,2 3 1-16,1 5 4 0,1 3-2 16,-1 1 4-16,-2 1-4 0,3-3 0 0,1-1 2 15,1-1-1-15,-1-3 4 0,1-1-1 0,0-6-1 16,1 2 3-16,2-5 5 0,2-3 8 16,2 1-4-16,7-5 2 0,1 0-3 0,5-1-6 0,-1-7 8 15,1 1 1-15,-2-4 3 0,-4 0 0 0,-2-2-3 16,-3 2-4-16,2-7-1 0,-2-2 3 15,-4 2-1-15,1-1 1 0,-5 4-4 0,-3 0-4 16,-5 5 5-16,1-2-6 0,-4 4 1 0,-2 2-5 16,-1 3-14-16,2 0-12 0,-3 0-25 15,-2 3-42-15,-3 0-84 0,-2 1-207 0,0 4-761 16,0-3-566-16</inkml:trace>
  <inkml:trace contextRef="#ctx0" brushRef="#br0" timeOffset="506586.0127">32148 18120 665 0,'-3'2'593'16,"-3"-1"-376"-16,-2 0 22 0,5 4 17 0,2-5-4 15,1 0-34-15,1 1-51 0,-1-1-35 16,1 1-38-16,3-2-26 0,1-5-11 0,1 2-25 16,2-5-1-16,9-1-8 0,3-3-3 0,4-2 0 15,7-4-5-15,3-2 2 0,2-1-7 16,3-2 8-16,1-4-3 0,0-5-2 0,-2-6 12 16,4-2-7-16,-2-6 3 0,-1-2-2 0,-5-5-6 15,-3 2 2-15,-6 0-2 0,-3 2 7 16,-5 4-3-16,0 1 9 0,-5 6 3 0,-3 4 7 0,-1 4 19 15,-4 5-2-15,-1 5 4 0,-1 3-9 16,-3 4-10-16,-2 3-6 0,-1 0-6 0,1 4 0 16,0 5-15-16,0 2-1 0,1 2-9 0,-7 3-8 15,-1 7 9-15,-8 8-3 0,-2 10 5 0,-3 7-4 16,-4 7-5-16,2 1-1 0,2 6 3 16,-3 1 0-16,10 2-4 0,2-1 5 0,9-3-10 15,6-4-3-15,7-4 5 0,5-9-10 0,5-7 6 16,4-3-1-16,-2-5-5 0,2-5 8 0,-2-7-3 15,2-4 5-15,2-3 1 0,3-6 2 16,3-4 0-16,1-6 0 0,0-4 13 0,4-2-8 16,-2-5 8-16,0 1 12 0,-15 12-10 0,3-6 6 15,-1-5-2-15,3-4-13 0,3-1 4 0,-1-6 4 16,0-2-5-16,2-7 1 0,-3 5 8 16,-3 0-7-16,-5 4 6 0,1 5 0 0,-8 3-4 15,-4 3 3-15,-2 7-1 0,-2 5 3 0,-1 6-1 16,-2 1-3-16,-1 2-5 0,-2 4-6 15,-2 2 4-15,-3 5-1 0,0 4 5 0,-1 3 1 16,-4 5-11-16,0 4 4 0,-2 2-4 0,1 5 3 16,0 3 1-16,4 1 4 0,-1 5-5 0,4-4-6 15,1 5 0-15,3-1-11 0,0 1-4 16,7-3-5-16,1-2-7 0,2-4 8 0,4-5 4 0,2-5 13 16,3-4 4-16,3-8 4 0,3-3 2 15,0-6-7-15,3-4 9 0,-2-3-8 0,5-2 8 16,1 0 2-16,1-5-8 0,0-2 5 0,-1 2-5 15,-1-3 4-15,0 2 3 0,-2 1 1 16,0 1-4-16,-6 3-4 0,-1-2 2 0,-1 5-2 16,-4 3 5-16,-2-1 1 0,0 5-10 0,-3-1 2 15,-3 2-6-15,0 0 2 0,0 4 4 0,-2 2 1 16,0 1 1-16,2 3-3 0,-1 1 2 0,-1 1-1 16,2 5 4-16,2 2 6 0,-1 2-13 15,5-1 8-15,-1-2-8 0,4 0 2 0,2-3 11 16,1-1-4-16,3-2 4 0,0-5-10 0,2-2 5 15,-21-5-2-15,0 0 14 0,36 0 3 16,-36 0-9-16,27-4 5 0,-27 4-7 0,28-10 7 0,-28 10 11 16,27-16 2-16,-27 16-1 0,29-21 0 15,-29 21 2-15,24-24 0 0,-24 24 14 0,20-26-1 16,-20 26-14-16,14-26 3 0,-14 26-15 16,0-27-3-16,0 27 9 0,0 0-9 0,0-31 4 15,-14 18-5-15,-10 8-12 0,-6 5-1 0,-2 5 1 16,-3 5 3-16,4 6-1 0,2 1 3 15,7 3-10-15,8-1 0 0,4 3 7 0,5 0-7 0,6 2-6 16,5-1-18-16,5 1-11 0,4-3-30 16,-15-21-15-16,0 0-26 0,31 30-56 0,-31-30-55 15,26 19-121-15,-26-19-262 0,25 12-518 0</inkml:trace>
  <inkml:trace contextRef="#ctx0" brushRef="#br0" timeOffset="506852.2173">32633 17467 1445 0,'-8'0'230'0,"0"0"-6"0,4 0 11 16,3 0-14-16,4 0-50 0,3 0-43 0,2 0-20 15,8 0-17-15,5-2-20 0,8-1-25 0,10 0-15 16,6 2-14-16,11-1 1 0,-25 1-7 16,6-1-6-16,4-2-12 0,7 3-73 0,2-4-134 15,9 0-393-15,2 0-1005 0</inkml:trace>
  <inkml:trace contextRef="#ctx0" brushRef="#br0" timeOffset="508937.3068">21852 17778 620 0,'-4'-4'313'0,"1"-3"41"0,0 1 4 0,0 3-18 16,2 0-37-16,-1 1-78 0,1 0-55 0,1 4-50 16,-1-1-41-16,1 0-21 0,1 0-19 0,-2 1 4 15,1 5 11-15,-1 6 0 0,-3 6 2 0,1 4-10 16,0 4-9-16,-4 3-6 0,4 1-3 15,-2 4-8-15,0 2-5 0,-2 3-4 0,4 1-1 16,-3 1 4-16,2-19 9 0,2 4 3 0,-3 1-17 16,2 2-2-16,-2 2 4 0,0 5-16 15,-3-6 11-15,3 8-11 0,-2-8-17 0,1-1 10 16,1-3 8-16,-4-6 8 0,3-2 5 0,1-5-4 16,0-3-7-16,1-3-9 0,1-4 19 15,-3-3-6-15,4-4 14 0,-1-2-2 0,-2-4-23 0,3-2 6 16,-3-3-4-16,0-4 14 0,2-1 4 15,-4-3 3-15,4-5-9 0,-2-3-9 0,2-2 10 16,1-9-25-16,-5-30 11 0,6 3-2 0,1 5-14 16,1 13 26-16,3-3-3 0,1 2 9 0,3 1 7 15,0 2-6-15,-1 4-4 0,5-1-6 16,2 6 3-16,-2-1 1 0,8 1 4 0,-1 8 0 16,4 5-2-16,4 4-2 0,-1 2 2 0,3 6 4 15,0 2 3-15,-3 6-3 0,-1 5-6 16,-3 2-5-16,4 3-1 0,-4 2 2 0,-2 5 2 15,-1 3-1-15,-6 6-4 0,-1 4 2 0,-4 3-2 16,-2 7 4-16,-6 5 5 0,-5 2-4 0,-4 7-3 16,-5-1-8-16,-4-4-6 0,-3 4 0 0,-2-5 4 15,-3-1 1-15,5-3 3 0,0-9 1 16,2-4 2-16,5-7 8 0,-4-1 2 0,7-6 0 16,1-1 0-16,0-5-5 0,5-5 4 0,2 0 5 15,3-1 2-15,3-2-5 0,1-4-7 16,1-2-6-16,3-6-1 0,2-4 4 0,6-1 3 15,1-3 2-15,2 1-4 0,7 0-2 0,-3-1 1 16,7 2 0-16,0 2 7 0,1 5 0 16,-1 1-2-16,1 3 0 0,0 3-5 15,-2 1-1-15,0 7 6 0,-4 1-5 0,0 5 1 0,-2 1-1 16,-3 0-3-16,-1 6 1 0,-5 4 6 0,1 4 0 16,-5 4-3-16,-5 2 4 0,1 0-8 0,-6 0 7 15,-5 2 3-15,-1 1-6 0,-1-15 12 0,-3 3-18 16,0-1 6-16,-2 3-2 0,-4-3-1 15,3 1 10-15,-3-2-9 0,0 0 7 0,-1-5-7 16,6-2 15-16,-1-4 3 0,4-4 10 16,4 0-14-16,-1-4-26 0,4-3-3 0,4-4-14 0,2-2 17 15,4-2 17-15,15-18-18 0,6-2 7 16,2 2-9-16,0 4 2 0,-3 7 21 0,3-3-3 0,-3 3 4 16,5 0-6-16,-2-2-2 15,1 5 3-15,-3 1 4 0,0 3 3 16,-2 4-3-16,-7 0 1 0,-1 2-7 15,-7 0 4-15,-3 2 6 0,1 0 1 0,-4 3 4 0,-4 0-5 0,2-1 1 16,-4 0 3-16,0 1 4 0,-1 1 10 0,-1 2-1 16,0 0 1-16,-3-1-9 0,3-2-3 0,-1 0 1 15,-4-1-6-15,4 0 0 0,-2 2-5 16,-3-3-4-16,4 3 2 0,-4-2 3 0,4 0 3 16,-2 3-6-16,3 0 1 0,1 0-4 0,0-1-3 15,0 2 5-15,0 1-5 0,-3 2 3 0,2 3-6 16,1 1-3-16,0 3 3 0,0 1 4 15,1 2 7-15,2 5-3 0,1 0 1 0,4 2-6 16,0-2 2-16,-2 1 3 0,5 2 0 0,0 0 2 16,1 3-3-16,-5-14 8 0,-2 5 3 0,4 0 1 15,-4 4 9-15,3-1-20 0,1 3-1 16,-5-2-6-16,5 7-5 0,-6-1 16 0,-1 0-1 0,0 0 4 16,-2 1-11-16,-1-2-2 0,-1 0-10 15,-4 0 10-15,-1-2 20 0,2 1-17 0,-2-3 6 16,-1 0-26-16,-1-2-26 0,-1-4 7 0,0 2-41 15,1-4-16-15,1-2-45 0,-2-3-70 0,3-1-81 16,2-3-283-16,2-3-468 0,3-2 109 16</inkml:trace>
  <inkml:trace contextRef="#ctx0" brushRef="#br0" timeOffset="509584.693">22988 18174 965 0,'5'-3'381'0,"2"-3"-217"16,1-1 40-16,2-2 30 0,2 2-36 0,1 2-49 16,4-1-58-16,-1 1-35 0,4-1-4 0,5 0-9 15,-5 0-1-15,3 1 1 0,-2-1-6 0,-2 2 2 16,0-2 2-16,-5 0-1 0,1 2 0 16,-5 1 2-16,-4 1 4 0,0 0 7 0,-5 2 14 15,-2 0 5-15,-3 2 3 0,0 2-14 16,0-2-21-16,-6 6-15 0,-5 1-11 0,-5 4 2 15,-2-1 8-15,-2 6-1 0,9-8 13 0,1 3-9 16,-2-1 0-16,0 2-10 0,0 0-5 0,1 1 4 16,0-1-40-16,2 1 25 0,4 0-13 0,1-1 9 15,7-3 35-15,2 1-17 0,7-3-9 0,1 0-23 16,5 0 9-16,5-4-10 0,1-1 20 0,6-2 9 16,-1-1-17-16,3-1 11 0,-2-3-13 15,2-2 6-15,0-1 7 0,1-3 3 0,-5 2-1 16,3-3-16-16,-4-2 1 0,-2 2-2 15,0-3 11-15,0 3 10 0,-4-3 2 0,-3 4-8 16,-1-3-3-16,-2 3-9 0,2-5-2 0,-11 5 5 16,-2 4-1-16,0 4 4 0,-2-1-2 0,-1 2-4 15,-2 0 3-15,4 3 23 0,-1 0 1 16,-4 2-13-16,3 0-11 0,-1 5-10 0,-1 0 3 0,4 4 7 16,-1 1 2-16,3-1-17 0,1 3-5 15,4-2 2-15,4 2 7 0,0-2 6 0,4-4-14 16,3 1 5-16,3-6-14 0,-3-1 6 15,8-4 16-15,-1-3 9 0,4-3 5 0,0-3-14 0,-4-3 7 16,6-3-1-16,-1 0 12 0,-4-5 15 16,4-1-2-16,19-19-16 0,-10-1-2 15,-10 4 2-15,-10 6 6 0,-2 0 18 0,-5 3 6 0,-2-2-5 16,-4 4 1-16,0 5 4 0,-5 3 7 0,-3 7 10 16,1 5-5-16,0 3-4 0,-5 2-13 15,4 0-10-15,-6 6-5 0,-1 2-7 0,-3 7-1 16,1 5-7-16,-4 5 8 0,6 2-14 0,1 1 6 15,3 5 8-15,2-16-11 0,1 1 20 16,1 6-23-16,-1 3-24 0,0 1-14 0,1 5-60 16,-4 2-72-16,4 2-94 0,-1-1-112 0,-3-1-95 15,4-2-273-15,2-5-722 0</inkml:trace>
  <inkml:trace contextRef="#ctx0" brushRef="#br0" timeOffset="509793.3566">23870 18217 1256 0,'-3'-2'731'0,"-1"0"-373"0,-1-2-68 16,3 3-36-16,-3-2-76 0,1-1-64 15,3 2-35-15,2 0-39 0,5 0 2 0,-2 2-17 16,6-1-13-16,5 0 2 0,0-1-10 0,8 1 14 16,4 1-12-16,1-2 7 0,6 2-28 0,0-3-27 15,3 1-24-15,3 1-102 0,2 0-104 16,3 0-410-16,-1-2-972 0</inkml:trace>
  <inkml:trace contextRef="#ctx0" brushRef="#br0" timeOffset="510988.4406">24578 18671 1903 0,'3'-6'99'0,"4"-3"68"0,3-2 27 0,3-5 2 0,4-3-25 15,3-5-60-15,4-2-41 0,4-3-11 0,3-1 0 16,0-2-16-16,5-4 9 0,-2 0-15 15,34-35-13-15,-17 5 2 0,-15 11-6 0,-12 15 4 16,-10 9 6-16,-4 3 7 0,-4 6-6 16,-5 3 5-16,-3 5 3 0,-4 5-12 15,-3 1 0-15,-5 1-12 0,-2 4-4 0,-5 1-1 0,-3 4-5 16,-4 7 0-16,-2 3-10 0,-1 4 7 0,1 3-7 16,0 1 4-16,10 2 6 0,1 3-19 15,11 0 10-15,6-13 8 0,2 3 1 0,5-1 12 16,-1 3-4-16,9 1-17 0,3 0-10 0,3 0 2 15,3 3-5-15,5 0 10 0,-2 0 16 0,4-1-14 16,0-2 4-16,-5 0-7 0,2-2 1 0,-5-1 14 16,-1 0 0-16,-6 0-1 0,1-3-14 15,-3-1-7-15,-4-3 1 0,-3 0 5 0,1 0 13 16,-3-1-5-16,-2-1 7 0,-1-1-17 0,0-1 1 16,0-2 22-16,1 0-21 0,1 1 12 15,1-2-23-15,1 0-16 0,2-2 19 0,2 0 10 0,5-3 14 16,1 2-12-16,4-3 0 0,3-2-14 15,1-2 6-15,5-2 23 0,0-1-8 0,2 0 12 16,0-1-16-16,1-3-6 0,1-3 0 0,-1 1 10 16,0-1 15-16,0 2-6 0,-2-4 14 0,-4 0-17 15,3 0-1-15,-4 0 15 0,-2 2-22 16,12-13 8-16,-12 8 0 0,-7 12-7 16,-11 8 19-16,-3 2 3 0,0 2 6 0,-1 2-11 0,-2 2 1 15,0-1 2-15,-3 4-7 0,-2 2 13 0,-3 2-6 16,-1 3-13-16,-5 3-10 0,3 2-14 15,-3 4-1-15,4 0 5 0,3 1 16 0,3-2-3 16,5 0 2-16,4-2-10 0,8-2-4 0,2-2 19 16,6-3-8-16,0-1-3 0,5-3-3 15,1-6-12-15,3-2 6 0,1-4 16 0,-4-3 0 16,5 0-1-16,-3-6 5 0,-1-3-9 0,2-4 0 16,-4 0 16-16,-2-4-13 0,1-2 18 15,-4 0-20-15,10-25-23 0,-7 3 11 0,-8 7-10 0,-4 11 24 16,-6 4 7-16,1 7 2 0,-7 2-4 15,2 1-2-15,-3 2 7 0,-1 2-6 0,-2 4 2 16,-1 3-7-16,1 4-8 0,-5 2 3 0,0-1-1 16,3 1 5-16,0 4-2 0,4 4 0 15,1 4-8-15,2 2 0 0,2-1 6 0,4 1-7 0,2 2 11 16,-2-7 15-16,1 3-13 0,0 1 3 16,2 1-2-16,5 1-11 0,-2 5 13 0,0 0 0 15,2 2-9-15,-2 0-16 0,3-1 10 0,-3 2 0 16,-4-2 9-16,0 1 4 0,-4-2 1 15,0 2-13-15,-4-5 0 0,-1-2 11 0,-2 2-18 16,-4-3 12-16,-1-3-7 0,-3-1-14 0,1-4 17 16,-4 2-9-16,-1-3 8 0,0-2-12 0,-3-2-38 15,1 1-5-15,3-2-31 0,-1-2-18 16,1 0-35-16,4-3-103 0,3-2-246 0,5-1-562 16,5-5-80-16</inkml:trace>
  <inkml:trace contextRef="#ctx0" brushRef="#br0" timeOffset="511947.2698">26364 18197 718 0,'3'0'534'0,"-1"-2"-42"0,2 1-113 16,0 0-76-16,-1 1-71 0,1 0-73 0,-3 2-21 15,-2 4-31-15,-1 1-9 0,-3 1-17 0,-1 5-10 16,2 2-17-16,-4 2-28 0,2 4-1 16,-1-1-17-16,-1 0-1 0,1 1 16 15,3-3-15-15,0 2-11 0,2-2-8 0,2-1-4 0,2-4 0 16,2 0 19-16,6-2 1 0,-1-3-18 15,4-2 4-15,2-2-15 0,5-4 6 0,-1-1 16 16,2-2 2-16,1-3 3 0,1-1-14 16,-3-3 1-16,1-3 1 0,-1 3 15 0,0-6 13 0,0 2-10 15,-1-1 6-15,-3-5-10 0,1 4 9 16,-2-1 13-16,-2 0-5 0,-1 3 2 0,-3 1-13 0,-2 0-3 16,-2 5 11-16,-3 1 5 0,0 1 10 15,-1 3-11-15,-1 2-8 0,-1-2-17 0,1 3 15 16,-2 0 0-16,1 3 0 0,0 0 2 15,0 2-32-15,-2 0 6 0,-2 3-4 0,3 4 15 16,-1-1 6-16,1 6-10 0,-1-3 2 0,2 4-15 16,1-2 2-16,1 1-1 0,3-1 3 15,1 2 2-15,4-2-22 0,-1-4 9 16,2 0-12-16,4-3 12 0,0-1 11 0,2-1-11 16,1-3 5-16,2-4-21 0,1-4 10 0,-1-2 22 0,2 0-12 15,0-3 31-15,0-4-15 0,-1 0-9 0,1-3 15 16,-3-3 3-16,2-1 17 0,-4 2-5 0,1-5 7 15,-2-1-18-15,0-2 5 0,11-25-2 16,-8 4-6-16,-5 7 6 0,-3 9-9 0,-3 4 14 16,-4 5 4-16,1 3 2 0,0 4 5 0,-3 5-5 15,0 3-6-15,3 2-7 0,-3 1-2 16,2 3 3-16,-3 0-6 0,-1 3 2 0,-1 5-2 16,1 3-2-16,-2 6 8 0,1 6 2 0,-5 5 2 15,2 5-1-15,1-18 11 0,-1 5-16 0,0 0 3 16,1 4 10-16,2-1-25 0,-3 3 14 15,4-2-23-15,-1 3-11 0,5-3 9 0,2-3 0 16,0-1 21-16,3-4-7 0,2-4 3 0,4-4-16 16,1-4-3-16,4-1 18 0,-1-5-2 0,5 0 15 15,-2-4-3-15,2-3-19 0,1 1 0 0,-1-4 10 16,0 1 6-16,-2-4-4 0,-1 5 9 16,-1-4-11-16,0-2 4 0,-4 3 14 0,-1 0-10 0,-2 0 5 15,-2 2-15-15,-3 2-6 0,-3-1 12 16,2 4-13-16,-5 2 31 0,1 1-5 0,-2 1-12 15,0 3-7-15,-2 2-16 0,0 0 16 16,-3 4-4-16,3 2 18 0,-3 0-14 0,1 5-20 16,-1-1 14-16,1 2-6 0,-1 1 13 15,2-1 1-15,2 2-2 0,1-4-18 0,3 0-3 0,1-1 22 16,3-2-14-16,1-2 17 0,4-1-12 16,2-2-15-16,4-3 11 0,2-1 5 0,4-1 13 15,3-2 8-15,1 0-1 0,2-3-14 0,-1-2-9 16,1-2 15-16,0 2-5 0,-1-6 24 0,-3 5 0 15,-1-7-15-15,-1 5 9 0,-1-3-7 16,-5 3 23-16,0-1 3 0,-1 3 0 0,-5 3-8 16,-3-1-19-16,-3 4 4 0,-1 0-14 0,-1 3 14 15,-3 1-11-15,0 1-16 0,2 1 8 0,-2 4-6 16,0 1 28-16,3 3 0 0,0 3-4 16,-1 1-11-16,4 0-13 0,-5 4 12 0,3 0-2 15,-1 1 7-15,-1 0-3 0,3 0-19 0,-3 2 9 16,4-1 5-16,-5-1-4 0,3 0 3 0,-2 0-10 15,-2-5-31-15,-1 0-10 0,-3-4-1 16,-1-1-28-16,0-2-15 0,-5-2-50 0,1-1-104 16,-2-2-271-16,-2 0-692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3:59:44.5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3416 1389 1 0,'-3'-4'0'0,"1"-1"0"0,0-2 352 15,0 1 33-15,1 2-1 0,-3-3-40 0,3 3-41 16,-2 1-63-16,3 0-59 0,-1 2-32 0,1 0-31 15,-1-1-28-15,1 2-23 0,0 2-25 16,0-1-18-16,0-1-17 0,0 1-11 0,0 0-6 16,0 3 4-16,-1 3 8 0,2 4 9 0,-1 3 11 15,1 4 2-15,0 4 2 0,2 1 6 16,1 4-1-16,-1 5 3 0,1 1 3 0,0 2-3 16,-1 2-3-16,3 8-3 0,-1 0-8 15,-3 6-7-15,3 0 4 0,-3 6-4 0,1-1 2 0,0 3 3 16,-2 2-5-16,-1-2 0 0,1-2-3 0,-1-6-2 15,2-7-3-15,-2-8 1 16,2-1 0-16,-1-4-5 0,-1-1 7 0,-1-1 0 0,1-1 0 16,-2-3 6-16,2-4-7 0,-1-3 0 15,0-4-1-15,0-7 1 0,1-1 0 0,0-4 2 16,-1 0 10-16,1-4 4 0,0 2 21 0,-2-1 13 16,2 0 2-16,0-2-5 0,-4-2-22 0,0-3-16 15,-6-4-15-15,0-1-1 0,-4-5 0 16,1 0-1-16,-1 0 0 0,-2-3-5 0,4-2 5 15,-3-1-2-15,3-2 0 0,-1-5 5 0,-2 3-4 16,0-4 0-16,4-2 0 0,-2-4-1 0,0-5 0 16,2-3 0-16,0-2-1 0,1 0-5 0,1-4 5 15,3-2-1-15,-1-4 3 0,3 0 6 16,-2-2-6-16,4 1 0 0,0-1-7 0,2 3 1 16,2-2-3-16,0 4 0 0,4 0 2 0,0 1-4 15,5 2 5-15,3 3-3 0,3 5-2 16,2 4 4-16,2 6-6 0,1 2 2 0,4 2-2 15,-1 2 1-15,1 7 3 0,1 5-3 0,-3 7 3 16,5 4-7-16,-1 4 2 0,0 3 5 0,1 7 0 16,2 1 6-16,-1 8-2 0,2 8 3 0,2 1 3 15,-3 8 0-15,-4 0 0 0,-1 3 1 16,-5 3 0-16,0 6-3 0,-7 2 5 0,-1 4 1 16,-7 0 0-16,-3-2 6 0,-3-4-4 0,-5-3 1 15,-1-7-1-15,-5-4-1 0,-1-5 2 16,-2-1 1-16,-6-1 4 0,-1-1-4 0,-9 0 1 15,-1-1 2-15,-3-4-5 0,-1-1 8 0,0-1-5 16,-2-2 1-16,3-2 0 0,-4-3-5 0,5-1 2 16,3-2 1-16,2-4 1 0,8-1 2 0,5 0 5 15,2-3 2-15,2-1-2 0,3-4 3 0,0 2-9 16,2-3-1-16,-2-2-7 0,3-3-8 0,1-1-8 16,0-2-18-16,4 1-18 15,0 1-25-15,4 1-40 0,2 1-53 0,3 1-86 0,3 0-150 16,4 2-332-16,-2 3-702 0</inkml:trace>
  <inkml:trace contextRef="#ctx0" brushRef="#br0" timeOffset="592.489">3822 1549 590 0,'4'-12'721'0,"-1"-4"-398"0,5 0-59 15,-1 3-30-15,-2 5-34 0,3 0-38 0,-2 3-60 16,0 3-45-16,2 2-33 0,2 2-20 0,3 3 0 16,2 5 0-16,3 1 3 0,0 6 3 0,2 6 1 15,1 2 4-15,-3 4 0 0,2 3 5 0,-6 3-3 16,-2 2 2-16,-3 3 0 0,-4 6-3 16,-5 0 7-16,0-2-4 0,-8 2 5 0,1-6-3 15,-6-2-3-15,1-5-1 0,-4-6-2 16,2-4-1-16,0-6 4 0,1-5 2 0,0-3 5 15,1-3 4-15,3-2 5 0,-1-4 6 0,4-1 3 0,1-4-5 16,2-3-13-16,3-5-22 0,3-5-18 16,5-5-8-16,7-7 0 0,5-4 7 0,8-3 7 15,-1-5 1-15,6-2 6 0,-2 0-1 0,3 0 4 16,-4 5 1-16,0 4-2 0,-2 3 5 16,-5 6-8-16,1 2 5 0,-6 5-2 0,-2 3-1 15,-6 8 4-15,-1 4-8 0,-4 1 1 0,0 3-4 16,0 4-1-16,2 3 2 0,-1 6 4 15,-1 4 4-15,0 6 4 0,-3 6 4 0,-2 2-1 16,-2 3-5-16,-2 4 2 0,-1 1-5 0,-1-2 1 16,3 2 2-16,3 0-2 0,2-3 1 0,5-1-1 15,3-3 4-15,4-6 2 0,6-5 0 16,1-6 2-16,-1-3 2 0,1-7 6 0,1-5 4 16,-3-5 6-16,1-7 2 0,0-2 0 0,-1-4-5 15,-2-4 0-15,-3 0-2 0,3-2-5 16,-6-1 0-16,2-4-2 0,-3-2-5 0,-5-3 1 0,0-1-1 15,-4-1 2-15,0 1-1 0,-3-1-4 0,-2 1-3 16,-3 3-2-16,-5 3-3 0,-3 2-1 16,0 3 0-16,-4-1-4 0,-4 5-2 0,-3 1-1 15,0 8-6-15,-3 0-1 0,-2 3-5 16,-3 5-14-16,2 1-21 0,4 5-54 0,-1 3-111 16,3 4-301-16,4 4-707 0</inkml:trace>
  <inkml:trace contextRef="#ctx0" brushRef="#br0" timeOffset="2121.7318">5140 1581 1324 0,'-2'-5'298'0,"-2"-5"-34"0,-3 1-57 0,2-2-21 16,-1 5-21-16,-3-2-33 0,0 1-30 16,-3 0-29-16,1 3-24 0,-4 2-13 0,0 0-12 15,-8 4-2-15,0 1 2 0,-5 7-1 0,-4 0 6 16,-4 5 4-16,2 2-4 0,-4 8 0 0,-2 1-3 15,-1 7-2-15,-1-1 0 0,3 4-8 0,0 3-7 16,5 1-3-16,5 0-3 0,7-2 0 16,6-4 3-1,9-6-6-15,5-4-2 0,7-3 2 0,5-5 0 16,6-1 10-16,8-3 8 0,6-8 6 0,11-4 2 16,9-10 0-16,7-5-5 0,6-7-5 0,0-4-3 15,0-4-7-15,-5-2-1 0,-3-3-1 0,-6-2-1 0,-5-3 6 0,-1-2 0 16,-4-4-2-16,-4-1 1 0,-4-7-8 0,-5 1 1 15,-1-2 0-15,-7 0-1 0,-2 0 3 0,-7 2-2 16,-6 4 1-16,-2 5-1 0,-2 6 1 16,-2 6 4-16,-5 7-1 0,-3 4 0 0,2 4-1 15,-1 4-1-15,-1 3 4 0,0 4 0 0,1 3-4 16,0 1-3-16,0 6-7 0,0 3 0 0,-5 8 3 16,-2 8 3-16,-7 7 4 0,-2 8-2 15,2 4-1-15,5 5 3 0,3 0 0 0,6 2 1 16,7 0 1-16,0-1-4 0,7 0 2 0,2 0-3 15,5-2 2-15,6-3 0 0,5-4 0 16,3-5-10-16,1-5 2 0,5-5 0 0,0-6 0 16,2-6 12-16,-2-1-5 0,-1-6-2 0,0-3-4 15,-5-4-3-15,3-3 4 0,-3-6 3 0,0-3 3 16,-4-4 1-16,0-2 2 0,1-5 1 0,-5 0 0 16,2-3 4-16,-6 0-6 0,-1-4 0 0,-3 3-2 15,0-3-4-15,-1 3 3 0,-6 1 3 0,-1 3-1 16,-2 1 0-16,-1 5-1 0,-5 4 0 15,4 2 1-15,-5 4 3 0,4 4-4 16,0 3-4-16,2-1-6 0,-2 5-6 0,-2-1-2 0,1 5 2 16,-2 3 6-16,-4 6 2 0,-1 3 7 15,2 4-1-15,0 1 0 0,1 2 4 0,3 1-4 16,4-2 0-16,2 3-2 0,2-3-2 0,4 1 2 16,5 0 4-16,-1-1-1 0,2-2 2 0,8-2-7 15,1-3-1-15,4 0 3 0,1-2 2 16,4-5 3-16,0-2-1 0,0-1-4 0,0-3-5 15,-3-2 5-15,-2-4 3 0,-2-2 2 0,-3 0 1 16,4-4-1-16,-2 1-1 0,-4-3 2 16,-1-1 6-16,2-1-3 0,-7-2 0 0,3-2-1 0,-1 1-11 15,-3-3 6-15,0-1-1 0,2-2 2 0,-4-1 1 16,-1 1-2-16,0 3-2 0,-3 0 0 16,0 2 4-16,-3 5 0 0,3-1 2 0,-5 5-2 15,0 2-5-15,0 2 4 0,-2 3 0 0,2 0-5 16,0 0-3-16,-3 1-13 0,3 1-18 15,-1 0 1-15,0 3 9 0,-1 7 9 0,-3 2 16 16,2 4 0-16,-1 2-1 0,0 1 2 16,3 0-1-16,2 0 4 0,3 2 2 0,1 0-4 0,5 0-2 15,4-1 0-15,1 0-2 0,7-3 4 16,2-1 4-16,1-6 1 0,5-1-1 16,0-5 0-16,1-6 1 0,0-3 1 0,0-1 1 15,-1-7-2-15,0 1-3 0,-4-2-1 0,0-4 8 16,-3 0-3-16,0-2 3 0,-4-2 0 0,-3-2-9 15,-3 1 8-15,2-1-1 0,-7-3 1 0,-1 2 5 16,0 1-7-16,-4 0-1 0,-1 3 0 0,-2 3 0 16,-2 2 2-16,0 2 0 0,0 6-3 15,-4 0-7-15,2 1 1 0,-3 2-2 0,-2 3-4 0,1 1 3 16,-2 6-5-16,-4 1 1 0,1 7 4 16,0 3 3-16,-1 5 0 0,4 2 1 15,2 2-2-15,6 1-5 0,8 2 3 0,4 1 3 16,2-1 0-16,10 0 6 0,5-2-2 0,5-5-3 15,4-2 3-15,7-6-1 0,-2-3 1 0,1-8-1 16,-4-4 1-16,-3-2-1 0,-3-5 0 0,1-5 2 16,0-3 2-16,-2-6 0 0,1-3 6 0,-1-3-5 15,-2-3 5-15,-4-2 0 0,1-2-4 16,-6-5 4-16,1-2-6 0,-3-3-2 0,-2-1 3 16,0 0-2-16,-3-3 1 0,-4 0 4 0,-3 1-1 15,-6 2-1-15,-5 4 4 0,-1 11 0 16,0 6 6-16,-3 7 5 0,2 4 1 0,4 8-4 15,-1 2-7-15,0 3-10 0,3 3-6 0,0 5 1 16,-7 3-1-16,0 10 0 16,-2 10 4-16,0 8-3 0,3 6 6 0,0 3 3 15,6 1-4-15,0-1-2 0,0 2-1 0,0 2 4 0,-3 4 4 16,1 4 3-16,1-1-11 0,-4 4-8 0,2 0-11 16,2-4-23-16,0-7-18 0,6-8-25 0,0-9-23 15,4-10-31-15,0-4-49 0,0-10-95 0,1-5-326 16,3-4-806-16</inkml:trace>
  <inkml:trace contextRef="#ctx0" brushRef="#br0" timeOffset="2297.5517">7166 1425 2228 0,'3'-5'161'15,"4"-1"-57"-15,7-1-73 0,9-1-13 0,7 4 21 16,6 0 5-16,3 3-6 0,2 1-6 0,4 2-14 15,8 2-5-15,4 1-1 0,-2 2-6 16,3-1-1-16,-5 1-39 0,2 2-122 0,-8-3-307 16,-4 2-583-16,-8-1-3 0</inkml:trace>
  <inkml:trace contextRef="#ctx0" brushRef="#br0" timeOffset="2895.7633">3013 2741 814 0,'-3'-2'279'0,"-5"2"-20"15,2-2-6-15,4 1 1 0,3 2-29 0,0-1-66 16,1 2-57-16,-1 0-44 0,1-2-23 15,-1 1-12-15,6-1 1 0,0 1 5 0,6 0 9 16,4 1-1-16,8 0-5 0,4-2 0 0,5 2-11 16,3 1-1-16,6-2 1 0,6 2-9 0,3 0 4 15,3 0-3-15,10 0-3 0,3-2 4 0,9 0-3 16,8-2 1-16,8-3-2 0,8-2 2 16,5 0-3-16,4 0 0 0,7-4-1 0,5 0-7 15,7-3 7-15,7 0-1 0,-2-2 3 0,6 1 2 16,-2-1-2-16,7 1 4 0,-1 1 1 0,3-2 8 15,0 2-4-15,-2-1-1 0,0-1 1 0,0 4-10 16,-3-1 8-16,-6-2-4 0,-6 3-1 16,-6 0 0-16,-4-2 0 0,-8 1 1 0,-10-2 2 15,-9 4 2-15,-11-1-2 0,-12 3 0 0,-11 1 0 16,-17 1-3-16,-9 1 5 0,-15 3 6 16,-9 1 11-16,-7-1 9 0,-4 2-5 0,-5-1-15 15,-3-1-22-15,-6 1-13 0,-12 2-9 0,-8 1-1 16,-6 1-6-16,-3 1-26 0,-4 1-42 0,-3 0-83 15,0 1-145-15,-2-1-432 0,-2 4-856 16</inkml:trace>
  <inkml:trace contextRef="#ctx0" brushRef="#br0" timeOffset="3851.7962">2427 2337 878 0,'-11'-14'167'0,"-4"-5"-12"0,-4-4-20 16,3 4 5-16,2-1 17 0,3-1-1 0,-1-2-9 16,-3-2-34-16,3-7-25 0,0-3-7 0,2-6 6 15,0-2 6-15,0-1-5 0,1-3-15 0,2-1-20 16,-1-1-9-16,1-2 3 0,1 0-4 16,1-1-7-16,0-1-11 0,1-1-12 0,2-1-7 15,-1 1 7-15,3 2 0 0,2-5 2 0,-1 1 1 16,2-1-6-16,0 3 2 0,2 0-3 0,1 1 3 15,0 2-1-15,4-1-2 0,-4 28 6 0,-2-7-4 16,4 3 6-16,1-5-2 0,-2 0-8 0,5-1-1 16,0 2-8-16,1-5 2 0,5 2-1 15,-2 2-1-15,2 4-1 0,2 3-2 16,1 1-1-16,4 5-4 0,-3 1 4 0,1 1 3 0,5 5-3 16,-4 0 4-16,5 3-4 0,2 2 1 15,2 0 1-15,2 4 1 0,2-1 3 0,6 3-6 16,1 0 5-16,5 1-2 0,5-3 3 0,4 3 1 15,4 0-1-15,8-2 3 0,3 1-4 0,7 0 3 16,2-1 2-16,9-1 0 0,4-1-3 0,5-1-1 16,8 2-1-16,4-2-3 0,2 0 7 15,11-1-2-15,3 1-4 0,3-1 3 0,5-2-5 16,3 3 5-16,4-1 3 0,2 0-4 16,4 0 2-16,0 1-4 0,0 1-1 0,0 1-3 15,-2-2 9-15,3 4 0 0,-7 0-6 0,-2 1 4 16,-4 1-6-16,0 1 2 0,-5-1 7 15,-7 2 1-15,-3-1-2 0,-4 0-3 0,-7 3 3 0,-5-2-8 16,-7 1 10-16,-8-1-1 0,-8 0-6 16,-5 1 6-16,-12 1-5 0,-7-1 1 0,-9 3-1 15,-9-1-1-15,-9-1-8 0,-10 1 2 0,-4 4 2 16,-7-1 2-16,-3 1 9 0,-6 4 3 0,-2 1-3 16,0 3 6-16,-3 2-4 0,-3 6-2 15,2 2 6-15,-5 3-5 0,-1 4 1 0,-1 7 0 16,-1 2-3-16,-3 15-4 0,-9 45 3 0,4-3 1 15,2-2 0-15,7-20 8 16,1 7-4-16,1 4 3 0,-2 4 0 0,1 2-1 0,0-7 3 16,1-3-9-16,4-2-3 0,-1-6 0 0,4-3 0 15,-4-4 3-15,3-3 1 0,-6-5 1 0,1-5-2 16,-2-8 2-16,-2-8 3 0,2-8-2 0,1-6 4 16,-3-7 1-16,2-3 2 0,-1-3 3 15,-3 3 4-15,-2-4 3 0,-2 0 1 0,3-4 3 16,-5 0-3-16,-6-4-2 0,0-2-1 0,-6-2-8 15,-5-2-2-15,0-1-3 0,-2-2-3 0,-4 1-2 16,0-1-2-16,-2 0-1 0,-3 4-4 0,-2 0 2 16,-1 0-4-16,-4 0 0 0,0 2 0 15,2 0-4-15,3-1 1 0,4 1-5 0,6-2-1 16,6-2-7-16,9 2-16 0,5-1-30 16,5-1-54-16,8 0-99 0,1-3-277 0,6-1-596 0,1-3-87 15</inkml:trace>
  <inkml:trace contextRef="#ctx0" brushRef="#br0" timeOffset="4360.2412">8090 828 1 0,'-7'-8'320'0,"4"-4"52"0,-3 0-9 16,1-4-54-16,-2-1-12 0,-1-2-23 0,-1 2-46 0,3 2-34 15,-2 4-47-15,-1-1-28 0,1 3-33 16,-1 3-36-16,-2 4-19 0,-1 3-11 0,-5 4 0 15,-4 5 2-15,-2 5 7 0,-6 6-3 0,-3 4-5 16,-2 12-7-16,-28 30-12 0,12 0 5 0,21-3-3 16,19-14 5-16,10 0 7 0,10 2-3 15,8 3 3-15,8-2 3 0,11 2 1 0,6-4-1 16,-1-3-3-16,5-2-2 0,-4-3-7 0,-3 0 2 16,-6-6-1-16,-3 0-1 0,-4-3 0 15,-6-3-8-15,-8-5 2 0,-2-3-4 0,-4-1 1 16,-1-7 3-16,-6-2 0 0,-5-1 3 0,2-3 5 15,-6 0 8-15,-1-1 4 0,-1 0 4 0,-9-3-1 16,-1-2-2-16,-7 1-1 0,-2-3-4 0,-1-1-4 16,-3-1-6-16,-4-3-1 0,3-1-1 0,-3-4 3 15,-1 0 1-15,1-3-4 0,4-2-4 16,1-2-5-16,1-2-4 0,4-1-8 0,6-1-23 16,3 0-42-16,9-3-69 0,3-2-121 0,13 0-232 15,6-5-482-15,10 2-304 0</inkml:trace>
  <inkml:trace contextRef="#ctx0" brushRef="#br0" timeOffset="5154.3485">8815 941 719 0,'0'-8'382'0,"0"-5"-31"0,0 0-69 0,-1 7-37 15,-1-1-13-15,-3 2-36 0,1-1-44 0,-3 0-42 16,1 0-36-16,-1 1-27 0,-2 2-21 15,-4 2-6-15,-2 1-4 0,-15 8-12 0,-2 7 8 16,-1 6-4-16,2 0 3 0,2 6 11 0,0 3-3 16,0 0-3-16,4 1-2 0,3 1-6 15,-2 0-1-15,7 4 2 0,1 2-4 0,-2 2 1 16,6 4 1-16,1-3-3 0,1-2 2 0,7-3 2 16,2-4 1-16,2-2 1 0,2-2 0 15,7 0 2-15,1-6 1 0,1-1 4 0,7 0 1 16,0-3 2-16,5-1 2 0,3-5-4 0,4 0 0 0,2-5 0 15,4-3-3-15,2-2-2 0,-3-4-5 16,4-1-3-16,1-5-1 0,-1-1 1 0,-3 1 0 16,-5-5-2-16,-1 2 1 0,-4-5-2 0,-3 1 5 15,-4 1 2-15,0-3 1 0,-3 1 0 0,-3-3-4 16,-4 2-1-16,-1-1 0 0,-4 4 0 16,-2 2 3-16,-2 1-1 0,-2 1-1 0,-2 1-3 15,0-1-1-15,-6 1-1 0,4 3-1 0,-6 1-3 16,-2 0-1-16,0 3-3 0,0-3 3 15,-5 8 1-15,1 1 3 0,0 0-1 0,0 3-1 16,3-1-2-16,-2 5 0 0,6-1 0 0,2 2 0 16,2-2 2-16,1 3-3 0,2-2 1 15,2 3 0-15,2 1 2 0,2 2 3 0,5 1-1 0,0 0 2 16,2 0-2-16,3 0 1 0,5 0 2 16,1-4 0-16,1-3 1 0,2-4-3 0,2-4 1 15,2-3-3-15,-2-2-2 0,4-1 0 16,-1-2-7-16,2-1-2 0,3-5-5 0,-1 0-4 15,1-3 0-15,1-4 0 0,2 1-2 0,0-4-3 16,-3-3-3-16,2-3-3 16,1-3 0-16,-2 0 5 0,-2-3 8 0,-1-4 6 0,-4-6 4 0,-3 1 1 15,-3-4 6-15,-4-2 1 0,-2 3 3 16,-4 2-3-16,-4-1 0 0,-2 2-1 0,-4 7 4 16,-2 18 14-16,0 2 1 0,-1 0 9 0,-1-3 4 15,-2 8-5-15,3-2 7 0,-2 2-4 0,0 0-6 16,-1 3-14-16,4 6-12 0,-2 2-5 0,-3 6 3 15,-3 17 3-15,-7 11 3 0,1 9 1 16,0 6-1-16,5 1 7 0,1 9 0 0,-1 5 4 16,2 8-2-16,-1 6 2 0,-2 3-1 0,-2 5 0 15,-4 2 0-15,0 3 0 0,1 1 1 16,0 0 1-16,0-4-3 0,1 1-2 0,-1-7-1 16,1-8-4-16,4-10-2 0,3-13-10 0,5-11-11 15,-2-11-12-15,4-5-5 0,1-11-2 16,-1-6-2-16,-1-5 7 0,1-5-34 0,1-5-36 15,1-6-57-15,-1-6-97 0,2-11-76 0,-1-3-154 16,0-6-337-16,0-8-5 0</inkml:trace>
  <inkml:trace contextRef="#ctx0" brushRef="#br0" timeOffset="5563.5333">9514 1227 860 0,'14'-15'390'0,"9"0"-233"0,7-2-55 0,0 11-46 16,-1 6 0-16,1 8 2 0,1 6-3 0,-1 5 3 15,0 8 0-15,0 2-3 0,-3 7-7 16,-3 2-12-16,-6 2-8 0,-2 2 0 0,-6 3 5 16,-4 0 9-16,-6 2 7 0,-1-1 12 0,-8 2-9 15,-5-4-3-15,-5-1-7 0,-1-8-16 0,2-8-2 16,5-9-9-16,5-11 12 0,6-2 39 16,2-5 42-16,1-3 5 0,1-4-25 0,7-6-48 15,4-7-51-15,6-5-2 0,7-3 6 0,1-4 10 16,2 0 6-16,3-5-3 0,3-3-3 15,-1-4-3-15,3-3-1 0,-4 1 4 0,1-2 1 16,-6 3-2-16,1-3-2 0,-2 3 2 0,-4 2 6 16,-2 3 9-16,-6 4 16 0,-2 8 15 0,-7 4 15 15,-1 5 9-15,-5 6-1 0,-1 2-5 16,-3 6-13-16,1 0-18 0,-3 4-22 0,-5 3-9 0,-3 7-4 16,-11 9 0-16,-4 7 10 0,-7 6-3 0,2 8-2 15,-2 7 1-15,5 2-2 0,3 2 3 16,5 0 1-16,5-1 0 0,6-1-2 15,9 0 1-15,4-1 7 0,7-4 1 0,6-2 1 0,5-4-1 16,9-3-7-16,2-2-3 0,4-3-6 16,6-4-17-16,5-2-35 0,2-7-63 0,4-3-123 15,2-4-524-15,3-5-948 0</inkml:trace>
  <inkml:trace contextRef="#ctx0" brushRef="#br0" timeOffset="7594.5672">15022 1334 2091 0,'3'-8'103'0,"5"-1"-30"0,0 4-26 0,-2 5-39 16,3 3 6-16,0 6 17 0,3 4 18 0,-2 6 29 16,0 9 20-16,0 7 5 0,-2 9-2 15,-6 8-18-15,0 11-13 0,-3 6-11 0,-1 8-16 16,-5 5-7-16,2 4-9 0,-1 7-4 15,2-3-3-15,-1-2-3 0,3-7-4 0,2-6 2 16,0-6-2-16,2-8-4 0,2-8 0 16,-2-10-2-16,-1-10-3 0,1-10 3 0,2-8 1 0,-3-4 3 15,-2-7 25-15,1-3 21 0,-2-2 23 0,0-2-4 16,0-9-22-16,-2-5-24 0,-2-12-25 0,-3-7 1 16,-2-6-2-16,1-7 1 0,0-6-1 15,-1-3-2-15,1-6 1 0,2-4-4 0,3-5 0 16,-2-7 2-16,4-2-2 0,-3 2-1 0,4-1 1 15,-3 5-5-15,1 3 3 0,1 4 3 0,3 4-4 16,2 6 2-16,3 6-4 0,2 1 1 16,4 4-1-16,7 3 1 0,5 3-3 0,5 3-1 15,1 6-3-15,5 6 0 0,1 3 0 0,-3 8 2 16,-1 2-3-16,-2 6 0 0,-3 8-4 0,-1 6-6 16,-1 10 6-16,2 8 1 0,-3 7 8 15,-2 7 9-15,-3 11-1 0,-6 5 7 0,0 6-5 16,-5 4 4-16,-5 1-1 0,-4 6-5 0,-7-1 3 15,-3 0-4-15,-4-2 1 0,-1-6 0 16,0-7 1-16,-2-9 2 0,0-10-1 0,4-6 0 0,-3-6 1 16,1-5 4-16,2-4 2 0,-2-5 4 15,2-3 2-15,0-4 2 0,4-2 4 16,1-3 5-16,3-3-2 0,4-2-4 0,0-2-6 0,-1-8-9 16,4-1-5-16,4-6-4 0,1-2-3 0,9-3 0 15,6-2 1-15,3-1-3 0,7 0 1 16,3-2-1-16,6 2 0 0,1 1 9 0,6 3-5 15,1 2 1-15,2 3 2 0,0 3-7 16,-4 3 2-16,-2 7-2 0,-2 1 2 0,-3 5-2 16,0 4 3-16,-5 2 4 0,-2 5-4 0,1 0 2 15,-3 2-3-15,0 4 2 0,-2 2-3 0,-2 3 1 16,-4 2-2-16,-2 2-3 0,-1 1 6 0,-6 5-1 16,-2 1 4-16,-2 3 3 0,-5 1-5 15,-2 0 4-15,-2 2 1 0,-6-3-1 0,1 1 3 16,-4-3-1-16,0-1-1 0,-5-3 2 0,2-2 2 15,-2-4-4-15,-2-1 2 0,-2-6 1 16,0 1-2-16,-2-3 4 0,2-3-1 0,3-3-3 0,0 0 3 16,4-3 0-16,0-2 3 0,3 0 3 0,1-3 3 15,5-2-3-15,-2 0-3 0,3-4-5 0,1-3-7 16,1-2 0-16,2-5-4 0,4 0-3 16,3-5-2-16,5-1-2 0,2-3 2 0,5 3 4 15,1-2 5-15,1 3 0 0,3 2 1 16,-1 0 1-16,-2 4-4 0,3-3 4 0,-4 3-1 15,0 2 0-15,-1 3 4 0,-2 0-3 16,-1 3 2-16,-1 1 1 0,-3-1 3 0,-2 4-2 16,3-1-1-16,-3 2 2 0,-1 1-8 0,1-1 8 15,4-1 0-15,-2 0-2 0,3 0 6 16,-2 1-4-16,3 0 1 0,-1-1 1 0,-3 0 2 0,-2 1-1 16,2 2-1-16,-5-3 4 0,-3 3-1 0,-2 1 8 15,-1 1 0-15,-1 0 3 0,-1 0-3 0,-1 0-2 16,1-1 0-16,-1 1-4 0,0-1 1 15,0 0-3-15,-1 2-2 0,1-1-1 0,0 2-1 16,0 0 2-16,0-2-2 0,0 2-1 0,0-1-2 16,0 0 0-16,0 0 2 0,0 0 0 0,0-1 1 15,0 1-4-15,0 0 1 0,0 0 0 0,-1 1 0 16,1 0 4-16,0-2-1 0,0 0 0 16,0 0 5-16,0 1-2 0,0 0 5 0,0-2-3 15,0 0 0-15,-1-2-8 0,0 0-1 0,1 1 2 16,-1 1-4-16,1-1 6 0,0 1 0 15,1 0-3-15,0-2 2 0,0 2-3 0,0-4-3 16,3 2 0-16,2-1 0 16,3-1-2-16,2-1-3 0,1 2 3 0,8-2-2 0,5 2 6 0,0-3 2 15,6 1-2-15,-2 0 4 0,3-1-4 16,-2 1 4-16,1 0 1 0,-2 1-1 0,0-3-2 16,-5 2-3-16,1 0 2 0,-3 1-3 15,-6 0 7-15,-1 3 1 0,-3 0-3 0,-4-2 2 16,-5 4 1-16,0 0 3 0,-3 0 6 0,0 1 0 15,-2 0-4-15,2 0-3 0,-1 0-2 0,0 1-4 0,0 0 0 16,-2-1-5-16,-3 1-2 0,-5 2 3 16,-8 2-5-16,-4 3 4 0,-6 6 4 15,-3 3-1-15,0 1 3 0,2 4-1 0,3 0 0 16,-2 6-2-16,4 2 2 0,-2-1 0 0,5 2-2 16,3-2 5-16,7-1-3 0,4-1-1 0,5-3 2 15,3-3-5-15,3 2 5 0,4-3-1 0,4 0 1 16,1-2-1-16,9-4 5 0,-1-2 1 15,6-2-1-15,-1-5 7 0,2-3-9 0,-3-2 2 16,2-2 0-16,-2-3-5 0,0-4 2 0,1-2-3 16,-2 0 1-16,0-2 0 0,-1-1-1 0,-3-3-1 15,-3 0-1-15,2-3 1 0,-6 0-1 0,0-2 0 16,-3 0 3-16,-2 1-4 0,-4-2 2 16,-3-3 0-16,-1 2-1 0,-2-2 1 0,-2 3-2 15,-4-1 0-15,0 2-3 0,-1 2 7 0,-1 4-9 16,-2 3 1-16,3 2 3 0,0 3-3 15,0 4 1-15,2 1-4 0,6 1-3 0,0 2-14 16,2 2-6-16,1-1-2 0,0 2 1 0,7 2 17 16,3 6 11-16,7 4 10 0,9-1 3 15,8 2-1-15,6-3 1 0,5 0-4 0,3-2 3 16,3-2-4-16,-2-4 2 0,-1-1 2 0,-1-4-3 16,-5-4 4-16,-2-2-5 0,-5-4 1 15,-4-3 4-15,-2-3-6 0,-5-3 6 0,3-1-5 0,-4-3 1 16,0 2 3-16,-1-2 0 0,-5-1 3 15,-5-1 1-15,-4-1 3 0,-6 1-6 0,-1 3 1 16,-4 4 0-16,-1 0-9 0,-5 2 6 0,-3 3-4 16,-2 2-2-16,-3 2 4 0,-4 4-2 0,2 4 0 15,-2 3-2-15,0 6 4 0,0 7-5 16,-1 7 2-16,-2 6 4 16,6 4-7-16,-1 6 5 0,1 8-1 0,4 4 2 0,-3 7 2 0,6 13-2 15,2 5 0-15,2 7 1 0,-2 5-1 0,1 6 2 16,2-3-1-16,-3 0 1 0,-1-5-2 15,3 1 4-15,-4 0-2 0,-2-4-2 0,2-3 1 16,3-3-1-16,0-9 0 0,6-4 1 16,0-8-2-16,0-10 0 0,2-6 1 0,-2-9-4 0,1-7 1 15,0-4-15-15,0-8-20 0,0-4-22 16,1-6-21-16,0-5-64 0,4-4-140 0,4-10-587 16,8-5-810-16</inkml:trace>
  <inkml:trace contextRef="#ctx0" brushRef="#br0" timeOffset="8324.3047">17732 1720 1662 0,'3'-2'50'0,"3"-2"-8"15,1 0 0-15,6 2 20 0,1 1 48 0,1 0 11 16,4 0-13-16,2 2-25 0,2-1-17 15,5 3-9-15,-2 2-8 0,3-1-5 0,0-1-6 16,0 1-6-16,-1-2 0 0,1-1-2 0,0 2 1 16,-3-6-2-16,0 2-2 0,-5-1-1 15,1-3-2-15,-3 2 2 0,-4-2 2 0,0 0 8 0,-7 0 19 16,-4 2 6-16,-2-1 4 0,-2 1-5 16,-2 0-19-16,1 0-18 0,-3 1-20 0,-4 2-10 15,-8 2-7-15,-8 6 8 0,-11 3 6 0,-9 4 4 16,-5 5 4-16,0 0 3 0,2 3 5 15,6 2-1-15,6 1-1 0,9 0-5 0,6 1-5 16,9 0 1-16,5 1 2 0,8 3 5 0,8 1 5 16,7-1 3-16,6-2 4 0,6-2 2 0,11-4 0 15,1-6 1-15,5-5-2 0,2-6-4 0,3-5-3 16,-3-2-3-16,3-7-3 0,-3-1-2 16,1 1-1-16,-3-7-1 0,-1 3-1 0,-7-6-1 15,-2-2 3-15,-5 1 2 0,-2-2 0 0,-6-1 0 16,-3 1-2-16,-7 1 1 0,-3-1-3 15,-3 1 1-15,-4 4-3 0,-5 4-5 0,-2 0-3 0,-3 4-3 16,-1 0-4-16,-5 1-1 0,-6 6 0 16,1 0-2-16,-4 4 2 0,3 5 0 0,0 0 3 15,5 5 2-15,2 2 0 0,1 2 0 0,4 3 0 16,7 0 3-16,3 3 3 0,7 1 2 16,7 2 2-16,8-1 0 0,8-1-1 0,7-2 0 15,5-6-2-15,2 0-1 0,0-5 0 0,-1-4-4 16,0-4 0-16,0-4 1 0,0-5 1 0,-2-4 2 15,-5-3 3-15,-1-7-1 0,-2-6 0 16,-2-8 1-16,-3-3 1 0,0-6 0 0,-1-4 2 16,-4-5-6-16,-1-4-3 0,-4-2 8 0,0-2 1 15,-6 2 4-15,-4 5 2 0,-6 2-8 0,-3 9 1 16,-7 3 1-16,-2 8 5 0,-1 7 7 16,-1 5 4-16,0 6-1 0,1 5-1 0,3 6-12 0,4 0-8 15,-3 6-4-15,-1 7-4 0,-3 3 3 16,-5 11 4-16,-2 7 2 0,-1 4 1 15,2 8 0-15,1 8 2 0,1 6-6 0,2 4-1 16,-4 5 0-16,3 3 0 0,0 0 5 0,-3 5 1 16,-2-1-10-16,3-5-24 0,3-6-31 15,2-12-42-15,8-10-39 0,2-8-51 0,4-10-78 16,1-5-185-16,2-11-418 0,2-5-619 0</inkml:trace>
  <inkml:trace contextRef="#ctx0" brushRef="#br0" timeOffset="8510.5712">19047 1788 1252 0,'-2'-11'552'0,"-1"-3"-310"16,3-1-93-16,8 4-62 0,2 5-32 15,6-2-14-15,6 2 4 0,3 2-2 0,6 0-9 16,5 4-14-16,4 0-10 0,6 4-5 16,7 1-3-16,3 0-48 0,5 0-223 0,1 1-592 15,3 0-499-15</inkml:trace>
  <inkml:trace contextRef="#ctx0" brushRef="#br0" timeOffset="9034.055">19902 2104 1040 0,'-10'-17'275'0,"-3"-10"18"0,2-7-68 15,6-3-41-15,7 1-26 0,6-4-46 0,3-5-16 16,7-1-15-16,3-3-2 0,1-1-5 0,0-2-15 15,7-2-7-15,3-3-11 0,5-1-5 16,-1-3-3-16,-1 2-3 0,-3 1 1 16,-3 5 6-16,-9 9 4 0,-4 8 7 15,-6 8 2-15,-3 12-3 0,-6 6-2 0,-2 6-12 0,-1 2-15 0,-2 4-17 16,-5-1-12-16,-5 5-6 0,-8 6 5 0,-9 6 7 16,-4 10 6-16,-5 4 1 0,2 5-5 0,0 3-1 15,8 2 2-15,6 1 3 0,6 3 2 16,3 3 2-16,9 1-3 0,6 0-2 0,7 0-3 15,9 0 1-15,6-2 0 0,8-2 0 0,7 0 6 16,4-4-4-16,3-2 2 0,1-4 3 0,-4-1-2 16,-5-5 3-16,-5-2-2 0,-3-3-3 0,-4-4 0 15,-9-3 0-15,-4-7 0 0,-4-2-3 16,-5-3 1-16,-1-3 0 0,-2-1 1 0,-1 2 8 16,-6 0 3-16,-3 1 6 0,-7-1-1 15,-5-1-5-15,-7 2-3 0,-1-1-4 0,-6-1-1 16,2 2 1-16,-4-4-3 0,-2-1-3 0,2 0-3 15,2-1-5-15,3-4-19 0,7-1-32 16,2-2-87-16,7-5-218 0,7-2-730 0,10-10-463 0</inkml:trace>
  <inkml:trace contextRef="#ctx0" brushRef="#br0" timeOffset="9869.9156">21270 1382 2058 0,'1'-9'169'0,"1"0"-12"16,-2-4-11-16,-2 4-17 0,-2 4 1 0,0-2-25 16,-4 3-28-16,-1-1-25 0,-3 3-21 15,0 3-13-15,-8 2-9 0,-1 5-1 0,-8 3 1 16,-2 5 0-16,0 0-2 0,-1 5-1 0,4 1-1 16,3 0-1-16,2 3 5 0,7 0-5 0,0 1-1 15,5 3-1-15,2 3-3 0,0 0 5 16,7 0 0-16,4 0-2 0,7 1 1 0,1-1 1 15,10 2 1-15,0-2 7 0,8 0 2 0,3-4 1 16,7-3-3-16,6-6-2 0,-2-5-4 0,4-3 1 16,-3-6 0-16,-1-3-3 0,0-3-2 0,-1-4-3 15,-2 0 0-15,1-3 3 0,-6-3-2 16,2-3 0-16,-2-3-2 0,-4 1 1 16,1-4 2-16,-2 1 3 0,-7-2 4 0,-2 2 1 0,-3 1 2 15,-6 1 2-15,-5 3 0 0,-1 1 2 16,-3 4 0-16,-4-2 0 0,-3 2-6 0,1 2-6 15,-6 2-4-15,-2 2-6 0,-6 2 4 0,-5 0 3 16,-6 2-1-16,-1 3 2 0,-2 3-6 16,2 5 3-16,2 1 0 0,6 2-2 0,2 4 3 15,5 2-4-15,2 1-1 0,8 3 2 0,0 1 4 16,4 1 0-16,4 0 2 0,3 1-2 0,2-4 0 16,4-2-1-16,0-2 3 0,5-6 1 0,-4-3-5 15,5-3-1-15,-4-2-4 0,4-3-3 16,0-2 1-16,2-2-6 0,1-3-7 0,0-3-5 15,1-3-3-15,3-3 0 0,-2 0 2 0,-2-5 6 16,-2 1 5-16,-6-1 4 0,2-3 4 0,-5 0 1 16,-5-2 1-16,-1-1 0 0,-3-1 1 15,-1 0 2-15,-3 1 0 0,2 1 3 0,1 0 8 16,0 4 3-16,4 3-3 0,2 3-5 0,2 0-17 16,4 5-8-16,6-3-6 0,5 2 0 15,10 2 6-15,5 0 4 0,4 2 8 0,5 2 6 16,0 1 3-16,0-2 4 0,-1-1 0 0,-2-2-3 15,-4-1 1-15,-1-3 1 0,-3-4 3 0,-1-2 0 16,-3-5 4-16,-3 0 0 0,-6-3 0 0,-2-2 3 16,-4 0-1-16,-4-4 3 0,-3-3 0 15,-3 1 1-15,-5-3-1 0,-1 5 5 0,-3 2 7 16,-5 4 9-16,2 6 18 0,-5 1 2 16,0 7-4-16,-2 2-7 0,0 3-16 0,-1 4-9 0,3 2-7 15,-3 5-9-15,-5 4-1 0,-1 7-2 0,0 8 6 16,-2 5 1-16,6 7-1 0,-3 5 1 15,6 7-2-15,-3 5 1 0,3 8 1 0,-2 4 2 16,-2 10-5-16,-5 5 0 0,1 3 0 0,-4 3 1 16,-3 1 6-16,3 0 0 0,-2-4-5 15,5-9-2-15,-1-4-13 0,4-10-12 0,7-4-17 16,3-8-25-16,6-4-15 0,3-10-26 0,1-5-41 16,3-6-58-16,-2-6-92 0,3-7-149 0,-3-7-266 15,4-5-160-15,-1-6 409 0</inkml:trace>
  <inkml:trace contextRef="#ctx0" brushRef="#br0" timeOffset="10313.0625">22125 1730 1 0,'18'-28'0'0,"6"-7"362"16,6-7 103-16,-2 13-67 0,-1 10-54 16,2 4-81-16,1 6-72 0,0 5-65 0,-1 5-46 15,0 6-31-15,-3 8-18 0,3 7-9 0,-6 7 0 16,3 3-10-16,-8 7 1 0,-4 2 0 15,-5 7 3-15,-8 0 5 0,-2 3 6 0,-7-2 0 16,-7 1 2-16,-2-1 4 0,-4-2-3 0,-2-4-1 16,-2-8-8-16,6-9-4 0,5-6-5 0,2-9 0 15,5-3-3-15,4-4 15 0,2-2 40 16,1-2 36-16,3-2-4 0,4-5-21 0,7-7-41 16,7-4-40-16,10-2 4 0,6-4 3 0,4-3 0 15,2-4 3-15,5-7-2 0,-2 0 2 16,4-5 1-16,-2 1-3 0,0-2 4 0,-4 1-2 15,0 0 3-15,-6 3 8 0,-6 3 5 0,-3 5 11 16,-9 2 10-16,-1 2 7 0,-6 4 5 16,-4 3 2-16,-4 4-3 0,-3 3 0 0,-3 0-4 15,-3 2-10-15,0 4-12 0,-5 3-16 0,-5 4-4 16,-6 1-5-16,-6 5-1 0,-9 6 5 0,-3 5-7 0,-1 6 2 16,4 3 6-16,4 2-8 0,6 4-2 15,6-1-3-15,8 1 1 0,6 3 3 0,1 0 4 16,9 3 2-16,0-4-1 0,5-1 5 15,8 1-1-15,2-1 1 0,2-3 0 0,6 2-7 16,4-6 5-16,3 0-5 0,2-4-7 0,2-4-12 16,2-2-23-16,1-6-31 0,6-1-51 0,1-3-108 15,1-2-377-15,6-1-1085 0</inkml:trace>
  <inkml:trace contextRef="#ctx0" brushRef="#br0" timeOffset="11600.3449">23509 2460 513 0,'-7'-8'549'0,"1"-3"-214"0,-2 0-109 0,0 2-34 16,4 5-30-16,-2-1-48 16,2 2-35-16,-4 0-29 0,-3 1-18 0,1 2-10 0,-5 3-12 15,-2 0 1-15,-4 3 0 0,-5-2 6 0,3 2 5 16,-5 2 3-16,-2 1 2 0,-1-1-3 16,-6 1 3-16,0 0-6 0,-4 0-2 0,-5-1 0 15,0 0-6-15,-9 0 0 0,3 0-2 0,-7-1 0 16,-4-1 0-16,-1 2-1 0,-8-1-1 15,-5 0-1-15,-5 1 3 0,0-1-3 0,-2-1 2 16,-4 2 1-16,-3-4 3 0,-1 4 6 16,-2-3 5-16,-5 2 2 0,1-3 1 0,-1 1-3 0,0 0-2 15,-1 0-3-15,1 1 0 0,-3-2-4 0,-1-1-2 16,-2 0-1-16,-4 2-3 0,-3-3 1 16,1 1 0-16,-4-1-4 0,-7-2 1 0,-5 1-4 0,-2 1 0 15,-4-2-1-15,-2 3 1 0,-4-1-1 16,-3 1 1-16,-6 1 0 0,-3 0-2 0,-3 2 0 15,-3-1 0-15,-5 0-1 0,-6-2 1 16,-1 2 3-16,-4 1 1 0,-5 0-2 0,2 0 0 16,-3-3-2-16,1 1-1 0,0 0 1 15,-1 0-1-15,1-2 4 0,0-2-1 0,1-1-1 0,5-2 3 16,-1-2-3-16,1-1-1 0,8-1-1 0,2 0 0 16,5-3-1-16,5 1 4 0,2-4-2 15,9-1 0-15,2-2 0 0,5 0 1 0,3-4 4 16,7-2 2-16,4-3 0 0,8-3 0 0,6 0 0 15,5-5 6-15,3-2-4 0,6-4 2 16,5-2 2-16,5-2-4 0,7-3 5 0,4-3 0 16,7-6-1-16,6-7 1 0,5-6-1 0,4-6-1 15,8-1-2-15,2-4 3 0,7-5-5 16,1 0-2-16,6-3-2 0,4 1-8 0,6-2 4 0,3-1-2 16,3 4-1-16,1 0 0 0,6 6 1 15,2 42 5-15,0-9-2 0,1 3-1 0,-1-6-4 16,5 4-2-16,0-5 6 0,1 5-1 0,1-2 7 15,5 3-7-15,-1 6-5 0,4 6 3 0,-3 2-4 16,5 5 3-16,-3 3-4 0,4 4 0 16,2 3-10-16,0 1 2 0,2 3 6 0,5 3-5 15,2 1 10-15,4 4 0 0,1 2-2 0,6 1-1 16,7 2 4-16,1 1 4 0,6 3-5 0,0-1 10 16,8 1-11-16,4 1 3 0,1 0 5 15,8-3-3-15,-1 1 4 0,7-1-3 0,5 0-3 16,3-1-2-16,8-1 3 0,3-1 3 0,6-1 1 15,4 0 3-15,5-1-6 0,8-1-4 0,6-1 3 16,5 0-4-16,4 1 4 0,4-1 1 16,0 1-2-16,4-2 1 0,3 1 4 15,-2-3 3-15,3 1-2 0,-5 0 1 0,6 0-4 0,-1-1-5 16,-2 0 7-16,0 2-7 0,1-1 10 16,-3 2-11-16,3-1 0 0,-3 2 3 0,2-2-1 15,-3 2 8-15,4 0-4 0,-2 0 3 0,4-1-6 16,-3 1-3-16,4 1 2 0,1-2-6 15,2 2 12-15,2 1 0 0,2 0-3 0,-3 0 3 16,3 0-7-16,1 1 5 0,-1 2 3 0,-4-1-5 16,0 2-3-16,-2-2-7 0,-5 3 4 0,2 3 1 15,-7-3 10-15,-3 2-1 0,-1 0-5 0,-3 2 2 16,-2 0-5-16,-2 2 7 0,-2-2-1 0,-2 2 5 16,0-3-9-16,0 3-2 0,-2 2 4 0,2-3-5 15,-3 3 10-15,-2-2-2 0,0 3-6 16,-2-2 3-16,-2 1 0 0,-7 1 1 0,-6-1 4 15,-6 1-1-15,-4-2-3 0,-9 1-2 0,-7 0 1 16,-9 0-4-16,-10-1 8 0,-8 0-1 16,-7-2-2-16,-10 0 0 0,-7-1-11 0,-4 1 4 15,-9-2 0-15,-3 0 4 0,-5 2 3 0,0 0 0 16,-5 4 2-16,3 1-8 0,-4 6 2 0,5 18 1 16,-4-1-4-16,2 0 10 0,-4-6-5 15,-1 6 4-15,0 3 0 0,-1 0-1 0,-3 5 2 16,1 4-2-16,-4 7 1 0,1-1-1 15,-6 4 4-15,-2-2-1 0,-5 2 0 0,0-2 3 16,-4 2-2-16,-5-2-1 0,2-3 1 0,-5 0-3 16,-4-7 1-16,1-2 2 0,-4-3 1 0,-2-5 1 15,0-5-1-15,3-4-1 0,-7-4-2 0,1-1-2 16,-7-5-1-16,-6-1-2 0,-11-2-13 0,-7-4-30 16,-13-1-75-16,-6-4-283 0,-6-3-838 0</inkml:trace>
  <inkml:trace contextRef="#ctx0" brushRef="#br0" timeOffset="12763.6851">13204 3835 1 0,'-8'0'283'0,"0"0"16"0,0 1-91 16,4 0 9-16,0 1 31 0,3 0-11 15,-3 0-54-15,1-1-47 0,-1 1-28 0,1 1-19 16,1-1-14-16,0 2-13 0,0-2-11 0,1 2-7 16,1-2-2-16,0 1 5 0,1 0 7 0,-1 1 6 15,3-2 4-15,-2 1 4 0,0-2 6 0,3 1 4 16,-1 2 6-16,1-1-2 0,3-2-4 15,-1 1-8-15,4 0-7 0,5 0-7 0,6-1-8 16,5-1-3-16,7-1-10 0,6-2-6 0,5 1-1 16,7-2-7-16,9-3 1 0,5 1-2 15,11-3-4-15,7 1-1 0,5 0-3 0,6 1-2 16,6 1-3-16,0-2 2 0,7 2-3 0,-1 1 1 16,1-2-1-16,-3 2 0 0,-2 1 0 0,-3 0 0 15,-5 0-1-15,-4 0 0 0,-3-2-2 16,-6 3 1-16,-8-1-2 0,-8 1 1 0,-15 0 0 15,-8 1-2-15,-11 1 5 0,-8-1-1 0,-8 0 1 16,-6 1 6-16,-7-1 3 0,-1 2 5 0,-1-1 0 16,-1 1-1-16,0 1-2 0,0-1-3 0,1 0-3 15,0 0-1-15,-3-1-4 0,-2 0-3 0,2 0-4 16,-6 0-2-16,4-2-2 0,-3 2-3 16,-1 0-2-16,-2-1-8 0,1 0-8 0,1 1-13 15,-2-1-18-15,1 0-27 0,0-3-32 0,-1 3-50 16,2-2-79-16,-1-1-142 0,1-1-339 15,0-2-453-15</inkml:trace>
  <inkml:trace contextRef="#ctx0" brushRef="#br0" timeOffset="13020.1734">15116 3519 71 0,'-8'-6'866'0,"4"-5"-206"16,0-2-252-16,4 8-126 0,3-3-76 16,1 5-58-16,1-1-50 0,0 3-32 0,1 2-27 15,3 1-16-15,5 3 3 0,5 4 5 0,3 2 4 16,2 6 3-16,4 4-2 0,2 1-3 15,1 6-4-15,0 0-2 0,0 5-7 0,-2 0-3 16,-1 1-4-16,-8-1-2 0,-1 1 0 0,-5 0 2 16,-3 1 0-16,-3 2 3 0,-7-2 0 0,-1 1 4 15,-7-3 5-15,0-2 7 0,-9 2-5 0,-3-5 1 16,-2-1-1-16,-4-1-10 0,-5-4 5 16,-4-1-5-16,1-3-5 0,-2 0 2 0,-2-2-5 15,2-3-3-15,-1-2-2 0,1-2-5 0,-1-2-11 16,3-2-20-16,2-3-35 0,5-2-64 0,6-1-130 15,8-3-622-15,5-3-801 0</inkml:trace>
  <inkml:trace contextRef="#ctx0" brushRef="#br0" timeOffset="15132.6705">16780 3713 1 0,'0'-8'554'0,"1"-2"-13"0,1-4-160 0,-1 3-78 16,3 2-26-16,-2-2-52 0,0-1-39 0,-1 2-28 15,-1 3-22-15,1 0-23 0,1 2-19 16,-2 4-30-16,0 1-25 0,-2 0-28 0,2 1-18 15,0 1-8-15,-1 1 1 0,0 6 13 0,-1 4 4 16,-4 7 12-16,3 1 2 0,-5 5 1 16,-1 0 5-16,3 2 2 0,-1 0 1 0,-1 3-2 15,2-2 1-15,-1 3-5 16,1 1-3-16,3-1 3 0,3 0-9 0,2 1 3 0,4-2 1 16,4-3-1-16,2-3 9 0,8-4 1 0,2-2 2 15,8-5 1-15,1-3-2 0,5-4-4 0,0-3-3 16,3-4 0-16,0-3-5 0,-1-2 1 0,1-5 0 15,-2-2-4-15,-5-1-1 16,-2-3 0-16,-1-1 0 0,-4-5-1 0,-3 1 4 0,-2-3-3 16,-5 0 0-16,-1-3 2 0,-2 2-7 0,-4-2 0 15,-2 2-1-15,-4 3-3 0,0 0 3 0,-2 6-1 16,-3 1 0-16,2 3 0 0,-2 3 0 0,-3 2 0 16,4 3-3-16,0-1 4 0,1 5-5 15,-2 0-2-15,3 0-6 0,-2 0-15 0,2 1-3 16,-1 4 2-16,0 1 6 0,-1 7 12 15,-4 4 5-15,4 3 1 0,0 2 3 0,-1 1 3 16,5 2-4-16,-1-1 1 0,2 2-2 0,4 2-5 0,2-3 5 16,2 2 1-16,2-5-1 0,2-2 6 15,1-1-2-15,3-5 1 0,-2-1 1 0,1-2 0 16,0-6 2-16,2-2 3 0,3-2 0 0,-3-3-1 16,5-4 1-16,-3 0-3 0,1-2 0 0,-1-5 1 15,-1 2-2-15,-2-3-1 0,-2 1-1 16,-3 0 2-16,-1 0-1 0,-2-1 0 0,0 0-1 15,-3 0-7-15,-3 1 2 0,0 0 0 0,0-2 1 16,-2 0 3-16,2 1 1 0,0 2-3 16,-1-3 0-16,-2 2 0 0,1-1-2 0,0-2 2 15,0 0 2-15,-1 1-4 0,-1-2 3 0,2 2-2 16,-1 1 0-16,-1-2 2 0,0 4 0 0,0 1 0 16,0 0 0-16,-1 3 0 0,1 1 0 15,-1 1-2-15,0 2 2 0,2 1 0 0,-2 2 1 16,0-2 0-16,0 2 0 0,0 0-2 0,0 1-2 15,0 1-1-15,0-1-4 0,0 1-1 0,0-1-1 16,-2 0 1-16,2 0 3 0,0 3 0 0,0-3 1 16,0 0 2-16,0 0 0 0,0-3 3 15,0 3-1-15,0-1 2 0,0 1 1 0,0 1 1 16,0-2 1-16,0 1 1 0,2 0 2 0,-2 0-2 16,0 0 2-16,0 0 0 0,0 0 1 15,1-2-2-15,-1 2 1 0,0 0-2 0,0 0 1 16,-1 1-1-16,1-1-2 0,0-1 0 15,1 0-4-15,1-2-2 0,0 1 1 0,-1-2-3 0,0 1 2 16,0-2 1-16,2 1-2 0,2-1-3 0,0-3-1 16,2 2-3-16,1-3-1 0,0 1 2 15,3 1 3-15,-2 0 1 0,1 3-1 0,2-3 1 16,1 3-1-16,4-2 1 0,-4 4-1 0,7-1 2 16,-3 2-2-16,3 2 1 0,-2-1-1 15,1 3 1-15,2-1-1 0,0 3 2 0,-1 2 0 16,4 1-3-16,-3 4 3 0,0-3-1 0,-1 3 1 15,-1-2 3-15,-3 1-1 0,1 1 0 0,-2-3-1 16,-1 0-1-16,-4 0 0 0,-2 1-2 16,-4-2 0-16,1 1-2 0,-2 1 2 0,-4-1 0 15,-5 3 2-15,1-1 4 0,-5 5 1 16,-6 0 0-16,-3 2 2 0,-2 0 0 0,-3 0 0 0,0-5 0 16,0 4-1-16,3-2-3 0,3-3 0 15,5 1-2-15,3-3 2 0,0-1 0 0,5 1 0 16,1-2-1-16,4-1 0 0,0 0 0 0,0-1 1 15,4-1 3-15,3 1-1 0,2 1 2 0,1-1-2 16,4-2 1-16,3 1-1 0,2-1 2 16,-2-1-2-16,2 1-2 0,-3-2 3 0,1-1 0 15,-4-1 2-15,2-3 6 0,0 1-3 0,0-1-1 16,0-3 0-16,1 0-5 0,0 0 2 0,1-4 2 16,-3-1-1-16,4 0 2 0,-1-5-1 0,-1-1-2 15,4 0 2-15,-3-4-1 0,0-3-1 16,1-2 0-16,-3 2-1 0,-3-1-4 0,1 3 3 15,-4 0 1-15,-1 1-1 0,-3 3 0 0,0-1 0 16,-4 6-2-16,-2-1 1 0,-3 1-1 16,2 3 2-16,-2 0-2 0,-2 1-2 0,1 0-2 0,-2 0-1 15,-3 2 1-15,0 1 1 0,3 4 0 0,1-1-3 16,-2 2-4-16,2 2-1 0,-1 1-2 16,1 2 0-16,-1 4-2 0,0 2 4 15,0 2 0-15,1 0 3 0,2-1 3 0,1 4 1 0,0 0 3 16,3 1 0-16,4 0-1 0,0 0 1 15,-2-3 2-15,4 3-1 0,4-1 2 0,3-1 0 16,2 1-4-16,1-4 4 0,1 0 0 0,5-2 2 16,-4-3 1-16,3-4 3 0,1-1-3 15,3-2 1-15,-1-2 0 0,-1-1-1 0,3-2 1 16,-2-3-2-16,2 0-3 0,-4-2 3 0,1-1 0 16,0-2-1-16,1 0 4 0,-1-3-4 0,-1 0 0 15,2 0 1-15,-3-3-1 0,-1 0 0 16,-3 3 0-16,0-4-2 0,-3 3-2 0,-1-2 3 15,-2 1 0-15,0 2 0 0,-2 3 2 0,-1 0-1 16,-1 4-2-16,-1 2-1 0,0 0-1 0,1 3-3 16,-1 2-3-16,0-1-1 0,-1 6-9 15,1 0 3-15,3 2 3 0,1 3 0 0,0 4 9 16,-2 3-4-16,1 7 3 0,0 1 0 0,-3 4 2 16,0 3 1-16,-1-1 1 0,-1 1-1 0,-3-1-3 15,0 0 2-15,1-3 1 0,0 2 1 0,4-4 5 16,2-1-5-16,2-4-1 0,2-1 2 15,3-4-3-15,7-1 4 0,4-4-1 0,2-5 0 16,7 0-4-16,4-6 2 0,2-2 4 0,0-3-1 16,-5-3 8-16,-2-1-5 0,-3-4-2 0,-1-2 1 15,-2-3-3-15,1-1 2 0,0-4 0 16,0-2-1-16,-1 1-3 0,-3-3 2 0,-5-3 2 16,0 1 2-16,-7-3 3 0,-3 4-4 0,-2 0-2 15,-3 6 0-15,-4 2-4 0,-2 4 5 0,1 4 1 16,-4 3-2-16,0 1-3 0,1 5 4 15,-1 2 0-15,1 2-1 0,1 1 5 0,-1 3-12 16,-3 3-1-16,0 5-3 0,-4 4-1 0,-4 6 7 16,2 7 2-16,0 1-1 0,1 5 0 15,-1 3 1-15,2 3 0 0,-3 1 1 0,1-1 4 16,-2 2-5-16,-1 3 0 0,-2 1 0 0,1 1-5 16,-4 4 2-16,5-3-12 0,0-5-16 0,7-3-18 15,5-10-23-15,5-6-29 0,4-6-31 16,2-5-54-16,3-5-152 0,3-5-401 0,8-6-857 15</inkml:trace>
  <inkml:trace contextRef="#ctx0" brushRef="#br0" timeOffset="15533.9369">20240 3469 2102 0,'1'-7'313'0,"-1"-1"-87"15,0-3-65-15,0 8-46 0,-1 2-29 0,0 2-43 16,1 2-34-16,-5 0-7 0,-1 10-3 0,-7 1 7 15,-4 7 6-15,-4 3 3 0,-6 4 0 16,0 3-3-16,-3 3-1 0,-2 0-4 0,2-1 3 16,-4 1 3-16,1-1-1 0,-2-1 0 0,-1 1-5 15,2-1-5-15,2-6-4 0,7-4-1 16,6-8-1-16,8-4 0 0,5-5 1 0,3-4 0 16,3-1 7-16,1 0 4 0,2 0 7 0,1-2 3 15,1-2-9-15,1-1-6 0,6-6-6 0,3 2 1 16,4-2 0-16,-2 2 2 0,2 4 1 15,1 0-5-15,-1 2 10 0,1 2 2 0,2 2 4 16,-2 2 6-16,4 1-2 0,-1 1-1 0,2 5 1 16,3 0-1-16,-4 1 0 0,4 2-1 0,-5-1-5 15,0 2-6-15,-4 0 3 0,-1-2-3 16,-1 1 1-16,-3-1 2 0,3 1-1 0,-3-2 3 16,2 0 0-16,0-1 5 0,-1-4 0 0,-1-1 3 15,1-2 1-15,0-1-1 0,6 0-1 0,0-4-5 16,4 0-4-16,-1-1-3 0,4-1-11 0,1-2-16 15,-5 1-29-15,4-2-46 0,-2-3-81 16,-4 1-235-16,1-3-870 0</inkml:trace>
  <inkml:trace contextRef="#ctx0" brushRef="#br0" timeOffset="16412.0766">21243 3635 2381 0,'1'-7'134'15,"0"-3"-25"-15,0 3-60 0,8 1-23 0,2 1 10 16,1 1 3-16,4 0-1 0,4 4-5 16,1 6-5-16,3 3-5 0,4 8-2 15,3 2-6-15,2 7-6 0,-1 3-3 0,-4 2 0 0,0 6-2 16,-5-2 2-16,-2 3-1 0,-4 0 1 16,-5 1 1-16,-4-3 0 0,-7 3 4 0,-2-6-2 15,-7-2 2-15,-2-5-3 0,1-4 0 0,-2-6 2 16,-1-1 2-16,1-4 4 0,-3-4 6 0,-1-4 8 15,4-1 4-15,-2-3 5 0,1-3 2 16,2-2-1-16,1-6-6 0,3 1-8 0,5-5-13 16,2-2-13-16,7-2-9 0,4 1-5 0,5-2-1 15,5-3 1-15,5 1 5 0,3 0 0 16,5 1 5-16,1 1 3 0,0-2 1 0,0 2 1 0,-3-1 1 16,-2 2-1-16,-1 2 2 0,-2 1 4 15,-4-1 0-15,-1 3 1 0,-3-1 6 16,-2 1 5-16,-6 3 7 0,-3 3 11 0,-3 0 5 15,-2 4 0-15,-3-1-1 0,0 3-7 0,-1 0-6 0,-1 3-5 16,0 0-10-16,1 0-7 0,-1 1-6 16,0 1-10-16,1-1 0 0,-4 4 2 0,-1 1 0 15,-4 4 6-15,-3 4 0 0,-2 1 1 0,0 4-1 16,3-2 2-16,2 0 0 0,5-2-1 16,4 4 2-16,6-1-1 0,8 0 4 0,6-2 1 15,9-2 5-15,9-4-1 0,11-1 0 0,11-5-3 16,6-2-2-16,5-4 1 0,2-1-1 0,1-7-2 15,-4 1 1-15,-3-4-2 0,0-3 2 16,0-4 2-16,-6-4 0 0,-4-2 0 0,0-3-1 16,-3-5-1-16,2-3-1 0,-7-3 0 15,-3-2 2-15,-7-1 0 0,-7 5 2 0,-9 2 0 0,-5 6 0 16,-10 3 3-16,-6 4-6 0,-3 2-1 16,-6 3-4-16,-5 5-8 0,-6 1 0 0,-9 5 1 15,-10 2 2-15,-11 4 2 0,-5 2 5 0,-3 5-2 16,-1 1 2-16,3 8 1 0,-1-1-1 15,10 8-2-15,3 4 0 0,8 3-3 0,8 6 0 16,8 3 4-16,7 3 1 0,5 4-2 0,10 2 4 16,1 1-2-16,11-2 0 0,3 1 2 0,3 0-1 15,2 1-1-15,5 1-1 0,-2-1 3 0,-5 2-2 16,-2-4 1-16,-5-1 0 0,0-2-2 0,-2-2 5 16,-3-5-5-16,-1-1 1 0,-3-5-2 15,-1-3-7-15,-4-5 6 0,-1-3-5 16,-2-5-1-16,-5-4-3 0,1-1-5 0,-4-1-6 0,-6-4-14 15,-2-4-9-15,-4-3-24 0,1-2-26 0,-6-4-48 16,3-2-120-16,-5-3-436 0,0-3-953 16</inkml:trace>
  <inkml:trace contextRef="#ctx0" brushRef="#br0" timeOffset="17808.4227">23399 3545 1 0,'2'-4'0'0,"4"-2"0"0,1-4 242 0,-2 1 213 16,1 2-31-16,-3 0-38 0,-1-2-63 0,0 3-63 15,2-1-54-15,-2-2-44 0,0 4-25 0,-1-2-20 16,0 3-14-16,3-1-7 0,-4 3-19 0,0 2-21 16,-1 0-24-16,-2 1-28 0,2 0-28 15,1 4 0-15,-1 3 3 0,-2 5 13 0,-4 6 18 16,-3 8 2-16,-1 4-1 0,1 3 1 0,0 1-1 16,2 0-1-16,3-2 3 15,-2 0-5-15,3-1-3 0,-2-3 3 0,5 3-3 0,2-6 2 16,6-4 4-16,1 0 4 0,3-7 0 0,3 0 9 15,4-4 4-15,2-1 2 0,3-6 4 0,-1-2-8 16,6-2-4-16,-2-3-1 0,0-3-5 0,1-4-2 16,-3-2-1-16,-2-2-3 0,2 0-3 15,-1-6 1-15,-2 0-2 0,-1-3-1 0,-2-2 3 16,-1 1-4-16,-2-2 2 0,-4-1 1 0,1 3-5 16,-4-5 2-16,-1 2 0 0,-3 2-3 0,-3 4-2 15,0 6 4-15,-1 4 1 0,-1 3 0 0,0 0 7 16,1 3-9-16,-1 4-3 0,1 1-8 15,-1 1-14-15,0-1-1 0,-4 8 3 0,1 0 6 16,-3 6 7-16,-4 5 6 0,1 3-1 16,5 3 1-16,-2 0 8 0,2 1-8 0,3-1 2 15,4 0 2-15,3-1-4 0,-1-1 5 0,5-1-2 16,1-3 3-16,8-1-1 0,1-3 3 0,3-4 1 16,3 0 0-16,3-6 5 0,1-3-7 0,1-2-1 15,-1-3 0-15,-1 0-7 0,-3-5 6 16,-1 0 1-16,-1-4-1 0,0-2 3 0,-3 0-1 15,2-3-1-15,-2-1 2 0,-2-1 3 0,-3-1-4 16,1-3 0-16,-4 0-2 0,-2 0-3 0,0 1 5 16,1 2-1-16,-4 2 2 0,-4 3-2 0,2 3 3 15,-4 3 0-15,0 4 0 0,-1 2 4 16,-1 1-8-16,1 2-9 0,0 0-12 0,0 2-14 16,-3 2 4-16,0 4 5 0,1 5 13 0,-3 6 10 15,1 2 1-15,1 1-2 0,5 0 1 0,0-1 3 16,5 1-3-16,2 0 2 0,2-3 0 15,2 2-3-15,5-2 4 0,0-4-1 16,4-1 0-16,0-3 5 0,1-2-4 0,3-3 1 16,-3-4 1-16,-1-1 1 0,-2-2-3 15,1-1 0-15,-3-2 1 0,-4 0-4 0,1-4 8 0,-4 1-2 16,-1-1 2-16,0-3 2 0,-1 1-5 0,-1 0 1 16,-2-1-1-16,2 3 0 0,-1-3-2 0,-2 2-1 15,0 0 0-15,-1 2-2 0,-2 1 2 0,3 1-1 16,-3 2 0-16,-1-2-1 0,-1 4-3 15,0 2-9-15,-1-1-11 0,1 2-5 0,0 3-1 16,0 1 7-16,1 3 10 0,0 5 4 0,0-1 5 16,2 5 3-16,1 0-1 0,-2-1 5 0,5 2-3 15,2 1-1-15,-4-2 2 0,5 1-1 16,2 1 0-16,3-6 1 0,-2 1 1 0,5-5-1 16,1-2 2-16,0-4 1 0,3-2 0 0,0-4 3 15,0-2 1-15,5-3-1 0,-3-3 1 0,3-2-1 16,-4 0-1-16,-2-3 0 0,-1-1 1 15,1-3-2-15,-3 0 1 0,2-1-1 0,0 0-1 16,0 1 1-16,1 2-3 0,-5 2 5 0,1 3 1 16,-4 3 0-16,0 0 2 0,-2 3-1 15,-2-1-2-15,-3 4-2 0,1 1 0 0,-3 1-4 0,0 2-1 16,-1-1-2-16,0 4-3 16,3 3 2-16,-3 0 0 0,2 4 0 0,-3 1 1 0,0-1 0 15,-1 4 0-15,1-1 1 0,-1 2 2 0,1-2-3 16,0 2 2-16,0-2 0 0,1 0-2 15,2-2 0-15,-1 1-6 0,4 0-11 0,-2-3-11 16,-1 0-16-16,2-3-17 0,-1-1-23 16,1-1-30-16,0-2-47 0,0-2-78 0,-1-2-161 0,0-1-559 15,-3-1-489-15</inkml:trace>
  <inkml:trace contextRef="#ctx0" brushRef="#br0" timeOffset="18535.2956">16965 4486 1840 0,'1'-2'267'0,"-1"-1"-79"16,1-2-110-16,-1 9-46 0,2 0 18 0,0 4 34 16,0 6 39-16,0 3 8 0,-1 7-7 0,0 5-12 15,-1 4-19-15,-2 5-17 0,1 1-13 0,-1 4-13 16,-3-1-13-16,2 3-5 0,-3 2-8 16,1 1-5-16,-2 4-3 0,3 1-3 0,-2 4-2 15,1 2-1-15,0 4-1 0,3-5-3 0,4-2-5 16,4-5-10-16,5-8-22 0,3-4-25 15,8-7-35-15,5-8-47 0,5-6-71 0,8-11-207 0,4-7-515 16,1-8-663-16</inkml:trace>
  <inkml:trace contextRef="#ctx0" brushRef="#br0" timeOffset="18804.3356">17500 5062 1662 0,'-6'-9'463'0,"0"-3"-126"15,-4 2-149-15,2 3-54 0,0 7-37 0,-2 4-27 16,-6 2-9-16,1 3 2 0,-5 5 2 0,-1 4-7 15,1 1-9-15,-1 1-7 0,3 3-9 16,5-1-7-16,5 0-3 0,3-3-5 0,5-1 1 16,4-1 5-16,2-2 0 0,7-2 6 0,4-1 3 15,8-3-1-15,3-1-3 0,4-4-3 0,2-4-6 16,3-3-6-16,-3-1-2 0,-1-3-2 16,0 0-2-16,-5-1 3 0,-4-4-3 0,-2 1 1 15,-7-2 2-15,-1-1-1 0,-3-1-3 0,-5-2 0 16,-2-1-3-16,-2 0-4 0,-3 1-1 15,-1-1-4-15,-4 2-6 0,-2-3-7 0,-5 2-12 0,0 0-19 16,-6 1-27-16,-3-2-43 0,-6 2-66 16,-4 2-123-16,-6 3-363 0,-4 1-960 15</inkml:trace>
  <inkml:trace contextRef="#ctx0" brushRef="#br0" timeOffset="19021.0954">16437 4870 1812 0,'-2'-3'303'16,"1"0"0"-16,0 2-90 0,2-1-52 16,2-2-41-16,4 0-33 0,4-2-13 0,9 0-4 0,6-3-7 15,16 2-10-15,9-2-11 0,7-1-13 16,9 2-8-16,3-1-5 0,1 1-6 16,2 2-2-16,-2 2 2 0,-1 0-7 0,-4 1 1 15,0-1 0-15,-4 3-6 0,-5 1 2 0,-3 1-3 16,-4 0-14-16,-8 2-24 0,-2 0-47 0,-6 0-84 15,-3 0-197-15,-5 1-624 0,-3-1-637 0</inkml:trace>
  <inkml:trace contextRef="#ctx0" brushRef="#br0" timeOffset="19780.4741">18934 4812 436 0,'1'-7'395'0,"-1"0"-97"0,0-3-29 15,-1 1-28-15,-2 3 6 0,0 1-38 0,-2-2-51 16,1 3-43-16,-1-1-29 0,0 3-24 0,-1-1-15 16,-2 1-9-16,-3 2-7 0,-3-2 2 0,-2 4 3 15,-4-1 8-15,-5 3 5 0,-2 3 6 16,-4 4 0-16,0 3 1 0,-6 4-2 0,0 2-6 15,0 1-5-15,-1 1-8 0,4 3-9 0,3 0-3 16,4-2-6-16,7 1-8 16,4-3 0-16,9 2-6 0,2 1-1 15,9-2 2-15,3 1 4 0,8-2-1 0,7-1 8 0,8-2 5 0,7-3-3 16,6-8 6-16,4-5-3 0,4-3-5 0,-2-5 2 16,1-2-5-16,-3-4-1 0,-6-3 1 0,-5 1-2 15,-5-4 3-15,-6 0 1 0,-2-1 2 0,-6 1-3 16,-2-5 5-16,-5 3 0 0,-1-3-5 15,-2-1 5-15,-2 3-7 0,-2-1-1 0,-2 5 1 16,-2 2-2-16,-4 3 1 0,1 4 1 16,0 2 0-16,2 2-1 0,0 3 1 0,2 1-1 0,-1 0-6 15,1 1-3-15,0-1-7 0,0 2-1 16,0 1 1-16,-1 5 1 0,-1 2 2 0,-1 7 3 16,0 4 0-16,2 2-4 0,-1 0 4 0,2 2 0 15,1 2-2-15,0 0 7 0,2 3-8 16,1 1-6-16,2 0-20 0,1 0-34 0,6-1-35 15,-1-2-44-15,7-5-52 0,7-3-118 0,4-8-371 16,3-3-926-16</inkml:trace>
  <inkml:trace contextRef="#ctx0" brushRef="#br0" timeOffset="20624.7081">19817 4939 1900 0,'-4'-14'356'0,"0"-3"-55"16,-3-4-104-16,1 4-25 0,-1 3-28 0,-2 3-32 15,-3 0-26-15,2 6-19 0,-2 0-16 16,1 4-20-16,-4 2-11 0,-3 2-9 16,-4 6-3-16,0 5-3 0,-7 4 1 0,-1 5 0 0,5 2-4 15,1 0 3-15,8 2-4 0,5 2-1 16,5 1 0-16,4-1-3 0,10 2 1 0,6 0 4 16,11 0-2-16,9-3 0 0,10-3 3 15,6-6-2-15,3-8-3 0,1-2 0 0,-1-7-13 0,-1-3-5 16,-7-5-8-16,-1-2-3 0,-4-6 3 15,-2-2 5-15,-3-5 7 0,-2-2 6 0,-3-3 2 16,-3-3 3-16,-1-6 4 0,1-1 1 0,-4-5 0 16,5-3 0-16,-1-2 3 0,-1-3-5 15,-3-1 7-15,-2-1 0 0,-4 0-3 0,-5 2 1 16,-3 2 2-16,0 5 2 0,-7 3 2 0,-2 7 6 16,-1 6-1-16,-1 6 5 0,-4 4 5 0,2 7-2 15,0 4 0-15,0 4-10 0,3 1-8 16,-4 4-4-16,0 5-4 0,-6 6 1 0,1 6 3 15,-3 4 3-15,0 4-1 0,0 3 0 0,4 4 1 16,2 0-3-16,2 2 1 0,4 2 0 16,1 0-1-16,0 3 2 0,1-1 0 0,2 2 0 0,2-3-1 15,1-1 0-15,0-4-1 0,3-4-2 0,1-8-1 16,1-4-5-16,-2-7-2 0,0-5 2 16,4-4 2-16,-2-7 7 0,7-5 1 0,2-2 1 15,2-6-1-15,4 0-2 0,0-6 0 0,1 0 2 16,-3 0 0-16,0-1-2 0,0-1 2 15,-3 0 0-15,-1 0 0 0,-3 3-1 0,-1 4 1 16,-2 4 1-16,-7 2-3 0,0 7 4 0,-5 2-7 16,-1 1-9-16,-1 2-13 0,2 1-5 0,0 2 6 15,2 6 8-15,-2 3 12 0,2 4 8 16,1 3-4-16,2 5 2 0,-3 1-1 0,5 2 0 16,0-2 1-16,2 0 1 0,2-1 1 0,3-2-2 15,3-2 3-15,-1-5 0 0,3-3 1 0,2-3 2 16,-1-1-1-16,0-6-1 0,5-2 0 15,-3-3-2-15,2-4 1 0,-2-2 1 0,0-5 1 16,1-1 0-16,-3-4 1 0,0-2 1 0,-5 0 1 16,1-3 2-16,-6 0-1 0,0-1-1 15,-2 0-1-15,-1 3-1 0,-2-3 2 0,-4 6 2 16,2 0 1-16,-4 3-2 0,1 2 2 0,-2 1-1 16,0 2 1-16,0-1 8 0,0 3-1 15,0 3 2-15,0 3-1 0,-2 3-6 0,4-1-8 16,-2 0-7-16,0 1-9 0,0 1-10 0,0 2 7 15,0 6 3-15,0 3 5 0,0 3 8 0,1 3-5 16,-1 3 1-16,0 2 1 0,0 1-2 0,1 1 1 16,-1 1 0-16,0-1 0 0,1 1 2 0,-1-1-2 15,2 0 2-15,3-2-4 0,-1-2 1 16,2-1 2-16,-1-1-1 0,3-4 2 0,-3 2-5 16,0-2-5-16,3-5-19 0,-1 0-24 15,-1-6-33-15,1-1-33 0,-3-3-41 0,2-2-85 0,-3-1-302 16,5-7-881-16</inkml:trace>
  <inkml:trace contextRef="#ctx0" brushRef="#br0" timeOffset="20822.4787">21189 4346 2525 0,'-4'-7'188'0,"1"-4"-1"0,-3 0-32 0,5 2-22 0,0 4-30 15,1 2-34-15,0 2-25 0,0 0-29 16,0 1-24-16,0 1-23 0,0 0-12 0,0 2 5 16,0 2 11-16,0 6-4 0,1 1-76 0,0 5-175 15,1 2-640-15,1-1-742 0</inkml:trace>
  <inkml:trace contextRef="#ctx0" brushRef="#br0" timeOffset="21722.6278">21724 4664 1318 0,'-3'-5'439'16,"-4"-2"-54"-16,3 0-120 0,-1 0-45 15,4 5-34-15,0 1-49 0,0 1-56 0,1 1-44 16,0 0-33-16,0 0-10 0,-1 8 4 0,-1 1 6 15,-4 6 10-15,3 6 0 0,-3 1 0 0,4 2 0 16,1 0-1-16,0 0 1 0,3-1-4 0,2-1 1 16,2 1 0-16,4-1-1 0,1-1 6 15,7-2 1-15,-2-3 4 0,7-2 1 0,0-6 3 16,5-4 0-16,3-4-5 0,0-3 8 16,1-2-11-16,-1-6-3 0,-2-1-1 0,-6-2-4 15,3 0 1-15,-5-2 0 0,-1-2-1 16,-3 0-3-16,0-1 2 0,-3 1 1 0,-2-2-1 0,-1-3 5 15,-2 1-3-15,-4 1-2 0,1 2-2 16,-4 4-1-16,0 2 0 0,-2 5 0 0,0 1-1 16,-3 5-2-16,2 0-3 0,-2 1-6 0,1 0-8 15,2 0-5-15,-2 4-3 0,-1 0 2 0,-4 7 6 16,-1 1 4-16,2 2 5 0,0 2 0 16,3 2 3-16,3 2-2 0,2-3 1 0,3 0 2 15,4 0 1-15,5-2 4 0,1-3-4 0,3 1 1 16,4-2 0-16,6-1-5 0,0-5 8 0,3 1 0 15,3-6-1-15,-2 0-1 0,5-4-2 0,-3-3 0 16,3-2 1-16,-5 0 6 0,0-4-5 0,-2 1 0 16,-1-1 0-16,-1 0-2 0,-4-3 4 15,3-3 1-15,-5 2 0 0,-1-3 0 0,-1 1-1 16,-1 0 0-16,-5 0 0 0,1 1 4 16,-4 5 0-16,-6 2 2 0,1 1 4 0,-4 3-5 15,-2 0 5-15,-2 0-1 0,-3 1-5 0,2 4 0 16,-6-1-7-16,-5 3-2 0,-5 4 1 0,-9 2 4 15,-5 6-1-15,-6 0 0 0,0 5 2 0,4 0-8 16,3 0 6-16,5 2 0 0,7 0-4 16,10 2 2-16,6 0-2 0,6 1-1 0,3 4 1 15,11 0 2-15,6 3-4 0,9-3-6 0,12 1-16 16,11-2-35-16,1-5-51 0,6-2-82 16,7-2-213-16,-3-7-635 0,3-2-598 0</inkml:trace>
  <inkml:trace contextRef="#ctx0" brushRef="#br0" timeOffset="22687.8032">23320 4957 2078 0,'-12'2'236'0,"-1"-4"-36"0,-3 2-18 0,13 2-21 15,3-2-15-15,1 0-41 0,-1 0-30 0,2 0-18 16,3 0-15-16,6-2-11 0,7-2-7 0,12 0-5 15,8-2-4-15,10 0-5 0,2 1-4 0,2-4-3 16,0 0 4-16,-1-3 1 0,-1-1 1 0,-1-3 5 16,-6-2-1-16,4-3 0 0,-3-3-4 15,5-2 2-15,-5-5-3 0,3 1-1 0,-7-4 2 16,-6 2-4-16,1 0 4 0,-9-2 3 0,-1 3 0 16,-9 1 6-16,-2 3-5 0,-9-1-2 15,-4 5 1-15,-2 3-3 0,-2 1 1 0,-4 2-1 16,-4 5-2-16,-3 1-5 0,-4 4 3 0,-3 3-1 15,-3 6-2-15,-3 5 4 0,-3 8-6 0,-1 4 1 16,-1 5-1-16,2 4-1 0,3 0 1 16,6 3-1-16,4 0 1 0,5 4-5 15,5 1 6-15,5 2-1 0,8 1 1 0,6-2 7 0,1-1-9 16,11-2-1-16,1-6 1 0,6-5-3 0,1-5 2 16,4-4-1-16,-2-5-1 0,4-4-4 15,-1-2 2-15,-1-6 0 0,1-3 1 0,-4-3 5 16,-2-5-2-16,3-2 2 0,0-2 2 0,-1-1-2 15,-2-4 2-15,3-1-1 0,-2-4-1 16,-6-2-4-16,-5 2 3 0,-2-3 0 0,0 3-1 0,-6-1 9 16,2 2-6-16,-6 8 0 0,-4 3 2 15,1 5-4-15,-4 5 4 0,-1 1-2 0,-1 3-1 16,-1 1-7-16,1 2-8 0,-2 2 0 0,-3 3 0 16,3 5 11-16,-4 3 2 0,2 5 1 0,-1 2 1 15,1 2-2-15,3 2 2 0,2 1 1 16,3 2-1-16,2-1-2 0,0 5 2 0,1-3-1 15,1 0-12-15,2-1-21 0,0-4-27 0,3-5-20 16,0-1-2-16,2-8 14 0,2-3 20 16,3-5 15-16,-1-3 11 0,-4-4 6 0,5-1 7 15,-2-2 4-15,3-2 4 0,-2 0 3 16,1-1 0-16,0-3-1 0,1-1 0 0,-1 1 0 0,1-3 2 16,-2 1 1-16,-2 2 0 0,1-1-2 15,-1 5 4-15,1-1 2 0,-4 4 2 0,1 0 5 0,1 0-2 16,1 1 0-16,0 3 2 0,-1 1-2 15,-5 3-1-15,0 0-1 0,-3 2-2 16,-3 1-2-16,0 3-1 0,-1 0 0 0,1 2-1 0,-1 5 4 16,2-3-2-16,-3 4-1 0,3 0 1 0,-2-1-4 15,0 3 3-15,3-3 3 0,0 1 1 16,3 0 4-16,2 1 1 0,3-1 1 0,1-2 4 16,5-3 1-16,2-3-2 0,4 0 1 15,1-7-2-15,-2 0-2 0,0-1 1 0,-2-5 1 16,1-2 0-16,-2-4-1 0,-3 1 0 0,1-3-2 15,-1 1-2-15,-2-1 1 0,2-2-3 0,-6 0 3 16,4-2 3-16,-6 0-2 0,-2 1 4 16,-2 1 2-16,-3-2 1 0,-1 4 2 0,-3 1 2 15,-2 4-2-15,0 2-4 0,-5 2-3 0,0 0-8 16,-5 3-4-16,-3 2-5 0,-7 1 0 0,-1 4 1 16,-3 3 0-16,1 3 0 0,2 3-1 15,5 2-1-15,0 3 0 0,7 3 2 0,5 2 2 16,2 0-2-16,3-1 0 0,3 1-2 0,2-1-5 15,2 0-6-15,2-4-8 0,2-1-10 0,-1-3-9 16,0-2-15-16,1-2-18 0,-1-3-25 0,-1 0-53 16,-1-3-21-16,-3-2-70 0,1-3-257 0,-2-3-525 15,1-2-308-15</inkml:trace>
  <inkml:trace contextRef="#ctx0" brushRef="#br0" timeOffset="22913.0676">24020 4387 1058 0,'-31'-3'856'16,"-4"-1"-738"-16,-3 0 32 0,18 4 8 0,13 3 8 16,6-3 2-16,2 1-31 0,3-1-20 0,0 0-18 15,6 0-19-15,11 0-21 0,10 0-17 16,18 0-16-16,8 1-12 0,11 2-9 0,8 2-23 0,6 2-66 15,1 1-162-15,0 1-748 0,3-3-670 16</inkml:trace>
  <inkml:trace contextRef="#ctx0" brushRef="#br0" timeOffset="25328.9273">17065 5997 1532 0,'-1'-6'481'0,"-4"1"-217"16,3 1-114-16,2 3-75 0,0 3-38 0,0 0-13 15,1 3-6-15,0 3 14 0,3 5 27 16,-3 6 14-16,0 4 6 0,-1 3-1 16,-1 5-14-16,0 3-11 0,-5 5-8 0,4 4-10 0,-5 3-5 15,-1 0-2-15,0 4-5 0,-1 0-5 0,-2-2-1 16,2-3-6-16,2-4-2 0,-1-10 2 16,4-6-2-16,1-5 2 0,-3-8 2 15,4 0 1-15,0-8 13 16,0-3 19-16,0-1 16 0,1-3 4 15,0-3-9-15,-4-7-20 0,-3-6-20 0,0-7-6 0,-1-3-5 0,-1-4-2 0,0-5 0 16,3 0-4-16,2-4-2 0,3-4-1 0,2-5-1 16,2-4-3-16,6-3-1 0,2-1 0 0,5 0-2 15,5-2 8-15,5 2-6 0,0 2 1 0,6 8 0 16,1 8-6-16,2 3 3 0,-1 8 2 0,1 5-1 16,-5 6 0-16,-1 7 0 0,-2 5-3 15,-2 7-4-15,-2 4 6 0,-1 7-4 0,0 5 3 16,0 7 5-16,-3 6-2 0,-4 1 5 0,2 7 2 15,-4 0 1-15,-4 7 0 0,-4 1 0 0,-1 1 0 16,-4 0 0-16,-2-5 4 0,-3 0-3 16,-1-4 0-16,-2-6 2 0,-1-4-7 15,-2-4 7-15,-1-2 1 0,0-5-1 0,-1-6 3 0,3-2 0 16,1 0 3-16,1-5 5 0,2-3 11 16,4 0-4-16,-1-5-1 0,1-4-7 0,2-3-13 15,1-5-2-15,3-2-7 0,4-3-4 0,10-2-3 16,3-1 0-16,7 3 2 0,7-2 1 0,0 3 7 15,4 2-3-15,2 1 2 0,1 3 3 16,1 3-5-16,-2 2 3 0,-4 4-3 0,-1 4-1 16,-3 2 3-16,-4 5-2 0,-3 0-1 0,2 6 2 15,-8 0 2-15,-1 4 0 0,-1 1 2 16,-4 2 2-16,-1 1-5 0,-4 2 5 0,-3 0 1 16,-4-1 0-16,-2 0 3 0,-3 4-2 0,-4 0 2 15,-2 1 0-15,-3 1 3 0,-2-2-3 0,-1-2 0 16,1-5 0-16,2-2-5 0,0-4 6 0,4-5 4 15,4-3 4-15,2-5 5 0,0 0-1 16,1-2-5-16,1-3-10 0,2-2-5 0,2-4-8 0,3-4-2 16,6-2 2-16,6-3-2 15,1 0 6-15,3 2 1 0,-1 0 3 0,5 0 4 16,-2 2 0-16,0-2-1 0,3 1 0 0,3-1-2 16,6 1 0-16,4 0 1 0,2 0 0 0,1-1 0 15,0-1 3-15,-1-1 1 0,1-4 0 0,-1-3 5 16,-1-1-2-16,-5-1-3 0,-2 1 0 0,-7 2 2 15,-1 0 1-15,-6 2 6 0,-5 1 5 16,-3 4 1-16,-6 2 4 0,-3 3 4 0,-3 6 1 16,-2 2 4-16,1 2-2 0,-2 2-6 0,-1 2-8 15,-1 3-7-15,-1 1-6 0,-4 4-3 0,-1 8 2 16,-3 6-1-16,-1 5 6 0,-1 5-1 16,0 9 0-16,2 0 2 0,1 8-3 0,0 5 0 15,-2 2 0-15,0 4 0 0,1-1 0 0,-3 3 1 16,3 4 1-16,-4 0 0 0,2 2-1 15,0 0 1-15,1-3-2 0,-1-4 1 0,5-5-2 0,2-6-1 16,1-8 0-16,4-7-6 0,1-5-4 16,2-9-14-16,1-4-22 0,1-5-24 0,4-2-34 15,4-6-37-15,1-4-84 0,7-7-288 0,6-5-572 16,7-8-278-16</inkml:trace>
  <inkml:trace contextRef="#ctx0" brushRef="#br0" timeOffset="26002.7036">18701 6063 1978 0,'4'-13'190'0,"2"-3"0"0,4-5-61 15,1 1 3-15,1-1 0 0,5 1-21 0,0 2-26 16,2-2-26-16,6 3-22 0,2 4-16 16,3 0-11-16,0 4-3 0,0 2-3 0,-3 5-2 15,-2 1-1-15,-2 3-3 0,-3 1 0 0,-1 2 0 16,-4 0-1-16,-1-1 1 0,-4 3-2 0,-1 1-1 15,-4 1 0-15,0 0 2 0,-5 5 7 0,-3 2 7 16,-4 0 11-16,-3 6 7 0,-4 2 8 16,-3-2 5-16,-3 2-1 0,-4-2-2 0,0 2-6 15,1-1-8-15,-1 0-8 0,2 0-5 0,7-2-4 16,0 1-4-16,6-1-1 0,3 0-3 16,5-3 2-16,3 0 2 0,7-1 4 0,3-5 6 15,4 1 3-15,7-5 4 0,3-3 0 0,5-4-2 16,5-3-1-16,3-4-5 0,2-2-1 0,1-1-5 15,-2-4-3-15,1-3-2 0,-1-3 0 0,-1 0 0 16,-3-2 1-16,-1-2-2 0,-4-1 0 0,-1 0 1 16,-8-2 2-16,0 2 1 0,-5-1 2 15,-4 3-2-15,-4 0 0 0,-3 4 1 0,-4 2 1 16,-2 2 0-16,0 4-3 0,-3 5-4 16,-2 3-7-16,1 2-6 0,-4 2 1 15,-3 3 1-15,-3 6 5 0,-2 3 3 0,-2 3 1 0,2 2 0 0,0 1-1 16,5 1 3-16,2-1-1 0,6 2-1 15,3-1 0-15,5 0-2 0,6 1 5 16,6-1 1-16,4-3 0 0,4-2 4 0,5-2-2 0,5-6 1 16,2-1 1-16,0-6 0 0,0-2-1 15,-3-4 0-15,-4-3 0 0,1-2-3 0,-2-5 4 16,1-2-1-16,0-3-1 0,1-2 4 0,0 1-4 16,-1-3 2-16,-4-1 2 0,-4-5 2 0,1 0-2 15,-6-6-1-15,3-1-1 0,-2-3-4 16,0 1 1-16,-3 2 2 0,-1 8 0 0,-5 6 3 15,-6 5-2-15,0 9 0 0,-3 5-1 16,-1 0-4-16,1 4-6 0,-3 5-4 0,2 0 0 0,-4 8-1 16,-1 4 7-16,-3 6 3 0,-1 6 0 15,2 5 3-15,4 3-4 0,0 4 1 0,2-1-1 16,2-1 0-16,2 1 0 0,-1 0 0 0,-1 2 0 16,0 2-6-16,-1 1-2 0,-2-1-20 0,0 2-37 15,-2-3-54-15,1-5-103 0,3-5-180 16,1-9-394-16,1-9-385 0,3-7 354 0</inkml:trace>
  <inkml:trace contextRef="#ctx0" brushRef="#br0" timeOffset="26176.0832">20016 6070 2221 0,'-1'-5'256'0,"0"-3"-55"15,2-3-91-15,5 4-42 0,8 2-27 0,1-5-2 16,7 3-4-16,4 1-7 0,9 0-3 0,8 0-14 15,5 3-5-15,5 2-5 0,6-1-16 16,5 2-64-16,-2 0-182 0,1 2-536 0,-3-2-818 16</inkml:trace>
  <inkml:trace contextRef="#ctx0" brushRef="#br0" timeOffset="27146.2256">21636 5973 715 0,'-15'-13'696'0,"-1"-3"-343"0,-7-4-60 16,6 7-58-16,4 4-30 0,0 1-43 0,0 4-46 16,-4 3-28-16,-2 3-14 0,-3 3-6 0,-8 9 1 15,-2 3-6-15,-6 5-6 0,-1 5-10 16,-2 2-14-16,3 0-1 0,2-2-9 0,0 0-4 16,6-2-6-16,5 1-7 0,6 2-1 0,8 1-2 15,5 0 4-15,6-1-2 0,6-1 1 0,6-3 1 16,10-2-2-16,4-6 7 0,5-5 2 15,4-3 2-15,1-6 1 0,2-5-5 0,0-4-1 16,-3-1-2-16,-2-4 3 0,-3-3-8 0,-1-3 1 16,-4-3-2-16,-2-4-8 0,0-1 7 15,2-5 0-15,0-3-4 0,-3-2 4 0,4-1-3 16,-2 4-2-16,-3 0 2 0,0 7 1 0,-2 3-2 16,-1 4 0-16,-6 5 1 0,-1 1-7 0,0 6 4 15,-1 2-1-15,-1 3-1 0,-1 3 0 16,-1 4-2-16,1 3 1 0,1 8 2 0,0 6 5 15,-1 2-2-15,-5 5 2 0,0 0 2 0,-3 1-7 16,0 1 7-16,-3-2 0 0,2 4 1 0,1-3 0 16,1 0-1-16,6-2-1 0,3-2 2 15,2-2 2-15,3-3-2 0,5-4 4 0,3-4 2 16,2-6 2-16,5-2 5 0,0-4-4 0,1-3-1 16,2-4 0-16,2-3-1 0,-5-1 2 0,-2-4 2 15,-1-1 0-15,0-5-4 0,-4 0 1 0,-1-5-1 16,1 0-5-16,-6-3 2 0,2 1 1 0,-2 0-5 15,-2-1 7-15,-4 5-5 0,-1 4 2 16,-3 2 1-16,-5 2 1 0,1 2-1 0,-5 0-1 16,1 3-1-16,0-1-5 0,0 3 3 0,0 2 0 15,-1-1 0-15,-2 4 0 0,2 1-4 16,2 2-2-16,-1 1-7 0,1 2-5 0,0 3-1 16,-2 1 0-16,-4 4 6 0,3 5 0 0,-4 7 7 15,4 2 1-15,-1 1-1 0,4 3 5 16,3-1-4-16,2 1-1 0,4 0 3 0,7 0-2 15,1-2 2-15,7-2 1 0,3-3-2 0,1-4 0 16,5-3 3-16,1-6 0 0,0-6 2 0,4-2 2 16,0-4-4-16,-4-2 0 0,-2-4 2 15,-2-2-2-15,-4-3 2 0,-3-2 1 0,0-4-2 0,-2-2-1 16,2-3 1-16,-5-3 1 0,1 0-2 16,0-6 4-16,-1-2-5 0,-3-3 0 0,3-7 1 15,-3 0-1-15,-2-1 0 0,-4 0 0 0,-5 2 0 16,-3 2-2-16,-2 3 3 0,-2 5-1 0,-4 3-1 15,-2 7 2-15,-2 3-1 0,2 5 0 16,3 5 1-16,-1 6-3 0,0 3 0 16,5 3-4-16,1 3-2 0,-1 1-2 0,-5 8 2 0,3 6 3 15,-3 9 1-15,-1 6 4 0,6 4-4 16,2 4 2-16,2 4 0 0,4 3-2 16,-3 2 2-16,3 3 0 0,-3 1-1 0,-2 1-1 0,-1-1 0 15,0-1-4-15,-1-3-13 0,2-6-11 16,1-7-23-16,6-10-31 0,0-3-36 0,1-5-62 15,-3-4-103-15,2-5-246 0,2-4-520 0,-2-6-313 16</inkml:trace>
  <inkml:trace contextRef="#ctx0" brushRef="#br0" timeOffset="28149.6678">22881 6004 876 0,'2'-14'798'0,"6"-4"-663"0,5-2-70 0,12 4-43 16,7 1 11-16,6 2 7 0,6 1-7 15,7 4-9-15,7-1-7 0,6 3-6 0,3 4-1 0,3 1-3 16,2-3-15-16,-5 0-18 16,0-4-24-16,-7 0-20 0,-5-3 1 0,-5-2 18 15,-3-2 23-15,-6-3 25 0,-5-1 14 0,1-3 10 0,-9 1 23 16,-3 2 37-16,-4-1 47 0,-2 2 43 16,-8 1 23-16,-2-1 6 0,-3 3-16 0,-1 1-28 15,-5 1-27-15,-1 2-29 0,-5 1-19 0,1-1-17 16,-4 2-14-16,0 0-11 0,-4 4-14 0,-4 1-7 15,-3 4-6-15,-4 4-4 0,-6 4 1 16,-1 6-1-16,-5 6-3 0,3 4-1 0,-1 4 0 16,-1 5-3-16,5 7 3 0,-1 4 0 0,6 4-2 15,2 4 0-15,0 3 1 0,11 1-1 0,8-5 0 16,5-5 4-16,7-7-3 0,7-5 2 16,6-3 0-16,7-4-1 0,2-4 1 0,5-5 0 15,4-3 1-15,2-5 2 0,4-3-1 0,-2-3-1 16,-1-8-2-16,0-1 1 0,-2-5 0 0,-2-2 1 15,-3-2 0-15,2-3-1 0,-3-2 1 0,-3 0 1 16,-2-2 0-16,-6 1 1 0,-4-1 1 16,-3-1-1-16,-3-1-2 0,-3-1 1 0,-4 1-3 15,-3 1 0-15,-2-1 0 0,-1 1-5 16,-3 1 2-16,-3 6-1 0,1 1-3 0,-5 4-2 0,-2 2 0 16,-3 2-2-16,-5 4 1 0,0 2 3 15,-7 4 0-15,0 6 1 0,-2 3 2 0,0 3-1 16,6 3-2-16,2 3 1 0,5-1-2 0,5 5 0 15,2-2 3-15,7 0-1 0,1 1 0 16,3 2 4-16,7-2-3 0,1 0 0 0,1-2 1 16,9-5-2-16,3-1 2 0,6-6 0 0,6-3 1 15,-2-5 1-15,0-3 1 0,-1-2-2 0,-2-2 1 16,-1-3 2-16,-1 0-2 0,-1-2 0 0,-1-1 0 16,3-1 0-16,-1-1 1 0,-4-1 2 15,-2-2-1-15,-3 1 2 0,-1 0-1 0,-5 1-2 16,-3 1 1-16,-3 3 0 0,-4 2-2 15,2 2 1-15,-3 1 0 0,1 3-7 0,-3 0 1 16,0 1-6-16,0 0-8 0,0 1-4 0,1 2-1 0,1 0 2 16,3 3 7-16,-2 5 7 15,3 1 2-15,-1 2 2 0,4 0 2 0,1 1-2 0,0 1 2 16,1 1-1-16,5-4-1 0,-2 1 2 0,5-3-2 16,3-2-4-16,0-4-3 0,4 0-1 15,2-1-6-15,2-2 1 0,-1-2 0 0,4 0 0 16,-2-3 6-16,1-2 4 0,0-1 1 0,-2-3 4 15,-1 1-1-15,-1-2 1 0,-2-1 1 16,-1 0 1-16,0-2-2 0,-5 4 2 0,2-2 0 16,-4 2-2-16,-3 0 4 0,-3 1 1 0,-2 0 2 15,-3 0 2-15,-1 1-1 0,-1 1-2 0,3 1 1 16,-5-1-1-16,1 4-1 0,-1-2 0 0,-1 3-1 16,1 0-2-16,-2 1-2 0,-1 1 0 15,0-1-5-15,-1 1 3 0,1 1-2 0,1 2 0 16,0 3 4-16,1 0-1 0,-1 3 1 0,2 0 1 15,0 0 1-15,0 1-3 0,4 0 3 16,-1-2 1-16,1-1-1 0,0 1 5 0,4 1-1 16,1-2 0-16,-1-1 3 0,3-1 1 0,-4-3-1 15,3-1 1-15,-6 0 0 0,0-1-6 0,2-1 5 16,1-1-4-16,-1 1 4 0,-1-3 7 0,-3 1-2 16,-1-2 1-16,0 1-2 0,-2-1-5 0,-1 1-3 15,-1 1-2-15,0-2-2 0,0 0-5 16,0-1-1-16,-1 2-7 0,0-1-14 0,-2 2-23 15,0 1-50-15,-3 0-92 0,-1 1-305 0,-4 2-919 16</inkml:trace>
  <inkml:trace contextRef="#ctx0" brushRef="#br0" timeOffset="30959.7942">12637 8149 1 0,'-8'-2'0'0,"-2"-2"0"0,-3 3 0 0,3-3 268 16,3 0 105-16,3 1-62 0,-4-1-44 0,3 2-31 15,1 1-28-15,2-3-27 0,1 1-22 0,1 2-20 16,0 1-22-16,0-1-24 0,0 2-28 15,1-1-28-15,-1 0-18 0,1 1-8 0,3-1 1 16,1 2 7-16,5-1 7 0,0 3 6 0,2-4 5 16,7 2 7-16,3 0 3 0,7-1 1 0,2 2-1 15,8-2-10-15,2 0-4 0,6-1-5 16,0-1-4-16,4-1-1 16,3-2-5-16,2 2-1 15,2-2-4-15,4 0-2 0,4 1 3 16,6-1-2-16,2 2 1 0,6 0-2 0,4-1 0 0,0 1-3 0,6-2 3 0,1 2 2 0,2 0-2 0,5-1 3 15,-2-1-4-15,5 1-1 0,0-1-1 16,0-1 0-16,1 0 2 0,-4-2 0 0,-2 1-1 16,0-3 3-16,-4 0 2 0,0-1 3 0,-2-1-1 15,-5 1 1-15,-3-3-6 0,-5 4 0 16,-9-2 0-16,-3 1-2 0,-8 0 3 0,-6 3-4 16,-4 0-5-16,-8 0 1 0,-9-1-1 0,-7 2 9 15,-9 0 5-15,-1 1 6 0,-9 1 4 0,-2 2-3 16,-2-2-3-16,0 1-7 0,-1 1-5 0,0-2-9 15,-1 3-3-15,1-1-7 0,-4-2-8 16,2 3 3-16,-3 0-5 0,3-2-5 0,-6 3-4 16,3 0-9-16,-2-2-10 0,-2 2-10 0,0 0-13 15,1-1-28-15,0 1-32 0,-2 0-48 0,2-3-80 16,1 2-125-16,2 0-192 0,-2-2-170 16,0 1-22-16</inkml:trace>
  <inkml:trace contextRef="#ctx0" brushRef="#br0" timeOffset="31708.0228">15448 7562 1 0,'-10'-9'0'0,"-1"-4"0"0,-5-2 378 16,5 3 18-16,2 2-7 0,-1 0-51 16,5 1-54-16,-1 1-27 0,-2 0-45 0,6 2-40 15,-1-2-31-15,-1 2-23 0,1 1-22 0,3 1-18 16,0 1-15-16,-1 0-7 0,1 2-8 0,0-2-7 15,0 3-7-15,0 0-7 0,0-1-9 16,0 1-3-16,1 0-3 0,-1 0-3 0,0 0-3 16,0 0-3-16,0 1-3 0,0-1 0 0,3 1 2 15,1 1 0-15,0 1 0 0,2-2-1 16,0 2-2-16,5 0 3 0,2 3 1 0,1 0 2 0,4 2 3 16,1 0 0-16,2 0-1 15,2 3 1-15,4-3-3 0,-1 4 1 0,3-1-1 0,2 1 0 16,-1 0-3-16,-1 1 1 0,1-1 0 15,-3 1 0-15,0-2 0 0,1 2-2 0,0-2 0 0,-4 1-1 16,3 0 2-16,-3 0 0 0,-4-1-1 16,0 0 0-16,0-3-2 0,-3 1 3 0,-2 0 0 15,1-3 3-15,-2 1-1 0,-2-1-1 0,2-2 0 16,-3 1-2-16,0-1 2 0,-2 1-1 0,0 0 0 16,-4-2 2-16,3 0-1 0,-4-1 2 15,3-1 3-15,-4-1 0 0,2 1 2 0,-3-1-3 16,-1 0 0-16,0 0-2 0,0 1-1 0,0-1 0 15,-1 0-1-15,3 0-1 0,-3 0-4 16,1 0 3-16,-1 2-1 0,0-2 1 0,0 1 1 16,0-1-3-16,0 0-1 0,0 0 0 0,0 0-1 15,0 0 0-15,0 0 0 0,0 1 1 0,0 0-3 16,0 3 5-16,0-1 0 0,-1 1-1 16,1 0 3-16,-3-1-3 0,2 1 0 0,-1 0-1 15,1 3 2-15,-5-1 0 0,2 2 0 0,-5 3 1 16,1-2-3-16,-2 4 3 0,-3 0-1 15,-1 4 0-15,-4 0 4 0,-4 1-3 0,-2 5 0 0,-2-1-1 16,-5 3 2-16,-1 2-3 0,-8 3 3 0,-5 0 1 16,1 2-4-16,-7 2 5 0,-1 0-2 15,-4 2 1-15,3 0 0 0,-5 1-4 0,6-1-1 16,3-3-3-16,4-3 3 0,3-3-1 0,3-4 4 16,9-3 1-16,9-5-5 0,1-1 6 15,8-6-2-15,1 0-1 0,4-4 6 0,4-2 2 16,-1 0 2-16,4-2 6 0,0-2 2 0,0 4 3 15,0-2 5-15,3-2 2 0,-3 2-3 0,1-1-4 16,-1-1-7-16,0-1-8 0,1 0-1 16,1-3-3-16,-2 0-1 0,2 1-1 0,0-1-5 15,2-1-7-15,-2 2-12 0,4-1-32 0,-1 2-53 16,5-1-99-16,7 5-364 0,2 6-1016 0</inkml:trace>
  <inkml:trace contextRef="#ctx0" brushRef="#br0" timeOffset="57116.9229">17135 7779 278 0,'-7'-9'434'0,"1"-5"3"0,0-3-120 0,0 5-29 0,5-2-3 16,-2 3-38-16,0-2-20 0,-1 2-34 16,3 4-35-16,-1 1-28 0,0 1-26 0,1 2-24 0,1 3-20 15,-2 0-24-15,2 1-17 0,0 0-14 0,0-1-4 16,0 2-2-16,0 4 1 0,2 3 2 15,-1 6-2-15,2 7 3 0,-1 4 1 16,4 7 1-16,-2 3 3 0,2 3-3 0,-2 3-1 16,3-2 1-16,-1 2 0 0,2-2-1 0,1 0 3 15,1-1-1-15,1-1-3 0,-2-4 1 0,4-6 1 16,-1-2-2-16,3-6 6 0,0-5-2 0,-1-3 1 16,-1-3 2-16,5-4 1 0,-2-1 1 0,1-4 1 15,3-2 3-15,-1-2-7 0,1-2 3 16,-2-6-4-16,1 0-4 0,0-7 5 0,3 0-6 15,-4-6 1-15,2 0 0 0,-3-4-4 0,2-3 2 16,-1 0 1-16,-5 1 0 0,-2 2-4 0,0 0 4 16,-4 6-1-16,-4 0 0 0,0 6 8 15,0 2-2-15,-3 4 1 0,0 2 1 0,-1 6-3 16,1 0-2-16,-2 2-1 0,2 1-4 0,0 0-10 16,0 1-1-16,0 0-5 0,0 1-1 15,0 4 8-15,3 4 3 0,0 4 3 0,1 6 4 16,3 3-3-16,3 2 4 0,-1-1 1 0,2 2 0 15,0-1-1-15,5 0-1 0,-3-1-2 0,-1 0 0 16,7-5 3-16,-3-1-2 0,2-3 2 0,0-6 0 16,2-4-2-16,0-2 2 0,0-4 4 0,0-2-1 15,1-4 3-15,3-4-1 0,-2-3-2 16,1-5-2-16,-2-2 6 0,0-3-4 0,-2-1 3 16,1-1 0-16,-2-4-5 0,3-1 0 0,-4-3 1 15,0-3-2-15,-2 2 0 0,-3-1 4 16,-1 3-2-16,-5 1 2 0,-1-2 6 0,-4 6-5 15,-2-1 0-15,-3 4 1 0,-1 1-4 0,-4 1 1 16,4 4 1-16,-4-1-2 0,-2 5-2 16,-2 0 2-16,1 5-3 0,1-1-2 0,0 4 6 15,0 1-7-15,2 2-3 0,3 1-1 0,1 2-8 16,2 1-4-16,0 1-7 0,1 2-13 0,1 3-26 16,-1 2-31-16,2 7-47 0,2 2-68 15,-1 4-126-15,6 2-264 0,2 0-404 0,2 0-115 16</inkml:trace>
  <inkml:trace contextRef="#ctx0" brushRef="#br0" timeOffset="57499.0532">18523 7711 875 0,'0'-3'610'0,"2"-1"-172"0,-2 2-118 0,-2 1-62 15,2 1-39-15,-1-2-56 0,-1 4-60 0,2-1-45 16,-1 1-31-16,-1 1-12 0,-3 4-5 15,-1 6 5-15,-4 5 8 0,-3 4-5 0,0 3 6 16,2 3-5-16,0-1-6 0,2 3-1 0,0-1-6 16,6 0-1-16,2-1 0 0,5-2 1 15,4-4 1-15,2-4-1 0,3-2 6 0,3-5-2 16,-2-4 4-16,5-3 5 0,0-2 0 0,0-5 6 16,1-1-2-16,1-4-2 0,-1-4-2 15,2-5-4-15,-2-1 0 0,-2-3-1 0,0-4-2 16,-1 2-6-16,1-6 1 0,-3-1 0 15,-1 0 1-15,-2-4 5 0,-2 2-4 0,-2 0-2 0,-5 1 0 16,-1 2-2-16,-7 2 0 0,-4 2 1 0,-3 5-3 16,-5 4-6-16,-3 1 0 0,-6 4-3 15,-2 3-1-15,-6 2 4 0,-4 4-1 0,-5 3 0 0,5 1 3 16,3 2 1-16,3 0-4 0,8 3-7 16,6 0-14-16,7 2-28 0,7 2-33 0,6 2-44 15,4 3-57-15,8 1-74 0,2-1-162 0,6 0-401 16,7-3-693-16</inkml:trace>
  <inkml:trace contextRef="#ctx0" brushRef="#br0" timeOffset="57929.8032">18903 7616 577 0,'12'0'426'0,"8"-1"-46"0,5 0-71 0,4 3-21 0,-2 3-34 16,2 5-61-16,0 0-54 0,-2 8-33 15,-2 0-20-15,-1 2-20 0,-2 3-18 16,-2 2-14-16,-5 2-6 0,-4 0-3 0,-1 0-2 15,-4 1 3-15,-2 1-2 0,-6 2-1 0,-2 1 0 0,-4-1-7 16,-3-1-3-16,-2-6-6 16,0-4-2-16,0-6 1 0,3-5 2 0,4-6 7 15,1-1 5-15,2-5 1 0,2-1-10 0,1-2-15 0,4-3-10 16,5-6-11-16,7-5 6 0,5-3 8 16,7-4 3-16,2-3 4 0,4-3-6 15,4-1-1-15,-2 1 0 0,0-3 5 0,-2 4 3 0,-6 0 4 16,-1-2 2-16,1 4-2 0,-2-1 4 15,-1 0 5-15,-1 1 10 0,-3 0 10 0,-6 3 10 16,-4-1 10-16,-2 4 12 0,-6 1 10 0,0 5 3 16,-4 4-3-16,-2 3-8 0,-1 2-15 0,-2 2-9 15,2 1-6-15,-3 3-10 0,3-1-7 16,1 4-7-16,-1 4-8 0,0 0-4 0,-2 5 1 16,-5 7 0-16,2 8 1 0,0 7 3 0,2 10-4 15,-1 4 1-15,1 3 0 0,2 2 1 16,0 2 1-16,-5 5-3 0,4 1-4 0,-2 1-12 15,-1 0-24-15,2-6-28 0,5-5-35 0,2-8-37 0,2-6-69 16,4-8-98-16,2-7-248 0,-2-4-524 16,3-10-143-16</inkml:trace>
  <inkml:trace contextRef="#ctx0" brushRef="#br0" timeOffset="58380.5466">20106 7404 2396 0,'1'-3'189'0,"-1"-2"2"16,0 2-46-16,0 3-10 0,-1 1-16 0,-1 0-35 16,-1 1-34-16,-1 2-18 0,-6 5-13 0,-1 3-4 15,-8 2 1-15,-1 7-2 0,-5 3 4 0,-2 4-4 16,-5 3-4-16,-1 1-2 0,-2 0-5 16,3-5 1-16,2-1-1 0,1-2 1 0,3-2-4 15,3-3-2-15,1-3-2 0,9-2-1 0,1-5 3 16,4-1-3-16,3-3-1 0,4-5 0 15,1 1-1-15,0-1 3 0,1-1-3 0,1 1-6 16,0 0-6-16,-1 0-1 0,3 1 5 0,2 2 6 16,1 1 5-16,3 2 0 0,4 5-1 0,3 4 1 15,3 3 0-15,5 6 4 0,5 6 3 16,4 3 2-16,-2 1 2 0,3 2-5 0,-4-7-2 16,4-1 2-16,2-4 5 0,5-4 6 0,4-1 2 15,2-4 1-15,-1-5-2 0,3-2 4 0,0-3 6 16,-1-4 4-16,-6-2 2 0,-1-4-2 0,-5-3 0 15,-6 0-2-15,-5-3 5 0,-2-1-1 0,-4-2 0 16,-5 1 0-16,-2-1-6 0,0-2 3 16,-6 1-2-16,-2-4-3 0,-1 0-2 0,-3 0-10 15,-4-3-7-15,1 1-1 0,-5-2 0 0,0 1-2 16,-4-3 1-16,1 2-2 0,1 3-7 16,-2 0 3-16,1 4-4 0,4 5-11 0,-2 3-17 15,5 3-33-15,0 1-50 0,-1 3-74 16,1 1-135-16,-2 4-457 0,-3 0-919 0</inkml:trace>
  <inkml:trace contextRef="#ctx0" brushRef="#br0" timeOffset="59063.8076">20921 7327 1781 0,'3'-3'277'0,"1"0"-4"15,-2-3-78-15,-1 5-33 0,0-2-22 16,0 3-44-16,-1 3-46 0,-1-1-27 16,2 2-13-16,1 1-7 0,-1 8 14 0,3 5 15 15,-2 7 11-15,1 10 3 0,-2 5-5 0,-2 8-10 0,-2 4-7 16,1-1-3-16,0 0-8 0,-3-5-3 15,3-1-4-15,1-6-4 0,1-2 4 16,0-6-1-16,0-4 2 0,0-2-1 0,0-6 1 0,0-1 0 16,0-6 2-16,0-3 5 0,-1-4-3 15,1-2 6-15,-1-2 9 0,1-1 13 0,0-1 16 16,0-1-4-16,0-3-10 0,-3-2-22 0,3-5-13 16,0-5-6-16,0-5 1 0,4-1 6 15,-3-4-8-15,2 0-1 0,4-1-6 16,1 2-4-16,4 0 7 0,-1 2-2 0,1 3 2 0,7 2-1 15,1 1-1-15,1 1 0 0,5 2 1 0,3 2 1 16,4 2-1-16,-1 4-2 0,-1 3 0 16,1 2-4-16,-3 4 5 0,0 2 2 0,-5 4 0 15,-1 5 0-15,-3 0 0 0,-3 7 0 0,0 1 1 16,-5 1 6-16,-2 2-2 0,-3 1 0 16,-4 2 0-16,-4-1-2 0,-5 1 5 0,0-2 3 15,-6-1 3-15,-4-2 1 0,-4-2 0 0,0-2 1 16,-3-2 1-16,-5 0 2 0,-1-4-4 0,-2 1-3 15,0-4-4-15,-2 0 1 0,0-2 0 16,0 0 0-16,5-3 2 0,3-1-3 0,6-1-5 16,5-2-17-16,4-1-42 0,3 0-92 0,6-3-341 15,3-2-1171-15</inkml:trace>
  <inkml:trace contextRef="#ctx0" brushRef="#br0" timeOffset="63912.4637">21659 7565 354 0,'0'-3'642'0,"-1"-3"-280"0,1-1-113 0,3 1-41 15,5-1-19-15,2 2-17 0,1-2-30 16,3 2-32-16,4 2-24 0,3 1-13 0,6 4-16 0,-2 3-17 16,4 4-8-16,2 1-9 0,-1 4-4 15,0 1-3-15,-3 4-2 0,-3-1-3 0,1 1-3 16,-4 1-2-16,-4 2 0 0,1 2 0 0,-7 2 1 16,-1 0 0-16,-3 0 1 0,-5-2 0 15,-3 1-1-15,-5-3 3 0,-2 2-2 16,-4-5 0-16,0 1 0 0,0-5-1 0,-2-4-1 15,1-1 4-15,1-4 4 0,2-4-1 0,-2-2 5 16,2-1-2-16,1-3-6 0,0-4-2 0,4-2-9 16,-1-2-7-16,3-2-4 0,0-2-5 0,3-1-3 15,3-1-2-15,0 0-1 0,6 0-3 0,2 3 2 16,0-1 1-16,4 2 1 0,2 0 9 0,3 0 3 16,4 4 6-16,1-1 5 0,5 0 0 15,1 2 2-15,3-2-1 0,3 3 1 0,-2 0-4 16,1 1 3-16,1-2 1 0,-3 0-1 0,-2 2 6 15,-2-1-2-15,-1 2 1 0,-2-4 3 0,-4 0 0 16,-2-1-1-16,0 0 1 0,0-3 3 16,-2 2-3-16,1-5 6 0,-3 0 2 0,-3 1-2 15,3-2 5-15,-4-2-4 0,-2 3-1 0,-1 1 1 16,-3 1-2-16,-4 2 6 0,-1 2 4 16,-1 4 5-16,-2-1-2 0,0 4 1 0,0-1-5 15,-2 3-6-15,-2 0-3 0,3 1-10 0,-8 2-5 16,1 2-3-16,-2 5-1 0,-8 4 0 0,-2 4 4 15,2 4 0-15,-2 2-4 0,6 3 5 0,-2 1-3 16,7 3-2-16,0-1 8 0,6 1-4 0,3 0 0 16,3-1 2-16,4 0-1 15,8-1 3-15,7-3 2 0,4-3 1 0,12-5 1 0,3-1 1 16,2-7 0-16,2-2-1 0,0-4 3 16,-2-2-4-16,-2-5-1 0,-4 1 1 0,2-2-7 0,-1-3 3 15,-3-4 1-15,-3 2 0 0,-3-6 2 16,0 3-1-16,-5-2 1 0,0-2 1 0,-3 0 5 15,-4-1-1-15,-5 3 0 0,-2 0 0 16,-5 3-5-16,-3 2-1 0,-1 1-1 0,-3 4-6 16,-3 1-9-16,-1 1-3 0,-7 3-5 0,-5 2 2 15,-3 3 11-15,-8 3 1 0,-2 4 3 0,-2 0 3 16,3 3-4-16,5-1 3 0,3-1-2 0,7 0-2 16,10 2-1-16,1 0 2 0,6 1 0 15,6 3 2-15,4 0 7 0,2 2-2 0,11-3-1 16,1 2 3-16,2-1-6 0,6-6 3 0,-2-1 0 15,2-4-3-15,-3-5-2 0,-1-2-1 0,-8-1-3 16,1-4-1-16,-4 0 7 0,2-5-5 16,-4 1 0-16,-1-4 4 0,0 3-3 15,-4-5 4-15,-2 0 2 0,-4-2 0 0,1 0-3 0,-4-3 2 16,-3 1-1-16,-3-2-2 0,-1-1 4 0,-2 1-4 16,2 2 2-16,-2 0 2 0,-3 5-5 15,5 2 6-15,0 4 0 0,1 3 1 0,0 3 0 16,4 2-4-16,1 0-13 0,2 2-6 0,1 3 4 15,1 5 0-15,2 5 12 0,3 3 6 0,5 2-4 16,0 0 2-16,3 0 3 0,3 1-2 0,0-2 4 16,5 0 1-16,-4-4 1 0,1 0-1 15,-3-5 4-15,-1-1 1 0,-1-3 1 0,-4-5 5 16,-1-1-2-16,0-4 1 0,-1-2 3 0,0-5-4 16,-1 0 1-16,2-3-5 0,2-2-2 15,-2 0-1-15,-1-3 0 0,5-5-2 0,-4 0 0 16,4-3-1-16,1-3-4 0,-1-3 0 0,2-2 0 15,0-1 0-15,-1 2 5 0,-5 1 0 0,-2 5 1 16,0 1 0-16,-3 5 0 0,-2 4 2 16,-2 7 3-16,-4 4 3 0,2 4-6 0,-2 3-1 15,0 0-10-15,0 1-12 0,-1 3 3 0,1 5-1 16,0 6 6-16,0 8 6 0,-1 5 0 0,0 4 1 16,-1 4 0-16,-4-2 1 0,2 7-4 0,-3-4 3 15,-3 5 0-15,0-1-2 0,-1 0 2 0,-4-2-5 16,2-3-17-16,4-4-18 0,4-7-23 15,2-4-31-15,3-5-48 0,2-6-78 0,2-2-187 16,5-5-446-16,1-6-730 0</inkml:trace>
  <inkml:trace contextRef="#ctx0" brushRef="#br0" timeOffset="65730.9683">24137 7315 1763 0,'-1'-1'353'16,"-3"-3"-147"-16,0 3-62 0,2 1-49 0,-4 1-30 15,2 0-19-15,-3 4-3 0,-4 1 0 0,-2 4-6 0,-2 4-7 16,-2 3-10-16,-2 0-3 16,0 4-2-16,-6 0-2 0,3 2-3 0,0 0 0 15,-1 2-1-15,-1-1-2 0,7-2 0 0,-1-2-2 16,2-1-3-16,5-2-3 0,2-2-4 0,6-1 0 16,1-3-4-16,3-2 1 0,2 3 2 0,6-3 3 15,3 1 5-15,7-1 3 0,7-2 4 16,6 1 0-16,3-1-2 0,9 0-1 0,5 2-3 15,4-2 0-15,-1-1-1 0,2-2 0 0,0 0-1 16,-1-4-3-16,-3-1-3 0,-2-5-1 0,0 0 3 16,-5-2 1-16,-3-2 1 0,-2 1 4 0,-7-3-1 15,-2 2 4-15,-6-3 4 0,-3 1 3 16,-8-3 6-16,-1 5 3 0,-3-2 3 0,-1 1 2 16,-6 2 3-16,-2 1-3 0,-5 1-6 0,-2 0-7 15,-2 1-6-15,-3 0 2 0,-8 0 4 0,1 3 7 16,-2 1 6-16,-3 2 2 0,1 0-3 15,2 3-6-15,2 1-7 0,0 3-4 0,-1 3-4 16,2 1-2-16,-1 4-2 0,6-2 0 0,-3 3 1 16,7 2-1-16,1-2 2 0,5 2-3 15,2 1 0-15,0 1-2 0,2 0 2 0,3-3 0 16,1 0 2-16,4-3 0 0,1-2-3 0,3-3 5 16,3-3 1-16,2-3 1 0,4-4 2 0,2-2-3 15,3-4-1-15,-2-3-2 0,0-5 1 0,0 1 3 16,-2-5 1-16,4-3 1 0,-5 0-2 15,2-4-1-15,4-4 1 0,-3-3-1 0,6-6 2 16,0-6-3-16,1-3-1 0,1-5-1 0,2-5 0 16,-5 2 3-16,-4 0-2 0,-6 0 5 0,-5 10-4 15,-4 0 2-15,-3 7 0 0,-5 5-2 16,-2 5 4-16,-2 6-2 0,-2 4 2 16,0 3 0-16,-2 3 3 0,1 4 2 0,-1 2-1 0,2 4-2 15,1 3-6-15,-2 2-6 0,2 1-3 0,-5 7 0 16,-2 6 2-16,0 5 1 15,-5 8 0-15,0 5 1 0,3 9 1 0,-5 1-2 0,4 4 1 16,-2 5 0-16,-1 4-2 0,0 1 2 0,3 1 1 16,0 1-1-16,3-7 4 0,3-3-5 0,4-6 1 15,2-6-1-15,3-8-2 0,3-3 2 16,2-4 2-16,5-4 0 0,3-4 0 0,-3-2-2 16,6-5-1-16,1-2 0 0,2-4-2 0,3-2-6 15,4-4-5-15,0 0-4 0,1-4-5 0,3-3 3 16,-1-1 2-16,1-4 0 0,0 1 4 15,0-2-1-15,-1-1 3 0,2 1 3 0,-2 1 5 0,-4 0 3 16,-3 0 3-16,-2 2 0 0,-7 1 1 16,-2 1 6-16,-2 0 4 0,-4 1 4 0,-4 2 1 15,-1-1-3-15,-5 0-1 0,0 0-2 0,-1-1 2 16,-2 3-4-16,-2 2-1 0,2 3-2 16,-2 1-7-16,-3 2 5 0,-1 2 0 0,-1 2-1 15,-1 7 3-15,0-1-5 0,-2 5 0 0,3 0-1 16,-4 2 1-16,6 2-2 0,-1 2 1 0,2 0 0 15,0-1-5-15,1 1 6 0,3 3 0 16,2-2 1-16,1 0 4 0,2-1-7 0,2-1 1 16,2-2-2-16,4-6 0 0,3-1 1 0,3-4 2 15,0-2 0-15,3-3-4 0,1-3 6 0,-1-3 0 16,1-2-1-16,0-4 6 0,3 1-7 16,4-4 0-16,0 1 0 0,-3-3 1 0,4 0 2 15,-6-2 0-15,-1-1 2 0,1 0-5 0,-1-2 4 16,0 1 1-16,-5-1 1 0,-1 2 5 15,0 1-6-15,-4 2 1 0,0 1-2 0,-4 2 0 16,0 2 1-16,-1 3-1 0,-2 1 0 0,-1 3-5 16,0 2 5-16,2 0-2 0,-2 1 0 0,0 1 0 15,1 0-17-15,-1 2 0 0,-1 3 0 16,1 4 4-16,-2 3 10 0,2 4 0 0,-2 5 2 0,0-3-3 16,-1 2 2-16,2 2 1 0,-3-1 1 15,0 0 4-15,0 1-4 0,3 0-2 0,0 0 0 16,2-3 2-16,2-2-3 0,4-5 1 0,0-2 0 15,-1-5-7-15,4-2 9 0,2-4 1 16,3-3 0-16,5-1 6 0,3-5-7 16,3-2-2-16,-4-3-2 0,1 1 0 0,-3-3 4 0,0-2 1 15,-1 3 1-15,-2-2-2 0,-2-1 4 16,0-2 0-16,-1 1 2 0,-4 0-1 0,-1 1-1 16,-3-1 0-16,-1 5-1 0,-3 0 3 0,1 3-2 15,-1 2-1-15,-1 2 0 0,-1 2-4 0,0 1 2 16,-1 2-1-16,1 1-4 0,-2 1 0 15,1 1-16-15,-2 2-4 0,1 1 2 0,-5 4 3 16,-1 4 11-16,-1 2 4 0,1 2 2 0,0 1-3 16,0 0 1-16,3 2 2 0,0-1-2 0,5 0 4 15,0-3-4-15,3-2-2 0,3-2 2 0,3-1-3 16,3-3 6-16,2-2 0 0,6-2 0 16,4-2-1-16,4-2-1 0,2-2 2 0,0-3-1 15,0-2 7-15,-5-4-7 0,-1-2 1 0,-1-1-1 16,0-4-4-16,3 0 6 0,-5-4 2 0,4-1-1 15,0-2 1-15,-2-6 1 0,2-2 1 16,-2-2 0-16,-2-4 4 0,-6 5-3 0,-5 1-2 16,-7 5 0-16,-4 3-2 0,-6 3 2 0,-3 4-1 15,-1 4 0-15,-8 4-1 0,2 3 0 0,-7 2 0 16,0 5 2-16,-3 4 1 0,-3 4-4 16,0 4-2-16,-1 6 0 0,0 4-4 0,4 0 4 15,7 3-1-15,2-2 0 0,6-1 1 0,5 1-2 16,3 2 1-16,5-1 1 0,3 2 3 0,4-1-2 15,4-1-1-15,5-1 1 0,0-4-5 16,6 1 7-16,-2-2-1 0,3-3 0 0,-2 1 1 0,-1 1-3 16,0-3 0-16,-3 0 0 0,-3-1 3 15,-2 0-3-15,-2-4-1 0,1 4-3 16,-4-4 5-16,1 1-2 0,-1 0 1 0,-2-2 0 16,-1 0-8-16,-2 2 5 0,0-2-2 0,0-1 2 15,-1 3 1-15,-1-3-1 0,-1 0-3 0,0 3-2 16,3-3-4-16,-3-1 3 0,1-1-1 0,0-1 2 15,2-1 1-15,0-1 1 0,0 0 2 0,0-1 2 16,1 0 5-16,-1-2-1 0,2 0 2 16,0-1-2-16,-1 0 0 0,0-2 1 0,-1 0 0 15,3-1 0-15,-1 1-2 0,2 3 0 0,2-3-2 16,0 0 0-16,1 3 2 0,4-2-1 0,-3 2 2 16,4 2-2-16,-1 0 0 15,-2 2 4-15,-2 2 0 0,-1-1 5 0,-3 1 0 0,-2 1 1 16,1 0 1-16,-2 3-1 0,-1 1 1 0,0-1 0 15,1 2-2-15,-1-2 2 0,1 1-5 0,-1 2 4 16,3-2 2-16,-1 0 1 0,3-2 3 16,0 0 1-16,-1-3 2 0,3 1-1 15,2-2 1-15,0 0-2 0,3-3-3 0,-1-2-3 0,4-1-7 16,-1-3 0-16,0-1-6 0,1-2-16 16,1 0-23-16,-3-1-55 0,0-3-104 0,-4 1-485 15,-1-1-1074-15</inkml:trace>
  <inkml:trace contextRef="#ctx0" brushRef="#br0" timeOffset="69897.9994">16998 9494 1523 0,'-3'0'131'16,"-2"-1"43"-16,2-2-3 0,2 1 19 0,2-1 8 16,-1-4-42-16,1-2-36 0,4 0-19 0,-1-5-20 15,4-3-19-15,4-2-9 0,6-4-9 16,4-4-8-16,6-5-8 0,5-2-8 0,6-4-7 16,3-3-5-16,7-3 3 0,2-5-4 15,-1-3 5-15,-1-1 2 0,-4-1-3 0,-1-2 5 16,-7 2 0-16,-6 2 2 0,-3 4 2 15,-8 5 1-15,-8 5-2 0,-4 6 1 0,-6 7 5 0,-4 6-1 16,-5 5 1-16,-3 4-6 0,-2 4-13 0,-5 4-3 16,-6 4-6-16,-7 6 2 0,-4 7 4 0,-5 4-1 15,-2 7-1-15,0 3 1 0,2 3 3 16,4 1-2-16,8 2 0 0,8 3-1 0,8 3-6 0,7-3 5 16,9 4-1-16,5 0-1 0,9 0 4 15,4-1-2-15,7 1-1 0,2-5 0 0,6-1 3 16,-5-5-4-16,4 1 3 0,-3-2 0 0,1-2-5 15,-9-1 4-15,0-2-1 0,-9 0 0 16,-2-3 1-16,-6 0-1 0,-6-2-1 0,-3-2-1 16,-1 0 3-16,-2-6-1 15,-3 3 1-15,-3-4 1 0,0 1 0 0,-3-2 4 0,0 2 3 16,-8-2 3-16,0 1 0 0,-1-2-2 0,-2-2-2 16,0 0-2-16,0-2 1 0,2-3 0 0,1 0 2 15,0-2-1-15,6-3-4 0,-3-1 2 0,3-3-4 16,-2-1-9-16,5-2-11 0,1 0-29 0,0-5-34 15,6-2-53-15,-1-4-103 0,5-4-300 16,7-1-755-16</inkml:trace>
  <inkml:trace contextRef="#ctx0" brushRef="#br0" timeOffset="70181.1044">18042 8715 2487 0,'-5'-8'190'16,"-1"-1"18"-16,0-3-40 0,3 6-12 16,1 5-38-16,1-1-46 0,0 5-41 0,-1 4-22 15,-1 4-6-15,1 8 10 0,-3 9 6 0,-1 4 6 16,1 6 4-16,-1 5-7 0,1 3-5 16,1 4 0-16,-1 6-5 0,-1 1 3 15,-1 2-5-15,3 0-1 0,-2-1-4 0,-1-2-2 0,2 0-1 16,-2-4-6-16,3-6-6 0,0-5-18 0,2-9-15 15,0-5-23-15,2-4-28 0,-1-6-40 16,0-2-72-16,0-5-155 0,0-4-318 0,-2-5-665 16</inkml:trace>
  <inkml:trace contextRef="#ctx0" brushRef="#br0" timeOffset="71993.1958">17900 9187 1275 0,'6'-15'410'0,"2"-4"-11"0,2-4-139 15,2 4-29-15,2 3-48 0,0 3-54 0,3 2-38 16,1 5-33-16,3 4-21 0,2 2-13 16,3 5-9-16,-1 1 1 0,2 7-5 15,-2 1-3-15,0 2-2 0,-4 5-7 0,0-1 4 16,-3 4 1-16,-5-1 1 0,1 2 1 0,-7 1-1 0,-3 0-1 16,-1-2 0-16,-3-2 2 0,-4-1-1 15,1-4 1-15,-2-4-1 0,3-2 0 0,-2-7 5 16,3-1 14-16,2-3 14 0,0-3 1 0,3-1-6 15,6-6-14-15,8-3-16 0,6-7 1 16,6-2-2-16,4-2 1 0,-1 1 1 0,1-3-6 0,-1-1 2 16,-2 1 4-16,-4-1 0 0,1 2 6 15,-4-3 2-15,-2 4-1 0,-3 1 5 0,-3 1 10 16,-3 8 4-16,-3 0 3 0,-3 5 3 16,-4 4-6-16,-2 1 0 0,-1 2-5 0,-1 2-12 15,0 4-11-15,-1 0-9 0,-2 1-1 0,-3 5 1 16,-3 7 10-16,-3 4-2 15,-1 4 1-15,-2 2 1 0,2 1-8 0,0-3 4 0,3 0 3 0,5 0 0 16,1-3 2-16,5-1-2 0,3-1-2 16,5-3-2-16,2-3 4 0,6-1 2 0,2-6 0 15,1 0 2-15,3-3-3 0,0-4 3 0,-1-3 1 16,1-4 1-16,-6 0 2 0,2 0-6 0,-3-5 1 16,0 0-2-16,-2-2 2 0,0 1 1 15,-1-3-1-15,0 0 3 0,-2-1-6 0,-1-1 3 16,-2-1 3-16,0-1-1 0,-1 1 3 0,-1 1-4 15,-2 3-5-15,2 0-1 0,-3 4 2 0,-1 1 2 16,-1 4 1-16,0 2 1 0,1 3-8 16,-2 1 1-16,1 1-6 0,0 0-6 0,-1 2 2 15,1 5 0-15,0 4 2 0,1 3 4 0,2 1 4 16,2 3 0-16,3-1 1 0,3 1 3 16,8-1-9-16,4-1 4 0,7 0-3 0,8 1-10 15,5-6-3-15,6-1-14 0,2-5-7 0,0-4-1 16,3-2 0-16,-7-4 8 0,0-1 8 0,-1-4 7 15,-2-2 6-15,-4-1 1 0,0-1 4 0,-1-3 4 16,-4 0 4-16,-5 3 2 0,-4-3 3 0,-11 0 2 16,-1 1 4-16,-8-1 6 0,-2 2 5 0,-5-1 2 15,-2 2-5-15,-1 3 0 0,-4 1 0 16,-2-1-2-16,-4 4 4 0,-3 2-8 16,-3 1-5-16,-3 3-3 0,-3 1-5 0,1 4 5 0,0 2-1 15,2 5-1-15,1 2-1 0,3 4-2 16,4 0 0-16,1 1-2 0,5-1 6 0,4 0-6 15,3 1-3-15,4 1-1 0,3-1-3 0,8-2 6 16,3-1 1-16,5-3 4 0,5-5-5 16,5-2 0-16,7-5 1 0,-1-2-2 0,3-5 6 15,-3-2-8-15,-3-4-2 0,2-2 0 0,-1-2-5 16,4-6 9-16,2-1 3 0,1-4 2 0,-2-7 1 16,1-3-5-16,0-6 1 0,-2-7 2 0,-1-3 6 15,-3-5-2-15,0-2-4 0,-3-2-1 0,-2-5-1 16,-6 1 4-16,-3 3 4 15,-10 3 1-15,-7 8-1 0,-7 4 0 0,-1 4 2 0,-4 7 2 16,-4 3 5-16,0 8 1 0,0 8-2 16,-1 6-3-16,1 7-5 0,2 3-3 0,-1 3 0 0,1 6-2 15,-9 9-1-15,0 10-3 0,-3 7 1 16,1 8-3-16,0 5 5 0,1 4-1 0,4 7-2 16,3 7-1-16,3 7-4 0,1 2 5 15,3 4 2-15,2-4 2 0,4-5 0 0,7-8-6 16,4-7 0-16,4-9 0 0,6-7 0 0,4-4 1 15,1-10-2-15,5-5-3 0,-1-4-8 0,3-7 7 16,0-3 2-16,-1-5 3 0,2-5 5 0,1-2-10 16,-3-4 2-16,1-4-2 0,-6-2 4 15,2-4 3-15,-5-2 1 0,-1-2-1 0,-2-2-5 16,-2 0 6-16,-2 2 2 0,-3 3 2 0,-4 4 5 16,-4 3-8-16,0 1 0 0,-4 5-1 15,-2 0 6-15,0 4-1 0,-1 0-2 0,0 4-2 0,-1 1-8 16,1-1 3-16,-1 4-2 0,0 1-2 15,0 3 5-15,-5 3-5 0,0 5 3 0,-3 4 1 16,1 1 4-16,2 2-1 0,-2 3 0 0,4 1-1 16,0 0-3-16,4 1 4 0,1-1 1 15,1-2 1-15,3-2 1 0,2-4-4 0,5-1-1 16,2-3-1-16,2-2 2 0,-2-4 2 0,6 0 1 16,1-5-1-16,1-4-7 0,2-4 3 0,4 0 1 15,-6-4 2-15,3-1 3 0,-3-2-3 0,-3-2 1 16,0-1-1-16,1 2 2 0,-6-3 2 15,-2-2-1-15,3 3 1 0,-5-3-4 0,-2 2 1 16,2 3 3-16,-1 0 1 0,-5 1 5 0,4 1-5 16,-4 1-2-16,1 2-2 0,0 1 2 0,-2 0 1 15,0 2 1-15,1 2 0 0,-1 2-5 16,-1-1 2-16,-1 2 1 0,0 2-3 0,0 0-2 16,0 1-6-16,-1 1-3 0,-1 5 1 0,2 3 7 15,-1 2 3-15,-1 4 3 0,1 2-1 0,0-1-5 16,0 0 3-16,0 3 1 0,0-1 0 15,-2-2 4-15,3-1-4 0,4-5-1 0,-2 0-2 16,3-5 3-16,0-1 4 0,4-3-2 0,2 0 3 16,-1-3-5-16,4-1 0 0,4-2 1 15,3-1 0-15,4-1 3 0,-2-1-2 0,6-5-4 16,-3 0 0-16,-1-2 0 0,-2-4 2 0,-2 2 2 16,5-5 2-16,-5 0-7 0,2 0 3 0,-4 2 1 15,2 0 1-15,-4 2 3 0,-2 0-4 0,-2 5-1 16,-2 2-2-16,-4 1 2 0,0 4 0 0,-5 0 0 15,4 3-2-15,-5 0-10 16,0 2 1-16,0 4 0 0,0 0 1 0,3 5 9 0,0 1-3 16,-2 3 0-16,2 0 0 0,-1 2 2 15,-1 2 1-15,3 1 3 0,0-1-2 0,6 2-2 16,0 0 0-16,6-4 2 0,2-2 0 0,3 1 4 16,2-4-2-16,5-2-4 0,1-3 0 0,0-1-2 15,-1-3 5-15,-5-2 0 0,2-2 5 16,-4-1-6-16,-1-3 3 0,-2-1 1 0,0-3 1 15,-4-1 3-15,4-4 0 0,-1-1-3 0,-4-1-1 16,5-3-2-16,-2 0 4 0,-3-1 2 0,2-2 2 16,-4-1-4-16,0-2-3 0,-1 0 1 15,0 0 0-15,-2 3 4 0,-1 2-2 0,-3 2 0 16,1 7 2-16,-5-1 3 0,1 5 5 0,-2 2 5 0,0 2 3 16,-1 1-7-16,0 3-4 15,0 2-8-15,-5 1-1 0,1 4 3 0,-6 4-5 0,-7 4 2 16,-2 6-6-16,-2 2-1 0,-5 5 4 0,6 0 0 15,1 0 3-15,6 1-4 0,3 1 1 16,3-2-1-16,0-1-2 0,6-1 6 0,1-5-4 16,2-1-1-16,1-6-1 0,6-3-3 0,-3-2 3 15,3-2-1-15,1-2-3 0,2-3-5 16,2-2-8-16,3-1-10 0,-2-4-14 16,2-2-15-16,1-1-21 0,-3-2-37 0,-3-5-71 0,2-4-170 15,0-4-710-15,-6-4-632 0</inkml:trace>
  <inkml:trace contextRef="#ctx0" brushRef="#br0" timeOffset="72408.6081">19827 8520 916 0,'-11'-7'627'0,"-2"-3"-364"0,3 0-17 0,5 5-27 0,3 1-9 15,2 1-22-15,2 0-45 0,-1 2-39 0,2 0-40 16,1 1-30-16,2-1-14 0,5 1 2 0,5 1 10 16,3 0 9-16,7 3 7 0,8-3 1 15,4 0-6-15,6 0-3 0,7-2-6 0,5 1-4 16,7-2-5-16,6-2-2 0,7 2-4 0,5-1 1 15,5 1-2-15,1 1-3 0,-2-1-4 16,-1-1-5-16,-2 0 3 0,-4 1 1 0,-5-3 4 16,-7 4 3-16,-1-1-6 0,-11 1 2 0,-5 0-4 15,-10 1 0-15,-7 0 0 0,-13 1-2 16,-9 0 2-16,-4-1-4 0,-4 0 6 0,-4 1 4 16,1-1 3-16,-1 1 2 0,-1-1-3 0,1 1-3 15,-5 3 0-15,-1-2 2 0,0 1-3 0,-6-1-3 16,3 0-3-16,-1-1-8 0,2 0-8 15,2 1-26-15,-2 1-50 0,1 1-105 0,1 3-504 16,-4 0-1087 0</inkml:trace>
  <inkml:trace contextRef="#ctx0" brushRef="#br0" timeOffset="106908.5434">2607 4114 1 0,'2'-2'0'0,"-2"-2"0"0,0-1 0 0,-2 1 209 0,2-1 119 0,-1 3-47 15,1-2-29-15,0 1-30 0,-1 0-28 16,1 0-26-16,-1-1-31 0,-2 0-22 0,1 0-16 15,1 1-16-15,-1 2-8 0,2-2-10 16,-1 0-4-16,1 1-3 0,0 0-5 0,-1 1-2 0,0-1-6 16,0 0-3-16,0 0-4 15,-1 1-6-15,1 1 0 0,1 0-6 0,-2 1-1 0,2-1 0 16,0 0-1-16,0 0 1 0,0 0 0 0,0 0-2 16,0 0-1-16,0 0-2 0,0-1-1 0,0 1-2 15,0 0-1-15,0 0-1 0,0 1-3 16,0-1 0-16,0 0 0 0,0 0 2 0,0 0 3 15,0 0 0-15,0 0 1 0,0-1-2 0,0 1 0 16,0 0-1-16,0 0-1 0,0 1-1 16,0-1-3-16,0 0-3 0,0 0-1 0,0 0-3 15,0 0 1-15,0 0 0 0,0 0-2 0,0 2-1 16,0-4 0-16,0 4 0 0,0-2-1 0,0 0 1 16,0 2-2-16,0-2 0 15,0 0 1-15,0 2 1 0,0-4 1 0,0 2 0 16,0 0-1-16,0 0-1 0,0-2-1 0,0 2 1 0,0 0 4 15,0 0 1-15,0 2 1 0,0-2 0 0,0 0-2 16,0 0 0-16,0-2 1 0,0 2-1 0,0 0 0 16,0 0-1-16,0 0-1 0,0 0 1 15,0 0 1-15,-1 0 0 0,1 2-1 0,0-2 1 16,0 0-2-16,0 0 2 0,0-2 1 0,0 2-1 16,0 0-1-16,0 0-1 0,1 0-3 0,-1 0 1 15,0 0 1-15,0 0 0 0,-1 2 0 16,1-2-1-16,0 0 0 0,0 0 0 0,0-2 2 15,0 2-1-15,0 0-1 0,0 0-1 0,1 0-2 16,-1 0 3-16,0 2 0 0,0-2 1 0,-1 0-1 16,1 0 0-16,0 0 0 0,0 0 0 15,0-2 4-15,0 2-3 0,0 0-1 0,0 0-1 16,1 0-5-16,-1 0 5 0,0 0 1 0,0 0-1 16,-1 2 2-16,1-2-3 0,0 0-1 15,0 0 2-15,0-2 1 0,0 2-5 0,0-2-3 16,1 2-9-16,-2 0-17 0,2 0-15 0,-1 0-24 15,-1 0-33-15,1 0-34 0,-1 0-43 16,0 0-102-16,-3 4-193 0,1 1-368 0,2 0-149 16</inkml:trace>
  <inkml:trace contextRef="#ctx0" brushRef="#br0" timeOffset="109576.5065">3036 3661 982 0,'-8'-13'719'0,"-4"-7"-427"0,-3 0-11 0,5 5-55 16,1 7-22-16,2 3-37 0,0 1-39 0,-1 4-41 16,0 2-33-16,-2 7-20 0,-5 5-14 15,-5 9 1-15,1 11 5 0,-1 8 3 0,2 8 1 16,-2 7-2-16,2 9-4 0,4 7-5 0,-2 10-1 16,5 4-3-16,1 8-2 0,0 1-1 15,1 6-2-15,3 0 0 0,-2-1 0 0,3 0-2 0,-1-2 5 16,3-1-1-16,0-6-3 0,2-8 2 15,1-6-8-15,0-7-3 0,1-10 0 16,2-9-9-16,-2-8-6 0,1-7-16 0,2-2-24 16,-1-7-31-16,1-8-30 0,-1-4-41 0,-2-9-44 15,1-3-39-15,-4-8-295 0,-1-6-473 0,1-6-53 16</inkml:trace>
  <inkml:trace contextRef="#ctx0" brushRef="#br0" timeOffset="111112.4761">2532 4621 1573 0,'0'-8'171'0,"0"-1"-9"0,2-4-50 15,6 4-26-15,1 3-2 0,4-4-7 16,7 2-6-16,6 2-4 0,9-3-13 0,5 3-4 16,6-1-9-16,5 0-8 0,6 2-5 0,4-3-5 15,0-3-3-15,0 1-2 0,-3 1-3 16,-3-5 1-16,-1 3 0 0,-4-3 0 15,-3-3 2-15,-6 3 0 0,-2 0-1 0,-5-2 3 0,-4 0 0 16,-5 1 6-16,-4 0 3 0,-6-1 6 16,-3 3 4-16,-5-1 0 0,0-1-1 0,-7 0-8 15,-1 0-3-15,-5 1-8 0,-1 3-8 0,-4-2-5 16,-1 1-8-16,-7 2-1 0,1 2 0 0,-7 4-1 16,-2 4 3-16,-4 2 4 0,-3 4 1 0,-3 7 1 15,0 3 3-15,-2 5-5 0,3 6 0 16,2 5-1-16,4 1-4 0,7 4 1 0,4 1 1 15,8 5-1-15,8 1 0 0,8 0 3 0,9-2 0 16,12-4 3-16,7-6 6 0,14-3 0 0,7-7 0 16,9-6 0-16,5-4-5 0,4-6-1 0,-2-3 0 15,2-4-1-15,-1-3-1 0,-5-4-3 0,-1-5 0 16,-9-3-1-16,-1-1 1 0,-6-2 0 16,-3-1 0-16,-7-1 0 0,-6 0-1 15,-2 0 4-15,-2 0 0 0,-7 1 2 0,-3 1 4 0,-3-3 1 16,-6 3 4-16,-4 1 3 0,-2 2 4 15,-3 3-5-15,-3 2-4 0,-2 1-7 0,-2 5-9 16,-3 0 0-16,-5 2-1 0,-5 5 1 0,-5 4 6 16,-6 4 2-16,-9 4 0 0,-3 6 2 0,1 2 3 15,-4 2-3-15,8 1 0 0,7-4-2 16,4 0-7-16,10-4 4 0,3 1-2 0,7 0 0 16,4 0 3-16,5-4-4 0,5 2 1 0,4 2 2 15,4-5 0-15,8 0 2 0,2-3 2 0,5-4 0 16,3-2-4-16,1-7 6 0,-3 0-1 15,0-4 0-15,-3-2 5 0,-3-2-5 0,0-1-1 16,-2-2 2-16,-5 1 1 0,-3 0 0 0,-1-1 1 16,-4 0 1-16,-2-1-5 0,-3 1 3 15,-1-2 2-15,-2 0-2 0,-3 1 3 0,-3-1-7 16,-1-1-1-16,-2-2-1 0,1 3-1 0,-3-1 1 16,-2 3-2-16,-1 2 0 0,1 4-5 0,-1-1 3 15,0 4 1-15,1 1-1 0,0 2 3 0,4 0-10 16,-1 5-3-16,4 2-4 0,-2 2-2 0,1 5 7 15,2 3 2-15,0 6 3 0,2 2-1 16,5 1 6-16,3-2 0 0,2 2 1 0,3-3 5 16,6 0-5-16,3-1 2 0,6-1-2 15,0-5 1-15,1-2 1 0,5-6 2 0,-3-5 0 16,2-2-4-16,2-5 3 0,-5-2 0 0,1-2 0 16,-1-6 8-16,-4-1-9 0,2-5 0 0,0-2 0 15,-3-7-4-15,3-4 2 0,2-3 0 0,-3-6 1 16,0-1-3-16,1-6 3 0,0-3-1 15,-3-2 4-15,-3-3 5 0,-3 3-3 0,-7 3-2 16,-3 2-1-16,-5 6-3 0,-2 6 4 0,-5 10 0 16,-2 4 0-16,-1 8-2 0,0 4 0 0,-2 4-1 15,2 4-1-15,0 3 2 0,-4 2-5 0,2 2 0 16,-1 5 0-16,-5 6-3 0,0 6 4 16,-2 8 2-16,-2 5 1 0,4 9-2 0,1 2 1 15,1 4 0-15,3 3 0 0,4 3 2 16,-2 2-2-16,4 3-2 0,3-2 1 0,1-5-3 15,5-5 4-15,3-8 0 0,6-8 0 0,1-5-1 16,3-7 1-16,1-6 1 0,2-4 0 16,2-4 11-16,-2-6-5 0,2-4 0 0,0 0-2 0,-3-5-8 15,1-4 6-15,-3-2-1 0,1-2 0 0,-3-5 0 16,0 0 0-16,-1-2 0 0,-2 0 2 16,-4 2 3-16,0-1-4 0,-2 3 0 0,-5 0-1 15,1 5-2-15,-2 3 3 0,-1 5 1 0,-1 1-2 16,0 5-2-16,0 3-5 0,0 0-10 0,0 0-13 15,0 3 3-15,0 4 3 0,0 1 8 16,0 5 13-16,2 2-2 0,2 5 1 0,1 1 2 16,3-1-1-16,-1 1 2 0,2 0-1 0,3-1 0 15,1-1 2-15,4-1 2 0,-1 0-2 16,5-5 0-16,3-3-1 0,0-2-3 0,-2-4 5 0,4-1 0 16,-2-3 0-16,-3-4 1 0,1-1 1 15,-2-1 0-15,-3-2-1 0,0 0 4 0,-3-2-2 16,-2 0 0-16,-1-1 1 0,-2 0-5 0,0 1 4 15,-4-1-1-15,0-1 0 0,0 0 1 0,0 3-2 16,-2 0-1-16,3 0 0 0,-4 0 0 16,-1 1 0-16,2 2-1 0,-2 0 0 0,0 2-3 15,-1 2 3-15,0 1-4 0,2 1-4 16,-2 0-9-16,0 0-17 0,1 2-6 0,-1 2 3 0,1 3 12 16,3 4 14-16,0 2 7 0,0 2 2 15,4 1-4-15,-2 0 3 0,1 3 1 0,0 0 1 16,4 4 2-16,0 0-2 0,2-1 1 0,3-5-2 15,1 1 0-15,-1-6 0 0,4-3 0 16,1-2-1-16,2-2-4 0,2-5 2 0,-2-3-1 16,0-3 2-16,2-3 3 0,-5-2 0 0,2-3 1 15,-3-2 1-15,1-1 0 0,-5-1 1 16,0-2 2-16,-3 0 1 0,0 0 3 0,-2 0-1 16,-2 0 3-16,2 3-1 0,-5-4 1 0,-1 2 4 15,-3 0-1-15,-1 0-1 0,0 3 1 0,-2 0 0 16,-1 1 2-16,0 4 5 0,1 1 1 15,-4 2 4-15,2 3 1 0,3 2-5 0,-1 3-5 16,-1-1-7-16,1 2-9 0,1 1-3 0,-1 4-1 16,-3 3-1-16,-2 3 3 0,-1 4 0 0,0-1-2 15,4 7 1-15,-2 1-1 0,4 0 1 16,2 0 2-16,2-1-3 0,5 2 0 16,2-2-7-16,3 3-18 0,1-2-28 0,8 0-45 0,1-3-78 15,4-3-201-15,3-4-743 0,2-7-581 0</inkml:trace>
  <inkml:trace contextRef="#ctx0" brushRef="#br0" timeOffset="111501.4237">7296 3810 2332 0,'-25'-7'108'15,"-4"0"14"-15,-5 1-2 0,6 4-1 0,7 4-13 0,1 3-31 16,-1 1-32-16,1 6-19 0,2 1-10 0,4 5-9 16,4 2 1-16,2 2 1 0,8 1 0 0,1 2 4 15,7 0 1-15,8 4 3 0,1-1 4 16,9 2 1-16,0 1-3 0,6-1-3 0,1 0-3 15,-2 3-2-15,0-1-3 0,-4-2 0 0,-2 0-1 16,-4-1-1-16,-4-2 1 0,-4-1-1 16,-3-2-1-16,-6-1 2 0,1-3-4 0,-4-2 2 15,-1-2 0-15,-3-2 1 0,-3-5 1 0,-3-2 5 16,0 2 0-16,-3-6 0 0,-3 0 1 0,-4-1-7 16,-2-2-2-16,-5 0-2 0,4-2-8 15,0-2-14-15,0-2-29 0,0-6-70 0,6-1-168 16,-2-8-615-16,8-5-757 0</inkml:trace>
  <inkml:trace contextRef="#ctx0" brushRef="#br0" timeOffset="111721.3916">7480 3755 2407 0,'1'0'195'0,"-1"-2"-63"16,-1 2-27-16,1 3-13 0,-4-1-4 15,2 2-8-15,-3 5-7 0,-4 4 0 0,-7 8 3 16,-3 6-5-16,-4 5-10 0,-4 4-8 0,-1 5-10 15,-8 4-10-15,-2 3-5 0,-4 5-5 16,-2 5-5-16,-6 2-4 0,-8 5 0 0,2 3-5 16,-1-3-1-16,7-8 1 0,8-10-7 0,9-11 1 15,4-5-1-15,5-5-3 0,4 0 2 0,4-4-6 16,5-3-18-16,1-2-30 0,3-4-63 0,6-1-142 16,5-3-811-16,4-4-694 0</inkml:trace>
  <inkml:trace contextRef="#ctx0" brushRef="#br0" timeOffset="113497.4458">2580 5814 208 0,'-15'-14'522'16,"-1"-5"-145"-16,-8-1-69 0,4 5-39 15,3 1-25-15,-1 7-32 0,0 0-40 0,-3 2-31 16,-2 3-26-16,-3 6-16 0,-4 4-12 0,-1 8-9 15,-4 7-7-15,-4 6-8 0,-8 7-9 0,0 7-7 16,-4 7-4-16,3 7-3 0,-1 7-4 16,1 2-4-16,5 5-7 0,3 0-7 15,6 1-6-15,7 0-6 0,7-5-4 0,11-10-2 0,9-7 3 16,8-9 2-16,7-8 4 0,7-6 4 16,4-5 2-16,14-5 2 0,2-7 1 0,13-9 3 15,4-6-3-15,8-8-4 0,1-6-3 0,-1-6-10 0,-2-7 5 16,-3-6-4-16,-2-6-3 0,-3-3-8 15,-1-7-4-15,-3-6-3 0,-4-3-5 0,-2-6 8 16,-4-2-3-16,-4-2 3 0,-6-3 3 0,-2 0 4 16,-5 1 5-16,-2 7 2 0,-5 11 2 15,-6 7 2-15,-4 12-3 0,-4 12 5 0,-7 7 5 16,2 9 4-16,-3 5 5 0,-2 3-5 0,2 2-7 16,1 2-5-16,-4 3-3 0,-2 5 2 0,-6 10 4 15,0 11-3-15,-5 6 3 0,-1 5-3 0,2 5-2 16,1-1 3-16,3 6-4 0,3 2 1 15,0 4-2-15,2 1-2 0,0-1 6 0,2-4-2 16,3 1 1-16,3-3-2 0,2-6-2 16,6-9-3-16,0-6-3 0,3-12 3 0,2-8-5 15,1-2 2-15,-1-9 0 0,7-4-5 0,1-7 5 16,4-3-3-16,4-9-2 0,3-6 0 0,-2-2-2 16,-3-2 0-16,-1 1-2 0,-4 0 1 0,3 2-2 15,-1 3-2-15,0 2 1 0,-3 7-3 16,2 2 1-16,-1 7-3 0,-2 1-1 0,0 5 0 15,2 5-3-15,-1 2 4 0,2 4 5 0,-1 2 4 16,2 2 4-16,2 3 3 0,1 1 2 0,5 3 4 16,0 0 2-16,4-2 2 0,3 0 2 0,-3-4 3 15,3-4 0-15,-2-2 0 0,1-2-1 16,-1-5 3-16,-2-1-1 0,-2-5-3 0,-5-1 1 16,-1-1-5-16,0-4 4 0,-2-2 0 15,-3-5 0-15,-2-1 4 0,-2-1-5 0,-5-2 2 16,-2-1-1-16,-1-2 0 0,-4-1 1 0,-1-2 0 15,-4-1 0-15,-4 3-2 0,-2 4 2 0,-5 2-1 16,0 7-3-16,-7 0-1 0,-2 9-6 0,-6 3 3 16,-3 3 2-16,-4 5 6 0,-2 7 2 0,-4 1 4 15,-1 5-2-15,3 5-6 0,5 2 3 0,4 1-4 16,5 2-1-16,8-2 3 0,2 1-6 16,7 1-1-16,2 1 1 0,6 0-1 0,2-3 3 15,5 0 0-15,2 1 1 0,5-6-1 0,2-1 4 16,7-6 1-16,0-6 1 0,5-5 7 15,1-3-5-15,0-4-1 0,0-3-2 0,-1-4-5 16,-2-3 2-16,-4-3 0 0,2-1-1 0,-4-2-4 16,0-2 3-16,-5-2 2 0,0 0 2 0,-5-2 7 15,-2 0-8-15,-1 1 1 0,-4 1-3 0,0 0-2 16,-3 5 4-16,-2 1 1 0,0 4-1 16,-1 3 0-16,-1 2 2 0,-2 2 0 0,1 1-3 15,-2 2 2-15,0 3-8 0,-2 5-3 0,-1 1 0 16,-3 5-1-16,-3 4 4 0,4 3 1 15,-2 3 2-15,2-1-4 0,4 2 3 0,2 0-1 16,3 0 0-16,2 2 7 0,2 0-6 0,3-2-1 16,3-3 1-16,4-4-4 0,0-3 5 15,4-5 4-15,3 0 1 0,1-6-1 0,3-1 4 16,3-4-3-16,-2-4 2 0,1-1 3 0,-1-4-5 16,3 0-1-16,-2-4-1 0,-1-2-4 0,1-2 3 15,-5-1 1-15,3-2 3 0,-3 0-3 16,-2-3 2-16,-1 1-2 0,1-1-1 0,-4-2 5 15,2 2-6-15,-4 2 1 0,-2 4-1 0,0 1-6 0,0 4 6 16,-3 5-2-16,0 1 0 0,-4 4 2 16,-1 4-4-16,-1 1-5 0,-1 1-10 0,1 2 3 15,-1 2-3-15,4 4 5 0,2 1 9 0,2 3-5 16,0 6 8-16,0 2 1 0,0 2 0 16,2 2-2-16,0 0 0 0,5 1 3 0,0-4-2 15,4 1 8-15,4-3-6 0,3-1-1 0,9-3 1 16,4-4-8-16,5-2 7 0,2-4 2 0,3-3-2 15,-4-2 4-15,1-3-5 0,-2-2-3 16,-1-4 2-16,-2 1 0 0,-1-4 1 0,0-1 0 16,-2-2 1-16,-3-1-4 0,-6 1 6 0,-4-2 3 15,-10 4 3-15,-2-4 5 0,-7 4-3 16,-3-1 0-16,-4 1-2 0,-2 3 2 0,-2 0-6 16,-4 2-3-16,-3 0-2 0,1 2-9 0,-2 0 7 15,-6 4 1-15,-4 2 0 0,-6 2 7 16,-6 4-5-16,-1 3 1 0,-5 4 0 0,-3 5 1 0,0 2-2 15,4 0-3-15,8 1 0 0,8-3-5 16,8 3 3-16,4-1 1 0,7 1 0 0,1-1 3 16,6-2-3-16,3 1-1 0,8-4 0 15,3 0 1-15,7-6-1 0,5-1 2 0,3-7 1 0,0-4-5 16,2-3 7-16,-3-2 0 0,-5-1 1 16,2-4 6-16,-6 2-6 0,-2-3 2 0,0-1 1 15,-3 1 1-15,-4-2 2 0,-4 0-1 0,-1 1 1 16,-3-3-3-16,-3 1 4 0,1 2 2 0,-2 0 0 15,-1 3 4-15,-1-1-3 0,0 5 1 16,-1 2 3-16,2 4 0 0,-1 2-4 0,1 0-5 16,0 1-7-16,0 0-10 0,0 3 4 0,0 1 0 15,0 5 1-15,0 2 8 0,1 3-4 0,1 3 1 16,0 0 0-16,1 2-2 0,0 3 2 16,4-1-3-16,2 3-13 0,1 1-29 0,1 1-45 15,1-2-67-15,5 0-152 0,-2 1-551 0,4-6-840 16</inkml:trace>
  <inkml:trace contextRef="#ctx0" brushRef="#br0" timeOffset="115072.6081">6131 5888 1736 0,'-8'-6'333'16,"-4"-1"-232"-16,-5 0 14 0,6 2 31 0,-1 3 15 15,-4 1-9-15,-2 3-29 0,-1 2-29 0,-3 2-27 16,-2 6-15-16,0 0-15 0,-4 7-3 16,3 2 0-16,-1 3-1 0,0 1-2 0,-1 1-4 15,-1 2-7-15,6 0-6 0,-2 1-3 0,8 0-6 16,-2 1-2-16,8-3-1 0,7-3-3 0,0-3 1 15,7-5 2-15,4-3 1 0,5-2 1 16,4-3 9-16,7-2 2 0,7-3 0 16,8-4 0-16,4-7-8 0,5-1-7 0,-1-5-2 15,0-3-5-15,0-2-1 0,-7-4 2 0,-2-4 1 16,-2-3 1-16,4-1 3 0,-4-4-3 0,-1-5 0 16,-3-5 0-16,0-5-1 0,-4-8 1 0,0 1 2 15,-5-6 1-15,-3 4-1 0,-2-4 2 0,-6 5 0 16,-1 1 0-16,-6 7 3 0,-3 5 1 0,-6 7 0 15,1 6 4-15,-6 8 1 0,0 6 5 16,3 3 3-16,-3 7-2 0,-1 0 2 0,2 8-6 16,-2 0-6-16,-1 3-2 0,1 8-3 0,-2 5-1 15,-5 8 1-15,4 7 2 0,-3 6-1 0,3 7 0 16,2 4-1-16,2 6 1 0,1 5 2 0,4-1-2 16,3 3 1-16,3-3-3 0,6-4 0 15,2-5 1-15,4-6 0 0,5-5 1 0,3-6-3 16,5-6-1-16,-2-9 1 0,5-4-3 0,1-5 4 15,2-4 0-15,-2-6-1 0,-1-3 2 16,1-4-1-16,-5-3 1 0,3-3 1 0,-6-5 1 16,2-3 0-16,-3-2 0 0,-4-2 2 0,-3-2-2 15,-4 3 1-15,-1-2 2 0,-3 3-2 0,-4 0 2 16,-2 2 0-16,-1 4 0 0,-1 5 0 16,0 3 1-16,-2 6-3 0,0 3-2 0,1 2-6 15,0 0-5-15,1 4 0 0,-6 3 3 0,2 6 3 16,-5 6 3-16,0 1 2 0,0 5-2 15,0 0 1-15,2 2-1 0,-2-1 0 0,7 0-1 0,0 1 2 16,1-1-2-16,6-1 4 0,-1-4-3 0,5-2 0 16,4-5 1-16,0-4 0 0,7-2 1 15,1-4 2-15,0 0-1 0,4-7-1 0,3-1 2 16,-3-1-1-16,4-5-1 0,-4-1 2 0,2-2-2 16,1-3 0-16,-3-2-1 0,3-5 0 0,-4 0 0 15,-1 1 1-15,2-2 1 0,-5 2-1 16,-2 1 1-16,1 0 2 0,-6 2-2 0,-2 3 2 15,1 4 1-15,-4 1 0 0,-4 5 3 16,0 1-3-16,0 3-1 0,-3 2-2 0,0 2-7 16,-3-2-11-16,3 3 0 0,0 2 2 15,-1 5 4-15,0 2 12 0,0 5-1 0,0 1 0 16,0 2 0-16,1 1 0 0,0 0 0 0,0 2 0 16,2 0 0-16,0 0-3 0,4-4 3 0,1-2 0 15,-1-4-1-15,5-1 2 0,1-5-1 0,3-3 2 16,4-4 0-16,0-2 1 0,2-4-2 0,0-2 2 15,-1-3-1-15,-3-2-3 0,2-3 2 16,2-3-2-16,0-1 0 0,3 0 3 0,-4-3-1 0,0 2 1 16,-5-2 1-16,3 1-1 0,-7 2 0 0,1-1 0 15,-1 3-1-15,-1 0-3 0,0 4 1 16,-2 3 0-16,0 5-4 0,-3 2 0 0,2 4-5 16,-4 1-3-16,4 3 1 0,0 1 3 0,-2 9 3 15,5 0 3-15,-1 5 0 0,0 2 1 16,0 2 1-16,-5 0 1 0,3 2-2 0,-4 1 2 15,2 4-1-15,-1 0 0 0,1 2 2 0,-4-4-2 16,1-1 0-16,-2-5 0 0,1-5-2 0,-1 0-2 16,0-6 2-16,1-4-1 0,-1-2 1 15,0-5 9-15,1-1-1 0,4-4-1 0,-1-5-2 16,3-5-8-16,2-2 1 0,3-5-1 0,0-2 0 16,1-6 0-16,5-3 0 0,3-6 3 0,8-2-1 15,4-4 4-15,6-3-2 0,4-3 0 0,-2-2 1 16,-6 0-1-16,-5 2 3 0,-6 1 0 0,-6 6 1 15,-4 5 1-15,2 8 0 16,-4 8 0-16,-2 6 0 0,-2 7 3 0,-5 4-2 16,-2 4-6-16,1 4-3 0,2 4-6 0,-2 5 1 0,0 9 6 15,0 10 3-15,1 4 1 0,-6 7 0 16,1 4 1-16,-2 3 1 0,-3 1 0 16,-2 1 1-16,6-1-2 0,1-4-2 0,3-7-3 0,2-4-1 15,7-8 0-15,1-4 0 0,1-5-1 16,6-4 3-16,1-6 0 0,2-1 1 0,0-6 5 15,5-4-2-15,-4-4-2 0,2-2 2 0,1-4-3 16,-3-2 3-16,-3 1 1 0,1-4-1 16,-5 1 0-16,4-2 2 0,-7 2-1 0,4-3-1 15,-5 0 4-15,0 3-3 0,-3 0 2 0,-2 4-2 16,1 2-3-16,0 4 2 0,-3 0-2 0,-1 2 1 16,1 4-1-16,-3 0-3 0,-1 2-4 0,1 1-4 15,0 2 3-15,2 0-3 0,3 5 3 16,-3 1 3-16,4 4-5 0,-4 2 7 0,3 3 3 0,-3 1-2 15,1 2 5-15,-1-1-3 16,0-2 0-16,4 0-1 0,-2-1 4 0,3-2-3 16,1-1 2-16,2-2 0 0,0-4-2 0,0-3 4 15,5-3-1-15,-2-2 3 0,6-2 0 0,1-4 1 16,0-4 0-16,5-1-1 0,-1-2 2 0,2-2-3 16,-2-2-1-16,4 2-1 0,3-2-6 0,5 0 4 15,-2 2 3-15,-2 2 6 0,-9 2 10 0,-5 3 10 16,-6 1 1-16,-2 0-3 0,1 3-6 15,-6 3-14-15,1 1-6 0,-2 2-3 0,3 4-7 16,-1 1 5-16,-3 4 0 0,4 1-2 0,-6 5 1 16,-1 2-4-16,-2 3-5 0,-2 3-11 0,-5 4-34 15,0 1-62-15,-3 3-109 0,1 2-354 16,-3-2-756-16</inkml:trace>
  <inkml:trace contextRef="#ctx0" brushRef="#br0" timeOffset="115760.6575">2951 7122 2631 0,'-33'2'21'0,"-9"1"2"0,-7 5 23 15,10 8 19-15,8 0 20 0,-1 5 8 0,0 2-13 16,2 1-12-16,4 4-23 0,4 2-15 15,3-1-12-15,9 0-13 0,1-1 2 0,8 2 0 16,4 0 2-16,4 1 3 0,6-2-3 0,5-4 0 16,8-6 2-16,5-6 7 0,5-8-2 15,2-4-2-15,6-5-3 0,2-1-7 0,0-7 1 16,-1 1-6-16,-4-4-3 0,-1-1-6 16,-7 0-7-16,-3-3 3 0,-1 1 1 0,-8-3 7 0,0 2-1 15,-4-1 2-15,-6-1-2 0,-2-2-3 0,-5 1 6 16,-2-3 2-16,-2 2 1 0,-3 2 2 15,-2 1-1-15,-1 1 0 0,0 6 2 0,3 0 2 0,0 5-4 16,1 4-2-16,2-3-9 0,3 4-16 16,2-2 0-16,6-1-1 0,6-2 7 0,10-1 11 15,6-1 2-15,8-3 4 0,5-1 1 0,6-2 5 16,0-3 0-16,2 0-1 0,-2 0 3 16,-1 0-3-16,-4-3 4 0,-6 1 1 0,-4 0 1 15,-4-1 3-15,-6 2 3 0,-4 1 5 0,-8 2 10 16,-6 3 12-16,-5 2 9 0,-3 2 8 15,-2 2 0-15,-1 2-7 0,-2-1-3 0,-2 5-8 16,3 2-10-16,-2 0-11 0,1 3-12 0,0 5-5 16,-7 6-1-16,1 11 2 0,-3 8 1 0,1 8-2 15,1 7 0-15,5 5-4 0,4 2 6 16,0 2-1-16,4 7 1 0,0 3 4 0,0 2-5 16,0 5 1-16,-1 0-1 0,-1-1 1 0,0-2-2 15,-2-3-5-15,-1-2-12 0,-1-3-29 0,0-2-31 16,-1-6-53-16,0-9-77 0,-2-8-147 15,2-9-432-15,0-11-863 0</inkml:trace>
  <inkml:trace contextRef="#ctx0" brushRef="#br0" timeOffset="115930.4726">3439 7569 2516 0,'8'-12'65'0,"4"-5"2"16,13-4 10-16,7-1 12 0,4 7 1 0,8-4-19 15,10 2-33-15,2 3-13 0,10 0-11 16,5 2-6-16,5 0-5 0,6 0-61 16,4 2-139-16,1 0-422 0,0-1-1030 15</inkml:trace>
  <inkml:trace contextRef="#ctx0" brushRef="#br0" timeOffset="116966.5987">5193 7220 2743 0,'-7'-5'32'15,"-1"2"-10"-15,0 0-22 0,7 5-8 0,1 2 11 16,-1 6 19-16,0 7 31 0,-5 7 18 15,2 7 2-15,3 5-9 0,-2 7-12 0,2 2-9 0,1 5-7 16,-2 4 0-16,0 4-9 0,0-1-4 16,-4 1-4-16,3 0-4 0,-4 0-1 15,0-2-2-15,1-7 0 0,-1-5-4 0,3-8 2 0,-2-9 1 16,2-6 1-16,1-7 7 0,-1-9 8 16,3-2 12-16,0-5 5 0,-1 0 1 0,-6-5-12 15,-1-4-13-15,-3-7-7 0,-3-5-9 0,-2-6-1 16,-1-5-4-16,-1-5-1 0,2-2 3 0,3-9-4 15,2-4-2-15,2-4-5 0,6-11-3 16,3-5 2-16,5-3 0 0,2-4 0 0,6 3-1 16,2 9 1-16,6 4 1 0,1 10 1 0,3 7 6 15,2 6-6-15,0 6 1 0,1 7-1 16,1 7-5-16,3 4 8 0,-4 9-3 0,-1 5 1 16,-2 6 1-16,0 7-2 0,-1 4 1 0,-3 8 3 15,3 5 3-15,-6 7-2 0,-2 5 4 16,-1 4-1-16,-4 5-1 0,-4 1 3 0,-3 4 1 0,-6-2 0 15,-1-2-1-15,-1-6 1 0,-1-5-1 0,2-7 0 16,-3-3 3-16,3-6-4 0,-2-3 2 16,2-4 1-16,0-4-2 0,2-5 6 0,1-2 5 15,0-3 8-15,2 0 8 0,-1-2 1 0,0-3-6 16,1-5-11-16,0-4-10 0,4-6-7 0,1 0-3 16,3-3-1-16,6-2-4 0,0 4 4 15,5 1 1-15,0 4 1 0,1-1 1 0,0 5 2 16,4-1-2-16,-1 2-1 0,-3 3 4 0,1 2-1 15,1 2 1-15,-3 0 1 0,1 2-6 16,-1 3 3-16,-2 4 0 0,0 1-1 0,-5 0 2 16,4 6-3-16,-6-1 3 0,0 4 0 0,-1 2 3 15,-2 3 0-15,-5 1 1 0,-2 0 0 16,-2 3 0-16,-2 0 1 0,-4 1 1 0,-3 2 2 0,-1-3-4 16,-1-1 1-16,2-6-5 0,-1-5-2 15,3-6 6-15,5-2 1 0,0-3 6 0,1-2-2 0,2-4-7 16,2-2-9-16,2-3-11 0,0-7-2 15,5-5 0-15,9-5 4 0,-2-1 5 0,7-4 3 16,-1-1 5-16,4 1-1 0,0-2 2 16,-1 5 1-16,1 0-2 0,2 1 3 0,-1 3 0 15,1 2-1-15,0 2 2 0,0 3-1 16,-3 3 0-16,0-1 1 0,-2 2 3 0,1 1 0 0,2-2 3 16,-6 3 0-16,1-3-3 0,-5 1 8 15,0 0-1-15,1-1 0 0,-4 2 5 0,0-2-3 16,-1 1 3-16,-5 1 2 0,1 0 4 0,-4 3 6 15,1-1 2-15,-3 0 4 0,-2 1-2 0,0 0 0 16,-1 0 2-16,-1 3 3 0,-4 0 1 16,4 3-4-16,0 1-6 0,1 3-9 0,-1 0-9 15,0 2-9-15,2 2-3 0,-1 4 0 0,-1 7 0 16,1 9 8-16,-2 7-1 0,5 8 3 0,0 8 4 16,6 2-5-16,3 6 2 0,1 7 0 15,0 3 0-15,2 7 2 0,-2 5 1 0,-2 4 1 16,-6 3-4-16,0 0 2 0,0 0-2 0,-3-2-5 15,-1 3 3-15,1-1-2 0,-2 1-2 16,0 2 1-16,-1-7 3 0,-3-6-5 0,3-11 4 0,1-12 1 16,1-11-9-16,0-9-1 0,0-9-17 15,0-9-22-15,0-5-22 0,0-5-2 0,0-5-24 16,-1-6-42-16,1-7-86 0,-1-8-199 0,2-6-526 16,-1-5-691-16</inkml:trace>
  <inkml:trace contextRef="#ctx0" brushRef="#br0" timeOffset="117710.6739">6603 7351 938 0,'-3'-13'860'0,"2"-3"-734"0,-1 0 17 15,0 4 3-15,2 1 18 0,2 3 10 0,0 0-18 16,-1 0-32-16,0 3-44 0,6 0-40 0,-3 2-25 0,5 0-8 15,1 0-5-15,3 2 4 0,3 1-1 16,-2 0-1-16,3 1 1 0,2 2 1 16,-4 0-3-16,3-1 0 0,-6 3 0 0,3-1-3 0,-5 4-1 15,-2-1 2-15,0 0-4 0,-1 3 3 16,-4-2 0-16,1 3 1 0,-4 3 5 0,-5-1 3 16,0 4 3-16,-7 1 2 15,-2 1 2-15,-5 2-2 0,-1 1-1 0,-3-1 0 16,1 1-6-16,2-3 3 0,3 0 1 0,5-3-4 0,4-2 3 15,5-1-2-15,4-5 2 0,7-1 8 0,1-2 10 16,4-3 3-16,6-3 2 0,8-4-4 0,8-3-12 16,3-3-3-16,2-4-4 0,-1-2-4 15,-1 2 1-15,1-2-1 0,-1-2-3 0,-4 2 1 16,-2 0 3-16,-5 1-3 0,-4-1 2 0,-3 4 0 16,-3 1-4-16,-6 2 7 0,-3-1 3 0,-5 3 0 15,3 1 5-15,-5 0-4 0,-2 1-4 16,-3 1-2-16,2 1 0 0,1-1-3 0,-2-1-2 15,-2 4 1-15,4-1-6 0,-2 2 0 0,2 1-1 16,1 0-4-16,-3 1-1 0,3 1 0 16,-3 2-1-16,2 3 3 0,0 2 9 0,1 4-5 15,1 1 2-15,2 1 2 0,5 3-5 0,1-2 5 16,7 2-1-16,1-2 1 0,10 0 5 0,0-1-2 16,6-4 1-16,0-1 1 0,4-7-2 0,-3-3-1 15,-3-3 0-15,1-4-1 0,-2-4-5 16,-1-2 5-16,-2-4-1 0,-3-2-1 0,-2-5 7 15,3-1-5-15,-8-2 1 0,2-3 2 0,-2-5 2 16,-3 1-2-16,2-4 1 0,-3-3 1 0,2-2-7 16,0-4 4-16,-4-2 1 0,0 2 0 0,-2 2 9 15,-8 5 1-15,-2 5 3 0,-4 3 4 16,-1 7 5-16,-2 4 1 0,3 6 2 0,-2 6-2 16,-1 6-10-16,5 1-7 0,-1 5-5 15,-1 7-5-15,-3 5 3 0,-2 7-1 0,0 5 0 16,0 6 1-16,4 1-1 0,-1 4 0 0,4 5 0 15,2 3 3-15,2 3-7 0,1 2 4 0,-1 2 0 16,-1 1-2-16,0 4 7 0,-2 1-4 16,-4 2-2-16,1 0-2 0,-2-1-13 0,3-9-15 15,-2-8-18-15,6-11-23 0,8-11-22 0,0-4-26 16,1-8-52-16,3-6-110 0,-1-2-350 0,1-5-1005 0</inkml:trace>
  <inkml:trace contextRef="#ctx0" brushRef="#br0" timeOffset="118013.3845">7482 7067 2240 0,'-5'-6'209'0,"3"-2"-47"0,3-4-47 16,7 5-16-16,11-3 1 0,2-2 8 0,10-1-11 15,9 2-13-15,9 0-23 0,10-1-14 0,7 3-6 16,7-2-9-16,-2 2-1 0,0 2-2 15,0-1 1-15,-1 1 0 0,1-1 0 0,-1 0-5 16,-8 2-4-16,-4-1-1 0,-12 1-3 0,-8 2-1 16,-8 1-1-16,-9 1-4 0,-10 0 2 15,-5 2 0-15,-4 0 0 0,-3 2-4 0,0-2-1 16,0 1-1-16,-3-1-4 0,0 1 7 0,-5 3-6 16,-8-1 1-16,3 4 0 0,-5-2-6 0,5-1-1 15,-1-1-4-15,5 0-14 0,0 2-23 16,6 0-38-16,-3 1-63 0,3 1-134 0,-1 4-709 0,3-2-747 15</inkml:trace>
  <inkml:trace contextRef="#ctx0" brushRef="#br0" timeOffset="119084.3017">2850 9168 1963 0,'0'-11'183'0,"0"-3"7"0,-2-2-5 16,0 6-27-16,-4 6-27 0,-1 1-41 0,-4 4-38 15,-5 6-16-15,-9 7-1 0,-5 8 10 16,-10 8 3-16,-8 7 2 0,-5 3-7 0,-3 7-4 16,-1 3-6-16,0 4-7 0,3-1-7 0,8 2-10 15,7-1-6-15,9 0-4 0,9-7-1 0,9-6 0 16,8-7 2-16,9-9 0 0,6-8 0 15,4-7 10-15,8-6 6 0,8-10 9 0,10-9 2 16,8-9-6-16,11-9-9 0,4-7-6 16,6-4 0-16,-5-3-1 0,-1-2 4 0,-4-3 1 15,-2-1-7-15,-5 0 2 0,-2 1 0 0,-5 3-3 0,-6 7 7 16,-7 5-7-16,-3 9-2 0,-9 3 0 0,-1 10-2 16,-10 3 4-16,-1 6-2 0,-7 3 0 15,-2 1-7-15,0 4-6 0,0 3 4 0,-1 5 1 16,-2 8 10-16,-2 6 2 0,0 4-4 15,-2 3-2-15,3 1 0 0,-1-1 3 0,4-1 1 0,1 3 1 16,1-6 0-16,6 1-4 0,3-2 2 16,5-4 1-16,5-2 0 0,5-7 4 0,3-1-1 15,6-8-5-15,-1-4 0 0,2-3 2 16,1-4 0-16,-3-4 6 0,1-4-7 0,-6-1 2 16,-1-3 1-16,-4-1-1 0,-2-3 5 0,0-2-4 15,-3 0-2-15,0-1-3 0,-4-2 4 0,-1 0 1 16,-3-2 3-16,-3 1 2 0,0-3-5 15,-3 1 0-15,0-1 0 0,-2 2 0 0,-2 5 7 16,0 3-5-16,-1 6 0 0,0 5-3 0,-2 2-3 0,1 4 5 16,1 4-5-16,1 1-5 0,-2 1-11 15,2 2-4-15,0 5 3 0,-1 5 5 0,1 6 13 16,1 8 0-16,2 1-2 0,4 3-1 16,3-1-1-16,7-1 3 0,0-1 2 0,8-2 2 0,0-1-2 15,7-4 0-15,4-1-1 0,4-5 0 16,2-4 4-16,0-4-4 0,-1-5-3 15,-2-6 0-15,-5-3-3 0,1-4 4 0,-4-7 6 16,-2-4 2-16,-4-1-2 0,-4-5-1 0,-1-1 0 16,-2-6-2-16,-5-1 5 0,-3-4-1 0,2-5-3 15,-5-1 0-15,0 0-1 0,-4 0 3 0,-3 2 3 16,0 2 2-16,-5 3-1 0,0 9 3 0,-2 7 1 16,1 5 2-16,-1 8 8 0,3 1-5 15,0 7-5-15,3 1-8 0,0 1-16 0,1 3 1 16,0 6 0-16,-2 7 2 0,0 12 9 0,1 5-4 15,-1 4 1-15,5 5 0 0,1 1 4 16,4 2 0-16,4 3-2 0,-2 4-1 16,1 0-3-16,-1 4 0 0,0-2-11 0,1-2-20 0,-1-3-36 0,-1-3-51 15,1-5-55-15,1-5-85 0,-3-9-215 16,0-7-526-16,-2-9-498 0</inkml:trace>
  <inkml:trace contextRef="#ctx0" brushRef="#br0" timeOffset="119263.2658">4218 8926 2194 0,'-7'-5'268'0,"-2"-1"-33"15,0-2-49-15,8 4-47 0,1 2-45 0,3 1-45 16,4-2-24-16,8 1-8 0,11-3-8 0,5 1 1 16,10-2-4-16,11 1 2 0,3 2-4 15,1 2-4-15,5-1-9 0,0 0-24 0,4 0-45 16,1 0-66-16,4 1-138 0,1 1-348 0,1-4-557 15</inkml:trace>
  <inkml:trace contextRef="#ctx0" brushRef="#br0" timeOffset="120027.2816">5667 8654 1260 0,'-20'-1'358'0,"-6"-1"-113"15,-10-2-52-15,6 2-6 0,1 4 1 16,-2 0-11-16,1 3-22 0,-2 2-22 0,1 4-19 15,1 0-22-15,4 5-16 0,-3 4-12 16,0 0-8-16,0 4-9 0,-3 3-12 0,-1 3-9 0,2 4-6 16,0 5-2-16,2-1-5 0,3 3-3 15,5 1-4-15,4 1-5 0,5 2 0 0,7-3-1 16,5-3 0-16,5-6 4 0,9-4-4 16,1-6 1-16,6-7-3 0,6-5 6 0,5-3 0 0,2-8 2 15,5-5 3-15,4-6-9 0,1-5 1 16,-2-4 0-16,-2-4-2 0,-4 0 4 0,0-5-2 15,-4-3-1-15,-5 0-2 0,-2-2 3 0,-4 0-1 16,-3 0 3-16,-6 0 1 0,-1 2-4 0,-2 0 3 16,-4 4-1-16,-1 6 1 0,-2 5 2 15,1 3-2-15,1 6-4 0,-3 4-1 0,0 1 0 16,-1 3-3-16,0 1 0 0,0 2 2 0,1 3-3 16,6 2 4-16,-3 5 4 0,4 5-1 15,3 0 4-15,-1 3-6 0,2 1-1 0,4 1 1 16,-3-2-1-16,6 1 2 0,0-1 2 0,3 0 1 15,0-5-3-15,7-1 2 0,1-2-2 0,1-5-1 16,8-2 3-16,-2-4-6 0,0-4-4 0,-3-3-4 16,-5-2-1-16,-4-1 1 0,-2-2 2 15,-3-3 2-15,0 1-3 0,0-4 1 0,-4 3 1 16,-1-4-1-16,0 2 5 0,-2-5 1 0,-1 4 1 16,0-4 1-16,-2-1 0 0,2 3 3 0,-4 1 2 15,0 0 1-15,-4 4-4 0,3 1 3 16,-3 2-3-16,2 1 0 0,-2 2 6 0,1 1-5 15,-3 3-1-15,2 0-2 0,0 3-3 0,0 3 1 16,5 0 6-16,0 5 2 0,2 2-2 0,2 1 4 16,2 1-6-16,2 2 0 15,1 0 7-15,8 1-7 0,-1 2 4 0,7-2-1 16,4-1-1-16,4-3 2 0,2 0 2 0,3-6 1 0,2-2 0 16,1-4 0-16,-4-4-3 0,0-3-2 15,1-4 4-15,-4-3-2 0,-1-3 0 0,-1-2 2 0,-5-1-3 16,-4-1 6-16,-5-2 2 0,-3-2 4 15,-7 0 1-15,1 1 0 0,-8-2-2 0,-2 1 0 16,-6 3-2-16,-1 0-2 0,-6 3 2 16,-4 4-2-16,0 2-1 0,-1 5-3 0,-6 2-1 15,-3 5 0-15,-3 4-1 0,-5 2 2 0,-3 4-1 0,1 7 0 16,4 2 1-16,-1 4-3 0,6 1-3 16,3 5 1-16,7-1-1 0,1 5 1 15,2-2 4-15,7 1-1 0,2 2-2 0,1 0 3 0,6 2-7 16,3-1-1-16,0-1 1 0,3 1-20 15,0-2-28-15,6 1-65 0,0-2-167 16,7-4-831-16,1-6-644 0</inkml:trace>
  <inkml:trace contextRef="#ctx0" brushRef="#br0" timeOffset="121090.1263">15919 10358 993 0,'-13'0'435'16,"-2"0"-224"-16,3 0-108 0,3 0-64 0,8 4 7 15,3-1 20-15,5 1 15 0,-1 2 21 0,1 1 3 16,6 1 1-16,4-1 4 0,8 1-4 0,2-1-2 16,10 0-7-16,5-1-6 0,11-1-13 0,8 1-4 15,13-3-1-15,8-2-15 0,12 1-2 0,15-4-16 16,10 1-14-16,14-3-1 15,14-2-6-15,15 0 0 0,13-3-4 0,18-2-6 16,13-3 2-16,13-1-2 0,9-1 7 0,13 0-6 0,14-1 2 16,10-1-2-16,15 4-3 0,10-1 13 0,9 0-4 15,10 4 5-15,5-1-4 0,8 3-3 16,5-1-5-16,2 1 1 0,5 1 3 0,1 2 1 16,-2 1 4-16,-4 2-7 0,-5 3 1 0,-9 0 0 15,-10 3-1-15,-5 1 3 0,-14-3-3 16,-15 1-5-16,-12-1 2 0,-21-1-6 0,-17 2-1 15,-19-5 1-15,-17 0 0 0,-18-2-2 0,-22-1 2 16,-19 0 2-16,-20-2-3 0,-23-3 4 0,-21 3-1 16,-22-2-3-16,-17-1-1 0,-13 4-4 15,-10-5-7-15,-10 4-7 0,-10 1-16 0,-9 2-30 0,-7 2-57 16,-10 5-112-16,-8-1-358 0,-5 3-978 16</inkml:trace>
  <inkml:trace contextRef="#ctx0" brushRef="#br0" timeOffset="122060.1897">15927 10024 811 0,'-8'-13'234'0,"-3"-4"30"0,-2-7-60 0,3 0 14 0,3-4 0 15,-1-6-31-15,6-7-23 0,1-6-22 0,1-6-25 16,1-8-27-16,5-4-16 0,1-7-10 0,3-7-8 15,5-6-9-15,4-6-8 0,2-6-8 16,3-4 0-16,-2-5-2 0,5-4-3 0,-3 1-7 16,2 2-7-16,-4 1-4 0,-1 2-4 0,1-2 5 15,-2 0-2-15,-1 1 3 0,-3 4-2 0,-4 4-4 16,0 4 0-16,1 5-1 0,2 5 1 16,-1 2-3-16,-2 1 4 0,4 2-4 0,-4 2 0 15,1 3 4-15,1 5-3 0,-2 7 1 0,1 3 0 16,-2 7-1-16,-2 3 0 0,2 4 0 0,-1 8 0 15,-2 0-2-15,2 5 1 0,-3 3 1 16,-3 3-2-16,3 3 4 0,-3 1-3 0,3 5-1 16,-4 1 0-16,2 3-5 0,0 5-4 0,2 3-8 15,2 1-5-15,3 5-3 0,2-1 4 0,8 5 6 16,2 2 6-16,6 3 6 0,2 2 1 16,1 1 2-16,6-1 1 0,3-2 0 15,0 1 1-15,8-1 1 0,3-1-1 0,4 2 0 16,6-3 0-16,5 0 0 0,5-2 0 0,7-1 3 0,3 0-2 15,8 0-1-15,2-3 1 0,6 0-7 16,4-1 3-16,4 1-1 0,3-1 0 0,6 0 0 16,1 1 2-16,7-1 1 0,1-2-1 0,0 0 3 15,5 0-2-15,2-2 0 0,4 1 0 0,1-2-5 16,3 1 0-16,0-1 1 0,5 0 0 16,2 0 4-16,3 0-1 0,4-3 0 0,-4 0-1 15,6 0 4-15,3 0-1 0,3-1 0 0,4-1 0 16,-2 3-5-16,7-1 2 0,1-1 2 15,1 2-1-15,1 0-1 0,3 0 1 0,-1 1-1 16,0 0-2-16,-2 2 5 0,-3-1-4 0,1 2 2 0,-3 1 5 16,-3 0-2-16,-6-1 4 0,-3 2 0 15,-4-1-1-15,-2 0-2 0,-8 0-1 0,-3-1-1 16,-6 0-1-16,-5-2 2 0,-3 2-2 0,-9 0 1 16,-6-2 0-16,-9 3-5 0,-6-3 4 15,-8 0-2-15,-6 1 1 0,-8-1 0 0,-7 2 1 16,-9-3 0-16,-7 2-2 0,-11-2 6 0,-9 2-5 15,-6 1 2-15,-12-1-1 0,-5 2-7 0,-7 0-1 16,-2 0-18-16,-1 2-3 0,-4 2-6 16,-2 3-47-16,-5 7-167 0,-8 1-711 15,-3 4-646-15</inkml:trace>
  <inkml:trace contextRef="#ctx0" brushRef="#br0" timeOffset="129740.4202">11282 9000 1000 0,'-5'-7'443'0,"0"-1"-39"0,-1-3-78 0,-2 1-50 15,5 4-47-15,-1-1-53 0,1 5-46 0,2 1-40 16,0 1-39-16,1 1-36 0,0 1-13 16,0 5-2-16,-1 4 6 0,-4 7 14 0,0 9 8 15,-3 6 7-15,-2 7 2 0,3 3 1 0,-1 2-11 16,0 1-1-16,0 3-5 0,1 2-6 0,-1 3 5 15,-1 6-6-15,1 0-2 0,-1 2-1 16,0 2-3-16,-2 2 1 0,1 1-3 0,0-2 5 16,-1-5-4-16,0-4 1 0,3-9-2 0,2-12-8 15,1-5 4-15,1-3-3 0,1-5-2 16,-3-3-2-16,3-3-21 0,-1-4-16 0,3-3-27 16,-2-4-31-16,3-5-48 0,0-2-48 0,3-3-172 15,1-6-547-15,2-3-665 0</inkml:trace>
  <inkml:trace contextRef="#ctx0" brushRef="#br0" timeOffset="130438.2787">10942 9208 1874 0,'-3'-3'91'0,"2"-1"-15"0,-1 0 5 0,3 0-14 0,3 1-2 16,5-2-4-16,4-1-19 0,8-2-7 0,8-1-2 15,6-1-6-15,5-3-5 0,8 0-2 16,6-2-8-16,3-2 4 0,4 0 2 0,-1-4-1 16,-4 0 2-16,-3-1-2 0,-8-1-1 15,-2 1 1-15,-10-3 8 0,-4 1 1 16,-8 0 6-16,-6 0 6 0,-5 2-1 0,-4 1 3 16,-3 3 3-16,-6 4-1 0,-2 0 4 0,0 4 5 0,-1 7-3 15,1 0-4-15,-1 4-9 0,1 2-14 0,-4 3-4 16,-4 10 1-16,-3 3-5 0,-3 10 6 15,1 3 0-15,1 6-2 0,2 0 3 0,1 9-5 0,2 6-1 16,3 6-2-16,-1 1 2 0,1 0-2 16,2 2-1-16,2 1 3 0,-3 3-9 0,5-1 3 15,-1-4-3-15,5-4-3 0,3-14 3 0,2-7-7 16,6-13-5-16,-1-9 0 0,0-5 0 16,-1-7 10-16,2-6 7 0,3-8 3 0,4-7-4 15,1-7-5-15,4-9-4 0,-1-4-4 0,-1-1 8 16,-1-3-2-16,-1 1-2 0,-3 3-1 0,-1 4-2 15,-4 5 1-15,0 4 2 0,-3 6 2 0,-2 6-4 16,-2 5-2-16,-2 6-13 0,-3 3-20 16,0 0-2-16,2 5-2 0,-1 3 12 0,3 6 17 15,0 3 7-15,0 7 4 0,2 1 5 16,1 3-1-16,3 3-2 0,5-3-1 0,-2 0-3 16,6-2 1-16,1-3 6 0,1-3-1 0,2-1 2 15,0-2 1-15,1-5-7 0,0-1 6 0,-1-7 4 16,0-2 3-16,-5-3 3 0,2-4-3 15,-2-3-4-15,-1-2 0 0,2-5 3 0,-4-1-2 16,1-5-1-16,-2 0-2 0,1-3-5 0,-4-2 4 16,-1-1 1-16,0-2-1 0,-4 3 1 0,-2 4 1 15,-3 6 0-15,-1 4 1 0,-1 1 3 16,-3 3-1-16,-1 4-5 0,-3 2-2 0,-2 3-5 16,0 3 3-16,-6 5 1 0,-1 3 5 0,-4 6 3 15,-4 2-3-15,0 6-1 0,4 0-4 0,1 0 3 16,5 1-3-16,2-1-2 0,10 2 1 0,3-1-7 15,11 0 5-15,0-1 4 0,10-1 2 16,8-3 4-16,7-1-6 0,9-6-10 0,6-3-19 16,9-3-31-16,1-3-57 0,1-2-138 0,0-3-643 15,-2-2-789-15</inkml:trace>
  <inkml:trace contextRef="#ctx0" brushRef="#br0" timeOffset="131457.2995">12715 9033 2580 0,'-2'-1'38'15,"-1"0"-13"-15,2 0-18 0,1 3 4 16,0 5 37-16,1 3 29 0,0 10 16 0,2 5-1 15,1 5-8-15,2 2-14 0,0 4-12 0,3 2-7 16,1 4-12-16,-2 5-8 0,-2 3-9 0,1 5-4 16,1 0-3-16,-2 5-3 0,1-3 1 15,1-2-5-15,-4-4-2 0,3-9 1 16,-2-7-1-16,0-6 4 0,0-7-3 0,1-4-4 16,-5-6 0-16,2-3-1 0,-3-5 16 0,1-4 24 15,-2-2 9-15,-1-5-1 0,1-6-11 16,-1-6-21-16,-6-6-11 0,2-4 2 0,-2-9-5 0,-5-2-4 15,-2-5-1-15,3-5-5 0,-5-7 4 0,4-3 1 16,-1-3 1-16,1-2-6 0,0 0-1 16,3 3-2-16,0 3 1 0,2 1 8 0,5 5-3 15,2 6-1-15,1 7-2 0,1 6-5 0,4 7 7 16,2 2-1-16,2 6-2 0,0 2 2 0,3 8-13 16,0 3 0-16,6 0 2 0,6 6 0 15,2 5 7-15,3 2-2 0,-1 10 1 0,-1 3-2 16,0 9 7-16,-4 3 4 0,-2 4 1 0,0 4 1 15,-3 3-4-15,-6 1 2 0,0-1 0 16,-4-4 7-16,-3-3-5 0,-2 0-1 0,-3-6-1 0,-3 0-7 16,-2-3 8-16,-3-2 4 0,-1-3 0 15,-3-1 1-15,0-5-2 0,2-3 0 0,1-5 2 16,-2 0 9-16,5-7 2 0,0-1-1 0,-1-1 0 16,4-4-8-16,-3-3 3 0,2 0-3 0,0-5-2 15,4-1-3-15,2-4-8 0,1-1-3 16,6-1-2-16,2-5 3 0,4 0 1 0,6-2 0 15,2-2 0-15,1 2-8 0,4 2 10 16,0 0 0-16,-1 5 4 0,0 1 4 0,-2 3-10 16,0 4 1-16,-6 1-1 0,2 4 2 0,-2 3 1 15,-5 3-1-15,4 3 0 0,-6 4-6 0,3 1 6 16,-3 6 1-16,-2-2 4 0,-2 4 3 0,-2 2-4 16,1 2-2-16,-5 2 0 0,-2 2 4 15,-1 1 0-15,-6 3 1 0,2-1 0 0,-4 2-6 16,0 0 4-16,-1-2 2 0,-2-3 0 0,3-2 5 15,4-6-7-15,1-4 0 0,3-4-2 16,1-1 0-16,0-4 4 0,0-2-1 0,0-2-1 16,5-5-4-16,1 0 4 0,7-6 0 0,5-5 2 15,1-2 3-15,2-2-6 0,-1-3 0 0,2 0-3 16,-2-1 3-16,3 1 2 0,-2 0 1 0,3-1-2 16,-3 0-4-16,0 1 3 0,0 0 2 0,0-2 1 15,-2 0 6-15,-3 0-6 0,-2 0 0 0,-4 2-2 16,2 0 1-16,-3 2 3 15,-2 0 2-15,-4 0 1 0,-2 2-4 0,-1 1 3 16,-1 3 2-16,-1 4 1 0,-4 2 9 0,3 3-4 16,-4 2-1-16,1 3-4 0,0 0-2 0,1 3-2 15,0 5-4-15,0 2-1 0,0 6-4 0,-2 4 2 16,2 6 4-16,-1 5 0 0,8 4 7 0,3 1-6 16,5 5-2-16,0 5-2 0,0 0 0 15,4 5 3-15,0-2 1 0,-2 1 1 0,-2 0-5 16,-1 2 4-16,-4 3 1 0,2-2 0 0,-6 1 3 15,-2-4-3-15,-4-1-4 0,1-6-3 0,-1-3 3 16,-1-8-1-16,-2-4-2 0,1-7-2 0,0-6-10 16,0-3-9-16,4-3-14 0,-3-6-18 15,3-2-30-15,-2-6-72 0,2-3-109 0,3-4-203 16,3-7-436-16,3-3-673 0</inkml:trace>
  <inkml:trace contextRef="#ctx0" brushRef="#br0" timeOffset="132135.2497">13787 9035 1620 0,'10'-11'283'0,"9"0"-10"0,0-6-52 0,3 4-16 15,-2 1-31-15,-1 3-50 0,-2 1-43 0,-2 2-28 16,3 2-17-16,-2 2-6 0,3 2-8 16,0-2-5-16,0 2-5 0,1-1-4 0,-1 1 2 15,-2 1-2-15,0-1-1 0,1 0-2 16,-4 2-3-16,0-2 0 0,-3 1 1 0,-1 1-1 15,-6 1-4-15,2-1-2 0,-4 2-1 0,-1 2-1 16,-1 1 6-16,-1 2 6 0,-6 4 6 16,-3 5 5-16,-5 0-2 0,-6 5 0 0,-6 1-2 15,-3 1-4-15,-1 0 2 0,-1-2-6 0,3-3-2 16,8-2-4-16,8-1 2 0,5-4 0 0,4-1 2 16,6-2 1-16,1-1 6 0,7-3 7 0,1-3 8 15,8 1 10-15,3-4-6 0,7-4-6 16,1 0-7-16,3-5-7 0,0 2 0 0,2-2 1 15,-1-4 1-15,2 1-3 0,-1-4 1 0,2 0-3 16,-5-1-1-16,-1-1 5 0,-3 0-2 0,-5-2-2 16,-4 5 0-16,-2-1 0 0,-7 2 1 0,-5 4 6 15,1 2 3-15,-4 1-4 0,-3 4-3 16,0 0-5-16,-4 2-9 0,2 1-1 0,-5 2-2 16,-2 4-1-16,-7 5 3 0,0 0 1 0,-5 5 4 15,0 2 2-15,4-2 3 0,2 4-4 0,6-1-2 16,7-2 0-16,2 1-2 0,4 0 5 15,5 0 0-15,3 0-1 0,7 1 0 0,5-3-1 16,5-4 2-16,3-3 5 0,2-3-1 0,4-4-1 16,-4-3-1-16,-3-3-2 0,-3-2 0 0,-1-2 5 15,-6-4-2-15,1-3 3 0,-1-3-1 16,-1-2-3-16,0-3 3 0,1-3-2 16,-3-4 4-16,0-4 0 0,1-5 0 0,-5-3-1 15,-3-1-1-15,0-3 3 0,-1-2-1 0,-3 1-3 16,-3 0-1-16,-2 2-3 0,-3 7 5 0,-3 4 6 15,1 8 4-15,-5 6 6 0,0 7-4 0,4 4 0 16,-1 4-3-16,5 3-4 0,-1 2-6 0,2 4-7 16,-2 3-3-16,-1 5-6 0,2 8 8 15,0 3 4-15,1 8 3 0,1 1 1 0,5 4-3 16,-3 4-2-16,4 1-3 0,-3 4 0 0,3 3 1 16,-5 4-1-16,-1 4-10 0,-1-1-20 0,-1-2-32 15,-1-4-49-15,-4-6-62 0,3-8-93 16,2-10-268-16,2-8-561 0,1-8-392 0</inkml:trace>
  <inkml:trace contextRef="#ctx0" brushRef="#br0" timeOffset="132300.1019">14867 8848 2095 0,'4'-9'256'0,"2"-5"-113"0,6-1-58 0,5 1-12 15,5 3-1-15,1 0-2 0,1 4-23 0,6 0-17 16,3 0-13-16,5 3-8 0,1 2-5 15,-5 4-6-15,5 2-26 0,0 3-157 0,-4 5-706 16,-5 3-705-16</inkml:trace>
  <inkml:trace contextRef="#ctx0" brushRef="#br0" timeOffset="132803.5038">10861 10354 1729 0,'0'-18'235'0,"-1"-3"-40"0,-2-5-1 0,-5 10-31 15,-3 4-24-15,-6 4-29 0,-1 4-41 0,-9 4-4 16,-6 4 0-16,-6 10 4 0,-7 4 1 0,-6 9-7 16,-5 8-2-16,-8 6-12 0,1 2-5 15,1 5-8-15,5 2-8 0,7 2-3 16,8 0-11-16,12-2-6 0,14-3-7 0,13-4-1 0,12-5 2 15,11 0 2-15,8-4 3 0,10-2-1 16,4-3-1-16,4-4 1 0,4-2-1 0,2-1 1 16,-2 0-1-16,-2-3-3 0,-4 0 0 0,-9 1-3 15,-6-2 0-15,-8 1 3 0,-8 0-2 0,-3-3-1 16,-9 3-2-16,-8-3 3 0,-2 1 0 16,-8 1 6-16,-6 0 2 0,-7 0-3 0,-8-3-1 15,-5 2-1-15,-4-2 2 0,-2 0 1 0,0-1 1 16,1-3-2-16,4-2-5 0,3-5 4 15,4-1 1-15,5-6 1 0,6-4 2 0,6-3-18 16,4-5-24-16,5-6-43 0,9-5-58 0,5-6-90 16,8-6-199-16,11-4-585 0,7-3-618 0</inkml:trace>
  <inkml:trace contextRef="#ctx0" brushRef="#br0" timeOffset="133851.0199">11068 10505 1843 0,'10'-9'241'0,"0"0"-12"0,1-4-15 0,-5 8-21 16,-2 1-16-16,-4 4-49 0,-1 2-47 16,-1-1-36-16,0 2-15 0,-2 4 0 0,-5 5 5 15,-3 8 13-15,-6 4 2 0,-3 6-7 0,0 2-6 16,-2 7-12-16,0-4-8 0,3 3-6 16,0 0-1-16,3-4-2 0,5 3-4 0,3-3-1 15,3-2-3-15,8-3 0 0,4-4 2 0,5-4 0 16,10-3 3-16,6-3-2 0,6-7 2 0,7-4-1 15,6-6 1-15,2-6 2 0,4-1-6 16,3-3-1-16,-5-2-6 0,-1-2-1 0,-4-2 0 16,-4-2 0-16,-3-3 0 0,-4 4 1 15,-4-1 0-15,-6-1 2 0,-5 1 4 0,-3 0 2 16,-7 4 1-16,-4 2 2 0,-3 1-4 0,-3 4 0 0,-2 1 3 16,-4-1-2-16,-3 4 2 0,-3 1-3 15,-4 2-2-15,-2 2-1 0,-4 3 2 0,-1 1 6 16,-4 5-3-16,-1 3 3 0,0 0-3 0,0 1-2 15,4 1 2-15,6-2-1 0,7 2 1 0,4-2-4 16,5-1-3-16,4-2 1 0,6 1 1 16,6-2 5-16,6-1-1 0,8-4 1 0,9-3-4 15,7-3-2-15,8-2 1 0,4-5-4 0,-2-1 0 16,0 1-5-16,-2-6-5 0,-8-2-3 0,-1 0 2 16,-5-1 8-16,-6-2 2 0,-6-5 3 15,-5-2 1-15,-4-2 1 0,-6-2 4 0,0-4 1 16,-4 0 2-16,-5 0 0 0,-3-1-2 0,-3 1 0 15,-5 3 1-15,1 3 7 0,-2 7 0 0,-5 3 4 16,1 5-3-16,-4 4 1 0,-1 2 9 16,3 3 0-16,-2 3 4 0,4 3-6 0,3 3-9 15,2 3-7-15,2 5-2 0,1 0 4 0,2 10-1 16,2 6 3-16,3 6-5 0,3 3-4 0,1 2 6 16,2 0-1-16,1 2 4 0,-1 5-1 0,1 1-6 15,-2 1 1-15,-1 3-1 0,-2-2 4 16,-4 2-1-16,-2 0-1 0,-1 0-2 0,0 0-12 15,0-6 9-15,1-6-6 0,-1-3-5 16,-1-5-7-16,2-6-29 0,2-3-21 0,0-4-19 0,1-6-27 16,1-5-23-16,0-5-11 0,1-3-46 15,-1-6-44-15,3-3-85 0,1-5-172 0,2-4-132 16,0-3-92-16,-2-3 316 0,-3-2 405 0,0 0 0 16,-1-5 0-16,1-1 0 0,-1 1 0 0,0-3 0 15,2 1 0-15,1 0 0 0,0 0 0 16,2 3 0-16,3 0 0 0,0 1 536 0,2 2 8 15,4 3-80-15,-3 2-87 0,4 2-65 0,-3 5-61 16,1 1-66-16,2 6-55 0,-2 3-29 16,2 2-27-16,-1 5-13 0,3 4-11 0,0 1-16 15,0 6-4-15,2 3-7 0,-1 5-4 0,-2 1 2 16,0 6-3-16,-4 0-5 0,-2 1-5 16,-1 1 3-16,-4-2-2 0,1 0 3 0,-5 1 4 15,0 0-7-15,-2-2 1 0,0-1-5 0,-1-2-3 16,0-7 1-16,2-5-4 0,2-4 2 0,0-4-3 15,0-2 6-15,3-2 4 0,3-6 3 0,6-3 7 16,4-8-10-16,5-4-2 0,-1-1-3 0,2-3-3 16,1-1 6-16,-2-5 0 0,3 0 1 15,-3-7-4-15,3-2 2 0,-1-2 0 0,0 1 3 16,-3 3 6-16,-2 4-1 0,-4 4 6 0,-1 4 4 16,-4 4 12-16,-3 5 14 0,-3 7 4 0,-4 3 2 15,-1 5-13-15,0 1-10 0,-1 3-11 16,-1 3-10-16,-4 4-2 0,-2 3-7 0,-8 11-1 15,-4 2-3-15,-4 6 1 0,0 2 3 0,2 1 1 16,4-1 2-16,1 0-7 0,7 0 0 0,3 1 3 16,6-3 0-16,2-1 6 0,6-2-7 15,3-3-3-15,5-4-1 0,5-1-9 0,7-1-4 16,3-6-18-16,4-1-26 0,6-3-40 0,4-2-60 16,4-4-137-16,3-1-556 0,0-2-866 0</inkml:trace>
  <inkml:trace contextRef="#ctx0" brushRef="#br0" timeOffset="134269.8194">13268 10273 2615 0,'-20'-2'135'0,"0"-1"-7"16,-3 2-9-16,8 1-13 0,9 1-20 15,0 3-23-15,4 0-32 0,1 5-5 0,0 3-1 16,1 3 1-16,1 3-3 0,0 3-6 0,4 1-4 16,1 1-2-16,3 1 2 0,1 0-4 15,0-1-3-15,2-2-1 0,-1-2-2 0,5-5 4 16,-4-4 2-16,1-4 1 0,5-3 1 0,-4-3-3 16,3-3 2-16,2-4 0 0,0-1 2 0,2-6-4 15,-1-2-2-15,2-4-2 16,1-3-4-16,4-2 6 0,-5-3 0 0,6-3 2 0,-1-3-2 15,0 3-1-15,1 2-3 0,-2 2-2 0,-1 4 5 16,-5 3-3-16,1 5-2 0,0 5-3 0,-4 3-4 16,-3 5 6-16,0 2 2 0,-4 6 2 15,1 1-1-15,-2 3-4 0,-1 6 2 0,0 4 0 16,-3 1 3-16,-2 5-2 0,-3-1 0 0,-1 5 1 16,-3-1-5-16,1 3 4 0,-6-1 2 15,0 2-2-15,1-1-5 0,-3-5-14 0,2-2-17 16,2-4-28-16,-1-5-33 0,-1-4-50 0,3-6-61 15,1-4-130-15,0-7-412 0,0-4-848 0</inkml:trace>
  <inkml:trace contextRef="#ctx0" brushRef="#br0" timeOffset="134422.8241">13418 9745 2065 0,'-9'-5'177'0,"4"-2"-23"16,-1-1-61-16,3 5-35 0,3 3-70 15,2 0-59-15,-1 4-16 0,1 3 5 0,5 7 11 16,4 2-277-16,3 6-929 0</inkml:trace>
  <inkml:trace contextRef="#ctx0" brushRef="#br0" timeOffset="135804.8097">14392 10131 2302 0,'-8'-8'187'0,"-2"-3"6"16,-3-3-44-16,3 5-12 0,3 2-19 15,-3 1-34-15,2 1-23 0,0 3-22 0,-6 3-11 16,2 5-5-16,-7 3-5 0,-1 4 4 15,-3 6-5-15,-5 1 0 0,0 4-6 0,6 1-4 16,-2 1 1-16,5-1-6 0,1 0-2 0,7 1-4 16,2-3 3-16,8 0 2 0,2-2 1 0,8-4 3 15,2-6 1-15,8-1 1 0,4-7 3 16,10-5 4-16,4-5-2 0,8-7-1 0,1-4 0 16,4-6-6-16,-7 0 3 0,1-3 0 0,-4-3 1 15,-4-5 3-15,-1-2-6 0,-1-6-2 0,-2-2-2 16,-2-3-2-16,-1-2 3 0,-2-3 1 15,-2-3 1-15,-4 1-2 0,-6 3 1 0,-2 7 3 16,-4 9 1-16,-6 9 8 0,-3 8-3 0,-2 4-2 16,-4 7-4-16,3 2-1 0,-4 4-2 15,0 4-3-15,-5 6 1 0,-5 6-5 0,-7 9 2 16,-1 8 2-16,-5 6-1 0,1 6 4 0,-1 3-2 16,9 1-1-16,2 0-3 0,8 1 1 0,8-2 0 15,5-1 1-15,6-4 3 0,6-2-6 16,8-5 2-16,7-2 0 0,3-7 0 0,7-5 4 0,1-8-3 15,0-7-1-15,2-5-3 0,-3-5 0 16,-3-2 2-16,-1-8 0 0,-2-1 2 0,-3-4-1 16,0-2-1-16,-1-3 2 0,-6 0 0 0,2-2 6 15,-9-1-3-15,1-1-3 0,-8 0 0 16,-1 0-2-16,-5 3 4 0,-2-1 1 0,-1 1 3 0,-2 3-5 16,-4 3 0-16,1 1 0 0,-5 7-2 15,-1 4 4-15,-4 4-4 0,-4 4-2 0,1 3-1 16,-6 6-2-16,2 7 4 0,-1 4 2 15,4 1 2-15,0 4-2 0,6 2-1 0,3-1 0 16,5 1-2-16,6 1 4 0,7-2-2 0,3-1-1 16,10-2 1-16,7-1 1 0,9-3 0 0,4-2 1 15,4-7 1-15,3-1-10 0,-2-5-3 0,0-3-6 16,-5-5-6-16,-2-4 9 0,-5-3 3 0,-4-7 5 16,-1-2 6-16,-7-5 0 0,4-2 2 15,-5-6 2-15,3-2 1 0,-3-3-3 0,4-6 2 16,-7-2 0-16,-1-5-2 0,-5 1 6 0,-6-2 0 15,-4 3 1-15,-3 9 1 0,-2 1 2 16,-3 11 7-16,-3 7 2 0,0 7 1 0,0 5-5 16,2 4-8-16,-2 3-4 0,1 4-4 15,-1 5 0-15,-2 5-1 0,2 6-1 0,1 9-2 16,3 7-3-16,-2 5 5 0,6 4 1 0,1 2 2 16,2 5 0-16,3 3-3 0,-2 2 0 0,-2 1-3 15,-1-1 4-15,0-3-4 0,-1 2-10 0,-2-3-11 16,-3-6-17-16,5-4 1 0,1-12 6 15,2-10 11-15,3-6 11 0,-3-8 6 0,-1-2 5 16,2-6 3-16,4-5 5 0,2-2-1 0,4-8-1 16,3-5 0-16,-1-2-4 0,3-5 2 0,2-3 2 15,1 0 1-15,-1-2 0 0,1-3-3 16,1 2-1-16,3 3-2 0,-4 4 5 0,1 5 0 16,-3 2 3-16,-1 6 4 0,-4 4-3 0,-3 1 1 0,1 6 0 15,-2 2-5-15,-2 3 1 0,-1 4-3 16,-2 3-3-16,4 4 1 0,-1 2 2 0,-1 4-2 15,-2 4 3-15,0 0 2 0,-1 4-6 16,-3 0 5-16,-1 2 1 0,-1-1 1 0,1 0-1 16,0-1-3-16,0-1-2 0,2-5-1 15,0 0 1-15,5-7 0 0,1-1-1 0,0-5 0 0,3-4-3 16,1-3 1-16,6-4 0 0,-2-3 0 16,8-4 0-16,-2-2-2 0,-2-3 1 0,0-2-1 15,0 0 3-15,-6-2 2 0,6-1 1 0,-7 1 1 16,4-3-4-16,-4 1 3 0,-2 1 0 0,-1 0 2 15,-2 3 1-15,-1 1-1 0,-1 5-2 16,-1 2-2-16,-3 5 5 0,-2 3-2 0,0 1-2 0,-1 2-6 16,1 2-10-16,-2 3 4 0,-3 1 3 15,0 7 6-15,-2 2 6 0,4 3-5 0,-3 1 1 16,4 0-1-16,0 2 1 0,1-3 0 0,1 3 2 16,2-1-1-16,0-1-3 0,3-1 1 15,1-3 2-15,5-1-3 0,3-3 5 0,0-3-3 16,7-2-3-16,0-4 2 0,5-4 0 15,-3 0 0-15,5-8 3 0,-3 1 2 0,1-3-3 16,-2-2 4-16,-3-5 0 0,2 1 0 0,-4-1 3 0,0-4-1 16,0 2-1-16,1-3-1 0,-4 1 3 15,-2 1-1-15,-3-2 4 0,-1 3 5 16,-3 2-1-16,-4 3 6 0,-3 2 2 0,-2 3 0 0,-4 4 1 16,2 1-8-16,-4 3-6 0,-2 3-7 15,-2 3-2-15,-4 4-1 0,0 2 2 16,-1 6 1-16,3 3-4 0,-2 1 2 0,5 1-2 0,2 3 2 15,4-1 2-15,-2 3-6 0,4 0 2 0,-3 1-7 16,5 3-19-16,1 1-27 0,1 3-42 16,6-1-72-16,2-4-104 0,4-2-213 0,6-4-553 15,6-8-538-15</inkml:trace>
  <inkml:trace contextRef="#ctx0" brushRef="#br0" timeOffset="136577.1656">17120 9882 1692 0,'-1'-9'603'0,"-2"-4"-261"0,-3 0-127 0,2 6-56 16,-3 4-29-16,4 2-27 0,-4 2-34 0,3 4-13 15,-5 3-21-15,0 4-3 0,-1 2-1 0,1 3-8 16,-2 1 1-16,2 2-10 0,2 3-4 0,-1 1 3 16,1 1-10-16,-1 1 5 0,3 2-3 0,-5-1-1 15,0 3 2-15,0 0 1 0,-1 1 1 16,1-3-5-16,1-3 1 0,1-4-6 0,3-5-5 15,1-2 0-15,3-5-7 0,2-3-1 0,3-3 1 16,-2-3 4-16,2-1 10 0,5-7 2 16,1 0 5-16,8-5-5 0,2-2 1 0,2-3-4 15,5-2 0-15,-2-2 4 0,5 2-8 0,1-3 6 16,-2 0-2-16,-5 4-1 0,1 2 5 16,-4 5-3-16,-2 3 2 0,-5 3-1 0,-3 4 1 15,2 1-3-15,-3 4-3 0,1 2 5 0,-2 5-5 16,-2-2 3-16,1 3 1 0,-5 3-4 15,0 0 6-15,-3 0 1 0,-4 4 0 0,3 0 0 16,-2-1 0-16,-3 3-5 0,5-1 0 0,-1 0 2 16,-1-2-7-16,3-4 1 0,3-1-7 0,0-5-9 15,3-2 2-15,2-3-3 0,2-2 4 0,4-3 3 16,6-1 1-16,-1-2 2 0,1-5 2 16,1 1 9-16,0-4-5 0,-2 2 7 0,2-6 1 15,0 0-4-15,-1-2 7 0,-2 2-3 16,4-1 0-16,-4 2 0 0,3 2 1 0,1 2-2 0,-2-1 0 15,-2 3 9-15,-3-2 1 0,-2 1 10 0,-3 1 8 16,-4 2-2-16,-2 0 9 0,3-1-4 0,-4 3 1 16,1 2-4-16,0-1-2 0,-2 3-3 15,1 0-2-15,-2 2 0 0,-1 1-10 0,0 0-3 16,-1 1-8-16,1 2-8 0,-3-1 8 0,1 6-3 16,0 1 5-16,-3 6 3 0,3 4-3 15,0 6-2-15,0 4-2 0,4 4 2 0,1 7-2 0,3 2 5 16,1 5 0-16,3 3-3 0,0 5 5 15,-2 3-2-15,1 8 2 0,0 2 3 16,-6 5-2-16,-1-3-2 0,-5-1 0 0,0 1 2 16,-7-2-1-16,0-4-3 0,-5-1-1 0,0-4-4 15,-3-5 0-15,0-6 4 0,-5-8 1 0,-5-4 1 16,-1-9 0-16,-2-6 1 0,-3-7-1 0,1-7 4 16,-1-8 7-16,0-9-3 0,1-3 2 0,-2-8-3 15,1-7-8-15,3-4 6 0,2-5-1 0,6-6 1 16,4-5-2-16,6-6 1 0,4-7-3 15,10-2 0-15,11-5 1 0,14 0-3 0,12 0 1 16,16-1-6-16,9 2 1 0,10 1 1 16,8 4-1-16,0 6 2 0,6 7-4 0,-3 6-4 15,-5 9-10-15,0 6-31 0,-3 10-60 0,-5 9-162 16,-8 9-920-16,-3 2-605 0</inkml:trace>
  <inkml:trace contextRef="#ctx0" brushRef="#br0" timeOffset="141778.0752">18371 12360 1 0,'-15'-3'0'16,"-6"1"0"-16,-4-1 209 0,5-2 290 0,2 2 14 15,4 0-74-15,-1 0-100 0,4 1-85 16,2-1-69-16,0 2-52 0,4 1-41 0,1 0-26 16,1 0-16-16,0 0-9 0,2 1 5 0,-1 1 2 15,2-1 1-15,-1 1-5 0,1 0-10 16,-1-1-7-16,2 2-3 0,0-1 6 0,1 0 4 0,5 3 12 16,1-1 6-16,5 3 1 0,10-2 6 15,4-2-9-15,12 0-7 16,6-3-8-16,9-2-11 0,5 0-7 15,6-2-3-15,5-2 0 0,4 2-3 0,2-2-1 0,3-1-2 0,-2 3-3 16,1-1 0-16,-4 0 0 0,-2-1 0 0,-5 1-2 16,-2 0-1-16,-8 0-1 0,-5 0 1 0,-8 2 4 15,-6 0-2-15,-9 1 1 0,-5-2-1 16,-6 2-5-16,-6 1 5 0,-6-1-1 0,-3 2 4 0,-2 0 0 16,-2 0-2-16,-1 0-2 0,1 0-4 0,-1 0 1 15,-2 3-3-15,-3 0-1 0,-2 2-4 16,-5 0-13-16,-1 1-11 0,1 1-25 0,-4 0-36 15,2 0-47-15,-4 0-101 0,-1 2-240 16,-4-1-580-16,0-1-464 0</inkml:trace>
  <inkml:trace contextRef="#ctx0" brushRef="#br0" timeOffset="142051.439">18949 12432 2009 0,'-1'0'326'15,"1"-3"-40"-15,0 1-65 0,0 0-35 16,0 2-40-16,0 0-46 0,0 2-30 0,0-1-23 16,0 0-18-16,0 2-9 0,1 4-2 0,2 2 6 15,-1 4 12-15,3 3 7 0,-1 4 1 0,2 3-8 16,-1 0-2-16,0 2-6 0,0 0-2 16,2 2 1-16,-1 3-8 0,-1-2-6 0,3 1-3 15,-2 1-3-15,2 1-1 0,-2-2 0 0,1 0-2 16,1-2-3-16,2 2 3 0,-3 0-4 15,1 0 2-15,3-2-1 0,-5 0-10 0,3-3-9 16,-2-2-22-16,2-3-32 0,0-3-47 0,-1-1-80 16,1-5-253-16,1-2-903 0</inkml:trace>
  <inkml:trace contextRef="#ctx0" brushRef="#br0" timeOffset="143277.1243">20147 12725 2243 0,'-10'-10'158'16,"-2"1"25"-16,-5-3-18 0,6 2-2 15,0 3-16-15,1-2-45 0,-5 5-27 0,0 0-18 16,-1 2-13-16,-3 3-6 0,0 2-7 0,-6 3-1 15,3 5 2-15,-8-1-3 0,1 4 0 16,2 0-4-16,0 4-5 0,1 1-2 0,3 0-4 16,4-2-3-16,5 1-4 0,2 0-1 0,5 1-5 15,1-3 2-15,6 1 3 0,6-2-2 0,1-3 6 16,6 0 2-16,6-4-1 0,7 0 3 16,5-2-3-16,5-5-3 0,1-1-1 0,1-4-2 15,-1-2-2-15,-1 0 1 0,-1-1 1 0,-4-6-3 16,-1 2 1-16,-1-4-1 0,-5 1-2 0,-2-2 4 15,-3-2 1-15,-3 2 1 0,-4-4 1 16,-3 1-1-16,-6 0-4 0,0 0 2 0,-4 5 1 0,-2 0-1 16,-3 5 0-16,1-1-3 0,-3 5 0 15,-2 2-1-15,2 3 0 0,-6 1 0 0,-3 3-2 16,-1 3 0-16,-2 4 0 0,1 1 1 16,1 6 1-16,0 1 0 0,6 0-1 0,1 1 0 15,6-2-2-15,5 3 1 0,4 0 1 0,6-3 1 16,3-1 0-16,6-3 2 0,6-1-2 0,6-4 0 15,5-4 2-15,4-2-1 0,1-5 0 0,1 0-2 16,1-5-1-16,-3-3 1 0,-4-4-1 0,0-1 3 16,-4-5-1-16,-1-2 1 0,1-4-3 15,-1-4 1-15,1-1 2 0,-1-10-1 0,0 0 3 16,1-3-5-16,-2-4-4 0,-2-3 5 0,-7 0-1 16,0-1 4-16,-2 3 2 0,-7 2-3 15,-3 5-2-15,-4 6 1 0,-1 7 2 0,-4 0 0 16,-4 6 3-16,0 6-3 0,2 1-4 15,-2 8 4-15,0 4 0 0,2 1-1 0,-2 4 2 0,-1 4-5 16,-4 3-2-16,-2 11 1 0,0 8 2 0,-7 2 1 16,4 7 2-16,-1 0 1 0,4 2-2 15,4 5 3-15,0 2-3 0,5 1 3 0,0 6-2 16,2-4-2-16,4 3 0 0,-1-2-7 0,7-1 3 16,3-4-2-16,4-7 2 0,6-5 2 0,2-5-2 15,2-5 4-15,3-5-3 16,-2-4 2-16,4-6-1 0,-1-5-2 0,-1-3 0 0,-2-4-1 15,2-3 3-15,-1-4-2 0,-4-1 5 0,-2-4 0 16,-4-2-1-16,-3 2 3 0,-3-1-2 16,-5 1 3-16,-2 0 2 0,-3 1-1 0,-3 1 0 15,-4 1-2-15,-3 4 1 0,1-1-2 0,-1 2 2 16,-5 2 1-16,-1-3-4 0,2 6 4 0,-2 0-3 16,-1 3 2-16,0 2-1 0,3 0-1 15,2 4-2-15,-2 3-2 0,4 0 2 0,3 1-3 16,-1 3 3-16,3-1-1 0,4 3-2 0,3 2 3 15,3-2-4-15,5 2 4 0,6-3 1 16,2-3-3-16,7 0 0 0,0-3-1 0,0-2 0 0,1-3-2 16,-1-3 0-16,-2-2 0 0,0-3-3 15,1-2 4-15,-3-1-2 0,-1-5 0 0,-1-1 3 16,1 0-3-16,-3-2 4 0,-5-1-1 0,1 3 2 16,-5-3-1-16,-2-4 2 0,-1 1 1 15,-3-2-3-15,-2 3 4 0,-1 2 0 0,-2-2-1 0,-4 3 3 16,0 3-4-16,-3 3-1 0,-3 4-2 15,2-1 0-15,0 7 1 0,-2 1-1 0,-2 1 0 16,4 5-5-16,-2 2 5 0,3 4-3 0,0 2 3 16,6 4 2-16,1 1 0 0,5-1-1 0,4 0-2 15,7 2 4-15,3 0-2 0,4-3 4 16,7-3 0-16,4-1-2 0,2-5 4 0,5-2-1 16,-2-4-1-16,-2-2 1 0,3-5-2 0,-1-1-1 15,-1-4 2-15,0-3 2 0,-5-2-1 16,-3-3 5-16,-5-1 1 0,-1-2-2 0,-4-1 4 15,-1-3-3-15,-4-2 1 0,-1 1 1 0,1-4-3 16,-5 3 0-16,-1 2 4 0,-5 3 1 16,1 3 5-16,-2 4 3 0,-2 3 0 0,-1 5-1 15,-1 1-3-15,-1 5-6 0,1 1-7 0,0 1-2 16,-3 5-5-16,1 1 0 0,-4 11 3 0,2 4-2 16,-3 5 1-16,-1 3 3 0,0 3-1 0,5 2-1 15,-3 3 4-15,2 2-4 0,-2 2-5 0,-2 3-4 16,-1 2-18-16,-1-1-17 0,-1-1-21 15,-2-3-24-15,6-5-23 0,0-4-47 0,0-8-121 16,-1-3-480-16,-2-10-944 0</inkml:trace>
  <inkml:trace contextRef="#ctx0" brushRef="#br0" timeOffset="143478.9421">20819 12430 2805 0,'-22'-5'112'16,"-1"-1"21"-16,1 1 12 0,15 3-19 0,9 2-18 16,3-2-48-16,4-2-36 0,9-2-18 0,16-2-5 15,13 0-1-15,21 0-1 0,13 2 2 16,12 1-8-16,10 1-26 0,7 2-57 0,1 2-97 16,0 1-207-16,1 1-682 15,2 2-589-15</inkml:trace>
  <inkml:trace contextRef="#ctx0" brushRef="#br0" timeOffset="144517.1774">22706 12582 1947 0,'-3'-13'198'0,"-3"1"19"0,-1-6 3 16,7 6-24-16,0 1-11 15,0 4-33-15,4-1-36 0,-8 7-27 0,4-2-27 16,0 4-20-16,0 1-25 0,0-2-8 0,-1 6-5 15,0 2 0-15,-2 5 8 0,-4 6 6 0,-1 6 4 16,2 1 2-16,-2 5-4 0,-1 0-5 0,1 1-4 16,5 2-2-16,-2-3-1 0,2 1-3 15,3 1-1-15,5-3-2 0,0-1 5 16,10-1-3-16,-1-6 2 16,4-1 1-16,3-5-4 0,2-7 6 0,5-6-3 0,2-4 4 15,0-6-4-15,3-3 1 0,-1-6-1 0,5-4-3 0,-4-3 6 0,-1-1-8 16,2-1 1-16,-8-1 1 0,0 0-3 15,-2-2 4-15,-6 1 0 0,-3-2-1 0,-2 9 2 16,-6 1 0-16,-1 3 3 0,-4 6-1 0,-2 0 4 16,0 5-2-16,-1 1-5 0,-1 3 1 0,-3 1-9 15,3 1 0-15,-3 2-1 0,-3 4 2 16,-2 3 1-16,-3 3 1 0,-1 4 1 0,3 3-2 16,-2 0 5-16,4 3-4 0,1-4 1 0,4 3 1 15,2-1-7-15,2-2 4 0,2 1 1 0,2-3-1 16,4-2 3-16,1-1-1 0,4-4-1 15,3-2-1-15,1-3 4 0,3-4-1 0,5-3-1 16,-1-4 2-16,3-1-4 0,-3-4 1 16,2-3 0-16,-2-1 0 0,-1-4 3 0,2 1 0 0,-5 0-1 15,2-4-1-15,-1 2 2 0,-2 1-2 0,-1-4-1 16,-4 4 3-16,-1 0-4 0,-3 3 2 16,-1 2 0-16,1 2-1 0,-2 2 3 0,-4 0-1 15,2 3 2-15,-5 3-4 0,1 3 0 0,-2-1-3 16,0 4-4-16,0-1-1 0,0 1-4 0,1 3 2 15,-1 2 3-15,4 2 4 0,-3 0 3 16,1 6 2-16,-1-1 0 0,0 0-1 0,3 2-1 16,-1-3-1-16,1 3 2 0,5-1 1 0,3-4-2 15,4 0 2-15,5-1-2 0,2-5 1 0,6-4 2 16,2-1-2-16,-1-3 1 0,1-1 0 16,-1-3-3-16,-3-5 2 0,-3 1 0 0,2-4 1 0,-3-3-1 15,-2 3 0-15,-3-3 1 0,-2-2-2 16,0 0 6-16,-3 0-2 0,-2 2 2 0,-1-1 3 15,-1 5 1-15,-4-2 0 0,-3 1-3 16,-1 1 0-16,-1 2-10 0,0-1 7 0,0 4 0 16,-1 0-2-16,1-2 9 0,-1 5-6 0,1 0 2 15,0 0 1-15,0 4-2 0,1-2 0 16,0 2-1-16,0-1 2 0,0 1-6 0,2 0 3 16,-1 1-1-16,-1 1-4 0,-1-1 7 0,1 2-6 15,1 1 1-15,-1 2 0 0,4 3 0 0,0 1 1 16,-3 1-2-16,3 1 3 0,-2 3-5 15,-1 0 2-15,2 2 2 0,-2 1-2 0,-1 1 1 16,0 3-1-16,-1-1 0 0,0-1 0 0,0 3 0 16,1-4 0-16,0 1 0 0,2-1 3 0,-2-1 0 15,2-2-2-15,-2 4 2 0,0-1-4 0,2-4 2 16,-1 4 2-16,0-4-2 0,0 2 2 16,2 0-4-16,0-2 0 0,-2 1-2 0,2-3-6 15,0 1-11-15,-1-2-20 0,2-2-29 0,-1-1-37 16,-2-2-39-16,3-3-53 0,-1-1-120 15,-2-2-272-15,4-1-427 0,0-7-243 0</inkml:trace>
  <inkml:trace contextRef="#ctx0" brushRef="#br0" timeOffset="145048.8549">24371 12412 112 0,'15'-16'742'0,"4"-5"-263"16,7-1-90-16,-5 6-52 0,-3 7-47 0,-2 2-60 15,0 2-70-15,-3 3-54 0,-3 4-35 16,-2 0-27-16,-4 4-9 0,2 2 1 0,-5 6 5 15,0 2 12-15,-2 6 3 0,-4 1 5 0,0 5-5 16,-7-1-10-16,-5 2-9 0,-2 1-13 16,-2 0-9-16,0 1-5 0,-4-4-1 0,0-1 2 15,0-1-1-15,2-3 1 0,2-4-4 0,6-3-3 16,-1-3 3-16,5-4 3 0,1-3 2 16,6-1 5-16,1-2 6 0,1-4 1 0,2-1-3 15,2-3-1-15,1-1-13 0,0-4-3 0,3 1-4 16,-1 1-6-16,5-2 6 0,0 1-4 0,3 0 0 15,2 4-1-15,0 2-2 0,1 1 1 16,0 4 2-16,1 1 6 0,-1 5-4 0,-2 2 4 0,5 0-3 16,-4 6-3-16,3-1 6 0,0 3 0 15,-1 1 1-15,-2 1 0 0,2-1-4 0,-3 1 0 16,4-1 0-16,1-3 7 0,0 3-4 0,1-2 2 16,1-3-1-16,-1 0-3 0,1-5 7 15,0-2 1-15,1-1 3 0,-1-4 0 0,1-4-2 16,2-1-1-16,1-3-1 0,2-4 6 0,-2 1-4 15,2-1 1-15,-4-1-1 0,-3 1-7 16,-2-2 11-16,-4 0 1 0,1 1 5 0,-4-2 4 16,0 2-3-16,-3 2 1 0,-3-3 0 0,-2 2 0 15,-1-1-2-15,-1 2-2 0,-1 0-5 0,0 3-5 16,-1 1 4-16,-3-3-1 0,3 5-1 0,0-1 2 16,-1 2-6-16,0 1-3 0,-2 0-1 15,3-1 0-15,0 3 0 0,1-1-1 0,-2 1-5 16,0 3-10-16,0-1 8 0,-2 1-1 0,3 3-2 15,-4 0-5-15,1 5-35 0,0 1-38 0,-3 3-62 16,-2 1-113-16,0 1-478 0,1 1-1027 16</inkml:trace>
  <inkml:trace contextRef="#ctx0" brushRef="#br0" timeOffset="145933.5523">23804 12740 1 0,'-3'-7'550'0,"-3"-3"-52"0,-4-2-82 16,1 1-39-16,-2 2-58 0,-1 2-62 0,-6 1-57 15,2 1-36-15,-2 1-23 0,-1 4-31 0,0 5-29 0,1 3-21 16,1 3-10-16,-3 5-10 16,0 7-4-16,1 0-6 0,2 0-3 0,5 2-6 15,1-1-8-15,3 3 2 0,7 1-4 0,2 1 0 16,6-3 2-16,6 1 0 0,6-6 0 0,5-3 0 15,7-2 1-15,7-5-2 0,2-3-1 16,2-5-3-16,-1-3-5 0,-2-2 3 0,0-3-1 0,-6-4 4 16,-3-1 1-16,-4-4-2 0,-4-2 1 15,-3-2 1-15,-7-1 0 0,-1-4 0 0,-8-2 0 16,-3 0-4-16,-2 0-4 0,-9 0 2 0,-1-2-1 16,-6 2-1-16,-5 0 2 0,-4-2-5 0,-4 0-2 15,-8 4 0-15,-2-1 0 0,-2 5-3 16,-7 0 1-16,-3 2-2 0,3 5-7 0,1 1 0 0,5 4-13 15,5 4-16-15,3 2-23 0,11 2-43 0,5 0-58 16,7 3-70-16,8 3-78 16,7 1-128-16,12 0-213 0,5 1-230 0,6-2 256 15</inkml:trace>
  <inkml:trace contextRef="#ctx0" brushRef="#br0" timeOffset="146335.9409">23844 12564 1 0,'19'-7'315'0,"5"-6"297"0,5 1-90 0,-6 2-94 16,2 4-105-16,-5 4-107 0,-4 3-75 0,3 4-36 15,-2 5-17-15,2 3-5 0,-2 5-13 16,2 3-8-16,0 4-12 0,-1 4-12 0,0 3-6 16,-2 3-2-16,-3-2-8 0,-2 2-3 0,-4-4-4 15,-1-1-4-15,-4-3 1 0,-2 2 0 16,-1-5-1-16,-1-3 0 0,1-4-2 0,1-5-2 16,1-3 2-16,1-4 3 0,1-4 4 0,5-1 4 15,4-4 0-15,6-3-3 0,9-5-6 16,2-5-3-16,8-3-3 0,4-4-2 15,6 0 2-15,-3-3-2 0,4-4 4 0,-5-2 1 0,2-6-1 16,1-3-1-16,-1-2-1 0,-1 0 0 0,-3 2 4 16,-6 2 3-16,-3 5 5 0,-4 2 5 0,-5 4 10 15,-6 5 9-15,-6 2 4 0,-1 5 3 16,-4 3-5-16,-5 4-1 0,-2 0-7 0,-2 7-7 16,0 0-3-16,1 3-9 0,-2 2-8 0,-2 2-6 15,-3 7 0-15,-3 5-2 0,-6 6 1 0,-2 6 5 16,4 3-6-16,-2 3 1 0,1 3-3 15,-1 6-1-15,1 3 3 0,-3 3 0 0,1 4-1 16,-1 0-1-16,1 2 0 0,0 1-5 0,7-4-7 16,3-7-14-16,6-8-20 0,3-10-15 15,4-7-22-15,4-3-31 0,1-4-51 0,4-5-59 16,2-5-107-16,6-8-214 0,3-7-294 0,4-3-205 16,2-5 731-16</inkml:trace>
  <inkml:trace contextRef="#ctx0" brushRef="#br0" timeOffset="146586.3003">25404 12491 1530 0,'17'-14'544'0,"5"-2"-202"0,3-1-62 0,-12 8-58 16,-5 6-62-16,-7 3-65 0,-2 0-46 0,-6 5-20 15,-1 4 7-15,-4 5 16 0,-9 3 9 16,-2 6-7-16,-7 0-7 0,-5 2-16 0,-2 5-5 16,-2-1-2-16,-3 4-6 0,1 1 2 0,-1-1-8 15,2 1-2-15,4-1-5 0,10-4-3 0,8-3 2 16,6-4-3-16,7 0 3 0,10-1 0 15,5-3 0-15,4 0 7 0,8-1 0 0,8-3 2 16,10-5-2-16,5-3-2 0,4-2-10 0,3 1-1 16,1-5-7-16,-2 0-18 0,0 0-13 0,2-2-51 15,-3-2-69-15,0 3-117 0,-3-1-389 0,0 2-1007 16</inkml:trace>
  <inkml:trace contextRef="#ctx0" brushRef="#br0" timeOffset="147705.8445">26028 13432 1815 0,'-6'-9'158'16,"-4"-2"-12"-16,-3-3 6 0,2 5-5 0,-1 0-13 0,-3 2-42 15,-5 2-32-15,0 1-18 0,-4-1-4 0,-2 4-3 16,-2 1-8-16,-2 1 0 0,-3 1-5 0,-1 2 0 16,-3 0-7-16,-4 0 1 0,-1 0-2 15,-1 2-4-15,-4 1 4 0,0-1-6 0,-5 0-2 16,-4 0 0-16,3 2 1 0,-3-1-2 16,0 0 0-16,-3 3-1 0,-2-4-6 0,0 3 3 15,-2 1 0-15,-1 0-1 0,-3 0 6 0,-4 2-6 16,-4-1 2-16,-6 1-1 0,-6 0-2 0,1-2 1 15,-7 0 0-15,-5 3 1 0,-2-2-1 16,-4 4 2-16,-4 2 1 0,2-3-2 0,-5 3 6 16,-2 0-5-16,-6 1 0 0,-3 1 1 0,-3 2-4 15,-3-1 3-15,-3 1-2 0,1-1 2 0,-4-1 0 16,-3 0 3-16,-3-2 2 0,-4 1 0 16,3-4 7-16,-4 0-1 0,2-4 5 0,-2 2 6 15,3-5 0-15,3 2 3 0,2-4-1 0,2 0-4 16,0-2-3-16,3-1-1 0,4-1-3 0,2-2-2 15,-1-3 1-15,5 0-5 0,0-3 0 16,3-3 1-16,2 2-6 0,3-5 5 0,4 0-2 16,-2-4 1-16,1 0-3 0,2-1 3 0,-3-2-2 15,6-1-2-15,0-4 7 0,6-2-7 0,1-4 1 16,1-1 1-16,0 0-5 0,4-2 2 0,0-2 1 16,5-3 0-16,4-5 1 0,3-1 0 15,1-3 1-15,1-3-3 0,0-2 7 0,0 0-7 16,2-5 0-16,4-1 2 0,5-1-4 0,3-5 2 15,5-1-2-15,2-2 1 0,8 0-2 16,3 1 4-16,5 2 1 0,2-1-3 0,6 0 4 16,2 2-2-16,7 6-1 0,5 1 4 0,4 2-4 15,7 3-3-15,6 1 2 0,4 1-1 0,4 6 3 16,4 4 0-16,2 4 0 0,5 3-3 16,3 4 1-16,7 2-2 0,0 4-2 0,5 5 4 15,-1 0-5-15,2 2 1 0,2 4-2 0,4 2 1 16,2 4 0-16,-3 0 3 0,7 1 2 0,3-1-3 15,3 1 4-15,5 0-5 0,4-1 2 16,6 4 2-16,6-4-2 0,6 0 2 0,5-1-2 0,6-1-4 16,4 1 6-16,5-2-2 0,5 0 2 15,8 1-1-15,6-3-3 0,7 2 2 0,4 1-1 16,2-2 3-16,6 2-2 0,5 1-1 16,0-1 0-16,6 2-1 0,0 0 2 0,5-2 1 15,3 3 0-15,7-2 0 0,2-2 0 0,1 3-3 16,4 1-3-16,4-1 4 0,5 1-2 0,1 1 3 15,2 0 1-15,1 1-4 0,7 3 4 0,-3-1 0 16,0 1 1-16,0 2 0 0,-1 0-1 16,-1 3-1-16,-6 2-1 0,1 0 2 15,-5 0-1-15,-4 4 0 0,-4-3 0 0,-4 2 0 0,-7 2 1 16,-5-2 1-16,-3 3 2 0,-10 1-1 16,2-2-1-16,-10 4-2 0,1-2 0 0,-3 2 1 15,-2 2-5-15,-4-2 1 0,-4 2 1 0,-4 1-4 16,-3 2 8-16,-4 1-2 0,-3 2 1 0,-5-1 0 15,0 2-2-15,-9 1-2 0,-2 3-2 16,-6 1 1-16,-3 1-3 0,-5 1 3 0,-5 2 0 16,-2 2 0-16,-7-2 2 0,-3 2-1 0,-6-3 2 15,-4 1 0-15,-4-1 2 0,-6 3-2 0,-1 0-1 16,-6 3 4-16,-4 4-5 0,-2-1 2 16,-4 2 0-16,-7 3-4 0,-3 2 7 0,-5 3 1 15,-7 6-1-15,-4 3 1 0,-6 3-1 0,-5-2 1 16,-6-3-1-16,-2-4 1 0,-6-3-5 0,-1-4 5 15,-5-3-1-15,-4-4-2 0,-4-3 5 0,-2-6-4 16,-3-3 1-16,-1-3 1 0,-2-4-3 16,0-2 0-16,-4-2-1 0,-2 1-5 0,-2-5-7 15,-1 3-16-15,-1 0-29 0,-1 1-56 0,-4-2-101 16,-6 1-260-16,2-2-647 0,-9-1-359 0</inkml:trace>
  <inkml:trace contextRef="#ctx0" brushRef="#br0" timeOffset="148091.4529">22890 14014 1642 0,'0'-3'333'0,"0"-3"-16"0,-1 1-82 16,1 3-62-16,1 2-39 0,-1 2-56 0,0 0-27 16,1 5 3-16,-1 2 14 0,1 2 17 0,3 6 6 15,1 5-11-15,1 3-10 0,-1 3-8 16,4 5-8-16,1 0-7 0,0 5-7 0,1 0-9 15,5 1-8-15,-3 6-8 0,1-1-5 0,0 2-4 16,-1 3 1-16,-2-3-3 0,-1-1-2 0,0-2 1 16,-2 0-6-16,-3-1 4 0,3 1-4 15,-7-4-6-15,3-2-11 0,-7-2-32 0,2-5-33 16,-3-3-39-16,-2-2-55 0,1-3-114 0,-4-5-339 16,0-3-958-16</inkml:trace>
  <inkml:trace contextRef="#ctx0" brushRef="#br0" timeOffset="148782.7293">16576 14925 1 0,'-78'2'0'0,"-22"2"0"15,-16-2 329-15,23 1 26 0,18-3 0 16,13 0-23-16,8-3-36 0,11 1-37 0,8 0-36 15,12 0-26-15,10 0-26 0,7-1-41 0,3 2-50 16,7 0-45-16,3 0-33 0,2 0-7 0,5-2 3 16,6 1 9-16,2 0 2 0,9 0 1 0,7 2 3 15,4-1 2-15,8 1-2 0,7-1 0 16,5 0 1-16,8-1-1 0,5 0 2 16,11 0 3-16,10 0 0 0,4-1 4 0,10 1 3 0,5 0 0 15,8-1 5-15,9 1-1 0,10-2 1 16,4 0-1-16,5 2 0 0,6 1-4 0,5-1 2 0,2 2-1 15,5-3-4-15,2-1-1 0,3-1-2 16,5 1 2-16,6-1 6 0,1-1 2 0,9 0 1 16,4-2-4-16,3 2-4 0,11 0-1 0,3 0 1 15,12 1-1-15,4 1-7 0,9 0-1 16,7 1-3-16,7 0-7 0,7 2 6 0,6 0-3 16,5 1-1-16,6-2 1 0,7 4-3 15,7-1-2-15,6 2 1 0,0-2-1 0,6 3-1 16,1 0 1-16,-2-1 0 0,1 2 3 0,-5 1-2 15,-4 0 2-15,-5 1-1 0,-3-2 1 0,-2 2 7 16,-8-1 0-16,-6 1 6 0,-9 0 5 0,-7-2-6 16,-10 1 3-16,-12-1-5 0,-12 0-4 0,-11-2 2 15,-16 0-2-15,-14-2-1 0,-14 0-2 16,-14-1-3-16,-16-1-4 0,-18 1 0 0,-14-2 3 16,-17-1-1-16,-12-1 3 0,-17-2-5 0,-17 1 1 15,-18 2 5-15,-8-1 2 0,-12 1-4 0,-5-1-9 16,-4 0-12-16,-4 3-13 0,-9 1-11 15,-10 3-22-15,-6 1-41 0,-13 3-63 16,-6-2-130-16,-7 1-401 0,-5 1-1004 0</inkml:trace>
  <inkml:trace contextRef="#ctx0" brushRef="#br0" timeOffset="149511.5954">16358 15062 1197 0,'-10'-4'361'0,"-4"-4"-17"0,-3 0 2 16,5 2-44-16,4-2-42 0,3 3-67 0,0 2-44 15,3 2-55-15,2 2-31 0,-1 1-27 16,1 5-10-16,0 6 9 0,-1 5 9 0,1 6 12 16,1 5-6-16,0 3-1 0,3 5-10 0,1 4-11 15,2 1 2-15,-3 1-13 0,5-2-3 16,-2-1-4-16,-2 1-4 0,4 1-2 0,0-1-1 15,-1 3 2-15,-2-2-7 0,3-2 2 0,1-3-6 16,1-7-5-16,-2-5 4 0,1-4-8 0,-2-7-1 16,-4-1-5-16,1-5-9 0,-2-6 2 15,-3 0 7-15,-2-4 6 0,-2 0-2 0,-1-4-1 0,-4-3-9 16,-5-3-5-16,-4-2 11 0,-3-1 3 16,-7 0 7-16,-1 0 6 0,3 1-2 0,-4 2 4 15,3-1 1-15,3 5 2 0,-3 1 2 16,3 6 3-16,-3 2-1 0,4 3 4 0,1 1 11 0,2 1 0 15,2 1 6-15,7 2-1 0,4-3-11 16,6 3 3-16,2-1-2 0,6-1 5 0,4 0 8 16,9 0 3-16,4-2-2 0,13-3-7 0,5-4-3 15,10-3-8-15,5-3 0 0,-1 1-1 16,3 0-9-16,-7 0 4 0,-2 0-4 0,-6 2 1 16,-5 0 0-16,-8 1-6 0,-2 4-10 0,-10 0-24 15,-6 3-17-15,-4 0-26 0,-3 3-16 0,-4 1-21 16,-4 4-48-16,-4 1-101 0,-3 3-267 15,-4 2-519-15,-6-1-262 0</inkml:trace>
  <inkml:trace contextRef="#ctx0" brushRef="#br0" timeOffset="149921.6653">16143 16005 2554 0,'-12'-5'177'0,"-7"-1"9"0,-2-2-35 15,2 1-1-15,-2 7-19 0,-3 2-39 0,-5 6-17 16,-2 5-20-16,-5 7-10 0,2 5-2 16,-4 4-8-16,2 7-4 0,-1 0-5 0,3 2-8 15,3 0-2-15,5-1-5 0,5 1 1 0,4-1-5 16,10-1-2-16,3 0-6 0,10-1-4 16,8-4 3-16,5 0-6 0,10-3-4 0,9-5-17 15,7-5-28-15,6-8-23 0,1-7-34 0,5-8-40 16,2-8-49-16,-3-5-54 0,3-4-98 0,-5-3-151 15,-1-4-170-15,-4 1-139 0,-2-1 270 16,-6-5 545-16,-7 5 0 0,-3-1 0 0,-5 2 0 16,-6 1 286-16,-6 4 491 0,-5 2-72 0,0 5-182 15,-7 5-156-15,0-2-96 0,-4 5-61 16,1 2-47-16,-1 2-38 0,-1 4-33 0,-2 0-21 16,4 0-22-16,-2 2-12 0,-2 4-8 0,3 1-6 15,-2 5 0-15,-2 4-3 0,2 3 3 0,-1 3-4 16,3 3-2-16,0 0-6 0,2 5-10 0,0-1 2 15,2 3-1-15,-1-1 2 0,3 2 3 0,1 1-12 16,-2-2-22-16,5-1-36 0,-2-1-57 16,-1-3-104-16,4-4-312 0,2-5-882 0</inkml:trace>
  <inkml:trace contextRef="#ctx0" brushRef="#br0" timeOffset="150458.8271">20705 14939 2651 0,'-10'-13'113'0,"0"-5"1"0,-2-2 7 0,3 5-4 16,1 2 6-16,3 4-12 0,-1 3-14 0,5 1-29 16,-2 3-19-16,2 4-19 15,0 3-20-15,1 4-2 0,-3 7 1 0,2 8 8 0,-3 5 2 16,1 8-1-16,1 1 0 0,3 5-6 0,3 2-1 16,0 1-2-16,1 2-2 0,0 4-1 15,1 0-4-15,-1 0 0 0,-3 1-4 0,1-4-4 16,-6-3-9-16,2 0-18 0,0-1-19 15,-3-4-29-15,-1-5-21 0,2-7-16 0,-4-5 1 0,0-7 10 16,-2-6 5-16,-2-4 18 0,0-3 10 16,-2-5 18-16,1-4 28 0,0-2 19 0,-4-2 9 15,2-2 7-15,-3 0 4 0,4 0 10 0,-6 5 11 16,3 0 10-16,-4 5 10 0,0 2 11 16,-3 5 3-16,0 2 2 0,-3 3 5 0,0 3-12 15,-1 1 1-15,6 1-7 0,4-1-20 0,5 2 4 16,7-2-10-16,3-2 0 0,7 2 6 0,5-3-4 15,9 1-1-15,10-4-1 0,6-3-3 16,6-1-8-16,6-5-4 0,3-2-11 0,-1-3-7 0,1 0 2 16,0-1-8-16,-5-1-8 0,-2-2-18 15,-4-2-36-15,0 0-36 0,-5-1-48 16,-3-3-68-16,-3 3-158 0,-5-3-443 0,-4 5-795 0</inkml:trace>
  <inkml:trace contextRef="#ctx0" brushRef="#br0" timeOffset="150735.3536">20621 16002 1905 0,'-8'0'336'0,"-1"-1"-70"0,-1 0-43 16,-1 2-26-16,1 0-37 0,0 6-44 0,-5 0-25 16,-1 2-13-16,-3 3-11 0,-2 8-9 0,-2-1-10 15,-2 5-9-15,3 1-12 0,-5-1-4 16,3 6-4-16,-4 0-3 0,1 4 3 0,3 1-10 15,4-2-6-15,8 1-3 0,7-1-1 0,5-3-3 16,9 2 5-16,9-7-8 0,9-4-12 0,11-3-16 16,6-7-25-16,6-4-29 0,2-7-49 15,4-4-73-15,0-3-120 0,1-6-241 0,-3-1-444 16,-4-3-201-16</inkml:trace>
  <inkml:trace contextRef="#ctx0" brushRef="#br0" timeOffset="150909.8037">21073 16195 548 0,'-1'-11'980'0,"-2"-3"-445"0,-2-1-147 15,2 3-85-15,-1 7-78 0,-1 3-63 0,-3 0-43 16,1 2-28-16,1 3-25 0,-3 4-7 0,-2 3-8 16,1 3-9-16,0 4-2 0,0 1-7 15,1 6-5-15,2-1-9 0,1 3 2 0,-2-1-6 16,3 2-4-16,1 2 7 0,2 2-14 0,1 2-1 16,1 1-3-16,0 0-4 0,1 0 2 0,1-2-10 15,1 1-25-15,0-3-54 0,-1-4-115 16,2-3-510-16,3-6-1077 0</inkml:trace>
  <inkml:trace contextRef="#ctx0" brushRef="#br0" timeOffset="151473.7004">20843 16405 1718 0,'-10'-4'293'0,"-1"-2"10"0,-1-2-36 15,9 0-36-15,2-1-46 0,3-4-60 0,0 2-27 16,6-2-8-16,2 0-13 0,5 0-11 0,3 3-18 16,9-1-15-16,3 6-3 0,1 4-3 0,1 4-2 15,3 4-3-15,1 4-3 0,-3 3-6 16,-3 5-2-16,-2 6 1 0,-8 2-2 0,-4 5 3 16,-4 2-4-16,-8 4-1 0,-1 1 5 0,-6 1-4 15,-3 2 4-15,-1-2-2 0,-6-4-4 0,-2-1-1 16,2-5 2-16,-5-2 3 0,5-3-3 15,0-5 6-15,3-5-5 0,2-3-5 0,3-3 2 16,5-3-4-16,3-3 2 0,7-3 1 0,5-3-4 16,14-8-1-16,12-7-1 0,12 0-4 15,16-5-14-15,9-1-19 0,9-2-28 0,9-6-25 16,3 2-8-16,10-3-10 0,3-4-12 0,7-1-49 16,3 1-175-16,2-3-702 0,7 1-623 0</inkml:trace>
  <inkml:trace contextRef="#ctx0" brushRef="#br0" timeOffset="152013.102">24778 15201 2178 0,'-8'-8'193'16,"0"-2"17"-16,2-2-10 0,0 9-30 0,4 1-29 16,0 2-42-16,-3 3-39 0,3 3-14 0,-2 3 3 15,-2 7 5-15,-3 0 2 0,5 7-5 16,-3 6-2-16,3 3-6 0,-1-1-4 0,4 3-4 16,1-3-11-16,1 2-5 0,2 2-7 0,2 2-4 15,0 3 0-15,3 3-4 0,1-1 1 0,-1 0-5 16,1 3 2-16,-2 1-6 0,0 0-5 15,2 0-13-15,1-3-25 0,-1-6-21 0,0 0-27 0,-3-5-24 16,1-3-22-16,-5-6-33 0,-2-3-42 16,0-6-56-16,-2-7-36 0,-5-4-34 15,1-2-2-15,-4-1 49 0,-4-3 77 0,-1-5 104 0,-1-3 120 16,1-2 107-16,-4 0 87 0,1 1 61 0,-1 1 32 16,2 4 1-16,-3 0-29 0,2 4-42 15,-2-1-43-15,0 5-35 0,-3 4-30 0,2 1-16 16,-5 3-13-16,4 4-13 0,-4 5-9 0,2 0-7 15,1 2-9-15,1 2-9 0,1-2-7 16,5 2-6-16,0 2-4 0,6-2 0 0,5 3-10 16,2 0 1-16,5 0-7 0,4 1-1 0,6 2 6 15,5-2-1-15,8-3 0 0,3-1-4 16,6-4-2-16,3-7-1 0,5-2 0 0,2-7 1 16,-1-3-11-16,5-5-8 0,-5-3-19 0,-2-2-21 15,2-1-21-15,-5-1-39 0,2-2-43 0,-6 0-76 16,-2 2-156-16,-6 1-445 0,-3 3-787 0</inkml:trace>
  <inkml:trace contextRef="#ctx0" brushRef="#br0" timeOffset="152243.5718">24754 16536 2008 0,'-6'1'326'0,"-4"-1"-74"0,-1 0-19 0,0 1-50 15,0 1-42-15,-1 2-39 0,-4 1-24 0,-2 3-16 16,1 2-8-16,-4 0-7 0,2 3-18 16,-4 2 2-16,2 0-12 0,0 2-9 0,1 1 7 15,3 3-12-15,2-1 2 0,3-1-5 0,0 3-5 16,6-1-1-16,4 0-3 0,3 1 4 16,4 0-11-16,6 2-4 0,5-2-19 0,3-6-29 15,3-3-30-15,8-3-74 0,1-2-67 0,7-6-369 16,-2-2-695-16</inkml:trace>
  <inkml:trace contextRef="#ctx0" brushRef="#br0" timeOffset="152638.4807">25140 16563 1603 0,'2'-4'559'0,"0"-3"-289"0,2 0-69 0,3 2-8 16,1-2-37-16,1-1-35 0,3 2-28 0,1 1-29 15,3 2-14-15,-2 1-10 0,4 4-14 0,-5 0-8 16,1 2-9-16,-2 2-2 0,-4 4-2 16,-2 1 3-16,-1 4 1 0,-3 1-2 0,-5 2 9 15,-2 3-2-15,-3 2 4 0,-4 0 1 0,-6 2-7 16,1-5 4-16,-7 0-5 0,2-2 0 0,-1-2 0 16,3-1-2-16,1-3-2 0,7-2-4 15,2-4 1-15,4-2-4 0,6 0 3 0,2-1 2 16,3 3-4-16,5-5 5 0,3 1-2 0,8-1 3 15,3-2-2-15,4 1 1 0,2 0-8 16,-2 0-1-16,0 1 2 0,-4 1-3 0,-4 1 7 16,-2 2 0-16,-4 0-5 0,-4 4 2 0,-1-2-3 15,-3 0 1-15,-3 1 3 0,-3-1-2 0,-1 4 0 16,-3 0-3-16,-4 1 4 0,-2 1-1 16,-6-2 4-16,-2 2 2 0,-4 1-7 0,-1-5 7 15,-2 1-7-15,-2-2 4 0,-3-2 0 0,-1-1-9 16,2-2-16-16,-1 1-34 0,2 0-54 15,6-8-107-15,3 0-367 0,7-4-1111 0</inkml:trace>
  <inkml:trace contextRef="#ctx0" brushRef="#br0" timeOffset="153181.5733">28887 15200 2544 0,'-5'-13'626'0,"1"3"-631"0,0 2-11 0,-1 13 12 0,3 3 15 15,-1 5 27-15,-4 4 21 0,-2 5 0 0,-2 5-6 16,-1 1-12-16,-3 4-11 0,1-1-12 15,2 1-5-15,1 4 2 0,2 0-13 0,1 5 9 16,5 0-3-16,-3 2-2 0,4 0 2 16,0 5-8-16,1-1 1 0,2 0-3 0,0 1 3 15,2-1-2-15,4-1-3 0,-2-1-9 16,0 2-25-16,-2-4-32 0,2-2-46 0,-4-2-42 0,-2-6-73 16,-4-4-120-16,0-4-180 0,-4-3-212 0,-8-3-85 15,3-6 396-15,-6-4 432 0,0-6 0 16,-1-5 0-16,1-4 0 0,1-2 0 0,0-1 0 15,-2 0 503-15,-1 4 103 0,-5 0-119 0,1 4-101 16,-3 2-94-16,-4 2-70 0,0 4-41 16,0 3-29-16,1 3-27 0,1 4-22 0,1 4-26 15,2 0-14-15,-1 1-9 0,7 2-12 0,1 1-4 16,6 0-12-16,4 0-12 0,6-2 0 0,6 0-5 16,8-1 6-16,3 0 6 0,10 0-2 0,8-3 0 15,8-4-6-15,5-6-2 0,6-1-6 0,1-4 1 16,-3-2-4-16,-2 0-16 0,-5-4-7 15,-6-4-16-15,-1-3-15 0,-4-1-19 16,-2-3-29-16,-6 3-38 0,-1-3-53 0,-5 5-83 16,-5 1-139-16,-5-1-274 0,-3 3-252 0,-3 3 371 15</inkml:trace>
  <inkml:trace contextRef="#ctx0" brushRef="#br0" timeOffset="153562.2913">28567 16665 813 0,'1'-4'577'0,"1"-1"-151"0,-2 1-80 16,0-1-24-16,-2 3-66 0,1 1-72 15,-4 0-56-15,3 0-34 0,-6 2-23 0,-1 3-9 16,-5 1-8-16,-4 6-3 0,-4 2-2 0,-3 2-10 16,0 1-3-16,1 1-3 0,-1 2-14 0,6 1-5 15,5 2-9-15,1-1-7 16,7 1 4-16,2 0-1 0,6 0 3 0,2-1-4 0,9-4 0 0,3-1-3 15,9-2 2-15,8-5 5 0,2-2-6 16,4-1-5-16,3-5-4 0,-2-2-5 16,-1-5 3-16,-2-2 5 0,-2-2 2 0,-4-1 4 15,-5 0 2-15,-7 1-1 0,-3 2 4 0,-2 1 5 0,-7 1-1 16,1 2 5-16,-6 0-2 0,-1 3-4 16,-1 0 10-16,0 1 3 0,-1 0 0 0,1 2-2 15,-1 0-6-15,-1 1-6 0,-4 2 2 16,1 4 4-16,-3 1-3 0,-1 4 1 0,-2 0-1 15,3 3-15-15,3 1 6 0,-2-2 3 0,-1 3-2 16,3 1 5-16,2-1-4 0,-1 3-10 16,4-2-12-16,0 0-29 0,1-5-69 0,5 2-119 0,2-5-456 15,2 0-1069-15</inkml:trace>
  <inkml:trace contextRef="#ctx0" brushRef="#br0" timeOffset="153724.751">29466 16919 2799 0,'-1'0'111'16,"1"1"-31"-16,-2 2 5 0,-3 1-1 15,0 2-25-15,-2 2-27 0,-3 1-19 0,2 2-12 16,-1 0-15-16,4 2-61 0,-2 1-223 0,4 2-889 16,-3 1-502-16</inkml:trace>
  <inkml:trace contextRef="#ctx0" brushRef="#br0" timeOffset="154681.191">15837 17017 1367 0,'-1'-8'602'0,"1"-3"-320"0,0 0-10 0,1 1-43 15,0 3-17-15,-1 4-45 0,1 0-51 16,-1 3-38-16,0 0-40 0,0 3-9 0,1 2-7 16,2 4 7-16,0 6 17 0,0 4 3 0,3 4-1 15,-1 6-4-15,2 1-10 0,0 3-6 0,0 1-2 16,1 3 0-16,-1 0-9 0,-2 1 7 0,4-2-13 16,-3-3-4-16,0-1 10 0,1-1-16 15,1 2 3-15,0-4-7 0,-3-2 2 0,0-1 0 16,-2-2 1-16,-1-4 4 0,0 1-12 15,1-4 6-15,-3-2-5 0,0-4-7 0,-3-1-1 16,2-3-20-16,0 3-19 0,-1-4-27 0,0 0-38 16,-4-3-61-16,3 0-114 0,-4-3-327 15,-3-4-714-15</inkml:trace>
  <inkml:trace contextRef="#ctx0" brushRef="#br0" timeOffset="155076.5154">14627 17713 1665 0,'-8'-3'175'0,"-3"-1"41"0,1 0 5 0,5 3 12 16,5-1-26-16,0-1-65 0,2 3-59 0,1-3-37 15,3 5-7-15,5 0-10 0,0 3 11 16,4-3 4-16,11 0 3 0,3 2-6 0,5-2-6 15,7 3-7-15,7-3-10 0,5-4 8 0,8 0-9 16,9-1 2-16,9 0 0 0,8-1-11 0,9 0 3 16,8-5-3-16,7 2 3 0,4-1-5 15,8 0 5-15,2 1-5 0,-2-1-3 0,-2-3 9 16,-4 1-6-16,-4-3 2 0,-3 5 1 0,-6 0-7 16,-4-1 4-16,-8 0-2 0,-6-2 3 15,-11 3 2-15,-4 0-3 0,-12 2-1 0,-7 1-6 16,-12-2 3-16,-10 3-2 0,-8 0 6 0,-10 0 7 15,-7 4-6-15,-5 0 5 0,-4-2-10 0,0-3-5 16,-4 3-9-16,-2-1-15 0,-4 5-20 0,-4-1-30 16,-4-1-28-16,-2 3-45 0,0-1-58 15,0 2-101-15,-1 3-216 0,4-2-416 0,4-1-223 16</inkml:trace>
  <inkml:trace contextRef="#ctx0" brushRef="#br0" timeOffset="155252.9881">16971 17582 450 0,'5'4'657'0,"3"0"-152"0,2 4-102 15,-1 4-82-15,0 0-77 0,0 3-45 0,-2 4-33 16,2 2-29-16,-2 3-19 0,0 5-24 0,-1 2-16 16,0-2-14-16,-2 1-13 0,-2-2-8 15,0 1-10-15,-2 2-9 0,-2 1-12 0,-1-2-6 16,-4 3-7-16,4-2 0 0,-5 2 4 0,0 3-14 16,4-19 21-16,-2 1-33 0,0 2-36 15,-5 1-57-15,2-3-154 0,-2 4-314 0,-3-4-665 16,0 1-54-16</inkml:trace>
  <inkml:trace contextRef="#ctx0" brushRef="#br0" timeOffset="155554.3884">15068 18006 2530 0,'-1'0'62'15,"0"2"27"-15,1 1 19 0,-1 2 19 16,1 3 17-16,-2 5-23 0,-3 1-34 0,3 7-26 16,-1 2-10-16,-2 4-16 0,3-12 17 0,-1 3 7 15,1 1-14-15,-3 7-5 0,2 0-41 0,-3 2-22 16,3 3 9-16,-3 6-1 0,3-1 11 15,0 2 6-15,-2-3-30 0,3 1-37 0,2-2-51 16,0-2-70-16,0-4-124 0,2-2-302 0,6-5-546 16,-1-6 78-16</inkml:trace>
  <inkml:trace contextRef="#ctx0" brushRef="#br0" timeOffset="155784.7423">15739 17938 2455 0,'5'-5'108'0,"-1"2"18"0,4-1 1 15,-1 4 14-15,-3 1-7 0,1 3-48 16,-1 3-21-16,-3-3-14 0,5 6-2 0,-2 2 1 16,2 2-9-16,-3 7-11 0,-1 0-9 0,3 1-4 15,-3 4-5-15,-1 0 0 0,0 6-4 16,-1-17 17-16,0 6 3 0,1 1-14 0,0 4-14 15,0 2-81-15,2 3-142 0,-1 3-597 0,-1 3-919 16</inkml:trace>
  <inkml:trace contextRef="#ctx0" brushRef="#br0" timeOffset="159244.5333">14885 18815 1 0,'-1'0'0'0,"1"-1"0"0,-1 0 0 15,1-2 91-15,-1 2 157 0,0-2-17 16,0 0-13-16,0 1-1 0,-1-1 3 16,0 0-27-16,2 0-2 0,-1 2-28 0,0-2-14 0,1 1-10 15,-1 0-6-15,-1 1 1 0,1-1-38 16,-3 0 2-16,2 1-33 0,-3 0-13 0,-1-2 9 16,3 2-22-16,-4 0 0 0,-1 1-11 15,1 0-3-15,-6 1 5 0,2 2 6 0,-1 0 21 0,-1 2-15 16,-4-1 4-16,3 2-13 0,-4 1-18 15,1 0 22-15,17-7 6 0,0 0 8 16,-24 18-26-16,24-18-21 0,0 0-16 16,0 0-3-16,-29 30 26 0,29-30-8 0,0 0 3 0,-12 28-16 0,12-28-2 15,0 0 30-15,0 30-6 0,0-30 12 16,0 0-10-16,20 25-25 0,-20-25 9 0,25 9 6 16,-25-9 19-16,35 4-2 0,-35-4-2 0,42-3-17 15,-42 3-8-15,43-9 21 0,-43 9-2 16,46-14-9-16,-4-4-17 0,-8-2-10 0,-5 3 3 15,-11-1 25-15,-6 0 14 0,-9 5-6 0,-4 0 6 16,-2 5-18-16,-5-2-11 0,-2-2 18 0,-1 2-17 16,-2 1 15-16,-3 1-3 0,1-2-14 15,-1 3 3-15,-4 0 1 0,2 1 26 0,1 1-17 0,0 1 9 16,-1 0-21-16,6 1-21 0,-1 0-2 16,4 0-53-16,1 1-40 0,2 1-71 0,4 1-91 15,4 0-145-15,4 1-288 0,4 1-544 16</inkml:trace>
  <inkml:trace contextRef="#ctx0" brushRef="#br0" timeOffset="159700.4588">15864 18554 1041 0,'-3'-3'623'0,"1"0"-382"0,0 0 1 0,-4-1-12 15,2 0-26-15,-5 0-46 0,-1 0-44 16,-1 2-25-16,-3 2-22 0,-4 2-30 0,0 2 2 16,-4 0-7-16,1 4 10 0,-4 5-3 0,2 1-22 15,1 5 1-15,2-1-7 0,-1 2 2 0,2 0 10 16,2 1-11-16,5 1-8 15,2-2-13-15,6-1 3 0,-2-2-1 0,6-2 18 0,4 0 7 16,-4-15-2-16,0 0 10 0,0 0-13 0,0 0 18 16,34 28-26-16,-15-24-5 0,2-1-4 0,1-3-16 15,5-3 19-15,-3-1-3 0,1-3 20 16,-4-2 6-16,-3-2-19 0,-1-2 17 0,-1 1-23 16,-4-4 12-16,-1 2 22 0,-4-1-16 0,-2 0 6 15,0-1-22-15,-3-1 4 0,-1 3 0 0,-2 0 13 16,-5 0 7-16,3 5-21 0,-4-3 0 0,1 4-16 15,-4 1 11-15,-4 1 15 0,2 2 1 16,-1 4-5-16,-5 0-22 0,4 1-7 0,-3 2-1 16,-1 1 13-16,4 2-6 0,-1 1-28 0,2 0-46 15,4 1-82-15,4-1-107 0,-1 1-213 16,6 0-580-16,1-2-267 0</inkml:trace>
  <inkml:trace contextRef="#ctx0" brushRef="#br0" timeOffset="160198.9989">16825 18511 156 0,'-1'-5'759'0,"0"1"-419"15,0-1 28-15,-1-1-37 0,1 0-18 0,-3-1-64 16,3 2-53-16,-1 2-59 0,1 0-64 16,0 2-30-16,0 1-22 0,-4 3 7 0,3 4 18 15,-4 2 6-15,2 4-11 0,-3 2-11 0,2 3 5 16,-3 0-16-16,-2 3 9 0,6 1-13 15,-2-3-22-15,3 1 5 0,2-3-1 0,1 0 31 16,2-2-3-16,1-1 0 0,6-2-19 16,2-3-17-16,4 0 18 0,1-5 7 0,3-1 16 0,2-3-15 15,1-4-14-15,3-2-5 0,0-3 2 16,3 0 20-16,-5-4 6 0,3 0 7 0,-5-3-16 16,-1 1-14-16,-3 1 15 0,-3-2 0 0,-4 1 10 15,-1 0 0-15,-5 0-13 0,-3-1 0 0,-2-1 1 16,-2 2 7-16,-4-2 1 0,-3 2-6 0,-1 0-13 15,-2 0-8-15,-4 3 10 0,-2 1-6 0,1 2 25 16,-5 3-21-16,2 2-29 0,1 3 2 16,-2 2-43-16,2 3-56 0,1 4-195 0,6 5-950 15,1-2-455-15</inkml:trace>
  <inkml:trace contextRef="#ctx0" brushRef="#br0" timeOffset="170850.1413">2925 16089 722 0,'3'-5'102'0,"-2"2"-20"0,1-3-21 16,2 1 6-16,1 3 11 0,0-3 6 16,1 1-25-16,1 2-20 0,-1-1-12 0,1 0 2 15,2 2 9-15,-1-1 11 0,0 2 6 0,5-1 5 16,-3 1-4-16,3 0-8 0,1 1-5 15,3 0-8-15,2 1-5 0,3 3-3 0,-2-3-7 16,6 2-1-16,-1-1-3 0,4 1 0 0,1-1-2 16,1 0 1-16,0 2-1 0,3-2-1 15,3 0 3-15,4-3-1 0,2 0 2 0,5-3 0 16,3 0-3-16,8-2 0 0,3-1-3 0,4-2 2 16,4-2-2-16,1 1 1 0,4-4 1 0,4 1-1 15,5-3 2-15,2 1-2 0,6-2-2 0,5-1-1 16,2 0 1-16,4-2 3 0,-1 1 3 15,6-2 4-15,3 0 1 0,0 2 7 0,4-3 0 16,4-1 4-16,3-1 4 0,-3 0-2 0,4 0 6 16,2-2 2-16,5-3-1 0,1 1-3 15,3-5-5-15,0 4-2 0,3-2-4 0,2 1 1 16,4 1-2-16,3-3-2 0,1 3 4 0,2-2-2 0,4-3 4 16,-1 0-2-16,1-1-4 0,2 1-4 15,-3 3-4-15,2 3-2 0,3-2-1 0,-4 1 4 16,2 2-2-16,-3-3-2 0,0 3 2 0,1-1-4 15,-5 3 0-15,3-1 2 0,-6 2-2 16,1 0 3-16,3-1 2 0,0 3 1 0,-2-2-5 16,0 1 0-16,1 1-3 0,-3 0-4 0,5 2 5 15,-2 0-6-15,-2 0 3 0,1 1 1 0,2-1-5 16,-1 1 3-16,3 1-5 16,-3-1 1-16,2 0 1 0,1 1 0 0,-2 0 1 0,1-1-3 15,-2-1 5-15,0 3 0 0,-2-3 3 0,-3 1 4 16,0 0-4-16,-2 2 1 0,-4-1-3 0,1-1-3 15,-2 4 4-15,-2-4-1 0,2 2-1 16,-4 2-1-16,-3-2 0 0,2 1-2 0,-2 1 2 16,-3-2 4-16,-2 1-5 0,-5 1-1 0,-3 0-1 15,-3 3-1-15,-5-4 4 0,-1 2 2 16,-5 0 0-16,-8-2-2 0,-2 3 1 0,-4 0-3 16,-12 1 3-16,-1-1 3 0,-6 3-4 0,-7-1 2 15,-6 0-2-15,-6 2-1 0,-8 0 3 0,-4-1 2 16,-11 4-1-16,-3-2 3 0,-7 1 1 15,-4 3 4-15,-6-1 7 0,-2 4 7 0,-5-2-2 16,0 2 0-16,0 1-6 0,-2-1-11 0,0 1 0 16,1-1-5-16,-2 0-5 0,2 0-3 15,0 0-4-15,0 0-4 0,-3 0-3 0,-3 2 0 0,-1-1-22 16,-3 2-24-16,1 2-39 0,-3-2-65 16,-4 5-109-16,1-1-336 0,-7 3-854 0</inkml:trace>
  <inkml:trace contextRef="#ctx0" brushRef="#br0" timeOffset="171979.7914">3771 15190 360 0,'-8'-13'323'0,"-1"-5"-18"0,-1-3 1 0,2 4-46 15,4 5-22-15,-2 3-24 0,1 3-44 16,1 2-45-16,2 4-50 0,-3 1-43 0,1 3-32 16,-3 5-9-16,-5 3 3 0,-8 14 7 0,-3 8 6 15,-4 8 1-15,-3 11-1 0,-4 5 2 16,-1 6 1-16,-6 5 1 0,-5 5-2 0,-4 4 0 15,-4 5-1-15,-1 3 3 0,-6 1 4 0,-3-1-2 16,-3 0 3-16,-4-6 1 0,-8-3-8 16,-1-8 8-16,-1-5-1 0,5-3 0 0,0-7-5 15,5-1-4-15,2-7 1 0,8-5 2 0,7-6 10 16,6-10 0-16,8-5 7 0,6-6 3 0,8-5 8 16,4-8 11-16,8-1 0 0,2-3-6 0,3-3-15 15,2-1-12-15,5-2-15 0,1 0-9 0,2 0-9 16,1 2-10-16,5-4 4 0,4-1 3 15,4 0 7-15,6-1 7 0,2 1 0 0,6 0 1 16,2 3-2-16,2 0-2 0,5 3 1 0,-2 4 4 16,7 2 1-16,0 2-2 0,0 4 0 0,3 5-1 15,2 3 1-15,6 5 4 0,2 5 1 16,1 2 4-16,9 4 0 0,1 1-3 0,4 0 1 16,1 4 2-16,2-2 4 0,5 0 3 0,3 3 4 15,1-5-2-15,5-2 2 0,-1 0 5 16,4-6 3-16,0-5 3 0,0 0 1 0,-1-4 5 15,1-2-2-15,0-1-4 0,-1 0-1 0,-2 4-11 16,1-3 1-16,-7 1-4 0,-2-3-1 0,-9 1 6 16,-8-2 1-16,-5-2 0 0,-10 1-2 15,-6-1-6-15,-7-2-1 0,-5 0 1 0,-5 2 2 16,-5-3-2-16,-8-1 0 0,-3 1-2 0,-3-4 1 16,-3 1 16-16,-3-1 9 0,0 1 16 0,-2-1 8 15,2 0 3-15,-1 1-1 0,0-3-1 0,0 3-5 16,-1-1-16-16,-4-1-9 0,1 1-14 0,-2-3-5 15,-3 2-2-15,-2 0 1 0,0 0 0 16,0 0-3-16,-1 0 0 0,3-1-4 0,0 0 1 16,2 2 2-16,2-1-2 0,-3 1 1 0,4-1-5 15,2-1-2-15,1 0 1 0,1 1-6 16,1-1-13-16,-2 2-26 0,2-1-39 0,0-1-69 16,-1-3-137-16,0-2-670 0,1-7-782 15</inkml:trace>
  <inkml:trace contextRef="#ctx0" brushRef="#br0" timeOffset="173360.6576">2216 14664 1000 0,'-13'-17'287'0,"-7"-3"1"0,-4-9-19 0,-1 6-58 16,-1 4-12-16,3-1-24 0,-5 4-32 0,4 6-31 16,-3 1-27-16,0 6-20 0,2 5-13 15,-3 6-14-15,-2 5-8 0,-1 10-2 0,-1 10-1 16,-6 8 0-16,3 7 4 0,-3 2-4 0,5 6-2 15,1-1-5-15,4 0-6 0,6 0-7 0,5-4-3 16,6-3-3-16,8-2-3 0,4-5 7 16,3-4-7-16,7-6 3 0,6-6 3 0,2-5-5 15,4-5 8-15,5-8 3 0,4-4 8 0,0-8 1 16,6-8 3-16,-4-2-3 0,4-6-6 16,-3-6 9-16,-1-1-9 0,-4-3 4 0,-5 0 0 15,0-1-8-15,-8-3 8 0,0 1-3 0,-2 0 2 0,-5 0-1 16,-3-1-2-16,0 0-1 0,-7 0-1 15,-1 3 4-15,-6 3-6 0,1 1 2 0,-1 5 2 16,-3 2-5-16,3 2 3 0,-3 5-1 0,4 2 0 16,-1 5-1-16,1 0 1 0,4 4-1 15,1 2-9-15,0 2 1 0,0 1-12 0,1 4-1 16,-1 3 3-16,-3 8-1 0,3 6 7 16,1 6 0-16,3 3 2 0,2 4-2 0,3-2 4 0,3 3 1 15,5 1-3-15,3 0 4 0,8 0-9 0,5-3 3 16,3-2-1-16,8-3-9 0,7-9 4 15,2-10-8-15,2-8-3 0,13-9 4 0,-3-11-6 0,5-5-1 16,-5-4-5-16,-2-4 5 16,-3-2-1-16,-7-3 4 0,-4-2 5 0,-2 1-6 15,-4-2 14-15,-6 1 0 0,-3-1 5 0,-7 3 9 16,-7-1-3-16,-5 4 5 0,-5 0 0 0,-5-3 8 16,-7 5-4-16,0 1 3 0,-5 5 3 0,-3 4-8 15,-4 2 7-15,2 7 0 0,-5 2-3 16,1 4 1-16,-6 3-3 0,-2 4-2 0,-5 4-3 15,-2 7 3-15,2 6-7 0,0 3-1 0,0 6 1 16,9 5-10-16,0 2 7 0,6-3-3 0,9 0-4 16,7-4 5-16,6 1-4 0,8-4 4 0,8 0-1 15,6-5 4-15,11-4-2 0,11-8-1 16,7-7 2-16,3-7-8 0,2-4 4 0,-2-5-2 16,-1-2-4-16,-6-5 3 0,-5-2-4 0,-7-5 4 15,-4 0 2-15,-7-7 7 0,-2-3-1 16,-5-5 0-16,-5-1 3 0,-3-1-3 0,-6-4 6 15,-4-3-1-15,-5-3 0 0,-4-3 3 0,-4-1-3 0,-3-2 2 16,-5 2-2-16,-4-2 0 0,0 5 0 16,-4-2-2-16,-4 6 4 0,2 6-4 15,-1 7 8-15,3 9-1 0,2 9 0 0,2 6 3 0,6 6-3 16,3 6-2-16,3 1-6 0,6 2-14 16,0 5-5-16,2 5-2 0,0 8 5 15,1 12 6-15,4 11 7 0,2 9-1 0,3 2-3 16,1 6 6-16,4 3-7 0,2 1 4 0,2 7-1 15,1 3 0-15,0 4-1 0,4 1-2 0,-2-6 2 16,3-6-3-16,-4-9 5 0,-1-10 0 16,-2-11-4-16,-4-10 9 0,-4-6-6 0,-2-8 2 15,-3-5 2-15,-2-2 0 0,-4-5 8 0,4-3 4 16,0-3 5-16,1-12-3 0,3-9-4 0,0-6-5 16,2-3-5-16,-1-6 6 0,0-2-6 0,-1-3 3 15,1-2-1-15,1 3-4 0,2 3 3 0,1 7-4 16,0 3 2-16,3 5-6 0,-3 5 4 15,2 3-1-15,-1 6-1 0,0 2 3 0,-2 6-6 16,2 4 2-16,0 2 0 0,-2 5-2 0,4 1 2 16,-1 5-1-16,1 4 1 0,2 2 0 15,1 3 2-15,0 4 1 0,0 3-3 0,1 0 6 0,0 2-4 16,-1 1-2-16,1-1-9 0,-4-4-25 16,1-1-25-16,-2-4-38 0,-1-3-69 0,-2-2-120 15,-2-4-359-15,-2-5-838 0</inkml:trace>
  <inkml:trace contextRef="#ctx0" brushRef="#br0" timeOffset="173535.1879">3430 13490 2059 0,'-17'-10'217'0,"-1"-1"-57"0,-1-3-22 15,8 6-51-15,6 5-40 0,3 1-25 0,1 1-58 16,0 1-53-16,3 4-6 0,1 4 5 0,4 7-16 15,9 5-267-15,1 4-690 0</inkml:trace>
  <inkml:trace contextRef="#ctx0" brushRef="#br0" timeOffset="174736.941">4044 13943 1543 0,'-10'-2'299'0,"-2"-1"-9"15,-1 1-51-15,6-1-49 0,6 3-34 0,1 3-45 16,0-3-50-16,1 0-30 0,-1 2-21 0,3 0-5 15,-1 5 6-15,3 5 10 0,3 5 7 16,3 4 5-16,0 1-2 0,2 3-7 0,2-1-2 16,-2 0-5-16,2-1-3 0,5-2 2 0,0 1-5 15,3-4 2-15,0-2 0 0,4-1-2 0,0-4 4 16,-2-2-4-16,1-3 1 0,-1-3-2 16,-2-3-3-16,1-2 2 15,-4-4-1-15,0-4 5 0,1-2-1 0,-4-3 0 16,1-5 1-16,-2 1 0 0,-4-6 1 0,-1-4 1 0,-5 2 1 0,-2-5-5 15,-4 2 2-15,0-1-3 0,-4 4 0 16,1 3 5-16,0 5-4 0,-1 6 2 0,-1 2 1 16,1 5-4-16,0 3 0 0,2 1-5 0,2 2-3 15,-1 2-11-15,1-1-1 0,0 1-4 0,-3 3 1 16,2 4 10-16,0 4-1 0,1 4 3 16,0 1 1-16,2 0-3 0,1 0 2 0,4 2-1 15,2-3 2-15,-2-1 1 0,2 0-1 0,3-2-1 16,1-5-2-16,2-1 1 0,-2-1 2 0,5-4 0 15,-3-3 0-15,1 0-2 0,3-7 1 0,-1-1 1 16,2-3 2-16,-2-3 0 0,-1 0 2 16,-2-3 2-16,-1-1-1 0,-3-1 5 0,-2 0-1 15,-1-1-1-15,-3 0 2 0,0 2-5 0,-3 0 2 16,0 3 0-16,-2 0 3 0,0 5 0 16,0 0 2-16,-1 3 0 0,0 2-1 15,1 2 2-15,-2 0-4 0,1 2-4 0,0 2-3 0,1 2-9 16,-1-3-2-16,1 3-6 0,1-1 2 0,-1 2 3 15,1 5 4-15,2 2 3 0,-2 3 1 16,4 0 2-16,2 0 0 0,1-1 0 0,2 1 1 16,0 0-2-16,1-3 2 0,3-1-1 0,1-2 3 15,-1-3-2-15,6-1 0 0,0-3 0 0,4-4-2 16,0-2 2-16,2-3-1 0,-2-4-1 16,0-4 2-16,1-2-4 0,-2-6 4 0,-3-4 0 15,1-5 0-15,-1-6 3 0,-5-4 0 0,1 0 0 16,-6-6-2-16,-2-1 1 0,-3 0 1 15,-3-2-1-15,-7 0 2 0,0 1-3 0,-5 2 0 0,-5 1-1 16,0 2 3-16,-2 4-1 0,-2 4 2 0,1 7 1 16,1 4-2-16,1 5 9 0,1 2-5 15,-1 5 0-15,1 1 2 0,1 6-8 0,3 2 4 16,3 3-2-16,2 2-4 0,0 3-2 0,4 3-5 16,-2 5 1-16,0 5-2 0,3 3 7 15,-2 6-1-15,6 2 1 0,0 4 2 0,4 2-5 16,2 1 2-16,3 0 0 0,2 0 1 0,2-1-1 15,1 0 2-15,4 0 1 0,2-4-3 16,4 1 4-16,3-6-2 0,2-4 0 0,1-2 1 16,1-5-2-16,0-2 1 0,-2-6-1 0,-5-1 0 15,-1-6 4-15,-5 0-2 0,1-4 2 0,-3-3 0 16,0-1 1-16,-1-4 1 0,-4-2 2 0,1-1 1 16,-2 0-6-16,0 0 1 0,-4 4-3 15,0 2 0-15,-3 2 3 0,-1 6-6 0,3 3 0 16,0 2-4-16,6 3 4 0,-1 4 0 0,7 5-1 15,2 2 4-15,4 7-4 0,-1 2 2 0,2 5 1 16,2 3-2-16,-2 4 3 0,0 5 0 0,1 4 1 16,-6 5-1-16,2 7-3 0,-1 0 2 15,-5 1 1-15,-2-3 2 0,-5-7 0 0,-1-6-2 16,-4-7 0-16,-5-7-1 0,-2-6 3 0,-5 0 0 16,-4-1 2-16,0-4 0 0,-2-2-1 0,0-6 7 15,-4-2 3-15,2-4 4 0,2-6 3 16,-6-4-5-16,3-3-3 0,-2-5-4 0,0-3 2 15,1-2-4-15,0-4 0 0,1-2-4 0,4-2-4 16,1-3 2-16,5 2-1 0,4-1-1 0,2-2 0 16,9-2-6-16,0-1-2 0,6-2-2 15,8-5 3-15,0 5-2 0,6-2 1 0,4 2-4 16,1 4-9-16,6-4-2 0,-1 4-15 16,-1 1-17-16,-1-2-30 0,-2 4-47 0,-1 1-74 0,-5 0-130 15,-5-1-344-15,-4 1-737 0</inkml:trace>
  <inkml:trace contextRef="#ctx0" brushRef="#br0" timeOffset="174932.701">5701 13032 1807 0,'-26'-11'353'0,"-8"-6"-43"0,-2-3-75 0,11-2-55 16,14-1-32-16,5-1-49 0,5-2-38 0,6-6-21 15,11-2-19-15,7-2-9 0,11-3-6 16,6 0-4-16,7 7 0 0,4-1-4 0,0 8 4 15,5 3-3-15,-2 7-7 0,-2 4-15 0,-3 6-49 16,-4 4-85-16,-2 4-197 0,-2 8-638 0,-5 1-631 16</inkml:trace>
  <inkml:trace contextRef="#ctx0" brushRef="#br0" timeOffset="175503.0614">1744 16183 1783 0,'-10'0'111'0,"0"0"27"0,-1-2 27 16,5 0 9-16,2 1-7 0,2-1-35 0,2 1-37 16,0 1-30-16,0 1-28 0,0-1-14 0,1 1-15 15,0-1-6-15,6-1 7 0,-1 1 3 16,7-1 7-16,2-2 9 0,5-2 1 0,9 0 1 15,1-2-2-15,9-6-1 0,4 1-6 0,6-8 1 16,5-2-1-16,9-4-4 0,8-3 8 0,7-7-1 16,9-5 6-16,7-6 1 15,12-6 0-15,13-5-6 0,12-7-4 0,6-2 0 0,8-1-8 16,7-4 3-16,-3-2-4 0,9-2-1 16,1-5 5-16,6-2 3 0,2 0 5 0,1-1 4 0,3 2-2 15,3 0-2-15,3 5 1 0,-3 3-4 16,-2 1-3-16,-4 3 0 0,-6 2-7 0,-8 1-4 15,-13 10 1-15,-5 3-4 0,-13 3 3 16,-8 8 4-16,-11 4-8 0,-10 6 1 0,-13 4-2 0,-10 6-1 16,-14 5 2-16,-9 3 0 0,-10 5-2 15,-15 3-5-15,-8 3 5 0,-9 3 1 0,-5 1 2 0,-2 0 4 16,-1 0-10-16,-2 3-4 0,-2-1-5 16,-6 5-5-16,-7 3-5 0,-8 2-12 0,-4 1-25 15,-2 2-40-15,-6-1-57 0,2 3-116 16,-3 1-327-16,-5 1-901 0</inkml:trace>
  <inkml:trace contextRef="#ctx0" brushRef="#br0" timeOffset="176373.2206">1196 16169 1231 0,'-27'-33'698'0,"-10"-12"-566"0,-11-12 6 16,11-1-12-16,1 2-18 0,21 25 10 15,-5-11 0-15,-4-1-5 0,0-12-10 0,0-5-26 16,-6-7-18-16,4-3-18 0,-4-10-12 0,-1-3-1 16,2-2-7-16,6 1 1 0,-4 2-1 15,5 1-10-15,1-1 4 0,1 5-8 0,0 5-1 16,2 0 3-16,-2 2 0 0,5 2-1 0,-4 2-3 0,1 5 1 15,3 0-3-15,-3 3 2 0,4 1 2 16,-2 7-3-16,3 3-1 0,-2 6-1 0,4 3-2 16,2 4 0-16,3 6 2 0,-1 3 0 0,4 4-1 15,-1 5-2-15,3 1-4 0,2 3-1 0,4 1-2 16,-1 1-3-16,10 2 3 0,-2-1 0 16,7 1 2-16,4-2 6 0,6 2 1 0,3-1 4 15,6-3 1-15,3 3-1 0,4-3 0 0,5 1 1 16,12-3-8-16,49-14-2 0,-8-1 1 15,-4 1-3-15,-18-1 7 0,3 2 5 0,6-3-2 16,0-2 3-16,3-2-1 0,0-4 0 0,7-3-1 16,12-5 1-16,9-4 2 0,9-6-4 15,5-3 1-15,7-7-3 0,9 0-3 0,7-3 5 16,4-8-1-16,7-1 2 0,4-3-1 0,3-2-3 0,3 2 1 16,3 0-2-16,1 3 0 15,-1 2 2-15,-1 5 0 0,-3 2-2 0,-5 1 0 0,-4 2 2 16,-3 5 0-16,-8 3 3 0,-10 10 3 0,-7 6-3 15,-13 2 2-15,-11 10-1 0,-8 2-1 0,-14 8 0 16,-6 4 0-16,-15 7-1 0,-7 4-3 16,-13 5 0-16,-7 5-2 0,-8 3 1 0,-4 6 3 15,-5 1-5-15,-2 7 0 0,-4 4 2 0,2 6 0 16,-3 5 2-16,0 7 1 0,-2 7-3 16,2 7-4-16,-3 5 4 0,-2 4 0 0,2 3 4 15,0 1 5-15,-1 4-7 0,2 0 0 0,-1 2-2 16,-1 3-3-16,2-1 5 0,-2 7 3 15,-1-4 0-15,-4 2 0 0,-2-4 4 0,-2 3 1 16,-3-3 4-16,-8 0 1 0,-8-1-3 0,-1-3 1 16,-8-3-1-16,-2-2 2 0,-4-3 2 0,-8-6 4 15,-7-1-3-15,-9-8-1 0,-4-1 3 0,-10-1-9 16,-7 1 2-16,-5-1-3 0,-13-2-3 16,-7 3 1-16,-10 0-5 0,-6 0-1 0,-9 3-8 15,0-4-9-15,-2-1-36 0,2-1-73 0,1-4-199 16,5-3-900-16,6-7-530 0</inkml:trace>
  <inkml:trace contextRef="#ctx0" brushRef="#br0" timeOffset="230947.0448">20605 17194 163 0,'0'-3'348'0,"0"-4"-9"16,1-4 36-16,0 2-16 0,2 1-21 0,-1 0-61 15,0 1-74-15,-2 1-41 0,3 0-32 0,1-4-22 16,-1 3-13-16,-2 0-15 0,0 0 2 16,1 3-3-16,0 2-6 0,-1-2 2 0,1 4-16 15,-2-1-8-15,0 2-10 0,0 1-13 0,-2-2-4 16,2 1-7-16,0-1-4 0,0 1-9 0,0 0 3 16,-1 1-1-16,1 3 2 0,-2 5 15 0,2 4-6 15,0 5 6-15,-1 2-3 0,0 1-10 16,0 0 4-16,1 1-8 0,1 2 7 0,1 2-4 15,0 1 4-15,1-1-4 0,-1 2-3 16,2-3 7-16,1 1-6 0,-3 1 0 0,3-1 0 16,-1 2-10-16,-2 0 5 0,5-4-1 0,-5-2 5 15,3 0 2-15,-1-3-2 0,-3 3-1 0,4-1-8 16,-2-4 4-16,-1 0-3 0,-1-3 6 0,0 3 1 16,2-1-8-16,-2-3 4 0,2-2-3 15,-2-6 4-15,-1-2 3 0,0 2 1 0,0-1-4 16,0-2-6-16,0 0 7 0,0-3-6 0,0 0 9 15,0 1 0-15,0 1-11 0,0-1 3 16,0-1-6-16,0 0 4 0,0-1-5 0,0 0-17 16,0 1-22-16,0 0-39 0,0-1-45 0,0 0-55 15,0-2-83-15,-2 1-245 0,-1 2-673 0,-2-4-120 16</inkml:trace>
  <inkml:trace contextRef="#ctx0" brushRef="#br0" timeOffset="231447.7495">19634 17926 691 0,'-10'3'106'16,"0"-1"48"-16,-5 0 72 0,7 0 62 15,5 1 25-15,1-3-66 0,0 0-78 0,2 2-57 16,0-2-32-16,1 0-19 0,0 0-15 0,1 0-7 16,0 0 12-16,2 1 9 0,1 0 6 0,5-1 13 15,2 0-7-15,6 0-2 0,2 0-6 16,6 0-11-16,5 0-5 0,6-4-7 0,7 1 6 15,3-3-4-15,12 3 0 0,4-1-7 16,11-2-11-16,8 0-1 0,9-1-2 0,6-1 6 0,10-1-4 16,1 1-5-16,6-3-7 0,3-6-4 15,1-1 3-15,0-1 3 0,2 2 3 0,-3 2-4 16,0 0-8-16,-5 0 2 0,-1-3 8 0,-1 1 5 16,-6 0 8-16,-4 0-7 0,-5 4-10 0,-8 2-9 15,-6-3 1-15,-10 5-4 0,-8 2 5 16,-11-1 2-16,-9 7-10 0,-8-1 8 0,-13-2-3 0,-9 1 8 15,-5 3 10-15,-7 0 1 0,-2 1-4 16,-1-1-4-16,-3-2-5 0,2 1-13 0,-7-1-4 16,2 2-18-16,-2 0-23 0,-2 0-23 15,0-1-34-15,0 1-46 0,-2 0-79 0,4-1-178 16,0 3-641-16,4 0-547 0</inkml:trace>
  <inkml:trace contextRef="#ctx0" brushRef="#br0" timeOffset="231693.2446">22480 17686 2279 0,'0'2'115'0,"0"9"-24"0,-3 2 67 16,2 4 48-16,0-3 4 0,0 2-43 16,-1 6-44-16,-4 2-33 0,4 6-17 0,1 1-24 15,0 1-11-15,1 2-9 0,1 3-6 0,0 3-4 16,1 0-10-16,4 3-2 0,-5-22 0 15,0 3 20-15,0 0 1 0,-1 5-6 0,0 0-18 16,0 3-34-16,0-2-4 0,-2 3-27 0,-1 1-26 16,-3-2-51-16,0-3-88 0,-1-3-99 15,-3-2-327-15,-6-1-761 0</inkml:trace>
  <inkml:trace contextRef="#ctx0" brushRef="#br0" timeOffset="231964.092">21338 18109 2068 0,'-2'-1'718'0,"0"-2"-665"0,-1 1 12 0,4 7 16 15,-1-4 25-15,2 9 26 0,-2 2-7 0,0 6-23 16,0-5-12-16,1 5-12 0,-1 1-28 0,0 5-5 15,1 2-22-15,-1 6-6 0,2 2 6 16,-2 7-26-16,1 1 4 0,-1 2-4 0,0-1 2 16,-1 1 17-16,-1 0-23 0,1-2-2 0,-2-3-33 15,0-5-20-15,0 0-9 16,3-34-38-16,-2 32-53 0,2-32-108 0,-7 30-223 0,7-30-591 16,-7 27-392-16</inkml:trace>
  <inkml:trace contextRef="#ctx0" brushRef="#br0" timeOffset="232240.4764">19863 18268 2494 0,'-3'-1'165'0,"-3"1"6"0,4-1-40 15,-5 0-20-15,4 1-17 0,0 2-5 16,2 7-10-16,1-1-22 0,0 9 6 0,1 3-19 16,2 6 1-16,-3 4-8 0,2 9-7 0,2 1-25 15,0 2-10-15,-3 4 13 0,3 0-16 0,-2 1 12 16,-1 0-14 0,-1-47-15-16,0 50-24 0,-1-23-87 0,0 3-95 0,1-1-202 0,0 0-572 15,1-2-625-15</inkml:trace>
  <inkml:trace contextRef="#ctx0" brushRef="#br0" timeOffset="233119.1558">24122 17505 1 0,'-6'-2'0'16,"-8"-2"0"-16,-1 1 0 0,0 2 0 0,3-1 261 0,1 1 17 16,1 0-68-16,-1 0-48 0,2 1-42 15,1 0-38-15,1 0-9 0,2 0-10 0,3-2 2 16,-1 1 5-16,1 1 14 0,0 0 12 16,2-1 7-16,0 2 10 0,0-1 0 0,0 0 12 15,-1 3 0-15,1-3-9 0,0 0-18 0,-1 0-27 16,1 0-12-16,-1 2-10 0,1-1-7 0,0 2-3 15,-1-2-5-15,1 4 1 0,1-1 8 16,0 2 7-16,0 2 4 0,5-1 5 0,-1 1 5 16,10 0 4-16,-1-1 9 0,12 1 2 0,1-3-3 15,11-1-11-15,7-2-15 16,8-4-14-16,8-3-3 0,6-2 1 0,11-1-5 0,6-1 1 16,7-4-9-16,8 1-7 0,2-4 2 0,4 0 1 15,4 2-3-15,0 0-7 0,-1-1-8 0,2 1 0 16,1-2 0-16,-2 3 11 0,-2 4 2 0,-2-1-4 15,-6 2-4-15,-3 0-7 0,-6 2 3 0,-6-2-7 16,-6 3 12-16,-6 1-1 16,-8 2-5-16,-9 3 13 0,-9-1-14 0,-7 0 2 0,-9 1 4 15,-8-1-12-15,-9 1 8 0,-3 1-5 0,-9-4 1 16,-1 2 1-16,-3 0-13 0,0 0-14 16,-5 2-35-16,-2-2-36 0,-7 2-44 15,-1-1-50-15,-5 2-69 0,0 0-183 0,1 0-484 0,0 0-520 16</inkml:trace>
  <inkml:trace contextRef="#ctx0" brushRef="#br0" timeOffset="233334.102">26404 17397 2022 0,'1'2'252'0,"1"2"-236"0,-1 2 68 16,4 5 75-16,-3 2 42 0,2 2 4 0,0 5-42 15,-2 7-26-15,1 2-33 0,-3 5-13 16,2 4-24-16,0 7-19 0,0 2-7 15,-2 8-20-15,0 3-2 0,0-1-8 0,-1 2-5 0,-2 3 2 16,1 2-3-16,2-30 14 0,0 6-12 0,-2-1 1 16,0 6-24-16,0-4-13 0,-2 5-8 15,-1-1-56-15,-3 2-11 0,1-6-70 16,-3-6-68-16,-5-3-101 0,1-4-402 0,-3-7-839 0</inkml:trace>
  <inkml:trace contextRef="#ctx0" brushRef="#br0" timeOffset="233631.2211">24484 17842 1772 0,'-8'3'897'0,"-2"3"-862"15,1 4 39-15,6 9 39 0,1 5 15 0,1 2 28 16,-3 4-31-16,3 7-25 0,1 3-25 0,-1 3-25 16,0 1-9-16,1-22 3 0,-1 8 5 15,-1-1-24-15,0 7 3 0,-2 0-33 0,1 7-8 16,-4-2 21-16,3 8-14 0,-3 0 13 16,-2-2-10-16,0 1-24 0,3-5-17 0,-4-2-19 0,-1-1-30 15,2-6-62-15,9-34-69 0,-9 32-190 16,9-32-625-16,-10 28-591 0</inkml:trace>
  <inkml:trace contextRef="#ctx0" brushRef="#br0" timeOffset="233897.0859">25336 17938 2461 0,'-3'-3'528'0,"2"3"-474"0,-2 0 15 0,3 3 32 16,0 1 10-16,-1 5 13 0,-2 7-27 0,-3 9-32 16,0 5-15-16,1 4-14 0,-1 2-4 15,3-15 14-15,1 4 2 0,0 3-24 0,-1 3-21 16,2 3-2-16,-2 7-24 0,2-2 23 0,-2 9 8 16,0 1-34-16,1-3-11 0,1-2-51 0,0 0-67 15,-1-3-128-15,4-6-406 16,-1-4-1057-16</inkml:trace>
  <inkml:trace contextRef="#ctx0" brushRef="#br0" timeOffset="234508.4832">28016 17406 1287 0,'-34'2'254'15,"-14"2"-75"-15,-6 1 62 0,9 2 17 16,14 0-37-16,9-1-35 0,10-5-63 0,8 1-37 16,4-1-20-16,4 2 1 0,4 2 11 0,3 0 13 15,10 0 13-15,10 1-13 0,9-3-15 16,11 2-18-16,10-2-20 0,10-2-8 0,10-1-7 15,6-2-6-15,9-1 1 0,6-2-1 16,7 1-7-16,-1-3 2 0,5 0 0 16,1 1-8-16,-3 0 7 0,1-2-6 0,-5 3-6 15,3-2 3-15,-8-1-2 0,-1 2 6 0,-5 1-2 0,-9 0 3 16,-6 3-4-16,-3-2-9 0,-12-1 7 0,-4 2-11 16,-5-2 1-16,-9 3-5 0,-4 0-25 0,-7-1-17 15,-8-3-36-15,-8 3-45 0,-5-1-47 16,-6 1-67-16,-5-1-152 0,-5 2-562 0,-6-1-553 15</inkml:trace>
  <inkml:trace contextRef="#ctx0" brushRef="#br0" timeOffset="234769.5869">30079 17346 2224 0,'4'3'58'0,"-2"0"24"15,1 0 80-15,4 3 30 0,-2 2 10 0,2 2-34 16,0 4-41-16,-4 4-16 0,4 2-20 0,-3 4-9 15,4 3-11-15,-3 5-14 0,1 5-14 16,-2 4-16-16,2 5-2 0,0 4-11 0,0 5 1 16,3 1-3-16,-2 3-13 0,-2-4 2 15,0-2-7-15,-4 1 1 0,-1-5 2 16,-1-26 7-16,-1 7-17 0,-3 0-45 0,-3 1-32 0,2-4-56 16,-5 5-43-16,-3-2-59 0,-2 0-182 0,-1-3-643 15,-5-5-432-15</inkml:trace>
  <inkml:trace contextRef="#ctx0" brushRef="#br0" timeOffset="235016.0835">28385 17711 2810 0,'-17'-3'47'0,"-7"0"-9"0,-1 4 33 16,10 6 10-16,8 6 8 0,3-3 5 0,1 7-16 16,2 9-4-16,2 7-11 0,5 8-10 0,1 4-15 15,5-1-7-15,4 5-5 0,1 1-11 0,-7-22 13 16,1 6-16-16,-1 0-18 0,5 8 12 16,-4-2-18-16,4 7 20 0,-4 0 0 15,4 6-29-15,-2-2-38 0,-2-5-46 0,0-3-42 0,-1-2-61 16,0-5-68-16,1-6-190 0,-1-5-578 15,1-4-281-15</inkml:trace>
  <inkml:trace contextRef="#ctx0" brushRef="#br0" timeOffset="235272.7113">29351 17724 1484 0,'1'-8'884'0,"0"1"-801"0,-1-1 14 0,0 8 26 0,0-2 1 16,-1 4-9-16,0 1-31 0,-1-1-20 15,-2 9-8-15,2 4 4 0,-5 6 1 0,2 7-5 16,-1 6-8-16,4 6-10 0,-1 4-9 0,3 2-7 0,1 0-5 16,1 1 0-16,1 2-1 0,1-23 10 15,-1 3-12-15,-1 1-11 0,5 6 0 0,-4-3-39 16,-1 6-33-16,3-4-82 0,-3 6-143 15,0-2-305-15,0-4-784 0</inkml:trace>
  <inkml:trace contextRef="#ctx0" brushRef="#br0" timeOffset="235745.2924">28572 18780 1954 0,'-11'-1'707'0,"-4"1"-599"0,-5 1 33 16,-4 2 25-16,-2 0-14 0,-7 5-21 16,1 3-50-16,-1 4-11 0,33-15 9 0,-36 17-39 15,36-17 6-15,-36 25-40 0,36-25-17 0,-38 32 28 16,38-32-25-16,-31 34 12 0,31-34-21 16,-23 39-17-16,23-39 11 0,-15 39 2 15,15-39 27-15,-2 42-8 0,2-42 11 0,10 8-21 0,-10-8-10 16,26 0 32-16,-26 0-17 0,39 0 28 0,-14 0-22 15,-1 0-2-15,3 0 9 16,2 0-2-16,-2 0 28 0,0 0-14 0,2 0 5 0,-4 0-29 16,19-20-2-16,-11-25 16 0,-6-2-17 0,-13 0 24 0,-7 3-25 15,-10 6-5-15,-4 6 1 0,-6 8-3 16,-2 2 13-16,-3 3-18 0,1 6-1 16,-4 2-23-16,3 1-29 0,-1 4-20 0,1 1-73 15,5 3-109-15,3 1-245 0,3 2-571 16,8 0-195-16</inkml:trace>
  <inkml:trace contextRef="#ctx0" brushRef="#br0" timeOffset="236088.1987">29511 18611 2710 0,'-10'1'157'0,"-2"2"9"0,-3 0 3 0,-6 2-10 15,-4 1-57-15,-1 3-27 0,-4 1-31 16,1 2 1-16,0 1-4 0,0 1-8 0,5 0-14 16,0-2-27-16,8 1 23 0,-2-2-22 0,9-3 18 15,5 0-6-15,3-1-34 0,4-2 17 0,4 1-4 16,4-3 19-16,4 0 2 0,5-3 9 0,6-4-12 16,1-2-15-16,1 1 17 0,4-5-16 0,1-4 16 15,-5 0-2-15,1-4-16 0,-1 0 10 16,-5-3-2-16,2 0 24 0,-6-3 1 0,-3-2-4 15,-1 0-13-15,-3-2-16 0,-2 1 13 16,-6-3 3-16,0 1 9 0,-3 6-2 0,-4-2-22 16,-1 4 2-16,-4 1-13 0,1 4 2 0,-2 2 16 15,-1 3-19-15,-5 0-26 0,4 2-38 0,1 2-55 16,0-1-98-16,5 4-151 0,-1-1-403 0,8 2-827 16</inkml:trace>
  <inkml:trace contextRef="#ctx0" brushRef="#br0" timeOffset="236411.8656">30716 18214 2520 0,'-4'0'229'0,"-3"-1"-74"0,-2 2 7 0,-3 1-6 15,-4 3-5-15,-1 3-48 0,0 4-40 0,-3 1-33 16,0 2-1-16,1 4-6 0,3 1-4 15,0 2 4-15,3-1-33 0,3-1 6 16,3 0-9-16,5-2 9 0,3 0 9 0,1-1-6 0,5-5 18 16,4 2-21-16,1-6 8 15,4-1 20-15,3-4-21 0,-3-3 9 0,4-5-13 0,0-1-8 16,0-4 13-16,0-3 10 0,-2-3 9 16,-4-1-15-16,1-1 5 0,-5-2-16 0,-3-2 6 15,0-1 21-15,-5 0-8 0,2-1 6 0,-8 1-18 16,1-1-9-16,-13-19-13 0,-2 5 0 0,-8 12 6 15,2 8-23-15,-6 4-4 0,-7 4-52 0,-2 5-86 16,-3 1-149-16,-2 6-908 0,-4 1-503 0</inkml:trace>
  <inkml:trace contextRef="#ctx0" brushRef="#br0" timeOffset="237109.9257">24219 18826 1721 0,'0'-3'361'16,"-4"-3"-208"-16,2 2 35 0,1-3 0 0,-2 1 2 15,-3-2-4-15,2 2-55 0,-5 1-23 0,0 2-41 16,-4 1-20-16,-4 4 2 0,-2 1-4 0,-3 4-7 16,-2 4-17-16,24-11 8 0,-27 14-16 0,27-14 14 15,-31 21 4-15,31-21-38 0,-30 27 10 16,30-27-22-16,-29 30-1 0,29-30 28 0,-21 29-10 16,21-29 8-16,-14 29-19 0,14-29-4 0,-6 27-5 15,6-27 17-15,0 0 18 0,15 27-1 16,-15-27 12-16,25 7-24 0,-25-7 6 0,40-8 16 15,-40 8-5-15,68-26-5 0,-24-2-25 0,4-4 5 16,-8-5-9-16,-6 2 25 0,-6-3 17 0,-8 5-33 16,-7 2 16-16,-4 5-19 0,-2 0 4 0,-4-1 21 15,-2 2-6-15,-3 4 9 0,-4 0-18 16,1 3-9-16,-3 3-9 0,-2 0-3 0,-1 5-7 16,0 1-42-16,2 4-52 0,-2 2-116 0,3 0-176 15,6 4-542-15,2 2-686 0</inkml:trace>
  <inkml:trace contextRef="#ctx0" brushRef="#br0" timeOffset="237426.6772">25059 18724 2359 0,'-7'5'196'0,"-2"3"0"0,-1 0-7 0,-3 3-28 0,0-1 1 15,13-10-55-15,0 0-23 0,-20 26-26 0,20-26-54 16,0 0-5-16,-15 30-12 0,15-30 23 0,0 0 5 16,-5 26 3-16,5-26-21 0,0 0-10 15,7 28 21-15,-7-28-9 0,0 0 21 0,0 0-7 0,33 21-22 16,-33-21 15-16,26-3-5 0,3-7 11 16,2-5-7-16,0-7-5 0,-2-5-12 0,-6-6-3 15,-2-2 28-15,-4-4-8 0,-6 5 16 0,-2-1-8 16,-4-3-15-16,1 1 3 0,-5 1-6 15,-1-1 23-15,-2 6-5 0,-3 1 6 0,-3 5-19 16,0 2-43-16,-4 4 4 0,-2 5-57 0,1 3-46 16,-2 2-116-16,3 4-366 0,0 3-893 0</inkml:trace>
  <inkml:trace contextRef="#ctx0" brushRef="#br0" timeOffset="237799.9179">26274 18549 2737 0,'-8'0'98'0,"-2"2"21"15,-4 1-3-15,0 2 26 0,-3 2-5 16,-3 3-54-16,3 2-24 0,-2 2-36 15,6 2-10-15,1 1 17 0,2 2-18 0,2-2 1 0,7 0-23 16,2 1-9-16,5-2 4 0,4-1 21 16,4-1 14-16,2-3-19 0,6-4 3 0,3-2-24 15,5-3 18-15,1-4 22 0,4-3-7 16,1-4 4-16,0-2-21 0,1-5-1 0,-2-1-5 16,-3-4 22-16,-2-1 14 0,-7-1-22 15,-1-3 25-15,-3-3-28 0,-4-1 2 0,-2-1 21 16,-5-1-7-16,-4 1 1 0,-3 2-10 0,-2-2-8 0,-4 3-4 15,-3 3 6-15,-5 2 13 0,-2 3-28 16,-5 6-21-16,-6 0-71 0,-4 3-107 0,-5 4-181 16,-5 5-805-16,-7 3-508 0</inkml:trace>
  <inkml:trace contextRef="#ctx0" brushRef="#br0" timeOffset="238508.5069">19528 18938 1533 0,'0'0'710'16,"0"0"-676"-16,0 0 45 0,-31 2 56 0,31-2 18 15,0 0 15-15,-29 9-40 0,29-9-35 0,0 0-16 16,-31 17-29-16,31-17-18 0,0 0-22 16,-31 19-19-16,31-19 5 0,0 0 11 0,0 0 18 0,-15 26-12 15,15-26 15-15,0 0-21 0,25 9 4 16,-25-9 23-16,36-4-17 0,-36 4 9 0,45-14-18 15,8-5-28-15,5-5 3 0,-6-5 11 16,-1-1 10-16,-10-1 15 0,-10-1 1 0,-11 4-13 16,-9 3 8-16,-8 2 20 0,-4 0-1 15,-6 1-4-15,-3 1-23 0,-6 3-9 0,-1 0 0 16,-3 4 10-16,-5 3 9 0,0 3-13 0,-4 5-2 16,-2 4-9-16,-1 4-2 0,-2 3 19 0,1 2-16 15,3 3-7-15,3 0-42 0,4 2-59 0,6 2-84 16,6-3-136-16,11 0-448 0,9-2-821 0</inkml:trace>
  <inkml:trace contextRef="#ctx0" brushRef="#br0" timeOffset="238862.1095">21020 18731 2838 0,'-14'9'71'0,"-6"4"-4"16,0 1 31-16,-6 6 29 0,26-20 11 0,-30 22-21 0,30-22-54 15,-33 26-39-15,33-26-22 0,-31 28-8 16,31-28 18-16,-28 25 0 0,28-25-8 16,0 0-6-16,-22 33-5 0,22-33 12 0,0 0 2 15,0 0 19-15,0 0-18 0,11 24-21 0,11-28-5 16,8-8-4-16,5-7 25 0,2-3 7 0,1-5 14 15,-6-2-21-15,-3-2-11 0,-7 2 18 16,-5-3-8-16,-4 1 19 0,-2-1-9 0,-3-1-15 0,-5 1 6 16,-2 3-3-16,-2 0 19 0,-2 4-7 15,-5 7-2-15,-3 1-16 0,-2 3-11 0,-4 6 11 16,-4 3-6-16,-1 4 11 0,-5 1-14 0,5 4-33 16,-5 2-37-16,4 1-81 0,3 5-116 0,8-1-289 15,3 2-745-15</inkml:trace>
  <inkml:trace contextRef="#ctx0" brushRef="#br0" timeOffset="239222.2802">22472 18533 2175 0,'-8'-4'377'0,"-2"4"-227"0,0 0 21 0,-3 0 9 16,-2 0-18-16,1 2-22 0,-1 4-38 15,1 2-32-15,3 5-25 0,0 1-36 0,1 4 9 16,1 0-19-16,0 3 16 0,4 0 6 0,-1 1-26 16,5 1 12-16,4 0-14 0,4-3 9 15,2 1 12-15,3-3-2 0,5-3-1 0,0-1-16 0,7-5-5 16,0-1-1-16,4-5 16 15,-3-3 12-15,3 0-14 0,1-5 4 0,-8-2-13 0,2-1 8 16,-3-3 21-16,-3-3-8 0,-5-2 8 0,-2 0-21 16,-3-2-5-16,-4-4 1 0,-1 0 10 15,-5-1 8-15,-4-1-24 0,-1 0 8 0,-7 0-32 16,-4-1-5-16,-3 3-12 0,-8 1-66 0,-2 2-74 16,-6 2-166-16,-4 6-708 0,-2 0-620 15</inkml:trace>
  <inkml:trace contextRef="#ctx0" brushRef="#br0" timeOffset="240230.6584">13912 18478 1 0,'-4'-4'531'16,"-6"-1"-168"-16,2-1 61 0,-4-3-48 0,0 0-72 15,-3-1-74-15,-2 3-48 0,-1 0-38 0,-2 1-3 16,0-1-31-16,0 3-23 0,-1 1-6 15,-3 1-7-15,-1 5-3 0,3-1-16 0,-1 5-5 16,-3 3-17-16,3-1 4 0,2 8 6 0,-1 1-15 16,0 2-3-16,4 3-15 0,0 0-2 0,4 1-5 15,2-1-1-15,5-2-4 0,2 1-13 0,7-5 10 16,3-2-9-16,6-4 6 0,7-2 24 16,4-3-23-16,4-4 26 0,4-3-18 0,4-3-7 15,0-5 22-15,3-2-13 0,-3-3 24 16,2 1-9-16,-5-3-6 0,-4 0-7 0,-1 2-13 15,-4 0 18-15,-4 1-12 0,-5 4 13 0,0 2-13 0,-6 2-9 16,1 1 7-16,-6 2-3 0,1 4 19 16,-2 2-9-16,-1 3 2 0,0 1-4 0,-1 3-3 15,-1 4 13-15,1 1-2 0,0 2-1 0,0 1-17 16,-2 0-20-16,-2 2 16 0,3 1-39 16,-1-2-45-16,1 2-109 0,-1-1-204 0,3-21-635 15,0 0-573-15</inkml:trace>
  <inkml:trace contextRef="#ctx0" brushRef="#br0" timeOffset="240441.707">14262 18469 2198 0,'-1'-3'343'0,"-2"1"-139"0,1-1 35 16,0 0-28-16,1 1-34 0,-1 1-61 0,1 1-61 15,-1 1-8-15,2-1-22 0,0 8 7 0,-2 1 0 16,4 3-26-16,-2 2 12 0,0 4-14 15,2 3 2-15,-2 4-7 0,1 3 9 0,0 0-17 16,0 2-16-16,2 1 16 0,2 1-65 0,-2 0-34 16,-3-32-80-16,9 33-167 0,-9-33-321 15,11 34-917-15</inkml:trace>
  <inkml:trace contextRef="#ctx0" brushRef="#br0" timeOffset="241230.6344">15830 18508 1 0,'-4'-3'0'0,"-4"0"0"0,-2-3 0 16,0 0 0-16,-2-2 179 0,-5 0 23 0,5 3-47 15,-6-3-41-15,6 1-5 0,-1-2-12 0,1 2 9 16,2-1 1-16,1 0 1 0,0 2 3 0,1-2-2 15,3 1 16-15,-2-1-5 0,0 2 2 16,3 2-12-16,-3 0-21 0,4 1-1 0,-5 0-7 16,3 1 7-16,-1-1-1 0,2 2-3 0,-2 0-3 15,2-2-15-15,-4 3 13 0,1 0-14 0,-1 0 5 16,2 4-7-16,-3-2-15 0,0 3 4 0,-2 1-13 16,-2 2 13-16,-2 3-2 0,1 2 6 15,-3 3-6-15,-2 3-15 0,4 0 17 0,-3 3-23 16,0 2 7-16,4 1-10 0,3 1-31 0,0-1 10 15,3 0-4-15,1 0 7 0,6-3 1 0,1-1-5 16,6-1-13-16,3-5-9 0,3-3 29 0,1-2-12 16,8-4 20-16,-1-3-1 0,6-5-26 15,-2-3 11-15,4-2-7 0,-2-5 17 0,2-3-5 16,1-1 12-16,-1-4-9 16,-5-2-12-16,0 0 18 0,-1-3-18 0,2 0 16 0,-8-1-4 15,2 2-13-15,-6 2 10 0,1 0-5 0,-1 5 18 16,-7 0 0-16,3 3-9 0,-5 6-4 0,4 0-21 15,-6 1 13-15,0 4 6 0,0 0 3 16,2 2-3-16,-3 2-18 0,0 0 4 0,0 1-10 16,0 1 30-16,1 3 1 0,0 0-3 0,1 2-4 15,-1 5-19-15,1-2 14 0,4 4-13 0,-4 2 6 16,0 1-14-16,2 3-32 0,-1-2-19 16,-1 2-59-16,-1 0-59 0,0 0-69 0,3-3-157 15,-2 0-333-15,-1-2-553 0</inkml:trace>
  <inkml:trace contextRef="#ctx0" brushRef="#br0" timeOffset="241481.8001">16018 18355 1341 0,'1'-1'444'0,"1"-2"-172"16,-2 0 24-16,1 0-19 0,3 1-63 0,-3 0-92 15,0 2-42-15,0 2-12 0,1 2 6 16,-1 0 12-16,-1 4-8 0,2 4-16 0,2 0-31 15,-1 3-9-15,-2 4-12 0,5 1 2 0,-4 1 8 16,0 2-16-16,-1 0 6 0,3 0-17 16,-3-1 1-16,-1-1 30 0,1-3-18 0,0-2 7 0,1-2-21 15,-1-3-16-15,5-3 11 0,-1-4 9 16,5-3 10-16,8-1-34 0,1-5-22 0,5-6-77 16,8-4-78-16,4-4-76 0,6-6-270 15,5-1-526-15,5-5-113 0</inkml:trace>
  <inkml:trace contextRef="#ctx0" brushRef="#br0" timeOffset="242058.6756">17386 18320 1662 0,'-4'-6'327'0,"1"-2"11"0,-3 3-81 16,2-5-20-16,-3 1-41 0,-3 1-64 0,1-1-20 16,3 0-30-16,-1 4-8 0,-3 3-6 15,1-3-24-15,0 5-17 0,2 1-23 0,-2 2 4 16,0 0-7-16,-1 2 12 0,0 4-4 0,0 2-21 16,2-2 10-16,-2 3-7 0,2-1 12 0,5 3 11 15,0 0-10-15,3 0-13 0,2-1-12 0,1 0 11 16,4-4-9-16,4 3 28 0,-1-3-5 15,1 0-19-15,1-5 16 0,3-2-7 0,-2-2 16 16,-1-3 7-16,4-3 4 0,-4-2-13 16,-1-1-8-16,1-3 3 0,-2 0-8 0,0-3 19 15,1 4 1-15,-2-1-15 0,-1 0 11 0,-3 0-20 16,2 2 14-16,-3 1 13 0,1 2-10 0,-3 3 0 16,2-2-19-16,0-1 5 0,-2 3-1 0,1 2 11 15,1 1 3-15,-2 1-14 0,0 0 3 0,-1 1-15 16,3 0 23-16,-1 4 11 0,-1 1-5 15,3 2-1-15,-1 0-30 0,3 3-5 0,-3 1-4 16,2 5-10-16,-2 2-35 0,-1 0-64 0,1-1-58 16,-1 2-91-16,-3-2-148 0,1 0-354 0,1-3-703 15</inkml:trace>
  <inkml:trace contextRef="#ctx0" brushRef="#br0" timeOffset="242402.218">17708 18142 986 0,'9'-8'364'0,"2"-6"9"0,3 3-35 0,-2 3-65 16,-4 5-87-16,-1 2-76 0,2 1-33 0,-1 2-7 15,-2 7-9-15,0-1-2 0,-2 7-11 16,-1 2-8-16,-2 3-4 0,-2-6 18 0,-1 1-5 16,-2 1-18-16,0 5-8 0,-2-1-31 0,-4 2 3 15,0 1 12-15,0 1-2 0,-1 0 1 0,1-4-13 16,0-3-3-16,5-2 18 0,0-3-10 15,4-2 9-15,2-3-13 0,8-5-12 0,1-2 17 16,7-2 7-16,4-3 13 0,3-1-4 0,6-3-3 16,-1-2-16-16,4-1 3 0,0 3 11 15,1-1-7-15,-3 2 13 0,-1 3-10 0,-4 0-18 0,-1 2 8 16,-4 3 7-16,-2 2 9 0,-4 2 5 16,-3 1 0-16,-3 5-13 0,-3 0-2 0,-4 2 15 15,-2 3-7-15,-3 3 8 0,-4 1-6 0,-3-3-18 16,-3 6-4-16,-4-3-7 0,-1 1 12 0,-4 0-41 15,1-2-82-15,-1-1-177 0,1-1-734 16,1-5-609-16</inkml:trace>
  <inkml:trace contextRef="#ctx0" brushRef="#br0" timeOffset="243257.1343">18954 18338 844 0,'-1'-8'287'0,"-2"-1"41"15,1-4 1-15,-3 0-65 0,-5-17-47 0,-4 8-49 16,3 9-48-16,1 7-13 0,-3 3-16 0,1 1-14 15,-2 4-5-15,2 5-2 0,2-2 12 16,-1 2-15-16,-1 2-6 0,-4 3 0 0,-1 4-32 16,-3 3-1-16,-2-1-19 0,-1 5-14 0,-1 3-3 15,3-1 4-15,2-1 15 0,3 1-12 0,4-3 0 16,3-1-22-16,7-3-7 0,3 0 19 16,6-7-8-16,4-1 23 0,7-3-9 0,3-7-4 15,3-6 11-15,6-5 2 16,-1-3 15-16,4-5-2 0,1-4-2 0,-1-4-5 15,-2-1-3-15,-2-4 11 0,-2 4-7 0,1-2-20 0,8-20-1 0,-9 12-15 16,-12 15 10-16,-7 16 25 0,-6 4 6 0,-2 4 11 16,-1 1-4-16,0-1-7 0,-1 4-4 15,-1 0-5-15,-1 4-1 0,0-3 29 0,2 3-13 16,-2 1-5-16,-2 3-6 0,2 3-20 0,-2 3 21 16,0 1-11-16,-2 4 8 0,2 0-20 15,2 0-19-15,0 4 4 0,1-2-48 0,3 1-53 16,-2 2-109-16,4-1-163 0,0 0-379 15,3-1-685-15</inkml:trace>
  <inkml:trace contextRef="#ctx0" brushRef="#br0" timeOffset="243577.1375">19253 18251 940 0,'-2'-2'693'0,"1"1"-385"15,0-2-38-15,0 3-63 0,-1 0-40 16,0 0-38-16,1 6-34 0,1-3-22 0,-2 4-6 15,0 0-17-15,2 2 0 0,-1 1-8 0,2 0-22 16,1-1-1-16,1-1-14 0,2 1 4 16,1-2 8-16,5-1-1 0,-1-2 0 0,2-1-13 15,4-3 6-15,-1-3-4 0,1-1 7 16,1-1 5-16,1-3-12 0,-2-1 3 0,3 0-5 0,-3-1 10 16,-1-1 10-16,-4 3 3 0,0-3-10 15,-1 1-21-15,6-2-10 0,-12 9 14 0,0-1 25 16,-3 2 12-16,0 1 7 0,-1 1-13 0,0 0-15 15,0 2 7-15,-1 1 3 0,0 2 0 0,-1 1-4 16,1 3-19-16,0 1-3 0,0 4-6 16,1 3 15-16,-2-1-3 0,0 4-15 0,1 1-1 15,-1 0-32-15,0 1-32 0,2 1-65 0,2-1-138 16,2 1-302-16,2-2-811 0</inkml:trace>
  <inkml:trace contextRef="#ctx0" brushRef="#br0" timeOffset="244098.3475">20450 18526 1243 0,'-8'1'542'0,"-1"1"-338"0,0 2 41 0,-1-1-2 15,-3 2-22-15,3-1-55 0,0 2-58 0,0 2-42 16,5-1-5-16,0 0-18 0,3 1-22 0,0-1 5 16,2 0-21-16,3 2 8 0,2-2-6 15,0-1-10-15,2 0 17 0,2 0-13 0,0-3 21 16,4-1-2-16,0-2-15 0,-2 0 9 0,4-5-7 16,0 0 12-16,1-2 15 0,-2-2-4 0,0-3-15 15,1 0-18-15,-1-5 5 0,-1-1-6 16,-1 2 34-16,0 0 5 0,-2-3 1 0,-1 3-7 15,-1 3-21-15,-2 0 30 0,-2 4-43 16,0 0 37-16,-3 4-8 0,0 0-24 0,1 3 17 0,1 0-19 16,-3 2 7-16,-3 3-7 0,1 1-1 15,2 5-7-15,-1-2-6 0,1 4 10 0,-1 5 2 16,0 2-15-16,-1 3-27 0,1 0-73 0,1 1-35 16,0 1-109-16,0-1-163 0,3 0-442 0,0-5-732 15</inkml:trace>
  <inkml:trace contextRef="#ctx0" brushRef="#br0" timeOffset="244395.4139">20841 18399 1126 0,'-2'0'431'0,"-4"0"-100"16,0 2-25-16,-2-1-49 16,2 1-67-16,0 0-60 0,-2 2-48 0,5 1-11 15,-1 1-3-15,2 0-27 0,4 2-4 0,1 1-17 0,0 1 2 16,6 3 13-16,-2-1 6 0,3 4-13 15,3-1-15-15,-2-1-5 0,-1 2-3 0,2-1 7 16,-1 2-1-16,-2-2-13 0,1 0-5 0,-5 1 1 16,-1-1 16-16,-3 1 9 0,-2 0-9 15,-3 0-1-15,-2 0-24 0,-4-2 6 0,-1 2-9 16,-6-3-9-16,3 1-15 0,-6-4-38 16,1-1-11-16,-2-2-63 0,0-3-36 0,2-2-57 15,-1-4-133-15,3-4-148 0,2-3-277 0,2-4 94 0</inkml:trace>
  <inkml:trace contextRef="#ctx0" brushRef="#br0" timeOffset="244473.7753">20766 18409 1 0,'10'-7'203'0,"2"-2"286"16,6-3-107-16,0-1-97 0,7-2-73 15,6-4-68-15,0 0-57 0,8 2-38 0,40-18-47 0,-4 7-62 16,2 4-201-16,-13 6-526 0,-3 6 42 16</inkml:trace>
  <inkml:trace contextRef="#ctx0" brushRef="#br0" timeOffset="245119.0037">22911 18214 488 0,'7'-6'777'0,"-4"-7"-527"0,5 2 33 0,-5 1 9 15,-2 4-24-15,-1 1-36 0,-2 3-63 0,-3 0-53 16,-1-1-23-16,-3 2-33 0,-3 1-8 0,-4 6 0 15,-2 4-16-15,-6 1 12 0,0 1-5 16,11-2 14-16,-4-1 3 0,-2 4-9 0,0 2-7 0,-2 2-33 16,1 2-3-16,0 3-8 0,0 1 4 0,6 2 8 15,-1-3-21-15,7-1 7 0,4-2-15 16,4-2 4-16,6-1 29 0,3-3-6 16,5-3 5-16,0-4-13 0,6-4 0 15,6-3-8-15,-2-4 18 0,4-3 4 0,0-1-18 16,-2-4 15-16,2-2-15 0,-2-1 5 0,-3 0 17 15,-3 0-11-15,-1 1-2 0,-5 3-14 0,-1-1 3 0,-3 3-2 16,-2 2 11-16,1 3 15 0,-7 3-23 0,2 2 13 16,-4 2-12-16,-3 3 0 0,1 5 21 15,-3 0-11-15,0 5 6 0,2 1-21 0,-5 0-2 16,4 5-8-16,-3 1 12 0,-2 2 17 0,5 0-31 16,-3 0 3-16,0 1-51 0,4-3-52 15,1 0-45-15,0-2-92 0,2-3-105 0,3-3-268 16,1-3-442-16,4-6 168 0</inkml:trace>
  <inkml:trace contextRef="#ctx0" brushRef="#br0" timeOffset="245425.2684">23318 18166 350 0,'-1'-10'873'0,"-2"-1"-445"0,-3 1-53 16,3 9-73-16,-3 2-84 0,0 5-59 0,-3 2-50 15,0 8-7-15,2-7 5 0,1 4-5 0,-2 3-27 16,-1 1-14-16,-3 3-16 0,2 2-19 15,1 4-3-15,-2 2-13 0,1 3-14 0,3-1-7 16,4 1 13-16,3 1 5 0,2-3-9 0,4-1 2 16,1-2-15-16,9-5-5 0,1-4 13 0,4-2-10 15,0-4 8-15,2-6-7 0,-1-3-13 16,0-4 16-16,-3-4-2 0,1-4 25 0,-3 0 1 16,-6-5 0-16,0 1-7 0,-3-2-8 0,-4-3 13 15,-3 0-3-15,-2 2 11 0,0 0-9 16,-6-2-10-16,1 4 2 0,-5-1-2 0,-3 1 12 15,0 7-1-15,-5-1 1 0,1 2-17 0,-3 3-8 16,-1 4 9-16,1 2-33 0,-2 3-23 0,-2 3-86 16,6 1-162-16,2 1-491 0,1 1-820 15</inkml:trace>
  <inkml:trace contextRef="#ctx0" brushRef="#br0" timeOffset="246397.4523">23969 18187 1 0,'4'-6'0'0,"-3"-4"0"16,0 0 72-16,-1 2 431 0,-2 2-27 15,-2 1-86-15,0 1-77 0,-3 0-61 0,2 0-44 16,-2 2-34-16,-2-3-18 0,0 2-18 0,-1 0-11 15,-1 2-18-15,-1 2-14 0,-3 4-15 16,0 2-25-16,-2-1-8 0,2 4-12 0,-2 3-1 16,4 5-1-16,5-9 10 0,-2 3-16 0,0 1-11 15,1 4 0-15,4-2-23 0,-4 3 16 0,2 1-5 16,2 0-19-16,2-2 4 0,3 1-13 16,6-2 17-16,-2-4 16 0,5 0-8 0,2-4-1 15,2-5-10-15,0 0 11 0,1-5 0 0,3-1 12 16,0-3-3-16,-1-3-17 0,2-2 11 15,1-2-6-15,-4-2 12 0,4-2 7 0,-1 3-10 16,-4-2-1-16,16-16-24 0,-5 7 5 0,-11 6 5 16,-3 7 5-16,-4 7 15 0,-4 1-8 0,0 4 0 15,-3 0-2-15,0-1 5 0,-2 5 5 16,2 0 1-16,-1 0 12 0,1 5-9 0,-1 0 2 0,1 4-5 16,-3 2-5-16,0 4 5 0,0 1-19 15,1 4 6-15,-2 0-17 0,-1 1 4 0,4 1-9 16,-1 0-41-16,0 0-66 0,-1 1-103 0,2-2-102 15,1-2-207-15,1 0-418 0,2-5-238 0</inkml:trace>
  <inkml:trace contextRef="#ctx0" brushRef="#br0" timeOffset="246635.0838">24183 18154 953 0,'7'-17'309'0,"1"-5"-36"0,3-5 9 16,3 5-40-16,3 3-22 0,1 2-38 0,3 3-45 15,3-2-14-15,0 4-9 0,3 2-21 16,0 5-17-16,-3 4-27 0,1 1-20 0,-6 5 0 16,-4 3 0-16,-2 4 5 0,-4 4 1 0,-2 2-6 15,-4 5-8-15,-3-1-3 0,0 5-1 0,-4-1-4 16,-1-13 8-16,2 5-15 0,-4-1-2 16,-3 5-3-16,2-2-10 0,-2 5 0 0,-4 0-29 15,2 5-33 1,-2-1-57-16,0-1-61 0,1 1-63 0,1 1-150 15,3-5-303-15,1-2-413 0</inkml:trace>
  <inkml:trace contextRef="#ctx0" brushRef="#br0" timeOffset="246797.118">24432 18223 1643 0,'0'-3'273'0,"1"-1"-39"0,1 1-12 0,6-1-57 15,2-8-47-15,3 3-27 0,7 0-29 16,0 1 3-16,5 0-9 0,4 0-21 0,7 0-17 0,4-1-12 15,3 1-4-15,6-2-8 0,3 1-25 16,2 1-78-16,4-4-139 0,3 1-362 0,-1-3-958 16</inkml:trace>
  <inkml:trace contextRef="#ctx0" brushRef="#br0" timeOffset="247575.0207">25641 18115 1 0,'2'-1'0'0,"0"-2"330"0,0 0 35 16,1-5-35-16,-1 3-43 0,-1 0-41 0,1-1-19 15,0 0-31-15,-2 0-26 0,0 1-22 0,0-2-17 16,-2 0-10-16,0 2-9 0,0 0-6 16,-2 0-13-16,0 0-11 0,-3 1-7 0,1-1-14 15,-2 3-9-15,-3 2-11 0,-6-3-11 0,2 4-3 16,-9 2 3-16,0 3 3 0,-2 5-2 0,-1 1-3 16,0 4-7-16,1 0-2 0,0 5 2 15,4-3-5-15,0 2-6 0,5 3-7 16,8-15 10-16,3 5-12 0,2-5 17 0,-2 6 2 0,5-2-34 15,1 1 22-15,4-2-24 0,2 0 1 16,5 0 25-16,4-4-11 0,4-2 7 0,2-5-9 16,2-3-2-16,4-5-6 0,0 0 17 0,1-3 16 0,22-11-26 15,-7-2 10-15,-11 2-19 0,-9 2-9 16,-9 4 29-16,2 4-7 0,-8 1 6 16,-2 6 2-16,0 1-2 0,-5 0 2 0,-1 3 7 0,-1 1 1 15,0 2-4-15,-1 1-1 0,1 0-12 16,-2 1-2-16,-2 6 4 0,-1 2-2 0,-3 9 7 15,5-10 1-15,-4 3-2 0,1 1 7 0,2 2-3 16,-3 1-6-16,0 4-10 0,0 0-11 0,-4 2-29 16,2 1-42-16,0 2-63 0,2-3-73 15,-1 2-77-15,4-4-189 0,0-1-376 0,3-3-510 16</inkml:trace>
  <inkml:trace contextRef="#ctx0" brushRef="#br0" timeOffset="247961.2446">25804 18053 1168 0,'3'-10'336'0,"3"-4"-28"16,0-1-26-16,5 2-50 0,-2 3-44 0,1 4-49 15,3-1-31-15,3 2-14 0,2 2-13 0,3 0-9 16,0 2-16-16,2 5-9 0,-2 2-12 16,0 4-16-16,-2 3-7 0,0 1-2 0,-4 2 0 15,0 7 2-15,-3 1-1 0,-4 5-4 0,-2 0-6 16,-6-16 18-16,-2 7-3 0,0 0-3 15,-4 4-8-15,-4-1-30 0,-1 2 13 0,-4-2-2 16,0 1 19-16,-2-1 8 0,-2-3 4 16,-1-6-6-16,1-4-8 0,2-3 8 0,2-4-2 15,3-3 9-15,0-2-4 0,5-3-22 0,5-8-4 16,3 0-3-16,3-6 11 0,6-3 15 0,8-5-21 16,14-27 4-16,3-2-8 0,-2 4 0 0,-8 9 18 15,2 1 2-15,-4 1 3 0,-2 2-6 16,-1 4 7-16,-5 7-4 0,-1 5 4 0,-7 7 11 15,-4-1-4-15,-5 5 7 0,-1-1 0 0,-4 3-3 16,-5 5 1-16,1 1-9 0,-4 7-6 16,-7 0-10-16,-2 7 1 0,-5 1-4 0,-2 1 3 0,-1 5 0 15,-2-4-15-15,1 2-9 0,4 2-39 16,4-4-60-16,6 3-101 0,6 0-216 0,7-1-678 16,8 2-289-16</inkml:trace>
  <inkml:trace contextRef="#ctx0" brushRef="#br0" timeOffset="248868.5683">27099 18163 1560 0,'-6'-4'275'16,"-3"-3"-42"-16,-1-2-16 0,-3 4-17 0,0 0-22 15,-3 0-48-15,-2 0-32 0,-4 5-10 0,-3 3-20 16,0 4-2-16,-5-2-11 0,-2 2-7 15,-1 6-9-15,1-2 3 0,-2 7-7 0,4-1-15 16,16-11 25-16,0 4-27 0,0 1 8 16,0 1-5-16,3 0-36 0,3 2 9 0,2 1-13 0,4 0 14 15,2 0-6-15,6 0 15 0,3-4-4 16,7-1-12-16,4-4 29 0,0-3-21 0,5-3 13 16,1-3-2-16,1 0-18 0,1-5 16 0,-1-3-7 15,-3 0 11-15,1-1 6 0,-3 3-2 16,-3-3-1-16,-2 1-13 0,-3-1 13 0,-2 4-10 15,-1 1 12-15,-5 0 9 0,0 4-22 0,-5-1 16 0,2 2-18 16,-3 1-2-16,0 1 29 0,-2 0-18 16,0 0 6-16,2 0-8 0,-6-1-22 0,3 2 13 15,1-1 9-15,-2 0 5 0,-1 1-11 16,2-1 3-16,0 1-13 0,-1-1 12 0,1 0 13 16,-1 1-4-16,1 1-9 0,1-4-17 15,-1 2 2-15,1 0 1 0,-2 0 14 0,3 0 13 16,-2 2-13-16,1-2 2 0,-2 0-8 0,3 0 3 0,-3 0 13 15,3 0-4-15,-2 0-7 0,1 0-10 16,2-3-2-16,-3 3-3 0,1-1 21 0,-1 2 6 16,1-1-10-16,2 0 9 0,-3 0-16 0,3 0 1 15,-1 0 12-15,1 0-3 0,0 1 0 16,0-2-18-16,1 0-2 0,-1 1-2 0,1 0 12 16,-1 0 16-16,0 0-17 0,2 1 5 0,-2-2-15 15,0 1-2-15,0 0 31 0,0 0-6 0,0 0 6 16,0 0 1-16,0 0-19 0,0 0-5 15,1 1 10-15,-1 3 2 0,1 0-11 0,0 3 23 16,1 1-19-16,-1 1-2 0,1 5 23 0,1 2-20 16,1 1 14-16,-1 3-16 0,0 0-5 15,2 0 3-15,-1 2-1 16,-2 1 20-16,2 0-20 16,0-2 2-16,-1-3-33 0,3 1-44 15,-1-3-35-15,2 0-87 0,2-5-64 0,0 0-157 16,3-3-454-16,-1-5-678 0</inkml:trace>
  <inkml:trace contextRef="#ctx0" brushRef="#br0" timeOffset="249168.9119">27495 18108 986 0,'-1'-8'767'0,"-6"1"-488"0,-1-3-7 0,0 3-16 16,1 4-54-16,-3-1-50 0,0 4-49 0,-1 0-28 15,-3 0-4-15,0 4-18 0,-3 3-2 0,1 4-12 16,-6 4-13-16,0 1 0 15,1 2-6-15,0 0-2 0,13-9 7 0,-2 3-5 16,3-4-11-16,1 2-13 0,2-1 3 0,1 1-10 16,3 0 18-16,3 1 6 0,3-3-19 0,5 0 7 15,3-3-1-15,5 0 10 0,2 0 4 0,2 1 1 16,4-3-14-16,-1-1-9 16,-2 0 9-16,-1 0-5 0,-3 3 14 0,-1 2-16 0,-3-3-9 15,-4 3 3-15,2 0-10 0,-6 2 38 0,-1 3 0 16,-2 1-8-16,1-1-1 0,-2 2-29 0,-2 0 5 15,2 2-4-15,-4 2-11 0,1-1-28 0,-2 0-88 16,1 0-85-16,0-1-184 0,1-1-584 16,1-2-527-16</inkml:trace>
  <inkml:trace contextRef="#ctx0" brushRef="#br0" timeOffset="250023.706">28764 18134 1 0,'0'-4'390'0,"0"-2"142"15,1-1-39-15,-1 3-100 0,2 0-88 0,1 0-77 16,-1-1-55-16,0 4-40 0,-1 1-29 0,-1 1-26 15,1 4-9-15,0-2-11 0,1-2 6 0,0 5 6 16,-2 1 5-16,2 5 0 0,-2 6-12 16,0-9-1-16,0 3-11 0,0 3-3 0,-4 3-7 15,1 3-27-15,1 1-3 0,-3 5-11 16,0 1 8-16,-3 3 8 0,-1 0-7 0,1 1-4 16,1-1-20-16,-1 1 2 0,-2-2 5 0,2 0 7 0,1-3-4 15,1-3-24-15,-3-1-26 0,6-2-54 16,-3-4-43-16,4-2-74 0,1-4-116 0,2-3-237 15,0-3-512-15,4-1 148 0</inkml:trace>
  <inkml:trace contextRef="#ctx0" brushRef="#br0" timeOffset="250794.3191">28912 18259 881 0,'-5'-1'300'0,"-5"-1"-18"16,0 1 19-16,-6-1-24 0,1 1-55 0,-5 0-49 15,1 1-43-15,-2 2-29 0,0 1-20 16,1 2-17-16,-3 2 4 0,0 4-19 0,-1 0 1 16,4 3-15-16,-1-2-23 0,2 2 8 0,2 3-11 15,1-3 2-15,6 1-6 0,-1 0-14 16,2-1 2-16,7 2-6 0,2-6 14 0,2 4 10 15,6-3-1-15,2-1 1 0,1-4-15 0,3-1 6 16,4-3-5-16,3-2 12 0,3-2 3 16,-2-4-15-16,2-1 8 0,-3-3-3 0,4 0 13 15,-4-3 9-15,-1 3-5 0,-3-3-8 0,1 2-12 16,-6-1 3-16,-2 4-1 0,-1 2 22 0,0 1-5 16,-7-1-14-16,1 5 8 0,-2 0-10 0,-1-1 9 15,-1 4 4-15,1-1-5 0,-2-1-13 16,1 1-9-16,0 0 2 0,0 1-6 0,-4 2 13 0,2 0 4 15,2-2-24-15,-1 2 2 0,-1 0-35 16,0 0-25-16,1 2-53 0,2-1-109 0,-1 0-207 16,1-2-564-16,0-1-181 0</inkml:trace>
  <inkml:trace contextRef="#ctx0" brushRef="#br0" timeOffset="251220.7432">29095 18356 117 0,'2'0'560'0,"-2"0"-156"0,1 0-13 0,0 0-31 16,0 0-65-16,-1 0-64 0,0 0-48 0,0 0-12 15,-1 2-46-15,0-1-21 0,-2 0-31 0,-1 0-20 16,0 4 13-16,-4-2-8 16,-1 4 2-16,0 1-20 0,-2 4-14 0,-1 0-8 0,-2 1 1 15,3 4 7-15,-1 0-12 0,0 0 2 0,4-1-15 16,3-1-5-16,-1 1 19 0,5-2-10 16,0-3 5-16,2-1-18 0,0-3-1 15,5 1 8-15,-2-5 9 0,5 1 18 0,1-2-16 16,0-2 2-16,0-1-15 0,2-4 0 0,1 0 16 0,-1-3-4 15,0-1 15-15,-2-1-13 0,1-4-20 16,-3 0 2-16,-3-2-2 0,2 0 18 0,-5 1 4 16,0-1-4-16,2-2-7 0,-4 3-11 0,-2-2 13 15,-1 2-17-15,1 3 11 0,-5-1-21 16,3 2-27-16,-4 3 2 0,-3 1-54 0,1 2-35 16,0 3-87-16,0 0-165 0,0 4-456 0,4-1-751 15</inkml:trace>
  <inkml:trace contextRef="#ctx0" brushRef="#br0" timeOffset="251998.0788">30074 18449 1833 0,'-6'-1'104'0,"3"0"-6"0,-5-1 34 0,2 1 22 0,-4 1-3 16,-4 0-36-16,2 1-39 0,-3 3-16 0,0 1 1 16,-4 0 5-16,2 5-23 0,-2-1 0 15,1 1-17-15,0 3 1 0,-1 1 11 0,5-2-29 16,-3 3 8-16,7-2-20 0,0 1-3 0,7-2 26 15,1-1-17-15,3 1 12 0,2-4-11 0,6-1 0 16,1 0 0-16,7-4-4 0,-3 1 18 16,7-3-14-16,-2-1 8 0,2-1-14 0,0-3-6 15,0 1 17-15,0-2-4 0,-1 0 11 0,-2 0-5 16,-1 0-11-16,-3-2 3 16,-1 3 0-16,-2 1 17 0,-4 1-8 0,2-1 12 15,-6 2-11-15,1 0-9 0,-2 1 28 0,-3 0-10 0,0 3 17 16,-3 1-10-16,2 0-15 0,0 2-8 0,-6 3-1 15,5-1 10-15,-1 2-11 0,0 1 10 16,1-1-13-16,-2-1-10 0,3 1 1 0,1-1 2 0,0-2 8 16,-1 0-11-16,1-1 4 0,2-1-39 15,-1 0-24-15,2-3-15 0,0 1-40 0,1-1-16 16,4-2-34-16,1-3-28 0,3 0-16 16,1-1 11-16,0-4 33 0,6-1 24 0,-1-1 30 15,-1-2 39-15,2 0 20 0,0-1 62 16,-3 3 42-16,0-2 43 0,-4 3 46 0,0 0 27 15,-2 2 41-15,-2 3-10 0,-3 0-3 0,-1 2-29 16,1-1-34-16,-3 3-31 0,-1 0-29 16,0 0-6-16,-1 3-23 0,-2-1 10 0,1 3-8 0,0 0-12 15,0 3 4-15,-3 0-10 0,2 2 0 0,0 3-4 16,-3 0-15-16,3 0 0 0,-2 2-7 0,3-3 4 16,0 1 5-16,1-2-10 0,0 3-47 15,1-6-96-15,2 0-102 0,0 2-250 0,4-6-668 16,-2 0 20-16</inkml:trace>
  <inkml:trace contextRef="#ctx0" brushRef="#br0" timeOffset="252615.2484">31478 17820 1655 0,'0'-15'249'0,"0"-2"-10"16,-2-4 2-16,0 8-29 0,-4 0-28 0,3 4-43 16,-4-1-34-16,-3 1-15 0,0 6-31 0,-2 1-2 15,-6 0-14-15,-2 1-12 0,-2 2 1 16,-1 5-15-16,-5 8 0 0,-2 3-7 0,1 3 1 15,-1 2-5-15,3-3-1 0,1 3 2 0,7 2-13 16,5-2 5-16,5 0-7 0,6-1-2 0,5-4 8 16,6 3-5-16,6 0 5 0,6-1-7 0,8-6 7 15,6-3-6-15,5-5 2 0,4-5 10 16,4-2-15-16,-2-2 10 0,0-4-4 0,-4-3-3 16,-6-3 12-16,-4 0-4 0,-1 0 2 0,-9 0 0 15,2 0 1-15,-6 0-2 16,-6 3 5-16,-1 2 5 0,-2 2-8 0,-6 2 14 0,-3 1-5 15,0 3 1-15,0-2 5 0,-5 3-13 0,4 0-3 16,-2 4-9-16,-3 2-2 0,-2 4 0 0,-2-2 1 16,0 3 8-16,0 6-11 0,0-2 12 15,1 0-9-15,1 1-2 0,-1-2 9 0,2 0-19 16,5 2-3-16,-2 2-21 0,4-4-43 0,1 1-51 16,4-2-69-16,0-2-70 0,4-1-106 15,4-2-194-15,0-4-355 0,6-3 123 0</inkml:trace>
  <inkml:trace contextRef="#ctx0" brushRef="#br0" timeOffset="252819.0078">31881 17883 393 0,'4'-10'571'0,"4"-2"-126"15,-1-1-42-15,-4 5-53 0,-2 4-70 16,-2 1-68-16,0 3-52 0,-1 2-50 0,-2 0-43 16,3-1-20-16,-2 6-17 0,-4 2 5 0,0 7 2 15,0 4-7-15,-2-1 2 0,0 3-8 0,0 1-4 16,-1 0-5-16,4 1-10 0,0 2-3 15,1-1-4-15,2-1 2 0,0-2-7 0,2-12-4 16,0 2-39-16,-1 2-80 0,0-1-97 16,1 1-192-16,1-1-392 0,0 0-732 0</inkml:trace>
  <inkml:trace contextRef="#ctx0" brushRef="#br0" timeOffset="253056.9045">32253 17787 1680 0,'11'-8'261'16,"2"-5"-24"-16,2 2-10 0,1 5-11 16,-6 1-58-16,-1 4-45 0,-4 6-36 0,2 2-21 15,-3 2-2-15,6 5-4 0,-4 0 2 16,-2 7-1-16,-2 4-8 0,0 4-7 0,-6 1-8 16,1-1-6-16,-4 3-7 0,-4 0 0 0,1-2-4 15,-1 1-7-15,1-5 2 0,0-4-4 0,1-5 3 16,3-5 4-16,1-5-4 0,5-4 10 15,-1 1-9-15,3 0-9 0,4-3 19 0,6-1-20 16,17-5 3-16,14-4-2 0,17-9-28 16,7-4-33-16,8-4-85 0,7-4-157 0,7-2-732 15,-44 15-641-15</inkml:trace>
  <inkml:trace contextRef="#ctx0" brushRef="#br0" timeOffset="381322.2135">8808 2476 128 0,'-6'-10'456'0,"-5"-2"-106"15,-3-3-36-15,4 6-83 0,0 0-53 16,4 1-29-16,-1 2-26 0,-1 0-7 16,4 0-14-16,-3 2-13 0,5-1-8 0,-3 1-8 0,2 0-8 15,3 3-14-15,0 1-18 0,1-1-17 16,1 1-12-16,-2 0-7 0,2 0-3 0,-2 0-2 16,2 1 2-16,-1 2 5 0,1 3 6 15,5 2 6-15,-3 2 1 0,4 5-1 0,0 5 2 0,5 1 2 16,-2 4 1-16,5 6 7 15,0-1-2-15,2 2-1 0,-1 2-4 0,2 0-1 0,-4-3-4 16,5 1 0-16,0 1 2 0,-2-5-1 0,1 1-5 16,0-3 0-16,2 0-3 0,-4-2 0 15,2-1 5-15,-1-1-3 0,-1-1-3 0,-1-1 1 16,2-7-1-16,3-2 7 0,0-5 7 0,5-3 8 16,3-6 4-16,7-8 5 0,5-8 0 15,10-11-4-15,6-7 0 0,8-7-12 0,6-8-5 0,10-5-3 16,9-9-8-16,6-6 5 0,5-3 1 0,6-2-1 15,0-2 0-15,2-4-1 0,2-1 2 0,1 0 1 16,-3-1 3-16,-2 6 0 0,-6 2 3 16,-6 9-3-16,-9 4 1 0,-9 10-3 0,-8 5-4 15,-6 6 1-15,-11 6-2 0,-7 6 1 16,-6 6 0-16,-7 3-1 0,-9 2 1 0,-5 8 4 16,-7 2 0-16,-2 4 2 0,-8 3 5 0,0 3 1 15,-1 0 5-15,0 0 0 0,0 2 3 0,-1-2-9 16,1 0-4-16,-1 1 0 0,-1-1-11 15,-1 2 0-15,-2-2-7 0,-2 0-7 0,-1 0-3 16,1 0-2-16,-1 1 0 0,-2-1-4 16,3 4-3-16,-2 0-9 0,2-1-19 0,2 0-33 0,2-2-49 15,3 1-66-15,2 2-129 0,3 3-374 0,1 3-835 16</inkml:trace>
  <inkml:trace contextRef="#ctx0" brushRef="#br0" timeOffset="382471.7785">24312 1733 1 0,'-2'-5'0'0,"-3"-2"0"0,3-1 0 0,1 3 2 15,-2 2 206-15,1 0-7 0,0 0-42 0,1 0-20 0,1-1-2 16,-1 1-5-16,1 1 7 0,0 1 2 16,0 0-5-16,-1-1-1 0,1 2-27 0,1 0-26 15,-1 0-29-15,0 2-21 0,0-2-17 0,0 0-13 16,1 1-6-16,-1 0-13 0,0-1-13 16,0 1-14-16,0-1-4 0,1 1 15 0,1 2 19 15,1 3 24-15,0-1 10 0,2 2 2 16,-2 2-2-16,1 0 1 0,2 4 5 0,-3-2 0 0,4 2 1 15,-3 2 0-15,3-1 1 16,3 2 0-16,-2 2 3 0,-3 0-3 0,4 1-4 0,2 0-1 0,-1-2-1 16,1-1 2-16,4 0 8 0,-1-3 10 15,2 0 10-15,-3-5 10 0,3-1 10 16,0-3 7-16,4-1 7 0,1-4 5 0,6-5-5 16,3-5-10-16,8-6-15 0,9-6-14 0,7-6-12 15,7-5-10-15,6-3-2 0,3-6-6 0,1 0-2 16,0-5 2-16,-1 0-1 0,2-1 5 0,-2-1 2 15,-5 3 3-15,1 1 1 0,-5 5 1 16,-5 0-1-16,-6 4-5 0,-6 5-1 0,-7 3-4 16,-8 6-2-16,-6 4 3 0,-10 7 2 0,-4 3 9 15,-3 5 5-15,-6 3-1 0,0 1-11 16,-1 1-15-16,-3 2-33 0,1-2-40 0,0 6-59 0,-7 7-180 16,-5 9-750-16,-8 10-627 0</inkml:trace>
  <inkml:trace contextRef="#ctx0" brushRef="#br0" timeOffset="388517.6927">12534 18083 171 0,'-4'-6'284'0,"1"1"22"0,2-2-12 16,0 1-40-16,-1 1 1 0,2 3-64 15,0 1-59-15,0 2-59 0,0-1-43 0,2 0-29 16,-2 0-13-16,1 1-8 0,-1 0-10 0,0 1 7 15,1 1 9-15,2-1 17 0,3 3 18 16,-1-1 7-16,0 2 6 0,4-1-4 0,-3 1 0 0,1-1-1 16,3 3 4-16,-1 2 3 0,0 0 1 15,1 4-3-15,0-3-5 0,0 2-4 0,-2 0 2 16,4 1-3-16,-2 1 2 0,-4-7 20 16,0-2-7-16,1 3 6 0,1-1-2 0,-1 1-21 15,1 0-2-15,3 0-3 0,-1 0 8 0,1 0 4 16,3-2 21-16,-1-2 0 0,0-1 9 0,3 0-3 15,1-5-14-15,2-4 13 0,5-1-16 0,1-2 1 16,7-6-33-16,27-14-15 0,-5-2-1 0,-6 0-5 16,-10 5 34-16,-2 0-4 0,2-1 4 15,0 0-1-15,-4-4-8 0,4 4 7 16,-5 1-7-16,0 0 1 0,0 6 1 0,-5 1-5 0,-1 2-1 16,-2 2-2-16,-5-4 5 0,-5 6-2 15,1-3 4-15,-5 3 1 0,-1 3-4 0,-3 2 6 16,1-3 0-16,-4 4 4 0,0 1 0 0,-3 1-3 15,0 1-2-15,-1 0-4 0,1 0 5 0,-1 2-9 16,0 1 5-16,0 1-6 0,-1-2-6 0,1 1 8 16,0 0-10-16,0 0 0 0,-1 1-1 15,1-1-8-15,0 3-2 0,0-3-2 0,0-3-2 16,0 7-5-16,0-5 0 0,0 2-9 0,0 0-5 16,-1-1 10-16,1 1-2 0,1 2 1 15,-2 1-10-15,1 1-30 0,-1 1-19 0,1 0-25 16,-2-2-24-16,1 0-46 0,1 1-89 0,-2 0-149 15,2 2-283-15,0-1-184 0,3 2 707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4:00:51.28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18348 8537 2326 0,'7'-5'171'0,"-4"-2"-43"0,4 4-60 0,-3 3-1 0,-2 3 17 15,2 4 8-15,-1 4-4 0,-1 6-3 0,0 4-9 16,0 6-7-16,-1 7-11 0,-1 3-13 16,0 4-8-16,0 0-8 0,0 6-6 0,0 3-8 15,0 3-3-15,1 1-1 0,0 2-2 0,2-5-1 16,3-2-10-16,4-8-22 0,1-6-46 16,0-3-87-16,0-1-241 0,-2-4-809 0,-1-3-435 15</inkml:trace>
  <inkml:trace contextRef="#ctx0" brushRef="#br0" timeOffset="243462.4979">1426 1012 1 0,'5'-10'0'15,"0"3"119"-15,-1 1 387 0,2-3-65 16,-2-1-84-16,2 5-82 0,-1-1-82 0,0 2-65 0,-2-2-48 16,0 4-30-16,-1 1-21 0,-1 1-11 15,-1 0-11-15,-1 1-10 0,-1 0-3 16,0 2 49-16,0 6 54 0,-2 3 32 0,-4 7 12 15,-1 3-40-15,2-4-44 0,-5 2-18 0,2-4-4 16,-1 0-1-16,-7-2-2 0,5-2-5 0,-5 0-2 16,2-2-1-16,-3-1 0 0,0-2 1 0,1-1 7 15,2-2-2 1,0-2-2-16,2-3 0 0,0-2-7 0,2-1 2 16,2-2-2-16,4-3-8 0,1 0-7 0,2-4-8 0,3 0-9 0,2-6-6 15,2-4 1-15,9-5-4 0,-7 14 0 0,6-2 1 16,3 0-1-16,0-2 5 0,3 2 8 15,2 0-3-15,1 2 2 0,-2 1-1 0,1 2 2 16,-4 4 5-16,-1 2 4 0,-2 4 3 0,2 2-4 16,-4 3 1-16,2 2-5 0,-1 6 10 0,16 16 5 15,-5 7 8-15,-6 4 2 0,-4 1-5 16,-7 3 4-16,-7 7-2 0,-6 4 2 0,-6 1-4 16,-3 2-7-16,0 0-1 0,-3-4-2 0,-2-6 1 15,-2-4 0-15,0-7 0 0,0-2 0 0,-4-4 1 16,3-4-1-16,-3-2 4 0,4-5 2 0,0-4-1 15,3-4-1-15,0-1-4 0,3-4-2 0,2-1 5 16,1-4 0-16,5-1 2 0,4-2 2 16,2-1-2-16,-1 1-7 0,1-2-3 15,2-2-4-15,-2-2-12 0,3-4-4 0,4 1-5 16,0-3-6-16,3 2 8 0,2-1 3 0,0 1 2 0,1-1 7 16,3 3-4-16,-2 3-1 0,2 0-1 15,3 5-4-15,-4 0 4 0,5 2 2 0,3 1 3 16,-1 1-1-16,5 2 7 0,1 4 5 15,2 0-1-15,3 2 5 0,-2 2-2 0,-2-1-4 16,1 3 1-16,0 1 3 0,-1 0-2 0,2 0-8 16,-1-1-15-16,-2-1-39 0,-2 2-51 0,2 0-45 15,-3-3-58-15,-1-4-113 0,-1-5-141 16,1-5-346-16,-1-3-204 0</inkml:trace>
  <inkml:trace contextRef="#ctx0" brushRef="#br0" timeOffset="244163.3318">1813 567 1 0,'-6'-14'0'16,"-2"-5"180"-16,-2-3 177 0,-6-6-43 0,1-3-18 0,-4-3-50 16,-1 3-57-16,-1 2-55 0,21 29-28 15,-26-29-20-15,26 29-7 0,-28-29-3 0,28 29-22 16,-33-28-12-16,33 28 4 0,-34-27 5 0,34 27-1 15,-41-24 3-15,41 24-8 0,-48-21-13 16,24 14-7-16,-4-2 0 0,-1 3-3 0,-1 1 5 16,-2 3-6-16,1 2 0 0,-2 4-7 0,-4 3-27 15,-32 11 0-15,6 4-7 16,-1 7 7-16,5 2 19 0,2 6-1 0,6-2 3 16,8 4 1-16,8-6 2 0,0 2 1 0,3 1 4 0,2 1-4 15,1-1 4-15,3 3 3 0,-1-2-2 0,5 3 1 16,-4 1-4-16,5 2 0 0,-1 1 2 15,4 1 2-15,1 2 1 0,1 1-2 0,3 2-5 16,-1 2 0-16,7 0 2 0,-2 4 2 0,3 3 0 16,4 0-3-16,3 3-6 0,5 2 0 0,-1-1-1 0,6 4 2 15,4-2 5-15,1 1-1 16,3-3 3-16,6 2 3 0,1-3-3 0,3-1 5 0,1-2 0 16,3-4-1-16,4-3-1 0,1-4-2 15,-3-5-1-15,5-2-1 0,-1-5 4 0,35 19-6 16,-6-17 1-16,-13-15 2 0,-6-9-2 0,-6-6 8 15,3-5 1-15,-3-5 3 0,6-1-2 0,-2-6 0 16,3-4 0-16,-3-1-6 0,3-4 4 16,0-6-5-16,1-1-1 0,0-6 0 0,1 0-2 15,-2-2 2-15,-1-7-1 0,1 0-2 0,-3 0-3 16,2-2-2-16,0 0 0 0,-1-1-2 0,-4-2 5 16,1-1 5-16,-1-3 2 0,-2-2 2 15,-4-3-2-15,-5 0-5 0,-4-4 0 0,-3 0-1 16,-4-3-1-16,-3-2-1 0,-2-5 2 15,0 2-6-15,-5-2 4 0,-3 4-3 0,-3 1-2 16,-3 33 9-16,-2-9-7 0,-1 1 8 0,-1-7-8 16,-5 3 2-16,2-8-8 0,-5 2-9 0,-5-7 8 15,-3 2-10-15,-3-1 13 0,-7 4-6 0,-4 3-2 16,0 1 1-16,-9 2-4 0,-2 2 10 0,19 21 24 16,-5-1 2-16,-2 1-10 0,-6-2-26 15,-2 5-29-15,-6-4-8 0,-3 5 10 0,-7-2 9 16,-5 7-14-16,-8 0-20 0,-6 6-56 0,-19 9-115 15,-89 7-351-15,-15 14-1115 0</inkml:trace>
  <inkml:trace contextRef="#ctx0" brushRef="#br0" timeOffset="258004.5583">3315 1157 1 0,'0'-5'110'0,"-2"-1"280"15,-2-1-14-15,2-1-27 0,2 4-36 0,-1-1-32 0,1 0-56 16,-1 4-62-16,2 0-58 0,-1 1-38 16,0 1-39-16,0 0-24 0,0-1-13 15,0 3-16-15,0-3-14 0,0 1-26 0,0 1 13 0,1 3 24 16,1 3 24-16,2 3 33 0,-1 4-3 0,0 4-10 16,-1 1 3-16,1 7 3 0,-2 3 0 15,0 6 2-15,-1 0-4 0,-1 4-8 16,1-1 7-16,-1 1 2 0,0 3 1 0,-1 2 4 0,1-1-7 15,0 3-4-15,-1-2-3 0,2 1-2 16,-1-2-5-16,1-2 0 0,0-1-2 0,-1-3-3 0,1-1 2 16,0-4 3-16,1-3-2 0,0-5 2 15,1-3-2-15,-1-2 0 0,0-6 1 0,1 3 0 16,-1-4 0-16,0-1 1 0,1-3-1 16,-2-2 1-16,2-3 3 0,-2-4 14 0,0 0 17 15,0 0 23-15,0-1 21 0,0 1 14 0,0-1 10 16,0-1-15-16,-2-5-25 0,1-2-28 15,-1-7-30-15,-2-6-7 0,0-2 0 0,-5-4 0 0,3-1 0 16,-4-6 0-16,3-5-3 0,-3-4-1 16,1-3 2-16,-1-2 1 0,-1 0 2 0,1-3-2 15,0-2-1-15,-2 0-5 0,2 2 0 16,0-2 1-16,0-1-1 0,0-1 3 0,3 1-1 16,1 0 0-16,1 2-1 0,5 4-3 0,0 1 0 15,7 1-1-15,-4 27 8 0,2-5-6 0,3 2-1 16,0-3-1-16,3 1-13 0,4 0 8 0,0 1-2 15,3-1 3-15,1 2 3 0,-1 4-2 0,0 6 1 16,3 0-3-16,-2 5-6 0,0 4-4 16,3 3 1-16,-1 5 7 0,0 4 3 0,4 4 11 15,-3 2 0-15,0 8-4 0,18 26-1 0,-10 4-3 0,-11 3 4 16,-9-5 3-16,-8 1 9 16,0-2-1-16,-5 1 1 0,-3-1 0 0,0-5-1 0,-3-2 1 15,-1-5 1-15,-2-7 0 0,1-5-1 0,-2-6 6 16,-2-2 1-16,-3-1 3 0,0 0 4 15,-6-4-1-15,0-2 0 0,-3 1-1 0,3-5-3 16,-3 2-2-16,0-3-2 0,3-1-3 0,1-2 0 16,3 1-2-16,1-3 4 0,2-2 0 0,3 2 0 15,2-4-4-15,0-1-9 0,4-2-12 16,0 0-17-16,1-3-27 0,4-2-34 0,1 0-44 16,2-2-65-16,2 0-102 0,3 1-158 15,2 1-240-15,3 1-142 0,2 4 469 0</inkml:trace>
  <inkml:trace contextRef="#ctx0" brushRef="#br0" timeOffset="258953.5216">3553 1233 1 0,'15'-7'0'0,"-2"-4"0"0,9-3 0 0,-5 0 432 16,-3 3-37-16,0 0-75 0,-1 3-60 0,0 2-42 15,-1 0-49-15,-2 2-51 0,-1 2-39 16,1 2-32-16,-2 2-19 0,2 2-13 0,0 3-6 15,-1 1 0-15,0 3-1 0,2 2 8 0,1 4 5 16,-2 2 3-16,1 3 2 0,1 4 0 0,-1 5 4 16,-1 4 2-16,-3 1 3 0,-1 2 0 15,-2-4-3-15,-2 2-1 0,-1-2-3 0,-2-4-5 16,-2-3-2-16,0-2-2 0,-1-5-2 16,-1 0-1-16,-2-1 1 0,-2-2 7 0,-2-3 5 0,-3 0 5 15,0-3 5-15,-1-1-5 0,-1-2 1 16,1-2-5-16,2 0-4 0,1-3 4 0,3-3 3 15,5 0 3-15,1-2 0 0,-1-1-2 0,1-2-10 16,2-2-12-16,0-4-10 0,1-4-15 0,2-4-7 16,6-3-2-16,3-4 0 0,2-1 7 15,3-1 4-15,3-3 2 0,3 3-1 0,-2-2 0 16,2 2 2-16,1 1 1 0,-2 2 3 0,0-1 1 16,2 0-2-16,-5 6 2 0,0-1 1 15,-2 4 2-15,-4 6 1 0,1-2-2 0,-5 7 2 0,-3 0 0 16,-1 3 3-16,-1 1 2 0,-3 3 2 15,0-1-6-15,-2 1-8 0,2 0-12 0,-1-1-19 16,1 3-3-16,-1 1 9 0,-3 3 14 0,2 6 20 16,-3 2 12-16,-3 5 0 0,1 3-1 15,-1-1-1-15,3 0-3 0,0-1-2 0,3-4-2 16,-1 2-2-16,6 2 1 0,-2 0-1 0,3-1 1 16,1-1 3-16,3-4 0 0,1 0 4 0,2-5 2 15,-1 3 3-15,3-8-1 0,-2-1 1 16,0-1 1-16,0-3-1 0,1 0 6 0,-4-1-2 15,3-4-8-15,0 2-6 0,0-4-6 0,0 0-5 16,-2 0 0-16,-1-2 4 0,1 0-8 0,-2 0-4 16,-3-1-1-16,-1-3-8 0,-1 2 3 0,-2-4 3 15,-2 0 1-15,-2 1 1 0,-2-1 5 16,0 3-2-16,-2-1 5 0,1 0 7 0,-1 3-3 16,0-2 0-16,0 1 3 0,3 0-6 0,0 1 4 15,4 2 5-15,1 2-4 0,0 0-11 16,2 0-12-16,3 2-12 0,0-2-3 0,6 1 10 15,2-2 4-15,4 0 5 0,6-1 4 0,4-2 2 16,2 2 6-16,2-2 4 0,1 0 2 0,2-3 2 16,-2 0 0-16,1-2-1 0,-2-1 2 0,0-2 6 15,-4-2-3-15,-3-1 2 0,-3-2-1 16,-2 0-6-16,0-1 5 0,-7 1 7 0,2 0 4 16,-7 3 6-16,-4 12 12 0,-1-4-6 0,-2 1-1 15,0-2 1-15,-1 0-8 0,0-1 2 16,-2 3-3-16,1-3 0 0,-3 4-5 0,0-2 7 0,-4 5-1 15,4 1-3-15,0 2-13 0,1 0-12 16,-2 4-5-16,1 4 0 0,-2 3 8 0,2 5 4 16,-9 20-6-16,0 10-4 0,6 5 5 0,2 0 2 15,5 3 10-15,4 4 5 0,-1 5-8 16,2 7 0-16,0 6 1 0,1 3 2 0,-4-2 1 16,4 4 1-16,-1-1-3 0,-3 0-5 15,1 3-1-15,1-1 2 0,1-5 1 0,-1-3 4 0,4-7 0 16,0-5-4-16,0-10 1 0,1-7 0 15,0-6 2-15,-1-6 1 0,-2-5-4 0,-3-4-2 0,1-2-1 16,-2-5-8-16,2-2-12 0,-3-5-15 16,2-5-30-16,-1-2-6 0,-1-4-46 0,4-5-137 15,0-4-401-15,5-10-876 0</inkml:trace>
  <inkml:trace contextRef="#ctx0" brushRef="#br0" timeOffset="259752.5293">4791 1219 914 0,'1'-3'64'16,"4"0"-4"-16,1-1 17 0,3 1 41 0,-3-2 26 15,4 2-17-15,-1 1-38 0,2-2-44 0,4 1-19 16,5-1-8-16,0 1-3 0,4 1-4 15,4-2 6-15,2 1 3 0,0-2-2 0,0-1 7 16,-6 1-4-16,2-1-1 0,-5 0 1 0,0 0-1 16,-2-2 4-16,1 1 3 0,-5-1 12 0,-3 2 16 15,-2 1 19-15,-5 0 21 0,-5 1 9 0,0 0 0 16,-1 2-22-16,-2 1-36 16,-3 1-29-16,-4 1-28 0,-5 4-1 0,-8 3 5 0,-3 5 13 15,-8 5 13-15,-1 2 3 0,-2 3 10 16,5 1 1-16,3 1 2 0,6 0-10 0,6 0-9 15,6 1-5-15,1-2-7 0,8-3 4 0,4 1-3 16,6-3 5-16,2 1 7 0,5-1 8 0,9 0 12 16,4-1 0-16,6-2 1 0,5-6-6 0,1-4-3 15,4-1-4-15,3-5-5 0,-1-4-4 16,2-1-6-16,-6 0-3 0,0-2 0 0,1-3-4 16,-5-2 2-16,-1-2 1 0,-5 0-2 15,-2-1 5-15,-9-1 3 0,-1 2 6 0,-8 0 4 0,-4-1 5 16,-1 1 0-16,-4 3-4 0,-2 3-5 0,-2 4-3 15,-2 0-3-15,-2 1-13 0,3 3-12 16,-5 1-11-16,-1 3-4 0,-7 6 8 0,1 2 10 16,-4 2 6-16,0 5-1 0,3 0-1 0,4 3-2 15,5 1 2-15,4 1 3 0,5 2 4 16,6-2 1-16,2-1 0 0,8-3 1 0,4 0-3 16,7-6-1-16,3-4 2 0,5-3-4 0,2-6 1 0,4-2 2 15,2-4-2-15,-2-5 4 0,4-3 1 16,-5-6-1-16,-2-3 4 0,-3-3-1 0,-4-4 5 15,-2-5 0-15,-3 0 1 0,-2-8-1 16,-3-6-6-16,-1-5 3 0,-4-4-1 0,-3 1 2 16,-4-2 1-16,-4 0-1 0,-5 32 9 15,-2-6-5-15,-1 2 3 0,-1-5 5 0,-2 6-12 16,-1-5 5-16,-2 6 3 0,-3 1-2 0,3 3 11 16,-1 6-4-16,0 5-8 0,3 3-24 0,-2 6-11 15,4 5-1-15,-5 6 3 0,4 3 29 0,-2 6-2 16,1 6 0-16,-2 31-10 0,1 8-7 0,5 1 5 15,2-5 2-15,2-3 9 0,0 0-3 16,-1 1 4-16,2 4-2 0,-3-3 0 0,7 1 2 16,-4-5-4-16,4-8-2 0,2-1-7 0,1-4-15 15,2-2-22-15,0-6-17 0,2-6-17 0,-1-5-18 16,-1-7-6-16,-2-3-14 0,-2-6-16 16,-3-2-20-16,-2-2-63 0,-3-4-189 15,1-3-422-15,-3-3-277 0</inkml:trace>
  <inkml:trace contextRef="#ctx0" brushRef="#br0" timeOffset="260048.6453">5951 930 1527 0,'-3'-7'270'0,"-4"0"-98"0,5-1-37 0,3 7-58 15,5 0-32-15,5-3 2 0,4 2-6 16,5-1 11-16,8 1 7 0,3 1-5 0,12-1 6 15,8 4-6-15,5-1-1 0,2-1-6 0,3 0-3 16,-2-3-6-16,-28 2 4 0,7-1 2 16,-2-1-4-16,6 0 7 0,-4-3-9 0,8 1-4 15,-7 0-1-15,3 0-3 0,-8-3 3 0,0 2 8 16,-10 2 9-16,-4-1 6 0,-10 3 5 0,1-1-7 16,-8 0-6-16,1 3-14 0,-4-2-19 15,-4 2-10-15,1 0-14 0,-3 0-5 0,-1 0 5 16,-1 0 2-16,-1 0-1 0,-2 2-21 0,-1-1-48 15,-2 4-78-15,2-1-204 0,0 6-773 16,-12 4-548-16</inkml:trace>
  <inkml:trace contextRef="#ctx0" brushRef="#br0" timeOffset="263950.4078">7389 781 291 0,'0'-2'429'0,"0"-1"-39"0,0-1-70 16,1-2-17-16,-1 0-19 0,0 1-38 15,1 0-50-15,-1 0-41 0,0 2-45 0,0 0-33 16,0-1-31-16,0 3-29 0,0 1-12 0,0 1-13 15,-1-1-9-15,1 4-7 0,0-1 12 16,0 2 13-16,0 4 16 0,-1 2 10 0,1 2-6 16,0 4-1-16,-3 4 3 0,3 7-4 15,0 21 2-15,-1 0 5 0,1-3-3 0,-1-8 4 16,0-1-3-16,1 4-2 0,0-2-3 0,0 0-2 16,1 0-2-16,-1-2-5 0,2-1-2 15,1-2 0-15,-1-4 3 0,0-2 1 0,0-1 2 0,3-3-1 16,-2 0-2-16,-1-3-1 0,6-2 0 15,-5-3-7-15,3-1-14 0,-2-3-18 0,2-1-29 16,-3-3-35-16,3 0-48 0,-3-3-83 0,-2-3-150 16,0-2-194-16,-1 0-492 0,-1-5 379 0</inkml:trace>
  <inkml:trace contextRef="#ctx0" brushRef="#br0" timeOffset="264332.2138">7231 1196 1229 0,'-2'1'165'0,"1"-1"-131"0,1 1-124 0,3 2-1 16,1 1 73-16,7 1 91 0,2 5 56 15,5 0 11-15,7-1-1 0,11-2-7 0,6 0-26 16,4-3-25-16,8-2-21 0,-3-2-16 16,-4-1-7-16,0-2-6 0,-5-2-9 0,-3-1-6 15,-7-2 0-15,-1 2 1 0,-2-3 7 0,-7-2 3 16,-2 2 7-16,-7-3 9 0,-3-1 5 15,1-1 5-15,-4 0 0 0,0 0-7 0,-4 0-4 16,-2-3 4-16,3 3 9 0,-4-1 16 0,0 3 16 16,0 2 1-16,-3-1-1 0,3 3-8 0,-1 3-10 15,1-1-7-15,0 3-14 0,-1 0-17 0,1 3-18 16,0 0-8-16,1 3-12 0,-1-1-11 0,1 3 8 16,2 0-6-16,-1 4 3 0,2 9 13 0,3 2-4 15,2 4 7-15,1 1 1 0,2 1 0 16,0 2-2-16,1 1 1 0,1 6-1 0,-3-2 4 15,2 1 3-15,-2-4-3 0,1-2-3 0,-2-3-2 16,3-2-9-16,-5-3-16 0,-1 0-19 16,1-3-33-16,-4-4-56 0,0 0-55 15,-3-5-108-15,-1-3-231 0,-5-1-418 0,0-5-178 0</inkml:trace>
  <inkml:trace contextRef="#ctx0" brushRef="#br0" timeOffset="264528.4326">7770 526 1638 0,'-1'-5'178'0,"-1"1"0"0,0 0-23 0,-2 1-38 16,2-2-35-16,1 1-55 0,0 1-111 0,1 2-53 16,1 2 4-16,0 5 24 0,1 2 86 15,3 1 40-15,-2 6-20 0,6 5-174 0,-2 5-410 16,3 4-551-16</inkml:trace>
  <inkml:trace contextRef="#ctx0" brushRef="#br0" timeOffset="265364.6509">8256 963 1807 0,'0'3'-80'0,"2"-1"40"0,4 2 58 16,-3 4 99-16,5-1 53 0,-3 2-26 16,3 4-16-16,2 4-17 0,0-1-22 0,0 4-14 15,0 2-21-15,2 0-12 0,-3 2-6 0,0 0-12 16,1 0 0-16,-3 1-2 0,2 3 2 0,-4-1 0 16,5 2-2-16,-4-4-3 0,-2-6-4 0,3-1-4 15,-3-3 3-15,4-6 0 0,-5 0 3 16,2-2-2-16,-2-2-1 0,-3-3-2 0,1 0 5 15,0-2 22-15,-1 0 18 0,0-1 23 0,0 1 13 16,0-2-15-16,0-2-25 0,1-4-20 0,2-4-23 16,-3-3-3-16,1-4-3 0,-1-2-2 0,0-3 0 15,1-4-9-15,1-1 5 0,-1 1 1 16,1 1-1-16,3 1 5 0,-2 2-6 0,-1 2 0 16,4 1 3-16,-4 3-2 0,4 3 2 0,-3 2-4 15,0 5-3-15,3 2-1 0,-3 1-8 16,-1 3-7-16,3 1-8 0,-2 2 1 0,6 1 0 15,1 6 7-15,1 0 5 0,-1 3 3 0,6 3 9 16,-4 4-2-16,1 1 6 0,1 2 3 16,-1 0-1-16,-3-1 4 0,-1 1-3 0,1 1-3 15,-2 1 3-15,0-2 1 0,0-1-1 0,0-5 0 16,-4-2 1-16,3-5-3 0,-5-1-2 0,1-3 2 16,2-1-6-16,-3-2 3 0,0-1-4 15,2-3-3-15,1 1-2 0,1-1-9 0,2-7-3 0,6-2-8 16,-4-2 2-16,1-2-1 0,1 1 6 15,-2 0 13-15,-1-2-1 0,-1 0 6 16,1-1 3-16,-4 2-2 0,2 0 3 0,-4 3 3 16,3 0 1-16,-2 0 2 0,-2 3 2 0,2 2-5 15,-2 3 0-15,0 3-5 0,-2 1-14 16,1 2-30-16,-1 0-28 0,3 0 1 0,1 4 13 0,4 1 29 16,2 4 30-16,1 0 2 0,3 5 3 15,0-1 2-15,3 2 1 0,1 1 3 0,2 2 0 0,3-3 3 16,0 2 0-16,4-4 5 0,-1-1-2 15,-1-1 0-15,5-4 3 0,-2-1-5 0,-1-3 3 16,-1-8-2-16,0 0-1 0,-3-3 1 16,-3-2 3-16,-1-2 7 0,-4-3 5 0,0-2 1 15,-1-1 2-15,-4-1 0 0,-2-1-1 0,-1-1 1 16,-2-1 2-16,-4-1-2 0,-1 0-2 0,-2 0-2 16,0 2-3-16,-5 4 10 0,3 0 4 0,-2 3 6 15,-3 3 0-15,-1 3-12 0,1 1-6 0,1 5-10 16,-2 2-7-16,-3 5-6 0,-1 1-1 15,-4 5 5-15,-2 6-3 0,2 2 4 0,1 5-1 16,1 0-5-16,2 1 4 0,4 3-1 16,2-1 3-16,4 1-2 0,4 2 3 0,4-1-1 15,4 2-1-15,2-2 2 0,4-1-3 0,6-3 0 0,1-2-9 16,8-1-22-16,-1-3-37 16,4 0-61-16,1-3-120 0,3-3-477 0,0 0-933 15</inkml:trace>
  <inkml:trace contextRef="#ctx0" brushRef="#br0" timeOffset="268002.8896">9956 1203 68 0,'5'-8'352'16,"4"-7"-18"-16,3-3-55 0,6 3-13 0,-1 1 17 15,7-3-27-15,-2 4-51 0,0 1-49 0,-1 3-50 16,2 3-41-16,-2 4-30 0,-1 2-20 15,0 3-9-15,1 5-3 0,-4 4-1 0,3 5 2 16,-4 4-1-16,-2 2 2 0,-1 4 1 0,-3 4 1 16,-2 3 7-16,-1 0 1 0,-4 1 9 0,-3-5 3 15,-1-3 1-15,-1-1 5 0,-5-4-6 16,3-4 0-16,-4-3 1 0,0-5 5 0,1 1 5 16,0-4 9-16,-2-2 5 0,1 0-1 0,1-4 7 15,-2-2-2-15,0-3-4 0,0-1-3 16,0-1-12-16,-1-5-6 0,2-1-10 0,2-3-8 15,2-4-9-15,3-3-6 0,1-2-2 0,1-1-8 16,5-1 5-16,1-3 0 0,4 0-4 0,2 0 4 16,0 3-6-16,5 2 3 0,0 3-2 0,4 0 4 15,0 4-1-15,1 0-1 0,-1 6 3 0,3 1-6 16,-3 8 6-16,3 1-3 0,2 2-1 16,1 5 3-16,2 3-4 0,-3 3 3 0,2 6 4 15,-1 2-1-15,-1 3 6 0,-2 2 0 0,1 5 0 16,-6 1 0-16,0 0 1 0,-5 0 0 15,-3-1-1-15,-4-2 4 0,-1-2-4 0,-4-3-2 16,-3-6 1-16,-1-4-3 0,-1-5 1 0,-1-4 4 16,2-3 10-16,0 1 6 0,-1-4 4 0,-2-1-5 15,-3-3-11-15,0-2-1 0,-2-5-10 16,2 1 1-16,0-5-3 0,0-2-4 0,4-1-2 16,1 1-4-16,0-4-1 0,4-1-8 0,1-7 4 15,4 1 2-15,1 1 1 16,2 2 5-16,2 1-7 0,1 4-2 0,5 3-2 0,-2 3 0 0,5 1 9 15,1 3 8-15,0 4 4 0,-1 4 2 16,3 1 0-16,-1 7-1 0,1 2-3 0,2 3 2 16,-1 4-3-16,1 5 2 0,1 2 6 0,-1 2-4 15,-2 5 6-15,5 0-2 0,-1 3 0 0,0 0 4 16,1 1-1-16,2-2 2 0,0-3 2 16,0-5 1-16,-4-5-1 0,3 0 0 15,-2-5 2-15,-2-2-7 0,2-6 7 0,0-3-2 16,-3-2-2-16,2-4 0 0,-2-1-1 0,0-3-1 15,-1-2 0-15,-4-2 7 0,-2-2-3 0,-3-2 2 16,0 0 4-16,-2-3-5 0,0-4 4 16,-1-2 0-16,0-2-3 0,-1-1 0 0,-2 5 0 0,-1 4 4 15,-2 1 0-15,-6 4 11 0,0 2-6 16,-6 3-2-16,2 2-1 0,-4 4-14 0,1 1-4 0,-6 2-6 16,0 2-3-16,-5 4 4 15,-4 3 4-15,-8 7 3 0,0 1 0 0,-3 4 5 0,1 1-3 16,3 3-2-16,7 1 0 0,5 4-5 0,7-3 5 15,7-2-3-15,5 3 2 0,4-4 4 16,9-2-1-16,3-2 6 0,10-5 1 0,7 0 0 16,3-6 1-16,6-2-3 0,1-5 0 0,-1-3-7 15,-2-2 5-15,-7-4-3 0,-4-2 1 0,-5 1 6 16,-6-4-2-16,1 1 4 0,-9-4-1 16,2 0 2-16,-2-4-3 0,-4-1 1 0,-2-1 1 15,-2 3-3-15,-3-1 3 0,-1 1-2 0,-2 3-3 16,-1 2 4-16,-1 2-3 0,-1 4-1 0,0-1-1 15,-3 3-1-15,-1 1-2 0,0-1 1 16,-1 5 0-16,-1 1-4 0,-1-1 1 0,-3 5-2 16,0-1 1-16,-1 5 3 0,1 2-3 0,1 4 1 15,3 1-1-15,2 4 2 0,1 2-1 0,2 3-2 16,3 2 4-16,1 1-3 0,2 1 5 16,2 2 0-16,1-2-3 0,5-4 4 0,0 0-2 15,4-1 1-15,1-2-1 0,1-2 0 0,2-4-1 16,1-2 1-16,-3-4 3 0,1-3-1 0,3-2 4 15,-3-3-2-15,3-2-1 0,-1-2 0 16,0-2-2-16,2-1 2 0,-1-3 1 0,2-1-1 16,-3-3 1-16,1-1-2 0,-1-3 0 0,-1-2-1 15,1-2 1-15,1-1-1 0,0-4-2 0,-2-1 2 16,2 3-6-16,-1 1 2 0,-1 3 1 16,1 3-2-16,-3 3 1 0,-1 0-3 0,2 6 0 0,-4 1-3 15,-2 3 0-15,1 2-5 0,0 2-4 16,-3 1-1-16,2 3-3 0,-2 1 5 0,3 3 2 15,3 4 6-15,-2 0 1 0,0 4 2 0,0 4 1 16,2-1 0-16,-4 2 3 0,3 4 2 16,2-1 0-16,-2-1 0 0,1 1 0 0,-3-3 0 15,3 2 2-15,-3 0-3 0,0-1-1 0,0-6-7 16,0 0-6-16,-1-7-5 0,1 0 2 16,-3-6 0-16,1-2 7 0,3-2 5 0,-1-5 1 15,3-2 6-15,0 0-2 0,1-5 1 0,0-2 1 16,-1 1-2-16,0-3 1 0,2-2-1 0,-4 1 2 15,5-3-3-15,-3 0-1 0,0-5 0 16,2 2 2-16,0 0 0 0,3 2 0 0,-3 1 1 16,1 5 0-16,-4 4 4 0,-3 4 8 0,-3-1 4 15,-2 6 5-15,-2 0 0 0,-1 2-5 16,-1 2-8-16,2 0-11 0,-2 0-14 0,0 1-17 0,0 2-1 16,0 2 3-16,2 3 8 0,2 4 17 0,-1 1 5 15,2 3 4-15,-2 4 2 0,2-1-1 16,-1 2 1-16,5 0-3 0,-3-2 2 15,4 1 1-15,6 0 3 0,0-4 1 0,7-2-5 0,1-4 1 16,6-2-2-16,1-1-2 0,0-3 2 0,0-3-2 16,-1-2-3-16,-4-2 1 0,-2-4 1 15,-1 0 2-15,-2 0 3 0,0-4 4 0,-1-1-6 16,-2-1 4-16,0-6 0 0,0 2 0 0,-4-1 6 16,2-1-3-16,-5 4 1 0,0-2 0 15,-1 2 3-15,-5 2 6 0,-1 1 0 0,-3 0 4 16,-1 3-1-16,0 2-4 0,-1-2-1 0,-2 2 0 15,-1 1-3-15,2 1-7 0,-5 3 0 16,2 1-10-16,-3 1-1 0,-2 1 0 0,-1 4-2 16,-6 2 5-16,3 3-4 0,-3 2 2 0,2 1-1 0,0 2 0 15,4 4 3-15,0 0-2 0,5 2 2 16,2-1-4-16,3 2 0 0,1 2 2 16,5-4 3-16,1 0 0 0,6-1-1 0,1-1 0 15,2-3-2-15,5 0 3 0,0-2 1 0,2-4-2 16,2-2 1-16,-1-1-3 0,-4-2-2 0,-1-3 0 15,-2-1 1-15,-5-1 2 0,1-2-4 0,-2-1 3 16,-2 0-5-16,1-1 3 0,0-1 2 0,-5-3-1 16,2 2-1-16,-4-4-1 0,0-1-1 15,-1 1 0-15,-1-5 0 0,-2 1 0 0,1 0-1 16,-4-3-3-16,0-3 0 0,-4 1 2 0,0-1 2 16,2 2 3-16,-2 0 1 0,-2 1-1 15,3 0 1-15,0 4 2 0,0 5 3 0,6 1 0 16,0 4-1-16,3 1-3 0,-1 2-11 0,1 1-12 15,1 0-6-15,6 1-1 0,5 2 6 16,6 0 11-16,10 1 5 0,2 3 6 0,8 0 5 16,1 2-1-16,-3-3 1 0,2 2-3 0,1-2-2 15,-1-1 4-15,2-2 1 0,-3-1 1 0,-6-4 4 16,-3-1-3-16,-5-3 1 0,-5 0 5 0,1-2 6 16,-9-1 3-16,-1-2 4 0,-2 2-2 0,-6-3-7 15,-1-1 1-15,-2 2-2 0,0-1-2 16,-4 1 1-16,0-1-5 0,-3 1-4 0,2 1 0 15,-1 1-2-15,-4 4-3 0,0-2-3 0,-2 3-5 16,-4 2-5-16,-1 3 7 0,-3 4 5 0,0 5 0 16,3 0 5-16,1 7-6 0,2 2-1 15,3 4 2-15,1 2 3 0,2 4 0 16,0 5 0-16,7 6-1 0,1 6-5 0,3 3 4 0,0 3 3 16,5 4 3-16,-3 1 3 0,3 1-3 15,-3 4-3-15,2 1-4 0,-4-1-2 0,0 5 3 0,-3-3 0 16,1-4 3-16,-1-2-1 0,1-8-2 15,-1-5 3-15,-6-8-2 0,2-5 4 0,-4-6-2 16,-3-8-4-16,-4-2 3 0,0-3-2 0,0-5 3 16,-4-3 3-16,1-5 0 0,0-4 1 15,4-2 3-15,-1-5 0 0,3-3-2 0,3-5-3 16,2-3-6-16,6-6-6 0,3-5-3 0,6-3-8 16,5-6 0-16,9 0 1 0,8-4 0 15,6-2 4-15,12-4 1 0,4 0 6 0,3-3 3 16,5 1 4-16,2-1-1 0,-2 1-5 0,-4 3 1 15,1 1 0-15,-8 5 4 0,-4 2 3 0,-4 2 1 16,-8 4 0-16,-6 2 3 0,-4 3 4 16,-8 6 5-16,-4 2 9 0,0 4 0 0,-8 5-2 15,1 4 3-15,-6 3-5 0,1 2-1 0,0 1-2 16,-4 2-7-16,1-1-6 0,-3 3-2 16,-4 1-4-16,-5 6 0 0,-3 3 4 0,-4 9-3 0,-4 5 1 15,0 7-1-15,2 6-2 0,1 4 3 16,7 2 3-16,5-2-2 0,8-2 0 0,1-3-1 15,8-2 0-15,1 0 2 0,5-3 9 0,9-2-4 16,-1-3-3-16,5-3 2 0,5-2-7 0,3-3 6 16,1-4 6-16,-1-3 0 0,0-4-3 15,-1-3-3-15,0-2-4 0,-5-2-3 0,1-2 1 16,-6-1-6-16,1-6-9 0,-1 2-13 0,-2-2-22 16,-3-3-22-16,2 3-50 0,-2-4-90 0,-1 0-267 15,-2-1-652-15,-2-1-264 0</inkml:trace>
  <inkml:trace contextRef="#ctx0" brushRef="#br0" timeOffset="269614.9618">15036 1358 1 0,'-2'-6'79'0,"-5"-2"297"0,4-2-98 0,0-1-44 16,-1 2 12-16,3-1-5 0,1 1-19 0,0-2-26 15,1 1-42-15,5-2-42 0,2 0-27 0,4-2-26 16,3 0-11-16,10 0-10 0,-1 1-9 16,4 0-3-16,1 5-9 0,0 2-4 0,1 1-6 15,-3 5-7-15,1 2-2 0,-1 7-5 16,-2 0 3-16,-5 6-2 0,1 2 2 0,-1 4 6 15,-4 5-3-15,-2 3 8 0,-4 3 1 0,-7 1 6 16,2 0 3-16,-6-2 1 0,-4-2-2 0,2-3-3 16,-5-4 6-16,-3-1-1 0,0-1 8 15,-1-6 1-15,-3-1 1 0,3-2 5 0,-1-4 1 16,2-2 7-16,-3-1 3 0,7-2 6 0,0-2 0 0,3-2 0 16,-1 1-1-16,1-3-7 0,-2-2-6 15,3-2-12-15,-4-3-11 0,5-2-7 0,1-3-4 16,1-2-4-16,1-1-4 0,2 1-1 15,4-2-3-15,1 0-1 0,1 0 2 0,2 0-2 16,4-1 2-16,2 2-2 0,2-2 3 0,3 1-3 16,0 4 2-16,-1-3 6 0,2 2-4 0,0 4 4 15,-2 2-3-15,-1 3-4 0,-5 5-2 16,4 3-5-16,-7 0-2 0,5 3-5 0,-5 3 8 16,4 1-2-16,-2 4 2 0,4 3 7 0,-5 4 0 15,5 0 5-15,-5 1 4 0,3 1-2 0,-2 4 0 16,-2 1 4-16,-2 1 1 0,0 2 1 0,-1 3-5 15,-2-7 1-15,-3 0 0 0,3-7-2 16,-5-3 4-16,0-7-3 0,2-3 0 0,-4-1 4 16,0-3 5-16,0 0 5 0,0 0 15 0,2 0-2 15,-2-4-12-15,1-3-10 0,1-3-15 0,4-2-1 16,-3-1 4-16,3-2 0 0,-2-2-6 16,4 2-8-16,0-3-5 0,2 0-5 0,3 1 1 15,-1 2 0-15,5-2 3 0,2-1 5 0,-2 6 3 16,3-2 5-16,0 4 2 0,1-1 2 0,-2-2 3 15,6 1 0-15,-2 1 2 0,1-3 0 0,6 2 2 16,0-1 1-16,2 0 4 16,3 1 0-16,-3-1-3 0,-2 2 2 0,1 1 2 0,-1-2 3 15,-6 2 3-15,2-2 1 0,-4 3 1 0,-3 1 5 16,-6-1 9-16,-3 1 7 0,-1 0 4 16,-5 0 10-16,0 2 3 0,-3 1 4 0,-1 1 1 15,-2 2-9-15,-2-1-9 0,2 2-13 0,-2 0-15 16,-5 2-12-16,-4 3-1 0,-4 3-2 0,-10 3 5 15,3 2 7-15,-7 4-4 0,0 1 2 16,1 2-1-16,3 3-1 0,6 1-2 0,3 1-1 16,6 0-3-16,4 2-2 0,8-4 3 0,6-1 3 15,5-3 2-15,6-4 8 0,7-2 1 0,6-4 1 16,9-2 4-16,4-4-2 16,9-1 0-16,-1-3-4 0,-1-1-2 0,1 0-3 0,-1 0 1 15,-8 0 1-15,-2 1-2 0,-8-1 1 0,-3 1-3 16,-2 1-1-16,-4 2-1 0,-2 3-1 0,-2-2-1 15,-3 2-1-15,0 0 0 0,-2 2-1 16,-2 3 0-16,-2-2 2 0,1 0-2 0,-4 2 1 16,0 0-1-16,-2 2 2 0,-1 1 0 0,-2 1-3 15,-2-1 5-15,0-1-5 0,-1 3-3 0,-2-8 0 16,1 1-2-16,2-5 8 0,-2-2 8 0,4-1 9 16,-2 0-1-16,2-1-2 0,1-2-16 0,1-1-14 15,4-2-1-15,2-5-4 0,6 0 11 16,3-4 6-16,5-1-2 15,7 1 3-15,3-5 0 0,4 0 4 0,-5 0-1 0,2-3 2 16,-3 3 4-16,-3 0-4 0,-6 3 5 0,4 0 0 16,-4 4-2-16,-2 3 5 0,-5 2 2 0,-3 4 1 15,-5 3-5-15,-5 1-1 0,0 1-10 0,0 3-5 16,-1 1 2-16,0 4-4 0,5 2 9 16,-3 2 3-16,4 4 1 0,0 1 3 0,3 2 1 15,2 0 2-15,8-3 3 0,3 0 5 0,3 0 0 16,9-2-2-16,-2-1 1 0,4-4-1 0,-4-3 1 15,2-5-1-15,-3-3 1 0,-3-3 1 16,-2-2 1-16,-3-4 4 0,-4-1 1 0,1-4 0 16,-4-1 0-16,1-2-2 0,-4-3 0 0,2-2-7 15,0-4 4-15,-3-1 1 0,1-2-4 16,-4 1 12-16,-3-1-9 0,-2 2 1 0,-2 0 3 16,-2 3-4-16,-5 0 3 0,-1 6 1 0,-2 2 3 0,0 7 0 15,-1 1 8-15,5 7-2 0,-1 1-8 16,0 2-5-16,1 0-20 0,2 3-7 0,-2 3-1 15,0 4 0-15,-4 6 6 0,2 7 6 0,0 2 2 16,3 5-5-16,2 2 8 0,5 3-2 0,2 1 0 16,3 4 0-16,2 3-1 0,1 2 1 15,3-2-4-15,0-2-7 0,3-1-22 0,0-3-29 16,2-2-27-16,0-5-35 0,1-4-29 0,-6-3-49 16,3-5-154-16,-7-5-318 0,-1-3-657 15</inkml:trace>
  <inkml:trace contextRef="#ctx0" brushRef="#br0" timeOffset="269782.1774">17845 1268 1721 0,'-3'-4'255'0,"1"-1"-94"0,5 1-80 16,12 0-57-16,8-1-2 0,8 0 10 0,9-1 2 15,11 4-4-15,5-1-10 0,8 3-10 16,4 1-13-16,1 2-37 0,1-1-84 0,2 1-233 15,3 0-454-15,1 1-243 0</inkml:trace>
  <inkml:trace contextRef="#ctx0" brushRef="#br0" timeOffset="270114.3605">19092 796 2316 0,'-1'-2'148'0,"-3"0"-6"16,2 1-47-16,-1 0-44 0,2 0-36 0,-4-1-27 16,5 6 24-16,0 0 20 0,0 6 25 0,0 9 19 15,0 22-7-15,1 10-6 0,3 6-11 0,2-2-11 16,-1 4-10-16,3 6-8 0,-3 6-4 15,1 4-4-15,-4 1 5 0,-1 6-4 16,-1-3 4-16,-2 0-6 0,1 3-2 0,-3-5 0 0,4-5-7 16,1-7 1-16,3-8-6 0,1-10-5 0,-1-5-10 15,2-11-17-15,-1-6-20 0,2-5-26 16,-2-7-37-16,0-3-45 0,-1-7-46 0,1-3-118 16,-1-6-356-16,2-5-726 0</inkml:trace>
  <inkml:trace contextRef="#ctx0" brushRef="#br0" timeOffset="271506.5965">19116 1335 280 0,'12'-23'368'0,"9"-7"-103"0,5-3-13 16,4 7 20-16,0 8 20 0,1 5-26 0,-2 2-62 16,0 7-72-16,1 3-43 0,0 6-39 0,1 6-21 15,0 4-12-15,1 8-5 0,2 6-2 16,-6 6-4-16,1 2 0 0,-3 4 1 0,-3 1 4 15,-6 2 4-15,-5 2 7 0,-7 1 1 16,-6 1-5-16,-8-2-14 0,-4-5-12 0,-6-3-13 0,-2-8-8 16,1-6 7-16,4-7 7 0,0-7 13 0,2-5 15 15,-1-5 18-15,4-3 11 0,2-3 5 16,5-4-7-16,3-6-21 0,3-5-19 0,5-3-8 16,5-3-3-16,8-1 2 0,5-6 5 15,9 0-4-15,3-6 3 0,3-1 3 0,5-4-1 0,-2-2 4 16,3-7-1-16,2-3 2 0,-1-6-2 15,-2 0-3-15,0-4 2 0,-3 0-1 0,-3 0 6 16,-20 36 10-16,3-10 11 0,-4 3 6 0,3-6 16 16,-2 4 15-16,-1-5 8 0,-5 6 13 15,1-3-12-15,-4 2-7 0,-3 7-4 0,-4 4-7 16,-2 5 6-16,-2 3-4 0,-2 4-13 0,1 6-15 16,-2 0-24-16,2 5-26 0,-2 5-7 15,0 5 10-15,-3 4 5 0,-2 9 18 0,-3 4 5 16,-2 9-11-16,-5 5 9 0,2 11-3 0,-3 12-7 15,-12 48 4-15,9-5-4 0,12-14 3 0,12-24 6 16,3-2-2-16,6-1-3 0,6-4 4 0,1-1 0 16,10-4 2-16,1-8 1 0,6-4-5 15,7-5 0-15,0-7-2 0,4-5 1 0,1-6-1 16,-4-5 0-16,0-4 0 0,-4-6-3 0,-5-2 0 16,1-5 3-16,-4-4-2 0,3-3 5 15,-2-4-3-15,-1-2-3 0,-3-2 1 0,-1-4 0 16,-5-1 5-16,2-4-1 0,-6 1 0 0,0-4-2 15,-4-3-1-15,-3-1-1 0,-4-1 0 0,-3 1 1 16,-3 4-2-16,-4 3-2 0,-2 3-2 0,-3 5 2 16,-4 3-1-16,-3 5-2 0,0 4-1 15,0 3-5-15,-5 4 1 0,0 6 2 0,-6 3 3 16,4 6-1-16,-1 2 1 0,-1 6 0 0,4 3-2 16,3 3 2-16,4 6 3 0,5 1 0 15,3 5 2-15,4 0 2 0,6 0 0 0,4 1 4 16,6-7-1-16,3 2 2 0,5-7-4 15,7-3-4-15,2-4 1 0,3-5-5 0,-2-3 5 0,0-6 0 16,1-2-1-16,-2-4 3 0,0-3-1 0,-1-2 7 16,-3-4-1-16,1-3 2 0,-5-4 1 15,-3 0-2-15,1-6 1 0,-2-1-1 0,-2-2 2 16,-3-3-3-16,-1-1 2 0,-5-5-2 0,1-2-4 16,-5 2 2-16,-3 2-2 0,-4 6 3 15,0 2 0-15,-5 2 0 0,1 4-3 0,-2 2 0 16,-2 4-1-16,0 1-3 0,1 8 0 0,0 1-3 15,2 2-2-15,-3 3 4 0,-1 3-2 16,0 7 3-16,0 2 1 0,-1 6 0 0,3 1-2 0,0 6 2 16,1 1 3-16,0 0 1 0,7 5 3 0,-1-1-2 15,2 0-2-15,2-2 1 0,3-3 2 16,2-2-1-16,0-4-1 0,5-2 0 0,1-5 0 16,3-1-1-16,-3-3 3 0,2-1 2 0,2-5-2 15,4-3 4-15,-1-2-1 0,2-1-2 0,1-5 4 16,-1-1-2-16,3-1 0 0,-1-2-1 15,0-3-2-15,-2 1-3 0,6-5 3 0,-3-2 0 16,4-1 5-16,-4-2-2 0,1 0-2 0,-1-1 2 16,3-4-6-16,-3 4 3 0,-2 1-2 15,-2 3-2-15,-2 4 0 0,-1 2-1 0,-3 2 1 16,-4 2 0-16,1 1 2 0,-2 3-2 0,-1 2-7 16,-3 3 0-16,2 0-4 0,3 3-2 0,1 5 2 15,4 6 2-15,0 6 0 0,5 3 4 0,-5 3 5 16,1 2 1-16,-4 0 3 0,2-2-1 15,-2-1-2-15,-2 0 0 0,0 0 1 0,-5-1 0 16,3-1-1-16,-3 0 0 0,1-5-2 0,2 0-2 16,-5-6 4-16,3-3 0 0,-3-4 2 0,-3-1 1 15,2-4-2-15,0 0 6 0,0-1 0 0,-1 0-2 16,2-4 0-16,5-2-7 0,1-3-2 16,1 0 2-16,2-1 2 0,-2 0 2 0,2-3 3 15,3 0-4-15,0-3-1 0,6 0-3 0,-1 0 0 16,4-2 2-16,1 1 1 0,-3-2-1 0,-1 3 2 15,-2-1-2-15,-1 1-2 0,-1 0 2 16,-1 3-4-16,-1 3-1 0,0 3-1 0,-4 5-2 16,-1 0-5-16,-1 5 1 0,-3-1-3 0,0 3-6 15,2 5-2-15,0 1 5 0,-3 6 2 16,3 1 9-16,-3 1 11 0,0 3-5 0,-1 0 0 16,2-2 4-16,-3 3-5 0,3-1 6 0,-1-2 2 15,5-1 0-15,0-3 4 0,4-1 6 0,2-3 3 16,2 0 1-16,4-5 5 0,5 0-9 0,3-3-3 15,2-1-1-15,0-6-3 0,5 0 3 0,-3-3 1 16,0-5 0-16,2 0-2 0,-3-4 0 16,3-1 3-16,-1-2 5 0,-3-3 5 0,1-3-5 15,-8-2-5-15,-2-3-1 0,-5 4-7 0,-5-2 7 16,-5 4 1-16,-6 3-7 0,1 5 0 0,-7 4-15 16,2 7-23-16,-5 4-17 0,-5 5-29 15,-2 3-89-15,-13 8-287 0,-2 6-703 0,-4-1-364 16</inkml:trace>
  <inkml:trace contextRef="#ctx0" brushRef="#br0" timeOffset="273003.0725">643 2657 1 0,'-1'-1'313'0,"-3"0"36"0,3 0 1 16,0 0-17-16,0-1-76 0,-1 2-84 0,1 0-55 16,1 0-49-16,0 0-33 0,1 0-25 15,-1 2-25-15,0-1-35 0,0-1-56 0,2 1 9 16,-2 1 18-16,2 1 41 0,3-1 65 0,-2 4 11 16,5-1 3-16,3 0-1 0,0 1 0 0,2 2-9 15,5-1 2-15,2 0-2 0,1 0-2 16,7 0 2-16,0 0-5 0,5-2-3 15,35 6-12-15,-3-5-5 0,0-1 3 0,-7-2 0 0,2-1 11 16,3-1 1-16,7-1 0 0,3 0 1 0,4 0 0 16,-1-1 1-16,5-1-4 0,2 0 2 15,4 1-4-15,2-2-3 0,3 2 2 0,6 0-4 16,3 0 0-16,3-1 1 0,0 0 1 0,3 1-1 16,1-1 1-16,5-3 6 0,6 2-3 15,1 2 4-15,4-1 0 0,3 0-6 0,2 1 2 16,5-1-2-16,5 0-4 0,1 0 3 0,5-2-3 15,2 0-1-15,3 0-1 0,2 0 2 0,2 0 0 16,3 1 2-16,1 0 4 0,0 0-2 0,4-1 5 16,4 0-1-16,2 0-1 0,2-2 0 15,1 0-2-15,4-2 0 0,1 2 1 0,0-2 6 16,0-1-8-16,2 0 1 0,-2 3-1 0,2-3-9 16,-2 2 11-16,5-1-3 0,0-1 1 15,-1 1 4-15,3 1-1 0,4-1 0 0,-1-1-3 16,-1 1-2-16,5-1-5 0,-4 0 0 15,5-2-2-15,-1 3-1 0,2-3 6 0,-4 1 0 0,5 0 2 16,-1 0 2-16,4-1-1 0,0 2 0 16,-1-1-1-16,3 0 1 0,1 0-4 0,-1 1-1 15,-1 0 0-15,0 1-5 0,-1-1 4 0,1 0-2 16,0 1 1-16,-2 1 2 0,0-2-2 0,-1 4 3 16,3 0-2-16,-3-1 4 0,2-1-3 0,3 1-2 15,-6 1 1-15,2 0-3 0,-2 0 3 16,-2-1-2-16,1 1 4 0,-4-2-2 0,5-1 1 15,-2 2 0-15,1 0-5 0,0-3 4 0,1 3-5 16,-2 0 1-16,-2 0 3 0,2 1-2 16,-2-1 6-16,-4 0-1 0,-2 0-3 0,1 0 3 0,-4-2-2 15,-4 4 2-15,1-5-3 16,-3-3 1-16,-6 2-3 0,1-2 1 0,-4 3 4 0,4 2-7 16,-5-2 7-16,1 1-3 0,-1-2-4 0,-1 3 3 15,1 1-6-15,-3 1 3 0,-1 0-2 0,1 0 5 16,-2 1-3-16,2 2 0 0,-9 0 0 15,2 2-4-15,-1-1 5 0,-3 1-2 16,2 1 1-16,-10 1 2 0,-4-1-2 0,-1 3 0 0,-4-1 0 16,-2 1-1-16,-7 2-5 0,-4-1 2 0,-6 2-1 15,-3 1-2-15,-4-1 10 0,-3-2-3 16,-10 4-1-16,-5-1 4 0,-3 0-6 0,-8 4 1 16,-5-2 0-16,-4-2-2 0,-1 2 0 0,-8-3 1 15,-7-2 0-15,-9 4-4 0,-6-2 6 0,-8-2-3 16,-8-1 1-16,-10-2 5 0,-4 0-7 15,-3 0 1-15,-5-2 0 0,0 0 0 0,-3 0-2 16,2 0 0-16,0-2 1 0,1 2-6 0,0 0 6 16,-1 0 1-16,0 0-2 0,0-2 5 15,1 2-4-15,-2 0 1 0,-3-1 1 0,1 0 0 16,-2-1 0-16,0 0-1 0,1 2-2 0,2 0-11 16,2-1-11-16,1 1-29 0,0-2-59 0,-3 1-131 15,3 1-352-15,0 0-1026 0</inkml:trace>
  <inkml:trace contextRef="#ctx0" brushRef="#br0" timeOffset="350862.9216">4154 4026 323 0,'-1'-5'433'0,"1"1"-95"0,-1-2-93 16,1 1-2-16,0 2 3 0,0-1-28 16,0 1-28-16,1 1-36 0,-1 1-34 0,0 1-25 0,0 0-22 15,0 0-17-15,0 1-12 0,0-1-11 16,0 0-8-16,0 1-9 0,0-1-5 0,-1 1-9 16,1 1-3-16,0-1-5 0,0 0-1 0,0 2 6 15,0 0 3-15,0 2 5 0,0 3 3 16,-2 4 0-16,2-1-4 0,-1 3 5 0,1 1 3 15,0 1 3-15,0 3 8 0,0 2-4 16,0 2 1-16,1 3 0 0,-1 0-5 0,2 2 0 0,0 1-1 16,2 1-2-16,-1-3 1 0,2 1 2 15,0 1-2-15,-1 0 0 0,0 1 1 0,0-1-5 16,-2-1 0-16,2 0 0 0,-1-3-4 0,-1-3 1 16,2 0 0-16,-3-2-2 0,2-3-2 15,-3-2 0-15,1 3 1 0,1-2-2 0,-1-2 6 16,1-1-5-16,-2 0 0 0,0 1 2 0,0-1-3 15,0 0 2-15,0-5 0 0,0 4 0 0,-2-5 0 16,2-1 1-16,-1 0-2 0,2-3-1 0,-1 0 4 16,0-2-3-16,0 0 2 15,0-1 1-15,0 0-1 0,0 0-2 0,2-1-2 0,-2 0-12 16,0-2-12-16,1 0-34 0,1-6-53 16,0-2-62-16,3-5-110 0,0-4-260 0,0-1-485 15,0-2-89-15</inkml:trace>
  <inkml:trace contextRef="#ctx0" brushRef="#br0" timeOffset="351646.0585">4428 3709 1 0,'-6'-19'201'0,"-3"-4"167"16,-1-6-35-16,-1 7-25 0,1 4-17 0,-1 0-52 15,-4 1-49-15,3 0-43 0,-2 7-30 0,-2-1-18 16,2 2-22-16,-2-1-7 0,2 0-16 0,-3 3-5 16,0-1-10-16,-2 1-9 0,-3 2 0 0,1 2-8 15,0-1 1-15,-3 3-4 0,2 1-3 16,-2 1 1-16,-1 3-5 0,-2 0-2 16,0 2-1-16,-2 3-4 0,2 0 3 0,-5 4-1 0,4-2-1 15,-1 3 2-15,1 0-1 16,-2 3-3-16,5 2 2 0,-5-1 4 0,0 4-1 0,0 2 3 0,-2 1 0 15,0 2-1-15,2-3-3 16,5-1 0-16,0 0-1 0,1 1-3 0,2 1 4 0,0-1 0 16,1 1-2-16,5 1 2 0,-4 5-3 0,1 1-3 15,5 1 1-15,-3 5-3 0,5-1 2 16,-3 3 0-16,2 2 0 0,5-1 1 0,-1 4-1 16,4 0-1-16,-1 2 2 0,3-1 0 0,2-1 0 15,3-1 1-15,4-6-1 0,0 0 1 16,5-6 2-16,0-2 0 0,5 3 2 0,-1-5 1 15,7 3 1-15,1 1 1 0,1-2 3 0,4-1-2 16,2-1 5-16,0 1 0 0,3-1-1 0,-2-3 0 16,4 0-1-16,2 0-3 0,-1-2-1 15,-1-1 3-15,0-2-3 0,0-1 1 0,0-2 3 16,0-3 0-16,4-5 4 0,-1-2 0 0,2-2-4 16,-1-3-3-16,-1-2 1 0,2-1-2 15,-2-4 3-15,3-2 6 0,-3-1-6 0,-1-3-1 16,0 0-1-16,-2-5-7 0,2 0 6 0,-2-2-1 15,1-2 0-15,1 1 0 0,-1-5-2 0,-1 2-1 16,-1-2-2 0,-1-1 4-16,-2 0-3 0,-1-1 2 0,-4-3 2 0,0 0 0 0,-1-1 2 15,-1-1 3-15,-3-1 0 0,-2-2 3 16,-2-1-2-16,-3-2 0 0,-1-2 1 0,1-4 0 0,-4 0 0 16,-1-1-2-16,-3 1-2 0,-1 2-5 0,-1-2 3 15,-4 2 0-15,-3-2-3 0,-2 4 1 0,0-2-2 16,-2 1-2-16,-4 2 3 0,-3-2-5 15,-2 3-1-15,-2 2-1 0,-2 2-3 0,-3 1 1 16,-2 1 0-16,-1 3 1 0,-3 2-1 0,-2 1 0 16,-2-4 1-16,-4 2-2 0,1 1 1 15,-3-2-1-15,-3 5 0 0,-4 1 0 0,2 1 2 16,0 2 0-16,1 2-4 0,-2 1 0 0,1 3 0 16,-5 4-1-16,2-1 0 0,-4 3-4 15,1 3-4-15,-1 1-10 0,0 3-19 0,2 3-31 16,1 6-51-16,-3 3-81 0,-1 5-238 0,1 5-684 15,2 2-513-15</inkml:trace>
  <inkml:trace contextRef="#ctx0" brushRef="#br0" timeOffset="359608.1622">6402 4046 1 0,'5'-1'0'15,"2"-4"0"-15,-1-1 0 0,2 1 0 0,-3-1 0 16,1 1 50-16,-2 0 234 0,0 1-32 0,-2-2-16 16,3 1-20-16,-1 0-8 0,-3 0-10 0,0-1-13 15,0 1-14-15,-1-1-18 0,0 1-16 16,0 1-18-16,0-1-19 0,-1 0-18 0,0 1-15 15,0 1-15-15,-3-1-11 0,-2 2-10 0,1-2-6 16,0 0-4-16,-5-1-3 0,0 2-2 0,-1 0-1 16,0 1-2-16,-7 1 0 0,5 0-2 0,-6 1 3 15,-1 0 2-15,-2 2 2 0,-4 3 5 16,0-2 0-16,-4 5-1 0,-1-1 1 0,-4 4-1 16,2 1-1-16,-3 4-3 0,-1 0-4 15,-1 4-3-15,1 1-2 0,2 2-4 0,2 1-3 16,4 4-2-16,7-1 0 0,3 4 1 0,1 1 0 15,7 1 4-15,0 3-3 0,3-1-1 16,6 1-1-16,2-5-2 0,2 0 3 0,6-1 2 16,3-5 2-16,0-2 1 0,4-6 5 0,8-3 8 15,2-4 6-15,11-1 7 0,1-3-8 0,5-3-4 16,0-3-5-16,-4-3-7 0,0-1 5 0,0-2 0 16,-4-3 1-16,-2-1-1 0,-1-3-3 0,-1-1 0 15,-4-2 2-15,-4-3 7 0,1-4-2 0,-6 2 0 16,-1-3-2-16,-2-1-5 0,-2-1 5 15,1-2-2-15,-5-2-2 0,1 1 0 0,-3-1-2 16,-4 4 0-16,-1 2 1 0,-1 2 1 0,-1 4-3 16,-1 4-1-16,-2 1 0 0,0 4-4 15,-3 2 3-15,3 0-3 0,-3 2-2 0,4 3-4 16,0 1-8-16,-2 2-6 0,2 2-3 0,-3 3 1 16,1 3 4-16,-4 4 2 0,1 6 6 15,5 4-3-15,-2 2 6 0,7 2 1 0,3 5 1 16,5 0 6-16,7 1-4 0,5 4 1 0,8 0 1 0,6-5 2 15,9 1 0-15,6-3 1 0,3-9-2 16,6-2-5-16,0-5 1 0,-4-5-1 0,-2-4-3 16,-2-4 1-16,-4-2-5 0,-3-3-2 15,0-4 2-15,-2-4 1 0,-6-3 1 0,0-6 2 0,-4-3 2 16,-2-1-4-16,-3-3 8 0,0-2 1 16,-6 1 1-16,-3-3 7 0,-5-1-5 0,0 0 0 15,-7 0-1-15,2 0-2 0,-2 4 3 0,-5 4 3 16,-1 2-1-16,-2 4-3 15,-2 6 1-15,-3-1 0 0,2 5-2 0,-5-1-1 16,0 5-6-16,-1 1-5 0,-3 3 0 0,-2 3 1 0,0 4 1 16,-2 6 2-16,-4 3 0 0,1 6-5 15,4 5 5-15,1 2-1 0,5 1 2 16,7 1 6-16,-1 1-5 0,8 3 1 16,0-2 1-16,6 0-3 0,9 1 5 0,4-5 0 0,8-2 1 0,7-5 1 15,5-4 1-15,5-8 1 0,3-4-1 16,-2-6 4-16,-3-5-5 0,-3-6 1 0,-6-3-2 15,1-3 0-15,-7-5 3 0,-2-2 2 0,-5-6 1 16,2-2-2-16,-3-5 1 0,-2-2 2 0,1-5-3 16,6-7 2-16,0-4-3 0,1-4-1 0,-3-1 3 15,-5 2-4-15,-4 4 4 0,-8-1 2 16,-4 4 0-16,-5 3-1 0,-4 5 3 0,-3 8-2 0,0 4-2 16,-7 4 10-16,2 6-8 0,0 5 4 15,-4 4 2-15,6 5-3 0,4 4 0 16,-1 3-4-16,0 4-9 0,4 4-8 0,-5 5 2 15,4 6 1-15,-4 11 4 0,0 6 7 0,6 8-6 16,1 5 1-16,2 5-2 0,4 2-3 0,0 5 5 16,3-1 0-16,1 2 1 0,0 2 1 15,2-2 0-15,0 0-1 0,2-6-1 0,0-5-3 16,3-9-9-16,-2-6-14 0,1-4-19 0,-2-6-25 16,-4-2-20-16,1-7-16 0,-5-3-11 0,0-7-2 15,-4-2 25-15,-1-5 26 0,-2-4 12 0,-2-3 8 16,1-5-10-16,-1-3-5 0,-3-4 18 15,-2-2 16-15,0-2 15 0,-2-4 8 0,2-1 4 0,3 0 3 16,0-4-1-16,2 0 0 16,4 2 2-16,2 0 5 0,3-1 6 0,4 3 4 15,4-1 6-15,1 2 7 0,4 4 13 0,1 4 9 16,2 2 7-16,-1 3 3 0,2 4-8 0,-1 5-5 0,1 3-9 16,0 0-8-16,4 8-7 0,-2 1-3 15,2 5-3-15,-4 4-7 0,1 2 1 16,0 4 0-16,0 3 0 0,-8 2 3 0,3 2-4 15,-6 1-1-15,-2 0 0 0,2 0 0 0,-4-1 1 0,1-2 0 16,-5-5-1-16,3-3-1 0,-4-1 1 16,4-2-2-16,-5-5-2 0,3 0-3 0,-3-5-11 15,0-2-17-15,-2-2-8 0,1-2-23 0,-1-4-58 16,0-3-76-16,0-4-150 0,-1-3-352 16,-1-2-403-16</inkml:trace>
  <inkml:trace contextRef="#ctx0" brushRef="#br0" timeOffset="359737.7984">8287 3563 485 0,'-7'-14'588'16,"4"-3"-174"-16,-6-3-131 0,7 6-81 15,1 5-72-15,0 5-54 0,1 3-56 0,0-1-105 16,1 4-46-16,0 2-9 0,1 1-57 0,5 5-393 16,-2 4-464-16</inkml:trace>
  <inkml:trace contextRef="#ctx0" brushRef="#br0" timeOffset="361163.2855">8632 3813 1 0,'6'-6'482'0,"-3"-1"-46"15,-1 0-90-15,0 4-53 0,2 3-29 0,-3 0-67 16,-1 0-90-16,0 1-72 0,0 0-48 0,0 3-3 16,0 4 20-16,1 5 43 0,0 2 37 15,-1 6 15-15,-2 3 1 0,1 0-16 16,-4 6-14-16,4-4-16 0,-1 1-13 0,-1-1-11 0,0-1-9 16,6 0-5-16,1-4-1 0,0 0 7 15,4-6 2-15,3 2 10 0,7-3 3 0,1-2 1 16,3-1-1-16,1-4 1 0,6-5-3 0,-1-2-3 15,1-4-2-15,0-2-6 0,-5-3-3 16,-1 0-1-16,2-4 0 0,-4 0-2 0,0-1-1 16,-2-3 1-16,-5 1 1 0,0-3 1 15,-3-1-2-15,-5-1-2 0,1 2-1 0,-4 0-5 16,-2 1 1-16,1 1-2 0,-2 5 0 0,-2 1-2 16,1 4-1-16,0 1-4 0,0 2 1 0,0 2-1 15,0 1-5-15,0 1-9 0,1 1-13 0,-2 1-6 16,-1 3 2-16,-1 3 10 0,-3 5 11 0,3 1 4 15,-2 6 1-15,2 0-2 0,2 1 2 16,4 2 2-16,2-1-1 0,6-1 3 0,1-2 0 0,5 2-2 16,4-4 3-16,0-1-1 0,3-3-2 15,0-5 4-15,3-1 0 0,-3-5 0 0,-1-2 2 16,3-2 1-16,-3-3 0 0,-2-3 1 0,-1-1 3 16,-4-3-3-16,3 1 2 0,-7-2 2 15,4-1-3-15,-5-2 3 0,-4-2-2 0,3 2-3 16,-4-4 2-16,0 0 0 0,-3 0 2 0,3-1-1 15,-4 2-1-15,0 1-2 0,-1 2 0 0,-1 4 2 16,0 2-1-16,-1 4 2 0,-1 3 0 16,2 0-3-16,0 0-1 0,0 3-6 0,1 3-8 15,0-2-11-15,-1-1-7 0,1 3 1 0,-3 4 6 16,1 4 11-16,1 3 5 0,1 5 4 0,3 1-2 16,2 1 0-16,4 1 2 0,0-1 0 15,3 1 2-15,1-3 0 0,6 2 0 0,1-3-2 16,1 0-1-16,0-4 2 0,6 0-1 0,-2-6 3 15,2-3 0-15,-4-5 0 0,2-3 1 0,-2-3-1 16,-2-5 0-16,0-1 0 0,0-5-1 16,0-2 2-16,-2-2-1 0,1-6 0 0,-3 1-1 15,-1-5 1-15,2-1-1 0,-3-5-1 0,2-3-1 16,2 1 0-16,0-4 1 0,-6 1 2 0,2-4 1 16,-7-2-2-16,-2 0-2 0,-5 1 2 15,-2 7-2-15,-5 1 3 0,0 6-1 0,-2 2-2 0,-2 8 1 16,3 7-1-16,1 4 1 15,-1 6-1-15,3 3-4 0,0 3-7 0,1 2-6 16,0 1-3-16,-3 6-1 0,-3 9 7 0,2 5 6 0,-2 7 4 16,2 6 3-16,4 4 0 0,3 2 0 15,4 4 1-15,4-2 2 0,4-1-2 0,2-1 0 16,3-5 0-16,3-2-1 0,1-1 2 0,5-5-1 16,-1-2 0-16,2-4 0 0,3-4-2 15,2-3-1-15,-3-9 0 0,1-3 2 0,-4-5 1 16,-4-5 2-16,2-4 1 0,-5-3 1 15,-2-3 1-15,-1-1 1 0,-2-4 0 0,-1-1 0 0,-2-1-1 16,-3-1 0-16,-2 0 1 16,0 2-1-16,-2 0 1 0,1 1-2 0,-2 3 1 0,-1 3-1 0,-1 1 3 15,-1 1 0-15,0 3 0 16,-1 4 1-16,1 3-12 0,0 3-19 0,1 4-9 16,1 2-2-16,2 7 7 0,0 5 16 0,6 6 7 15,3 4 2-15,1 6 4 0,4 4-1 0,6 6 0 16,-2 2 1-16,5 9-4 0,-1 4 0 0,-3 9 2 15,0 7-2-15,-7 4 2 0,0 7 2 0,-4-1-2 16,-2 1 1-16,-1-2 0 0,-4-4 0 16,-2 3 2-16,-4-4 6 0,-5-2-2 0,-1-1 1 0,-3-8-1 15,-3-6-1-15,-2-10 2 0,-1-8 4 16,-2-12 6-16,-3-10 3 0,-1-6 1 0,-1-9-1 16,-4-4-1-16,4-3 1 0,-3-7-1 0,2-4 0 15,-2-8-5-15,-1-7-3 0,0-9-3 16,0-3-4-16,2-4-2 0,5-6 2 0,0-3-4 15,7-4 0-15,4 0-5 0,7-2-4 0,4-3-4 16,9 3-2-16,7-3 0 0,5 2-5 16,8 4 7-16,3 0 2 0,1 6-1 0,5 5 4 15,-2 5-3-15,5 10-1 0,1 3 0 16,0 7 1-16,2 4-1 0,-5 6 4 0,0 3-1 16,-1 3-3-16,-2 3 4 0,-3 4-1 15,-2 1 1-15,-3 2 3 0,-6 1-3 0,-3 0 1 0,-5 1-1 0,-3 0 1 16,0 1-5-16,-4-1-9 0,-2 2-28 15,0-3-47-15,0 1-65 0,-2-2-141 0,4 1-360 16,-2-3-867-16</inkml:trace>
  <inkml:trace contextRef="#ctx0" brushRef="#br0" timeOffset="362533.2556">12156 3859 47 0,'3'-9'443'0,"-2"-2"5"0,-1-1-77 16,-1 2-40-16,-3 0-46 0,-1 2-66 0,-3 0-58 15,1 1-46-15,-3-1-29 0,-5 3-26 16,-1 0-3-16,-4 1-7 0,-9 3-5 0,-6 2 0 16,-7 6-4-16,-6 4 3 0,-5 4 1 0,0 3 2 15,-2 1-9-15,1 6-6 0,2 3-6 16,2 1-9-16,-1 3 1 0,6 2-6 0,2-1-3 15,7 0-2-15,8 2-6 0,7-3-1 0,10-4-1 16,7 0 0-16,7-8 2 0,7 2 5 0,9-4 6 16,6-2 5-16,12-6 4 0,9-5 3 0,10-6-1 15,5-8-3-15,10-6-3 0,-2-3-4 16,4-6-5-16,1-2-1 0,0-4 0 0,-4-2 0 0,-2-7-1 16,-5 3-2-16,-3-9 1 0,-5-3-1 15,-3-3 0-15,-4-5-1 0,-5-1-2 16,-3-3 1-16,-5-1-1 0,-4 2 5 0,-6 2-4 15,-2 5 1-15,-10 6 5 0,-2 6-5 0,-4 6 7 16,-6 8-1-16,-5 4 3 0,-3 4 0 0,-3 4-4 16,-3 4-2-16,-4 3-5 0,-2 6 0 0,-2 4-4 15,-9 6 1-15,-2 7 2 0,-7 10-5 16,-2 5 7-16,0 9 0 0,2 3-1 0,7 3 2 16,1 4-3-16,7 4 0 0,7 3-1 0,7 3 2 15,7-2-1-15,7 0-1 0,8-2 1 16,8-4-4-16,8-3 4 0,9-6-1 0,8-6 1 0,2-10 2 15,6-3-2-15,1-6 1 0,1-6-2 16,-4-2-1-16,0-9 0 0,-2-2 1 0,-3-7 0 16,-4-3 2-16,-1-3-1 0,-7-4 1 0,-4 1 2 15,-4-5 4-15,-6 1-2 0,0-2 2 0,-7-1 0 16,1 1-3-16,-2-2 3 0,-6 0 0 0,-2 0 0 16,-1 0-3-16,-4 3 3 0,-4 1-2 15,0 1 2-15,-4 3 1 0,-1 2-4 16,-1 1 0-16,0 2-3 0,-3 3-2 0,0 2-2 15,2 2-1-15,-2 2 0 0,3 2-7 16,-1 5-2-16,4 2-4 0,0 7-3 0,2 2 6 16,5 6 2-16,5 5 6 0,6 3 3 0,7 3 0 15,10-1 3-15,5 0 0 0,9 1 1 0,10-4 0 0,1-2-1 16,5-1-2-16,2-7-4 0,-2-4-1 16,2-4-10-16,-5-7-1 0,-2-3-3 0,-3-4 1 15,-3-8 9-15,-5 0 5 0,-7-8 5 0,-4-7 3 16,-3-1 1-16,-5-6-1 0,-2-2 1 0,1-5 0 15,-2-3-1-15,2-4 2 0,-1-5-1 16,-1-1 0-16,-6-6 1 0,-2 1 0 0,-2 1 1 16,-7 3 1-16,-2 4 0 0,-4 6 3 0,-4 9 1 15,-1 5 5-15,-3 7-1 0,2 6 2 0,1 7-1 16,0 6-9-16,6 2-5 0,-3 8-8 16,3 4-4-16,-6 8 2 0,0 9 4 0,4 10 3 15,-2 6 1-15,7 9 3 0,1 4-3 16,7 7 1-16,2 4 3 0,0 4-3 0,0 2 2 0,0 0-2 15,-6 3 1-15,3-3 0 0,-4 3 2 16,3-4-1-16,-3-5-2 0,5-10-2 0,-2-11 2 16,1-11 0-16,2-15 1 0,1-7 7 0,-6-8 6 15,0-2 12-15,-1-7 4 0,4-6 0 0,4-6-7 16,2-8-10-16,4-4-3 0,-5-5-6 0,4-3 5 16,-2-5-2-16,-2-3-1 15,7-3 3-15,-2-2-6 0,3-3-1 0,-1 1-1 0,0 3 0 16,4 4 1-16,-1 9-2 0,-2 4 0 0,-1 3-1 15,1 4-2-15,-6 7-2 0,4 3 1 16,-5 7-3-16,1 2-2 0,0 6-3 0,-2 5 0 16,5 2 2-16,3 8 3 0,-2 4 3 0,2 6 1 15,-1 6 0-15,-2-1 1 0,-3 2 1 0,1 4 1 16,-3-1 0-16,-2 4 0 0,-1 2-2 16,-5-1-4-16,1-1-12 0,-3-6-23 0,2-3-20 15,0-10-30-15,-1-2-40 0,-2-8-44 0,0-2-127 16,1-6-216-16,1-6-541 0,-1-5-22 15</inkml:trace>
  <inkml:trace contextRef="#ctx0" brushRef="#br0" timeOffset="362674.9638">14381 3178 2023 0,'-5'-5'259'0,"3"-2"-168"0,-2 2-26 16,4 3-42-16,2 2-64 0,-2 2-56 0,0 3-3 15,0 1 7-15,0 6-77 0,2 4-316 0,1 2-552 16</inkml:trace>
  <inkml:trace contextRef="#ctx0" brushRef="#br0" timeOffset="363487.6308">14904 3661 362 0,'0'-6'355'0,"-1"-6"-23"15,1 0-74-15,2 3-41 0,4-1-13 0,-1-1-30 0,5-1-31 16,2 0-27-16,4-1-19 0,2 2-13 15,4-1-14-15,1 1-10 0,6-1-6 0,1 6-12 16,-2 1-15-16,0 4-9 0,-3 3-11 0,-2 3-7 16,1 4-2-16,-5 5-2 0,-1 3 1 15,-1 4 3-15,1 4 1 0,-5 4 0 16,-2 4 2-16,-2 2 4 0,-6-2 3 0,1 0 6 0,-4 0-2 16,-5 1 0-16,2-2 1 0,-4-2-3 15,3-2 2-15,-5-4 0 0,1-4 0 0,3-3-1 16,-1-4 3-16,-1-2 2 0,2-3 4 0,-2-1 6 15,5-3 4-15,-1-1 6 0,-1-3 11 0,1 0 3 16,1-2 7-16,-4-2-3 0,3-2-11 0,-4-2-16 16,4-5-8-16,-4-1-8 0,5-4-5 15,-1-3 4-15,2-1-9 0,1 0-2 0,2 0-2 16,0 0-4-16,5 2 2 0,1-2 1 0,0 2-1 16,6-2-2-16,-1 2 2 0,4-3-1 15,3 2 0-15,0-2 7 0,4-1-4 0,3-1 1 16,0 1 0-16,3 4 0 0,0 1 0 0,0 4 2 15,0 2-2-15,-1 3-1 0,-6 1 0 0,3 4-1 16,-5 2-1-16,-1 3 1 0,-2 2-6 16,-2 1-3-16,-1 6-1 0,0 2-4 0,0 4 8 15,0 2 2-15,-3 4 3 0,4 3 3 0,-4 1-2 16,-3 3 1-16,1-1-1 0,-1-1 4 0,-4 1-2 16,3-3 0-16,-2-1 0 0,1-1-7 0,1-3 7 15,1-1 0-15,-2-2 0 0,0-2 3 16,0-3-2-16,2 0 1 0,2-1 1 0,-1-2 0 15,1 1 5-15,2-4-1 0,4-1 1 0,3-1-2 16,2-3-1-16,3-3-1 0,1 0-2 0,3-3 0 16,2-3-5-16,-1 0-3 0,1-1-2 0,-1-1-7 15,-3 0-8-15,-3-1-11 0,-4 2-15 16,1-1-19-16,-4 3-14 0,-4 1-22 0,-2 1-56 16,-1 0-130-16,-4 2-330 0,-3 2-612 0</inkml:trace>
  <inkml:trace contextRef="#ctx0" brushRef="#br0" timeOffset="366635.9327">16475 3564 223 0,'1'-5'544'0,"-1"-3"-69"0,-1 1-122 16,1 1-22-16,0 4-43 0,0 0-63 16,0 2-59-16,0 0-63 0,0 1-56 0,0 0-41 15,0 0-20-15,1 3 2 0,-1 1 8 0,1 6 13 16,0 6 9-16,1 1 4 0,3 6-1 0,-3 3-1 15,0 1 3-15,-1 1-3 0,4 1-1 16,-4-2-2-16,0-1-5 0,0 2 1 0,0-2 0 16,-1-4 1-16,1 2 1 0,0-5-2 0,3-4-1 15,-2-2 1-15,0-3 2 0,-2 0-3 16,5-5-2-16,-4 0-3 0,-1-2-7 0,1-1-3 16,-1-3-19-16,1 0-24 0,-1 0-27 0,0-3-43 15,0 0-163-15,1-3-445 0,3-1-839 16</inkml:trace>
  <inkml:trace contextRef="#ctx0" brushRef="#br0" timeOffset="367144.8287">16918 3104 1982 0,'4'-10'230'0,"0"-1"15"0,2 1-50 15,-2 3-26-15,-4 5-24 0,1 2-55 16,-1 2-45-16,0-2-39 0,2 3-12 0,0 2 1 16,0 6 7-16,1 7 7 0,3 4 7 15,-1 5 1-15,3 5 3 0,-1 2 1 0,2 3 0 16,-2 6-3-16,0 2-3 0,0 5-3 0,-3 5 3 16,0 8 1-16,2 4 0 0,-5 5 5 0,2-1-10 15,-3-1-11-15,0-9-11 0,1-6-14 16,3-10-12-16,-2-10-9 0,3-8-8 15,-3-7-10-15,-2-6 0 0,0-2-2 0,-2-8 6 0,-2-1 15 16,1-6 2-16,-5-1-11 0,-2-6-13 0,1-3-11 16,3-6 10-16,-3-1 22 0,2-6 19 0,3-1 8 15,4-4 6-15,2 1 2 0,5-4 5 0,2 1 9 16,3 0 8-16,2 1 17 0,3 2 14 16,1-2 15-16,2 3 13 0,2 2 3 0,2-1 2 15,-3 4-1-15,6 3 1 0,-3 3 0 0,0 3-9 16,2 3-10-16,-4 4-18 0,6 5-16 0,0 3-6 15,-2 3-6-15,3 5-2 0,2 6 0 16,-3 2-3-16,1 5-5 0,-2 5 3 0,-1 5-1 16,-2 3 1-16,-3 1 7 0,-3 1-6 0,-3 1 1 15,-7-2 1-15,-1 1-5 0,-4-2 5 16,1-6-4-16,-4-2-3 0,0-5-4 0,-3-3-4 16,0-5-8-16,2-4-9 0,-1-4-2 0,0-4-4 15,-4-4-21-15,2-2-47 0,-3-6-88 0,-2-4-121 16,-2-4-195-16,1-6-338 0,0-1-319 15</inkml:trace>
  <inkml:trace contextRef="#ctx0" brushRef="#br0" timeOffset="367283.5768">17362 2890 2 0,'-2'-9'451'0,"-5"-2"-234"15,5 1-124-15,0 7-245 0,3 6-26 16,1 3-21-16,6 6 20 0,1 8 133 0,3 3 38 15,6 5 8-15</inkml:trace>
  <inkml:trace contextRef="#ctx0" brushRef="#br0" timeOffset="367913.7927">18243 3402 1493 0,'-2'-6'317'16,"-3"1"-38"-16,2-2-105 0,-4 1-39 0,4 5-28 15,-7 1-33-15,-5 1-10 0,-5 7 2 16,-5 2 4-16,-6 3-1 0,-4 3-11 0,0 2-14 16,-1 2-10-16,2 1-9 0,6 1-9 15,2 0-5-15,4-1-7 0,7-1-4 0,5 0-2 16,8-1 3-16,3-2 1 0,5-1 3 0,4 0 6 16,5-3 5-16,5-2 8 0,8-3 5 0,2-4-1 15,6-2-5-15,3-4-3 0,1-2-6 16,-2-1 1-16,-3-5-2 0,-1-3 0 0,-4 0 0 0,-2-5-2 15,-1 1 0-15,-4-1 0 0,0-1 1 0,-2-1 0 16,0 0-2-16,-3 0-3 0,-1 2-3 0,-3 4-1 16,-1-1-1-16,-4 6-1 0,-2 0-2 15,0 4-2-15,-4 4-9 0,0 1-8 0,-1 1 0 16,2 1-2-16,0 4 6 0,0 2 8 0,4 1 2 16,-2 7 0-16,0 0 5 0,1 0 0 15,-3 4 0-15,4 1 2 0,-3 0-3 16,1 1 2-16,1 2 0 0,-1-1 1 0,3 1 1 0,-2-2 1 15,0 0-3-15,1-5 0 0,2-1 1 16,-2-5-2-16,0-2 3 0,-2-4-1 16,3-2 1-16,-1-2 4 0,2-4 2 0,4 0 1 0,2-4 0 15,2-3-2-15,2-3-2 0,1-2-2 0,1-1-1 16,2-1 0-16,2-4 1 0,-2-1-1 16,4-3 0-16,-3 3 0 0,3-2 0 0,-3 2-1 15,-1 0 2-15,0 0-2 0,1 2 0 0,-1 4-1 16,2-1-3-16,-5 4-2 0,2 4 1 15,-4 3 1-15,0 3 1 0,-3 3 0 0,2 2 0 16,-1 4 0-16,-2 3-2 0,-2 4 0 0,-1 3 0 16,-5 1-1-16,0 4 5 0,-1 1 2 0,-2 2 1 15,-2 1 1-15,1-1 0 0,-1 0 1 0,1-3 1 16,2-2 1-16,0-2 5 0,1-4 3 0,3 0 7 16,3-6 7-16,4 0 5 0,8-2 0 0,7-4-3 15,8-2-9-15,8-4-12 0,9-3-9 16,6-2-10-16,3-1-22 0,6-3-26 0,-1-2-46 15,-7-4-91-15,-3-2-234 0,-7-3-758 16,-5-1-316-16</inkml:trace>
  <inkml:trace contextRef="#ctx0" brushRef="#br0" timeOffset="369175.9401">5542 5102 1 0,'-12'-2'0'0,"-3"1"0"0,-2-3 320 0,6 1 112 0,5 1-26 16,0-2-60-16,4 0-61 0,0 3-47 15,2-2-49-15,0 1-51 0,2 1-56 0,-2-3-45 16,4 3-28-16,1 1-13 0,1-2-2 0,1 2 3 16,6 2 0-16,0-1 3 0,1 3 2 15,4-2 1-15,1-1 4 0,0 3-1 0,3-1 0 16,2 1 2-16,4-2 1 0,4 0 3 0,5 0 2 15,1-2 3-15,7 4-3 0,2-4-1 0,7-1-2 16,4 1 0-16,2-3-2 0,4 2 2 16,-1-1-1-16,4 0-1 0,4-2 1 0,2 2-1 15,1-1 0-15,6-1 0 0,4 0 0 0,5-1-1 16,-2 0 0-16,4 1 0 0,-2-3 2 0,2 0 0 16,1 1 3-16,5 1 3 0,-3-1 5 0,8-2 2 15,-1 1 4-15,1-2 1 0,1 3-4 0,0-3-3 16,6 1-6-16,-2 0-3 0,3-1-3 15,0 2 0-15,3-1-1 0,-2 0-1 16,1 1 2-16,5-1-1 0,-2 0 2 0,4 3-2 0,0-3 0 16,1 1 1-16,0 0 0 15,2 0 2-15,6-2 1 0,-2 2 0 0,5 2 0 0,-2-3-2 16,-3 1-1-16,3 1 0 0,1 0-1 0,2 1 0 16,-2 1-1-16,2-2 0 0,0 1 1 15,0-2 0-15,0 0 1 0,2-1 0 0,1 2 1 16,0-1-1-16,-3 1 2 0,5-1-1 0,-2-2 1 15,0 2 2-15,-1 0-3 0,0-4 3 0,-1 3-2 16,-1 0 1-16,1-4 1 0,-1 3-2 0,3 0 0 16,-3 0 0-16,0 1 0 0,3-2-3 15,0 1 0-15,2-2-1 0,-3 2-1 0,-1 0 1 16,6-2-1-16,-5 2-1 0,5-3 1 0,-3 3 2 16,4-2-1-16,-1 1 1 0,0 2 2 15,1-3-5-15,2 1 2 0,-4-1 0 0,-2 1-4 16,-2-1 5-16,5 1-1 0,-5 0-1 15,0-2 4-15,3 2-2 0,-5-1 0 0,1-1-1 16,2 0 0-16,-3-1-1 0,1 1-2 0,-1 1 1 16,-1 1-2-16,2-1 1 0,2-1 1 0,0 2 0 0,-1-4-2 15,-1 3-1-15,-1 0-1 0,0 2 0 16,0-1 3-16,0 0 0 0,-1 0 2 0,-6-2 0 16,-1 4-1-16,0-4 0 0,-5 4-1 0,-3-3 0 15,-6-1-2-15,-5 2 0 0,-8 1-1 16,-1 1-1-16,-5 2 2 0,-5-3 0 0,-5 2 1 15,-4-1 0-15,-6 0-1 0,-7 2 1 0,-4 1 0 16,-8 0 0-16,-6-2 3 0,-4 3-1 0,-8-1 1 16,-4 1 1-16,-10 1-1 0,-3 0 1 15,-8 2 5-15,-3-2 3 0,-5 3 4 0,0-1 2 16,-2 1-3-16,0 0-2 0,1-1-4 0,0 1-4 16,-2-1-1-16,2 1-3 0,-2 1-5 0,0-3-2 15,-1-2-3-15,1-1-2 0,-2 2-4 0,-1-1-7 16,0 0-16-16,0 1-28 0,-1-1-38 0,-1 4-62 15,-3-1-127-15,-7 1-468 0,1 1-947 0</inkml:trace>
  <inkml:trace contextRef="#ctx0" brushRef="#br0" timeOffset="370909.1816">4873 5031 1 0,'-7'-17'492'0,"1"-5"-45"0,-1-9-134 0,1 2-49 16,3-1-24-16,2 0-33 0,0-5-37 0,-2 0-33 15,1-7-28-15,0 2-23 0,0-6-12 16,1 1-5-16,1-5-5 0,0-1 0 0,0-3-12 15,0-2-5-15,2 0-8 0,1-1-5 16,1 0 4-16,-2 3-7 0,2 1 3 0,1 3-6 16,-4 0-7-16,1 1-1 0,1 0-6 0,-1 2 0 15,0 2-3-15,-1 1 0 0,-1 3 0 0,-1-3 0 16,1 0-1-16,-2 2 0 0,1 2-1 16,0 4-2-16,1 3 0 0,0-1-1 0,0 5-3 15,0 0 1-15,0 3-1 0,2 2-1 0,0 1 1 16,-1 2 1-16,0 1-1 0,1 2-1 0,1 0 0 15,0 4-1-15,-2 0-1 0,0 3 2 0,0 3-2 16,2 1 0-16,-2 1-1 0,0 1-2 0,2 4 0 16,-3-1-3-16,1 2-7 0,-1 0-7 0,0-1-9 15,1 2-3-15,3 0 4 0,1 1 9 16,4 1 9-16,5 0 5 0,0 2 3 0,2-2-1 16,3 4 2-16,1-2 1 0,4 0 1 0,-2 1 1 15,3-1-1-15,4 0-1 0,1 0 0 16,3 0-1-16,6-2 2 0,3-1-1 0,0 1 2 15,5-1-2-15,-3-2 2 0,7 0-1 0,3-2 1 16,1 1 0-16,1-2-1 0,3 0 0 0,2 2-2 16,3-2 1-16,1 0 0 0,4-1 0 15,0 1 0-15,2-2 0 0,3 0 2 0,-1-1-1 16,2 1 3-16,4-3 0 0,2 0 0 0,4 1-3 16,3-3 1-16,3 1-2 0,2-1 0 0,4 0 2 15,-2 0-2-15,4-3 0 0,4 1-1 16,-2 0 0-16,10-1 1 0,-1-1 3 0,4 0-2 15,4 1 1-15,-2-1-1 0,4-1-1 0,1 0-1 16,3 0 3-16,0 1 0 0,5 1-3 16,-5 0 1-16,-1 1-2 0,5-1 0 0,-1 0 3 0,3-2 1 15,0 0-3-15,2 0 1 0,0 1-1 16,1 0-3-16,2 3 5 0,2-2 0 0,-1 2-1 16,2-2 0-16,-3 0-1 0,2 2 1 0,0 1 2 15,3-2-2-15,-3 2 1 0,0-1-2 0,0 2 0 16,0 0 1-16,-1 0 3 0,-1 2-2 15,-1-4 0-15,-1 4 0 0,-1-1-1 0,2 1 0 16,-1 1 3-16,-1-2-2 0,-2 2-1 0,-2-2 0 16,2 3-1-16,-2 1 1 0,1-4 1 15,2 2 0-15,-7-3 1 0,4 4 0 0,-3-2 0 16,3 0 0-16,-3 1 1 0,-2-1-1 0,-2 0 0 0,1 1 1 16,0 1-2-16,0-2 2 0,2 2 1 15,-2-2 0-15,-1-1-1 0,0 1 1 16,1 1-3-16,0-1 2 0,1-1 3 0,0 1-3 15,-3-1 0-15,0-1-1 0,2 2-3 0,-1 1 1 16,0-2 2-16,1 2 3 0,-2 0-1 16,-2-1-1-16,3 0 0 0,1 1-3 0,0 1 5 15,1-1-1-15,-3 1-2 0,-1-2 0 0,-1 1-4 16,0 1 2-16,2-1 2 0,-2-1 1 16,-1 1-3-16,-5 0 0 0,0-1-3 0,-1 3 1 15,1 0 5-15,0-1-2 0,-2 1 2 0,-2 0-2 0,-2-2-1 16,-1 4-1-16,-5 0 1 0,1-1 1 15,0 1 2-15,-5-1 0 0,-2 1-6 0,-6 0 1 16,-3 0 0-16,-2 0-1 0,-5 2 4 16,0 0-2-16,-5 0-1 0,-1 2 2 0,-3 0 0 15,-2 0 2-15,-4 2 1 0,-5-2-2 0,-4-1-4 16,-3 3 3-16,-7-1-3 0,-1 3 3 0,-2-2 0 16,-6 0-1-16,-4 0 1 0,-4 2-2 0,-2-1 1 15,-6 1 1-15,1 0-2 0,-7-1 0 0,1 0 0 16,-3 3-2-16,-2-1-1 0,0 1 1 15,-3 3 3-15,2-1 0 0,-6 2 0 0,3 4 1 16,-4 2 0-16,-1 4 2 0,0-1 0 0,-5 4 1 16,-1 4-1-16,-3 6 0 0,-3 1-2 15,-3 5 0-15,0 4 2 0,0 5-2 0,-3 2 0 16,6 1 0-16,2-1-1 0,1-3 2 0,2-1 1 16,2-1-1-16,1 3-1 0,-1 3 0 0,0 1 0 15,-1 4-5-15,2-2 7 0,-2 1-2 0,-2 1 1 16,1-2 6-16,-1 1-4 0,-1-3-1 0,-4-2 1 15,2-1-1-15,1-10 1 0,-2-2 1 16,3-6 1-16,-1-5-1 0,0-3 3 0,0-1-1 16,-1-5 3-16,-4 1 5 0,4-4-4 0,-3 0 3 15,0-2 0-15,2-2 0 0,-3-1 1 0,0-4 3 16,-1-3-3-16,1 1-4 0,-6 0 2 16,-2-1-2-16,-2-3-4 0,0-1 4 0,-1-2-8 15,-1-2-3-15,-2-2-4 0,3 2-10 0,0-3-17 16,2-1-31-16,2 1-48 0,2 0-104 15,1-3-333-15,6 3-760 0</inkml:trace>
  <inkml:trace contextRef="#ctx0" brushRef="#br0" timeOffset="371710">20993 3005 1001 0,'3'-2'298'0,"-2"-3"-11"0,1 1-88 16,0 4-42-16,-2 1-28 0,0 0-45 0,-2 1-40 15,2-2-26-15,-2 1-18 0,2 3-5 16,0-1 7-16,-1 3 15 0,1 2 19 0,0 3 3 16,1-1 4-16,1 1 2 0,0 0 1 0,2 0 4 15,0 0-1-15,0-1 2 0,4 1-3 0,0 0-4 16,-1-1 2-16,3-2 1 0,1 2 4 16,2-5 5-16,5 1 9 0,1-3 4 0,6-1 0 15,1-4-4-15,2-2-15 0,6-3-13 0,2-2-11 16,6-2-7-16,3-3-5 0,-1 1-4 15,5 0 0-15,-2-2-4 0,0-1 4 0,3-2-1 0,-3 2 0 16,-2-2 6-16,-2 0-4 0,2 0 2 0,-3-2 0 16,-1-2-1-16,-1-1 2 0,-5-1-3 15,-2-1 2-15,-5 1-2 0,-1 1 2 0,-6 4 0 16,-1-2-1-16,-2 1 4 0,-4 2-5 0,-1 2 1 16,0 1-3-16,-7 3-1 0,2 0 1 15,-4 1-4-15,0 4 3 0,-2 1-3 0,-1 3 0 16,0-2-2-16,0 2-2 0,-1 2-1 0,0 1-7 15,0 1-9-15,-1-1-13 0,0 3-28 0,1-1-7 16,-1 1-2-16,1 3-8 0,-3 3-3 16,-2 5-34-16,1 2-71 0,-4 1-123 0,-1 3-265 0,-4 0-416 15,-3 3-62-15</inkml:trace>
  <inkml:trace contextRef="#ctx0" brushRef="#br0" timeOffset="372114.2485">21326 3416 688 0,'-6'8'176'0,"0"7"30"0,-2 3-6 0,3-1 3 15,4-2 2-15,1 2-30 0,0-2-27 16,1 1-24-16,4 0-20 0,2-2-7 0,1 1 4 0,6-4 17 15,0 0 4-15,5-2-14 0,5-1-11 0,1-2-22 16,6-3-13-16,10-3-5 0,1-5-11 16,9-3-12-16,8-1-8 0,1-4-6 0,3 0-7 15,4-5 1-15,-1 0 0 0,1 2 0 16,-3-5 4-16,-4 0-4 0,1-3-1 0,-8 1-1 0,-5-1 0 16,-1 1 2-16,-8 2 1 0,-3-3-1 15,-5 5 3-15,-8 2-1 0,1-2 3 0,-10 2 2 16,-2 0-2-16,-3 2 2 0,-2 1-4 0,-4 2 1 15,-2 2-2-15,1 2-1 0,-2 2-2 16,-3-1-3-16,2 4-3 0,-1-1-4 0,-3 1-4 16,3 3-3-16,0-3-6 0,-4 3-3 0,4 0-5 15,-1 2-5-15,-4-1-2 0,4 3 0 0,-3 3-3 16,2 3-22-16,-3 1-37 0,4 0-65 16,-5 0-118-16,5 1-289 0,-2-3-537 0,3-1-113 0</inkml:trace>
  <inkml:trace contextRef="#ctx0" brushRef="#br0" timeOffset="372745.6755">23649 2838 1799 0,'-6'-10'260'0,"-2"-2"5"16,4-3-49-16,1 7-41 0,-1 3-33 15,3 1-52-15,0 4-41 0,1 1-40 0,-1 2-36 16,1-2-10-16,0 5 3 0,-1 5 11 0,0 8 21 15,0 7 7-15,-2 6 1 0,2 1 0 0,1 2-1 16,1 3 1-16,-1 0 0 0,0 2-3 0,0 2 1 16,-1 1-4-16,0 0-5 0,-1-3-5 15,-1-4-10-15,-3-7-8 0,3-5-3 0,-3-5 1 16,1-3 7-16,-5-5 2 0,-1-3 7 0,-2 1 3 16,1-4 7-16,-1-3 8 0,-4-2 0 0,1 0 3 15,-2-2-3-15,-1-1 0 0,-3 1 1 16,0 0-3-16,-4-3 5 0,5 3 3 15,0-1 3-15,2 3 3 0,5-2 5 0,0 2 1 0,6 0-3 16,0 1-1-16,2 0-12 0,5 1-4 16,0-1 0-16,1 3-3 0,0 1 5 15,1 1 4-15,1 0 5 0,5 2 8 0,2 1 10 16,3-3 9-16,1 0 9 0,11 3 5 0,2-5-4 0,4 0-4 16,7-4-8-16,2-2-8 0,2-2-7 0,2-1-4 15,-1-2-7-15,4-1-8 0,-4 1 4 0,-2-2-1 16,-4 0 2-16,0 1 5 0,-5-3-4 15,0 3-4-15,-1-3 0 0,-4 3-1 0,0 0 1 16,-4-2 0-16,-2 0 1 0,-4 2-3 0,-1-2-1 16,-3 1-2-16,3-2-3 0,-4 1 1 0,-2-2-10 15,0 0-8-15,-4-1-12 0,2 2-17 16,-2-4-15-16,0 1-28 0,-2-3-40 0,-3 2-65 16,-2 0-107-16,-4-1-277 0,-1-2-390 15,-3 3-8-15</inkml:trace>
  <inkml:trace contextRef="#ctx0" brushRef="#br0" timeOffset="373005.1245">23449 2641 429 0,'-2'-3'525'0,"-3"-2"-38"15,3 0-121-15,2 2-65 0,0 1-69 0,0 2-65 16,0 0-46-16,1 0-36 0,0 0-31 0,3 0-22 15,-2-1-14-15,1 0-12 0,11-4 0 16,0 2-1-16,8-2-3 0,5 2 3 16,5-2-1-16,2 1-2 0,6 0 0 0,1 0 2 15,-2 1-1-15,1 0 2 0,-4 2-2 0,0 0-7 16,0 1-2-16,-2 1-20 0,-3 0-39 16,-2 2-57-16,-4-2-95 0,1 2-114 15,-7 0-157-15,-2 3-240 0,-2-1-45 16,-4 2 670-16</inkml:trace>
  <inkml:trace contextRef="#ctx0" brushRef="#br0" timeOffset="373848.0258">24056 2733 1 0,'3'6'0'15,"-1"0"0"-15,3-1 187 0,-1 0 203 0,1 0-47 16,-2 3-38-16,1-1-35 0,4 2-43 16,2 3-22-16,-2 0-42 0,2 3-31 0,1 1-32 15,1 2-26-15,-1 2-14 0,0 2-16 0,1 1-11 16,-1 0-4-16,-4 1-7 0,2-2 2 15,-1 1 1-15,0-2-3 0,-3 0-2 0,1-4-3 16,-3-3 0-16,-1-3-1 0,2-5 2 0,-2-4 1 16,-1-1 11-16,-1-1 15 0,0 0 12 0,1 0 7 15,-1-1-5-15,1-2-20 0,4-4-20 16,-1 0-11-16,7-4-8 0,-2-1 0 0,2-1 2 16,-1-2-4-16,5 0-3 0,-2-2-1 0,-1 0 1 15,3-1 1-15,-3 2 2 0,-1-3-1 16,1-1-2-16,-2 2 2 0,0-2 0 0,0 6 3 15,-2 1 5-15,1 3-4 0,-4-1 2 0,2 4-1 16,-4 3-1-16,-2 1 3 0,0 3-5 0,-1 0-6 16,0 0-11-16,0 0-14 0,0 3-1 0,2 0 6 15,1 2 11-15,1 3 15 0,4 2 1 16,3 4 3-16,0 0-1 16,6 3 3-16,3 0 4 0,3-2 0 0,6 0 2 0,4-4 0 0,6-2 0 15,2-3 2-15,-2-2-1 0,-4-4-4 0,1-1 0 16,-5-2-3-16,-3-2-1 0,-5-3 1 15,-2 0 4-15,-4-4 0 0,-2-4-2 0,-2-2 2 16,-2-3-1-16,-1-1-1 0,-3-1 2 0,2-2-3 16,-2-3-2-16,-3-1 1 0,-1-3-2 15,-2 1 1-15,-2 0 4 0,-2 2 0 0,-4 2 2 0,0 0 3 16,-3 9-1-16,0 2 3 0,1 4 5 0,0 3 0 16,1 2 4-16,2 5-6 0,1 1-12 15,4 2-8-15,-2 5-8 0,-3 4 0 0,-4 8 5 16,-1 9 3-16,2 7 3 0,2 5 1 0,3 8 1 15,3 4 0-15,2 8-2 0,-1 5 0 16,0 5 0-16,-1 1 2 0,-2 4 0 0,-2 0-1 16,2 1-2-16,-5 2-3 0,-1 0-5 0,0-5-12 15,-2-3-16-15,5-7-14 0,-2-12-11 0,1-8 3 16,6-14 8-16,0-8 10 0,0-11 13 16,-1-5 11-16,-1-4 7 0,-1-5 6 0,1-5 0 15,-3-3-4-15,2-8-1 0,-3-3 2 0,1-6 4 16,2-2 0-16,0-4 1 0,-1 1 1 15,2-6 0-15,-2-3 0 0,2-4 0 0,1-2 1 16,1 0-1-16,2 1 0 0,1 2-1 0,5 3-5 16,-2 5-1-16,7 4-2 0,3 4-5 0,0 4-1 15,4 2 3-15,-1 5 4 0,4 3 8 16,3 1 6-16,0 3 1 0,0 3 2 0,0 5 1 16,2 2-1-16,-4 3-1 0,0 3-2 0,1 2-4 15,-2 5-1-15,-2 2 0 0,-3 6 1 0,0 1 1 16,-7 3 2-16,-1 3 1 0,-1 2 3 0,-6 3 2 15,-2-1 0-15,-2 3 3 0,-7-1-2 0,-1-2 1 16,-5 2 0-16,-2-2-4 0,0-6-2 16,-2-4-3-16,3-3-3 0,0-3-5 0,-3-5-5 15,8-2-19-15,1-1-38 0,0-2-78 0,8-3-105 16,2-4-167-16,2-1-412 0,9-4-395 0</inkml:trace>
  <inkml:trace contextRef="#ctx0" brushRef="#br0" timeOffset="374426.2276">25299 2977 710 0,'4'-8'649'0,"1"-2"-140"0,-1-1-140 0,-1 6-90 16,-3 3-80-16,-2 2-76 0,1 1-58 0,-1 0-42 15,2 2-10-15,-3 2 1 0,-2 5 10 0,-2 3 7 16,-3 6-1-16,-1 1-2 0,-2 2-8 0,3 1-5 16,4 1-3-16,0 0-2 0,3 1-4 15,4 0 2-15,6 0-2 0,3-2 2 0,3 0-2 16,6-2-1-16,1-3-3 0,2-6 2 0,2 1 3 15,2-8-3-15,-1-2 6 16,-1-4-6-16,-3-4 1 0,0-1 4 0,-1-4-1 0,-5-1 2 0,0-6 2 16,-2-1 1-16,-3-3-4 15,1-1 1-15,-2 0-3 0,-2 1 1 0,-3-3 1 0,3 1-1 16,-6 0-1-16,-1 4 1 0,-2 0-2 16,-4 3 2-16,3 2 2 0,-2 1-2 0,1 1 0 15,-1 2-1-15,1 2-2 0,-1 2 1 0,1 0 3 16,2 4-1-16,0 0-4 0,-1 2-7 0,3 0-13 15,0 1-15-15,0 2-1 0,0 3 5 0,2 5 8 16,-1 4 15-16,2 5 1 0,5 2 1 16,3 1 3-16,4-2 1 0,3 2-1 0,5 0 0 15,1-1-1-15,0-3-1 0,1-3 0 0,-2-4-1 16,-4-4 2-16,-5-3-1 0,3-4 2 16,-5-4 2-16,1-4 5 0,0-2 1 0,0-5 1 15,1-1 2-15,-1-4-4 0,1-2 2 0,-1-3 1 16,0-2-2-16,1-3 0 0,-2-4-1 0,2 0-1 15,0-8 2-15,0 0 1 0,-1-2 5 16,-3-2 3-16,-2 4 6 0,-5 5 2 0,-3 2 6 16,-3 5 3-16,-1 4 3 0,-1 7 1 0,0 4-3 15,0 3-4-15,3 6-7 0,0 4-11 0,1 1-10 16,0 1-15-16,-1 4-4 0,0 7-2 0,-5 5 6 16,0 12 7-16,-1 5 0 0,4 6 5 0,-2 4-2 15,2 8 2-15,-1 2-2 0,-1 6 0 16,-3 0 1-16,-5 1-7 0,-1 1-24 0,-2 3-43 15,-1-3-48-15,3-4-68 0,5-10-81 0,5-7-121 16,4-9-288-16,2-8-776 0</inkml:trace>
  <inkml:trace contextRef="#ctx0" brushRef="#br0" timeOffset="374607.192">25807 3004 1916 0,'6'-10'194'0,"0"-6"-48"0,9 0-55 0,1 2-15 16,5 2 1-16,3 1-11 0,3 3-15 0,2 3-22 16,0 3-17-16,1 1-8 0,-6 2-3 15,2 2-1-15,-1 3-4 0,-2 0-17 0,-2 5-63 16,-2-1-184-16,-1 3-426 0,-5 0-836 0</inkml:trace>
  <inkml:trace contextRef="#ctx0" brushRef="#br0" timeOffset="374962.6117">23785 4059 1905 0,'-10'-2'210'16,"-1"1"-111"-16,-1-1 44 0,6 1 12 0,7 1 5 16,6-5-27-16,0 3-50 0,-1-4-20 15,9-2-3-15,8-5 8 0,7-1-9 0,12 0-12 16,9-4-7-16,9 3-15 0,11-2-3 0,6 1-6 16,-1 1-4-16,6 0-4 0,-1 1-2 15,0 2-1-15,0 4-1 0,-4-3 1 0,-2 4-3 16,-5 0 0-16,-1 1-2 0,-5 2-2 0,-4-1 0 15,-8 1-7-15,-10 0-5 0,-3 0-8 0,-10 2-7 16,-8 2-9-16,-4-1-16 0,-9 2-18 16,-4-1-24-16,-3 2-4 0,-4 1-15 0,-4 2-46 15,-6-1-115-15,-3 4-268 0,-4 1-366 0,-7-1 23 16</inkml:trace>
  <inkml:trace contextRef="#ctx0" brushRef="#br0" timeOffset="375372.1987">23664 4539 1 0,'-9'4'273'0,"-2"0"253"16,-1 2-108-16,5-3-20 0,5-1-6 0,2-2-54 16,0 1-103-16,1-2-82 0,0 1-49 0,2 0-15 15,-1 0-36-15,0 0-26 0,6-2-10 16,2-2-7-16,4-3 0 0,12 1 4 0,4 2-4 0,5-2 1 15,8-2-1-15,7 1-3 0,8 0 4 16,5-3-2-16,9-1 0 0,7-2-1 0,5-3 1 16,6-4 0-16,2 0 1 0,0 1 0 15,-1 1-5-15,-2 2-1 0,-7 2 4 0,0 2 4 16,-4 2 1-16,-8 0 0 0,-5 1-2 0,-5 2-7 16,-5-2 3-16,-5 1-1 0,-2 0-2 0,-7 1 5 15,-4 1-6-15,-5-2 0 0,-3 2 0 16,-5 1-3-16,-6 1 4 0,-6-1-1 0,-3 3 3 15,-6 2 1-15,-1 0 8 0,-4 0 5 0,0 0-1 16,2 0-2-16,-3 0-11 0,-4 0-8 0,-2 0-2 16,-2 0-4-16,1 2 4 0,0 2 3 15,-1-2-2-15,2 2-3 0,2-2 2 0,1 2-1 0,-2-1-3 16,4-1 4-16,0 2-18 0,0 1-22 16,2-2-39-16,-1 1-81 0,0 0-172 15,3 0-569-15,0 0-730 0</inkml:trace>
  <inkml:trace contextRef="#ctx0" brushRef="#br0" timeOffset="392947.5976">3779 6352 1 0,'5'-3'0'0,"2"-4"0"0,0-2 93 16,2 2 376-16,-2 2-50 0,-3 1-77 0,0 0-76 16,0 1-57-16,-3 2-45 0,0 1-34 15,0 0-42-15,-1 0-35 0,0 1-29 0,0 0-22 16,0 1-4-16,0 1 5 0,2-1 3 0,-1 2 7 15,2 1-3-15,-1 1-8 0,-1 2-2 16,0-1 18-16,-2 2 34 0,0 5 25 0,-3 1 13 16,-1 1-6-16,1 0-23 0,-3 0-9 0,-2-2-5 15,-1 1-6-15,2-4 1 0,-3 3-5 0,-1-5-1 16,1 3-1-16,-1-4-5 0,1-2 1 16,-2 0-1-16,-1-2-4 0,1-1 0 0,-4-1-1 15,3-1-2-15,-2-2-1 0,4-2 4 0,2 1-1 16,0-2-1-16,2-2-1 0,2 1-7 15,-2-3-2-15,3-3-3 0,1 0-5 0,2-3-2 16,2 2-4-16,0-3-4 0,3 2-3 0,4-3-2 16,1 1-2-16,1 0 1 0,0 1 0 0,3 1-3 15,1 2 0-15,1 4 0 0,2 0-1 16,2 3 2-16,-2 1 0 0,1 3-2 0,1 3 1 16,1 3 2-16,2 2 1 0,-2 3 2 0,2 4 3 15,-2 1-2-15,2 3 4 0,-4 2 0 16,0 4-1-16,-2 3 3 0,-3 2 0 0,-4 4-1 15,0 4 2-15,-8-1 3 0,-3 5-1 0,-6 3 1 16,-1 4 1-16,-5-1-2 0,-6-1 1 0,0-2 1 16,-1-7-1-16,-1-4 5 0,0-6-1 15,2-4 0-15,-3-3 1 0,0-2 1 0,1-1-1 16,-2-5 1-16,5 0 0 0,-2-4-3 0,5-2 5 16,5-2 2-16,0-3 4 0,1-3 3 0,2-1 2 15,2-4-3-15,-1 0-4 0,0-3-2 0,2-3-8 16,2 1-3-16,0-2 0 0,1 2-8 0,3-4 3 15,0 5-3-15,2-3-3 0,0 1 1 16,2 2-2-16,-1 0-2 0,3 2-1 0,2 2 0 16,1-1-2-16,4 3 3 0,1 1 1 0,3 1-1 15,3 2 5-15,5 1 0 0,-3 2 3 16,5 1 3-16,-2 3-1 0,0 3 1 0,-1-1-1 16,-1 3 2-16,-1 0-2 0,-1 2 1 0,-2-3 1 15,-1 3-4-15,2-1 4 0,-4 0 0 0,2-2 0 16,-2 0 5-16,1-1-3 0,-3-3-2 0,2 1 2 15,-3-3-4-15,2-4-8 0,-3 0-21 16,0-2-32-16,1-3-47 0,1-4-49 0,1-1-72 16,-3-3-113-16,4-1-226 0,-3-2-321 0,0-2 105 15</inkml:trace>
  <inkml:trace contextRef="#ctx0" brushRef="#br0" timeOffset="393579.4483">4167 6198 1 0,'-11'-19'96'0,"-9"-5"220"0,-2-6-1 15,1 4 5-15,1 4-7 0,2 2-42 0,-3-2-66 16,-2 1-46-16,3 3-34 0,-2 1-21 16,1 0-21-16,-2 2-18 0,2 2-11 0,-4-1-10 15,1 4-6-15,-4 0 5 0,2 2-6 0,-1 1 7 16,-3 1 1-16,1 4-12 0,-5 0-3 15,-2 3-12-15,0 0-4 0,0 3 3 0,1 1 1 16,-1 2 0-16,1 2-5 16,-2 3 2-16,2 1-1 0,0 3 2 0,2 1 2 15,3 0-4-15,1 5-3 0,0 1-3 0,2 0-1 0,0 2-1 0,4 3 1 16,-2-2 0-16,1 3-2 0,-2 2 0 16,5 3-1-16,-2 1-1 0,3 4 2 0,3 0-2 0,-1 3-1 15,1 2-1-15,3 4-3 0,-1 1 4 16,2 2 1-16,-1 5 1 0,3 2 0 15,4 2-2-15,1 2 0 0,4-2-2 0,2-3 5 16,2-2-3-16,6 1 3 0,1 0 0 0,6-3-2 16,2 0 1-16,4 1 1 0,3-5 1 0,4-2 3 15,2-3 5-15,8-5 2 0,2-4 4 16,4-3 0-16,3-3 2 0,4-5-2 0,1-3-2 16,0-1-2-16,0-4-3 0,5-8 2 0,-4-3-1 15,1-4 1-15,4 0 0 0,-2-3-3 0,-1-3 1 16,-2 0-1-16,-1-10 1 0,-5-3 2 0,-2-1-1 15,1-4-2-15,-5-2-3 0,-1-2-1 16,0-2-3-16,-4-4 4 0,-1-2-1 0,0 0 0 16,-4-6 2-16,0 2-2 0,-1-4 0 0,0-1 0 15,1-2 2-15,-1-2-3 0,-3-5 4 0,-2-3 2 16,-6-1-2-16,1-8 3 0,-8-3-3 16,2-3-1-16,-4-3 0 0,-5 2 1 0,-7-3-2 15,-4 0-2-15,-6 2-1 0,-8 0-4 0,-6 5 2 16,-7 3-2-16,-5 4-1 0,-6 3 1 15,-1 3-3-15,-5 5-4 0,-3 7-2 0,-8 7 1 16,-4 8-6-16,-7 8-2 0,0 7 1 0,-8 8-8 16,-2 5 2-16,-4 7-5 0,-1 7-21 15,-2 5-40-15,0 11-100 0,-2 5-335 0,-1 7-801 0</inkml:trace>
  <inkml:trace contextRef="#ctx0" brushRef="#br0" timeOffset="400473.8146">544 7052 12 0,'-4'0'564'15,"-3"0"-232"-15,-2 1 19 0,1-1-41 0,-4 0-31 16,2 0-55-16,1 1-56 0,4 1-35 0,-3-1-19 16,1-1-21-16,3 1-14 0,-2 0-10 15,4-1-12-15,1 1-10 0,0 0-7 0,0-1-9 16,1 0-9-16,1 0-6 0,-1 0-6 0,1-1 0 16,0 1 11-16,1 0 14 0,4-1 12 0,2 0 9 15,2-1 0-15,2-3-7 0,7-2-4 16,2-1-5-16,7-4-6 0,0-1-2 15,9-3-6-15,4-4-1 0,1 1 0 0,5-4-4 0,47-25-12 16,-13 2-2-16,-8 5-3 0,-13 5-1 16,-7 5 9-16,1 2 0 0,-3-1 1 0,-1 1-1 15,-3 2 0-15,-1 1-1 0,-3 3 2 0,-7-2-4 16,-2 4 0-16,-3 3-2 0,-3 1-4 0,-4 3 4 16,-4 3-2-16,-3-1 0 0,-4 4 1 15,-2 1-1-15,-4 1-2 0,-3 3 2 0,-1 3 0 16,-1-2-4-16,-2 2 2 0,0 0-1 0,0 0-5 15,-2 2 5-15,2-1-2 0,-2-1-1 16,1 0 1-16,1 1-5 0,0-1-4 0,-1 0-5 0,1 1-4 16,-1 0-4-16,0 3-1 0,1-1-6 0,-1 3-21 15,0 2-24-15,-3 2-38 0,3-3-42 16,-4 3-59-16,-1 1-130 0,0 1-315 0,0 5-500 16</inkml:trace>
  <inkml:trace contextRef="#ctx0" brushRef="#br0" timeOffset="400996.4255">529 7631 579 0,'-6'2'188'16,"-1"1"49"-16,2 2 18 0,-5 1 13 0,1-1-17 0,-1 1-63 15,1-1-46-15,4-3-32 0,-2 3-16 16,4-3-12-16,-2 1-21 0,4-2-11 0,1 0-14 16,0-1-5-16,0 0 1 0,0 0 14 0,2 0 17 15,2 0 10-15,-1-1 16 0,1 0-8 0,3-2-4 16,4-1-4-16,1 0-8 0,6-2-5 15,1-2-4-15,5-6-7 0,4 2-11 0,4-6-5 16,7-4-6-16,2-1-6 0,7-3 8 16,11-6-18-16,45-25-2 0,-3 6 0 0,-14 4-10 15,-18 10 13-15,2 3 0 0,-1 0-4 16,2 0 1-16,-4 3-1 0,-5 0-3 0,-1-2-1 0,-3 4 5 16,-4 0-2-16,0 2 0 0,-7 4 2 15,-2-1-5-15,-5 5 0 0,-4 0 0 0,-6 2-1 16,-6 5-2-16,-2 0 1 0,-8 4 1 0,-5 2-1 15,0 1 5-15,-7 0 0 0,3 4 1 0,-5 1 3 16,-1-1-1-16,0 2 3 0,0-1 0 0,-1 0-2 16,0 3-3-16,-2-3-1 0,3 1-4 0,-2-1-3 15,2 0 2-15,0 0-4 0,-1 0-4 0,1 0-6 16,0 0-16-16,0 0-18 0,0-1-29 16,0-1-49-16,0 1-71 0,0-2-143 0,1-2-678 15,1-4-680-15</inkml:trace>
  <inkml:trace contextRef="#ctx0" brushRef="#br0" timeOffset="401565.9102">484 5707 605 0,'-2'-2'360'0,"0"-1"-12"0,-4 1 0 16,4-1-24-16,-1-3-51 0,-4 3-56 15,4-3-47-15,-2 4-26 0,3-1-22 0,1 1-23 16,0 0-26-16,0 2-23 0,1-1-15 0,0 1-13 16,0 0-9-16,1 0-5 0,0 1 1 0,0-1 2 15,5 1 11-15,-2 2 10 0,6-1 3 0,1 1 8 16,5 1-4-16,4 1-3 0,2 1 0 15,2-1 0-15,6 2 0 0,2 1-2 16,6-2 1-16,3 2-8 0,1-1-1 16,15 3-13-16,37 3-7 0,-3-1 2 0,-9-4-6 15,-19-3 8-15,3 1 1 0,-2-3-4 0,6 2 1 0,-2-1-2 16,-3 0 1-16,-4-2-3 0,-1 1-1 16,-5-3 3-16,-1-3-2 0,-4 3 5 0,-5-1-3 0,-3-1-2 15,-3-1-2-15,-4 1-3 0,-7 0 1 0,-2 1-6 16,-9 1-7-16,-1 1-14 0,-7-1-11 15,-6 0-14-15,-1 0-9 0,-2 0-10 0,-2 0-21 0,0 0-37 16,-2 3-69-16,-3-1-123 0,-4 2-283 16,1 2-406-16,-2-1-150 0</inkml:trace>
  <inkml:trace contextRef="#ctx0" brushRef="#br0" timeOffset="402093.8333">1761 5886 1371 0,'-7'2'269'0,"3"-1"-15"0,-4 1-36 0,0 0-17 16,4 1-33-16,-3 0-49 0,3 0-31 16,-3 0-16-16,0 2-8 0,3 0-10 0,-2 2-5 15,1 1-3-15,-2 3-5 0,4 1 4 16,-4 5-1-16,4 1-1 0,-2 2-4 0,1 6-4 15,-2 3-2-15,2 3-1 0,-5 4 3 0,5 4-4 0,-3 4-4 16,-1 7 0-16,-1 5-5 0,-3 10-1 16,1 3-3-16,-2 7-4 0,-3 5-2 15,0 8-1-15,-1 4 0 0,-4 3-1 0,2 3 1 0,0 1-1 16,2 0 1-16,-2 0 2 0,1-2-2 16,-1-1 4-16,1-4 3 0,1-5 1 0,-2-3 5 15,-1-4-1-15,-1-2-2 0,3-2-1 0,-2-3-9 16,0-8 3-16,2-5 0 0,2-3 1 0,0-2 4 15,3-2-7-15,2-1-1 0,1-1-3 16,0-8 1-16,1-4 2 0,2-4-4 0,4-4-2 16,-1-4-12-16,2-2 8 0,2-5 2 0,2-3 2 15,-2-2 10-15,2-6-14 0,-1-1-1 0,0-3-2 16,0-2 1-16,0 0 4 0,-1-1-1 0,0-3 0 16,0 0-6-16,0 0 5 0,0 0 3 15,0 0 6-15,0 0 7 0,0 0-8 0,0-2-2 16,0 2-1-16,0 0-1 0,0-1 3 0,0 1-1 15,0 0-3-15,0-1-11 0,1 1 8 0,-1-2 1 16,0 1-3-16,0 1 8 0,-1-2-20 16,1-4-14-16,0-2-11 0,0-4-25 0,1-5-28 15,0-2-53-15,4-5-117 0,0-4-479 16,3-5-1057-16</inkml:trace>
  <inkml:trace contextRef="#ctx0" brushRef="#br0" timeOffset="412743.1546">6445 6327 1 0,'3'-6'0'0,"5"-4"0"0,-3-1 71 0,1 2 384 15,-3-2-52-15,2 2-73 0,-2-1-65 16,0 1-46-16,2 0-31 0,-3-1-16 0,-1 0-17 15,0 0-22-15,0 2-22 0,-1-1-16 0,0-2-13 16,-1 3-10-16,0-3-7 0,0 2-11 16,-1-2-6-16,-3 1-7 0,3-1-2 0,-1 1-3 15,-2-1-1-15,2 0-6 0,-4 2-2 0,4 0-3 16,-6 0-5-16,3 1 1 0,-1-1-2 16,-3 2-4-16,-1 0-1 0,2 2-1 0,-2-1-3 15,-3 4-3-15,1 1 1 0,0 1-7 0,-6 3 0 16,-1 4 1-16,-4 0-3 0,-2 5 3 0,2 1 0 15,-3 1 0-15,5 1-1 0,-2 3 2 16,3 1-1-16,-1 2 1 0,4 1-1 0,1 1-1 16,-2 0 0-16,7 3 0 0,-4 0-1 0,8-3 2 15,2 2-1-15,0 0 0 0,4-1 0 16,2 0 1-16,2 1-1 0,4-3 1 0,0 0 1 16,4-1-2-16,6 1 5 0,2-3 1 0,5 2-1 15,5 1 5-15,3-2-3 0,3 1-1 0,4-3 0 16,3-1 0-16,-1 2 0 0,-4-1-2 15,-2 3 0-15,-3-2-4 0,-2 1 1 0,-6 1-1 16,0 1-1-16,-5 1 2 0,1-3-1 0,-7 2 0 16,0-3 1-16,-3-2 0 0,-2-1-1 0,-4 0 1 15,-2-5 1-15,-2 2-1 0,-1-2 1 0,0-1 3 16,-6-1 3-16,-1 0 8 0,-2-2 3 0,-2-1 2 16,-5 0 1-16,-1 0-3 0,-4-2-4 15,-3 0-3-15,0-2 0 0,-3 0-7 0,0-2 1 16,-2 0-1-16,-2-1-1 0,-3-1 3 0,4-2-2 15,-1 1 1-15,1-3 0 0,4 0 1 16,1 0-3-16,6 1 2 0,1-1 1 0,4 2-6 16,3-1 5-16,5 0-2 0,0 1-2 0,1-2 2 15,3 2-6-15,1 2-6 0,2 1-15 0,0 0-31 16,2-1-53-16,0 1-63 0,4 1-59 16,-1 1-122-16,6 1-310 0,4 0-890 0</inkml:trace>
  <inkml:trace contextRef="#ctx0" brushRef="#br0" timeOffset="414025.0243">6940 6599 1363 0,'-10'-4'226'0,"-2"-1"-22"0,-1 1-21 0,2 1 3 16,2 0 1-16,0 0-34 0,4 2-38 16,-1-3-30-16,3 4-26 0,2 0-20 0,-1-1-11 15,2 2-11-15,0-1-8 0,0 3-4 0,0-2-3 16,-3 0 2-16,2 1 0 0,1 0 0 0,-1 3 0 16,0-2 0-16,-1 1 1 0,2-2 0 15,0 3 7-15,0-3-6 0,0 0 2 0,2 1 2 16,-1-1-5-16,0-1 5 0,0 2-1 0,2-1 0 15,-1 0 2-15,0-1-1 0,-1 2-1 0,0 0 1 16,0-2 6-16,2 1 1 0,-1-1 3 0,0 0 4 16,0-1-1-16,0 1 6 0,3-2 2 15,-1 1-2-15,2-2-5 0,-2 0-3 0,4 0-4 16,-4-1-2-16,4-1 1 0,-1 1-4 0,-2-1 0 16,2-1 1-16,-2 1-5 0,1 0 4 15,-1-1 3-15,-2 2-1 0,-1-1 5 0,-1 0-2 16,1 0 0-16,0-4-2 0,0 5 0 15,-1-3-3-15,0 1-2 0,-1-2-1 0,0 2-7 0,0 1 4 16,-1 0-1-16,0 1-1 0,-1 0 4 0,0-2-3 16,2 3-2-16,-1-1-1 0,0 0 4 15,1 1-3-15,-1-2 0 0,1 2 1 0,-1 1-6 16,0-5 3-16,0 5 2 0,-1-2-2 0,0 1 6 16,1-1-5-16,0 1 1 0,0 1 0 15,-1-2-1-15,-2 1 1 0,1 0-2 0,1 1 0 0,1-1-4 16,-1 1 2-16,-2-1 1 0,2 1-1 15,0 0 2-15,-2 1-3 0,0 0 0 0,1 0-1 16,-2 1 1-16,2-1 1 0,-4 1 1 16,4 1 1-16,0 1-6 0,-2-2 5 0,2 1-1 15,-2 0-2-15,0-1 5 0,2 2-3 0,-3 1-2 0,3 0 1 16,-4 3-2-16,3 0 3 0,-3 0-1 16,4 3 2-16,-3 0-6 0,3 0 4 0,0 3 1 15,-1 1-2-15,3-1 7 0,1 1-4 16,-1 1 0-16,2 1 1 0,0 0-2 0,3-2 1 15,1 1 0-15,3-1 2 0,3-2-3 16,1 1 4-16,2-2-1 0,3-3 2 0,7 0 5 0,2-2-1 16,2-4 1-16,3-2-2 0,2 0-2 15,-4-5 1-15,5-3 2 0,0 0-1 0,-1-3-1 16,-1-3-1-16,-2-1 0 0,-1 0-2 0,-5-4 6 16,1 0-4-16,-1-1 1 0,-4 1 0 15,-1-3-3-15,-4 1 3 0,-1-1 0 0,-1 1 1 16,-5-2-2-16,-4 3 1 0,1 0-2 0,-5 3-2 15,0-1 2-15,-5 2-4 0,2 2 0 0,-5 0 3 16,-2 3-7-16,-1 0 2 0,0 2 1 16,-8 0-3-16,3 1-2 0,-7 3 3 0,-2 3-1 15,-5 1-2-15,-6 2 8 0,3 1-5 0,-3 6 1 16,0 0 2-16,3 5-5 0,3 1 0 0,3 3 2 16,4 1-1-16,3 4-1 0,2 2 3 0,5 1-1 15,0 4-2-15,0 2 4 0,5 3-2 16,2 0 1-16,2 2 2 0,4 0-3 0,5-3 1 0,4-2 2 15,6-2-2-15,5-4 4 0,9-3 0 16,8-2-2-16,6-8 1 0,7-2 1 0,6-7 0 16,8-4 0-16,-1-3 2 0,7-3-5 15,-6-3 0-15,-1-4 0 0,-4-3-1 0,-1-5 2 16,-8-1 1-16,-4-1-2 0,0-2 0 16,-5 0 5-16,-6-2-1 0,-1 1 2 0,-9-5 0 15,0 4-3-15,-8-4 2 0,-1-2 0 0,-7 2-2 16,-6 0 0-16,-3 1 0 0,-3 2-2 0,-4 5 2 15,-6 1 2-15,-1 4-4 0,0 4 0 0,-6 3-1 16,1 2-9-16,-4 1 4 0,-4 4-1 16,0 2 0-16,-3 3 3 0,-4 5 0 15,1 5-1-15,0 3 1 0,-4 6 5 0,6 3-5 0,8 3 0 16,4 0-2-16,9 3-3 0,3 1 3 0,10 4 1 16,2-1 1-16,6 2 1 0,6 1-2 0,2 2 2 15,2-2 1-15,-1 0-1 0,3-2 2 16,0 2 1-16,1-2 0 0,-3 0 0 0,0-2-1 0,-6-2 0 15,3-2-1-15,-2 0 2 0,-3-2 0 16,-1 3-1-16,-1-2 1 0,-2 2 1 0,-6 0 0 16,3-2 2-16,-5-2 1 0,0 0-2 15,0-3-2-15,-1-2-4 0,-1 0 0 0,0-2 2 16,0-2 1-16,-1 1 1 0,-2-2-1 0,1-1-4 16,1-2 4-16,-4-2 0 0,3 0-4 0,-1-3-12 15,0-2-36-15,2-2-45 0,0-1-72 0,1-3-141 16,1 0-584-16,0-4-768 0</inkml:trace>
  <inkml:trace contextRef="#ctx0" brushRef="#br0" timeOffset="415524.3292">8111 6454 1012 0,'-4'-12'361'15,"3"-4"-42"-15,0-3-69 0,1 3-32 0,2 3-4 16,1 1-14-16,-3 2-26 0,1 4-40 0,-1 5-52 15,0 1-48-15,1 1-35 0,0 5-10 16,0 4 5-16,3 4 14 0,3 8 9 0,-1 5 3 16,-2 6-1-16,3 1 1 0,-2 4-1 15,2-1-1-15,-3 3-3 0,2 1-2 0,1-1-2 16,-2 4 1-16,5-4 4 0,0-3-3 0,8-6 1 16,-4-7 0-16,5-4-1 0,0-5 5 0,2-4 2 15,0-5 2-15,-2-3 3 0,2-3-1 0,0-5-1 16,5-4-3-16,-5-7-1 0,1-2-6 15,-3-3-2-15,-3-3-2 0,0-3-7 0,-5-5 5 16,-1-1 0-16,0-1 1 0,-3 3 0 0,-4-1-2 16,-2 4-1-16,-1 0-2 0,-2 4 7 15,0 3-5-15,-4 4 1 0,3 7 0 0,-5 1-8 16,4 2 6-16,-1 3-4 0,4 1 0 0,0 3-4 16,0 1-10-16,-1 2-3 0,-3 3-2 0,2 4 7 15,-5 5 4-15,4 5 3 0,-2 3 2 0,4 2-3 16,0 2 4-16,4 0 2 0,0 1 0 0,5-1 4 15,2 1-4-15,1-1 0 0,2-2 0 16,4-3 2-16,3-4 0 0,7-5 0 0,-2-3 0 16,3-2-6-16,-2-3 6 0,4-2 0 0,-1-3-1 15,-1-4 5-15,-2-2-8 0,3-4 0 0,-3-2 1 16,0-2 0-16,-2-5 0 0,-3-5 0 16,1-1 1-16,-4-1-2 0,-2-4 5 0,2 0 0 15,-5-2 0-15,-1-2 2 0,-1 2-3 0,-4 1-1 16,-3 2 1-16,-2 1 0 0,-1 7 0 0,-3 2 0 15,-2 2-2-15,-1 6-4 0,-2 0 2 16,-1 3 0-16,-3 0-1 0,-2 2 1 0,-2 3-5 16,-3 3 1-16,-4 2 0 0,-4 4 3 0,-2 4 2 15,3 4 1-15,-2 3 1 0,2 4-6 16,3 3 2-16,5-1 0 0,5 4 1 0,4 0 4 16,0 1-4-16,6-2-1 0,3 2 0 0,1-5-1 15,8-3 3-15,2-1 1 0,0-3 1 0,7 0-1 16,4-5 6-16,0-2 0 0,7-2 3 15,2-5 4-15,4-2-6 0,0-3-2 0,-2-5-1 16,5 0-2-16,-3-5 4 0,0 0 1 0,-4-3 1 16,0-2-2-16,-3-1 3 0,-4-1-1 0,2-2-1 15,-4 1 4-15,-1 2-8 0,-1 0-1 16,-7 5-2-16,3 1-2 0,-5 6 4 0,0 1-2 16,-1 2 2-16,-4 3-6 0,0 2 3 0,2 2-2 15,1 0 0-15,0 3 5 0,-1 3-5 0,3 2 2 16,-1 1-1-16,-2 2-3 0,0 1 5 0,0-2-1 15,-2 3 1-15,1-1 0 0,2 0 1 16,-1-1-1-16,-3 0 1 0,3 0 3 0,0-2-4 16,1-2 0-16,0-2 1 0,-1-2-4 0,2-3 5 15,3-3 2-15,1-4-1 0,2-2 1 0,0-2-2 16,2-3 0-16,0-2 2 0,-3-2 3 0,0 1-2 16,-4-2-1-16,0 0 0 0,0-3-3 15,-1 2 4-15,-1-1-2 0,1-1 1 0,-3 1-2 16,0 4 0-16,1-1-1 0,-4 2 1 15,2 3 4-15,-4 2-6 0,1 2-1 0,1 3-2 16,-3 2-6-16,-1 1-4 0,0 0-12 0,0 3-3 16,1 0 1-16,1 3 5 0,4 1 13 0,2 5 4 15,0 0 4-15,0 3-1 0,7 1 1 16,-2-2 0-16,-1 2-5 0,7-1 5 0,-3-1-6 16,1 0-8-16,3-4-8 0,4-2-8 0,-2-2-4 15,2-2-2-15,0-4-1 0,0-1-3 0,-1-5 2 16,0 0 7-16,-2-3 9 0,1-4 12 15,-1-1 8-15,-2-2 5 0,-3 0 2 0,2 0-1 16,-6 0 0-16,-2 0 2 0,1 1 6 0,-1-2 2 16,-4 3 4-16,-2 1 4 0,-1 0 1 0,-2 3 6 15,1 2 5-15,-2-1 3 0,0 5 7 0,-2 2-3 16,1 1-5-16,-2 1-7 0,3 0-9 0,0 1-12 16,0 0-6-16,0-1-4 0,-1 1-8 15,1 3 6-15,0 0 1 0,-1 5 2 0,1 0 6 16,1 5-4-16,3 2 0 0,1 0 1 15,3 4 2-15,4-2 0 0,5-1 0 0,5 1 0 0,2-2-3 16,6-2 4-16,0-1 0 0,2-4 0 16,1-2 1-16,2-4-4 0,-3-3 1 0,-2-3 0 15,0-3 1-15,-4-2 2 0,0-2 1 0,-2-4 1 16,0-5 0-16,-1 1 4 0,-4-3 4 0,0-2 3 16,-6-1 2-16,-1-1-2 0,-2-3 0 0,-2 3-1 15,-5-1 0-15,-3 1-4 0,0 3-1 16,-5 1 0-16,-1 3-8 0,-4 3 5 0,1 2-1 15,-3 6-4-15,0 0 6 0,-4 3-7 16,1 3-2-16,-4 3-1 0,0 5-2 0,2 2 2 16,-4 6 0-16,1 5 2 0,1 2-5 0,3 3 2 15,0 4-1-15,3 1 0 0,3 2 4 16,4-1-4-16,1 1 2 0,4 2-2 0,2-3-1 0,3-2-5 16,6-2-3-16,6-1-14 0,3-4-22 15,3 0-20-15,6-1-22 0,3-3-42 0,4-2-72 16,2-5-138-16,6-3-284 0,0-2-898 0</inkml:trace>
  <inkml:trace contextRef="#ctx0" brushRef="#br0" timeOffset="416158.9407">11508 6352 1449 0,'-14'-6'897'15,"-5"-4"-728"-15,-5-1-18 0,6 3 8 0,3 2-6 16,-4 2-24-16,2 3-36 0,-1 4-24 16,0-1-21-16,3 5-15 0,0 0-12 0,3 2-8 15,0 5-4-15,0-1-2 0,2 3 1 0,0 0-4 16,1 1 1-16,1-1-1 0,2 3-2 0,4 1 0 16,-1 1 0-16,4-1-1 0,1-3-1 15,4 2 2-15,3-1-1 0,4-1-2 0,0-4-1 16,3-1-7-16,2-4-2 0,-1-3-6 0,3-4-3 15,2-2-1-15,2-5-3 0,-1-3-2 16,0-3-4-16,1-5-5 0,0 0 0 0,-1-3 5 16,-4-1 8-16,-2-3 9 0,-3 0 7 0,-5-2 6 15,-2-2 2-15,-3-3 2 0,-3 1 1 0,-2 0 1 16,-3-1 3-16,-1 2 0 0,-4 3 3 0,3 4 1 16,0 5 1-16,2 0 2 0,0 6 2 15,2 4 1-15,0 2-3 0,2 4-6 0,2 0-12 16,-1 1-8-16,6 0-3 0,6 1 4 0,9 3 5 15,10-1 2-15,9 4 1 0,10 0-1 0,6 0 0 16,8-1 3-16,-2-3-4 0,2 2 1 0,-3-6-1 16,-2-4-1-16,-4-3 4 0,-4-2-1 15,-3-4 2-15,-3-3 1 0,-4-1 2 0,-4-3 1 16,-7-3 2-16,-2 0 4 0,-11-2 2 0,-4-3 6 16,-4 0 3-16,-9 2 6 0,-4 0 3 0,-6 2-1 15,-5 4-1-15,-2 0-3 0,-2 7-2 16,-4 1 0-16,-4 4-2 0,0 3-1 0,-1 3-6 15,2 6-4-15,-1 6-6 0,3 5-3 0,0 8 0 16,2 5-2-16,1 9 1 0,2 8 0 0,4 3 0 16,2 5-1-16,5 2 0 0,1 5 0 15,3 2-1-15,0 5 2 0,0 3 0 0,2 5-1 16,0 1 1-16,-1-1-1 0,2 4 0 0,2-2 0 16,-1-6 2-16,0-3-4 0,2-5 0 15,-2-1-3-15,-1-5-12 0,0-4-11 0,0-6-29 16,1-7-25-16,-1-8-39 0,1-6-74 0,-2-8-133 15,0-9-302-15,0-5-527 0,-1-6 196 0</inkml:trace>
  <inkml:trace contextRef="#ctx0" brushRef="#br0" timeOffset="416329.0915">11822 6728 2085 0,'0'-10'211'0,"2"-1"-71"16,3-4-52-16,2 2-18 0,5 1-9 15,4 1-16-15,2-2-25 0,6 5-15 0,7-2-5 16,11 1-4-16,8 2-9 0,1 1-44 0,5-1-174 16,-1 2-514-16,4 2-805 0</inkml:trace>
  <inkml:trace contextRef="#ctx0" brushRef="#br0" timeOffset="417460.1965">13699 6339 914 0,'-17'-8'736'0,"-7"-2"-476"0,-2-1-64 0,2 3-16 15,3-1-6-15,-2 2-19 0,1 1-29 0,-3 0-16 16,0 2-18-16,3 0-15 0,0 1-17 0,1 3-15 16,-5 3-6-16,2 2-5 0,-4 2-1 0,-2 3-1 15,-2 1-2-15,1 6-3 0,-3 0-3 16,3 2-5-16,3 3-8 0,3 1 0 0,2 1-4 16,5 1-2-16,5 0 0 0,1 0-3 15,5 0-1-15,6-1-1 0,6-2 6 0,9-3 0 0,2-3 2 16,10-3 7-16,4-4-9 0,10-4 8 15,3-5-3-15,4-4-3 0,-2-5 3 0,-4-1-2 16,-2-5 0-16,-3 1 2 0,-6-4 4 0,-6-1-2 16,0 0 0-16,-2-2 4 0,-5 1-8 0,-2-1 6 15,-5-3 0-15,-2 2-4 0,-2 0 5 0,-5-3-4 16,-1 2-3-16,-3 1-1 0,-4 3-1 16,-1 2-3-16,0 3 1 0,-1 0-1 0,-2 4-4 15,-3 1 0-15,2 5-1 0,1 1-2 0,0 3 0 16,-2 1-1-16,5 3-4 0,-1 4 1 15,-1 1 2-15,1 6-2 0,2 2 2 0,5 4 1 16,3 5-1-16,7 0 3 0,8 5-2 0,6 0 1 16,10 2 3-16,9 2-2 0,8-3-6 0,6 1-7 15,5-6-12-15,3-3-12 0,5-3-10 0,-2-6-5 16,0-2-5-16,-4-6 5 0,-3-6 7 0,-5-2 9 16,0-5 15-16,-5-2 3 0,-3-3 6 15,-6-3 6-15,-6-3 1 0,-4 1 8 16,-2-4 3-16,-6-1 4 0,-3-1-1 0,-7 1 6 0,-2-2 4 15,-1 1 1-15,-8-4 6 0,-1 3-3 16,-1-1 1-16,-7 1 0 0,4 1 0 0,-4-1 2 16,-1 4 1-16,-2 4 1 0,-2 3-9 0,-2 0 0 15,3 5-9-15,-3 3-4 0,-1 2 2 0,3 2-6 16,-4 5 0-16,2 4-2 0,-1 5 0 0,-4 4-1 16,4 5 2-16,-2 2-1 0,2 1-1 15,4 2 0-15,3 0 0 0,6 2-1 0,4 1 6 16,3-1-4-16,13-1-1 0,3-1 1 0,10-3-6 15,4-5 4-15,8-6 0 0,5-5-1 16,4-5-1-16,1-4 1 0,5-4 3 0,-3-4 1 16,-1-6 3-16,2-3-4 0,-4-2 0 0,1-5 1 15,0-1-2-15,-3-7 5 0,-3 0 3 16,-2-4 0-16,-7-7 0 0,-5-3 1 0,-5-4-1 16,-6-4 0-16,-3 0 3 0,-7-1-3 0,-2 1 0 15,-1-2 0-15,-5 6-1 0,-5 2 3 0,-6 8 0 16,-3 7 1-16,-6 8-1 0,-3 5 1 15,2 4 1-15,1 5-2 0,0 4 7 0,3 5-10 16,3 4-5-16,-2 4-1 0,0 6-7 0,-5 7 4 16,3 6 2-16,-1 8 1 0,5 4 3 0,5 7-1 15,1 3-2-15,5 3 2 0,0 0 1 16,0 1-1-16,0 3 0 0,1-2 1 0,0 2-5 16,4-6 4-16,0-4 2 0,3-5-1 0,2-9 0 15,2-4-1-15,3-4-3 0,-1-7 0 0,-2-3 1 16,2-6 2-16,0-4 4 0,2-4 1 15,0-4-1-15,5-6 2 0,4-3-1 0,-1-7-2 0,6-3 3 16,-1-1-2-16,2-2-1 0,0-3-1 16,-1 0 3-16,-2-1-1 0,-3-1 3 0,2-2 2 15,-3 3-9-15,2 3 5 0,-4 3-4 0,-1 4 0 16,-8 5 1-16,-2 5-1 0,-1 4-2 16,-2 3-1-16,-2 2 1 0,-3 3-9 0,0 3-4 15,5 2 0-15,0 4-1 0,0 5 6 0,3 2 5 16,-4 5 1-16,0 0 4 0,1 5-1 0,-4-1-1 15,3 4 0-15,-3-2 2 0,1-1-1 0,-2 2-1 16,3-6 0-16,0 1-12 0,3-4-15 16,2-6-27-16,-1 0-40 0,1-4-55 0,-2-2-95 15,2-3-219-15,-2-4-542 0,0-4-445 16</inkml:trace>
  <inkml:trace contextRef="#ctx0" brushRef="#br0" timeOffset="417581.1305">15500 5754 1798 0,'-10'-5'37'0,"-1"-1"-10"0,-1-2-31 0,4 5-39 15,4 0-192-15,2 2-346 0,7 2-417 0</inkml:trace>
  <inkml:trace contextRef="#ctx0" brushRef="#br0" timeOffset="418869.7106">16240 6024 1151 0,'-4'-4'488'0,"2"-3"-157"0,-2 0-80 16,1 5-35-16,3 0-26 0,0 4-44 15,0-2-57-15,0 0-45 0,-1 2-27 0,0 0-12 16,0 4-1-16,0 4 11 0,-2 5 15 0,-4 6 5 15,3 2 2-15,-1 3-7 0,1-1-8 0,-1 1-7 16,4-1-3-16,0 0 0 0,3 1 0 16,5-2 2-16,4 1 5 0,7-3 1 0,4-1 0 15,6-2-1-15,3-5-2 0,2-2-4 16,-1-5 0-16,2-4-4 0,0-3-2 16,-4-4 1-16,-1-3 0 0,-3-1 1 0,0-6-2 0,-5 3 3 15,-4-6 1-15,-1 1 2 16,-5-2 2-16,-3-3-1 0,-3 0-2 0,-2 0-2 0,-3-1-2 15,-3 0 1-15,0 2-2 0,-2 3 0 0,-1 3-1 16,-3 2 0-16,3 0 2 0,-1 2-1 0,-1 3 3 0,4 2-1 16,-2 2 0-16,5 1-3 0,1 2-6 0,-1-1-6 15,1 2-5-15,-1 3-1 0,0 3 2 16,0 3 6-16,1 2 2 0,1 4 0 0,2-1 3 16,5 5 0-16,3-1-1 0,1 2 2 15,5-1-2-15,4-4 2 0,-2 4-2 0,4-1 0 16,-1-2-1-16,0-3-2 0,3-3 1 0,-1-4 0 15,-3-3 1-15,0-3-1 0,0-2 2 0,-1-3 0 16,-2 0 0-16,-3-2 4 0,-3-2 2 16,-2-1 0-16,-4 1 4 15,2 0-3-15,-6-2 1 0,2 1-2 0,-3-2 1 0,-2 2-1 16,-3 0-2-16,2 2 0 0,-2 0-3 0,-1 0 1 0,1 1 0 16,0 2-1-16,1 1-1 15,1 1-3-15,1 2-2 0,1-1-7 0,0 2-8 0,0-1-9 0,1 2-6 16,-1 0 5-16,1 0 8 15,0 2 12-15,0 2 7 0,5 0 1 0,1 0 2 0,1 1 2 16,2 0 1-16,6-4 3 0,2 1 1 16,5-4 3-16,6-3-4 0,4-1 0 0,0-5 0 15,5-3-2-15,2-4 3 0,1-4 0 0,0-2 0 16,2-3-1-16,2-4 2 0,-2-8 0 0,-1-4 2 16,-2-11 0-16,-1-4-2 0,-5-5-3 0,-2-4-1 15,-4-3-2-15,-4 1 3 16,-4-1 0-16,-4 5 0 0,-8 4-1 0,-5 5 0 0,-4 7 1 15,-6 6 0-15,-1 6 1 0,-5 6 1 0,3 5-2 16,-3 3 0-16,-1 5 2 0,2 6-4 16,0 2-4-16,2 8-3 0,-5 10-5 0,-1 2 2 15,-6 9 1-15,0 6 4 0,-1 5 0 0,0 6 0 16,4 6 1-16,3 3-1 0,2 5 2 0,4 5-1 16,5 0-1-16,5-1 2 0,5 2-3 15,7-7 1-15,3-3 2 0,5-5 0 0,2-5 4 16,7-2-4-16,0-4 0 0,2-3-2 0,1-6 0 15,2-5 1-15,-2-5 1 0,0-6 2 0,-1-5 1 16,-1-4-1-16,-3-4 0 0,3-4 1 0,-2-3 1 16,1-4 0-16,-1-3-1 15,-4-3 1-15,-4 1-3 0,-2 0 6 0,-5 3 0 0,1 0 0 16,-5 3 0-16,-2 3-2 0,0 2-1 0,-3 4-1 16,-2 2 0-16,1 2-13 0,-3 3-16 15,1 6-4-15,2 3-3 0,1 7 14 0,3 9 15 0,6 6 2 16,-2 11 5-16,3 5-4 0,1 3 1 15,0 0 0-15,-2 3 2 0,-3 6-2 16,-3 3-2-16,-5 6 0 0,-3 3-5 0,-7 1 5 0,1-2 0 16,-3-1 1-16,0-4 4 0,2-7-5 0,0-10 0 15,1-7 2-15,1-10 0 0,-1-8 0 16,-1-6 2-16,-2-6 2 0,0-5 6 0,2-5 10 16,-2-6 5-16,-1-4-1 0,-1-7-3 0,1-4-9 15,0-7-5-15,1-5-3 0,4-5-1 16,2-4-1-16,0-2-1 0,2-2-2 0,1-1-2 15,1 2 3-15,1-2-1 0,2 5 1 0,1 2 0 16,0 7-5-16,6 1-4 0,4 7-8 16,5 4 0-16,5 2-6 0,5 4 2 0,3 4 2 0,6 2-9 15,3 3 10-15,3 1-4 0,1 2-5 16,1 3-4-16,2 0-27 0,-2 2-31 0,-3-2-47 16,-1 0-66-16,-6-1-118 0,-2-2-284 0,-2-1-450 15,-3-4 175-15</inkml:trace>
  <inkml:trace contextRef="#ctx0" brushRef="#br0" timeOffset="419209.1594">17830 5474 1204 0,'-16'-6'265'0,"-2"-2"29"0,-2-2-40 16,11 4-13-16,6 1-28 0,3 3-67 15,0-1-62-15,4 1-46 0,3-2-29 16,7 2-10-16,6 2 0 0,10 1 5 0,6 1 2 0,6 3 0 16,2-1 2-16,10 1 2 0,3 1 1 15,5-3 3-15,0 2 6 0,2-4 2 16,0 0 4-16,0-1 6 0,-3-1-4 0,-1-2 3 0,-5 0-1 16,-4-1-2-16,-2-2 7 0,-8 0 0 15,-4-1 2-15,-7 2 1 0,-9-1 6 0,-3 0 4 16,-8 1 5-16,-4-2 6 0,-3 4-11 0,-2-2-9 15,-1 3-11-15,-1-2-13 0,-1 2-4 0,0-1-7 16,-3 0-6-16,0 2-8 0,-3 1-6 0,-2 1-1 16,-4 3 0-16,-2 4-3 0,-2 1-43 0,-2 7-85 15,-4 1-266-15,1 4-956 0</inkml:trace>
  <inkml:trace contextRef="#ctx0" brushRef="#br0" timeOffset="457810.8501">5621 7375 1 0,'-7'-4'0'0,"-2"-2"0"0,0-1 0 15,-2 3 0-15,5-1 112 0,0 2 111 0,-3-1-22 16,-1 1-8-16,1-2 18 0,0 2 15 15,2-2 7-15,0 1-16 0,-1 2-31 0,5-3-31 16,-3 0-28-16,1 2-19 0,3 0-18 0,-3 1-16 16,4 1-17-16,1 1-23 0,0 0-18 15,0 0-17-15,1 0-17 0,-1 1-11 0,1-1-3 16,0 0-2-16,2 0 9 0,-2 1 12 0,3-1 12 16,1 1 13-16,1 1 5 0,3 0 1 0,4-1 1 15,3 0 1-15,-2-1-2 0,3 1 0 0,1-1-2 16,-2-1-3-16,7 1-2 0,-2 0-1 15,4 0 1-15,0-1-1 0,3 1-1 0,3-1 0 16,6-1-2-16,-1 0 4 0,1 1-3 0,5 1 1 16,6-1 0-16,-2 0-1 0,1 1 0 0,2 0 3 15,1 0-1-15,1 0-1 0,2 0 1 0,4 0-3 16,-2-1 0-16,5 1 1 0,0 0-3 16,0-1 0-16,3 1 0 0,4 0-2 0,0 0 1 15,4 0 1-15,-2 0 0 0,2 0 1 0,1 0-3 16,0-2-1-16,2 1 0 15,0 0 1-15,0 0 0 0,-1 0 0 0,5 1 1 0,-3-3-5 16,4 3 4-16,1 0-1 0,-5-1 0 0,4 2 2 16,1-1-2-16,0 0-1 0,3 1-1 0,0 2 1 15,4-2 0-15,-2 0 0 0,3 2 0 16,-4-2 2-16,4 0 1 0,-2 0 1 0,3 0-2 16,4 0-1-16,-1 1-1 0,1-2 1 0,3 1 2 15,-2 0-1-15,-2 0 1 0,1 0 0 0,1-1 1 16,3 0-1-16,1 0 2 0,1 0 1 0,0 0-1 15,1 1 1-15,-2-2-1 0,-2 1-1 0,5 0 1 16,-2 0 0-16,1 1 0 0,4-1 2 16,-2-1-2-16,1 1-2 0,2 0 3 0,0-1 0 15,3 1 0-15,0 0 2 0,2-1-3 16,0 1-1-16,-2-1 0 0,-1 1 0 0,1-1 0 16,1 1 3-16,1-2 1 0,-1 1-1 0,3 0 4 15,-4 0-1-15,2 0 2 0,1-2 2 16,-2 0-4-16,5 0-2 0,0 1 0 0,-3-2-5 15,1 0 0-15,-2 1 0 0,0-1 1 0,2 1 1 16,2-2 5-16,-1 0-2 0,1 0 3 0,0 1 1 16,-2-1-3-16,3-2 0 0,-2 2-1 0,0 1-2 15,3-1 1-15,-2 0 1 0,-3-1 0 16,1 2-3-16,1 0 3 0,-1-2-1 0,1 1 1 16,0-1 2-16,-2 1-4 0,1 0 3 0,-1-1-1 0,0-2-1 15,2 3 2-15,-4-2 0 16,2 2 2-16,-7-3 1 0,-1 1-1 0,-2 1 1 0,-1 0-2 15,-5-1 0-15,-2 1-2 0,0 0 1 16,-5-2 0-16,-5 2-2 0,-4 2 2 0,-1-3-1 16,-6 0 0-16,-7 0 0 0,2 1 0 15,-7 0-1-15,-4-1 2 0,-5 2 1 0,-5 1-1 16,-5-1 0-16,-7-1 2 0,-5 1 0 16,-8 0 2-16,-2 2 4 0,-7 0 3 0,-3 0 4 0,-5 1 5 0,-3 0 0 15,1 1-2-15,-4 2-2 16,1-2-8-16,-1 1-4 0,1 0-2 0,0 0-6 0,0 1-2 15,0-1-3-15,0 0-5 0,1 0-7 16,-3-1-12-16,0 2-24 0,2 3-49 0,-8 0-83 0,-2 6-187 16,-8 6-898-16,-9 0-444 0</inkml:trace>
  <inkml:trace contextRef="#ctx0" brushRef="#br0" timeOffset="544657.9186">3455 8593 1 0,'0'0'0'0,"-2"-1"0"0,0 1 0 0,0-2 0 0,2 1 55 16,-1 0 186-16,0-2-27 0,0 2-13 0,0-1-48 15,-1 0-18-15,0-1-3 0,0 0 10 16,2 1 5-16,-2 0-3 0,0-1-18 0,-1 1-26 16,1-2-12-16,-1 3-15 0,2-3-5 0,0 1-2 15,-2 0-3-15,2 0 0 0,1 0 0 0,-2-1-3 16,1 1-4-16,0-1-1 0,0 1-6 0,0-2-4 16,-1 1-1-16,4 0-6 0,-2-1 1 15,1 0-2-15,1-3-3 0,-1 2-2 0,3-2-6 16,3-2-3-16,2 1 2 0,3-3 1 0,3 1 3 15,-1-2 1-15,5 3-5 0,-1-1-9 0,0 1-3 16,0 3-6-16,3 0 1 0,-1 1-3 0,0 3-2 16,0 2-4-16,3 1-2 15,-4 2 1-15,2 3-2 0,-1 3 1 0,-2-1-1 16,0 2-2-16,-1 5 0 0,-1 1 1 0,-1 1 2 16,-1 2 1-16,-3 3 0 0,0 3 1 0,-5 2 1 15,-2 3 2-15,-3 1 4 0,-2 0-1 0,-3 1 1 16,-2-2-1-16,-3-1-3 0,0-2 2 0,-3-3 1 15,-2-2 2-15,-1 0 3 0,-3-2 1 16,-1-2 0-16,0-3 4 0,-2 0-1 16,-4-5 6-16,3 2 0 0,-3-4-4 0,2-2 5 15,4 1-2-15,3-5 2 0,4 1 6 0,1-4 3 0,5 1 3 16,3-3-1-16,2-1-4 0,1 0-14 16,0-3-6-16,2-4-8 0,2 1-7 0,4-4 3 15,3-1-3-15,3 0 1 0,1 0 2 0,6-1 1 16,0 2 0-16,4 1 0 0,-1 3 7 0,0 4-3 15,1 0 3-15,-3 2 2 0,1 1-8 16,0 3 2-16,3 2-1 0,-1 3-2 0,1 1 0 16,1 3-3-16,-1 3-2 0,-1 2-1 0,1 1 3 15,-1 5 0-15,-1 2 6 0,-5 1 1 0,0 3-1 16,-3 0 2-16,-2 2-5 0,-2 1 1 16,-4 0 3-16,-5 0-3 0,-3 3 2 0,-3-4-1 15,-3 3 1-15,-5-4 1 0,-1-2 5 0,-4-1 1 16,-4-1-3-16,-3-1 9 0,-5-3-2 15,-1-2 0-15,-1-1 3 0,-4 0-8 0,0-4 4 0,-2-1-1 16,-1 0 1-16,2-4 3 0,0 0-1 0,0-2 1 16,3-2-4-16,3-1 5 0,6-2-1 15,1-4-3-15,2 1 6 0,5-1-7 16,-1-1 1-16,3-1-2 0,0-1-4 0,-1 0-1 0,3-2 0 16,2-1-2-16,-1 1-9 0,1-2 2 15,3 2-15-15,-1-1-17 0,2 0-13 0,1 0-34 16,1 0-39-16,-2 1-56 0,4 0-121 0,1 3-307 15,1-4-536-15,4 3 191 0</inkml:trace>
  <inkml:trace contextRef="#ctx0" brushRef="#br0" timeOffset="545431.5289">3878 8296 275 0,'-6'-15'241'15,"-4"-7"10"-15,-1-5-18 0,2 3 17 0,-1 2 25 16,1 0-38-16,-2 0-49 0,-3 1-47 0,3 0-43 16,-2 0-18-16,-3 1-15 0,2 0-11 0,-3 1-6 15,-3 1 3-15,2 2 3 0,-6 2-3 16,1 1-2-16,-1 1-6 0,-2 3-5 0,3-3 0 15,-4 4-9-15,-1 1-2 0,-2 0-5 0,1 4-2 16,-4-1-1-16,2 3-3 0,-2 1-3 16,2 2-2-16,-3 2-1 0,1 2 1 0,-1 1-4 15,2 3 0-15,0 1-2 0,-2 1 1 0,3 3 2 16,-3-1-2-16,3 5-1 0,-1 2-1 16,0 1-1-16,-2 1-2 0,0 1 3 0,2 5 1 15,2-1-5-15,0 5 7 0,0 0-6 0,4 3 0 16,1 2 3-16,0 3-6 0,3-3 2 0,1 1-2 15,3 0 2-15,2 2-2 0,0-1 3 0,2 3 0 16,4 0-2-16,1 1 6 0,1 0-7 16,3 1 2-16,0 1 2 0,2 1-5 0,3-1 2 15,3-1 3-15,2 1-4 0,1-1 4 16,4 2 2-16,3 1-2 0,0-2 0 0,4-2 2 0,2-5-1 16,2 1 3-16,3-2 3 0,0-4-4 15,3 2 1-15,2-3 4 0,3 0 1 0,3-1 4 16,5-3 2-16,5-1-3 0,1-2 2 0,1-1-2 15,-2-4 1-15,1-2 0 0,0-4 3 16,1-2-1-16,1-6-4 0,0 0 1 0,1-2-6 0,-1-6 3 16,2-3 4-16,-2-3-4 0,-1 0 2 15,1-4-4-15,1-2 3 0,-1 0 3 0,0-4 0 16,-3-2-1-16,-3-3-2 0,-1 0 1 0,-1-2-2 16,-1-3 4-16,-1 0-1 0,1-1-4 15,-2 0 1-15,2 0-1 0,-2-2 2 0,1-1 6 16,-2-1 6-16,-1 0 0 0,-3-1 2 0,-2-1 3 0,-2 0-5 15,-3-5 4-15,0-1-4 0,-1-2-5 16,-4-1 2-16,0-1-7 0,-3-1 2 16,-4-1 1-16,-7 0-1 0,-2-1-6 0,-4 0-1 15,-3 1-3-15,-4-1-4 0,-2-5 5 0,-7 4-2 16,-1 2-4-16,-7 1 1 0,-3 0-1 0,-5-1-2 16,-4-1 2-16,-6 0 1 0,-3 3-7 0,-6 2 3 15,-4 1-2-15,-8 2-2 0,0 3 6 0,-7 5-7 16,-3 6-3-16,-8 5-1 0,-3 7-5 15,-3 7-1-15,-4 4-5 0,6 6-13 0,-4 8-42 16,2 6-51-16,1 7-100 0,0 9-350 16,-3 6-1102-16</inkml:trace>
  <inkml:trace contextRef="#ctx0" brushRef="#br0" timeOffset="555216.7239">5635 8797 1 0,'0'0'0'0,"-1"2"0"0,1-2 0 0,-1 0 0 16,1 2 0-16,0-1 0 0,-2 1 71 0,2 1 126 16,-3 0-17-16,3 1-14 0,0-1-9 15,-1 1-14-15,2 0-11 0,-1-1-2 0,0 1 0 16,3 2 1-16,-1-2 5 0,-1-2-9 0,0 3-14 15,1-3-7-15,1 1-15 0,0 1-9 0,-1 0-8 16,-1-1-11-16,1-1-4 0,2 0-3 0,-2-2 0 16,0 2 4-16,0-2 4 0,2 0 5 15,0 0-1-15,5 0 0 0,0-2-6 0,2 0-12 16,1-1-10-16,7-3-10 0,0-1-8 0,1 0-1 16,1-3-2-16,1 2-7 0,-1-3 1 0,3-1-3 15,-2 1-1-15,3-4 7 0,-5 2-2 16,2 0 1-16,-2 1 0 0,-1-1 1 0,-3-2-3 15,-3 1 3-15,-1-2 1 0,-2 1-7 16,0 1 4-16,-1-1 0 0,-2-2-3 0,-2 1 7 16,-1 2-5-16,0 0-1 0,-3-1 0 0,0 1-4 0,-1 3 0 15,-1-1 0-15,0 1 0 0,-3-1-4 16,-1 3 3-16,0 1-5 0,-3-1 2 0,0 1 3 16,-2 1-5-16,1 0 0 0,-3 4-4 0,-1 0-3 15,-3 3-1-15,-3 2 1 0,-1 1 1 16,-3 4-2-16,3 3 2 0,-5 3 1 0,1 2-1 15,2 3 9-15,2 4-5 0,-4 1-1 0,5 2 3 16,-1 4-4-16,1 1 1 0,0 3 3 0,6 2-3 16,-1 2 1-16,1 1-1 0,6 1-2 15,2-1 1-15,0-1 1 0,3-3 2 0,6-5-1 0,0-3 4 16,4-1-6-16,2-5 2 0,2-1 3 16,3-2 3-16,5-1 6 0,4-3 0 0,4-2 4 15,7-4 0-15,4-3 0 0,4-4 2 16,7-6-1-16,1-2-1 0,-1-4-5 0,1-1 0 15,-1-5-2-15,-1-2 0 0,-3-1 3 0,1-2-2 16,-4-1-1-16,-1-3-2 0,-2-1 1 16,-1-2-2-16,-1-4 1 0,-6 2 2 0,-2 0-2 15,-6-4-1-15,1 2 2 0,-4-2-2 0,-6 0 0 16,2 2 1-16,-7 1-1 16,-4 5-3-16,-1 0 7 0,-4 2-5 15,-3 6 0-15,-6 3 0 0,0 3-7 0,-4 4 0 0,-2 1-1 16,-4 2-3-16,-7 5-2 0,-3 4 0 0,-2 7-2 15,-3 0 0-15,2 5 2 0,4 0-2 0,5 3-2 0,7 1 0 16,9 0-5-16,8 3 6 0,5 2 6 0,8 0 2 16,8-1 5-16,6 2-1 0,9 1-1 0,4 1-1 15,1-1 3-15,6 3-1 0,3-1 0 16,-2-1 3-16,0 4-6 0,-8-1 0 0,-3 5 2 16,-7-3-3-16,-4-1 6 0,-6 2-4 0,-6-2-2 15,-7 1 1-15,-4-3-3 0,-7-1 5 16,-5 0 2-16,-4-4 2 0,-6-3 1 0,-5-2-1 0,-1 0 1 15,-6-6-1-15,-1-1 6 0,0-1-2 16,0-2-1-16,-1-2-1 0,2-3-4 0,6-1 6 16,1-4 2-16,4-1 0 0,7-3-12 15,0-3-26-15,2-4-46 0,4-2-82 0,4-8-138 0,6-8-454 16,8-7-907-16</inkml:trace>
  <inkml:trace contextRef="#ctx0" brushRef="#br0" timeOffset="555445.9841">7147 8316 1926 0,'-1'-6'373'0,"0"0"-96"16,-3 2-95-16,4 3-57 0,0 3-46 0,0 0-34 15,0 3-26-15,0 4-1 0,1 4 7 16,3 7 11-16,-1 4 1 0,6 6-1 0,1 2-5 16,1 1-8-16,3 1-1 0,3 2-4 0,2 2-5 15,0 2 0-15,-3 4-4 0,3 1 1 16,-1 2-1-16,-4 1-1 0,2-5-7 0,-4-5-11 15,3-3-13-15,-2-8-20 0,-2-4-24 0,-2-3-37 16,-4-3-41-16,1-4-54 0,-4-1-103 0,-1-6-123 16,-1-4-145-16,-2-2-221 0,-6-1 136 0</inkml:trace>
  <inkml:trace contextRef="#ctx0" brushRef="#br0" timeOffset="555735.1705">7113 8807 1 0,'3'-11'149'0,"-1"-4"303"0,8-2-122 15,4 3-25-15,6 1-11 0,2 2-26 16,4-2-43-16,-1 1-35 0,3 3-38 0,2-2-22 16,1 2-21-16,-1-3-11 0,2 3-12 0,3-2-4 15,-1 4-10-15,2-2-8 16,-3-1-5-16,-2 2-6 0,-2 1 0 0,-7 0-5 0,0 3-7 16,-4 1-9-16,-4 1-10 0,0 3-5 0,-3 2-6 15,-2 2 0-15,-3 3-6 0,3 3 3 0,0 3 5 16,-2 1 0-16,-2 5 5 0,1 2-1 0,-3 2-6 15,2 3-4-15,-2 0-3 0,-1 1 4 16,0 2 1-16,2-1 2 0,-2-2-4 16,-1-1-1-16,0-2-1 0,-1-1-2 0,-1-3 2 0,0-2-10 15,0-4-14-15,0 0-19 0,-2-5-34 0,1 2-41 16,1-4-37-16,-4-4-70 0,0-3-195 0,2-1-522 16,-3-6-597-16</inkml:trace>
  <inkml:trace contextRef="#ctx0" brushRef="#br0" timeOffset="555885.168">7432 8109 1471 0,'-9'-16'704'0,"-1"-1"-505"0,-2-3-44 0,6 7-57 16,4 6-43-16,2 4-42 0,-1 1-54 15,1 5-21-15,1 5-260 0,1 8-1168 0</inkml:trace>
  <inkml:trace contextRef="#ctx0" brushRef="#br0" timeOffset="560592.6709">8043 8638 1 0,'-1'-1'0'16,"1"-3"0"-16,-1 0 0 0,-1 1 0 0,-1-2 0 15,2 3 161-15,-1 0 78 0,2-2-8 16,-1 2-29-16,-1-1-19 0,1 1-21 0,-2-1-24 16,1 0-8-16,0 0-7 0,1-1-9 0,0 3-8 15,0-3-9-15,0 1-17 0,-2 0-10 0,3 1-10 16,0-1-15-16,3 2-8 0,-2-3-10 0,0 3-10 16,1-3-3-16,2 1 0 0,3-1-1 0,1-2 3 15,2-1 6-15,2 3 4 0,-1-2 6 16,5 1 6-16,-3-2 3 0,0 3-1 0,2 0-3 15,-3-1-4-15,1 1-4 0,-2 0-4 16,5 3-5-16,-4-1-6 0,-1 1-3 0,5 1-6 16,-3 1-3-16,-1 1 0 0,3 2-3 15,-2 0 2-15,-2 0-1 0,0 3 0 0,2 1 3 0,0-1-2 16,-1 2 1-16,-1 3 0 0,-2-1 0 0,0 1 0 16,-4 0-2-16,3 2 4 0,-4 0-3 15,2 3 2-15,-5 1 2 0,1-2-2 0,-2 1 4 16,1 0 3-16,-2 1 1 0,0-3 2 0,-1-1 4 15,-1 2-4-15,-3-4 0 0,2 2 4 16,-2-2-5-16,-2-1 5 0,5-1 1 0,-5 0-2 16,4-4 4-16,-3 0-1 0,-1-2 1 15,4 0 0-15,-2 1 0 0,3-4 5 0,2 0 4 0,-1-1 8 16,-2-1-4-16,2-1-1 0,0-3-7 16,-1 1-10-16,-3-2-1 0,3-1-6 0,-1-4-2 15,1 2-2-15,3-1-3 0,-1-4-1 16,1-1-1-16,2 1-3 0,3-4-1 0,1 0 1 15,3-1 1-15,2-1-3 0,4 0 5 0,-1-1-2 0,3 1-1 16,-1 1 3-16,3 2-5 0,-1 2 0 16,2 0 0-16,-1 4 1 0,0 1-3 15,1 3 3-15,-3 1 0 0,3 2-2 0,0 1 4 0,-2 3-3 16,1 1-3-16,0 5 0 0,-4 1-2 0,4 2 1 16,-1 4 2-16,2 1 3 0,-2 4-2 15,-1 1 5-15,2 2-1 0,-3 3 0 0,-2 1 6 16,-2 1-3-16,1 1 3 0,-6-1 2 0,1-3-5 15,-2 1 2-15,-3-3 1 0,-2-2-2 0,-1-6 3 16,-1-1 0-16,-1-4-1 0,-3 0 2 16,2-3 7-16,-3-2 3 0,4 0 6 15,-2-2 5-15,2-2-1 0,-3-2-6 0,2-3-9 16,-3-2-3-16,4-2-9 0,-1-5 3 0,-1 0-2 16,2-3-4-16,2-2 5 0,1-1-6 0,2-2 0 15,2-2 0-15,0-2-3 0,1 0 3 0,3 0 1 16,0 1-1-16,1 2 0 0,2 1-2 0,-1 2-2 15,4 1-2-15,-1 4-2 0,1 2 0 16,2 2 0-16,1 3 0 0,4 2-4 0,0 2-2 16,6 4 0-16,-2 3 2 0,4 7 4 15,-1 1 5-15,3 5 2 0,1 3 1 0,0 2 7 16,-1 2-4-16,0 5 2 0,-2 0 2 0,0 0-6 16,0 2 5-16,-1 0 0 0,-1 0 0 0,-1-5 7 15,0-1-3-15,2-3-2 0,-1-5-3 0,-2-2-2 16,3-4 3-16,-2-5 1 0,-3-4 0 15,3-1-4-15,-4-4-2 0,1-4 3 16,0-2-3-16,-3-1 6 0,-2-1 2 16,-1-2-3-16,-5 3 4 0,-3-5 3 0,-2 2-2 0,-3-2 4 15,-4 0-1-15,-1 0-7 0,0 2 5 0,-4 3-1 0,-2-1-3 16,-5 4 4-16,2 0-5 0,-2 4-4 0,-6 0-1 16,2 4-1-16,-4 1 3 0,-3 1 1 15,2 5 4-15,-2 2-1 0,2 2 0 0,0 7 2 16,2-1-4-16,1 3 2 0,4 0-4 0,5 2 0 15,6 1-1-15,2 0 0 0,7-1 3 0,2 0 4 16,5 0 2-16,4-1 5 0,3-5 4 16,2 0 0-16,5-6 1 0,0-4 1 0,4-4-1 15,0-4-3-15,-5-1 1 0,-2-2-4 0,1-2 2 16,-7-3 3-16,0 0-4 0,-2-3 3 0,-4-1 0 16,1 0-2-16,-4-2 1 0,-1-1 2 15,-2 0-1-15,1 0 1 0,-4-3-2 0,2 1-2 16,-6-1-4-16,0-1 2 0,0 2 1 0,-6 3-4 15,2 1 3-15,-2 3-4 0,-1 2-1 0,0 2 4 16,3 1-5-16,-2 3-1 0,2 2-1 0,-2 3-6 16,3 0 0-16,-2 3-2 0,2 3 0 15,-1 3-2-15,-1 3 5 0,2 6 0 0,1 0-1 16,2 4 7-16,3 1-4 0,2 1 1 0,4-1 2 16,6 1-6-16,-1-2 4 0,8-3 2 0,4-1 1 15,4-3 4-15,2-2-4 0,0-3-2 0,5-4-1 16,-4-4 1-16,3-4 0 0,-3-3 1 15,-1-5 0-15,0-1-6 0,0-3 4 16,-3-4 3-16,0-3 0 0,-2-3 3 0,-2-4-1 0,3-2-2 16,-2-4-1-16,1-4 4 0,-3-1-1 15,2-4 1-15,-5-2 1 0,2-3-3 0,-5-2 1 16,-2-4 1-16,-6 3 0 0,-6 2 2 0,-4 5 0 16,-4 6 1-16,-4 8-1 0,0 0 4 15,-3 7-2-15,0 6-2 0,1 5 4 0,-1 4-6 16,3 5 2-16,1 1-5 0,0 5-6 0,-4 4-3 15,-2 8-2-15,-3 7 3 0,-1 9 3 16,-1 5 2-16,6 6 1 0,0 4 0 0,6 5 2 16,3 6-5-16,2 2 2 0,3 2 1 0,6-1 0 0,4-2 3 15,8 0-1-15,8-4-3 0,5-6 3 16,7-8-3-16,5-6 4 0,2-3 1 16,5-9 0-16,-2-5 1 0,0-5 1 0,-3-9 4 15,-2-4 0-15,-3-7 7 0,-3-4-4 0,-3-3 1 16,-2-3-1-16,-4-4-2 0,-5-1 8 0,-1-2-1 15,-7 1 2-15,-2-2-1 0,-5 1-3 0,-2-3-2 16,-5 2-2-16,-2 3 3 0,-3 3-3 0,-3 4-2 16,-1 3-3-16,-4 2-3 15,-3 3 0-15,-2 1-1 0,-1 6-1 0,-6 4-6 0,-3 7 2 16,-1 2 0-16,-1 4 0 0,3 2 3 0,2 4-3 16,4 2-2-16,4 2 0 0,5 2-1 0,3 0 4 15,9-1 2-15,3 1 2 0,8 0-2 0,3-2-5 16,4-2 1-16,7-2-2 0,1-4 6 15,5-1-3-15,-1-4-7 0,1-5-4 0,4-5-12 16,-2 0-6-16,-1-4-6 0,-2-3-10 16,-5-1-13-16,-3-6-12 0,-5-2-22 0,-1-5-26 15,-4-3-31-15,-3 0-74 0,-2-4-137 0,-5 0-270 16,-4-3-241-16,-4-1-17 0</inkml:trace>
  <inkml:trace contextRef="#ctx0" brushRef="#br0" timeOffset="560891.6698">10627 8214 1 0,'-43'-5'286'0,"-11"-1"346"16,-7 0-153-16,16 2-120 0,19 1-61 15,8 2-68-15,6 0-59 0,4-1-50 0,8 4-50 16,0-2-37-16,7 1-16 0,4 0 13 0,6 1 24 16,15-2 14-16,11 0-1 0,10 0-15 0,10-2-8 15,4 1-6-15,2-2-3 0,-1 0 0 0,2 1-4 16,-3-3-3-16,-2 0-2 0,-2-2 2 15,-3 1-4-15,-3 2-3 0,-2-2-3 0,-8 1-6 16,-5 2-1-16,-10-1 0 0,-9 2 0 0,-8 0 7 16,-7 1 1-16,-6 1 5 0,-2 0 3 15,-1-2 0-15,1 2-4 0,-2 2-9 0,-2-1-4 16,-2 2-10-16,-5 1 0 0,-3-1 0 0,-3 2 0 16,0 1 1-16,0-1-3 15,3 1-6-15,-1 1-15 0,4-2-30 0,-1 1-46 0,4 4-86 16,4 1-203-16,2 5-638 0,3-5-633 0</inkml:trace>
  <inkml:trace contextRef="#ctx0" brushRef="#br0" timeOffset="561999.9296">11916 8971 1035 0,'-10'-2'276'0,"-3"-3"55"0,1 1-18 15,6 1-39-15,6-1-37 0,-2 0-68 16,0 0-45-16,2-1-31 0,2-1-16 0,0-2-15 16,1-1-17-16,4-2-8 0,0 0-11 0,7-3-7 15,0 0-5-15,7-3 2 0,4-2-5 16,6-2-3-16,2-3-1 0,5-2-6 0,-2 1 5 16,0-2 1-16,3-2 3 0,-1-3 3 0,-2-2-2 15,0-2 0-15,-3-2 0 0,-2-1 3 16,-4 0-2-16,-3-2-1 0,-5-2-1 0,-1-1-1 15,-3 3-2-15,-4-1 2 0,-3 7 2 0,-3 5-2 16,-2 6 0-16,-3 5 4 0,-3 2 2 0,-1 5 2 16,2 3 3-16,-3 5-6 0,1 1-8 15,-2 9-10-15,-6 4-1 0,-2 8 3 0,-6 9 5 16,-8 10 4-16,0 6-6 0,2 7-1 0,2 2-2 16,4 3 2-16,4 1 0 0,8 3 1 0,6 0 1 15,8-1-7-15,10-4 7 0,9-6 2 0,9-5 3 16,6-7 2-16,4-4-7 0,6-7 0 0,4-8-4 15,3-5 7-15,-1-9-1 0,-1-6-1 16,-1-8 1-16,-1-3-4 0,-8-6 4 0,-3-4 2 16,-3-5 1-16,-6-1 3 0,-3-5-4 15,-1-1-1-15,-6-1-1 0,-4-4 1 0,0-2 1 0,-8 0-2 16,-1-1 1-16,-4-3-6 0,-3 2 2 16,-4-1 0-16,-5 1 1 0,-4 4 5 0,0 8-6 15,-2 6-1-15,1 5-2 0,-1 4-3 16,1 5 6-16,-1 2 0 0,5 5-1 0,0 2-4 0,5 4-11 15,-2 3-4-15,2 3-1 0,-2 6 6 16,0 7 5-16,-2 8 5 0,4 6 0 0,2 7 0 16,1 1 3-16,0 5 2 0,5 2 1 0,-1-2-3 15,2 4 0-15,0 2 1 0,-1 0-3 16,3-3 7-16,4-3-2 0,1-6-2 0,2-7-1 16,2-6-1-16,1-8 1 0,1-6 1 0,0-4 3 15,1-7-2-15,-1-4 1 0,3-5 1 0,2-5 1 16,0-1 4-16,2-7-4 0,-3 1-3 15,2-5-3-15,-1-2 0 0,1-1 3 0,-2-1-1 16,-3-1 3-16,-1 0-3 0,0 2 1 0,-7-2-1 16,4 4 2-16,-7 6-1 0,-1 2 0 0,-4 3 1 15,2 4-1-15,-6 3-2 0,1 2 1 16,-2 4-2-16,0 1-12 0,-1 0-14 0,1 2-7 0,-1 7 0 16,1 0 11-16,-2 9 17 0,-1 4 3 15,3 2 2-15,2 3 1 0,2-1-2 0,5 0 2 16,3 2 2-16,6-2 3 0,5-2-1 0,6-3 3 15,2-2 2-15,8-5-2 0,1-3 5 16,2-2-2-16,0-5 0 0,-3-4-2 0,1-4 2 16,-6-3 0-16,1-4 3 0,-5-3 5 0,-4-2 0 15,2-3-2-15,-7-1-2 0,1-3-3 0,-2-1 5 16,-2-2-1-16,-6 1 0 0,-3 0-2 16,-5 1-5-16,-1 6 5 0,-4 1 0 0,-4 6 2 15,1 0-2-15,-5 4-3 0,-3 2-3 0,-4 2-3 16,-5 5 2-16,-7 3-4 0,-5 4 0 15,-1 7-1-15,-4 3-8 0,-1 2 5 0,6 3 1 0,3 1 1 16,4 1 0-16,9 4-2 0,4 1-2 16,8 1 1-16,7 4 2 0,9-4-2 0,7-2-2 15,11-3-4-15,4-5-5 0,7-1-11 0,1-7-11 16,-1-2-17-16,1-3-21 0,-2-3-29 16,-7-1-44-16,-2-4-45 0,-4-3-93 0,-2-2-249 15,-2-6-437-15,-2-2-153 0</inkml:trace>
  <inkml:trace contextRef="#ctx0" brushRef="#br0" timeOffset="562223.5169">12413 8379 1159 0,'-25'-3'234'0,"-5"-3"5"15,0 0 5-15,14 4-10 0,12-2-27 16,4 3-77-16,3 1-77 0,4-1-52 0,7-1-15 16,9 0 8-16,10 0 6 0,10-1 2 0,9 1 3 15,10 1 0-15,10-1-2 0,9-2-18 0,7-1-98 16,7 1-266-16,2 1-547 0,0 1-136 16</inkml:trace>
  <inkml:trace contextRef="#ctx0" brushRef="#br0" timeOffset="563959.1001">15423 8604 1 0,'9'-12'0'15,"2"-3"0"-15,8-4 71 0,-7 0 295 0,4 2-18 16,-4 3-26-16,-2-2-37 15,-2 2-33-15,-4 2-30 0,1-2-22 0,-3 4-22 0,-2-3-20 16,-3 3-27-16,-2 1-28 0,-2 0-19 0,-4 1-23 16,-1 3-15-16,-2 0-10 0,-6 3-12 15,-7 2 2-15,-3 6 0 0,-3 3 2 0,-7 5 1 16,-8 3 3-16,4 8-5 0,-4 1-4 0,4 6 0 16,-1-2-10-16,3 2-1 0,9 2-5 0,3-2-2 15,9-1-4-15,8-1 2 0,5-3 0 0,5-4-2 16,7-1 5-16,6-5 0 0,6-1 7 15,7-3 11-15,7-4 4 0,3-6 5 0,9-4-1 16,4-5-8-16,0-5 0 0,1-1-5 0,-5-5-3 16,1 1-4-16,-4-1 1 0,-3-3 1 15,-4 1-2-15,-2-2 3 0,-6-1-5 0,2 0 0 16,-3 1 1-16,-9-2-2 0,2 2 4 0,-5-1-2 16,-4 2-1-16,-3 2-1 0,-3 4 4 0,-1 0-6 15,-1 5 3-15,-4 1-1 0,-1 2-11 16,-4 2 2-16,0 3-2 0,0 0-5 0,-2 2 2 15,-5 4 1-15,5 4-1 0,-7 5 2 0,5 6 5 16,-3 0-7-16,6 4 2 0,1 0 2 16,7-1-9-16,2 2 9 0,2 1 0 0,4 2-2 15,10 0 10-15,1 1-3 0,12 1-2 0,4-3-1 16,11-3-2-16,11-4 0 0,1-7-2 0,13-4 3 16,-3-6-6-16,5-4-1 0,-2-6-4 0,-3-2-4 15,2-6 6-15,-6-1-4 0,-5-4 2 16,1-2 4-16,-8 0-1 0,-6-2 2 0,-4-1 6 15,-8 1 0-15,-3-2-3 0,-6 1 4 0,-9 0 1 16,-2 3 0-16,-6 0 7 0,-4 0-3 0,-6 3-4 16,0 3 2-16,-5 2-3 0,-3 3-2 0,-4 3 2 15,-2 3-1-15,-4 3-3 0,-3 2 3 16,-3 3-1-16,-1 3-2 0,-1 5 8 16,6 3-6-16,0 4 1 0,8 3 1 0,3 3-7 0,8-2 3 15,6 2 1-15,7 3 2 0,8 0-3 16,8-1 5-16,9 1 1 0,9-2 0 15,10-3 7-15,7-2-4 0,4-5-1 0,4-3-2 0,-3-8-4 16,-2-3 0-16,-8-5 0 0,-5-5 1 0,-4-8 3 16,-3-2-2-16,-4-4-3 0,-4-3-1 15,-1-2 5-15,-3-5-1 0,0-2 2 0,-6-2 2 0,-2 0-6 16,-4-4 4-16,-4-1 1 0,-2-4 0 16,-3-4-2-16,-4 0 1 0,-4-3 0 15,-3 2-3-15,-1 2 8 0,-5 7-5 0,-4 7-1 0,-1 6 3 16,1 8-6-16,1 5 2 0,-3 5 2 0,3 5-4 15,5 3-1-15,0 3-3 0,-2 3-6 16,2 4 0-16,2 6 5 0,-2 5 0 0,0 5 3 16,5 4 4-16,-1 7-7 0,4-2 4 0,3 5 1 15,4 2 0-15,1 4 3 0,3 3-1 16,4 0 0-16,-1 1-3 0,0-1 3 0,-2 0 1 16,-1-3-1-16,-1-3 2 0,2-4-6 0,-3-11 3 15,-1-9 0-15,-2-5 1 0,2-7 5 16,-4-3 3-16,1-3 0 0,2-3 2 0,3-4 1 15,1-4-5-15,7-2-1 0,-1-6 0 0,3-1-6 16,-1-2 5-16,0-3-2 0,2 0-2 0,1-3 4 16,-3 3-3-16,0 2 0 0,-1 0-1 15,-2 4 0-15,-2 1-1 0,-2 2 1 0,2 0 1 0,-5 7-4 16,-1-1 1-16,-1 5-1 0,1 3-2 16,-2 0 0-16,2 5-3 0,2 4-2 0,0 4 0 15,2 5 5-15,2 1 0 0,-3 2 4 0,4 4 3 16,-5 1-7-16,1 1 5 0,0 1-4 0,-3-1 0 15,2-2 6-15,-2 1-4 0,-1-3-1 16,3-3-4-16,-2-2-14 0,-2-4-13 0,0-2-12 16,4-5-21-16,-5-1-25 0,-2-3-37 0,2-5-73 15,-2-2-113-15,-1-8-236 0,2-1-344 0,-4-4-259 16</inkml:trace>
  <inkml:trace contextRef="#ctx0" brushRef="#br0" timeOffset="564097.1356">17554 7867 756 0,'-12'-16'523'0,"-6"-3"-105"0,-1-4-93 0,8 9-57 16,2 2-67-16,4 6-70 0,-2 1-52 16,5 2-50-16,2 3-64 0,0 1-19 0,1 4-7 15,0 4 12-15,0 5 25 0,7 5-129 0,4 2-385 16,6 4-944-16</inkml:trace>
  <inkml:trace contextRef="#ctx0" brushRef="#br0" timeOffset="565216.3605">18226 8233 1019 0,'-11'-11'335'0,"1"-5"15"0,-1-4-76 0,1 8-29 16,4 0-35-16,3 4-38 0,-1 3-36 0,1 4-45 15,2 0-39-15,1 2-43 0,0 1-22 0,1 4 0 16,-1 6 8-16,-1 6 14 0,1 9 4 16,-2 3-1-16,2 3 2 0,3 0-1 0,1 1 0 15,-1-3-3-15,5-2 2 0,2-3 2 0,0-1 3 16,2-3 4-16,5 0-2 0,3-5 1 15,-2-2 1-15,5-5 0 0,0-4 3 0,0-2-2 16,1-4-3-16,1-1-4 0,-1-4-3 0,2-1-5 16,-5-3 1-16,2-3-1 0,-3-1 0 15,-3 1 3-15,-2-2 1 0,-2 1-1 0,-2-3 2 16,-4-2 0-16,-1 3 1 0,-3 2-4 0,-2 2 0 16,-1-3 0-16,-1 5-3 0,-2-2 5 0,0 5-3 15,-1 0-6-15,0 3-1 0,-3 2-6 16,3-1-5-16,-3 4-2 0,1 2 1 0,-1 3-1 15,-2 3 2-15,2 3 3 0,3 3 2 0,-1-4 5 16,5 6-1-16,3 2 0 0,2-2 1 0,3-1-5 16,3 2 5-16,6 0 1 0,0-2 1 0,6-3 2 15,0 0-1-15,6-8-2 0,0 0 0 0,2-6 1 16,-2 0-1-16,-1 0-2 0,-2-2 0 16,-1-3-3-16,-2 0 5 0,-2-5 3 0,-3 0 2 15,-1 0 1-15,-4-1-2 0,-3-2 0 0,-2-1 0 16,2-2 4-16,-4 3-3 0,-2-5 0 0,-2 2-1 15,1 0-4-15,-2-1 4 0,-2 2 1 16,-1-1 1-16,-1 3 1 0,1 1-3 0,-3-1-2 16,2 6-2-16,-2-4 4 0,0 5 0 0,3 3-2 15,0 0 0-15,1 3-10 0,1 0-6 16,-1 3-1-16,-1 1 0 0,1 6 7 16,0 1 2-16,1 6 2 0,1-3-1 0,4 4 2 0,1 0 2 15,8-1 1-15,1-1 1 0,5-1-3 0,3-3 5 16,5 0 1-16,4-6 1 15,3-1 4-15,2-3-6 0,1-3-1 0,0-3-3 0,-2-3 1 0,2-6 3 16,-1-1 0-16,1-5 0 0,-2-3-4 16,1-4 3-16,-2-5 1 0,-3-6 2 0,-1-4 3 15,-2-5-3-15,1-2-1 0,-5-5-1 0,-4-5 0 16,0-4-1-16,-8 1-1 0,-2-1 2 0,-5 7-4 16,-3 4 3-16,-5 7 3 0,-3 8 2 15,-2 8 3-15,-6 2-2 0,1 7 0 0,-4 2-2 16,1 5-1-16,-4 5 2 0,5 2-5 0,1 7-2 15,-1 5-9-15,2 2 1 0,2 7 0 0,-2 7 3 16,4 4 3-16,2 8-1 0,6 6 0 16,5 8 0-16,6 5 2 0,2 6 1 0,7 5 3 15,5 3-1-15,4 1-3 0,1 3 0 0,2-1 1 16,-1-1-1-16,-1-4 5 0,0-2-5 0,-3-5-2 16,1 0 0-16,-5-2-5 0,1-1 7 0,-6-5 2 15,-2-2 1-15,-4-3-1 0,-3-6-3 16,-5-3 2-16,-3-7-3 0,-5-6 6 15,0-4-2-15,-4-5 0 0,-3-3 1 0,-2-3 4 16,1-3 6-16,-5-3 3 0,-2-3 2 0,-5-3-5 0,-1-3 0 16,1-2 0-16,-1-2-3 0,-1-1 2 15,-1-2-3-15,2-2-1 0,-1-3-2 0,5 2 1 16,-1-4 2-16,5-2 0 0,6 0 1 16,4-1-6-16,6 0-5 0,4 0-3 0,6-1-4 15,8 1-1-15,3 0-4 0,10 0 1 16,3 3 1-16,3 3 0 0,1 0 6 0,0 2 1 0,0 1 0 15,1 3 3-15,-1 2-4 0,-6 2-2 0,-1-1-2 16,-9 2 2-16,0-1-10 0,-2-4-6 16,-3 2-12-16,0-3-20 0,-2-1-14 0,-4-3-33 15,1-4-41-15,-5-1-76 0,1-4-163 0,-6-3-406 16,-1-4-733-16</inkml:trace>
  <inkml:trace contextRef="#ctx0" brushRef="#br0" timeOffset="565358.3348">20014 7831 332 0,'1'-12'450'0,"4"-6"-161"16,2-5-92-16,2 4-18 0,1 4-21 0,0 0-47 16,1 1-56-16,3 3-45 0,2 2-25 0,4-1-13 15,2 4-80-15,5 3-250 0,-3 1-362 16,5 0 169-16</inkml:trace>
  <inkml:trace contextRef="#ctx0" brushRef="#br0" timeOffset="567216.0516">21018 8652 1 0,'-2'2'0'0,"-2"2"0"0,2-2 30 15,0 1 421-15,0-2 59 0,4-1-7 0,-2-1-93 16,1-2-133-16,1-5-121 0,5-5-81 0,4-5-7 16,1-3-1-16,8-7-1 0,3-2-2 0,5-2-7 15,3-6-1-15,0 2-8 0,0-2 0 16,0-6-5-16,-1 1-9 0,1-4-1 0,-3-1-6 16,-2-1-4-16,-2 2 3 0,-4-1-5 15,-7 5 0-15,-3 4-2 0,-2 7 0 0,-9 3 1 16,-7 6-3-16,-1 6-1 0,-2 2-8 0,-8 5-5 15,-2 3-5-15,-2 3 0 0,-6 7 2 16,-2 2-2-16,-3 4 1 0,-1 3-1 0,2 5-1 0,-1 4 3 16,6 4-2-16,6 2 1 0,6 3-3 15,7 4 0-15,8 5 2 0,6 1 2 0,10 3 3 0,5 1-1 16,9 3-1-16,1-1-1 0,3-5 1 16,-3 0 0-16,1-4 1 0,-6-4 0 15,-2-2-2-15,-6 1 1 0,-2-6-1 0,-4-1 2 0,-3-4 1 16,-3-4-2-16,1-3 0 0,-4-2-2 0,-1-4 1 15,0-3 0-15,1-1 3 0,-2-3 3 0,0 0 7 16,1-1 11-16,-1-1 6 0,2 0 2 16,1-2-5-16,5 1-11 0,3-6-9 15,2 0-6-15,6-1-2 0,4 0 1 0,3-2 0 0,3-1 2 16,4-2-3-16,7 0 3 0,2-2-2 16,0-2 2-16,5-1 2 0,-4-2-3 0,0 3 2 15,0-4-2-15,-3-1 0 0,-3 1 1 0,-5 0 3 16,-3 2 2-16,-9 1-1 0,0 2 5 15,-10 2 4-15,0 3 3 0,-7 3 10 0,-1 2-2 16,0 5 0-16,-4 1-7 0,0 0-10 0,0 3-6 16,-5 2-2-16,-5 4-1 0,-6 5-2 0,-4 2 4 15,-3 5-2-15,-3 1-1 0,4-2 4 0,-1 1-5 16,9-1 2-16,3-2-3 0,6 1 0 16,7-1 2-16,5-4 1 0,10 1 3 0,3-4 3 0,12-2 1 15,7-4-1-15,6-4 1 0,6-4 1 16,2-3-4-16,0-2 2 0,1-4-1 15,-5-1-1-15,-5-4 4 0,-1-3 0 0,-4-3 2 16,-4-2-3-16,-1-4 2 0,0-6-3 0,-2-1-2 16,-1-3 5-16,-3 1-6 0,-10 4 2 0,3 3 0 15,-10 2-2-15,-2 6 4 0,-6 4-1 16,-6 2-1-16,2 3-2 0,-6 3 0 0,-1 1-8 0,-5 4-2 16,-3 2 1-16,-6 4-3 0,-1 2 3 15,-4 4 2-15,3 1-5 0,1 7 1 0,4-1-3 16,7 7 2-16,3 2 0 0,3 5 3 15,9 2-1-15,6 2-1 0,7 5 5 0,11 2-2 16,8 2 5-16,8 3 2 0,3 0 0 0,5-4-1 16,0-3 1-16,-5-1-1 0,-6-2 1 0,-8-1 2 15,-6-3-6-15,-8-3 1 0,-2-2 2 16,-6-3-6-16,-4-3 5 0,1-3 1 0,-4-2-4 16,-3-3 8-16,-4-2-4 0,-2-1 0 0,-4 0 3 15,0-1-1-15,-7-2-1 0,0 0 0 0,-3-3 2 16,-2-1-2-16,0-2 1 0,2-2 3 15,4 0-4-15,6-2 4 0,1 0-1 0,9-1-7 16,3-4-3-16,6 1-6 0,5-5-4 0,11-3 2 16,7-1 5-16,3-3-2 0,7-1 7 0,0 0 1 15,2 0-1-15,-2 5 9 0,-2 0-7 0,-6 2 1 16,-2 5 2-16,-4 0-4 0,-4 3 2 16,-4-1 4-16,-3 5-2 0,-6 0-4 0,-2 4 4 15,-2 1-5-15,-5 1-2 0,1 2 8 0,-1 2-5 16,0 6 1-16,-1 1 3 0,0 5-1 0,-2 4-2 15,-3 1 3-15,5 2-2 0,-1 2-1 0,2-3 3 16,3 4-1-16,7-3-1 0,1 0 10 16,9-1-4-16,4-3 2 0,2-6 3 0,4-3-8 15,1-5 7-15,-1-6 1 0,1-5 1 0,-1-3-2 16,-4-3 2-16,-1-3-1 0,-4-1 0 16,1-2 8-16,-3-2-6 0,-2 0 0 0,-5-1 2 15,-4-1-6-15,-3-1 0 0,0-2 0 0,-4-2-4 16,-3 0-3-16,-4-3 1 0,-2 0-1 15,-5 1-4-15,-6-2 4 0,-2 1-6 0,-3 1-4 16,-6 5 3-16,-2 6-11 0,-6-1 8 0,-3 4 0 16,-2 5-1-16,-1 2 0 0,7 1-20 0,3 6-33 15,8 6-54-15,7 1-95 0,8 7-229 0,9 4-658 16,7 0-582-16</inkml:trace>
  <inkml:trace contextRef="#ctx0" brushRef="#br0" timeOffset="568509.5624">23826 8347 1 0,'9'-11'235'0,"3"-5"401"15,5-5-99-15,-6 1-92 0,0 3-78 0,-5 3-84 16,-2 2-72-16,-3 1-58 0,0 6-40 16,-1-1-35-16,-1 5-31 0,1 1-20 0,-3 2-18 15,-4 4-8-15,-5 4 0 0,-5 7-1 0,-3 5 6 16,-2 3 3-16,4 1-2 0,1 2 1 0,1-2-1 15,1 3-5-15,2 0 1 0,2 1 1 0,7-1 1 16,2 0 2-16,4 0 2 0,7 1 0 0,4-6 4 16,7-1 4-16,2-6 1 0,9-3 2 15,6-3-2-15,1-4-1 0,-2-6-5 0,3-3 5 16,-6-4-5-16,2-5-1 0,-4-3 1 0,-1 1-7 16,-4-6 2-16,3-3 2 0,-3 1 1 15,-4-4 2-15,-6 0-2 0,1-2-1 16,-6 2-3-16,0 0 2 0,-2 0-1 0,-1 5 1 0,-6 1 1 15,1 6-5-15,-1 0 1 0,-4 3 1 16,-1 0-3-16,1 2 4 0,-1 3-2 0,-2 1-3 0,3-1-3 16,-4 4 0-16,3 1-3 0,-1 1-3 15,-3 3 2-15,-2 3-5 0,0 1 5 0,-3 5 2 16,1-1 0-16,0 4 4 0,1 3-3 0,0-1-1 16,3 4 0-16,1 1 2 0,1-1 0 0,3 1 2 15,2 0 2-15,1 1-4 0,3-2 0 16,3 0 1-16,2-3 0 0,2-1 2 0,1-5 1 15,2 1-1-15,0-5 1 0,1-1 1 0,1-3 0 16,5-4 1-16,-1 0 2 0,3-1-4 0,1-2 0 16,1-3-1-16,3 0-1 0,-4-3 4 15,4-1-3-15,-7 0-2 0,5-1 0 0,-6 0-1 16,-4-1 2-16,1-1 2 0,-5-1 3 16,2 1-5-16,-1-2 2 0,-2-2-2 0,-1 0 0 15,-1-1 3-15,-4 2-2 0,4-5-1 0,-2 5-1 16,-2-3 0-16,1 1 2 0,-3-1 0 0,0 2 2 15,1-2-4-15,-3 0-1 0,-1-1 0 0,-1 1 1 16,0-2 4-16,-5 2-2 0,3 0-1 16,-4 6-1-16,0 1-2 0,0 0 2 0,-2 2 1 15,1 2 2-15,1 2-3 0,1 2-1 0,-1 1-2 16,3 0-8-16,-1 2 2 0,4 4-4 0,-1 2-2 16,1 6 6-16,1 0 0 0,1 4 5 15,4 5 3-15,2 1 2 0,10 2 0 0,-1 1-2 16,7 0 1-16,0 3-3 0,1-4 4 0,2 4 0 15,-4-2-1-15,-3 1-1 0,-3 0-2 0,-3-2 2 16,-4-3 0-16,-4-1 3 0,0-1 0 0,-3-1-1 16,-2-3-3-16,0-2 0 0,-2-3 3 15,0-1 0-15,0-4 0 0,1-1-1 0,1-1-3 16,0-3 3-16,0-1 1 0,0 0 2 0,0-1 2 16,7-1-1-16,3 0-1 0,4-3-2 0,13-1 3 15,4-2-8-15,3-1-5 0,6 1-2 16,-1-5-5-16,-1 2-2 0,0-4 2 15,0-2-1-15,0-1 0 0,-5-2 4 0,2-3 1 0,-6 2 4 16,-3-1 6-16,-8 2 2 0,-4 3 2 0,-4 1 1 16,-3 3-4-16,-5 2 4 0,-3 0 1 15,-4 1 0-15,-2 3 2 0,-2 0-3 0,-4 1-1 16,-3 6 0-16,-4 2 3 0,-1 4 2 0,-2 2-2 16,2 1 2-16,-2 8-6 0,5-1 0 15,0 0 1-15,4 2 0 0,3 3 3 0,5-1-2 0,5 1-2 16,2 3-1-16,5-1 0 0,5 0 3 15,5-2 2-15,8-3 0 0,7 0-2 0,5-4 0 16,3-5-1-16,3-2 2 0,-1-2 3 0,0-3-6 16,1-4-1-16,-3-4-1 0,-2-1-2 15,-2-3 6-15,-3-2 0 0,-3-4 1 0,0 0-2 16,-1-2 1-16,-4-2 1 0,0 0 0 16,-5-4 6-16,-1 2-5 0,-5-2 2 0,0 2-3 15,-8 2-3-15,3-1 5 0,-5 1 0 0,-3 3 3 16,-3 2-3-16,-3 1 1 0,0 4 0 15,-3-1 1-15,-6 1 2 0,-2 1-3 0,-9 4 0 0,-3 4 0 16,-5 3-2-16,-3 4 4 0,4 5 2 0,0 2-4 16,4 6-1-16,2 3-3 0,5 1-1 15,8 2-1-15,3 1 5 0,6 5-4 0,8 2 0 16,3 1 0-16,11 0-2 0,2 1 2 0,5 0-4 16,5-5-17-16,2 0-35 0,4-6-44 0,3-3-64 15,5-5-113-15,-4-7-311 0,1-3-768 16</inkml:trace>
  <inkml:trace contextRef="#ctx0" brushRef="#br0" timeOffset="568605.0877">26114 8579 1270 0,'-6'-3'220'0,"-4"1"-178"0,-3 2-96 0,2 6-516 16,-1 2-337-16</inkml:trace>
  <inkml:trace contextRef="#ctx0" brushRef="#br0" timeOffset="590302.0243">3220 10156 1 0,'-1'-10'0'0,"-3"0"0"0,2-3 377 16,2 1-25-16,1 1-29 0,0-2-28 15,4 2-31-15,-1 0-25 0,0 1-32 0,1-3-35 16,-2 3-27-16,3-1-22 0,-3 2-19 0,0 3-13 16,2-1-8-16,-3 3-11 0,-1 1-8 15,1 1-16-15,-2 2-17 0,0 0-15 0,0 2-15 16,0-1-4-16,0 1-4 0,2 4 4 15,0 5 7-15,-2 6 0 0,0 1 6 0,-4 8 0 0,1 1 0 16,-6 5 4-16,1 4-1 0,-4 7 4 16,-9 3-1-16,1 4-1 0,-2 1-2 0,-1 3-3 15,-1-5-3-15,1-5-3 0,3-3 3 0,2-6-5 16,0 0 4-16,1-3 1 0,-2-4-5 0,6-3 10 16,0-3-9-16,2-4-1 0,2-3 0 0,5-1-8 15,1-3 4-15,3 1-2 0,2-1 1 16,3-3-1-16,7 2 5 0,1-2 2 0,6-2-2 15,4 0 7-15,7-5-2 0,1-1 0 0,6-1 1 16,-3-4-6-16,6 0 0 0,-4-2-1 0,-1-2 2 16,-3-2-3-16,1-1 2 0,-2-2 0 15,0-2-2-15,-2 0 6 0,-1-1-2 0,0-2 0 16,-3 0 3-16,-4-3-1 0,-1 0 1 0,-3-2 2 16,-4-1 3-16,-3 4 1 0,-1-1 2 15,-1 2 4-15,-4 3-3 0,-2 0 7 0,0 4-2 16,-2 0 2-16,-2 4 6 0,0-2-4 0,1 4 7 15,-2 0 0-15,-1 2 2 0,3 3-3 0,-2-2-4 16,3 4-5-16,0 0-11 0,0 0-4 0,0 3-8 16,0-2-2-16,0 4 1 0,2 3-3 15,-1 6 4-15,0 3 0 0,2 6 0 0,-1 4 2 16,0 2 0-16,0 5 2 0,-1 4-4 0,1 5 4 16,-2-1-2-16,-2 3 0 0,0 0 2 15,-2 1-4-15,-1-4 1 0,2 0-3 0,0-6 0 16,1-7-2-16,0-3-14 0,1-1-23 0,1-4-32 15,1-2-45-15,3-5-69 0,-2-4-109 16,2-2-288-16,4-5-740 0</inkml:trace>
  <inkml:trace contextRef="#ctx0" brushRef="#br0" timeOffset="591096.8401">3765 9902 1189 0,'-13'-19'228'0,"-6"-4"-9"16,-4-5-17-16,4 6-17 0,-1 0-19 15,1 4-21-15,-2-1-29 0,0 2-17 0,1-1-8 16,-1 3-14-16,0-1-12 0,2 0-15 0,-4 4-6 16,0 0-10-16,-1 4-4 0,0 0-1 0,-3 4-10 15,-1-2 0-15,0 4-4 0,-1 0-1 0,-1 4 1 16,0 1-2-16,-4 5 1 0,0-1-6 15,-2 3 1-15,1 5-5 0,-2 0-2 0,2 5 5 16,-2 2-8-16,-2 1 6 0,-2 5 1 16,2-1-4-16,-1 2 9 0,0 3-5 0,2 2 3 15,1-1-2-15,3 1-1 0,1-2-1 0,0-2 0 16,4 4 2-16,2-1-4 0,1 2 5 0,1 2-3 16,4 1-1-16,-2 0 5 0,2 3-3 0,-1 2 0 15,6 1-1-15,-2 4-3 0,5 0 0 0,-1 2-2 16,4 4 3-16,-1 0 1 0,4 3 0 0,0-4-2 15,5-1 0-15,3-4 1 0,1-1 3 16,7-1 3-16,-1 0 2 0,3 0-3 0,2-2-2 16,3-2-1-16,2 1 1 0,2-3 5 0,6 0 0 15,4-2-1-15,1 1-1 0,4-1-3 0,3 2 4 16,2-1 1-16,4-2 0 0,2 1-5 16,1-9 3-16,4-1-3 0,3-4 2 0,-1-3 8 15,3-3-7-15,-2-8 0 0,-2 0 0 16,-2-6-6-16,3-2 5 0,-4-5 0 0,2-3 0 0,-1-3 2 15,-1-3-4-15,0-4 0 0,-4-4 0 16,2-1 5-16,-3-3-6 0,-1-1 3 0,-2-2-3 16,0-3-7-16,-4-1 9 0,-4-2 0 15,-5 2 2-15,-3 1-1 0,-1-4 0 0,-2 2-2 16,1-2 1-16,-5-2 10 0,2 1-9 0,-2-1 2 16,-3-5-4-16,1 2-3 0,-4-4 5 0,-2-1 2 15,3-2 1-15,-6 0-5 0,0-5-1 0,-2 0-2 16,-2-6 2-16,-2-2 2 0,-1 4-1 15,-2-1 2-15,-3 3-4 0,-3 5-2 0,0 2 5 16,-6 2-4-16,0 5 2 0,-2-1-2 0,-3 2-6 16,-3 2 2-16,-5-2 1 0,-2 2 3 0,-2 1 1 15,-4 3-1-15,-2 1-4 0,-5 0 1 0,-5 1-2 16,0 1 0-16,-3 3 4 0,-3 3-6 16,3 1 0-16,-2 6-1 0,-2 3 1 0,0 0 3 15,4 6 2-15,-1 1 5 0,0 2-8 0,4 3 0 16,0 2-3-16,-1 3-1 0,3 5 4 15,-1 2-6-15,1 2 1 0,2 3 0 0,5 1-3 16,4 3 4-16,4 1-2 0,4 3-1 0,4 0-10 16,1 1-13-16,5 0-22 0,6 1-28 15,0-1-37-15,9-1-46 0,2 2-100 0,9 1-258 16,1 1-507-16,9-3-317 0</inkml:trace>
  <inkml:trace contextRef="#ctx0" brushRef="#br0" timeOffset="603893.4523">5919 10580 1 0,'-2'-7'148'0,"-3"-2"295"0,2 0-63 16,-1-2-26-16,-1 4-30 0,2-1-60 0,-4 1-54 0,2-2-50 16,-3-1-37-16,0 3-23 0,-3-3-15 15,1-1-10-15,-1 4-8 0,-3-1-4 0,-1-2-8 16,-1 4-5-16,-3-1-9 0,-2 1-7 16,0 4-6-16,-4 2-4 0,-3 5 2 0,0 3-1 15,-5 3 0-15,0 5 1 0,-1 2-4 0,-3 3 2 16,1 1 1-16,1 4-3 0,0 1-2 0,1 2-6 15,7 7-3-15,-2-1-6 0,2 3 3 0,6-3-4 16,4 0-3-16,3-3 1 0,5-1-4 0,7 1 4 16,3-3 0-16,3-3 2 0,7-2 3 15,7-5 0-15,2-4 4 0,8 0 1 0,4-6 5 16,5-3-1-16,1-5-1 0,3-5 0 16,4-1-6-16,-3-2 2 0,-2-8 2 0,2 0-2 15,-2-3 2-15,0-4-3 0,1-2-3 0,-4-3-1 16,-1 0 0-16,-2-2 1 0,-3 0 0 15,-4 1 1-15,0-1-3 0,-6-1 2 0,-3-5 3 16,-5 2-1-16,-5-1 1 0,-4 3-3 0,-1 6-2 16,-3 3-1-16,-3 5 3 0,0 4-2 0,-4 2-2 0,0 3 0 15,-1 2-4-15,-4 2-1 0,-1 4-2 16,1 4-1-16,0 2-5 0,-3 4 0 0,1 6 0 16,2 6 1-16,-1 3 6 0,4 6 0 0,3 4 2 15,6-1 0-15,9 3-3 0,1-1 3 16,11 0 0-16,3 0 0 0,9 1 4 0,4 0-6 15,6 0-5-15,4-5-7 0,4-3-8 0,8-7-9 16,0-5-2-16,1-4-4 0,1-6-5 16,-2-4 2-16,2-4 4 0,-3-3 7 0,2-6 11 15,0-5 5-15,-7-2 5 0,3-1 3 0,-10-3 2 16,-2-1 4-16,-8-2 2 0,-3-4 3 16,-4 1-3-16,-2-2 3 0,-7 1 2 0,-3-1 2 0,-4 0 5 15,-7-3 0-15,-2 3 1 16,-6 2 2-16,-4 3 3 0,-2 4 3 0,-2 4 2 0,-3 3 1 15,0 3-8-15,-4 6-5 0,-4 2-3 0,1 5-3 16,-3 7 2-16,-4 4-4 0,5 7-3 16,2 7-1-16,1 4-3 0,7 2 3 0,1 1 1 15,9 1 0-15,5-2-2 0,8 6 0 0,7-1 2 16,6 1 0-16,8 1 4 0,7-7-5 0,11-4-3 16,2-8 0-16,4-7-6 0,0-6 1 15,3-8 4-15,-1-4-2 0,-4-9 0 0,-1-7 4 0,1-4-2 16,-6-4 1-16,-1-5 5 0,-5-5-2 15,-3-3 0-15,-1-4 2 0,-4-4-3 0,3-6 1 16,-4-9 3-16,-3-2 1 0,-6-7-1 0,-4 1 1 16,-4 2-5-16,-7 4 2 0,-7 2 4 15,-7 10-4-15,-2 5 4 0,-7 10-2 0,0 8 0 16,-4 8 2-16,-1 5 3 0,5 6 1 0,-4 3-5 16,7 5-1-16,2 3-6 0,0 5-4 15,2 6 3-15,-2 8-2 0,-2 6 2 0,2 6 2 0,0 8-2 16,1 8 2-16,0 5 4 0,5 8 0 15,-4 7 1-15,2 5-1 0,-2 8-3 0,4-2-1 16,-2-5 3-16,11-8-3 0,-2-11 1 16,6-11-1-16,5-10-2 0,-2-7 3 0,0-6-1 15,2-6 3-15,-2-5-1 0,-2-5 2 0,1-4 1 16,4-5 3-16,2-5 3 0,-1-5-1 0,7-7-2 16,-2-3-2-16,0-4-6 0,2-5 3 0,2 0 2 15,1-5-2-15,-2-6 1 0,5-1-2 16,-1 1-1-16,-5 2 1 0,5 6 1 0,-6 6-2 15,1 5 0-15,-2 4 0 0,-2 5-2 0,-1 8 1 16,-3 0 3-16,1 7-1 0,3 3 1 0,-5 5-2 16,3 3-2-16,0 8 0 0,-5 1 3 0,6 6-3 15,-4 4 1-15,-1 4 2 0,-2 1-4 16,-1 6 4-16,0 0 1 0,-3-5-2 0,1 4 0 16,0-9-2-16,-1-1-10 0,-2-3-23 15,3-4-24-15,2-2-51 0,-1-7-73 0,0 0-152 0,1-6-415 16,3-6-849-16</inkml:trace>
  <inkml:trace contextRef="#ctx0" brushRef="#br0" timeOffset="604045.6118">8328 10025 1460 0,'-12'-10'329'0,"-8"-5"-82"15,1 0-90-15,5 6-46 0,5 3-34 0,2 3-40 16,3 3-39-16,-4 2-16 0,2 7-5 15,3 2-1-15,3 5-89 0,2 2-359 0,6 5-954 16</inkml:trace>
  <inkml:trace contextRef="#ctx0" brushRef="#br0" timeOffset="605145.0384">8593 10496 1557 0,'-14'-8'400'16,"-4"-2"-116"-16,-3 0-45 0,9 4-39 0,5 4-24 0,6 0-43 16,0 2-58-16,1 2-42 0,0 2-19 0,1 4-9 15,0 6 4-15,5 2 8 0,-1 7-6 0,4 1 6 16,7 5-2-16,-3-2-4 0,5 3 0 0,1-3-2 15,-1 0 0-15,8-4-2 0,-3-2 2 16,6-3-2-16,0-5 0 0,-5-1 3 16,5-4-7-16,-6-5 3 0,1 1-1 0,-3-6-1 0,-1-2 4 15,0-1 0-15,-5-1 1 16,3-4-1-16,-5 1 3 0,2 0-1 0,-4-6-1 0,-2 1 3 16,2 0-5-16,-6-3 3 0,2-2-1 15,-4-2-2-15,1 0 4 0,-3-1-2 0,-2 0 3 0,-3 4-3 16,2 2 2-16,-2 4-3 0,-2 2-2 15,2 4 3-15,-1 2-7 0,4 0 1 0,-3 3-3 16,3 1-6-16,-2 2 1 0,1 2-2 0,-1 2 3 16,-4 5 1-16,3 3 4 0,-2 4-3 0,1 3-1 15,1 3 5-15,3 1-7 0,4 0 5 16,1-2 0-16,3-2-4 0,0-2 6 0,4-1-2 16,6-3 2-16,-2 0-1 0,2-5 0 0,1 1 1 15,0-4-2-15,1-3 5 0,-1-2-7 0,7-4 5 16,-2-2 1-16,2-3-2 0,0-4 5 0,-2 1-4 15,4-3 3-15,-5 1-1 0,-2-5-1 0,-2 1 1 16,-5 2-1-16,-1 0 4 0,-3 2-5 16,-1-5 6-16,-2 3 1 0,-3 1-3 0,-1-1 6 15,-1 2-4-15,-1 1-1 0,0 2 3 0,-1 1-3 16,0 1-3-16,-1 1 1 0,-3 1 0 16,3 2-3-16,1-1 0 0,0 4-2 0,0-1-8 15,0 1 0-15,1 4-5 0,0 0 1 0,-4 3 3 16,3 7 3-16,0-1 1 0,1 4 1 0,2 3 2 15,4-4-3-15,3 3 4 16,3-2 0-16,-1 0-3 0,6-6 9 0,4 0-5 0,2-4 1 16,7-3 3-16,2-3-4 0,5-3-1 0,-2-5-1 15,4-5 2-15,1-4-2 0,3-4 2 16,5-8 1-16,2-3-3 0,-1-5 3 0,-1-2 0 16,0-3 1-16,-4-4 2 0,-3-3-3 0,-1-5 0 15,-5-4-1-15,-5-3 3 0,-6-1-2 0,-1-3 4 16,-6-1 1-16,-6 3-5 0,-3-1 7 15,-8 1-6-15,-3 7 2 0,-5 4 2 0,-2 9-5 16,-2 9 2-16,-4 7-1 0,5 6 2 0,-1 6-2 16,0 5 2-16,-4 6-3 0,3 2-7 0,-5 6 4 15,-1 9-7-15,-1 5 4 0,-1 11 3 0,4 6-6 16,1 7 3-16,5 6-1 0,4 5 3 0,4 6-3 16,6-1 6-16,5 3 0 0,4-1-4 15,8 3 8-15,4 2-5 0,6-1 1 0,4-3 3 16,1 4-9-16,4-1 3 0,0-1-1 0,-2-1 1 15,0-2 3-15,-1-4-1 0,-5-5 2 16,-7-3-2-16,-2-2 1 0,-5 0-1 0,-5-2 0 16,-6-2 1-16,-5-3-2 0,-5-2 1 0,-1-7-2 15,-5-4 1-15,-1-8 3 0,-6-1-1 0,2-4 5 16,-4-7-1-16,-2-3-1 0,0-4 5 16,-5-4 0-16,1-3 2 0,-3-5-1 0,-1-2-5 15,4-6-1-15,-1-1 0 0,4-5 4 0,0 0-1 16,3-2-1-16,2-1-6 0,9 0-2 15,3-1-1-15,6 1-3 0,6 0 2 0,5 4-5 16,8 0-2-16,2 4-1 0,8 2 0 0,5 0 4 16,3 5 0-16,3 4 4 0,5 0-1 0,-1 6 0 15,2 0 2-15,-2 4 0 0,3 1 2 0,-5 1-5 16,-3 0-11-16,-1-1-15 0,-6 0-15 0,-3-2-12 16,-2 0-9-16,-4-1-12 0,-2-4-19 15,-2 1-21-15,-3-7-25 0,-2-1-46 0,-3-4-83 16,-2-3-194-16,-5-5-362 0,0-2-320 0</inkml:trace>
  <inkml:trace contextRef="#ctx0" brushRef="#br0" timeOffset="605336.8816">10299 10070 199 0,'-23'-10'706'16,"-7"-6"-116"-16,-5-3-151 0,10 5-94 0,11 1-68 15,5 0-70-15,3 1-58 0,5 0-38 0,6 0-39 16,3 1-32-16,7-1-20 0,4 3-10 0,4-1-5 15,5 3-6-15,3 0 2 0,2 3-1 16,-1-1 2-16,4 4-1 0,-3 2-3 0,-2 4-3 16,3-1-17-16,1 3-47 0,-2 0-85 0,-3 2-206 15,1 1-604-15,0 1-632 0</inkml:trace>
  <inkml:trace contextRef="#ctx0" brushRef="#br0" timeOffset="605878.7489">11540 9982 1919 0,'-10'-21'386'0,"1"-2"-178"16,-2-5 1-16,5 10-34 0,2 5-17 0,3 3-21 16,1 5-38-16,0 3-34 0,0 2-30 0,0 5-24 15,0 2-12-15,1 9-2 0,3 6 5 0,-2 9 0 16,0 5 4-16,2 9 0 0,3 9-1 0,-5 4 2 16,2 7 4-16,-3 9 0 0,-2 5 1 15,-2 6-5-15,1-1-12 0,2-8-10 0,4-13-6 16,1-14 2-16,4-11 0 0,-4-11 5 0,-1-3-4 15,-1-6-8-15,-3-6 3 0,0-5 7 0,0-5 14 16,0-4 6-16,-2-5-1 0,0-4-5 0,-2-5-5 16,2-6 5-16,-1-2 2 0,1-2 2 15,-1-3-1-15,3 0-4 0,5-7 3 0,-1-2-1 16,3 0 4-16,3-1 2 0,3 2-3 0,2 1 0 16,5 2 1-16,2 2 6 0,1 7 7 15,4 2 5-15,4 5 5 0,3 4-3 16,-1 7 1-16,5 3-3 0,-7 5-2 0,4 5-2 0,-2 5-10 15,1 7-3-15,1 3-5 0,-2 4 3 0,0 5 0 16,-3 5 2-16,-8-2-4 0,-1 5-4 16,-3-1 4-16,-5 1 1 0,-1-4 2 0,-4 1 1 15,-1-6-5-15,-3-5-4 0,0-2-5 0,-2-4-6 16,-2-3-14-16,0-1-12 0,-2-6-20 16,0-1-24-16,0-6-3 0,0-4-60 0,-2-3-116 15,-2-3-245-15,0-9-455 0,-4-2-301 0</inkml:trace>
  <inkml:trace contextRef="#ctx0" brushRef="#br0" timeOffset="606037.768">11848 9892 453 0,'-8'-18'875'16,"0"-6"-499"-16,0-1-117 0,3 7-86 0,3 7-59 16,2 3-41-16,2 5-68 0,-1 3-64 0,0 2-17 15,2 6 2-15,4 4 30 0,-1 5 41 16,5 6-8-16,1 4-98 0,-2 0-216 0,1 7-349 15,-1-2-278-15</inkml:trace>
  <inkml:trace contextRef="#ctx0" brushRef="#br0" timeOffset="606808.4719">12250 10443 126 0,'3'-1'418'15,"4"-1"28"-15,-1 1-45 0,2-1-37 16,1 1-48-16,0 0-94 0,-3 2-74 0,1 2-36 15,0 0-21-15,3 4-18 0,-1 2-12 16,0 2-5-16,1 3-2 0,1 2-4 0,1 2-6 0,-3 1-6 16,-1 3-9-16,2 1-2 0,0 1-4 15,-2 2-2-15,-1-3-2 0,2-1-3 0,0-1-2 16,-2-5-3-16,-1 2 3 0,2-3-5 0,-5-4 1 16,1 0-3-16,-1-4-5 0,-2-3 7 0,-1 0 0 15,0-3 6-15,0-1 11 0,0 0 11 0,0-1 14 16,0-1-2-16,-2-1-9 0,-1-2-12 15,-1-6-15-15,0 0-6 0,-2-4-5 0,4-4 0 16,1 1 2-16,-1-6-1 0,4-3 1 0,-1-3-6 16,6 1 1-16,-1 1-2 0,3 0 4 15,5 2-2-15,-2 1-4 0,1 3-1 0,4 2-3 16,-3 3 2-16,3 4 0 0,2 2 1 0,-3 2-1 16,2 4-5-16,-1 3 0 0,-1 6 0 0,2 2 3 15,0 3 1-15,0 3 1 0,-1 2 1 16,1 6-1-16,-4 0 3 0,3 2 4 0,-5 1 0 0,2 1 2 15,0 2-3-15,-4 0-1 0,-3 1-2 16,0-1 2-16,-1 1-2 0,-5-3-8 0,0-2-17 16,-1-1-22-16,-1-3-15 0,1-2-21 0,-3-2-2 15,3-5-1-15,0-3 16 0,2-5 31 16,-1-2 20-16,4-5 20 0,2-3 4 0,5-2-2 16,4-5-1-16,0-2-4 0,0 1 5 0,4-4 1 15,-1-1 1-15,1-4 3 0,0-5-3 16,3 0 0-16,-3-2-1 0,5 3 0 0,0 2 1 15,-3 1-1-15,2 3 2 0,-4 3-3 0,-1 3 5 16,-1 2 2-16,1 4 1 0,-3 5 6 0,0 4-5 16,1 3-4-16,-4 2-1 15,4 4-1-15,0 4 1 0,0 1 0 0,4 3 1 0,0 2-1 16,2 2 2-16,-2 0 2 16,2-3 3-16,-3-1 1 0,2 0 2 0,-1-3 2 0,2-3 0 0,3-1 5 15,-3-3 3-15,2-3-1 0,0-2 2 16,-2-3-3-16,-1-1 1 0,1-3 1 0,-2-3-1 15,1-1 2-15,-3-3-2 0,1-1-2 0,-6-3 3 16,2-1-1-16,-5 1 5 0,-5 0 0 0,0-1 2 16,-4 2 1-16,-3 3 3 0,0 1 1 0,-7 3-4 15,0 1-6-15,-5 4-11 0,-2 4-7 16,-10 2-3-16,2 2 0 0,-7 7 3 0,-1 5-2 16,0 5 2-16,2 1-3 0,4 8 0 15,4 1 3-15,6 1 0 0,5 1 4 0,10 2-3 0,10-1 3 16,8 3 2-16,7-2 4 0,13 0 2 15,11-1-1-15,6-4-5 0,9-2-9 0,7-1-16 16,7-2-31-16,5 2-59 0,3-4-127 0,2-2-697 16,0-5-815-16</inkml:trace>
  <inkml:trace contextRef="#ctx0" brushRef="#br0" timeOffset="621225.0895">4610 9786 213 0,'-9'-3'482'0,"-1"1"-62"16,-1-1-94-16,5 1-49 0,0 2-34 0,2 0-51 16,1 0-53-16,2 0-46 0,1 0-38 15,0 0-28-15,1 0-23 0,-1 2-16 0,2-2 1 0,-2 4 1 16,2-1 12-16,1 2 15 0,5 0 8 0,0 0 9 16,2 1 6-16,4-2 7 0,2-3-1 15,2-1-2-15,7-1-2 0,-2-2-6 0,6-2-5 16,-2-1-4-16,-1-4-5 0,0 0 1 15,-6 1 2-15,0-4-1 0,-4-1 1 0,-1 3-2 16,-1-1-3-16,-4 0 5 0,-3-3 1 0,-2 4 0 16,0-3 2-16,-2 5-5 0,-6-4-3 0,-1 4 0 15,1 1-3-15,-5-1-2 0,1 3-7 0,-3 2-8 16,-3 3-3-16,0 1 1 0,-6 4-1 0,-3 4 3 16,-6 6 1-16,-4 5-3 0,0 4 5 15,-2 3 0-15,1 0 1 0,5 1 3 0,2 2-3 16,7 4-3-16,0 2-2 0,7 4-2 0,3-2 4 15,7 1 1-15,4-5 2 0,8-5-1 0,6-3 3 16,7-7 5-16,7-3 4 0,2-8 6 0,8-1-4 16,6-6-1-16,1-6-5 0,2-2-2 15,-2-6 3-15,-1-3 0 0,-1-3 0 0,-4-3-4 16,-3-2-2-16,-1-4 2 0,-6-2-1 0,-1-3 4 16,1-4-3-16,-6 3-3 0,-3 1-1 0,-6 5 1 15,-2 0 3-15,-8 1 1 0,-1 1 2 16,-3 8-5-16,-4 1-2 0,-2 3 1 0,-2 5-5 15,-2 0 5-15,-2 5-9 0,-1 1-6 0,-6 4-5 16,-2 4-3-16,-1 3 5 0,-2 4 3 16,5 0 4-16,0 5-3 0,5 2-1 0,2-1 0 15,6 4 1-15,4-1 6 0,7 3-1 0,4 1 1 16,8-1 0-16,5 4-3 0,10 0 7 16,4 0 1-16,2-1 1 0,0-1 0 0,-2-2-3 15,-6-1 1-15,-2-4-2 0,-4 1 4 0,-7-3-2 16,-4 1-2-16,-6-3-1 0,-5 0-6 0,-1-2 8 15,-4 1 0-15,-3-3 4 0,-1 2 5 16,-5-3-3-16,-3 2 2 0,-2-4-1 0,-4 0 4 0,-4 0-4 16,0-3-3-16,2-2-2 0,2 1-6 15,2-3-3-15,3-2-13 0,0-2-29 0,4-3-48 16,2-3-75-16,4-2-138 0,0-4-387 0,2-5-877 16</inkml:trace>
  <inkml:trace contextRef="#ctx0" brushRef="#br0" timeOffset="621621.7665">5370 9653 735 0,'3'-5'477'0,"6"-3"-97"0,1 1-89 16,1 2-53-16,3 3-43 0,1 2-45 15,4 3-37-15,3 3-15 0,0 3-12 0,7 5-17 16,0 3-18-16,-2 5-15 0,0 3-4 0,1 1-6 16,-1 4-1-16,-1 0 2 0,2 4-11 15,-6 2-4-15,2 1 1 0,-4-1-4 0,-5-2 6 16,-2-6 2-16,-3-2-4 0,-2-5-7 0,-5-3 0 15,3-6-1-15,-5-2 2 0,0-3 2 0,-2-3 0 16,1-3 10-16,0-1 20 0,-1-1 11 0,-2-4-2 16,0-3-14-16,0-3-21 0,1-5-17 0,-1 0 0 15,0-6 1-15,2-1-3 0,2-4 3 16,3-3-7-16,1-1-2 0,5-2 1 0,-1-3 1 16,2 2 4-16,2 2 1 0,2 3 1 0,-2 5-4 15,1 3 1-15,2 5 2 0,-4 2-1 16,1 6 6-16,0 1-6 0,-2 6-2 0,-1 2-1 15,1 3 1-15,0 4 4 0,1 4 3 0,-1 3 3 16,1 2-3-16,0 2 0 0,-3 2 3 0,-2 3 0 16,0 0 3-16,-1 3-3 0,-2-2 0 15,-2 1-2-15,3-1-1 0,-1-2-1 0,-1-4-6 16,3-5-17-16,-1 0-39 0,2-5-51 0,-4-2-75 16,4-1-121-16,-2-3-209 0,0-6-440 0,3-3-85 15</inkml:trace>
  <inkml:trace contextRef="#ctx0" brushRef="#br0" timeOffset="621772.6488">5924 9364 451 0,'-12'-9'531'0,"0"-1"-174"16,-7 0-147-16,9 4-75 0,5 3-62 16,0 2-81-16,3 2-65 0,1 4-21 0,2 3-21 15,1 5-169-15,5 4-397 0,0 2 180 0</inkml:trace>
  <inkml:trace contextRef="#ctx0" brushRef="#br0" timeOffset="623244.5152">6152 9735 271 0,'-3'-6'403'0,"-1"-1"-7"0,1-5-87 15,2 3-39-15,1-2-10 0,1 3-26 0,0 1-30 16,1 0-37-16,-1 2-48 0,2 0-34 15,0 3-35-15,-2 1-21 0,1 0-14 0,2 2-11 16,0 0-3-16,4 4-2 0,0 1-2 0,4 3 2 16,-1 4 3-16,1 4 2 0,0-1-1 0,2 2 1 15,-1 3-1-15,-3 0-1 0,2 3 4 0,-3 0 1 16,-1 0 1-16,-1 0-1 0,0-2-1 16,1-1-1-16,-6-3 3 0,2-3-1 15,-3 0 0-15,1-2 2 0,-2-3-4 0,0-2 4 16,0-1 1-16,0-3 8 0,-2-3 13 0,2-2 16 15,0 1 17-15,0-1 7 0,-1-1-11 0,-1-3-16 16,0-1-20-16,0-4-15 0,-3-2-5 0,2-2 0 16,0-2 0-16,-1-3 0 0,1-2 0 0,3-2-2 15,0-2-3-15,3 0 0 0,2 3 1 16,-3-2-1-16,6 2 1 0,-2 2 0 0,1 1-4 0,3 2 4 16,0 1 0-16,1 3 0 0,0 2 0 15,-1 3-5-15,4 3-4 0,-2 1-4 0,0 3 1 16,1 4 0-16,4 1 3 0,-1 3 1 0,0 3 0 15,3 3 4-15,-1 2 1 0,-3 2 3 0,3-1 2 16,-5 3-1-16,-1 2-3 0,-1 0-1 16,-4 2 0-16,1 2 1 0,1 0-1 0,-7-4-1 15,1-3-6-15,-1-5-1 0,1-5-2 16,-3-4 1-16,1-1 9 0,-2-3 1 0,1-1 6 16,0-1-3-16,-1-2-1 0,-1 0-3 15,0-3-3-15,1-3 2 0,0-1-6 0,1-2-1 16,1 0-4-16,0-2-4 0,4 1-2 0,-1 0-2 15,4-3 0-15,2 3-4 0,1 0 0 0,0 4 0 16,6-2 2-16,3 2 3 0,0-1-1 0,4 5 5 16,2 0 0-16,0 0 2 0,2 5 3 0,2-3 0 15,0 4 1-15,1 4 2 0,0-1 1 16,0 1 4-16,-1 1 2 0,-1-2 2 0,-1 1-2 16,-4-1 2-16,-2-1 1 0,-3 0-1 0,-1-2 7 15,-6-2-2-15,-1 1 4 0,-3 0 5 0,-4-2 5 16,1 0 10-16,-4 1 5 0,0-2 1 0,-2-1-3 15,0 1-2-15,-4-2-7 0,2 1-6 16,-2 1 0-16,-1 0-6 0,-3 1-4 0,-2 0-1 16,0 2-4-16,-3 4 2 0,0 0 1 15,-4 3 1-15,4 2-3 0,-6 2-1 0,3 3-1 0,2 1-3 16,0 3 4-16,4-1-3 0,6 3-1 16,0-1 0-16,5 1 1 0,5 2 2 0,2-3 2 15,4-2 6-15,5-1 1 0,4-4 4 0,2-3-1 16,-1-1 0-16,4-3 6 0,-2-6-5 0,-1 0 3 15,-2-5-2-15,1 0-3 0,-3-2 2 16,0-4 0-16,-2 0 2 0,0-3-4 0,-3-3 2 16,2 2-2-16,-5 1 0 0,-5-2 5 0,4 1-2 15,-6 1 0-15,1 0-2 0,-4-2-2 0,-4 4-1 16,1-2-2-16,-1 0-1 0,-3 4-1 0,4-1-1 16,-3 4-2-16,2 2 0 0,-2 0 2 15,0 4-4-15,0-1 0 0,0 3 0 0,3 0-5 16,-1 2 0-16,-1 2-2 0,3 0 1 0,0 5-3 15,-2 0 3-15,1 4 1 0,4 2-1 16,4 4 7-16,-1-1-3 0,6 2 3 0,1 1-1 16,7 0-2-16,2-1 3 0,2 1 0 0,5-2 0 15,-2-1-2-15,6-2-2 0,1-2-5 0,-2-4-3 16,0-4 4-16,-1-7-1 0,-3-6 3 16,-2-4 4-16,-3-2-2 0,1-2 3 0,-2-1 2 15,0-3 0-15,-1-1 2 0,1-1-1 0,-4-2-1 16,-1-2 0-16,0-1 4 0,-4-1-3 15,-1-2 2-15,-5-1 3 0,1-1-4 0,-4 3 5 16,-2-1 0-16,0 2 0 0,-3 3 2 0,-3 1-2 16,-1 3-1-16,3 5 0 0,-4 2 3 0,4 6-2 15,-1 1 1-15,3 5-3 0,1 1-13 0,0 2-5 16,0 4-5-16,-4 3 3 0,1 8 6 16,-3 3 6-16,3 9 0 0,2 1-2 0,2 4 4 15,2 2-3-15,2-3 2 0,5 6 2 0,1-2-4 16,1-1 3-16,7 0 0 0,2-3-2 15,1-2 3-15,6-6-7 0,3-2-3 0,-3-8-1 16,8-3 0-16,-4-7 1 0,1-5 3 0,-3-5 3 16,0-2-2-16,-4-5 8 0,-1-2-3 0,1-3 3 15,-3 2 2-15,0-6-2 0,-3 2 1 0,1-3-1 16,-6 0 4-16,-2 1-1 0,-6-2 5 16,1 2 1-16,-6 0-1 0,-1 4 7 0,-1 3 1 15,-5 1 2-15,1 5 4 0,-5 0-3 0,-1 4-7 16,-4 3-5-16,-2 4-4 0,-2 4-5 0,-6 3 2 15,2 4 1-15,-4 3-5 0,3 4 5 0,5 3-3 16,0-1-1-16,6 3 3 0,3-2-6 16,6 2 0-16,4 0-1 0,4-1 2 0,7 1-3 15,5-4 2-15,4 1 1 0,5-4-14 0,3-3-8 16,4 2-33-16,1-6-28 0,3 0-35 0,-3-4-63 16,-3-7-83-16,-2-3-190 0,-4-4-493 15,3-2-434-15</inkml:trace>
  <inkml:trace contextRef="#ctx0" brushRef="#br0" timeOffset="623589.7343">7856 9390 98 0,'-25'0'537'0,"-6"-3"-83"0,-3-1-119 16,6 2-34-16,10 0-19 0,5-1-24 0,3 1-39 15,3 0-33-15,5 1-46 0,3-1-48 0,0 2-46 16,5-2-31-16,2 0-9 0,6-3-5 0,6 1 3 16,10-1 0-16,3 0-1 0,7 1 4 15,5-3 0-15,1 1 3 0,4 1-3 0,0-2 0 16,-2 0-1-16,-2 1 0 0,2-1 7 16,-4 0-2-16,-4 1 2 0,-3 0 0 15,-7 2-2-15,-7-1 6 0,-5 3 5 16,-8-1 12-16,-2 0 10 0,-6 3 9 0,-2 0 0 0,-1 0-3 0,0 0-5 15,-2 2-15-15,0-2-10 0,-1 0-13 0,-4 0-11 16,-2 1 2-16,-1 0 1 0,-4 1-1 16,4 0 0-16,1 0-7 0,4 2-19 0,-3 0-39 15,2 4-64-15,3 0-144 0,-1 3-547 0,3 1-843 16</inkml:trace>
  <inkml:trace contextRef="#ctx0" brushRef="#br0" timeOffset="628042.1073">3345 12506 548 0,'-10'-8'387'0,"1"0"-104"16,-1-4-25-16,0 5-36 0,1 2-20 0,3 0-17 16,-1-1-39-16,-3 3-34 0,2-1-22 0,-2 4-25 15,-1 0-26-15,1 3-15 0,-1 1-7 16,-6 5-7-16,2 0 2 0,-2 7 6 0,-2 1 1 15,4 0 5-15,-3 4-2 0,5 0-2 0,0 1-3 16,0 3-5-16,6-1 0 0,2 0-2 16,3-1-1-16,1 0 4 0,3 0-2 0,3-1 4 15,2 0 2-15,3-2 6 0,5-1 2 0,1 1 3 16,4-2 0-16,4 2-4 0,2-3-2 16,0-1-7-16,0 0-1 0,3 0-2 0,0-1-2 15,-3 2 0-15,2 1-6 0,-2-2 0 0,-2 1 0 16,-5 0 1-16,0-4-1 0,-7 1-4 0,-1-4 3 15,-2 1-2-15,-5-2 2 0,-2-1 5 0,-2 2 0 16,-2-2 8-16,-1 3 3 0,-6-2 8 0,-3 3 4 16,-1-3-1-16,-7 2-1 0,0 2-9 0,-5-3-3 15,0 2-4-15,-3-2 0 0,-2-1 3 16,1-3-5-16,-3 2 1 0,3-1-5 0,0-2-1 16,1-2 3-16,1-1 1 0,2 0 1 0,1-1-3 15,3-4-2-15,3 0-2 0,1-2-2 0,-2-4-7 16,5 0-20-16,0-2-30 0,4-4-42 15,3-1-64-15,3-2-100 0,3-4-236 0,3 0-449 16,6-5-397-16</inkml:trace>
  <inkml:trace contextRef="#ctx0" brushRef="#br0" timeOffset="628688.5764">3324 12193 1 0,'-11'-15'508'0,"-5"-7"-173"0,-3-4-16 16,3 7-20-16,0 2-55 0,2 2-41 0,-3 0-46 15,1 0-74-15,0 2-7 0,-2 2-2 0,1 2-13 16,0 4-16-16,-3 2-10 0,0 2-9 0,-1 3-7 16,-6 3-2-16,2 1 0 0,-8 7 2 0,-2 2 0 15,-4 3 2-15,0 2 2 0,-1 3 0 0,4 1 3 16,-3 5 0-16,-1 5 0 0,0 2-2 0,1 2-3 15,0 0-3-15,1 2-3 16,0 2 0-16,0 0-4 0,5 3 0 0,2 1-5 0,2 2 1 16,3-2-1-16,3 3-1 0,6 0 1 0,1 2-2 15,4 3-3-15,1-2 4 0,2 1 0 16,2 0-1-16,1-1 5 0,2 0-8 0,3-2 1 16,2-2 2-16,5 2 0 0,-1 0 3 15,4 0-1-15,7 0-1 0,-2-4-3 0,7 1 3 16,2-2 0-16,5-2 3 0,8-1 2 0,-2-4-1 15,5-2 0-15,3-4-1 0,3-2 1 0,2-4-1 0,4-3 4 16,0-3-1-16,-1-5-1 0,4-5 5 16,5-3-1-16,2-6 2 0,0-2 1 15,-1-6-2-15,0-3-1 0,-1-5-1 0,-5-4 0 16,5-5-2-16,-6-2 1 0,0-4-3 0,-2-4-2 16,0-2 4-16,-1-3-3 0,-2-2 3 0,1-4 2 15,-3-1-1-15,0-2 0 0,-6-3-2 16,-4 0 1-16,-2-6 1 0,-6 2 3 0,-2-1 0 15,-4-5-5-15,-7-3 4 0,-3 1-2 0,-6-4 2 16,-2 2 6-16,-6 1-8 0,-6 1-1 0,-4 1-4 16,-6 3 0-16,-4 0 0 0,-4 7-2 0,-3 2-1 15,-3 4-6-15,-2 3 2 0,-4 1-4 0,-3 3 2 16,-3 5 1-16,-1 4-6 0,-4 7-2 16,3 8-3-16,-4 2-1 0,-4 7 3 0,-1 4 2 15,0 4 0-15,-5 5-3 0,0 5 1 0,0 0 1 16,4 5 0-16,2-1 3 0,4 5-8 15,3 2-3-15,8 1-9 0,4 0-11 0,9 0-21 16,6 3-43-16,4 1-59 0,6 3-105 16,6-2-198-16,4 0-398 0,8 1-434 0</inkml:trace>
  <inkml:trace contextRef="#ctx0" brushRef="#br0" timeOffset="630766.4307">5677 12525 1 0,'-2'-13'0'0,"-5"-3"0"0,3-7 227 15,0 5 265-15,0 4-9 0,2 1-40 0,-2 1-75 16,1 1-77-16,1 4-68 0,2 1-55 0,0 4-43 16,0 1-43-16,0 1-39 0,0 1-26 0,1 1-14 15,1 3-1-15,5 3 7 0,-1 4 11 0,1 6 10 16,2 2 5-16,0 4 7 0,-1 6 0 15,-4 2-2-15,2 6-5 0,-5 2-8 0,-2 6-4 16,-2 4-4-16,-2 6-5 0,-3-1 4 0,0 1-7 16,2-3-2-16,-2-9-2 0,6-5-4 0,-1-7 0 15,0-3-1-15,2-3 3 0,-1-1-7 16,-3-3 4-16,1-5-2 0,2-1-8 0,-1-3-8 16,0-3-27-16,2-3-29 0,0-4-25 0,0 1-19 15,0-8-75-15,-2-3-135 0,-3-4-293 16,0-7-349-16,-2-3 63 0</inkml:trace>
  <inkml:trace contextRef="#ctx0" brushRef="#br0" timeOffset="631069.5283">5369 12538 377 0,'0'-16'535'0,"2"-5"-93"16,7-5-119-16,2 3-63 0,8 1-28 0,2 2-44 15,5 1-42-15,6 0-23 0,5 4-26 16,7 2-21-16,2 1-14 0,3 7-17 0,4 2-11 15,-2 7-10-15,3 4-6 0,-2 6-6 0,0 2-4 16,-3 5-1-16,-2 4-4 0,-3 2 2 16,-6 5-3-16,0 3-1 0,-7 2 2 15,-1 3-5-15,-9-1 5 0,-3 4 2 0,-9-1 4 0,-7 4 4 16,-8-3 6-16,-7 1 5 0,-6-2-2 0,-4-1 2 16,-7 0-2-16,-5-2-1 0,-2-3 2 15,-7-5-3-15,-2-4-2 0,-3-3-3 0,-1-2-2 0,1-4-1 16,3-2-2-16,-1-2 0 0,6-2-1 15,6-3 2-15,1-3-1 0,9-1-1 0,6-5-4 16,8-2-18-16,0-4-36 0,6-2-61 0,3-1-98 16,7-9-203-16,8-1-497 0,6-4-697 0</inkml:trace>
  <inkml:trace contextRef="#ctx0" brushRef="#br0" timeOffset="633290.3551">6479 12768 280 0,'-3'15'287'0,"-4"4"44"0,3 2 4 0,-2-2-45 15,5-6-23-15,0-3-54 0,1-2-67 16,1 1-38-16,0-2-12 0,5-1-1 0,0 1-11 16,7-2 0-16,2 0-9 0,4-5-14 0,2-1-5 15,4-5-11-15,0-2-12 0,0-1-7 0,2-4-1 16,1 0-1-16,-3-2 0 0,0-4-1 0,-2 0-1 15,-4-3-3-15,-4-1-2 0,2-1 0 16,-6-1-2-16,0 3 1 0,-1-3 2 0,-2 3 0 16,-6 3 4-16,-2 1 0 15,-1 1 2-15,-4 7 2 0,0 0-2 0,-3 3 0 0,0 3-6 0,1 2-3 16,-4 3-9-16,-1 3 0 0,-3 5 0 16,-5 4-3-16,-1 5 6 0,1 4-3 0,-3 2-1 15,5 1 0-15,1 4-5 0,5-1 0 0,5 0 0 16,3 5 1-16,4-1 1 0,5 1-2 15,7 4 0-15,2 1-3 0,8 1 0 0,7 1-5 16,4-5-4-16,6-6-5 0,4-7-8 0,3-9 0 16,-2-6 1-16,4-6 3 0,-1-4 0 0,-3-4-2 15,-1-5 2-15,3-5 1 0,-4-4 7 16,0-5 4-16,1-4 5 0,-3-2 4 0,0 0-2 16,-1-2 3-16,-7 3 0 0,-2 2 3 0,-5-2 4 15,-7 5 1-15,-1 2 6 0,-7 4 6 16,-6 4 9-16,0 2 6 0,-5 6 5 0,-3 2-4 15,2 4-9-15,-1 1-8 0,-4 2-10 0,-3 5-5 16,-4 4 1-16,-6 6-3 0,-1 4 1 0,1 2-2 16,0 0-4-16,6 4 2 15,8 0 0-15,0 0-1 0,11 3-1 0,-1-1 1 0,8 2-1 16,8 1 2-16,7-4 2 0,5-3-3 0,5-4-3 0,0-9-4 16,1-4-1-16,2-3 0 0,-7-5-1 15,2-6 1-15,-3-1-1 0,-3-2 5 0,-5-6 0 16,-1-2 5-16,1-4 1 0,-4-1 1 0,-5-2 1 15,2 0-3-15,-4-2 2 0,-1-1 2 16,-2 1 1-16,0-2 4 0,-2 2-2 0,-6 2 0 16,0 1 2-16,-2 5 1 0,-1 2 7 0,-1 3 2 15,1 5 3-15,-2 2 2 0,-1 3-3 16,3 1-3-16,-1 3-7 0,2 1-7 0,0 4-8 0,-3 3-1 16,-3 3-1-16,3 7 4 0,-4 3 4 15,5 3-1-15,-1 2-1 0,2 1-3 0,2 0-2 16,3 3 4-16,2-2 0 0,0 1 2 15,5-1 2-15,5 0-5 0,-3-4-1 0,6-3-2 16,2-6 3-16,0-6-3 0,5-1 2 0,-2-5-2 16,2-1-4-16,-2-7 6 0,2-3-1 0,-1-3 2 15,4-5 2-15,-4-4-1 0,1-2 2 0,-5-2 0 16,0-3 4-16,-2 0-2 0,-6-1 3 0,3 1-3 16,-5 1-5-16,-6 0 8 0,2 3-1 15,-6 0 2-15,4 2 3 0,-5 0-4 0,-4 3-1 16,2 3 2-16,1-1 1 0,-1 3 0 0,-2 4 1 15,2 0 0-15,1 3-1 0,-1 1 1 0,1 2-1 16,0 3-1-16,1 0-3 0,0 0-4 16,0 0-2-16,-3 0-2 0,3 0 0 0,0 0 1 15,0 2 1-15,0-1 0 0,0 1 0 16,0 1 2-16,0-2-2 0,-1 1 4 0,1 1 0 16,0-3-2-16,0 0 1 0,0 0 0 0,0-3 4 15,0 3 4-15,0 0 3 0,0 0 1 0,0 3-2 16,0-3 0-16,0 0-4 0,0 1 1 15,1-1-4-15,-1 0 1 0,0 0 1 0,0 0 2 0,3-1 6 16,-3-2 2-16,0 3 2 0,1 0 0 16,-2 0-5-16,1 0 0 0,-3-1-4 0,3 1 1 15,0 0 1-15,-1-1-6 0,-1 1 0 0,2 0-1 16,-2-1-2-16,1 1 2 0,-4 0-1 16,2 0-2-16,-1 2-3 0,-2-1 2 0,-2 2-3 15,2-1 5-15,-4 0 3 0,1 3-6 16,1 0 2-16,-2-1-4 0,0 6-1 0,-1-2 5 15,-2 4 0-15,-1 1 0 0,-1 3-4 0,-1 2 3 0,2 2-1 16,-4 3 2-16,3 0 6 0,0 2-8 16,1 0 0-16,4 2-2 0,1 0-2 0,0 0 3 15,7 1 1-15,1-3 0 0,4-1-1 0,6-3 1 16,1-2-1-16,4-4 1 0,5-3 6 0,7-3-7 16,5-2 2-16,4-6-1 0,5-2-5 0,7-5 6 15,-3-1 0-15,4-4 0 0,-2-6-4 16,3-4 2-16,1-5-3 0,0-3 2 0,1-3 7 15,-1-3-7-15,-1-3 1 0,-3-3-1 16,2-3-5-16,-5-5 8 0,3-2 1 0,-7-4 0 0,-2 1 0 16,-4 1-2-16,-8-3 1 0,-5 4 1 15,-4 3 6-15,-6 1-5 0,-3 1-1 0,-2 4-2 16,-7 4-1-16,-1 4 4 0,0 9 1 0,-3 3 0 16,2 7-2-16,-5 6 0 0,1 1-2 0,3 3 2 15,-2 3 2-15,-1 2-4 0,2 3-1 16,-4 5-4-16,-4 3 1 0,1 10 2 0,-6 5 1 15,-1 6 2-15,0 8-6 0,5 3 4 0,-1-2 0 16,4 5 2-16,-1-2 4 0,3 3-4 16,0 2 0-16,-1 1-4 0,4 2-3 0,0-1 5 15,6 0 0-15,2-4 2 0,6-4 0 0,4-5-2 16,2-6-2-16,7-6 1 0,5-3 1 0,4-8 1 16,4-2 0-16,4-5 0 0,0-5-6 15,-1-2 7-15,-1-7-1 0,1-1 4 0,-4-4 2 16,-1-2-4-16,-2-2-1 0,-5-1 0 0,-2-2 2 15,-4-1 1-15,0-1-1 0,-6-2-1 0,-1-1-4 16,-5 2 4-16,-2 1 1 0,-3 2 3 16,-1 0 3-16,0 3-6 0,-3 2-1 0,-1 4-1 15,0 3 2-15,-1 2 0 0,0 3-2 0,-3 2-2 16,2 3-10-16,-4 3 9 0,-3 5-1 0,0 3 1 16,0 1 6-16,2 5-6 0,2-1-1 0,0 4 0 15,6-2 2-15,0 0 0 0,3 1 1 16,2-1-1-16,0 0-4 0,1 0 4 0,5 0-3 15,-4-3 1-15,4-4-2 0,2-2-7 16,1-6-3-16,-1-1-1 0,1-3 2 0,5-5 2 0,-4-3 2 16,3-2-3-16,1-4-4 0,2-4 7 0,-2 1 0 15,2-4 2-15,0-1 3 0,-2 1-3 16,-1-3 0-16,-3 2 1 0,-1-1 3 0,0 2 1 16,-3-2 3-16,1 3-2 0,0 2-3 0,-1 1 1 15,-2 3-5-15,3 1 0 0,2 2 3 16,2 0-8-16,2 3 1 0,-3 0 1 0,3 2 1 15,-2 0 5-15,-1 3 2 0,6-2 0 0,-4 2-3 16,5-1 6-16,2 1 0 0,-3-3 3 16,-2 0 8-16,-2-3-9 0,-1 0 2 0,2-2-1 15,-4 0-4-15,1-2 8 0,-3-1-2 0,1 0 0 16,-1-4-1-16,-4 1 3 0,1-3 1 0,-3 2 0 16,0-3 4-16,1 1-6 0,-1-2 0 15,-2-1 1-15,3 0-3 0,-4 1 6 0,0-2 5 16,-4 4 5-16,3-1 2 0,-2 3 5 0,-1 4-3 15,1 4 2-15,2 4 1 0,0 2-14 0,0 2-5 16,1 2-8-16,-3 2-7 0,0 9 6 16,1 7 3-16,-1 7 2 0,-2 7-2 0,4 6 0 15,0 6-1-15,2 4 1 0,0 7 7 0,2 5-8 16,1 6 1-16,-3 6-1 0,-2 7-5 0,-1 9 5 16,-4 5 1-16,-3-1 0 0,-2 3-2 0,-2-4 0 15,-4-1-10-15,-6-2-11 0,-3-7-18 16,4-12-21-16,0-8-12 0,3-13-13 0,6-11-4 15,1-11-9-15,6-13-5 0,3-7 13 0,2-12-13 16,1-9-7-16,1-7-6 0,0-10-2 0,1-7 29 16,-1-6 32-16,1-5 28 0,-2-4 12 15,-2-4 5-15,1-5 5 0,1-3 4 0,0-4 4 16,1 0 4-16,4-3 5 0,0-1 7 0,2-1 13 16,1 5 22-16,0 0 15 0,6 8 15 15,0 6 11-15,5 4-4 0,2 5 4 0,0 6-2 16,6 3 1-16,-3 4-5 0,4 6-12 0,2 5-12 15,-1 4-20-15,3 10-10 0,0 3-10 0,-1 7-5 16,-1 4-6-16,1 7-4 0,-3 6 1 0,-5 4-1 16,2 4-1-16,-7 3 0 0,-3 2-3 15,-5 4-1-15,-7-2 2 0,-4 3 4 0,-5-4 1 0,-8 1 5 16,1-6-2-16,-7 2 2 0,-4-3 1 16,-2-1 0-16,-4-3-1 0,-2-2-2 0,-2 1-2 15,0-5-4-15,6-2 0 0,1-1-1 0,5-6-5 16,3-2-6-16,4-3-15 0,3-3-27 15,3-2-37-15,6-3-88 0,3-3-179 0,3-3-674 16,8-7-627-16</inkml:trace>
  <inkml:trace contextRef="#ctx0" brushRef="#br0" timeOffset="633807.443">11115 13269 1459 0,'-1'-22'209'16,"-1"-10"35"-16,4-8-24 0,3-2-39 0,1 0-2 15,4-3-29-15,-1-5-25 0,-1-3-18 0,2-1-26 16,1-5-15-16,2 1-17 0,3-5-13 0,-1 0 0 15,5-1-6-15,0-6-4 0,-3 4-5 16,0-1-6-16,-7 7-1 0,-4 3-1 0,-5 6 5 16,-3 7 2-16,-3 9 3 0,-4 5-3 0,-5 6-8 15,0 6-4-15,-5 4-7 0,-3 8 0 16,0 5 0-16,-6 4-3 0,-1 6 3 0,-3 9-2 16,0 4-1-16,2 9 1 0,0 6 0 0,3 3 0 15,6 2-1-15,4 6 2 0,1-1-1 0,8 1 0 16,4 3 1-16,4 1-1 0,5-2-2 15,8-2 2-15,4-1 0 0,8-6-1 0,1-2 4 16,1-1-2-16,3-8-1 0,0 0 5 16,-1-3-5-16,-2 1 3 0,1-3 1 0,-6-1-4 15,0-3 2-15,-5-1-2 0,-2 0 1 0,-5-5-1 0,-6-2 2 16,-4-1 3-16,-1-2-2 0,-6 0 7 16,-6 0 1-16,-4 0 2 0,-6-3 1 15,-3 2-2-15,-3-2-2 0,-5-1-2 0,0-1-1 16,-1-2-2-16,-1-2 2 0,3-2 1 0,0-1-4 0,8-4 2 15,3 0-11-15,7-3-20 0,4-2-32 16,3-4-63-16,7-1-96 0,6-7-191 0,8-2-467 16,8-3-737-16</inkml:trace>
  <inkml:trace contextRef="#ctx0" brushRef="#br0" timeOffset="635815.9084">11954 12644 1166 0,'5'-2'542'0,"2"-3"-98"0,-4 1-113 15,-4 1-98-15,0 3-82 0,-7 2-66 16,-2 1-36-16,-7 3-8 0,-6 6 13 0,-8 3 3 16,-2 5 0-16,-3 1-6 0,1 3-17 0,3 0-8 15,2 1-8-15,5 3-9 0,6 2-2 0,5 0-4 16,8 1-1-16,4 3-2 0,7-3 4 16,6-1-2-16,5-5-1 0,10-5 3 0,8-6-6 15,6-7 4-15,4-3-1 16,1-5 0-16,4-6 0 0,1-4-1 0,-4-4-1 0,0-7-3 15,-3-5 5-15,-4-5-4 0,-2-3 2 0,-4-3 3 16,-2-5-8-16,-1-3 8 0,-3-6-1 0,0-3 1 16,-2-5 4-16,-3-1-1 0,-8 0 2 0,-1 1-1 15,-6 0 1-15,-3 5-2 0,-5 2 0 0,-3 4 2 16,-2 5-1-16,-1 7 2 0,-2 11 3 0,0 6 1 16,-1 7 2-16,4 8-2 0,1 1-6 15,4 4-9-15,-2 8-3 0,-2 1-3 0,-1 10 3 16,-4 8 5-16,0 9 0 0,3 3 3 0,0 5-2 15,4 1-1-15,2 1 2 0,2 3 0 16,3-1 0-16,2 5 2 0,-2 0-1 0,5 1-3 16,0-3 0-16,5-2-1 0,0-3-5 0,4-8 3 15,1-5-5-15,1-7-6 0,-1-7 2 16,4-7-5-16,-3-6 1 0,2-2 5 0,1-9 1 16,-2-3 6-16,4-5 0 0,1-2 4 0,1-5-2 15,-3-2 4-15,-2-1 2 0,1-2-2 0,-1 0 7 16,-4 1-6-16,0 5 0 0,-3 3 3 0,-3 1-2 15,-4 3 3-15,-3 5 2 0,-1 2 0 16,-2 3-7-16,-2 2 2 0,0 0-6 0,0 1-12 16,2 0 8-16,-1 5-4 0,-1 4 2 0,2 4 9 15,4 6-1-15,-3 2 2 0,5 4 1 0,-1-1-2 16,3 0-3-16,1 2 4 0,3-2 2 0,0 0-3 16,2-1 8-16,0 1-7 15,4-3 1-15,-1-1 0 0,2-1-4 0,0-6 3 16,-1-3-2-16,1-5 3 0,2-5-2 0,-5-2 0 15,5-6 5-15,-2-4-3 0,-1-4 6 0,-1-4-4 0,-1-2 0 16,-3-4 3-16,0 0-4 0,0-4 2 16,-3-2-1-16,1-3 0 0,1 3 0 0,-3-1 2 15,-4 4 5-15,-3 3 0 0,-2 6 7 0,-2 2-4 16,-2 3 2-16,1 4 1 0,-3 1-6 16,-1 3 2-16,0 3-7 0,-1 3-5 0,-3 3-4 15,-1 6-1-15,-5 2 2 0,-1 7-3 0,0 3 8 16,4 5-4-16,3 2-2 0,5 2 4 0,3 2-10 15,5 1 5-15,5-1-6 0,6 1-8 0,9-2-4 16,9 0-4-16,14-1-7 0,5-5-5 16,9-6 0-16,9-3-11 0,1-7-4 0,-1-4 1 15,0-3 2-15,-4-5 13 0,1-5 12 0,-5-4 13 16,-1-6 9-16,-3-3 2 0,-2-2 3 16,-5-4-1-16,-2 0 4 0,-7-2 1 0,-5-3 3 15,-5 1 9-15,-10 0 10 0,-8 0 12 0,-6 1 9 16,-9 6 5-16,-7 1-2 0,-4 2-10 0,-2 6-9 15,-11 2-10-15,0 4-3 0,-8 6-6 0,-3 3-2 16,-8 5-1-16,-2 3-9 0,-1 8 3 16,2 2-2-16,4 5-2 0,2 3 2 0,7 3-2 15,3 2 0-15,7 3-1 0,6 0-2 0,9 0 0 16,7-2-1-16,10-4 1 0,8-3-2 0,8-3 1 16,6-3 1-16,7-4-2 0,1-6 2 15,4-4-1-15,2-5-2 0,-2-5-1 0,2-4 0 16,1-6 2-16,2-6 2 0,3-1 2 0,1-5-3 15,-5-3 2-15,1-3 2 0,-4-6-1 16,-4-4 5-16,-5-4-2 0,-4-5 1 0,-2-5 0 16,-2 0 2-16,-7-6-2 0,-2-2-1 0,-5 2 2 15,0-3-6-15,-4 0 6 0,-6 0 1 0,3 5-1 16,-11 5 7-16,-1 6 0 0,-4 11 5 16,-2 3 2-16,-3 10 5 0,0 5 0 0,2 7-5 15,-2 4 1-15,-1 4-17 0,5 5 0 0,-2 4-1 16,-4 8-4-16,3 6 7 0,-3 6-4 0,0 9 0 15,0 6-2-15,5 4-1 0,4 7 1 0,0 3-1 16,6 5 3-16,0 0-7 0,3 1 4 0,1-2-1 16,6-2-11-16,1-1-10 0,7 1-22 15,3-3-28-15,3-3-26 0,7-3-30 0,1-7-23 16,1-6-23-16,1-6-8 0,2-11-16 0,-2-2-44 16,3-6-25-16,-5-6-6 0,-1-4 34 15,-3-5 79-15,-1-5 73 0,-3-2 55 16,-2-2 42-16,-3-5 36 0,-5 0 43 0,-2-1 53 0,-2 0 40 15,-3 1 22-15,-2 1 4 0,-4 5-16 0,-3-2-18 16,-2 4-27-16,2 3-22 0,-5 4-23 0,3 2-21 16,-4 2-11-16,1 2-15 0,0 2-8 0,3 0-15 15,-5 5-6-15,1 5-5 0,0 2-4 16,2 4 4-16,1 2-3 0,0 3-3 16,3 1 2-16,2 2-8 0,3 0 3 0,5-2-1 0,3 2 1 15,3-1 1-15,5-1-4 0,3 0 0 16,5-3-7-16,4-3 0 0,6-3-2 15,-1-4-1-15,1-5 1 0,-3-4-3 0,0-4 2 0,-3-4 1 16,-1-2 2-16,-1-5 5 0,-6 1 0 0,-1-3 1 16,-1-2-1-16,-3-1-1 0,-2-2 3 15,-1-3 0-15,-1 1 1 0,0 1 1 0,3-4 2 16,-4 3 6-16,0 1 4 0,-2 1 8 0,-3 4 7 16,-4 2 7-16,-1 2 1 0,1 5 2 0,-3 2-9 15,0 4-11-15,0 0-12 0,0 4-16 16,-3 0-8-16,2 3-3 0,0 4 3 0,-1 7 7 15,0 2 2-15,-3 5 1 0,4 5-1 0,1-1-1 16,2 2 2-16,4 0 0 0,-2 1 0 16,5 1-2-16,6-3-4 0,-1-3-4 0,6-3-1 15,3-7 2-15,6 0-1 0,2-5 1 0,1-6-2 16,4-2-2-16,2-6 4 0,0-5 2 0,3-4 2 16,2-4 8-16,-6-6-4 0,3-4 1 15,0-7 2-15,-1-4 0 0,1-6 1 0,1-3 1 0,-7-4 0 16,3-2-2-16,-5-5 2 0,-1-1-2 15,-3-3 2-15,-3-2-1 0,-4-1 1 0,-2-1-1 16,-3 1 1-16,-7 6 6 0,-4 7-1 0,-4 9 5 16,-2 7 1-16,-1 10 0 0,-6 6 1 0,5 6-3 15,-4 7-3-15,5 4-12 0,-4 6-5 16,-2 7-2-16,-9 8-2 0,-2 8 10 0,-4 8 1 16,0 8-1-16,-3 5 1 0,6 9-4 15,1 6 2-15,4 3-1 0,-2 2 2 0,7 2-2 16,6-2-1-16,9-6-4 0,13-1-2 0,11-6 2 15,11 0-1-15,11-4 2 0,7-4-2 0,9-6-4 16,7-7 4-16,4-5 2 0,5-8 5 0,3-9 6 16,-2-4-5-16,-3-7 2 0,0-7-2 15,-7-3 1-15,-2-7 4 0,-3-2 1 16,-8-4 0-16,-4-4-2 0,-12-5 5 0,-4-3 3 16,-11 0 4-16,-9-3 3 0,-9 2-2 0,-5 3 3 0,-7 2-2 15,-7 4 1-15,0 5 0 0,-7 3-4 16,-4 3-3-16,-2 2-6 0,-5 3 0 0,-4 4-3 0,-1 5 2 15,-1 4 0-15,0 5-4 0,6 6-1 16,-2 5 0-16,4 4-1 0,2 3 2 0,3 2 1 16,1 3-2-16,5 5-6 0,3-2 6 15,5 4-4-15,3-1 6 0,4 2 7 0,6-3-8 16,5 1 0-16,8-3-1 0,5-2-2 16,4-4 3-16,7-3 4 0,4-7 0 0,-1-1-2 15,0-7 1-15,1-6-2 0,-3-3 2 0,-2-4 3 16,-2-6-5-16,-5-3-1 0,1-1-7 0,-3-5-8 15,-5-1-4-15,-3-2-12 0,-2-1-13 0,-5-1-22 16,-3-2-28-16,-2-1-57 0,-3-1-98 0,0-1-276 16,-5 2-610-16,-5 0-238 0</inkml:trace>
  <inkml:trace contextRef="#ctx0" brushRef="#br0" timeOffset="636051.8257">16762 12062 518 0,'-8'-7'687'15,"0"-5"-410"-15,-1-1-12 0,4 5-44 0,5 2-26 16,0 2-43-16,2 1-51 0,4-2-34 16,-2 2-30-16,5-1-17 0,4 3-8 0,3-1-3 15,3 2 0-15,2 0 0 0,2-1-1 0,5 2 0 16,1-1 1-16,-2 3-2 0,6 2-5 0,0 0-8 15,0-2-52-15,5 1-168 0,-3-2-548 16,1 1-744-16</inkml:trace>
  <inkml:trace contextRef="#ctx0" brushRef="#br0" timeOffset="638732.1093">3164 14651 1 0,'5'-10'0'16,"1"-1"290"-16,0-5 153 0,-2 0-35 0,0 5-44 15,-1-3-79-15,-3 3-69 0,1-1-54 0,-2 2-37 16,0-1-18-16,-1 0-10 0,-2 1-11 0,2-1-9 16,-2 4-8-16,0-2-7 0,0 2-3 15,-2 2-8-15,2-1-1 0,-3-1-9 0,3 3-3 16,-2 0-5-16,0 3-9 0,1-2-1 15,-4 2-10-15,2 1-4 0,0 2-4 0,-1 1-3 16,-4 4 0-16,-4 2-2 0,1 3 2 0,-7 6 1 16,1 2 1-16,-3 2 1 0,-3 1 2 15,1 2-1-15,-2 2 1 0,2 1-1 0,-1 3 1 0,-1 3 0 16,5 0-3-16,-3 4-1 0,6-1 3 16,0 4-10-16,3-1 3 0,1 3 2 0,4-3-10 15,2 1 10-15,4-2-4 0,6-5 1 0,4-4 4 16,2 0-3-16,8-4 1 0,0-2-4 0,6-5 4 15,3-1-4-15,2-4 2 0,2-4 3 0,5-2-6 16,4-7 5-16,-2-4 0 0,0-4 0 16,-1-5 5-16,-3-1 0 0,-2-3-1 0,-1 0-1 15,-3-2 4-15,-2-2-1 0,-1 2 3 0,-5-2 6 16,-3 0-3-16,-4-1 8 0,-3 0-1 16,-2-1 0-16,-4-1 3 0,-4 0-6 0,-2 2-1 0,-2 1-4 15,-4 2 1-15,-2 1-4 0,-3 2 0 16,0 5-1-16,-5 1-9 0,1 3 4 0,-4 3-4 15,-1 3-2-15,-5 3 6 0,-3 3-3 16,-2 3-2-16,0 2-1 0,1 3-2 0,3 1-1 16,3 0 2-16,4 1 3 0,5 2-10 0,5-3-10 15,3 3-27-15,5-1-49 0,7-1-61 0,3 1-103 16,9-2-198-16,3-3-443 0,8-4-501 0</inkml:trace>
  <inkml:trace contextRef="#ctx0" brushRef="#br0" timeOffset="639194.0235">3202 14228 67 0,'-33'-14'596'0,"-8"-2"-286"0,-13-3 45 0,5 6-39 16,3 6-37-16,-4 2-38 0,-3 2-63 15,1 3-44-15,2 1-27 0,0 4-23 0,2 2-20 16,-2 4-13-16,1 4-20 0,2 7-8 15,0 6-6-15,1 5-7 0,3 5 4 16,2 6-9-16,6 5 1 0,4 9-2 0,1 4-6 0,3 4 3 16,7 5-1-16,-1-1 0 0,1 4 3 0,0 2-4 15,1 3-1-15,4 2-1 0,-1-2 1 16,8 5 0-16,2-5 2 0,5-3 0 16,2-2-4-16,6-9 2 0,7-6-1 0,8-3 3 15,9-8 4-15,2-3 2 0,6-7 2 0,8-6-2 0,7-7 6 16,6-6 6-16,9-10 6 0,4-8 3 15,8-5-4-15,1-10-3 0,-1-7-5 0,4-4 4 0,-2-8-1 16,0-3 1-16,-5-5-2 0,-7-3-3 16,-4-5 5-16,-5-1 1 0,-5-1 7 0,-6-7 1 15,-7-1-6-15,-1-6 2 0,-6-4-6 0,-5-3 2 16,-3-1 1-16,-7 0-2 0,-5 1-1 16,-5-1-5-16,-9 4 3 0,-7 3-7 0,-7 1 1 0,-6 4-2 15,-5 0-6-15,-9 5 3 0,-8 4-4 16,-9 7-2-16,-8 6 0 0,-6 8-3 0,-11 10-2 15,-6 7-2-15,-9 9 0 0,-6 8-3 16,-5 6 3-16,-2 6-3 0,-1 7-11 0,8 3-16 0,0 7-41 16,6 4-74-16,12 2-183 0,12 7-665 0,20 1-646 15</inkml:trace>
  <inkml:trace contextRef="#ctx0" brushRef="#br0" timeOffset="643984.5309">18266 12785 1 0,'-2'-5'0'0,"0"-6"0"16,-2-2 306-16,4-1 109 0,0 2-44 16,0-1-51-16,1 2-42 0,3-1-37 15,-1 2-47-15,3-1-33 0,1 0-26 0,0 1-18 0,2 0-17 16,-4 3-14-16,1 0-9 0,-1 2-13 16,-2 3-13-16,-2 2-13 0,-1 1-22 15,0 0-10-15,0 3-4 0,1-1-4 0,2 4 11 16,-2 3 6-16,4 7 6 0,-3 4 4 0,1 8 0 15,1 5-3-15,-1 2-3 0,-1 3-2 16,3-3-7-16,-1-1-2 0,2-6-5 0,0-4-2 16,3-4 3-16,0-5 1 0,0-3 4 0,2-2 4 15,3-4 6-15,4-4 10 0,1-4 9 0,8-5 6 16,6-9-5-16,5-5-7 0,8-6-10 16,1-2-7-16,4-4-2 0,1-1 0 0,-1-3-2 0,2-3 1 15,-4 2-2-15,-5-2-1 0,-1 5-1 0,-5 1 3 16,-2 2-5-16,-4 5-2 0,-3 2-2 15,-3 3-5-15,-6 3 7 0,0 4 1 0,-5 0-1 16,-1 1-2-16,-4 5 2 0,-5-1-1 0,-1 2 1 16,-1 3 4-16,0 1-4 0,-3 2-3 15,0 0-6-15,-2 1-20 0,1 1-12 0,0 0-31 16,-1 2-27-16,-1 3-41 0,-3 6-66 0,-4 5-129 16,-3 6-360-16,-4 3-872 0</inkml:trace>
  <inkml:trace contextRef="#ctx0" brushRef="#br0" timeOffset="644433.4588">18295 13251 1623 0,'-8'2'321'16,"2"-1"-150"-16,-2 2 0 0,5-2-46 0,3 0-34 0,0 0-14 15,0 1-36-15,0 2-11 0,2 3 0 16,-1 3 3-16,1 4 6 0,2 1-3 0,1 3-1 16,1 5-4-16,1 1-8 0,0-3-5 0,3 2-2 15,1-3-2-15,1-2 3 0,2-3 1 16,1-1 8-16,5-4 1 0,0-3 9 0,4 0 6 0,1-7 4 16,5-3 6-16,4-5-7 0,7-6-2 15,3-5-6-15,6-5-9 0,2-4-3 16,9-4-7-16,2-2-1 0,5-4-4 0,-1-2-2 15,0 0-2-15,3 3-1 0,0-1 2 0,-2 2 0 16,-4 2 0-16,-2 1-3 0,-5-2-2 0,-4 6 1 16,-6 1 0-16,-5 3 1 0,-3 4-1 0,-8 1 0 15,-6 2 1-15,-4 4-1 0,-2 0 5 0,-9 4-2 16,0-1 6-16,-5 4 0 0,1 0-1 16,-5 2 3-16,-1 2-2 0,0-1 0 0,-1 2-2 15,1-1-6-15,-4 1-2 0,0 0-5 0,1 1-1 16,-1-3-4-16,-1 3 1 0,1 0-6 15,-2-1-8-15,3 2-14 0,-1 0-33 0,0 2-45 16,1 1-75-16,-3 3-155 0,4 3-531 0,-3 3-793 16</inkml:trace>
  <inkml:trace contextRef="#ctx0" brushRef="#br0" timeOffset="664808.3832">5749 14474 1 0,'-1'-10'346'0,"0"-6"71"0,1-1-67 0,0 2-40 0,0 0-1 15,1 0-32-15,-2 2-46 0,1-2-41 16,0 1-32-16,-2 0-27 0,-2 2-17 0,1-1-16 16,2 1-22-16,0-1-13 0,-3 1-7 15,-1 2-4-15,0 2 0 0,0-1-3 0,-4 2-10 16,5 0-10-16,-4 2-4 0,-1 1-7 0,-2 0-2 15,0 2-4-15,-4 2-7 0,0 2-3 0,-6 5 2 16,0 2-1-16,-8 6-1 0,-1 1 3 16,-4 5-5-16,-1 2 1 0,0 5 2 0,-4 2-2 15,-1 5 4-15,-2 4-1 0,2 0-2 0,-1 5-1 0,0-1 0 16,2-1 2-16,6-2-1 0,4-2 1 16,3-2-2-16,2 4-1 0,2-1 3 0,-1 0-1 15,3 2 1-15,5 0-2 0,1-3 0 0,3 2-1 16,4-1 0-16,-1 0 3 0,6 1-5 0,2 0 4 15,1-4-1-15,5 1-4 0,3-1 9 16,5 1-6-16,2-4 4 0,4 3 1 0,7-6-1 16,4-1-1-16,6-3 1 0,5-2 2 0,9-1-4 15,2-3 6-15,4-3-3 0,3-2-2 0,1-6 6 16,2-2-7-16,0-2 2 0,3-4-1 16,-3-4-4-16,-1-2 3 0,-5-6-4 0,1-3 6 15,3-5-4-15,-3-3 3 0,2 1-1 0,-3-4-3 16,-3-1 7-16,-3-3-5 0,-4-3 6 0,-1-6-1 15,-3-4-2-15,-6 1 1 0,-4 0-2 16,-4-3 4-16,-5 6-3 0,-2 0 5 0,-7 1-1 16,-4 2-3-16,-2 6 7 0,-7 0-3 0,-2 4 3 15,-2 4 1-15,-7 2-6 0,-1 2-3 0,-1 3-2 16,-5 5-2-16,-6 3-3 0,-2 3 2 16,-7 4-3-16,-7 2-3 0,-2 4 5 0,-2 5-3 15,-5 4 4-15,1 3 3 0,-4 3-4 0,5 3 1 16,-3 2-1-16,1 2-2 0,5 3-1 0,7 0 2 15,6 4-2-15,4-4-5 0,11 0 9 0,4 1-7 16,3-3 3-16,7-2 3 0,7-3-7 16,0-2 7-16,6-5-1 0,6-5 1 0,3-1 3 15,4-6 3-15,10-4-1 0,2-4-2 0,3-6 6 16,1-4-7-16,-2 0 3 0,-1-4-1 16,-5-1-5-16,1 0 7 0,-1-3-2 0,-3-3 4 15,0-1-4-15,0-4 1 0,0 0 1 0,-1-1-4 16,1 3 7-16,-1 3-8 0,0 2 2 15,-4 5 1-15,0 1-8 0,-1 5 6 0,-1 0-3 0,-4 6 1 16,1 2 4-16,-1 4-2 0,1 3 0 16,0 5-4-16,1 1 6 0,1 5-4 0,0 3 2 15,-2 2 3-15,-2 1-8 0,-3 4 6 0,2 2-2 16,-3-1-3-16,1 1 3 0,-2-2 0 0,1-3 0 16,-2-3-3-16,3-5 5 0,-2-5-7 0,2-3 3 15,-3-3 1-15,3-4-9 0,-1-5 10 16,3-3-3-16,2-6 2 0,2-2 6 15,-2-4-4-15,2-1 3 0,-2-1-3 0,0-1 2 0,1-1-2 16,3-2-1-16,1 1 4 0,-4-3-9 16,1 0 8-16,-2 0-3 0,-1-1 1 0,0 4 7 15,-6 0-4-15,3 5 3 0,-7 5-4 0,-4 0 2 16,3 9-4-16,-6 2-2 0,-2 2-2 0,0 4-14 16,1 1 5-16,0 1 0 0,3 6 3 15,-1 3 11-15,5 1-4 0,-3 5 3 0,4-1-3 16,1 1 2-16,7 1 0 0,-2-2-1 0,6-1 4 15,6 0-7-15,4-4 7 0,5-3 1 16,-1-3-5-16,3-2 10 0,3-4-8 0,-2-2 1 16,-2-5 0-16,0-1 0 0,-6-7-2 0,-1-2 1 15,-2-2 3-15,-3-7-7 0,1-2 11 0,-2-4-2 16,-2-4-2-16,3-3 8 0,-5-4-9 16,-4-1 3-16,2-6-2 0,-6 0 0 0,-2-3-2 15,-2-4 0-15,-2-2 2 0,-5 1-6 0,-5 1 7 16,1 8-1-16,-6 5-2 0,-1 6 6 15,0 9-5-15,0 8 3 0,0 6-1 0,1 3 0 16,3 7-4-16,0 1-2 0,2 6 2 0,-2 5-8 0,2 7 7 16,-3 6 1-16,3 8-4 0,-2 7 8 15,1 3-4-15,2 7 1 0,3 6 0 16,0 6-2-16,3 2 1 0,-3 2-1 0,2 2 1 16,-1-1-2-16,1 5 3 0,-1 0-4 0,1-2-4 15,4-5 2-15,1-7-10 0,0-7-2 0,7-7-13 16,-2-3-19-16,-3-8-19 0,0-4-32 0,-4-5-27 15,2-9-30-15,-3 0-40 0,1-7-43 0,-1-5-91 16,-1-6-209-16,4-6-275 0,-2-3-96 16</inkml:trace>
  <inkml:trace contextRef="#ctx0" brushRef="#br0" timeOffset="665625.9921">8032 14815 1 0,'4'-18'549'0,"4"-9"-33"0,4-6-137 15,3 9-58-15,0 4-31 0,2 6-49 0,2 1-44 16,1 4-44-16,2 3-33 0,2 2-29 15,5 5-17-15,1 5-5 0,3 3-11 0,2 4-5 16,-2 1-12-16,-3 5-8 0,2 4-6 0,-2 4-9 16,0 3-3-16,-3 4-6 0,-3 1 1 15,-3 1-10-15,-1 1 3 0,-4 2 0 0,-4 0-6 16,-3-3 7-16,-4 0-7 16,1-9 2-16,-6-3 1 0,0-8-1 0,-3-3 2 0,-1-5-3 15,3-2 3-15,0-4 1 0,0 0 11 0,0-4 7 16,0 0-4-16,1-5-1 0,0-1-12 0,1-5-5 15,2-5 0-15,5-2-2 0,2-1 3 0,3-2-3 16,8-3 3-16,5 0-4 0,-2-3 3 16,4-1 3-16,-3 3-4 0,4-2 5 0,-2 4-2 15,-4 0 0-15,-2 2 5 0,-4 6-2 0,-3 4 3 16,-1 2 2-16,-5 4 9 0,0 2 3 16,-7 3 1-16,-1 2-1 0,0 1-14 0,0 0-1 15,-1 4-4-15,-3 4 2 0,-3 3 14 0,-4 6-3 16,-4 3 3-16,1 3-3 0,-1 1-4 0,0 2-4 15,4-3-2-15,1 0 0 0,6 1-3 16,1-2 1-16,6 1-2 0,1-3 0 0,7-4 4 16,-1 1-4-16,9-2 5 0,0-3-2 0,4-3-2 15,3-5 5-15,1-4-1 0,2-4 4 16,1-5 0-16,-2-1-1 0,-2-3-1 0,-1-3-2 0,-2-4 3 16,1-2-1-16,-2-1 4 0,-2-2-3 15,-3 0-2-15,-2 1 2 0,-4-3-2 0,0 0 3 0,-4 0-1 16,-3 1 0-16,0 1-4 0,-1 4-2 15,-1 0 4-15,-1 6-4 0,-1 3 3 0,0 3-2 16,-1 5-2-16,0-1 2 0,1 3-3 0,-1 1-4 16,0 0-12-16,1 4 1 0,0 3-1 15,1 2 5-15,0 7 12 0,1 3-2 0,3 3 1 16,2 2-1-16,3 2-1 0,6-1 0 16,-3-2 1-16,8-1 1 0,0-2-2 0,8-2 2 15,3-1-4-15,7-6-3 0,2-5 6 0,3-5-3 16,2-4 5-16,-1-5-1 0,3-2-2 0,0-5 3 15,-1-2 2-15,1-7 3 0,-2-2 0 0,-5-5 0 16,-1-1-2-16,-6-5-2 0,-3-3 5 0,-1-2-1 16,-6-3-1-16,-4-4 2 0,-4-2-5 15,-7-8 0-15,-6 2 1 0,-3 0 2 0,-7 1 0 0,-3 6 1 16,-4 4-4-16,-2 7 0 16,-1 4 5-16,-2 7-3 0,0 5 3 0,-1 3 2 0,4 7-3 15,0 3 1-15,-1 6-1 0,5 2 0 0,2 5-4 16,-3 5 0-16,2 7-1 0,0 5-2 15,0 6 2-15,-1 6-1 0,7 6 1 0,3 4 4 16,2 6-4-16,4 1 3 0,4 3-2 16,4 4 2-16,-1 2 4 0,2 1-1 0,4-1 1 15,3-1-3-15,0 0 1 0,1 2 0 0,0-2-4 16,1-1 1-16,2-4-7 0,-1 0-3 0,-2-4-6 16,0-3-22-16,3-5-34 0,-1 1-68 0,-1-5-119 15,0-3-599-15,3-2-907 0</inkml:trace>
  <inkml:trace contextRef="#ctx0" brushRef="#br0" timeOffset="666556.562">11017 15094 1290 0,'-4'-1'271'0,"-1"-3"36"0,-3-2-49 0,5 2-43 16,-2-4-15-16,1 0-53 0,-1 2-27 0,-1-6-27 15,0 3-14-15,2-7-15 0,-2-2-15 0,4 2-5 16,2-5-7-16,0-3-7 0,2-1-5 16,3-3-3-16,-2-3-3 0,6-3 0 0,3-3-1 15,0-3-3-15,8-4-4 0,-3-3-3 0,7-7-4 16,0-4 5-16,1-2 2 0,-1-3-1 15,-2 2-1-15,1 3-2 0,-2 3-4 0,-1 9 3 16,-1 6 3-16,-5 10-1 0,-2 5 3 0,-3 4 2 16,-3 5 5-16,-4 5 3 0,-2 1 3 0,0 6-1 15,-1 2-7-15,-1 1-6 0,-2 2-9 0,-2 3-2 16,-5 3 1-16,-4 9-1 0,-7 2 2 16,4 7-2-16,-3 3-4 0,-1 3 4 15,4 6 1-15,0 1 1 0,4 3 5 0,3-1-6 0,5 2-2 16,4-1 1-16,3 0 4 0,5 4-5 0,5-1 4 15,2-2-4-15,7-4-6 0,1 0 8 16,4-2 0-16,1 0 0 0,3-3 3 0,-3-1-4 16,-3-2-1-16,-3-3 2 0,-2-2 4 0,-4-3-5 15,-2-1 0-15,-5-3-3 0,-3-4-7 16,-1-2 10-16,-3-1 2 0,-3-1 4 0,-2-1 3 16,-4-2-2-16,-4 1 1 0,-2-2 2 0,-5-1 2 15,-4-2-4-15,-2 0 0 0,0-3-4 0,-2 0-5 16,-2-2 4-16,7-1-2 0,-1-1-2 15,7 0-11-15,1-3-16 0,3-1-21 0,6-1-38 16,4-3-49-16,7-1-84 0,7-6-163 0,9-2-363 16,9-2-570-16</inkml:trace>
  <inkml:trace contextRef="#ctx0" brushRef="#br0" timeOffset="668509.0655">11979 14596 829 0,'13'-6'592'0,"2"-1"-96"0,-3-3-132 0,-2 6-80 0,-8 3-63 15,-2 1-80-15,-2 2-63 0,-3 1-27 16,-5 6-4-16,-5 2 10 0,-8 6 11 0,-5 3-11 16,-3 0-9-16,0 1-8 0,0 2-12 0,1 1-4 15,4 2-7-15,5 1-8 0,6 0-8 0,6 1 1 16,6 0 0-16,6-1 0 0,6-2 1 16,4-4-4-16,9-3 3 0,7-3-2 0,6-6 5 15,7-3-1-15,3-6 1 0,5-4 0 0,0-4-5 16,0-4 4-16,-5-2-1 0,0-5 2 15,-3-4 6-15,-2-4-8 0,1-4-1 0,0-2-2 0,-4-5-4 16,-1-1 6-16,-1-2 1 0,-4-5-1 16,-7-3 1-16,0-1-1 0,-6-3 1 0,-4 2 2 15,-3 4 6-15,-6 5-5 0,-2 7 0 0,-2 5-3 16,-4 4-2-16,1 5 5 0,-2 3 2 0,-2 5 1 16,1 3-4-16,1 4 1 0,3 4-3 0,0 1-2 15,1 2-6-15,-1 3-3 0,-1 5-2 16,-2 5 3-16,2 8 3 0,0 3 4 0,0 7 2 15,2 2 0-15,3 4-3 0,0 2 1 0,4 6-3 16,-1 4 3-16,5 0 3 0,-1 0-4 16,2-3-1-16,1-3-5 0,3-3-9 0,0-4-7 15,3-5-9-15,0-7-4 0,3-6 0 0,-1-8 8 16,6-8 10-16,-1-4 10 0,0-4 12 16,3-5-4-16,-4-4 0 0,3-2-1 0,-3 0-4 0,-1-3 5 15,-3 2 3-15,-3-1 1 0,-4 0 1 16,0 0-2-16,-2 2-3 0,-1 3 2 0,-4 2 2 15,0 2-3-15,0 2 1 0,-5 3-2 0,-2 1-6 16,0 3 3-16,0 0-4 0,0 2-5 16,0 1 2-16,0 1 2 0,0 3 3 0,0 3 6 15,2 5 4-15,0 0-2 0,0 2 1 16,1 2-1-16,0 1-5 0,5 0 5 0,-2 1-1 16,4-3 2-16,0 2 1 0,5-2-2 0,1-2 1 15,1-2-1-15,2-1 5 0,0-4-3 0,1-2 5 16,0-5-1-16,2-3-3 0,5-2 4 15,-2-4-2-15,3-2-1 0,1-3 1 0,-2-3 0 16,-2-1-2-16,3-3 0 0,-2 1 3 0,1 0-3 16,-3-2 0-16,2 1-2 0,-5 0 1 0,-1 3-1 15,-3-2-1-15,-3 5 5 0,-3 2 0 0,-1-1 2 16,-4 4 2-16,-2 1-1 0,-3 1 1 0,0 3-2 16,-1 2-1-16,-1 1-6 0,1 0-6 15,-1 1-3-15,0 1-3 0,-6 5 1 0,-3 0 2 16,-1 3 2-16,0 3 2 0,0 1-2 0,1 1 1 15,2 2-1-15,6 1-2 0,2 0-1 0,8 3-8 16,8 4 4-16,9-1-9 0,11 1-10 16,12 0-7-16,12-2-15 0,4-1-2 0,11-5 5 15,2-2 7-15,3-5 5 0,1-3 5 0,0-1 4 16,-1-5 4-16,-2-2 9 0,-5-4 6 16,-9-2 7-16,-3-1 3 0,-5-4 2 0,-11-1 2 0,-5-2 3 15,-9-3 9-15,-11 2 7 0,-7-3 13 16,-7 1 5-16,-12 0 1 0,-5 0 1 0,-3 3-8 15,-6 0-5-15,-7 4-4 0,1 2-11 0,-6-1 2 16,-4 6 0-16,-4 1 2 0,1 5 0 0,1-1-2 16,1 5-5-16,-2 3-6 0,7 2-2 15,2 2-3-15,2 4 1 0,7 2-2 0,0 3-1 16,4 3 0-16,3 2-6 0,5 0 1 0,7 2-1 16,4-1 0-16,7-3 1 0,10-2-4 0,3-7 5 15,9-2-5-15,7-5-2 0,-4-1 4 16,5-5-5-16,0-3 2 0,-1-5 2 0,0-7 2 15,2 1 1-15,0-6 8 0,0-4 1 16,-1-4-3-16,-6-1 6 0,3-5-6 0,-4-5 1 16,-2-1 5-16,-1-9-5 0,-3-2 3 15,0-5-3-15,-3-3 0 0,-3-5-1 0,1-4 1 0,-4-2 1 16,-3-2-1-16,-2 3 1 0,-4 5 1 0,-6 4 5 16,-3 7-1-16,-3 4 2 0,-2 8 2 0,1 3-1 15,-2 11 8-15,-1 4 0 0,4 9 1 0,-2 3-3 16,4 2-8-16,1 5-11 0,0 3-7 15,-2 8 0-15,-3 3 6 0,-4 11 2 16,-3 9 2-16,-1 4-5 0,2 7-2 0,2 7 2 16,5 4 2-16,0 5 4 0,5 5-4 0,3 5 2 0,3 2-6 15,9-2-14-15,3-3-17 16,17-7-24-16,8-7-21 0,7-4-20 0,5-6-25 16,3-5-13-16,0-6-26 0,-4-9-15 0,4-5 2 0,-4-10 23 15,-3-7 36-15,-3-5 46 0,-4-6 41 16,-5-4 19-16,-2-5 19 0,-10-4 16 15,-2-3 22-15,-7-1 25 0,-6-6 17 0,-6 0 12 0,-2-3 1 16,-5 0 9-16,-5 3 13 0,-4 0 9 0,-2 8-3 16,-6 2-21-16,0 6-18 0,-4 0-22 0,1 2-12 15,-4 6-5-15,-1 3-8 0,2 2-7 16,3 5-11-16,-2 3-10 0,8 6-8 0,-1 5-4 16,4 2 2-16,3 4-6 0,5 3 3 15,-1 0-2-15,8 4 0 0,1 0 2 0,6 0-1 16,3 1-2-16,7 1-8 0,5-1-9 0,5-1-14 0,3-1-14 15,5-4-11-15,2-1-20 0,2-6-2 16,3-6-7-16,2-5 2 0,-2-4 23 0,0-5 11 16,-8-3 24-16,2-5 15 0,-7-2 10 0,-2-4 7 15,-1-4 1-15,-8-2 5 0,0-2 3 16,-2-1 9-16,-3-5 7 0,-4 3 9 0,-2-4 10 16,-2 1 3-16,-2 3 14 0,-1 0 14 0,-3 2 6 15,-2 4 3-15,-1 1-9 0,0 3-11 16,-2 4-13-16,0 1-5 0,2 4-12 0,-1 5-14 15,1 2-10-15,0 4-16 0,-4 6-3 16,2 4-1-16,-6 7 1 0,0 5 5 0,0 3-1 16,4 2 3-16,1 1-5 0,8 2 5 0,0 2-2 15,6-1-2-15,6 1 4 0,5-2-2 0,5 1-1 16,10-3-3-16,6-3-7 0,5-6-8 0,4-1-6 16,3-5 0-16,5-6-4 0,1-4 10 0,-3-6 4 15,3-2 4-15,-1-6 12 0,-5-7 0 0,2-3 3 16,-6-4 3-16,-2-6 0 0,-3-5-2 15,-4-2 0-15,-3-7 2 0,-4-2 0 0,-3-7 2 16,-1-6-1-16,-7-2-3 0,-1-2 7 0,-5 0-3 16,-3 5 9-16,-5 4 7 0,-3 5 3 0,-5 7 6 15,-1 4 0-15,0 8 1 0,-1 4-5 16,-1 5 0-16,-2 8-5 0,1 4-13 0,2 7-7 16,-2 6-10-16,-7 10-1 0,-3 8 4 0,-4 10 2 15,-3 9-1-15,-1 9 0 0,-2 8 0 0,5 6-2 16,0 7 5-16,7 4-1 0,4 0-5 15,7-1 5-15,10-4-10 0,11-5-2 0,7-4-2 16,10-4-12-16,2-3 2 0,5-5 0 0,3-8 5 16,4-5 5-16,-1-12 8 0,-1-8 4 0,0-7-1 15,-2-9 9-15,-1-8-4 0,0-4 2 16,-4-7 4-16,-3-5-5 0,-7-4 10 16,0-4 0-16,-3-5 0 0,-6-3 4 0,-4-3-1 0,-5-3-1 15,-3 2-1-15,-4-1 8 0,-8 5-4 16,-8 6 5-16,-4 3 1 0,-4 4-8 0,-6 2 2 15,-4 4-8-15,-5 5-1 0,-4 6-3 0,-1 7-2 16,-2 7 0-16,0 8-4 0,4 3 6 0,1 6-7 16,3 6 1-16,3 1 0 0,6 4-9 15,7 0 9-15,0 3-2 0,8 1 0 0,5 1-2 16,6 0 0-16,11 1-3 0,6-4-8 0,10 0-2 16,7-6-15-16,4-1-12 0,6-4-24 0,2-2-42 15,0-4-42-15,4-6-110 0,2-1-282 16,-1-8-609-16,2-4-226 0</inkml:trace>
  <inkml:trace contextRef="#ctx0" brushRef="#br0" timeOffset="668663.7838">18353 14241 2689 0,'-9'-18'175'0,"-1"-7"-12"0,2-3-61 0,9 5-31 15,8 8-33-15,2 1-28 0,0 2-14 0,9 3-7 16,0 3-6-16,12 6-41 0,0 5-132 15,6 5-737-15,4 2-748 0</inkml:trace>
  <inkml:trace contextRef="#ctx0" brushRef="#br0" timeOffset="669856.0858">4711 16072 78 0,'-11'1'421'0,"-9"1"-65"16,0 0-6-16,4-2-11 0,1 3-29 15,5-6-60-15,-1 3-46 0,1 0-33 0,2 0-24 16,4-1-22-16,2 1-11 0,1-1-20 0,1 1-20 0,1 1-18 16,-1-1-25-16,1 0-14 15,0 0-10-15,1 0-1 0,0 4-1 0,4-3 1 16,3 1 2-16,5 2-3 0,3-1 6 0,6 2 6 0,1 0 1 16,6 0 1-16,4 0-1 15,0-2-2-15,7 2 1 0,3-3 6 0,7 2-3 16,7-1 1-16,3-1-4 0,9-1-7 0,6-1 4 15,4 0 2-15,8-1 2 0,3-1 3 0,2 0-7 16,8 0-2-16,0-2-2 0,9 1 3 0,1-2-5 16,4 1 0-16,4 1-2 0,-2-1-6 0,5-1 7 15,6 1 1-15,2 1 3 0,3-1 1 0,1 1-3 16,-1-3-5-16,4 3 1 0,0-1 5 16,5 0-6-16,-4 1 6 0,0 0-5 0,2 1-6 15,1-2 10-15,0 1 0 0,5-2 4 0,2 2 5 16,-1-2-10-16,6 2-3 0,-1-1 1 15,2 0-2-15,1-1 2 0,1 0 1 0,0-1-7 16,4-2-2-16,3 2 6 0,4 1-2 0,1 1 5 16,4-2 4-16,2 2-5 0,5-2-2 0,4-1-3 15,2-1 3-15,1-2-2 0,2 2 4 16,2-2-3-16,6 2-8 0,3-2 7 0,4 2-1 0,1 0 5 16,0-3 9-16,-2 2-15 0,-1 1 5 15,-3-3-1-15,1 0-8 0,-1-1 13 16,1 1-1-16,2 0-2 0,1 3 2 0,1-2-5 0,-4 2-1 15,2 0 6-15,-2-1 8 0,-5 2-9 16,-7 0 1-16,-3-1-3 0,-2 1-1 0,-5 1 6 16,-7 2-1-16,-3 2-5 0,-11-1-7 0,-2 1 8 15,-6 0-3-15,-10-1 4 0,-9 2 7 0,-4 0-12 16,-10 2 2-16,-10-1-3 0,-6 0-2 16,-11 1 3-16,-8-1 4 0,-8 1-2 0,-7 1-2 15,-11-2 2-15,-6 0-3 0,-9 1 3 0,-8 0 2 16,-8 1-5-16,-4-1 0 0,-9-1-1 0,-5 0-2 15,-2 0 2-15,-3 0 5 0,-1 0-1 0,-1 0-4 16,1 0 5-16,-1 0-6 0,2 0 4 16,-3-1 4-16,-2-1-3 0,0 1-2 0,-4-2-4 15,0-1-5-15,3 0-6 16,0-2-14-16,-1-1-35 0,-4 3-50 0,1-4-110 0,0 0-431 16,-2-5-1132-16</inkml:trace>
  <inkml:trace contextRef="#ctx0" brushRef="#br0" timeOffset="670516.816">18731 14802 1926 0,'-6'0'108'0,"-4"2"-38"0,-1 2 9 0,4 7 10 16,2 3 33-16,-1 7 17 0,0 1-8 0,0 4-23 15,0 3-11-15,2-2-20 0,4 2-11 0,0-3-3 16,4-2-19-16,2-3-6 0,1-4-6 0,1-3 1 16,2-6 12-16,2-1 10 0,4-7 4 15,4-7-6-15,9-7-4 0,8-8-11 0,7-10-7 16,7-6-6-16,6-7-6 0,4-6-3 16,4-1-3-16,6-5-2 0,1-2 0 0,4 0-1 15,-1 0-3-15,7-2-2 0,-2 3 4 0,-4 5-1 16,-7 9 2-16,-8 4 3 0,-7 8-7 15,-7 5 0-15,-6 2-2 0,-7 3 0 0,-7 5 2 0,-6 3 0 16,-4 5-3-16,-6 4-7 0,-4 1 7 0,-2-1-3 16,-2 4 2-16,-2 1 8 0,-2 0-11 15,1 0-1-15,-2 1-2 0,2-1-13 0,-1 2 11 16,0 4 1-16,0 2-3 0,-4 8 1 0,-1-2-22 16,-3 4-22-16,-4 2-33 0,0 4-40 0,-2 2-75 15,-6 3-142-15,-3 3-413 0,-1 0-887 16</inkml:trace>
  <inkml:trace contextRef="#ctx0" brushRef="#br0" timeOffset="671106.4494">18369 15444 1871 0,'-4'-10'154'15,"-1"1"34"-15,0-1-27 0,4-1-6 0,2 3-4 16,1 1-36-16,1 0-28 0,1 1-31 0,1 2-19 16,2 2-9-16,-2 2 1 0,2-1-2 15,2 4 6-15,1 0-2 0,1 0-3 0,1 5 7 16,-1 1-2-16,0 3 1 0,1 1 0 16,-1 5-2-16,0-1-1 0,0 1 0 0,0 1-1 0,0 0-6 15,0-1 0-15,1 2-6 0,0-3-3 0,2 3 3 16,-2 0-3-16,5-2-2 0,-1 1 2 15,2-2-4-15,1-1 0 0,0-3 2 0,4 0 5 16,2-3-1-16,2-3 4 0,6-1-5 16,4-6-2-16,3-5 4 0,4-6 1 0,2-5 1 15,5-2-3-15,6-8-5 0,3-4-4 16,6-2-2-16,2-3 3 0,6-1-4 0,2-4 1 0,4 1-1 16,1-7-3-16,-2 0 6 0,-3 1-1 0,-5-3 3 15,-2 3 0-15,-7-1-2 0,-7 3 0 16,-2 0 3-16,-3 4 4 0,-5-3-1 0,0 5 3 15,-7 2-4-15,-3 2-3 0,-1 4 2 0,-3 1-2 16,-2 4 3-16,-3 2 4 0,-1 1-5 16,-5 4 0-16,-3 2 1 0,-3 3 1 0,-3 1 1 0,-1 3 1 15,-4-1-3-15,-2 2-6 0,2 3 2 16,-2-1-9-16,-3 3 0 0,-1-2 0 16,0 3 0-16,0 1 0 0,0 0 0 0,0 0 0 0,0 1 0 15,0-1 0-15,0 1 0 0,0-2 0 0,0 2 0 16,0-2 0-16,0 2 0 0,-1-1 0 15,1 0 0-15,0 3 0 0,-1-3 0 0,1 1 0 16,-2 1 0-16,0 1 0 0,-2-1 0 0,3-1 0 16,0 1 0-16,0-2 0 0,-2 3 0 15,2-2-11-15,-2 0-20 0,2-1-13 0,1 1-18 16,-1-1-24-16,1 0-27 0,0 0-48 0,1-2-86 16,0-1-271-16,4-2-1238 0</inkml:trace>
  <inkml:trace contextRef="#ctx0" brushRef="#br0" timeOffset="671758.468">22963 14301 1 0,'9'-11'521'0,"1"-3"-30"0,3-4 7 0,0 1-73 15,-3 4-58-15,1-2-75 0,0 3-76 16,-3 3-52-16,-2 1-33 0,1 4-24 0,-4 1-24 16,2 1-16-16,-4 1-23 0,-1 1-22 0,0 2-11 15,1 2-7-15,0 3 2 0,1 4 6 0,0 7 6 16,1 6 4-16,-6 5 4 0,1 4 3 0,-2 4-4 15,-3 3-1-15,-3 2-3 0,-4 5-4 0,-3 0 1 32,-2 2 0-32,-4 2-1 0,0-3-3 0,-2-2-5 0,4-3-4 15,2-6-2-15,8 0 4 0,1-5-6 0,4-6 4 0,2-3-5 0,5-5-3 16,6 0 5-16,1-4 1 0,5-1 8 16,7-2 1-16,8-4 5 0,7-7-8 0,14-1-1 15,3-5 1-15,9-4-9 0,0-1 8 0,5-4-4 16,-2-1-1-16,-2 1 5 0,-4-5-3 15,-3 2 4-15,-7-1-3 0,-5-1-3 0,-3 3-2 16,-3 1 0-16,-6 1 4 0,-7 1-4 16,-3 1 4-16,-4 3-2 0,-7-2-1 0,-6 4 7 0,1 0-4 15,-3-1 2-15,-3 3-1 0,-1-1-6 16,-3 0-4-16,1 2-5 0,-4-1-4 0,-2 0-11 16,-1 0-15-16,0 0-25 0,-1 1-32 0,-3-1-40 15,4-4-77-15,2 1-185 0,0-4-708 16,3-3-591-16</inkml:trace>
  <inkml:trace contextRef="#ctx0" brushRef="#br0" timeOffset="672026.9002">23380 14122 2123 0,'-12'-9'246'16,"-3"-6"-8"-16,-1 0 2 0,4 1-24 15,6 5-26-15,5 1-48 0,0 1-46 0,2 1-29 16,4 0-24-16,2-1-13 0,6 0-12 0,2 2-5 15,8-2 1-15,4 0-6 0,3 3-2 16,2 0-2-16,-1 2-1 0,4-1-1 0,-1 2 2 16,-2 1-2-16,0-2-2 0,-2 2 2 0,-1 0-3 15,-6 2 2-15,-3-1 2 0,-2 1-8 0,-5 0-4 16,0 2-11-16,-3-1-17 0,1 2-16 16,-5 4-29-16,2-3-33 0,-2 2-49 0,-3 3-73 15,-3 0-177-15,-8 6-583 0,-2-2-579 0</inkml:trace>
  <inkml:trace contextRef="#ctx0" brushRef="#br0" timeOffset="672187.8361">23054 14473 1675 0,'0'1'237'0,"1"0"-26"16,3 1-3-16,1 0 33 0,3-1 10 15,5 0-65-15,5-1-64 0,5 0-37 0,7 0-26 16,7 0-20-16,2-1-14 0,5 2-13 0,4 1-4 15,3 1 0-15,1-1-11 0,0 1-10 0,-1 2-33 16,2 2-57-16,-3 4-96 16,1-2-247-16,-1 0-649 0,-4-1-366 0</inkml:trace>
  <inkml:trace contextRef="#ctx0" brushRef="#br0" timeOffset="672414.8948">24391 14420 2494 0,'1'-4'289'0,"2"-4"-73"0,2 1-53 0,-1 3-24 16,1 2-32-16,0 2-29 0,-3 0-28 16,4 3-20-16,2 2-1 0,1 5-1 0,4 2 0 15,1 6 2-15,6 8-7 0,-1 2 1 0,1 6-6 16,0-1-2-16,0 0-6 0,0 1-6 0,2-1 3 16,-1 4-9-16,-1-1 6 0,-1 0-3 0,0 2-7 15,-5-2-1-15,-1-1-17 16,2-2-16-16,-4-4-22 0,0-4-20 0,-2-2-31 15,0-4-40-15,-3-7-60 0,2-3-136 0,0-5-352 0,-1-6-919 16</inkml:trace>
  <inkml:trace contextRef="#ctx0" brushRef="#br0" timeOffset="672628.4947">24909 14382 1912 0,'-8'-14'391'0,"-4"-6"-34"0,-1-1-94 16,5 8-51-16,2 5-47 0,3 4-50 15,1 4-51-15,-2 1-28 0,1 5-15 0,-5 5-11 16,-3 5 10-16,-2 6 4 0,-6 8 7 16,-2 4-5-16,-5 7 2 0,2 1-5 0,-5 3-6 15,-1-1 4-15,-2-1-9 0,-1 1 0 0,-3 1-4 16,3 4-8-16,-5 2 1 0,5 2-5 16,3 5-7-16,5-4-24 0,8 0-40 0,7-2-75 0,6-4-135 15,9-3-617-15,7-4-854 0</inkml:trace>
  <inkml:trace contextRef="#ctx0" brushRef="#br0" timeOffset="673127.3114">25570 14565 1292 0,'-8'3'743'0,"-1"1"-716"0,-2 3 26 0,7 2 40 16,2-1 17-16,1 3 25 0,2-3-13 0,2-2-17 16,-1 4-14-16,4-3-13 0,0 0-8 15,2 0-7-15,1 0-4 0,3-2-10 0,-1 0-8 16,2-2-6-16,4 1-10 0,0-3 1 0,0-1-3 15,0-2-1-15,0-4 4 0,-2 0-1 0,1-1 0 16,-2-4-4-16,1 0 2 0,-2-4-6 16,-3 0-1-16,-2-2 2 0,-1-1-6 0,-2-3 5 0,-2 4-4 15,-3-4 0-15,0 0 3 16,-1 2-1-16,-1 4 4 0,-4 3 1 0,0 1 1 0,-1 2-7 16,-2 2-1-16,-3 1-1 0,0 5-11 15,-6 2 6-15,-1 7-3 0,-8 3-1 0,-4 4 5 16,0 6-2-16,-5 4 1 0,1 3-1 0,2 1-1 15,2 3-2-15,1-2 0 0,3 2 1 0,2 5-8 16,5 0 7-16,7 3-4 0,3 2 0 16,9-2 6-16,10 0-9 0,7-2 2 0,12-3-10 0,7-4-13 15,12-4-15-15,5-6-24 0,9-5-16 16,7-6-30-16,-1-4-31 0,2-6-48 0,-1-4-72 16,-4-6-126-16,-1 0-243 0,-3-4-300 15,-2-4 129-15</inkml:trace>
  <inkml:trace contextRef="#ctx0" brushRef="#br0" timeOffset="673391.7515">26531 14710 1 0,'6'-9'417'0,"-2"-6"186"0,3-2-138 16,-4 4-103-16,-2 1-84 0,-1 2-79 0,2 2-49 15,-4 0-39-15,1 3-21 0,1 0-15 16,-1 1-13-16,1 1-8 0,0 3-8 0,-2 0-8 16,4 0-9-16,-4-1-7 0,4-1-8 15,-2 2-3-15,0 0-2 0,0 0-3 0,0 0-1 0,0 0-1 16,0 0-2-16,0 2 0 0,0-1-4 15,0-1 1-15,-2 0-4 0,2 0 2 0,0-1-2 16,0 1-3-16,0 0 0 0,0 0-1 0,-1 1 3 16,1 2 3-16,0-3 3 0,-1 3 0 15,1-1 0-15,0-1 0 0,-2 0-1 0,2 1 1 16,0-2-1-16,0 1 0 0,0 1-2 0,2 0-7 16,-2 0-15-16,1 2-33 0,0 1-51 15,1-1-113-15,-2 2-244 0,4-1-504 0,-1 1-168 0</inkml:trace>
  <inkml:trace contextRef="#ctx0" brushRef="#br0" timeOffset="674606.4941">26906 14588 298 0,'2'-4'683'16,"2"-3"-357"-16,1 0-58 0,0 3 2 0,-1 1-17 0,0-1-22 16,-1 3-51-16,-2-1-39 0,-1-2-35 0,0 2-24 15,0 0-14-15,0-2-9 0,-1 1-3 0,-1-1-7 16,1 0-1-16,-1 2-5 0,1-3-5 15,-1 2-2-15,-1-1-6 0,1 0 1 0,-2 0 1 16,0-4-2-16,-1 2-1 0,0 0-3 16,-2 1-3-16,0-1-3 0,0-1-1 0,-1 3-5 0,0 0 0 15,-2 2-4-15,1 1-5 0,-3-2 4 16,2 0-4-16,0 2 1 0,-6 2 0 0,2 0-4 16,-2 3 2-16,-3 0-1 0,-3 2 4 0,-5 7 0 15,-3 1 5-15,1 4-2 0,-5 3-2 16,-2-1 5-16,1 4-2 0,-4 0 1 0,-2 4 0 15,0 3-5-15,-1 3-1 0,6 1-2 0,5-2 0 16,3 5 0-16,12-1-6 0,1 3-2 0,11 2-5 16,6-2 5-16,9-2 0 0,7 2 1 0,10-6 3 15,9-2-20-15,10-3-10 0,7-8-13 16,5-4-21-16,4-7-13 0,2-4-19 0,-3-6-13 16,-2-6-11-16,-4-7 8 0,-2-1 13 0,-5-6 18 15,-1-4 31-15,0-2 15 0,-4-3 15 0,-3-3 10 16,-1-3 3-16,-3-1 10 0,-4 1 5 15,-5 1 7-15,-5 2 7 0,-10 3 10 0,1 2 10 16,-8 2 15-16,-1 3 14 0,-4 2 9 0,-2 4 5 16,-1 2-4-16,-2 4-4 0,-1 2-9 0,-2 1-15 15,-2 2-10-15,-1 4-17 0,-2 1-10 16,-6 2-3-16,-2 7-1 0,-4 1 1 0,1 4-6 16,-2 6-2-16,4 1-2 0,2 2-4 0,5 1 5 15,7 1-2-15,4 3 0 0,4-1-5 16,6 1 2-16,3-1-3 0,8-1 1 0,3 0 5 15,6-8-8-15,0-1-3 0,2-6-2 0,-1-5-2 0,1-5 5 16,0-2 3-16,-2-6 3 0,-2 0 2 16,1-2-2-16,-2-2 0 0,-2 0 2 0,2-5 6 15,-3 0-6-15,-2 0 3 0,-3-2 2 0,-2-2-5 16,-1 1 10-16,-3-2 0 0,-2 1-1 16,-2 0 0-16,0 4-1 0,-3 0 1 0,-2 2 4 15,-1 1 7-15,-1 5 0 0,-1-2 3 16,0 4-3-16,-2 1-10 0,2 4 4 0,1 0-7 0,-1 1-8 15,1 2-3-15,-2 3-6 0,1 5 0 16,1 3 5-16,1 5 6 0,1 4-1 16,7 2-2-16,4 2-3 0,4-1-10 0,8 0 4 0,3-1-4 15,7-3 0-15,1-1-5 0,1-5-13 16,1-3-3-16,-2-4-2 0,-3-2 8 0,2-6 9 16,0-3 8-16,-1-4 4 0,1-3 4 0,0-7 6 15,-2-2 1-15,-2-3 5 0,1-3 0 0,-1-6-1 16,0-4-1-16,1-5-1 0,1-4 6 0,2-6-6 15,-3 0 2-15,-3-4-2 0,0-1-6 16,-6 0 9-16,-3 4 3 0,-6 5 6 0,-6 8 7 16,-5 6 0-16,-3 9 3 0,-2 2-2 0,-3 5 0 15,2 7-4-15,-4 3-5 0,5 5-9 16,-4 5-11-16,-4 3 3 0,-3 8 0 0,-2 6 3 16,-4 4 7-16,2 6-8 0,0 3-2 15,4 7 1-15,3 3-1 0,1 1 1 0,2-1 4 16,1 2-4-16,1-5-6 0,-1 5 7 0,5-3-1 0,0 0 2 15,2-5 6-15,2-3-9 0,6-8-3 16,-1-4-2-16,3-5 2 0,0-7 2 0,-3-3 3 16,2-5-2-16,0-3 0 0,2-2 4 0,5-4-2 15,-1-1 2-15,6-4 8 0,2-3-10 16,1-3 3-16,0-1-1 0,5-3-4 0,1-5 4 16,0 1-1-16,2-4-1 0,2 1-3 0,0 1 3 15,-2 2-2-15,-2 4 2 0,1 5 8 0,-3 6-11 16,-6 3 2-16,-1 1-4 0,-5 5-4 15,0 1 5-15,-1 4-1 0,0 2-1 0,-5 2-3 0,2 7 4 16,-2 1-2-16,-1 6 4 0,-5 0 4 0,0 5-3 16,-2 1 0-16,-2-1 1 0,-1 1-5 15,0 0 2-15,-2 0-8 0,2-1-28 16,1-3-40-16,1 1-60 0,4-4-69 0,5-6-98 16,1-4-306-16,7-4-877 0</inkml:trace>
  <inkml:trace contextRef="#ctx0" brushRef="#br0" timeOffset="674778.2909">29105 14214 2108 0,'-6'-14'243'0,"-3"-3"-4"16,-2-2-52-16,3 6-38 0,5 3-35 16,-3 5-50-16,3 1-36 0,-2 2-25 0,3 2-24 15,0 3-10-15,1 4-1 0,-2 5-2 0,1 2-45 16,2 7-105-16,5 1-320 0,2 6-849 15</inkml:trace>
  <inkml:trace contextRef="#ctx0" brushRef="#br0" timeOffset="675523.9384">29710 14693 2315 0,'-5'-7'162'0,"-1"-1"-11"0,1-2-14 0,1 5-12 16,3 4-21-16,-1 0-30 0,-3 1-30 0,1 1-19 16,-5 1-12-16,-2 5-3 0,-3 3-2 15,-3 2 2-15,-2 3 1 0,1 2 0 0,3-1-1 16,-2 4-2-16,2 1-2 0,1-1-3 0,5 2-1 15,4 0-2-15,3-2 0 0,5-2 2 0,3-1 1 16,6 0 4-16,1-4 4 0,7 0 6 0,1-3-2 16,0-4 1-16,5-3-2 0,-2-3-2 15,3 0 3-15,-3-3-2 0,-3-3 5 16,1-2-1-16,3-1-2 0,-5-3 0 0,0 0-2 16,0-3 5-16,-2 0-1 0,0 0-1 0,2-2-2 0,-1-3-8 15,-2 3 1-15,-3 1-3 0,-1 4 1 16,0 1 0-16,-1 0-2 0,-1 4 0 0,0 0 0 15,0 1 2-15,-1 2-2 0,-1 2 1 0,-2 2-4 16,-2 0-3-16,1 1 3 0,-2 1-2 0,3 4 1 16,-3 1 0-16,4 1-1 0,-5 5-1 15,4-2 1-15,-4 4 1 0,3 0 1 0,-3 1 2 16,3 0-1-16,-3 1-6 0,-1-3 3 0,3 1-3 16,-2-2 2-16,-1 1 3 0,3-3-4 0,-2 1-6 15,0-4-1-15,2 0 1 0,0-2-3 16,3-1 6-16,1-2 1 0,2-2-3 0,0-1 8 15,5-1-2-15,0-2 2 0,4 0 3 0,-1-2-4 16,1-4 3-16,-2 1-4 0,0 0 6 16,-1-2-2-16,1-2 2 0,1 0 0 0,-2 0 0 15,-1-2 4-15,3 2-3 0,1-3 2 0,0 2-2 16,-1 2-4-16,0 3 1 0,-4 2-1 0,4 2 0 16,0 3 4-16,-5 2 0 0,3-1 3 0,-6 2 1 15,-2 0 6-15,1-1 1 0,1 4 4 16,-1 1 1-16,3-1-1 0,3 2 4 0,-1 0-2 15,2-1 3-15,6-1 1 0,1 0-1 16,1 0-2-16,3-4-7 0,-5-1 0 0,5-1-5 0,1-4 2 16,0 0 1-16,1-3-4 0,1-2 0 15,-4-2-3-15,2-2 2 0,-1 0-1 0,-6-4 3 16,-3 1-1-16,-5-1-2 0,-1 0 0 0,-8-1-5 16,2-1-2-16,-6 1 0 0,-7 1-13 0,2 1-11 15,-6 0-24-15,-6 5-31 0,0 1-39 16,-9 2-58-16,-5 2-129 0,-5 3-504 0,-6 4-911 15</inkml:trace>
  <inkml:trace contextRef="#ctx0" brushRef="#br0" timeOffset="677264.7641">29171 15640 2357 0,'0'-7'321'16,"-1"-3"-262"-16,-1 3-12 0,0 6-19 0,0 4-8 15,1 5 19-15,-3 3 15 0,-5 7 25 16,-8 6-3-16,-4 8-14 0,0 3-22 0,-1 2-19 15,0 2-9-15,-1-1-1 0,0 4 4 0,0 1-3 16,-5 2 2-16,6-1-5 0,1-3-3 16,1-6 5-16,1-5-7 0,5-2 3 0,0-6-2 15,1-1-3-15,6-7 2 0,2-6 1 0,-2-3 8 16,5-3 10-16,1-2 11 0,-1-3-2 0,0-3-6 16,2-6-12-16,-1-3-15 0,4-8-2 0,0-7 0 15,1-3 1-15,3-10 1 0,2-6 1 16,5-4 1-16,3-5-2 0,3 0 3 0,1 1 0 15,6 0-2-15,-2 0 13 0,5 3-7 0,0 4 4 16,1 2-4-16,0 8-7 0,2 7 3 16,-2 3-1-16,-1 6 6 0,1 6-5 0,-1 6 6 15,-2 4-4-15,-1 4-4 0,-3 5 5 0,0 5-5 0,0 3 1 16,-3 5 0-16,2 6-5 0,1 3 2 16,-3 4 0-16,-3 5 1 0,-3 3-1 0,-6 3 4 15,-5 1-3-15,-7-1-4 0,-5-1 7 16,-5 1-10-16,-8-4 2 0,-8 1-1 0,-3 0-8 15,-6-6 1-15,-1-2-3 0,2-5 3 0,1-6 6 16,7-3 5-16,8-3 2 0,4-4-3 0,9-3 4 16,3-1-1-16,4-4 1 0,7 0 1 0,5-3-4 15,7-4 3-15,10-5-2 0,9-3 4 16,6-2 1-16,8 0-1 0,7-3 0 0,1-1-3 16,0-4 2-16,4-2 0 0,-2-1 3 15,-2-1 0-15,-1-2-2 0,1-3 6 0,-7-2 1 16,-1-3 6-16,-3-3 6 0,-4 3 1 0,-5-2-2 15,-3-2-1-15,-5 3-1 0,-6-3-3 0,-3 0 2 16,-4 3 3-16,-2 2-7 0,-10 8 11 0,0 5-1 16,-5 6 6-16,-3 4 1 0,-3 5-4 0,1 5-6 15,-2 1-11-15,1 5-5 0,-5 4-7 16,-2 6 1-16,-10 6 2 0,-7 11-5 0,-6 6 6 16,1 2-3-16,-2 10 1 0,3 0 6 0,-2 4-4 15,0 4 0-15,5-1-4 0,8 5 1 0,1-1 1 16,4 4-1-16,9 2 3 0,4 2-6 0,6-6 2 15,8-1-4-15,7-7-5 0,5-5 0 16,7-4-7-16,1-5-2 0,4-5-3 0,5-9-3 16,-1-5 6-16,1-9 7 0,1-5 9 0,-4-6 4 15,2-5 0-15,-1-5-2 0,-4 0 0 16,-1-6 6-16,-5 0-2 0,-4 0 2 0,0-4-3 16,-5 4-3-16,0-5 2 0,-4 0 1 0,-2 0 5 15,-3 1-1-15,0 1 1 0,-6 7-2 16,1-2-1-16,-5 2 5 0,-4 4-1 0,4 0 1 15,-3 3-2-15,-1 2-4 0,3 0 2 0,-1 3 1 16,-2 2 1-16,3 0-3 0,-4 4 0 0,0 0-6 16,-5 4 1-16,-3 6-1 0,0 1 1 15,-5 5 4-15,1 4-3 0,1 2 0 16,-1 4 1-16,1-1 1 0,5 5 4 0,1-1 1 0,4 1-4 16,6 1-3-16,3 0-1 0,7-4 3 0,6 1 0 15,1-6 2-15,3-7-3 0,7-3-4 16,-2-7 4-16,2-3 0 0,-1-5 4 0,1-4 4 0,0-2-5 15,2-4-2-15,-5-2-1 0,5-4 1 16,-7-3-1-16,5-4 2 0,-4-1 0 0,-2-2-7 16,-4-2 7-16,3 2-1 0,-3-1 3 0,-4 3 8 15,-2 2-4-15,-6 1-4 0,2 1 0 0,-5 2 1 16,0 2 1-16,-2 3 6 0,-1 1-4 16,0 3-4-16,-3-2 1 0,1 4-1 0,-2-1 5 15,1 3 3-15,-1 2-6 0,2 1-3 16,-1 3-7-16,3 0-1 0,-5 0 0 0,1 7 5 15,-5 3 1-15,1 4-6 0,-4 4 3 0,5 3 0 16,-1 1 4-16,5 1 4 0,-2 4-2 0,4 1-3 16,1 0-1-16,1-1-3 0,1 2 6 15,2-4 0-15,1-1-2 0,5-6-3 0,1-1 0 16,1-5 0-16,2-4 6 0,0-3 7 0,7-4-9 16,0-1 1-16,4-1-5 0,0-4-3 0,5-1 5 0,-1-3 4 15,-4 0 0-15,5 0-5 0,-3-4 2 16,4 1-3-16,0 0 3 0,0 1 7 0,1-2-7 15,-1 2 1-15,-4 1-3 0,-3 3-2 0,2 1 3 16,-7 1 2-16,0 2 1 0,0 2 0 16,-5 0-1-16,0 1-4 0,-2 0 3 0,-1 0 5 15,-2 1-5-15,-1 1 0 0,0 0-5 0,-2 2-8 16,2 0 9-16,-2 1 2 0,3 0 1 16,-2 2 0-16,3 0 1 0,-1 1-3 0,1 0 3 15,0 0 5-15,1 0-3 0,2-1-2 0,4 2-2 16,-1-2-5-16,6-1 4 0,-1 3 6 0,2-3-1 15,0-3-1-15,-3-1-2 0,1-1-3 16,0-2 4-16,-4 1 7 0,4-5-4 0,-3 0 1 16,-1-2-4-16,1 3-8 0,-1-2 9 0,-3 1 1 15,3 1 4-15,-4-2 3 0,-2 2-6 16,1 2-1-16,-5 0 1 0,1-1 8 0,-3 1-2 0,-1 1 2 16,2 1-8-16,-2-1-6 0,-1 1 5 15,0 0-2-15,-1-2 4 0,0 4 2 0,0-2-9 16,1 1 0-16,-1-1 1 0,1 1 2 15,4 1 0-15,-3-1 1 0,0 2-2 0,-1-2-9 16,4 0 10-16,-3 0 0 0,-1 0 2 16,0 1 5-16,0-1-3 0,1-1-6 0,-2 0-1 15,2 1 5-15,0-1 0 0,-1 0 2 0,0 1-3 16,0-2-7-16,-1 1 7 0,1-1-1 16,3 1 3-16,-3 0 6 0,-1 0-12 0,1 1 2 0,-1-2 1 15,0 2-1-15,1-1 3 0,-1-1 2 0,0 1-4 16,0 0-6-16,0 0 8 0,0 0-3 0,0 0 4 15,0 0 6-15,0 0-11 0,0 0 0 16,-1 0-1-16,1 0 1 0,0 0 1 0,0 0 1 16,0 0-1-16,-1-1-6 0,1 2 6 0,-1-1-4 15,1-1 1-15,0 2 5 0,-4-2-9 0,4 2-3 16,-1-1-5-16,1-1-10 0,0 1 1 16,0 0-3-16,0-2-10 0,0 4-11 0,0-4-17 15,-1 2-21-15,-1 2-32 0,0-1-61 0,-3 0-157 16,2 0-633-16,-5-1-687 0</inkml:trace>
  <inkml:trace contextRef="#ctx0" brushRef="#br0" timeOffset="678237.6073">30451 15391 1914 0,'-1'0'155'0,"-2"0"-73"15,-5 2 4-15,1 4 24 0,-1 4 42 0,-5 5 23 16,-2 6-13-16,-5 4-28 0,-4 5-34 16,2 4-27-16,-1 2-13 0,1 3-16 0,-3-1-11 0,3 2-6 15,-4 1-2-15,2-1 8 0,-1 3-2 16,0 0-2-16,4-1-7 0,-1-2-9 0,3 0-1 15,5 0-6-15,-2-6 2 0,5-1-1 0,5-10-6 16,2-2 1-16,1-5-2 0,-1-2 2 0,3-4-1 16,1-5 1-16,0-2 0 0,1-3 1 15,5-5 6-15,2-2-1 0,6-7 1 0,6-3-1 16,6-6-7-16,1-3 2 0,5-3-4 16,-3-3 3-16,6 0 0 0,-2 0 2 0,0 4-1 15,1 4-3-15,-3 5 3 0,1 5-3 0,-3 2 5 16,-4 6 2-16,2 2-4 0,-4 5 2 0,-3 3-3 15,1 5 2-15,-1 2-2 0,-4 3 1 16,-1 2 0-16,1 3-6 0,-1 3 5 0,0 0-4 16,0 5 3-16,1-1 3 0,0 0-5 0,2 1 1 15,0-5-4-15,1 3-5 0,-3-2-13 0,3 1-28 16,-1 0-27-16,3-2-43 0,-1-1-70 0,2-3-104 16,5-2-250-16,2-3-477 0,4-5-239 0</inkml:trace>
  <inkml:trace contextRef="#ctx0" brushRef="#br0" timeOffset="678458.3941">31480 16101 1 0,'5'-8'302'0,"-2"-4"194"0,5-4-24 16,-5 0-93-16,2 1-89 0,-2 0-87 0,-2-2-47 16,0 3-35-16,-1 1-31 0,0 4-26 15,0 0-20-15,0 2-16 0,0 2-15 16,0 1-7-16,1 1-5 0,-1 2-15 0,0 0-18 0,2 2-26 15,-4-1-29-15,2 1-4 0,-1 2-3 0,1 0-12 16,0 2-25-16,0 0-54 0,-1-1-51 0,0 3-50 16,1-2-65-16,0 1-108 0,0 0-76 0,0 1 535 15,2-1 0-15</inkml:trace>
  <inkml:trace contextRef="#ctx0" brushRef="#br0" timeOffset="679147.214">31908 15927 1627 0,'3'-10'337'0,"-2"-5"-48"0,1-5-42 0,0 4-45 16,2 0-35-16,-2 0-39 0,-2 2-25 0,-2 0-15 15,0 1-15-15,0 2-14 0,1 4-12 0,0-2-8 16,-2 4-12-16,0 0-1 0,-1 1-9 15,-4 2-9-15,-3 2-1 0,-6 2-7 0,-4 3 6 16,-6 6-2-16,-2 1-1 0,0 2 1 0,-1 3-3 16,5 0 4-16,1 2-7 0,8 2 5 0,2 1-2 15,8 2-3-15,0 0 9 16,11 4-7-16,2 1 4 0,11 1 3 0,6-3-5 16,9 2 6-16,3-5-2 0,11 0 2 15,-4-4-4-15,5 1 3 0,-5-1-5 0,-1 0-2 0,-6 0 6 16,-6-1-10-16,-7 0 4 0,-4 0-2 0,-5 1-6 0,-4 0 4 15,-4 0-4-15,-5-4 4 0,-3 1-3 16,-4 0 3-16,-5 0-3 0,-8-2-5 0,-2-1 14 16,0-5-9-16,-3 1 11 0,-1-5 2 0,4-3-8 15,0-3 7-15,2-2-2 16,7-3 5-16,0 1 4 0,6 0 0 0,5-3-2 0,7-2-10 16,1-3-1-16,8-4-8 0,5-3 0 15,8 1 5-15,8 0-6 0,6-2 5 0,9-3 0 0,6-1 1 16,7-1 0-16,-2-4 2 0,6 0 0 15,-6-2-3-15,0-1 9 0,-5 1-6 0,-7 0 4 16,-3 1 9-16,-4 3-2 0,-5 2 10 0,-3 3 4 16,-11 2 2-16,-4 5 3 0,-7-1 4 15,0 3 0-15,-6 4-5 0,-6-1 6 0,-1 5-12 16,-3 1-4-16,-1 1-3 0,-3 2-15 0,-5 3 2 16,-7 4-3-16,-13 4 1 0,-6 5 4 0,-3 4-1 15,3 4 1-15,4 3-4 16,-2 4 7-16,2 5-6 0,4 1 1 0,12-1 1 0,5 1-9 15,12-3 8-15,5 0-3 0,6 1 2 0,11-1 1 16,6-1-1-16,14 2 2 0,7-4-3 0,4-2 8 16,6-3-12-16,-3-3-4 0,2-5 2 0,-31-11 1 15,6 1 10-15,-5-2-2 0,9-1 1 16,-5-3-8-16,4 0-4 0,-2-2 3 0,0-2-5 16,-4-3 4-16,-3 1-6 0,-6-4-3 15,0-1-6-15,-7-1-28 0,-4 3-11 0,-2-4-45 0,-6 3-71 16,-2-2-143-16,-6 2-739 0,-1 2-640 15</inkml:trace>
  <inkml:trace contextRef="#ctx0" brushRef="#br0" timeOffset="683006.7562">18710 5167 1 0,'-5'0'0'0,"0"-1"0"16,-2-1 0-16,0 1 0 0,0 0 0 0,-3 1 0 16,1-1 0-16,0 1 0 0,-1 0 0 15,1 1 74-15,2-1 79 0,1 0-11 0,0 1-7 16,0-1-5-16,2 1-10 0,-1-1-12 0,0 2-9 15,2-2-1-15,1 1 0 0,-3-1 5 0,3 0 1 16,1 0-5-16,0 0-5 0,0 0-11 0,1 0-13 16,0 0-7-16,0 0-4 0,1 0 3 15,-1 0 2-15,0 0-2 0,0 3-12 0,0-3-11 16,0 0-10-16,0 0-10 0,0 0 5 0,0 0 4 16,0 0 4-16,1 0 13 0,-1 0 5 15,0 0 3-15,0 0 1 0,0 0-4 0,1 0-6 16,-1 0-7-16,0 0-1 0,2 1-9 0,-2-2-1 15,2 1-3-15,-2 0-5 0,3 0-2 0,-3 1-5 16,0-1-6-16,1 0-1 0,0 0 1 16,2-1 0-16,1 1 0 0,3 0 1 0,3-3-3 0,7 3 1 15,2-1 1-15,2 1-1 0,1-2 2 16,4 2-1-16,-1 0 0 0,7 0 0 16,-1-1 0-16,7 1 1 0,2-1-1 0,4 1 1 15,2 0-2-15,4-1 2 0,3 1 0 0,6-1-1 16,1 1 4-16,3 0-6 0,6 1 2 0,-2 1 0 15,4 1 0-15,0-2 0 0,5 2 0 0,-1 0 0 16,-1-1-4-16,2-1 3 0,-1 0-3 0,1 1 0 16,-1 1 4-16,-3-1-4 0,0 1 4 15,-3 3 1-15,-6-2 0 0,-3-2 1 16,-9 1 2-16,-10-1 0 0,-6-1-1 0,-8-1 0 16,-4 2 1-16,-7-1-3 0,-7-1 6 0,-6 1-2 0,-2-1 4 15,-1 0 3-15,-1 0 0 0,0 0-2 16,1 0-8-16,0 0-2 0,-1 0-9 0,1 1 1 15,-1-1 0-15,-1 1 0 0,2 2 4 0,-1 1-1 16,1 1 0-16,-1 0 0 0,1 1 0 16,0-2 0-16,0 3 0 0,0-2 0 0,0-1-2 15,0 1 2-15,0 1 0 0,-2-1-2 0,1 0 5 16,1-1-3-16,-1 3 1 0,1 0 0 0,-2 0-2 16,0 2 0-16,0 0 0 0,-2 0 1 15,3 0-1-15,0 2 0 0,-2 0 0 16,1 3 0-16,-2 0 4 0,4 2-4 0,-2 2 3 15,0 0-2-15,-1 4-3 0,1-1 3 0,1 3-1 16,-3 0 1-16,-1 2 0 0,3 1 2 0,-3 2 0 0,0 1-2 16,-2 0 4-16,1 1-5 0,-1 1 1 0,3 1 2 15,-1-3-3-15,3 2 1 0,-2 0 0 16,-1-1-2-16,4 2 4 0,-3 2-2 0,0-2 0 16,2 1 0-16,-3-3-1 0,1 0 0 15,3 0 1-15,-3 3 0 0,0 1 0 0,2 2 1 16,-3 0-2-16,0 3 1 0,3-1 1 0,-2 2-2 15,0 1 0-15,2-1 0 0,-4 4-2 16,4 0 3-16,-1-1 1 0,1 2 0 16,-3 2 3-16,3-3-4 0,-2 0 0 15,0-2 1-15,3-5 0 0,-2 0 0 0,2-1-1 0,0 1 0 16,-1-1-5-16,1 1 6 0,0-2-3 0,1 2 3 0,-1-1 1 16,0 1-2-16,1 2 1 0,0 1-1 15,0 0 0-15,-2 2 0 0,2 0 0 16,0 4 1-16,0 0-1 0,2-1 1 0,-1 0 0 0,0-4 1 15,0 2 2-15,0-1-3 0,2 3 0 16,0-2-1-16,-1-1 5 0,-1 0 0 0,3-1 0 16,-1 0-1-16,-2-2-5 0,-1 4 3 0,1-2 1 15,-1 1 0-15,0-1 0 0,1-2-1 0,1 3-2 16,-2-2 0-16,2-5 3 0,-2 1-3 16,0 0 2-16,0 1-1 0,-2 1-1 0,2 0 1 15,0 0 1-15,0 1 1 0,3 0 1 0,-3 1 2 16,1 1-4-16,1-2 0 0,-1 0 1 0,0-1-4 15,0-4 3-15,0 5-2 0,1-5-1 16,-2 3 3-16,0 0-1 0,-2-3 2 16,2-2-1-16,0 0 0 0,-1-2-1 0,1-1-2 0,-2 2 3 15,1 0-6-15,-2 3 5 0,0-2 0 0,0 2-4 16,2 0 5-16,1-2-2 0,0 0 1 16,0 3 1-16,0 2-1 0,0-1 0 0,0 1-2 15,2-5 3-15,2 2-2 0,-2 0 3 0,0 3 2 16,-1-1-4-16,-1-3 3 0,1 0-1 0,-1-4 0 15,1 1 3-15,-1 0-2 0,0 2-2 0,-1 1 0 16,-1 3 3-16,-4 1-1 0,2 2-1 16,0-2 2-16,0 1-6 0,3-1 3 0,-1 0 2 15,0 1-1-15,0-1 3 0,0 3-4 0,1-1-1 16,0 0 0-16,0 1 1 0,1 1 4 0,1-3-1 16,1-3 0-16,2-3-3 0,0 3 0 15,-3-1 4-15,2 3-3 0,-2-2 4 0,2 0-3 16,-2-4-2-16,0 4 0 0,2-3 0 15,-1 5 4-15,-4-1-3 0,2 1 1 0,-2 1-4 16,2-2-4-16,0 1 6 0,0-1 0 0,-1 1 2 0,0 0 3 16,1 0-5-16,0 0 0 0,-1 0 0 0,1-1 5 15,-2-6-4-15,4 2 1 0,-1-5-2 16,1-2-7-16,3 0 7 0,-2 0 1 0,-1 1 0 16,0 0 3-16,3 3-4 0,-3-3 0 15,-1 1-1-15,2 0 1 0,-2-2-1 0,2 2 2 16,-2 2-2-16,-1 1-4 0,-1 4 6 0,-1 1-2 15,1 0 3-15,0 2 0 0,1-6-4 0,-2 4-1 16,2-3 2-16,0 3 2 0,-1 0-1 0,0-1 3 16,0 1-4-16,-3 0-1 0,4-2 1 15,-2 2 0-15,2 2 3 0,-1 2 1 0,1 0-2 16,1-5-1-16,1-2-2 0,1-3 1 16,-1-1-1-16,-2-3 1 0,2-2 0 0,1 1 0 15,-2-2 4-15,2 0-4 0,-2-3 3 0,-1-5 0 16,0-3-2-16,2 1 1 0,1-5-3 0,-2 1 4 15,0-2-4-15,1-2 3 0,-2-2 0 0,0 0-3 16,0 1 3-16,0-1-1 0,0-3 2 16,0 1 0-16,-2-1 0 0,2 0-1 0,0 1-1 15,0-1 2-15,0 0-2 0,0 0 2 0,0 3 0 16,0-6 0-16,0 6 4 0,0-3 0 0,-1 0 3 16,1-3 1-16,0 3 0 0,0 0 1 15,-1 0-2-15,1 0 2 0,0 0-2 0,0 0-1 16,0 0 0-16,-3-1-2 0,2 2 0 0,-1-1-3 15,-5 0 0-15,-3-1-1 0,-4 1 0 0,-5 0-3 16,-9 4-1-16,-2-2 2 0,-3-1-2 0,-3 2 0 16,-1-3 2-16,-2 0-3 0,0 1 4 0,-1-1 1 15,-2 0 0-15,1 0 0 0,1-3-2 16,-2 2 1-16,2 1-1 0,0-1 5 0,0 1-3 16,2-1 4-16,0-3-1 0,1 3-1 15,-4 0 3-15,1 1-5 0,0-2 2 0,-2 1-1 16,3-1-2-16,2 0-1 0,2 1-1 0,0 0 1 15,4-1-5-15,-2 0 5 0,5-1 1 0,0 1-2 16,2-1 3-16,3 0-4 0,2 2 1 16,2-1 1-16,-1-2 0 0,4 3-2 0,1-1-1 15,2 1 0-15,2 1-4 0,2-1 3 0,2 1-2 16,2-1-7-16,1 1 2 0,2 0-19 0,-2 0-15 16,2 0-24-16,2-2-35 0,-2 2-55 15,2 0-99-15,2 3-265 0,4-1-673 0,2-5-94 16</inkml:trace>
  <inkml:trace contextRef="#ctx0" brushRef="#br0" timeOffset="683927.3839">20666 10726 1 0,'-1'-4'65'0,"0"-5"340"0,-2 1-77 15,-1 3-56-15,3 2-15 0,0-2-25 0,-2 0-35 16,2 3-26-16,-3 0-25 0,3 0-14 0,0 1-15 16,0 0-11-16,1 0-13 0,0-1-14 15,0 2-20-15,1 0-17 0,-1 0-12 0,0 3-6 16,1-3 4-16,-1 0 0 0,0 0 1 0,0 0-4 15,1 1-5-15,-1-1 3 0,3 0 4 16,1 0 17-16,0 1 9 0,9-1 7 0,2 0-2 16,7-1-9-16,6-1-11 0,5 0-9 0,9-4-2 15,6 3-4-15,10-2-1 0,5 0-2 0,9 2-3 16,9-3 1-16,5 0-2 0,9 2 0 16,3-2-4-16,8 2-2 0,-1-5-2 0,7 2-4 15,3 2 7-15,-2-3-3 0,2 1 1 0,-2 0 0 16,-2 0-4-16,1-2 4 0,-1 3-1 15,-2 0 1-15,-5-1 1 0,-3 3-2 0,-8-2-1 16,-6 0-1-16,-6 0 1 0,-8-1-1 0,-8 1 1 16,-7-1 1-16,-9 1-4 0,-8 0 4 0,-9 0 1 15,-10 3 2-15,-5-2 2 0,-8 4 2 16,-6-2 2-16,-2 1-2 0,-1 2 1 0,-1-1-5 0,0 1-6 16,0 0-5-16,-1 0-10 0,-1 0-4 0,0 3-5 15,-7 1-4-15,1 2-3 0,-5 3-11 16,-5 2-10-16,-1 3-21 0,-1 0-23 0,0 4-33 15,-4-1-51-15,2 3-81 0,-4 0-204 0,-4 2-478 16,-1-1-484-16</inkml:trace>
  <inkml:trace contextRef="#ctx0" brushRef="#br0" timeOffset="684379.8778">20887 11158 919 0,'-19'4'341'0,"-5"2"-177"0,-2 2 3 15,15 1-22-15,3-3 6 0,7-1 8 16,3-2-11-16,6 3 8 0,-2-1 8 0,6 0-15 16,5 1-20-16,1-2-22 0,9-1-24 0,3-1-12 15,3-2-15-15,9 0-7 0,6-1-4 16,8-2-11-16,8-1-4 0,7-1-3 0,10-2 1 15,4 1-5-15,11-1-2 0,9 1-4 16,7 1-8-16,6 1 7 0,2 2-2 0,7 0 5 16,-4 0 2-16,1 1-8 0,1 1 0 0,-1 0-4 15,-7 0 2-15,0 1 0 0,-10 1-2 0,-6-2-1 16,-1 1-6-16,-9-1 3 0,-3 0 0 0,-7-1 1 16,-8-2 4-16,-8 1-5 0,-7-2-2 15,-10 1 0-15,-11-2 2 0,-7 2 3 0,-9 0 8 16,-6-1 3-16,-10 2 2 0,0-1 8 0,-5 1-1 15,-1 0-2-15,-4 1-4 0,4-1-13 0,-4-2-6 16,-2 2-5-16,-5-3 1 0,-5 3 0 16,-3 1 0-16,0-1-2 0,-3 2-5 0,2 0 3 15,2 2-1-15,2-1-3 0,5-1 3 16,1 3-16-16,2-2-13 0,1 2-19 0,4-1-23 0,-3-1-31 16,5 0-46-16,-1 1-87 0,-1-2-215 0,3 0-569 15,2-2-521-15</inkml:trace>
  <inkml:trace contextRef="#ctx0" brushRef="#br0" timeOffset="684882.0829">22902 9989 13 0,'-22'-29'442'0,"-8"-12"-166"0,-3-5 20 15,5 6-18-15,7 7-30 0,1 4-20 0,-1 2-28 16,0 5-26-16,1 0-14 0,0 2-6 0,-1 2-9 16,4 1-7-16,3 7-15 0,3 1-19 15,4 2-19-15,4 3-18 0,-2 3-22 0,5 1-21 16,0 0-18-16,4 3-12 0,-3 0 0 0,2 5 7 16,0 3 6-16,4 5 7 0,8 3 7 0,1 2 7 15,7 1 5-15,5 5 10 16,8 0-1-16,5 4-2 0,6 2 0 15,12 0-9-15,7-1-2 0,6-1-2 0,9 0-4 0,2 0-1 0,8 2-3 16,2 1-5-16,-1-1-1 0,0 2-4 0,-1-2 1 16,1 4 0-16,-1-1-4 0,-1 2-3 0,0 1-5 15,1 3 2-15,-2 1 4 0,-2-2 3 16,-5 3-1-16,-2-2-3 0,-7-1-2 0,-1-1 0 16,-7-5 5-16,-8 0-2 0,-5-6-3 15,-5-2 0-15,-7-4-4 0,-5-2 5 0,-5-6-1 0,-5-3 4 16,-5-1-1-16,-8-5-2 15,-4-1-2-15,-3-2 3 0,0-3 8 0,-4 2 2 0,-1-4 4 16,0 2-3-16,0-1-4 0,0 0 5 0,1-1-4 16,1-3 0-16,-1-1 0 0,5-2-11 15,-3-1-4-15,0-1-7 0,1 1-5 0,-1-2-10 16,0 4-12-16,0 1-15 0,-1 1-21 0,0 0-15 16,-1 2-35-16,-1 2-48 0,2-1-79 15,1 2-156-15,0 1-290 0,2 1-326 0,3 2 171 0</inkml:trace>
  <inkml:trace contextRef="#ctx0" brushRef="#br0" timeOffset="685300.141">25072 10881 969 0,'-6'-5'639'0,"-1"-2"-325"0,-2-2-50 15,1 2-47-15,1 3-38 0,-3-1-35 0,-1 0-40 16,1 2-26-16,-3 2-12 0,-3 1-6 15,1 1-8-15,-3 4 1 0,-5 0-5 0,-4 3-6 0,-3 4-2 16,-1 0-5-16,-1 6 0 0,-5 4-2 16,-2 2-1-16,-6 5-2 0,-5 3-7 15,-4 5-3-15,-5 4-5 0,-4 4-3 0,-4 4 1 16,-5 2 2-16,-5 3 2 0,-8 8-4 0,-5-1 4 16,-2 5-4-16,-1 0-1 0,-1-4 3 0,2 0-5 15,4 0 0-15,7-4-7 0,2-2 0 16,11-2 1-16,1-4 0 0,6-4 6 0,9-8-5 15,4 3 4-15,5-7-2 0,4 0 0 0,8-4 1 16,6-7-2-16,0-3-2 0,10-2-2 0,-2-4 2 16,4-2-3-16,4-4 2 0,1-3 1 0,6-2-2 15,1-1 4-15,0-2-2 0,1 0 2 0,0 0 2 16,1-2 0-16,-1 1 1 0,0 1 0 16,1-2 3-16,-1 4-4 0,1-4 2 0,-1 2-2 15,0 0-2-15,0-1 2 0,0 0-2 16,0 0-2-16,0-1-1 0,0-1-6 0,0 2-9 15,0-2-13-15,0 1-22 0,0 2-41 0,1-2-58 16,5-2-107-16,5 1-369 0,8 0-1122 16</inkml:trace>
  <inkml:trace contextRef="#ctx0" brushRef="#br0" timeOffset="724322.2468">4365 16336 1 0,'-2'-6'0'0,"-4"0"0"0,3-3 0 0,1 1 64 16,1 2 295-16,0-3-18 0,1 1-34 0,-1 1-48 15,-1 0-30-15,2-4-34 0,-2 3-29 16,1-3-21-16,-1 0-18 0,-1-2-16 0,0-1-12 0,1-2-6 16,-2-1-13-16,-1-5-10 0,1-3-8 15,0-7-5-15,-2 0-3 0,1-4 0 0,0 1-5 16,-2-4-9-16,1-3-1 0,-1-3-5 16,0 2-3-16,-3-5-3 15,2 1-4-15,1 0-5 0,-2-2-4 16,-2 3 3-16,2-2-7 0,-1 2 4 0,-2 2-4 15,1 0-3-15,1-3-1 0,-1 0-2 0,1 1 3 0,-1 2 0 0,2 0-1 0,1 4-2 16,1-3-3-16,-1 0 3 0,1 2-4 16,-1 2 3-16,3 1-1 0,1 5-2 0,-1-2 2 15,1 2-3-15,0 2 3 0,0-1-4 0,2 5 3 16,-2 2 0-16,0 3-3 0,3-2 7 16,0 4-7-16,1 4 3 0,-2 0 1 0,1 1-8 15,1 4 5-15,1-1-2 0,-1 2 1 0,0 2 0 16,0 1 2-16,0 4-1 0,0 1-5 0,0 0 2 15,-1 2-9-15,1 0-1 0,0 0-4 16,0 1-7-16,0 0 0 0,0-1-4 0,1 2 4 16,1-1 4-16,3 1 6 0,0 3 7 0,0-1-1 15,2 0 7-15,2 2-2 0,1 1 1 0,2 0 3 16,1-1-6-16,-1 0 5 0,2 0-3 0,1 0 3 16,0-3 1-16,2 3-1 0,1-2 0 0,1 2-1 15,-1-2 2-15,2 0 0 0,1-1-1 16,3 0 1-16,-1 1-4 0,3-3 4 0,3-1-2 15,2 2 2-15,2-4 2 0,3 2-2 0,-1 0 1 16,1-2-1-16,6-1 1 0,0 1 0 16,7-2-2-16,-4 1 4 0,3-1-4 0,1 0 1 15,3-1 0-15,3 1-1 0,-1-3 2 0,2 1 1 16,1 1-2-16,4 2 0 0,-2-1-1 0,2 1-1 16,-3-1 2-16,2-1 0 0,2 1-1 15,0 1-1-15,3-1 0 0,-2 0 0 16,4-1 3-16,1-1-2 0,3 0 2 0,3 2-3 0,0 0 0 15,1 0 1-15,-3-2 0 0,4 3 3 16,-1-1-3-16,1 0 2 0,-3 1-2 0,6-2-1 16,-4-2 3-16,5 2-3 0,0-1 3 0,2 0-2 0,-1-1 0 15,-1 2 0-15,2-2 0 0,-1-1 2 16,1 2-3-16,5-1 2 0,-1 0 0 16,1 1-1-16,-2-2 1 0,-2 3 1 0,3 0-1 15,-1-4-1-15,-3 6 0 0,2-3-2 0,5 1 1 16,-2-1 3-16,-1 2-2 0,4-1 0 0,-5 0 0 15,3 1 0-15,2-3 1 0,-4 3 0 0,3-1 2 16,2 2-3-16,-4-1 0 0,1 0 0 16,2-1 0-16,-2 1 0 0,0 2 0 0,-1-1 0 15,-4-1-1-15,5 1 0 0,-3-2 2 0,3 3 0 16,1-1 2-16,-3 1-2 0,1 1-2 0,-1-1 2 16,1 0-3-16,-2 2 2 0,4-1 2 0,1-1-3 15,-2 1 2-15,1 1-1 0,2-2 2 16,-2 2 0-16,-1-1 0 0,1 0 0 0,-1 2-2 15,2-2 2-15,-4-3-3 0,5 2 2 0,-2-2 2 16,0 1-5-16,0-1 3 0,0-1-2 16,0 0 1-16,5 0 0 0,-2-1 1 0,4 1 1 15,1 1-5-15,-2-2 3 0,1 0-1 0,-3 1 0 16,5-2 4-16,-1 0-2 0,2 1 0 16,1 0 0-16,-1 1 1 0,0-2 0 0,2 3-2 15,-1-3 0-15,1 3-4 0,3-2 4 0,0 2-2 16,2-1 3-16,-5 1-2 0,1 0 1 0,0 1 1 15,0-1-3-15,2 3 3 0,5-3-1 16,-4 2 0-16,5 0 4 0,-5 1-2 0,1-2-1 16,-3 0-1-16,1 3-1 0,2-2 2 0,-1 1 0 15,0-1 0-15,-1 2-2 0,0-2 5 0,-2 1-3 16,0 1 0-16,-1 0 2 0,2 1-5 0,-3-1 2 16,-4-1-1-16,1 1 1 0,-2-1 0 0,1 1 1 15,-2 0 0-15,-1 0-1 0,0 2 1 16,-1 0-1-16,-2-2 1 0,0 2 2 0,-4 0-4 15,-1-1 1-15,-2-1-1 0,-1 2 1 16,0-2 2-16,-1 1-1 0,0 0 2 0,-9 1-4 16,4-1 3-16,-8-1-2 0,-2 1 0 0,-4-1 2 15,-3 2-4-15,-4-1 1 0,-1 1 0 0,-5-1 1 16,-2-2 2-16,-5 2 0 0,-5 0 0 0,-3-1-1 16,-5 2-1-16,-1 1 0 0,-4-3-1 0,-4 2 1 15,-3 0-1-15,-2-1 0 0,-5 2 0 0,-1-1 0 16,0-2 1-16,-5 3-1 0,-2-1 0 15,1 1-2-15,-1 0 1 0,-1 2 1 0,-1-1 0 16,2 0 1-16,0 2-2 0,0-1 0 16,-1 2-2-16,0 0 4 0,-1 0 1 0,0 4 0 0,0-1 1 15,0 0-3-15,-1 3-2 0,1 1 3 16,0-1 0-16,0 2 2 0,-1 3 2 0,-1-1-4 16,0 4 0-16,0 1 0 0,1 1 1 0,-1 2-2 15,-1 3 3-15,1 0-3 0,0 4-4 0,1 2 5 16,1 2 1-16,0-3 0 0,0 3 5 15,1-2-7-15,1 1 1 0,-2 2-1 16,2 0 1-16,1 3 1 0,-2 1 2 0,1 1-2 16,-2 0-3-16,0 2 3 0,0-3-1 0,-2 4 3 15,0-2 3-15,-1 1-6 0,-1-2 2 0,-2 0-2 16,0-1 0-16,-2-1 4 0,-1-4 1 0,-2-2-3 16,1-5-2-16,-1-1 5 0,-2-2-2 0,0 0 3 15,-2 1 4-15,0-2-7 0,-2 0 1 0,-1 0 0 16,-2 0-3-16,-1-1 4 0,-2-2 1 15,-4 1-2-15,-4-3-5 0,-2 0-1 0,-4-1-3 16,1-1 3-16,-3-1 1 0,-2 0-11 0,-4 2-11 16,0-2-27-16,-4-1-59 0,0 2-145 15,1 1-686-15,1-2-691 0</inkml:trace>
  <inkml:trace contextRef="#ctx0" brushRef="#br0" timeOffset="734328.9463">1019 13144 1 0,'-10'-9'210'0,"-1"-1"192"0,4 3-39 16,2-2-41-16,-1 3-23 0,-3-2-34 0,5 0-51 16,-3 0-41-16,3 0-38 0,-2-1-20 15,2 4-18-15,-1-1-16 0,2 2-26 0,1 2-24 16,-2 0-25-16,3 2-21 0,1 0-11 0,0 0 3 16,1 3 7-16,3 1 10 0,-2 2 10 0,2 0-8 15,2 4 0-15,3 3 3 0,7 11-1 0,1-1 8 16,2-2 0-16,-2-8 1 0,-1 1 3 15,3-3 2-15,2-1 8 0,5-4 1 0,-2-2 7 16,5-6 3-16,2-1 3 0,1-7 3 0,5-2-5 16,4-4-3-16,1-5-5 0,0 1-2 0,-1-5-1 15,1-4-4-15,-2-1 0 0,-1 1-6 0,-2-1 3 16,-3-1 2-16,-4 5-1 0,-4 1 5 16,-2 5-2-16,-5 2 2 0,-5 1 1 0,2 3-2 15,-5 1 1-15,-4 1-2 0,0 2 1 0,-1 2-4 16,-4 3 0-16,-1 2-2 0,0 1-2 15,-1 0 2-15,0 1-7 0,-1 1-4 0,0 0-11 16,1 2-18-16,-1-2-33 0,0 3-25 0,-3 0-24 16,2 8-42-16,-5 4-57 0,1 4-150 0,-3 6-298 15,-4 2-330-15,-4 7 300 0</inkml:trace>
  <inkml:trace contextRef="#ctx0" brushRef="#br0" timeOffset="734751.7731">992 13605 40 0,'-2'-1'433'0,"0"-1"6"15,-3-2-64-15,2 1-54 0,0 1-65 0,-5-2-52 16,6 2-54-16,-3 0-51 0,3 1-35 15,2 0-42-15,-1 1-29 0,0 1-7 0,0 2 0 16,1 1 6-16,0 1 10 0,0 3-2 0,0 1 3 16,1 0 4-16,0 4-9 0,0 0 2 0,6 16-2 15,2-2-4-15,-2-4 14 0,3-4 3 16,5-4 2-16,-2 1 5 0,4-4 7 0,-2 0 6 16,6-4 14-16,4-4 16 0,1-3 0 0,5-6 5 15,7-6-4-15,4-5-10 0,9-9 0 0,5-7-4 16,-1-5-8-16,4-3-3 0,-5-5-5 15,5-2-3-15,-1-4 1 0,-4 1 1 0,0 2-2 16,-5 6-2-16,-3 0-5 0,-4 4-5 0,-6 6-1 16,-6 4-2-16,-3 6-3 0,-8 3-1 0,-4 5-2 15,-5 5 0-15,-4 5 1 0,-3-1 0 16,-1 4-1-16,-2 2-1 0,-2-1-10 0,2 1-18 16,-1 1-1-16,1 4-12 0,1 4-32 0,-1 11-94 15,0 5-422-15,0 8-1079 0</inkml:trace>
  <inkml:trace contextRef="#ctx0" brushRef="#br0" timeOffset="779705.792">5833 8074 1 0,'-2'-3'0'0,"1"1"0"16,0-2 0-16,0 2 0 0,1 0 0 0,-1-1 0 16,0 1 0-16,-2 0 0 0,0-3 0 15,1 3 0-15,1 0 51 0,-2-1 70 0,0 0-3 16,0 0-7-16,1 0-13 0,-5-1-6 0,3 1 1 15,-2-1-3-15,3 2-1 0,-3-1-8 0,2 0-17 16,-3 1-17-16,4 1-12 0,-5-2-14 16,2 3-2-16,1 0-4 0,-4-1-6 0,3 1 3 15,0 0 0-15,-2 0 1 0,-2 1 4 0,3-1 1 16,0 0-1-16,-2 0 1 0,-2 0-2 0,-1 1 0 16,0 1 4-16,-1-1 0 0,0 0 0 15,-1 1-4-15,0 0-1 0,0 0-2 0,-1 1 0 16,0 1 0-16,-3 1-1 0,-3-2 0 15,1 1 1-15,2 0-1 0,-3 1 0 0,1 2 0 16,0-2 0-16,0 2 0 0,-1-1 0 0,5 1-2 16,-1 0-3-16,-1 1-3 0,2 0-1 0,-1 0 0 0,-2 2 1 15,4-2 1-15,-2 0 3 0,0 3-1 16,0-4 2-16,0 3 2 0,1 2 2 0,1-3 2 16,1 2 2-16,1-3-1 0,0 1-1 0,3 0-3 15,-3-2-1-15,5 0 0 0,-4 0 0 16,3 0 0-16,0 1-4 0,0 1-1 0,-1-1-2 15,0 0-3-15,1 1 1 0,3 0-1 0,-2 0 1 16,-1 2-1-16,1-2-1 0,0 3 2 16,1-1 0-16,0 3 2 0,-1-2 0 0,1 2 0 0,-2-1-1 15,2 1 0-15,-2 1 4 0,1-3-1 16,-4 5 0-16,3-3 0 0,0 3-1 0,-2-1 1 16,2 0 1-16,1 0 1 0,-1 1-3 15,2-5-1-15,0 5 1 0,3-2 1 0,-4-1 1 16,3 1 1-16,-1-1 0 0,1 0-3 15,0 1 0-15,1-1 1 0,-2 0 2 0,1 3 2 16,-1-1 0-16,1 0 2 0,0 2 0 0,-2-1-1 0,2 3 3 16,-3 0-3-16,0 3-1 0,-1 1 0 0,0 2-1 15,-1 1 2-15,-2 3 4 0,0-2-1 16,1 0-3-16,1-3 0 0,-1 0-6 0,1 1-1 16,0 1 0-16,0 0-2 0,0 0 0 0,1-1-1 15,0-5-3-15,3 0 3 0,0 0 0 0,1 0-1 16,0-1 0-16,1 1 0 0,-3 1 0 15,2 1-2-15,0 0 3 0,0 2-4 0,1-1 4 16,0 0 0-16,-1-1-1 0,2 1 4 16,-2-1-3-16,0 2 3 0,0-1-2 0,0 4 2 15,-3-1-1-15,3 3 0 0,-1-1 2 0,1 0-2 16,-3 0 2-16,0-1-1 0,2 5-3 0,-2-3 3 16,1 7-2-16,-3-1 2 0,0 1-2 15,0 1-2-15,0-5-1 0,2 2-2 0,3-4 3 16,-2 3-2-16,2 2 2 0,-1 1 1 0,2 0-4 15,0 0 3-15,3 1-1 0,0 2 0 0,1 1 1 16,1 1-4-16,1-4 3 0,2-2-1 0,-1 0 1 16,0 0 3-16,4 1-2 0,-5 3 1 0,6 0-2 15,-5-2-1-15,4-3 3 0,-4-2-1 0,3-4 1 16,-2 1-1-16,0-2-1 0,0 0 0 16,-2 0 1-16,3 2 1 0,-1 2-3 0,2 0 2 15,-2 0-3-15,2 4-2 0,0 3 4 0,1 0 1 16,2 0 0-16,0 0 0 0,-1-2-1 15,-1 2-1-15,3-3 1 0,0 3 3 0,-1-3-2 16,2 3 2-16,-2-4-2 0,1 0-2 0,0-4 5 16,-4-3-2-16,0-1 2 0,-1 0 1 15,-1-1-4-15,2-2 1 0,-2 0 1 0,-1 2 4 16,4-1-2-16,-4-2 1 0,1-3-3 0,-1-3-5 16,-1-2 5-16,3 0-1 0,-1-4 2 0,0 2 0 15,1-2-1-15,-3 1-1 0,4-1 1 16,-3-1 2-16,2-1-1 0,0-1 1 0,0 1-2 15,0-3 0-15,1 0 3 0,0-1 0 0,4 0 5 16,0 0 1-16,3 0 2 0,3-4 2 0,2 1-1 16,3 1 2-16,1-3 1 0,4 0 1 0,1-3 0 15,6 0-4-15,3-1-3 0,0-2-1 0,1 0-2 16,0 1 0-16,1-1 0 0,-3-2 1 16,2 1 0-16,1 0 2 0,-3-2 0 0,-2 0-2 15,-3 1 0-15,-1-2-2 0,-5 3 0 0,0-1-1 16,0 0 3-16,-4 1-1 0,1 1-2 0,-1-2 0 15,-2 3-2-15,-1-1-2 0,-2 3 1 16,-2-1-2-16,-3 1-1 0,-2 0-2 0,-1 2 2 16,-3 1 3-16,-2-1 2 0,0 1 7 0,-2 0-2 15,0 0 1-15,0 0 2 0,0 0 1 16,0 1 3-16,0-1 4 0,0 0-1 0,-2-1 0 16,2 1 0-16,-1 0-2 0,1 0-1 0,-1 1-3 15,1-1-6-15,0 0-3 0,0 0-4 0,0 0-3 16,0 0-4-16,0 0-9 0,0 0-15 15,-1-1-25-15,1 1-21 0,-1 0-30 0,1-1-36 16,0 0-43-16,0-1-64 0,0 1-74 0,1 1-14 16,-1 1-29-16,1 1-42 0,0 0-1 15,2 0 409-15,1 1 0 0,-1-2 0 0</inkml:trace>
  <inkml:trace contextRef="#ctx0" brushRef="#br0" timeOffset="779997.8668">5464 11851 1 0,'-2'-7'0'0,"-5"0"0"0,2-2 0 16,-1 1 0-16,4-1 0 0,-1 2 0 0,1-1 139 15,-2-1 90-15,3 4-24 0,1-2-42 0,0 4-42 16,2-1-51-16,2 1-37 0,0 0-19 16,1 2-7-16,1-1 1 0,3 1 3 0,2 2-3 15,-1 0-3-15,2 4-2 0,5 2 3 0,-5 3 4 16,3 2 13-16,-1 5 15 0,-3 4 17 15,-1 1 14-15,0 4 7 0,-1 1 2 0,-3 6-4 16,-1-2-7-16,-3 0-7 0,1 0-2 0,-5-2-2 16,0-2 2-16,-3 0 3 0,-1-2-3 0,-4-1 2 15,-1-1-4-15,-6 1-5 0,1 0-2 16,-1-4-9-16,-4 0-11 0,1-6-30 0,-2-2-85 16,1-4-212-16,3-1-465 0,-1-3-237 0</inkml:trace>
  <inkml:trace contextRef="#ctx0" brushRef="#br0" timeOffset="780814.7445">4956 7924 1 0,'-2'-2'0'16,"-3"-1"0"-16,0-2 0 0,3 2 114 0,0-2 143 15,4 2-100-15,0-1-74 0,3-1-41 0,3 0-6 16,4-4 13-16,4 3 14 0,3-1 4 16,2 1-6-16,3 2-9 0,2 1-11 0,2 3-5 15,2 2-3-15,4 1-3 0,-3 4-2 0,1 1-4 16,0 4-8-16,0 0-1 0,-6 3-1 0,1 1-2 16,-4 1 0-16,-2 1 0 0,-1 1 0 15,-4 0 6-15,-2 1 14 0,-4 3 20 16,-3-2 9-16,-3 2 10 0,-3 1 1 0,-2-2-4 0,-6 1 3 15,0 1-5-15,-3 0-2 0,-2 1-9 0,-3 1-10 16,-3 2-6-16,-2 2-16 0,4 1-27 0,-2-1-126 16,1 0-344-16,4 0-818 0</inkml:trace>
  <inkml:trace contextRef="#ctx0" brushRef="#br0" timeOffset="825278.0118">5768 11549 1 0,'5'-2'0'0,"0"-1"0"0,1-3 0 0,-1 3 0 16,1-1 0-16,-1 1 0 15,2-1 0-15,-1 2 0 0,0-2 0 0,2 1 0 0,2 0 0 16,0 0 0-16,-3 1 0 0,2-2 0 0,-1 3 0 15,0 1 0-15,2 0 0 0,-2 0 0 16,0 1 0-16,2 1 0 0,2 0 0 0,1-2 0 16,0 1 0-16,5 0 0 0,2-2 0 15,0 1 0-15,1-3 0 0,7 0 0 0,-3 2 25 16,5-2 38-16,3 2-5 16,2-2-9-16,1 1-2 0,1 0-4 0,2-1-1 0,1 2-3 0,-1 0-5 15,-1 0 0-15,4 1-4 0,1 0-1 0,-1-1-1 0,2 1 0 16,2-2-4-16,4 0-1 0,1 1-5 15,1-1-4-15,0 1 2 0,-1-2-2 16,2 2 16-16,5-1 5 0,-4 0-2 0,4-1 3 16,1 3-14-16,-1-2-1 0,5 2 2 0,-1-1 0 15,3 0-1-15,3 0-3 0,1-3 1 0,-2 3-1 16,2-2-2-16,0 1 4 0,-4 0-4 0,4-2 0 16,-1 2 0-16,-2 0-4 0,3 0 2 15,0 0 0-15,1-2 1 0,1 1-2 0,0-1 4 16,-1 1 1-16,-2-1 2 0,3 2 6 0,2-2-4 15,0-2 1-15,-1 3-4 0,1 0-3 0,1 0 1 16,2 1-2-16,-2-1-2 0,4 0-3 16,-3 0 0-16,0 1 2 0,0-1 1 0,-1-1 5 15,-3 1-2-15,7 0 1 0,-3 0 0 0,-1 0-2 16,4 0 2-16,0 2-1 0,-1-2-1 16,-1 1-3-16,-2 1 2 0,4 0 1 0,-1-2 1 15,3 1 3-15,2 0-5 0,0-2 0 16,0 2-1-16,2-4-4 0,-2 2 3 0,-1 0-2 0,2 0 2 15,-3-1-2-15,2-1 2 0,1 2 0 0,2-1 1 16,0 0 2-16,-3 1-2 0,-2-3 2 0,-2 2-1 16,1 0 3-16,-3 0 4 0,-2-1 2 15,0 1 1-15,0-2-1 0,-1 0-1 0,-5 0 0 16,0 1-1-16,-6-1 4 0,2 1-7 16,-5 0-2-16,1 0-1 0,-6 0-4 0,1 0 4 15,-4 1-1-15,-3-1-2 0,-2 0-1 0,-3 0 0 16,0 0-2-16,-4 1 2 0,-3 1 1 0,-5 0-3 15,-4-1-1-15,-6-1-2 0,-1 3 1 0,-5-1 4 16,-3 1 3-16,-2 0 4 0,-2 1 2 16,-5 0 2-16,1 1 1 0,-1-1-2 0,-3 2 0 15,1-2-5-15,0 1-2 0,-1 1-3 0,0 0-3 16,0 0 2-16,0 0-3 0,0 0 1 16,0 0-3-16,0 0-2 0,-1 0-2 0,1 0-2 15,0 0 1-15,-1 0-7 0,1 0-12 0,0 0-37 16,0-1-68-16,-1 1-68 0,-2 2-110 0,-2 3-277 15,-4 4-622-15</inkml:trace>
  <inkml:trace contextRef="#ctx0" brushRef="#br0" timeOffset="861681.0875">21094 16786 1376 0,'-1'-7'306'0,"1"-4"-44"0,-2 0-31 0,1 2-18 15,-2 1-6-15,0-1-37 0,-1 1-38 0,-2 2-25 16,3-2-21-16,-5 4-17 0,2 1-17 0,-2 0-13 15,-4 1-8-15,-1 2-3 0,-1 5-2 0,-6 0-4 16,-1 7-1-16,-4 5-2 0,0 5 1 0,-5 6 6 16,-2 5-4-16,-3 3 1 0,-1 7-7 15,-1 1-3-15,3 4 0 0,1-1-1 0,3 1 2 16,4 2-3-16,5-1-6 0,5-1-4 16,7-4-1-16,9-4 6 0,9-7 1 0,8-3 0 0,10-8-2 15,5-4-4-15,7-4 10 0,4-7-2 0,5-6 6 16,1-8 0-16,-2-5-9 0,2-4 4 15,-4-4 1-15,-1-4 1 0,-6-1 2 0,-2-4-1 16,-5-2-6-16,-2-4-2 0,-3 1 4 16,-2-2 1-16,-8 4 2 0,-1-3 0 0,-7 0-3 0,-4 5-3 15,-4-6 3-15,-4 2 0 0,-4-3 1 16,-5 3-3-16,-3 4-6 0,-4 3-4 0,0 5 3 16,-4 4 0-16,-4 4 0 0,-2 5 1 0,-8 2-4 15,1 2-2-15,-3 3 0 0,0 3-1 16,3 0-6-16,5 4-3 0,4 0-19 0,4 1-20 15,4 5-29-15,8-3-36 0,5 5-39 0,8 2-55 16,10 2-109-16,7-1-262 0,7 2-565 16,5-2 93-16</inkml:trace>
  <inkml:trace contextRef="#ctx0" brushRef="#br0" timeOffset="862054.8435">21387 16974 1873 0,'-2'0'350'0,"-2"0"-59"0,0 0-53 0,4 0-46 16,0 0-47-16,0 1-57 0,1-1-34 15,2 0-21-15,-2 2-13 0,3-2 0 0,0 1 6 16,5 0 7-16,6 1 11 0,6-2 5 0,4 0-4 16,14-2-2-16,7-2-5 0,9-1-10 0,12 0-4 15,8-2-1-15,7 0-7 0,10-1 0 0,7-1-1 16,5 1-8-16,8 0-1 15,7-2-5-15,6 0-2 0,6 2 3 0,3-3 2 16,6 2 3-16,-5 1-8 0,5 0 3 0,2-2-6 0,-1 2 2 16,-5 3 9-16,4-1-3 0,-9 3 1 15,-3 0-4-15,-9 0 0 0,-7 2-2 0,-7 1 3 16,-14 3 3-16,-11-3-7 0,-12 2 3 0,-9-2-3 16,-14 2-1-16,-10 1 5 0,-15-1-1 0,-9-1-1 15,-9-1 2-15,-2-1 5 0,-2 1-3 16,-3-2 0-16,0 1-6 0,-3 0-14 0,-2-2-12 15,-4 3-19-15,1-2-30 0,-1-1-40 0,4-1-57 0,1 2-94 16,7-3-248-16,3-1-558 0,5-2-369 16</inkml:trace>
  <inkml:trace contextRef="#ctx0" brushRef="#br0" timeOffset="862398.106">24984 16640 1374 0,'-2'-3'578'0,"-6"2"-223"16,-2 0-137-16,-2 4-35 0,-1 6-17 0,-10 1-12 15,-4 8-18-15,-5 3-19 0,-4 6-15 16,0 5-23-16,1 1-12 0,-2 6-16 0,3 2-15 16,4 0-3-16,6 1-12 0,3 0-6 0,5 1-5 15,9-6-6-15,7 1-2 0,8-4 5 16,11-4 2-16,5-1-4 0,9-6 4 0,3-3-5 16,9-8-3-16,0-5 5 0,5-5-3 0,0-4 3 15,0-4 0-15,-7-6 1 0,-1-5-1 16,-5-2 0-16,-4-5 3 0,-2 1-3 0,-3-1 3 15,-7-5-2-15,-2 0-1 0,-8-4 3 0,-3-1-3 16,-5-1 2-16,-4-2-2 0,-6-5-4 16,-2 2 0-16,-5-2-4 0,-5 4 6 0,-3 7-6 0,-4 2 4 15,-6 3-3-15,-3 3-3 0,-6 5 5 16,-6 3-3-16,-4 3 2 0,-2 3-2 0,-3 2-5 0,6 4 1 16,4 3-2-16,7 3-6 15,6 2-20-15,8 2-25 0,10 7-38 0,5 2-49 0,10 5-68 16,10 0-158-16,10 2-504 0,10-1-795 0</inkml:trace>
  <inkml:trace contextRef="#ctx0" brushRef="#br0" timeOffset="862787.839">25528 16978 2646 0,'-3'-1'155'0,"3"-4"-12"0,1 1-30 0,6-2-10 0,2 0-9 15,4 1-22-15,2 2-21 0,7-1-11 0,6 3-10 16,5 0 2-16,7 1 4 0,9 1-6 16,4 0 7-16,8 0-4 0,10 1-3 0,11 0-2 15,8-1-7-15,11 1-4 0,10 0-5 16,7-1 5-16,8 2-7 0,6-3-3 0,2 4 0 0,2-2-12 15,6 1 7-15,-2-2-1 0,0 1-2 16,-1 0 6-16,-3-1-5 0,-5 4 2 0,-6-2 0 16,-11 3 5-16,-7-2-7 0,-13-1 3 0,-11 0 4 15,-10 1-15-15,-15-3 12 0,-11 1-4 0,-14-2-1 16,-12 0 7-16,-11 0-1 0,-8-2 6 16,-2 2-2-16,-3 0-1 0,-3 0-12 0,0-1-10 15,-9-1-8-15,0 1-30 0,-7-1-13 0,2 2-43 16,1 0-66-16,5-1-128 0,7 2-433 0,3-1-952 15</inkml:trace>
  <inkml:trace contextRef="#ctx0" brushRef="#br0" timeOffset="863077.266">28932 17002 1965 0,'-14'8'201'0,"-7"2"-25"0,-5 6 40 16,0 2 23-16,-4 2-28 0,-2 3-45 0,-6 0-50 15,4 5-26-15,1 1-30 0,7 2-22 0,7-2-11 16,8 4-16-16,6-1 4 0,9 1-7 16,6 0 0-16,4-2 7 0,13-5-5 0,5 0 11 15,7-3-2-15,9-4 0 0,5-3-5 0,4-5-4 16,4-7 8-16,0-4-5 0,-2-4 4 16,0-3 0-16,-6-7-6 0,-4-3 4 15,-8-6 0-15,-9 1 6 0,-6-4 0 0,-10-2 3 0,-5-1-9 16,-6-3-6-16,-7-6 6 0,-8-1-8 0,-6 0 3 15,-7-4-4-15,-10 5-12 0,-7-1 0 0,-10 2-3 16,-9 5 4-16,-11 2-8 0,-8 6-10 16,-5 3-25-16,-7 4-48 0,-8 3-72 0,-9 5-216 15,-7 2-873-15,-5 2-499 0</inkml:trace>
  <inkml:trace contextRef="#ctx0" brushRef="#br0" timeOffset="863585.6004">23702 16083 2526 0,'-7'-19'159'0,"2"-4"3"0,-3-1-23 16,6 12-37-16,1 9-33 0,-2 6-30 16,3 5-25-16,-2 8 0 0,-2 13 28 0,-7 9 7 15,-5 9 7-15,-6 9-7 0,-1 1-25 0,-4 5-2 16,-1 4-11-16,-3 2-2 0,0 3 3 16,1-2-7-16,6-7 3 0,1-10-4 0,5-10-2 15,2-9-1-15,4-7 1 0,2-5 2 0,6-6-2 16,0-9 11-16,4-4 18 0,0-6 10 15,5-9 6-15,3-8-11 0,5-10-20 0,5-10-12 0,4-6-4 16,2-6 0-16,4-5 1 0,1-5 7 0,2-5-6 16,2 0 5-16,-1 0-4 0,0 4-3 15,2 3 7-15,-3 7-1 0,-6 6 3 0,0 8 2 16,-9 8 2-16,3 5-2 0,-8 9 2 0,-1 4 0 16,0 7-12-16,-3 4 3 0,-4 4-8 0,3 5-2 15,-2 8 8-15,6 11-6 0,0 12 6 16,1 7-2-16,1 6 0 0,1 6 0 0,1 3-2 15,-3 5 4-15,0 7-12 0,5-1-4 0,-3 0-18 16,5-5-20-16,1-8-6 0,-3-3-14 16,3-5-16-16,-3-4-23 0,-6-2-37 15,-4-7-53-15,-2-5-101 0,-8-7-212 0,1-6-442 0,-7-5-298 16</inkml:trace>
  <inkml:trace contextRef="#ctx0" brushRef="#br0" timeOffset="863778.2964">23405 16659 1600 0,'-17'-5'812'0,"4"-2"-605"16,-4 2-5-16,13 3-24 0,6 0-42 0,3-1-50 15,10-2-31-15,4-1-6 0,8 1-2 16,11 0-6-16,8-1-2 0,9-2-12 0,9 0-2 16,7-1-1-16,9-2-8 0,7 1-6 0,-1-1-5 15,6 1-4-15,3 3-4 0,-2 0-7 16,2 2-29-16,2 1-52 15,4-2-93-15,2-4-239 0,2 1-800 0,6-6-363 0</inkml:trace>
  <inkml:trace contextRef="#ctx0" brushRef="#br0" timeOffset="864454.9082">27485 16316 1903 0,'0'-3'451'0,"-1"0"-289"0,0 0-60 0,2 3-25 16,-1 4-14-16,1 3 21 0,2 2 9 15,1 7 15-15,-1 1-3 0,1 7-21 0,-2 6-17 16,-1 1-22-16,-1 3-15 0,-2 5-6 0,-3 0-3 16,1 4 0-16,-4 1-5 0,0 0-4 15,0-4-7-15,3-6-1 0,2-6 3 0,-1-5-3 16,3-3 3-16,0-4-5 0,-1-4-6 0,1-5 8 16,0-5 14-16,0-2 23 0,1-1 12 15,1-6-5-15,-2-3-14 0,1-8-16 0,0-9-10 16,-3-1-4-16,2-7 0 0,1-2-4 0,-1-5-7 15,2-6 4-15,4-7-1 0,5-3 8 16,1-2 2-16,6-1-4 0,1 2-2 0,3 3-9 16,0 4 4-16,4 6 1 0,0 8 2 0,-1 3 1 0,-2 8-2 15,1 2-1-15,-2 5 1 0,-1 5 4 16,-4 4-4-16,0 6-1 0,-2 6-7 0,-2 5-5 16,1 6 6-16,-6 9 2 0,-1 10 7 15,-1 4 0-15,-5 9-3 0,-6 2 2 0,-4 4 1 16,-7 5 4-16,-5 2 0 0,-2-2-6 0,0-5-3 15,1-7-4-15,5-9 5 0,-1-6 3 0,3-3 5 16,-2-6-2-16,7-5-7 0,6-5 3 0,3-4-1 16,4-4 5-16,3-1 8 0,6-1-2 0,13-3 0 15,7-4-5-15,9-2-5 0,7-2 5 16,3 3 1-16,2 4-1 0,-1 1-5 0,-2 3 1 16,-4 1 2-16,-8 2 6 0,-3 2 8 0,-6 2-7 15,-4 2-4-15,-4 5-4 0,-5 1-3 16,-7 1 6-16,-2 4 1 0,-6 4 5 0,-6 0 1 15,-5 3-2-15,-7 1 0 0,-8 2 3 0,-5 1 4 16,-4-1-5-16,-9-1-4 0,-8 0-5 0,-4-3-10 16,-1 0-8-16,-6-1-23 0,0-1-50 15,0 4-113-15,-2-4-479 0,-1-1-1071 0</inkml:trace>
  <inkml:trace contextRef="#ctx0" brushRef="#br0" timeOffset="867800.4856">20971 17741 1 0,'0'-4'0'16,"-1"1"0"-16,0-2 0 0,1-4 0 0,-1 4 299 15,1-1 63-15,1 0-51 0,0 2-23 16,0 0-24-16,-1 0-27 0,1 1-22 0,2 0-25 15,-2 0-26-15,2 2-27 0,-2 0-15 0,0 0-21 16,0-1-16-16,0 1-6 0,-1-3-15 0,2 4-13 16,-2 1-14-16,0 2-15 0,0-2-11 0,0-1-6 15,1 2-1-15,-1 1-5 0,3 2 6 16,-1 1 1-16,0 3 5 0,2 0 10 0,0 6 2 16,1-3 6-16,-1 5-2 0,-2-2 1 0,2 2-2 15,1-1 0-15,-2 4 3 0,2 3-5 16,-2-2 1-16,2 4-6 0,0-7-3 0,0 2 3 15,0-2-8-15,0 3 2 0,-1 0-5 0,-2-2-5 16,2-2 4-16,0-1-1 16,-3 2 5-16,1-2-3 0,1-2-1 0,-1-3-3 0,-1-1-1 15,-1-4 8-15,0 1-5 0,2 2 3 0,-2-4-7 16,0 4-2-16,0-3 2 0,0-3 0 0,0 1 6 16,0 1-4-16,0-2 2 0,-2 1-6 0,2-2 1 15,0-2 7-15,-1 0-7 0,1 0 5 16,0 2-5-16,0 1-9 0,-2-3 0 0,2-2-8 0,2 1-13 15,-2-1-36-15,0 1-57 0,1 0-113 16,2-3-255-16,1-3-656 0,1-1-264 0</inkml:trace>
  <inkml:trace contextRef="#ctx0" brushRef="#br0" timeOffset="868551.5052">21565 17951 1 0,'-1'-2'180'0,"-1"0"194"0,0 0 11 0,2 0-10 0,-1 0-63 0,0 1-82 15,1-1-52-15,0-1-35 0,1 6-20 16,-1-3-19-16,1 0-13 0,-1 0-11 0,0-3-9 16,0 6-2-16,0-1-13 0,0-2-3 15,0 1-4-15,0-2-4 0,0-1 5 0,0 2-5 16,0 2-4-16,0-2-10 0,0 0-2 0,0 0-5 16,1 0 0-16,-1 0-2 0,-1 1-6 0,2 0-5 15,-1-1-5-15,1-1 5 0,1 1 4 0,2-1-1 16,-2 1 2-16,5 0-7 0,-3-2-1 15,3-1 4-15,-2 3 2 0,3-2 3 0,2 4-5 16,0-2 0-16,5-2-5 0,-2 1 2 0,0-1 4 16,6-1-4-16,-1 2 2 15,0 1-7-15,5-3-2 0,1-1 3 0,4 2 3 0,3 1 4 16,1 0-1-16,-1-1-2 0,5-2-2 0,-2 1 4 16,6 1 5-16,1-1 0 0,0 1-1 0,1 1-7 15,0-4-9-15,0 2 1 0,1-1 2 16,-1 1 2-16,1 0 2 0,0 1 2 0,2-2-6 15,-2 0 2-15,1-2 4 0,4 1-3 0,2 2 5 16,1 1-6-16,-2-6-5 0,1 0 7 0,-1 0-1 16,3 1 8-16,1 3 2 0,-1 0-4 0,-1 0-6 15,0-1 2-15,0 1 0 0,-2-1-3 16,-3 0 5-16,2 4-5 0,-1 0-8 0,-3-2 6 16,0 0 1-16,0 0 3 0,-5 3 3 15,-4-2-1-15,-3 1-8 0,-1-1 0 0,-2-2 5 0,-1-1-2 16,-5 3 4-16,3 0-2 0,-5 0-8 15,-1-1 3-15,-4-2-1 0,2 1 7 0,-1 2-6 16,-3-2 5-16,4 2-6 0,-6-2-4 16,4 2 15-16,-4-1-10 0,0 2 5 0,-3 0-3 0,-3 0-8 15,0-1 4-15,0 1 3 0,-3-1 3 0,-1 2 2 16,-2 0-4-16,0 2-2 0,0-4-4 16,0 0 4-16,0 0-1 0,0 2 1 0,0 4-3 15,0-4-9-15,-1 2 2 0,1-2-7 0,0-2-1 16,0 2-8-16,1 2-11 0,-1-2-8 15,5 1-24-15,0 1-24 0,3-1-48 0,3 1-67 16,6 0-157-16,4 0-566 0,4-1-683 0</inkml:trace>
  <inkml:trace contextRef="#ctx0" brushRef="#br0" timeOffset="868896.7189">24831 17604 2216 0,'-2'-6'258'0,"-2"1"-6"0,1-1-47 0,2 2-22 0,2 3-37 0,-1-1-41 16,0-1-29-16,0 3-19 0,1 3-19 15,-1-2-16-15,0 1-13 0,0 0-9 0,2-2 4 16,0 3 5-16,0 1-3 0,1 5 0 0,2 1-2 15,-1 1 2-15,0 3 4 0,-1 1 4 16,-1 3 4-16,0 1-8 0,-1 2 4 0,-1 0-7 16,-1-7 1-16,1 5 3 0,-1 2-4 0,1 0-3 15,0 0-5-15,-1 1-6 16,-1-6 3-16,2 3 6 0,-1 1 0 0,2-4 1 16,0 3-9-16,0-4-14 0,1-2-10 0,4 0-21 0,-2-1-33 15,4-2-49-15,0 0-86 0,-1-2-106 16,4-4-273-16,2-1-531 0,0-5 25 0</inkml:trace>
  <inkml:trace contextRef="#ctx0" brushRef="#br0" timeOffset="869294.5991">25322 17758 474 0,'1'-7'774'15,"-1"-1"-344"-15,0-1-76 0,-1 2-24 0,1-1-75 16,-2 2-53-16,1 1-46 0,0 0-36 0,-2 3-25 15,1-3-23-15,-1 5-14 0,3 0-14 0,-1 0-10 16,-1 5-11-16,-2-3-11 0,-1 4-6 16,-2 0-2-16,-2 5 6 0,-1-2-2 0,-1 5 0 15,-1 2-2-15,2 3-9 0,-1 2 2 0,1 1 1 16,3 1 0-16,1 0 2 0,2 1-3 16,3-2-3-16,4 0 1 0,2-3 5 0,2-2 2 15,2 0 7-15,3-2-2 0,1-4-5 0,3 0 3 16,1-4 0-16,0-3 8 0,4 0 4 15,5-5-2-15,-1-2-7 0,1-4-1 0,-2-2-4 16,3-3 1-16,-4-2 7 0,-1 2-6 0,-3-4-2 16,1 2 3-16,-5-3-1 0,-3 0 7 0,-2 1 5 15,-3 0-3-15,0-3-5 0,-6 1-5 0,1-4 1 16,-4 2-1-16,0 3 1 0,-5 0-3 0,-1 4-4 16,0 2 1-16,-4-1-4 0,-3 2 6 15,-3 3-1-15,-3 0 0 0,-2 4-6 0,-6-1-3 16,4 2 0-16,-4 3-3 0,2 1-1 0,2 3-15 15,0 1-25-15,6 1-39 0,5 2-72 0,-1 0-138 16,7 1-543-16,1-3-866 0</inkml:trace>
  <inkml:trace contextRef="#ctx0" brushRef="#br0" timeOffset="870572.4777">26185 17927 1 0,'-1'2'0'0,"-1"-4"0"16,0 1 0-16,0 1 0 0,0 0 153 0,0-3 161 16,0 2-35-16,1 1-20 0,0-3-19 0,0 1-20 15,-1 1-18-15,2 1-26 0,0-1-27 16,-1 1-17-16,0-2-18 0,1 0-11 0,-2 4-13 15,2-2-18-15,0 0-15 0,0 2-15 0,0-4-9 16,0 2-7-16,0 2-5 0,0-2-2 16,0 1-4-16,0 0-8 0,0-1-5 0,2-1 2 15,-1 1-4-15,0-1 9 0,1 2 4 16,1-1 1-16,1 0 5 0,4 0 3 0,3 0 4 0,4 1 4 16,-2 1-1-16,6 1-1 0,2-3-2 0,2 0 0 15,-1-2 5-15,5 1-1 0,1 2-6 16,3-2-3-16,1 2-1 0,1-2-3 0,-1 0 5 15,2 2-1-15,1-2-7 0,1 1 2 0,0-1-3 16,2 0 4-16,4-2-4 0,0 3 6 0,-2-2-1 16,4 2-5-16,1-1 4 0,2 0-6 0,0-2 0 15,-2 3 2-15,1 0-7 0,0 0 1 16,1 0-4-16,-1 0 0 0,-1 0 6 0,-3 0-3 16,1 0 1-16,-2 2-5 0,-1-2 1 15,1 1-1-15,-3-2 0 0,1 3 4 0,0-1-2 16,-1 3-5-16,-1-3-2 0,1-1 5 0,-3 1-6 15,0 0 12-15,-3 0-1 0,0 2-7 0,0-3 6 16,0-2-5-16,2 0 5 0,-3 1 3 0,-1 0-6 16,-3 0 6-16,3-1-8 0,-3-2 3 0,2 3 4 15,1-1-1-15,-1 0 3 0,-1 2-7 16,2-4 3-16,-2 3-7 0,0-1 3 0,1-1 4 16,-2 2-7-16,1 0 4 0,3-1-6 0,1-3 4 15,-3 1 0-15,4 2 0 0,-2 1 4 0,1 0-5 16,-4-2 1-16,2 1-3 0,-2 0 2 0,5 1 5 15,-2-1-5-15,2 1 6 0,-4-1-6 16,-1-1-3-16,-1 1 10 0,2 1-5 0,-3-1 1 16,0 1-1-16,2-3-4 0,-1 2 1 0,0-1 2 15,-1 2 6-15,0 1-8 0,3-3 8 16,-2 3-5-16,-1-5-8 0,2 3 13 0,0-2-9 16,-3 2 3-16,1 2 1 0,-2-3-5 0,2 1 2 15,-5 0 1-15,-1-1 4 0,-3 3-5 0,-2-1 5 16,1-1-3-16,-4 2-2 0,0-3 10 15,-2 1-5-15,-2 2 0 0,-2-1-1 0,1 0-3 16,-4 1-1-16,3-1 0 0,-4-1 3 0,-1 4-3 16,2-2 4-16,-3 0-2 0,0 0-1 15,0-2 5-15,0 2-7 0,0 0 8 0,0 0-7 0,-2 0-4 16,1 2 2-16,0-4-3 0,1 2 6 16,0 2-5-16,-1-2 3 0,1 1-4 0,-1-1-3 15,1 0 5-15,0 0-2 0,0 0 3 16,-1 0-1-16,-1 0-1 0,0 1 0 0,0-1-2 0,2 1 2 15,-1 1-10-15,-1 1-8 0,1 1-18 16,-3-2-27-16,1-1-21 0,2 0-59 0,-1 1-75 16,-3-1-224-16,3 2-613 0,-4-3-309 15</inkml:trace>
  <inkml:trace contextRef="#ctx0" brushRef="#br0" timeOffset="873358.3505">29832 17809 1 0,'-2'-1'352'15,"0"-4"119"-15,-3 1-17 0,4-4-71 0,1 0-69 16,-1 2-68-16,1-5-49 0,0 6-37 0,1-1-27 0,-1 0-22 16,2-1-14-16,3 0-11 0,-1 1-13 0,2-5-5 15,4 4-7-15,2-1-11 0,0 1-5 16,7-1-11-16,-2-1-5 0,2 0-2 0,2 3 0 16,0 1-5-16,1 4-5 0,-3 1-6 15,1 1-7-15,-5 2-4 0,2 5 2 0,-4-1-2 0,-1 4 0 16,3 3-2-16,-4-3-9 0,-1 7 4 15,-1-1 1-15,-3 7 1 0,1 2 4 0,-6 2-1 16,-2 2-3-16,-7-5 1 0,-1 5 4 0,-2-1-1 16,0 1 1-16,-6-1-5 0,2-4-2 15,-4-1 3-15,7-4 5 0,-3-3 7 0,4-4-6 16,0-2 1-16,6-3-7 0,-1-3 0 0,5-1 6 16,0-2 0-16,2-2-2 0,1 1-5 15,5-4-2-15,6 1 2 0,7-3 5 0,10-4 5 0,10-1-3 16,4-2-1-16,4 1-4 0,1-3-2 15,1 0 5-15,-3-2 0 0,-1 0 3 0,-4 3 1 16,4-3-7-16,-6 2 4 0,-4 0 1 0,0 1 5 16,-5 1-3-16,-3 0 2 0,-4-2-4 0,-2 2-1 15,-4 0 11-15,-5 0-1 0,2 2 6 16,-9 1-4-16,3 1-4 0,-7 0 4 16,3 2-3-16,-4 3 9 0,-1 0-1 0,-1 0-6 0,0 3-2 15,-3-1-9-15,2-1-2 0,-2 1-5 16,-3 1 0-16,0 4-5 0,1-1-3 0,-3 3 4 15,-1 2 1-15,1 5 7 0,0 4 0 0,-1 3 2 16,6 0-7-16,-1 1-2 0,4 0 5 0,1 0 0 16,6 3 1-16,-1-1-1 0,9-3-4 0,-2-1 1 15,3-8 4-15,3-1 8 0,1-3 0 16,0-3 3-16,-5-2-5 0,4-4-1 0,-4-3 3 16,4-1-1-16,-3 0 8 0,1-2-4 0,0-5 0 15,-1 1 7-15,1-3-4 0,-3-1 6 0,-2 1 1 16,-1-4-6-16,1 1-2 0,-2-2-3 15,-3-1 1-15,-1 4-3 0,-1 0 4 0,-1 4 0 16,-3-1-6-16,-2 4 1 0,-3-3-3 16,0 4 2-16,-3 0-1 0,-2 2-4 0,-6 1-7 0,1 0-8 15,-5 1-2-15,-3 0-18 0,-3 4-20 0,3 4-71 16,-4 1-175-16,2 7-852 0,-2-4-576 16</inkml:trace>
  <inkml:trace contextRef="#ctx0" brushRef="#br0" timeOffset="884097.3945">28225 16279 1 0,'3'-4'0'0,"0"-1"0"0,2-2 0 0,-2 1 0 15,0 0 0-15,1 2 0 0,-3-3 0 0,1 1 188 16,1-1 78-16,0-1-26 0,0 1-31 15,1 0-6-15,-1 2-11 0,-2-4-11 0,0 4-5 16,-1-1-21-16,0 1-16 0,0-1-14 0,0 1-16 16,-1 0-16-16,-2 1-21 0,-1-3-11 15,2 2-14-15,-3-2-5 0,1 2 3 0,-1-3-3 16,-1 0 3-16,1-1-1 0,-2 0-4 0,-2 3-3 16,1-1 0-16,-1 0-3 0,-2 2-5 0,3-3 1 15,-2 2-9-15,-3-1-3 0,2 1-1 16,-4 2 1-16,3-3 1 0,-2 2-1 0,-2 1-1 15,2 1-7-15,-2-2 4 0,2 1-1 0,0 2-2 16,-3-3 3-16,0 4-5 0,1-2-3 16,-2 3 3-16,1 0-4 0,1 0 3 0,-3 0-1 15,1 2-2-15,1-1-1 0,-2 0-1 0,1 3 4 16,-1-1 0-16,0 0 2 0,2 0-1 16,-1 0-3-16,1 1 4 0,-3-2-1 0,4 3 1 15,-3-1-1-15,0 1-2 0,1 1-1 0,-2 2 1 16,2-1 1-16,0 2-3 0,3 1 1 0,-3-1-2 15,2 2-3-15,0 2 3 0,-2-1 0 16,5-1 4-16,-2 0-1 0,-1 2-1 0,-1 0-2 16,1-1-4-16,-2 3 4 0,1 2-2 0,0 1 1 15,1 0-2-15,-2 2-3 0,2 0 5 0,-1 1-2 16,2 0 2-16,0 1 0 0,2-2-3 16,0 1 1-16,0 1-1 0,3 0 4 0,-1 0-3 0,0-2 0 15,3 2-3-15,-1-2-3 0,2 1 6 16,1 4-2-16,0-2 4 0,1 0 0 0,-3 0-2 15,5 1 3-15,-2 0-2 0,2-2 3 0,1 1-5 16,-1-2 7-16,1 1-1 0,0 0-5 0,1-3 9 16,0 4-8-16,1-3 4 15,-1 2 2-15,1-1-4 0,-3 0 1 0,3-1-1 16,0-2 1-16,3 2-4 0,-2-4 3 0,1 1 0 16,1 1-4-16,1-4 8 0,-2 4-6 0,3 1 1 15,0 0 3-15,1 0-4 0,3 2 2 0,0-3 2 16,0 1-1-16,0 0 1 0,3-2 2 0,-1 2-2 15,1-1-3-15,0-1 9 0,1-3-7 0,1 4 1 16,2-3 3-16,0 1-12 0,2 0 5 0,-1-2 3 16,3-4 6-16,2 4-1 0,-2-5 4 15,3 0-7-15,-2 0-5 0,0-3 5 0,-1-1-4 0,4 0 5 16,-4 2 1-16,3-3-7 0,0 0 3 16,0-1-3-16,-1-2 4 0,1 0 3 15,0 0-1-15,0 0 0 0,-3-1-7 0,4-1 4 16,-3 1-2-16,4-2 2 0,0 1 3 15,-2-2-7-15,5 2 4 0,-2-3-4 0,-1 1 4 0,0-3 4 16,0 2-3-16,0 1 1 0,0-2-5 0,-2-1 3 16,0-1-4-16,2 2 6 0,-2-1 0 15,-1 0 1-15,3 0-1 0,-3-1-3 0,-1-3 3 16,0 0-3-16,-1 0 4 0,0-1 1 0,1 1 3 16,-1-4 7-16,3 0-5 0,-1-3 1 15,1 2-2-15,-2-1-9 0,1-1 12 0,-3-1-4 16,1-5 2-16,-3 2 3 0,-1 0-4 0,2 0 0 15,-5-5-4-15,5 1 5 0,-6-3-9 0,3 1 4 16,-1 0 3-16,-2-1-13 16,2-2 10-16,0-2-5 0,-4-2 0 0,-3 0 4 0,-1 0-2 15,1 3 0-15,-4 0-4 0,2 1 6 0,-2 2-7 0,-3 1 4 16,-1 2 4-16,-5-1-11 16,2 1 10-16,-4-4-3 0,-2 3 0 0,-1 0 6 15,-7-1-5-15,1 4 0 0,-2-2-6 0,0 2 1 0,-4 0-3 16,1 2 1-16,-2 4 4 0,-3-2-6 0,-1 2 6 15,-3 4-6-15,-2-2 0 0,0 4 4 16,-2-1-1-16,-3 3 1 0,-2 2-4 0,-3 0 2 16,-3 4-7-16,0 2-5 0,-1 2-6 15,-1 2-30-15,4 4-25 0,0 0-64 0,4 2-134 16,4 2-591-16,4 1-906 0</inkml:trace>
  <inkml:trace contextRef="#ctx0" brushRef="#br0" timeOffset="884948.7576">27343 15626 1 0,'0'-2'0'0,"2"-3"0"0,1 1 0 16,1 0 0-16,-3 0 0 0,-1-2 0 0,0 3 0 16,1-1 0-16,-1-1 0 0,1 2 0 0,-1 0 0 15,0-3 0-15,0 2 0 0,0 1 33 16,0-1 46-16,0 2-21 0,0 0-21 0,0 0-13 15,0-1-2-15,-1 3-5 0,1-2-9 0,-1 1-12 16,1 1-39-16,0 0-111 0,0 1 77 0,0 1 77 16,-1 0 0-16</inkml:trace>
  <inkml:trace contextRef="#ctx0" brushRef="#br0" timeOffset="885836.3451">26897 15701 24 0,'5'-15'495'15,"-1"-3"4"-15,0-4-23 0,2 3-76 0,0 5-62 16,0-1-87-16,2 3-56 0,-3 1-28 0,0 2-20 16,-3 3-21-16,2 1-13 0,-3 4-22 15,-1 1-22-15,-1 1-21 0,0 1-17 0,1 0-13 16,-2 0-4-16,1 2 2 0,0 4 2 0,-2 6 6 16,0 4 0-16,-1 3-3 0,-3 5 3 0,0 1-5 15,0 2-5-15,1 1-3 0,-2 2-10 16,-2-1 2-16,-1 4 2 0,-1 3-1 15,0 1 0-15,2-2 1 0,-2 0-4 0,3-7-2 0,3-5 8 16,0-2-11-16,0-2 0 0,2-3-6 0,-2-3-20 16,2-2-16-16,4-5-24 0,-1-4-31 0,1 0-45 15,1-3-60-15,3-3-112 0,3-4-399 0,5-8-918 16</inkml:trace>
  <inkml:trace contextRef="#ctx0" brushRef="#br0" timeOffset="886159.7958">27327 15464 1630 0,'0'2'246'0,"-1"1"-143"0,-1 1 1 15,0 2 43-15,-2 4 20 0,-2 3-2 16,-8 5-51-16,-1 3-33 0,-2 3-20 0,-5 2-15 16,-1 1-8-16,-4 4-13 0,-5-2-8 0,0 1-8 15,0-1-2-15,-1-1-1 0,3-4-2 0,3 0 6 16,5-6-3-16,2-2 0 15,0-3 5-15,7-1-8 0,0-3 1 0,6 0-6 0,2-2 1 16,4-2-1-16,1 0 2 0,3 2 6 0,0-2-3 16,1 1 11-16,4-2 5 0,3 1 5 0,-1-1 8 15,4 0-1-15,4-2 1 0,3 1-7 16,5-2-2-16,1 0-11 0,5-1-5 16,4 1-1-16,0-1-11 0,2 0 7 0,-2 1-8 15,-4-1-7-15,2 1-4 0,-3 1-22 0,0-2-23 0,-4 1-36 16,3-1-57-16,-1-1-67 0,0-3-148 0,-3-1-365 15,1-1-776-15</inkml:trace>
  <inkml:trace contextRef="#ctx0" brushRef="#br0" timeOffset="886615.8057">27572 15466 473 0,'-19'-14'654'0,"-8"-1"-330"16,-8-7-20-16,3 4-31 0,2 5-52 0,2 1-41 15,-3 2-54-15,0 0-27 0,1 2-20 0,-2 1-2 16,-1 4-7-16,1 1-5 0,0 3-11 16,-4 0-4-16,0 7-9 0,-3 0-8 0,3 1 1 15,-4 5-11-15,1 3 0 16,-2 3-4-16,0 4-6 0,-1 4 1 0,2 3-2 0,0 2-1 16,2 7-4-16,2 5 2 0,1-1-4 0,5 5-2 15,1 1 7-15,7 2-7 0,0 1 3 16,6 1 0-16,4 0-5 15,2 2 1-15,7 1-1 0,5-3 2 0,5-2-1 0,3-2 3 0,3-5-1 0,5-1-2 16,3-4 5-16,3-4-3 0,5-5-2 16,3-2 2-16,8-6-11 0,0-6 2 0,6-5 2 15,1-7 2-15,7-8 5 0,3 0 2 0,-1-7 1 16,5-2-3-16,0-6 3 0,1-5-5 0,2-6 1 16,-5 0 2-16,-1-5-6 0,-1-1 5 15,-1-7-2-15,-1-1 4 0,-4-6 2 0,-1-5 6 16,-3-3 2-16,-3-1 0 0,-4-4 7 0,-6 1-5 15,-4-1 3-15,-6 3 6 0,-7 2-4 16,-8 1 2-16,-8 2-3 0,-7 0-6 0,-10 4-2 16,-4 4-3-16,-11 7-1 0,-6 4-7 0,-8 8 3 15,-10 4-8-15,-9 10 1 0,-7 5 0 16,-6 8-12-16,-4 6 6 0,-7 5-14 0,-4 3-16 16,-3 4-37-16,-1 4-73 0,7 2-165 0,8 5-817 15,13-1-597-15</inkml:trace>
  <inkml:trace contextRef="#ctx0" brushRef="#br0" timeOffset="891261.9074">27322 16656 1 0,'-1'0'0'0,"-2"-1"0"0,1-2 0 15,-1 3 0-15,2-4 0 0,0 3 0 0,-1-1 36 16,0 0 203-16,0 1-21 0,2 0-31 16,-1 0-34-16,1-1-26 0,0 1-18 0,0 1-18 15,0 0-9-15,0 0-12 0,0 0-14 0,0 1-6 16,0-1-5-16,0 2-3 0,-1-1-4 0,1-1-9 15,0 1-6-15,0-1-7 0,-2 1 4 16,1 1 3-16,-2 0-4 0,0-1 6 0,1 3 1 16,-2-1 6-16,2-1 9 0,-2 0-1 0,3 0-1 15,-2-1-3-15,-1-1 5 0,3 1 9 0,0-1 12 16,-1 2 6-16,2-2-8 0,-2 0-11 16,2 0-17-16,0 0-11 0,0 0-9 0,0 1-6 15,0-1-6-15,0-1-8 0,2 1-5 0,-2 0-6 16,0 0-6-16,0 1 1 0,0-1 4 15,0 0 6-15,0 1 7 0,0 0 7 0,0 0 0 16,0 2 2-16,0-2 1 0,0 1-3 0,0-1 2 16,0 0-1-16,0-1 0 0,0 3 4 0,-2-1-4 15,2-1 1-15,0 2-2 0,-1-2 0 0,1 0 3 16,0-1 2-16,-1 2 2 0,1-2-1 16,0 0 0-16,0 0 0 0,0 0 3 0,0 0 4 0,0 0-2 15,-3 0 4-15,3 0-2 0,0 0-3 16,0 0 0-16,0 0-2 0,0 0-4 0,0 0-1 15,0 0-4-15,0 0-3 0,3 0 0 0,-3 0 4 16,0 0 0-16,0 0 0 0,-3 0-2 16,3 0 0-16,0 0 2 0,0 0 2 0,0 0 2 15,0 0-4-15,0 0 3 0,0 0-2 0,0 0-1 16,0 0 4-16,0 0-4 0,0 0 0 0,0 0-1 16,0 0-1-16,0 0 2 0,-1 1 0 15,0 1 1-15,1-2-3 0,-1 1 2 0,-1 0-4 16,1-1 2-16,1 2 4 0,-1-2-2 0,0 2 1 15,-1-2 0-15,2 2-1 0,0-2 0 16,0 0 0-16,0 0 4 0,0 0-3 0,0 0 2 16,0 0 4-16,0-2 2 0,0 4 7 0,0-4 0 15,0 2 0-15,0 0-4 0,0 0-3 16,0 0-1-16,0 0-5 0,0 0 1 0,0 2-3 16,0-2-4-16,0 0-3 0,0-2 1 0,0 4-1 15,0-2-1-15,0 0 2 0,0 1-3 0,0-2 0 16,0 1 4-16,0 0 2 0,0 0 3 0,0 0 1 15,0 0-1-15,0 0-1 0,-1 0-1 0,2 0 3 16,-1 0-3-16,0 0 3 0,0 0-3 0,0 0-4 16,0 0 4-16,0-2-4 0,0 4-1 15,-1-2-7-15,1-2-10 0,0 2-9 0,0 0-5 16,0 2-9-16,0-2-18 0,0 1-29 0,0 1-43 16,0 0-53-16,1 0-69 0,-1 1-103 15,2-1-161-15,-1 2-69 0,-1-1 589 0</inkml:trace>
  <inkml:trace contextRef="#ctx0" brushRef="#br0" timeOffset="896465.4823">27405 16517 1 0,'0'1'0'0,"0"-1"0"0,0 0 0 16,0 0 0-16,0 0 0 0,0-1 202 15,0 1 45-15,0 0-34 0,0 0-40 0,0 0-32 16,0 0-24-16,0 0-8 0,0 0-6 0,0-2-3 16,0 2-11-16,-1 0-17 0,1-1-20 0,0 1-20 15,0 0-10-15,0 0-8 0,0 0 4 0,0 1 5 16,0-1 2-16,0 0 1 0,0 2-9 15,0-2-4-15,-1 0-7 0,1 0-6 0,0-2 0 16,-2 2-6-16,2 0-5 0,0 0-6 0,-1 2-2 16,1-2-2-16,0 0-4 0,-1 2-10 15,0 1-29-15,-1-2-69 0,1 3-148 0,1 2-259 16,0-1-122-16,1 2 662 0</inkml:trace>
  <inkml:trace contextRef="#ctx0" brushRef="#br0" timeOffset="897922.437">20610 18366 1 0,'0'-3'0'0,"-1"3"0"0,1 0 0 16,-2 0 21-16,1-2 256 0,1 1-32 15,-1 0-14-15,1 1-28 0,0-1-28 0,-1 1-32 16,1-2-23-16,-1 2-7 0,1 0-12 0,0 0 2 16,-2 0-18-16,2 0-15 0,-1 0-14 15,1 0-7-15,0 2 8 0,-1-1-11 0,1-1-1 16,0 0-12-16,0 0-10 0,-2 1 4 0,2-1-2 16,-1 0 2-16,0 0-6 15,1 0-6-15,-1 1 2 0,0-2-3 0,-2 2 16 0,2-1 0 16,-2 0-4-16,2 0-6 0,0 0-10 15,1 0 6-15,-1 0-1 0,0 2 6 0,-1-2-9 0,2 0-8 16,-1 0 3-16,1 0-1 0,-1 0 10 0,1 0 1 16,-2 0 1-16,2 0-9 0,0 0-5 15,-2 0 9-15,4 0-6 0,-4 0 8 0,2 0-4 16,0 0-15-16,0 0 4 0,2 0-2 0,-2 0 6 16,0 0 7-16,0 0-1 0,0 0-4 0,0 0-5 15,0 0 5-15,0 0-5 0,0 0 14 0,0 0-3 16,0 0-14-16,0 0 9 0,0 0-9 0,0 0 12 15,0 0 1-15,-2 0 0 0,2 0-8 16,0 0-10-16,0 0 13 0,0 0-10 0,0 0 8 16,0 0 1-16,0 0-10 0,0 0 3 0,0 0-4 15,0 0 13-15,0 0 0 0,0 0 2 16,0 0-9-16,0 0-13 0,0 0 11 0,0 0-7 16,0 0 12-16,0 0 2 0,0 0-11 0,0 0 4 15,0 0-4-15,0 0 7 0,0 0 9 0,0 0-3 16,0 0-1-16,0 0-16 0,0 0 5 15,0 0-4-15,0 0 10 0,0 0 0 0,0 0-14 16,0 0 9-16,0 0-8 0,0 0 12 0,-1 0 6 16,0 0-4-16,-1 0-2 0,2 0-11 15,-1 0 9-15,-1 0-4 0,1 3 15 0,1-3 1 16,-1 0-15-16,1 1 8 0,-1-1-11 0,1-1 11 16,0 2 2-16,0-1 3 0,0 0-3 15,0 0-10-15,0-1 3 0,0 1-9 16,0 0 12-16,0 0 10 0,0 0-16 0,-1 0 16 0,1 0-17 15,0 0 3-15,-1 0 12 0,1 0-12 0,-2 0 9 16,1 0-16-16,1-3 4 0,-3 3 4 0,2 0-1 16,0 0 11-16,0 0-13 0,1 0 7 0,-1 0-9 15,-1 0 5-15,1 0 12 0,1 0-14 16,0 0 9-16,-1 0-19 0,1 0 2 0,0 0-6 16,1 0-13-16,-1 0-3 0,0 0-26 0,1 0-1 15,-1 0-19-15,2 0-15 0,-2-2-11 0,1 2-33 16,-1 0-25-16,1 0-66 0,0-1-112 15,3 1-190-15,0 0-230 0,-2 0 730 0</inkml:trace>
  <inkml:trace contextRef="#ctx0" brushRef="#br0" timeOffset="955598.3841">20164 18450 1 0,'-1'0'0'15,"0"1"0"-15,-2-1 0 0,2 0 0 16,-4 0 0-16,0 2 0 0,3-2 0 0,-2 1 0 16,0-1 21-16,2 0 143 0,-2 0 16 0,1 1-4 15,2-1-3-15,0 0-21 0,-1 0-18 16,2 0-12-16,0 0-21 0,0 0-10 0,0 1-19 16,2-1-22-16,-1 0-12 0,-1 0-10 15,0 0 8-15,2 3 0 0,1-1 6 0,0 0 7 16,0-1 5-16,4 0 19 0,0 1 4 0,3 1-2 0,3-1-14 15,0-1-10-15,6 2-4 0,2-2 0 16,4 0 8-16,0 2-12 0,6-2 1 16,0 2-7-16,6-1-4 0,2-1 17 0,2 1-8 15,4 0-3-15,1 0-20 0,4-1-15 0,3 0-1 16,3 0 6-16,3 0 14 16,2 0-5-16,2 1 1 0,6-2-6 0,-2 1-5 0,4-1 15 15,2 0-9-15,1 0 1 0,1-1-10 0,2-1-14 16,-1 2 7-16,3-2 5 0,0 1 19 0,2 0-7 0,1-2 2 15,-1 1-9-15,1 0-8 0,1-1 13 16,2 0-7-16,-1 1 6 0,0 1 0 0,5-1-4 16,-1-1 0-16,-2 1 5 0,5 1 12 0,0 0-11 15,2-2 6-15,2 1-16 0,-2 0-9 16,2-3 16-16,0 2-5 0,3 1 8 0,0-1-5 0,0 1-10 16,2-1-1-16,3 2 0 0,3-1 13 15,0 1-1-15,5 0 4 0,1-1-13 16,2-1-11-16,5 2 14 0,3 1-5 0,3 1 11 15,5 2-6-15,2-1-16 0,3 0 2 0,7 0 7 16,0 2 15-16,4-1 1 0,0 2-1 0,3-2-13 16,-1 2-7-16,2-2 13 0,1 2 0 15,1 0 6-15,-1-1-11 0,2 2-12 0,2-2 5 0,-2 2 9 16,0-1 10-16,-4 3 6 0,2-2-7 16,-4 0-6-16,0-1 4 0,-7 1 4 0,0-2 3 15,-8 1 11-15,-1-2-7 0,-7 0-15 0,-5-1 11 16,-5 1-6-16,-9-2 24 0,-7 0 6 0,-6 0-5 15,-7-1-15-15,-8 0-13 0,-11-1 13 16,-6 0-8-16,-11 0 18 0,-1-1-8 0,-9 0-12 16,-7 1-1-16,-5-2-5 0,-3 2 13 0,-7 1-5 15,-3-2 9-15,-4 1-18 0,-2 1-9 0,-4-1 10 16,1 1-6-16,-4 0 15 0,-1 1-3 16,0-1-12-16,0 0-1 0,-1 0-1 0,-1 1 7 15,2-1 9-15,-2 0 1 0,1 2-13 0,1-4-12 16,-2 2 5-16,2 0-3 0,-1 0 17 15,1 0 1-15,-1 2-11 0,0-2 3 0,0 0-7 16,-1 0 16-16,0 1 3 0,1-1 0 0,0 2-8 16,1-2-15-16,0 0 5 0,-1 0-1 0,1 0 16 15,0 1-3-15,0-1-16 0,-1 0 8 0,1 0-7 16,0 0 10-16,0 0 13 0,-1 1-7 0,0 0-5 16,1-1-7-16,-2 1-3 0,-1-1 3 15,2 2 12-15,1-1 2 0,-2 0-12 16,0-1 4-16,0 1-15 0,-2 1 12 0,3-1 17 0,-4-1-13 15,2 1 5-15,1 0-16 0,-1 1-5 0,-3-1 0 16,2 0 13-16,-3 1 2 0,3 0-17 16,-2 0 2-16,2 0-25 0,-2-1-6 15,4 1-15-15,-2-1-37 0,-1 0-60 0,4 0-98 0,-1-1-181 16,0 2-446-16,-1-2-522 0</inkml:trace>
  <inkml:trace contextRef="#ctx0" brushRef="#br0" timeOffset="967062.2484">19429 18703 2093 0,'0'-9'24'0,"-1"-4"4"15,1-3-9-15,0-2-5 0,0-3 2 16,0-6 8-16,0 1-1 0,1-2 2 0,1-2-9 15,0-5 10-15,0-1 13 0,-2-12-29 0,-2-35 11 16,-3 3-7-16,1 3-3 0,-1 16 31 16,1-4 3-16,-1-2 6 0,0-3-2 15,1-5 0-15,-1-6-7 0,2 0-6 0,-2-6-1 16,1 6-9-16,0-2-9 0,0 1-10 0,1 0 0 0,0 3-4 16,-2 2 7-16,2-4 1 0,-1 0-6 15,0-2 1-15,0 0-3 0,-1 5 1 16,2 3 3-16,1 5-1 15,1 6 1-15,1 5-2 0,1 4-1 0,1 4-2 0,1 4 2 0,4 1 3 0,1 1-8 16,-1-2 7-16,3 2-4 0,4 4-2 0,-2 4 3 16,0 2-1-16,2 4-1 0,2 4 0 15,-2 0 0-15,4 4-5 0,-1 2 1 0,3 2 1 16,-1 3-7-16,3 1 5 0,2 2-2 0,-4 2-3 16,5 4 5-16,-3 1-5 0,2 1 1 15,-2 3 0-15,6 1 2 0,0 1 0 0,5 1 2 16,2-1 3-16,3 2-3 0,3 0 6 0,7-1-5 15,-1 2 0-15,3 0 3 0,6-2-2 0,-2 2 4 16,6-2-2-16,5 1 0 0,1 1 0 0,5-2-2 16,0 1 4-16,1 1-9 0,6-1 5 15,1 2-1-15,4-1-2 0,2-1 9 0,7 2-6 16,5-1 4-16,0 0-1 0,10 1 1 0,-3 0-5 16,6 1 1-16,1-1 1 0,3 0-5 0,6 0 10 15,-1-1-4-15,1 2-2 0,2-3 2 16,4 1-4-16,0-2 3 0,5 0 2 0,1 0-1 15,1-1 0-15,4 1-2 0,0-2 4 0,5 1-4 16,5-1 4-16,-1-1-1 0,0 0-6 0,4-1 7 16,3-2-6-16,5 1 4 0,-2-2 3 15,4 1-5-15,-4-1 3 0,5-1 1 0,0 0 1 16,-1 0-4-16,-3-3 3 0,5 3-2 0,-2 1-2 16,-1-4 8-16,-1 4-11 0,-2 1 2 0,0-1 0 15,-3 1-1-15,-1 0 5 0,-2 1-2 16,-5 2 1-16,0 0-4 0,-1 1 4 0,-5-1 0 15,-3 1-6-15,-4 0 12 0,1 1-10 0,-5 1 4 16,-2 0 3-16,-4 2-8 0,-3-1 5 16,-5 0-2-16,-7 1 2 0,-1 0-3 0,-1 4 3 0,-4 2-1 15,-2-2-2-15,-5 4 1 0,-3 0-5 16,-2 3 1-16,-5 0 1 0,0 4 1 0,-3 1 3 16,-4 0-1-16,-2 3 2 0,-5 1 0 0,-5 1-1 15,-6 2-1-15,-5 2-2 0,-3 0-3 0,-5 2 0 16,-1 1-1-16,-5 1 1 0,-3 4 1 15,-1-1 0-15,-4-1 1 0,-2 0 1 0,-3-3 3 16,-1 2 1-16,1 2 0 0,0 1-2 16,-2 2 1-16,-2 2 1 0,5-1-6 0,-6 4 2 15,5 5-4-15,-5 1 2 0,1 2 5 0,1 2 1 16,-1-1 4-16,1 3-1 0,0 6 0 16,-2-1-4-16,-2 0-3 0,-2-2-1 0,-6-2 1 0,-3 3 1 15,-5-1 0-15,-4 5-2 0,-5 1-2 0,-8 2-3 16,-4 3 1-16,-9 3-2 0,-5 5-2 15,-8-1-1-15,-3 0-4 0,-10-1 0 0,-6-1-1 16,-4 1-18-16,-2-1-120 0,27-36-355 16,-6 11-915-16</inkml:trace>
  <inkml:trace contextRef="#ctx0" brushRef="#br0" timeOffset="980106.819">12538 18645 121 0,'-3'0'221'0,"-5"0"9"0,2-1 30 15,-1 1 22-15,-1 0 12 0,0 0-34 0,4 0-50 16,-4 0-69-16,6 0-45 0,1 0-30 0,1 1-34 16,0-1-17-16,1 0-5 0,-1 0 12 15,2 0 4-15,2 0 24 0,0 1-5 0,-2-1-18 16,3 1 16-16,0-1 0 0,3 0 14 0,0 0 8 16,2 0-7-16,0 0-17 0,4-1-3 15,-1 0 2-15,5-2 3 0,1-1 11 0,5 1-15 16,4-1-2-16,2-1-11 0,5-3 3 0,3 0 23 15,7-1 5-15,4-1-4 0,6-3-7 0,4 0-10 16,5-2-5-16,8-1 4 0,3-2 5 16,7 0-10-16,3-1-10 0,3-2 4 0,6 0 3 15,1 1 21-15,7-2 6 0,3 0-12 0,4-1-20 16,3-3-16-16,26-3-24 0,89-24 3 16,-17 5 11-16,-25 7-2 0,-43 8 25 0,1 3-1 0,9-6-1 15,0 1 3-15,9-1-5 0,3 1 4 0,4 2-5 16,5-5-2-16,1-1 6 0,3 4-5 15,5-4 5-15,1 5-4 0,0-5-9 0,1 4 4 16,-1-1-2-16,-1 4 5 0,-7 3-1 0,-3-1 0 16,-6 5-3-16,-5-3-4 0,-5 1 7 15,-10 2-4-15,-7 2 3 0,-9 4-1 0,-11 3-7 16,-6-1 2-16,-14 3-3 0,-8 1 6 0,-15 4-10 16,-10 0 1-16,-11 0-1 0,-12 0-7 15,-11 2 12-15,-10 2 2 0,-8-1 4 0,-7 5 5 16,-5-1 0-16,-3 2-1 0,0 0-3 0,1 0 1 15,-3 1-6-15,-1-1-1 0,1 0-3 0,-6 0-9 16,-1 0 3-16,-1 1-1 0,-3 2-1 0,-3 1-2 16,-1-1-13-16,2 3-10 15,-3-1-11-15,1 2-19 0,-1 2-29 0,-1-2-49 0,-1 2-92 16,0 1-251-16,-2-2-752 0,-1 2-350 0</inkml:trace>
  <inkml:trace contextRef="#ctx0" brushRef="#br0" timeOffset="981003.0886">10021 18461 1505 0,'-6'-2'65'16,"3"1"-45"-16,-2-1 11 0,1 2 6 0,-1-1 0 15,0 0 32-15,2 0 20 0,3-1 32 0,0 2 13 16,0-1-6-16,2 1-32 0,-2 0-28 15,0-1 1-15,0 1-19 0,0 1 8 0,1-1-12 16,-1 1-19-16,2-1 4 0,-1 0 0 0,3 2 9 16,0-1 5-16,2-1 0 0,-1 0-6 15,5 0-4-15,4-3 17 0,3 1-6 0,2-2 17 16,5 0-6-16,3-3-23 0,5-1 5 0,7-2-11 16,5-3 9-16,4 0 0 0,9-1 0 0,2-6-14 15,8 1-6-15,4-3 12 0,20-3-40 16,67-20 8-16,-11 5-3 0,-9 6-10 0,-33 6 34 15,5 0 1-15,3-3 9 0,3-2-4 0,6 1 5 0,6 0-9 16,5-1-6-16,3-3 10 16,7 1-13-16,5 0 6 0,4 0 1 15,3 2-7-15,7-3 7 0,3-2 0 0,6-1 3 0,2 3-6 0,6 1 4 16,-1 4-4-16,3 0-10 0,2-1 12 16,-1 0-11-16,9 2 5 0,-4-1 2 0,5 3-9 15,0-1-2-15,4 1-3 0,1-1 5 0,0 1-1 16,6 1 7-16,1-1-2 0,6 0-3 0,2-2 14 15,4-1-8-15,5 0 3 0,4 2 3 16,1 1-11-16,4-3 7 0,-2 0-4 0,0-2 7 16,-3-1-6-16,-3 1 5 0,-5-2 0 0,-5 6-11 15,-9 0 7-15,-6 3-6 0,-13 1 1 16,-7 1 6-16,-18 2-7 0,-9 0-1 0,-17 3-3 16,-11-1 3-16,-18 3-5 0,-11 0 8 15,-16 2 0-15,-15 1-8 0,-13 0 12 0,-12 3-10 16,-14 2 5-16,-10 4 5 0,-5-1-8 0,-7 4 7 0,-1-2-7 15,-1 1 3-15,0 2-3 0,-4-1 2 16,2 1-2-16,-7 0-8 0,1 0 7 0,-4 3-8 16,-7 1 5-16,-3 2 4 0,-3 3-9 0,4-2 3 15,-5 1-11-15,4 3-8 0,-1-2-8 0,4 4-12 16,-1 0-15-16,1-1-22 0,2 0-12 16,-1 1-41-16,-1 0-42 0,5-1-79 15,-1 0-223-15,2-4-623 0,3 0-491 0</inkml:trace>
  <inkml:trace contextRef="#ctx0" brushRef="#br0" timeOffset="981289.6662">19385 16346 2568 0,'-6'-10'167'15,"0"-3"14"-15,3-4-22 0,8 8-40 0,5-4-20 16,7 6-20-16,3 2-17 0,4 0-7 0,3 6-7 16,4 6-9-16,8 2-1 0,2 11-12 0,4 5 2 15,2 6-8-15,-2 8-3 0,0 6 3 0,-5 5-9 16,-3 5 1-16,-6 7-7 0,-6 6 2 0,-9 5-4 16,-7 8 4-16,-12 3 0 0,-9 4-7 15,-13 1 8-15,-15 4-1 0,-16 4-4 0,-25 1 3 16,-25 6-18-16,-29 5-35 0,-35 9-84 0,-35 7-225 15,-37 7-968-15,100-67-444 0</inkml:trace>
  <inkml:trace contextRef="#ctx0" brushRef="#br1" timeOffset="1.3459E6">490 11653 1 0,'-5'0'0'16,"3"0"112"-16,-1 0 313 0,-3 1-18 15,3-1-61-15,-3 0-83 0,3 1-57 0,0-1-44 16,2 2-30-16,-2-2-30 0,2 0-32 0,1 1-31 15,0-1-24-15,0 0-9 0,1 0-8 0,-1 0 5 16,3 0 18-16,-1 0 25 0,0 0 27 0,6 0 18 16,1-1 5-16,0-2-5 0,4 1-7 0,6-4-8 15,3-1-12-15,5 0-7 0,4-6-11 16,4 1-4-16,3-4-5 0,4-2-4 16,6 1 0-16,6-6-12 0,39-19-4 0,-6 1-3 15,-12 7-4-15,-17 9 6 0,-3 1-3 0,3-1 3 16,0 1-4-16,-3 0 0 0,0 1-1 15,-2 0-4-15,-8 1 1 0,-1 3 1 0,0-1 0 0,-4 0-2 16,-5 4 0-16,-2 1 1 0,-6 4-1 0,0 0 5 16,-11 3-3-16,0 2-3 0,-7 2-1 0,-4 2-5 15,0 1 5-15,-4 1 3 0,-1 0 5 16,-1 0 0-16,1 0-3 0,-1 0-4 0,1 1-5 16,-2-1 1-16,0 2-4 0,1-2-8 15,1 0-8-15,0 1-6 0,-3 3-11 0,-3 1-23 0,2 4-30 16,-4 2-56-16,0 0-70 0,1 3-152 15,-1 1-387-15,-1 4-828 0</inkml:trace>
  <inkml:trace contextRef="#ctx0" brushRef="#br1" timeOffset="1.34631E6">916 11930 225 0,'-10'3'646'0,"0"0"-173"0,-4 1-104 16,1-2-54-16,1 0-40 0,-5 2-52 0,7-3-50 16,5 0-44-16,-1-2-32 0,5 0-31 0,1-1-26 15,1-1-7-15,5-3-10 0,0-1 3 0,9-2 1 16,0-1-1-16,31-14-7 0,5-4-2 16,2 3 0-16,-3 5-3 0,-2-1 9 0,-1 1-3 15,1 0-2-15,3 0 1 0,-1 1-3 0,1-1-1 16,-2 2 0-16,-6 1-5 0,-1 1 0 15,-2 1-3-15,-1 1 2 0,-6-2-4 0,2 3 3 16,-5-1-1-16,-4 4-3 0,-1-2 7 16,-5 5-2-16,-4 0 2 0,-1-2 1 0,-2 4-5 0,-4 0 0 15,-5 0-2-15,4 3 2 0,-7 1 0 16,0 0 5-16,-1-1 2 0,-1 2 1 0,2-2 4 16,-1 2-3-16,0 0-1 0,0 2 0 0,-1-4-6 15,1 1-1-15,0 0-4 0,0-2-3 16,-1 3-3-16,-2-2-1 0,0-1-3 0,0 1-10 15,2-2-5-15,-1 2-13 0,0-2-19 0,-3-1-23 16,3 1-32-16,-5 0-46 0,2 0-80 0,-1 0-194 16,3-1-584-16,-4 0-463 0</inkml:trace>
  <inkml:trace contextRef="#ctx0" brushRef="#br1" timeOffset="1.34674E6">807 10823 766 0,'-14'-2'375'16,"-3"-3"-14"-16,-5 0-36 0,1-1-54 0,-5-2-40 15,3-2-38-15,3 3-42 0,3 1-30 16,6-3-29-16,1 4-31 0,6 0-29 0,2 2-25 15,-1 1-10-15,8 1-4 0,-1-1 5 0,7 2 10 16,4 0 0-16,4 0 4 0,6 0 2 0,6 2 0 16,8 0 5-16,2 0-6 0,49 2 2 0,-5 2-2 15,-7 1 0-15,-15-2 4 0,-4 0 1 16,0 2 3-16,1 2-4 0,-3-4 3 16,1 2-3-16,-4 1-4 0,1 0 3 0,-7 0-3 0,0 2-1 15,-1-2-2-15,-3-1 2 0,-3 1-5 16,-1 1 1-16,-3-3 2 0,-3 4-7 0,-5-2 1 0,-1 0 1 15,-4 0-5-15,-3-1 3 0,-4-2 2 16,-2 1 0-16,-3 0-1 0,-3-1 1 0,-1-1-5 16,0 0 0-16,-2 0 2 0,-2 1-3 0,-2-1 1 15,2 0 1-15,-2 0-5 0,-2 0 3 16,0 0-7-16,0 1-12 0,-4 0-22 0,1-2-35 0,1 1-51 16,-1-2-78-16,2-1-176 0,-1 0-503 15,1-1-689-15</inkml:trace>
  <inkml:trace contextRef="#ctx0" brushRef="#br1" timeOffset="1.34717E6">2094 10876 1071 0,'-8'2'481'0,"-3"-2"-160"0,-5 1-45 16,4 0-63-16,2 2-75 0,0 1-43 0,-1 0-25 15,0 3-13-15,1 1-3 0,-5 5-11 0,2-1-9 16,0 6-2-16,-4 5-5 0,1 3-3 16,-3 9 1-16,-2 3-6 0,-5 8-2 0,2 9-2 15,-3 4-5-15,-2 12-3 0,2 5 1 0,-5 7-3 16,-1 2-1-16,2 1 7 16,-1 3-6-16,0-4 3 0,0 0 1 0,2-5-1 0,0-8 8 15,0 0 5-15,3-5 5 16,2-9 6-16,-2-1 1 0,4-10 0 0,-3-7 0 15,8-6-1-15,1-5-4 0,5-3-6 0,-2-2-6 0,7-5-4 16,-2-3-1-16,3-5 0 0,3-3-2 0,0-2-4 16,0-1-3-16,3-1 3 0,0-2-3 0,-1 1 3 15,2-3-1-15,-1 0 0 0,0 0-1 16,3 0 4-16,-3-3 5 0,0 2 4 0,0 1 4 16,0-1 0-16,0 1-4 0,0-1 3 0,2 1-3 15,-2-1 1-15,0 1-3 0,0 0-10 0,-2-2-12 16,2 0-15-16,-3-1-14 0,2-3-31 0,1 1-48 15,0-1-95-15,4-1-225 0,2-3-686 0,2-1-469 16</inkml:trace>
  <inkml:trace contextRef="#ctx0" brushRef="#br1" timeOffset="1.3485E6">1259 7934 1 0,'-4'1'0'15,"-5"0"0"-15,4 1 365 0,-1 0 53 0,4 0-82 16,0-2-65-16,-2 3-50 0,3-2-43 0,-1 0-37 16,2 0-33-16,0-1-34 0,0 0-29 15,0 0-20-15,0 1-7 0,0-2-2 0,2 1-1 16,-2 0 0-16,1 0 2 0,2 1 15 0,-1-2 49 15,0 1 42-15,7-2 27 0,3-2 4 16,7-5-35-16,6-4-33 0,8-5-22 0,3-4-13 16,5-2-10-1,3-3-7-15,1 0-8 0,2 0-5 0,2-3-2 0,3-1-3 0,1 0 1 0,0-2-2 16,2-1-2-16,2 1-4 0,-5-1-3 0,1 2-1 16,-4 4 2-16,-1 1-2 0,-5 1 0 15,1 6-2-15,-8-2 0 0,-4 4 0 0,-4 3 1 16,-7 1 1-16,-4 5-2 0,-3-1-2 0,-5 4-1 15,-1 2 0-15,-5 1 2 0,2 2 0 0,-2 1 0 16,-3 1-4-16,0-1 1 0,0 0 1 0,0 0-1 16,0 0 1-16,0 0-3 0,-3 0-3 15,1 1-5-15,0-1-6 0,2 0-2 0,-1 2-3 16,1 2-10-16,-2 1-19 0,1 2-30 16,-3 0-45-16,0 3-70 0,-4-3-155 0,1 7-414 0,-2 2-783 15</inkml:trace>
  <inkml:trace contextRef="#ctx0" brushRef="#br1" timeOffset="1.34888E6">1301 8324 436 0,'-8'2'509'16,"0"2"-164"-16,-2-1-59 0,9-1-20 0,2-2-18 15,0-2-56-15,5 0-48 0,-3-2-17 0,7-3-7 16,2-6 0-16,15-2-22 0,4-8-17 0,7-3-15 16,4-3-10-16,3-4-6 0,6-3-7 15,7-2-8-15,4-4-5 0,5-1-3 0,2 2-4 16,2-1-2-16,-2 0-5 0,1 2-6 16,1 3-2-16,-3 1-2 0,-6 4 3 0,-9 4-3 0,-4 2-1 15,-8 2-2-15,-2 3-4 0,-6 1 5 16,-6 4 2-16,-5 3 0 0,-4 1 4 0,-6 4-4 15,-3 3 1-15,-6 3 0 0,-2 1 3 0,-2 1 0 16,1 1-1-16,0 0-1 0,-1 0-7 0,1 1 3 16,-1-2-2-16,1 0 0 0,-1 1 2 15,-2-1-5-15,3 0 0 0,0 1-2 0,-1-2 2 16,-1 2 0-16,0 1 0 0,-3-1-1 0,0 2-8 16,-1-1-6-16,1-1-12 0,-3-1-20 15,3-1-23-15,-1-1-42 0,-2-2-65 0,0-2-127 16,3-2-323-16,-3 0-620 0</inkml:trace>
  <inkml:trace contextRef="#ctx0" brushRef="#br1" timeOffset="1.34937E6">1511 7013 282 0,'-15'-1'457'0,"-9"-2"4"16,-1-2-73-16,5-1-60 0,8 1-66 0,1 2-66 16,1-1-44-16,3 2-32 0,6 1-32 0,0 0-29 15,1 2-28-15,1-1-20 0,-1 1-11 16,0-1-7-16,0 1 2 0,1-1 2 0,4 3 6 15,0 0 8-15,5 2 12 0,1 0 11 0,7 1 11 16,2-2 13-16,6-1-4 0,2 1-5 16,8-2-8-16,3 0-11 0,5 1-2 0,0-2-4 15,5 2-1-15,2 1-3 0,1-2-4 0,3 1-1 16,-1 0-4-16,-1-1 3 0,1-1-3 16,2 0 0-16,-4-2 0 0,-2 0-3 0,-1-2 4 15,-8 1-1-15,-4-1-1 0,-1 0-1 0,-4 0-2 0,-2-1 0 16,-2 1 0-16,-6-1 3 0,1 3-2 15,-5-2-2-15,-5 2-3 0,1 0-6 0,-5 1 5 16,-4 0-1-16,2 0 3 0,-4 0-1 16,2 0-2-16,-2 0-1 0,-1 0 0 0,-2 0 2 15,0 0-6-15,0 0-7 0,0 1-5 0,-1-1-15 16,1 0-11-16,0 0-19 0,-1 0-27 0,0 1-23 16,-1 0-49-16,0 1-85 0,1 1-205 15,1-1-413-15,1 2-514 0</inkml:trace>
  <inkml:trace contextRef="#ctx0" brushRef="#br1" timeOffset="1.3499E6">2592 7012 796 0,'-3'1'485'0,"-1"-1"-190"16,-1 1-137-16,5 0-41 0,-1 2-7 0,-1 3-2 15,0 3 7-15,-4 2-3 0,2 6-12 16,-3 2-9-16,2 4-9 0,-4 5-6 0,-4 6-15 16,-2 8-11-16,0 7-8 0,-5 10-5 15,-3 3-3-15,-1 7-8 0,0 4-5 0,-3-2-3 16,3 0 0-16,-3 0 0 0,2-5 4 0,-1 1-1 16,1-4 0-16,-2-1 0 0,5-4-3 0,-4-5 2 15,4-7-2-15,1-7 0 0,2-1 2 0,5-9-4 16,4-3 1-16,1-1-4 15,0 0-1-15,1-4-3 0,4-3-3 16,-2-5-1-16,4-2-4 0,1-4 2 0,0-2 0 0,0 1 1 0,0-2-1 16,1-1-3-16,0 0 3 0,0-2 0 15,1 0 1-15,-1-1 2 0,0 0 0 0,0 0-1 16,0 0 7-16,0 0 2 0,0 0 5 0,0 0 5 16,-1 0 0-16,1 0 0 0,0 0 2 0,0 0-1 15,0-1-1-15,0 1-2 0,0 0-2 0,0 0-3 16,-2 0-5-16,2-1 0 0,-2 1-5 0,0-3-2 15,1 2-2-15,-1-1-5 0,-1 1 3 16,0-2-2-16,2 0 0 0,-2 2-1 0,-1-1-4 16,1-1-5-16,3 2-5 0,-2-1-4 15,0 1-4-15,0 0-5 0,-1-2-5 0,1 2-6 16,2-1 0-16,0 0 0 0,-1 1 0 16,0-3 1-16,0 0-8 0,0 2-8 0,-3 0-16 15,3-2-14-15,1 2-20 0,-1 0-33 0,2-2-52 0,0-1-97 16,3 1-154-16,0 0-362 0,4-1-188 15</inkml:trace>
  <inkml:trace contextRef="#ctx0" brushRef="#br1" timeOffset="1.35083E6">1286 4505 1004 0,'-5'-2'424'0,"-5"-4"-63"0,0 0-80 0,4 2-43 16,4 3-54-16,1-1-48 0,-2 0-27 16,0 1-20-16,3 1-22 0,0-1-17 0,3 1-18 0,-3 0-15 15,2 0-8-15,-1 0-6 0,1-1-3 16,1-2 6-16,10 1 7 0,3-3 11 0,13-3 6 15,6-3 4-15,9-2 0 0,8-3-5 16,1-2 2-16,5-1-8 0,5-2-5 0,-1 0-2 16,4-3-8-16,-1 0 2 15,2 1 1-15,-2-2-2 0,-2 3 2 0,4 0-2 0,-7-1 0 16,-5 3-1-16,-5 0 3 0,-9 4-3 0,-4-1 0 0,-6 2-1 16,-5 2-1-16,-4-1 3 0,-4 6 2 15,-3-2-2-15,-5 3 0 0,0 2-1 0,-5 1-2 16,0 1 1-16,-3 0 4 0,-2 3-4 0,0 0-3 15,0 0-8-15,0 2-19 0,-1-1-15 0,0 1-7 16,-1 1-5-16,-2 3-7 0,1 4-20 16,-5 4-41-16,-1 3-66 0,-2 3-104 0,-3-2-234 15,-3 6-400-15,-4 1-207 0</inkml:trace>
  <inkml:trace contextRef="#ctx0" brushRef="#br1" timeOffset="1.35119E6">1421 4964 33 0,'-4'6'329'0,"-2"-2"-69"0,2 2-64 0,4-5 16 15,0-1 12-15,1 0-5 0,2 0 41 16,3-1 16-16,4 0 4 0,9-4-3 0,5-3-89 16,12-8-54-16,6 0-30 0,8-4-29 15,5-3-18-15,4-2-7 0,2-1-12 0,4-2-8 0,-1 1-3 16,0 0-5-16,-2 0-3 15,4 0-3-15,-5 1-3 0,-3 0-4 0,-4 0 0 0,-9 3 0 16,1 1-2-16,-7 0 2 0,-2 2-1 16,-1 0-1-16,-5 4-2 0,-7 0 1 0,-3 3-3 15,-5 3 1-15,-3 3 2 0,-4 0-1 0,-5 4 3 16,-1 0 3-16,-2 2 0 0,-1 1 4 0,0 0-2 16,-1 1-5-16,1-1-2 0,-2 1-5 0,1 1-3 15,-1-1-2-15,2-1-6 0,-2 0-6 16,-5 2-3-16,1 0-7 0,-2 3-7 0,-3-2-15 15,-4-1-23-15,3 0-31 0,-1 0-56 16,2-4-101-16,0 1-266 0,2-2-439 0,-1-2-297 16</inkml:trace>
  <inkml:trace contextRef="#ctx0" brushRef="#br1" timeOffset="1.35159E6">1450 3701 417 0,'-14'-12'450'0,"-5"-2"-108"0,-2-3 4 16,8 5-48-16,3 3-30 0,2 3-34 0,1 0-44 15,5 4-59-15,1 1-55 0,1 1-50 16,1 1-40-16,-1-1-25 0,0 1 0 0,4 3 12 15,2 2 14-15,4 2 24 0,2 5 10 0,7-2 4 16,2 3 10-16,8-1 7 0,3 0 4 0,8 0 3 16,4-1-2-16,6 0-4 0,7-3 0 15,4 1-3-15,2-1-7 0,5-3-5 0,-1 5-10 16,1-3-5-16,2 1 0 0,-4 3 0 0,-1-3-2 16,-10 1 0-16,-1 0-2 0,-5 1-1 0,-3-1 2 15,0 0 3-15,-4 0-5 0,-5-2 2 16,0-2-2-16,-5 3-5 0,-1-3 6 0,-1-1 1 15,-6 1-3-15,0 1 0 0,-3-1-3 0,-3-1-4 16,-3-2 0-16,-5 1-5 0,0-4-7 16,-1 3-15-16,-4-2-21 0,-1-1-29 0,-2 1-38 15,-2-1-43-15,0 0-70 0,-2-1-195 0,-3 1-513 16,-2-1-328-16</inkml:trace>
  <inkml:trace contextRef="#ctx0" brushRef="#br1" timeOffset="1.35196E6">2674 3832 950 0,'-3'0'341'0,"-1"3"-112"16,-1-2-33-16,2 2-27 0,0 1-30 16,-1 3-26-16,-2 4-9 0,-2 0-6 15,2 5-6-15,-4 3-13 0,0 6-5 0,-3 4-10 16,0 5-8-16,-5 8-3 0,1 5-8 0,-8 4-8 15,1 5-5-15,-5 5-8 0,-1 3-5 0,-3 7-3 0,1 2-1 16,-4-1-1-16,-1 2-3 16,0-3 3-16,-2-3 0 0,-1-3-2 0,0 0 6 15,-1-3 1-15,1-1 0 0,7-3 3 0,0-5-3 16,3-3-3-16,4-6-1 0,6-4 0 0,3-8-5 16,3-2 0-16,2-6-1 0,3-4-2 0,0-5 4 15,4-5-4-15,-1-3-1 0,5-2 1 0,0-1-2 16,1-4 1-16,0 1 2 0,0-2 3 15,0 1-5-15,0 0 8 0,1-1 1 0,-1 1 2 16,1 0 7-16,-1-2-7 0,0 2-3 0,0-1-6 16,0 1-8-16,1-1-17 0,1 0-28 0,1-2-26 15,2 0-58-15,4-2-88 0,2-2-292 16,10-2-983-16</inkml:trace>
  <inkml:trace contextRef="#ctx0" brushRef="#br1" timeOffset="1.35529E6">622 3109 334 0,'-2'-4'578'0,"-1"-1"-77"0,2-2-146 0,0 0-52 16,0-1-45-16,0-1-48 0,0 2-40 0,1 1-36 16,-1 1-41-16,1 0-34 15,0 3-28-15,-1 1-23 0,1 0-11 0,0 2-13 0,0-1-6 16,0 2 2-16,1 2 7 0,0 2 10 0,1 1 8 15,-1 1 2-15,4 2-1 0,-1 3 1 16,2 1 1-16,0 4 0 0,0 0 1 16,-2 1-1-16,2 0 0 0,-3 1 0 0,3 0-2 0,-2 2 1 15,3-1 1-15,-3-1 3 0,3-1 1 0,-3 1 0 16,4-2-5-16,-4 1-2 0,3-4-1 16,0 3-5-16,-2-2-8 0,3-3-12 0,-1 0-15 0,-2-2-25 15,2 2-20-15,-3-3-28 0,1 1-31 16,-1-3-34-16,2 0-48 0,-5 1-54 0,-1-1-95 15,-1 0-143-15,-5 2-177 0,2-2 295 0,-4 2 396 16,-2-2 0-16</inkml:trace>
  <inkml:trace contextRef="#ctx0" brushRef="#br1" timeOffset="1.35556E6">590 3645 1 0,'-5'1'0'16,"1"1"0"-16,-3 0 537 0,-2-1-36 0,3 1-118 16,-2 1-75-16,0-2-51 0,5 1-48 0,-4-2-36 15,6 2-35-15,1-2-35 0,-1 0-32 0,1 0-15 16,1 0-17-16,-1 1-12 0,1-1-7 15,-1 0-11-15,2-1 6 0,4 1 16 0,-2 0 14 16,6-4 5-16,6 0-4 0,0-1-15 0,9-4-13 16,0 2 0-16,3-2-3 0,3-2-2 15,-1 2 2-15,-3-3-7 0,-1 3 0 16,1 1-2-16,-5-3 1 0,0 4-2 0,-4 0-2 16,1 2 0-16,-5-1-4 0,1 3 7 0,-6-1-3 15,-2 1 1-15,1 0 4 0,-5 1-8 0,1 0-2 16,-2 0-6-16,-2 2-5 0,1-1-7 0,-1 0-17 15,0 1-19-15,0-1-26 0,0-2-31 0,0 1-47 16,0-2-94-16,0-1-196 0,0-2-437 16,-2 1-219-16</inkml:trace>
  <inkml:trace contextRef="#ctx0" brushRef="#br1" timeOffset="1.35583E6">49 3200 490 0,'0'0'550'0,"0"0"-114"15,0 0-120-15,0 0-100 0,0 0-61 16,0 0-47-16,0 0-37 0,-23-26-16 0,23 26-10 0,0 0 1 16,0 0 5-16,16-25 3 0,-16 25-1 15,0 0-5-15,47-35-37 0,-11 20-12 0,3-2-5 16,4 1-5-16,-2 1 26 0,0 2 1 0,-4 2-4 15,-5 2-1-15,-3 2-2 0,-5 1 1 0,3-1-3 16,-5 4-1-16,0-1-5 0,-2 1-17 16,1 2-33-16,-1-1-54 0,-1 2-83 15,-4 0-138-15,2 2-192 0,-1 0-316 0,-3 2 85 0</inkml:trace>
  <inkml:trace contextRef="#ctx0" brushRef="#br1" timeOffset="1.3573E6">704 3051 1 0,'2'-1'0'16,"1"1"168"-16,4-1 313 0,0-3-39 0,-1 3-87 16,1-1-85-16,2 1-68 0,-1-1-56 15,3 1-42-15,-2 1-30 0,1 1-11 0,2 2-11 16,0 1-11-16,2 3 0 0,1 1-1 0,0 0-2 16,1 3-3-16,-3 0-5 0,3 3-2 15,-4 0-4-15,2 4 5 0,1-2-7 0,-3 3 2 16,-1 3 1-16,9 14-6 0,-9-7 6 0,-2-8-5 15,-2-9-6-15,-4-4 1 0,-1-1-6 0,4 2-3 16,-4-6-2-16,-1-1-4 0,1 0-6 0,3-2 1 16,-3-3-1-16,7 0-7 0,-1-5 7 15,5-2-4-15,0-5 0 0,2 0 9 16,-1-3-4-16,-4 1 2 0,-1 1 3 16,0-1 1-16,-4-3 0 0,3 1 1 0,-3 2-1 0,-2-1-2 15,0 2 1-15,5 1-5 0,-5 2-1 0,4 4-1 16,-3 1-2-16,1 3-3 0,-1 2-9 0,2 1-3 15,-2 1-4-15,4-1 5 0,2 2 9 0,3 2 3 16,4 0 9-16,4 2 2 0,0-1 2 16,0 0 4-16,7 0-1 0,-4 1 1 0,3-3 3 0,-3 2 1 15,2-3 2-15,-4-3 1 0,3 1 0 16,-2-5-4-16,-1-1 3 0,-3-1-1 0,0-4 1 16,-5 0 5-16,-3-3 0 0,-2 0 0 15,-1-4-3-15,-3-3 0 0,3-2-3 0,-6 0-2 16,-1 2 4-16,-1-1-5 0,-2-2 5 0,-1 1-2 15,-4 0 0-15,0 0 3 0,1 3 0 0,-2 6 2 16,-2 3 5-16,3 2 1 0,1 3 5 0,-1 1 7 16,3 3 7-16,-2 3-3 0,5 1-10 15,1 0-24-15,0 2-19 0,0 4-1 0,-1 3 0 16,-1 8 11-16,2 6 7 0,1 5-4 0,1 3 3 16,5 5 1-16,-3 3 0 0,3 6 1 15,-1 6 2-15,1 3 1 0,3 3-1 0,-1 2 7 16,1 1-4-16,-3 0 2 0,0-2 0 15,0 1-6-15,3-10 0 0,1-10-1 0,-1-5-1 0,-1-11 1 16,1-3-1-16,-3-5-1 0,-2-4-3 0,0-4-2 16,-3-3-2-16,-1-2 4 0,-1-2 3 0,-1 0 5 15,0-5-7-15,-2-2-6 0,-2-5-6 16,-3-7-7-16,-1 1 1 0,-2-5-4 0,0-3-5 16,-4-2-7-16,0 0-2 0,3-4-2 0,-1-4 4 15,2 0 5-15,4-3 7 0,0 0 6 0,5-1 1 16,4 3 1-16,4 1 0 0,2 4 1 15,3 1 5-15,0 6 6 0,3-1 4 0,-1 5 8 16,2 0 6-16,-1 4 1 0,2 2 3 0,-2 7-4 16,1-1-3-16,-1 7-5 0,3 2 0 15,-3 1-1-15,2 6-1 0,0 4 1 0,2 4-6 16,-4 4 1-16,3 3 1 0,-7 3 0 0,1-3 5 0,-1 2 1 16,-3 2 5-16,-5-1 3 0,-3 3 2 15,-1-5-2-15,-3 1-1 0,1-5-1 0,-4 1-2 16,2-4-2-16,1 0 0 0,-2-3-5 0,4-3 0 15,-1-4-7-15,2-3-7 0,0-4-10 16,1 1-12-16,2-1-8 0,1-3-39 0,0-3-43 16,3-4-40-16,1-4-48 0,2-3-18 15,2-3-5-15,3-1-9 0,-3 0 22 0,0-1 48 0,2 1 58 16,-2 1 65-16,-2 0 48 0,0 1 33 16,-2 4 38-16,1-2 49 0,-2 2 47 0,1-1 41 15,-4 2 17-15,3 2-4 0,-2 2-20 0,-2 4-30 16,-1 3-35-16,0 1-41 0,0 4-39 15,-1 1-37-15,0-1-28 0,1 2-19 0,-2 1 4 16,2 4 9-16,0 4 13 0,2 2 11 0,-1 0-2 16,1 1-3-16,2-2 2 0,2 2 0 0,1 0 1 15,4 0 4-15,0 0 1 0,1 0 2 16,6-5 2-16,1 3 2 0,-1-6 0 0,2 0 4 16,-3-3 2-16,3-4-1 0,-3-1 0 0,-3-2 3 15,2-3-1-15,-4-1 0 0,-1-3-2 0,1 0-6 16,-3-2-2-16,-1 0 0 0,-1-3-4 15,-1 0 0-15,2-1-3 0,-3 1-1 0,1-5 0 16,-4 1 2-16,2-3 1 0,-2-1-1 0,-4 2-1 16,0 1-3-16,-1 2 1 0,2 2 1 0,-2 2 1 15,0 5 1-15,0 2-1 0,1 0 1 16,0 3 1-16,-3 2-2 0,4 2-4 0,1 0-12 16,0 3-21-16,0-2-12 0,0 4 2 0,0 2 9 15,4 2 19-15,-1 9 13 0,0 2-2 16,5 1 0-16,3-1 1 0,-1 1 0 0,1 1 1 0,0-2 1 15,2-1 2-15,2-4 0 0,-2-5-1 16,3-3 1-16,-3-2 1 0,-2-3 2 0,0-2 4 16,-1-2 5-16,-1-3 3 0,2-2 2 0,-1-3 1 15,0-4-4-15,1-3-2 0,-1-4-1 16,-2 0-1-16,-4-3-2 0,3-2 0 0,-5 1-4 16,3-3 0-16,-2 0-1 0,-2-2-2 0,-1 2 2 15,-1-6 0-15,1 2-3 0,-1 4 1 0,1-3-4 16,-1 8 1-16,-2 6 5 15,-1 0 5-15,2 8 11 0,0 1 6 0,-1 4 2 0,2 3-3 16,1 1-10-16,-2 1-12 0,1 0-12 0,1 2-11 16,0-1 0-16,1 7 1 0,1 3 10 15,2 5 8-15,-1 6 1 0,2 2 0 0,1 0-4 16,3 3-2-16,1 0 0 0,-1 2 3 0,2-1-1 16,0 3 1-16,-1 4 0 0,-1 0-3 0,1 5 1 15,-3-1-6-15,1-3-4 0,-2-3-12 0,-2-9-17 16,3-6-13-16,-3-4-14 0,0-6-13 0,-1-1-22 15,-2-2-31-15,1-4-42 0,1-1-7 16,-3-2-140-16,0-4-318 0,1-2-783 0</inkml:trace>
  <inkml:trace contextRef="#ctx0" brushRef="#br1" timeOffset="1.35747E6">2394 2710 1559 0,'7'-8'192'0,"3"-6"-92"15,6-1-22-15,3-2 17 0,4 2-9 0,0 4-25 16,0 0-30-16,2 2-24 0,0 2-1 0,2 4-4 16,-2 1-2-16,3 2-9 0,-3 2-42 15,-2 3-131-15,-2 2-289 0,-4 2-305 16,-6 1 49-16</inkml:trace>
  <inkml:trace contextRef="#ctx0" brushRef="#br1" timeOffset="1.35785E6">743 3948 257 0,'-21'9'337'0,"-5"0"-74"0,-5 2 4 0,1 1 1 16,-9 2 16-16,3-1-5 0,5 0-32 0,4-4-29 15,10-4-41-15,4 0-49 0,3-1-45 16,6-2-36-16,0-1-16 0,4-1 2 0,5-1 14 16,4-3 12-16,3 0 6 0,6-3-4 0,8-2-12 15,12-5-10-15,7-4-6 0,11-5-3 16,67-25-12-16,-1-1-4 0,-9 1-3 16,-21 8-5-16,-9 2 6 0,2 0-1 0,-4 1-3 0,-3 1-1 15,-2 2-3-15,-3 4 1 0,-7 2 5 0,-3 1-1 16,-8 1 1-16,-5 5-1 0,-7 2-5 0,-10 3 0 15,-8 4 1-15,-8 5 0 0,-9 2 0 0,-3 5 0 16,-5 0-5-16,-1 0-7 0,0 0-19 0,-2 3-24 16,-3 1-4-16,-6 7-17 0,-8 4-21 15,-9 6-41-15,-8 4-109 0,-1 1-266 0,-6 2-541 16,2 1-182-16</inkml:trace>
  <inkml:trace contextRef="#ctx0" brushRef="#br1" timeOffset="1.35824E6">193 4544 951 0,'0'0'698'0,"0"0"-423"0,-25 8 8 0,25-8-24 16,0 0-21-16,0 0-51 0,-22 6-60 0,22-6-18 15,0 0-10-15,0 0-1 0,0 0-17 16,-27 5-23-16,27-5-16 0,6-10-20 0,13-6-38 15,12-4 0-15,8-6-5 0,7-4 3 0,13-6 33 16,9-3-1-16,4-1 2 0,-1 3 0 0,4 1-1 16,5-3-9-16,73-35-3 15,-12 8-4-15,-22 11 1 0,-21 11 5 0,-9 7 2 16,0 2 0-16,-5 0-1 0,1 0 0 0,-5 5-1 0,-3-2 3 16,-5 2 1-16,-6 0 0 0,-7 2-1 0,-3 2-4 15,-11 5-1-15,-7 2 1 0,-9 5 2 16,-6 3 2-16,-10 3 3 0,-6 3 4 0,-3 4 7 15,-4-1 1-15,-3 4 3 0,3-2-3 16,-1 0-3-16,1 1-5 0,-1-1-4 0,0 2-2 16,0-2-4-16,-5 0-3 0,4 0-3 0,-3-1-2 15,-1 1-1-15,2 0 2 0,-1 0 0 0,3 0-5 16,1 0-10-16,1 0-24 0,0 0-40 0,0 0-68 16,0 0-70-16,0 3-316 0,0 1-1194 15</inkml:trace>
  <inkml:trace contextRef="#ctx0" brushRef="#br1" timeOffset="1.36071E6">668 12444 1 0,'-1'-1'0'15,"0"-3"0"-15,0 0 0 0,0-2 0 0,-2 0 0 16,-2-1 0-16,3 1 0 0,-1-1 0 0,-2 0 0 16,3 1 71-16,-1-2 132 0,-1 2-3 15,2 0 6-15,-3 0 2 0,1-1 4 0,2 3-4 16,1 1-16-16,0-3-19 0,0 6-34 0,0-3-34 15,-2 2-37-15,3 1-37 0,0 0-37 16,0 0-37-16,0 1-40 0,0 1-2 0,0-1 21 16,3 3 32-16,-3 1 47 0,1 1 13 0,0 4-2 15,0-1 4-15,0 4 9 0,0 1 4 0,1 3 5 16,1 1-2-16,0 2-11 0,-1 0-7 16,-1 4-4-16,4 2 0 0,-3 1-4 0,0 1 3 0,-1 2-2 15,1 2-1-15,3 3-1 0,-3 0 0 0,1 4 4 16,3 1 4-16,-4 0 4 0,4 6 3 15,-3-3-4-15,3 3 0 0,-2 0 0 16,2-1 0-16,-1 3 0 0,1-1-6 0,-2 2 1 0,2-2-3 16,-2 1 1-16,5 2-2 0,-5-1-3 15,3 2-5-15,-1 0-3 0,-1 3 1 0,4-2 0 16,-1 1 3-16,-3 0-1 0,3-1 0 0,1 3-3 16,-1-3 0-16,-2 2 1 0,3 2-2 15,0-1-1-15,0-1-2 0,-1 4-1 0,0-2 4 16,-1-1-2-16,1 2 1 0,0-2 0 0,-3 0-2 15,3 0 1-15,-2-2 0 0,-1-1 4 0,2-2-1 16,-3 1 3-16,2-1-2 0,-2-2-2 16,3-1 2-16,-3 1 0 0,2-1 2 0,-2-1-2 15,4-1 3-15,-5 0-3 0,3-1-8 16,-3 1 1-16,3 3-6 0,1 31 2 0,-3-11 6 0,4-15-5 16,-5-16 9-16,-2-4-2 0,4-3 1 15,-3 5 4-15,-1-4-4 0,0 1-2 0,1-1 1 16,2-1 0-16,-3 2-3 0,0 0 2 0,0-2-4 15,-1-2-1-15,1 1 5 0,-1 4-2 0,0-1 2 16,0 0-2-16,0-2-1 0,0-3-2 0,0 0 0 16,0-1 4-16,-1 0-7 0,1-2 7 0,-2-3-4 15,1-4 2-15,-2-2 5 0,2-3-8 16,0-3 2-16,0-4-7 0,1-2-2 16,-1-2-5-16,0-1-9 0,-4-3-4 0,2-1-17 0,-1 0 9 15,-3-4-7-15,-2-2-3 0,0-4 12 16,-2-2-7-16,-2-4 15 0,-3-1 5 0,0-2 6 15,-3 3 5-15,1 0-1 0,-2 1 7 0,3 4-5 16,2 2 7-16,-3 1-1 0,5 4-2 16,1 3 10-16,-3-1-6 0,6 3 5 0,3 1 1 15,-1 2-7-15,0 1 3 0,3 0 0 0,1 2 6 0,0 1 5 16,1 1 10-16,2 0 4 0,0 0 3 16,1 3 9-16,4 1-1 0,-2-1 7 0,7 0 5 15,0-1 1-15,2 0 3 0,7 0-2 16,0-4-2-16,2-1-11 0,1-3-9 0,5-1-7 0,21-9-21 15,-5-3 6-15,-10-3-9 0,-3 1-4 16,-6-1 5-16,1 3-16 0,-2-3-11 0,-1 3-30 16,3-1-37-16,-4 1-84 0,-1 3-152 0,1 0-511 15,-6 4-830-15</inkml:trace>
  <inkml:trace contextRef="#ctx0" brushRef="#br1" timeOffset="1.36372E6">621 17686 1 0,'-5'2'0'0,"3"0"0"0,-2 1 0 16,-2 1 129-16,2 0 253 0,-2-1-55 0,3 1-70 0,-1-2-63 15,3-1-50-15,1 0-25 0,0 0-19 16,0-1-9-16,0 2-7 0,0-1-5 0,0-1-1 16,0 0 10-16,0 0 9 0,1-1 13 15,-1 1 15-15,0 0 5 0,3-2 7 0,-3-1-37 16,1-3-30-16,2-5-34 0,-2-1-28 0,6-5 3 16,-3-6-3-16,4-5 3 0,-1-5-3 0,4-6 4 15,0-3 5-15,-1-2-5 0,1-2-2 16,-2-3-3-16,1 0-5 0,-2-2 4 0,-3 2 3 15,1 0 0-15,-3 3 1 0,-2 3-3 0,-1 5 1 0,0 1 1 16,-2 7 7-16,0 4 0 0,-2 3 1 16,1 5-3-16,-1 2-6 0,-2 3 3 0,3 3 2 15,-4 2 0-15,0 2-6 0,3 2-2 16,-4 0-8-16,4 1 2 0,-3 2 1 0,4 2-7 16,-3 0-1-16,2 1-8 0,-3 2-2 0,4 0 7 15,-3 0 5-15,4 2 4 0,-2 0 5 0,-2 2-4 16,4-3-2-16,-4 1 3 0,4 1 1 0,1-3 1 15,-1-1-1-15,1-1-2 0,-2 0-3 16,3-2 4-16,0 1 2 0,0-1 3 0,0 0 1 16,0 0-3-16,0 0-4 0,0-1 2 0,0 2 5 15,0-1-4-15,0 0 0 0,0 0-2 0,-1 0-6 16,1 0 5-16,0 0 2 0,0 0 5 16,0 0 0-16,0 0-3 0,0 0-2 0,-1 0-1 15,1 0 1-15,-1 2 0 0,1-1 0 0,-2 0-3 16,1 1-4-16,-3 0 2 0,2 1 1 15,1 1 4-15,-1-1-2 0,-1 2-1 0,-2 0-2 16,3 0-1-16,-1 4 1 0,-3-1 0 0,-1 3 3 16,3-2-5-16,-4 4-4 0,4-2 5 0,-3 3 0 15,0 1 5-15,2 3 5 0,-4 1-4 16,2 3-4-16,2 0 0 0,-2 4 1 0,4 1-2 16,-3 2 3-16,4 2-1 0,0 1 0 0,1-2 1 15,2 2 0-15,1 0 3 0,1-2-3 0,4-2-2 16,0-3 1-16,-2-5 0 0,3 0 5 15,3-6 0-15,-2-3 5 0,1-3-2 0,0-5 1 0,1-2 7 16,0-3 1-16,5-3 4 0,-2-3 0 16,4-6-1-16,-3-3-6 0,4-4-1 0,0-3 0 15,0-5-7-15,-1-4 7 0,-4 1-4 16,2-5 0-16,-5-3 9 0,-1 2-8 0,-4-4 4 16,2-2-1-16,-6 0-4 0,2-1-2 15,-4 1-2-15,0 0-1 0,-3 1 3 0,1 5 2 0,1 2-3 16,-1 5 0-16,0 3 6 0,-3 6-2 0,4 6 7 15,0 2 0-15,-1 4-6 0,1 3-5 16,0 4-19-16,-2 0-8 0,2 6-2 0,1 2 5 16,0 4 12-16,0 6 4 0,1 4 3 0,2 5 0 15,-2 7 3-15,2 5 6 0,-1 3-6 16,4 2-2-16,-3 0-2 0,3 1-1 0,-1 2 1 0,4-6 4 16,1 0-1-16,1-2-5 0,7-1-5 15,12 18-2-15,-1-17 5 0,1-14 4 0,-8-18 8 16,1-2-4-16,3-8-1 0,-3-6 2 15,-1-1-2-15,0-5 9 0,3 0 0 0,-8-5-6 0,1 1 4 16,0-3-1-16,-5-2 0 0,-1 0 4 16,-3-1-5-16,-1-1 4 0,0-1-5 15,-1 1 3-15,-4 0 1 0,-2 1 0 0,-1 3 2 16,-1 0-7-16,0 7 3 0,-1 4 0 0,-3 6 5 16,2 3 2-16,-2 3-3 0,3 1-2 0,2-1-8 15,0 4-6-15,-1-1-8 0,1 0-2 0,-1 5 0 16,-1 5 0-16,-2 5 10 0,2 6-2 0,2 3 4 15,0 0 3-15,1-2-2 0,4-1 1 16,-1-3-1-16,5 3-2 0,3-6 1 0,-1 2 2 16,4-1 2-16,-1-5-2 0,4 0-1 0,1-5-2 15,1-6 4-15,-4 0 4 0,4-5-1 0,-1-5 1 16,1-2-5-16,0-3-2 0,1 1 2 16,-4 1 3-16,-2 1 0 15,0 1-2-15,-3-1 1 0,-2 3-1 0,0-3 1 0,-1 4 6 16,-5-1-3-16,2 1 0 0,-3 1-3 0,0 1-2 0,1 1 2 15,-2 1 0-15,-1 3 0 0,-1 0-5 0,0 0-12 16,0 2-3-16,0-1 1 0,7 3 6 16,-4 1 8-16,2 3 2 0,1-2-2 0,3 2 0 15,0 2 2-15,1-3 4 0,-1 1 2 0,2-2-3 16,-1 1 0-16,2-4-2 0,0 0 2 0,1-1 2 16,0-1 3-16,1-2 1 0,-3-1-3 0,0-1 0 15,4-4-1-15,-3-2 2 0,0 0 5 16,-2-4-3-16,7 1-5 0,-6-4 2 0,1 0-1 15,-1-1 4-15,-2-2-2 0,-1-2 4 0,1 0-5 16,-4-1 0-16,4 2 5 0,-3 2-5 16,-1 0 2-16,-1 1-1 0,1 4-1 0,-3 0-4 15,3 4 0-15,-2 2 3 0,-2 2-4 0,-1 2 6 16,0 2-6-16,0 1-3 0,1 1 3 16,-1-1-7-16,0 1-1 0,-1-1-9 0,2 2 0 15,1 2 4-15,3 2 5 0,-1 1 9 0,3 0 0 16,-2 4 2-16,2-3-2 0,1 1-4 0,1 0 6 15,-2-2-2-15,0 0 3 0,3-1 0 0,-2-2-5 16,-1 0 0-16,-1-2 0 0,2 0 2 16,-1 0 2-16,-3-2 3 0,3 0-1 0,-1-4 0 15,2 0 4-15,1-1-3 0,1 0 1 0,-1-1 1 16,2-2-6-16,0 1 2 0,-1-2-1 16,1-1 0-16,-1 1 2 0,0 1 0 0,0 1-2 0,-2-1-3 15,0 2 2-15,-3 0-2 0,4 3 3 16,-3-1 1-16,-3 0-6 0,-1 3 3 0,3-1-4 15,-2 2 2-15,-2 0 0 0,3 0 0 0,-1 0-1 16,-2-2-1-16,1 2 3 0,-1 0-2 0,2 0 2 16,0 0 0-16,-1 0 0 0,0 0 2 15,1 0-2-15,1 0 3 0,-2 0 1 0,-1 0 1 16,3-1-2-16,0-1-2 0,-1-1 3 0,3 0-5 16,-3 1 5-16,1 0 2 0,1-1-5 15,1-1 2-15,-2 2-4 0,-1-1 2 0,3 0 0 16,-3 1 2-16,1-1 0 0,0 1-2 0,-2 1 2 15,2-1-4-15,-1 0 5 0,-1 0 1 0,-1 1-4 16,0-2 2-16,4 1 0 0,-4-2 0 0,1 2 3 16,-1-2 1-16,2 2-2 0,0-1-3 15,-1-2 1-15,-1 2-3 0,1 1 3 0,2 0 1 16,-2-2-5-16,0 2 6 0,-1-2-7 16,0-1 2-16,-1 4 4 0,1-1-2 0,-1 0 2 15,2 0-4-15,-1-1 3 0,-1 2-4 0,2 0 3 0,-2 1 3 16,1-1-7-16,-1 1 6 0,0 0-5 15,0-1-1-15,0 1 5 0,0 0-2 0,0 0 1 16,0 0-4-16,1 0 0 0,-1 0-4 0,0 0 0 16,0 0 5-16,1-2-5 0,0 2 5 15,5-1 0-15,-3 0-2 0,-1 0 3 0,5 1 2 16,-4-1 0-16,3 0-3 0,-3-2 2 0,1 2-5 16,2-1 1-16,-1 1 5 0,1-1-7 15,2 0 5-15,-3 2-3 0,1-2-1 0,3 1 6 16,-4-1-3-16,2-2 3 0,-1 1-3 0,-2-3 0 15,3 3-1-15,-3-2-2 0,2 1 5 0,-3 2-7 16,1-2 7-16,-1-1-3 0,-2 2 1 16,1 1 5-16,1 0-4 0,1-2 5 0,-2 3-5 15,0-3 2-15,-1 1-2 0,1-1-1 0,1 0 3 16,-1 2-5-16,0-1 3 0,1 0-3 0,0-1-1 16,0 0 6-16,-2 0-2 0,2 1 4 0,-3 1-1 15,1 0-3-15,-1 1 1 0,0-1-1 0,0 4 3 16,-1-2 0-16,1 1-2 0,-2-1 0 15,2-1-3-15,0 2 4 0,0-1 1 0,0 0 2 16,0 0 0-16,0 0-2 0,-1 1 1 0,1 0-1 16,0-1 2-16,-1 0-6 0,1 1 1 15,-1-1-5-15,0 1-2 0,-2-1 5 0,2 2-4 16,-1-2 3-16,1 1-6 0,1-1-6 0,0 3-1 16,0-2 0-16,1 2 6 0,-1 2 2 0,3-3 4 15,-1 1 0-15,1 0-4 0,-1 0 5 16,4-1-2-16,-3 1 3 0,2-2 1 0,0 1-4 15,-1-2 3-15,1-2 1 0,0 1 2 0,2-2 3 16,0 0 1-16,0-1-4 0,-1-1-3 0,5-2 3 16,-3-2-5-16,2 1 2 0,1-2-1 15,-1 0-7-15,-1-1 2 0,-1-1-2 0,0-1 0 16,-1-1 0-16,2-1-1 0,1 3-1 0,-3-5-5 16,-2 2 3-16,4-1-9 0,-3-2 3 0,0 2 3 15,1 0-1-15,-3 0 8 0,0 0 2 16,-1 0 5-16,-2 2 4 0,1 0 2 0,-1 1 2 15,-1 2-1-15,-1 0 7 0,-1 2 0 0,1 2 6 16,-2-1 6-16,0 2 2 0,0 2 7 0,-1 1 2 16,1 0 1-16,0 3-3 0,1-1-6 15,1 2-8-15,-3 0-12 0,3 1-4 0,-2 3-7 0,2 2 0 16,-4 6 4-16,1-1-1 0,2 5 3 16,1 3-2-16,1 1 2 0,1 1 0 0,0 1 1 15,0 4 0-15,2 0-3 0,0 3 4 0,0 2-4 16,-2 2 1-16,2 0-2 0,-2 2-17 15,1-6-2-15,0-3-9 0,-1-5 1 0,0-5 9 16,0-2-3-16,-1-4 1 0,0-4 0 0,-1-4 13 16,0-2 9-16,1-2 6 0,-1-4 2 15,-1-2-12-15,0-4 2 0,-1-3-2 16,2-2 1-16,2-6 3 0,1-1-1 0,3 0 2 0,-1-5 0 16,3 0 5-16,1-4-2 0,-1 3 3 0,4-1 5 15,1 1-3-15,-1 5 8 0,1 2 0 0,0 6 3 16,-1 4 3-16,-1-1-2 0,2 5-4 15,-1 1-5-15,-2 3-4 0,-1 1-7 0,2 3 0 16,0 1-2-16,0 4-4 0,0 1 3 0,0 3-3 16,1 3 2-16,0 2 3 0,-2 3-3 0,0 2 2 15,-4 4-19-15,0 1-31 0,-1 1-78 0,-3 1-184 16,0 2-438-16,1 1-830 0</inkml:trace>
  <inkml:trace contextRef="#ctx0" brushRef="#br1" timeOffset="1.36429E6">1556 18065 1656 0,'-6'-14'58'0,"3"-7"38"0,-3-6 25 0,5-4 32 15,2 1 11-15,-1-3 1 0,2-2-35 0,0-1-35 16,-1-1-14-16,1-3-30 0,1 5-4 16,3-1 0-16,-3 8-9 0,-2 1 6 15,0 5 0-15,-1 4 1 0,-2 5 1 0,1 1-10 16,-2 4-5-16,-3 0-3 0,3-1-2 0,-3 5 0 0,1 0-6 15,-2 3-10-15,-4 1-11 0,1 2-4 16,-2 4-1-16,-4 4 3 0,2 5 1 0,-4 6-6 16,4 1 1-16,-1 1-3 0,5 0 5 15,0 1 2-15,6 0-4 0,1 4 1 16,3-1-4-16,4-4 1 0,4-1 7 0,2-4 0 0,1 1 2 16,6-3-2-16,2 1 1 0,5-2-1 15,0-8 7-15,6 0 2 0,-1-3-1 0,0 4-2 16,-3-2-4-16,2-2-2 0,-6 4 0 0,3-2 3 15,-7 4 0-15,-3 1-2 0,-2-1 0 0,-4 1-5 0,0-2 4 16,-3-1 4-16,-4 2-1 0,0 0 2 16,-5 1-2-16,-2 1 1 0,1 3 3 0,-5-3 4 15,-3 3 6-15,-4-1-3 0,4 1 0 16,-4-3-5-16,2 0-2 0,-2-2 3 0,2 1-4 16,1-4-4-16,2-1-9 0,0-4-14 0,4 0-9 0,-2-5-19 15,6-1-27-15,-4 1-51 0,2-5-82 16,-1-5-174-16,4-4-330 0,3-5-326 0,2-4 453 15</inkml:trace>
  <inkml:trace contextRef="#ctx0" brushRef="#br1" timeOffset="1.3666E6">1994 17617 155 0,'2'-5'597'0,"0"-2"-151"0,3-2-73 15,-4 4-64-15,-1 4-65 0,0 2-63 16,-1 1-46-16,-2 1-40 0,0-2-36 0,2 3-19 15,-3 3-13-15,-5 3-1 0,-1 6 5 16,-1 1 7-16,-4 2 6 0,3 3-5 0,0 5 0 16,2 1-9-16,-1-2-11 0,2 0-2 0,2-1-3 15,5-1-1-15,2-2 1 0,2 0-9 0,3-4-5 16,1-2 0-16,4-1 2 0,1-3 7 16,3-3 6-16,-1-2 0 0,5-6 1 0,-1-4 3 15,5-4 0-15,2-5 5 0,4-1-3 16,2-4-9-16,-2-1-3 0,-2-3-7 0,1-3 0 15,-5 0 3-15,0-3 0 0,-4 3-2 0,1-3-7 0,-6 0 1 16,0-6 3-16,2 4 5 0,-5 3 6 16,-5 1-2-16,0 0-5 0,-2 4-2 0,-3 1 1 15,1 1 4-15,-2 4 5 0,0 3-1 0,-1 1-2 16,-3 1 2-16,3 0 2 0,-1 5 7 0,1-1 4 16,-2 3-3-16,3 2-4 0,1 1-11 15,0-1-4-15,0 1-5 0,0 0-1 0,0 2-6 16,0 0-10-16,0 2 2 0,0 0-1 0,1 3 11 15,5 3 10-15,-2 5-1 0,0 3-3 16,2 1 1-16,2 0-6 0,-1 0 3 0,2 0 5 16,-2 4-7-16,1-1 5 0,1 3-3 0,-3-1-2 15,2 1 6-15,1-1 0 0,0-4-6 0,-3-6-5 16,0-4-13-16,3-6-5 0,0-3 7 16,-3-4 4-16,3 0 8 0,-1-3 0 0,6-5 2 15,0-2 5-15,-2-4 1 0,4-2 8 0,-3-2-3 16,-2 6-1-16,-1-3-3 0,1-3 5 0,-2 1-3 15,-1 0 4-15,-1 3 3 0,1-1-9 0,1 6 5 16,-2 2-5-16,-1-1 3 0,0 5 0 0,-1 0 0 16,0 3-5-16,0 1-6 0,4 1-4 15,0 2 1-15,5 1 4 0,1 4 3 0,-1 1 0 16,3 2 3-16,1-1-4 0,1 1 5 0,0-1 4 16,1-2-3-16,1-1 2 0,-3-2-2 0,1-2-3 15,3 0 6-15,-3-4 3 0,1 1 2 16,-2-3 0-16,0-1-3 0,-2-5-4 0,0-1 2 15,2-1 5-15,-3 0 2 0,3-1 0 0,-5 2-5 16,1-2 0-16,-4 1 1 0,-3 2 3 16,0-2 5-16,1 2 1 0,-5 1-3 0,2 0-1 15,-4 1 0-15,-1 1 4 0,0 2-2 0,0 1-2 16,0 2-1-16,-3-1-7 0,0 2 4 16,2-2 2-16,-1 3-3 0,0 1 0 0,-1 0-7 15,0 1-7-15,0-1-5 0,-1 4 0 0,0-1-1 0,-2 6 5 16,1 0-4-16,-4 2-1 0,6 2 2 15,-3 0 0-15,5 2 8 0,0-2-1 16,2 2 1-16,2-2-3 0,3-2-2 0,2 0 6 16,2-1-3-16,0-3 1 0,4-2-1 0,3-3-7 15,1 0 4-15,4-3 2 0,1-2 7 0,2-2 5 16,2-3 1-16,-2-3 2 0,-2 0-2 16,-3-3 4-16,-6 1-1 0,2 1-2 0,-2 2-5 15,-4-4 0-15,2 3-1 0,-1 0 0 0,-3 1 7 16,-2 3 1-16,-2 2 4 0,-2 1-4 15,2-1-2-15,-3 1 4 0,-1-3-5 0,0 5 5 0,-1-1-1 16,-2-1-5-16,0 1 6 0,2 0-1 0,-1 1 3 16,-1 2-2-16,1-1-4 0,-1 2-5 15,-2-2-2-15,1 2-2 0,-4-1 0 16,3 2 2-16,-1 1-2 0,0 0-1 0,-1 2 0 0,0-1-2 16,3 2 6-16,-4-1-1 0,5 1-1 15,-1 0-2-15,1 0-6 0,1-1 3 0,1 1-3 16,0-1 5-16,2 4 0 0,0-4-5 0,1 1 2 15,0-4-1-15,3 1 3 0,-2 2 4 0,4-3-2 16,-1 0-3-16,3-4-1 0,2-3 4 0,4-2 2 16,-3-1 4-16,1 0-4 0,4-4-3 15,-3 0 0-15,2-1-1 0,-1-2 3 0,0 1 6 16,-3-2-8-16,1-1 0 0,-2-2-3 0,2-2-1 16,-2-3 7-16,1 0 4 0,0 0 1 0,-1-5 0 15,-1 0 0-15,-1-2-2 0,-1-4 3 16,-4 1 5-16,0-3-4 0,-3 3 0 0,-1-1-4 15,-1 0-5-15,-1 3 6 0,2-1 10 0,-1 7 2 16,0 2-2-16,1 2-1 0,-2 1-6 0,1 4 3 16,-1-2 4-16,-2 2-4 0,-1-1-1 15,-2 2-2-15,-1 1-5 0,2 1 5 0,-1 0 6 16,-2 1-1-16,3 4-1 0,-2 1-2 0,0 0-2 16,4 2 1-16,-3 3 2 0,2-1-2 15,1 2-1-15,2 0-6 0,-2 0-4 0,2 1 3 16,-1 1 1-16,2 0 1 0,-1 0-1 0,-1 0-5 15,2 0-4-15,1 1 1 0,-1 1 5 0,-1 0-3 16,1-1 1-16,-1 2 0 0,1-2-2 0,-1 0 5 16,2 0 3-16,-1 0 0 0,0 0-1 0,-1 2 2 15,2-2-4-15,0-1 2 0,0 1 4 16,0-1-4-16,-1 1 1 0,0 3-4 0,0-3 1 16,0 0 1-16,1 1 1 0,-2 0 1 0,1 0-4 15,0 1 5-15,-1-1-6 0,2 3 2 0,-1 1-2 16,0-2 1-16,0 2 3 0,1-1-4 15,-1 0 4-15,1 1-4 0,0-1 2 16,0 0 6-16,0-1-7 0,0 3 4 0,-3-1-4 0,3 3 0 16,0 2 4-16,0 2-5 0,0-1 6 0,3-1-3 15,-3 3-3-15,2 0 7 0,0 2-3 16,0 1 2-16,0 0-2 0,2 4 0 0,-2 1-2 16,4 3 1-16,-2 2 3 0,0 2-4 0,2-3 3 15,1 1-5-15,-3-5 0 0,4 3 3 16,1-4 0-16,-2-3 3 0,2 2 0 0,0-2-2 0,2-4-1 15,-1-2-1-15,0 0 3 16,2-6 2-16,-2 1 1 0,2-3-1 0,1-2-3 0,1 1 3 16,3-7-1-16,2 1 5 0,-2-2 1 15,1-3-4-15,-2 0 1 0,0-4-5 0,0 1 1 16,-3-2 5-16,-2-1 1 0,0 4-4 0,-2-6-1 16,0 4 1-16,-4-2-1 0,0 1 4 15,-1 1 1-15,-2 2-3 0,0-2 2 0,-1 2-2 16,-1 1 2-16,-1 2 0 0,-1 1 2 0,1 1-2 0,0 0-3 15,-1 2 1-15,0 0 0 0,2 2 3 16,-2 1 2-16,1-1-7 16,1 1-2-16,-1 1-3 0,1-1-7 0,0 1-5 0,0 1 1 15,0 2-1-15,-1 4-2 0,1 2 13 0,0 6-1 16,2-2 4-16,-1 4 4 0,1 0-4 0,2-2 0 16,0-2-2-16,3 1 1 0,-3-4 1 0,2 3 3 15,-1-2-2-15,2-3-4 0,0-4 2 0,1-1 1 16,-1-3 2-16,0 1 4 0,0-3 0 15,-1 0-2-15,1-2-3 0,0-6 2 0,3 1 0 16,-1-3 3-16,-1-2 1 0,0 3-6 0,-1-3 4 16,1 2-4-16,-2-3 2 0,-1 3 0 15,0-2 0-15,-1 1 1 0,-1 2-5 0,0 0 6 16,-2 3-3-16,0 0 2 0,1 1 3 0,-2 1-4 16,1 2-1-16,-1 1 1 0,0-1 3 0,0 3 1 15,0 0-3-15,0 1-4 0,0 1-6 0,0-2-4 16,0 1-2-16,0 0 3 0,1 2 2 0,1 3 1 15,1 1 4-15,1 3-1 0,0-3 4 16,2 4 4-16,0-3-6 0,-1 0 4 16,3 1-5-16,-3-4 4 0,3 2 6 0,1-4-1 15,1 0 3-15,4-2-7 0,1-4 0 0,-3 1-1 0,1-4 1 16,2-1 6-16,-3-4-5 0,0 0 2 16,4-6-2-16,-4-1-3 0,3-3 6 0,0-2-3 15,-5-3 4-15,2-3-4 0,-3 0 2 0,0 0-3 16,0-3 0-16,-2 0 7 0,-2-1-3 15,-2-2 4-15,0 2-4 0,-4-2 0 0,-1 4 4 16,0 2-5-16,-1 4 4 0,-2 4-3 0,0 2-3 16,-3 3 2-16,0 5 1 0,3 3 2 0,-2 1-1 15,2 2 1-15,-1 3-4 0,2 0-5 16,0 2 2-16,2 1-4 0,-3 5 2 0,0 5-1 16,-3 1-2-16,0 11 1 0,0 2 4 15,2 4 1-15,-2 3-3 0,5-1 4 0,1 0-6 16,4 1-2-16,0 0 6 0,5-2-3 0,0 0 2 15,2-4 1-15,3-2-2 0,-1-1-3 0,2 1 2 16,0-4 4-16,0 2-4 0,2-6 4 0,-3 0-3 16,3-5-5-16,-1-3 8 0,1-2-2 0,-3-4 1 15,1 1 1-15,-2-3-4 0,-2 0-1 16,1 0 3-16,1 0 2 0,-3 0-1 0,1 0 2 16,1 0-4-16,-4 1-2 0,1 1 3 0,-1 1-1 15,-1 1 0-15,1 0-1 0,-2 1 0 0,2 2-3 16,-1 4 3-16,1-1 2 0,-1 1-1 15,1 5 3-15,-3-1-2 0,1-2-3 0,-1 1 3 16,0-4-3-16,-1 0 6 0,1-1-1 0,1-1-4 16,-3 0 0-16,1-1-8 0,2-5-15 0,0 0-32 15,3-3-43-15,2-2-102 0,6-5-277 16,2-6-741-16,2-3-209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4:17:40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2655 1258 1 0,'0'-3'0'0,"-1"-1"0"0,0-2 0 16,-2 2 77-16,2-2 289 0,-1 1-55 0,0-1-69 15,1 2-31-15,-2-1-30 0,0-1-9 0,2 3-6 16,-1-2-15-16,-1 2-15 0,1-1-13 16,-1-1-15-16,2 1-11 0,0 3-6 0,-1-1-15 15,2 1-15-15,-1 2-14 0,1-2-20 0,0 1-12 16,0 1-9-16,0-1-10 0,0 1-7 15,0 0-7-15,0 0-9 0,0-1-6 0,0 3 13 16,0 3 8-16,-2 1 12 0,1 4 12 0,-1 3-4 16,1 2 1-16,-1 2 2 0,1 2 3 0,-2 3-4 15,0 1 3-15,2 4 3 0,-2 0-3 16,-2 1 6-16,2 0-4 0,1 1-3 0,-2 2 0 16,1 2-3-16,1-1-1 0,-2 2 1 0,3 0-1 15,1 1-3-15,1 0-1 0,2-2-3 16,0-3 1-16,2-2 4 0,0-4 1 0,5-4 3 15,0-2 4-15,3-2 1 0,2-5 4 0,-2-2 12 16,7-1 5-16,3-5 8 0,1-2 2 16,3-6-4-16,1-3-4 0,4-6-4 0,-1 0-7 15,0-6-5-15,-1-1-3 0,-2 1-2 0,-2-4 6 0,-4 1-1 16,-5 0 0-16,0-2-1 16,-2-2-5-16,-3-1 0 0,-1 0-2 0,-2-1 2 15,-3 0-6-15,-1 2 0 0,-4 2-1 0,-1 3-5 0,0 1 5 16,-2 0 0-16,-2 6-2 0,0 0 1 15,1 3-2-15,-1 2-1 0,0 3 2 16,-1 3 3-16,2 1-6 0,2 0-1 0,0 2-5 0,1 0-9 16,-1 2-3-16,1-2-11 0,0 1-3 0,0 3 2 15,0 3 9-15,-1 6 10 0,-1 4 7 16,2 2 5-16,3 1-4 0,0 1-2 0,5 1 0 16,1 1 0-16,2-2 1 0,0 1 3 0,4 0-1 15,0-3 1-15,0 1-1 0,2-2-2 16,1-2 3-16,-3-3 3 0,2-3-1 0,-3-3-2 0,3 0-2 15,-3-3-8-15,2 0 7 0,1-4 1 16,-2-5 1-16,3-2 3 0,-2-4-2 0,-2-1-1 16,-1-2 0-16,1 0 2 0,-1-3-4 15,-1-1 2-15,-2 1-1 0,0-3-5 0,-4 2 4 16,-1 0 1-16,-1-1-3 0,4-3 2 0,-3-1-1 16,-1-1-2-16,2 3 3 0,-3 0-1 15,-2 3 2-15,-1 5 1 0,0 2-3 0,0 4 0 0,0 4-2 16,0 1-2-16,0 2-15 0,0 0-19 15,0-1-31-15,0 3 1 0,6 2 15 0,0 3 23 16,7 3 28-16,2-1 0 0,5 3 1 0,4 0 0 16,2 1 1-16,-2-1 5 0,6-4 1 15,-1-1 3-15,3-3-1 0,-3-2 1 0,3-2 2 16,-2-1-1-16,-1-5 3 0,1-5-1 0,0 1-4 16,-6-6 5-16,-1 0 0 0,-5-2-2 0,1-3 1 15,-7-5-3-15,3-5-3 0,-3 0-3 0,0-3 0 16,-2-1-2-16,-2-2 4 0,-3-3-3 15,3-2-3-15,-6-2-2 0,1 2-1 0,-3 24 16 16,0-6-2-16,-2 4 4 0,-1-3-1 0,0 6-14 16,0-3 6-16,-1 8-8 0,1-3 7 0,0 6-3 15,0 2-24-15,1 2-2 0,-1 5-13 0,-1 6 10 16,1 2 23-16,-9 23 0 0,1 9 6 16,-1 9-4-16,6-2-1 0,2 1 7 0,3 4 4 15,1 5 0-15,2 1 1 0,1 5 4 16,2-2-4-16,3-2 4 0,0-7-1 0,3-6 3 0,1-7-6 15,1-8-5-15,-2-7 0 0,3-8-4 16,-3-4 7-16,0-4 3 0,-2-4 1 0,0 1 8 16,1-5 0-16,1-2 5 0,1-5 2 0,6-2-7 15,-2-8-1-15,4-2 1 0,-2-3-9 0,1-4 6 16,-2 1-8-16,-1 0-4 0,0 0 0 16,-4-3-4-16,0 3 3 0,-1 2-1 0,-4 1 3 15,-2 5-1-15,-1 3-1 0,-3 2 1 16,1 8-2-16,-2 1 0 0,0 1-5 0,0 4-5 0,0-2-19 15,0 1-19-15,0-1-5 0,0 3 5 16,-2 1 18-16,1 8 19 0,1 1 9 0,0 3-2 16,1 2 1-16,4 1 6 0,-1-1-5 0,3 3 3 15,3-2-1-15,1 3-4 0,2-4 5 16,3 1 0-16,0-3 1 0,3-2 3 16,2-4 1-16,3 1-1 0,1-4 2 0,2 0-3 0,-2-3 2 15,-3-1 5-15,1-3-2 0,-2-5 5 16,-2 0-3-16,2-1 1 0,-1-2 2 0,0-2-3 0,-1-1 0 15,1-4-8-15,-3 0-2 0,-3-1 0 16,0 3 1-16,-5 0 6 0,0 0 0 0,-4 6-3 16,-4-3 1-16,0 4 1 0,-1 2 0 0,0 1-2 15,-1-1 1-15,0 0-4 0,-2 0 0 0,2 1-4 16,0 3-3-16,-1 0-11 0,2 0-13 0,0 1-12 16,0-1-14-16,0 2 3 0,0 2 14 15,0 3 14-15,0 0 17 0,3 1 7 0,1 2 0 16,-1-3 0-16,3 3-1 0,0-3 3 15,0-1 1-15,1-2-3 0,-1-1 6 0,1 1 0 16,-1-2 7-16,0-2 7 0,2-1 1 0,-1-3 7 16,-2 2 0-16,4-2 4 0,-6-2-7 0,4-1-2 15,-4-3-7-15,4 0-5 0,-3-1-1 0,-1 1-4 16,1 0-1-16,-2 1 0 0,2 0 1 16,-1 0-2-16,-3 2 0 0,2 3 0 0,-1 2-3 15,-1 0 5-15,0 2-5 0,2 1-9 0,-2-1-11 16,0 1-27-16,0 1 1 0,2 4 7 0,1 7 14 15,4 3 25-15,2 7 1 0,2 7 4 16,3 4-3-16,1 8 4 0,1 4 3 0,-1 6-12 16,1 5 7-16,-2 7-6 0,-3 4 5 0,0 7 6 15,-6 5 0-15,-3 2 2 0,-3-2 0 0,-5-1 1 16,-6-2-2-16,-3-2 2 0,-6 0 2 0,-6-2 0 16,-2-2 3-16,-6-2-3 0,-2-3-4 15,-1-6 0-15,-3-4-5 0,1-7 7 0,3-12 4 16,2-10 3-16,5-11 7 0,4-8 0 0,-2-3 1 15,2-8 0-15,0-4 5 0,0-5-10 0,-2-10-4 16,0-11-5-16,2-11-12 16,2-9 2-16,4-9-3 0,9-7-3 0,6-5-1 15,9-8 0-15,6 1-2 0,10-2-4 0,9 2 1 16,5-2-6-16,6 3 1 0,2 2 3 0,2 3-4 16,2 7 2-16,4 9 0 0,2 8-4 0,1 10 7 15,1 9-2-15,0 7-1 0,-1 6-6 16,-2 6-18-16,-2 7-28 0,-5 6-34 0,0 7-62 0,-2 4-144 15,-6 4-372-15,-3 2-728 0</inkml:trace>
  <inkml:trace contextRef="#ctx0" brushRef="#br0" timeOffset="1125.627">6781 1525 787 0,'2'-11'438'0,"-1"-1"-113"15,0-5-48-15,0 4-46 0,-2 3-36 0,0-2-28 16,-1 0-35-16,-5 1-23 0,0 2-26 0,-2 0-25 16,-1-1-14-16,-6 2-13 0,-3 2-7 15,-1 1-5-15,-3 2-1 0,-5 3-3 0,-1 3-2 16,-2 4 2-16,-2 1-2 0,-4 7-1 0,-1 1 1 15,-1 5 0-15,0 3 1 0,-2 2-1 16,2 3 1-16,6 1-8 0,-1 1-1 0,8 2 0 16,3 1-9-16,6-4 6 0,6-1-8 0,10-3 0 15,3-5 5-15,9-1-1 0,3-1 8 0,6-4 6 16,7-3 9-16,8-8 5 0,7-3 2 16,3-5-1-16,5-8-6 0,3-5-1 15,3-5 0-15,-4-3 1 0,-2-3-5 0,-2-3 4 0,-3-2-5 16,-1-3-1-16,-4-2 8 0,-3-3-12 0,-4 0 1 15,-2-3 0-15,-4-1-7 0,-4-4 7 16,-3-3-4-16,-3-2-1 0,-6 2-1 0,-2 4-1 16,-5 3 5-16,-2 4-3 0,-2 1 7 0,-3 8-9 15,0 4-1-15,-4 9 1 0,-2 3-5 16,7 10 15-16,-3-2-3 0,1 5-3 0,0 0-7 16,-4 0-22-16,-1 4-1 0,-1 4-1 0,-2 9 9 15,-6 10 5-15,-3 8 6 0,1 8 1 0,1 7-7 16,6 3 10-16,4 4-4 0,6 5 3 0,4-1 5 15,4 2-3-15,11-5 0 0,0-6 2 0,9-5-3 16,1-7 0-16,7-5-1 0,2-6 3 16,3-5-5-16,2-6 10 0,0-2-1 0,-1-6-6 15,-2-6 7-15,3-1-6 0,0-7 1 0,-1-6 2 16,0-2 2-16,-6-4-3 0,0-1 1 0,-2-2 1 16,-2-1-7-16,-2 0 9 0,-8 0 0 15,-5 0 0-15,-2-1 4 0,-4 4-5 0,0 1-1 16,-6 0 0-16,-2 4-1 0,0 3-1 0,-3 1-2 15,-3 2-3-15,2 5-8 0,-3 2-5 16,-1 2-5-16,-5 6-3 0,-4 3 6 0,-6 9 3 0,-1 4 6 16,-4 5 4-16,7 4-2 0,1 1 3 15,7 0-5-15,4 4 3 0,4-1-1 0,8-2 4 16,1 1 0-16,7-5-1 0,2-6 5 0,6-1-11 16,2-5 5-16,6-5-2 0,-3-2 0 0,3-6 11 15,-4-3 0-15,3-3 3 0,-3-6 3 16,-1-3 7-16,5-5 1 0,-5-3-1 0,-2-7 0 15,-1 1-8-15,-6-3 0 0,2-2-1 0,-8 2-3 16,0-4-1-16,-4-2-1 0,2 4 1 0,-5-6-6 16,-5 4 3-16,2-3 1 0,-5 0-6 15,2 2 10-15,-8 2-12 0,1 6 2 0,-6 3-1 16,0 7-5-16,-3 1 4 0,-3 3-5 0,-4 3 3 16,-3 3-3-16,-3 5 1 0,3 3-2 0,3 0-3 15,4 5 3-15,0 3-10 0,9 5-10 16,-1 2-35-16,6 7-59 0,3 2-107 0,5 0-264 0,5 1-585 15,8-2-352-15</inkml:trace>
  <inkml:trace contextRef="#ctx0" brushRef="#br0" timeOffset="2319.9266">8460 1176 1 0,'2'-3'0'0,"2"-5"0"0,0 3 0 16,-1-1 10-16,1 1 346 0,-1 2-31 0,-2-1-42 15,4 1-47-15,-3-1-37 0,-1 2-39 0,0-1-38 16,0 3-35-16,-1 0-30 0,0 0-22 16,0 0-11-16,0 0-4 0,0 0-1 0,0 1 2 15,-1-1 0-15,1 0-1 0,0 0-1 0,0 0-3 16,0 2 1-16,-1-2 2 0,1 1 9 0,0-2 5 15,0 1 6-15,0 1 8 0,0-1 2 16,0 0 0-16,0 0 1 0,-1 0-5 0,1-1-7 16,0 1-7-16,0 1-6 0,0-1-4 0,0 1-6 15,0-1-2-15,0 0-8 0,0 0-1 16,0-1-4-16,1 2 0 0,-1-1-3 0,0 0-2 16,0 0-2-16,-1 0-4 0,1 1-1 0,0-1-6 15,0 4 13-15,0 1 9 0,-1 1 10 0,-4 5 13 16,3 1-4-16,1 3 3 0,-2 3-1 15,-2 3 3-15,3 1 2 0,-5 2-3 16,5 4 2-16,-2 0-4 0,-1 0-2 0,3-1-2 16,2 1-3-16,1-2-2 0,1 1-1 0,6-2 1 15,1-2 3-15,1-2 5 0,3-3 6 0,5-1 1 16,3-1 8-16,6-6-1 0,-2-2 2 16,5-7 1-16,0-3-7 0,1-2-3 0,-1-7-5 0,0 1-1 15,-7-3-2-15,3-1-1 0,-5-3-1 16,-1-2 0-16,-7 1 1 0,3-1-3 0,-5-1 1 15,-2-2-6-15,-4 0-2 0,0 0-1 0,-4 0-3 16,-2-1 0-16,-4 3-3 0,2 0-1 0,-4 2-1 16,2 2-3-16,-1 3 3 0,0 4-1 0,-1 4 0 15,0 0-3-15,4 0-3 0,-3 3-2 16,4-1-1-16,0 5-5 0,-1-2-6 0,-1 1-6 16,2 4-4-16,-1 0 1 0,-2 4 7 0,2 5 8 15,1 2 4-15,1 2 5 0,3 0 1 0,1 0 0 16,5-2 2-16,3 4 2 0,0-2-2 15,4 1 0-15,0-3-2 0,5 0 1 0,-1-1 2 16,2-3 1-16,1-1 3 0,-2-7-3 0,4-2 1 16,-1-3 0-16,-3-4 2 0,-2 1 0 0,1-3 1 15,-1-2-4-15,1-2-2 0,-6-1 2 16,4-2 0-16,-4-1 4 0,2-3 1 0,-4-1-3 16,0-1-1-16,-1-1-1 0,-5-1 0 0,1-3 1 15,-4 2 1-15,1 0-1 0,-3 3-2 16,0 1-1-16,-3 2 3 0,2 0 0 0,-1 7 4 15,-3 2-3-15,3 2-6 0,2 2-1 0,-1 2-14 16,1 3-15-16,0-1-26 0,-1 2-3 0,1 3 4 16,-1 5 21-16,1 3 25 0,1 6 8 0,1 4 5 15,4 1-1-15,3 3 2 0,4-2-2 0,-1 0 1 16,8-3 1-16,0-3 1 0,8-3 0 0,1-4-2 16,2-1 5-16,1-5-2 0,-1-3 4 15,1-3 1-15,-1-1-3 0,-4-4-1 0,-3-2 0 16,0-4-2-16,-6 1 3 0,4-4 1 0,-4 0-2 15,-1-2 4-15,-1-4-2 0,-3-1 2 16,0 1 2-16,-2-3 2 0,-1-2-5 0,0 2-2 16,-2-1 0-16,-2 2-3 0,1 1 1 0,-3 0 5 15,1 0 0-15,-3 5 1 0,-3 2 2 16,-1 1-3-16,-3 5 1 0,1 1 5 0,-2 2-7 16,2 3-4-16,-2 1-6 0,1 1-8 15,-6 4 4-15,-5 7 4 0,0 1 2 0,-7 8 1 0,1 2 0 16,1 2-2-16,6 2 1 0,-1 1 4 0,7-1-2 15,4-1-4-15,1 2 0 0,8-1-6 16,3 0 5-16,3-1 6 0,5-2 1 16,5-4 0-16,3 0-1 0,8-2-3 0,7-1-11 15,2-4-18-15,3 0-29 16,3-4-53-16,2-1-90 0,4-2-242 0,3-1-633 0,-1-3-384 16</inkml:trace>
  <inkml:trace contextRef="#ctx0" brushRef="#br0" timeOffset="4783.3069">11479 1346 999 0,'-16'-11'275'0,"-3"-4"-8"0,-7-3-25 16,6 4-40-16,1 2-21 0,3 1-33 15,-5 4-35-15,1 4-25 0,-6 3-15 0,-3 3-14 16,-3 6-11-16,-3 4-7 0,-3 6-5 15,1 3-3-15,1 2 0 0,0 2-6 0,1 1-8 16,0 5-4-16,4-2-9 0,7 2 0 0,4 1-2 16,7-3-3-16,6-2-2 0,4-4 2 15,6-1 1-15,3-5 6 0,5-2 8 0,3-2 5 0,9-5 6 16,8-1 3-16,8-7 1 0,4-5-3 16,8-7 2-16,3-6-9 0,3-2-3 0,0-5-2 15,-3-3 1-15,-5-2 3 0,-5-3 2 0,-4-5-4 16,-2-1-6-16,-2-5-3 0,-4-2-6 0,-6-6 3 15,2-4-1-15,-6-1-3 0,-2 0-3 0,-4 0-2 16,-1 4 3-16,-5 0 2 0,-6 30 15 16,0-6-6-16,-4 4-7 0,1-2 3 0,-2 1-11 15,-2 2 8-15,-1 2 6 0,1 0-4 0,-4 5-2 16,4 4-8-16,-5 4-12 16,4 1-14-16,0 6 2 0,0 3 6 0,-4 8 7 0,2 3 15 15,-14 25-4-15,-2 10 0 0,3 4 2 0,7-2-1 16,7-4 6-16,6 4-1 0,4 3-1 0,5-2 4 15,3 6 1-15,5-3 1 0,3-1-2 0,3-4-3 16,6-6-3-16,3-1 3 0,3-6 1 0,-1-6 1 16,4-5 5-16,-1-7-9 0,-1-8 0 15,-1-6 2-15,0-4-3 0,0-4 6 0,-6-4-2 16,1-3-2-16,-5-3 0 0,-2-3 0 16,-2-4 3-16,-2-2 2 0,-1-5 0 0,-3 0-2 15,-4-1-1-15,0-4 0 0,-1 1-3 0,-5-4 6 16,-2-2-3-16,-2 3-3 0,-2 2 3 0,-2 9-3 15,-3 4 5-15,0 4-1 0,-2 7 1 0,1 0-4 16,-1 5-6-16,3 1-3 0,-2 3-8 16,1 4-1-16,-2 2-1 0,-2 4 1 0,-4 4 6 15,2 8 5-15,0 2 4 0,2 5 0 0,-1 2 2 16,5 1 0-16,4-1-1 0,2 0 4 16,6 1-3-16,2-1 3 0,3-1 0 0,2-1-2 15,5 0 1-15,4-4-5 0,3-3-1 0,4-6-3 16,0-5-5-16,2-6-4 0,-1-2-8 0,3-6-4 15,-1-2-6-15,2-5 1 0,1-1 3 0,0-5 4 16,1-2 6-16,-6 0 5 0,-3-2 7 16,-3-1 5-16,-3-3-3 0,1 0 3 0,-3 1 1 0,0 2 0 15,-4 0 5-15,-2 2 0 0,-3 3 1 16,-3 0 3-16,-3 1 2 0,-3 5 0 0,-1 0 4 16,0 4 0-16,-1 4 0 0,0 0-6 0,-1 4-14 15,0-1-24-15,0 2-2 0,-6 6 2 16,-3 3 9-16,-2 6 20 0,2 0 0 0,-2 3-3 15,3-2 1-15,5-1 0 0,3 4-3 0,6-4 7 16,4 1-4-16,5-2 4 0,6-2 2 16,4 0-1-16,3-9 2 0,3-1-3 0,0-4-3 15,4 1-3-15,0-4-1 0,-2-2-7 0,-1-1 1 16,1-5 1-16,-2 1-1 0,-1-2 7 0,-3-1 6 16,-2-3-1-16,-5 1 4 0,-1-3 1 15,-4 0-3-15,-1 4 6 0,-4 0 4 0,0 3 6 16,-4-1 6-16,-2 2 8 0,-2 1 1 0,-1 2-1 15,-3-3-1-15,0 5-2 0,0-2-2 0,1 0-6 16,-1 4-3-16,0 1-13 0,3 2-3 16,-1 0-6-16,1 1-11 0,0-2-9 0,0 3-3 15,-1 1 6-15,-1 2 9 0,-2 5 11 0,1 0 2 16,2-2 0-16,0 1-3 0,1 1 2 0,1 2 1 16,1-3 2-16,2 2 0 0,1-2 1 15,4-1 1-15,1 0 2 0,0-1 6 0,1-1 0 16,7-1 1-16,-1-4-2 0,3-2 0 0,1 0 0 15,2-2-1-15,-3-1-1 0,2-2-3 0,-1-2 3 16,-1 1-2-16,0-3 2 0,-1 1 4 0,-4 0-6 16,3-3 5-16,-3 2-3 0,0-2-1 15,-3 1 7-15,0 0-2 0,-4-2 5 0,0 1 1 16,-2-3-2-16,-2 2-1 0,-1-1-2 0,1 3 0 16,-2 2-1-16,-2 2 2 0,1 0 2 0,-1 1 1 15,-1 0 2-15,1 1 1 0,0 0 2 16,-2 0-1-16,2-1-1 0,-2 0-3 0,2 2-1 15,0 1-1-15,0 0-3 0,0-2 2 0,-2 0 0 16,2-1-3-16,0 1 2 0,0 0-3 0,0 1 4 16,0-1-2-16,0 1 0 0,0-2 0 15,0 0-5-15,0 3 4 0,-1 0-1 0,0-1 1 16,1-1 1-16,0 2-3 0,-1-1-1 0,1 2-2 16,0 1-1-16,0 0 0 0,0-1-2 0,0 1-3 15,0 1-2-15,-1 0-2 0,1 0-1 0,0 1 4 16,0-2-3-16,0 0-1 0,0 0 0 15,0 0-1-15,0 0 4 0,0 0 1 0,-1 0 2 16,1 0-1-16,0 0-2 0,-2 0 3 0,2 1-4 16,0-1 8-16,-1 0-1 0,1-1-2 0,0-1 8 15,0 2-8-15,0 0 3 0,0 0-2 16,0-1-1-16,0 1-2 0,0-1 0 0,0 2 1 16,0 0-6-16,0-1 8 0,0 0-5 0,0 0 1 15,0-1 4-15,0 0-2 0,0 2 0 16,0-1-2-16,0 0-3 15,0 1-1-15,0-1 1 0,0 0 3 0,0 0-3 0,0 0 4 0,0 0 0 16,0 0-3-16,-2-1 4 0,2 1-2 0,0 0-2 16,0 0 5-16,0 0-4 0,0 0-2 15,0 1-1-15,0-1-4 0,0 2-3 16,0-2 4-16,-1 1-1 0,0 1 3 0,0 2 6 0,-1 0-4 16,-3 3 3-16,3 0 2 0,1 0-6 15,-3 2 4-15,-1 1 0 0,3 3-2 0,-5 2 0 0,4 0 4 16,-3 0-4-16,2 3 1 0,0 1 6 15,-2-1-7-15,4 1 0 0,-1-4 4 0,0 1-5 16,3-4 2-16,1 1 0 0,4-1-3 0,-2 0-1 16,7 0 4-16,-1-1 0 0,6-2-2 0,3 2 9 15,7-4-10-15,4 0 2 0,6-3 6 16,2 1-7-16,6-5 5 0,-1-2-3 0,0-3-3 16,4-1-1-16,-1-2 0 0,4-2 0 0,-4-2-4 15,4-5 5-15,-8-1-4 0,0-6 2 0,-2-3 3 16,-1-3-2-16,-3-8 2 15,3-3-1-15,-3-3 1 0,-1 0-1 0,-9 0 3 0,0 1 1 16,-6-2 0-16,-4 1 6 0,-7 23-5 0,-4-4 2 16,-1 2-1-16,1-3-3 0,-4 1 4 15,0-1-7-15,-4 4 0 0,0-1-5 0,1 1 2 16,-5 3 8-16,3 5-4 0,-1 2 3 0,-1 4-19 0,3 1-13 16,-4 5-3-16,2 4 1 0,-2 5 13 15,-8 5 9-15,4 5 11 0,-6 6-3 16,-19 33-1-16,1 7 2 0,6-4-3 0,8-6 10 0,5-2-5 15,5 0 2-15,2 0 1 0,3-2-9 16,5-4 9-16,4-4 0 0,5-3-2 0,3-6 5 16,6-2-3-16,6-4 0 0,-1-4 0 0,4-2 5 15,3-4-5-15,0-2-1 0,-3-5 3 0,1-3-9 16,-2-4 11-16,2-3 0 0,-2-2-1 16,-1-4 1-16,1 1-3 0,-3-3 3 0,0-1-2 15,-2-3 5-15,-5 0-4 0,3-3-1 0,-4 0 0 16,-3 0-6-16,-1-2 5 0,-3-3-4 15,1 0 0-15,0-2 4 0,-4 2-6 0,3 1 5 16,-5 1-1-16,-1 2-4 0,-1 2 4 0,-4 3-2 16,3 3 0-16,-1 0-7 0,-3 2 4 0,2 2-4 15,-2-1-3-15,5 4 8 0,-1 1-18 0,1 1-10 16,1 0-24-16,0 2-4 0,-1 3 8 16,-3 2 12-16,3 4 24 0,1 3 2 0,1 2 8 15,5 1 1-15,2 1 4 0,3-1 4 0,3 1-4 16,5-4 1-16,3-2-1 0,5-3-2 0,-2-4 3 15,3-2-1-15,2-2 1 0,-4-2 2 16,0-2-2-16,1-3 3 0,-1-2-2 16,2-4 5-16,-2-2 0 0,-2-3 3 0,-5 0 3 0,1-2-6 15,-7-3 4-15,2-2-6 0,-3 0-1 16,-2 1-4-16,1-2 4 0,-2 1 4 0,0 0-2 16,-3 0 8-16,-1 1-10 0,-3 1 3 0,0 3 3 15,-2-1-4-15,-1 2 8 0,0 3-3 16,-1 5 3-16,-3 5 1 0,3 1 3 15,0 3-9-15,1 0-18 0,1 2-16 0,-1 1-9 0,-4 5 3 16,0 7 13-16,-4 9 16 0,-3 7 2 0,-1 6 2 16,1 7-1-16,1 3 3 0,1 8 0 0,0 8 1 15,-2 5-1-15,0 6 6 0,-5 1-5 16,0 3 0-16,1 5 3 0,-4 2-7 0,2 3 6 16,-1 0-3-16,4 3 1 0,-3 1 1 0,2-2 0 15,5-11 1-15,6-8-5 0,0-11-2 0,4-9-3 16,1-9-2-16,0-7-5 0,0-9-11 0,-1-5-14 15,1-6-22-15,0-7-26 0,0-5-1 0,1-4-3 16,4-4-37-16,-1-6-53 0,6-7-109 16,-2-7-191-16,2-2-307 0,-5-6-366 15</inkml:trace>
  <inkml:trace contextRef="#ctx0" brushRef="#br0" timeOffset="5026.6869">15036 1372 1 0,'17'-25'357'15,"6"-6"5"-15,5-8-120 0,6 9 0 16,1 9 15-16,-2 2-8 0,-2 7-45 0,-1 2-62 16,0 8-53-16,0 3-38 0,0 9-19 0,0 3-6 15,-4 10 2-15,0 5-5 0,-3 5-5 0,-3 4-1 16,-7 2-3-16,-3 2 4 0,-2-2 13 16,-8 3 8-16,-2-3 7 0,-7-2 10 0,-4-1 7 15,-4-4 6-15,-2-5 0 0,-3-1-5 0,-3-4-8 16,-4-5-7-16,-2 0-5 0,-5-4-3 15,4-1-5-15,-1-4-5 0,-2-2-7 0,3-4-9 16,2 2-6-16,5-4-18 0,-2-4-57 0,7 1-156 16,2-2-697-16,8-5-727 0</inkml:trace>
  <inkml:trace contextRef="#ctx0" brushRef="#br0" timeOffset="6672.5038">15935 1878 1 0,'-3'-1'56'0,"1"-2"425"0,1-1-65 16,-1 2-47-16,1 1-77 0,0-1-78 16,1 2-70-16,-3 2-62 0,3-1-48 0,0 0-29 15,0 0-15-15,0 0-9 0,-1 1-9 0,1-1 15 16,0 2 21-16,-1 2 17 0,0 1 20 0,1 0-8 15,0 0-7-15,0 1-6 0,0-4-3 16,1 1 5-16,0-2 11 0,3-1 24 0,-2 1 30 0,0-2 24 16,5-2 10-16,4-1-12 0,4-3-28 15,10-6-27-15,5-4-22 0,4-4-11 16,2-3-6-16,5-4-4 0,-4-3-1 0,2-1 4 0,0-4 2 16,-1-3 1-16,-2-4-3 0,1-5-4 15,-3-1-4-15,-1-5-1 0,1 0 0 16,-3-6-2-16,-2 2-2 0,-4 0-2 0,0 3-2 0,-9 3 2 15,1 9 2-15,-7 5 2 0,-2 7 2 0,-5 5 0 16,-2 6 2-16,-1 6 10 0,-2 2 4 16,0 5 1-16,-3 4-9 0,4 2-25 15,1 1-19-15,-4 8 2 0,-8 3 7 0,-5 12 12 0,-5 9 14 16,-5 5-3-16,-1 5-5 0,5 3 4 0,1 4 2 16,4 2-3-16,-1 6 2 0,8-3-2 0,0 1-6 15,7 1 6-15,0-3 0 0,9-2 3 16,0-3 2-16,6-7-5 0,7-4-1 0,1-7 0 15,4-5 2-15,4-6 3 0,3-6 0 0,3-7 2 16,0-6-1-16,6-5 3 0,0-5 3 0,1-9-2 16,-1-4 1-16,-3-5-2 0,0-4-2 15,-3-2-1-15,-3-6 0 0,0-4-5 0,-2-4-3 16,-4-3-3-16,2 0-5 0,-4-1 4 16,-1 2 3-16,-5-1 1 0,-2 0 1 0,-5 4-1 15,-4 3-1-15,0 8-2 0,-4 4 2 0,-2 6 1 16,-4 2 0-16,1 3-1 0,-2 8-4 0,3-2 3 15,0 7 2-15,-3 3-4 0,5 4-12 16,0 0-23-16,-1 3-7 0,-3 8 3 0,-1 5 17 0,-3 11 20 16,-1 7 6-16,-3 6 0 0,6 5-3 15,-1 5 3-15,1 6 1 0,1-1 0 0,-1 4 6 16,-2-1-4-16,5 2 0 0,-2 1 0 0,1-2 0 16,0-3 0-16,4-6-1 0,1-12 0 15,2-6-4-15,3-10 2 0,0-8 0 0,2-5 1 16,-2-6 8-16,2-3 3 0,4-4 1 0,2-6 0 0,7-2-2 15,4-8-4-15,3-5 1 16,-1-2-3-16,-1-4-1 0,0-1-2 0,-4 0 2 0,0-4-1 16,0 3 3-16,-3 2-3 0,0 5-3 15,-5 3-1-15,-2 6-2 0,0 2 4 0,-4 6-1 16,-4 1 2-16,-2 5-4 0,-1 1-6 0,0 2-14 16,0 2-26-16,0 0 0 0,0 5 1 0,0 3 15 15,0 6 23-15,0 5 5 0,3 4 4 16,0 3 1-16,0 2 1 0,4 0 1 0,3-1-2 15,2 0 2-15,0-1 1 0,5-3 1 0,-3-3 2 16,6-2-1-16,0-5 2 0,0-2 1 0,6-6 1 16,-3-3 2-16,2-6-1 0,2-4 0 15,-2-2-2-15,2-5 0 0,1-3 1 0,-5 0 0 16,3-4-1-16,-6-1 0 0,-2 0-1 16,-3-2-4-16,-2 1 1 15,0 1 2-15,-2 0-2 0,-2 2-2 0,-2 1 0 0,1 2 0 0,-3 5 3 16,-1 1 4-16,-2 5-4 0,-2 2-3 0,0 0-8 15,0 3-17-15,-1 2-21 0,1 0-5 0,-1 3 6 16,-4 4 14-16,0 4 20 0,0 7 7 16,0 3 3-16,0 3 2 0,0 3-1 0,-3 2-5 0,4 2 0 15,-3 2-1-15,4-3 2 0,3-2 4 16,3-9-1-16,5-5 2 0,0-4 0 0,1-4 3 16,3-5 5-16,3-3 6 0,2-7 2 0,5-1-1 15,1-5-4-15,5-5-5 0,-3-1-2 16,2-3 1-16,0-3 1 0,-4 0 6 0,1-3-2 15,0 0-3-15,2-5-2 0,1 0-9 16,-2-1 4-16,1 4-2 0,-6 1-1 0,2 5-1 0,-4 4 0 16,-2 4 4-16,1 3-1 0,-4 3 4 0,3 2-2 15,-5 4-5-15,-2 2 0 0,-1 2-1 16,1 2-5-16,-4 2 0 0,2 3-2 16,0 4-4-16,-1 4 8 0,-2 2 2 0,0 4 2 15,-2 1 3-15,-3 2-1 0,0 1-2 0,-1-1 2 16,-2-1-2-16,1-3 2 0,-2-2-3 0,1-6-2 0,1-1 2 15,-1-2-9-15,1-3-5 0,1-1-14 16,1-3-16-16,1-2-9 0,-1-1-7 0,1 1-18 16,0-5-77-16,1-1-111 0,2-4-183 0,0-2-308 15,1-6-238-15,-1 0 624 0</inkml:trace>
  <inkml:trace contextRef="#ctx0" brushRef="#br0" timeOffset="6802.5174">18421 1002 692 0,'-2'-16'438'15,"-2"-5"-123"-15,1-5-82 0,3 8-58 16,0 7-53-16,-1 1-49 0,1 5-34 0,0 2-35 16,-2 3-88-16,4 0-56 0,-2 4-3 0,-2 1 12 15,2 6 6-15,-2 1-285 0,-3 6-647 16</inkml:trace>
  <inkml:trace contextRef="#ctx0" brushRef="#br0" timeOffset="7369.5844">16169 1202 1 0,'-5'-1'0'16,"2"-2"58"-16,-3 1 426 0,3 1-21 0,3 0-68 15,0 1-113-15,0 1-106 0,2-1-91 0,-1 1-67 16,0-1-41-16,-1 1-39 0,3-1 5 0,0 0 25 16,4 1 30-16,4 2 48 0,3-2 9 0,4 2-8 15,5-3-4-15,6 0-9 0,2-2-1 16,2 0-5-16,6 0-2 0,3-2-1 0,4-2-6 16,4 0 1-16,2 1-7 15,-3 1-4-15,0 0-4 0,-3-2-12 0,-1 4-40 16,-2-3-82-16,-2 2-161 0,0 1-319 0,-6 1-497 0</inkml:trace>
  <inkml:trace contextRef="#ctx0" brushRef="#br0" timeOffset="8075.5748">18797 1828 1 0,'4'-8'352'0,"0"-4"94"0,5-4-98 0,3 0-56 0,4-3-13 16,0-4-31-16,3 1-42 0,2-4-44 0,-1-1-30 15,2-2-33-15,3-4-26 0,2 0-13 0,3-3-8 16,3-2-8-16,-2 1 3 0,2-3-4 16,-2 0-4-16,-1-5-3 0,-3-1-9 0,-4-1-4 15,-2 0-8-15,-3 4 5 0,-6 3-2 0,-4 3-4 16,-4 7 8-16,-6 6-9 0,-1 5 0 0,-2 5-2 15,-4 4-9-15,-2 4-10 0,-2 3-4 0,-3 3 4 16,-5 3-1-16,-5 4 9 0,-4 7-1 16,0 3-2-16,3 4 1 0,-1 4-5 0,8 3-1 15,4 4 1-15,6 5-1 0,6 4 6 0,7 3-1 16,3 3 4-16,7 1-2 0,5-1 3 16,2-1 5-16,3-1-5 0,-1 0 6 0,0-2-7 15,-2-3 2-15,-1 0 1 0,-4-7-3 0,-4-2-4 16,-2-7-4-16,-3-2 0 0,-3-4-1 0,-1-2 10 15,-2-3-1-15,-2-2 3 0,0-4 4 16,0 1-2-16,-3-3 5 0,-4-2 1 0,-1 1 0 16,-2-1 2-16,-5-3-3 0,1 1-2 0,0-2-4 15,-1-1-4-15,3 0-6 0,0-2-15 0,3-1-27 16,2-2-53-16,5-3-104 0,4-2-221 0,7-1-480 16,7-7-546-16</inkml:trace>
  <inkml:trace contextRef="#ctx0" brushRef="#br0" timeOffset="9968.2343">19909 1338 1565 0,'2'-3'396'15,"0"-2"-102"-15,-2-1-81 0,0 4-47 16,-2 2-49-16,2 0-52 0,-2 1-37 0,-3 3-16 0,-6 3 1 16,-8 4 6-16,-7 8 6 0,-3 1-5 0,-2 5-2 15,0-1-4-15,1 2-9 0,4 1 2 16,4 0-3-16,2 2-3 0,7 1 3 0,3-2-1 15,5-2 0-15,9-3 0 0,3-3 7 0,7-4-5 16,4-2 4-16,5-4 4 0,3-2 0 16,9-6 5-16,1-3 4 0,4-4-4 0,0-3-3 15,1-3-2-15,-3-3-11 0,-6-4 0 0,-1 0 1 16,-1-8-3-16,-1 0 2 0,-5-6 2 16,2-1-3-16,-3-6 3 0,2-2-1 15,-1-2-3-15,-2-5-1 0,2-1 0 0,-1-5 1 0,1 0-1 16,-5 2 4-16,-1 4-4 0,-5 4 1 0,-2 3 2 15,-2 7-3-15,-7 2 8 0,2 5 0 0,-3 19 6 16,-1-5 2-16,0 4 2 0,0-1 4 16,-1 5-12-16,1-1-14 0,-1 2-37 0,-2 2-6 0,2 8 1 15,-3 10 10-15,-1 6 33 0,-1 8 1 16,0 4 5-16,0 6 2 0,1 3 0 16,-2 2-1-16,0 3 4 0,0 5-2 0,-1 2 0 0,2 1 1 15,0-1 2-15,-1-2-1 0,0-1 5 16,2 1-3-16,0-3-2 0,2-8 3 0,6-2-10 15,2-13-2-15,1-8-2 0,3-5-3 16,-3-8 7-16,0-3 5 0,-1-3 6 0,2-2 3 16,2-4 2-16,4-2-3 0,4-4-4 0,-2-6-3 15,5-2-3-15,-3-2 2 0,0-3-2 0,-2 1-3 0,1-2 0 16,-1 1-3-16,-3 0 1 0,-1 2-1 16,3 4 2-16,-5 4 3 0,-3 3 0 15,1 3 3-15,-5 4-5 0,0 0 0 0,1 3-7 0,-3 3-17 16,0-1-31-16,1 1-19 0,0 4 8 15,2 1 12-15,3 5 35 0,1 6 16 0,2 3 2 16,3 1 3-16,4 2 0 0,0 0 3 16,0 1 0-16,5-2 3 0,1-4 0 0,2 2 0 15,0-2 1-15,-1-7 1 0,3 1 1 0,-3-7 0 16,3-2 2-16,-3-4 3 0,0-2-2 16,1-4 4-16,-5-2-1 0,-1 0-1 0,1-5 3 15,-4-1-1-15,0-1-4 0,-5-3 0 0,-1 3-2 16,-3-3-1-16,1 2-3 0,0 3 0 0,-4-1-2 15,0 0 1-15,-2 3 1 0,-1 0-1 0,0 3 2 16,-1-2-6-16,-1 4 2 0,0-1-3 0,-2 2 1 16,0 1-1-16,1 0-4 0,-2 3-3 15,0-1-5-15,1 3-5 0,-2 2-3 0,-3 1 0 16,-6 3 4-16,0 4 2 0,-1 1 4 0,1 4-1 16,2 4 0-16,4 1 1 0,3 0 3 0,4 4 0 15,7 0 2-15,3 1 1 0,7 1-2 16,4-1-5-16,4-5-11 0,7 1-4 0,3-2-4 15,5-6 5-15,5-1 3 0,0-3 6 16,-4-4 2-16,0-1 3 0,-5-4 4 0,-5-2 4 16,-3 0 4-16,-4-2 5 0,-2-3-2 0,-1-1 4 15,-5-2 2-15,1 1 1 16,-4-1 6-16,-1 0-3 0,-3 1 0 0,-1-1 1 0,3 1-3 0,-6-2 5 16,2 1-1-16,-2 1 3 0,-2 1 3 0,-1 2 0 15,0 2-2-15,0-1-1 0,-1 4-5 0,-1 0-8 16,-2 0-8-16,-2 2-7 0,-6 0-1 15,-5 4 0-15,-6 1 7 0,-5 6 2 0,-3 0 1 16,0 2-2-16,2 2-1 0,1-2-3 16,6 4-2-16,3 0 1 0,5 2-5 0,4 1 1 15,2 0 2-15,7 0-1 0,2-1 4 0,7-3 4 16,5-4-2-16,5-2 2 0,4-4 2 0,7-3-1 16,4-3 2-16,6-2 1 0,2-4-2 15,6-1 0-15,-4-4 0 0,-1-2 1 0,-2-3 3 16,-2-4 7-16,-4-3-2 0,-2-3 0 0,0-2 3 15,-1-6-2-15,-3-3 1 0,1-4 0 0,1-4-7 16,-2-5-3-16,0-2-3 0,0-5-2 16,0-1 3-16,-3-3-3 0,-5-2 2 0,-4 0-3 15,-6 3-5-15,-4 4 2 0,-2 5 1 0,-5 1 3 16,-2 27 5-16,-2-3 4 0,3 3-6 0,-5-1 1 16,3 4-3-16,-3-1-3 0,2 5 9 0,-2 1-3 15,-1 4-4-15,6 2-13 0,-3 7-6 0,1 1 1 16,-3 5 3-16,1 4 14 0,-13 20-3 15,-3 9 0-15,-1 7 4 0,8 0-1 0,5 0 5 16,1 3 3-16,4 5-3 0,-1 1-1 0,5 6 1 16,1 0 4-16,1 0 0 0,1-3 1 15,6-6-1-15,3-5-5 0,7-4 0 0,4-7-1 16,7-6-2-16,0-3-7 0,-2-5-3 16,-2-5-9-16,-3-3-2 0,-2-6 2 0,-3-4 1 0,-2-2 2 15,2-4-1-15,2-3-2 0,-5-5 1 0,6-3 1 16,-6-2 2-16,2 0-1 0,2-3-3 15,-4-2-14-15,2-2-5 0,-4-2-7 0,-1-3 3 16,0-1 4-16,1-7 5 0,-2 3 0 0,1-3-2 16,0 0 2-16,-3-3 3 0,2-1 11 0,-1-1 6 15,-1 1 9-15,-4 3 6 0,3 3 7 16,-3 2 8-16,2 2 11 0,-4 0 10 0,4 1 9 16,-3 4 9-16,1 0 6 0,1 6 1 0,-4 11-2 15,2-3-3-15,-1 3-5 0,2-4-8 16,-2 2 0-16,0 1-7 0,3-2-6 0,-3-1-6 15,1 1-10-15,1 0 1 0,-1 2 0 0,0 1 5 16,1 2 2-16,-2-1-3 0,0 2 1 16,-2 1-10-16,0 2-7 0,1 1-4 0,-1 1-20 15,0 0-21-15,-1 1-4 0,1 4 7 0,-2 4 11 0,0 1 33 16,-9 22-4-16,-3 10-3 0,0 6 3 16,0 1-5-16,-1 0 10 0,-2 3 1 0,3 6 1 15,-4 0-3-15,4 3 0 0,-2-2-1 16,2-3 0-16,4-4 3 0,2-8-2 0,7-6 0 15,2-5 1-15,1-5-3 0,5-5 1 0,1-4 2 16,2-6 0-16,3 0 4 0,-1-6 7 0,6-3 4 16,2-4-1-16,1-3 1 0,7-4 0 15,1-5-6-15,0-3-3 0,-1-2-2 0,2-1-3 16,-1-3 4-16,-4 0 3 0,0-1-2 0,-5 0 2 16,-1 1 1-16,-6-1-7 0,-2 2 3 0,-2 3 0 15,-3 4-3-15,-4 3 0 0,-2 3 2 16,0 3-2-16,0 0 0 0,-1 4 2 0,1 0-16 15,-1 0-17-15,1 1-19 0,-4 2-8 0,0 2 13 16,-4 5 15-16,-3 7 19 0,-2 1 2 0,-4 3 1 16,4 2 0-16,-3 1 0 0,3 0 8 15,1 3-5-15,-3-2-3 0,4 0 0 0,1-2-4 16,6-1 2-16,-1-2 5 0,4-7-3 0,4 1-1 16,1-6-1-16,0-1 3 0,5-1 3 15,0-4 9-15,0-2 0 0,2 0-2 0,0-1 0 16,1-2-8-16,2 0 5 0,-7 0 0 0,0 0-3 0,2 0 1 15,-5 0-4-15,0 2-1 0,-1 1 2 16,-2 0 0-16,-1 0-7 0,0 0-4 0,0 0-10 16,0 0-10-16,0 1 4 0,0 2 5 0,0 2 8 15,0 2 8-15,0 3-7 0,-1 1-3 16,-1 1-4-16,-4 2-8 0,2-2-8 0,-3-3-21 16,4 2-26-16,-2-4-33 0,2-4-57 0,2 1-147 15,-1-2-432-15,-2-1-800 0</inkml:trace>
  <inkml:trace contextRef="#ctx0" brushRef="#br0" timeOffset="10112.1127">22594 995 1332 0,'3'-9'64'0,"3"0"-90"0,5-2-47 15,2 7-39-15,5 4-165 0,0 4-289 16,-4 3 225-16</inkml:trace>
  <inkml:trace contextRef="#ctx0" brushRef="#br0" timeOffset="11524.0887">2068 2760 1 0,'-9'-3'0'0,"-3"-1"22"0,1-1 273 15,2 1-15-15,3 2-43 0,0 1-67 0,1-3-56 16,1 3-28-16,2 1-19 0,1 0-24 0,1 0-29 15,0 1-41-15,1-1-44 0,-1 0-22 0,1 2 19 16,0 0 39-16,1 0 50 0,4 1 44 16,1 0 19-16,5 1 8 0,1-1 4 0,5 1-6 15,4-1-13-15,1 0-15 0,6-1-10 0,6 0-4 16,0 1-9-16,-2-1-4 0,5 1-4 16,0 0-7-16,4-1 13 0,2 0 4 0,7 1 5 15,6-3 3-15,1 0-7 0,10-3-2 0,1 2-6 16,4 0 1-16,8-1-7 0,3 1-1 0,2-3-1 15,4 3-5-15,1-3 5 0,3 1-1 16,1-1 1-16,4 0 3 0,3 0-1 16,0 2 0-16,7-2 1 0,-3 2-2 0,3-1-2 15,0 0 1-15,4 0 0 0,4 0-1 0,2-2 2 0,5 2-1 16,-1-2-1-16,1 2 2 0,5-1-4 0,1 0-1 16,4 0-2-16,4 2 0 0,0-2-3 0,3 1 1 15,6 0-1-15,0-1 2 0,1 0 0 16,0-2 1-16,3 0 1 0,-1 0-1 0,2-2 0 15,1 1 0-15,0 1-4 0,0 0 1 0,1 1-1 16,-1 0 0-16,5 0 6 0,-3 3-6 16,-1-3 6-16,1 0-3 0,4-1 0 0,-5 1 2 15,5 1-1-15,-5-3 3 0,3 2-2 0,3 1 2 16,-1-1-5-16,3 0-2 0,-3-1 2 0,4 0-4 16,5 0 3-16,-2 0-2 0,3 0-3 15,2-1 4-15,4 0-3 0,5-1 2 16,-1 1-1-16,0 0 2 0,2 1-2 0,2-2-1 0,1 1 1 15,-1 0-6-15,3-1 5 0,-2 1-1 0,-1 1-1 16,-1 0 3-16,-3 0-2 0,-1-1 4 16,-1 1-2-16,-2 1 5 0,-1-2-3 0,-1 0 1 15,0 1 2-15,-3-1-4 0,-2 0 5 0,1 0 0 16,1 0 3-16,-3-3 3 0,2 3-3 16,-2 0-2-16,6-1-4 0,-1 2 0 0,5-1-2 15,-1-2-2-15,0 1 2 0,2 2-3 0,2-2 3 16,-2 3-1-16,0-2-1 0,0 0 1 15,-3 0-2-15,5-1 3 0,-2 2-1 0,1-2 3 16,1 1-7-16,-5 1 0 0,2 0 2 0,-1-1-10 16,-1 3 12-16,0 0-2 0,-5-1-4 0,-3-1 9 15,-1 3-12-15,-3-1 2 0,-8 2 0 0,0 0-4 16,-2 1 6-16,-2-1-1 0,-6 1 0 0,-3 1-4 16,-1 1 4-16,-1-1 0 0,-5 3 1 15,0-2 6-15,-8 1-8 0,-7 0 1 0,-6 1 0 16,-11 0-4-16,-3 3 4 0,-8-2-2 0,-9 1 1 15,-9-2-5-15,-8 2 3 0,-6 0 0 16,-9-2-3-16,-9 2 8 0,-6-2-6 0,-11 1 2 16,-5-2 1-16,-10-1-2 0,-4 0 2 0,-4-1 0 15,-2 0 3-15,-2 0-1 0,2 0 3 0,0 0 1 16,-2 0-2-16,2 0 10 0,0-1 1 0,0 1 4 16,0 0 2-16,0 0-1 0,0 0-2 0,0 0 0 15,0 0 1-15,0-1-5 0,0 1 1 16,0-1-3-16,0 0-5 0,0 1 0 0,0-1-9 15,0 1-7-15,0 0-15 0,0 1-32 16,0-1-41-16,0-1-79 0,0-1-191 0,0 0-585 16,0 1-728-16</inkml:trace>
  <inkml:trace contextRef="#ctx0" brushRef="#br0" timeOffset="19067.1815">23345 995 1 0,'0'-4'0'0,"0"-4"0"16,1-4 164-16,0 1 174 0,0-1-63 15,-1 1-28-15,2-2-21 0,2 5-36 0,0-2-35 16,2-1-33-16,0 2-37 0,0 6-12 16,-1-4-4-16,5 2-14 0,0-2-6 0,5 1-11 0,0-1-2 15,3 1-1-15,3 0-4 16,1-1-6-16,4 3-8 0,-4 2-8 0,0 0-6 0,3 5-5 15,-3 2 1-15,17 9-6 0,-11 4-1 16,-4 3-1-16,-9 0-1 0,0-3 8 16,-4 9 2-16,-5 2 4 0,2 3 0 0,-2 0 1 0,-6 5 1 15,-6 2 4-15,-3 3 3 0,-1 5 2 0,-6 3 13 16,-8 0-3-16,2-3-1 0,-9-2 4 16,-1-1-8-16,-1-1 6 0,-3-3 0 0,4-4-2 15,0-3-3-15,1-6-1 0,3-4 1 0,0-6 0 16,4-1 2-16,2-4-6 0,1-2-2 0,4-2 0 15,3-1-7-15,1-3-1 0,7 1-3 0,0-3-5 16,3 0-1-16,1 0-4 0,2-1-1 16,-1 0-4-16,1 2 6 0,1 0 0 0,0 1 2 15,1 1 7-15,2 3-2 0,3 0 5 0,4 4 2 16,6 3 1-16,-2 1-1 0,9 3-3 16,0 2-1-16,0 0-5 0,3 2 4 0,-6 5 0 15,1-3-2-15,-3 3 3 0,1 1-3 0,-2 1 1 16,-5 1 0-16,4 4-4 0,-6-8 3 0,-1-1 1 15,1-4 2-15,-1-4 2 0,-2-3 4 16,-4-3 1-16,3-3 0 0,-4-5 4 0,-2 0-4 0,0-2 3 16,-1 0 0-16,0 0 6 0,0-2 5 15,3-2 0-15,-3 2-8 0,1-2-26 0,0 0-46 16,-1-1-105-16,2-3-168 0,4-2-432 0,0-6-781 16</inkml:trace>
  <inkml:trace contextRef="#ctx0" brushRef="#br0" timeOffset="19569.2857">24247 812 616 0,'2'-10'364'15,"0"2"-52"-15,1-3-64 0,5 0-74 0,-1-2-26 16,0 0-36-16,0 4-32 0,3 1-40 0,1 3-34 16,0 5-13-16,3 0-2 0,-2 4 3 15,2 7 2-15,3 1 2 0,2 7 2 0,3 7-2 16,14 25 6-16,-3 4-2 0,-10-2 8 0,-11-7 1 16,-2 2 0-16,-4 0 7 0,-5 6-5 0,-4-2 13 15,-4 4 2-15,-2 1 5 16,-10 0 5-16,1 0-1 0,-4-1 3 0,-3-1-4 15,-4 1-1-15,0-1-13 0,-2-2-4 0,1-1-3 0,-1-3-7 16,0-2 7-16,1-2-4 0,0-6 1 16,2-6-2-16,4 0-2 0,0-6-1 0,8-1-4 15,0-4 0-15,6-2-3 0,3-5 1 0,0-2 1 16,4-6-4-16,1 2 5 0,0-1-2 0,4-2 5 16,1-2 11-16,0 5 9 0,3-4 10 15,1 1 5-15,3 1-5 0,5 1-8 0,-1-1-4 16,6 1-7-16,0 1-4 0,1 0-1 0,1 0-5 15,-4 3-6-15,2-2 1 0,-5 3 0 0,0-2-1 16,-4 4-1-16,-1 0 0 0,0-1-2 0,-1 3 1 16,-2-3-2-16,-3-1-9 0,2 1-13 0,-5-3-22 15,-1 2-32-15,-4-2-57 0,0 3-127 16,-3 0-264-16,1 0-372 0,-3 2 76 0</inkml:trace>
  <inkml:trace contextRef="#ctx0" brushRef="#br0" timeOffset="19778.7688">23808 2585 946 0,'-2'-4'454'0,"-1"1"-61"0,-2 0-115 0,4 3-46 0,1 0-40 15,0 1-67-15,0 0-49 0,0-1-33 0,1 0-23 16,-1 0-18-16,3 0-25 0,-3 1-24 15,1-1-4-15,1 2 10 0,2 1 19 16,4 2 19-16,7 3-40 0,2-1-159 0,9-2-421 16,3-1-899-16</inkml:trace>
  <inkml:trace contextRef="#ctx0" brushRef="#br0" timeOffset="19950.4177">24478 2478 1732 0,'0'-2'428'0,"-2"-2"-91"0,1 1-113 16,1 0-63-16,-1 0-42 0,-3 0-40 0,0 0-32 16,4 1-18-16,-2 1-19 0,2-1-16 15,-1 4-16-15,1-2-27 0,0 1-30 0,-2 4-158 16,-3 1-726-16,1 6-670 0</inkml:trace>
  <inkml:trace contextRef="#ctx0" brushRef="#br0" timeOffset="25992.045">2876 4082 1 0,'-2'0'346'0,"2"-1"26"0,-1 1-104 0,1 1-46 15,1-1-15-15,-1 2-22 0,2-1-36 16,-2 0-35-16,0-1-30 0,-2 1-25 15,2-1-10-15,2 0-12 0,-2 1-7 0,0 0-8 0,0-1-9 16,-2 0-8-16,2 3 19 0,0 0 26 0,0 5 16 16,0 2 13-16,0 2-17 0,0 0-20 15,-1 4-6-15,1 1-4 0,-1 1 3 0,-1 5-2 16,1 0 0-16,-1 4-3 0,-2 3-1 16,0 1-4-16,-1 2-3 15,1 3-5-15,0 0-5 0,0 0-3 0,1-2-3 0,3-3-1 0,-1-2-1 16,-2-5 1-16,1 0 1 0,1 0 0 0,-1-4 1 15,1 0-1-15,1-2 1 0,0-1 1 0,-1-1-2 16,1-4 2-16,0 3 1 0,0-5-4 16,0 0 2-16,0-2 0 0,-1-3-2 0,2-1 3 15,-1-2 2-15,0 1 2 0,0-1 7 0,0-2 10 16,0 0 10-16,0-2 10 0,0 1 2 0,0 1-4 16,1-2-8-16,-1 1-12 0,0 0-21 15,1-3-28-15,-1-1-34 0,0 0-55 0,0-5-62 0,0 3-127 16,-1-1-307-16,2-2-642 0</inkml:trace>
  <inkml:trace contextRef="#ctx0" brushRef="#br0" timeOffset="26907.8176">2856 3877 1 0,'-6'-11'184'0,"-5"-6"65"0,0-3-64 16,2 3 13-16,-1 1 10 0,0 4 0 15,0-1-26-15,-1 1-41 16,1 1-32-16,-1-1-27 0,-4 3-17 0,2 0-12 0,0 2-13 0,-3 2-6 16,1 3-11-16,-2-1-8 0,-2 5-3 15,-1-1 1-15,-3 2 0 0,1 2 0 0,-3 4 2 16,0-1-1-16,4 4-2 0,-5-2-1 0,1 1-2 15,-3 1 1-15,5 2 0 0,-2-2-1 16,1 4 1-16,3-1 1 0,-2 0 0 16,4 2-1-16,-2-1-1 0,1 1-1 0,0 4-1 0,1 1 0 15,-1 0-1-15,0-1 1 0,0 3-1 0,0 0-1 16,3 0 0-16,1 0-2 0,2 0-2 0,0 0 1 16,3 0 0-16,1 1 1 0,-1 2 3 0,2-1 1 15,-2 2-1-15,1 1 0 0,2 0 1 0,4 3-3 16,-3-2 1-16,4-1-1 0,-4 2-1 15,3 0 2-15,1-1 0 0,2 0 0 0,-2 0 1 16,3-5 2-16,1 3-1 0,1-3 1 0,2 1 3 16,0 1-3-16,3-1-1 0,-3 2 1 15,4 0-2-15,0 0 4 0,3-2 1 0,1 0 2 16,4-1 3-16,-2-1 0 0,6-2 1 0,-1 2-1 16,4 1 3-16,4-4 0 0,0 1-1 0,1-1 3 15,1-1-1-15,0-1-1 0,0-1 1 16,-1-1-2-16,-1-1-4 0,2-2-1 0,-1 0 1 15,1-2-1-15,-1 1 3 0,-1-3-1 0,3 0 0 16,-1-2 1-16,-3-3-1 0,1-1 2 0,3 0-1 16,-3-1-1-16,0-3 2 0,1-1 1 15,0-1-1-15,0-1-1 0,-2-1-1 0,2 0 0 16,0-1 0-16,0-1 1 0,0-4-5 0,0 2 3 16,1 0-1-16,-3-5 0 0,1 3 1 15,0-3-4-15,-3-1-1 0,1 1 1 0,-2-1 1 16,-1 0 2-16,-1-1 0 0,-3-1 4 0,-1 2-3 15,-1-2 3-15,1 1 2 0,-4-2-2 16,2 1 5-16,-2-4-4 0,0 2 0 0,-3 0-1 0,1-1 1 16,-1-1-5-16,-2-1 0 15,1-2 0-15,-3-2-5 0,4 1 3 0,-3-1-1 0,-2 0-1 16,1-2 1-16,1 2-3 0,-2 0-1 16,-1 0 0-16,0-1 0 0,0-1 0 0,0 3-1 15,-2-2 0-15,1-3-6 0,1 1 5 0,-2 1-1 0,-1-2 0 16,0 5 4-16,-1-2-3 0,0 1 0 15,-2 0 1-15,-3 1 2 0,1-2-2 0,1-1 0 16,-4 4-1-16,1-3-7 0,-1 0 7 0,-2-1-1 16,0 0 0-16,-2-1 3 0,-2 0-5 0,-3-1 2 15,2 4-1-15,-4-2 2 0,-2 2-4 16,-1 4-1-16,1 0 1 0,-3 3-4 0,-3-2 1 16,2 2 1-16,-4 2-3 0,2 2 1 15,-8 2-2-15,3 2 0 0,-5-1 0 0,-1 5 1 0,-1-1-2 16,-4 3-1-16,1 3-1 0,1 1-2 0,1 1 3 15,1 3-4-15,2 0-7 0,1 2-11 16,1 4-26-16,3 2-46 0,1 3-87 0,1 2-204 16,5 4-549-16,-2 6-662 0</inkml:trace>
  <inkml:trace contextRef="#ctx0" brushRef="#br0" timeOffset="36885.8302">4478 4103 1 0,'0'-1'0'15,"0"-3"0"-15,-1-1 0 0,1 3 0 16,0 0 0-16,0 1 0 0,1 1 0 0,-1 0 0 0,1 0 0 15,2 1 0-15</inkml:trace>
  <inkml:trace contextRef="#ctx0" brushRef="#br0" timeOffset="37593.0432">4485 4112 1 0,'2'0'0'16,"-2"0"0"-16,0 0 0 0,0 1 0 0,0-1 0 16,0 0 0-16,0 0 0 0,0 0 0 0,0 1 0 15,0-1 248-15,-2 0 50 0,2 0-28 0,0 0-31 16,0 0-36-16,0 0-30 0,0 0-28 15,0 0-23-15,-1 0-10 0,1 0-7 0,0 0-4 16,0 2-5-16,0-2-6 0,0 0-12 0,0 0-10 16,0-2-9-16,0 2-11 0,0 0-8 0,0 2-7 15,0-2-9-15,0 0-4 0,1 0-6 16,-1-2-7-16,0 4-5 0,0-2 0 0,0 0-2 16,0 0 1-16,0 0 2 0,0-2-5 0,0 2 0 15,0 2 0-15,0-2-2 0,0 0 3 0,0 0 1 16,0 0-2-16,0 1 0 0,0-1 1 15,-1 0 0-15,1-1 1 0,0 1 1 0,0 0-3 0,0 0 0 16,0 0 0-16,0 0-3 16,0 0 2-16,0 0 0 0,0 0-1 0,0 1 1 0,0-1-1 15,0 0 0-15,0 0 1 0,0-1 3 0,1 1-2 16,-1 0 3-16,0 0-1 0,0 0-4 16,-1 0 5-16,2 0 0 0,-1 0 0 0,0 0 2 15,0 0 0-15,0 0-1 0,0 1 0 0,0-2 1 16,0 1-4-16,0 0 1 0,0 0 0 15,0 0-2-15,0 0 2 0,0 0-2 0,0 0 2 16,0 0-2-16,0 0 2 0,0 0 2 0,0 0-1 16,0 0 2-16,0 0-1 0,0 0 0 0,0 0 0 15,0 0-3-15,0 0 3 0,0 0 0 16,0 0-3-16,0 0 3 0,2 0-3 0,-2 0-1 16,0 0 0-16,0-2 2 0,0 2-3 0,0 0 1 15,0 0 0-15,0 0-5 0,0 0 5 16,0 0-1-16,0 0 0 0,1 0 3 0,-1 0-4 15,0 0 0-15,0 0-1 0,-1 0 0 0,1 0-5 16,0 0 1-16,0 0-2 0,0 0-5 0,0 0 5 16,0 0 1-16,0 0 0 0,0 0 6 0,0 0-2 15,0 0 2-15,0 0 2 0,0 0 1 0,0 0 0 16,0 0 1-16,0 0-1 0,0 0-4 0,0 0 5 16,0 0-2-16,0 0 1 0,0 0 3 15,0 0-3-15,0 0 0 0,0-1-1 16,0 1-1-16,0 0-2 0,0 0 1 0,0 0-1 0,0 0-4 15,0 0 1-15,0 0-1 0,0 0-1 16,0-1 1-16,0 1-6 0,0 0-5 0,-2 0-6 16,2 0-6-16,0 0-1 0,2 0 0 0,-2-1-2 15,0 1-2-15,0 0-4 0,0 0-10 16,0-2-15-16,0 2-16 0,0-1-28 0,0 1-34 16,0 0-42-16,0 0-62 0,1 0-126 0,0 0-63 15,2-1 50-15,-1 0 387 0,2 0 0 16</inkml:trace>
  <inkml:trace contextRef="#ctx0" brushRef="#br0" timeOffset="39955.8332">4494 4155 1 0,'3'-9'0'0,"-3"-5"0"0,1-2 17 16,1 2 336-16,2-2 2 0,-1 1 0 0,-3 1-28 15,1-1-41-15,0 4-49 0,-1-2-48 16,0 4-36-16,0-1-27 0,0 3-14 0,-1 1-13 15,1 4-21-15,0-1-19 0,-1 3-22 0,1 1-26 16,0 1-22-16,0-2-26 0,0 1-23 0,0 1 3 16,0 3 12-16,0 6 25 0,0 4 24 15,1 7 10-15,-1 5-3 0,0 8 4 16,-1 2 0-16,0 8-1 0,-3 5 2 16,-1 2-1-16,-2 5-1 0,1-1-1 0,1 2-1 15,4-6-3-15,5-6 1 0,2-11-2 0,3-6 1 0,0-5 1 16,0-3-1-16,3 1 3 0,0-3 2 0,4-3 3 15,1-1 2-15,0-3 5 0,3-3 2 16,2-2-1-16,1-5 3 0,3-1-3 0,-1-4 1 16,0-5-2-16,-2-1-4 0,2-4 1 0,-1-1-6 15,-4-4 1-15,-1 0-1 0,-5-5 0 0,0 3-2 16,-3-3 0-16,-1-2-2 0,-2-1-5 0,-2-3 1 16,-2-2-2-16,2-3-1 0,-6 0 5 15,-1 2-3-15,-4 2 0 0,0 3-2 0,1 6 1 16,-1 1 0-16,0 6-2 0,-1 3 0 0,1 3-3 15,1 2 2-15,2 4-2 0,0 1-5 16,1 1-10-16,-2 1-17 0,2 2-4 0,-1 5 3 16,-1 3 8-16,-2 5 15 0,-1 6 3 0,2 3 3 15,2 6-2-15,3-4 4 0,2 4 1 0,3-2 0 16,0 0 1-16,4 2 1 0,1-5-1 0,4-1 0 16,4-3 3-16,0-3 3 0,3-6 0 15,1 0-1-15,3-4 0 0,-4-3 1 0,1-4 2 16,-1-1 3-16,-1-4 6 0,-1-2-5 0,0-2-1 15,-3-3-1-15,3-1-3 0,-2-3 3 16,-2-1-2-16,-1-3 0 0,-3 2-1 0,-2 0-1 0,-2-2 1 16,-1 0-1-16,-3-5 4 0,-1 1-6 15,0 0-1-15,0 0 1 0,-3 2-4 0,0 2 3 16,-3 0 0-16,2 2 0 0,-3 4-5 0,3-1 4 16,-3 2-2-16,1 3 1 0,-1-1 5 0,3 3-5 15,-2 2-1-15,3 2-7 0,-1 1-23 16,1 2-28-16,1 0-5 0,3 3 4 0,3 4 16 15,2 5 30-15,3 3 5 0,6 4 3 0,3 2 6 16,3 2-1-16,2 0 2 0,5-2 2 16,0 0-4-16,2-6 6 0,-1-3 0 0,-1-3 2 15,0-6 0-15,-1-3-2 0,0-5 1 0,2-4-2 0,-2-4 5 16,0-3-5-16,-4-4-1 16,-3-2 1-16,0-3-4 0,-4-4 6 0,-2-1 2 0,-3-2-2 15,1-3 3-15,-4-2-4 0,-1-4 1 0,-2 0 0 16,-2-5-1-16,-4-1 1 0,-1 0-3 15,-2 0-1-15,0 2-2 0,-6 5 1 0,3 7 1 16,-6 4 1-16,2 6 2 0,1 4-2 0,-2 4 1 16,3 4 0-16,-1 3 1 0,4 4-2 0,1 2-7 15,0 1-16-15,2 1-19 0,-1 2-2 16,-1 4 4-16,1 5 14 0,-1 7 14 0,2 3 3 16,0 9 2-16,0 2 2 0,2 5 1 0,4 2 2 15,-4 7-2-15,3 3 0 0,0 4-2 16,-2-1 4-16,4 0 2 0,1 0 2 0,0-6 3 15,2-5-5-15,3-6-1 0,-1-7-1 0,3-6 2 0,0-5-2 16,1-10-1-16,-1-3 5 0,1-4-2 16,-1-5 7-16,4-4 1 0,-3-5-2 15,2-3 2-15,2-2-6 0,-2-2-2 0,0-1 0 16,-4-1-1-16,0 1 0 0,-1 2-2 0,-1-1 0 16,-1 2-5-16,-2 1 3 0,1 3-2 0,0 5-1 15,-6 2-7-15,1 6-17 0,-3-1-11 16,3 5-7-16,0 0 3 0,3 4 12 0,-1 5 10 15,3 1 8-15,1 4 2 0,1 1 6 0,-1 2 2 16,2-3 2-16,3 3 6 0,0-3-4 0,2 1 2 16,2-1 3-16,1 0-3 0,0-2 5 0,7-6-1 15,-1-2 1-15,1-5-1 0,4-2 3 16,-1-2 2-16,-3-5 0 0,-2-1 5 0,-3-6-4 16,-2-1-2-16,1-1 0 0,-2-4-1 0,2 0-1 15,-5-4 0-15,0 2 0 0,-4-2-3 0,-4 2 4 16,-4 0 1-16,-1 0 1 0,-6 7 4 15,-4 0-6-15,0 3-5 0,-5 2-5 0,-4 4-10 16,-4 2-2-16,-6 3 1 0,-1 1 2 0,-5 4 3 16,0 3 5-16,-1 4 2 0,3 1 1 15,1 3 2-15,7-1-6 0,7 3-2 0,-1 2-3 16,10-1-1-16,-2-1 3 0,6 2 1 16,2-2 1-16,4-4 1 0,2 3 5 0,6-3 3 15,2-3 3-15,3 1 6 0,3-4-2 0,1-2 2 0,3-1-1 16,1-2-3-16,0 0-2 0,-1-2-1 0,3-2-3 15,-3 1 0-15,3 0-1 0,-1 1 0 0,-3-1-1 16,-1 1 0-16,1 0-3 16,-5 0 0-16,-2 0 0 0,0 1-1 0,-4 0 1 0,3 2 0 15,-1-1-3-15,2 3 0 0,2 0 1 0,-5 1 1 16,6 1 0-16,-6 1 4 0,2-1-4 16,-4 0 1-16,3 1 0 0,-4-1-2 0,-1-1 2 15,2-2 1-15,-3 1 1 0,0-3 1 0,-1 1 2 16,2-3 6-16,-2 0 3 0,6-3 4 0,-3-3-3 15,1-1-4-15,0-1 0 0,-2-1-5 16,2-1 1-16,2 1 1 0,-2-3-1 0,0-2 0 16,0-1-1-16,4 1 1 0,-3-2-5 0,2 5 0 15,-3 0-4-15,-1 3-4 0,1 2-1 0,-2 4-2 16,-1 0 2-16,-2 2 4 0,-1 2-2 16,1-2 0-16,-2 5 1 0,2 3 1 0,3 1 3 15,-1 5 3-15,-1-3 0 0,3 1-1 0,-5-1 0 16,2 0 0-16,2 2 5 0,1-3 5 0,4 0 3 15,-1-3 5-15,2 3 6 0,2-5 3 16,1-3 3-16,5-2-1 0,-1-2-3 0,2-7-5 16,4 0-6-16,2-2-2 0,1-3-4 0,3-2-2 15,-4 1-5-15,-6 0-8 0,2 1-29 16,-7 2-47-16,-3 0-95 0,-6 4-313 0,-5 0-914 16</inkml:trace>
  <inkml:trace contextRef="#ctx0" brushRef="#br0" timeOffset="41179.8798">8395 4695 161 0,'-4'0'484'0,"2"-2"-91"16,1 2-113-16,1 0-1 0,0 2-2 0,-1-2-29 15,1 0-68-15,-1-2-39 0,0 1-21 16,1 0-5-16,-1-1-7 0,1 0-23 0,0 0-21 15,0-1-17-15,1-1-18 0,1-2-7 0,0-5-11 16,7 2-4-16,0-8-7 0,4-1 1 0,7-6 0 16,3-1 0-16,6-2 7 0,2-3-6 0,3-5-1 15,-2 0 1-15,0-6-3 0,0 1 5 16,-1-4 2-16,-1-3 3 0,0-1-1 0,-2-4 4 16,-6-1 1-16,-2 0-1 0,-6 2 4 0,-2 2-5 15,-4 3-1-15,-1 4 0 0,-5 6 0 0,-2 4 3 16,-4 5 2-16,-2 4 0 0,1 3 2 15,-1 5 4-15,-2 3 2 0,2 5-1 0,0 3-2 16,4 3-16-16,0 3-14 0,-5 7-6 16,-3 6-2-16,-9 13 7 0,-4 11 10 0,-1 7 2 15,-2 8 0-15,-1 3-1 0,8 4 0 0,5-1-2 16,3 2 4-16,10-6-3 0,5-3 1 0,11-9 1 16,3-6-4-16,7-4 6 0,5-3 2 0,3-4 0 15,7-4 4-15,2-4 0 0,6-8 0 0,1-5 3 16,1-8 1-16,-4-5-1 0,2-5-1 0,-8-5 1 15,-6-5-5-15,1-4 4 0,-6-1 1 16,-4-4-2-16,-2-3 0 0,-1-1-3 0,-6-3-3 16,-1-2 1-16,-3 0 3 0,-5 0-4 0,-1-1 0 15,-5 1-2-15,-1 5-7 0,-1 5 6 16,-3 5 0-16,-1 4 0 0,0 3 0 16,-1 6 0-16,-2 3 0 0,5 4-2 0,0 2 1 0,1 3-15 15,2 1-24-15,0 1-7 0,-3 4-5 0,2 8 15 16,-2 6 24-16,-3 8 7 0,5 5 7 0,0 5-3 15,2 3-1-15,3 5 2 0,2 1-1 16,2 2 0-16,4 3 2 0,-1 0-1 0,5 0-3 16,-1-3 2-16,5-3 0 0,1-6 0 0,4-9 1 15,1-10-1-15,2-5-1 0,-1-7 0 16,-2-6 4-16,2-4-1 0,-4-5 0 0,5-7 0 16,-3-3-1-16,3-2 1 0,0-6 1 0,-4-2-1 15,2-4 2-15,-4 1-2 0,0 1-1 16,-4-2 1-16,-1 0-1 0,-1 1 2 15,-5-2 0-15,-1 2-1 0,-1 3-1 0,-6 4 2 0,1 4 0 16,-3 5 2-16,-1 7 2 0,0 2-7 0,-1 3-8 16,1 1-18-16,0 1-28 0,0 3-2 15,0 2 5-15,1 7 16 0,2 4 24 0,0 4 8 0,3 2 3 16,3 4 0-16,4 0 3 0,2-2 0 16,4-1 1-16,5-2 3 0,3-4 1 0,3 0 5 15,4-6 3-15,-2-3 4 0,0-6-1 16,-1-2 1-16,0-3 0 0,0-3-2 0,-2-3 4 15,-1-3-1-15,-3-3-1 0,-1-2-2 0,0-4 1 16,-3 1-3-16,-1-2 0 0,-2-3 2 0,-5 0-5 16,-3 5 3-16,-1 1 0 0,-5 3 1 0,-3 5 3 15,-2 2-3-15,-2 3-3 0,1 3-4 0,-2 2-7 16,-2 2-6-16,-6 4 0 0,-6 6 0 16,-5 5 2-16,-7 6 3 0,0 4-1 0,2 1 0 15,2 0 1-15,10-1-3 0,1-1-1 0,10 3 0 16,3 0 0-16,5 0 0 0,6-3 1 15,6-1 1-15,6-4-2 0,5-3 3 0,3 2-4 16,2-8-5-16,1 1-11 0,5-4-20 0,-4-3-21 0,-1-3-25 16,-1 0-36-16,-4-5-25 15,-5-3-83-15,-1-2-194 0,-3-3-431 0,-5-5-537 0</inkml:trace>
  <inkml:trace contextRef="#ctx0" brushRef="#br0" timeOffset="41539.6892">8375 3972 1 0,'-8'-5'0'0,"-4"1"0"0,-5-2 259 16,6 1 112-16,1 2-9 0,1 0-73 16,5 0-51-16,-3 2-31 0,4 0-42 0,3 1-51 15,0 0-54-15,1 1-57 0,0-1-43 0,1 1 5 16,5-1 19-16,1 2 35 0,6-1 34 0,8-1 1 15,8 0-5-15,10 0-7 0,11-3-5 16,6 0-2-16,7 0-10 0,8-2-76 0,8-2-233 16,3 2-557-16,5-2-274 15</inkml:trace>
  <inkml:trace contextRef="#ctx0" brushRef="#br0" timeOffset="52469.1895">11495 3946 71 0,'0'-5'577'0,"0"-2"-120"0,0-1-73 0,0 2-41 16,0 2-52-16,0 1-67 0,-1 2-55 16,0 2-61-16,1-1-45 0,0 0-39 0,0 1-29 15,0 1-16-15,0 1 1 0,0 3 9 0,0 4 12 16,0 4 14-16,0 4 2 0,0 8 0 0,0 4 1 16,0 4-1-16,0 4-1 0,-2 4 0 15,2 3-1-15,0 3-2 0,0-1-1 0,2-1-2 16,0-2-2-16,0-1-3 0,1-3 4 0,2-4-3 15,-2-3 1-15,0 0 2 0,2-6-3 16,-2-2 5-16,-1-2-1 0,2-1 1 0,-2-5 1 16,0 1 1-16,-1-6 0 0,0-2 0 0,0-3 2 0,-1 0-2 15,0-3 4-15,0-2 11 0,0-2 18 16,0-1 22-16,0 1 22 0,0-4-10 0,-1 1-19 16,-1-6-24-16,-1-4-27 0,-2-5-3 0,0-5-3 15,-3-2-1-15,0-3-1 0,-1-5 0 16,0-1-2-16,-3-6 0 0,1-5 0 0,1-3-1 15,-1-4-4-15,1 2 1 0,2-2 0 0,3 0-2 16,-1 2 2-16,5-1-1 0,4 4-1 0,2 4-1 16,2 2-3-16,4 6-1 15,4 2-4-15,2 6-3 0,6 4-3 0,0 3 1 0,5 3 2 16,1 4 3-16,0 2 0 0,-2 6-1 16,0 2-1-16,-2 6-2 0,0 2-1 0,-3 6 1 15,1 2 3-15,-2 4 2 0,0 5 4 0,-6 2 3 16,1 3 2-16,-6 5 1 0,-5 0 2 0,-3 4 0 15,-5 3 2-15,-4 2 0 0,-3 1 1 0,-3-3 1 16,-2-1 0-16,1-8 0 0,0-4 1 0,1-5 0 16,2-6 1-16,-3-3 3 0,3-3 2 0,1-1-1 15,1-2 5-15,2-2 8 0,0-3 3 16,2-1 11-16,3-2 0 0,-2-3-4 0,1-2-10 16,2-3-13-16,2-3-12 0,4-3-7 0,3-5 0 15,6-1-6-15,1-1 4 0,6 0 1 16,2 1-5-16,4 1 7 0,0 1 0 0,2 2-1 15,1 3 4-15,-4 4-2 0,0 1 0 0,1 3 0 16,-4 3-1-16,-1 0-3 0,2 4 1 0,-2 3 0 16,-1 1-3-16,1 1 2 0,-3 6-2 15,0 1-2-15,0 5 4 0,-2 4 2 0,-3 2 4 16,-3 2 3-16,-1 0 0 0,-3 3 2 0,-3 1 0 16,-4 2 0-16,-2 1 0 0,-3 0-1 0,-4 0 0 15,2-4-5-15,-1-4 1 0,1-5-1 16,-2-7 3-16,-1 0 2 0,4-7 4 0,-2 0 1 15,0-3 2-15,1 0 1 0,1-5-3 0,1-3 0 16,4-1-7-16,0-6-5 0,2-4-4 16,5-3-10-16,3-2-4 0,4-1 2 0,2-5 1 0,5 2 6 15,0-1 6-15,1 1 3 0,2 1-1 16,1 0 7-16,-3 0 0 0,0 2 4 0,0 3 5 16,-2 1-2-16,-2 3 3 0,-2 3 2 0,-1 0 0 15,-4 1-1-15,0 4 1 0,-2-1-2 16,-3 6-3-16,-2 0 6 0,-1 2 0 0,-2 0 0 0,0 1-3 15,-1 0-7-15,1 1-11 0,0-1-14 16,-1 1-17-16,1 0 1 0,0 2 5 16,1 3 12-16,0 1 16 0,3 0 6 0,-1 1 2 0,3 0 5 15,0 1 7-15,3-3 1 0,3 1 5 16,6-1 3-16,2-3 2 0,0-2 3 0,4-1 0 16,3-3-2-16,0-2-3 0,-1-4 2 0,-1-1-4 15,0-3 1-15,0-2-1 0,0-1-2 0,-4-2 2 16,0-1-2-16,-1-2 2 0,0-1 0 15,-6 0-1-15,-2-1 1 0,-1 1-2 0,-3 0 0 16,-2 1 0-16,-2 3 1 0,-2 1 2 0,-2 4 1 16,-1 4 4-16,-2 1 3 0,1 0-2 0,1 5-2 15,-2 1-5-15,1 1-10 0,0 2-18 16,2 1-8-16,-2 3-2 0,-2 6 4 0,-2 5 13 16,-3 6 1-16,5 6 1 0,-2 8 2 0,4 4-3 15,0 6 3-15,0 5-1 0,2 4 0 16,0 6-1-16,-1 4 2 0,-2 7 0 0,0 6 2 15,-5-2 4-15,1 2-2 0,-2-2-2 0,2-2 1 16,-3-2-1-16,1-3 3 0,0-7 1 0,2-6 1 16,1-10-1-16,2-8-1 0,-1-7 0 0,2-8-1 15,1-4 0-15,-1-5-1 0,2-3-1 0,0-5-1 16,0-4-3-16,1-3-2 0,0 0-8 16,1-3-27-16,-1-5-41 0,1-4-64 0,4-5-99 15,0-5-248-15,4-4-538 0,1-4-257 0</inkml:trace>
  <inkml:trace contextRef="#ctx0" brushRef="#br0" timeOffset="53201.3519">13035 4146 568 0,'6'-11'362'15,"-2"0"-1"-15,3-4-70 0,-3 5-16 16,2 2-2-16,-4 1-54 0,0 2-61 0,1 1-56 0,0 3-47 15,0-2-33-15,1 1-16 0,3 1-7 0,3 0-4 16,4 0 4-16,2 1 1 0,3 0 0 16,0 0 4-16,3 0-3 0,-1 1 1 0,4-1-1 15,0 1-1-15,-3 2 1 0,2 0-1 0,-4 0 0 16,-3 0-2-16,0-1-1 0,-5 2-1 16,-2-2-1-16,-1 1 0 0,-5-1-3 0,1 3-2 15,-3-3-3-15,-2 0 0 0,0 2 4 0,0 1 5 16,-4 1 6-16,-2 6 0 0,-4 0 6 0,-5 4 3 15,-3 3 1-15,-5 0 5 16,-2 0-2-16,-4 2 0 0,5-1 1 0,0 0-4 16,5-4-3-16,5-2-2 0,7-1-4 0,3 0 0 0,5 0 5 15,5-4 6-15,2 2 13 0,7-2 14 16,8-1 6-16,6-2-2 0,6-1-7 0,0-1-11 16,4-4-5-16,0-1-5 0,-1-4-2 0,-2-1 0 15,2-2-1-15,-5 0-2 0,-1-4 0 0,2 0 0 16,-6-2 0-16,-1-2 2 0,-5 2 4 0,-4-1 4 15,-5 0 3-15,-3-1 1 0,-3-2-2 16,-5 4-7-16,-1 1-4 0,-2 4-6 0,0 2-2 0,-4 0-3 16,1 3-6-16,-2 1-4 0,0 3-7 15,-5 1-4-15,-1 3 2 0,-3 3 2 0,1 4 4 16,-2 0 4-16,5 5 0 0,2 1 0 0,3 1 1 16,4 2 0-16,6-1 4 15,3 2 1-15,3 0 1 0,5 1 1 0,5-4 3 0,3-3-1 16,8-2 1-16,4-8-1 0,-1-1-1 0,4-5 1 15,-2-4-1-15,2-3 2 0,-1-4-1 16,-3-5 3-16,-2-5 0 0,-1 1 3 0,-1-10 1 16,-1-1 0-16,-2-7 1 0,-2-2-1 0,3-4-3 15,-4-1 2-15,3-3 1 0,-4-4 6 16,0 2-3-16,-8 0-2 0,-4 3 3 0,-4 4-7 16,-6 5 7-16,-4 4 1 0,-2 7 3 0,-2 4 7 15,0 5 5-15,-1 7-1 0,1 1-4 0,4 9-5 16,-1 2-17-16,-1 3-7 0,1 9-5 15,-7 6-3-15,-1 8 8 0,-1 4 0 0,0 9 2 16,0 2 1-16,3 6-1 0,3 5 3 0,-3 6 0 16,1 3-2-16,1 5-1 0,3 2-3 0,-3-1-17 15,3-1-27-15,3-11-27 0,7-8-24 0,0-10-20 16,3-8-31-16,0-7-59 0,-3-9-108 0,5-2-163 16,-2-6-408-16,1-7-183 0</inkml:trace>
  <inkml:trace contextRef="#ctx0" brushRef="#br0" timeOffset="53338.6273">14112 4045 769 0,'-4'-11'575'15,"-2"-2"-152"-15,3 1-195 0,3 3-100 0,2 5-75 0,5 1-45 16,2-1-25-16,4 3-9 0,6 1 5 16,4 1 7-16,7 2-44 0,10 0-357 0,4 1-978 15</inkml:trace>
  <inkml:trace contextRef="#ctx0" brushRef="#br0" timeOffset="54112.1792">15351 3596 1721 0,'-3'-9'481'0,"-4"-2"-272"0,3-1-46 16,0 9-52-16,4 4-36 0,0 1-51 15,0 1-34-15,-1 4 1 0,-1 3 12 0,1 5 20 16,-7 10 14-16,4 7 2 0,-4 4-2 0,-1 3-3 15,-1 5-6-15,-1 5-4 0,-1 1-3 16,-4 5-1-16,3 1-5 0,-1-2-1 0,1-4 1 16,3-5-7-16,2-10 2 0,3-9-2 0,2-7-2 15,1-5 5-15,-2-6-2 0,3 1 0 0,0-5 3 16,1-1 8-16,-1-3 19 0,1-2 21 0,1 2 19 16,-1-2-2-16,1-3-22 0,0-4-22 15,4-6-26-15,-1-5-7 0,4-2-1 0,3-3-4 16,0-2 0-16,6 0-5 0,2-4 1 0,3 4 0 15,2 1 1-15,4 4-1 0,-3 1-1 16,2 5 0-16,-1 2-1 0,-3 4-1 0,-3 3-3 16,-2 3-7-16,-2 5-3 0,1 4-4 0,-2 4 5 15,1 2 7-15,-1 6 6 0,0 4 5 0,-2 1 2 16,-2 4-1-16,-2 1 3 0,1-1 2 16,-4 3-4-16,-4 3 4 0,-3 0-2 0,-5 1-4 0,1-1 7 15,-4 0 2-15,-1-5-1 0,1-2 3 16,0-6-3-16,1-4 0 0,4-6 1 0,-1-3 0 15,3-1 3-15,1-2 5 0,1-3 10 0,0 0 3 16,1-3 9-16,0-1-9 0,5-2-14 16,2-4-6-16,5-6-16 0,6-2-1 0,4-1 4 15,7 0 0-15,2-3 3 0,7-2-1 0,3 0 1 16,5-1-4-16,-2-3 7 0,3-1 3 16,-5 1 1-16,-3-1 5 0,-1 2-3 0,-6 0 0 15,-2 1 0-15,-2 1 0 0,-7 6 1 0,-4 2 4 16,-6 1 2-16,-2 6 4 0,-4 1 5 15,-4 5 5-15,-2 2-3 0,-1 2-4 0,0 1-13 16,-5 3-7-16,-3 5 0 0,-6 4 1 0,-11 8 6 0,-4 4 1 16,-4 6 1-16,0 1-4 0,0 1 4 15,7 5 0-15,2-3-2 0,4 2 7 0,2-3-7 16,10-2 0-16,7-1 1 0,7-3 1 0,2-5 5 16,12 2 3-16,6-2 1 0,8-1-6 15,7-1-4-15,6-2-27 0,9-4-56 0,5-4-162 16,1-3-912-16,-4-6-593 0</inkml:trace>
  <inkml:trace contextRef="#ctx0" brushRef="#br0" timeOffset="68021.0918">17907 3454 1 0,'4'-8'0'15,"-4"-3"173"-15,4-2 283 0,-2 2-24 0,-1-1-40 16,-1 2-60-16,-1-1-64 0,-2 2-56 0,0 1-40 15,-1 0-36-15,0 1-23 0,0 2-23 0,-2 1-20 16,1-1-20-16,-2 1-15 0,-1 1-12 16,-2 2-9-16,0 0-3 0,-3 2-3 0,1 1-1 15,-7 3 2-15,-1 3 1 0,-1-1 4 16,-3 7-1-16,-2 0 3 0,2 4 0 0,-3 3-3 16,-1 1 0-16,-1 5-3 0,0 2-1 0,-1 2 2 15,-1 4 1-15,1 1-2 0,1 3 1 0,1 2-2 16,3-3-1-16,-1 1-2 0,6-4-1 15,-1 1 1-15,1 0-2 0,4-1 2 0,2 2-1 16,4-2-2-16,5 1 1 0,0-1-2 0,5-3 1 0,6 1 2 16,-1-6 3-16,10-1 2 0,-1-1 1 15,5-1 2-15,1 1-1 0,5-6 2 0,3 2 1 16,2-6 1-16,7-1 0 0,3-3-2 0,3-4-3 16,3-4-1-16,2-3-6 0,3-3-4 0,-1-3-2 15,-1 0-4-15,-1-3 0 0,-2-2 1 16,-3-2 0-16,-3-2-1 0,-4-2 2 0,-1 2 1 15,-6-5 1-15,1-1 2 0,-2-1 1 0,-7-3 0 16,-1 2 0-16,-4-1 1 0,-2 3-1 16,-3 0 3-16,-3 0 0 0,-4 2-1 15,-1 1 0-15,-3 0 1 0,-1 4 0 0,-1-1-1 0,-2 1-1 16,-3 2-2-16,0 2-2 0,-3 1-3 0,-3 1-1 16,1 0 0-16,-7 2 0 0,3 0 0 15,-6 3 3-15,0 2-1 0,-3 1 1 0,-1 1 0 16,-1 4-1-16,1 3 0 0,0 3 0 15,0 1-1-15,3 6 2 0,1-1 0 0,4 4-1 16,1 0 1-16,2 2 0 0,5 3-2 0,4 1 3 16,-1-2 1-16,7 2-2 0,2-3 2 0,4 0 1 15,1-1 0-15,1-4-4 0,5-1 5 0,0-3 0 16,1-2 2-16,0-2 6 0,1-2-3 0,1-1 1 16,0-3 2-16,1-4-4 0,2-1 4 0,-1-1 0 15,2-4-1-15,-1 2-2 0,0-6 1 16,4 2-1-16,-5-2 0 0,-1-1 3 0,2 0-5 15,-2-3 1-15,1 0 0 0,-1-2-2 0,3-1 2 16,-1 1 0-16,-1-3-1 0,2 1-4 0,-2 1 5 16,1-1-2-16,-1 0 0 0,-1 3 3 15,-1-1-5-15,1-1 0 0,2 3-3 0,0 1 2 16,-2 2-2-16,2 0 0 0,-5 2 0 0,1 4-1 16,-4 1 1-16,-1 1-2 0,-2 2-2 15,1 1 0-15,-3 2-2 0,2 0 0 0,1 4 3 16,0 2-1-16,3 0 4 0,-3 4-1 0,1-2 1 15,-2 5 0-15,3-3 1 0,-4 1 0 0,-1-1-1 16,1 2 5-16,-2-1-5 0,1-1 2 0,-3 0 1 16,2-2-7-16,-3 0 6 0,-1 0 0 15,1-4-1-15,-1 2 2 0,0-5 1 0,1-1-1 16,-2-1 0-16,0 0 3 0,1-2-2 0,-1 0 2 16,0-2 2-16,1 2-3 0,0-1 4 0,-1-1-1 15,1 0-6-15,2-2 0 0,2-3-5 0,0-2-1 16,2 0 2-16,2-5 4 15,0 1-2-15,0-2-2 0,-1-2 1 0,2 1-5 16,4-3 4-16,-2 0-1 0,-1 0-3 0,3 2 2 0,-4 2 0 16,3 0 0-16,-3 4 0 0,3-1 1 15,-3 6-6-15,2 0-3 0,0 3-3 0,2-1-5 16,0 4 3-16,0 2 2 0,4 3 2 16,0 0 7-16,5 2 1 0,2 2 4 15,3 0 2-15,5 0 2 0,2 2 0 0,2-3 0 0,1-2 0 16,0 0-5-16,1-4 4 0,-5-2-1 0,-1-1 1 0,-3-4 6 15,-4-2-1-15,0-1 2 0,-5-4 3 16,2-2 0-16,-5 0 1 0,-1-4 1 0,-3 2 2 16,-2-3-3-16,-1-1-1 0,0-2-1 15,-1-1-4-15,0-1 5 0,0-2-2 0,-3 1 2 16,-3-2 0-16,-1 0 2 0,-2 0 0 0,-2 2-1 16,-2 1 1-16,2 5-4 15,-4 1 7-15,0 4 2 0,0 4 3 0,-1 3 8 0,2 3-7 16,2 0-4-16,0 4-8 0,1 0-15 0,0 4-7 15,-2 1-2-15,-2 6 4 0,-1 8 2 0,-5 7 9 16,2 6 0-16,2 6 0 0,0 4 5 16,3 3-5-16,0 5 1 0,0 3 1 0,2 5-2 15,-5 2-1-15,2 5 1 0,-2 0 0 0,1 3-2 16,-1 1 4-16,0 2-1 0,2-2-1 0,-2-2 3 16,3-3-5-16,1-10-2 0,2-6-5 0,1-8-15 15,0-7-11-15,0-5-16 0,-1-8-18 16,1-6-17-16,0-4-18 0,0-6 1 0,0-3 18 15,0-3-25-15,0-5-57 0,0-5-125 0,0-1-222 16,0-8-283-16,0-3-221 0</inkml:trace>
  <inkml:trace contextRef="#ctx0" brushRef="#br0" timeOffset="68799.0442">19468 3984 282 0,'16'-20'494'0,"3"-1"-94"0,7-5-115 0,2 5-30 16,-2 9-33-16,0 0-47 0,-4 4-48 15,2 7-54-15,-3 2-35 0,1 4-21 0,-1 6-8 16,-2 5-5-16,0 5-1 0,-4 5 6 0,-1 4-2 16,-2 4 3-16,-4 1 3 0,-2 4-1 0,-4-1 8 15,-3 3 5-15,-4 1 4 0,-4-1 5 16,-1 0-3-16,-2-6-3 0,1-4-6 0,2-5-6 16,3-10-6-16,3-8 2 0,3-4 29 15,0-4 44-15,2-2 12 0,0-5-7 0,7-4-32 0,4-11-45 16,6-3-13-16,7-5 3 0,-1-1 1 15,5-4-2-15,1-4 2 0,2-4-2 16,0-4 1-16,2-4-3 0,1-4 2 0,-1-2-2 0,3-2 0 16,-4 0 4-16,1 3-2 0,-4 4 1 0,-3 3 1 15,-7 3 5-15,-3 6 1 0,-6 2 7 16,-6 10 10-16,-2 5-2 0,-3 8 13 0,-2 4 4 16,-1 5-3-16,0 5-10 0,1 1-18 0,0 2-13 15,-6 4-7-15,0 7 6 0,-8 6 4 0,-3 7 0 16,-3 8-1-16,2 7-4 0,1 3 5 15,1 1-2-15,1 3 2 0,3-1 3 0,6 0-3 16,4 1 1-16,3-3-1 0,6-1 1 16,4-3-1-16,5-3 1 0,1-4 0 0,5-4-2 15,3-2 4-15,3-1 0 16,5-7-1-16,2-6 1 0,1-3 0 16,0-5 1-16,-1-5 0 0,-3-3 1 0,-4-4 1 0,2-4 1 0,-2-2 0 0,-3-2 2 15,1-1 0-15,-4-3-1 0,0 0 2 0,-2-5 1 16,-3 0-3-16,0 1 2 0,-4-2-2 0,-1 2-1 15,-4-1-3-15,-2 2 2 0,-4 1-3 16,0 3-1-16,-2 2 2 0,0 4-1 0,-1 0-1 16,-3 3 1-16,0 3-8 0,-4 0-4 0,1 4-5 15,-4 6-3-15,-2 0 3 0,-8 5 4 0,-4 8 5 16,3 3 0-16,-2 3 1 0,5 3 0 16,4 3-2-16,3 1 2 0,4 3-1 0,4-1 2 15,4 3 1-15,3-2-2 0,9-2 1 0,8-5 1 16,9-2 1-16,5-5 1 0,7-6 1 15,2-3-1-15,4-5 0 0,0-5-1 0,2-3 3 16,-4-5 0-16,3-4 1 0,-6-1 1 0,-4-4 1 16,-1-3 3-16,-5-2 0 0,-1 0 1 15,-5 1 0-15,-2 0 0 0,-5 0 1 0,-4 0 0 16,-5 3 2-16,-3 2 2 0,-2 1-2 0,-3 5-1 16,-1-2-2-16,-1 4 0 0,0 2-3 0,-1 1 1 15,-1 0-5-15,2 2-3 0,1 2-4 0,-1 0-5 16,1 0-5-16,0 0-5 0,-3 2 2 15,-2 3 1-15,2-2 5 0,-2 2 6 0,1 0-3 16,-1 0-5-16,1 3-19 0,3-2-30 0,0 1-45 16,-1 3-75-16,2-3-173 0,2 1-608 0,-1 1-670 15</inkml:trace>
  <inkml:trace contextRef="#ctx0" brushRef="#br0" timeOffset="70729.2271">21446 3200 174 0,'2'-14'659'0,"1"-1"-309"15,3-3-54-15,0 8-91 0,1 1 16 0,1 3 17 16,-2 2-17-16,-2 1-46 0,-3 1-70 16,-1 4-62-16,0 0-53 0,0 0-9 0,0 5 11 15,-1 2 17-15,-1 8 30 0,-4 6 8 0,3 3 7 0,-5 7-4 16,-1 2-3-16,0 6-4 0,-3 3-7 15,0 4-1-15,-5 4-4 0,3 4-5 0,-1 3-7 16,1 0-3 0,3-1-3-16,4-5-3 0,4-5 4 0,3-3-5 15,1-4-1-15,6-3 3 0,4-3-3 0,1-1 6 0,7-4 4 0,0-4 3 16,4-4 1-16,2 0 6 0,2-5-3 0,4-3-1 16,5-4 3-16,-3-3-7 0,5-4-1 0,-1-3-5 15,1-2-3-15,0-2-2 0,-5-4 0 0,1-2-1 16,-1-1-3-16,-2-5 2 0,-3 1 0 15,-3-2 0-15,-4-3 5 0,-2-3-3 0,0-3 0 16,-6-2-3-16,-1-2-6 0,-2 1 5 0,-3 2-2 16,-5-1 0-16,-1 2 2 0,-2 2-3 15,-1 3-1-15,-5 1 1 0,0 4 3 0,1 2-4 16,-3 2-2-16,-1 2 0 0,2 2-7 0,-1 1 4 16,2 4-1-16,-2 1-5 0,-1 3 1 0,-7 5-1 15,-1 3 1-15,-3 5 6 0,-2 4 2 16,0 3 0-16,4 2 0 0,1 1-1 0,5 3-2 15,-1 1 2-15,6 0 1 0,-1 2 0 0,3-2 2 16,6-2-2-16,5-1-1 0,3-2 3 0,5 0 0 16,4-5 0-16,10-4 2 0,11 1-2 15,6-5-1-15,14-2 1 0,6-4-2 0,7-2-3 16,1-4-1-16,4-1-3 0,-2-5-3 0,-5 0 2 16,-2-1-3-16,-4-4 1 0,-3-1 1 15,-4 0 2-15,-5-4 1 0,-1 2 4 0,-8 0 2 16,-6-2 3-16,-4 1 4 0,-8 2-2 0,-5-1 1 15,-2 1 2-15,-7 1 0 0,-6 0 1 16,0 1 0-16,-4-1-3 0,-5 1-3 0,2 2 0 0,-5 1-2 16,-5 1-4-16,-3 3 0 0,-5 2 0 15,-7 0 0-15,-4 3 3 0,-2 2 0 0,-3 3 2 16,6 0 1-16,0 3-2 0,6 3-2 0,7 0-3 16,3 5-1-16,9 0 0 0,2 3 3 0,9 3 1 15,6 0 2-15,5 2 0 0,10 0 0 16,4-3 2-16,4-2 0 0,5-4-1 0,2-7-1 15,1-2 2-15,2-8 0 0,-4-3 3 0,-3-4 2 16,-1-3-2-16,-6-2 0 0,-4-5 3 0,2-1-1 16,-2-4 1-16,-1-1 0 0,-4-4-1 0,4-1-2 15,-3-3-1-15,-1-1 1 0,-2-3 0 0,-4-1 2 16,-4-3 0-16,-3 0-1 0,-6 3 1 0,-2 3-1 16,-3 3 1-16,-5 2 0 0,-1 8 1 15,2 1-1-15,-3 6 1 0,-1 6 0 0,3 2 0 16,1 7-3-16,0 1-8 0,0 3-2 0,-7 8-4 15,0 6 3-15,-5 7 4 16,-1 7 1-16,2 4-1 0,3 5 0 0,4 7 0 0,3 3 2 16,-1 5-1-16,4 3 3 0,-1-3-2 15,-2 3-2-15,3-2 0 0,0-4-7 0,4-2-11 16,2-6-18-16,4-5-15 0,-1-7-18 0,2-2-38 16,-2-1-42-16,-2-8-60 0,3-1-90 0,-5-5-164 15,0-5-424-15,-1-3-330 0</inkml:trace>
  <inkml:trace contextRef="#ctx0" brushRef="#br0" timeOffset="71114.0764">21469 3264 748 0,'-21'-5'294'0,"1"-1"-54"0,-3 1 47 16,15 3-19-16,7 2-15 0,2 0-57 16,-1 2-77-16,1-2-41 0,0 1-16 15,4-1-3-15,3 0 0 0,8 1 3 0,7 0-5 0,9 2-9 16,5-2-7-16,8 0-4 0,8-1 0 16,6 0-2-16,5 0-1 0,6-1-2 0,2 0-4 15,2 0-4-15,6 1-6 0,-4 0-2 0,-1 2-2 16,-3 0 1-16,-4 2 2 0,-5-1 2 0,-6-1 3 15,-9-1 2-15,-3 1 6 0,-11-2 3 16,-5 0 0-16,-7-2 2 0,-9 1-1 0,-5 1 2 16,0 0 5-16,-7 0 4 0,-2 0-4 0,0 0-5 15,0 0-9-15,-3 0-8 0,4 0-2 16,-2 0-1-16,2 0-5 0,-1 0-1 0,1 0-7 16,0 0-4-16,0 0-3 0,-1 0-2 0,1 0-5 15,-1 1-2-15,-4 1-9 0,1 1-28 16,-4 3-39-16,-2 5-73 0,1 5-141 0,-1 3-630 15,4 3-768-15</inkml:trace>
  <inkml:trace contextRef="#ctx0" brushRef="#br0" timeOffset="72209.8634">2393 6215 13 0,'0'-9'375'0,"0"-1"13"0,0-4-42 15,0 5-18-15,0 1-22 0,0 3-27 16,0 2-63-16,-1 1-74 0,-1 2-54 0,1 2-68 15,-2 0-24-15,-1 3 6 0,-2 4 18 0,-4 2 24 16,-3 5 10-16,0 2 3 0,-6 0-3 0,0 2-2 16,-2-2-6-16,3 0-1 0,1-4-4 15,-3-2-4-15,3-1 0 0,-3 0 0 0,0-4-2 16,3-2-1-16,0-1-1 0,2-2 3 0,2 0 1 16,3-4 4-16,1-2-6 0,2-1-4 15,1-2-8-15,-1-2-12 0,5-2-6 0,1-1-9 16,3-3-6-16,5-3-5 0,5-5-1 15,1 2 1-15,10-2 1 0,3 2 1 0,3 3-2 0,0 1 0 16,-5 4-3-16,3 5-5 0,-4 3-2 16,-1 5-3-16,-3 5 0 0,2 3 6 0,-1 6 5 15,0 6 7-15,1 4 4 0,-1 8 3 16,-2 2 2-16,-2 5 1 0,-3 6 0 0,-7 5 1 0,-5 7 4 16,-5 4 2-16,-9 6 3 0,-8 5 2 15,-6 1 0-15,-3-1-1 0,-1-8-1 0,-2-5 1 16,-3-11-3-16,4-9 3 0,0-9 0 0,-3-4 2 15,1-5 4-15,3-7 4 0,1-5 3 16,1-5 5-16,7-5 4 0,0-4-2 0,3-3-4 16,2-5-7-16,4-4-11 0,1-2-6 0,3-4-4 15,1 0-5-15,6-1 0 0,2 0-5 0,1 1-2 16,6 2-2-16,1 2-1 0,3 1-1 0,1 5-2 16,1-1-1-16,3 3-2 0,-1 2-2 0,4 4-1 15,2 4 0-15,6 4 7 0,0 4 3 0,4 2 6 16,4 2 3-16,1 2 2 15,0 1 1-15,1 1 3 0,-3 1 0 0,4-1 1 0,-4 1 0 16,0-3 1-16,-1-4-3 0,-5-1-2 0,0-2-14 16,-1-3-27-16,-6-1-30 0,0-4-34 15,-2-3-26-15,0-4-24 0,-1-3-21 0,-3-4-35 16,2-3-42-16,-6-4-42 0,-2-5-73 0,-1-4-101 16,-2-9-113-16,-3-3 389 0,-5-5 196 15</inkml:trace>
  <inkml:trace contextRef="#ctx0" brushRef="#br0" timeOffset="72627.75">2447 6090 1 0,'-26'-24'0'0,"-13"-6"207"0,-7-7 248 0,8 8-92 16,0 8-42-16,2 4-38 0,-2 1-61 15,-1 2-60-15,-2 6-34 0,0 3-39 0,0 4-7 16,-1 3-1-16,-1 4-10 0,3 7-10 0,-2 3-9 16,2 8-12-16,-3 9-6 0,1 6-7 15,0 8-6-15,-1 3-4 0,5 9 1 0,0 2-2 0,5 7-2 16,0 11 0-16,4 6-3 0,1 10-1 15,6 11 2-15,3 2-2 0,1 5-3 0,8-1 3 16,8-7-4-16,6-5-1 0,10-3 3 0,8-12-3 16,8-9 2-16,5-13 5 0,8-11 1 0,5-13 8 15,8-9 5-15,6-10 9 0,7-8 4 16,5-7 0-16,7-10-2 0,9-8-6 0,2-13-1 16,1-8-3-16,-1-8-2 0,-1-6-1 0,-3-5-11 15,-6-7 2-15,-6-2-1 0,-4-4-1 16,-4-2 3-16,-8-1 1 0,-7-2 0 0,-1-3-1 15,-9-5 5-15,-9-4-5 0,-5-3 0 0,-7-4-2 16,-7 1-3-16,-8 4 0 0,-4 0-2 0,-7 7-3 16,-7 3-2-16,-9 5-2 0,-6-1-1 0,-10 4-2 15,-9 5 1-15,-5 6-4 0,-7 8-2 0,-3 10 1 16,-4 5-4-16,-3 8 1 0,-4 7 1 16,-1 4-1-16,0 7-1 0,-5 4 0 15,-1 7-2-15,-4 6-2 0,-2 7-2 0,4 3-8 16,5 8-16-16,7 3-38 0,5 5-87 0,8 8-207 15,6 8-662-15,5 5-605 0</inkml:trace>
  <inkml:trace contextRef="#ctx0" brushRef="#br0" timeOffset="76643.8173">4368 6484 1 0,'-1'-7'0'16,"0"-2"0"-16,0 1 0 0,-1-3 0 15,1 3 267-15,0 0 57 0,-3-2-22 0,3 4-22 0,1-1-20 16,1-3-26-16,3 4-25 0,-3 0-18 16,-1-2-27-16,0 3-17 0,0 2-15 0,0 2-25 15,0 1-28-15,0 0-26 0,-1 1-29 0,1 0-17 16,-4 0-12-16,4 2-2 0,-2 3 4 16,1 4 6-16,-4 4 14 0,0 6 4 0,-3 7 0 15,3 7 1-15,-4 1-6 0,1 7 0 0,-1 3-1 16,1 4-2-16,1 0-1 0,0 2-2 15,3-3-2-15,1-4 0 0,3-6 0 0,4-9-4 16,0-2 0-16,5-4 1 0,2-2-1 0,4-4 9 16,2-3 4-16,3-2 3 0,5-6 6 0,5 0 0 15,1-5 0-15,3-2-3 0,4-4-2 16,-4-2-2-16,2-5-2 0,-1-2 0 0,-5-3-6 16,1-1 2-16,-1-3 0 0,-6 0-2 0,-1 1 6 15,-4-3-2-15,-2 1-1 0,-6-2 0 0,-1 0-3 16,-2-4-2-16,-3-1 1 0,-3 0-3 0,-2 2-4 15,-1 5 4-15,-3 3-2 0,2 5-3 16,-3 1 5-16,1 6-4 0,2 0-2 0,-1 4-1 16,2 3-9-16,-1 0-11 0,1 3-12 0,1 1-1 15,-1 2 2-15,0 5 14 0,1 6 11 0,0 3 1 16,0 3 7-16,3 2-2 0,4 1-2 0,0 0 2 16,6 2-2-16,-3-2 1 0,4-2 1 15,3-2 1-15,3 0-1 0,1-3 0 0,-1-3 1 16,5-3 0-16,0-4 3 0,-3-3 0 0,-1-4 1 15,1-3 1-15,-2-1-1 0,0-5 3 16,0-6 0-16,1-2 1 0,-2-3-3 0,1-3 0 16,-2-4-1-16,-1 1-1 0,-3-7 2 0,-2 0-2 15,-3-2-1-15,-4-4 0 0,0 5-3 0,-2-4 2 16,-1 4-1-16,-2 2 0 0,-4 1 0 0,2 7 0 16,-3 3 0-16,1 4-2 0,3 3 2 15,-3 3-2-15,2 5-2 0,1 2-6 0,1 3-18 16,0 0-15-16,1 2-2 0,4 0 3 0,-1 4 15 15,9 1 15-15,2 3 7 0,5 2 2 0,3-4 4 16,6 3 0-16,2-4 1 0,5-1 2 0,-2 1-2 16,2-4 1-16,-2-3 1 0,-3-3 1 15,-2-2 3-15,-4-5 0 0,-3 1 1 16,-1-4 0-16,-3-4 1 0,-1-1-2 0,-3-3-1 0,-4-1 0 16,-1-3-2-16,-1 1 2 0,-6-5 0 0,-2 0-2 15,-2-4 0-15,-6 3-3 0,2-2-1 16,-2 2 0-16,-2 2-2 0,-4 2 2 0,4 3 0 15,-2 5 2-15,5 4-6 0,1 4 4 0,-2 3-1 16,6 2-3-16,0 3-14 0,0 2-8 0,0 4-2 16,0 2 0-16,0 9 19 0,1 3 1 15,1 6 1-15,2 6 2 0,3 9-4 0,0 3 5 16,4 8-1-16,-1 6 0 0,1 3 3 16,1 1-1-16,2 4 1 0,0-2-1 0,-1-4-3 15,3-7 0-15,4-9 0 0,3-11 1 0,2-8 0 0,0-10-1 16,1-3 1-16,4-5 2 0,2-7 2 15,4-2 0-15,4-5-1 0,4 1 0 0,2-1-3 16,0-4 3-16,-1 1-2 0,0 0 1 16,1 3-2-16,0 0 0 0,-3-2 3 0,1 2-1 0,0-4 2 15,-1 4-1-15,2 1-2 0,-2 1 0 16,-5 1 0-16,2 1 2 0,-5 0 0 0,-4 0 1 16,0 0 0-16,-4-1-1 0,0 0 0 0,-4 1 1 15,-8-2 3-15,-1 2 0 0,-3 0 3 16,-3 0 3-16,-4 2 1 0,-1-2 4 0,-2 1 0 15,0-1-2-15,-2 2-4 0,-1-1-3 0,0 2-1 16,-3 0 0-16,-5 1 2 0,-4 5 0 0,-5 1-2 16,-2 4 2-16,-6 4-3 0,5 0 1 15,-2 1-1-15,4 2-1 0,6-1 1 0,3 1-5 16,4-2 0-16,5 0-2 0,-2-3 1 0,6 1 2 16,5-3 0-16,-2 0 1 0,6 1-1 15,1-3 5-15,2-1 1 0,4 1 3 0,3-2 1 16,4-2-1-16,-1-2-2 0,7-2 1 0,-4-1 0 15,3 0-3-15,-7-3 0 0,0-1-1 16,-1-2-2-16,1-4 1 0,-1-3-1 0,-1 0 2 0,0-3 0 16,-7 0-1-16,-1-2 2 0,-2-2-1 15,-2-2 2-15,-4 2-1 0,-3-3-2 0,0 2-2 16,-2 4-4-16,-2 0 3 0,0 5 1 0,-1 1-1 16,-1 6 2-16,-1 1-5 0,4 3-2 15,0 1-7-15,-1 1-6 0,2 3-2 0,0 2-1 16,-1 2 3-16,1 7 3 0,2 2 6 0,5 1 4 15,3 2 3-15,5 1 5 0,5 0-1 0,3-1-1 16,4-2 1-16,9-1-1 0,3-7 5 0,4-1 0 16,3-4 1-16,-1-3-2 0,-3-2-1 15,-1-4 3-15,-3-5 1 0,1-2 5 0,-4-5-2 16,0-4 0-16,1-2-2 0,-1-5-1 0,-3-2 3 16,-2-5 2-16,-4 0 0 0,-4-6-4 0,-1-4 0 15,-1-4-3-15,-7-1 0 0,-5 2 2 0,-1 2-2 16,-6 2 1-16,-5 0-3 0,1 8 1 15,-4 1 0-15,-2 8 1 0,-3 4 3 0,2 8 3 16,3 3 5-16,4 5 1 0,-2 5-5 16,4 1-7-16,-3 3-9 0,4 5-4 0,-5 7 0 15,2 6 2-15,-2 6 4 0,3 8 0 0,0 5 1 16,8 6-1-16,0 4-1 0,2 2 4 0,-2 6 0 16,2 3 2-16,-2 3-3 0,-2 4-3 0,5-1-2 15,0-3-10-15,-2-9-1 0,4-9-9 16,2-11-13-16,1-5-15 0,2-8-27 0,-4-3-33 0,-4-4-54 15,2-5-92-15,0-3-208 0,-5-5-267 16,-2-3-575-16</inkml:trace>
  <inkml:trace contextRef="#ctx0" brushRef="#br0" timeOffset="76812.4906">7296 6484 1335 0,'-2'-9'341'0,"1"0"-78"16,4-4-109-16,4 3-74 0,8 3-37 15,-1-2-14-15,7 3-8 0,1 2-7 0,6 0-4 16,11 2-4-16,2 1 2 0,3 2 0 0,9 0-11 16,1 0-64-16,1 3-257 0,8-3-559 15,2 3-151-15</inkml:trace>
  <inkml:trace contextRef="#ctx0" brushRef="#br0" timeOffset="77687.3346">9031 6409 668 0,'-11'-14'465'0,"-4"-1"-32"16,-2-2-93-16,8 4-81 0,-1 5-37 0,7 2-39 15,-1 1-44-15,2 3-43 0,1 2-41 16,1 2-34-16,0 0-26 0,0 3-6 0,0 3 6 16,-1 3 6-16,1 7 11 0,1 4 2 0,0 3-2 15,1 3-3-15,3 5 0 0,2-1 0 0,5 0 1 16,0 1 5-16,8-2-1 0,-1-2 4 0,4-4 2 15,3-1 1-15,0-5 4 0,3-4 1 16,2-3-2-16,1-4-3 0,2-5-1 16,-2-2-3-16,0-3-2 0,0-4 3 0,-2-2-5 15,-4-3-1-15,-1-3-1 0,-5-2 0 0,4-1 2 16,-6-2 0-16,0-1 2 0,-6-4-6 0,1-1 1 16,0 0-1-16,-5 0-3 0,-2 1 2 0,-2 3-2 15,-1 3-1-15,-2 3 0 0,-3 3-2 0,0 3 1 16,-1 2-1-16,1 4 1 0,1 0-8 0,-1 3-9 15,2 0-13-15,-4 3-3 0,2 4 1 16,-1 3 7-16,-5 6 10 0,-1 2 4 0,6 2 1 16,-1 4 3-16,4 1 0 0,4 0 4 0,4-1-1 15,4 2 0-15,-1 0 0 0,4-2 0 16,3 0 4-16,2-4-3 0,0 0 2 0,2-4 0 16,3-4 0-16,-2-3 5 0,0-4-1 0,4-4 3 15,-4-3-2-15,3-3 0 0,-5-3 2 0,0-2-1 16,-2-4 5-16,0 0-4 15,-1-4-1-15,0-1-2 0,2-4-5 0,0 0 2 0,1-2-2 16,-1-2 0-16,6-1 1 0,-4 1-2 0,-1 1 1 16,-1 2-2-16,-1 4 3 0,-5 1-3 0,2 6 0 15,-8 0-1-15,-1 6-5 0,-1 1 0 16,-3 2-7-16,2 3-9 0,-1 2-5 0,-1 2-2 0,5 4 3 16,-1 2 10-16,0 8 7 0,0 1 3 15,0 3 4-15,-1 1 1 0,1 3-3 16,3 2 3-16,-1-1 1 0,1-1 0 0,3 0 0 0,2-1 2 15,0-1-2-15,5-2 2 0,0-2 2 16,5 0 0-16,0-4 1 0,1-5 4 0,0-2-1 16,2-7 3-16,2-2 2 0,-4-6 1 0,-1-3 5 15,-2-4 2-15,-4-1-1 0,-1-6 1 0,-4 2-3 16,0-5-3-16,-2 2 0 0,-4-3-2 16,1-1-4-16,-3-1 2 0,-2 1-3 0,-1-1 0 0,-3 0 2 15,-3 3 0-15,-1 3-1 0,-4 1-3 16,0 4 1-16,-5 1-5 0,0 4-2 15,-5-2 0-15,-4 4-7 0,-4 2 7 0,-4 0-1 0,-3 4-1 16,-2 0 3-16,2 3-4 0,2 3-3 0,4 0-1 16,4 6-4-16,3 1-7 0,4 4-9 15,4 2-26-15,3 1-49 0,1 4-96 16,6 3-264-16,4-2-612 0,9 0-413 0</inkml:trace>
  <inkml:trace contextRef="#ctx0" brushRef="#br0" timeOffset="78831.8517">11123 6367 1361 0,'0'-1'327'0,"-2"-1"-97"0,1 1-116 15,1 2-53-15,1-1-30 0,-1 1-15 0,-1 2-2 16,1 2 16-16,-1 2 19 0,0 4 12 0,-1 2-1 16,2 1-6-16,0 4-12 0,3 0-10 0,-1 1-2 15,1-1-4-15,2 2-2 0,2-2 4 16,1 1 1-16,3 0 4 0,3-2 4 0,1-5 0 15,3-1 2-15,1-4 0 0,1-4 2 16,2-2 0-16,-4-2-1 0,0-2-3 0,0-3-5 16,-2-2 0-16,-3-3-4 0,-1 1-3 15,-1-2 0-15,-2-2-6 0,2-1-2 0,-4-2-3 16,2 2-1-16,-1-3 0 0,-3-4-3 0,1 2-1 0,-2 1-3 16,1 3 1-16,-3 4-1 0,-1 2 1 15,-1 2 3-15,0 2-4 0,0 3-2 16,0 2-5-16,0 1-15 0,0 1-13 0,-1 0-7 0,1 3 3 15,-1 4 7-15,-1 2 17 0,0 5 4 16,0 2 4-16,2 3 2 0,4 0-3 0,-1 3 2 16,2 0 1-16,4-1-2 0,0 0 2 0,2-2 2 15,4-4 1-15,-2-1 2 0,2-6 2 16,3 1 0-16,2-6 4 0,2 0 1 0,2-5 1 0,-1-3 1 16,2-5 1-16,0-3-2 15,-1-4 3-15,0-5-1 0,-1-3-2 0,-2-3-1 0,2-3 1 16,-6 0-2-16,3-6 0 0,-4-1-1 0,2-4-4 15,-4-3 0-15,-1-2-1 0,-2 0-3 16,-2 0 3-16,-3 1-2 0,-2 3 0 0,-4 2 1 16,-4 1-1-16,0 7-1 0,-4 7 2 0,-1 5 0 15,0 6-2-15,1 2 1 0,-1 6-4 0,0 2-2 16,0 6-5-16,-2 3-2 0,-1 6 0 16,-5 9 3-16,0 6 2 0,4 9 0 0,0 1 0 15,7 6 2-15,5-1-1 0,2 4 1 0,6 2 1 16,5 1-2-16,5 1 1 0,7-3 1 0,5-5-3 15,6-3 2-15,4-7 1 0,6-2-2 0,5-3 0 16,4-7-1-16,2-3-2 0,1-6-4 0,4-3-3 16,-1-7-3-16,-6-3 1 0,1-7 6 15,-5-1 5-15,-4-3 3 0,-5-4 1 0,-1 1 1 16,-8-3 1-16,-3-1 3 0,-7 0 0 0,-3 2 0 16,-5 0 3-16,-6 0-3 0,-3 2 5 15,-5-1-1-15,-2 4-2 0,-3-1-1 0,-6 4-3 16,-2-1-1-16,-4 2 0 0,-3 2 2 0,-7 2-2 15,-5 3 3-15,-4 3-2 0,-6 4 0 16,-1 2 2-16,-1 5-2 0,4-1 0 0,4 2-1 16,4 1-4-16,9 1-1 0,7 0-2 0,7 1-2 15,4 1-1-15,6 0 2 0,7-1 2 16,9-1 1-16,7-3 7 0,9 1 0 0,7-5 1 0,9-2-1 16,-2-4 0-16,-1-2-2 0,-2-3 0 15,-8-3 0-15,-2-4-5 0,-3-1 4 0,-5-4 1 16,1-4 0-16,-3-1 5 0,-3-2 0 0,-2-4-1 15,0 1 2-15,-7-3-1 0,-1-2 0 0,-5-1 1 16,-2 1-2-16,0 1-2 0,-4-3 0 16,-3 2-1-16,0 0 0 0,-5-2 3 0,-5 2-3 15,-2 0 0-15,0 0 2 0,-3 5-3 0,-2 1 2 16,3 3 3-16,2 1 5 0,4 6 4 0,-2 1 6 16,6 6 2-16,1 3 2 0,3 3-5 15,3-1-10-15,0 3-11 0,0 3-13 0,0 1-3 16,2 1 4-16,1 8 4 0,-1 4 7 0,3 9 1 15,3 4 1-15,2 4 1 0,-3 6-1 0,2-2 3 16,-2 5-1-16,2 0-1 0,0-2 1 0,-4 1-1 16,0 2 1-16,-4 3 2 0,2 1 0 0,-2-1 3 15,1 0 1-15,0-2-1 0,-1-2-3 16,0-2-3-16,-1 2-22 0,0 0-36 0,0 3-66 16,1 3-179-16,3 1-789 0,2-6-624 0</inkml:trace>
  <inkml:trace contextRef="#ctx0" brushRef="#br0" timeOffset="80443.2983">14040 5641 1 0,'-1'-12'603'0,"-1"-5"-59"16,-1-1-111-16,1 5-94 0,4 3-62 0,-2 4-73 16,0 4-83-16,0 2-77 0,1 2-49 15,1 3-10-15,0 5 5 0,-1 5 22 0,3 6 16 16,1 6 9-16,-2 8 4 0,3 5 1 0,-3 5-1 15,-1 6-3-15,0 3-3 0,-4 3-7 16,1 3-5-16,-1 0-3 0,0-2-3 0,-4-3-1 16,5-4-1-16,0-6-4 0,2-6 0 0,5-7-2 15,-2-8 0-15,3-6-1 0,-2-6 1 0,2-3 0 16,0-4 10-16,-1-4 11 0,3-2 8 0,2-4 4 16,7-8-7-16,1-2-14 0,2-5-7 15,1-3-6-15,0-1-4 0,2 2-1 0,-5 1-3 0,1 4-1 16,-3 2-1-16,2 2-1 0,-1 4-4 15,-3-2-1-15,2 4-3 0,2 3-2 0,3 1 3 16,-2 0 1-16,8 2 2 0,3 2 3 0,2-1 2 16,8 4 1-16,5-2 2 0,7 1 0 0,2-2-1 15,6 2 0-15,5-2-1 0,-2 0 2 16,-3 0 1-16,0 0 0 0,-2-2 1 0,-10-1 1 16,-5-2 0-16,-10 0-1 0,-6-2 1 15,-5 2 4-15,-8-1 3 0,-5 1 7 0,-8 1 3 16,-1 0-1-16,-1-3-1 0,-1 2-10 0,-2 1-5 15,-4 0-4-15,-3 0-6 0,-3 2 1 16,-5 2 3-16,-5 2 2 16,-6 3 2-16,-3 4 2 0,-4 0 2 0,2-1-1 0,2 4 2 0,4-3-3 15,6 3-1-15,5-1-2 0,5 0-2 0,3 2-1 16,2-2-1-16,6 4 0 0,5-1 1 0,2-1 1 16,4 3 3-16,9-2 0 0,1 0 5 15,7-3 0-15,4 0 1 0,0-7 1 0,1-2-3 0,-1-1-2 16,-3-2 0-16,-3-2-1 0,3-3-1 15,-4-3 0-15,4-7-2 0,-5 3-1 0,1-8 2 16,-4 2 2-16,-3-2-2 0,-2-1 2 16,-3-2 0-16,-2 0-1 0,-4 1 1 0,-2 2-1 15,-4-1-2-15,-1 4 1 0,-2 0 0 0,-2 1 0 16,0 1 1-16,-3 2-1 16,1 4 0-16,3 0 0 0,-2 2-2 0,4 3 1 15,1 2 0-15,0 2-6 0,2 0-12 0,0 0-8 16,2 1 0-16,10 1 3 0,4 1 18 0,14 2 7 0,8 0 0 15,12-1 3-15,6 0-4 0,-2-2 1 0,4-1 1 16,-2-2-1-16,-4-1 0 0,-3-3 0 0,-4-1-1 16,-6-3 1-16,-3-1 4 0,-6-3-1 15,-7-1 2-15,0-3 3 0,-8-4-1 0,-1 0 1 16,-8-3 0-16,1-1-1 0,-3 3-1 0,-4-3-2 16,-5 0-1-16,0-1-1 0,-5 0 0 0,-1 0-2 15,-2 1 2-15,-4 0 1 0,2 3-2 16,-4 1 2-16,4 2 1 0,-1 1 0 0,3 5 0 15,1 3 2-15,3 1 0 0,4 3-1 0,-1 3 1 16,3 1-4-16,2 0-5 0,0 4-9 0,0-2-11 16,0 2-4-16,0 0 4 0,1 3 4 15,0 3 10-15,3 1 4 0,-2-1-1 0,0 1 3 16,0-2 2-16,1 0-1 0,-1 0 0 0,-1 0 2 16,0-2-5-16,-1-2 2 0,1 2 2 0,0-2-1 15,-1 3 1-15,1-4-1 0,-1 0 0 0,0 1 0 16,0-2 4-16,0 1-4 0,0-1 2 0,3 0 1 15,-3-1-3-15,0 0 3 0,0 0 0 16,-3 0-1-16,3 2 3 0,0-4-1 0,0 2 0 16,0 0-2-16,0-1 1 0,0 1-1 15,-1 0-2-15,1 0 2 0,0 1-6 0,0-1 4 16,0 0 2-16,0-1-2 0,-1 2 4 0,1-1 1 16,0 0 3-16,0-1 1 0,0 0 3 15,-1 1-5-15,0-2 0 0,0 1 0 0,-1-2-5 16,-1 1 6-16,1-3-1 0,1 3-1 0,1-1 3 0,0 0-3 15,0 0-2-15,-1 0 1 0,1-2-1 16,-1 3-2-16,0-2 1 0,0 3-1 0,1 1-5 16,0-1 2-16,0 2-5 0,0-1-6 15,0 1-5-15,0 3-2 0,0 0 3 0,0 3 6 16,0 6 10-16,1 5 0 0,-1 4 2 0,1 7-2 16,0 7-2-16,0 4 5 0,-1 8 0 0,0 9 1 15,-1 5 3-15,-1 3-1 0,-2 4-1 16,1-1 2-16,-2 2 1 0,-2 4-2 0,-1 0-1 0,0-1 0 15,1 0-6-15,-3-1 3 0,0-4 0 16,3-6-2-16,-2-8 2 0,6-9-2 0,1-10-2 16,-3-6-2-16,4-3-8 15,-1-2-11-15,-3-4-17 0,3-4-24 0,2-1-28 0,0-5-35 16,0-3-39-16,0-5-64 0,2-7-216 0,4-5-460 16,-2-4-443-16</inkml:trace>
  <inkml:trace contextRef="#ctx0" brushRef="#br0" timeOffset="81033.2903">16020 5947 1044 0,'7'-11'417'0,"4"-5"-168"0,4-4-72 0,4 9-41 0,3 1-9 0,3 6-20 15,0 2-39-15,1 6-27 16,-1 5-14-16,3 5-10 0,-1 6-1 0,-2 5-5 0,4 3 0 15,-6 6-1-15,3 0 1 0,-5-3 0 16,-3 4 1-16,-5-1 8 0,-5 2 2 0,-5-1 5 16,-6 3 4-16,-6-2-6 0,-7-1-5 0,-4-6-6 15,2-6-6-15,-4-7 3 0,5-5 3 16,-5-4 3-16,-1-3 3 0,1-4 3 0,2-2 4 16,0-5 3-16,6-2 3 0,-2-3-4 15,5-1-4-15,2-3-8 0,4 2-6 0,1-6-10 0,9 4-10 16,6-3-11-16,3-1-7 0,12 1 2 0,7-2 3 15,7 1 7-15,12 0 6 0,4 0 3 16,6-2 8-16,2-2 1 0,1-2 1 0,-4-1 2 16,-3-3-2-16,-7-5 1 0,-5-1 1 0,-3-3 1 15,-4-1 0-15,-5-2-1 0,-6 0 3 16,-5 2-2-16,-7 0 3 0,-6 2 1 0,-5 4 2 16,-5 1 2-16,-1 4 2 0,-8 2 0 0,1 3 3 15,-3 0 6-15,-2 4 4 0,-3 1 13 0,-1 5 15 16,-1 0 6-16,-1 5-1 0,7 1-8 15,1 4-18-15,2 2-18 0,1 2-7 0,3 4-9 16,-2 3-5-16,-2 4 6 0,-1 9-4 0,-1 6 0 16,2 6 3-16,4 8-6 0,-2 8 3 0,3 4 2 15,-2 7-2-15,4 2 4 0,-2 7 0 16,1 6 0-16,-2 1 2 0,-2-1 4 0,-2 1 1 0,-1-2 0 16,0-2 2-16,-1-4-6 0,2-3 0 15,-1-1-1-15,0-6-3 0,1-3 2 0,3 0-3 16,0-4-2-16,-3-3-4 0,6-8-7 0,-2-4-4 15,2-9-14-15,0-5-16 0,-2-1-20 16,3-5-31-16,0-3-46 0,-1-5-68 0,-3-2-120 16,4-4-271-16,-4-4-397 0,2-2 85 0</inkml:trace>
  <inkml:trace contextRef="#ctx0" brushRef="#br0" timeOffset="81936.0321">16731 6030 481 0,'21'-19'442'0,"9"-3"-30"16,9-6-139-16,0 8-43 0,-3 7-43 15,1 6-48-15,-4 3-36 0,-3 5-37 0,1 4-26 16,-4 6-17-16,-3 4-14 0,-1 6-4 16,-2 2-1-16,-5 5 0 0,0 3 2 0,-8 0 4 0,-3 3 4 15,-2 1 4-15,-7-1 10 0,-4 3 7 16,-7-1 8-16,-3 1 4 0,-6-1-5 0,1-4-3 15,-1-7-9-15,3-7-6 0,1-5-1 0,3-1-5 16,2-4-1-16,0-1 5 16,5-4 13-16,3-1 28 0,4-2 10 0,3-4-10 15,5-1-22-15,2-4-37 0,8-7-15 0,7-2-4 0,8-2 4 16,8 0 5-16,2-1-1 0,6-3 6 16,1 0 2-16,1-1 0 0,0 1 3 0,2-2-2 15,-3 3 0-15,-5-3 1 0,-4 1 0 16,-3 1 0-16,-2-2 2 0,-5 2 0 0,2 0 2 0,-5-2 1 15,-3 1 4-15,-1-1 3 0,-7-2 2 0,-1 2 2 16,1 2-2-16,-7-2-1 0,0 3 0 16,0 0-3-16,-4 1 2 0,3 4 2 15,-4 3 4-15,-2 2 4 0,-2 5 1 0,-3-1-3 0,1 5-7 16,-4 2-9-16,-2 2-6 0,-10 1-2 16,-3 4 0-16,-9 8 1 0,-6 1 2 0,0 5-2 15,3 5 0-15,-1 2-1 0,3 6-1 0,1 0 1 16,2 5 1-16,3 2 0 0,5 0-2 0,8-3-1 15,1-3 1-15,10 0 0 0,4-6 4 0,8 1-2 16,7-4 1-16,-1-1 1 0,9-3 0 16,2-5 3-16,2-3 2 0,3-3 3 0,2-3 2 15,-2-4-1-15,6-3 0 0,-3-2 1 0,3-7 2 16,-3 1-2-16,-1-1-1 0,-2-4-1 16,3-2-6-16,-2-1 4 0,1-3-1 0,-1-1-1 15,2 3 1-15,-3-1-4 0,-4 2-1 0,-3 1 1 16,-3 2 0-16,-5 5-3 0,-2 1 1 0,-2 2-2 15,-4 4-3-15,-4 0 1 0,-1 2-5 16,-1 0-8-16,-1 2 1 0,1 2-2 0,1 2 4 16,3 4 6-16,-2 3 3 0,3 4 1 0,-3 3 1 15,2 0 1-15,-3 2-2 0,1 0 2 0,0 3 1 16,-2-1 1-16,1 1 1 0,1 0-3 16,1-4 1-16,2-2 0 0,1-8 0 0,-4 0 0 0,4-5 0 15,-3-2-1-15,1-2 0 0,5-2 5 16,-1-3 1-16,7-3 1 0,0-3 2 0,3-3-5 15,1-1 1-15,-2 0-1 0,2-4 0 16,-1-1 0-16,0 2 1 0,3-3-2 16,0-1-4-16,-1 0 3 0,5 1-1 0,-4 2-3 0,2 3 0 15,2 3-9-15,0 4 2 0,-4 5 4 0,-4-1 4 16,-9 1 6-16,-1 1-4 0,-6 2-2 0,1 1-4 16,0 1 1-16,0 3 2 0,1 0 2 0,0 4 4 15,0-1-3-15,-1 3 0 0,-1 1-1 16,3-2 1-16,-2 3 0 0,2-1 1 0,2-1 2 15,1 0 0-15,-1-3 5 0,6-2 1 0,-3 1 2 16,3 0 5-16,6-2-8 0,2 0-2 0,7-1-7 16,2-2-19-16,-1 0-22 0,1 0-46 15,-1-3-93-15,-5-3-305 0,2-2-951 0</inkml:trace>
  <inkml:trace contextRef="#ctx0" brushRef="#br0" timeOffset="87153.9536">19869 6483 1468 0,'-4'-2'322'0,"2"-2"-5"15,-1 1-90-15,2 1-23 0,1 0-27 0,0 0-39 16,-1 1-33-16,1-1-15 0,1 2-14 16,-1-3-17-16,0 2-14 0,1-1-10 0,1-1-7 15,-1-1-4-15,4-2 0 0,0-1-8 0,6-5-4 16,0 0-4-16,8-6-3 0,2-2 1 0,7-5-1 15,0-1-2-15,2-2-3 0,4 0 2 16,-1-4 3-16,2 0 2 0,0 0 1 0,-4-3 1 16,-1 2 0-16,-2-2 2 0,-5 0 3 0,1-1 0 15,-5 3 1-15,0 1 2 0,-1 5 3 16,-7 4 6-16,-1 4 0 0,-4 2 0 0,-2 7 2 16,-4 1-12-16,1 6-4 0,-1 1-12 15,0 2-15-15,0 3-4 0,-1 1-3 0,1 5 4 0,-3 6 7 16,1 8 8-16,-3 6 3 0,1 2 0 15,-1 3 6-15,3 3-6 0,-2-2 0 0,3 1-2 0,1-5-2 16,5-4 3-16,2-3 2 0,3-4 0 16,3-4-2-16,-1-4 4 0,7-3 1 0,2-6 2 15,1-3 7-15,8-5-6 0,4-7 0 16,2-4-2-16,4-2-5 0,1-5 4 0,1-4-4 16,0-3-1-16,1-2 0 0,-2-7-1 0,0-5 3 15,2-3 1-15,-2-5 6 0,0-1-7 16,2-4 0-16,-1-2 0 0,-1-2-4 0,-2 1 5 15,-5 1 0-15,-9 2-2 0,-4 8 0 0,-5 1 1 16,-6 5 1-16,-4 8 0 0,-3 3 4 0,-3 4-4 16,-2 8 0-16,0 5-1 0,-1 3-1 0,0 6 2 15,-1 4-4-15,3 2-3 0,-3 2-3 0,-2 4-3 16,-4 7 2-16,-5 8 2 0,-8 7 5 16,-2 10 0-16,-5 3 0 0,-4 7 1 0,-1 11-2 15,0 7 5-15,-1 9-2 0,-5 8 1 0,2 9-2 16,2 4-1-16,2 1 2 0,4-3 2 0,10-8 4 15,8-8-5-15,10-6 2 0,9-10-2 16,5-7-3-16,8-6 6 0,1-7-2 0,4-5 0 16,4-3 1-16,1-9-1 0,2-3 2 15,-1-9 1-15,0-4 3 0,1-7-1 0,1-6 2 16,1-6 1-16,3-4-6 0,-4-8 6 0,1-2-2 0,0-8 3 16,-3-1-2-16,-3-2-6 0,1-2 0 15,-6-2-2-15,-1 0 4 0,-2-4 0 0,-2-2-1 16,-4 4 0-16,-3 0-8 0,-1 3 8 0,-6 6-2 15,-3 1 3-15,-2 6 3 0,-7 3-6 0,1 0-1 16,-1 5 0-16,-1 1 2 0,-3 4-4 16,1 4-1-16,-5 5-2 0,-2 4-9 0,-2 5 7 15,-4 7 1-15,-3 8 1 0,-2 2 5 0,4 2-4 16,8 1 0-16,0-2-1 0,10 0 0 16,7-1 0-16,5-1 1 0,9-1 0 0,4-3-2 15,9-1 4-15,4-1 2 0,6-4-1 0,4-4 3 16,5-4-7-16,-3-3-9 0,0-2-13 0,-1-1-15 15,-2-6-18-15,-8 0-18 0,-1-4-22 0,-5-2-42 16,-2-5-55-16,-9-3-150 0,-3-3-590 16,-2-2-679-16</inkml:trace>
  <inkml:trace contextRef="#ctx0" brushRef="#br0" timeOffset="87322.0861">20765 5347 963 0,'-29'-8'614'0,"-1"-1"-366"0,-5 0 10 16,11 5-53-16,16 0-38 0,4 1-42 16,2 2-68-16,3-1-72 0,1 4-31 0,5-1-7 15,4 1 5-15,6 2-67 0,7 0-330 16,4 0-1023-16</inkml:trace>
  <inkml:trace contextRef="#ctx0" brushRef="#br0" timeOffset="88451.4099">22227 6393 686 0,'-10'-2'696'0,"0"0"-533"0,-1 1 45 16,5 1 0-16,4 0 3 0,1 0-8 0,1 0-56 16,0 0-34-16,1 0-15 0,1 0-7 15,-2 0-4-15,1 0-10 0,0 0-14 0,3 0-16 16,0-5-14-16,3 1-8 0,7-3-5 0,4-4-6 15,5-2-3-15,7-3-3 0,6-1-2 16,1-3-1-16,10-1 1 0,-3-3-3 0,6 0 3 16,1-3 2-16,5-4-1 0,-3-2 4 15,0-4 1-15,-4-7 0 0,-1-5 3 0,-4-7-1 16,0-3-2-16,-5-4-3 0,0-2-1 0,-6 3-1 0,0-2-2 16,-7 6 5-16,-5 1-3 0,-2 6 1 0,-7 6-3 15,-3 6-4-15,-1 6 4 0,-5 8 5 16,-3 4 2-16,0 6 5 0,-1 4 0 0,-3 4-2 15,0 4-1-15,2 3-7 0,-1 2-8 0,-5 3-6 16,-7 9 2-16,-8 7-2 0,-3 9 7 16,-4 6 2-16,-1 10-2 0,1 2 5 0,-1 8-6 0,3 4 0 15,0 7 1-15,5 4-1 0,4 2 1 16,4 4 1-16,2-5-1 0,11-6-1 0,4-10 1 16,11-10 0-16,3-10 0 0,4-7 2 15,7-7 1-15,3-5 0 0,2-6 2 0,0-5 2 16,8-8-3-16,0-3 0 0,1-8 0 0,2-7-3 15,-2-3 3-15,0-3-1 0,-1-5-2 0,-2-3 2 16,-1-5-2-16,-3-4-1 0,-2-6 1 0,-2-4-1 16,-2 1-1-16,-4-1 1 0,-4 1-1 15,0-2 0-15,-1 7 3 0,-7 4 0 0,-3 2-1 16,-1 8 3-16,-4 6-2 0,-3 9 0 16,-1 4-1-16,0 6-1 0,-1 2-2 0,0 4-14 0,1 2-23 15,-1 3-7-15,0 7 4 0,-5 4 12 0,3 9 24 16,-1 9 6-16,-1 4-3 0,2 5 2 15,2 5-1-15,1 2 1 0,0 3 2 16,2 2-1-16,0 1 1 0,3 0-2 0,0-2 3 16,6-5-2-16,0-3-2 0,5-11-1 0,-1-6-5 15,3-4-3-15,2-9-2 0,1-5 4 0,6-6 1 16,-3-6 6-16,3-6 4 0,-4-2-1 0,6-4 3 16,-1-2-1-16,-3-3-2 0,2-1 2 0,-3-1-2 15,-3-3 1-15,4-2-2 0,-3-3 3 16,-1-1-1-16,-3-2 0 0,-2 3 2 0,1 0-2 15,-3 4 2-15,0 2-1 0,-3 3 0 0,-2 6 4 16,-5 4 2-16,2 3-2 0,-4 2 1 0,-1 5-7 16,-1 2-10-16,0-1-10 0,0 4 0 15,0 6 4-15,0 5 11 0,-2 8 9 16,-3 6 1-16,2 5 1 0,-4 3-3 0,1 2-1 0,1 1 0 16,2-1-2-16,2-3 1 0,2-4 0 0,6 0 1 15,2-6 2-15,5-4 2 0,6 0 2 16,4-6 3-16,3-4 4 0,4-5 1 0,0-4 1 15,3-6 1-15,3-2-1 0,-1-7-3 0,1 0 0 16,-1-5 0-16,-4-1-4 0,-1-1 4 16,-2-3-1-16,-5-2-1 0,-2-1 3 0,-2-6-6 15,-1-1 0-15,-1-3 1 0,-7 0-3 0,-2 5 1 16,-6 2 1-16,-3 5-3 0,0 5 0 16,-4 1-1-16,-4 6 1 0,-1 0-2 0,-4 6 1 15,-4 0-3-15,-5 5-2 0,-6 6 0 0,-3 4-2 16,-3 4 2-16,-3 5 0 0,0 1-1 0,1 4-2 15,7 1 5-15,4 1-6 0,3 4 2 16,8 0 1-16,4 1-4 0,8-2 1 0,3-2 0 0,5-1-2 16,7 0-1-16,6-5 0 0,5-2-7 15,6-2-9-15,4-6-14 0,3 1-23 0,4-5-25 16,-2-2-39-16,-4-2-61 0,-1-2-112 0,-3-3-292 16,-6-3-543-16,-3-4 36 0</inkml:trace>
  <inkml:trace contextRef="#ctx0" brushRef="#br0" timeOffset="88713.0378">23026 5567 805 0,'-25'-3'636'16,"-6"-2"-443"-16,-5-1 67 0,19 5 15 15,11-1 0-15,5 2-41 0,2 0-96 0,1-2-76 16,6 1-36-16,4-3-10 0,9 1 0 0,7-1 4 16,13 0 2-16,7 1-5 0,12-1-5 0,11 3-1 15,7 0-1-15,10 2-7 0,3 2-60 16,2 2-213-16,-1 2-830 0,4-1-503 16</inkml:trace>
  <inkml:trace contextRef="#ctx0" brushRef="#br0" timeOffset="92491.2646">4461 8227 1 0,'-2'-3'0'0,"1"-6"0"0,0-2 391 0,-2 0 47 16,-2 1-48-16,2 1-56 0,-5-4-57 16,2 1-59-16,0-1-41 0,-3 1-33 0,3-2-20 15,-4 0-13-15,1 4-22 0,1-2-14 0,-1 0-12 16,-1 1-11-16,-4-1-9 0,2 1-8 15,-2 1-7-15,-1 1-8 0,-2 2-1 0,-2 1-6 16,-5 2-2-16,-2 1 0 0,0 4-2 0,-4 2 4 16,-1 0 0-16,0 5-1 0,-4 1-1 0,0 4-4 15,-2 6-3-15,-1 1-1 0,0 4 3 16,0 3 0-16,2 4-4 0,2 3 1 0,5 1-6 16,3 3 1-16,3 3 2 0,7-4-2 0,4-1 2 15,5-4 0-15,4-2-1 0,3-2-1 0,4-4 3 16,6-5 1-16,2-1 3 0,6-5 5 0,4-1 1 15,9-7 7-15,6-5 4 0,9-5-1 16,6-6-3-16,6-3-5 0,-3-5-5 0,1 0-3 16,0-4 1-16,-6-2 2 0,-3-4-1 15,-3-1 2-15,-2-2-5 0,-4-8 1 0,1-1 0 0,-1 0 1 16,-4-4 2-16,-3-1-1 0,-2 0-3 16,-3-1-2-16,-5 3 5 0,-1-2-3 0,-5 4 0 15,-3 3 3-15,-3 3-6 0,-1 3 4 0,-7 4 3 16,-1 4 0-16,-1 4-1 0,-4 4 2 0,0 4-4 15,-2 4-1-15,2 3 7 0,-2 1-7 0,5 4-4 16,-4 1-5-16,2 5-11 0,-6 4 4 16,-5 9 3-16,0 5 4 0,-5 8 5 0,-1 6 0 15,4 5-3-15,4 6 1 0,3 8 3 0,3 1-1 16,4 5 1-16,5 1 1 0,5-2-4 16,4-3 0-16,6-6 3 0,7-12-1 0,4-5 4 15,-1-9 1-15,6-6-2 0,1-7 2 0,1-2 2 16,2-6 3-16,1-5 1 0,0-5-1 0,2-5-3 15,-2-1-2-15,1-5 1 0,1-5-2 0,-5-4 4 16,0-4-3-16,-5 0-1 16,-3-4-1-16,-2 3-1 0,-3-1 4 0,-2 1 1 0,-2 0 2 15,-5 2-2-15,0 0 0 0,-5 5 0 0,-2 2-2 16,-4 1 6-16,-3 6-3 0,0 5-2 0,-2 2-1 16,-3 1-7-16,2 3-1 0,-2 2-4 15,-5 2-1-15,-4 5-3 0,-4 5 2 16,-4 6 3-16,0 5 0 0,-1 3 6 0,2 5-3 0,3 4 1 15,3 1-1-15,1 5-2 0,5 0 2 16,2 1 2-16,4-1 3 0,5-2-1 0,6-7-1 16,7-7-1-16,4-3 0 0,4-5 2 0,6-2 3 15,6-6 1-15,8-2-1 0,1-6-1 0,4-6 0 16,-2-3 1-16,-4-5 1 0,2-3 1 16,-1-6-4-16,1-3-2 0,-1-8-1 0,-3-4 5 15,0-2 1-15,-2-2-2 0,-2-2 1 0,-2 3-5 16,-2-6 1-16,-6-3 2 0,3-2 0 15,0-1-2-15,-6 1 0 0,0 0-2 0,-4 3 2 16,-8 5 4-16,-6 3-2 0,1 7 0 0,-10 3 0 16,2 4-2-16,-4 4 1 0,-1 4 1 0,1 4 0 15,-2 3 0-15,0 5-2 0,-2 3-3 16,2 6-3-16,-1 4 1 0,-4 6 2 0,-3 9 0 16,-4 5 4-16,-1 7-2 0,-2 6-1 0,4 1 2 15,0 4 0-15,5 3 0 0,2 4 0 0,3 0 0 16,1 2-2-16,2 0 4 0,6-1-2 15,2-2 0-15,7-5 0 0,5-6-2 0,5-9 4 16,4-7 0-16,6-4 3 0,3-7 3 0,4-3-5 16,2-6 1-16,2-4-2 0,-2-2-1 0,0-8 2 15,2-2 1-15,-3-4 0 0,-1-2-3 0,-3-3 1 16,-2-3 1-16,-1-3 1 0,-3-2 5 16,-3 0-4-16,-2-1-2 0,-4 1-1 0,-2 0-2 15,0-1 3-15,-3 5 0 0,-4 3 1 0,2 1-3 16,-5 6 1-16,-2 2 1 0,2 3-1 0,-3 1 2 15,-2 7-2-15,1 0-3 0,-1 5-7 16,1-1 2-16,2 3-1 0,1 6 1 0,1 3 7 0,2 7-3 16,1 3 1-16,-2 2 2 0,0 1 2 15,0 0 1-15,-1 3-3 0,0 1-2 0,-1 0-1 16,1 3-4-16,0-3 6 0,-2 0 0 16,4-1 2-16,-1-4-2 0,-1-4-4 0,3-3-14 15,-5-5-20-15,6-3-27 0,-7-2-51 0,1-2-55 16,-1-5-58-16,-4-2-304 0,-1-4-623 0,0-4-112 15</inkml:trace>
  <inkml:trace contextRef="#ctx0" brushRef="#br0" timeOffset="92655.2888">6213 7458 793 0,'-1'-1'18'0,"-2"1"-73"0,1 1-27 0,0 4 3 15,1 4 63-15,-2 5-121 0,-3 6-272 16,4 3 377-16</inkml:trace>
  <inkml:trace contextRef="#ctx0" brushRef="#br0" timeOffset="95511.2804">6490 7961 1 0,'4'-9'0'16,"1"-7"161"-16,3-2 264 0,1-1-17 0,-1 3-16 16,-1 3-45-16,1 0-46 0,0 3-60 0,-5 2-56 15,-1 3-47-15,1 3-51 0,-3 2-45 0,0 1-31 16,2 2-15-16,-1 4 3 0,1 3 14 15,2 4 13-15,0 5 4 0,-3 3 6 0,2 4-2 16,2 3-8-16,-2 2-2 0,-1 3-5 16,3 3-3-16,-2 4-1 0,2 0-2 0,1-2-3 15,6 1 6-15,3-7 0 0,0 0 2 16,6-9 6-16,6-5 0 0,2-5-1 0,3-9 5 16,2-2-3-16,4-6-2 0,-3-2 0 15,0-9-5-15,-3-2-3 0,-1-4 1 0,-1-4-4 0,-5-2-2 0,-2-1 4 16,-2-5-5-16,-1 3 0 0,-7-4 4 0,-1-1-8 15,0-1 2-15,-5 1-1 0,1 2-6 16,0 0 1-16,-5 5 1 0,-1 1-3 0,-2 4 3 16,-2 5 4-16,0 1-2 0,-6 5 1 0,4 2-3 15,-3 2-4-15,4 3-2 0,-5 3-3 16,-1 2 1-16,1 4 0 0,-2 4 1 0,-3 6 5 16,1 4-2-16,-1 4 3 0,-1 3-2 0,4 1 1 15,4 1 0-15,2 2-5 0,3-1 4 16,3 1-1-16,6 0 0 0,1 1 5 0,4-4-2 0,5-1 3 15,3-2 2-15,-1-4 6 0,7-5-3 16,-2-2 0-16,4-4 1 0,2-5-9 0,1-3 6 16,-2-5 2-16,1-1-4 0,0-4 3 0,0-5-3 15,-2-2-1-15,3-3-1 0,-2-1 3 0,-2-2-4 16,-1-1 1-16,-5-2 2 0,-3-1-7 16,-3 0 3-16,0 0 1 0,-5 0-2 0,-2 1 3 15,-5 5-2-15,3 1-1 0,-6 2 2 0,2 0 2 16,-3 8-2-16,-2 0 2 0,1 3-1 15,1 3-6-15,0 1 5 0,-1 1-4 0,0 1-6 16,0 1 3-16,0 3-4 0,-4 5 3 0,4 2 2 16,-2 5 2-16,-1 2 1 0,4 1 1 15,4 0 1-15,0 2-2 0,5-1 1 0,3 2 0 16,4-2-3-16,0 1 8 0,7-3-3 0,0 0-1 16,1-2 3-16,4-4-1 0,-4-3-2 0,5-6 1 15,0-3 1-15,-1-2-5 0,1-5 4 0,-2-1 0 16,1-1-4-16,1-3 6 0,-5-1-6 0,2-1-1 15,-3-1 1-15,-3 1-7 0,0-3 3 16,-1-1 2-16,-1 3-3 0,-4-2 2 0,-1 1 0 16,1 1-2-16,-7-2 2 0,1-1 5 0,1-2-1 15,-3 2 0-15,-2-3 2 0,2 0-3 0,-4 2 0 16,-2-2 2-16,0 3 0 0,-5 6-4 16,2-2 4-16,2 6-2 0,-1 2-1 0,0 3 2 15,-1 2-23-15,3 1-19 0,0 3-2 0,0 4-2 16,3 2 21-16,-2 7 18 0,1 2 5 0,3 1 1 15,4 1 2-15,1 3-1 0,5-1 1 16,-1-2 5-16,5 1-2 0,1-3 2 0,4-5 3 16,5-1-6-16,3-4 3 0,2-5-2 0,0 0-1 15,-1-6 0-15,2-1-1 0,-9-3-4 0,2-4-1 16,-3-1 10-16,-2-4-7 0,-2-4 5 0,-4 2 0 16,0-4-9-16,0-2 5 0,-3 2 0 15,1-1 0-15,0 0 0 0,-6 3 2 0,-1 1 1 0,-5 5 0 16,-3-1 7-16,-1 3-3 15,0 4 1-15,-5 1 1 0,2 2-5 0,-3 3 2 16,1 0-1-16,-1 4-3 0,-2 2-2 0,1 3 2 16,3 3-2-16,-4 5 0 0,1 4 5 15,5 5-4-15,-3 4 0 0,11 3 3 0,0 8-8 0,9 3 7 16,5 4 1-16,7 4-1 0,5 3 4 16,1 5-3-16,-1 5-2 0,4 7-2 0,-7 0 1 15,-3 0 1-15,-3 0 1 0,-10-2 2 16,-3-1-3-16,-4-2 3 0,-10 0 1 0,0-5-3 0,-9-6 7 15,0-7-4-15,-4-9-1 0,-2-8 2 0,-2-9-5 16,-2-5 8-16,-4-7 4 0,-2-5 3 16,-3-5 0-16,2-6-2 0,0-6-3 15,0-6-4-15,4-5 2 0,-1-3-3 0,5-5-4 16,2-4-2-16,3-3-6 0,1-4-1 0,10-6-2 16,1-1-2-16,6-1-6 0,6-1-3 0,6 4-5 15,8 0-4-15,3 1 1 0,8 3-11 0,7 2-10 16,3 6-15-16,4 3-25 0,4 5-30 0,2 4-52 15,5 6-93-15,-1 0-158 0,4 4-308 16,3 2-569-16</inkml:trace>
  <inkml:trace contextRef="#ctx0" brushRef="#br0" timeOffset="96143.4091">10441 7912 308 0,'-10'-10'724'0,"-1"0"-290"16,-6-5-144-16,0 5-40 0,-1 2-34 16,-6 0-22-16,-2 3-32 0,-3 3-25 0,-1 1-22 15,2 4-26-15,1 2-27 0,0 2-20 16,4 6-14-16,1 2-10 0,1 2-4 0,2 1 0 0,-2 3-1 16,3 0-2-16,4 1-3 0,1 1-4 15,5 0-2-15,4-3 0 0,3 0 1 0,2-2 1 16,5 1 2-16,2-2-2 0,6-3 3 0,2-3 1 15,5-2 1-15,3-1 0 0,6-3-6 16,2-1-10-16,0-4-10 0,4-2-11 0,-1-3-5 16,0-3-2-16,-2-3 0 0,-1-3 2 0,0-5 5 15,-2-3 9-15,-1-1 5 0,-4-2 7 0,0-2 3 16,-4 0 0-16,-2-1 1 0,-6 2 5 0,-3 0-1 16,-1 2 3-16,-3 1 1 0,-2 3-4 15,-1 1 3-15,0 0 1 0,0 3 1 0,-1 2 2 16,0 0 0-16,0 3-4 0,4 1-4 0,0-2 0 15,3 3-3-15,6-1-1 0,1 0 2 0,9-2-2 16,1-1 2-16,5-1 2 0,2-2 0 16,-2 0 2-16,-1 0 0 0,0 0-2 0,-3-1 1 15,-2-3 0-15,-2 1 5 0,-1 0 1 0,-5 3 8 16,-5-1 7-16,-4 2 10 0,-4 0 12 0,-2 1 5 16,-3 0 2-16,-2 2-2 0,-1 2-7 15,-3 1-6-15,-2 4-6 0,-3 1-8 16,-4 4-6-16,-1 3-4 0,-6 5-8 0,0 6 2 0,-2 4-1 15,-4 4 1-15,0 6 1 0,2 6-3 0,3 4-2 16,5 3 0-16,5 1-1 0,6 5 2 16,3 1 2-16,8 8 2 0,1 1 0 0,5 3-1 15,2 3 1-15,1 0-2 0,3 2 3 0,-1-1-4 16,2 4-1-16,0 0 1 0,-2-1-3 0,-1-4 5 16,-2-1-2-16,-3-5 2 0,-1 0-5 15,-3-6-5-15,-2-7-4 0,1-7-12 0,-2-8-7 0,-1-4-15 16,-2-7-13-16,-1-6-11 0,-2-3-19 15,-2-2-42-15,-3-3-56 0,-4-4-89 0,0-4-190 16,0-5-413-16,-3-1-407 0</inkml:trace>
  <inkml:trace contextRef="#ctx0" brushRef="#br0" timeOffset="96276.0331">10504 8292 58 0,'19'-15'521'0,"10"-3"-276"0,10-1-59 0,3 6-22 15,3 2-25-15,5 1-34 0,5 1-45 0,2 2-26 16,3 2-15-16,1 1-61 0,0-1-381 16,-4 1-642-16</inkml:trace>
  <inkml:trace contextRef="#ctx0" brushRef="#br0" timeOffset="100247.2219">11779 7996 1 0,'-4'-10'0'15,"2"-2"441"-15,-5-4-52 0,5 0-53 0,1 0-48 16,1 1-46-16,0-1-35 0,2 1-29 0,3 0-23 15,-1-1-28-15,6 0-31 0,0 2-23 16,5-2-17-16,5-1-10 0,-1 5-1 0,4-2-4 0,1 5-6 16,-1 2-9-16,1 2-8 0,-3 4-7 15,2 5-5-15,-2 1 0 0,1 4-4 0,-2 4 1 16,0 1 0-16,0 4-2 0,-5 2 4 16,-1 2-1-16,-2 2 2 15,-2 3 1-15,0-2 3 0,-4 1 1 0,-2 0 4 16,-4-2 3-16,-1 0-5 0,-3-1 6 15,-3-1-2-15,0-3 1 0,1 0 3 0,-2-5-1 0,-1-2 3 0,2-2 2 16,-1-3 10-16,3-3 1 0,-2-2 4 0,3-2 1 0,0-2-9 16,-1 0 1-16,2-5-8 0,-2 0-8 15,1-2-1-15,-1-6-9 0,2 0-2 0,0 0-2 16,3-5 0-16,0 0-4 0,3-5 1 0,0 1 0 16,4-1-7-16,2-1 4 0,1-1-2 15,3 1-3-15,3 3 3 0,3 0-3 16,1 4-1-16,1 1 2 0,3 1-1 0,-3 5-1 0,5 1 0 15,-2 2 1-15,-1 6-4 0,0 3 0 0,0 2 0 16,-1 5 1-16,-1 4 4 0,1 1 3 16,-3 6 1-16,3 0 1 0,2 3 1 0,-2 3 0 15,-3 2 1-15,0 1 0 0,-3 2-5 0,-1 0 3 16,-4 4 0-16,2-1 0 0,-7 2 4 0,-2 1-6 16,-4-2-10-16,-3-1-12 0,-2-6-17 15,1-4-4-15,-3-6 6 0,2-6 16 0,1-5 15 16,2-5 10-16,-1-3 3 0,-1-2-6 15,2-4 1-15,-1-3-8 0,1-2-6 0,2-3 3 16,1-1-5-16,2-3 2 0,-1-4 2 0,4 0-2 16,3-3-1-16,5-2 2 0,-2-2 0 0,3 4 2 0,0-1 6 15,3 3-5-15,-2 4-2 0,1 3-5 16,2 3-6-16,2 3-1 0,4 2-1 16,0 1 0-16,1 4 0 0,1 4 1 0,4 2 2 0,2 6 3 15,2 2 10-15,-3 5 2 0,4 5 4 16,0 1 4-16,3 0-3 0,2 2 3 0,-2-3-1 15,-1 2 0-15,1-5 2 0,0 3 0 0,0-5 2 16,0 0 0-16,-6-4 5 0,1-3-2 16,-5-3 5-16,-4-3 2 0,-3-3-2 0,-4-2 6 15,-4 0 6-15,-1-2 2 0,-5-3 7 0,0 2-1 16,-1-3-4-16,-5-1-3 0,-1-1-4 0,-1-3-3 16,-1 1 0-16,-6-3 1 0,3 3-3 0,-6-3-2 15,1 0 0-15,-2 4-1 0,-3-2 3 0,3 5-1 16,-3 4 1-16,1 3-4 0,-5 3 2 15,-1 1-3-15,-3 4-1 0,-4 2 0 0,1 5-8 16,-2 1 4-16,4 3-4 0,2 2-1 16,6-2 1-16,2 5-1 0,7-2 0 0,4-1 0 15,6 1 5-15,3 0-2 0,6 1 1 0,1-1 3 16,7-2 1-16,5-2 5 0,0-6 2 0,4-3 2 16,-2-4 3-16,2-5-3 0,-1-1-2 0,-2-1-2 15,0-2-1-15,1-3-1 0,-5-2 3 16,-1-2 2-16,-5 2-5 0,1-2 1 0,-5-1 1 15,-2-1-2-15,-2 0 2 0,-1 0 1 0,-4 1-3 16,-1 3-1-16,-1 0 3 0,-2 3-3 0,-2 2-1 16,-1 2 0-16,1 3-9 0,0 0 0 15,-4 2-6-15,3 2-3 0,-7 2 4 0,1 3-1 16,-2 4 1-16,-2 3 4 0,1 3-1 0,4 1 1 16,0 2 0-16,3 1 2 0,3 0-4 15,5 2 4-15,5-1 1 0,3 1-4 0,4-4 7 16,6-1-2-16,2-3 0 0,6-5 4 0,5-1-3 15,2-7 1-15,2-3-1 0,0-4-2 0,1-3-4 16,-1-1-2-16,0-4-2 0,-5-5-2 0,1-3 4 16,-3 0-3-16,-1-5 2 0,-1-3 0 15,3-4 3-15,-4-3 2 0,1-2 2 0,-1-1 1 16,-6 0-6-16,-3-1 6 0,-5 0-1 0,-3 0 0 16,-4 0 6-16,-7 2-2 0,-3 4-2 0,-4 5 0 15,-2 7 1-15,0 5-1 0,-2 7 2 16,2 3 0-16,0 2-5 0,0 4-2 0,-3 4-2 15,-2 7-1-15,-3 5 5 0,-3 8-2 0,4 7 1 16,-4 7 0-16,3 1-2 0,4 4 1 0,1 0 2 16,5-2 2-16,3 4-5 0,4 0 5 0,4-2 0 15,3-2 0-15,5-3 4 0,2-4-3 16,5-5 4-16,0-5-2 0,1-5 0 0,2-4 2 16,1-5-1-16,0-6 1 0,1-2 3 0,-2-2-3 15,5-5-1-15,-4-3-4 0,-1-3 0 16,1-3-1-16,1-2 0 0,-3-1 2 0,-2-1-3 15,-1-2 1-15,-3 1 2 0,2 0 0 0,-6 2-3 16,0 2 4-16,-6 6-1 0,1 0 1 0,-5 3 5 16,1 3-2-16,-2-1-2 0,1 4-3 15,-2 4-12-15,1-1-12 0,-1 2-2 0,0 2 1 16,0 2 9-16,-1 6 10 0,-3-1 2 0,3 8 1 16,1-1 1-16,0 2 0 0,2-2 1 0,0 2 2 15,4 2-4-15,0-2 3 0,3-2 2 16,2-1 1-16,2-6 6 0,0 2-5 0,6-5 2 0,2-1-3 15,-1-4 1-15,2-3 1 0,0-2-2 16,0-2 3-16,0-2-6 0,4-2 0 0,-2-2 0 16,0-2-2-16,0-1-2 0,3-1 0 0,-3-1 0 15,-1-2-3-15,3-1 6 0,-4-2-1 16,2 2-2-16,-3-2 2 0,1 1-3 0,-1 1 3 16,-2 3 0-16,-4 1 0 0,0 3 0 0,-4 4-3 15,-2 0-5-15,-2 4-9 0,-3 3-3 16,3 4-3-16,-3 1 6 0,3 2 8 0,-2 7 2 15,1-1 5-15,-1 4 0 0,-2 1 0 0,3-3 3 0,-2 1 0 16,3 0 0-16,0 1 0 0,3-4 1 16,2-3 4-16,5 0 1 0,-2-4 5 15,7 0-2-15,1-5-3 0,4 0 1 0,2-5-5 0,-1-1 4 16,3-4-4-16,0 2-2 0,-1-1 2 16,-2-4-3-16,-3 1 2 0,-2-4 3 15,3 2-1-15,-3-2-1 0,-1 0-1 0,-3 0 2 16,-4 2-1-16,1-2 4 0,-3 3 1 0,-6 2-1 0,1 4 1 15,-4 0-2-15,1 1-2 0,-2 2 0 16,-1 0-2-16,-1 2-6 0,0 0-9 0,0 2-11 16,0 0-2-16,0 1 8 0,1 1 6 0,0 3 9 15,5 3 3-15,-4 1-2 0,0 0 2 0,3 2 1 16,-1-1 2-16,4 0-2 0,2 3 1 16,2-1-2-16,1 1 0 0,6-5 5 0,2 3 0 15,5-4 0-15,-3-1-1 0,5 0-5 0,-5-4 2 16,4-3 2-16,-7-2 1 0,2-1 3 15,-2-2-4-15,-1 1-1 0,-3-5-3 0,3 2 1 0,-3-2 3 16,0-2 2-16,-1 3 4 0,-4-4 0 16,-2 0 2-16,-4-2-3 0,3-1-1 0,-5 0-1 15,2 3-2-15,-2-3-1 0,-3 2-1 0,1 0 0 16,-1 4-1-16,0 2 1 0,0 3 1 16,0 1-5-16,0 1-1 0,-1 1-7 0,1 0-10 15,0 0-8-15,-2 3 1 0,1 0 3 0,-1 4 10 16,-3 1 11-16,3 3 1 0,1 1 0 0,1 2 3 15,2-3-3-15,4 2 2 0,4-1 2 16,4-1 5-16,8-1 3 0,8 1-2 0,2-6 0 16,7-2-3-16,1-3 0 0,0-3 1 0,0-2 2 15,-1-4-1-15,-4-2-1 0,2-5 3 16,-5 1 0-16,-1-4 1 0,-1-4 3 0,-1 1-3 16,-6-4 2-16,3 1-1 0,-5-5 4 0,-6 0 1 15,2-1-2-15,-5 0-1 0,0-2-4 0,-3-4 2 16,0 0 1-16,-7 1 2 0,-3 2 0 0,-1 7-4 15,-3 8 0-15,-1 4 2 0,-1 2 1 16,-2 6 4-16,5 1 0 0,-2 0-2 0,3 6-6 16,-2 0-5-16,1 4-4 0,-5 3-4 0,1 3 4 15,0 8-3-15,-1 6 0 0,0 6 0 16,2 5-1-16,5 4 4 0,1 1 0 0,1 2 2 16,1-1-3-16,0 0 1 0,-1 3-1 0,0 0-1 15,-1-1 1-15,0 2-22 0,0-5-25 0,-2 1-31 16,1-3-49-16,7-4-76 0,-2-1-156 0,4-2-512 15,5-5-731-15</inkml:trace>
  <inkml:trace contextRef="#ctx0" brushRef="#br0" timeOffset="100744.05">17787 7576 1974 0,'0'0'146'0,"-1"0"-117"16,-1 0-54-16,0 5 18 0,-1 0 54 16,0 6 68-16,-4 2 7 0,3 4-13 0,-2 0-19 15,3 4-20-15,0 0-13 0,0 2-11 0,1 3-11 16,2-1-9-16,0 3-3 0,2 1-1 0,1-3 3 15,2 1 4-15,2-4-1 0,3-4 5 0,2-5-1 16,0-2 5-16,4-5 2 0,2-4-2 16,0-2 0-16,7-3-9 0,-1-3-1 0,3-3-7 15,1-2-2-15,-2-3 0 0,3-3-7 16,0-2 0-16,-1-2-4 0,3-2-1 0,1 0 4 16,-3-1-2-16,0-1 0 0,-2 0-6 0,2 1 1 15,-1 2-2-15,-3 4-2 0,-2 3 2 16,-1 6-3-16,-3 3-1 0,0 2 0 0,-2 2 2 0,-2 2-1 15,1 4 1-15,-1 2 0 0,-2 2-8 0,1 3 4 16,-3 6 2-16,-1 1 0 0,-2 3 5 16,1 1-1-16,-3 3-1 0,-1-1 0 0,-2 0 1 15,0 0 2-15,-1 0-1 0,-4-3 1 16,-1-1-1-16,1-4 2 0,-1-2-1 0,-2-1 1 16,2-3 2-16,-2-2-7 0,-1-2-4 0,0 0-7 15,1-3-3-15,-3-2-12 0,-1-2-23 0,-4-2-44 16,-3-3-78-16,-3-3-139 0,-3-4-376 0,0 0-836 15</inkml:trace>
  <inkml:trace contextRef="#ctx0" brushRef="#br0" timeOffset="100936.9497">17738 7061 2025 0,'-4'-12'242'0,"-2"-1"-41"0,-1-3-39 0,4 8-36 15,3 2-30-15,-1 2-35 0,0 3-52 0,1 1-57 16,1 3-14-16,0 3 2 0,-1 4 22 0,2 5 12 16,-1 4-172-16,4 5-678 0,-3 0-676 15</inkml:trace>
  <inkml:trace contextRef="#ctx0" brushRef="#br0" timeOffset="103505.5118">20177 7775 1 0,'5'-8'230'0,"2"-5"207"0,3-3-37 0,-4 2-22 0,-2 2-43 15,-2 1-60-15,0 0-62 0,-4 2-49 0,0 0-40 16,1 1-24-16,-3 0-14 0,0 2-19 15,-2-1-8-15,-1 0-12 0,-2 2-11 0,-2 1-6 16,-6 2-8-16,0 5-5 0,-9 2 1 0,-3 6 3 16,-3 4 2-16,-6 2-1 0,1 4 0 0,0 2-6 15,-2 1-2-15,4 1-2 0,2-2-4 16,3 3-1-16,6-1-2 0,4 1 0 0,8-1-1 16,2-4 0-16,7 2-1 0,6-7 2 0,3 1 6 15,7-2 5-15,7-6 8 16,7-4 4-16,8-3-2 0,8-7-1 0,6-2-9 0,4-3-3 0,2-5-4 15,0-2-3-15,0-4 0 0,-4-3 1 16,-3-2 2-16,-1-5-2 0,-5-2 5 0,-1-5-1 16,-1-2-2-16,-6-3 3 0,0 1-3 0,-2-2-2 15,-3-6 0-15,-5 1 1 0,-2 0-2 0,-3 1 1 16,-4 3 0-16,-7 5-5 0,-1 5 2 16,-5 3-1-16,-2 5 0 0,-2 5 3 15,0 3-1-15,-3 6 2 0,2 1-1 0,-2 5 3 0,-1 1-5 16,1 5-4-16,-1 1-2 0,-2 3-7 0,-7 7 3 15,-3 7 3-15,-5 5 0 0,-2 4 4 16,4 7-3-16,5 2-1 0,3 6 1 0,7 1 1 16,4 6-1-16,3 2 2 0,6 2 1 0,8-1-4 15,5-7 3-15,4-4 0 0,7-3-2 16,6-8 5-16,2-2-1 0,2-4-1 0,1-3 2 16,0-4-2-16,-2-7 2 0,-2-3 0 0,-2-4 3 15,2-3-5-15,-5-4 4 0,-1-2 0 0,1-5-3 16,-5-1 7-16,1-2-3 0,0 0 0 15,-5-2 0-15,2-2-1 0,-5 1 0 0,-1-2 2 16,-6 2 1-16,3-2-4 0,-7 2 3 0,-1 2-3 16,-4 2 0-16,1-1 4 0,-4 5-1 15,0-2 0-15,0 2 1 0,-2 4-4 0,0-2-1 0,0 2 1 16,-2 2 0-16,1-1-2 0,1 0 0 16,-1 2-1-16,1 1-3 0,0-1 5 0,0 3-4 15,0 2-1-15,-1-1-3 0,1 1-4 0,-1-2 0 16,1 2 1-16,-3-1 3 0,0 2 2 0,-1 0 1 15,-2 1 2-15,3-3-2 0,-4 2 4 16,3-1-2-16,-4 2 1 0,1-2 2 0,1 3-1 16,-1-4 1-16,3 0 0 0,-3 1 2 0,2-2-3 15,-1 0-2-15,1 0 0 0,1 0-1 16,-1 1 1-16,0 1 0 0,-4 2 0 0,4 1-1 16,-5 1-1-16,2 2 0 0,-2 1 1 0,1 3 0 15,0-1 1-15,-1 5-1 0,5-1 0 0,-2 1-2 16,5 1 3-16,0 3 0 0,4-1-1 15,0 0 2-15,7 3-3 0,3-2 2 0,5-2 3 0,5 0 0 16,4-4 1-16,4 0 0 0,1-5-1 16,4-2 0-16,1-2 3 0,1-4-1 0,3-2 1 15,1-5 1-15,-1 0-5 0,0-3 4 16,-1-6 0-16,-2-3-1 0,-1-3 4 0,3-3-4 0,1-5-1 16,1-3-1-16,1-6 0 0,1-3 1 0,1-5 0 15,1-4-1-15,-4-6 0 0,-2 0-3 16,-5-4 1-16,-3 3-1 0,-4 0 2 0,-5 1 1 15,-4 6-3-15,-5 4 1 0,-4 5-1 0,-6 6 0 16,-1 5 1-16,-5 7 0 0,1 3-3 16,-3 7 2-16,0 3-1 0,0 3-2 0,-2 2-4 15,1 2-3-15,1 4-7 0,-5 5-1 0,-7 4 5 16,-3 8 2-16,-4 9 5 0,-3 5 4 16,-2 10-5-16,4 4 3 0,-2 2 1 0,5 4 0 15,3-1 3-15,7 4-1 0,2 0-1 0,8-1-1 16,5 2 0-16,8-5 3 0,3-2 0 0,9-6 2 15,1-6-2-15,4-5-1 0,-2-1 0 16,3-6 1-16,5-4 2 0,-2-3-2 0,1-4 0 16,0-7-2-16,3-1-1 0,-3-6 3 0,-1-5 1 15,-1-2 2-15,3-2-2 0,-3-6 1 0,-4-1-2 16,-1 0 0-16,-5-4 4 0,-2-1-1 16,-6 0 0-16,1 0 0 0,-7 3-3 0,-1 3 2 15,-4 0 1-15,-3 3 0 0,-3 1 1 0,0 1-5 16,-5 1-1-16,-2 1-3 0,0 2 2 15,-2 2-1-15,-5 3-1 0,-2 3 0 0,1 2-2 16,-2 4 1-16,-1 4 1 0,4-1 1 0,3 4-1 16,-1 0-3-16,8-1 0 0,2 4 1 15,1-2 1-15,5 2 4 0,5 1-1 0,1 0 1 0,6 1-3 16,4-3 4-16,4 1 1 0,8-3 2 0,1-4 2 16,-2 0-3-16,4-5-2 0,-2-1-1 15,0-5 2-15,-1-2 0 0,-4-2 0 0,2-2 0 16,-2-2-4-16,-2-1 3 0,1-3 2 0,-5-2 1 15,2-2 6-15,-4 0-6 0,-3 0-2 16,-3-4 0-16,-1-2-1 0,-2-1 2 0,-3-2 0 16,-2 2 1-16,3-1-4 0,-4 3 3 0,-1 0 1 15,-1 3-1-15,0 4 4 0,-3 5-5 0,3 0-1 16,-1 5-3-16,0 3-6 0,1 1-10 0,1 0-16 16,0 3-4-16,-4 3-1 0,3 2 13 0,0 4 17 15,1 3 4-15,0 4 9 0,2 0-4 0,6 0 2 16,0-1-1-16,4 2-1 15,0-6 5-15,4-1 0 0,3-2 1 0,-4-1 1 16,5-4 0-16,0-1 4 0,-2-3 1 0,1-2 8 16,-4-2-5-16,4 0 1 0,-1-3 0 0,-5-3-6 15,2-2 4-15,-1 1-2 0,-4-1-2 0,2 2-5 16,-3 1-2-16,-1 2-2 0,-4 0-3 0,1 2 1 16,-1 3-13-16,-3 2-4 15,1 0-3-15,3 5-1 0,-2-1 13 0,4 8 4 0,-3 1 5 16,5 7 3-16,-1 3-1 15,0 6 1-15,2 2-1 0,0 3 5 0,0 4-5 0,-1 1 1 0,-2 1 0 16,1 3-3-16,-5 5 6 0,-3 0 1 16,-2 4 1-16,-6-1-1 0,-6 5 0 0,-5-3 0 15,-3-3-1-15,-5-4 2 0,1-13-5 0,-1-6-4 16,-1-7-3-16,5-7 2 0,0-5 5 0,1-5 4 16,5-6 2-16,-1-3 2 0,7-3 1 15,1-3-3-15,7-5-2 0,2-2-4 0,5-5-7 16,6-2-1-16,3-5-2 0,11-5-1 0,1-1 4 15,7-8 2-15,6 0 2 0,4-2-1 16,8-2-2-16,2-2-1 0,3-2-1 0,0 2 5 16,5-1-4-16,-3 0 3 0,-3 0 0 0,-4 1-3 15,-6 5 9-15,-7 4-1 16,-7 2 2-16,-6 5 4 0,-5 5-3 0,-6-1 2 0,-2 3 2 16,-4-1 5-16,-6 3-1 0,-1 5 1 0,-2 2-1 0,-4 4-5 15,0 2 2-15,-2 4-2 0,-3 1-2 16,-2 5-2-16,-5 4-5 0,-2 4-1 0,-6 4-1 15,3 3 4-15,-2 5-2 0,-1 5-2 0,6 1 0 16,-1 2-4-16,1 1 5 0,8 1 2 0,2-2 0 16,2 1 3-16,8 1-4 0,1 0-1 15,8-3 0-15,3 2 0 0,7-2 2 0,4-1 2 16,4 0-1-16,4-2-2 0,6-4 4 0,-2-1 1 16,4-7 0-16,1 0 6 0,2-5-7 15,-1-1 1-15,-2-4-2 0,1-1 1 0,-1-3-3 16,-3-2 0-16,3-3 2 0,0-2-5 0,-4-3 7 15,2-1 1-15,-2-6 2 0,-2-1 5 0,0-3-5 16,-1-1-1-16,-2-1-4 0,-2-1 1 0,-4 0 1 16,-3 1-1-16,-2 4 0 0,-5-2-3 15,-6 3 4-15,0 3 1 0,-6 2-1 0,-2 3 2 0,-2 3-9 16,-4 2-4-16,-1 3-6 0,-7 4-2 16,-3 2 2-16,-10 4 5 0,-5 5 3 0,-5 2 0 15,1 6 3-15,4 2-1 0,2 3 2 0,4 1 1 16,6 1-4-16,1 3 2 0,9-1-3 15,5 0-1-15,1-1 4 0,9-1-1 0,1-3 2 16,6-5-2-16,4-2 3 0,4-3 2 0,7-3 0 16,4-5 5-16,9-2-5 0,1-5 1 15,1-4-1-15,0-3 2 0,-2-5 3 0,-6-3-1 16,1-3 2-16,-3-5-5 0,-2-5 3 0,-2-1-2 16,-1-2 1-16,-1-3 3 0,-4-2-6 0,-2-2 0 15,-2-5-1-15,-5-1-4 0,5 1 6 0,-7 0-1 16,-1 4 2-16,-7 5-1 0,1 1-1 15,-3 7 2-15,-4 6-2 0,0 6 7 0,1 4-5 16,-1 5 1-16,-2 3-1 0,4 3-2 0,-1 1-2 16,1 2-6-16,-1 3-1 0,-3 2-6 0,1 7 6 15,-5 7 4-15,-1 3 1 0,1 7 4 16,1 3-4-16,3 5 0 0,-1 3-1 0,1 5 0 16,1 2 1-16,3 2 2 0,0 2 2 0,0-1-2 15,-1-2 1-15,0 1-1 0,0-1-3 0,0 0-13 16,-1-5-29-16,-4-2-53 0,0-1-110 15,1-2-338-15,-4-2-727 0</inkml:trace>
  <inkml:trace contextRef="#ctx0" brushRef="#br0" timeOffset="104834.3734">25352 7099 336 0,'5'-13'514'0,"2"-2"-183"0,0-3-78 16,1 4-38-16,0 6-12 0,2-3 2 0,-1 4-13 16,-4 3-27-16,1 1-42 0,-3 4-52 15,1 1-42-15,1 3-24 0,-2 3-2 0,4 6 10 16,-1 8 9-16,0 5 9 0,-2 3 6 16,-2 6 6-16,-4 2 2 0,-2 4-1 0,-2 1-3 0,-2 5-7 15,-1 0-7-15,-2 2-6 0,0 0-5 16,-2 0 0-16,0-3-2 0,3-6-1 15,0-6-2-15,5-6-3 0,0-4 1 0,4-8 0 0,0-1 3 16,-1-1-1-16,1-6 0 0,-2-2 2 16,1-2 2-16,2-4 15 0,0 1 18 0,0-4 20 15,0 2 5-15,2-4-14 0,-1-1-15 0,1-3-23 16,-1-4-8-16,0 1-4 0,1-4-4 0,-1 0-1 16,1-1-1-16,2-1 1 0,3-2-3 0,0 3-2 15,2-3-3-15,2 1-6 0,8-2 3 0,3 2-2 16,5-1 1-16,1-1 1 0,7 2-2 0,-1 5-1 15,3 0 0-15,0 5 5 0,-4 3-2 16,-2 1 1-16,-5 4 0 0,-3 0-4 16,-7 3 3-16,0 2 1 0,-2 1 0 0,-3 4 3 15,-3 2-3-15,1 2-2 0,-3 1 3 0,0 1 0 16,-4 1 4-16,-1-1-1 0,-1 2 1 0,-3 2-3 16,2-2 4-16,-2-3 1 0,-2 0 1 15,3-1 4-15,1-3-6 0,1 0 2 0,0-3-2 0,1-3 6 16,7-2 3-16,1-1 2 0,3-1 0 15,8-1-4-15,5-2 1 0,6-1-3 0,4-3 0 16,-2 0 2-16,5-1-6 0,-4 0 0 0,-2-1-3 16,-1-1 0-16,0 0 2 0,2 0 0 15,-5 2 1-15,-3 0-4 0,-6 2 5 0,-4-3 1 16,-4 2 2-16,0 2 5 0,-3-3-3 16,-2 1 0-16,-1 2-1 0,-3-1 0 0,1 0 0 15,-2 3 0-15,-1-1-1 0,0 0-5 0,0 1 3 16,0 0 0-16,0 0-1 0,-1 2 5 0,1-1-9 15,0 1-2-15,0 1-5 0,0-2-8 0,0 2-1 16,0-1-2-16,0 0 2 0,0 2 2 0,1-1 7 16,1 1 7-16,1 0 3 15,3 3 5-15,-1-3-4 0,4 1 1 0,1-2 0 16,1 0-3-16,6-1 3 0,0-1-1 0,3 1 0 0,-2 0-4 16,0-1 3-16,0 1-1 0,-4 1 1 0,1-1 8 15,-5 1-11-15,-5 1-2 0,0 1-1 0,-2 0-6 16,-1 2 8-16,1 4 1 0,-3 1 2 15,-3 5 0-15,1 4 0 0,0 2 1 0,-3 5 2 16,2 1 5-16,-4 6-4 0,3 5-1 0,-5 3 0 16,3 9 1-16,-2 3 5 0,-2 4 2 15,-2 5 3-15,-4 4-7 0,-3 0 0 0,-7 5-2 16,-4-3 1-16,-1-1 1 0,-3-5-1 0,-3-1-1 16,-3-1-3-16,-1-4 4 0,0-4 1 0,3-6-3 15,1-7 3-15,2-5-5 0,0-9 5 16,1-7 4-16,3-9 1 0,1-3 4 15,2-8 0-15,3-7-1 0,1-2-2 0,3-9 0 0,6-1-1 16,0-6-2-16,8-4 2 0,1-6-8 16,5-3 0-16,4-1-1 0,4-5-2 0,5-1 5 0,5 0-4 15,5 0-1-15,2 1-2 0,8-2 0 16,6-1 2-16,2 3 0 0,6 0 0 0,7 4 0 16,4 2-2-16,7 2 0 0,6 4 2 0,6 2 1 15,4 4-2-15,0 4-1 0,0 4-1 0,-6 2-1 16,-6 6 2-16,-4 1 1 0,-7 2 2 15,-5 2-2-15,-6-1 0 0,-7 3 0 0,-6 1-1 16,-5 0 6-16,-8 2-5 0,-2 0 0 0,-7 0-1 16,-5 0-7-16,-4 1 8 0,1 1 1 15,-3 0 0-15,-3 0-3 0,2 0-11 0,0 1-2 16,-3 3-4-16,-2 3 1 0,-4 0-19 16,-6 5-38-16,-2 1-67 0,-3 2-178 0,0 2-772 0,1-2-621 15</inkml:trace>
  <inkml:trace contextRef="#ctx0" brushRef="#br0" timeOffset="105869.7505">3754 9255 1 0,'-7'-5'272'0,"-3"-2"226"16,0-3-60-16,4 3-62 0,3 3-56 0,2-3-71 16,1 2-86-16,3 1-54 0,0-2-35 0,4-1-21 15,2 1-6-15,2 0-6 0,2 0-6 16,6-1-6-16,0 3-6 0,3 1-4 0,2 2-4 15,1 2-4-15,1 2-3 0,1 4-5 0,1 3-1 16,0-1 2-16,0 6 0 0,-1 2 4 0,-3 0-2 16,-1 4-2-16,-5 3 0 0,2 2 3 15,-8 3 2-15,0 4 4 0,-1 1 2 16,-6 3-3-16,-2 2 2 0,-3-4 2 16,-1-3-2-16,-1-5-2 0,-1-8-2 0,1-6 2 0,-1-7 10 0,2-3 25 15,1-2 10-15,-3-4 4 0,-1 0-11 0,2-4-27 16,-2-6-11-16,2-5-6 0,1 0-3 0,1-5 1 15,2-4-4-15,1 0-4 0,6-2-1 16,-1 1-1-16,2 1 1 0,1 3 1 0,2 0 0 16,-2 3-5-16,4 5-1 0,0 0-1 0,2 3 1 15,0 3 3-15,0 3-3 0,0 3-4 16,2 4-1-16,0 1 1 0,4 7 3 0,0 1 5 16,7 6 4-16,2 3-2 0,3 3 4 0,2 4-1 15,3 0-14-15,2 4-39 0,3-1-60 0,1 0-114 16,4 2-286-16,-1 2-471 0,-3-1-187 15</inkml:trace>
  <inkml:trace contextRef="#ctx0" brushRef="#br0" timeOffset="107243.9507">5455 9368 928 0,'-13'-10'693'0,"-7"-3"-317"0,-8-3-124 0,5 5-39 16,3-1-36-16,-5 3-32 0,1 0-28 0,0 2-24 0,0 1-16 15,-1 2-18-15,-1 3-17 0,1 1-14 16,3 4-12-16,0 4-6 0,0 2-2 0,2 3-2 16,1 4-4-16,1 3 2 0,1 3-2 0,1 2-2 15,4 3 3-15,-1 1-4 0,6 2-1 16,2 1 0-16,5-2-2 0,3 2 1 0,5 1 2 16,4-4 2-16,2-2-4 0,3-5 4 15,0-2-2-15,4-6-1 0,5-3 6 0,1-8-6 0,6-6 4 16,3-6-1-16,4-7-2 0,0-2 1 0,-2-6-1 15,-2-5 3-15,1-2-2 0,-5-7 3 16,-2-1-1-16,1-3 0 0,-3-3 3 0,-4-4-2 16,3-6-1-16,-4 0-1 0,3-5-1 0,-2-1 2 15,-3-1 1-15,-3 4 3 0,-7 0-1 16,-5 7 1-16,-3 5-2 0,-5 8-1 0,-4 6 5 16,-3 8-1-16,-2 7 1 0,1 3 3 0,-1 4 0 15,0 2 2-15,-2 7 0 0,-1 5-3 0,1 7-8 16,-7 7 0-16,-1 7-2 0,1 7-2 15,0 7 5-15,-1 5-6 0,7 6 2 0,1 3-1 16,5 7-2-16,4 4 2 0,6 1 1 0,5-3 2 16,6-2-2-16,4-2 2 0,5-2-4 15,6-7-2-15,4-6 4 0,3-13-7 0,4-5 5 16,5-10 1-16,0-6-3 0,0-8 8 0,-3-2-4 16,-1-6 1-16,1-4-1 0,-3-3 1 0,0-4-1 15,-7-2-2-15,-4-2 7 0,-3-1-6 0,-7-1 4 16,-2-2 1-16,-5 2-3 0,-1-2 4 0,-5 2-1 15,-1-1 2-15,-3 3-1 0,-4 2-1 16,0 4-1-16,-4 2-2 0,-1 3 3 0,-1 3-5 16,-2 0 5-16,-1 4-2 0,-4 0-3 0,0 3 5 15,-1 2 0-15,0 3 2 0,-2 2 1 0,1 1-1 16,1 4-4-16,2 0 0 0,3 5-1 16,1 1-3-16,2 3 4 0,5 1-2 0,1 2-1 15,4-1 4-15,4 1-2 0,1-1 2 0,5-1-1 16,2 1-1-16,3-2-1 0,4-1-3 0,3-1 5 15,1 0-4-15,2-6 3 16,-1 2 1-16,-3-3-6 0,0-1 6 0,-3-5-2 0,-4 0 1 16,3-5 2-16,-3-3-2 0,4-3-1 0,-3-5 2 15,1 1-1-15,-2-5 0 0,-2 3 4 0,0-4-1 16,0 1-4-16,-1-3 4 0,-2-1-3 16,0-1-1-16,1-1 2 0,-3 1-2 0,-1-1-3 15,3-2 0-15,-3 1 0 0,-1-1 0 0,0 2 3 16,-1 4 1-16,-3 1-5 0,0 4 8 0,-1 4-3 15,-1 0 2-15,1 3 2 0,-1 0-5 0,0 2 0 16,1 2-7-16,0 1-11 0,0 1-13 16,0 1 0-16,0 1 1 0,0 5 8 0,1 0 16 15,0 3-1-15,3 3 5 0,1-1 2 0,2 3 1 16,-1-2 1-16,5 0 0 0,2 0-1 16,2-3 0-16,4-1 2 0,2-3 1 15,5-2-3-15,1-4 2 0,4-4-5 0,0-2-5 0,-1-5 6 16,-2-2-6-16,1-5 5 0,-5-2 2 0,-1-2 0 15,-1-3 2-15,-3 0 1 0,-4-2 3 16,1-1-3-16,-3 1 5 0,-3-2-4 0,-5 2 1 0,2 2 5 16,-5 3-3-16,-1 4 4 0,-1 4-1 15,-1 1 1-15,-1 7 3 0,1 2-1 0,-1 1 0 16,2 2-12-16,-4 4-4 0,1 1-4 16,-3 7 1-16,-1 4 4 0,-1 7-1 0,-1 6 2 15,-1 5 0-15,7 5-2 0,0 2 4 0,7 2 0 16,0 6 2-16,7 5-2 0,2 7 3 0,1 6-4 15,1 3-1-15,2 5 4 0,-1 4-5 0,-1 9 4 16,-4-4-1-16,-1 0-1 0,2-5 2 16,-6-2 2-16,1 1 0 0,-4-5 0 0,-1-1-2 15,0-4 2-15,-2-4-1 0,-4-3 3 0,1-11 2 16,-4-7-5-16,3-8 0 0,-3-10-1 16,-1-11 4-16,6-8 13 0,-1-6 1 0,-2-10 1 15,3-7-11-15,-1-8-7 0,3-14-4 0,3-6 2 16,7-10 6-16,2-8-5 0,6-7-1 0,4-8-2 15,6-6-1-15,3-4 4 0,1-5-1 16,5-4 1-16,-3 0-2 0,4-4 0 0,-5 2 0 16,2 5 4-16,-7 4-3 0,0 6 3 0,-5 6 1 15,-2 5-6-15,-3 3 5 0,-2 7-1 0,-6 10 0 16,-6 9 5-16,-1 12-1 0,-6 8-2 16,1 6 1-16,-6 9-2 0,0 5-4 0,-3 5 1 0,-2 4-1 15,-7 8-3-15,-3 5 6 0,-4 6-1 16,-2 7-1-16,5 2 2 0,3 7-3 0,4 2-2 15,6 2 4-15,8 0 0 0,3 1-4 0,8-1 2 16,7 2 0-16,7 0-3 0,9 0 6 16,6-1 0-16,3-2-2 0,0-2 3 0,-6-2-5 15,-1-4 2-15,-5-1 2 0,-8-2-1 0,-1 0 1 16,-10-3 0-16,-6-1-1 0,-4-3-1 0,-6-1 4 16,-4-1 4-16,-8-2 3 0,-4-1 3 15,-6 3-3-15,-5-3-4 0,-7-2-2 0,-5-2-4 16,1-5-11-16,-4 5-36 0,1-4-89 15,3 3-395-15,0-1-954 0</inkml:trace>
  <inkml:trace contextRef="#ctx0" brushRef="#br0" timeOffset="121447.7362">545 9496 1 0,'-2'1'0'0,"1"0"0"16,-1 1 0-16,-4-1 0 0,3 1 75 0,-3 0 252 15,3-1-25-15,-3-1-41 0,3-1-71 16,0-3-44-16,-5 2-20 0,6-1-21 0,-3 1-90 16,3-2-25-16,0 3-14 0,1-1 18 0,-1 1 91 15,2 1 40-15,-3 0 26 0,3 0-13 16,0 0-25-16,0 1-39 0,0-1-35 0,-1 0-9 16,1 0 5-16,0 0 3 0,0-1 1 0,1 1-2 15,-1 0-11-15,3-1-9 0,-3-1-9 16,2-2-5-16,0-1 1 0,4-2 5 0,-1-2 6 15,7-5 4-15,2-4 4 0,1-4-2 0,7-3 3 16,6-5 1-16,1-2 2 0,5-6 6 0,5-2 0 16,4-1 0-16,47-44-8 0,0 5-1 0,-6 5-1 15,-5 11-1-15,-2 4 3 0,2-2-9 16,5 0 5-16,1-4 1 0,0 1 3 0,1-1 3 16,-2-1-2-16,3 0-5 0,-5 3-2 15,-2 0-3-15,-4 5-1 0,-5 3 0 0,-4 6 0 16,-12 6-6-16,-7 4 1 0,-11 8 0 0,-7 5-1 15,-11 5 7-15,-2 7-4 0,-9 6 3 0,-4 4 4 16,0 2 3-16,-3 2 1 0,-1 1-3 0,-1 0-6 16,1 1-7-16,-2 0-6 0,0-1-8 0,1 2-13 15,0-2-19-15,-1 1-31 0,-1 2-37 16,-1 3-49-16,-4 4-74 0,1 3-151 0,-1 4-356 16,-1 4-731-16</inkml:trace>
  <inkml:trace contextRef="#ctx0" brushRef="#br0" timeOffset="121940.9133">857 9761 1 0,'-9'3'446'0,"-4"2"-265"0,-1 1 38 16,0 0 13-16,0-1 1 0,-2 2-2 15,5-3-34-15,2 1-48 0,1-2-40 0,5-1-32 0,3-1-29 16,-1-1-19-16,1 0-5 0,1 0 1 16,2-1 12-16,5-1 16 0,0-2 12 15,2-2 3-15,2-2-6 0,8-1-9 0,1-6-11 16,12-4-12-16,27-20-2 0,6-4-4 0,-3 0-3 15,-8 9 7-15,4-6-4 0,7 0 0 16,0-4-2-16,5 1-5 0,1-3 1 0,-3 2 0 16,1 0-4-16,-7 3 3 0,4-3-1 0,-5-1-3 0,-1 1 2 15,-4 1 1-15,-3 1-2 16,-3 4 2-16,-6-1 1 0,3 4-5 0,-6-2 2 0,-4 5 1 16,-7 3-2-16,-5 4 2 0,-2 4 0 0,-6 1-5 15,-3 4 2-15,-3 2 0 0,-3 1 2 16,-1 5 3-16,-5 0-1 0,0 3-1 0,0 1-1 15,-3 0 0-15,0 2-2 0,1-1-2 0,-1 3-1 16,0-3-4-16,0 0 0 0,-1 2-2 16,1-1-4-16,-1 0-6 0,-1 1-16 0,-1-2-21 15,0-1-30-15,-2 1-44 0,-1-3-67 0,-3 2-100 16,-1 1-205-16,0-3-388 0,-3 1-241 0</inkml:trace>
  <inkml:trace contextRef="#ctx0" brushRef="#br0" timeOffset="122367.3383">671 7986 802 0,'-6'-4'255'15,"4"-3"9"-15,-5 3 6 0,5-2-37 0,-4 1-62 16,3-3-45-16,3 4-46 0,0 1-31 0,1 0-21 16,4 0-7-16,-1-1-2 0,5 0 3 0,0 0 9 15,4-1 2-15,6 2 11 0,4-1 2 16,6 1 0-16,4 0 2 0,45-2-12 0,6 4-1 16,3 1-1-16,-6-1-2 0,0-2 3 0,4 0-3 15,4-1-4-15,0-2-5 0,-3 0 1 0,2 0 0 16,-3 1-2-16,1 0-2 0,-7 0-5 15,-1 2-5-15,-6 0 0 0,-4 2-1 0,-5 1-2 16,-6 1-3-16,-11 2-1 0,-1-1 0 0,-7 1 2 16,-1 1-1-16,-5 1 1 0,-1 0-4 15,-3 2 0-15,-7 0 0 0,-1-1-4 0,-2 0-3 0,-6-1-6 16,-2 1-7-16,-3-1-9 16,-3-3-12-16,-3-1-9 0,-1 0-5 0,-1-1-7 0,-1 0-32 15,-3 0-46-15,2-1-75 0,-4-1-111 0,0 1-135 16,-1-2-156-16,-4 2-71 0,2-1 483 0,-3-5 204 15</inkml:trace>
  <inkml:trace contextRef="#ctx0" brushRef="#br0" timeOffset="122711.4097">2487 7846 1 0,'0'1'0'0,"0"1"0"0,0-1 0 0,-2 0 0 0,2 0 231 15,0 0 50-15,0 3 21 0,-1 3 1 16,0 3-19-16,-2 2-59 0,-3 4-56 0,3 4-31 15,-4 7-12-15,0 6 7 0,-4 4-14 16,-1 6-26-16,1 3-28 0,-2 2-21 0,0 5-10 16,-1 2-7-16,2 6-2 0,-6 3-3 0,6 0-2 15,-7 4-1-15,5 3-1 0,-4 0 1 16,-2 3-4-16,-1 0 2 0,-1 2-1 0,2-2-3 16,-2 0 4-16,-1-4-2 0,-1-1 0 0,4-5 0 15,-3-2 0-15,3-4-4 0,0-2-2 0,2-2 2 16,-1-3-2-16,4-1 0 0,-3-1 1 0,2-2-6 15,1-2 3-15,-3-5 1 0,5-4-1 0,1-4-1 16,-2-3-3-16,5-3-3 0,3-6-1 16,-1-2 4-16,4-6 0 0,-1-4 1 0,1-2-1 15,3-4-3-15,0-3 1 0,0 0-2 0,0 1-11 16,0-2-17-16,0 0-40 0,0-5-57 16,0-3-106-16,3-6-264 0,1-6-465 15,0-3-55-15</inkml:trace>
  <inkml:trace contextRef="#ctx0" brushRef="#br0" timeOffset="131369.1313">1974 10744 1 0,'-2'-6'0'0,"-3"1"0"0,3 0 0 0,0 0 0 16,-1 1 256-16,1-2 25 0,-1 3-36 0,3-2-25 15,-1 1-14-15,1-3-7 0,-1 2-14 0,0 0-12 16,1-1-14-16,-1 1-23 0,2-1-21 0,-1 0-17 15,0 1-11-15,0-1-10 0,0-1-12 16,1 3-9-16,0-2-10 0,0 2-7 0,1-4-1 16,3 0-6-16,-1 0-2 0,2-1-7 0,-1 0-1 15,5 0-3-15,1-2-2 0,4 0 1 16,-1-1-6-16,4 3 1 0,-2 0-2 0,1 1-3 16,1 2 0-16,-5 2-4 0,5-1-2 15,-3 3 0-15,0 1-2 0,1 0 1 0,-2 2-1 16,-1 2 1-16,1 2-3 0,-1 3-1 0,-1 0 0 15,-1 3-1-15,-1 3 4 0,0 2-2 0,-3 4 2 0,-3 2 2 16,2 3 0-16,-5 3 4 0,-2 2 1 16,-5 3 6-16,-1-2-3 0,-2-1 3 0,-3-2-1 15,0-3-3-15,1-2 1 0,1-3-3 16,-1 0 1-16,-2-1-1 0,2-3 2 0,-1-4 2 0,-1 1 1 16,2-2 3-16,1-4 0 0,5-1 1 15,-1-3 2-15,5-1 1 0,0-1 9 0,0-1 4 16,2 0 4-16,-1-1 4 0,1-1-3 0,0-1-8 15,0-1-11-15,4-2-13 0,-1-1-10 16,8-2-5-16,5-2 0 0,3 0 0 0,2 1 5 16,-2 1 1-16,7-1 0 0,-3 3 0 0,1 3-2 15,0 1 4-15,-4 3 0 0,4 3 1 16,-1 0-1-16,-1 4-3 0,0 4 0 16,1-2 1-16,-2 4 3 0,-2 1 1 0,-2 4-4 0,-3 1-1 15,-1 3-1-15,-4 1 5 0,-3 2 2 16,0 2 1-16,-6 0 0 0,-6 1-3 0,0 2 4 0,-5-1 1 15,-1-2 3-15,-7-2 7 16,4-4-7-16,-4-1 2 0,-1-4 0 0,-2 0-2 0,-1 0 6 16,1-3 0-16,-5-1-1 0,4-1-4 15,-1-1 0-15,-2-2 0 0,3-2 3 0,0-1 4 0,0-1-6 16,1-1 0-16,0-1-1 16,1-3-2-16,1 0 2 0,-2-2-1 0,3-1-3 0,2-1-11 15,2-1-11-15,3-3-22 0,1-3-31 0,-1-3-39 16,2-1-81-16,1-3-164 0,6-2-559 0,2-3-709 15</inkml:trace>
  <inkml:trace contextRef="#ctx0" brushRef="#br0" timeOffset="132155.7296">2279 10442 329 0,'-10'-11'393'0,"-3"-2"-18"0,-4-3-54 0,4-1-51 15,1 4-45-15,1-1-43 0,-2 2-42 0,3 0-33 16,-1 2-20-16,1-2-24 0,-1 4-7 0,-1-2-8 16,2 1-7-16,-1-1-5 0,-2 3-8 15,0 0-3-15,0 2-6 0,-2-1-3 0,-2 0-3 16,-2 2-1-16,-1 1 1 0,-3 2-5 15,1 1 0-15,-4 1 0 0,-2 2 1 0,-3 4 4 0,0 2-2 16,-3 0 2-16,-2 4-5 16,3 3 0-16,-6-3 2 0,0 6-1 0,4-1 4 0,-3 3-3 15,5-1-3-15,2 2 1 0,1-1 0 0,0 1 0 16,3 1 0-16,2 1-4 0,-2 1 1 0,6 0-3 16,0-1 3-16,0 1-2 15,2 4 0-15,2 1-1 0,3 1-3 0,1-1 2 0,-3 3-1 16,6-3 5-16,-1 1 0 0,0 1-2 0,4 1-1 15,-1 0 0-15,2 3 3 0,-3 2 1 0,6-2 1 16,2 0-7-16,3 1-4 0,2-2 6 16,5 0-3-16,-1 2 6 0,1 0 4 0,0 0-5 15,1-1 0-15,1 2-2 0,2 0-1 0,-2 2 3 16,5 1 1-16,-3-3-1 0,6 1-1 0,1-5 2 16,3 1-1-16,0-4 3 0,5-1 4 15,-1 1-2-15,0-4 2 0,4 0 1 0,4-2 1 16,-2-3 2-16,5-3 3 0,2-1-3 15,2-6 0-15,0 1 8 0,5-5-3 0,1-3 3 0,5-2 0 16,-2-3-8-16,3-4 3 0,-1-2-3 0,6 0-2 16,-7-5-2-16,4 0 1 0,-3-5 1 15,-3-2-3-15,-3-2 2 0,1-1-2 0,0-2 1 16,-2 0 5-16,-1-2-7 0,-2-1 0 0,-2 0-2 16,-2 1 0-16,-1 0 2 15,-3-3 1-15,0 1 2 0,-1-5 3 0,-2-1 5 0,-1-2 5 16,0-2 2-16,-1 3 1 0,-1-5-5 0,-3 2-2 15,-4-1-3-15,-2 0 0 0,-6 1 4 0,0-1-2 16,-3 1-1-16,-2-2-4 0,-3-2 1 16,-4 2-2-16,0-2-1 0,-4-1 2 0,-2 0-8 15,-5-1-1-15,-2 0-2 0,-8-2-3 0,-2 0 3 16,-7-2-2-16,-5 0 0 0,-7 2-7 0,-2 0 5 16,-5 4 2-16,2-1 0 0,-3 4 3 15,-2 4-5-15,-1 2-1 0,-1 3-3 0,-4 3-1 0,-1 5 2 16,-8 6-7-16,-1 3 1 0,-10 7-6 15,-2 5-3-15,-4 6-9 0,0 5-4 0,2 4-23 16,2 7-50-16,9 5-61 0,6 6-184 0,8 3-773 16,6 3-603-16</inkml:trace>
  <inkml:trace contextRef="#ctx0" brushRef="#br0" timeOffset="138820.3418">5138 10542 957 0,'-5'-11'401'0,"-3"-4"-63"15,-4-5-63-15,3 3-49 0,-2 1-35 0,1 1-46 16,-2 2-28-16,-3-1-25 0,2 5-13 16,-4 0-16-16,3 2-17 0,-3 1-7 15,-1 4-13-15,1 1-5 0,-1 2-4 0,-1 4-8 16,-4-1 2-16,1 6-1 0,-2 1 1 0,2 2-1 16,-5 7 1-16,2 1-2 0,-3 3 1 0,1 4 1 15,3 2-2-15,-2 1-1 0,1 3-2 16,4 4-1-16,1-1 1 15,0 5-1-15,3-2 0 0,0 2-4 0,2 4 1 0,2-3 0 16,4 3-2-16,1 2 0 0,5-2 2 16,3 1-2-16,2-5 0 0,7 0 2 0,5-6 1 0,3-1 4 0,6-5 3 15,4-4 1-15,7-3 1 0,5-3 7 0,8-7 0 16,2-4 4-16,5-4 0 0,3-8-6 16,0-2-1-16,4-6-5 0,-1-2 1 0,0-4-3 15,-1 1 1-15,-5-2-3 0,-3-2-5 0,-3-2 4 16,-7-2-1-16,1 0 2 0,-7-3 3 15,-1-1-4-15,-6 1-1 0,-3 0 1 0,-6-2 1 16,-2-1 2-16,-4-1 1 0,-2 0-4 0,-6 2-1 16,-3 1-1-16,-2 2-1 0,-4 3 3 15,0 3 0-15,-6 3-3 0,0 4-1 0,-3 2-5 0,-5 2 1 16,-3 4-1-16,-7 3 0 0,0 4-1 16,-5 4-1-16,-3 3 1 0,-1 4 1 0,-3 4 3 15,-1 5 2-15,1 0-2 0,0 5-1 16,5 3-3-16,5-1 2 0,5 2 1 0,8 2-1 0,4 1 0 15,7-1-6-15,3 1 5 0,6 0 0 16,6-2 3-16,5-3 5 0,3-2-5 0,8-6 0 16,6-2 1-16,1-7-2 0,7-1 6 0,1-5 1 15,-2-3-1-15,2-4-3 0,-3-2 2 0,1-6 0 16,1 0 1-16,-5-5 10 0,-3-2-7 16,-1-3-1-16,-1-2 0 0,-7-2-7 0,5-4 6 15,-6-1 1-15,0-1-3 0,-2-1-1 0,-3-1 0 16,-5 1-3-16,-4-1 6 0,1 2 2 0,-5 3-4 15,-3 3 2-15,-1 3-5 0,-1 4 1 16,-6 2 2-16,4 4 0 0,-5 1-2 0,0 4-2 16,-2 2-3-16,1 1-4 0,-5 4 4 15,-1 2 3-15,-4 7-4 0,1 1 2 0,0 5-2 16,5 4-3-16,-3 0 5 0,6 2 1 0,2-1-2 16,6 4 1-16,2-2-2 0,2-1-1 0,6-1 4 15,0 0 10-15,6-2-6 0,3-2 0 16,2-2-1-16,4-5-9 0,3 1 9 0,2-6 4 0,3-3 1 15,1-4-1-15,3-5 0 0,1-4-3 0,0-1 3 16,1-5 4-16,2-2-5 0,-4 1-3 0,1-2-2 16,-2-2-2-16,-5 3 4 0,-2-2 1 15,-2 5 1-15,0 0-2 0,-2 3-2 0,-3 1 0 16,0 3-1-16,-5 1 3 0,1 3-4 0,-1 2 3 16,-1 3-5-16,0 0 0 15,2 5 1-15,-5 0-1 0,2 2 4 0,2 3-2 16,-2 0 0-16,-1 1 2 0,-3 1 1 0,-1 1 5 15,0 0-3-15,1 1-3 0,-4-4-3 0,3 2-4 16,-4-4 7-16,3 0 0 0,-3-3 3 0,3-3 1 16,-2 0-3-16,-1-2 1 0,2-1-1 0,-1-1 3 15,4-3 2-15,3-2-1 0,0-4-3 0,4 0-6 16,-1-3 8-16,4 0-2 0,-5-2 4 16,5 1 1-16,-3-2-6 0,2-1 1 0,-1 4-2 15,0 0 1-15,1 1 0 0,5 2 1 0,0 2-5 16,7 1-3-16,0 1 6 0,-6 4-2 0,-1 1 6 15,-4 1 4-15,-5 1-7 0,-1 1 1 16,2 3-5-16,-1 0 2 0,4 1 1 0,-4 1-3 0,6 3 4 16,-4-2-7-16,2 2 5 0,4-3 2 15,-2 1-2-15,6-2-11 0,1 1-32 0,1-3-41 16,5 0-72-16,1-1-108 16,6-1-355-16,2-2-877 0</inkml:trace>
  <inkml:trace contextRef="#ctx0" brushRef="#br0" timeOffset="139319.68">8643 10851 1211 0,'-5'-10'345'0,"-5"-6"-59"0,0-2-30 15,1 0-45-15,-4 2-32 0,-1-1-35 16,1 0-22-16,-4 3-17 0,-1-1-14 0,3 2-18 16,-5 2-21-16,0 3-16 0,-3 3-5 0,-4-1-5 0,-4 4 2 15,-7 2 5-15,1 5-5 0,-9 5 1 16,-2 4-3-16,1 4-5 0,-2 3 2 16,3 2-4-16,8 1-4 0,2 2-5 0,7 1-3 15,9 2-1-15,5 0-1 16,6 3 0-16,8-4-4 0,5-1-1 0,10-4 0 15,9-3 4-15,9-5 9 0,7-5 2 0,7-7 2 0,11-3-4 16,1 0-4-16,0-6 2 0,-2-2-2 0,-5-6 6 16,-7-1-5-16,-3-4 0 0,-3 0-3 15,-6-3-2-15,-1 1 5 0,-4-1 1 0,-5-3 3 16,-5 2-3-16,-3 0 1 0,-5 3 0 0,-6 2 0 0,1 0 3 16,-3 4-5-16,-4 4-4 0,0 2 0 15,1 1-6-15,-1 2 4 0,-2 3 1 0,4 2-3 16,-1 0-2-16,-1 1-4 0,-3 4 3 0,4 3 0 15,-4 2 5-15,3 4-4 0,1 1-2 16,1 5 0-16,2 0-4 0,1 3 6 0,2 0 0 0,4 2 1 16,5 1 1-16,2 0-4 0,0 3-1 15,5 0-13-15,4 2-19 0,0-2-35 0,1-1-51 16,1-1-86-16,0-4-207 0,1 0-661 16,1-6-600-16</inkml:trace>
  <inkml:trace contextRef="#ctx0" brushRef="#br0" timeOffset="141141.0467">9934 10681 1779 0,'-5'-12'245'0,"-2"-3"15"0,-1-4-43 16,5 3-34-16,1 8-17 0,0 2-30 0,-2 4-37 16,4 1-37-16,-1 2-35 0,-1 1-20 15,1 6-6-15,-3 8 7 0,0 3 11 0,-4 6 4 16,3 2 2-16,-2 1-8 0,-1 0 1 0,4 1-4 16,0 2 0-16,1-1 1 0,3 0-7 15,3 5-1-15,3-4-3 0,4-1 3 0,0-4 3 16,4-3 3-16,4-3 1 0,3-6 0 0,2-1 4 15,2-3 1-15,3-7 1 0,-3-3-1 16,3-6-5-16,-1 0-2 0,-3-3-5 0,-1-4 5 16,1 0-3-16,-4-6 0 0,2-3 1 0,-6-2-6 15,2 1 2-15,-1-4 2 0,-4 0-1 0,-1 1 2 16,-2-1-5-16,0 4-1 0,-1 4-1 0,-5 3 5 16,-1 4-2-16,-1 1 2 0,-2 4 1 15,0 0-5-15,0 4 1 0,-1 1-4 0,0 4-7 16,-1-1-4-16,1 4-3 0,-3 4 3 0,-5 6 3 15,4 5 6-15,-1 1 2 0,-1 2 0 0,5 2 2 16,0-1-5-16,3 4 1 0,0-1 3 0,3 0 0 16,2-3 1-16,2 0-1 0,1-5-2 15,0-3-1-15,1-1 2 0,2-4-1 0,-2 0 0 16,1-4 3-16,1-4-3 0,1-1 4 0,2-3 1 16,1-2-2-16,1-3 3 0,-1-3-3 0,2-4 0 15,-1 0 0-15,3-1 0 0,-3-2 0 0,-4-1 1 16,-2-2 1-16,0 0-3 0,-2 0 2 0,-1 0 1 15,-4 1-1-15,2-1 4 0,-3 1-5 16,0 0-2-16,-1 2-1 0,-2-1 0 0,0 4 3 16,-3-1 0-16,1 0 1 0,0 0-4 0,0 0 3 15,-1 5 0-15,3-2-2 0,0 2 3 16,3 0-3-16,-2 3-1 0,2 0-3 0,2 2 0 16,0-3 0-16,2 0-1 0,4 1 2 0,0 0-3 15,4-1 3-15,1 1 1 0,3 1-1 0,-1-1 4 16,0 1-2-16,1 0-1 0,-1 2-1 15,2 0 0-15,-4 0 2 0,-1 0 1 0,-1 0 3 16,-1-1-3-16,-1 0 0 0,-1 3 0 0,-1-1-1 16,-2 0 4-16,-3 1-1 0,-1 0-2 15,-1 0 1-15,0-1 2 0,-1 2 3 0,-2-3 2 16,0 1 0-16,0-4-3 0,0 2 0 0,-1-2-3 16,-2-1 2-16,1-2 2 0,0 0-5 0,-2 0 0 15,2-2-2-15,-1 2-2 0,-1 1 3 0,1 0 2 16,0 2 2-16,-1 0-4 0,2 1 1 15,0 2-2-15,0 2 1 0,2-1 4 0,-2 1-4 16,0 0 0-16,2 1-2 0,-3 0-4 16,3 1 3-16,-2-1 1 0,0 0 0 0,1 1 1 0,-4-1-1 15,4 2 1-15,-2-1 0 0,-1 1 1 16,1 0-1-16,3-1-2 0,-2 2 1 0,1-1-2 16,0-1 2-16,-1 2 4 0,2-2 0 15,0 0-2-15,0-1 2 0,0 2-4 0,2-2 0 0,-2 0 5 16,0 0-4-16,0 0 3 0,0 0-1 15,1-2-1-15,-1 4 4 0,0-2 1 0,0 0 1 16,0-2 0-16,0 1 0 0,0 1-2 0,0 0-1 16,0 0 4-16,0 0-3 0,0 0 2 0,0 0-1 15,0 0-3-15,0 0 2 0,0 0 0 16,0 1 1-16,0-1-3 0,-1-1 0 0,1 1-2 16,0 0-2-16,0 1 4 0,0 1-5 0,0-2 1 15,0 0-1-15,0 0-5 0,0 0 4 16,-2 1-1-16,2 1 3 0,-1 1-1 0,-2 0 3 15,2 3-2-15,-1 1 0 0,-3 3 3 0,-1 3-2 16,-1-2 1-16,0 5 1 0,0 0-3 0,-2 3 2 16,1 1 2-16,-2 2 0 0,1 0-1 15,0 0 1-15,0 1-4 0,3 1 0 0,-1-1 3 0,1 0-3 16,4 0 2-16,2-1 1 0,2-1-5 16,3-1 5-16,0-2 0 0,4 1 2 0,0-2 0 15,0-4-4-15,3 2 2 0,3-2-2 0,-1-4 5 16,4 0-1-16,1-2-1 0,0-3 3 15,-1-1-4-15,1-5 4 0,0 0-1 0,-1-4 0 16,0 0 2-16,-4-3-2 0,3 0-2 0,-4-3-3 16,2-2 3-16,-2 1-4 0,-1-4 5 0,-1-3 1 15,-2-3-6-15,0 0 6 0,-2-3-2 0,1 0 0 16,-3-2 1-16,-2 1-3 0,-3 0-1 16,0 3-2-16,-2 0 3 0,-2 3-1 15,-1 1 0-15,-2 1 3 0,1 4-4 0,-1 2 6 0,3 4-3 16,-2 0 0-16,2 2 2 0,0 1-2 15,-2 3-3-15,3-1-1 0,0 3 0 0,3 2-6 16,-1-1-3-16,0 4 0 0,-3-1-3 0,0 4 8 16,-2 7 2-16,0-1 2 0,-1 4 4 15,3 5-4-15,-2 1 0 0,3 0 1 0,2 1 0 16,0-1-2-16,1 0 4 0,1-1 2 0,3-1-5 0,-2 0 6 16,4-2-4-16,3 1 1 15,1-3 3-15,0-5-5 0,1 0 2 0,2-6-1 0,-2-2 0 16,4-3 3-16,1-2 2 0,3-3 1 0,3-3-3 15,1-6 6-15,1 4-7 0,3-6 1 16,-1 0 1-16,2-1-5 0,-1-1 2 0,1-3 0 16,0-1-1-16,-3 0 1 0,1-4 3 0,0 0 0 15,-1-3-3-15,2 1 5 0,-4 1-4 0,0 3-1 16,-4 3 3-16,-3 6-5 0,-4 1 2 16,-3 5-1-16,-4 4-3 0,1 3-3 0,-4-1-3 15,0 5 2-15,2 2-6 0,1 2 8 0,-1 7 1 16,1 4 1-16,-2 5 6 0,4 5-7 15,-1 1 4-15,1-3-1 0,1 0 2 0,2-1 0 16,2-2 0-16,3-2 2 0,0-2-2 16,4-4 4-16,7-1-2 0,0-4-2 0,3-1 4 15,2-6-8-15,-3-1 4 0,0-4 0 0,-1-3-1 16,0-3 6-16,-5-1-1 0,0-5 2 0,0-1-1 16,-1-3 2-16,0-3-5 0,1-1 1 0,-2-3 2 15,3-3-8-15,-5-2 7 0,-2-4-2 0,-1-1-1 16,-2-2 5-16,-2 2-1 0,-4 1 3 0,-2 4-4 15,-2 4 4-15,-2 5-3 0,-1 5-1 16,-1 4 4-16,-2 3-5 0,1 4 1 0,1 3-1 16,-1 0-7-16,1 4-3 0,-1 2-4 0,-4 5 4 15,-1 5 0-15,0 6 8 0,-1 5-3 16,0 3-2-16,0 4 6 0,2 1-7 0,1 4 3 0,1 2 2 16,0 3-3-16,2-2 5 0,-4 1-2 15,1-1-1-15,0 0-13 0,0-4-13 0,-2-1-21 16,4-6-27-16,3-3-12 0,1-6-35 0,3-2-42 15,1-4-52-15,0-3-93 16,3-4-201-16,6-4-379 0,5-7-339 0</inkml:trace>
  <inkml:trace contextRef="#ctx0" brushRef="#br0" timeOffset="141763.4629">12666 10351 1569 0,'-2'-11'422'16,"-2"-4"-51"-16,0-2-133 0,-3 7-63 0,-1 5-35 15,-4 0-41-15,-1 3-27 0,-7 3-16 0,-5 5-6 16,-1 1-13-16,-4 5-3 0,-1 5-8 0,1 4-6 16,-1 3 3-16,1 5-10 0,-1 3-4 15,1 2 1-15,2 2-8 0,5 1 1 16,2 2-1-16,7-2-1 0,1-1 1 0,10-5 0 16,3-3 2-16,2-2-2 0,9-2 3 0,2-3 1 15,2-2-1-15,6-5 5 0,4-1-4 16,2-4 0-16,2-4-2 0,1-3 0 0,0-4-2 0,1-3 0 15,2-3 2-15,5-1-3 0,-1-3 3 0,0-2 0 16,0-4 0-16,-6 0 3 0,-5-3-5 16,-1-2 4-16,-4-1-1 0,-1-3 1 0,-5-2 1 15,1 1 1-15,-6 3 1 0,-4 3-4 0,-2 3 4 16,-3 5-1-16,-1 2-1 0,0 4 3 16,-1 2-3-16,0 3 0 0,0 0-5 0,-2 3-2 15,0 0-3-15,-1 6-4 0,-4 3 4 0,-6 5-1 16,0 5 3-16,1 4 1 0,3 2-1 0,1 1 3 15,3 4-5-15,3-2 1 0,2-2 0 0,4 2 0 16,2-4 3-16,3 1-1 0,3-3 0 16,2-4-3-16,6-4 2 0,1-3-1 0,2-4 1 15,0-6 4-15,5-2-3 0,-3-4 0 16,5-2 0-16,1-3 0 0,0-2 2 0,1-1 1 16,-1-4 1-16,-1 0 0 0,-5-2 1 15,2-3-1-15,-4-3 0 0,-1 0 3 0,-1-3-3 0,0-4 1 16,-1 2-1-16,-6 2 1 0,4 1 3 0,-6 6 3 15,-4 5 6-15,0 5 2 0,-1 1 4 0,-4 6 4 16,0 1-5-16,-2 3-2 0,2 0-11 16,-2 2-8-16,-2 0-7 0,4 4-1 0,-2 2 5 15,0 6 0-15,-2 6 6 0,1 2-4 0,0 5 2 16,1 2-1-16,-1 0-2 0,1-3 6 0,1-1-3 16,3-4-2-16,2-2 2 0,3-1-2 15,2-2 4-15,2-1 2 0,4-3 1 0,1 0-3 0,4-1-5 16,1-3-7-16,5-2-19 0,0-1-17 15,2-4-47-15,0-2-64 0,0-4-171 16,-3-1-752-16,1-5-643 0</inkml:trace>
  <inkml:trace contextRef="#ctx0" brushRef="#br0" timeOffset="143374.8763">14466 10448 1678 0,'-1'-13'298'15,"-3"-4"7"-15,-1-1-79 0,4 6-36 16,-1 5-23-16,1 2-50 0,-3 4-40 0,3 2-42 16,1 2-29-16,-1 1-8 0,1 6-1 0,-3 4 8 15,-3 7 8-15,0 5 3 0,-1 5 2 0,0 1 2 16,3 0 1-16,-1 4-4 0,2 0 3 0,2-1-7 15,1 0-2-15,1-2 0 0,1-3-5 0,5-5 1 16,1-1 2-16,3-4 3 0,1-2 2 16,0-5 7-16,6 0 5 0,3-6-2 0,-1-3 7 15,3-3-3-15,6-4-2 0,-1-4 0 0,2-4-7 16,0-3 0-16,-4-4-3 0,2-1-1 16,-6-3 0-16,-1-2-1 0,-1-1 0 0,-2-4-3 15,-5-2 4-15,-1-3-8 0,-4 3 1 0,0 1 0 16,-1 5-8-16,-5 5 5 0,-1 3-2 0,-1 8 2 15,0 1-2-15,0 5 2 0,0 1-1 0,0 1-6 16,0 1 2-16,-1 1-12 0,1 3-1 16,-1 3 5-16,-1 2-2 0,-2 7 7 0,2 4 3 15,2 1-4-15,0 1 2 0,0 1 3 0,2 0 1 16,4-1-2-16,-1-1 5 0,3-2-6 0,6 0 0 16,-1-5 5-16,0 1-5 0,5-5 3 15,-1-1-1-15,1-4 0 0,1-3 6 0,3-2-1 16,1-3 2-16,0-2-3 0,-1-3 2 15,-1-1-3-15,-3-2 1 0,-3-2 4 0,2-3-8 16,-4 0 5-16,2-1-4 0,-3-2-1 0,-1-1 2 16,-1 1 2-16,-2 0 2 0,2 1-3 0,-5 1 5 15,1 3-7-15,-3 0 1 0,1 2 3 16,-2 3-8-16,-1 2 6 0,0 2-2 0,0 0-2 0,-1 4 3 16,0 0-4-16,0 1-2 0,0 1-7 15,0-1-4-15,0 2-3 0,-1 5 0 0,2 1 9 16,-1 4 1-16,2 5 5 0,2 1 0 0,0 4-1 15,2-1 6-15,0 2-3 0,3-3 2 16,3-1-2-16,5-2 2 0,1-2-2 0,3-4 0 16,2 1 4-16,5-6-7 0,0-2 9 0,-1-4-1 15,2-3-2-15,-1-3 5 0,-2-3-4 0,2 0-1 16,-6-6 2-16,3 1 1 0,-5-5-1 16,0-3 2-16,-6-1-1 0,3-3-2 0,-4 2 1 0,-2 0-1 15,1 0-4-15,-2 0 7 0,-2 0-3 16,1 1 1-16,-6 3 1 0,2 5-4 0,-3 3 0 15,-1 5-2-15,0 2 3 0,-1 3-6 0,0 2-2 16,0 0-7-16,0 3-6 0,0 2 8 0,1 5 0 16,0 7 10-16,4 6 1 0,-3 3-2 15,6 2-1-15,-5 1 0 0,0 2 2 0,4-1-2 16,-2 0 2-16,0 1 2 0,3-3-4 0,1-2 5 16,-3-3-2-16,4-2-1 0,3-7 0 15,-3 0-1-15,1-8 1 0,0-1 0 16,-1-3 6-16,3-5-3 0,-1-3 3 0,6-3 2 15,1-5-5-15,0-2 5 0,0-2-3 16,-3-3 0-16,3-3 0 0,-2-1-4 0,-2-2 2 0,1-3-3 0,-2 3 3 16,-2-1 0-16,1 1-1 0,2 2 2 15,-4 2-5-15,4 2 5 0,-4 3-2 0,-2 3 0 16,-2 1 2-16,1 5-5 0,-1-3 2 16,-3 5-4-16,1 1 3 0,-2 2-1 0,-2 3-3 0,2 1-2 15,1 3-5-15,0 4 2 16,2 2 3-16,-1 7 2 0,6 0 6 0,-1 5-4 0,2 1 0 15,3 1-1-15,-2 0 1 0,5-2 4 0,0 0-1 16,3-3 2-16,2-1-5 0,-2-3 4 0,6-1-2 16,-4-6 2-16,4-3 1 0,-4-3-2 15,-1-4 3-15,5-5 0 0,-4-5 2 16,0-5 1-16,3 0-1 0,-3-6 0 0,2 0-3 0,-2-2 1 16,-2-2 3-16,-2-2 1 0,-2-1 3 0,-1-1-3 15,0-1-1-15,-5 1-1 0,2-3 1 16,-4 6 0-16,-1 3 2 0,-4 3 5 0,1 4-3 15,-2 7 9-15,-2 1-2 0,-1 5-4 0,0 3 1 16,0 3-14-16,-1 1-4 0,1 0-7 16,-2 5 0-16,-3 3 3 0,3 7 5 0,-5 8 2 15,3 3-2-15,-3 6 3 0,3 0-2 0,-4 3 1 16,-1 4 3-16,2 4-3 0,-5 1-2 0,0 4-4 16,-1-1-10-16,-3-1-15 0,5-2-21 0,0-8-14 15,6-6-14-15,0-7-21 0,3-3-24 16,3-7-55-16,1-1-95 0,7-7-258 0,8-4-546 15,0-4-287-15</inkml:trace>
  <inkml:trace contextRef="#ctx0" brushRef="#br0" timeOffset="144034.4203">17206 10246 1816 0,'0'-10'524'0,"0"-3"-182"0,-2-4-112 0,-3 8-62 15,3 2-46-15,-5 3-47 0,-3 4-35 16,-3 1-11-16,-5 5-5 0,-6 6-1 0,-3 3-3 15,3 2-5-15,-2 4-3 0,3 4-6 0,1 2 3 16,6 2 0-16,2 0-5 0,5 4 0 0,3 1-3 16,6-2 2-16,8-3 2 0,5 0 3 15,6-5 1-15,10 1-1 0,2-7 2 0,8-2-3 16,1-3 2-16,2-4-1 0,0-6-3 0,2-3-2 16,-2-3-6-16,-4-5-1 0,-1-2-1 15,-6-3 4-15,-1-1 2 0,-4-1-3 0,-2-2 4 16,-3-3-1-16,-2 0 2 0,-3-1 3 0,-2-2-2 15,-1 1 0-15,-3 0-4 0,0-1 3 0,-2 1 2 16,-5 0 2-16,3 4 0 0,-5 1-4 0,-1-1 1 16,-1 2-3-16,-2 5 3 0,0 1 0 15,2 0-2-15,-1 5 1 0,0 1-4 0,-4-1 4 16,5 1-6-16,0 4-3 0,-1 4-5 0,-2 4-4 16,0 1 3-16,-3 6 4 15,3 5 6-15,-3 1 4 0,7 2-1 0,7 3-2 0,1 1-1 16,4-2 0-16,8 1 3 0,2-2-1 0,6-4 4 15,-3 0-3-15,12-5-1 0,2-3-1 0,3-3 1 16,3-4 3-16,2-1-2 0,-3-9 1 0,-4-1-3 16,0-5-2-16,0-2 5 0,-2-3 1 15,-3-1 3-15,-2-4 0 0,-5-4-1 0,-1-2-1 16,-7-3 3-16,1-2 5 0,-6 2-4 0,-1-2 2 16,-4 2-4-16,-6 5 0 0,2-1 4 0,-6 5 1 15,-3 4 1-15,-1 6 0 0,-2-1-2 16,-1 5-6-16,-5 3 0 0,-3 0-3 0,-2 6 1 15,-6 3 0-15,2 6-4 0,-3 1 0 0,2 6 2 16,4 2-2-16,0 5 5 0,5 2-2 16,1 4-2-16,5 5-1 0,2 3 0 0,5 6 3 0,5 6 0 15,6 7 1-15,3 5-1 0,7 2-5 16,1 1 4-16,2 0-1 0,0-5 4 0,0 1-1 16,-1-3-5-16,-3-1 2 0,-1-3-4 15,-5-4 2-15,-1-7 2 0,-4-4 0 0,-1-11 0 16,-4-3-4-16,-4-6 5 0,-4-3-1 0,1-5 0 15,-6-1 2-15,-2-4-12 0,-6-4-11 0,-5-4-19 16,-3-2-25-16,-5-5-33 0,-1-4-51 0,-4-3-102 16,2-3-428-16,-5-1-975 0</inkml:trace>
  <inkml:trace contextRef="#ctx0" brushRef="#br0" timeOffset="144889.5924">19581 10282 1063 0,'7'-14'520'0,"1"-5"-57"15,2-2-177-15,-5 1-60 0,0 9-44 0,-3 0-39 16,-4 6-25-16,1 2-23 0,0 0-25 0,-2 3-35 16,1 1-23-16,-2 4-16 0,-7 3-1 15,-3 7 12-15,-6 6 2 0,-3 4 4 0,-1 3-3 16,0 1-1-16,1 4 2 0,2 0-1 0,0 2 4 16,3 3-5-16,0 1-4 0,5 0-3 0,3 1-2 15,7 0 3-15,4-3 2 16,6-5 4-16,4-6-3 0,6-4 3 0,4-5 4 0,6-3 2 15,3-6 9-15,3-4-3 0,8-5-3 0,4-5-1 16,1-1-8-16,3-7 4 0,-6-1-2 0,0-5 2 16,-6-2-2-16,-2-1-2 0,0-4 4 0,-7-1-4 15,-3-2 3-15,0 2-4 0,-4 4-5 16,-3 2-1-16,-3 4 0 0,-2 3 2 0,-1 1 1 16,-2 3 1-16,-4 0-1 0,0 6-3 0,0 0 0 15,-3 4-2-15,-2 1-2 0,0 1-7 0,2 1-2 16,2 6 0-16,1 3 1 0,4 3 7 15,-3 2 3-15,4 5 1 0,-1 0 1 0,-1 2-3 16,-1 3-1-16,-1-1 1 0,2 2 2 0,-3 0 0 16,-2-2-3-16,1-2-1 0,0-5-5 0,0-2 0 15,1-8 1-15,2-2 1 0,-2-5-1 16,2-2 4-16,5-4 2 0,3-3 1 0,5-6 3 16,3-2-1-16,0-3-2 0,2-6 0 0,0-4-2 15,0 1 4-15,-1-3 1 0,0-3 1 0,1 0 2 16,3-3-4-16,-2 2 0 0,0 2-2 0,0 1 5 15,-5 5-1-15,-2 2-2 0,0 7 3 0,-5 5-5 16,-1 2 8-16,-4 5 2 0,-6 3-1 16,2 1-1-16,-4 3-9 0,0 3-4 0,2-1 0 15,0 8 4-15,1 2 1 0,0 5 0 0,1 5 1 16,-2 2-4-16,-1 3 3 0,1 1 3 16,0 3-1-16,-2-1 2 0,3 0-6 0,-2-1 0 15,3 2-1-15,0-2 1 0,2-3 3 0,0-3-4 16,3-2-6-16,0-5-16 0,2-1-15 15,5-5-31-15,2-3-43 0,1 0-69 0,9-4-134 16,3-3-359-16,6-4-913 0</inkml:trace>
  <inkml:trace contextRef="#ctx0" brushRef="#br0" timeOffset="145136.7884">21458 10246 1356 0,'-3'-17'655'0,"-4"-4"-244"0,1-4-101 16,0 7-78-16,-1 6-50 0,3 1-39 0,-4 5-28 15,6 1-22-15,-1 3-31 0,1 2-26 0,2 0-25 16,0 2-9-16,0 4-1 0,0 3 1 0,0 7 7 16,2 5-5-16,0 6-3 15,0 3-5-15,-1 5 2 0,7 0 2 0,-5 1 2 16,4 1 3-16,-3 3-4 0,0 1 1 0,-1 3 5 0,-2 3-3 16,-2 2 1-16,-3-2-8 15,0-1-16-15,-2-5-22 0,2-5-23 0,1-7-17 16,3-7-13-16,0-4-16 0,1-6-20 15,0-2-36-15,0-5-90 0,1-4-41 0,1-2-42 0,1-3-167 16,2-5-203-16,0-2-54 0,3-6 697 0</inkml:trace>
  <inkml:trace contextRef="#ctx0" brushRef="#br0" timeOffset="145617.0019">21367 10510 1 0,'-1'-7'453'0,"2"3"11"0,3-2-238 0,10 3-104 16,6 3-20-16,7 0 38 0,4 0 18 0,5 2-7 15,4-1-18-15,6 0-31 0,0 1-25 16,4-4-20-16,-7 0-10 0,3-2-7 0,-5-1 3 16,3-2 23-16,3 0 8 0,-2-1 5 0,-1-5-4 15,-8 0-18-15,-7-3-7 0,-5-2 16 16,1-3 7-16,-9-1 3 0,2-1 5 0,-4 2-12 16,-3 0-4-16,-5-1-3 0,-4-2-10 0,0 3-4 15,-5 0-7-15,0 2-4 0,-5 6 1 0,-2-2-4 16,0 6-3-16,0-1-7 0,0 6-9 0,1 1-4 15,1 4-8-15,-5 3 1 0,2 2 0 0,0 6-6 16,1-1 0-16,-1 6-2 0,2 3 2 16,-1 2 3-16,5 2 2 0,-3 3-3 0,2 3 2 15,3 4-2-15,-2 1-2 0,2 2 5 0,2-3-4 16,1 1 0-16,0-4 1 0,4-2-3 0,2-3 1 16,1-6 2-16,2-5-1 0,1-7 3 15,2-3-1-15,1-4 2 0,5-2-1 0,1-4 2 16,2-2-1-16,0-3-1 0,0 0 1 0,0-4-2 15,0 2 2-15,0-2 2 0,-2 4-1 16,-2 0-4-16,-2 2 1 0,3 4-2 0,-6 1-3 16,6 5 4-16,-6-1-1 0,1 3 0 0,2 2 2 15,-3 1-3-15,3 2 3 0,-1 2-1 0,-1 1 3 16,-2-2-1-16,5 1 0 0,-3 1-1 0,-1-1 0 16,6 1 3-16,-1-3 0 0,-1-1 1 15,9-2-1-15,0-2-9 0,6 3-9 0,7-2-24 16,1 0-43-16,5-1-81 0,1-1-196 0,2 0-761 15,3 1-569-15</inkml:trace>
  <inkml:trace contextRef="#ctx0" brushRef="#br0" timeOffset="147684.6083">23745 10243 1878 0,'0'-7'245'0,"2"2"-37"0,3 0-103 15,-3 5-56-15,5 5-19 0,-3 1 7 16,3 7 24-16,-3 4 28 0,2 5 13 0,-4 7-5 15,-1 2-10-15,-2 5-22 0,-1 3-13 0,-5 1-7 16,-1 3-12-16,-3-2-5 0,-2 4-8 0,0-3-3 16,-2-4-5-16,3-8-1 0,2-5-1 15,2-7-2-15,5-7 2 0,1-3-3 0,1-3 13 16,-2-4 26-16,6-2 16 0,-2-4 6 0,1-4-12 16,1-6-26-16,4-10-21 0,2-7-1 0,2-10-3 15,-2-4-1-15,3-6 4 0,-2-4-5 0,2-6-1 16,3-2 2-16,-3-2-2 0,2-2 2 15,-2 1-1-15,3 3-3 0,-3 7 0 0,-1 6 4 16,0 5 1-16,0 8-4 0,3 6 2 16,-3 6-3-16,-2 5 0 0,-4 6 6 0,4 7-3 15,-5 5-3-15,2 2-2 0,-3 5-3 0,5 8 1 16,2 6 3-16,1 7 4 0,0 10-5 0,1 1 2 16,1 6 0-16,0 5-3 0,-2 5 6 0,-1 7-4 15,0 2-2-15,-3 9-1 0,-3 3-3 16,0 4-4-16,0-1-8 0,0-4-16 15,5-9-17-15,0-9-5 0,2-13-7 0,-3-6-3 0,0-8-9 16,-4-4-31-16,0-7-17 0,-1-4-23 0,-1-6-5 16,-1-6 19-16,-1-5-44 0,0-6-67 15,0-5-83-15,-1-6-85 0,-4-3-26 0,0-2 34 16,-4-5 26-16,-4-4 167 0,-2-3 211 0,0 0 0 16,-3-1 0-16,-2 5 0 0,-2 1 141 0,0 3 271 15,-3 3 29-15,3 5-15 0,2 0-61 16,6 5-59-16,0 2-56 0,4 5-63 0,6 1-39 15,2 2-45-15,4 3-46 0,5 1-28 16,7 1-22-16,8 1-3 0,13-1 6 0,7 6-2 16,8 1 0-16,11 4-1 0,4 0 2 0,5 4-1 0,1-2 1 15,0 0 0-15,0-1-3 0,-4-4 5 0,-2 2-3 16,-5-4 1-16,-4 1 2 0,-6-2-3 16,-4-1 8-16,-6-1 5 0,-7-1 10 0,-3 0 6 15,-6-1 6-15,-6-1 4 0,-6 2-3 0,-5 0 0 16,-6 0-8-16,-1 2-8 0,0-1-9 15,-1 0-12-15,0 2-6 0,-2 3-2 0,-4 4 4 16,-7 5 4-16,-3 3 5 0,-6 4 1 0,-3 0-5 16,3 2 3-16,-3 2-6 0,4 3-1 0,1 1-1 15,8-1-4-15,5-4 2 16,7-1-2-16,4-4 4 0,8-5 1 0,8 1 7 0,8-4 5 16,7-2 0-16,10-4 6 0,9-3-5 0,-1-4-4 15,2-4-1-15,2-3-6 0,-2-3 1 16,-4-4-2-16,-3-3 2 0,-4-6 0 0,-2-3 2 15,-6-4-1-15,1-3-2 0,-4-2 5 0,-1-4-4 16,-1-2 2-16,-5-4-1 0,1 3-1 0,-5-5-3 16,-3-1 0-16,-4 2 1 0,-1 2-3 15,-6 3 4-15,0 4 0 0,-6 6-2 0,-1 3 4 16,-3 5-2-16,-2 4 1 0,-1 6 4 0,0 2-3 16,-2 5-1-16,4 4-3 0,-2 1-2 0,2 3-6 15,-2 5 2-15,-5 3 1 0,-1 5-4 16,-4 7 9-16,1 4-5 0,-3 5 1 0,6 3 3 0,2 7-6 15,1 1 3-15,7 5 0 0,2 3 0 16,3 5 0-16,7 0 1 0,-1 2 0 0,6-1-2 16,4-4 1-16,5-5 0 0,7-9 0 0,3-7 4 15,3-3-4-15,-3-9 1 0,5-7 0 0,-6-4-2 16,0-8 6-16,1-7-2 0,-4-2 5 16,1-5-5-16,0-2 1 0,-2-3 0 0,-2-1-2 15,1-2 3-15,-5-2-2 0,2 0 0 0,-2 0-3 16,-4 2 0-16,-1-1 1 0,-2 8 0 15,-6 3 3-15,-2 2-2 0,-5 7 0 0,1 0-1 16,-3 3-2-16,-1 2 2 0,0 2-8 0,-1 0-4 16,0 3-1-16,1 3-1 0,-2 4 8 15,2 6 5-15,2 3 2 0,-1 2-2 0,3 2-1 16,2 0 0-16,0-2-1 0,4 2 4 0,4-2-2 16,2 1 0-16,2-1-1 0,5-2-3 0,-1-4 5 15,6-3 1-15,0-5 2 0,1-5-2 0,2-1-1 16,0-6-1-16,-1 1 1 0,-4-6 2 15,0-1-1-15,-4-3-1 0,-1-3 1 0,0 1-2 16,-2-2 3-16,-3-2 0 0,-1 0 2 0,2-1-3 16,-4 1 0-16,-1-2 0 0,-1 2-3 0,-3 4 6 15,-1 0-2-15,-3 3-1 0,-3 2 0 0,0 3-2 16,1 1 1-16,-1 4 2 0,-1-1 0 16,0 2-6-16,0 2-7 0,0-1-1 0,1 3-3 15,0 3 8-15,2 4 6 0,1 0-1 0,1 5 1 16,2 1-3-16,-1-2 3 0,2 3 0 0,1-1 3 15,2 0-2-15,-1 2-2 0,1-3 1 16,4-1-2-16,-1-2 2 0,-1-3 2 0,1-2-1 16,2-3-1-16,0-3-1 0,3-3 0 0,0-3 1 15,1-1 2-15,3-2 0 0,1-1-2 16,4-2-1-16,0-2-1 0,-2 1 0 0,2-5 1 16,-4 2-2-16,1 0 1 0,0-2-3 0,-2 1 1 15,-2-1 4-15,-3 5 1 0,-3 0 1 0,-4 4-2 16,-3-3 0-16,-3 5-1 0,0 0 3 15,-2 0 0-15,-3 4-2 0,1 0-1 0,-2 1-9 0,1 0-5 16,0 1-6-16,0 2 1 0,0 0 4 16,1 5 6-16,0-2 6 0,5 2 0 15,0-1 5-15,2 0 2 0,2 0 0 0,3-2 2 0,5-2-2 16,2-1 1-16,6-2 1 0,1-1-1 16,4-2 2-16,6-2-3 0,0-3-3 15,2 0-2-15,-1-4 2 0,3-5 5 0,-2-1-2 0,1-7 3 16,5-1-5-16,-3-4-1 0,4-3 2 0,-2-2 3 15,-2-4 1-15,-1-1-4 0,-5-7 1 16,-1-1-4-16,-5-1 2 0,-3-5 0 0,-6 0 0 16,-3 0 2-16,-7-2-7 0,-9 6 4 0,-5 5-1 15,-7 5 0-15,-5 6 5 0,-2 6-4 0,-6 4 0 16,-3 2-1-16,-5 7 0 0,-5-1 1 16,0 7 1-16,-2 1 3 0,4 6-5 0,0 3 3 15,5 4-1-15,4 6-1 0,3 3 4 16,7 6-6-16,-1 4 0 0,7 3-1 0,0 4 0 0,4 0 4 15,3 9 0-15,2 1 1 0,2 6-3 16,3 6 1-16,4 0-2 0,0 1 2 0,6 0 3 16,0 6-2-16,2 0-3 0,-1 1 0 0,2-1-2 15,-5 0 4-15,1-2 1 0,-3 3-1 0,-1-2-3 16,-1 3-1-16,-4-1 3 0,1-2-1 16,-2-3 5-16,-3-4 0 0,-1-3-4 0,0-2 1 15,-1-5-2-15,0-2 2 0,-4-5-1 0,0-5 2 16,-4-6-1-16,-2-2-5 0,2-6 9 0,-2-3-1 15,-3-5 5-15,0-1 3 0,1-7-6 0,-1 0-5 16,-1-5 1-16,3-2-4 0,-1-1-5 16,-2-4-4-16,4-1-16 0,1-2-20 0,3-2-17 15,0 2-42-15,5-4-71 0,2 0-165 16,4-3-723-16,3-1-609 0</inkml:trace>
  <inkml:trace contextRef="#ctx0" brushRef="#br0" timeOffset="148448.1149">28736 10455 1 0,'4'-5'0'0,"1"-2"214"0,6-2 229 0,-1 3-17 16,1-1-24-16,3 3-66 0,-4-1-64 0,-3 1-59 15,1 1-50-15,-4 2-40 0,-3 1-50 0,1 1-31 16,-2 4-13-16,0 2 1 0,-3 4 22 0,0 5 20 16,0 5 11-16,-5 4-1 0,0 3-7 15,0 1-16-15,-3 5-10 0,1 0-8 0,-2 1-9 0,0 0-3 16,0-1-9-16,-1-1-8 0,1-2-1 15,-1-2-4-15,3-2 1 16,6-4-3-16,-2-7-4 0,5-1 2 0,1-5-5 0,0-2 7 0,2-4 3 16,0-1 10-16,-1-3 19 0,3-3 1 15,-1-1 3-15,7-6-11 0,5-2-10 0,-1-7-10 16,0-2-5-16,2-6 1 0,-1-3-6 0,1-5 5 16,1-3 0-16,0-6-1 0,-1-6 2 15,4-6-4-15,0-2-1 0,-4 1 2 0,2 0 5 16,0 3-2-16,0 3 2 0,-4-1-3 0,2 5-9 15,-4 6 8-15,-1 3-1 0,-1 8 1 16,0 4 4-16,-1 6-7 0,-3 4 2 0,0 5-1 16,2 3 6-16,-5 3 0 0,2 2-3 0,-2 3-6 15,-2 3-10-15,1 4 5 0,3 3 4 0,-2 8 1 16,4 7 4-16,-3 7-5 0,5 7-3 0,-2 1 2 16,-3 4 4-16,3 3-1 0,-5 1-1 15,0 2 2-15,1 4-7 0,-1-2 4 0,-2 1 6 16,1-1 0-16,1-4 3 0,-2-4-5 0,1-5-1 15,-1-7-4-15,1-2 5 0,0-1-2 0,1-4-2 16,1 0 4-16,0-6-6 0,-2 1 3 0,3-2 1 16,0-2-1-16,-1-4-3 0,5 0-12 15,-5-1-14-15,5-2-16 0,-2-2-21 0,-1-3-25 16,4 0-32-16,-2-4-51 0,0-4-89 0,-1 1-251 16,2-5-573-16,-1-1-185 0</inkml:trace>
  <inkml:trace contextRef="#ctx0" brushRef="#br0" timeOffset="148729.6239">28897 10713 622 0,'-5'-3'878'0,"0"-3"-429"0,2-1-155 0,3 2-48 16,2-1-58-16,0 1-32 0,4 0-29 16,-1-1-26-16,5 0-24 0,6 2-21 15,2-2-14-15,7 1-8 0,2 0-1 0,6 3-3 16,-1 1-4-16,6-2-4 0,-3 2-6 0,4-1-6 15,-1 0-4-15,-1 2 1 0,-4-1-2 0,-7-1 1 16,-4 1 1-16,-3-2-4 0,-4 2 5 16,-5 0 5-16,-5-1 3 0,-1 1 8 0,-2-1-2 15,-2 1-2-15,-2 0-7 0,2 1-4 0,-2 0-6 16,2 0-5-16,0 0-5 0,0-1-19 0,-2 2-14 16,0 3-34-16,0 3-71 0,-2 2-157 15,-1 2-789-15,4 1-604 0</inkml:trace>
  <inkml:trace contextRef="#ctx0" brushRef="#br0" timeOffset="152602.4765">4325 11905 2169 0,'-4'-7'249'0,"-2"0"-15"0,2-2-56 0,3 6-54 0,1 3-41 16,0 1-37-16,0 1-28 0,0 1-12 0,0 3 0 15,0 4 6-15,1 6 14 0,0 8 11 16,1 3 6-16,-2 4 5 0,1 6-5 0,1 5-2 16,-2 2-2-16,-2 7-3 0,-1 3-5 15,0-2-8-15,-2 5-2 0,1 1-4 0,-2 2-1 16,2 3-1-16,0-1-2 0,2-5-1 0,4-3-5 15,5-5 4-15,2-4-7 0,6-6 1 0,5-3 0 16,8-4-5-16,3-5 3 0,5-5-3 16,5-6-1-16,4-3-5 0,0-7-5 0,3-4-6 0,2-7-9 15,1-5 4-15,0-2-6 0,-2-6 4 16,1-2 3-16,-7-3-1 0,2-5 8 0,-5-3 5 16,-5-2 4-16,-4-3 4 0,-4-2 2 0,-7-1 1 15,-6-1-1-15,1 1 3 0,-9 1-1 0,-1 1 0 16,-4 3 5-16,-2 4-3 0,-5 3 4 15,-1 5 3-15,-5 5 1 0,1 2 3 0,-4 5 2 16,-1 2 1-16,-3 3-2 0,0 3 0 16,-3 3-4-16,-2 4-4 0,1 4-1 0,-1 3-5 0,0 6-1 15,1 2 0-15,3 3-2 16,4 2-2-16,3 2 3 0,6 0 0 0,3 1-1 0,5-1 6 16,4 0-3-16,7-2-1 0,5-1 4 0,4 0-7 15,6-6 3-15,2-1-1 0,5-2-1 0,-2-6 1 16,3-2-3-16,-3-4 0 0,-2-4-4 0,0-1 2 15,-2-5-2-15,-1 0 2 0,-3-2 3 0,-5-4-4 16,-1 1 6-16,-7-5-1 16,-1 1 2-16,-1 0 5 0,-3-2-6 0,-3-1 1 0,-2-1-2 15,-2 0 3-15,-3 0-2 0,-1-2-1 0,-3 4 4 16,5 1-10-16,-3 4 7 0,3 2 1 0,-1 5-2 16,1 1 3-16,1 4-4 0,2 0-3 15,0 2-11-15,1 0-1 0,2 3-3 0,2 1 3 16,5 3 11-16,6 4-2 0,4 0 5 0,4 1 2 15,2-2-2-15,2 0 5 0,1-3-2 16,-1-2-1-16,-3 0 0 0,0-4 1 0,-3-3-1 16,-1-3-1-16,-1-4 4 0,-3-1-5 0,2-4 4 15,-2-5 3-15,2-2-4 0,0-2 6 16,-6-4-3-16,4-1 2 0,-5-1 2 0,-2-2 0 16,1-1 2-16,-5 0-3 0,2-4 2 15,-3 2 1-15,0 0 6 0,-1 6 4 0,-3 2 1 0,-1 5 7 16,0 6-2-16,1 3 0 0,-2 6-5 0,1 2-9 15,-1 3-10-15,1 2-12 0,-3 1 0 16,3 9-6-16,-1 4 9 0,-1 9 6 0,0 9-1 16,1 2 8-16,1 3-6 0,0 1-1 0,0 0 0 15,0 3-1-15,0 2 1 0,-1 2 0 16,0 2-1-16,-1 0-15 0,-1-3-14 0,3 0-26 0,2-6-31 16,1-3-28-16,0-1-48 0,6-7-98 15,-2-4-226-15,6-4-534 0,0-10-461 16</inkml:trace>
  <inkml:trace contextRef="#ctx0" brushRef="#br0" timeOffset="152871.7409">6229 12233 1575 0,'-3'-18'448'16,"1"-6"-119"-16,-2-3-76 0,-1 6-56 0,3 6-28 15,-6 3-32-15,4 1-25 0,-4 2-26 0,0 3-21 16,-1 4-23-16,-1 1-18 0,0 2-7 0,-1 5-8 15,-6 3 1-15,-1 5 1 0,-2 4 1 16,-3 4 0-16,-1 4 0 0,4 1 0 0,-1 1-6 16,5 1 5-16,2 0-5 0,3-2-1 0,1 1 1 15,8-1-6-15,3 0 3 0,4-4 2 0,5 0 1 16,3-3 1-16,1-2 2 0,3 0 0 16,3-4 0-16,-2 0 4 0,5-2-6 0,-1-1 1 15,0-3-2-15,2-2-9 0,1-3-6 0,3 1-17 16,-2-4-28-16,3-4-42 0,2 1-87 0,0-2-216 15,-2-2-748-15,2-2-557 0</inkml:trace>
  <inkml:trace contextRef="#ctx0" brushRef="#br0" timeOffset="154282.2362">6409 12397 939 0,'-4'0'220'15,"-5"1"-35"-15,-2 1-38 0,5 1-42 16,4 0-4-16,2 0-9 0,-1 2-18 0,1-2-7 16,0-1 1-16,1 2 3 0,3-3 14 0,2 2 17 15,4-3 5-15,3 0-2 0,5-4-16 16,2-2-19-16,2-2-22 0,2-1-15 0,-5 0-7 15,0 0 1-15,-2-1 9 0,-6 0 2 0,-3 1 6 16,-5 0-2-16,0-2-8 0,0 2 3 16,-6-1-8-16,-1 0-1 0,-1 3-4 15,-3-3-7-15,-4 3-6 0,-2 3-1 0,1 0-2 0,-5 4-3 16,-1 4 0-16,-2 3-2 0,-2 4 0 16,-4 2 7-16,3 4 0 0,5 0 1 0,1 2-1 15,5 1-5-15,2 3-3 0,2 1-2 16,7 1 4-16,4 0-4 0,5 1 2 0,6 1-2 0,7 0-5 15,10-2 6-15,11-2-3 0,10-2-11 0,10-5-15 16,11-1-37-16,3-6-47 0,4-2-69 16,2-5-129-16,0-4-253 0,0-3-423 0,-1-2 62 0</inkml:trace>
  <inkml:trace contextRef="#ctx0" brushRef="#br0" timeOffset="154666.112">8185 12287 1052 0,'1'-10'450'0,"-1"-3"-60"16,0-2-67-16,-2 3-62 0,-6 3-48 0,-2-1-53 16,-1 3-40-16,-3 1-28 0,-6 3-26 15,-4 3-13-15,-2 3-9 0,-5 6-5 0,0 2-1 16,-5 2-2-16,3 3-4 0,0 1-12 0,-2 2 1 16,5 1-7-16,1 2-4 0,5-1 4 0,3 1-10 15,5 0-2-15,5-1-2 0,8 2-2 0,3 0 2 16,8-3 0-16,2 0 0 0,3-4-3 0,7-1 6 15,3-6-1-15,5-1 6 0,3-5 3 16,2-7-6-16,3-3 1 0,-1-4-4 0,2-2 0 16,-5-4 2-16,-1-2 3 0,-2-4-2 0,0-1-3 15,-6-1 6-15,0 0-1 0,-4-1 2 0,0 2 6 16,-3-1-6-16,-4 5 1 0,-3 0-1 16,-4 3 0-16,1 2 5 0,-4 4 4 15,-1 3 5-15,1 1-3 0,-2 3 0 0,0 4-11 16,0 1-7-16,-2 2-4 0,2 1-6 0,-1 6 0 15,0 2 2-15,0 7 3 0,0 2 1 0,1 2 2 16,2 3-5-16,2-1-21 0,3 3-27 0,3 0-51 16,2 1-83-16,5 0-162 0,2 0-625 0,2-3-715 15</inkml:trace>
  <inkml:trace contextRef="#ctx0" brushRef="#br0" timeOffset="156062.9939">9107 11758 2815 0,'-8'-5'88'0,"4"-1"7"0,-2 1-3 0,6 4-32 15,0 2-19-15,0 1-17 0,0 3-11 16,0 5 7-16,1 9 15 0,-1 3 2 0,2 10 5 0,1 4-6 15,-2 8-8-15,0 4 2 0,-2 6-6 16,0 2-3-16,-3 7-7 0,3 2-3 0,1 1-4 16,5-2 1-16,6-8 0 15,2-5-2-15,6-10 1 16,3-3-5-16,7-8-1 0,0-2 1 0,3-9 2 0,0-3 1 0,4-8-2 16,-2-2 0-16,-1-6-5 0,4-6 2 0,-3-3 3 0,4-6-3 15,-4-3 1-15,-2-3-2 0,-1-5-3 0,-3-2 5 16,0-3-1-16,-3-4 3 0,0 1-1 0,-3-4-1 15,-1 1 1-15,-3 0-2 0,-5 2 4 16,0-2-3-16,-6 2 3 0,-6 2 0 0,-2 3-3 16,-1 5 4-16,-3 5 0 0,-3 4 2 0,-1 2 1 15,-1 3-2-15,-3 3 0 0,-1 5-1 16,-3 5-1-16,-3 3-3 0,-3 8 0 0,-1 5-1 16,-4 4-3-16,5 4 5 0,-1 4 0 0,3 4 0 15,7 0-1-15,0 1-1 0,6 0-1 0,2-1 0 16,8 2 2-16,5-3-1 0,9 1 2 0,4-3-2 15,10-1-2-15,6-3 2 0,14-4 0 16,5-6 2-16,5-5-3 0,-1-5-2 0,1-5-1 16,-3-6-2-16,-2-3 2 0,1-2-2 0,-4-4 1 15,-2-2 2-15,-2-4-2 0,-2-1 4 0,-1 0 0 16,-5-4 3-16,-3 0-1 0,-3-3 1 16,-3 1-2-16,0 0 0 0,-2 0 2 0,-5 3 0 15,-6 1 2-15,-7 3 1 0,-3 0-3 0,-3 6 6 16,-4 0-2-16,-5 5 1 0,0 1-2 15,0 1-3-15,-4 3-4 0,-7 4-2 0,-5 5 3 16,-6 5-2-16,-6 3 4 0,-5 5-1 0,-1 2 0 16,2 2 1-16,-1 1 0 0,6 0 0 0,0 2 0 15,6-1-1-15,7 0 0 0,3 2-2 16,8 1 2-16,4-2-3 0,8-1 0 0,5-1 0 16,3-4-1-16,7-3 2 0,6-4 1 0,4-6 2 15,1-5-2-15,3-5 1 0,2-6-3 0,-1-3 2 16,0-3 2-16,-2-1-3 0,-1-3 5 0,-3-3-2 15,-4-1-1-15,-2 0 4 0,0 0-1 16,-5-3 0-16,-2 2 2 0,-2-2-2 0,-4 2-1 16,-1 2 0-16,-1 4 2 0,-1 2 2 0,-4 1 3 15,-2 4 0-15,-1 0 0 0,0 5 2 0,0 1-1 16,0 4-3-16,0 2-7 0,0-1-8 16,-1 4-3-16,0 4 0 0,-1 5 5 0,-2 4 3 15,2 1 1-15,2 4 3 0,6 0-4 0,-2 1 3 16,5-2 0-16,2 1-6 0,2 0-6 0,5-4-14 15,3-1-14-15,1-2-13 0,2-2-8 16,0-4-2-16,3-5-6 0,0-1 2 16,0-4 8-16,3-3 15 0,-1-5 18 0,0-1 16 0,-3-2 8 15,-4-3-1-15,-3 0 5 0,-3-1 1 0,-5-1 1 16,-1 0 5-16,-1 1 4 0,-4-1 5 0,-2-1 4 16,-2 3 5-16,0-1 2 0,-2 2 3 0,1 4 6 15,0 0-3-15,-3 2 1 0,2 2-3 16,0 3-4-16,-1 1-7 0,1 2-9 0,1 0-14 15,0 2-12-15,-1 0 0 0,1 5 0 16,0 3 7-16,1 1 6 0,2 4-2 0,2-1 0 0,2 2 1 16,3 0 0-16,4 1-1 0,-2-2 2 15,3-3-4-15,1 1-6 0,4-3-3 0,1 1-8 16,-3-4-3-16,1-1 3 0,-4-5 2 16,1-1 9-16,-1-3 5 0,1-3 4 0,-2 1 2 15,1-4 1-15,-2-1 1 0,0-1 0 0,1-1 1 16,1-1-1-16,-3 0 0 0,4-4 2 0,-2 3 1 15,-3-4-1-15,3 1 3 0,-2 2-1 16,-2 0 2-16,-3 0 4 0,1 1 2 0,-1 0-2 16,0 4 3-16,-3 0-2 0,0 5 1 0,-1 1 2 15,-2 1-6-15,-1 3-3 0,0 0-7 0,0 2-12 16,0 1 3-16,0 1-1 0,1 6 4 16,1 1 5-16,-2 3 1 0,2 2-1 0,2 2-1 0,0-2 4 15,2 2-6-15,1-4 3 0,2 1 0 16,4-4 0-16,1 2 3 0,3-3 1 0,1-2 0 15,7-2-1-15,0-4 1 0,5-2-3 0,1-1 0 16,0-2 3-16,-1-1-8 0,0-3 7 0,0-2 1 16,-3-1 1-16,1-2 5 0,-3-3 1 15,-4 1 3-15,1-2 0 0,-4-2 3 16,-5 1-2-16,0-3-1 0,-5 2 2 0,0 0-4 0,-4 3 3 16,-1 3 4-16,-3 1-2 0,0 4 4 0,-1 1-2 15,-1 2-2-15,-1 1-4 0,0 0-2 16,-1 3-7-16,-1 2-4 0,-2 0 0 0,-3 4-7 15,-2 4 6-15,1 0-1 0,-3 4-2 0,2 1 7 16,3 3-5-16,3-2 1 0,1 2 0 16,2-1-4-16,3-1-6 0,2-1-14 0,4 0-8 15,4 3-22-15,3-4-28 0,10 3-44 0,3-2-94 16,4-3-271-16,1 2-747 0,1-5-220 0</inkml:trace>
  <inkml:trace contextRef="#ctx0" brushRef="#br0" timeOffset="158363.4492">13643 11906 1 0,'0'-6'538'0,"0"-1"24"16,0-4-86-16,0 1-77 0,-1 2-80 15,-2-2-70-15,-1 3-54 0,0 1-42 0,-3 0-35 16,3 1-29-16,-3 3-27 0,-1 0-21 0,-1 2-12 16,-4 4-12-16,-3 3 1 0,-5 4 1 0,-3 5 0 15,1 0 3-15,0 4-3 0,0 2-5 0,5 2-1 16,2-2-4-16,1 1-3 15,5 0-2-15,3 0-1 0,-1 2-4 0,6-1 3 0,4 0 0 16,4 1-1-16,1 0 7 0,8-2-1 16,5-3 1-16,3-5 1 0,4-1 0 0,7-7 0 15,-2-5-2-15,5-2 1 0,-4-3-4 0,-1-3 2 16,-1-2-1-16,-3-4-1 0,-2-1 7 0,-2-3-2 16,-4-3 3-16,-3-2 0 0,-2 1 0 15,-2-4-1-15,-1 0-2 0,-5 0 2 0,2-2-4 0,-5-2-1 16,-3 3 1-16,-2 1-4 0,-2 1 5 15,-1 3-2-15,-4 4-1 0,3 0 0 0,-1 4-5 16,-2 3 2-16,2 1-3 0,0 4 3 0,1-2-3 16,1 5-1-16,3 0-4 0,0 2-9 0,1-1 2 15,-1 3-2-15,1 4 4 0,-2-1 5 16,2 5 1-16,2 0 3 0,0 0 1 0,0 1 2 16,6-1-1-16,-2-1 1 0,1 0 1 15,1-3-3-15,1-2 5 0,0 0-2 0,1-1 3 16,-3-2-1-16,-1 1-1 0,3-1 2 0,-5-2-1 0,3 0 4 15,-4-3 1-15,1 2 1 0,-2 1 1 16,-1-1-2-16,-1-1 4 0,0 0-1 0,1 1 0 16,-1 0-4-16,0 1-3 0,0-2-1 0,0 1-2 15,0-2 4-15,0-1-4 0,0 1-1 16,0 0 1-16,0 3-3 0,0-1 4 0,0-1-2 16,0 1 0-16,0 1 2 0,0 1-5 0,0-2 1 15,0 1-2-15,0 0 2 0,0-1 1 0,0 1 2 16,0 0 0-16,0 0-4 0,-1 0 2 0,1 0 1 15,0 0-2-15,0 0 3 0,0 1-4 16,0-1 1-16,0 0 0 0,0 0 0 0,0-1 2 16,0 1-1-16,0 0 0 0,0 0-1 0,0 0 0 15,0 0 0-15,0 0 2 0,0 0 0 0,0 1-2 16,0-1 0-16,0 0-1 0,0 0 0 16,0-1 2-16,0 1-2 0,0 0 2 0,0 0-2 15,0 0 0-15,0 0 3 0,0 0-1 0,0 0 2 16,0 1-3-16,0-1-1 0,0 0 0 15,0 0-1-15,0-1 5 0,0 1-2 0,0 0 1 16,0 0-2-16,0 0-1 0,0 0 0 0,-1 0 0 16,1 0 2-16,0 1-4 0,0-1 2 15,0 0-2-15,0 0 2 0,0-1 3 0,0 1-2 16,0 0 0-16,0 0-1 0,0 0-2 0,0 0 4 16,0 0 0-16,0 0 0 0,0 1 0 15,0-1-2-15,0 0-1 0,0 0 1 0,0-1 1 16,0 1-1-16,0 0 0 0,0 0-2 0,0 0-3 15,0 0 4-15,0 0-2 0,0 0 3 0,0 1 0 0,0-1-3 16,0 0 1-16,0 0-2 0,0-1 4 16,0 1-1-16,0 0 1 0,0 0-4 15,0 1-3-15,0-1 3 0,0 0-3 0,0 0 4 16,0 0-1-16,0 0-4 0,-1 0 0 0,1 0 2 16,0-1 3-16,0 1-1 0,0 0 4 0,0 0-1 15,0 1-2-15,0-1 4 0,0 0-1 0,0 0 1 16,0 0 4-16,0 0-4 0,0 0 0 0,0 0-1 15,0-1-1-15,0 1 1 0,0 0 1 16,0 0-4-16,0 1-2 0,0-1 0 0,0 0-2 16,0 0 2-16,0-1 4 0,0 1-4 0,0 0 0 15,0 0-1-15,0 0 1 0,0 0 3 0,0 0 3 16,0 0-2-16,0 1-3 0,0-1 4 16,0 0 0-16,0 0 2 0,0-1 2 0,0 1-4 15,0 0 2-15,0 0-2 0,0 0 0 0,0 0 4 16,0 0-2-16,0 0 0 0,0 0-3 15,0 0 2-15,0 0-2 0,0 0 1 0,0 0 6 16,-1 0-7-16,2 0 1 0,-1 0 0 0,0 0-2 16,0 0 4-16,0 0 1 0,0 0-1 15,0 1-3-15,0-1 2 0,-1 0-2 0,2 0 3 0,-1-1 7 16,0 1-7-16,0 0 0 0,0 0-1 16,0 0-3-16,0 0 4 0,0 0 0 0,0 0 2 15,0 1-3-15,0-1 0 0,0 0 0 0,0 0 2 16,0-1 4-16,0 1-5 0,0 0 1 0,0-1-3 15,0 1-3-15,0 0 6 0,0 0 0 16,0 0 0-16,0 1-3 0,1-1 0 0,-1 0 0 16,0 0 0-16,0-1 7 0,0 1-6 0,0 0-1 15,0 0-2-15,0 0-3 0,0 0 5 0,0 0 1 16,0 0 0-16,0 1 0 0,0-1-1 0,0 0-1 16,1 0 2-16,-1-1 4 0,0 1-3 15,0 0 1-15,-1-1-2 0,1 2-5 0,0-1 7 16,0 0-1-16,0 0 3 0,0 0 0 0,0-1-4 15,0-1-2-15,0 1-1 0,0-1 4 16,0-1-3-16,0-1 1 0,0 1-4 0,1-1-6 16,-1 1 7-16,0 0 2 0,0-2 1 15,0 1 6-15,0 1-5 0,0-3-1 0,0 2 2 0,0-2 3 16,-1-1-2-16,0 2 2 0,-2-1-4 0,1 1-6 16,0-1 9-16,1 2-1 0,-2-1 1 15,-1 0 2-15,2 2-4 0,1 0 0 0,-1 0-1 16,0 0 4-16,0 1-2 0,0 2 1 0,1-2-2 15,1 2-5-15,-1 0 5 0,1 0-2 0,0 0 3 16,0 0-1-16,0 2-4 0,0-2-3 16,0 0-1-16,0-2 1 15,0 2-1-15,0 0-1 0,0 0-5 0,0 0-6 0,0 0 5 0,0 2 0 16,0-2 3-16,0 0 6 0,0 0-7 16,0 0 1-16,0 1 1 0,0-1 6 0,0 0 3 15,-1 0 2-15,1 1-1 0,0-1-5 0,0 1 5 16,0-1 1-16,0 0 1 0,0 0 6 0,0-1-6 15,0 1 0-15,0 0 1 0,0 0 1 16,0 0 5-16,0 0 1 0,0-1 0 0,0 2-1 16,0-1 4-16,0 0 1 0,0-1 1 0,0 1 1 15,0-1-7-15,-1-2 0 0,0 1-3 0,-2-2 2 16,0 0 0-16,2-2-1 0,-2-1-1 16,0 2-5-16,-1-1 5 0,-2-4 0 0,2 5 7 0,1-3 7 15,-3 1 0-15,2 1 1 0,-3 2 2 16,0-2-1-16,0 3-2 0,-2 3-1 0,-2 0-5 15,-6 5-6-15,-4 4 3 0,-1 6 1 0,-7 5 5 16,-3 2 5-16,-3 4-3 0,0 2-2 16,-1 3-2-16,0 4-1 0,-2 2 0 0,5 2-2 15,0 3-1-15,6-3-6 0,3 4 2 0,6-2-2 16,1-3 2-16,8-1 5 0,5-3-7 0,4 0 1 16,2-4-1-16,7 1-1 0,1 0 3 15,2-3 0-15,3 2 1 0,0-2-5 0,2 0 2 16,-5 0-2-16,4-2 1 0,-4 1 1 15,-1 0-2-15,-4-2-2 0,-1-1 0 0,1 0 0 16,-6-1-1-16,-4 1 0 0,-3-3-4 0,-1-3-8 16,-1-1-3-16,-6 0-7 0,-1-1-4 0,-3 0-9 15,-6 1-13-15,-2-1-6 0,-4-2-19 0,-3 3-10 16,-5-3-9-16,5-6-17 0,-4-3-11 0,6-5-25 16,1-5-41-16,1-2-53 0,4-6-74 0,-2-2-48 15,8-7-6-15,2-3 8 0,3-6-6 0,6 0-100 16,4-2 270-16,8-7 196 0,5 0 0 15</inkml:trace>
  <inkml:trace contextRef="#ctx0" brushRef="#br0" timeOffset="158798.8232">13304 12325 1 0,'43'-21'0'0,"14"-6"0"15,19-9 0-15,-6 5 329 0,-7 3 115 0,0 0-39 16,0 1-46-16,1 2-57 0,-2 1-58 0,1 2-52 16,-2 1-43-16,-2 1-32 0,-6 6-18 0,-9 1-7 15,-6 3-12-15,-9 3-13 0,-9 3-16 0,-9 3-18 16,-4 2-9-16,-7 3 11 0,-4 0 16 15,-2 7 16-15,-4 1 3 0,-9 6-13 0,-2 6-15 16,-7 0-10-16,-3 1-3 0,2 1-4 16,0-1-4-16,4-1-4 0,3 0-4 0,3-1 0 15,5-2-9-15,8-5 0 0,4-2-2 16,5 0-3-16,2-1 10 0,9-3 4 0,3-1 7 16,8-3 5-16,8-2-5 0,8-3-3 0,6-1-6 15,0 2-2-15,-1-2-5 0,-2 2 0 0,-5 0-3 16,-4 2-4-16,-9 2 5 0,0 0-2 0,-3 3 1 15,-3 0 0-15,1 2-1 0,-1 3-2 0,-2 2 1 16,-5 1 2-16,1 1-1 0,-1 2 0 16,-5 2-2-16,-2-1-2 0,0 1 4 0,-4-4-1 15,-2-1 2-15,0-3 0 0,-2-4 0 0,-2-4-3 16,2-6 4-16,1 2 7 0,0-2 6 16,-3-1 13-16,-1-2-1 0,3-6-6 15,-2-1-2-15,1-10-10 0,2-1 2 0,2-5-2 0,4-3-5 16,0-1-1-16,6-3-2 0,4-1 1 0,5-2-2 15,2-1 2-15,1-4-2 0,7-1-4 0,-2 0 4 16,2 1-3-16,2 2 2 0,0 7-3 16,-2 3-9-16,2 6-14 0,0 4-21 0,2 4-38 15,-7 5-65-15,6 1-137 0,-1 6-689 0,-3-1-749 16</inkml:trace>
  <inkml:trace contextRef="#ctx0" brushRef="#br0" timeOffset="161238.4347">16199 12071 1 0,'-4'-4'0'0,"3"1"62"15,1-4 394-15,-1 0-77 0,0 1-58 0,1 1-45 16,0-2-49-16,1-3-23 0,0 3-22 0,0 0-24 16,4-3-19-16,-1 1-16 0,3-2-18 0,3 0-13 15,1 2-8-15,1-3-11 0,5 1-5 0,0-2-6 16,1 3-9-16,4 1-10 0,-1 3-9 15,2 3-11-15,0 3-9 0,-1 2-3 0,-1 3-5 16,4 5-2-16,-2 2 3 0,-2 5-4 0,0 1 0 16,0 3 0-16,-1 2-3 0,-4 1 2 0,-3 5 0 15,-2-1 1-15,-4 3 0 0,-3-3 1 16,-4 3 3-16,0-3-2 0,-2 0 8 0,-1-4-3 16,-2-4-1-16,-3-4 3 0,4-4-4 0,-3-3 3 15,3-2 3-15,0-3 6 0,0-2 2 0,2-1 14 16,0-1 4-16,-2-1 3 0,3-3 1 15,-1-1-15-15,1-2-11 0,-1-4-7 0,-3-6-7 16,4-1-2-16,2-5 0 0,6-3-1 16,-4 0-4-16,5-3 5 0,0 1-2 0,3 1-2 0,1-2 7 15,-1 4-6-15,5 0 0 0,-2 3 1 0,4 1-4 16,0 3 1-16,-1 2 0 0,2 2 1 16,-1 5-1-16,-2 2 2 0,-2 3 0 0,0 3-5 15,1 2 5-15,-2 3-8 0,-1 5 2 0,3 2 4 16,-2 3-5-16,-1 2 5 0,0 1 0 0,-2 3 0 15,-1 0-1-15,1 1 4 16,-1 1 0-16,-2 1-2 0,-3 0 7 0,1 1-5 0,-1 1-1 16,-1-2 4-16,1-3-10 0,0-2 6 0,-3-5-1 15,2-7 0-15,-1 1 3 0,-2-4-2 16,1-1 2-16,0-2-1 0,0-3 10 0,0 3-3 16,-1-3 0-16,1-4-1 0,4-1-10 0,-1-7 4 15,-1 0-1-15,4-3 0 0,1-1 2 0,1-2 0 16,2-1 0-16,0-2-1 0,2-1 6 15,4 1-5-15,-2 1-1 0,2 1 2 0,-1 3-7 0,0 1 4 16,3 2 0-16,-4 2 0 0,3 3 2 16,-1 1 0-16,1 3 2 0,1 3-2 0,0 4 6 15,5 6-7-15,-1 0 0 0,4 6 1 0,-3 3-7 16,0 1 5-16,1 2-1 0,-4 2 1 16,-1 2 2-16,-1 0-1 0,1 0 2 0,-5-3-2 15,3 0 2-15,-3-3-2 0,1-1 0 0,-2-4 0 16,2 0-6-16,-2-4 5 0,4-2-3 0,2-2-5 15,8-3-7-15,4-3-22 0,4 0-25 16,6-5-33-16,2-1-33 0,8-1-38 0,-1-2-54 16,4-1-71-16,4-1-1 0,2 2-26 0,4 1-29 15,-2 2 10-15,-4 0 9 0,1 0 63 16,-5 1 114-16,-1 0 115 0,-2-2 80 0,-6 2 93 16,-3 1 80-16,-3-2 65 0,-7 2 37 0,-4 2-4 15,-5-2-24-15,-8 2-29 0,-5 0-27 0,-2 1-28 16,-4-1-28-16,-4 1-32 0,0 1-31 15,-2-1-28-15,-1 1-15 0,-2-2-8 0,0 0-12 16,-2-1-8-16,1 2-8 0,-3-2-10 0,-2 2-1 16,-4 2-7-16,0-1-2 0,-8 1-2 0,3 2-3 15,-3 2-1-15,-2 1-2 0,-1-1 0 0,1 2-3 16,2 2 0-16,-2 1 1 0,1 2-4 0,4-1 3 16,-2 2-2-16,4 1 0 15,3 3-3-15,0-1-1 0,4 3 0 0,2 0-3 0,1 0 3 16,5-1-4-16,4-2 3 0,6 2 1 15,2 0 0-15,8-3 6 0,2-1-1 0,4-5 1 0,6-4 0 16,3-2-1-16,2-3-2 0,0-4 0 16,3-3 0-16,-3-2-2 0,1-3 1 0,0-2 1 15,0-5-3-15,1-2 4 0,2-5-1 0,-1-2 0 16,0-5-1-16,-1 1 0 0,1-8 0 0,2-1-2 16,-2-1 3-16,-1-2-6 0,-5 1 6 15,-7-1 2-15,-1 1-4 0,-7 3 11 0,-5 3-7 16,-4 3 0-16,-3 5 3 0,-4 4-4 0,-1 8 3 15,-2 4 0-15,-1 5 3 0,1 4-2 16,-1 1-1-16,-1 6-3 0,1 3-7 0,-4 1 5 16,-4 8-5-16,-3 8 2 0,-7 6 5 0,3 8-8 15,-4-1 5-15,5 4-2 0,5 1 1 0,2 2-1 16,6 2 2-16,3 3 2 0,6 2-4 16,5 0 7-16,4 0-6 0,3-3 1 0,8-1 1 15,2-4-4-15,3-7 1 0,5-4 0 0,0-6 0 16,1-6 3-16,-1-4 0 0,2-4 0 0,-3-4-3 15,0-4 1-15,-1-4 1 0,-3-3-1 16,-4-1 4-16,1 0-3 0,-2-5 0 0,-4 1 0 16,-3-4-1-16,-1 1 4 0,-5 3 0 15,-3-2 1-15,0 0-2 0,-4 1 2 0,-2-1 0 0,-2 2-1 16,-2 0 3-16,-4 1-6 0,-2 2 0 0,0-2 0 16,-4 3-2-16,-2 2 2 0,-3-1 0 15,0 3 0-15,0 1-1 0,1 3 5 0,2 0-5 16,3 2-3-16,0 2 4 0,2 1-9 0,0 1 5 15,5 0-3-15,0 3 2 0,2 0 3 0,2 2 0 16,3 0 2-16,2 0-2 0,5 4 0 16,3-2 0-16,5 0 1 0,1-3 3 0,2 1-1 15,3-2-4-15,-2-1 0 0,-1-1-4 0,0-5-1 16,0 0-1-16,-3-1-1 0,0-1-1 16,-3-1-1-16,-1-2 6 0,-3-1-1 0,2-1 5 15,-4-1 2-15,2 0-2 0,-3-1 2 0,-3-1 0 16,1-1 2-16,-4 0 0 0,2 2 1 0,-2-2-2 15,-2 6-4-15,2-5 4 0,-2 2-1 0,0 3 2 16,-1 0 0-16,1 0-2 0,-1 1-3 0,2 2-7 16,-2-1-8-16,0 2-8 0,1 1-3 15,0 3 2-15,4 2 6 0,1 2 11 0,4 0 5 16,1 2 5-16,7 0 3 0,-2-3-2 0,5 0 0 16,2-3-1-16,-1-2 1 0,6-1 2 15,4 0 1-15,5-2-1 0,4 1-1 0,2-5 1 16,-1 0-1-16,-1-2 2 0,1-4 2 15,1-1-1-15,-4-4 0 0,-1-2-1 0,-3 0 4 0,-5-2 3 16,-4-1 4-16,-3 0 3 0,-6-2-1 16,-3-2 2-16,-3 0 0 0,-5 1 2 0,-5 1-1 15,-1 0 1-15,-1 5 2 0,-4 2-5 0,-1 1 3 16,-2 5-2-16,2 2-6 0,-1 0-3 0,-1 7-8 16,0 0-1-16,0 5-2 0,-3 3 2 15,-2 4-3-15,-2 5 0 0,0 4 2 16,-1 7-2-16,0-1 5 0,0 7-2 0,1 3 1 15,-1 6-1-15,2 7-5 0,-2 5 3 0,0 2-1 0,-3 8 3 16,-1-3 4-16,2 5-6 0,-3 0 2 16,1-2-1-16,2-7-2 0,2-2 4 0,3-6 0 15,3-6-2-15,3-4-2 0,2-5-1 0,2-8-2 16,2-5-2-16,2-7 2 0,2-4-14 0,-1-1-12 16,3-6-10-16,3 0-11 0,0-2-3 0,6-6-10 15,5-2-26-15,2-4-39 0,8-3-56 16,2-2-96-16,5-5-259 0,1-1-487 0,3-6-293 15</inkml:trace>
  <inkml:trace contextRef="#ctx0" brushRef="#br0" timeOffset="161530.5559">21155 11701 1994 0,'8'-22'307'16,"3"-6"-64"-16,1-8-55 0,-3 10-22 0,-1 4-15 15,-4 4-28-15,-1 5-20 0,-3 0-15 0,0 6-15 16,0 2-12-16,0 3-21 0,-1 2-15 0,1 1-16 15,-2 1-9-15,0 2-5 0,0 4 3 16,-2 3 4-16,0 5 3 0,3 4 0 16,0 3-1-16,2 6-3 0,3 2 4 0,3 1 0 15,2 4 3-15,0 0-1 0,0 2-1 0,3 0-2 16,-2 0-1-16,-1-3 3 0,-2 1-2 16,-2-4 1-16,-4-4 1 0,-1-2-4 0,-5-4 12 15,-3-1 7-15,-6 0 7 0,-4-3 5 0,-7-1-3 16,-6-4-6-16,-7 0-3 0,-4-5-2 0,-2-1-6 15,-6-1-2-15,-5-3-6 0,0 1-9 0,1-3 6 16,-5-1-13-16,-2-1-39 0,-2 1-103 0,-1-2-869 16,-3-2-809-16</inkml:trace>
  <inkml:trace contextRef="#ctx0" brushRef="#br0" timeOffset="183636.7364">516 12834 1 0,'-3'-1'0'0,"1"0"257"0,-5-1 88 0,4 1-14 16,-4-1-28-16,2 0-36 0,-2-1-37 0,4 1-34 15,-4 1-24-15,3-2-25 0,-2 1-23 0,3 0-14 16,-2 0-22-16,3 1-16 0,1 1-16 0,0-1-16 16,1 1-10-16,0 0-11 0,0-1-3 15,0 1-6-15,1 0-3 0,-1 0-2 0,1 0-3 16,-1 0 8-16,2-3 6 0,4 1 14 0,2-2 6 16,3-4 6-16,2 0 2 0,6-6-6 15,3-3 1-15,7-2-8 16,3-6-5-16,4 0-1 0,5-5-6 0,1-2-2 15,2 1-5-15,4-1-8 0,37-28-5 0,-14 10 1 0,-11 12-1 16,-16 11 4-16,-7 6 8 0,-6 3-6 0,-2 2 0 16,-6 3-2-16,-2 2-6 0,-3 4 4 0,-4-2-1 15,-1 5 1-15,-7 0-3 0,1 2 3 0,-1 0 1 16,-3 0-2-16,-2 2 7 0,-1-1-5 0,1 1-1 16,-1 0 3-16,-1 1-6 0,1-1 2 0,0 0 0 15,0 0-3-15,0-1-4 0,0 1-3 0,2-1-11 16,3 1-24-16,-1-1-28 0,4 1-46 15,0 1-59-15,5 1-93 0,-2 2-149 0,-1 1-279 16,3 3-625-16</inkml:trace>
  <inkml:trace contextRef="#ctx0" brushRef="#br0" timeOffset="184021.7639">654 13207 1136 0,'-3'1'145'0,"-3"2"8"15,4-2-23-15,0-1-9 0,-3 3-3 0,4-2-23 16,-1 1-22-16,2-2 1 0,0 0 22 16,2-2 25-16,1 1 18 0,4-2 4 0,1-2-20 15,4-2-25-15,5-7-18 0,4-1-13 0,4-2-8 16,5-5-12-16,8-5-10 0,5-7-13 15,38-26-9-15,-5 4-2 0,-12 9-4 0,-16 14 3 16,-4 4-2-16,0-1-4 0,0 1 1 0,-7 2-1 16,2 3 1-16,-7 3-2 0,-2 6-2 0,-3 0-1 15,-9 4 1-15,-4 3 1 0,-4 1-2 16,-2 3 0-16,-5 2 1 0,0 1-2 0,-3 0 6 16,0 2-3-16,-2-1 3 0,2 0-1 0,-1 2-6 15,1-2 2-15,0 0-4 0,0 1 3 16,-1-1 0-16,1 0-3 0,-1 0-4 0,1 0-11 15,0-1-15-15,0 1-31 0,0 0-35 0,-1-1-35 16,0 1-49-16,0 0-111 0,-2-1-304 0,1-1-545 16</inkml:trace>
  <inkml:trace contextRef="#ctx0" brushRef="#br0" timeOffset="184427.1233">451 12066 1 0,'-13'-1'385'0,"-4"0"48"0,-3 1-51 0,0-2-64 16,0 0-44-16,-4-1-40 0,6 1-36 0,5 1-41 15,-1-2-48-15,9 2-47 0,-1 0-37 0,4 0-25 16,2 1-12-16,0-1 4 0,1 1 5 15,4 1 7-15,-1-1 13 0,7 1 11 0,1 0 8 16,6 0 7-16,4 2 3 0,6-3-1 0,3 0-1 16,7-3-2-16,2 2-5 0,2-1-2 15,2 0-7-15,4-2-5 0,1 1-2 0,1 0-4 16,2 1 0-16,4 2-12 0,43-2-3 0,-16 5-3 16,-13 2-1-16,-22-1 9 0,-5 3-1 0,1 3 0 15,-4-2-3-15,-2 2 0 0,0 0 2 0,-5-1-2 16,-5 3 1-16,-4-3-1 0,-2 1-2 0,-5-2-3 15,2-1-2-15,-5-1-5 0,3 0-15 16,-5-1-19-16,4-1-33 0,-4 0-45 0,0-2-45 16,-1 0-69-16,-2-2-108 0,1-3-237 0,-2 0-250 15,-3 0 181-15</inkml:trace>
  <inkml:trace contextRef="#ctx0" brushRef="#br0" timeOffset="184738.0522">1596 12112 1 0,'-2'-3'585'0,"-1"-1"-68"16,2 1-94-16,0 3-66 0,1 0-91 0,-1 2-93 15,1 1-83-15,0-2-45 0,-3 3-21 16,-1 3 6-16,2 8 14 0,-4 5 13 0,-2 6 11 16,0 8 4-16,-2 2-1 0,-2 4-4 0,-4 6-6 15,2 5-9-15,-5 6-11 0,-3 10-4 16,-4 4-7-16,1 9-6 0,-9 5 0 0,1 1-9 15,1 8-4-15,-5-4-4 0,5 1-2 0,2-4 1 16,6-7 2-16,-4-3-2 0,5-6-3 0,3-4 1 16,2-9-2-16,4-9 0 0,2-5 4 0,4-5-4 15,-1-5-2-15,1-8 1 0,6-4-1 0,0-7 2 16,-1-6 1-16,3-2 0 0,0-6-3 0,0-1 1 16,0-1-3-16,4-2-7 0,-4 2-11 15,1-2-19-15,1-1-15 0,0-7-34 0,6-4-53 16,1-6-113-16,1-1-331 0,1-2-951 0</inkml:trace>
  <inkml:trace contextRef="#ctx0" brushRef="#br0" timeOffset="188061.5883">2297 13642 1763 0,'0'-6'300'0,"-2"-3"-31"0,-1-3-55 0,3 4-32 16,0 3-27-16,-1 1-42 0,1 3-41 16,-1 2-32-16,1 3-32 0,-1-2-10 0,1 4-2 15,-2 2 4-15,-4 7 10 0,3 5 3 0,-4 3 1 16,3 5-3-16,-3 0 1 0,1 1-4 16,2-2-1-16,4 3 0 0,0-5-3 0,1-4 0 15,5-2 2-15,5-4 4 0,0 1 4 0,7-5 4 16,-1 0 2-16,7-4-1 0,0-4 3 15,6-3-1-15,1-3 3 0,-2-2 2 0,1-4-5 16,-1-2-1-16,-6 0-5 0,4-1-2 0,-5-1 3 16,-2 0 0-16,-3-1-1 0,0 3-4 0,-4-3 3 15,-3 3-1-15,-2 1 6 0,-2 3 7 0,-4 2-4 16,-1 4-4-16,-1 1-6 0,0 1-11 0,-1 0-4 16,1 3-4-16,-1 2 1 0,1 5-2 0,-1 2 6 15,0 3 2-15,-1 6 2 0,1 0 8 16,-2 1-8-16,1 2 0 0,-1 1-2 0,-3 4-6 15,3-1 8-15,-3 3 1 0,2-3 0 0,-2 1-2 16,4-1-1-16,-3 0-2 16,4-5 0-16,-2-1-1 0,2-4-24 0,-1 0-23 0,1-2-38 15,1 0-52-15,1-4-52 0,-1-1-108 0,2-7-270 16,-1-2-584-16,0-8 58 0</inkml:trace>
  <inkml:trace contextRef="#ctx0" brushRef="#br0" timeOffset="188510.7411">2335 13435 995 0,'-21'-13'628'0,"-5"-2"-411"16,-6-1 32-16,2 4-2 0,3 2-36 0,4 1-31 16,-5 4-51-16,0 3-43 0,2 3-27 0,-1 4-19 15,0 7-11-15,0 4-8 0,-4 5-1 16,0 10-4-16,-2 5 0 0,-1 8-2 0,2 5-6 15,1 10 8-15,-1 8-5 0,2 5 1 0,1 7 1 16,2 3-6-16,4 4 0 0,2 3-2 0,2 7 2 16,7 1-2-16,5-4 1 0,7-6-3 15,7-10-6-15,6-11 5 0,9-8 1 0,5-10 3 16,5-6 5-16,6-4-2 0,6-10 2 0,6-6 3 16,10-10 2-16,2-8 1 0,8-11 2 15,3-10-3-15,4-9-4 0,-2-5 1 0,-1-7-2 16,-3-6 1-16,-3-6-2 0,-3-7-1 0,-4-3-3 15,-4-4 1-15,-7 1 2 0,-4-5-2 16,-7 0 1-16,-4-2-1 0,-8-1-3 0,-3 3 4 16,-11-2-1-16,-3 8-1 0,-7-1 4 0,-8 4-7 15,-6 3 0-15,-4 6-1 0,-7 6-1 16,0 7 2-16,-5 5-4 0,-3 6 1 0,-4 5-5 16,-1 5 3-16,-5 3 0 0,-3 5-1 0,1 4 1 0,-1 5-5 15,0 5 0-15,1 3-1 0,2 4-1 16,2 1 2-16,5 4-1 0,4 5-5 0,6 2-19 15,3 2-38-15,6 5-62 0,9 1-117 0,7 1-266 16,9 3-570-16,10-3-293 0</inkml:trace>
  <inkml:trace contextRef="#ctx0" brushRef="#br0" timeOffset="188863.4209">3964 13877 2391 0,'-5'-11'144'0,"-3"-5"9"0,3-2 12 0,5 4-18 15,2 1-13-15,-1 3-11 0,1 2-34 16,1 5-22-16,-2 2-21 0,-1 1-29 0,0-1-13 15,0 2-14-15,1 1-4 0,2 2 3 0,2 7 7 16,0 0 8-16,3 8 2 0,1 2-1 0,-1 5-2 16,-3 0 1-16,-2 4 2 0,0 3 0 0,-3-1-2 15,-1 4 1-15,-1-1-5 0,2-2 0 16,-1-3 0-16,1-3-13 0,0-4-13 0,-1-4-28 16,0-1-35-16,1-1-43 0,0-7-52 0,0-3-96 15,-2-5-129-15,1-5-572 0,-3-6-334 16</inkml:trace>
  <inkml:trace contextRef="#ctx0" brushRef="#br0" timeOffset="189036.298">3894 13403 1695 0,'-4'-12'299'16,"1"-4"-33"-16,-1-4-59 0,1 9-51 0,1 1-44 15,1 6-41-15,1 2-53 0,0 2-60 0,0 2-13 16,1 2-5-16,3 7 16 0,1 2 28 15,2 4-72-15,3 1-175 0,1 3-350 0,0 2-518 16</inkml:trace>
  <inkml:trace contextRef="#ctx0" brushRef="#br0" timeOffset="189226.6542">4347 13634 284 0,'0'3'413'0,"2"5"-141"0,-2 3 89 0,0 3 49 16,-2 5-39-16,1 6-76 0,-1 3-75 15,0 5-56-15,0 0-46 0,1 4-23 0,2-2-23 16,1 4-18-16,1 3-14 0,2-1-14 0,0 7-8 16,5 2-3-16,-5 5-2 0,0 4-2 15,-3 3-2-15,1 3-7 0,-3-3-25 0,-3 1-42 16,1-4-72-16,-3-5-73 0,-2-10-142 0,-1-10-225 16,2-9-336-16,-3-9-72 0</inkml:trace>
  <inkml:trace contextRef="#ctx0" brushRef="#br0" timeOffset="189714.4242">4302 14152 1 0,'30'-6'0'0,"14"-1"0"0,16 0 0 15,3 4 95-15,-1 1 31 0,5 0-42 0,5 2-29 16,-1 2-11-16,3-2-3 0,5 1-2 0,-4-2-4 15,1-1-9-15,-3-2-8 16,-2-1-6-16,-1 0-7 0,-8 0 3 0,-3-3 3 0,-6 2 10 0,-3 0 26 16,-8-4 59-16,-2 2 93 0,-10-1 80 0,-3 0 52 15,-8-1 2-15,-3 2-50 0,-5-1-49 16,-3 2-44-16,-5 2-33 0,0-3-23 0,-3 3-27 16,-1 0-17-16,-3 1-23 0,-1-1-18 0,-2 0-11 15,-7 2-5-15,-2-1-1 0,-4 3-1 16,-1 1 0-16,-4 1-4 0,-1 2-3 0,-4 2 0 15,0 4-4-15,-2 0-2 0,-1 4-4 0,5-1-4 16,1 5-2-16,5 0-4 0,6-1 0 0,3 2-3 16,7 0 1-16,1 3-5 0,5 1 3 15,5 1-1-15,1-3-2 0,5-1 3 0,2-1-1 16,5-5 1-16,1-1 1 0,4-6 3 0,1-3 0 16,0-5-1-16,0-4 9 0,1-2-5 0,0-6 2 15,-1 0 3-15,-1-3-8 0,-4-1 5 16,1 0 0-16,-6 2 1 0,3-1 2 0,-4 1 1 15,0 3 5-15,-6 1 1 0,-1 3 3 0,-4 3-4 16,0 2-2-16,-1 3-3 0,1 1-9 0,-2 1-2 16,0 1-7-16,0 0-1 0,1 4 3 0,4 1 2 15,-4 6 2-15,3 0-1 0,-1 1 2 16,-1 4-3-16,2-1-1 0,1-1 2 0,-2 1-23 16,4 1-22-16,-1 2-51 0,1-4-93 0,2 2-244 15,5-5-930-15</inkml:trace>
  <inkml:trace contextRef="#ctx0" brushRef="#br0" timeOffset="191359.6757">6674 14015 880 0,'0'-12'649'0,"0"-1"-369"0,1-6 9 0,1 3-35 0,2 2-23 0,-3 0-21 16,1 3-47-16,0-1-26 0,0 5-23 15,-2 1-23-15,0 1-24 0,-2 5-22 0,0 0-21 16,2 0-22-16,0 4-4 0,0 3-2 15,-1 4 2-15,0 7 9 0,1 8-2 0,-1 2 6 16,-1 6-2-16,2-1 0 0,-2 2-3 0,2-1 1 16,3 2-1-16,-1-1-4 0,4 0 7 15,6-3-7-15,0-3 3 0,6-4 3 16,1-4-5-16,3-5 5 0,1-4 0 0,3-4 0 0,-2-5 3 0,6-5-1 16,-1-5-1-16,0-2 0 15,-2-5 4-15,1-3-1 0,-3-4-1 0,-1-3 0 0,-3-2-5 16,-1-1 2-16,-8-3-2 0,2-1 2 15,-4 0-1-15,-2-1-1 0,-1 1 0 0,2 2-2 16,-5 6 8-16,1 4-8 0,-3 3 1 0,-1 6 3 0,-1 4-8 16,0 1 7-16,0 4-3 0,0-1-2 15,-1 2-4-15,2 2-8 0,-1 0-2 0,-1 3 0 16,1 6 7-16,-1 5 3 0,1 4 1 16,0 2 3-16,1 5-7 0,0-1 5 0,5 1-3 15,-3 0 3-15,1-1 1 0,2 0-2 0,2-2 2 16,0-1-4-16,6-5 3 0,-2-4 1 15,5-2-1-15,-2-2 2 0,4-6-3 0,-1-3 0 16,2-3-1-16,-1-5 1 0,1-3 3 0,0-3 0 16,-3-2 1-16,1-2-2 0,1-3-1 15,-5-1 1-15,3 3-1 0,-4-2 3 0,2 2-5 0,-4-3 4 16,-2 2-2-16,1 0 0 0,-6 1 3 16,3 3-3-16,-4 2 3 0,-1 2-1 0,2 2 4 15,-2 0-3-15,-2 4-2 0,0 2 1 0,0 0-8 16,0 3 6-16,0 0-4 0,0 0-6 0,-1 0-1 15,1 3-6-15,0 0 3 0,1 2 2 0,0 7 7 16,0-2 2-16,1 5 1 0,4 2 2 16,-2-3-6-16,4 6 6 0,-1-2 0 0,3 1-2 15,0-4 7-15,2 2-6 0,0-1 1 0,1-1 0 16,5 1-1-16,0-5 1 0,4-3 1 16,-1-5 2-16,0-3-1 0,4-2 1 15,-1-6-2-15,-2 0-1 0,0-5 3 16,-2 2 0-16,-1-2 1 0,-3-2 1 0,-5 1-1 0,0-1 1 15,-3-2-3-15,-4 0 4 0,2 0-4 0,-3 2 1 16,-2-3 1-16,-1 2-2 0,-1 0 4 0,-1 0-2 0,-3 4 1 16,3 3-3-16,1 4-2 0,-1 2 2 0,1 0-4 15,1 3 2-15,-1-1-10 0,1 2-4 16,0 3 2-16,-4 2 0 0,3 4 12 16,0 2 0-16,-1 6 0 0,1 2 0 0,1 1-4 15,0 0 2-15,2-1 1 0,0 2 2 0,4-2 1 16,-2-1-3-16,6-1 0 0,0-2-3 0,6-2 2 15,-1-2 2-15,3-3 1 0,2-4 1 0,0-2-5 16,0-6 3-16,0-2-2 0,1-4 3 16,-6-3 2-16,4 0-3 0,-2-1 2 0,-4-1-2 15,3-1 2-15,-3-1 0 0,-3-1 1 0,0 0 1 16,0 1-7-16,-2-2 4 0,-2 0-1 0,1 0 2 16,0-2 0-16,-3 3 1 0,-2 1-1 15,2 2-1-15,-1 1 3 0,-2 3-2 0,1-1 0 16,2 4 1-16,-2 4-3 0,0 0 1 0,-2 2-2 15,0 1-1-15,0 0-3 0,0 4 0 0,1 1 2 16,2 7 2-16,1 1 3 0,-2 3-1 0,-1 2 0 16,1-2 1-16,3 3-5 0,-1 0 2 15,2-1 0-15,-2-3 0 0,5 2 4 0,0 0-3 16,2-2 2-16,1-1-3 0,3-3-1 0,1 0 3 16,1-4-2-16,2-2 3 0,3 0-1 15,-1-6-3-15,2-4 0 0,1 0 1 0,-1-6-1 16,-2-1 1-16,-1 1 1 0,-1-4-5 0,-1-2 0 15,-3 2-1-15,2-4-3 0,-3-1-1 0,1-1-1 16,0 0-2-16,-4 2-2 0,0-2 1 0,-2 0-1 16,0 3 3-16,-6 2 3 0,2 2 1 15,-4 1 5-15,0 3 1 0,-1-1 2 0,0 4 1 16,0 3 1-16,0 3-1 0,0-1 1 0,0 2 1 16,0 0-3-16,-1 1-2 0,0 1 2 15,0 6 0-15,0 5 4 0,-4 0 4 0,4 3-1 16,-1 2 0-16,1 2-1 0,-3-2-3 0,8 3-1 15,-2-1-1-15,1-1 2 0,4 1 1 0,3 1 0 16,0 0-3-16,3 1-2 0,3-2-1 16,-3-4-2-16,6-3 0 0,-5-2 1 0,4-6-3 15,1-5 0-15,-3-4 1 0,3-5 3 0,-1-4 2 0,2-2 1 16,0-2 1-16,-1-2-3 0,-1-2 2 16,-2-1 0-16,4-3 2 0,-1 2-1 0,0-4 0 15,-2 2-2-15,-1-3 2 16,3 2 4-16,-3 1-3 0,-1 4 7 0,-4 2 0 0,-3 5 4 15,0 2 7-15,-5 3 3 0,2 5 3 0,-4 2-7 16,0 2-9-16,-1 1-8 0,-1 2-5 0,1 3 2 16,-1 4 2-16,-4 6 3 0,4 3-1 15,-1 4-2-15,-3 0 1 0,2 1-1 0,2 0 2 16,-1-1 1-16,2 2-4 0,1 0 0 0,0 0-2 16,3 0-2-16,3-1-7 0,3 0-18 15,3-2-25-15,6 0-41 0,10 0-57 16,4-4-129-16,12 0-583 0,1-5-846 0</inkml:trace>
  <inkml:trace contextRef="#ctx0" brushRef="#br0" timeOffset="191764.1509">10373 13834 1369 0,'-14'-7'985'0,"-3"-1"-774"0,-6-2-37 16,7 5 1-16,2 4-30 0,1 1-35 0,-1 4-37 0,3 0-24 15,-2 4-17-15,3 2-10 16,3 2 0-16,1 0-2 0,-1 4-1 0,5-1-4 16,0 2-4-16,1 1 0 0,1 1-1 0,2 0 0 15,1-1 0-15,7-3-3 0,-2-2 2 0,2-1 2 16,2-3 5-16,1-1-4 0,2-2 4 0,-2-3-2 16,5-1-4-16,-2-4 7 0,5-2-3 0,-1-3 0 15,3-2-4-15,-1 1-3 0,1-4-3 16,4 0 0-16,-2-4 4 0,5 4-5 0,-1-4 1 15,1 1-2-15,-1 3-4 0,-1-1 5 0,-4 4 2 16,0-1 1-16,-5 4 2 0,0 4 0 16,-1 1-4-16,-6 2 2 0,1 1 1 0,-3 4-5 15,-3 4 1-15,0 1-2 0,-2 5-4 16,-3 1 5-16,-2 2 2 0,0 0 0 0,-2 1 2 0,-3 1-4 16,-1 0-1-16,-1 2 1 0,-1-4 6 15,0-3-6-15,0 0 0 0,1-5-3 0,2-2-9 16,-2-3 5-16,3-1-10 0,0 0-13 0,0-3-18 15,-2-2-34-15,1-2-56 0,-2-4-104 0,2-2-344 16,-3-1-1054-16</inkml:trace>
  <inkml:trace contextRef="#ctx0" brushRef="#br0" timeOffset="191908.9059">10373 13329 1979 0,'-3'-6'262'0,"1"1"-81"15,-2-2-59-15,2 4-55 0,0 3-54 0,2 1-45 16,0 2-11-16,-1 6-1 0,1 0-93 0,1 6-421 16,6 0-946-16</inkml:trace>
  <inkml:trace contextRef="#ctx0" brushRef="#br0" timeOffset="193550.2002">12368 13938 342 0,'1'-12'587'0,"0"0"-78"16,1-5-120-16,-4 2-61 0,-4 2-63 16,0-1-76-16,-2 2-46 0,-2-1-28 0,-3 2-18 15,-1 2-15-15,-2 0-17 0,0 3-12 0,-4-1-10 16,-3 4-9-16,-3 3-2 0,-5 2-2 0,-4 6 0 15,-5 1-2-15,-5 6 0 0,-1 2-4 16,0 2-2-16,3 4-3 0,7 0-6 0,3 1-2 16,5 3-4-16,3-2-4 0,8 1 0 15,5 0 0-15,8-3 0 0,6-2 1 16,9-2 0-16,3-2 1 0,10-5 6 16,9-1 3-16,3-5-2 0,12-5 2 0,4-2-5 0,4-5-3 0,0-3 1 15,-2-2 0-15,-4-4-2 0,-1-4 1 0,-4 0-1 16,-4-3-3-16,-7-1 4 0,-1 0 3 0,-8-2-1 15,-4 0 3-15,-1 0-2 0,-9 2-4 16,0 1 5-16,-3 2-2 0,-7 7 6 0,-1 1 1 16,-1 5-2-16,-2 1-3 0,-1 3-3 0,1 3-2 15,-2 4-5-15,-6 3 0 0,-1 2-1 16,-4 7-2-16,-1 3 4 0,-1 2 0 0,3 0-1 16,3 2 4-16,3-1-6 0,3 1 2 0,5-2-2 15,1-1 2-15,5-2-1 0,3-2 1 0,7-2-2 16,3-5 0-16,3 0 2 0,4-5 0 15,4-4 3-15,0-4 1 0,4-5-4 0,-2 1 1 0,0-6-1 16,-2-1 1-16,-2-3 1 0,-3-4 0 16,2-2 0-16,-1-2-2 0,-3-1 2 0,1 0-1 15,-1-3 3-15,-1 2 1 0,-5-1-4 16,3 2 1-16,-1 1-2 0,-5 4 2 0,4 5 0 16,-6 2-1-16,-1 6 1 0,0 3-6 0,0 5 2 15,0 3-1-15,2 5 1 0,-1 7 2 0,6 5-1 16,-4 4 0-16,5 5 1 0,-4 0-2 0,0 1 3 15,0 1 0-15,-4 3 0 0,1-4-3 16,-5 4 3-16,-1-1-2 0,0-3 1 0,0-1 3 16,-1-5-3-16,2-2 0 0,-2-6-4 0,0-4 2 15,0-4 0-15,3-2 2 0,-1-4 1 0,7-5-3 16,-1-3 2-16,8-5-1 0,6-5 3 16,1-3 2-16,0-5-3 0,2-1-1 0,-4-2-1 15,2-7 1-15,-2-1 1 0,2-3 2 0,-5-4-1 16,5 0-2-16,-4-3 2 0,-1 5-2 0,-4 2 1 15,0 4 3-15,-10 7-2 0,-3 3 1 16,-4 5 0-16,-3 5 0 0,-3 4 0 0,-5 0-2 16,-3 7-2-16,0 1-4 0,-7 7 1 0,0 6-3 15,-5 5 3-15,0 5 3 0,3 3-4 0,3 4 3 16,0 0-2-16,8 5 0 0,6 2 2 16,1-2 0-16,8 1 1 0,3-3-2 0,6-3 3 15,5 1-2-15,5-2 3 0,2 1 1 16,6-5-3-16,4 2 3 0,-2-4-4 0,-1-1 1 0,-1-1 0 15,-8-5 1-15,0 1 1 0,-5-2-1 16,-2 0 0-16,-4-4 0 0,-6 1 0 0,-1-2 2 16,-1-3-4-16,-2 1 1 0,-1 0-1 0,-2-1-1 15,-1 0 3-15,-1-3 1 0,1 0 2 0,0-1-3 16,-1-1 3-16,0-2-2 0,1-1 1 16,1-4 3-16,1-3-8 0,1-4 0 0,7-3-4 15,2-1-1-15,7-2 1 0,4-2 2 0,8-3 3 16,6 1-2-16,0-1 4 0,3-1-2 15,-3 0 0-15,1 4 4 0,-3-3-2 0,2 3 2 16,-7-3-2-16,-1 0 1 0,0 2 3 0,-7 1 3 0,-3 1 2 16,-1 3 1-16,-5 4 2 0,0 1-1 15,-3 5 4-15,-6 3 1 0,-1-1-3 0,-1 4 1 16,-1 1-7-16,0 1-5 0,0 4-4 16,-3 0-4-16,-3 5 2 0,-2 3 1 0,-3 4 2 0,-2 3 0 15,1 3-1-15,3 3 0 0,1-1-1 16,6 2 4-16,1-1-2 0,4 0 0 15,5 0 1-15,4-3 0 0,2 0-1 0,8-3 2 0,6-1 0 16,1-5-3-16,7-1 2 0,1-6 1 16,0-4-1-16,-3-4 2 0,-1-4-2 0,-4-2-1 15,0-5 4-15,-6-1-2 0,0-4 4 0,-2 1-2 16,1-2 1-16,-3 0-2 16,4-1 0-16,-3-4 3 0,-1 1 1 0,-6 0 2 0,-3-2-2 15,-4 4-3-15,-2 4 0 0,-2 2 1 0,-1 6 2 16,-2 0 1-16,0 3-3 0,-2 5-1 0,2 1-4 15,-2 1 1-15,-2 3-6 0,-3 4 2 16,-1 5-1-16,0 1-1 0,0 7 4 0,2 3-1 16,4 4 3-16,0 3-2 0,4-1 2 0,3 4-1 15,-2 0-2-15,1-1 3 0,5 4-2 0,-2 1 2 16,5 1 1-16,0-1-4 0,5 5 5 16,-5-3-4-16,-4 0 2 0,2 0 1 0,-4-4-3 15,-1 1 0-15,-6-4-1 0,0-2 3 0,0-2-5 16,-3-5 5-16,0-5 0 0,-3-2-3 0,-6-3 10 15,3-4-9-15,-2 1 2 0,-3-3 0 16,-2-3-5-16,2-2-5 0,-1-4-9 0,0-1-11 0,-1-4-19 16,5-1-14-16,1-3-29 0,0-2-46 15,6-4-66-15,2-1-162 0,5-5-656 0,0-5-650 16</inkml:trace>
  <inkml:trace contextRef="#ctx0" brushRef="#br0" timeOffset="194496.2863">14835 13609 2119 0,'7'-6'258'16,"3"-1"-35"-16,3 1-54 0,-3 4-37 0,-2 3-28 15,1 3-35-15,-5 3-16 0,4 4-1 0,0 6-2 0,-1 2-6 16,-1 7-10-16,2 1-3 0,-3 2-7 16,1-2 0-16,0 1-2 0,-1-2-5 15,2 1-1-15,1 0-6 0,-2-1 1 0,5-3-4 16,-2-3 0-16,1-2-1 0,2-4-2 0,1-2 1 15,-3-3-5-15,1-4-1 0,1-3-1 0,2-2-5 16,3-3 1-16,1-3-5 0,1-5-3 0,-3 1 1 31,3-5 2-31,1-3 2 0,0 3 0 0,0-4 6 0,2-1-4 0,-1 0 4 0,1 1 4 16,-4 0-6-16,2 1 8 0,-4 1-2 16,-2 4-1-16,-2 1 1 0,-2 5-2 0,0 2 2 0,-2 1-3 15,-2 3 3-15,-1 1-9 0,-3 2-4 16,5 3 3-16,-4 5-6 0,3 2 12 0,-3 3 3 15,2 2-2-15,-2 0 6 0,-2 1-2 16,6 1-1-16,-2 1 0 0,4-1 3 0,1 0-3 0,7-1 0 16,-1 1 2-16,7-2-6 0,0-2 5 0,0-5 0 15,4-2-1-15,-4-2 5 0,3-5-4 16,-2-1 3-16,-1-3 1 0,3-2 5 0,-5-2 1 16,1-3 2-16,-3-3 3 0,-5-2-6 15,3-1 3-15,-5-2-3 0,0-2-5 0,-1-1 5 16,-4 0-3-16,1 0 1 0,-6-2 0 0,0 1 2 15,-1-1-5-15,-3 1-1 0,0 3 1 0,-5 4-7 16,2 1 8-16,-3 2-2 0,-3 4-3 0,0 2 6 16,-4 2-7-16,4 3 3 0,-1 2-4 15,0 3 1-15,2 2-5 0,2 5-2 0,0 5 2 16,5 2-7-16,6 0 9 0,5 4 0 0,4 0-1 16,12 0 7-16,2 1-6 0,11 1 0 0,6-1 0 15,8 1-2-15,8-2 1 0,5-2-1 16,6-3 0-16,-1-6-5 0,1 2 6 0,-6-7 2 15,-1-1 2-15,0-4 5 0,-4-1-4 0,-1-2 0 16,-5-4 2-16,-3 0-1 0,-9-5 1 0,-1 0 0 16,-9-1 3-16,-5-1-3 0,-10-2 9 15,-7 1 3-15,-4 1-2 0,-10-2 4 0,-4 3-7 16,-2 0-5-16,-5 4-3 0,-9 3-6 0,-1-2 1 16,-10 4 0-16,-4 2 3 0,-2 2 2 15,-3 3-3-15,5 3 1 0,4-1-4 0,7 2 3 16,11 3-4-16,6 0 1 0,7 2-1 0,5 2-3 15,4-2 5-15,6-2-2 0,10 1 5 0,7-5-4 16,7-1 2-16,5-2 0 0,2-4-6 0,1-3 9 16,-1-1-7-16,0-3 0 0,-1-2 3 15,0-3-6-15,-4-3 4 0,-3-4 2 0,-4-3 4 16,-5-5 1-16,0-5 1 0,-2-3 1 16,1-7-3-16,-2-4 4 0,-3-1-2 0,-4-3-1 0,-3 2 3 15,-1 1-4-15,-3-1 2 0,-6 5 4 0,-3 6 2 16,-4-1 1-16,-2 8 12 0,1 5 6 15,-1 3 5-15,0 6 12 0,1 6-10 0,2 4-7 16,2 1-7-16,-2 5-16 0,4 2-3 0,-1 7-4 16,-4 2 1-16,1 9-1 0,-2 5 3 15,4 4 0-15,2 7 0 0,1 3 4 0,3 3-2 16,3 5 1-16,1 3-1 0,2 4-5 0,0 1 3 16,2 0-2-16,-2 1 3 0,-1-5 0 0,2-1 1 15,0-1 0-15,-1-1-3 0,1 0-4 16,3 1-30-16,-1 0-44 0,0-3-93 0,3-2-301 0,-3-3-1198 15</inkml:trace>
  <inkml:trace contextRef="#ctx0" brushRef="#br0" timeOffset="196800.7275">18519 13212 2141 0,'6'-16'303'0,"0"-4"-9"16,5-4-85-16,-1 4-28 0,-2 7-24 0,-3 4-36 15,0 4-31-15,-4 4-32 0,1 1-22 16,-2 1-23-16,0 2-11 0,2 4 0 0,2 3 3 16,2 6 4-16,2 5 1 0,0 7 6 15,1 4-2-15,0 4 1 0,1 3 0 0,-4 1-7 0,1 3 1 16,-3 4-3-16,1 1-1 0,-2 4 2 15,-3 4-3-15,0 1 0 0,1 0-13 0,0-3-7 16,4-7-25-16,2-5-21 0,6-10-20 0,1-6-44 16,6-3-33-16,0-7-62 0,6-7-123 0,0-5-255 15,4-6-404-15,1-6-68 0</inkml:trace>
  <inkml:trace contextRef="#ctx0" brushRef="#br0" timeOffset="197061.9196">19133 13642 753 0,'10'-20'677'0,"-1"-4"-133"16,1-3-138-16,-3 7-115 0,-4 9-50 0,-2 4-61 15,-1 2-61-15,-1 4-41 0,-2 4-36 0,0 3-23 16,-4 4 0-16,-2 6 5 0,-6 6 7 16,1 3 2-16,1 1-2 0,1 2-9 0,3-1-9 15,4 2 0-15,4-1-6 0,2-4 4 0,6-2 2 16,5-5 0-16,1-2 8 0,5-3-4 16,6-2 2-16,2-5-1 0,0-1-3 0,0-3-4 15,-1-3-2-15,0-3 1 16,-3-1-7-16,-2-5 6 0,-2 1 1 0,-2-4-4 0,-4-1 8 15,-2-2-7-15,-1-2 0 0,-5 0-2 0,-3-2-2 16,-2-2-1-16,-2 2-2 0,-4-2-2 0,-2 0-7 16,0 2-6-16,-4-2-12 0,-1 4-21 0,-3 0-24 15,-4 3-42-15,-2 1-59 0,-3 3-106 16,-4 6-279-16,-6 2-577 0,-5 1-198 0</inkml:trace>
  <inkml:trace contextRef="#ctx0" brushRef="#br0" timeOffset="197949.5823">18412 13412 1759 0,'0'-5'263'0,"0"-1"-54"15,6-3-54-15,6 1-43 0,5 1-12 0,8 2-25 0,10 1-31 16,6 0-23-16,12 1-5 0,8 3-5 0,9 4-6 16,7-1-1-16,3 3-9 15,6 0-8-15,-1 4-17 0,3 0-24 0,-2-2-26 16,1 4-36-16,-2 0-35 0,3-1-7 0,-2 0 13 15,0 3 31-15,-1-3 43 0,-2 1 28 0,-2-2 17 16,-4 1 17-16,-3-2 16 0,-7-3 25 0,-6-3 35 16,-5-1 41-16,-11-2 43 0,-9-2 31 15,-7-1 17-15,-8 1 2 0,-10-2-10 0,-4 2-19 16,-5 1-30-16,-2-1-27 0,0 2-31 0,-1 0-26 16,0 0-14-16,-2 0-18 0,-2 3-11 0,-4-1-8 15,-4 3-4-15,-7 4 0 0,-4 2 2 0,-1 3 3 16,-4 1-3-16,6 3 2 0,-1-1-5 15,1 2 0-15,4 2 0 0,3 0-2 0,0 3 2 16,8 0-3-16,4-1 0 0,4-2 1 0,6-4-1 16,6-4 4-16,4-2-5 0,5-5 4 15,7-2-2-15,7-3 0 0,4-6 4 0,4-2-3 0,-1-1 0 16,-2-5-1-16,-3-3 1 0,-2-3 1 0,-3-5-1 16,3-6 2-16,0-2-1 0,-2-2 0 15,2-4 1-15,-1-4 0 0,-3-4 0 0,1-3 1 16,1-2 0-16,-3 0-1 0,-1 1 5 15,-1-3-2-15,-8 4 1 0,-4 4 4 0,-3 3-5 16,-6 4 6-16,-2 8 5 0,-3 5 1 0,0 4 5 16,-2 8 0-16,-2 4-1 0,1 3-2 0,0 4-5 15,1 2-12-15,0 2-9 0,-1 2-3 0,-3 8-3 16,-1 4 6-16,-6 8 4 0,2 7 1 16,0 2 5-16,2 6-3 0,2 1-1 0,4 4 1 15,1 6 2-15,2 0-5 0,6 6 0 0,-1-3 0 16,5 1-12-16,2-1-6 0,4-5-13 0,5-4-6 15,6-8 2-15,2-7 9 0,8-4 7 16,2-6 0-16,0-5 0 0,0-6 4 0,-3-7 5 16,-2-3 8-16,0-6 3 0,-4-2 0 0,-2-4 4 15,-3 0-1-15,-4-5 4 0,-1 3 4 16,-4-2 3-16,-5-1 2 0,-3 1-3 0,0-3 3 16,-5 0-2-16,-2 4 2 0,-3-2 1 0,-1 5-3 15,-4 4 1-15,3 1-4 0,-3 7-3 0,-1-2 0 16,-3 4-4-16,-2 4-3 0,-4 4-1 15,-2 6 0-15,-5 5 0 0,2 4 3 0,2 0 0 0,3 4-2 16,5 0 0-16,4 2-1 0,5 1 0 16,3-2 3-16,6-2-1 0,2-2 1 0,3-1-4 15,4-6 2-15,3-4 0 0,2-4 2 0,0-4 4 16,0-4-3-16,1-3 3 0,1-5-1 0,-4-1 1 16,2-4 3-16,-1-3 1 0,-3-1 1 15,-3 0-4-15,-1-7 2 0,-1 0-1 0,-5-2 0 16,-3-2 4-16,0 1-6 0,-5 1 0 0,-4-1-3 15,1 1-1-15,-5 0 1 0,-2-1-1 0,-2 2 0 16,-1 3-2-16,-5 1 0 0,-2 4-2 16,-1-1 1-16,-1 3 1 0,-5 6-4 15,5 3-2-15,-1 2-8 0,0 3-24 0,-1 4-26 0,4 2-61 16,0 6-111-16,6 3-373 0,1 2-1114 0</inkml:trace>
  <inkml:trace contextRef="#ctx0" brushRef="#br0" timeOffset="199300.4674">22939 14186 915 0,'-6'-7'721'0,"2"-4"-494"0,-4 0 14 16,6 4-31-16,0 1-21 0,-1 1-7 0,3 0-50 15,0 1-26-15,3-3-24 0,-2 2-17 16,2-5-10-16,5-1-9 0,1-3-8 0,5-4-12 16,4-3 1-16,3-2-4 0,0-1 0 0,3-4-1 15,3 0-8-15,3 0-3 0,1-5-3 16,0 0 0-16,2-5 2 0,4-5 0 0,0-5-2 15,0-6-5-15,8-7 1 0,-2-3-2 16,1-4 2-16,0-3 3 0,-9 1-3 0,-3 2 1 16,-3 4-2-16,-3-2-1 0,-8 6 2 0,-1 3 2 15,-6 1 0-15,-4 5 1 0,-5 4 4 0,-3 5 2 16,-5 6 8-16,3 7 6 0,-6 3-1 0,4 7 4 16,-3 8-4-16,1 2-6 0,5 7-6 0,-6 2-9 15,4 6-4-15,-6 7-5 0,-8 9 3 16,-1 9 0-16,-5 11 3 0,-3 7 6 0,3 6-5 15,-4 7-1-15,5 4-1 0,-3 1-1 0,5-2 3 16,1 4 1-16,10 0-1 0,7-1-3 0,3-4 0 16,7-4 0-16,7-5 1 0,6-5 8 15,8-8-6-15,2-4 0 0,3-5-1 0,1-7-6 16,6-7 8-16,0-6 0 0,1-9 3 16,2-7-1-16,2-7-1 0,-3-5-2 0,-2-6 2 0,-2-5 2 15,-4-5-4-15,-1-2 2 0,-2 0-3 0,-2-4-7 16,-2-2 8-16,-3 1-1 0,-3-1 1 15,-2 3 2-15,-6 4-2 0,-3 5-2 0,-2 5 3 16,-7 5 6-16,0 4-7 0,-2 3 2 0,0 4-4 16,-2 4-7-16,2 3 1 15,-4 5-4-15,0 3 4 0,-8 9 1 0,-3 6 1 0,-3 4 1 0,0 1 1 16,2 6 1-16,3-1 0 0,0 5 1 16,0 1-2-16,5 1-3 0,4 0 2 15,3-1 2-15,3-1 0 0,3-7 3 0,6-3-4 16,6-9-3-16,0-3 2 0,3-6 2 0,6-5-2 15,-1-4 2-15,4-3-2 0,3-5-5 0,1-3 7 16,-1-5 1-16,0-2 2 0,-1-5 2 16,-4-2-3-16,-3 0-2 0,-1-5 2 0,-3 2 0 0,-4-1 0 15,2 2 1-15,-6 1-3 0,-2 2-3 16,0 4 5-16,-4 2 0 0,-1 3 2 0,-3 0 4 16,0 5-4-16,0-1-2 0,-1 4 2 0,0 1-1 15,0 2-2-15,-1 2 0 0,1 0-6 0,0 1-10 16,-1 1 2-16,0 2 2 0,-1 5 2 15,-2 3 9-15,3 3-2 0,0 4 0 0,1 1 4 16,1-1-2-16,4 1 0 0,0 0 2 0,2-2-3 16,2 0-3-16,-1 0 3 0,4-3 0 0,1 2 0 15,-1-4 1-15,5-2-5 0,-3-3 0 16,6-4 0-16,0-1 3 0,6-6-1 0,-1-1 1 16,5-3-1-16,-1-4-4 0,1 0 2 0,0-1 0 15,-4 0 1-15,1-2 2 0,-3-1 0 16,0-2-2-16,-2 0 2 0,-3 5-1 0,-3-2 1 15,0 3 4-15,-4-2-3 0,1 2-1 0,-1-1 3 16,-4 3-1-16,-1 1 1 0,1 2 2 0,-5 2-9 16,2 3-9-16,-4 1-7 0,0 3-5 0,1 1 2 15,-1 6 7-15,5 0 8 0,-2 3 0 16,5 3 7-16,-2 1 1 0,3 2 2 16,-1-3 2-16,3 4-2 0,-1-1 0 0,2-1-1 0,2 0 1 15,1-1 0-15,2-2 3 0,1-2-1 16,2-1-3-16,-1-5 3 0,2 0-2 0,-3-4 3 0,3-3 3 15,-1-1-4-15,0-4 1 0,-1 0-5 16,2-3 1-16,-4-3 2 0,2-1 3 16,-1-2 4-16,-4-2-2 0,1-1 2 0,-5 0-1 0,-2 1 2 15,1-1 1-15,-2-1-3 0,-4-1 1 16,1 3-1-16,-3 1 2 0,-2 0 0 0,-1 2 1 16,-2 1 1-16,0 1-6 0,-1 0 0 0,-3 5-2 15,0 0-2-15,-3 0 3 0,-2 1-5 0,-2 2-1 16,-3 1 0-16,-1 1-3 0,-2 2 6 15,-3 0 3-15,0 2 0 0,1-2-2 0,-3 4-2 16,4-1-4-16,7-2-1 0,4 3-8 0,3-1-25 16,5-2-39-16,1 4-56 0,2 0-86 0,1-1-210 15,5-2-689-15,2-2-502 0</inkml:trace>
  <inkml:trace contextRef="#ctx0" brushRef="#br0" timeOffset="199775.2943">23080 13105 1597 0,'-24'-5'195'0,"-6"-3"41"0,-3-1 5 0,8 1-30 0,1 0-27 16,7 3-55-16,0 1-38 0,0 1-20 0,6 2-13 15,6 1-12-15,-1 0-11 0,6 0-12 16,1 0-15-16,0 1-6 0,4 0 1 0,-1 1 12 16,7 2 14-16,13 0 12 0,8 2 3 0,12-2-10 0,13 2-3 15,15-3-7-15,10 1-1 16,13-2 1-16,7 0-4 0,7 0 1 15,5-1-3-15,3 0 1 0,1-1-3 0,7-1 1 0,-3 0 2 16,-5-2-1-16,-6 1 8 0,-9-1-2 16,-5 1 1-16,-12 0-5 0,-8-2-5 0,-13 1-3 0,-10 0-1 15,-8 2 1-15,-14-2 0 0,-7 0 5 0,-10 1 3 16,-7 0 4-16,-6 2 5 0,-2-1-1 16,-1 1-2-16,-2 0-5 0,0 0-8 15,1-2-7-15,-6 2-5 0,2 0 0 0,-4 0-4 0,-6 0 3 16,3 3-2-16,-4-1-3 0,4 0 2 0,-1 3-6 15,1 0-9-15,3 1-17 0,-1-1-30 16,1 4-38-16,3-2-58 0,0 2-101 0,0 2-358 16,6-1-1109-16</inkml:trace>
  <inkml:trace contextRef="#ctx0" brushRef="#br0" timeOffset="201089.0051">26798 13614 364 0,'5'-10'450'0,"-2"-5"-62"0,5-3-16 16,-2 4-52-16,-1 0-38 0,1 3-54 15,-3-2-64-15,-1 1-32 0,0 1-24 0,-4-1-16 16,0 2-15-16,0 1-7 0,-3 1-12 0,2 1-7 16,-5 2-5-16,2 2-16 0,-8 1-3 15,0 1-8-15,-7 3-6 0,-7 4 2 0,-5 4 1 16,-5 2 3-16,-3 3-1 0,0 1 5 15,-2 2-5-15,2 1-3 0,0 2-1 0,2 1-8 16,3 1 2-16,2 0-3 0,7 1-3 16,6 0 1-16,3 2-3 0,8-1 1 15,4-2 0-15,6-1 0 0,4-4-2 0,5 1 1 0,8-4 5 0,3-4-3 16,12-1 8-16,10-7-1 0,8-3-1 16,2-5 2-16,5-4-6 0,-3 0 3 0,-4-5-3 15,1 0 5-15,-5-4-1 0,-6-4 1 0,-4-3 4 16,-4 0-4-16,-6-4 7 0,-3 1 0 0,-7 1-2 15,-1 1 5-15,-8 3-4 0,-2 2 3 0,-2 4 0 16,-3 1 1-16,-3 3-4 0,-1 4-1 16,-1 2 0-16,-1 3-14 0,-2-1 6 0,-2 5-6 0,-5 5-4 15,-3 3 9-15,-2 4-6 0,1 4 0 16,0 4 0-16,6 0-1 0,3 1-1 0,5 4-1 16,7 0 1-16,5 4-9 0,8 3 6 15,6 2-3-15,11-3-7 0,11-3 7 0,8-5-9 16,10-6 3-16,4-2 2 0,3-6 0 0,2-3-1 15,-1-4-1-15,-3-4 4 0,-1-3-2 0,-1-2 6 16,-6-5 5-16,-4-1-1 0,-3-4 7 0,-6-1 2 16,-8-4-1-16,-6-4 3 0,-5 1 0 15,-7-4 2-15,-5 2 1 0,-5-1 2 0,-6 3-7 16,-3 2 4-16,-1 2-1 0,-5 3-3 0,-3 4 4 16,-5 2-5-16,2 1-3 0,-8 6 0 15,-6 2-2-15,-3 2 0 0,-4 4-1 0,-2 3 2 16,-1 7-5-16,2 3 5 0,4-1 1 0,8 4-3 15,2 0 5-15,10 4-6 0,6-1 1 16,7 3-1-16,8 0-2 0,10 3 3 0,9-2 1 16,10-3 1-16,8-3-3 0,7-7 2 0,4-1 0 15,0-4-3-15,-1 0 7 0,-1-7-7 0,-5-1 0 16,-2-5 0-16,-9-4 0 0,-2-2 1 16,-4-5 1-16,-4-5 2 0,-3-2-3 0,1-4 4 15,-7-4 1-15,2-3-2 0,-5-1 7 0,-1-4-6 16,-1-2-1-16,-4-2 3 0,0-2-8 0,-5-3 6 15,-4 0-2-15,-4 2 0 0,-4 3 0 0,-3 4 0 16,-3 7 2-16,0 6 0 0,-2 6 8 16,1 5-5-16,1 7-1 0,2 4-1 0,1 4-8 15,-2 4 2-15,-2 7 1 0,-3 4 1 0,2 7 2 16,1 5-1-16,4 2 2 0,2 5-2 0,5 3 5 16,0 4-3-16,5 6-3 0,-1 2-1 0,-1 5-3 15,3 2 1-15,-1 1 2 0,2 2 0 16,-1-3-1-16,0-5-1 0,5-5-4 0,1-8-7 15,-1-12 2-15,3-9-1 0,-3-5 6 0,-2-8 10 16,2-3 0-16,0-6 6 0,4-4-1 0,2-7-2 16,9-6 3-16,-2 1-3 0,1-2 1 0,0-2-4 15,-3-4 1-15,2 0 1 0,0-5-4 16,-2 2 2-16,3 3-4 0,0 3 0 16,0 2 1-16,-1 4 0 0,-2 2 3 0,-1 5-2 0,-1 4 0 15,-3 2 0-15,-3 3 0 0,-3 3-2 16,-1 1-3-16,0 5 3 0,-1 3-6 0,1 4 3 15,0 3 0-15,-1 3 2 0,-3 1 3 16,0 4-1-16,3-2 2 0,-4 2-2 0,0-1 1 0,0-1-1 16,0 0 0-16,0-2 1 0,2 0-7 0,0-2-4 15,-2-5-11-15,2-1-24 16,1-4-24-16,-4-2-38 0,4 0-44 16,-2-2-45-16,3-3-96 0,-1-4-257 0,1-3-468 0,-1-5-134 0</inkml:trace>
  <inkml:trace contextRef="#ctx0" brushRef="#br0" timeOffset="202688.4083">29493 13585 2362 0,'0'2'116'15,"0"-1"-42"-15,-2 0-43 0,4 1-1 0,-2 3 23 16,0 3 24-16,0 2 9 0,-2 4-1 0,2 1-17 16,2 5-14-16,-2 0-12 0,2 2-11 15,0 0-5-15,-1-1-8 0,5 1-1 0,-1-4 0 16,3 2 0-16,2-3 6 0,0-1-1 0,9-2 3 16,-1 0 0-16,6-5-3 0,1-1-1 0,4-3-6 15,3-3-3-15,-3-2-7 0,3-3-1 16,-4-4-2-16,-1 0 2 15,-5-5 5-15,-2 0-2 0,1 0 3 0,-3-3-1 0,0-1-4 16,-4 0 6-16,-1-2-1 0,0 0 2 16,-6 1 0-16,2 2-1 15,-4 1 0-15,-3 4 1 0,-1-1 3 0,-1 6 0 0,0 2-1 0,0 1-3 0,-1 4-5 16,1-2-6-16,0 1-6 0,-1 1-2 0,0 2-1 16,-4 4 0-16,2 4 4 0,-5 4 1 0,3-1 6 15,0 3-2-15,3 0 1 0,4-4-2 0,0 4-3 16,6-3 4-16,2-1 1 0,0-3 1 0,4 2 1 15,3-4-3-15,3-2-1 0,1-2 0 16,5-4 1-16,-4 0 1 0,1-2-1 0,-3-2-1 16,1 0-3-16,0-3 4 0,3-1 0 15,-2-2 2-15,0 0 2 0,-2-3-3 0,-1 1 3 16,-4-3-1-16,0-1 5 0,-2-1-3 0,-2 0 1 16,-1 1-2-16,-2-2-6 0,-3 3 6 15,1 2-2-15,-4-1 4 0,-1 5 1 0,-1 1-1 16,1 2 1-16,-2 0-2 0,1 2 3 0,0 2-3 0,-1 1-1 15,1 0-3-15,0 2-7 0,0-2-1 16,0 1-1-16,0 2 2 0,0 0 4 0,-1 3-2 16,2 4 0-16,-1 1 2 0,2 1 1 15,4 3 1-15,1-3 2 0,3 3-2 0,1-2-6 0,3 0 5 16,4-2-2-16,3 0 2 0,-1-4 5 0,3-3-8 16,-1 0 1-16,5-4-2 0,-5-1 4 15,6-4 1-15,1-2 1 0,-3-2-1 0,4-1-3 16,0-3 2-16,0-4-2 0,0-3 5 0,0-3 3 15,-1-4-5-15,0-1 0 0,1-4-2 16,0 0-2-16,-3-2 5 0,2-4-1 0,-1-2 2 16,-7 1-5-16,0-1 4 0,-9 1 1 0,2 3 1 15,-8-2 2-15,2 4-3 0,-7 2-2 0,-1 1-1 16,-3 0 1-16,-4 5 1 0,2 1 2 16,-2 2-1-16,-2 5-1 0,4 1 2 0,-2 5 0 15,1 2 3-15,3 3 3 0,2 2-2 0,-1 4 0 16,1 0-3-16,1 1-4 0,0 1-3 15,0-1-1-15,0 1-1 0,0 2-1 0,-3 1 3 16,3 2 2-16,3 2 2 0,-2-2 2 0,-1 1-3 16,3 0 1-16,-2 0-2 0,0-1 0 0,0 0 1 15,3 0 1-15,-3-3 0 0,0 1 0 0,0-2 0 16,-1-1 0-16,1 0 0 0,-1-2 3 16,0 1 0-16,0 0 0 0,0 0-3 0,0 0 1 15,0 0 1-15,0 0 0 0,0 0 1 0,0 0-3 16,0 0 0-16,0 0-1 0,0 0 0 0,0 0 5 15,0-1-5-15,0 1 3 0,0 0-3 16,0 0-3-16,0 1 6 0,1-1 0 0,-1 0-1 16,0 1-1-16,1-1-2 0,-2 0-2 0,1 3 2 15,1-1 2-15,-1 5 0 0,4 2 0 0,-3 4-1 16,0 0-2-16,0 6 3 0,-1 4 1 16,-1 1 2-16,-1 4 1 0,-3 6-2 0,2 1-1 15,-4 2 2-15,-3 5 5 0,4 1-6 16,-2 3 2-16,1-2-2 0,4-2-6 0,1-4 6 0,6-3 1 15,2-4 0-15,0-4 3 0,4-2-5 16,6-4 1-16,-3-3 1 0,8-1 3 0,1-6-2 16,6-2 1-16,0-2-3 0,3-2-6 15,3-3 6-15,1-2-2 0,-2-2 2 0,0-3 2 16,2-3-7-16,-3 0 1 0,-1-2-1 0,1-4 3 16,-1-1-1-16,-2-2 1 0,-4-3-1 0,3-1-6 15,-8 1 7-15,0 2 0 0,-8 1 3 0,-2 2 1 16,-2 4-2-16,-6 0 1 0,-1 4-3 15,1 3 6-15,-2 3-7 0,-2 1-4 0,2 1-10 16,-1 1-7-16,-3 5 6 0,-5 4 3 0,-2 4 11 16,0 3 3-16,-4 0-2 0,7 2-2 0,0 0 0 15,0 4 1-15,0-3 0 0,5 1 3 0,2-2-4 16,0-2-5-16,4-3 4 0,1-1-1 16,6-5 2-16,2-2 6 0,4-2-4 0,-3-3-1 15,6-3 1-15,1 0-1 0,0-4 2 0,2-2 2 16,-2-1-2-16,5-3-1 0,-1-1 1 0,-1-1-1 15,5 1 4-15,-6-4 1 0,6 1-5 16,2-3 1-16,0-2-4 0,2 0 1 0,-1 1 4 16,-2 0-2-16,-4 3 3 0,-1 0-3 0,-8 5 2 15,0 0 1-15,-3 4 0 0,-2 4 2 16,-2 0-6-16,0 3 1 0,-4 1-2 0,1 3-2 16,0 2 4-16,-2 3 0 0,4 2 0 0,-5 4-3 15,2 3 2-15,-3 2 0 0,-2 0 2 0,0 2 3 16,-1 0-4-16,0-2 1 0,-4 0-2 0,4-2 0 15,-1 0 2-15,0-3 1 0,-1-2 0 16,0-2-5-16,2-2 2 0,-2-1-1 0,2-1-2 0,-3-1 0 16,4-1-20-16,0-1-18 0,-1 1-38 15,2 0-52-15,1-1-82 0,1-1-262 0,0-2-769 16,-2-2-210-16</inkml:trace>
  <inkml:trace contextRef="#ctx0" brushRef="#br0" timeOffset="206429.1987">32945 14009 1448 0,'3'-2'301'0,"-1"-3"-40"16,0 1-32-16,4 1-21 0,-2-2-32 0,5-1-32 15,0 0-34-15,0 1-23 0,2 1-18 16,-1 1-13-16,0 0-10 0,3 2-5 0,0 0-10 16,1 1-5-16,-1 1-7 0,-3 0-8 0,1 2-1 15,-1 2-3-15,0 2-2 0,1 2 3 0,-6 2 1 16,-1 3 2-16,-1 0 3 0,1 5 5 0,-4 1 0 15,0 1 3-15,-4-1-1 0,-1 2-3 16,-3 1 0-16,-3-4 0 0,-2 3 0 0,-4-2-1 16,-2 0 0-16,-3-2-6 0,-29 12-6 15,2-4-34-15,-3-6-62 0,5-7-112 0,6-2-522 16,-2-4-1018-16</inkml:trace>
  <inkml:trace contextRef="#ctx0" brushRef="#br0" timeOffset="209094.0369">4565 14998 564 0,'-1'-9'569'0,"1"-4"-227"0,-1-2-29 16,-1 1-26-16,2 4-33 0,0-1-37 0,-1 1-53 15,0 1-33-15,0 0-24 0,1 4-22 16,-1 0-13-16,1 3-15 0,0-1-11 0,-2 3-7 16,2 0-13-16,0 0-9 0,0 1-12 0,0-1-9 15,-1 2-5-15,1 3 1 0,0 1 8 0,0 4 0 16,0 4 6-16,-1 1-3 0,-1 0-2 15,1 2 4-15,0 1-2 0,1 0 0 16,0 0-1-16,0 1 0 0,1-1-2 0,3-3 1 16,0 1 3-16,1-1-6 0,1-4 7 15,4 2-2-15,0-4 1 0,1-2 6 0,5 0-2 16,-1-3 3-16,5-3 0 0,1-2 0 0,1-1-3 0,1-5 1 16,0 1 0-16,-1-2-5 0,-1-2 3 15,-2 1-1-15,-2-1-1 0,-2-1 5 0,-1-1-3 16,-3-1 2-16,0 3-2 0,-3-4 1 0,-2 4-3 15,0-2 0-15,-3 4 4 0,-2-1-5 0,-1 2 5 16,0 4-5-16,-1 0-2 0,1 3-1 0,-1 0-10 16,-1 1-10-16,2 1-8 0,-1 1-1 0,0 3 3 15,-2 5 12-15,2 2 8 0,1 3-1 0,0 0 4 16,1 0-1-16,2 2-2 0,1-1 6 16,0 1-4-16,4-2 3 0,4 0-1 15,-1-2-1-15,4-2 1 0,0 0-1 0,3-6 1 16,1 0-6-16,2-4 4 0,0-3-3 0,-1-2-2 0,1-4 6 15,1-2-6-15,-2-1 3 0,4-3 0 16,0 0-2-16,-3-3-1 0,1-2 1 0,-2 0 3 16,-3 0-2-16,-3-3 6 0,-3 0-1 0,-2-1 0 15,0 1 7-15,-3 1-5 0,-2 1 3 0,-4 2 0 16,-1 2-2-16,-2 4 2 0,-3 2 0 16,4 3 1-16,-3 3-2 0,1 2-1 0,3 1-6 15,-3 3-7-15,1 1 2 0,1 4-2 0,-2 4 6 16,-1 3 6-16,4 2-4 0,-2 0 3 15,5 4-2-15,-1-1 1 0,4 0-1 16,2-1 4-16,3-3-1 0,7-1 1 0,-3-3 7 0,5 0-7 16,3-5 4-16,3-1-1 0,-2-3-5 15,4-4 1-15,-2-4-3 0,1-2 0 0,-2-2 0 16,-3-4 2-16,1-1 0 0,-3-5-3 0,-2-2 8 0,-3-2-5 16,0 0 3-16,-3-1 1 0,1 0-5 15,-5 0 6-15,-2 0-3 0,0-2 3 16,0 2 2-16,-4 1 1 0,-1 5 3 0,0 1 2 15,-1 6 8-15,-2 3-1 0,1 2 5 0,0 4-2 16,1 1-12-16,1 2-8 0,-1 0-11 0,1 5-5 16,-1 2 5-16,0 4 3 0,-2 5 6 15,2 2-2-15,1 3 3 0,1 1-4 0,3 2 3 16,-2 1 2-16,5 1-8 0,-1 1 5 0,1 1-3 16,4 2 0-16,2-4-2 0,1-2-10 0,2-5-6 15,-1-1-13-15,4-7 3 0,-1-3-3 0,2-3 7 16,3-6 10-16,-1-7 0 0,0-4 12 15,3-5 1-15,-1 0 3 0,2-4 6 0,-3 2-4 16,-1-2 3-16,-3 2-4 0,-4 1 3 0,1-1-2 16,-5 4 1-16,2 1 5 0,-4 1-5 0,0 3 9 15,-4 2-2-15,1 1 1 0,-5 5-1 16,0-1-2-16,-1 4-4 0,0-2-6 0,0 1 3 16,2 5-4-16,1 0 4 0,-2 4 3 0,1 1-5 0,2 0 4 15,0 4-2-15,-1-2 0 0,3 1 5 16,-1 0-2-16,3-3 2 0,2 0-2 0,0-2 0 15,3-2-1-15,2-1 1 0,1 0 4 16,2-4-6-16,3-2 6 0,0-1-4 0,0-2 0 16,-1-3 5-16,1 0-6 0,-4-1 6 0,1 0-5 15,-5-1 3-15,-1 0-2 0,0-1 1 0,-5 0 3 16,3 2-4-16,-3-2 6 0,-3 3-3 0,1 0-2 16,-2 2 6-16,-2 2-6 0,0-2 0 15,-1 4-3-15,0 2-7 0,0-2-4 0,0 2-3 16,1 0 5-16,-1-1-5 0,5 4 11 0,-4 1 0 15,1 1-3-15,0-1 9 0,4 1-6 16,-4-1 2-16,5 4 0 0,-2-3-2 0,4 1 1 16,1 1 0-16,5-1 2 0,0 0-4 0,7 0 4 15,2-1-2-15,2-1-7 0,4-2 0 0,2-1-12 16,4-3-7-16,-3-3 2 0,1 0 1 16,0-2 9-16,-3-4 8 0,-3-1 2 0,-2 1 2 15,-4-4 3-15,-2 3 0 0,-1-3-1 0,-5 2 6 16,-6 1-2-16,0 0 6 0,-5 1 1 0,-1 4-3 15,-4-2 3-15,0 3-3 0,-1-1 0 16,-5 2-1-16,2 1-2 0,-1 2-2 0,-1-2-3 16,-2 4 5-16,2-2-3 0,1 3 2 0,2 2 0 15,-4 4-7-15,4-1 5 0,-1 2-4 16,2 1 2-16,2 0 1 0,2 2 0 0,4-1 1 16,2 1-3-16,4-1 4 0,5 2-4 0,4-2 2 15,3-2-1-15,9-1-3 0,6-4 2 0,6-3-8 16,2-2-5-16,4-3-7 0,0-1-4 0,0-2 5 15,-4-1 4-15,1-2 9 0,-6-3 0 0,-6-4 4 16,-1-3 2-16,0 1-2 0,-6-3 4 16,-1-2-2-16,-5-1 6 0,-6-4 1 0,0 2 1 15,-5-1 3-15,-7 3-4 0,-2 1 9 0,-3 3 1 16,-6 5 8-16,-2 0 7 0,0 5-2 16,-1 2 3-16,1 3-4 0,-2 1-3 0,2 3-3 15,0 1-3-15,0 3-5 0,0 1-6 0,0 1 1 16,0 6-7-16,1-1 0 0,0 4 3 15,4 1-8-15,-2 2 6 0,5 2-3 0,0 0 0 0,1 1 3 16,-2 3-4-16,3 1 0 0,0 1-3 16,3 0 3-16,0 0-1 0,0-2 3 0,4-1 0 15,-2-1-8-15,4-5-1 0,0-2-8 16,3-3-4-16,1-6 3 0,1 1-1 0,-1-6 6 16,4-2 3-16,0-4 2 0,-1 1 3 0,3-5 5 0,1-1 3 15,0 0-2-15,-2-4 1 0,3 3 0 16,-3-2-3-16,-2 3 5 0,4 0-1 0,-3 6 1 15,-2-1 1-15,1 5 0 0,-2-1 2 0,3 2 2 16,-3 3 3-16,2 3-3 0,-3 1 0 16,-1 1 0-16,-2-2-1 0,-2-1 3 0,2 1-3 15,-4 1 0-15,-1-2-3 0,4 1-1 0,-2-1 3 16,-1-2 0-16,7 1 4 0,-1-1-3 0,1-2-1 16,7 1-12-16,2-2-15 0,5-3-35 0,3 1-59 15,1-3-111-15,3 2-406 0,4-4-886 16</inkml:trace>
  <inkml:trace contextRef="#ctx0" brushRef="#br0" timeOffset="209990.5792">9241 15036 469 0,'-8'-13'471'0,"-4"-3"-37"0,2-4-114 16,0 2-44-16,0 3-31 0,1 2-52 15,0 0-33-15,1 0-26 0,-1 0-21 0,0 5-14 16,0-2-12-16,0 2-15 0,0 2-7 0,0 1-13 15,-2 1-11-15,0 6-8 0,-2 1-9 0,-6 6 1 16,0 2-1-16,-3 4 1 0,-4 3 0 16,2 2-8-16,1 1-2 0,3 0-4 0,2 0 0 15,1 0 0-15,5 2-4 0,2 0-3 0,3 1-3 16,4-3-2-16,3 1 2 0,1-4 4 16,7-6-1-16,3 2 2 0,9-8 4 0,2-3-1 15,6-3 3-15,5-5 3 0,3 0-9 16,-1-6 2-16,2 1-4 0,-4-4-4 0,-1-1 6 0,-1-2-2 15,-1 0-1-15,0 1 1 0,-3-3-2 0,-3 1-1 16,0-1 3-16,-3 1 6 0,-2 2-9 0,-3 3-1 16,-2 3-3-16,-1 2-8 0,-1 4 11 15,-2 1-1-15,-2 2-1 0,-1 3 0 0,2 1-1 16,0 3 0-16,0 2 1 0,0-1 7 0,1 5-5 16,0 1 0-16,-1 1-2 0,1-1-5 0,-1 1 7 15,3-1 1-15,-3 1 1 0,2 3 1 16,0-5-5-16,2 3 0 0,-2-5-4 0,5 1-2 15,-2-4-10-15,4-1-6 0,2-4-8 0,0 0-13 16,3-5 5-16,3-1 0 0,-1-2 8 16,1-1 9-16,-2-5 3 0,0 0 3 0,-1-1 6 15,-3-1 6-15,-3-1 3 0,-2-2 3 0,-2 5 0 16,0-4-6-16,0 0 6 0,-6 0 2 0,1 2 2 16,-2 3 4-16,-2 2-2 0,0 1-3 15,-1 5 0-15,-2 0 1 0,-1 3-6 0,2 1 1 0,1 3-2 16,2 3-4-16,3 4 8 0,2-1-1 0,0 5 1 15,0 1 6-15,2 0-7 0,1 1-1 16,0-2 1-16,2-1 0 0,2 2 1 0,-1-3 4 16,4-2-2-16,-1-3-4 0,2-3 6 15,0-3 0-15,3-2 1 0,1-2 7 0,3-4-10 16,-1-1-1-16,0-3 0 0,-1-3-1 0,-2-1 4 16,-2-1 0-16,-2-1 0 0,0-1-5 0,-3-2 9 15,-2 1-2-15,0-1 4 0,-3-1 7 0,-1 0-6 16,-5-1 2-16,-1 3 0 0,-2-2 0 15,-1 6 4-15,-2 2 1 0,0 2 7 16,-2 5-1-16,-2 0 0 0,-2 3-4 0,-3 0-5 0,-1 4-2 16,-3 1-9-16,1 5 1 0,-7 4-3 0,2 2 5 15,0 4 0-15,0 3-1 0,4 1-2 16,0 0-8-16,5 0 3 0,2-1 1 0,6 2 1 16,3-1 6-16,4-2-8 0,6 2-1 15,3-1 0-15,5-2-5 0,7 0-9 0,6-4-22 0,6-1-39 16,9-4-70-16,3-2-150 0,3-3-819 15,4-5-627-15</inkml:trace>
  <inkml:trace contextRef="#ctx0" brushRef="#br0" timeOffset="211455.2576">11510 15018 1561 0,'2'-11'235'0,"3"-7"25"0,0-2-42 0,5 1-16 15,5 1-9-15,0 2-39 0,3 0-32 0,1 2-29 16,1 1-25-16,2 3-21 0,0 2-8 16,-1 5-11-16,4 5-6 0,-1 2-4 0,-2 6-8 15,-2 1-4-15,1 7-4 0,-1 1 2 0,-4 3-2 16,-1 3 3-16,-2 0 1 0,-6 3-4 0,1 1 8 15,-6 0-2-15,-1 1 3 0,-2-3-2 16,-1-4-1-16,-3-3-2 0,1-5 1 16,0 0 1-16,-1-6 0 0,0-2 5 0,1-2 4 15,1-5 5-15,1 0 5 0,1-5-3 0,-2-2-7 16,1-2-8-16,1-9-8 0,2-2-2 0,2-2 1 16,2-2 0-16,5 0 0 0,-1-3 0 0,2 1 0 15,1-2-6-15,5 1 6 0,0 4-1 0,3 1 4 16,-3 2 1-16,3 3-4 0,4 3 0 15,-4 1-3-15,2 7 0 0,-2-1 3 0,-3 2 0 16,1 5 0-16,-1 0-5 0,1 7 4 0,-1 0-1 16,-1 2 3-16,-1 5 0 0,2-1-5 15,-3 3 0-15,0 0-1 0,-1 4 5 0,-1-2-1 16,-3 1 2-16,-2 1-4 0,-3-1-3 0,0 2 3 16,-4-1-5-16,-4-2-3 0,3-1-8 15,-3-3-12-15,0-6-3 0,3-3 5 0,0-3 14 0,2-3 8 16,0-3 8-16,2-2-5 0,1-7-5 15,2-2 4-15,1-3-2 0,3-3 4 0,4-1 1 0,1-1-3 16,2 0 3-16,-1-1 0 0,5 1 2 16,-3 1 3-16,2 2 0 0,-1 4-1 0,-2 1-5 15,-1 3 2-15,2 4 1 0,0 4 2 16,-4 2 1-16,5 2-3 0,-6 5 0 0,4 3-2 16,-2 2-2-16,1 3 3 0,-4 4-1 15,4 1-1-15,-3 0 1 0,-2 4 1 0,3-1 0 0,1-1 4 16,-3-1 1-16,4-1-5 0,-2-4 2 15,1-1-3-15,1-1 2 0,3-4 2 0,-2-2 0 16,0-3 0-16,0-3-4 0,0-2 3 0,-3-2-2 16,2-1 2-16,-1-2 4 0,-1-4-5 0,-3 0 1 15,2-2-1-15,-5-2 0 0,0 0 4 16,-2-1 3-16,0-1-1 0,-1-1-2 0,1 2 1 16,-2 0 3-16,0 3 1 0,-2 1 6 0,0 3-2 15,-2 1 1-15,0 3 0 0,0 3-6 16,0 2 1-16,0 1-9 0,-2 0-7 0,1 3 1 15,-2 3 0-15,0 4 0 0,0 4 7 0,-3 1 2 16,4 1-3-16,-2 2 3 0,3 0-3 0,2 1-1 16,3-3 2-16,0 0 1 0,3 0 1 0,0-4-1 15,4 1 3-15,2-3-3 0,1-4 2 0,2-2 3 16,3-4-3-16,1-2 3 0,1-4-5 0,-1-2 1 16,2-3 1-16,-3-1 0 15,-3-3 3-15,1-2-1 0,-2 0 0 0,-1-3-2 0,-1 2 1 16,0-1 1-16,-2 3-6 0,-1 1 5 0,-1 2-3 15,-3 4-2-15,1 0 5 0,-5 5-2 16,-1 2-1-16,0 0-8 0,-1 2-4 0,0 1-1 16,1 3 0-16,2 5 11 0,-1-1 0 0,0 3 2 15,-1 1-3-15,2 3 0 0,3-2 1 0,-5 2 0 16,3 1 2-16,-2-3-4 0,2 0 1 0,1 0-5 16,0-2-2-16,4-3-1 0,-2-3-8 15,2-2 1-15,2-2-5 0,-1-4 1 0,2 0 5 16,2-5 1-16,1-2 4 0,1 0 2 15,2-4 3-15,-1-1-1 0,0 3 4 0,1-3 2 0,2 0-1 16,-2-2 2-16,-1 1-1 0,-1-1-1 16,-3 4 3-16,-1 2-1 0,-1 2 3 0,-6 1-3 15,0 4-1-15,-2 0-9 0,-1 5 0 0,0 2 2 16,3 3-5-16,-3 1 9 0,-1 3 0 16,0 2 0-16,-1 3 5 0,-1 0-2 0,0 2 1 15,-1 0 0-15,-1-4-2 0,0-1 0 0,3 0-1 16,3 0 2-16,0-2-5 0,0-3-3 0,6-2-11 15,0-4-12-15,3 0 0 0,3-5-8 0,5-1 6 16,3-5 8-16,1-3 3 0,5-2 9 16,-5-1 5-16,4-2 6 0,-7-2 1 15,4-2 10-15,-3-2 7 0,-4-1 10 0,-1-1 21 0,2-1 9 16,-4-2 10-16,3 1 1 16,-1-4-3-16,-1 5-4 0,0 3-5 0,-1 6-1 0,-3 2-4 15,-5 6-1-15,0 3-5 0,-3 1-10 0,-1 4-9 16,-2 1-11-16,0 3-6 0,0 3-1 15,5 1-4-15,-3 6-1 0,4 2 1 0,-2 7 1 16,2 3-2-16,-3 3 5 0,3 4-4 0,0-3-4 16,-1 4 5-16,2 2-6 0,-3 0 2 0,0 5 1 15,0 1-9-15,-2 2-14 0,0 1-31 0,-3 0-29 16,0-2-44-16,0-9-45 0,-3-6-51 0,-1-9-60 16,0-7-131-16,-1-5-480 0,1-5-618 0</inkml:trace>
  <inkml:trace contextRef="#ctx0" brushRef="#br0" timeOffset="211613.111">14039 15002 319 0,'3'-8'692'15,"4"-4"-310"-15,6-2-105 0,4 1-44 0,3 6-41 16,0-1-47-16,4 1-55 0,4 1-43 0,3 0-20 16,9 0-13-16,3 0-5 0,5 3-2 0,3 1-5 15,3-2-11-15,5 2-54 0,2 1-138 16,2 1-254-16,4 1-404 0,0 1 11 0</inkml:trace>
  <inkml:trace contextRef="#ctx0" brushRef="#br0" timeOffset="212308.4303">15917 14897 250 0,'-1'-11'677'15,"-3"-6"-137"-15,1-5-148 0,-5 1-110 16,2 3-76-16,-4 1-52 0,-5 1-27 0,2 0-14 15,-6 4-13-15,-1-1-12 0,-2 4-12 0,-6 0-9 16,2 3-4-16,-2 1-11 0,-2 4-5 16,-2 1-12-16,-5 3-6 0,3 3-5 0,-3 0 0 15,-2 5 1-15,7-1-9 0,8 1-2 0,4-1-9 16,8 2-3-16,2 1 3 0,5-1-6 0,5 3 6 16,9-2-1-16,2 1 5 15,8 0 8-15,11-2-1 0,8-2 2 0,6 0-7 16,4 1-5-16,-2-1-6 0,3 2-1 0,-8 0 1 15,0 2-6-15,-1 4 7 0,-7-1-2 0,0 3-2 0,-9 1 8 16,-4 2-8-16,-3 1 3 0,-7 2-1 0,-4-1 0 16,-2 1 0-16,-7 4 0 0,-1 0 2 15,-5 3-8-15,-5 4 5 0,-5-2-4 0,-3-3-3 16,-4-6 8-16,4-5-5 0,-5-6 4 0,4-3 0 16,-4-2 0-16,6-4 1 0,1-4-1 15,5-2 5-15,0-3-6 0,4-3 6 0,6-4-1 16,1-5-5-16,7-4 5 0,1-5-9 15,7 0 0-15,7-5 0 0,4-2-1 0,10-3 1 0,7-1 1 16,3-1 5-16,5 0-5 0,-1-5 8 16,1 0-2-16,1 0-2 0,-4 1 8 0,-2 4-3 15,-3 7 6-15,-6 3 5 0,-3 6-1 0,-4 2 10 16,-7 2 6-16,-4 5 9 0,-5 3-2 0,-3 1 4 16,-4 6-8-16,-3-1-14 0,0 1-3 0,0 4-16 15,-2 1-1-15,-6 7 0 0,0 6 2 16,-4 6 2-16,-1 3-1 0,-5 3 2 0,1 5-11 15,3 0 9-15,2 5-3 0,2 2-4 0,2-1 13 16,6-1-9-16,6-7 2 0,7-2 2 16,5-6-5-16,6-3 4 0,4-6-2 0,0-5 2 15,5-3-2-15,4-7 3 0,-2-7 1 0,-2-2-5 16,-1-6 12-16,-7-1-7 0,-3-3 5 0,-1-2-1 16,-1-2-2-16,-6-2 1 0,-1 0-2 15,-1-1 4-15,-7-2-3 0,0 1 5 0,-3-3-1 16,-4 3-4-16,0-2 5 0,-5 2-8 0,-3-1 1 15,-6 0 0-15,-1 2-8 0,-4 2 4 16,-5 2-2-16,-3 4 0 0,0 3-2 0,-3 3 1 0,-1 3-2 16,3 4-11-16,8 3-7 0,1 4-41 0,9 3-54 15,3 4-86-15,8 4-206 0,3 3-716 16,7 0-573-16</inkml:trace>
  <inkml:trace contextRef="#ctx0" brushRef="#br0" timeOffset="212843.7587">17717 15142 2012 0,'1'-15'123'16,"-1"-7"-29"-16,9-8 24 0,5 2 9 16,7 0 13-16,7-4-20 0,8-3-28 0,1-1-25 15,4-2-17-15,4 1-7 0,1 0-11 0,2-3-6 16,1 2-5-16,-3-2-1 0,-2-1 6 15,-8 0-1-15,-4-2 5 0,-7-3 2 0,-3-1-1 16,-6-1-1-16,-6 4 1 0,-6 5 5 16,-4 4-4-16,-6 7 4 0,-2 1-4 0,-6 7-9 15,-1 2-1-15,-3 7-9 0,1 5 0 0,-4 6-4 16,0 6-1-16,-4 7-1 0,-3 8-2 0,-3 6 3 16,-3 10-4-16,-3 6 5 0,1 8 0 15,2 7-2-15,4 3 7 0,-1 3-7 0,1 6 1 16,6-2-1-16,2 7-6 0,4 0 4 0,0 1-2 0,8 0 2 15,0 0 1-15,3 1-2 0,1 0 0 16,-1-5-4-16,4-6 1 0,-1-7-2 16,1-5 1-16,0-4-2 0,-2-3-3 0,1-5-9 15,-1-6-11-15,0-5-7 0,0-5-11 0,1-8-13 16,2-3-13-16,1-6-27 0,-3-3-24 0,4-5-22 16,0-3-101-16,2-6-277 0,1-3-518 0,-1-4-183 15</inkml:trace>
  <inkml:trace contextRef="#ctx0" brushRef="#br0" timeOffset="214258.8003">17655 15237 889 0,'2'-5'444'0,"4"-2"-147"16,4-3-31-16,3 3-51 0,7 3-3 0,2-5-41 15,4 3-51-15,7 0-29 0,5-1-20 0,5-3-13 16,4 3-14-16,5-3-12 0,3-2-8 15,3-2-5-15,-3-1-1 0,-2-3-1 0,-6-2-1 16,-3 0-2-16,-6-1-2 0,-2-1 5 0,-5 1 4 16,-6-2 7-16,-1 3 7 0,-6-1 1 15,-2 0 6-15,-6 3 2 0,-4-2 0 0,0 3-3 16,-4 1-3-16,-1 1-6 0,-2 4-4 0,1-4-2 16,-4 5-4-16,0 2-1 0,2 0-7 0,-2 3-5 15,2-1-1-15,0 0-1 0,-1-1 3 0,2 5-3 16,-1-2 1-16,1 3-3 0,-1 1-2 15,2 0 0-15,-2 0-3 0,2 0 0 0,0 1-3 16,-1 2-2-16,-1 0 0 0,-2 2 1 0,-2 1 6 16,3 1-1-16,-1 0 1 0,1 2-3 0,0 1-1 15,0 0 5-15,0-2-3 0,3 0 2 16,-2 2-3-16,1-2-1 0,1 1 2 0,0-1 0 16,0-5 3-16,0 4-2 0,0-4 0 15,1 0-1-15,-1 3-2 0,2-4 3 0,-2 0 0 16,0-1 1-16,0 1-1 0,0-2 0 15,0 2-2-15,1 0-1 0,-1-1 5 0,2 4-3 0,0 1 1 16,-1 2-2-16,0 1-5 0,0 0 4 0,0-1 1 16,1 1 4-16,-2 2 5 0,0-3-7 0,1 2-2 15,-1-2-1-15,0-2 0 0,0 1 6 0,0 0-2 16,1-2-1-16,-1 1-4 0,0-1 1 16,0-1 2-16,0 0 1 0,0-1 7 0,0 1-10 15,0 1 3-15,0-1 0 0,0 3-1 0,0-2 4 16,0 1 0-16,0 2-3 0,0 0-8 0,2 2 11 15,-2 0-4-15,2 0 4 0,0-1 8 0,0 0-8 16,2 0 0-16,0 0 0 0,4-2-6 16,-3-1 5-16,4-1 5 0,1 2-2 0,2-3 3 15,4-1 0-15,2-2-1 0,3 0 1 0,-1-2 3 16,3 0-7-16,0-2-2 0,-1 0 1 16,4-4-3-16,-3 1 3 0,1-2 2 0,-1-3-2 15,0 1-2-15,-2-5 3 0,5 0-2 16,-3-3 4-16,1-3 9 0,0-3-12 0,-2-2 0 0,1-2-4 15,-3-1 1-15,1-3 5 0,0 0 0 16,0-1-1-16,-2-1-7 0,1-1 2 0,-4 1-2 16,-4 2 2-16,-1 5 4 0,-2 3-2 0,-6 3 0 15,-2 4-2-15,-2 5-2 0,-2-1 4 16,-4 6-2-16,-1-1 0 0,-4 5-5 0,-1 2 1 0,-7 2-2 16,-3 7 2-16,-3 0 3 0,-2 7-1 15,1 2 0-15,1 5-2 0,5-1-2 0,6 2 5 16,2 3-1-16,8 1 2 0,3 2-4 15,5-3 2-15,6 0 1 0,4 1 2 0,3 0 3 16,5-2-9-16,4 1 2 0,2-4-2 0,2 0-3 16,1-1 10-16,-2-3 0 0,-3-1-2 0,0-1 2 15,-2-1-4-15,-3-3-2 0,-4 2 4 0,-3-1 4 16,0-1-7-16,-4-2 3 0,-1-1-4 0,-1-3-4 16,-5-1 7-16,1-1 0 15,-2-1 1-15,0 1 2 0,2-1-4 0,-3-1-1 0,0-1 3 16,1-1 4-16,-1 0-5 0,0-1 2 0,4-1-3 15,1-3-6-15,7-3 8 0,5-2 0 16,6-5 2-16,2-2 0 0,1-4-2 0,0 0 0 16,1-6 1-16,1-3 4 0,2 0-4 0,-3-2 3 15,2-4-1-15,-2 2-7 0,-1 0 9 0,-2 3-3 16,-4 5 0-16,-3 3 3 0,-7 4-3 0,-6 4 0 16,-3 5 1-16,-3 0 2 0,-2 3-4 15,-3 3-3-15,-5 3-3 0,-5 1-7 0,-3 4 7 16,-2 4 0-16,-5 2 3 0,0 3 3 15,2 4-5-15,4 2-2 0,5 2 0 0,2 5 3 16,5 1-1-16,7 5-1 0,2-1-4 0,5 2-3 16,5-2 9-16,2 2 1 0,1-3 3 0,-1 0 4 15,-1-1-7-15,3-2-1 0,-4-1 3 0,-2-2-1 16,-2-1-1-16,-1-1 1 0,-2-4-4 16,-1-1-5-16,-4 0 2 0,1-5-6 0,-4 1 1 15,3-5 0-15,1-1-3 0,-2-5 6 0,2-1 4 16,0-1 5-16,2-3-4 0,0-4-5 0,3-1-11 15,2-7-6-15,5 0 6 0,4-3 2 16,8-3 8-16,3-2 5 0,6-2-3 0,6-1 5 16,1-4 0-16,2-5 2 0,1 0 2 0,1-8 3 15,-1 0 0-15,1-3-5 0,-5 1 8 0,-4 0-1 16,-3 2 3-16,-4 3 10 0,-4 3-2 16,-3 5 11-16,-4 3 5 0,-5 4 7 0,-2 4 3 15,-5 3-1-15,-2 5-2 0,-3 0-7 0,0 6 0 16,-2 0-5-16,2 4-5 0,0 2 1 0,0 2-19 0,-3 4-2 15,-3 1-5-15,0 7-2 16,-4 6 7-16,1 2 0 0,1 5 0 0,2 5-6 16,4 4 5-16,2 1-1 0,1 5 2 0,1 4 6 15,-1-2-10-15,0 3-1 0,0 1-1 0,-1 0-2 16,-4-1 4-16,0-3 1 0,0-1-7 0,0-5-12 16,1-6-6-16,-1-4-14 0,2-4-4 15,-3-3-2-15,3-5-15 0,-4-4-11 0,4-3-20 16,-5-1-29-16,5-4-38 0,0-3-74 15,1-4-160-15,0-5-524 0,1-3-663 0</inkml:trace>
  <inkml:trace contextRef="#ctx0" brushRef="#br0" timeOffset="214548.7986">19985 14882 1770 0,'5'-5'352'0,"4"-1"-88"16,4 0-19-16,3-2-28 0,3 2-42 15,3 0-41-15,1-1-32 0,6 2-19 0,4 1-9 16,2-1-12-16,5 1-9 0,0-2-7 16,3 3-4-16,4-2-4 0,-2 0-3 0,4 2 4 15,1 2-6-15,-1-1-4 0,2 1-6 0,-4 0-11 16,-3-1-1-16,-6 0-2 0,-3 2 1 16,-4-3-4-16,-5 3 0 0,-6-2 0 0,-6 2 0 15,-8 0 7-15,-1 0-3 0,-5 0 2 0,0 0-4 0,0-1-3 16,-1 2 2-16,0-1-1 0,1 0-1 15,-4 0-1-15,0 0-3 0,1 0-2 0,-5 0-1 16,0 2 2-16,-2 1-6 0,0-3-8 0,1 2-16 16,-2 1-28-16,-1 0-25 0,-2-2-57 0,-1 2-114 15,-1 0-543-15,-2-2-980 0</inkml:trace>
  <inkml:trace contextRef="#ctx0" brushRef="#br0" timeOffset="215364.1853">1834 15731 481 0,'-1'-6'487'0,"-2"-3"-44"0,-3 0-59 16,3 2-42-16,-4 0-69 0,4 0-63 15,-4 2-54-15,0 2-39 0,1 1-36 0,-3 3-33 16,-3 3-18-16,1 4-7 0,-5 7 0 0,-1 1 9 15,-1 4 4-15,0 2 1 0,-1 2-3 16,6-1-4-16,-1 1-10 0,7-2-3 0,0 0 3 16,7 1-10-16,0-1 4 0,6-1-3 0,2 1-5 15,7-1 14-15,1-2 0 0,8 2 5 16,-1 0-1-16,7-1-7 0,1-1-4 16,-1 0-4-16,3 0 2 0,1-1-6 0,-5-2 1 15,-3-2-2-15,-3-2-9 0,-4-1 6 0,0 1 1 16,-7 0 0-16,1 0 6 0,-7-2-7 0,2 1-1 0,-5-1 0 15,-1 1 6-15,-2 0-2 0,-3-1 3 16,-1 0-2-16,-4-2-4 0,-3 4 11 0,-1-3-3 16,-3 2 3-16,-2-3-1 0,0 0-9 0,-1 0 2 15,-2-1-3-15,0-2 3 0,1 1 0 0,0 0-1 16,-2-3-5-16,2 0-7 0,-1-2-2 16,2 0-11-16,-3-2-9 0,1 0-18 0,0-2-30 15,1-1-29-15,1-3-51 0,-1 0-89 0,6-2-220 16,0-4-603-16,0 1-284 0</inkml:trace>
  <inkml:trace contextRef="#ctx0" brushRef="#br0" timeOffset="215576.6039">1389 15917 1848 0,'3'-4'181'0,"-1"-4"-22"0,2-1-28 0,5-3-23 16,1 2-25-16,2-3-34 0,7 2-23 0,3-3-9 16,7 1-2-16,1-2-9 0,2 2-2 15,6 1-8-15,0 1-27 0,-3-1-53 0,3 2-164 16,-5-2-347-16,-1 2-798 0</inkml:trace>
  <inkml:trace contextRef="#ctx0" brushRef="#br0" timeOffset="216070.5746">1562 15481 679 0,'-17'-3'467'0,"-10"2"-81"0,-4-1-74 0,3 0-67 16,6 2-63-16,0 3-46 0,-5 0-34 0,5 2-22 16,-6 3-8-16,4 1-11 0,-5 3-7 0,1 2-7 15,5 3-6-15,-1 1-6 0,4 2 0 16,-1 3 0-16,3 3-10 0,0 4-5 0,5 3-4 15,1 4-7-15,-2 5 8 0,7-1 0 0,-1 7 1 16,1 3-2-16,5 1 0 0,1 2-4 16,2 2 1-16,1 3-4 15,5-2-1-15,1 2 1 0,3-4-4 0,3 1 2 0,3 0 0 16,2-5-1-16,6-1 4 0,5-5-2 0,5-3 0 0,3-3 0 16,6-3 3-16,1-4 2 0,1-3-1 15,0-7 0-15,3 0 0 0,2-8-2 0,2-3 7 0,2-6 2 16,2-5-2-16,4-6-2 0,0-6-4 15,0-4-5-15,-1-3 1 0,2-6 1 16,-2-1-7-16,-1-3 5 0,-7-2-3 0,-1-1 1 16,-5 0 3-16,-2-4 1 0,-2 2 3 0,-1-5-2 15,-5 2 3-15,-2-3-2 0,-2 0 4 0,-3 2 2 16,-5-5-1-16,0 0 4 0,-5-4-3 0,-2-2-1 16,-4-1 4-16,-1 1-2 0,-4 0 1 15,-4 0-2-15,-3 2-2 0,-3 0-2 0,-6 2 0 0,-3 1 0 16,-3 2-4-16,-4 1 0 0,-3 1-4 15,-4 2-6-15,-5 3 5 0,-1 3-3 0,-3 1 1 16,-4 5-1-16,-2 4-4 0,-1 6-2 0,-4 3 1 16,-2 4-1-16,-5 6-3 0,-6 3 1 15,-4 6-6-15,0 4-9 0,-5 5-6 0,3 3-29 16,0 4-55-16,2 5-103 0,4 2-480 0,5 4-1054 16</inkml:trace>
  <inkml:trace contextRef="#ctx0" brushRef="#br0" timeOffset="223410.1632">245 14791 1040 0,'-1'-2'272'0,"-3"2"32"15,3 0-30-15,0-2-37 0,0 2-53 0,-1 0-44 16,-1 0-47-16,1 0-27 0,2 2-17 0,-1-2-21 16,1 0-10-16,0 2-10 0,0-2 3 0,0 0-7 15,-1 2 2-15,2-2 7 0,-1 0-2 16,1 0 15-16,-1 0 2 0,0 0 10 0,2 0 24 16,2 0 14-16,-1-2 13 0,4 0-2 15,2-3-11-15,2 0-19 0,2-3-11 0,8-4-9 16,1-1-17-16,7-4 3 0,3-2-8 0,4-2-3 15,3-2 2-15,1 1-4 0,2-3 2 0,-1 1-5 16,0 1 2-16,1-1-3 0,-3 3 0 0,0 2 2 16,-3-2-6-16,3 3 5 0,-6 1-11 15,3 1-4-15,18-7 6 0,-14 5-7 0,-12 5 14 16,-15 7-3-16,-3 1 4 0,-1 2-5 0,-5 1-1 16,0 1 5-16,-3-1-9 0,-1 2 11 15,0 0 0-15,0 0-2 0,1-2 9 0,-1 2-8 0,0 0 1 16,0 0-2-16,-1-1-5 0,1 1-3 0,1 0-1 15,-1 0-3-15,0 0-18 0,1-1-9 16,-1 0-25-16,1 0-31 0,5 0-35 0,-3 0-64 16,4-1-110-16,-3 5-226 0,2 0-520 0,-2 3-123 15</inkml:trace>
  <inkml:trace contextRef="#ctx0" brushRef="#br0" timeOffset="223848.5596">257 15202 1355 0,'0'0'220'0,"0"0"82"0,0 0 0 16,0 0-56-16,0 0-2 0,-27 7-79 0,27-7-43 15,0 0-31-15,0 0-22 0,0 0-22 0,-22 4-12 16,22-4-8-16,0 0-10 0,0 0-4 0,0 0-3 15,0 0 3-15,-11 2 7 0,18-5-23 0,3 0 4 16,2-2-1-16,3-4 0 0,11 0 28 16,-1-6-2-16,11 2-1 0,-1-4-5 0,6-2 3 15,5-3-3-15,-1-2 2 0,5-1-2 16,2-3 1-16,3 0-2 0,-1-1-6 0,5-1-6 16,4-4-7-16,46-20-1 0,-18 8 0 0,-18 9 3 15,-29 16 1-15,-1 2 0 0,-7 2-1 0,-3 2 0 16,-4 3 2-16,-5 1 0 0,-3 3-3 0,-5 1 7 15,-1 2-8-15,-4 0 1 0,-6 4 4 16,0 0-7-16,-3 1 8 0,-2-2-1 0,0 2 3 16,0 0 4-16,-1 0 1 0,0 0 1 0,-1 0-3 15,2 2 5-15,0-2-7 0,-2-2-3 0,2 1-4 16,-2 0-15-16,1-2-4 0,-4-1-16 16,0-1-15-16,-1-3-18 0,1 4-35 0,-4-1-46 15,-1-1-87-15,1 3-178 0,-1-1-527 0,-3 2-695 16</inkml:trace>
  <inkml:trace contextRef="#ctx0" brushRef="#br0" timeOffset="224358.083">153 14236 1 0,'0'0'0'0,"0"0"90"0,0 0 361 15,-25-6-52-15,25 6-41 0,0 0-38 0,0 0-42 16,-31-9-51-16,31 9-37 0,0 0-34 16,-24-9-24-16,24 9-6 0,0 0-23 0,-25-10-17 15,25 10-19-15,0 0-17 0,0 0-14 0,0 0-8 16,-23-11-8-16,23 11-14 0,0 0-2 0,0 0-1 15,0 0-1-15,0 0 12 16,0 0 0-16,0 0 5 0,0 0 4 0,0 0 4 0,28-1 3 0,-28 1-3 16,35 3-26-16,-5 2-6 0,7-3 2 15,3 3-3-15,4-1 25 0,-1 1 1 0,4 0-3 16,-4 2-1-16,4-1 2 0,-4 1-7 0,5 0 1 16,-3 1-1-16,3-1 1 15,-3 2 1-15,3-3 0 0,-2 1-2 0,-1-2-1 0,6 0-7 16,31 0-3-16,-13-2-1 15,-17-3 0-15,-19 2 5 0,1-2 1 0,-8 0 1 0,1-1 1 16,-7 0-1-16,-1 1 0 0,-5-1 0 16,2-1-2-16,-5 1 0 0,-3 1-1 0,-2-1 0 0,1 1-2 15,-4 0-2-15,3 0 0 0,-4 0-3 0,-1 1-1 16,-1-2-6-16,0 1-7 0,1 1-15 16,0 2-18-16,4-1-22 0,-3 2-34 0,0 1-49 15,-1 2-77-15,0 1-192 0,3 0-533 0,-1 1-478 16</inkml:trace>
  <inkml:trace contextRef="#ctx0" brushRef="#br0" timeOffset="224762.137">1438 14219 1046 0,'-11'-1'799'0,"-1"-2"-493"16,-6 0-45-16,8 0-49 0,2 2-50 0,4 0-44 15,-4 1-34-15,5 0-23 0,-1 0-18 0,2-1-12 16,1 2-17-16,1 0-11 0,-1 3-3 0,0 3-4 16,-4 3 5-16,1 3 4 0,-4 5 1 15,2 4 1-15,-2 2 2 0,-2 6 1 0,-2 2 0 16,-3 4 3-16,0 8-1 0,-5 5 0 16,-2 6-4-16,-4 4-2 0,-3-2 2 0,2 0-2 15,-2-1 3-15,-3-3 0 0,-1 1-2 0,5-2-3 16,12-26 10-16,-4 3 4 0,3 2-3 15,-5 3 3-15,2 0-11 0,-3 5-7 0,2-4 6 16,-2 8 0-16,-3-4-1 0,6-2 3 0,-1-1-7 16,3-5-2-16,5-4 0 0,0-4 1 0,4-4 1 0,1-5 0 15,5-6 3-15,-1-2 0 0,3-2 15 16,1-3 9-16,0-1 5 0,0-1 6 0,1 0-15 16,-1-1-6-16,0 1-7 0,3 1-3 0,-3-1-2 15,0-1-3-15,1 1-5 0,-1-1-7 16,0 1 1-16,0-2-9 0,0 1-12 0,0 1-14 15,0 0-42-15,0-2-47 0,1 2-67 0,0 0-133 16,1 1-388-16,4-2-906 0</inkml:trace>
  <inkml:trace contextRef="#ctx0" brushRef="#br0" timeOffset="239422.6208">3624 15869 1426 0,'-2'-9'382'15,"2"0"-53"-15,0-5-69 0,3 4-22 0,-2-3-25 16,2 4-31-16,-2-1-44 0,0 3-26 16,0 3-29-16,1 2-21 0,-2 2-20 0,0 0-16 15,0 2-11-15,0 0-7 0,0-1-2 0,0 1-3 16,1 2 2-16,0 3 1 0,4 2 0 0,-2 4 8 16,4-1 1-16,-3 5 6 0,1 1 1 15,-1 2-2-15,-1 0-3 0,0 2-4 0,-1 2 0 16,0 1-3-16,2 1 1 0,-3 5-4 0,1 1-2 15,-2-1 2-15,0 1-3 0,0-2 3 16,0-2 0-16,0-2-7 0,2-2-1 0,0-3-11 16,2-2-17-16,0 0-28 0,4-3-37 0,3-1-56 15,3-4-102-15,6-3-338 0,5-7-1091 0</inkml:trace>
  <inkml:trace contextRef="#ctx0" brushRef="#br0" timeOffset="239662.2972">4217 15756 2616 0,'-7'-1'149'0,"-1"0"-6"15,-2 1-9-15,3 1-19 0,4 3-29 0,-1 3-25 16,-2 4-22-16,1 5-4 0,-1 4-5 0,3 3-1 16,1 3-7-16,0 5-3 0,4-2 0 15,0 4-12-15,1 1 4 0,-1 3-3 0,2 4-1 16,0-1 3-16,0 4-3 0,0 0 0 0,-1-1-3 15,2-1-2-15,0 0-11 0,-3-3-19 16,2-2-36-16,-2-4-53 0,0-2-70 16,-1-6-69-16,-2-4-208 0,-3-7-502 0,-2-3-502 0</inkml:trace>
  <inkml:trace contextRef="#ctx0" brushRef="#br0" timeOffset="239831.5935">4098 16162 1396 0,'8'-7'322'16,"2"-5"-55"-16,3-4-37 0,3-1-10 0,3 1-54 16,1 2-58-16,5 1-44 0,0 2-31 0,4 0-11 15,3 4-12-15,4 2-7 0,1 1-18 16,2 2-96-16,0 0-325 0,3 2-1139 0</inkml:trace>
  <inkml:trace contextRef="#ctx0" brushRef="#br0" timeOffset="241332.9642">5182 16096 1649 0,'-5'-3'317'0,"-4"-2"-3"0,1 0-72 16,5 5-71-16,3 0-60 0,0 3-59 0,0-1-38 16,-1 3-4-16,1 2 0 0,1 3 10 15,5 0 9-15,-1 2-4 0,4-2 8 0,1 0-4 16,1 0 2-16,2-3 6 0,3 1-2 0,1-4 3 16,5-1-6-16,2-1-4 0,2-4-7 0,-1-2-2 15,1-1 1-15,-2-3-7 0,-3-1 7 16,-2-2-2-16,0-2 1 0,-6-6 4 0,2-3-5 15,-4-1 0-15,0-3-4 0,-2 2-2 16,-3-2-1-16,0 0 1 0,-4 3 2 0,0 1-7 16,-1 3 6-16,-1 2-4 0,0 3 0 0,0 1 8 0,0 7-4 15,0 3 1-15,0 2-9 0,0 3-15 16,0 1-6-16,0 3-1 0,4 8 8 0,0 7 4 16,-2 6 6-16,4 7-2 0,0 8-2 15,-1 3 6-15,-3 10-4 0,3 2 3 0,-2 4-2 0,-3 5-1 16,-1 1 0-16,-3 0-1 0,1 0 1 0,-2-4-2 15,-1-3 1-15,-2-5-3 0,-2-9-4 16,0-10 3-16,-1-5-1 0,-2-5 3 16,-1-7-2-16,0 1-3 0,1-6 3 0,0-5 1 15,-1-4 6-15,2-6 2 0,0-7-7 0,0-3-9 16,-3-7-7-16,5-6-1 0,2-2-1 0,0-3 3 16,2-5 1-16,5-1-5 0,3-5 3 0,7-4 1 15,1-2 11-15,9 2 2 0,0-1 2 0,5 1 0 16,4 0-1-16,4 2 3 0,-1 1-2 15,1 4 5-15,1 0-1 0,-1 7-1 16,0 0 4-16,-1 3 3 0,-3 2 4 0,-1 1 2 0,-1 6 2 16,-4 4-5-16,-7 5-5 0,-1 4 0 15,-6 5-6-15,-2 3 2 0,0 7 1 0,-4 9-2 0,-2 2 5 16,-1 5-1-16,-3 0 3 0,-1 0 0 16,-2 1-1-16,-1 3 0 0,0 1-5 0,0 0 2 15,-1-1 0-15,3-2 0 0,2-7 1 16,3-3-4-16,3-4 1 0,5-6-2 0,-4-2 5 0,5-3 4 15,-2-4 3-15,7-4 3 0,-1-3-4 16,3-6 3-16,5-2-4 0,1-2-1 0,4-3-1 16,-4 1-4-16,2-1 1 0,0-1-3 0,-1 0 3 15,-3-6 3-15,3 4-3 0,-5 2 1 0,1-2-5 16,1 6 0-16,-2-2 1 0,-3 4 0 16,0 4 0-16,0 5-3 0,-4 2-2 0,-3 4-1 15,-1 2-2-15,2 1 4 0,-4 6 1 0,3 3 0 16,-2 4-2-16,0 2 5 0,-1 1-2 15,0 0 4-15,-2 1 2 0,4 2-5 0,-3-5 2 16,0 1-4-16,5 0 3 0,-3-3 3 0,3 0-1 16,0-3 2-16,2 1-6 0,0-5 1 0,2 1 0 15,1-4 4-15,2-3 3 0,0-1-2 16,1-4 1-16,4-3-2 0,1-3 1 0,0-5 3 16,0 4-1-16,0-3 1 0,-2 1-2 0,0-3 0 15,-5-1 4-15,0 0 2 0,-2 1 3 16,-2-1-3-16,-2-3-2 0,-3 1-1 0,2 0 1 0,-4-2 2 15,1 5 0-15,0 2 1 0,-2 3-3 16,1 4 0-16,0 2 2 0,-1 1 0 0,-2 2-1 16,0 2-5-16,0 1-3 0,1 1-6 15,0 3 1-15,5 0 3 0,-3 7 1 0,2 3 2 0,0 4-2 16,-2 2-4-16,4-2 2 0,1 0 2 0,-3 0 3 16,3-2-3-16,0-3 4 0,1 0-5 15,1-4 1-15,0-2 8 0,-2-2-3 0,3-1 3 16,-2-4-2-16,4 0-2 0,-5-1 4 0,-2-4 4 15,3 2 4-15,-1 0 2 0,-3-3-2 16,2-2-8-16,-2 0 0 0,0-2-1 0,0 0-3 16,2 0 2-16,0 2-5 0,-3 0-3 0,2 1 0 15,-4 3-1-15,0-1 5 0,1 1-4 0,2 0-10 16,-4 1-17 0,3 1-26-16,1 1-34 0,0 4-68 0,2 0-171 0,3-1-776 0,1 1-643 15</inkml:trace>
  <inkml:trace contextRef="#ctx0" brushRef="#br0" timeOffset="242693.4094">7843 16265 514 0,'0'-9'502'16,"3"-4"-86"-16,-2-3-43 0,-2 1-61 0,-2 4-58 15,1-3-64-15,-2 3-38 0,-4-2-20 0,-1 1-19 16,-2 1-14-16,-2 1-15 0,-4-3-17 0,3 2-7 16,-4 1-8-16,-2 2-10 0,-1 4-7 15,-6 3-11-15,2 4-8 0,-4 2 5 0,-1 5 0 16,0 2-1-16,1 4-2 0,5-2-5 0,-4 4-5 15,6 0 1-15,0 3 3 0,3-2-3 0,2 2-2 16,8-2-5-16,5 1-10 16,3 0 10-16,4-4 1 15,6 0 2-15,5-2 2 0,4-3-3 0,10-2 1 0,1-2 2 16,4-6 3-16,5-2-3 0,-2-2 1 16,4-5-5-16,-1-1-6 0,2-2 6 0,-4-3-1 0,-3-1 3 0,-3 1 1 15,-1-4-6-15,-2 1-1 0,-6-2 1 0,-2 0 4 16,-5-2-1-16,0 1 2 0,-3 0-4 0,-5 1-3 15,-4 4 6-15,-1-4 1 0,-2 3 3 0,0 2 5 16,-2 1-10-16,1 4 1 0,-2 2-1 0,-3 4 0 16,4 1-2-16,-4 0 1 0,4 2-5 15,1 3-7-15,-3 3 7 0,-1 4-1 0,-3 1 4 16,2 4 7-16,0 1-8 0,3 1 0 0,2-2-1 16,1 2 2-16,1-3 2 0,1 1-1 0,4 1-2 15,-1-5-6-15,4 1 5 0,-1-3 1 16,2-1 3-16,0 0 4 0,1-4-7 0,0 1 0 15,3-1 0-15,0-2-1 0,0-2 4 0,4-1 0 16,-3-2-2-16,5-1-4 0,0-3 6 16,5-1-2-16,-2-2 4 0,5-2 2 0,-4-1-6 15,5-2 1-15,-2 2-2 0,-5-2-1 16,1 0 3-16,-3 0 1 0,2-2-2 0,-2-2-3 0,-1 0 4 16,0 3-1-16,-5-1 4 0,4 2 3 15,-8 2-8-15,1-1 3 0,-3 1-1 0,-4 1 1 16,1 2 4-16,-3 1 1 0,-2 1-3 0,0 0-3 15,-2-1 1-15,-2 2-2 0,1-1 4 0,1 1 5 16,-4 0-8-16,3 2 1 0,-4-1-5 16,4-1 2-16,-1 2 2 0,-2 0 0 0,2 1 0 15,-2-1-3-15,-3 0 2 0,6 0-1 0,-3 3 3 16,3 1 3-16,-3-2-5 0,3 1 1 16,1 0-5-16,-4 1 1 0,4 0 3 0,0 0 2 15,-1 1 0-15,-2-1-5 0,3 1 4 0,0-1-3 16,-2-2 2-16,2 3 4 0,0 0-2 0,-1-1-2 15,-2 1-2-15,4-1 0 0,-1 0 2 0,0 1 3 16,-1-2-1-16,1 2-5 0,1 0 2 0,1 0-1 16,-1 0 3-16,1 0 4 0,0 0-7 15,0 0 3-15,0 0-4 0,0 0 0 0,-1 0 7 16,1 0-4-16,1 0 0 0,-1 0-3 0,0 0-3 16,1 0-3-16,-1 0 3 0,1 2 6 0,4 0-5 15,-1 4 6-15,4-1-3 0,-3 1-3 16,5 4 7-16,-1-1-2 0,2 1 1 0,-1 2-2 15,6 0 1-15,-4 2-2 0,-2 2 4 0,3 1 2 16,-2-2-6-16,2 4 4 0,-6-2-5 16,1 3-4-16,-1 1 11 0,-2 1-3 15,1-1 0-15,-4 0 0 0,-2-1-2 16,0-4-1-16,-1 1 3 0,1 0 3 0,-2-3-5 0,-3 0 2 0,4-4-2 16,1 0-3-16,1-2 6 0,5-4-1 0,-3 1 3 15,4-3-4-15,3-2 2 0,5-4-2 16,3-2 4-16,8-1 2 0,0-5-5 0,4 0 0 15,1-1-4-15,-1-2 0 0,0-2 5 0,0-1 0 16,-7 1 3-16,3-5-5 0,-7-1 2 0,-3 0-2 16,0 1 2-16,-4 2 5 0,-3 2-3 0,-6 0 2 15,-1 4-1-15,0 3-1 0,-4 3 4 16,-1-1 0-16,0 4 0 0,-5 0-2 0,3 2-3 16,-3 3-3-16,-2 2-1 0,-3 4 2 15,-2 4-1-15,-2 3 2 0,-1 2-1 0,0 4-4 16,0 1 6-16,3 2-3 0,2 1 3 15,6 1-1-15,1-2-2 0,5 1 0 0,2-3-1 0,1 2 4 16,7-3-4-16,0 0 4 0,4 0-3 0,6-3-4 16,3 0 4-16,6 0-7 0,2-5-12 15,1 0-25-15,6-1-38 0,-1-4-60 0,3 0-70 16,2 0-150-16,-1-5-765 0,0-2-569 0</inkml:trace>
  <inkml:trace contextRef="#ctx0" brushRef="#br0" timeOffset="244626.502">9596 16072 1481 0,'0'-11'610'0,"-1"-8"-383"16,0-1-27-16,1 3-5 0,1 5-11 0,0-1-17 16,-1 3-29-16,0 5-34 0,0 1-23 15,0 4-23-15,0 1-27 0,0 2-15 0,0-1-11 16,0 4 4-16,1 2 3 0,-1 6 9 0,1 3 0 16,0 0-4-16,2 5 1 0,2 0-7 0,0-1 1 15,1 0-1-15,3-4-5 0,0-2 1 0,2 1-2 16,4-2 1-16,1-1-1 0,6-2 3 15,1-5 1-15,4-1-4 0,-1-4 3 0,0-1-5 16,2-3 2-16,-3-2 0 0,1-4-5 0,-4 0 4 16,-2-2-5-16,1-4 3 0,-4-1 1 15,-4 1 0-15,-3-4 2 0,-1-2-3 0,-6 3 4 16,1-4-4-16,-3 5 4 0,-2 3 0 0,-1 1-4 16,-1 6 3-16,-2 1-4 0,-1 1 1 15,3 3-1-15,-3 0-1 0,3 4 0 0,-4 1-4 0,2 2 3 16,-3 3-1-16,-1 6 2 0,-1 1 1 15,0 4-3-15,4 3 2 0,1-4-2 0,2 2 1 16,3-1 2-16,1-4 0 0,3 4 0 0,5-3-3 16,2-2 2-16,6-2-2 0,0-2 2 0,4-5 4 15,2 0-8-15,0-5 6 0,3-5-3 16,-2 0-2-16,2-4 6 0,-2-3-2 0,-2-1 0 16,4-1-2-16,-4-4 1 0,-2 2-3 0,-1-4 4 15,-2 0 2-15,-1-3-4 0,-4-3 4 0,0 1-4 16,0 0 2-16,-2 1 2 15,3 3-2-15,-5 2 2 0,-2 6-5 0,2 1 3 0,-2 4-1 16,-1 5-1-16,-1 0 2 0,-3 3-6 0,2 2 4 16,-2 0-4-16,1 3 0 0,1 2 5 15,2 4-3-15,-1 1 6 0,2 6-5 0,-3-1 4 16,1 4-3-16,0-2-1 0,1 4 5 0,2 0-5 16,2-1 4-16,1-2-3 0,1-2-1 0,8-4 3 15,-1-2-1-15,-1-1 2 0,3-2-1 16,-2-3-1-16,2-1-2 0,-1-4 0 0,0-2 3 15,-3-2-3-15,1-1 2 0,0-2 0 0,-4-5-2 16,2 1 5-16,-2 0-2 0,-1-2 1 0,-1-3 0 16,-2-1-1-16,-1-2-2 0,0-1 1 15,-2 2 4-15,2 2-7 0,-4-1 8 0,0 1-4 0,0 4-4 16,-3 3 8-16,2 3-5 0,-1 3 4 16,-1 1-3-16,-1 1-1 0,-1 1-2 0,1-1-4 15,0 1 2-15,-2 4-3 0,2-3 6 0,0 4-2 16,0 2 0-16,0 4 7 0,2-1-6 0,-1 1 5 15,0 1-1-15,1-1-2 0,2 2-2 16,1 3-1-16,2-4 4 0,2 1-2 0,1-2 4 16,3-3-2-16,1-3-3 0,3-1 7 0,-1-2-7 15,4-3 1-15,-3 0 3 0,6-3-7 0,-2-1 4 16,0-1 0-16,0 0 2 0,3-1-6 16,-4-2 8-16,5-4-1 0,-1-2-5 0,-1-1 9 15,-2-1-7-15,-2 0 5 0,-3 1-2 16,-1-2 0-16,-2-1-2 0,-2 3 0 0,-3-2 5 15,1 3-5-15,-1 2 6 0,-3 0-1 0,0 3-5 16,-2 2 8-16,-1 0-5 0,-2 4 1 0,1 2 4 16,-1-1-12-16,0 2 7 0,-1 0-4 0,1 0-1 15,0 2 0-15,0-1-1 0,0-1 0 0,0 2-4 16,0 0 11-16,1 4-6 0,1-1 3 16,1 1 1-16,1-1-8 0,1 2 7 0,1-2-4 15,-2-1 2-15,2 0 1 0,2-1 2 0,2-1-1 16,2 0-3-16,3-4 12 0,-1 0-12 0,4-1 4 15,-4-1 2-15,3-3-15 0,-2-2 12 16,1 0-3-16,-1-4 1 0,0 1 3 0,-2-4 0 16,-1 2-1-16,3-3-3 0,-3-2 8 0,1 1-7 15,1 0 2-15,-1 0 3 0,-3-2-11 16,-2 1 9-16,-3 0-2 0,1 1 1 0,-4-2 3 16,-1 1-1-16,-1 0 1 0,0 0-4 15,-1 2 5-15,-2-1-6 0,-2 3 1 0,-4 0 4 0,3 0-5 16,-2 0 4-16,-2 3-3 0,2 1 0 15,-1 2 0-15,3 3 1 0,-2 1 3 0,2-1-5 0,2 2 5 16,0 3-6-16,1 0 1 0,3 2 4 16,-3 1-7-16,-3 4 5 0,4 5-4 0,-3 4 0 15,1 3 5-15,3 3-2 0,-1 3 3 0,4 1-5 16,-1 3 4-16,3 3-3 0,1-1 0 16,-3 1 3-16,7 3-9 0,-6-1 8 0,4-3-3 15,1 3 1-15,2-4 4 0,2-4-3 0,-1-2 2 16,4-4-3-16,0-4 4 0,2-3-5 0,-3-2 2 15,4-2 2-15,-4-2-10 0,2-2 10 16,3-4-4-16,-1-4-1 0,4-2 7 16,0-2-4-16,1 0 2 0,-3-3-2 0,1-3 2 0,-4 1-5 15,1-1 3-15,-3-2 2 0,-4-1-6 0,1 1 7 16,-4-1-3-16,0 0 1 0,-4 0 4 16,-1 1-4-16,-2-1 2 0,-1 4-6 0,-1 0 4 15,-1 4-1-15,0 0 0 0,1 3 4 0,-1 2-9 16,0 3 8-16,2 1-6 0,0 0-3 0,-1 1 8 15,1 0-8-15,-3 3 6 0,1 3-3 0,1 2 1 16,-2 1-1-16,1 5-1 0,2-3 7 16,0 4-6-16,0-1 5 0,2-1-3 0,2 1-3 15,-2-3 3-15,4 4-1 0,-1-3 2 0,2 0-3 16,-1 0-2-16,0-4-3 0,3-2-2 16,-3 1 4-16,0-6-2 0,1 1 6 0,-1-5-1 15,2 0-2-15,1-3 8 0,1-2-7 0,2 2 3 16,2-3-1-16,1-1-7 0,0 0 3 0,1-4-1 15,-1 1 6-15,0-1-2 0,-1 1 4 0,-3-1-3 16,0 2-1-16,-3-1 9 0,-1 4-10 16,0 2 3-16,0 3-9 0,-2 1-9 0,1 4 1 15,-3 1-2-15,-1 3 7 0,1 4 5 0,-2 4 5 16,0 3 1-16,1-3-2 0,0 4 6 16,0-2-5-16,1 1 3 0,1 0 1 0,-2-1-6 15,4-3 5-15,-1-1-2 0,2-2 3 0,3-4-1 16,1-2 0-16,1-2-1 0,2-1-6 0,0-2 6 15,2-1-5-15,-1-2 2 0,5-3 8 0,-4 0-6 16,0-3 4-16,-1-1-1 0,-1-2 2 16,-4 0-1-16,1-4 3 0,-2 3-1 0,-3-3-4 15,-1-1 6-15,1 2-3 0,-4-3 5 16,1 2 2-16,-2 1-4 0,-2 4 7 0,0 1-2 0,-2 2 6 16,1 2 3-16,-2 2-3 0,2 2-2 15,-4 0-9-15,2 3-1 0,-2 0-3 0,0 4 0 16,-5 3 2-16,4 2-7 0,-2 4 4 0,-2 0-3 15,4 6 4-15,4 0 2 0,-4 4-2 16,5 1 0-16,1 3-6 0,1 0 3 0,0 0-2 0,3 2 3 16,4 2 3-16,-1 1-5 0,1 0 2 15,0 2-3-15,-2-4 3 0,0-4 3 0,-3 0-1 16,1-3 1-16,-3-1-5 0,0-1 3 0,-2-4-4 16,0-3 3-16,-3 0 2 0,-1-3-4 15,-4 0 4-15,-5-2-10 0,-1-1-7 0,-2-4-7 16,-3-1-17-16,-1-1-17 0,-2 0-36 0,-2-1-55 15,1-4-124-15,-1 1-571 0,2-3-852 16</inkml:trace>
  <inkml:trace contextRef="#ctx0" brushRef="#br0" timeOffset="246510.5673">13031 16333 1531 0,'0'-3'335'0,"-3"-3"-50"0,0-2-42 0,3-1-36 16,0 2-37-16,0-3-48 0,1 0-28 0,2 0-22 15,1-4-11-15,4-2-10 16,0 0-14-16,3-4-8 0,4-1-5 0,3-3 2 0,-1-3-3 16,2-3 1-16,0-2-4 0,4-4-7 0,0-1 2 15,1-2 1-15,3-1 5 0,-3-4 3 0,5-1-4 16,-4 0-1-16,0 2-3 0,-4 1 1 15,-1 5 3-15,-5 6 2 0,-3 5-2 0,0 5 3 16,-5 5 0-16,-2 3 1 0,-3 4 2 0,2 4-6 16,-4 3-6-16,0 2-12 0,-1 2-8 15,-2 2 0-15,1 8 1 0,-1 7 5 0,-4 9 1 16,-2 6-4-16,-1 4 3 0,1 1 1 0,2 6 2 16,0 0 0-16,-2 2-1 0,1 2-4 0,6-2 1 15,2-2 0-15,7-4 0 0,4-2 4 0,2-5-3 16,9-3-4-16,6-6 5 0,3-8-1 15,4-3 2-15,1-6 5 0,-1-5-7 0,0-3 0 16,-2-5-2-16,2-5-1 0,-3 0 3 16,-5-5 1-16,0-1-1 0,1-1-2 0,-6-5 4 15,0-1-1-15,-5 0 5 0,-5-2 7 0,-2 5-9 16,-5 0 0-16,0-2-2 0,-4 6-2 0,-1-1 0 16,-1 4 6-16,-1 5-3 0,-3 3-6 0,2 2 6 15,-7 5-7-15,-1 3 2 0,-6 2 8 0,-4 8-8 16,1 3 0-16,2 4 0 0,2 3-5 15,4-1 11-15,3 1-2 0,2-1 1 0,6-1-5 16,3-3-2-16,6-1 3 0,2-2 1 0,1-3 6 16,6-3-3-16,0-3-1 0,2-1-4 0,4-6-1 15,-2-1 3-15,1-3 3 0,-4-3 2 16,-1-1-7-16,1-1 2 0,-7-2 1 0,1-2 1 16,-3-1 9-16,-1 1-7 0,-3-4-3 0,-2 0-4 15,-1-1-4-15,-4 0 5 0,-3 1 0 0,1 1-5 16,-4 1-7-16,-2-1-16 0,-1 1-23 15,-1 0-27-15,-5 3-46 0,-2 0-88 0,-2 1-189 16,-6 3-696-16,-6 0-588 0</inkml:trace>
  <inkml:trace contextRef="#ctx0" brushRef="#br0" timeOffset="246709.5323">13161 15808 2359 0,'15'-7'120'0,"5"-3"45"0,8-2 15 16,5-1-9-16,-2 4-35 0,5 1-41 0,0-2-21 16,3 3-22-16,3 1-10 0,8-2-19 0,0 4-18 15,1 2 3-15,0 2-8 0,0 2-13 0,-1 3-39 16,1 2-95-16,0-2-219 0,0 2-789 16,2-2-541-16</inkml:trace>
  <inkml:trace contextRef="#ctx0" brushRef="#br0" timeOffset="247234.0783">14811 16212 2186 0,'-5'-8'138'0,"1"-6"10"0,2-4-7 0,4 1-5 16,4-4-4-16,2-4-22 0,6-3-23 16,-2-2-23-16,4-1-12 0,-1-1-10 0,3 1-6 15,0 0-6-15,-2 1 1 0,2 1-3 0,0-1 0 16,-6 2 0-16,0 2-9 0,-2 2-1 0,-3 2-3 15,-3 4 0-15,1 5 5 0,-5 0 2 16,0 4-1-16,-4 3-6 0,2 3-4 0,-2 0-7 16,-3 1-4-16,-2 5 2 0,-2 3-6 0,-2 3-3 15,-4 4-1-15,4 2-2 0,-2 2 4 16,9 2 5-16,-1 1-1 0,7-3-1 0,3 5 2 16,5-2 0-16,8 1 2 0,4 2 3 0,4-2-4 15,6 0 1-15,2-2 0 0,5 0-1 0,-2 0 2 16,2 1 1-16,-4-2-2 0,-1-1-3 15,-4 3 3-15,-5 0-3 0,-5-1 4 0,-2-1 3 16,-6-2-7-16,-6-2 4 0,-2 1-5 0,-2-1 2 16,-2 1 5-16,-5-1 1 0,0-1 1 15,-8 0-2-15,2 0 3 0,-6 0-1 0,-3-4 3 0,1 1 2 16,-1-2-8-16,0-1 1 0,0-1-4 0,6-1 0 16,-2-1 2-16,6-2-3 15,4-4-9-15,2-2-21 0,4-3-33 0,2 0-55 0,5-7-76 16,0-1-132-16,8-4-377 0,5-6-805 0</inkml:trace>
  <inkml:trace contextRef="#ctx0" brushRef="#br0" timeOffset="247470.7948">15433 15736 893 0,'8'-7'697'0,"4"-3"-236"0,2-2-120 0,-3 7-86 16,-4 3-76-16,3 4-56 0,0 4-35 0,0 2-13 15,-1 5-7-15,1 2-4 0,1 6 0 16,-3 3-6-16,1 6-5 0,-1 1-8 0,-3 0-10 15,3 2-13-15,-5 1-3 0,2 2-3 0,-2 2-6 16,-3 4 1-16,-1 1-6 0,-3 1-5 16,-2-1-2-16,-2-3-10 0,4-2-13 0,-4-6-23 15,5-5-19-15,-3-4-13 0,4-7-9 16,0-5-5-16,-2-2-13 0,2-7-24 16,-1-3-46-16,-5-6-76 0,5 0-132 0,-4-3-202 15,0-5-188-15,2-3 35 0,-4-1 731 0,-1-4 9 0</inkml:trace>
  <inkml:trace contextRef="#ctx0" brushRef="#br0" timeOffset="248438.7987">15480 16034 1 0,'10'-22'0'16,"2"-9"497"-16,9-3-9 0,1 5-77 16,3 7-79-16,0 3-54 0,4 3-43 0,1 4-34 15,-1 2-44-15,1 5-33 0,0 4-23 0,1 2-27 16,0 8-9-16,-6 2-13 0,2 3-17 0,-6 2-12 16,-3 6-9-16,-4 1 0 0,-2 3-3 15,-3-1 3-15,-1 1-3 0,-6 4-1 0,-3-1 4 16,0 0-4-16,-6-3 1 0,3-3-1 0,-3-5-4 15,2-4-1-15,-1-3 0 0,2-3 2 16,-2 0-1-16,4-4 2 0,1-1-1 16,0-3 0-16,2 0 6 0,0-2-4 0,1-1 2 0,7-1-3 15,1-6-5-15,7-2-1 0,2-3-3 0,4-1-1 16,2 1 3-16,1-5 2 0,3-2 0 0,-4 0-3 16,3-2 4-16,-4 2-4 0,1-3 3 15,-2 3 1-15,-2-1-5 0,-1 4 3 0,-1 0-2 16,-5 1 5-16,-4 2 3 0,-2 2 5 0,-2 0 2 15,-4 4 0-15,-3 2 3 0,-4 3-7 0,1 3-4 16,-4 2-5-16,-4 2-7 0,-5 3 1 0,-2 7-1 16,-2 1 4-16,2 4 1 0,1 1 2 15,2-3 0-15,5 4-4 0,0 1 4 16,4-1-4-16,5 2 3 0,3 0 2 0,7-5-3 0,5 1 6 16,5-2-1-16,5-3 5 0,5-1 5 15,3-4-3-15,6-3 1 0,-3 1-8 0,4-1 0 16,-6 1-4-16,0-1 1 0,-3-1 3 0,-3-2-4 15,-1 2 2-15,-3-2-3 0,4 0 2 0,-2 1-2 16,-3 1 4-16,5-2-2 0,-4 2-4 16,-1-3 6-16,-7 2-6 0,1-2 5 0,-5 1 0 15,-1-1-5-15,-5 1 2 0,5 1-2 0,-3-1 0 16,1 5 2-16,2-2 1 0,2 1 0 0,0 2-1 16,5-4 2-16,-3 2-4 0,6-1 2 0,0 0 2 15,3-4-6-15,6 3 7 0,0-2-5 0,5-1 1 16,4 0 1-16,6 0 0 0,8 1 1 15,4 0-3-15,5 0 5 0,6 0-5 16,1 2 3-16,4-3 3 0,0 0-7 0,-4-3 5 16,-2 1-2-16,-4-1-1 0,0-3 5 0,-6 0-1 15,-5-1 2-15,-4-1-1 0,-8-2 8 0,-7 3 2 16,-11-4 13-16,-7-2 12 0,-9-1-4 0,-6-3 6 16,-1 3-11-16,-6-1-8 0,-3 2-3 15,-1 2-8-15,-2 3-3 0,-6-3-4 0,-4 3 5 16,-1 2-8-16,-4 3 0 0,-1 2 4 0,-1 2-10 15,-2 1 8-15,0 5-4 0,3 1 0 0,1 5 4 16,3-1-4-16,9 4 3 0,0 2-6 16,7 0 3-16,3 2-4 0,5 1 1 15,3-2 5-15,4-3-7 0,6-1 7 0,3-3-3 0,8-2 2 16,3-2 0-16,5-3 0 0,-4-2 0 0,4-3-4 16,-1-4 0-16,-3 0-3 0,2-4-2 15,-3-2 7-15,-2 2-6 0,2-6 8 0,-2-3-2 0,0 1 0 16,-4-7 9-16,-1-1-6 15,-3-2 2-15,-2-2-2 0,-1 0 1 0,-1 0-2 0,0-1 1 16,-2-1 6-16,-6-2-8 0,0 0 8 16,-4 1-3-16,0 0-2 0,-4 3 11 0,-1 3-2 0,0 4 6 15,-1 5 1-15,3 2 0 0,-1 6 0 16,2 1-2-16,0 4 1 0,2 3-7 0,2 0-2 16,0 1-4-16,0 1-7 0,-1 6 5 0,0 3-2 15,0 8-1-15,0 2 0 0,2 3-2 16,1 4 0-16,1 1 1 0,2 5 6 0,-1 0-6 15,2 1 7-15,0 1-2 0,-1-2-2 16,-2 1 7-16,4 1-6 0,-4 0 1 0,3-2 0 0,-3-2-3 16,-2-3-2-16,1-1 0 0,-1 1 2 15,-2-4-18-15,-1 4-13 0,-1-4-39 0,-4 1-62 16,-1-2-110-16,1-2-504 0,-1-4-1048 0</inkml:trace>
  <inkml:trace contextRef="#ctx0" brushRef="#br0" timeOffset="250123.6326">19131 15973 1 0,'12'-7'229'0,"1"-2"312"0,3-3-58 0,-4 1-57 16,-4 0-78-16,-1-1-87 0,-1 1-59 16,1-3-43-16,-4 1-25 0,1-3-23 0,0 3-16 15,-2-3-10-15,-2-1-8 0,-1 0-7 0,-4 3-9 16,-1-1-9-16,0 2-8 0,-5 0-8 16,-2 3-6-16,-4 3-8 0,-3 0-4 0,-5 5-8 15,-5 2-2-15,-3 5-1 0,-4 4 1 0,-4 3 2 16,-1 8-1-16,-1 3-2 0,0 2-4 15,3 2 3-15,5-2-2 0,5 3 0 16,8 0 1-16,7 0-6 0,4-1-1 0,7-1 1 0,6-2 3 16,7 0 3-16,10-1 1 0,3-4 3 0,11-4-3 15,5-3 1-15,9-5 3 0,0-2-3 16,1-1 0-16,2-4-4 0,-3 0-4 0,-3-4 2 16,-6-1 1-16,-5 0 2 0,-6-1-1 0,-7-2-1 15,-4-2-1-15,-5 1 5 0,-4-3 4 16,-5 1 0-16,-3 0 2 0,-3 0-5 0,-5 2-8 0,-4 1 2 15,-3 3-1-15,-9 0 2 0,-5 4 1 0,-6 3 0 16,-7 2-4-16,1 1 1 0,-2 3 4 16,1 5-1-16,6 2 3 0,3 1-4 0,5 3-3 15,4-1 2-15,8 0-3 0,2-1 4 0,9 2 4 16,4 2-5-16,6 0 0 0,9 4-2 16,3-1 2-16,9 2 0 0,2 0 3 0,6 0-6 15,3-1-7-15,2-3-4 0,2-2-11 0,2-4-10 16,0-6-12-16,-4-2-18 0,-2-3-15 0,-1-5-10 15,-4-5-5-15,-2-1-2 0,-5-2 3 16,1-4 1-16,-6-1 3 0,-1-4 18 0,-3-1 14 16,-4 0 24-16,0-4 18 0,-5 1 6 0,1-4 7 15,-5 1 2-15,2-2 1 0,-3-2 6 0,2 1 5 16,-3 1 10-16,2 4 13 0,3 1 13 16,-1 4 15-16,-2 3 10 0,1 4 2 0,2 3-15 15,-3 5-19-15,2 2-17 0,1 3-10 0,5 4 4 16,0 6 6-16,3 2 4 0,3 3-7 0,1 1 0 15,2 1-5-15,3 1 0 0,2 2 6 16,-1 0-7-16,2 0-5 0,-1-1-5 0,0-1-3 0,-1 0-1 16,-1-4 2-16,-1-1-9 0,-3-1-16 15,1-6-14-15,-3-1-25 0,-1-2-16 16,0-5-15-16,-3-2-21 0,-2-3-2 0,3-4-2 0,-4-2 18 16,-2-5 36-16,3-4 26 0,-5-2 24 0,0-1 11 15,1-4 2-15,-2-2 5 0,0-2 8 16,1-1 16-16,-2-5 27 0,2 1 27 0,-2 1 19 15,-2 4 15-15,-1 5 2 0,-1 5-4 16,-2 6-6-16,0 3-13 0,0 5-15 0,2 4-22 16,0 1-21-16,-3 2-12 0,1 5-21 0,-1 4 6 15,-5 7 1-15,-3 8 2 0,-5 4 6 0,-3 6 1 16,0 0-2-16,-3 0-5 0,-2 1-3 16,-1-1-6-16,-4 0 0 0,1 0 8 0,-2 1-8 15,-3 3-1-15,-1-2-9 0,2 0-19 0,3-4-8 16,4-2-31-16,8-4-46 0,5-4-67 0,8-5-138 15,6-5-517-15,8-5-873 0</inkml:trace>
  <inkml:trace contextRef="#ctx0" brushRef="#br0" timeOffset="251538.5368">21442 15618 1 0,'6'-13'0'0,"1"-6"476"0,-1-3 48 0,1 3-68 0,-2 3-67 16,-2 2-92-16,-2-1-93 0,-1 3-30 16,-2 0-38-16,-4 0-19 0,-2 3-27 0,2 1-19 15,-7 4-14-15,-1 0-17 0,-8 4-7 0,-6 5-4 16,-2 2-2-16,-4 7 3 0,-4 3 0 16,-4 3 0-16,3 2 0 0,0 1-3 0,4 2-4 15,1 3-4-15,4 2-1 0,5-1-11 0,8-2 1 16,5 1-6-16,8-1-1 0,6 0 5 0,8-1 4 15,8 0 5-15,7-4 1 0,9 1 4 16,6-5-3-16,4 1-3 0,3-1 0 0,0-4-8 16,1 2 0-16,-3 0-4 0,-4-1-1 15,-5 1 0-15,-9-1-1 0,-4-1-1 0,-10 1-5 16,-3 0 6-16,-5-1-4 0,-5 0 3 0,-5 3 3 16,-5-2-3-16,-5 2 5 0,-9 1-2 0,-3 0 0 15,-9 0 1-15,-5 0-2 0,-2-3 0 16,-4-1-4-16,3-4 6 0,1-2-4 0,1-3 1 15,2-1 3-15,4-4-5 0,4 0-1 0,4-3-10 16,6-1-10-16,6-2-22 0,4-4-34 0,10-3-50 16,2-6-79-16,5-3-132 0,9-4-324 15,1-1-567-15</inkml:trace>
  <inkml:trace contextRef="#ctx0" brushRef="#br0" timeOffset="251918.6356">21572 15291 1525 0,'5'-11'312'0,"-2"-4"1"16,-1-1-51-16,-1 3-44 0,1 6-24 0,0 1-48 16,-2 3-40-16,-2 3-39 0,2 0-32 0,0 3-19 15,-2 1-12-15,0 3 8 0,-2 8 10 0,-5 4 7 16,0 3 7-16,-5 4 0 0,1 0 2 16,1 0-6-16,0 1-1 0,-2 3-1 15,0 1-7-15,2 5 2 0,-5 1-3 0,2 2-6 0,-4 1-3 16,4-3-4-16,0 2-4 0,-1-1 0 15,1 0 5-15,0 2-3 0,-1-3 4 0,-1 2-4 16,1-1-2-16,-1 0 2 0,-2 4-2 0,0 1 2 16,-1 1-1-16,-1-2-4 0,1 0 0 15,-2-2 0-15,1 1 3 0,1-1-5 0,-1 0 6 16,-1 3-5-16,4-4-3 0,-1-1 7 0,8-7-7 0,0-2 2 16,2-2-1-16,0-4-4 0,2-4 1 15,2-3-2-15,3-2 0 0,-2-4-9 0,2-2 4 16,1-1-8-16,0-3-8 0,1-3 6 15,0 0-15-15,0 0-3 0,0-1-7 0,0-1-15 16,0 0-14-16,0-3-42 0,2-3-50 0,3 0-87 16,-1-4-219-16,5-3-545 0,3-2-246 0</inkml:trace>
  <inkml:trace contextRef="#ctx0" brushRef="#br0" timeOffset="252474.6885">22445 15345 235 0,'5'-7'485'0,"-1"-2"-11"0,2-4-65 0,-1 2-51 16,3 2-35-16,-4-1-65 0,3 1-49 0,-5 3-39 15,2 0-32-15,-3 4-31 0,0 1-34 0,-1 2-27 16,0 0-25-16,0 0-8 0,0 7 3 16,-1 1 9-16,1 9 15 0,-4 2 1 0,2 4 4 15,1 4-6-15,-6 1-6 0,4 3 0 0,-6 4-4 16,4 2 1-16,-4 4-4 0,-1 3 2 15,-2 5-14-15,-1 1-1 0,1 5-1 16,1-3-13-16,0-2 9 0,1 0-5 0,1-2-1 0,1-2 5 16,0-1-3-16,1-4 1 0,0-2-4 0,3-8 3 15,-1-4-6-15,3-1 3 0,0-4 1 16,0 0-11-16,-1-5 3 0,2 0-18 0,1-5-15 0,1-2-16 16,3-2-33-16,-2-1-32 0,0-3-53 15,3-1-98-15,-1-4-282 0,3-5-587 0,1-5-158 16</inkml:trace>
  <inkml:trace contextRef="#ctx0" brushRef="#br0" timeOffset="252962.4089">23112 15679 1 0,'2'-6'383'0,"-1"-1"104"0,1-2-47 16,-2 3-47-16,0-1-46 0,-1 0-70 0,-1 1-66 0,-3-1-44 16,0 2-35-16,-3 1-21 0,-1 2-18 0,1 1-19 15,-5 1-11-15,1 2-11 0,-1 2-2 16,-5 5-6-16,-1 4 2 0,-2 3-7 15,2 4-13-15,-3-1 4 0,1 4-14 0,2 2 1 0,3-2 3 16,1 6-9-16,1-1 0 0,5-2-3 16,2 0 0-16,4-2-3 0,4-1 3 0,1-2-1 15,7-1-2-15,2-2 6 0,7-2-3 0,0-2 3 16,6-3 0-16,-1 0-5 0,5-7-1 0,-2-2-2 16,-2-2 2-16,-2-5 0 0,-2-1-1 15,0 0-1-15,-3-4-5 0,-4-2 2 0,-2 0 0 16,-1-3 2-16,-3-1 2 0,-3 2-5 0,1-3 1 15,-5-2-3-15,-5-1 3 0,0-1 1 16,-3-2-1-16,-1 2 0 0,-4-4-4 0,-2 2 2 16,0 0-3-16,-3 1 1 0,-2 0-2 0,0 3-4 0,1 1-2 15,-1 2-12-15,5 0-12 0,-2 1-19 16,3 5-28-16,3 3-33 0,3 0-64 0,6 5-130 16,2 0-195-16,4 4-424 0,8 1-444 0</inkml:trace>
  <inkml:trace contextRef="#ctx0" brushRef="#br0" timeOffset="253156.183">23549 15684 1278 0,'0'2'613'0,"0"-1"-310"0,0 0-134 16,-1 2-5-16,-4 3 2 0,2 2 8 0,-5 2-15 16,-1 4-37-16,-2-2-27 0,0 7-22 15,-2 0-15-15,-3 0-15 0,4 3-13 0,-3-4-8 16,1 3-9-16,1-1-2 0,1 1-7 0,3-2 1 15,-1 0-8-15,2 1-11 0,4-1-28 0,0 1-51 16,4 1-68-16,6-3-112 0,2 0-306 16,4-5-729-16</inkml:trace>
  <inkml:trace contextRef="#ctx0" brushRef="#br0" timeOffset="253817.6113">23954 15640 2193 0,'2'-2'242'0,"-1"0"-26"0,-1-1-58 16,0 4-58-16,-2 3-10 0,-4 4-8 0,-2 5-5 16,-4 3 7-16,-2 4-18 0,-4 5-17 0,3 1-11 15,-1 1-14-15,1-2-6 0,1 0-3 16,3-2-2-16,4 0 0 0,3-2-6 0,3-4-1 16,3-1-4-16,6-3 4 0,1-2 1 0,3-4 4 15,2-3-1-15,4 0-4 0,4-5 0 16,5-6-4-16,0-3 0 0,0-3 2 0,2 0-3 15,-2-5-2-15,0-2-1 0,0-5 2 0,1 1-2 16,-3-1 6-16,2-2-1 0,-3 2-4 0,1-4 5 16,-3-2-3-16,0 3 5 0,2 1 0 15,1 4-3-15,-3 5-1 0,0 4-1 0,-6 5 6 16,-4 3 0-16,-4 2 4 0,-5 2-1 0,0 4-6 16,0-1-2-16,-1 5-7 0,0 4 5 0,4 1 3 15,-3 7 0-15,-2 2 0 0,-1 3-4 0,-1-2-2 16,0 3 0-16,0-1 5 0,1-1 0 15,1 2-2-15,1-3 2 0,2-2-4 0,2-2 3 16,4-5 6-16,0 0-4 0,0-5-3 0,1 2-2 16,5-5-6-16,-3-3 8 0,4-1 4 15,-1-2-1-15,3-1 0 0,2-6-3 0,-2 2-2 16,2-4 6-16,-1 0 1 0,-2-3-1 16,-1 1-2-16,-1-1-2 0,3-2-3 0,-5 1 4 15,3-2 4-15,-5 2-1 0,1 3 2 0,-1-2-2 0,0 3-4 16,-5 3 2-16,2-2 4 0,1 4-3 15,3 3-2-15,-2 0-4 0,1 4 0 16,-2 2 0-16,-2 2 2 0,-4 0 4 0,5 6-3 16,-4-1 0-16,2 4-1 0,2 0 0 0,1-1 7 15,-1 5-6-15,0-3 2 0,2 0-4 0,2-2-7 16,-1-1 10-16,5-3 2 0,3 0 2 0,0-3 7 16,3-4-8-16,2-2-1 0,-3-2 4 0,1-4 2 15,-2 1 4-15,0-5 4 0,-3 1-1 16,-1-2-4-16,-4-3 6 0,-1-1 4 0,-3-4 2 15,-3 2 2-15,-3-2-6 0,-1-2-8 0,-3-2-2 16,-2-1 1-16,-4-1-5 0,-5 1 3 0,-5 1-8 16,-1 3-4-16,-5 0 1 0,-4 1 0 0,-6 3 3 15,-2 0-5-15,-3 5-17 0,-1 0-32 16,4 7-55-16,-2 2-134 0,6 5-894 16,6 3-685-16</inkml:trace>
  <inkml:trace contextRef="#ctx0" brushRef="#br0" timeOffset="260190.4229">26139 15607 1 0,'1'-6'294'0,"0"-2"189"0,2-1-63 16,2-3-35-16,4 4-40 0,2-1-69 0,-1-1-60 15,0 3-51-15,1-1-34 0,0 3-32 16,-2 2-28-16,1 0-16 0,-3 3-15 0,1 0-10 16,0 4-8-16,0 2-9 0,-2 2-2 0,0 0-2 15,-1 4 4-15,0 1 0 0,-1 3 4 16,-3 2-1-16,-1-2-3 0,-2 4 4 0,-3-1-1 15,-2-1-1-15,-1 2 1 0,-5 1-3 0,-3-1-6 16,0 1 0-16,-3 0-4 0,1-3-4 16,0-2-4-16,0-1-20 0,2 0-33 0,-1-3-42 15,4 2-71-15,1-4-151 0,5 0-368 16,-1-1-883-16</inkml:trace>
  <inkml:trace contextRef="#ctx0" brushRef="#br0" timeOffset="261467.5682">26883 15223 2115 0,'13'-11'295'0,"6"-1"-158"16,4-2 7-16,3 7 9 0,-3 3-18 0,3 4-17 16,-5 2-36-16,-5 7-33 0,2 1-10 0,-7 5-8 15,3 5 1-15,-4 3 0 0,-2 4-3 16,0 2-3-16,-5 2-8 0,0 0-1 0,-2-2-1 15,-2 3-2-15,-3 4 5 0,-2-1-8 0,-1 5-4 16,-2-1-2-16,-1-2-5 0,3-1 0 0,2-8-2 16,1-3-2-16,2-7 1 0,2-7 0 15,2-3 1-15,-1-4 1 0,0-2 0 0,1-2 1 16,0-2 2-16,3-4 0 0,5-1-2 0,5-4 5 16,5-3 3-16,2-4-1 0,2 1-5 15,1 0 2-15,0 1-8 0,-2 2 3 0,1 2 7 16,-3 3-10-16,5 4 3 0,-2 1-5 0,3 4-5 15,-1 4 8-15,-2 1 1 0,1 5 1 0,1 3 2 16,0 1-4-16,3 3-2 0,-2 1-2 0,5 0 3 16,1-2-1-16,5 0 1 0,2 0 2 15,0-2 0-15,3-1 2 0,-2-4 4 0,6-3-1 16,-1 0-2-16,3-4 0 0,-6-2-2 0,-2-3 1 16,-2 0 6-16,-5-1-6 0,-5-2 3 0,-1-2-3 15,-5-4-2-15,-4 1 11 0,0-5-1 0,-4 0 7 16,0-1 1-16,-5-1-3 0,-1 1-2 15,-5 3 1-15,-1 2 2 0,-3 3-2 0,-1 1 1 16,-2 3-6-16,-1 0-12 0,-4 1 8 0,-2 3-4 16,0 2 0-16,-4 2 2 0,-2 1-3 0,-2 4 0 15,1 4 3-15,1 1 4 0,5 1-5 16,-3 1-5-16,7-1-4 0,0 2-2 0,5 1 6 16,2-2 5-16,1 2 3 0,4 1-3 15,1-4-3-15,6 3 0 0,1-3 2 0,1-3 3 16,5-3-2-16,0-2 3 0,2-4-5 0,-1-3-1 15,1-1 5-15,-1-4-4 0,1 2 4 0,-1-3-1 16,2-1-1-16,-2 0-2 0,0-1 2 0,-1 0 1 16,-2-2-2-16,0-1 5 0,1 1-3 15,-3-1-2-15,-1 3 5 0,-4 2-4 0,-3 2 0 16,-2 1 0-16,3 1-2 0,-6 3-4 0,-1 0-1 16,-1 3 3-16,1 0-5 0,2-1 5 0,0 2-3 15,0 1-2-15,1 3 7 0,0 2 0 0,1-1 4 16,2 4 0-16,2-2-2 0,-1-1-2 15,3-1 1-15,0 0 5 0,2-1-3 0,6-1 2 16,2 0 1-16,-1-5-3 0,0 2 5 16,1-5-1-16,-1-4 1 0,2 2-3 0,2-2-2 15,0 1-1-15,-2-1 2 0,2-2 4 0,1 0-1 16,-4-2 5-16,-1-4-3 0,-1 2-3 0,1-3 4 16,-6 4-2-16,-1-1 6 0,1 4 1 0,-5-2-2 15,-5 1 2-15,3 3-2 0,-6 1 5 0,0 1-5 16,-1 1 5-16,0 2-6 0,0-1-7 15,0 1 6-15,0 0-9 0,-1 1 3 0,1-1-1 16,0 0-5-16,0 1-2 0,0-1-1 0,0 1 2 16,0 2-3-16,0 0 5 0,1 2-2 0,0 1-1 15,1 2 6-15,1-1-3 0,2 3 4 16,1 0 0-16,-2 1-3 0,5 0 0 0,-3 0 0 16,3-1 2-16,1-2 0 0,4-2 3 0,-2-3-3 15,3 1-2-15,1-4 4 0,2 0-1 16,1-4 2-16,0 1 2 0,4-3-7 0,-3-1 2 0,1-3-2 15,-2 1 3-15,1-4 1 0,0-1 2 16,-1-2-4-16,3-2 0 0,1-1 3 0,-1-3-2 16,2-1 5-16,-1 0-2 0,-1-3-4 0,-2-2 1 15,-1 2 0-15,-5-1 3 0,-3 3 3 0,-3 0 2 16,-7 3-1-16,-1 0-1 0,-2 2-3 16,-5 1-3-16,-2 3 1 0,-4 1-2 0,-3 0-4 15,-4 3 0-15,-5 2-3 0,-5 2 1 0,-1 3 5 16,-2 1 1-16,3 2-1 0,3 3-1 15,3 1-1-15,3 3-4 0,4-2 3 0,4 5 1 0,5-3-5 16,3 1 1-16,5 2-1 0,3-1 1 16,2 3 4-16,9 1 5 0,7 0 0 0,5-2 0 15,12-1 3-15,7-2-5 0,5-1 5 0,5-2 0 16,-1-4-5-16,-2 0 3 0,1-3-4 16,-4 1 1-16,-1-3 4 0,-5 1-3 0,-4-1 3 15,0-1-5-15,-6 0 2 0,0 1 0 0,-5 1 3 16,-7 2 5-16,-3-1-5 0,-8 1 4 15,-4 0-3-15,-3 1 0 0,-2 1 1 0,-1-1 0 0,0 1 0 16,-1 0-4-16,0 0-1 0,0 0-4 16,0 0 0-16,-2 1 3 0,3 0-6 0,-2-1 2 15,1 1-3-15,-2 0-1 0,-3 2 4 16,3-1-3-16,-4 0-5 0,3 1-14 0,-2-1-16 0,4 4-24 16,-1-3-22-16,-2 4-39 0,2-1-65 15,-3 0-120-15,4 0-464 0,-2-2-931 0</inkml:trace>
  <inkml:trace contextRef="#ctx0" brushRef="#br0" timeOffset="263102.9854">30500 15443 474 0,'-6'-6'490'0,"2"-1"-167"0,-3 0 18 16,4 2-17-16,3 2-48 0,0 0-50 16,0 1-78-16,1 1-50 0,-1 1-37 0,2 0-18 0,0 0-11 15,3 1-12-15,3 1 0 0,2 2-1 16,2 2 5-16,4 2 2 0,2 3-1 15,1 2-3-15,-2 5-9 0,-2-1 1 0,2 4-4 16,-4 2 0-16,-2 3 4 0,-1-1-5 0,0 3 4 16,-4-1-7-16,-2 0 1 0,-4 1-2 15,0 1 3-15,0-3 4 0,-1-3-6 16,-2-6 10-16,-2 1-9 0,3-3 3 16,-1-4 6-16,-3-1-8 0,4-4 8 0,-1-1 1 0,-1-5 10 0,4 1 9 15,0-1 15-15,0-1-2 0,0-3-10 0,3-7-3 16,-2 0-21-16,2-8-3 0,-1-1-1 0,7-3-11 15,-2 0 4-15,2-5-2 0,3-1 6 0,0-1-1 16,0-2 1-16,5 2-1 0,1-1-10 16,-2 5 6-16,4 2-5 0,-3 5 1 0,2 3 4 15,-5 2-5-15,5 2 4 0,-3 5-2 0,0 0 2 16,-4 2 0-16,4 3-1 0,-5 3-1 0,0 0-5 16,0 5 2-16,-2 0-3 0,3 4 4 15,-3 5 2-15,2 1-4 0,0 2 4 0,-2 3-4 16,-2 1 3-16,-2 1 3 0,2 0 0 0,-3-1 0 15,2-1-9-15,-3-3 5 0,5-2-7 16,-1-2 4-16,-1-1 8 0,2-3-10 0,0-2 8 16,-4-1-2-16,5-4 0 0,-1-1 4 0,1-3-3 15,4 0 2-15,3-4-4 0,-1-2 4 16,4 0-3-16,0-2 0 0,-1-2 5 0,-2 2-11 16,3-3 14-16,-2 1-1 0,-2-5-3 0,2 2 7 15,-4 2-9-15,1-1 1 0,-3 3-2 0,-1 3 3 16,-6-2-4-16,3 5 1 0,-4 0 2 0,-2 2-7 15,3 2 5-15,-3-1-5 0,-1 1-7 16,0 1-1-16,1 0-5 0,-1 3 0 0,2 3 5 16,-1 2 8-16,5 1-1 0,-2 4 4 0,-1 0 5 15,4 2-14-15,-1 0 8 0,-1-4-3 16,5 3-1-16,-1-3 14 0,0 0-6 0,2-3 5 0,0 0-4 16,4-1 2-16,-1-5-1 0,1 0 2 15,3-2 4-15,2-2-5 0,0-2 2 0,-1 0-3 16,1-3-1-16,-2-3 6 0,3 1-4 0,-1-1 3 15,-1-2-3-15,2 1-3 0,-5-2 8 0,5 1 1 16,-2-1 3-16,-2 0-2 0,-2-1-5 16,-2 2-3-16,-1 1-3 0,-5 2 8 0,-2 3-5 15,-3 4 1-15,-2 0 0 0,0 2-4 0,0-1-1 16,0 1-3-16,0-1-1 0,-1 0-11 16,0 2 6-16,1 1-3 0,-2 3 5 0,-3 3 13 15,2 0-5-15,0 1 3 0,-4 3-2 0,5-3-9 16,1 3 2-16,1-3-1 0,1 2 3 0,2-4 6 15,5 3-1-15,-4-3-1 0,5 0-5 16,0-1 5-16,2 1-1 0,4-5 2 0,0 0 1 0,2-1-7 16,-1-1 3-16,2-2-2 0,-1 0 2 15,-4-3 0-15,5 1 1 0,-4-1-1 0,3 0-4 16,-3-3 6-16,2 2-5 0,-3-1 3 0,4 0 2 16,-5 0-5-16,1 1 5 0,1 0-1 0,-4 0 5 15,-1-1-2-15,-2 0 2 0,2 1-1 16,-1 0 1-16,-4 1 5 0,2-2-1 0,-4 4 1 15,-1-2-5-15,4 3-4 0,-4-1 0 16,1 1-2-16,-2-1 3 0,0 1-2 0,0 1 0 16,0 1-4-16,0-1-10 0,-1 0 2 0,1 3-7 15,0 0 4-15,0 2 6 0,1 4-3 0,1-2 7 16,-2 1 0-16,3 0 5 0,1-2 3 16,-1 0-1-16,-1-1 2 0,6 2-4 0,-4-3 3 15,2-1 0-15,4-2 3 0,0 1 3 0,1-1-7 16,6-4 3-16,-4 1-3 0,5-1 0 0,-4-6 5 15,4 5-2-15,2-3 0 0,-1-1-4 0,1-2 4 16,-4 1 1-16,2-2 3 0,-2 1 2 16,-1-2-6-16,2 1-1 0,-4-2-2 0,-3 4-1 0,0 1 4 15,-1 1-2-15,-5 3 1 16,0 2 0-16,-3 2 2 0,0-1-2 0,-2 2 3 16,1-1-2-16,1 2-10 0,-2-2 2 0,2 0-5 15,-2 0-4-15,0 0 3 0,0 0 0 0,1 3 3 16,1 1 2-16,0 1 7 0,0 0-3 0,0 0 0 15,2 2 5-15,2 1-9 0,3-1 7 0,0-1-1 16,1 1 2-16,2-4 4 0,1 1-2 0,2-1 0 16,1-2-3-16,0 0 0 0,5-1-3 15,-1-2 4-15,3 1 1 0,5 0-4 0,1-2 4 16,0 1-5-16,-2-3 0 0,-3-3 6 0,-3 4-5 16,3-2 4-16,-2 2-4 0,1-1 0 15,-1 2-1-15,-4-1 0 0,0 2 5 0,-3 2 11 16,-4-4 10-16,-1 1-4 0,-5 2 3 0,2-5-11 15,-5 4-5-15,2 0 5 0,1 1-7 0,-1 1-1 16,-1-2 1-16,-4 2-3 0,2 0 3 16,2 2-8-16,-2-2 2 0,1 0-3 0,-2 0-2 15,-1-2 2-15,4 4-4 0,-1-2 3 0,2 1 0 16,0 2 2-16,0 0-2 0,5 0 3 0,1-1 2 16,4 2-7-16,4 0 1 0,4 1-16 0,2-1-24 15,5 2-32-15,2-1-73 0,2-1-119 16,0 0-343-16,-1 2-765 0</inkml:trace>
  <inkml:trace contextRef="#ctx0" brushRef="#br0" timeOffset="264139.6665">3801 17167 1416 0,'-9'0'300'15,"-1"0"-34"-15,-1 0-28 0,5 2-66 0,4 1-68 16,1 3-24-16,1 2 0 0,-2 6 14 16,0 5 22-16,0 9-6 0,0 3-22 0,4 4-14 15,0 0-12-15,3 2-14 0,2 2-5 16,-1 4-12-16,2 4-10 0,-1 1-3 0,-1 5-7 16,2 4 0-16,1 4-1 0,-2 3-9 0,-1 0-5 15,2-2-6-15,0-6-1 0,-2-8 0 0,2-2-1 16,-2-5-4-16,-3-2-20 0,-3-21-7 0,-2 3-38 15,0-2-43-15,-3 4-85 0,-3-4-179 0,-1 4-421 16,-2-7-745-16</inkml:trace>
  <inkml:trace contextRef="#ctx0" brushRef="#br0" timeOffset="265388.5787">3172 17870 566 0,'7'-14'576'0,"6"-5"-448"0,6-7 49 16,5 6 39-16,7 1 3 0,2-2-17 0,8 0-58 15,9-4-44-15,5 2-19 0,6 0-13 0,7 4-12 16,3-1-10-16,1 5-14 0,1-2-10 0,-5 3-3 16,-2 2-4-16,-1 1-1 0,-8 3-5 15,-3 1-3-15,-7 1-6 0,-2 1-1 0,-12 4 1 16,-2 1 0-16,-7 3-1 0,-7 3-2 0,-5-2-1 15,-4 1 2-15,-3 2 13 0,-3 2 11 0,-2-1 15 16,-4 3 13-16,-5 4 5 0,-1 2 8 16,-6-1 0-16,-2 6-2 0,-3 0-10 0,-2 0-10 0,2 2-10 15,1-5-11-15,5-2-2 0,4-4-8 16,2-1-7-16,3-4-6 0,6-4-1 0,0 0-1 16,3 0 5-16,5-2 5 0,-1 1 2 15,5-5 5-15,4 0 3 0,5-4 0 0,1-2 2 16,2-3-4-16,1 0-2 0,-3 0-4 0,1-5-5 15,-3 2 5-15,1-2 3 0,-2 0 5 0,0 1 2 16,-4 0-3-16,3-1-1 0,-7-2-2 16,1 3-3-16,-4-1 1 0,1 5-1 0,-3 2-5 15,-1 3 1-15,-3 2-5 0,-1 3 3 0,-1 1-2 16,0 1-7-16,0 3-1 0,0 1-4 0,0 3 4 16,2 4 10-16,-1 5-1 0,-1-1 0 0,0 6-4 15,-1-3-5-15,1 2 4 0,2-2 1 16,1 2 3-16,3 0 2 0,1-4-3 15,2-1-2-15,2-7 1 0,-1-2 1 0,3-2 0 0,-2-4 5 16,4-2-1-16,-3-4 0 0,6-4 4 0,-1-2 1 16,2-5 3-16,1-1 1 0,0-3-2 15,0-2-3-15,-2-3-2 0,3 3 1 0,-1 0 3 16,-1-1 4-16,0 0-8 0,-2-1-3 0,5 3-1 16,-4 2-2-16,2 4 7 0,-3 4-1 0,1 4-4 15,-5-1-3-15,4 6-2 0,-4 2 0 0,3 2 1 16,-2 6 3-16,2 1-4 0,-3 3-1 15,-1 2 2-15,3 5 0 0,-3-1 5 0,-2 2 0 16,1 3-3-16,-2-3-3 0,-6 6-2 0,1-1 2 16,-4-4 1-16,0 6 0 0,0-3-1 15,-1-7-3-15,-1 1 1 0,2-9-1 0,2 0-2 16,-2-2-11-16,1-4-23 0,0-1-22 0,2-2-13 16,0-2-6-16,2-4-9 0,0-3-1 0,4-3-7 15,5-8-12-15,0-2 13 0,0-4 16 0,4-5 24 16,-3 0 29-16,0-5 19 0,-2 1 14 15,0-3 4-15,-2-2 6 0,3 0 7 0,-4-1 15 16,1 4 20-16,-1 2 18 0,1 6 27 16,-1 4 16-16,0 2 2 0,-1 7 8 0,0 5-14 0,-6 4-20 15,2 4-24-15,-3 2-33 0,0 4-18 16,0 0-9-16,4 8 1 0,0 2 4 0,1 6 10 16,2 6 5-16,-3 1 7 0,-2 6-2 15,-1-1-12-15,0 3-7 0,1 0-9 0,-3 1 1 0,5 0-1 16,-1-1 0-16,4 0-1 0,1-5-4 15,2-2 1-15,2-4-3 0,2-7 5 0,-1-2 2 16,2-7-3-16,-2 0 2 0,-2-9-5 0,3-5-1 16,-2-2 4-16,-1-7 4 0,5-2 0 0,-2-1-1 15,-1-5 1-15,0 0-2 0,-2-3 3 16,-5 3 5-16,0 0-5 0,-1 2-1 0,1 2-5 16,-4 1 1-16,2 4 0 0,-3 4 7 0,1 4-1 15,-1 1-9-15,-2 2 0 0,2 3-4 0,4 2 3 16,-4 3 3-16,3 3 0 0,-2 0-2 0,2 6-3 15,-3-1-1-15,4 4 4 0,-4 0 2 16,4 3 2-16,-3 1-4 0,3 0 0 0,-1-2 0 16,0-4 0-16,0 1 4 0,0-5-6 15,1 2 3-15,-1-5-5 0,0-3 4 0,1-1 1 16,0-4 1-16,1-3 6 0,5-2-6 0,1-2 6 16,0-4-5-16,3-1 2 0,-1 0 6 0,-2-2-7 15,2 1 2-15,-1 1-7 0,-2-6 0 0,4 3 0 16,-3 0 7-16,1 1 2 0,-1 4-2 15,-1 0 0-15,-2 3-7 0,2 3 3 0,-4 5 2 16,-2 0 3-16,1 3-1 0,0 1-7 0,0 3-3 16,-4 3 2-16,3-1 2 0,-2 3 7 0,2 1-4 15,-4 1 0-15,2 1-2 0,-3-3-1 16,5-1 6-16,-4-2-4 0,2-1 5 0,0-1-4 16,1-4-1-16,0-1 6 0,2-1 4 0,3-1 6 15,-1 0-4-15,6-2-4 0,1-2-5 0,3-3-1 16,4 0-1-16,-1 1-14 0,3-3-18 15,0 1-40-15,5-1-66 0,2 0-103 0,3-1-363 16,-4-1-847-16</inkml:trace>
  <inkml:trace contextRef="#ctx0" brushRef="#br0" timeOffset="266443.4743">7110 17887 969 0,'-4'-4'803'0,"-4"0"-564"0,4-2-3 15,4 3-33-15,1 0-38 0,2-6-30 0,2-1-31 16,1-2-24-16,3 0-20 0,2 1-16 16,7 0-15-16,4-5-11 0,1-4 2 0,5 1 0 15,3-8-4-15,4-1-1 0,1-1-7 16,3-4-2-16,1 4 0 0,1-3 5 0,-2 4 1 0,-5-4-5 15,-2-1 5-15,-2 0-5 0,-2-4 3 16,-5 3 2-16,-4-1-2 0,-2 3 0 16,-5 3-4-16,-2 1 1 0,-2 5 2 0,-4 6 2 15,-2 0 9-15,1 6 8 0,-6 4 5 0,2 1 0 0,-1 6-6 16,-4 0-10-16,1 3-9 0,-5 11-5 16,-2 4-1-16,-6 6-1 0,0 9 5 0,-2 2 4 15,5 2-1-15,-3 5-2 0,6-3-3 0,2 2-8 16,3-2 2-16,7-4 0 0,7 0 2 0,4-6 1 15,5-1-3-15,6-5 2 0,4-3-3 16,3-5 4-16,3-4 2 0,4-6-2 0,-2-3 1 16,-1-7-1-16,2-5 0 0,-3-4 5 0,0-3-5 15,-1 1-1-15,-1-4-7 0,-2-3 1 16,-4-1 1-16,-2-5 3 0,-2 0 7 0,-1-4-4 16,-1-2 3-16,1-4-4 0,-7-1 0 0,4 3 3 15,-5-1-2-15,0 4 3 0,-2 7-7 0,2 3 2 16,-5 8 0-16,1 6 1 0,-6 5 4 15,0 2-7-15,-2 5 0 0,1 2-4 0,-1 4-1 0,-2 6 6 16,-3 8 2-16,2 2 3 0,-2 5 0 0,5-2-4 16,0 1 2-16,1-1-1 0,1 4 2 15,0 3-8-15,6-3 5 0,-2 2-5 16,3-3-3-16,3-4 6 0,1-2-10 0,5-8-5 16,1-2-11-16,2-7-8 0,2-6 0 0,0-7 8 15,4-2 15-15,-2-3 2 0,2-2 10 0,-2-3-6 16,0-2-5-16,2-3 11 0,-3 2-4 15,6-2 6-15,-2-1-1 0,-2-2-3 0,1 4 1 16,-4 1 0-16,-3 1 6 0,1 6-5 0,-5 1 5 16,2 2-4-16,-5 3-3 0,-3 1 9 0,-5 4-5 15,2-2 3-15,-4 6-2 0,-1-3-5 0,2 1 1 16,-1 3 0-16,1 1 6 0,-2 4-4 16,0 2 7-16,0 2-4 0,-1 0-6 15,3-1 10-15,-3 1-9 0,1 1 6 0,2 0 1 0,0 0-8 16,3-3 4-16,-1 1-3 0,4-3 7 0,4 0-3 15,0-1 6-15,2-2 3 0,5-5-4 16,6-2 9-16,-1-4-4 0,5-4-1 0,-2 2 2 0,-2-3-6 16,0-2 2-16,-6 0-3 0,1-3 3 15,-3 0 2-15,-2 0 2 0,0 0 0 0,-3 1-1 16,1-2 14-16,-2 4-2 0,-4 1 9 0,-3 2 5 16,2 1-9-16,-3 4 7 0,-1 0-3 15,-3 1-6-15,0 4-6 0,-2 1-9 0,2 0-12 16,-3 1-5-16,3 0 9 0,-2 5-7 0,0 2 8 15,2 2 1-15,1 1-13 0,2 2 8 16,4-2-6-16,2 3 6 0,-2 0-2 0,5-2 4 16,-2 4-6-16,3-4-7 0,-1-1-5 0,-3 0-27 15,0-4-12-15,1 0-31 0,-4 0-45 0,1-3-31 16,-4-1-88-16,2-2-173 0,-3-3-472 16,-1-1-677-16</inkml:trace>
  <inkml:trace contextRef="#ctx0" brushRef="#br0" timeOffset="266662.9534">7578 17367 2109 0,'-4'0'158'0,"-1"-4"2"0,4 1 2 16,11-2-23-16,6-2-33 0,6-3-29 0,8 0-22 15,9 2-19-15,5-1-17 0,8-2-4 16,9-1-11-16,6 1-4 0,2-1-6 0,4-1-41 0,6 3-94 16,-1 1-311-16,4-1-930 15</inkml:trace>
  <inkml:trace contextRef="#ctx0" brushRef="#br0" timeOffset="267683.1436">10167 17278 2132 0,'-10'-5'168'16,"0"-3"-41"-16,2 1-1 0,5 5-32 15,3 2-24-15,1 4-1 0,2 3-16 0,-1 6 16 16,0 7 7-16,0 2-14 0,-2 1-6 0,0 4-17 16,0 0-3-16,0 3-5 0,-2 3-8 0,-2 1 1 15,0-1-9-15,-3 1-2 0,2-1-3 16,-4-5-3-16,3-1-4 0,2-8-2 0,-1-3 4 15,2-6-2-15,2-3 6 0,0-2 7 0,1-2 8 16,-1-2 11-16,1-5-3 0,-1-7 0 16,-2-4-16-16,0-6-6 0,1-4-5 0,4-5-6 15,0-6 8-15,2-1-6 0,0-5 5 0,5-2 0 16,5-4-8-16,0-2 0 0,2 0-4 16,4 2 2-16,4 5-1 0,3 4 5 0,3 6 0 15,0 3-2-15,1 8 7 0,-1 3-7 0,-2 8 4 16,-3 5 1-16,-2 6-7 0,-3 6 4 0,-5 4-4 0,1 3 3 15,-6 8 0-15,-1 3 3 0,-5 6 0 16,-4 2-4-16,-2 1 6 0,-6 4-2 0,-4 3 2 16,-8 2-1-16,0 1-5 0,-5-6-2 0,3-5-1 15,-1-4 5-15,5-5 3 0,1-2 0 16,4-4-3-16,2-6-5 0,6-4 2 0,1-4 2 16,3-3 4-16,2 0 2 0,2 0-6 0,1-9 3 15,6-4-2-15,7-6 0 0,4-2 5 16,5-3-2-16,2 0 2 0,5-2-5 0,1 1 2 15,0 3-4-15,-3-1 2 0,2 7 1 0,1 2-7 16,-2 1 3-16,-3 3 0 0,-1 2 2 16,-2 3 4-16,-3 5-2 0,-3 4 0 0,-3 3-3 15,-4 2 4-15,-2 1-3 0,-4 3 5 0,-3 0 2 16,0 4-10-16,-4-1 5 0,-1 1-6 0,-3-1 2 16,-1 0 8-16,-4 2-5 0,-1-2 0 0,0 0-5 15,1-2-3-15,-1-4 2 0,4-2 1 16,2-2 5-16,2-2-2 0,2-1 0 0,0-2-2 15,0-2-10-15,2-4 3 0,2 0-6 0,4-1 4 16,4-1 2-16,3 1-1 0,3-5 7 0,-1 0 3 16,4 1 4-16,0 0-1 0,3 2-1 0,-2-3-3 15,5 1 0-15,-1-3 8 0,2 4-6 0,0 2 4 16,-1-2-4-16,2 2-6 0,-3-4 4 16,-1 0 3-16,3 2 5 0,1-1-5 0,-3-1 3 15,-1-3-6-15,-4-2 0 0,2-1 9 0,-3-3-3 16,0 0 1-16,-1-1 1 0,0 0-1 15,-5 0 0-15,2-3 1 0,-2 1 4 16,-3 4-4-16,-1 1 7 0,-1 4-1 0,-4 3 1 0,-2-2 8 16,-1 4-2-16,-2 1 7 0,0 2-1 15,-2 4-2-15,0 0-1 0,0 2-9 0,-2 1-2 16,1 5-8-16,-3 5 1 0,-2 4-2 16,-3 4-3-16,3 6 8 0,-2 4-6 0,2 3 6 0,3 6-2 15,3 3-2-15,-3 0 10 0,2 7-2 16,-1 3 3-16,1 0-3 0,-1 6-9 0,-1 3 0 15,-1-2-7-15,0 2 6 0,-3 0-4 0,-2-6 2 16,-2 1-1-16,3-7-9 0,-2-5 1 0,2-5-5 16,-1-8-4-16,2-1-14 0,1-7-33 15,5-2-54-15,-2-8-87 0,2-2-191 0,1-5-742 0,4-9-499 16</inkml:trace>
  <inkml:trace contextRef="#ctx0" brushRef="#br0" timeOffset="268477.0776">11961 17360 1151 0,'-15'3'644'0,"-6"4"-486"16,-2 0 37-16,8-1 2 0,6-2-16 0,2 0-31 15,2-1-46-15,4-3-28 0,0 1-11 16,2-2-6-16,-1 0-9 0,2-1-12 0,6-3-16 0,2-4-13 16,5-5-5-16,5 2 3 0,7-5-3 15,4-1-3-15,3 1-4 0,2-4-6 16,-1 1 5-16,-3-1 8 0,-3 1 1 0,-3 3 0 15,-6 2-1-15,-4 0-2 0,-4 6 3 0,-4 0 8 16,-3 3 10-16,-5 3 7 0,0 3-2 0,-4 0-9 16,-2 2-10-16,-3 1-5 0,-7 8 1 0,-5 3 2 15,-3 7 2-15,-5 4 0 0,1-1 0 16,0 3 11-16,0 0-1 0,0 0-1 0,5 0-4 16,3-1-16-16,2 1 4 0,6-4-1 0,6-1 5 15,5 2 0-15,7-5-5 0,7 1-3 0,7-7-1 16,8 2 8-16,4-6-1 0,7 0 2 15,-1-8-2-15,8-2-5 0,-2-6 3 0,0-1 2 16,0-5 2-16,-3 0 1 0,-2-3-6 0,-3-2-2 16,-2 0-2-16,-3-3 4 0,-4 0 4 15,-5 1 2-15,-1-1-2 0,-8 1-2 0,0 3 2 16,-6 1 3-16,0 1 7 0,-6 6 2 0,-1 3-4 16,-1 1-6-16,-3 2-6 0,1 3 0 0,1 1-4 15,-5 8 3-15,0 4-4 0,-4 4-5 0,0 4 3 16,3 1-1-16,1 1 6 0,7-1 2 0,7-1-3 15,3-3 0-15,4-1-4 0,7-2 3 16,7-6 4-16,3-2 1 0,5-2-2 0,5-7-7 16,2-3-1-16,0-3 1 0,0-5 1 0,-3-1 1 15,0-3-6-15,-4-1-4 0,-1-5 2 0,-4-1 7 16,-4-4 6-16,-3-2 3 0,0-1 0 16,-6-5-1-16,0-1 1 0,-5-2 6 0,-1-4 6 15,-2 5 8-15,-1 2 1 0,-2 4 1 0,-6 5 2 16,-1 3 2-16,-1 7 5 0,-3 4 4 0,0 6-7 15,-1 5-11-15,-2 0-7 0,2 5-6 0,-1 3-1 16,-3 8 5-16,-2 5-6 0,-3 6-4 16,0 8-3-16,2 2-4 0,3 2 5 0,3 4 3 15,2 0-1-15,4 2-1 0,-1 2 0 16,1 3-1-16,0 2-3 0,1-1-18 0,2-1-30 0,0-1-47 16,0-6-66-16,2-7-99 0,0-5-274 15,0-4-579-15,-1-11-317 0</inkml:trace>
  <inkml:trace contextRef="#ctx0" brushRef="#br0" timeOffset="268653.868">13102 17172 1699 0,'-6'-2'344'0,"2"-1"-43"0,-3 0-89 16,7 2-57-16,2 0-57 0,5 0-47 15,2 0-12-15,7-1-8 0,6-1-2 0,8 0-13 16,4-2-10-16,2 1-3 0,5 1-6 0,3-1-25 15,-2-1-30-15,5-1-81 0,7-1-234 16,4 0-594-16,7-2-448 0</inkml:trace>
  <inkml:trace contextRef="#ctx0" brushRef="#br0" timeOffset="269305.8103">14619 17009 2431 0,'-1'0'82'0,"0"-3"-19"0,-1 3 2 0,2 4 24 16,0 1 26-16,0 4 18 0,-4 3-8 0,3 6-30 15,-1 3-23-15,-5 4-19 0,4 0-17 16,-4-2-15-16,4 1-3 0,-2 3-5 0,-1 0 0 15,3 1 2-15,-3-1-2 0,4 0-9 0,-2-7 3 16,4-6-1-16,0-4-5 0,4-2 6 16,-2-2-3-16,2-5-1 0,2-1 8 0,4-7 4 15,0-1 0-15,9-1-2 0,0-6 1 0,4-1-10 16,0-6-7-16,5 2 1 0,1-5-9 16,1 0 4-16,2 4 6 0,-1-5-1 15,4 5 0-15,-2 5 2 0,-1 2 4 0,-1 5 0 16,-1 5-2-16,-5 4-4 0,3 3-6 0,-8 7 4 0,0 3 1 15,-6 4 3-15,1 3 0 0,-5 5-5 16,-2 4 3-16,-5 0 8 0,0 0 2 0,-3 2 0 0,-3-3-2 16,-5 2-10-16,3-4-2 0,-5-2 6 0,1-3-4 15,1-3 6-15,1-4-2 0,4-7-3 16,3 0 3-16,-1-6-2 0,2-2 6 16,0-1 0-16,7-5 0 0,4-2 0 0,6-7-6 0,4 0 4 15,6-4 0-15,2 1 0 0,0 3 1 16,4-6-10-16,-1 4 5 0,3 0 1 0,-4-3-1 15,-1 2 4-15,0 0-2 0,-1 0-4 0,-1 0 1 16,-4 0 2-16,1 1-2 0,-7 2 6 0,-4 2 2 16,0-1-2-16,-4 5 4 0,-7 2-3 15,2 0 5-15,-4 4 4 0,-2 3 4 0,-1 0-2 16,0 0-6-16,-1 1-1 0,-4 1-5 16,-3 2 3-16,-2 7 3 0,-8 1 1 0,3 4 6 15,-9 0 3-15,2 6 3 0,-5 3 5 0,6 1-3 16,1-2-1-16,2 0-12 0,6-3 0 0,4 1 1 15,1-2-4-15,8-2 2 0,7 2-6 0,2-2 4 16,6-4-4-16,10-1 4 0,6 1 0 0,3-6-10 16,8-3-2-16,-1-1-13 0,6-6-14 15,-1 0-34-15,8-2-42 0,2-4-94 0,2 0-264 16,0-4-1002-16</inkml:trace>
  <inkml:trace contextRef="#ctx0" brushRef="#br0" timeOffset="271719.3433">17207 16974 1664 0,'-17'1'74'0,"-3"1"52"0,-10 2 34 16,2 6 19-16,-2 4-2 0,-4 6-48 0,-2 2-32 15,-3 3-23-15,-1 3-9 0,2 4-10 16,-3-1-2-16,4 3-9 0,1-1-8 0,1 0 0 15,3 1-12-15,7-1-4 0,3-1-5 0,6-2-16 16,7-2 3-16,8-1-3 0,9-5 5 0,4-1 6 16,12-5 6-16,5-2 6 0,11-6-2 15,10-6 6-15,9-4-10 0,4-6 0 16,8-1-2-16,5-5-10 16,0-1 5-16,-2-2-5 0,2-3 1 15,-6-1-5-15,-8 0 4 0,-5-1-3 0,-4-1-2 0,-10-1 2 0,-5-2-4 0,-8-1 4 16,-6 2 2-16,-5 0 0 0,-6 2 3 0,-6 2-2 15,-5 3 2-15,-5 4 4 0,-4-4-2 0,-4 4 0 16,-4 2-4-16,0 0 1 0,-5 7-4 0,-2 2 2 16,-6 2 0-16,-3 3-4 0,-1 3 4 15,-6 7-3-15,0 2 0 0,0 6 4 0,-3 1-1 16,2 2 0-16,1 1-3 0,-2 2 2 16,8 0-3-16,2 1 6 0,8-1 0 0,4 0-7 0,7-1 3 15,1-4-6-15,10-1 2 0,5 0 7 16,4-4-2-16,4-1 2 0,3-2 0 0,10-6 7 15,3-5-3-15,3-4 6 0,4-4 1 0,2-2-9 16,3-4 7-16,3-1-4 0,-1-5 0 0,0 1 2 16,-1-2-1-16,-1 0 0 0,0 0-4 15,-2-1-3-15,-1 3 0 0,-4 0 8 0,2 3 6 16,-5 6 1-16,-1-1 2 0,-5 5-9 0,1 0-2 16,-3 5 1-16,-4 3-6 0,0 4 1 0,-4 3-5 15,-2 2 3-15,1 1 0 0,-2 0 1 16,-4 3 2-16,-1 0-8 0,-2 1 4 0,0-2-4 15,-4 0 0-15,-2-1 6 0,-2-3-7 0,-1 2 3 16,1-3-9-16,-1-2-2 0,3-5-5 0,0-1 1 16,1-3 6-16,1 0-8 0,0-2 5 15,3-3-6-15,3-6-2 0,3 0 14 0,5-7-3 16,1 4 7-16,4 1-6 0,0-2-1 0,7 5-2 16,0-2 1-16,3 3 9 0,4 4-11 15,2 1 8-15,3 2-1 0,2-1 0 0,2 1 7 16,2 0-4-16,0 1 3 0,3-2-3 0,-2 0 1 15,1-1-4-15,-1-4 1 0,1 1 3 0,-2 0-6 16,-1-4 13-16,-4 0-3 0,-5-2-1 0,-4-4 8 16,-3 0-5-16,-5-2 5 0,-4-1-1 0,0-3 0 15,-7-1 4-15,-1 0-1 0,-3-1 6 16,-6-2-7-16,0 3 8 0,-4-2-5 0,0 1 0 16,-4 0 10-16,-2 3-4 0,-1 1 8 0,1 5 0 15,0 2 2-15,0 4-4 0,1 5-4 0,0 3-5 16,-1 5-10-16,-1 7 0 0,-2 3-6 15,0 7-2-15,-3 5 7 0,3 3-6 0,-1 5 5 16,2 5-2-16,0 6-3 0,1 5 0 0,-1 5-1 16,0 1 8-16,-1 7-8 0,-3 4 6 0,0 2-6 15,-1 0-9-15,-2 1 1 0,0 0-19 16,2-8-6-16,1-11-13 0,8-9-11 0,2-11 5 0,2-11-7 16,-2-4 0-16,3-5 1 0,-3-6-4 15,3-7-28-15,0-9-32 0,1-7-24 16,0-5-14-16,1-4 18 0,1-1 17 0,6-4 2 0,-1-1 8 15,3-6 3-15,2-2 22 0,1 2 32 16,2-4 26-16,-1 3 24 0,0-2 15 0,2 3 15 16,-1 5 14-16,3 4 15 0,1 5 22 0,1 6 18 15,2 3 20-15,3 4 12 0,0 3-6 16,2 4-8-16,1 4-14 0,-3 9-19 0,3 1-13 16,-4 4-8-16,0 6-12 0,-7 0-5 0,-1 5-7 15,-6 7-16-15,-3-1 0 0,-1-1-5 0,-6 2 1 16,0-2 2-16,-5 1-2 0,0-3-5 15,-1-2-3-15,2-6 2 0,-2-3-4 0,2-5 4 16,4-3 0-16,-3-2-7 0,6-4 7 0,-2-3 0 16,6-6 4-16,5-4 6 0,8-3-5 15,3-4-4-15,4-2-4 0,2-5 1 0,3 1 0 16,-1-7 3-16,-1-1 3 0,1-1-7 0,1-6 0 16,2-3-5-16,2-4 3 0,1 0 4 0,1 0 4 15,-2 4 6-15,-4 7 1 0,-3 6 15 16,-6 5 10-16,-3 4 13 0,-6 6 11 0,-7 5-5 0,-2 3 0 15,-2 5-20-15,-6 2-14 0,-3 5-15 0,-1 6-8 16,-7 6 1-16,-6 8-3 0,-1 3 9 16,0 6-8-16,-2 3 1 0,0 5 2 0,4 5-11 15,-2 1 14-15,3 0-4 0,6 0 3 0,3-4 4 16,9-1-13-16,8-2 1 0,5-4-1 16,6-8-3-16,5-1 1 0,-1-8 6 0,4-5 0 15,-1 0-3-15,0-7 5 0,4-5-4 0,1-7 0 16,1-3 10-16,-1-5-3 0,3 0-1 15,-3-5-6-15,-1 0 2 0,-3-3-4 0,1-5 6 16,-2-1 5-16,-1-2-5 0,-4-1 4 0,-1-1-5 16,-4-1 1-16,-2-1 7 0,-5 5-7 0,-3 1 0 15,-1 5-3-15,-4 7-1 0,-1 2 3 16,-1 3 2-16,-3 6 3 0,1 2-9 0,0 1 3 0,-5 4-4 16,-2 2-3-16,-2 3 11 0,-3 5-6 15,-1 7 9-15,1 2-7 0,0 3-4 0,0 2 2 16,5-2-5-16,4 3 10 0,3 2-4 15,5-3 0-15,1-1-5 0,6 0-1 0,6-6 4 16,3-1 1-16,9-3 2 0,0-4-2 0,9-3-4 16,3-5 5-16,2-7-1 0,5-1 6 0,-2-5 2 15,1 0-5-15,1-3 0 0,-4-4-1 16,2-4 4-16,-1-3-2 0,3-3 4 0,-1 1-3 0,-1-6-9 16,-3-3 5-16,-1-5 0 0,-5-5 1 15,2 2 0-15,-5-7 2 0,-5 2-5 0,-6-6 2 16,-5 0 8-16,-4 2-7 0,-5 2 5 0,0 3-1 15,-5 1-7-15,-2 4 4 0,-1 3 0 16,-1 7 4-16,-4 5 1 0,4 6 4 0,-3 5-3 16,0 4 0-16,3 3 5 0,-5 5-6 0,5 3 2 15,-6 7-5-15,-1 6-6 0,-3 7 2 16,-5 8 0-16,-1 8 3 0,-1 5 2 0,1 2-2 16,0 5-1-16,3 0-4 0,-1 1 7 0,3 5-5 15,0 4 3-15,3 2 4 0,3 0-12 0,2-3 1 16,8-5-3-16,6-6 1 0,6-5 4 0,11-6-1 15,4-6-3-15,3-7-3 0,3-9 4 0,1-2 3 16,5-6 3-16,1-5 0 0,2-2-8 16,-1-7 4-16,3-7-1 0,-4-3 7 0,0-2 6 15,-2-4-3-15,-3-4-1 0,-5-1-3 0,-3-5-1 16,-6-3 5-16,-8 1 5 0,-2-2-5 16,-5 7-4-16,-3 3-1 0,-2 1-4 0,-3 6 10 15,-2 3 4-15,-3 4 0 0,1 5 1 0,-3 3-6 16,3 1 2-16,-3 2-4 0,2 4 3 0,-2 4-1 15,3 3-6-15,-4 1 2 0,0 3-3 0,1 1 2 16,3 4 4-16,0 2-2 0,3 3 4 16,3 0-4-16,2-1-2 0,3-2 1 15,4 1 1-15,4 2 2 0,-3-1-3 0,7-1-5 16,0-2-3-16,9-1 2 0,3-4 7 0,7-1 1 16,-4-2 0-16,2-5-6 0,-3-3-4 15,3-2 4-15,-4-5 6 0,4 2 3 0,-2-2 1 0,2-1-2 16,0-1-6-16,1-2 3 0,3-2 5 0,1 1-4 15,1 0 1-15,0 2-5 0,-1 2-5 16,0-1 1-16,2 2 1 0,0 3 4 0,-1 2-2 0,3 0 2 16,-2 0-4-16,-2 0 4 0,-1 1 3 0,1 1 0 15,-1 2-1-15,-1 3-6 0,0-2-2 16,-3 1 1-16,-5 0 5 0,0 2 3 0,-2 0 1 16,-1-1 0-16,-4 1-4 0,0-6 2 0,-4 1 9 15,1-2-2-15,1 2 2 0,4 0-7 16,2-1-11-16,0-1 5 0,4-1 3 0,-1-1 5 15,4 1 6-15,-1-1-7 0,2 0-8 16,-1-3 4-16,2 2 0 0,-4 1 0 0,3-1 4 16,-5 4-6-16,-2-2-5 0,-3 0 2 0,-6-2 6 15,-6 2 2-15,1 0 3 0,-7 0-3 0,-4-1-8 16,1-1-4-16,-4 0-7 0,-1 0-19 0,-1-1-28 16,0 3-56-16,0-1-120 0,-1 1-397 15,-3 0-1061-15</inkml:trace>
  <inkml:trace contextRef="#ctx0" brushRef="#br0" timeOffset="2.48214E6">1997 12082 1 0,'-4'-8'0'16,"-5"-2"287"-16,1-4 153 0,2 4-72 0,2 2-59 15,3 2-54-15,-1 1-52 0,1 4-57 0,1 1-59 16,0 0-47-16,0 1-56 0,1 0-23 0,-1 0 1 16,3 5 9-16,0 1 26 0,4 4 13 15,1 4 6-15,3 2 2 0,-1 1-1 16,0 3-2-16,1 2-2 0,3 2 2 0,1 0 0 15,-2 5 2-15,6-2 1 0,-5 0-3 0,4-2 1 16,1 0 0-16,2-4 2 0,-1-2 4 0,-1 0 1 16,-1-5 3-16,0 1 4 0,1-3 5 15,2-4 7-15,3 0 15 0,-2-5 14 0,6-6 6 0,3-3 7 0,6-8-5 16,9-8-10-16,5-6-10 0,5-10-10 16,11-10-12-16,2-5-6 0,4-8-5 0,7-3-4 15,-1-1 1-15,-3 0-3 0,-3 2-1 0,-5 0-2 16,-2 4-2-16,-7 2-4 0,-3 3 2 15,-3 3-2-15,-2 3 0 0,-2 4-5 0,-2 0 1 16,-2 2-3-16,-1 2 0 0,-4 6 2 0,-8 3-2 16,-3 9 0-16,-7 0-2 0,-4 4 1 15,-4 8 0-15,-3 0-1 0,-4 4 0 0,-3 3-3 16,-3 0 2-16,1 2-2 16,-2 2 1-16,0-2-2 0,-2 0-5 0,1 1 0 0,1-1-6 0,-1 1 3 15,2 1 3-15,0 2 3 0,1 1 3 16,-1 3-3-16,2-2-2 0,1 5-12 15,-2 0-19-15,1 3-30 0,-1 1-54 0,2 5-84 16,-1 4-181-16,3 2-368 0,1 1-778 0</inkml:trace>
  <inkml:trace contextRef="#ctx0" brushRef="#br0" timeOffset="2.54453E6">2848 14611 1 0,'-2'-2'0'0,"-4"0"120"16,1-1 251-16,0 0-44 0,4 2-56 15,-1-1-55-15,2 1-85 0,0 2-49 0,1-1-47 0,-1 2-33 16,0-1-5-16,0 2 12 0,0 1 19 0,1 1 24 16,0 1 10-16,4 5 4 0,-1-1-5 15,-1 2-7-15,2 1-4 0,-1 3-5 0,2-2-6 0,-2 4-7 16,3-2-10-16,1-2-6 0,3 0-5 16,-1-2 0-16,2-3 7 0,3-1 7 0,0-1 12 15,1-5 14-15,0-3 12 0,4-6 5 16,2-2 1-16,6-10-6 15,3-4-11-15,4-9-9 16,5-7-10-16,7-8-5 0,1-5-4 0,5-4-3 0,0-6-2 0,4 4-3 0,-4 0 0 0,-1 2 0 16,1 3-1-16,-5 5 2 0,-3 3-5 15,-4 4 0-15,-3 2-2 0,-8 5-3 0,-3 5 2 16,-4 4 0-16,-5 3-2 0,-4 5-1 0,-3 5-1 16,-3 4-1-16,-4 3 1 0,-1 5 2 0,-2 0-3 15,-2 0-5-15,1 0-10 0,-1 0-15 0,-1 3-3 16,2 1-4-16,-2 7 4 0,-2 0-3 15,-1 8-16-15,0 1-25 0,-4 4-42 0,1 2-55 16,-3 3-84-16,-2 1-169 0,-3 4-253 0,3 0-305 16</inkml:trace>
  <inkml:trace contextRef="#ctx0" brushRef="#br0" timeOffset="2.54488E6">2870 15154 420 0,'-2'-2'351'16,"0"1"-26"-16,0-1-118 0,2 4-101 0,2-1-81 15,0 1-26-15,0 0-3 0,4 2 18 0,2 2 22 16,1 5 4-16,5-1 16 0,3 2 10 0,1-2 8 15,5-1 9-15,-2 0 2 0,6-3 6 16,1-3 6-16,5-5 7 0,7-7 3 0,5-9-5 16,7-9-7-16,3-11-13 0,6-9-15 0,6-6-15 15,-2-7-11-15,5-4-10 0,0-3-7 16,-4-3-1-16,0 0-5 0,-6-1 0 0,-7 2-1 16,-2 0-3-16,-3 4 3 0,-5 4-3 0,-2 5 3 15,-6 5-3-15,-1 7-5 0,-6 6-3 0,0 10-7 16,-3 7-11-16,-2 12-32 0,-1 10-71 15,-3 13-108-15,-2 16-453 0,-4 15-884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4:23:45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2393 1460 1 0,'0'-1'0'0,"0"0"0"0,-1 0 0 16,1-1 0-16,-1-2 137 0,1 2 146 0,0 0-17 15,-1 0-18-15,1 1-29 0,-1-2-16 16,1 0-22-16,0 1-20 0,0 0-12 0,-3 2-14 16,2 0-9-16,-1-1-10 0,1-1-15 0,1 2-15 15,0 0-11-15,-1 0-17 0,1 0-15 16,0 0-17-16,0 0-16 0,-1 2-9 0,1-2-4 16,0 1-10-16,0-1-5 0,0 0-15 0,1 1 0 15,-1 1 9-15,-1 3 9 0,0 2 15 0,0 2 1 16,-1-2 0-16,1 1-1 0,-1 2 0 15,1-3 1-15,1 4-2 0,-1-3 3 0,-1 0-1 16,-1 2 0-16,3 0 3 0,-3 2-1 16,2 1-1-16,1 2 0 0,-1 0 2 0,0 2-2 15,-1 1 2-15,-3 1 2 16,3-1-3-16,1 4 6 0,-1 0 0 0,-4 2-1 0,2 2-1 0,-2-1-3 16,-2 5 0-16,3-3-3 0,-2 0 3 0,3-2 0 15,-2-1-1-15,3 1 4 0,-4-4 3 16,4 0 2-16,1-2-1 0,-4-4 0 0,5-1-4 0,-2-3 1 15,0 2-1-15,0-5-1 0,2 3 1 16,0-4-1-16,0-3 1 0,0 1 4 0,-1-3 2 16,2 0 5-16,-2-2 3 0,2 0 8 0,0-2 11 15,0 2 11-15,0 0 9 0,0-1 6 0,0 1-3 16,0-2-17-16,0-3-16 0,-3-3-14 16,1-4-11-16,0-1 0 0,-1-3-4 0,3-4-2 15,0-5-3-15,4-3-2 0,-1-3 4 0,4-6-1 16,-2 2 1-16,4-4 2 0,2-3 2 0,2-1-2 15,-1 0 0-15,2 2-3 0,0-2-2 16,3 0 0-16,-1 4 4 0,-1 2-2 0,1 4 1 16,-1 2 0-16,0 4-1 0,-1 3 0 0,-2 1 2 15,-1 6 3-15,-3-1-2 0,0 6 5 0,-2 3-1 16,0 2-2-16,-2 0 3 0,1 4-5 16,-3 2-1-16,-1 0-5 0,4 2-2 0,-1 0-6 15,2 3 1-15,0 2 4 0,3 1 0 0,0 3 6 16,1 4 1-16,1 5-2 0,1 1 4 0,-2 2 1 15,-1 2 1-15,3 2 1 0,-2 2 0 16,-1-1-2-16,0 1 1 0,-2 3 2 0,-1 1-1 16,1 0 4-16,-3 1-1 0,0 3-2 15,-2-1 0-15,1-1-4 0,0 0 2 0,-2 1 1 0,0-2 0 16,-1-3 4-16,1 1-4 0,-1-2 1 16,0-3 3-16,-1 0-3 0,1-3 0 0,0-3-3 15,1-3-6-15,0-4 2 0,-1 0-6 0,1-4-8 16,1 0-15-16,1-4-21 0,0 0-38 0,-1-3-30 15,0-1-30-15,-1-1-37 0,0-2-73 16,-1-2-239-16,2-5-380 0,-2-2 60 0</inkml:trace>
  <inkml:trace contextRef="#ctx0" brushRef="#br0" timeOffset="800.2836">2332 1814 1 0,'0'-2'484'0,"-1"-3"-37"0,0 3-225 0,2 2-117 16,0 0-62-16,6 0-15 0,2-2 18 15,5 1 33-15,10 0-1 0,9 0-2 0,3 1-4 16,11-2-11-16,6-2-10 0,5 1-1 0,3-5-8 16,1 3-2-16,0-2-2 0,0 0-11 15,-3-2-3-15,-2 0-5 0,-7-3-4 16,-7 4 2-16,-8 1 2 0,-5 0-1 0,-8 0-1 0,-1 1 1 15,-4-1-3-15,-4 1 1 0,-1 3 5 16,-5 0 10-16,-3 1 20 0,-1 1 22 0,-3 1 15 16,-1 0 4-16,-1 1-10 0,1 1-21 0,-2-2-23 15,2 0-17-15,-5 4-15 0,-6 1-6 0,-2 7 2 16,-7 1-2-16,-1 4 3 0,-1 1-1 16,3 1-3-16,3 0 0 0,1-1 2 0,5 2-3 15,5-3 1-15,2 3-3 0,6-2-3 0,3 0 7 16,4 0 4-16,4-2 4 0,8 0 1 0,3-4 4 15,8-3 2-15,5-7 1 0,5-4 5 0,1-7-9 16,-1-3-5-16,-4 0-2 0,-1-4-6 0,-4-1 6 16,-3 2 5-16,-2-4 2 0,-7 1 8 0,0-3 4 15,-3-2-1-15,0-3-2 16,-4-2-2-16,4-5-7 0,-4-2-1 0,-1-1-3 0,3-3 0 16,-1 1 0-16,-1 0 7 0,-2-1 1 0,-3 6 4 15,-6-2-1-15,-2 2 2 0,-4 3 6 16,0 3 4-16,-4 4 4 0,-1 7 3 0,3 6 3 15,-1 0-1-15,3 6 0 0,-1 4-11 0,3 0-17 16,0 2-19-16,0 0-10 0,-1 7 0 16,-5 3 5-16,-2 11 15 0,2 5-1 0,0 2-2 15,3 3 0-15,3-1-4 0,4 4 4 0,-1 1 4 16,4 4 0-16,-2 5 0 0,3 2-3 0,-1 2-9 16,1 1-26-16,0 0-35 0,-2-3-39 15,3-6-33-15,3-6-30 0,-2-8-39 0,1-7-38 16,-2-9-66-16,0-2-54 0,0-6-40 0,-2-7-81 15,-1-2-84-15,-1-6 356 0,-1-6 217 16,-1 0 0-16,-4-5 0 0,1-1 0 0,-3-1 0 0,0-3 0 16,2 0 0-16,1-5 0 0,1 1 0 15,1-4 0-15,2 3 120 0,1 1 331 0,2-1 7 16,1 4-69-16,2 2-66 0,3 1-52 16,0 4-64-16,2 2-48 0,1 5-28 0,1 0-26 15,-2 7-14-15,0-1-24 0,1 4-28 0,-2 4-16 16,0 2-10-16,0 5-5 0,-2 1-2 0,3 2-1 15,-3 5-3-15,1 5 5 0,-2 0 5 16,0 5 1-16,-1 1 5 0,-2 2-3 0,-3 2-3 0,0 2 3 16,0-1-3-16,-4-3-4 0,1-4-3 15,1-5-9-15,0-2-22 0,-1-4-26 0,0-2-53 16,0-3-91-16,2-2-173 0,2-5-418 0,0-5-659 16</inkml:trace>
  <inkml:trace contextRef="#ctx0" brushRef="#br0" timeOffset="958.3773">3851 1114 1733 0,'-4'-4'268'0,"0"1"-55"16,-1-1-92-16,4 3-73 0,2 2-101 16,-1 1-135-16,1 1 2 0,2 4 28 0,0 8 75 15,3 3 106-15,4 4-135 0,3 3-548 0,3 0-305 16</inkml:trace>
  <inkml:trace contextRef="#ctx0" brushRef="#br0" timeOffset="2387.5637">4285 1489 222 0,'0'-1'573'0,"0"0"-187"0,-1 0-91 16,1 2-81-16,0 0-80 0,0 1-68 15,-1-1-49-15,1 2-48 0,0-1 21 0,-2 3 23 16,0 4 24-16,-3 6 42 0,1 0-11 0,-3 4 1 16,3 2 0-16,-1-2-4 0,1-1-9 0,0 0-12 15,2 2-6-15,1 0-4 0,1-3-7 0,2 0-3 16,1-1-7-16,2-2 4 0,1-2 5 15,2-3 6-15,4-1 11 0,-1-1 5 0,3-2 2 16,3-4 2-16,1 1-7 0,-1-4-4 0,3-1-8 16,1-2-7-16,-1-1-4 0,1-3-4 0,2-1 1 15,-6-1-6-15,2-2 3 0,-2 1-4 0,-4 0-3 16,0-2 5-16,-2 3-3 0,-2-4-2 16,-1 3 0-16,2-1-3 0,-7 4 0 0,0 1 3 15,-2 4 2-15,-1 2 0 0,0 0-3 0,-1 4-7 16,1-2-15-16,-1 1-15 0,1 0-16 15,-4 5 9-15,1 1 10 0,-5 4 14 0,1 4 15 16,3 1-3-16,-2 0 0 0,4 0 0 0,2-3 2 16,1 1-4-16,4 2 1 0,1-1 2 0,5-1-1 15,1 1 7-15,2-2 3 0,6-2 3 16,-1-3 1-16,3-5 2 0,1-1 0 0,3-5-5 16,-2-3 2-16,1-3-4 0,-2 0 0 0,-2-1 2 15,-8 0-5-15,4 0 4 0,-7-1 2 0,-2 0 7 16,1-1 2-16,-4 3 3 0,-3-1 0 0,2-2-9 15,-3 1 1-15,1-3-5 0,-4 1-4 16,1 2 5-16,-2 1-6 0,1-1 2 0,1 2 0 16,-2 0-5-16,1 4 4 0,0 3-2 0,1 1 2 15,0-1-1-15,0 2-11 0,1 2-15 0,0-1-14 16,-1 1 2-16,-4 8 6 16,0 1 15-16,1 3 9 0,0 3 4 0,2 1-2 0,2 0 0 15,2-2 3-15,3 0-10 0,0 0 5 0,4-2-3 16,1 1-1-16,2-2 9 0,3-1-4 0,-1-2 3 15,6-4 1-15,-2-5 0 0,4-2 2 16,0-3-5-16,4-5 0 0,-4-2 0 0,0-1 2 16,-2-1-1-16,0-3 4 0,0-4 1 0,-2 1-1 15,0-6 2-15,0 0-5 0,-1-3-2 16,1-3 1-16,-1 0-2 0,-2-3 3 0,-3-1-1 16,-1-1 2-16,-2 0-5 0,-3 0 2 15,-3-1-2-15,-2 0 0 0,-4 3 5 16,-1-2 0-16,0 5-1 0,-3 3 1 0,0 4-1 15,-3 4 0-15,4 5 4 0,-2 3 1 0,3 3 1 0,-1 4 0 16,5 4-8-16,0 2-17 0,-1 0-6 0,-2 5 0 16,-4 6 1-16,-2 6 19 0,-4 9 4 0,3 7 0 15,1 3 6-15,6 5-3 0,2 0-1 16,3 1-1-16,3-3-2 0,4-3 0 0,1 1 4 16,5-7 0-16,6-1 0 0,1-5 3 0,5-4-3 15,-2-3 1-15,1-3 1 0,1-5-1 0,-3-3-1 16,1-2 1-16,-2-3 0 0,0-2 0 15,-2-1 2-15,-3-2 0 0,2-2-5 0,-4 0 3 0,-2 1-5 16,-3 0-1-16,-1 2 1 0,1 2-6 16,-1 0-3-16,1 3-3 0,1 3 0 0,-1 6-4 15,0 2 8-15,1 4 4 0,-1 4 1 16,0 3 2-16,1 2-5 0,-1 2 0 0,-1 4 2 16,-4 2 0-16,1 2 6 0,-5-1-2 15,-1 2 0-15,-1-2 2 0,-7-1 0 0,4-5-1 0,-4-1 1 16,-1-6 2-16,-1-4-2 0,-1 0-1 15,0-6-2-15,-5-2-1 0,1-4 7 0,-1-3 0 16,0-2 5-16,-2-4 3 0,-1 0-3 0,5-3 1 16,-5-2-3-16,4-2 2 0,-1-4-6 0,2-3-1 15,0-1 0-15,2 2-9 0,1-4 8 16,0-1-2-16,3 0-3 0,4 0 0 0,2 0-6 16,4 0-4-16,2-2-7 0,5 4 0 0,4 2-5 0,3 3 2 15,1 2 3-15,1 1 0 0,2 6 5 16,4-1 2-16,0 0 0 0,0 5 2 15,3 0 1-15,-4 5 0 0,2-1-8 0,-3 0-16 0,-2 1-42 16,-2 0-58-16,-1 1-101 0,0-3-175 16,-5 1-351-16,3-3-616 0</inkml:trace>
  <inkml:trace contextRef="#ctx0" brushRef="#br0" timeOffset="2755.7581">5308 1201 709 0,'-18'-5'691'0,"-2"-2"-464"16,-1 0 16-16,10 3 4 0,4 2-14 0,5-1-33 0,1 0-52 15,1 1-38-15,1-2-45 0,1 2-28 16,6-1-26-16,5-2-14 0,6 0 4 15,10 0 1-15,7 0 1 0,6 1 1 0,4 0-2 16,5 3 3-16,0-1-4 0,3 2 2 0,0 0-3 0,-3 0 3 16,-1 2 3-16,-3-2-3 0,-2 0 4 15,-3 0-3-15,-4 0 0 0,-4 0 1 0,-4 0 1 16,-7 0-1-16,-6 0-1 16,-6 0 1-16,-9 0 7 0,0 1 16 0,-4-1 5 15,1 2-1-15,0-4-2 0,1 4-18 0,-3-2-2 0,-5 2-3 16,-2 0-5-16,-3 1 2 0,-3 2-6 0,1-1-6 15,0 2-18-15,3 1-36 0,-4 2-61 16,3 2-115-16,-1 3-316 0,-3 0-570 0,3 4 101 16</inkml:trace>
  <inkml:trace contextRef="#ctx0" brushRef="#br0" timeOffset="3736.8272">1836 2622 1 0,'-3'-3'0'0,"-6"0"472"0,2-3-33 16,3 3-69-16,1-1-84 0,0 2-66 0,3 1-54 15,2 0-45-15,-1 1-36 0,0 0-29 16,0 0-31-16,0 0-25 0,-1 0-22 0,1 0-5 16,4 1 8-16,0 0 8 0,5 0 16 15,2 2 1-15,4-1-3 0,-2 1 1 0,2 1 2 16,-1-2-4-16,2 3 8 0,0-3 4 0,0 0 4 15,1 0 10-15,6-2 1 0,0 1 2 0,1-2-2 16,3 1 0-16,0-1-4 16,3 0-3-16,2 1 1 0,2-3-1 0,-1 2-3 0,-1 1-3 15,1-2-3-15,2 2-5 0,-2 2 3 0,1-2 0 16,-2 0 0-16,5 1 4 0,-3-1 0 0,4 1 3 16,4-1 1-16,3-1 3 0,-2 2-2 15,5-1-1-15,-4-1-2 0,3 1-6 0,3 0 5 16,-1-1-1-16,1 1 0 0,2 0 4 0,-4-2 0 15,7 2 2-15,-1-2 1 0,2 1 1 0,0-1-4 16,1 0-1-16,1 0-1 0,1 0 0 0,1 1 0 16,1-1 0-16,1-1-3 0,1 2 2 15,1-2-1-15,0-1-1 0,-2 1-1 0,3-1 2 16,-1 0-4-16,1 2 2 0,0-1-4 0,2-1-3 16,2-1 1-16,1 0 1 0,1 1 0 0,3 0 0 15,-2 1 0-15,0-2-1 0,-1 0 0 0,0 0-1 16,0-1 1-16,-2 0 1 0,2-1 0 15,-1 2 0-15,1-1 0 0,2-1 3 0,-3 0 1 16,1 0-1-16,-1 0 4 0,-2-1-4 0,-5 2-1 16,0-3 1-16,-6 3-4 0,-1-1 0 15,-5 1 2-15,-8 2-4 0,1-3 2 0,-6 3 1 16,-7 0-1-16,-3-1 5 0,-7 3-2 0,-8 0 1 16,-5 2 2-16,-6-1 5 0,-2 1 4 0,-1 0 1 15,0-2-3-15,0 2-4 0,-1 0-2 16,1 0 1-16,0 0-1 0,-1 2 0 0,1-2-3 15,0 0-5-15,0 1-2 0,-2-2-2 16,2 1-1-16,0 1 1 0,0-1-2 0,0 0-3 16,0 0 2-16,-1 0 0 0,1 0 1 0,0 0 4 15,0 0-3-15,0 0-1 0,0 0 0 0,-1 0-3 16,1 0 3-16,0 0-1 0,0 0 1 0,0 0 0 16,-2 0-1-16,2 0 0 0,0 0-2 15,0 0-3-15,0 0-8 0,0 0-15 0,-3 0-5 0,1 3-27 16,-5 3-39-16,0 1-62 0,-5 2-186 15,0 2-700-15,-3-1-619 0</inkml:trace>
  <inkml:trace contextRef="#ctx0" brushRef="#br0" timeOffset="5310.4184">4060 3345 1 0,'1'-5'0'16,"3"-3"0"-16,-2 0 89 0,1 2 332 0,-3 1-48 15,1-2-55-15,-1 2-46 0,0-1-34 16,0 3-35-16,1 0-32 0,-1 1-31 0,0 0-26 15,0 4-27-15,-1-2-27 0,1 0-20 0,0 1-23 16,0-1-11-16,0 0-8 0,0 1-13 0,0 1-9 16,-1 0 7-16,1 3 5 0,0 2 9 15,0 4 15-15,-3 1 0 0,1 4 3 0,-2 3 4 0,0 2-3 16,-1 0 1-16,-2 5-3 0,0 0 4 16,-1 4 0-16,-5-1 2 0,2 1-1 15,-1 4-2-15,-3-2 1 0,0 5 1 0,-1-4 0 16,1-3 1-16,0-4-3 0,5-3-2 0,-3-7-2 15,3 0 0-15,2-4 0 0,1-3 2 16,3-4 0-16,1-3 2 0,2 0 11 0,1-2 14 16,0-2 17-16,0 2 16 0,0-2-8 0,1-1-18 0,0-6-22 15,1-2-24-15,1-5-8 0,3-3-1 16,-1-5-1-16,4-2 3 0,5-3-3 0,-1-3 2 16,2-5 2-16,3 0-1 0,2-2 4 0,2-4-2 15,-1 0 0-15,3 1-2 0,-3-1 3 0,2-2 0 16,-3 4 0-16,2 2-1 0,0 2 0 15,1 6-3-15,-1 3 0 0,-1 2 3 0,-2 6 0 16,0 4 0-16,-4 4 3 0,2 3-2 0,-4 2 1 16,-2 2 2-16,-1 0-2 0,0 5-4 15,1 4 0-15,-2 2-2 0,1 3 1 0,4 5 5 16,-1 3-2-16,-1 5 0 0,2 4 1 0,0 3-3 16,-2 1 3-16,1 3 3 0,-2 3-1 0,-2 0 0 15,-1 2 0-15,0-3-1 0,-2 4 1 0,-1-3 3 16,-1-2-3-16,-1-2 2 0,0 0 0 15,0-1-1-15,-2-3 2 0,-1-3 2 0,0-1-1 16,0-4-1-16,1-3 0 0,-1-3 1 16,1-3-1-16,0-2 3 0,2 1 0 0,-2-4-3 0,2-1-2 15,-2-1-5-15,0 0-8 0,2-1-11 16,-2-1-18-16,1-2-30 0,0 0-31 0,-2-4-40 16,0 1-162-16,0 0-389 0,0-4-806 0</inkml:trace>
  <inkml:trace contextRef="#ctx0" brushRef="#br0" timeOffset="5746.2259">4123 3511 1 0,'-10'-4'298'0,"-3"0"245"15,0-1-111-15,3 1-56 0,3 1-74 0,2 1-78 0,-2 1-59 16,1 0-36-16,3-1-30 0,1 2-29 0,2 0-27 15,2 2-27-15,-2-2-14 0,0 0-7 16,2 0 1-16,-1 0 3 0,0 1 4 0,2-1 14 16,1 1 18-16,3 1 18 0,2 0 12 0,6-2 0 15,4 0-10-15,5-1-12 0,5-2-10 16,2 3-10-16,2-4-5 0,0 1-2 0,0 1-3 16,2-3-1-16,-1 4-1 0,0 0-3 0,-2-1-2 15,1 2 2-15,-5-1-3 0,-3 2 1 0,-4-2 2 16,-3 1-1-16,-4 0 2 0,-2 0 2 15,-6-1-1-15,-2 1 2 0,-3 0 3 0,0 0 4 16,-1 1 5-16,-1-1 5 0,1-1 1 0,-1 2 1 16,1-1 2-16,0-1-2 0,-1 2 2 0,1-2-2 15,0 1-5-15,0 0-2 0,0 0-1 0,0 0-4 16,-2 0 0-16,4 0-3 0,-4-1-6 16,2 0-5-16,0-2-3 0,-1 1-3 0,1 1 0 15,0 0 0-15,0 1-3 0,0 0-2 0,1 0-2 16,-1 0-6-16,2 0-8 0,-2 0-25 0,0-1-30 15,1 3-33-15,3 1-60 0,1 2-85 16,2 2-269-16,-1 4-713 0</inkml:trace>
  <inkml:trace contextRef="#ctx0" brushRef="#br0" timeOffset="6903.935">4011 4334 813 0,'0'-6'497'15,"0"-1"-107"-15,1-1-112 0,1 1-34 0,-2 3-31 16,1 2-43-16,-1 1-44 0,-1 0-50 0,1 2-36 15,0-1-27-15,0 1-19 0,0-1-11 0,0 2-1 16,-2 2 3-16,2 3 6 0,-1 3 14 16,0 5-1-16,0 1 5 0,-2 4 2 0,1 4-3 15,-2 1 9-15,0 2-1 0,-1 2 1 0,-1-2 3 16,0 2-3-16,0 0-2 0,0-1-2 0,0 4-2 16,1-4-3-16,0 0-2 0,2-1 1 15,-2 0-4-15,1-2 3 0,0 0-1 0,3-4-3 16,-2-3 4-16,2-4-1 0,0-2 0 15,-2-1 1-15,3-4-2 0,0 0 2 0,0-2 1 16,0-3 3-16,0 1 6 0,-1-3 7 0,2-3 12 16,-1 3 12-16,0-2 16 0,0 2 12 15,0-1 5-15,0-2-14 0,-1 0-19 0,1-5-23 0,-2-3-17 16,1-3-5-16,-3-4 0 0,2-1 1 16,0-4-1-16,-2-3 0 0,2 0 0 0,2-4-2 15,-2-3-1-15,2 1-1 0,2-1 1 0,0-2-3 16,2 0 0-16,1-2-1 0,2 1-6 0,5-2 1 15,-1 4 1-15,4-1-3 0,2 4 3 0,3 3-5 16,4 2 1-16,0 3-2 0,2 5 1 0,0 2 0 16,1 3 1-16,-1 3 1 0,-1 4-2 15,-2 3-3-15,-1 4-4 0,-1 2 0 0,-3 3 0 16,2 4 3-16,-6 4 5 0,0 4 2 0,-1 1 3 16,-2 4 3-16,-4 1 1 0,-3 0 2 15,-1 2 0-15,-5 1 3 0,-1 1-1 16,-4-1 0-16,0 0 2 0,-3-4 0 0,0-2 1 15,0-4 0-15,-1-1 1 0,1-3 0 0,-2-2 1 0,1-1 3 16,1-4 1-16,0 1 4 0,-1-2-1 16,3-4 2-16,1 2 3 0,-1-3 3 0,4-1 4 15,-1-1 0-15,4 1-3 0,-4-3-6 0,2-2-5 16,2-1-5-16,0-1-5 0,1-1-2 0,2-1-7 16,2 2-3-16,2-2-4 0,5 2-3 15,2 0 0-15,5-2 3 0,1 4 3 0,5 1 3 16,1-1 1-16,1 4-2 0,-2 1 1 0,6 3 0 15,-3 4 0-15,0 0 1 0,1 3 2 0,-2 2 1 16,-4 1 0-16,-1 3 1 0,-2 1 0 16,-1-2 1-16,-2 4 2 0,-5 0-2 0,1-1 2 15,-1 3 0-15,-4 1 0 0,0 1 1 0,-4 1 1 16,-3 0 0-16,-6 0 0 0,1 1 3 0,-5 2-1 16,-7-4 3-16,4 2 1 0,-7-5-1 0,1-4 4 15,0 3-4-15,-2-5 2 0,1 1 1 16,-5-2-6-16,-1-1 5 0,0 1-1 0,-1-4 1 15,-1 0 2-15,6-2-1 0,-1-1 1 0,2-3 2 16,3-1 2-16,0 1 0 0,3-4 2 16,-1 1 2-16,5 0-2 0,0-2 5 0,1-1 0 15,1-1 1-15,3 0 3 0,0 1-5 0,2-1-1 16,1 0-3-16,1-2 2 0,1 4-5 0,1-1-2 16,0 2-1-16,0-1-7 0,0 2 3 15,1 1-2-15,-1 0-2 0,0 1-1 0,0-1-3 16,0 0-3-16,0 2-1 0,0-4 1 0,0 2-3 15,0 0 0-15,1 0-5 0,-1 2-5 0,0-2 8 16,1 0 3-16,2 0 4 0,1 1-2 16,2 1-19-16,0-1-29 0,3 3-38 0,2-3-69 15,3 3-160-15,1 0-740 0,3-1-612 0</inkml:trace>
  <inkml:trace contextRef="#ctx0" brushRef="#br0" timeOffset="7818.4956">4344 5742 1 0,'1'-3'0'16,"1"-2"0"-16,1-1 165 0,-1 0 286 0,0 1-73 15,-2 1-59-15,0-1-48 0,0 1-33 16,0 0-31-16,-2 2-33 0,0-2-27 0,-1-1-24 16,1 2-21-16,1-2-17 0,-3 2-11 0,1-1-10 15,1 0-8-15,-2-1-5 0,-1 2-10 16,1 0-7-16,-1-1-5 0,-1 1-7 0,1-1-1 15,0 2-3-15,-2-3-4 0,1 4 0 0,-2-1-6 16,-1 2 0-16,-2-2-3 0,2 2 2 16,-2 2-2-16,-2-2-1 0,3 1 0 0,-4 0-4 15,3 2 2-15,-3 2 0 0,0 1 0 0,2 0 0 16,-4 0 1-16,1 5-1 0,0 0 2 0,0 1 1 16,0 2-1-16,-1 0 1 0,2 3-2 15,-1-1-1-15,0 3 0 0,1 1 1 16,2 3-1-16,-1 0 0 0,2 1 0 0,4 0-2 0,-3 2 1 15,4 1 1-15,1-1-2 0,1-1 1 16,3-1 0-16,1-2-2 0,1-1 4 0,3-3 1 0,1-2 2 16,0-2 5-16,6-2 3 0,-1 1 5 15,5-4 4-15,2-1 6 0,5 0 1 0,2-3 0 16,4 0-1-16,3-4-6 0,0-1-2 0,3-2-4 16,1-3-4-16,-1 1-1 0,-4-2-1 0,1 1-1 15,-4-3-1-15,-1 2 1 0,0-1-4 16,-1 0 1-16,-3 0-1 0,-1-1 1 0,-3 2 3 15,-2-2 1-15,-5 2-1 0,-4 1 2 0,0 0-3 16,-4 3 2-16,1 0 1 0,-1-1 1 0,-3 3 0 16,0-1 0-16,0 1 0 0,-2 0-2 15,2 1-1-15,-1-1-2 0,1 0-2 16,0 3-1-16,-1-6-1 0,1 6-1 0,0-3-2 0,0 0 1 16,-3 1-3-16,3-1 0 0,0 0 2 0,0 0-2 15,0 0 3-15,0 0-1 0,0 0-1 0,0 0 1 16,0 0 0-16,0 0-2 0,0 0 1 15,0 0-1-15,0 0-2 0,0 0 1 0,0 1 0 16,0-1-1-16,0 0 3 0,0 0 0 0,0 0-2 16,0 0 2-16,0-1-2 0,0 1-1 15,0 0 0-15,0 0 1 0,0 0-3 0,-1 1-1 16,1-1 0-16,0 1-2 0,-2 2-6 0,2-1-17 16,-3 3-27-16,1-1-38 0,-1 3-60 0,1 0-115 15,-2 2-452-15,-1 0-974 0</inkml:trace>
  <inkml:trace contextRef="#ctx0" brushRef="#br0" timeOffset="9295.7829">4149 6778 1 0,'1'-6'0'0,"1"1"365"16,-1-6 103-16,0 4-28 0,2-3-71 0,-2 4-62 16,0-2-59-16,-1 4-50 0,0-3-34 15,0 2-20-15,2 2-19 0,-2 1-25 0,0 2-24 16,0 0-28-16,0 2-26 0,0-4-12 15,0 4-9-15,0-1-5 0,-2 0-7 0,2 4 2 0,0 0 3 16,0 6 7-16,0 4 9 0,2 6-2 16,-2 5 4-16,0 0 0 0,-2 3 1 0,1-2 6 15,-1 4 0-15,-2 0 1 16,1 2-1-16,-3 1-3 0,1 0-1 0,0 1-3 0,1 0 0 16,1-3-4-16,0-4-1 0,2 1-1 0,0-6-1 15,1-1 2-15,0-1-2 0,0-2 1 0,1-3-1 16,0-3-5-16,0-1 6 0,1-5 1 0,-1-1 2 15,0 0 8-15,0-3-9 0,1 0 0 0,-1-2-2 16,0 0-3-16,0-1 2 0,-1-1-2 16,0 1-1-16,2 0-10 0,-2 0-10 0,0-1-14 15,1 0-31-15,0-3-33 0,2-3-53 0,0 1-91 16,2-2-218-16,-2-5-540 0,-3 0-306 0</inkml:trace>
  <inkml:trace contextRef="#ctx0" brushRef="#br0" timeOffset="9781.7926">4097 6721 663 0,'1'-8'516'0,"1"-2"-109"0,1-1-111 16,2 2-58-16,0 3-48 0,0 0-59 0,1 0-60 15,2 2-37-15,7 2-20 0,2 0 0 16,7 4 4-16,6 1-1 0,2 5 5 0,2 3-1 15,2 2 0-15,-1 4 1 0,3 3-4 0,0 3 1 16,-1 1-4-16,-1 4-1 0,-3-4-2 16,-2 2-1-16,-3-1-5 0,0 0 0 0,-5-2 0 15,-1 1-1-15,-5 2 4 0,-1 1-2 0,-5-1 0 16,-3 0 1-16,-1 2 0 0,-4-1 7 0,-4 0 3 16,-3-1 4-16,-2-1 2 0,-1-2-2 15,-3-2 1-15,-3 1 0 0,-1-1 3 0,-3 0-1 16,-3-2 1-16,-4-2-2 0,-3 2-4 0,0-3 4 15,-1-4-3-15,-2 1 1 0,-4-2 0 16,-1-1-7-16,-1-2-2 0,1 1-3 0,0-1-2 0,2-2 0 16,1 1-1-16,3-2-1 15,3 1-5-15,0-3 6 0,5 1 2 0,1-1 5 0,6-2 5 16,4 0 0-16,0-1 5 0,3 0-2 0,3-1 6 16,0 0-3-16,3 0-2 0,-1-1-1 15,1 0-7-15,1 0 1 0,-1 2-2 0,1-1-2 0,0 1-3 16,0-2-4-16,0 2-1 0,1 0-4 15,-1 2 4-15,0-4-4 0,0 2-1 0,0 0-1 16,1 0-6-16,-1-1 1 0,2 1-7 0,-2 0-10 16,4-1-20-16,1 2-43 0,3-1-59 15,3 3-135-15,3-2-585 0,6 3-817 16</inkml:trace>
  <inkml:trace contextRef="#ctx0" brushRef="#br0" timeOffset="10417.7757">4137 8269 938 0,'-1'-6'546'0,"-2"-1"-124"15,1 0-116-15,0 1-80 0,1 1-48 0,0 2-42 16,1 0-38-16,-1 3-40 0,2 0-32 0,-1 1-31 16,0 2-14-16,0 0 1 0,0 4 3 15,0 1 12-15,0 7 8 0,1 3 1 0,-1 3 5 0,1 2 0 16,-1 3 1-16,0 2 2 0,-2 1 2 16,-2 2 3-16,-1 1-1 0,-3 4 3 0,-1 0-7 15,0 0 1-15,-1 0 0 0,0 0-2 0,-1-3-2 16,2-1-6-16,-1-4-4 15,3-3-3-15,2-3 5 0,1-2-2 0,3-5 4 16,1-3 2-16,0-2-1 0,3-1 13 0,1-3 6 0,2-3 14 16,3 0 10-16,4-2-1 0,7-1-5 0,3-2-10 15,7-3-12-15,8-4-6 0,0-1-2 16,-1 2-1-16,0-3-7 0,-5 0 4 0,-1 1-4 16,-2-1-1-16,-3 2 5 0,-3 0-8 0,-5 3 4 15,-2 1-2-15,-6-1 3 0,-2 2 4 0,-2 2 3 16,-3 1 1-16,0 0-1 0,-2-1 7 15,-1 1-8-15,0 1-1 0,0-2-2 0,-1 1-10 16,1 0 2-16,-1-1-2 0,1-2-2 0,0 0-2 16,-2-1-8-16,2 2-13 0,0-3-26 15,0 0-37-15,0-3-59 0,2-1-100 0,-2-1-246 0,0-1-616 16,1-4-267-16</inkml:trace>
  <inkml:trace contextRef="#ctx0" brushRef="#br0" timeOffset="10756.9295">4107 8206 1335 0,'-5'-7'467'16,"3"-3"-119"-16,-2 0-97 0,3 0-51 0,1 3-36 15,1 1-41-15,1-1-40 0,1 1-29 0,3 1-24 16,4-1-13-16,2 0-5 0,6-1 0 15,6 1-2-15,2 1-2 0,1 0 4 0,4-1-4 16,0 3 4-16,2-2 2 0,-3 2-4 16,-1-1 5-16,3 1-5 0,-5-1 1 0,0 0-2 0,-4 0-2 15,-4 2-3-15,-5 1-3 0,1 0 2 16,-2 0-4-16,-6 1 4 0,-2 0 2 0,-1-1-6 16,-3 2 6-16,-1-1-3 0,0 0-5 0,0 0 4 15,0 0-2-15,0 0-5 0,-1 0 1 0,1 0-8 16,-1 1-3-16,-1 1 3 0,1 2-13 0,0 2-21 15,-1 1-34-15,-2 3-60 0,-1 0-99 16,-3 2-236-16,1 1-474 0,-4 2-275 0</inkml:trace>
  <inkml:trace contextRef="#ctx0" brushRef="#br0" timeOffset="11099.4819">4161 8498 1 0,'-2'1'392'0,"1"1"91"0,0 0-3 0,2-1-21 16,0-1-60-16,1 0-124 0,-2 0-84 0,1 0-54 15,0 0-34-15,3-1-28 0,1-2-17 16,5 1-16-16,3-3-10 0,5 2-10 0,2 0-7 16,2-2 3-16,3 0-9 0,-1 0 3 0,2 3 0 15,-1-1-7-15,5 0 3 0,0 0-1 0,1 0-1 16,-1-2 1-16,-2 3 0 0,-3-2-2 15,-1 2 0-15,-5 0 4 0,-3-1-3 0,-4 2-1 16,-2 0 3-16,-2 1-10 0,-6 0 9 0,-1 0 2 16,-1 0 1-16,-1-1 10 0,1 1-1 15,0 1 1-15,0-1 0 0,0 0 1 0,-1 0-2 0,1 0 0 16,0 0-1-16,0 1-11 0,0-1 2 16,0-1-3-16,0 1-4 0,1-1 3 0,-1 1-3 15,0 0-5-15,0 0-3 0,0 0-12 0,1 0-17 16,3 0-31-16,1 2-47 0,5 2-91 0,0 2-274 15,4 2-779-15</inkml:trace>
  <inkml:trace contextRef="#ctx0" brushRef="#br0" timeOffset="11688.9857">4152 9601 290 0,'0'-4'684'0,"0"-1"-190"0,0-1-123 0,0 0-81 16,0 2-52-16,0 0-40 0,1 4-44 0,-2 0-47 15,1 0-42-15,0 2-36 0,0 0-19 16,0 1-6-16,0 0 4 0,0 3 1 0,0 3 8 16,2 4 7-16,0 3 4 0,0 2 12 0,-1 5 4 15,-1-1-1-15,0 5-5 0,0 1-10 0,-2 3-4 16,-1 2-4-16,1 3 0 0,-1-1-4 16,-1 1-5-16,0-5-2 0,2-2-7 0,1-3 5 15,-1-1 3-15,-1 0 1 0,2-2-2 0,0-3-2 16,-1 1-1-16,1-4-3 0,0 0 7 0,0-5-4 15,-1 0-2-15,1-3 1 0,1-2-5 16,0 0 5-16,0-3 1 0,0-1 4 0,0-2-2 0,0-1-3 16,0 0-2-16,1 1-5 0,1-1 4 15,-2 0-6-15,0 0-7 0,1-1-11 0,-1 0-21 16,1 1-17-16,-1 0-23 0,0-2-39 0,1-1-63 16,1-3-156-16,0-1-393 0,3-3-827 15</inkml:trace>
  <inkml:trace contextRef="#ctx0" brushRef="#br0" timeOffset="12063.6748">4217 9590 182 0,'-4'-8'627'0,"-3"-3"-65"15,1 0-156-15,1-1-77 0,2 4-74 16,-1 1-55-16,3-2-46 0,-2 3-28 0,3 1-27 15,0 2-23-15,0 0-19 0,0 2-20 16,0 0-7-16,1 1-6 0,2-4-6 0,1 3-2 0,1-1-11 16,4 0-1-16,3 0-4 0,3 0 2 15,3-1 5-15,4 0-2 0,-1 0 2 0,2 1-5 16,2-1 3-16,-1 1 1 0,-2 1 1 0,5 1 4 16,-5 0-6-16,2 0-2 0,-3 1-3 15,-3 1 1-15,0-2 2 0,-3 1 4 0,0-1-2 16,-5 0-4-16,0-1 4 0,1 1 0 0,-5-2 1 15,-3 2 5-15,0 0-7 0,-1 0-2 0,-1 0-2 16,0 0-4-16,-1 0 6 0,0 0-2 16,-1 0 0-16,1 0-6 0,0 0 1 0,0 0-2 15,-1 2-1-15,1-1 2 0,1 1-19 0,-1 2-22 16,1-1-33-16,-1 3-44 0,-1-1-51 16,-2 3-92-16,0 0-194 0,-2 2-421 0,0 2-339 15</inkml:trace>
  <inkml:trace contextRef="#ctx0" brushRef="#br0" timeOffset="12483.0243">4179 9900 1 0,'-2'2'543'0,"-4"-1"-3"0,3 1-113 15,3-1-61-15,1 0-70 0,-1-1-88 16,2 0-71-16,-2 1-39 0,0-1-26 0,0 0-12 15,1 2-8-15,-1-2-9 0,2 0-7 0,-1 0 4 16,2 1 5-16,1 1 6 0,2 1 4 16,3 0-6-16,4 1-9 0,1-2-5 0,5 2-4 15,-1 0-6-15,4 0 2 0,-4-3-7 16,2 1-4-16,1 0-1 0,2-2-5 0,-3 1 5 0,7-2 1 16,-2-1 1-16,1-1-2 0,-2-1-3 15,-4 0-1-15,0-1-1 0,-2 2 4 0,-3-1-2 16,-1 0-1-16,-4 1 0 0,-4 1-2 0,-1 1 5 15,-2 0 4-15,-2 1 2 0,-1-1 0 0,-1 1-1 16,1 0-2-16,0 0-2 0,0 1 0 16,0-1-2-16,-2 0-5 0,2 0-1 0,-1 0-4 15,1 1 2-15,0-1 1 0,0 0 1 0,0-1-2 0,0 1-2 16,0 0-3-16,0 0-2 0,1 0 4 16,-1 0-2-16,0 0-2 0,0 0-2 15,0 0-11-15,0 0-10 0,0 0-22 0,0 0-11 16,0 2-28-16,2 1-40 0,-2 2-69 0,0 1-214 15,1 1-670-15,-2 0-560 0</inkml:trace>
  <inkml:trace contextRef="#ctx0" brushRef="#br0" timeOffset="14417.2017">4497 11001 1 0,'5'-4'0'0,"0"-4"0"0,2-3 0 0,-2 0 0 15,-1 2 0-15,-2 0 0 0,0 1 282 16,0-3 44-16,-1 4-16 0,-1-2-27 0,0 1-24 15,0 1-25-15,-1 0-25 0,-1 1-26 0,0-2-27 16,0 3-26-16,-2-2-23 0,2 1-13 16,-5 0-12-16,4-1-8 0,-2-1-7 0,0 0-15 15,-3 1-8-15,1 0-5 0,-1 1-5 0,0-1-6 16,-1 1-6-16,-1 1-5 0,-1-1-6 0,1 3 2 16,-3 0-4-16,-2 1-1 0,2-1 0 15,-1 2-5-15,-3 1 2 0,-1 1 2 0,-1-1 1 16,-3 3 1-16,1 1-1 0,-5 0-1 0,-2 5-1 15,0-1 3-15,-1 3 2 0,2-1 1 0,1 4 4 16,-4 0-1-16,-1 6-1 0,-1 1-1 0,-1 4-2 16,-1 0 0-16,0 0-3 0,3 4-4 15,3 3-2-15,-1 2 1 0,3 2-2 0,5 1 1 16,0 1 0-16,5-1-3 0,4 1 3 0,3-3-2 16,6-1-1-16,4-4 3 0,4-4-2 0,5-3 3 15,6-2 2-15,3-2 5 0,4-6 4 16,5 0 3-16,4-7 4 0,2-4-4 0,4-3 2 15,5-3-3-15,-3-3-3 0,-4-3 0 0,-1-1-4 16,-3 0 0-16,-5-1-2 0,-2 0 1 16,-4 2-1-16,-3-1 3 0,-2 0 3 0,-5 3-3 15,2-5 6-15,-5 5-3 0,-1-1 0 0,-2 1 1 16,-2 3-4-16,0-4-1 0,-1 5-1 0,1-2 0 16,-3 1-1-16,2 1 1 0,-2-2 2 0,0 2-4 15,0 1 3-15,0 1 0 0,0 0-1 0,2 1 3 16,-2 1-5-16,0 0-4 0,0 1-4 15,-2 1-3-15,2-1-7 0,0 1 5 16,0 2 2-16,0 3 0 0,0-1 6 0,2 5-2 16,-1 3 0-16,-1-1 3 0,1 5-3 0,0 1 0 0,1 2 0 15,-2 3-1-15,1 1 3 0,0 2 0 16,0-1 1-16,-1-1-3 0,2-2 6 0,-2 2-5 16,-2-3 1-16,2-1 2 0,-1-1-7 0,0-1 3 15,0-3 0-15,1 0 1 0,0-2-2 16,-2-2 4-16,2-4 0 0,-1 3-2 0,1-4 6 15,-1 2-5-15,1-4-1 0,0 1 3 0,0-1-6 16,0 0 1-16,0 1 0 0,1-3-3 0,0 1-2 16,1 0-11-16,-2-1-12 0,2 1-22 15,2 1-22-15,0 0-37 0,-2 1-58 0,4 0-104 16,0 0-353-16,1 2-870 0</inkml:trace>
  <inkml:trace contextRef="#ctx0" brushRef="#br0" timeOffset="15499.2418">3916 12601 561 0,'-1'-10'616'0,"-2"-1"-150"0,-1-5-107 16,4 6-73-16,0 0-50 0,1 4-41 16,-1 1-47-16,1 2-40 0,-1 3-41 0,0 2-38 15,-1-2-28-15,2 3-7 0,1 2 2 0,1 5 6 16,1 5 7-16,2 5 2 0,2 2 2 16,-2 4 1-16,1 0 3 0,-2 3 5 0,-1 0-3 15,0 4-1-15,-3-1-1 0,-1 0-5 0,-1 1 3 16,-2 0 1-16,-2 1 0 15,-1 0-3-15,-1-2 2 0,-2-1-4 16,2-4 0-16,-1-7 3 0,0-5-5 0,1-1 0 16,-2-4 1-16,4-3-1 0,-1-3 9 0,1-1 3 0,0-3 4 0,-1 0-1 15,1-2-9-15,1-2-6 0,-3-1-5 16,2-3 0-16,0 0-6 0,0-1-1 0,1-2-5 16,2 2-9-16,2-3 5 0,-2-3-3 0,2 1-1 15,0-3-2-15,2 3-3 0,1-2-2 0,5 4 2 16,-2 2 3-16,2 0-1 0,3 2-1 15,1 2 1-15,2 1-4 0,4 0 10 0,0 1 4 16,6 0 5-16,-1 1 6 0,6-1-4 0,1 1 4 16,0-2-2-16,2-1 3 0,0-1-1 15,0 2 1-15,-3-4-3 0,1-1-7 0,-2 0 10 16,-4-3 0-16,-2 0 3 0,-4 0 5 0,-1-2-3 16,-4 1-1-16,0-1 1 0,-2-2 3 15,-4 1 0-15,0-2 0 0,-2 0-2 0,-3 2-5 0,1-3 3 16,-3 2 0-16,0 0 1 0,-1 2 4 0,-2-3-3 15,0 3 1-15,0 1 1 0,0 0 4 16,-1 2 2-16,1-3 2 0,1 5 2 0,-4 0 1 16,4 2 0-16,-1-1 1 0,1 4-1 0,-1 1 0 15,2 0-3-15,0 2-3 0,0 1-3 0,1-1-5 16,0 2-3-16,0 0-5 0,0 2-8 16,0-1-4-16,0 1 4 0,0 2 0 0,1 2 7 15,0 4 3-15,2 1-3 0,-1 3 2 0,1 2-1 16,-1 0 2-16,3 6 0 0,-3-1 1 15,0 4 0-15,-1 0-6 0,0 3 6 0,0 0-1 16,1 2 0-16,-1 2 6 0,1-3-6 0,0 2 0 16,-1 0-2-16,1-3 0 0,1 0 2 0,1 0 1 15,-3 4 1-15,1-3-5 0,3 2 4 0,-2-3-1 16,-1 0 2-16,1-3 7 0,1 0-7 16,-2-6-2-16,1 2-2 0,-1 0 0 0,-1-2 2 15,1-2 2-15,-1-3-1 0,0-2-2 0,0-3 1 16,2 0-1-16,-2-3 2 0,0-2 7 15,0 0-8-15,-1-3 2 0,0-1 1 0,0 1 2 0,0-2 10 16,0 1 3-16,0 0 6 0,0-1-4 16,0 0 5-16,2 1-1 0,-2-2-3 0,0 1 0 15,0-1-10-15,-2-2-5 0,2 0-3 0,-1 1-6 16,0-1 4-16,1 1 0 0,-1 1-1 16,-2-2-2-16,3 1 0 0,-1 0 0 0,1 1 1 15,-1-2 4-15,1 2-6 0,-1 1-1 0,1-2-4 16,0 2-8-16,0 1-3 0,0-1-14 0,0 1-24 15,0-1-31-15,0 1-48 0,0 1-67 16,0 1-153-16,3 3-731 0,1 1-627 0</inkml:trace>
  <inkml:trace contextRef="#ctx0" brushRef="#br0" timeOffset="17647.7654">7627 1541 1 0,'0'-4'0'0,"0"-3"253"0,-1-3 220 15,0 3-45-15,-1 1-71 0,-2 0-70 16,1 1-47-16,2 0-47 0,0 2-36 0,-1 1-23 0,2 1-33 16,-3 1-30-16,6 1-31 0,-3 0-20 15,0 0-14-15,1 0-9 0,-1-1-4 16,0 1-2-16,0 4 5 0,1 3 6 0,-1 6 9 15,1 3 3-15,-1 6 3 0,0 4 3 0,-1 3 1 16,0 7 5-16,-4 0-2 0,2 6 2 0,-5 3 2 16,3 4-8-16,-2 1 4 0,-1 1-3 15,3 0-8-15,-1-4 2 0,-2-2-3 0,5-2-3 16,0-7-3-16,-2-5 2 0,3-4-3 16,2-6 1-16,0-4 3 0,-1-3-5 0,2-4 2 0,-1 0 1 15,0-6 1-15,1 0 4 0,0-4 0 0,-1 0 2 16,0-2 3-16,1 1 5 0,-1-1 1 0,0 1-3 15,3-1 0-15,-3 1-10 0,0 0-3 0,0-1-10 16,1 1-22-16,-1 0-21 0,0-1-38 16,0 1-48-16,-1-3-75 0,-2 3-144 0,3-2-323 15,-1-1-855-15</inkml:trace>
  <inkml:trace contextRef="#ctx0" brushRef="#br0" timeOffset="18058.995">7564 1399 371 0,'2'-14'476'0,"0"-4"-96"16,5-7-134-16,3 5-58 0,1 1-9 0,1-1-23 15,6 4-37-15,-5 2-32 0,5 3-38 0,1 4-21 16,1 2-10-16,3 5-10 0,-1 4-4 0,5 4-2 15,-3 5-1-15,0 5 0 0,-1 5 2 0,-4 3 4 16,2 3-3-16,-3 0 4 0,-2 1 2 16,3 1 0-16,-4 0 6 0,0 1-2 0,-5 1 4 15,-2-1 1-15,-4 0 2 0,2-3-5 16,-5-1 0-16,-1-2 6 0,-3-1 0 16,-3-1 12-16,-1-2 4 0,0-1 2 0,-8-2 7 0,3 0 1 15,-6-3 4-15,2-1-4 0,-3 0-7 0,-3-2-5 16,-1-1-8-16,0-2-2 0,1-2-1 0,-2 1-3 15,1-4-4-15,1 0-1 0,3-2 0 16,3-1 3-16,0-2 3 0,5-1 0 0,0 0 1 16,1-2-6-16,2 0-3 0,4-1-3 0,-2-2-5 15,4 0-5-15,-1 1-13 0,-3-1-22 16,5 2-35-16,2-4-63 0,1-1-79 0,5 1-132 16,1-1-211-16,4 1-359 0,7 0-27 0</inkml:trace>
  <inkml:trace contextRef="#ctx0" brushRef="#br0" timeOffset="18466.4436">8035 1655 1 0,'10'-4'8'16,"5"-3"414"-16,-1-3-57 0,4 4-51 15,-5 4-64-15,3 2-67 0,-1 2-47 0,4 3-31 16,0 3-13-16,1 4-7 0,2 2-5 0,-2 4-2 15,1 3-13-15,-1 1-11 0,-3 2-7 0,-1 2-8 16,0 1 5-16,-2 3-3 0,-3 2-2 16,-2-1-2-16,0 1-6 0,-4-2 2 0,-4 1 1 15,-1 0 1-15,-4-1 1 0,2-4-6 16,-2-2-5-16,-3-6-4 0,4-5 1 0,-3 0 9 16,2-6 5-16,-3-1 10 0,-1-3 5 0,4-1 1 15,-3-2 5-15,1-1-2 0,-2-2-3 0,-3-1-4 16,2-4-10-16,0-5-8 0,0-5-10 0,4 0-6 15,-1-4-5-15,2 0-3 0,1-5-4 16,3-2-2-16,5-2-4 0,0 0 0 0,4-3-3 16,3 2-2-16,4 2-1 0,3-1 0 0,0 4 1 0,1 2 7 15,-3 2 0-15,1 5 3 0,1 2-2 16,-6 1-6-16,5 2 0 0,-7 5-7 0,0 2-2 16,0 5-2-16,-1 2-2 0,0 0-3 15,-1 6 2-15,2 2-18 0,-1 0-50 0,-1 5-73 16,0-1-155-16,0 2-300 0,0 2-510 0</inkml:trace>
  <inkml:trace contextRef="#ctx0" brushRef="#br0" timeOffset="20527.2237">8716 1921 1 0,'-1'-2'0'0,"0"-2"0"0,1-1 410 0,-1 2-26 16,0 2-78-16,1-2-88 0,-1 6-80 0,1-2-70 16,0 0-45-16,0 0-21 15,0 0-12-15,0-1-15 0,0 0-21 0,1 2 14 16,-1 1 24-16,1 1 29 0,-1 0 33 0,1 1 0 15,0 0-5-15,2 0 2 0,1-1 12 0,-3 0 12 16,0-2 9-16,0-1 8 0,3 1 3 0,-1 1 3 16,0-2 3-16,2 1-3 0,-1-2-11 15,6 0-16-15,2 0-19 0,1 0-14 0,4 0-11 0,0-2-7 16,-2 0-3-16,2 0-3 0,0-1-2 16,-3 1 1-16,1 0 1 0,-1-1 1 0,-1-1 2 15,0-1 2-15,0 0 2 0,-1 0 3 0,-1-1 2 16,1-1 3-16,-4-1 1 0,0-1-1 15,-4 1-2-15,3-1-5 0,-4 2-1 0,-1-1-1 16,2-1 0-16,-4 0-1 0,0 2-6 0,0-1-1 16,-2 0-4-16,0-1-1 0,0 1 0 0,0 1-4 15,-3 0-1-15,1 0 1 0,1 2 0 0,-4 0 2 16,3 1-1-16,-1 0-4 0,-4 0-2 16,5 0-4-16,-2 3-3 0,2 0-4 0,-4 2 1 15,-3 0-1-15,0 3 3 0,-3 4 3 16,-1 1 3-16,-5 3 3 0,5 3 2 0,-4 3 0 0,1 0 0 15,-2 3 0-15,1 3-3 0,4 0 2 16,-2 0 2-16,4 1-2 0,2-1 0 0,1 1-1 16,3 0 0-16,5 1 2 0,2-1 0 15,3 0 1-15,6-2-4 0,3-2 2 0,6-1 1 0,6-7 1 16,11 1 2-16,5-5-5 16,5-3-10-16,8 0-11 0,4-5-19 0,3 0-23 0,-3-2-24 15,0-2-28-15,1-2-33 0,-6-1-31 16,-2 1-25-16,-5-1-22 0,-2-4 4 0,-3 1 22 0,-3-2 34 15,-5 1 43-15,-3-4 42 0,-5 0 34 16,-1-1 26-16,-5 1 18 0,-3-1 13 0,-2 0 23 16,-4 3 36-16,-1-2 48 0,-6 4 48 15,1 0 30-15,-3 2 2 0,-2 1-15 0,0 2-29 16,-1-2-31-16,-3 1-25 0,2 0-19 0,-4 1-18 16,-3 1-10-16,0 0-9 0,-3 3-7 0,-2 0-2 15,-3 1 0-15,-3 1-1 0,-4 4-2 0,1 2-4 16,-2 2-2-16,0 3-4 0,1 0-3 0,1 2-4 15,3 0-5-15,2 4-4 0,5 2-3 16,-2 1 0-16,4 0 0 0,-1-1 0 0,6 3-2 16,2-4 0-16,5 0 0 0,2-1 0 15,5-7 2-15,0 2 1 0,9-3 3 0,-1-3 4 0,4 0 4 16,3-5 6-16,1-2 0 0,8-2-1 16,1-5-1-16,-1 0-6 0,1-3 0 15,2-3-3-15,-4 2 0 0,0-6 2 0,-1 0-4 16,-2-4 3-16,0-1-4 0,1-6 0 0,-2 0 0 0,2-4 0 15,-3-3 1-15,-3-1-5 0,2-4 2 16,0 1-1-16,-2-5 1 0,-5 2 1 0,1-1 3 16,-6 1 0-16,0 7 0 0,-2 2 4 0,-5 3-3 15,1 3 7-15,-5 4-2 0,-1 6 2 0,-4 3 4 16,2 2-1-16,0 5 3 0,-3 0 1 16,3 3 0-16,-2-1-6 0,2 4-3 0,-1 2-10 0,-2 3-5 15,-4 4 0-15,-2 3 0 0,-3 8 2 16,-3 5 1-16,2 4 3 0,-3 5 0 0,6 2 2 15,0 1-6-15,3 4-1 0,0 2-1 16,3 3 2-16,4 0 3 0,2-1-1 0,3-2 2 16,3-3-1-16,7 1 0 0,1-6 0 0,6-2 0 15,3-6 1-15,4-5 1 0,1-9 2 16,4 0-1-16,-1-7 4 0,1-5 0 16,0 0-2-16,-1-5 3 0,0-4-4 0,-2 1-1 0,-4-2-1 15,-1-1-2-15,-1-5 2 0,-1 2-1 0,0-6 3 16,-5 2-1-16,1-2 2 0,-6-1 2 0,-1 2-1 15,1-2 5-15,-4 0-6 0,-2 1 1 0,-2 3 2 16,-2 0-9-16,-1 1 6 0,-3 1-4 16,0 3-1-16,-1 1 1 0,-2 3 0 0,0 1-1 15,-1 0-3-15,-1 3 2 0,1 1-6 0,-2 3 1 16,0 0 0-16,-2 4-6 0,-3 4 6 16,1 2-4-16,-2 8 2 0,2 1 0 15,1 2 0-15,3 0 3 0,3 4 1 0,2-1 3 0,3-1-2 16,0 6 0-16,3-2 0 0,2 5-3 0,2-3 1 15,6-2-12-15,7-1-20 0,1-4-31 16,7-3-24-16,3-3-3 0,2-6-19 0,1-4-18 16,4-6-46-16,-3-4-83 0,0 0-85 0,2-2-137 15,-4-2-226-15,3-3-30 0,-1-1 732 0</inkml:trace>
  <inkml:trace contextRef="#ctx0" brushRef="#br0" timeOffset="22111.0273">10797 1959 1 0,'0'-10'0'0,"0"-1"471"0,0-2-3 0,-2 2-67 15,-1 3-65-15,-1 0-67 0,1 1-61 0,-3 1-50 16,2 3-37-16,-1-4-21 0,0 3-17 0,-2 1-16 16,-2 0-11-16,2 2-17 0,-4 2-11 15,-1 2-11-15,-2 2-5 0,-4 4-4 0,-1 1-1 16,1 6-1-16,-2 1-6 0,2 0 3 0,0 4-2 16,4 0 1-16,0 2 1 0,4 2-4 15,0 2 1-15,3-1 0 0,1-1 1 0,5-2-1 16,1-1 0-16,4-4 0 0,5-2-1 0,2-2 7 15,5-4 4-15,4 0 5 0,4-5 9 16,4-2-8-16,3-1-1 0,0 0-3 0,6-4-7 16,0 0-3-16,0-1-3 0,1-1-4 0,-2-1-9 15,0-2-3-15,-2 1-1 0,1-1 2 0,-1-3 9 16,4 2 3-16,-5 0 3 0,0-2 2 16,-8 0 0-16,-2-2 5 0,-6 1 3 0,-5-3 2 15,-1 2 1-15,-3-3 4 0,-3 2 0 0,-5-1-1 16,0 1 2-16,0-1-8 0,-4 0 0 15,-2 2-1-15,1 1-5 0,-3 0 4 0,2-1 1 16,1 4 1-16,-2 1 4 0,2 0 5 0,0 0 5 16,-2 3 2-16,1-1 3 0,1 3-10 0,0-1-3 15,0 1-7-15,0 0-9 0,-1 2 0 0,1 3-4 16,-5 1-2-16,1 3 0 0,-1 4 1 16,-2 1 2-16,-2 5 1 0,3 0 5 0,-2 5-6 15,3 2 2-15,-3 5 0 0,3-1-3 0,0 0 7 16,0-1-2-16,2-3 0 0,4-3 0 15,1-3 0-15,3-3-1 0,4-2-2 0,1-2 7 16,2 0-7-16,3-3 2 0,-2-1 4 0,3-1-5 16,4-2 10-16,-1-3 0 0,3-2 1 0,3-3 0 15,-1 0-2-15,2-3-1 0,0-1-2 0,0-2 4 16,0-1-5-16,3 1 1 0,-2-3 0 16,2 0-6-16,-2-1 5 0,1-2 0 0,-4 1 2 15,-1-3 4-15,-2-2-4 0,2-2 3 0,-4 0-2 16,-2-3 3-16,1 1-1 0,-5 1-1 0,2 1 0 15,0 1-8-15,-2 1 4 0,3-1 1 0,-1 2-2 16,-2 0 2-16,2 5-1 0,0-1-1 0,-2 3 3 16,-1 1 5-16,1 1 1 0,-2 5 5 15,-1-1 3-15,-1 2-4 0,1 2 3 0,-3 0-8 16,2 1-4-16,-3-1-3 0,-1 4-12 0,0-1-11 16,1 1-1-16,2 3 3 0,-1 3 6 0,5 4 11 15,-2 5 1-15,0 2-4 0,-2 0 4 16,2 3 1-16,-4 2-1 0,-1-3 4 0,-2 4-4 15,1-2 1-15,-3 2 0 0,2 0 2 0,0-2 0 16,0-2-3-16,1-3 2 16,-1-5-6-16,2-2 5 0,0-2 0 0,2-2-1 0,-1-4 4 15,0 1-4-15,0-2 0 0,1-2 1 16,-2 1 2-16,2-1 5 0,4-1 2 0,2-1 3 16,1-5-6-16,3-2 1 0,0-2-5 0,2-1 1 0,2-8 2 15,-1 1-4-15,3-3 0 0,-1-2-3 16,2-1 2-16,-1-4-1 0,2-2-1 0,0 1 3 15,1-5-5-15,-3 4 3 0,-2-1 1 0,-2 2-1 16,-3 4 5-16,-2 2-4 0,-4 4 5 16,-2 5 1-16,-1 1 1 0,-4 3-1 0,0 2-7 15,-3 1 0-15,0 0-9 0,-1 4 8 0,-3 0-4 16,2 4-4-16,-2 0 3 0,-4 5-7 0,2 3 5 16,-1 1 0-16,-2 5-3 15,4 0 1-15,1 1-3 0,1 3 4 0,3 0 3 0,3 3 3 0,2 1 1 16,4 2-2-16,0-3 5 0,6 1-1 15,0 2 0-15,1-1 1 0,6 2-2 16,-2-3 1-16,4 3 0 0,-4-2-1 0,0-2 1 16,-1 3 2-16,-2 0 0 0,-1-3-2 0,-2-1 2 15,2 0-2-15,-5-4 0 0,1 0 1 0,-5-1-1 16,1 0 0-16,-1 0-2 0,-2-3 3 0,-1 0-2 16,-2-2 1-16,0 1 0 0,0-4-2 0,-3 0 1 15,1-3-1-15,-4 2 1 0,4-4 3 16,2-1-1-16,-1-1 3 0,1-2-2 0,1 0-1 15,1-5 1-15,-1 2-8 0,4-4-8 0,1-1-11 16,6-2-6-16,8-1-1 0,2-1 8 0,6-2 9 16,4-2 4-16,3-1 4 0,3 0-6 0,3-3-1 15,5-2 1-15,2 1 3 0,-1-2 8 16,-1 1 2-16,-7 0 4 0,-3 1 1 0,-9 0 6 16,-4 1 6-16,-7 2 3 0,-2 1 4 0,-4 1 1 15,-2 3 1-15,-4-2 2 0,-2 5 0 16,-2 1-3-16,-3 2-6 0,0 1-4 0,-2 1-7 0,-2 0-3 15,-4 3-4-15,-2 3-2 0,-4 2 0 16,0 3-2-16,-1 2 0 0,-1 1 0 0,4 3 0 16,2 0 1-16,6-1-3 0,1 3 0 0,2 1-1 15,3-2-2-15,0 3 4 0,3 0 0 16,2 2 3-16,5 1 0 0,0 0 0 0,3 0 1 16,2 5 1-16,7-2 2 0,-4 3-1 0,4 0-1 15,1 2 0-15,0 1-2 0,-1-2 3 16,-3-3-1-16,-1-1 0 0,0-5-1 0,-4 2 0 15,0-1-2-15,-2-2 3 0,1 1 0 0,0-1 0 16,-3 3 0-16,0-4-3 0,-2-1 1 0,-2-1 2 16,0 0-1-16,-1 0 2 0,0-1-1 15,-1-4-3-15,0-2 2 0,0-1-2 0,-1-2 3 16,1-1 1-16,-1 0 2 0,-1-1 5 0,1-1-2 16,-1-3 0-16,-5-1-4 0,1-2-6 15,-1-4 2-15,0-1-2 0,3-1-2 0,2-3 0 16,4 1-5-16,2-3 0 0,4 0 2 0,3-4-1 15,3-4 3-15,4-1 2 0,1-7 1 0,8-1 2 16,-3-4 3-16,5 4-2 0,1-4 2 0,1 4 2 16,-1 1 3-16,0 4 4 0,1 6-1 0,-2 2 1 15,-2 2-2-15,-1 3 0 0,-7 2 1 0,2 4-3 16,-6 1-1-16,-1 5-3 0,-4 1-1 16,-4 2 0-16,-1 2 1 0,-4 0-6 0,-1 2-10 15,0 0-4-15,0 3-3 0,1 0 2 0,0 2 3 16,0 5-12-16,-1-1-31 0,-2 4-54 15,-1 0-78-15,-6 2-194 0,-1 0-611 0,-4-1-557 16</inkml:trace>
  <inkml:trace contextRef="#ctx0" brushRef="#br0" timeOffset="23197.1628">7373 2737 1 0,'-12'0'0'0,"-7"-1"0"0,-2 0 0 15,1-1 0-15,2 0 287 0,4 1 48 16,-3-1-18-16,6 1-15 0,1-1-34 0,-1 2-43 16,4-3-38-16,3 2-31 0,-2 0-18 0,3 0-9 15,3 1-13-15,0 0-20 0,0 0-21 0,1 0-23 16,0 0-15-16,3 0-10 0,-3 0-6 0,0 0-8 15,0 0-6-15,0 0-1 0,5 0-1 16,-1 0 2-16,6 0 1 0,5 0-4 0,-2 0-1 16,5 2 0-16,2-1 2 0,5 0 6 0,-1-1 4 15,4 0 3-15,2 0 1 0,3 0-3 16,5 0 1-16,1 0-2 0,3 0-1 0,1 0-1 16,0-1-2-16,2 1-2 0,2 0-1 0,0-1 3 15,2 0-2-15,-1-2 0 0,1 2-1 16,1-2-6-16,0 2 3 0,-1-1 0 0,1 1-1 15,1-1 0-15,2 0-1 0,2-1-3 0,0 1 3 16,3 0 0-16,-1-1 2 0,-2 2 6 0,5-4 2 16,-1 4 0-16,3-3-1 0,1 2-4 15,1-2-2-15,-2 0 0 0,4 0-1 0,-3-2-2 16,3 2 4-16,-2 0 1 0,2-1 1 0,0-1 1 16,3-1 0-16,2 1-2 0,4 2 2 0,-2-1 1 15,6-1-1-15,0 3 0 0,2-2-4 0,2 2-2 16,-3-1 1-16,1 0 1 0,3-3 1 15,0 1 0-15,-1-1 0 0,5 0-1 0,1 2 0 16,-2-2 3-16,3 1-1 0,-2-2-1 0,-1 1 0 16,2 0-1-16,-2-1 0 0,1 1 3 0,0 0-1 15,-2-1 4-15,0-1-1 0,-3 0-1 0,0-1 1 16,0 4-4-16,-3-1 2 0,-3 1 2 16,2-2-1-16,-7 1-3 0,1 2 3 0,-2-2 1 15,-7 1 1-15,-3 2 6 0,-3-3-5 0,-6 1-2 16,-4 2 2-16,-8-1-2 0,-3-1 4 0,-7 2 0 15,-6-3-3-15,-5 2-3 0,-3 3 2 16,-10 0 4-16,-3 0 3 0,-3 1 5 0,-1 1-6 16,0 0-6-16,0 0-5 0,0 1-2 0,0-1-1 15,-1 0-1-15,1 0 0 0,0 0-2 16,0 0-1-16,0 0 0 0,0 0 2 0,0 0-1 16,0 0 2-16,0 0 0 0,0 0 0 0,0 2-1 15,0-2 2-15,0 0 2 0,0-2 0 16,0 2 4-16,0 0-5 0,0 0 1 0,0 0-1 0,0 0-2 15,0-1 3-15,0 1-4 0,0 0 0 0,0 0-2 16,0 1 1-16,0-1 1 0,-1 0 0 16,1-1-4-16,0 1 3 0,0 0 0 15,0 1-1-15,0-1 3 0,0-1-6 0,0 1-4 16,0 0-8-16,-2 0-18 0,2 1-18 0,-1-1-14 16,-3 3-18-16,1 2-33 0,-7 2-58 0,-4 2-170 15,-1 0-697-15,-3 1-633 0</inkml:trace>
  <inkml:trace contextRef="#ctx0" brushRef="#br0" timeOffset="25294.8788">6911 3721 1 0,'-3'0'0'0,"2"-3"0"15,0 3 0-15,0-1 0 0,1-3 0 0,0 3 0 16,-1-1 0-16,0 1 0 0,0-1 112 0,-3 1 59 15,3 0-7-15,0 0-13 0,0 1-1 0,1-1 5 16,0 1-10-16,0 1-13 0,-1-1-18 16,1 0-20-16,0 0-16 0,0 1-11 0,0-1-13 15,0 0-11-15,0 1-5 0,0-2-6 0,0 2 1 16,0-1 5-16,0 0 11 0,0 1 7 16,1-1 6-16,-1 0 1 0,0 0-6 0,0 0-2 15,0 0-6-15,0 0-5 0,0 0-2 0,0 0-1 16,0 0 0-16,0 0-1 0,0 0-3 15,1 0-9-15,-1 0-5 0,0 0-6 0,0 0-7 16,0 2-4-16,0-2-6 0,0 0-6 0,0 0-3 16,0 0-3-16,0 0-3 0,1 0-2 0,-1 0 1 15,1 1 2-15,-1-1 6 0,4 1 14 0,-3 0 8 16,1 1 7-16,-1 1 7 0,4-2 0 16,0-1 5-16,-1 0 7 0,2 0 7 0,0 1 2 15,-1-1-1-15,4 0-9 0,1 0-1 0,0-1-7 16,1 1-3-16,1 0-4 0,3 0-7 0,-2-1-6 15,3-2-3-15,-2 2-2 0,-2 1 0 16,7 0 0-16,-6 0-1 0,5 0-1 0,1 0 2 16,2-1 1-16,7 0 3 0,1 0 4 0,5 0-2 15,5-2-1-15,7 1 2 0,8-1-4 16,2 1 5-16,12-1 0 0,-2 3-1 0,8-3-3 16,1-1 0-16,2 0 0 0,0 1 3 0,3-1 6 15,1-1-3-15,0-1 1 0,1 0-1 0,-1-2 1 16,-3 1 4-16,-3-2 3 0,-3 0-1 0,0 3-2 15,-1-4-1-15,-3 1-1 0,-6-1 0 16,-1 1 0-16,-4 0-3 0,-5 0-2 0,-5 2-2 16,-4-2-3-16,-9 3 2 0,-5 1 2 0,-7 1 0 15,-7 0-3-15,-4 1 3 0,-6 3 3 16,-4-1 1-16,-1 1 9 0,0 0-11 0,-1 0-3 16,1 0-4-16,0 0-7 0,0 1 4 0,0-1-1 15,-1 0-1-15,1 0-1 0,0 0 0 0,0 0-2 16,-1 0 2-16,1 0 7 0,0 0-7 0,0 0 0 15,0 0-1-15,0 0-6 0,0 0 5 16,0 0 0-16,0 0-1 0,0 0-1 0,0 0-4 16,0 0-9-16,0 0-3 0,-1 3-8 0,1 2-26 15,-1 3-28-15,0 3-43 0,-3 1-70 16,3 5-162-16,-1 0-630 0,0 0-648 0</inkml:trace>
  <inkml:trace contextRef="#ctx0" brushRef="#br0" timeOffset="26242.3775">6194 4878 1 0,'0'-1'75'0,"-1"-2"418"0,0 0-139 16,1 2-20-16,0 1-24 0,0 0-46 0,0 1-66 15,0-1-61-15,1 0-52 0,-1 1-31 0,0-1-16 16,1 0-7-16,-1 1 1 0,0-1 1 0,1 0 7 16,0 0 16-16,-1 0 5 15,2 0 4-15,-1 0 4 0,3-1-13 0,3 0-8 0,0-2-9 16,3 1-16-16,1 0-7 0,-1 2-3 0,2-2 0 16,2 1-3-16,-3-3 4 0,5 2-1 15,3 1-1-15,3-1 4 0,5 0-2 0,6 0 1 16,4 0 0-16,11-1 0 0,2 1-2 15,6-3 2-15,12 0-4 0,2 0 0 0,3 0-1 0,0 1-3 16,3-3 1-16,-6 2 0 0,1 0-1 16,-1-1 2-16,-4 1-1 0,-3-2-1 0,-1 2 1 15,3-1 0-15,-5-1 2 0,-3 1 1 0,1 0-1 16,-7 0-2-16,-1 1-1 0,-5-1-1 16,3 2-1-16,-7 0 3 0,-3 0-2 0,-5 1-1 0,-2 1-1 15,-4-2-1-15,-5 3-1 0,-4 0 1 16,-4 0 1-16,-5 1-1 0,-2-1 2 0,-4 1 4 15,-2 0 3-15,-1 0 7 0,0-1 1 0,0 1-1 16,0 1-3-16,0-1-1 0,0 0-2 0,0 0-3 16,-1-1 1-16,1 1-7 0,0 0-1 15,0 0-1-15,0 0-1 0,0 0 0 0,0 0-1 16,0 0 1-16,-1 1-2 0,1-1 3 0,0-1-2 16,0 1 0-16,0-2 3 0,0 2-4 0,0 0-3 15,-1 0-4-15,0 0-10 0,1 0-17 16,-3-1-21-16,3 1-37 0,-1 0-61 0,1 0-52 15,0 1-110-15,4 2-256 0,1-1-348 0,5 3-148 16</inkml:trace>
  <inkml:trace contextRef="#ctx0" brushRef="#br0" timeOffset="26758.8678">9253 4599 1310 0,'-1'-3'411'0,"-1"2"-93"0,1-1-93 0,0 2-38 0,-1 2-49 16,2-2-53-16,0 3-52 0,0-1-21 0,-3 2-7 15,2 4 1-15,-2 6 13 0,-4 2 6 16,-3 6 3-16,5 6 4 0,-4 4-5 0,0 2-2 16,-2 5 1-16,-4 1-3 0,2 1 0 0,1-1-2 15,-4 2-3-15,4-5-3 0,0-4-3 0,1-7-1 16,4-6-4-16,3-9 2 0,3-4-1 15,1-3 0-15,0-3 12 0,0-1 14 0,0-1 22 16,1 1 21-16,0-4 1 0,0-1-19 0,2-6-20 16,5-6-25-16,3-7-10 0,-1-2 2 15,5-1-4-15,1-5 0 0,1 0 1 0,2-4-4 16,-2-5 1-16,5 0 1 0,1-3 0 0,-2-1-5 16,1 3 6-16,-2-3 0 0,1 1-1 15,-2 3 6-15,-1 3-6 0,-3-1 1 0,2 4-2 0,-4 2 2 16,-1 5-2-16,5 5 0 0,-6 5 2 15,-1 5-4-15,-1 2 7 0,-3 6-1 0,-1 1-2 16,-3 3 0-16,3 3-8 0,-1 3-2 0,4 3 0 16,0 5 1-16,0 5 2 0,6 6 3 0,-3 5 0 15,0 4 1-15,1 4 1 0,-1-1 0 16,-1 1 1-16,0 0 3 0,-1 2-4 0,0 2 0 16,-1 0 1-16,-1 0-2 0,-1-1 1 15,1-4 4-15,-3-1-2 0,5-5 0 0,-4 0 1 16,1-3-2-16,1-2 0 0,-1-2 0 0,2-4-2 15,0-1-4-15,-1-1-9 0,-2-4-24 0,3-1-26 16,-3-1-36-16,-1-4-50 0,-2 0-62 0,-2-1-132 16,-1-3-280-16,-4 2-592 0</inkml:trace>
  <inkml:trace contextRef="#ctx0" brushRef="#br0" timeOffset="27076.759">9263 4813 762 0,'-12'-1'554'16,"-6"-2"-147"-16,-3-1-44 0,10 1-53 0,2 1-60 16,6 2-75-16,1-1-48 0,2 1-45 15,1 1-39-15,0-2-26 0,1 2-10 0,3 1 9 16,3-1 15-16,9 1 16 0,11 0 1 0,7 1-4 16,14-3-8-16,4-1-16 0,7-2 0 0,-1-1-5 15,-3-1-4-15,1-4 3 0,-5 2-4 16,2 1-3-16,-4 2-1 0,-2-1 1 0,-3 0-2 15,-10 2 0-15,-4-2 2 0,-8 2-1 0,-6 0 2 16,-6 1 2-16,-3 0 4 0,-5 2 4 0,-3 0 6 16,0 0 1-16,0 0-2 0,0 2-3 15,-2-2-5-15,1 0-4 0,-1 0-4 0,2 1-6 16,-1-2-1-16,-3 1-4 0,2 1-4 0,-4-2-1 16,0 3-12-16,-4 0-20 0,2 1-33 0,-1 3-54 15,0 3-104-15,-2 1-344 0,3 4-1028 16</inkml:trace>
  <inkml:trace contextRef="#ctx0" brushRef="#br0" timeOffset="28041.6457">5548 6150 1 0,'-4'-4'21'0,"-1"-4"372"16,0 1-32-16,0 0-24 0,-1 1-21 0,4 1-42 16,-1 1-48-16,-1-1-50 0,3 1-40 15,-1 0-23-15,0 1-16 0,2 1-11 0,0 2-19 16,0-1-17-16,0 1-15 0,0 1-18 16,2-1-10-16,-2 1-11 0,0-1-12 0,1 1-2 0,0-1 4 15,-1 3 6-15,2-1 8 0,2 0 9 0,0 1 5 16,3-1 5-16,2 2 10 0,4-3 10 15,0 1 13-15,5-1 6 0,4-1-1 0,1-1-6 16,7 0-12-16,6-1-9 0,1-2-7 16,5 1-2-16,5-3-3 0,5 1-1 0,7-1 2 15,4 0-5-15,6-2-1 0,2 2-2 0,9-1-3 16,0-1 3-16,4 0-3 0,4 1 2 0,-2-1-2 16,6 1 0-16,4 0 1 0,-2-1 2 0,-1 0 5 15,-1 0-4-15,2 0-1 0,-5-1 0 0,-1 3-2 16,-4-3 3-16,-2 1 0 0,-3 2-1 0,-7-1-1 15,-3 0 0-15,-9 1 0 0,-6 1 2 0,-5 1 1 16,-8-1-4-16,-10-1 0 0,-4 3 1 16,-11 0-1-16,-2 1 6 0,-9 1 3 0,-3 0 3 15,1 0 3-15,-3 1-4 0,-3 0-4 0,3 0-4 16,0 1-1-16,-1-1-3 0,1 0-4 16,0 0 1-16,-1 0-7 0,2 0 1 0,-1 0 1 15,0 0-1-15,0 0 1 0,0-1 1 0,0 1 0 16,0 0-2-16,0 0 3 0,1 0-3 0,-1 0 1 15,0 0 0-15,-1 0-3 0,1 0 3 16,0 0-2-16,0 0-2 0,0 0-6 0,-1-1-15 16,1 2-23-16,0-1-9 0,0 3-20 0,-1 1-24 15,1 2-34-15,-1 3-71 0,-1-3-157 16,1 2-362-16,1 0-815 0</inkml:trace>
  <inkml:trace contextRef="#ctx0" brushRef="#br0" timeOffset="28632.5257">9358 5762 557 0,'-13'-8'394'0,"2"-4"-51"15,-2-2 21-15,2 6-8 0,5 1-66 16,4 2-90-16,1 2-74 0,0 3-61 0,1 0-53 16,0 3-38-16,1-1-3 0,-1 5 8 0,1 2 14 15,-1 4 19-15,1 5 4 0,-1 4 2 16,0 1 7-16,0 4-1 0,-1 1 1 0,-1 3 2 16,-4 1-3-16,2 1-1 0,-5 4 0 0,-2 0-1 15,1-4 1-15,-1-2-1 0,1-4-3 0,1-6-2 16,0-5-3-16,6-5-1 15,0-4 0-15,1-5 3 0,2 0 10 0,-1-2 21 0,1-2 28 0,0 1 29 16,0 0-6-16,1-6-18 0,-1-1-30 16,4-7-35-16,-2-3-4 0,1-4-4 0,7-4-5 15,-1-4 2-15,2-4-4 0,5-4-1 0,0-3 2 16,4-4-1-16,1 1 0 0,-1-1 2 0,1 1 2 16,-2 1-2-16,0 3 0 15,1 2 0-15,1 3-5 0,-2 3 5 0,1 5-2 0,-5 6-2 16,-1 5 2-16,-3 4-1 0,0 4 2 0,-3 3 0 15,-3 1-2-15,2 4-5 0,-2 2-3 0,3 5-3 16,2 1 2-16,-1 7 5 0,2 5 0 16,0 3 2-16,-2 2 1 0,2 4-1 0,-1 1 1 15,-2 0 1-15,3 3 0 0,-2-3 0 0,0 3 2 16,2-1-2-16,-1-1 1 0,1-1 1 16,1-2-1-16,-2 1 0 0,4-1-1 0,0 1 1 0,-3-1 1 15,2-5 1-15,-1 2-1 0,-2-4-1 16,1-3-1-16,-3 0-7 0,0-2-13 15,-1-2-19-15,-2-2-28 0,-2 0-31 0,0-2-32 0,-4-1-37 16,-4-1-64-16,-1-3-123 0,-3 0-281 0,-6-1-393 16,-1-6 346-16</inkml:trace>
  <inkml:trace contextRef="#ctx0" brushRef="#br0" timeOffset="28913.5011">9343 6033 1 0,'-12'-6'444'0,"-8"-3"178"15,-1 0-155-15,4 0-49 0,7 1-54 0,1 0-69 16,7 0-72-16,0 3-61 0,2 4-57 16,2-2-47-16,-1 1-28 0,8-1-17 0,2 0-6 15,8 0 0-15,9-1-1 0,4 1 0 0,9-1-1 16,9 2 0-16,3-2-1 0,4 1 1 0,1 1-3 16,-1-3 1-16,-2 1 0 0,-5 1 1 15,-1-1 2-15,-9 1-4 0,-3 1 2 16,-5-2-1-16,-4-1 1 0,-6 3 0 0,-3 0 1 0,-9 1 6 15,-6-1 2-15,-3 2 5 0,-1 0-1 16,0 0-4-16,-1 0-8 0,1 2-11 0,-1-2-13 0,0 0-9 16,-3 1-5-16,-1 2-17 0,-6 3-25 15,-3 1-58-15,0 2-118 0,-4 4-286 16,1-2-577-16,-1 5-3 0</inkml:trace>
  <inkml:trace contextRef="#ctx0" brushRef="#br0" timeOffset="29759.5089">5369 7307 156 0,'-9'-6'629'15,"-2"0"-170"-15,-5-3-143 0,5 4-36 0,5 2-35 16,-1-1-40-16,3 1-55 0,0 0-42 0,3 1-27 16,0 2-27-16,0 0-20 0,2 0-17 0,-1 1-12 15,1 0-5-15,-1-1-4 0,0 0-2 16,1 2 3-16,2-1 5 0,-1 0 9 0,3 1 11 15,4-1 11-15,0 2 6 0,2-1 4 0,2 1-2 16,1-3-4-16,5 0-2 0,-2 0-3 0,4-2-2 16,0 2-3-16,3-2-5 0,-1 0-2 15,4-1-7-15,0-1 2 0,1 2-5 0,3 0-4 16,1 1 2-16,2 2-9 0,2-2 4 0,3 1 1 16,-5 0 0-16,3 0 3 0,-4 0-4 15,6 0-1-15,3-3-1 0,5 0 3 0,5 0 0 16,3 1 0-16,5-1 2 0,4 0-4 0,3 1 5 15,2-4 2-15,3 2-1 0,1 0 2 0,4-1-5 16,0 0-1-16,4-2-1 0,4 1 2 0,0 0 1 16,1-1-2-16,0 0 0 0,5 2-1 0,-2-2 1 15,2-2 0-15,-3 2 3 0,1 0-3 16,0 1 2-16,-5-2 0 0,-3 1 0 16,-1-1 3-16,-6 0-2 0,-4 3-1 0,-2 0 0 0,-7 2-2 15,-5 0 2-15,-6-2 1 0,-2 2 0 16,-10-1 1-16,-8 1-1 0,-10 2 3 0,-7-1 3 15,-5 0 6-15,-6 2 4 0,-1 0 3 0,-1 0 0 16,-1 2-3-16,1-2-1 0,-1 0 0 0,0 0 0 16,0 0-1-16,1 0-4 0,0 0-3 15,0 0-3-15,-3-2-1 0,3 2-3 0,0 0-2 16,0 0-2-16,0 2-1 0,0-2-1 0,3 0 3 16,-3 0 0-16,0 0-1 0,0 0-2 15,0 0 0-15,0 0-2 0,0-2 2 0,0 2 0 0,0 0-1 16,1 0 0-16,-2 2-3 0,1-2 0 0,0 0-1 15,-3-2-3-15,3 2-9 0,0-1-23 16,0 1-34-16,0 0-46 0,-3 1-28 0,1 2-78 16,-5-1-272-16,-2 5-815 0</inkml:trace>
  <inkml:trace contextRef="#ctx0" brushRef="#br0" timeOffset="31082.6658">9360 7564 1 0,'1'-2'0'0,"-1"-4"0"0,1-1 0 15,1-2 0-15,-1 0 0 0</inkml:trace>
  <inkml:trace contextRef="#ctx0" brushRef="#br0" timeOffset="31708.885">9433 7385 1 0,'2'-7'8'0,"5"0"487"0,-4-3-22 15,-1 1-16-15,0 3-79 0,0 1-79 0,-2 3-58 16,0-2-63-16,0 4-56 0,0-1-38 0,-2 2-40 16,2 2-37-16,0-1-25 0,0 0-12 0,-2 3 4 15,1 2 13-15,-1 6 22 0,-4 2 12 16,1 7 4-16,-3 6 1 0,0 2-3 16,-1 1-1-16,1 5-5 0,-4-1-3 0,0 2 1 0,2-6-2 15,2-2 1-15,0-5 1 0,1-5-3 0,3-8-2 16,0-2-3-16,3-4 2 0,1-3 10 15,0-3 20-15,0 0 22 0,0 1 21 0,1-2-2 16,3-1-19-16,-1-6-21 0,3-4-22 0,0-7-10 16,4-4-3-16,0-3-2 0,1-3-2 15,4-8-1-15,-2-1 1 0,1-7 0 0,5 3-1 16,-1-6 1-16,0 4-2 0,-1-2 2 0,1 0 0 16,1 1 2-16,-2-1 0 0,3 2-2 0,-5 2-1 15,4 1-1-15,-1 1 4 0,-4 5-1 16,3 6-1-16,-4 1 0 0,0 6-2 0,1 3 3 15,-3 3 1-15,-3 5 5 0,-2 2 0 16,0 5 1-16,-3 2-5 0,-3 2-9 0,1 2-5 16,2 3-5-16,3 2 0 0,2 6 4 0,2 3 6 0,1 4 1 15,4 5 4-15,-2 2 0 0,0 0 0 16,0 4 0-16,1-1 1 0,0 0-3 0,-2 2 5 16,1 3-2-16,-1-3-1 0,-1 3 2 15,2-1-4-15,-4-1 2 0,0 0 1 0,0-3 0 0,-4-1 4 16,4-2-2-16,-3 0-1 0,-1-1-2 15,-2-3 2-15,1-2 1 0,-1-1 1 0,1-2 0 16,0-2-2-16,-2-2 0 0,1-5-1 0,0-2 1 16,0-2 2-16,-1 0-3 0,1-2-2 0,-1 0-3 15,-2-2-7-15,1 0 0 0,-1 0-4 16,0 0-5-16,0 2-5 0,0-4-10 0,0 1-13 16,-1 0-14-16,1 0-14 0,0-1-20 0,0 0-33 15,-2-1-66-15,2-1-115 0,2 0-168 16,-2-1-338-16,1 0-245 0</inkml:trace>
  <inkml:trace contextRef="#ctx0" brushRef="#br0" timeOffset="34198.7796">9576 7303 1 0,'-2'-4'0'16,"-3"-1"0"-16,1-3 0 0,-1 3 345 0,2-1-17 16,2 2-54-16,0-1-37 0,0 1-24 15,0-1-29-15,1 2-20 0,-2 0-23 0,2-1-11 16,-1 2-17-16,-1-3-5 0,2 3-15 0,-1 0-15 16,1 1-15-16,0 2-25 0,0-1-14 0,0 2-18 15,-1-2-11-15,1 1-1 0,0-1-3 16,0 1-2-16,0 1 3 0,0-2 1 0,-1 0 2 15,1 0 4-15,1 1 3 0,-1 1-2 0,1-1 4 16,-1-1 3-16,1 1 10 0,4 0 17 16,-1 2 23-16,4-2 21 0,4 0 13 0,7-1 0 0,4-1-17 15,10-3-18-15,6-1-19 0,6 0-17 16,3-2-1-16,-2 1-4 0,-2-1-3 0,2 0 6 16,-4 0-6-16,0 2 0 0,-1-3 0 0,-2 2-2 15,-3 1 2-15,-6 0 0 0,-3 2 2 0,-4-2 0 16,-4 2 4-16,-4 0 3 0,-5 1 3 15,-6 1 4-15,-1 1 4 0,-3 0 1 0,0 0-1 16,-2 0-4-16,2 0-4 0,-1 0-7 0,1 0-3 16,0 1-8-16,0-1-1 0,0 0-3 0,-1 1-3 15,1-2-1-15,0 1-2 0,-1 0-4 16,1 1-6-16,0-1-12 0,0 1-7 0,-4 3-25 16,0 2-35-16,2 1-58 0,-1 1-105 0,0 5-299 15,0-1-558-15,-2 1-74 0</inkml:trace>
  <inkml:trace contextRef="#ctx0" brushRef="#br0" timeOffset="35162.4939">5127 8672 1 0,'0'-3'155'0,"-1"-2"258"16,0 1-80-16,1-2-20 0,-2 3-28 0,2 1-43 15,-1-3-44-15,-2 4-41 0,2 0-39 0,1-1-24 16,0 1-21-16,-1 1-22 0,1 0-16 0,0 0-16 15,0 0-16-15,1 0-10 0,-1 0-7 16,1 0-9-16,-1 1-5 0,3 1 5 0,0-1 12 16,-1 1 16-16,7 3 13 0,1-3 9 0,1 2 5 15,9 0 6-15,0-1 2 0,1-1 0 16,5 0-2-16,0 0-3 0,3-2-1 0,1 2-3 16,2-4 0-16,4 0-1 0,4 0-2 0,1 0 2 15,4-1-4-15,2-1 0 0,6 0-1 0,1-3-1 16,6 2 0-16,5 0-3 0,4-1 0 0,5 1-4 15,4-4 2-15,2 2 1 0,3 0-3 16,1-1 1-16,2 3-4 0,1-2-3 0,0 0-3 16,4 2-2-16,1-1 3 0,-1 0 1 0,0-1 1 15,-2 0 0-15,-2-1-1 0,1-2 1 0,-1 3-2 16,-3-1 4-16,-1-2-4 0,-6 2-1 16,-1 0 0-16,-6 0-3 0,-8 1 4 0,-1 1 0 15,-7 0 1-15,-5-1-3 0,-3 2 0 0,-11 0 0 16,-3 2-2-16,-4-3 6 0,-11 4-6 0,-4 0 1 15,-5 2-1-15,-6-1-1 0,-1 1 4 16,-1 0 1-16,0 0 0 0,0 1-7 0,0-1 0 16,-1 0 0-16,1 0-3 0,-1 0 7 0,1 0-6 15,0 0-1-15,0 0-2 0,0 0-2 0,0 0 4 16,0 0 2-16,0 0 0 0,1 0 2 0,-1 0-4 16,0 0 0-16,0 0 1 0,0 0 4 15,0 0-4-15,0 0 0 0,0 0-2 0,0 0-5 16,0 0 6-16,0 0 2 0,-1 0 2 0,1 0-1 15,0 0-1-15,0 0-2 0,0 0-1 0,0-1 4 16,0 1-4-16,-1 0-7 0,1 0-12 16,0 0-29-16,0-1-23 0,1 2-14 0,1-1-38 15,0 1-55-15,3 3-131 0,0 0-316 0,3 0-409 16,2-1 191-16</inkml:trace>
  <inkml:trace contextRef="#ctx0" brushRef="#br0" timeOffset="35758.428">9557 8270 893 0,'-7'-8'482'0,"-2"-1"-167"15,-2-1-42-15,5 3-45 0,0 4-36 0,5 1-41 16,-1 2-55-16,1 0-44 0,0 4-32 0,-2 0-19 16,0 6 1-16,-1 4 11 0,-3 6 5 15,1 3 7-15,2 3-4 0,-4 3-1 0,5-1-3 16,0 0-2-16,-3 2 2 0,4 5-3 0,0 0 1 16,-4 0-2-16,3 3 4 0,-4 0 2 0,-3-1-1 15,5-3 1-15,-2-4-4 0,-1-6-4 16,5-8-4-16,1-6 2 0,-1-6 6 15,3-2 15-15,-2-2 23 0,2-3 18 0,2 2 4 16,-2-3-11-16,0-3-21 0,0-7-20 0,4-5-14 16,-2-7-5-16,1-3-3 0,5-4-2 0,1-5 2 15,6-2-1-15,1-4 1 0,5 0-5 0,1-4 2 16,4-2 0-16,-3 0 3 0,1-1 4 0,-3 3-3 16,-1 2-1-16,-2 6-4 0,1 3-1 0,-3 4 4 15,-1 6 0-15,-2 5 1 0,2 3-1 16,-4 6-1-16,0 4 0 0,-1 4 0 15,-1 2 3-15,0 3-7 0,0 3-2 0,4 4-2 0,-2 7-2 16,1 2 6-16,3 8 4 0,-2 5 3 16,-2 3-1-16,0 0-1 0,-1 3-1 0,-1 0 0 15,-2 2 5-15,-3 1-3 0,3 2 0 0,-3-3-2 16,3-3-2-16,-4-5 3 0,3 0 2 0,-3-4 2 16,2 0-1-16,-3-4-1 15,2-1 0-15,-3-3 0 0,3-1 3 0,-2-4-2 0,1 0-2 0,0-1-3 16,2-3-7-16,-4 1-8 15,2-3-22-15,0-1-35 0,-1 0-53 0,-2 0-65 16,0-3-89-16,-1-2-165 0,-3-1-417 0,-2-1-466 16</inkml:trace>
  <inkml:trace contextRef="#ctx0" brushRef="#br0" timeOffset="36093.3584">9395 8461 362 0,'-10'-2'525'0,"-3"-3"-43"16,-3 2-71-16,4-1-54 16,9 3-46-16,1 0-86 0,2 0-67 0,1 1-52 0,0 1-38 15,0-1-22-15,0 0-5 0,8 0-3 16,3-1 2-16,9 0 2 0,8 0-4 0,4-2-7 16,12 2-7-16,1-2-5 0,5-3-2 0,7-1-2 15,2 1 0-15,-1-1-3 0,2-1-4 16,-5 2 0-16,-2-2-5 0,-2 0 3 15,0 3 1-15,-6-1-1 0,-3 1 1 0,-6-1-2 0,-7 2-2 16,-2 1 1-16,-11 0 3 0,-4 1 2 0,-9 2 3 16,-1-1 7-16,-3 1 0 0,0 0 7 0,-1 0 0 15,-1 0-2-15,2 1-3 0,-1-1-9 16,0 0-5-16,-2-1-5 0,-3 1-1 0,-1-1-3 16,1 1-3-16,-1 0-5 0,5 0-20 0,-2 0-30 15,3 2-40-15,1 2-68 0,-2 1-140 16,4 3-567-16,1 0-798 0</inkml:trace>
  <inkml:trace contextRef="#ctx0" brushRef="#br0" timeOffset="38854.2225">5232 9903 1 0,'0'0'0'16,"0"-1"0"-16,0 0 309 0,0 0 10 15,0 1-64-15,2 1-61 0,-2 0-50 0,0 0-49 16,0 1-36-16,1-1-31 0,-1 0-21 0,0-1-3 16,0 1-6-16,2 1 8 0,-2-1 14 0,2 0 16 15,-2 0 17-15,4 1 12 0,0 0 10 0,1 0 6 16,2 0 12-16,0 0 0 0,2-1-1 15,5 0-6-15,2 0-11 0,2-1-9 16,5 0-13-16,1 0-9 0,5 0-10 0,-1-1-7 16,3 1-4-16,2 0-3 0,0 1 0 0,5-2-1 15,-1 0-2-15,2 0 0 0,7-1 1 0,-1-1-1 16,4 1 1-16,0 1-2 0,3-3-4 0,4 1-1 16,1 1 0-16,2 1-1 0,1-1 3 0,2 1-3 15,3 0 0-15,3-1 0 0,2 0 1 0,1 2 2 16,0-3 0-16,3 2 1 0,4-2-2 15,-3 2-1-15,4-2 2 0,-5-1 2 0,5 0 3 16,-6 1-2-16,4-2-2 0,-2 2-2 16,0-2-2-16,1-1 2 0,2 1 1 0,-1 1 1 15,1-3-3-15,0 2-1 0,-5-1-3 0,-1 0 2 16,-3 0 2-16,-5-1-3 0,-1 2-1 0,-3 0-4 16,-2-1-2-16,-5 2 1 0,-1-1 3 15,-3 2 1-15,-8-1-2 0,-2 0 0 0,-7 1-1 0,-3 0 0 16,-6-1 3-16,-4 2 0 0,-3 1 3 15,-10 0 4-15,1-1 8 0,-5 2 14 0,-2-1 10 16,-1 1-1-16,1 0-7 0,-1 0-11 0,1 0-10 16,-1 0-7-16,0 1 1 0,1-1-5 0,-1 0-2 15,-3 0-2-15,3 0-7 0,0 0-1 16,0 0 2-16,0 0 3 0,0 0 1 0,1 0-2 16,0 0-4-16,0 0-2 0,0 0 1 0,0 0-7 15,0 0-8-15,0 2-11 0,1-1-31 0,-1 2-38 16,1 3-67-16,0 0-149 0,-1 0-296 15,6-1-437-15,-2 2 222 0</inkml:trace>
  <inkml:trace contextRef="#ctx0" brushRef="#br0" timeOffset="39269.8709">9744 9429 1 0,'-4'-5'344'0,"-6"-2"-32"16,1-4-45-16,1 3-27 0,2 2-15 0,-1 1-24 15,-2-2-28-15,5 2-25 0,-4 1-31 0,2 0-29 16,0 2-25-16,-2 1-20 0,-3 1-9 15,1 1-8-15,-2 2 1 0,-6 3 9 0,-2 3 7 16,0 2 12-16,-4 2 2 0,-3 4 1 0,2 1-7 16,-3 3-8-16,-1 2-5 0,6 3-6 15,-3 4-7-15,4 0-3 0,0 4-5 0,4-1-6 16,-1-3-1-16,7 2-4 0,3-4 2 0,6 0 1 16,3-2 0-16,1 2 4 0,8 1 6 0,0-5 5 15,4-1 12-15,7-4 1 0,0-3 2 16,3-2-4-16,6-4-5 0,1-2-4 0,8 0-2 15,-3-3-6-15,2-2-4 0,-4 0-2 0,-3-1-6 16,-1-1-7-16,-3-1-15 0,-1 0-35 0,0-1-43 16,0-3-64-16,-2 1-115 0,-2-2-209 0,-2-1-437 15,2 0-258-15</inkml:trace>
  <inkml:trace contextRef="#ctx0" brushRef="#br0" timeOffset="39480.7317">10021 9740 176 0,'1'0'485'0,"0"4"-223"0,1-1-180 0,2 0-6 16,1 2 67-16,-3 2 30 0,4 2 16 0,-3 2 0 15,2 1-23-15,1 1-22 0,0 3-31 16,-3 1-31-16,3 0-20 0,-3 2-14 0,-1-1-7 16,1-1 0-16,-4 0 1 0,-3 2-1 0,-2 2-5 15,-1 1-9-15,-2-1-34 0,1-2-64 0,-1-2-110 16,3-2-202-16,3-4-384 0,3-1-441 15</inkml:trace>
  <inkml:trace contextRef="#ctx0" brushRef="#br0" timeOffset="39758.0325">10962 9439 1931 0,'-1'-7'289'0,"-1"0"-51"0,1 1-96 16,0 5-40-16,1 1-28 0,0 2-27 0,-1 0-28 16,-3 4-7-16,-1 4 1 0,-1 3 5 15,-2 5 5-15,2 6-1 0,-2 0-1 0,0 2-1 0,3 3-7 16,0 6 4-16,1-3-4 0,1 1 0 16,-2 2 2-16,2-2-4 0,1 2 0 0,0-3-2 15,2 1 3-15,0-3-1 0,2-5 2 0,-1-3 0 16,2-2-5-16,-2-5 0 0,4 1-13 15,-3-5-19-15,0 0-33 0,1-1-52 0,0-2-76 16,0-5-138-16,-2-1-247 0,3-3-434 0,0-3 144 16</inkml:trace>
  <inkml:trace contextRef="#ctx0" brushRef="#br0" timeOffset="40142.7455">10754 9380 631 0,'1'-11'610'16,"2"-2"-163"-16,4-4-171 0,4 3-73 16,2 6-28-16,5-3-29 0,3 5-35 0,2 4-26 0,4 1-17 15,5 4-8-15,7 4-7 0,4 5-8 0,4 1-10 16,3 5-6-16,1 3-9 0,-5 2-4 16,0 3 0-16,-4 0-5 0,0 0-2 15,-5 3 0-15,-6 2-1 0,-4-2 0 0,-3 4 2 16,-4 1 0-16,-6-2-2 0,-1 1 5 0,-5 2-1 15,-5-3 2-15,-5 1 8 0,-4 2-1 0,-5-5 9 16,-7 2 0-16,-3-4 0 0,-7-2 1 0,-2-2-2 16,-9-2 0-16,-3-1-7 0,-6-3 3 0,0-3-8 15,-2-1-5-15,1-1 3 0,2-1-9 16,2-5 3-16,3 1-2 0,6-1-3 0,5-4 3 16,5 2 0-16,5-3 0 0,3 0 1 0,3-1 1 15,6 0-1-15,3-1 0 0,2 0 4 0,3 0-4 16,1 0 3-16,0-1 0 0,0 1-3 0,0-1 1 15,1 1 0-15,-1-2-2 0,2 2-7 0,-2 0-8 16,1 0-39-16,1-1-51 0,1 2-83 16,3 1-233-16,3-1-765 15,5 0-499-15</inkml:trace>
  <inkml:trace contextRef="#ctx0" brushRef="#br0" timeOffset="42420.6105">5828 11335 1 0,'-2'-2'0'0,"-3"-1"0"0,2-1 0 16,-1 3 60-16,0 0 260 0,1 0-51 0,-4 0-46 15,2 0-32-15,-2 1-20 0,3 0-4 0,-1 0 0 16,3 0-12-16,-3 1-30 0,3-1-33 0,1 0-38 16,1 0-29-16,0 1-13 0,0-1-14 15,1 1 4-15,1-1 4 0,2 1 9 16,-2 0 14-16,0 2 10 0,4 1 9 0,0-1 10 0,4 1 10 15,2-1 1-15,2 1-2 0,6-1-2 0,1 1-13 16,5-2-5-16,6 1-9 0,2-2-8 16,5-1-6-16,1 1-3 0,0 2-3 15,3-3-3-15,0 1 4 0,7-1-3 0,4 0 5 16,2 0 3-16,6-1-4 0,8-2 1 0,2-1-2 16,9 1-1-16,2-2 0 0,6-1 0 0,4-1-2 15,3 1-3-15,-1 1 2 0,8-1-2 0,-2 1 1 16,8-1 0-16,-4 0-5 0,4 0 2 0,-4-1 0 15,1 3 1-15,-3-2 1 0,-1 0 1 0,-2-2 0 16,-2 3-2-16,-1-1 4 0,-6-1 0 16,-7 0 2-16,-3 0 0 0,-4 0-4 0,-7 1 0 15,-5 0-2-15,-10 0-2 0,-7 1 0 16,-6 0 1-16,-6 1-1 0,-10 1-1 0,-8 0 3 16,-6 2 0-16,-6 0 9 0,-4 1 8 0,-4 1 0 15,1-1 0-15,1 0-9 0,-2 1-7 0,0-1-5 16,2 0-4-16,-2 0-2 0,-2 0-4 0,-3 0 2 15,1 0-2-15,0 1-2 0,-1 1 3 0,2-1-6 16,1-1 0-16,2 1-3 0,2-1-4 16,-1 1-5-16,-1 1-15 0,1 1-23 0,-1 2-36 15,-1 1-55-15,2 1-97 0,0 1-232 0,0 0-480 16,1-2-418-16</inkml:trace>
  <inkml:trace contextRef="#ctx0" brushRef="#br0" timeOffset="43197.1472">9855 11014 1035 0,'-2'-3'306'0,"1"-2"0"15,1-1-35-15,-1 4-33 0,0 2-30 16,1 0-76-16,0 2-71 0,-1 1-42 0,1 2-16 15,0 4 10-15,-1 3 11 0,-1 3 9 0,2 3 1 16,0 5 2-16,2 2-3 0,-1 1-5 0,0 3 0 16,0 3-4-16,-1 0-3 0,0 1-2 15,-1 1-4-15,1-4-1 0,0 1-1 16,-1-1-2-16,1-5-1 0,0 0-1 0,0-3 0 0,0-5 0 16,0-2 1-16,0-4 2 0,-1-1-1 15,1-3 2-15,-2 0-2 0,2-3 8 0,0-3 18 16,-1-1 26-16,1-3 11 0,-2-1-6 0,1-3-20 15,-3-2-28-15,-3-6-9 0,1-2-3 16,-2 0-2-16,-3-7 1 0,0-3-5 0,1-2 1 16,-4-3-1-16,4-1 1 0,0-3 0 0,-1-2 0 15,2 1 0-15,6-2-4 0,2 0 1 0,1 0 0 16,2 0-1-16,2 3 3 0,4-1-4 0,3 2-1 16,3 1-3-16,1 3 2 0,4 0-2 15,3 0 1-15,1 4 1 0,5 3-7 0,1 1 4 16,3 4-1-16,1 3 1 0,2 4 2 0,-2 4-3 15,0 1 2-15,1 7-4 0,-4 3 2 16,-5 4-2-16,-1 4 1 0,-5 3 3 0,-1 4-2 16,-3 3 7-16,-6 3-1 0,-3 2 1 0,-7 3 4 0,-8 4-5 15,-2 1 3-15,-5 0 0 0,-5 1 0 16,-2-4 2-16,1-2 0 0,1-3 1 0,-3-3-2 16,3-3-1-16,1-2 2 0,3-2 0 15,1-5 3-15,5-1-1 0,4-5-3 0,3-2-1 16,3-2 0-16,0-1 5 0,2-1 1 0,0-1 3 15,2 1-4-15,4-2-4 0,5-4-2 0,7 0-2 16,5-1 3-16,3 2-1 0,3 0-3 16,0 3-2-16,1 1 0 0,-1 1 1 0,0 4 0 15,-4 2 1-15,0 4-2 0,-2 3-1 0,1 2 3 16,-3 0 0-16,1 4 2 0,-2 3 2 0,-3-2-4 16,-1 4 0-16,-2-1 1 0,-2 0 1 15,-5 1 2-15,-1 1 1 0,-1 0-3 0,-4-1-1 16,-4 0 3-16,-3-2-2 0,0-1 4 0,-4-2 2 15,-2-1-2-15,-4-4 4 0,0 0-1 0,-3-4 3 16,-1-2 0-16,-2-2 1 0,-3 0-2 0,-3-1-4 16,3-2 2-16,-5-2-3 0,0 0 3 15,-1 0 1-15,-1-3-4 0,2-1-1 0,4 0-3 16,-1-3-2-16,4 3-6 0,1-2-15 0,3-1-28 16,2 0-50-16,2-2-94 0,7-1-205 0,3-3-607 15,4-3-566-15</inkml:trace>
  <inkml:trace contextRef="#ctx0" brushRef="#br0" timeOffset="43429.8235">10749 11176 867 0,'7'0'380'0,"3"0"-193"0,0 0-44 0,-1 4-32 15,-1 1-15-15,0 2-22 0,-2 3-7 0,0 0 1 16,-2 4 2-16,-2 0 4 0,0 3-2 15,0 2-10-15,-4 1-6 0,-2 1-5 0,1 1-3 16,-4 3 1-16,-3-2-2 0,-2 0-9 16,1-1-13-16,-3-3-10 0,0-1-15 0,3-4-28 15,-1-4-60-15,1-2-177 0,0 0-454 0,1-1-779 16</inkml:trace>
  <inkml:trace contextRef="#ctx0" brushRef="#br0" timeOffset="43977.5602">11743 10993 1749 0,'-3'-1'221'0,"-3"1"-110"0,1 0-45 0,-1 5 7 0,-2 2 25 0,1 3 10 16,-1 0-5-16,1 3-21 0,-4 1-21 15,6 4-16-15,0 5-11 0,0 2-6 0,1 4-10 16,0 3 2-16,1 0-5 0,-1 4 0 0,3-2 1 16,1 0-7-16,0 0-1 0,1-2 0 15,1-2 3-15,3-3-1 0,-2-5 0 0,2-6-2 16,-2-1-4-16,1-4 4 0,-1-2 0 0,-1-3 3 16,-1-3 2-16,-1 0 5 0,0-3 19 15,0 0 23-15,0-1 8 0,0-3-6 0,-1-2-20 16,0-6-28-16,-3 0-12 0,2-5 2 0,-5-2-1 15,2-3 3-15,-3-5 3 0,0-3-7 16,-2-3 0-16,1-3-2 0,0-2 1 0,0-1 2 16,0 0 0-16,1-4-1 0,3 3-6 0,0-2 6 15,1 1-1-15,0 3 2 0,1 1 7 0,0-2-9 16,2 6 0-16,-2 1-2 0,3 1 3 16,3 3 0-16,0 2 2 0,1 2-2 0,4 3-2 0,2 2 3 15,2 2-1-15,2-3 6 0,2 2 3 0,3 1-6 16,3 0-3-16,5 4-3 0,3 1-1 15,1 2 3-15,4 2 1 0,3 1 0 0,-1 1-5 16,0 2 3-16,-2 3-1 0,-1 2 3 0,-2 1 2 16,2 1-2-16,-4 2-2 0,-4-1-3 0,-5 0 0 15,-2 2 1-15,-2 0 2 0,-4 0-1 16,-3 1-4-16,0-1 4 0,-2 0-3 0,-2 0 4 16,1 0 4-16,-2 1-6 0,0 1 2 0,-2-1-7 15,1 1-5-15,0 0-3 0,-2 0-18 0,2 0-21 16,-1 3-39-16,-3-2-48 0,1 3-62 0,-2-2-120 15,1 2-313-15,-7 0-614 0</inkml:trace>
  <inkml:trace contextRef="#ctx0" brushRef="#br0" timeOffset="44344.9602">11489 11146 943 0,'-5'0'580'0,"0"0"-168"16,0 0-87-16,1 0-61 0,8 0-48 0,-3 1-54 16,0-2-43-16,2 1-33 0,-1-3-25 0,6 2-25 15,0-1-12-15,5-1-3 0,6 0-1 16,6-1-2-16,3 2 0 0,7 0 1 0,4 1 0 16,4-1 5-16,2-1-2 0,5 1-2 0,1-2 0 15,1 1-4-15,0-1 2 0,-1 1-2 0,-3-3 2 16,-2 4 0-16,-4-2-3 0,-4 0 0 0,-2 1-3 15,-6 0-1-15,-4 1 0 0,-4 0-1 16,-6-1-1-16,-5 2 0 0,-4 0 5 0,-4 0 3 16,-1 1 3-16,-4-1 2 0,2 1-3 0,-1 0-4 15,1 1-2-15,-1-1 1 0,-1-1-7 0,-4 1-2 16,2-2-3-16,-5 1-6 0,3 1 2 16,1 0 1-16,-3 1-3 0,4-1-8 0,-1 3-11 15,2-1-22-15,0 5-33 0,1 0-43 0,-1 1-89 16,1 2-238-16,-1 1-771 0,-1-2-368 0</inkml:trace>
  <inkml:trace contextRef="#ctx0" brushRef="#br0" timeOffset="46322.7759">6070 12990 1 0,'0'-1'0'0,"-1"0"0"16,-1-2 0-16,2 3 79 0,0 0 312 16,0 0-27-16,0 0-36 0,2 0-46 0,-2 0-37 0,0 0-36 15,0-1-38-15,0 2-39 0,0-1-26 16,0 0-21-16,1 0-23 0,-1 0-16 0,0 0-20 15,0 0-14-15,1 2-14 0,0-1-2 0,0 0 2 16,3 1 5-16,2 0 10 0,3 0-1 0,1 1 7 16,3 0 2-16,5-1-2 0,2 2 7 15,3-3-1-15,5 1-1 0,3 0-2 0,8 1-3 16,1-2-2 0,3 0 5-16,9-1 4 0,7 0 0 15,5-1 2-15,7 0-6 0,5-2-6 0,-1 0 1 0,5 1-2 0,1-4 1 0,-1 1 1 16,2-1-1-16,2 0-1 0,3-2 1 0,0-1 4 15,4 1-3-15,-1-1 3 0,1 1-3 0,1 1-3 16,-2 0 4-16,1 1-3 0,-2-1-1 0,-3 1-1 16,2 1-3-16,-4 1-2 0,-2-1 1 0,-3 1 3 15,-7 0-2-15,-4-1-1 0,-7 1-1 0,-6 0-3 16,-5 0 6-16,-2 0 0 0,-9 0 2 16,-7 1 1-16,-9 1-5 0,-4 0 3 0,-9 0 6 15,-6 0 15-15,0 1 6 0,-4 1 3 0,0 0-3 16,0 0-17-16,-1 0 0 0,1 0-5 15,0 0-2-15,0 1-1 0,-3-1-5 0,2 0-5 16,0 0-3-16,1 0 2 0,-1 0-3 0,1 0-1 16,0 0-2-16,0 2-8 0,0-2 8 0,-1 0-1 15,0 0 1-15,1-2 4 0,-1 2-7 16,1 0-7-16,1 0-6 0,-1 0-14 0,0 0-14 16,1 3-18-16,-1-1-34 0,1 3-52 0,-1 1-80 15,2 1-187-15,3 1-438 0,0-1-687 0</inkml:trace>
  <inkml:trace contextRef="#ctx0" brushRef="#br0" timeOffset="46808.7802">9837 12569 1080 0,'2'-7'383'0,"1"-5"-61"0,1-1-85 0,1 4-44 0,-3 2-22 0,4 2-39 15,-4 1-38-15,-1 4-37 0,0 0-36 0,1 2-17 16,1 1-9-16,2 3 1 16,0 4 8-16,0 3 4 0,3 5 1 0,0 1 2 15,0 4 4-15,-2 4 1 0,-2 2 1 0,0 3 4 0,-3 6-3 16,-2-1-2-16,-3 4 0 0,-1 0-1 0,-4 1 1 15,2-3-1-15,2-5-3 0,2-7-2 16,0-5-5-16,3-7-2 0,0-2 1 0,1 0 2 16,2-5 1-16,0-1 7 0,1-2 11 0,3 1 9 15,3-4 15-15,1-1 1 0,9-2-3 16,3-3-14-16,5 0-10 0,2-1-9 0,1-1-3 16,2 0 1-16,-2-2-5 0,-1 2 0 0,0-1-3 15,-2-1-4-15,2 2 4 0,0 0 0 0,0 0 1 16,-3-2-2-16,-2 4 0 0,-2-2-2 0,-6 1 1 15,1 3 6-15,-5-2-4 0,-2-1 3 0,-2 3 1 16,-3-2 0-16,-2-1 1 0,3 0-1 16,-4 0-1-16,-2 1-4 0,2-2-6 0,-2 0-11 15,-1 0-13-15,0 0-13 0,-1-2-29 16,-2-1-30-16,2-1-43 0,-2-2-70 0,-4 1-113 16,1-1-275-16,-1-1-354 0,-4 0 97 0</inkml:trace>
  <inkml:trace contextRef="#ctx0" brushRef="#br0" timeOffset="47115.0032">9879 12537 1 0,'-10'-11'282'0,"-3"-4"326"0,0-4-114 16,7 5-93-16,1 4-77 0,5 1-72 0,2-2-72 15,1 4-52-15,2 1-40 0,4-2-38 0,2 0-17 16,6 1-6-16,2 1-5 0,6 0 0 15,2 0 0-15,1 2 1 0,4-2 0 0,0 1 0 16,0 2-5-16,-2-2-5 0,0 1 1 0,-3 2-2 16,-2-2 0-16,0 2 3 0,-5-2-8 0,0 3-1 15,-5-1-1-15,-2 1-3 0,-3 0 4 16,-2 1 0-16,-4 0-2 0,1-2-4 0,-4 2 2 16,0 0-3-16,-1 0-1 0,-1 0 0 0,0 0-13 15,1 2-6-15,-1-1-2 0,-1 1-4 0,0 0-4 16,0 3-13-16,-2 0-31 0,-2 2-42 0,-4 1-61 15,-3 3-125-15,-4 1-199 0,-4 2-349 0,-2 1-81 16</inkml:trace>
  <inkml:trace contextRef="#ctx0" brushRef="#br0" timeOffset="47322.557">9738 12714 1 0,'2'0'0'0,"-1"1"328"16,7-1 369-16,1-3-72 0,2-1-177 0,8-1-192 15,3-4-109-15,0 3-54 0,6-2-31 16,0-1-21-16,1 0-16 0,0 2-7 0,2-1-7 16,0 3-3-16,-3 2-3 0,1-2-3 0,-2 3 0 15,-5 0-2-15,-1 2 0 0,-2 0-1 16,-3 2-4-16,1-1-8 0,-4 1-39 0,1 0-60 16,-3 2-129-16,-2-1-214 0,1 3-424 0,1-2-131 0</inkml:trace>
  <inkml:trace contextRef="#ctx0" brushRef="#br0" timeOffset="47550.178">10672 12726 784 0,'2'0'528'16,"2"1"-224"-16,1-1-76 0,-1 0-15 15,1 0-29-15,-2 1-50 0,1 1-48 0,2 1-20 16,-2 3-5-16,3 1-5 0,-2 1-6 0,1 3-7 15,1 2-9-15,-2 3-3 0,0-1-3 0,-1 2-6 16,0 2-2-16,-1-2-2 0,-2 3-3 16,-1 0 1-16,-1 2 2 0,-4 0-4 0,1 1-5 15,0-3-9-15,-3 0-29 0,-3-1-52 0,1-2-96 16,-1-1-236-16,-1-2-564 0,1-2-307 0</inkml:trace>
  <inkml:trace contextRef="#ctx0" brushRef="#br0" timeOffset="48269.5023">11830 12307 251 0,'2'-6'535'0,"0"-3"-95"15,1-1-88-15,0 1-53 0,0 1-43 16,-3 4-44-16,0-1-44 0,-3 2-33 0,0-2-32 15,1 3-28-15,-1-2-24 0,0 2-18 0,-2 2-14 16,-2 0-10-16,-4 1-1 0,-1 2 0 0,-3 1 4 16,-1 1 4-16,-4 3 3 0,0 1 1 15,-3 0 0-15,0 4-3 0,-1-1 0 0,0 3 3 16,-1 2 3-16,-3 2 1 0,0 2 1 0,0 1-3 16,-1 2-2-16,3 1-3 0,0 1-3 0,3 4-2 15,1-1-5-15,2 1-1 0,4 1-3 16,2 2-3-16,5-2 3 0,6 0 1 0,3-2 0 15,5 4 2-15,6-6 5 0,6 0 0 0,6-2 7 16,5 0 3-16,7-5-2 16,5-1-1-16,6-5-5 0,-2-3-1 0,3-1-7 0,-3-5 6 15,-4-2-1-15,1-4-1 0,-4-4 4 0,-3 0-5 16,-3-2 1-16,-4-2 2 0,-3 0-4 0,-5-2 3 16,-2 0 1-16,-3-1 0 0,-2 0 3 15,-3-1 0-15,0-1 1 0,-4 2-2 0,-2-1 1 16,0 0-2-16,-2 2-5 0,-1-1 2 15,-1 3-7-15,1 2 6 0,-3-2-3 0,2 3-1 16,0 1 1-16,0 1 1 0,-1 1 4 0,1 1-1 0,1 0 10 16,0 0-9-16,0 4-3 0,0-2-1 15,0 2-12-15,0-2 1 0,0 1-5 0,-1 3 0 16,1 2 4-16,0 2 3 0,-1 5 4 0,-1 0-1 16,2 4 6-16,0 2-6 0,-1 0-1 15,0 3 2-15,-2 4-6 0,2 0 4 0,0 3-1 16,0 0 1-16,1 1 1 0,1-4 1 0,-1-2 1 15,2-1-2-15,2-1 6 0,-1 0-6 0,-1-3-2 16,3 3-4-16,0-1-25 0,2-1-24 0,0-1-46 16,1 2-89-16,3-3-218 0,0 3-718 15,1-4-577-15</inkml:trace>
  <inkml:trace contextRef="#ctx0" brushRef="#br0" timeOffset="59206.612">10207 4589 1 0,'4'-3'0'0,"-1"-1"0"16,0 1 0-16,-2-1 0 0,2 1 0 15,0-1 0-15,-2 0 0 0,0 3 0 0,0-2 0 16,0 2 0-16,-1-1 57 0,2 0 93 0,-1-1-15 16,-1 1-15-16,0 0-18 0,0 2-23 0,-1 0-25 15,1 0-15-15,0 0-15 0,1 0-14 0,-1 0-7 16,0 2-5-16,0-2-3 0,0 0-2 0,0 0 0 16,0 0 6-16,2 0 5 0,-2 0 6 15,1 2 5-15,0-2-1 0,1 0 1 0,-1 0-2 16,2 1 2-16,0 1-4 0,0-1 2 0,-2 0-4 15,-1 0-3-15,1-1 6 0,1 2-4 16,-1-1-1-16,1 2 1 0,0-3-3 0,0 3 3 16,-1-1-1-16,2 3 1 0,-1-3-1 0,1 1 0 15,-2-1 1-15,3-1-1 0,0 2 0 0,-1 1-2 16,-1-2-1-16,2 0-1 0,0 3-1 16,-1-1 1-16,1-1 0 0,-2 1-1 0,1-1 1 15,2 1-3-15,-3-1 2 0,-1 2 1 0,2 0 3 16,0-2 0-16,-1 1 0 0,0 1 0 15,-2 1-3-15,3-1 2 0,0-1 0 0,-2-1-1 16,2 1 0-16,1-1-1 0,0 2 1 0,-1-3 3 16,0 0 7-16,1 0 4 0,-1-1 6 15,2 0 8-15,-1-1 3 0,3 0 9 0,1-2 4 16,-1-1-1-16,4 0-5 0,1-4-7 0,2 0-9 16,-1-1-4-16,3-2-1 0,2 3-8 0,1-4-2 15,5 0-2-15,-1-3-5 0,0 0 3 16,3 1-3-16,-2 1 1 0,2-1 1 0,-4 1-2 15,0 1 3-15,-3 1 1 0,0-3 5 0,-4 2 2 16,-2 3 5-16,-1-4 6 0,-2 5 2 0,-3 2 8 16,-1-1 3-16,-4 2 3 0,1 2 4 0,-1 1-1 15,-2 1-3-15,0-1-5 0,0 1-5 0,0 0-5 16,0 1-2-16,0-1-3 0,-2 0-7 16,2 0 4-16,0 1-4 0,-1-1-3 0,1 0 0 15,0 0-7-15,0 0 1 0,0 0-2 0,0 0 1 16,0 0-3-16,0 0-2 0,0 0-2 0,0 0-5 15,0 0 4-15,-2 0-2 0,2 0-1 16,0 0 3-16,0 0-4 0,0 0 0 0,0 0 1 16,0 0 0-16,0 0 0 0,0 0 1 0,0 0-1 15,0 0-3-15,0 0 5 0,0 0 0 16,0 0-1-16,0 0 0 0,0 0-4 0,0-1-7 16,0 2-13-16,-1-1-26 0,1 0-47 0,-1 1-65 15,0 0-65-15,-1 3-89 0,0-1-124 0,-1 3-151 16,2 0 524-16</inkml:trace>
  <inkml:trace contextRef="#ctx0" brushRef="#br0" timeOffset="60620.1792">4533 6158 1 0,'0'0'0'16,"0"-1"0"-16,0-1 0 0,0 1 0 0,0 1 0 16,0 0 0-16,0 1 0 0,0-1 0 0,-1 0 0 15,1 0 0-15,0-1 0 0,0 2 0 16,0-1 0-16,0 0 0 0,0 0 0 0,0 0 0 15,0 0 0-15,0 0 0 0,0 0 0 0,0 0 0 16,0 0 0-16,0 0 0 0,0 0 0 0,0 0 0 16,0 0 0-16,0-1 0 0,0 2 0 15,0-1 0-15,0 0 0 0,1 0 0 0,-1-1 0 0,0 1 0 16,0 0 0-16,0 0 0 0,0 0 0 16,0 0 0-16,0 0 0 0,0 0 0 0,1 1 0 15,-1-1 0-15,1 2 0 0,1-2 0 0,-2 1 0 16,2 0 0-16,3 0 0 0,-1 2 0 0,-1-2 0 15,4 1 0-15,-2-1 0 0,4 3 0 16,0-1 0-16,0 1 0 0,2-3 0 0</inkml:trace>
  <inkml:trace contextRef="#ctx0" brushRef="#br0" timeOffset="62014.7953">10017 5748 1 0,'1'0'0'0,"-1"-2"0"15,2 2 0-15,-2-1 0 0,0 1 0 0,1-2 0 16,-1 2 0-16,0-1 0 0,0 1 0 0,0 1 0 16,0-1 0-16,1 0 0 0,-1 0 0 15,1 0 0-15,-1 2 0 0,0-1 0 0,0-1 0 16,2 0 0-16,-2-1 0 0,0 1 0 0,0 0 0 15,0 1 0-15,0-1 0 0,0 0 0 16,0 0 0-16,0 0 0 0,0 1 0 0,0-1 0 16,0 0 0-16,0 0 0 0,0-2 0 0,0 2 0 15,0 0 0-15,0 0 0 0,0 0 48 0,0 0 27 16,0 0-8-16,0 0-6 0,0 1-11 16,0-2-14-16,0 1-13 0,0 0-11 0,0-3-1 15,1 2-1-15,-1-1 3 0,0 2 2 0,0-1-4 16,2-1 0-16,-2 2 2 0,0 0-4 15,0 2-2-15,0-2-6 0,0 0-3 0,0 0-1 16,0-2 0-16,0 2 1 0,-2 0 0 0,2 0 0 16,0 0-3-16,0 0 2 0,0 0-1 0,0 0 0 15,0 2 0-15,0-2-2 0,0 0-1 0,0 0 0 16,0-2 1-16,0 2 0 0,0 0 1 0,2 0-1 16,-2 2 0-16,0-2 1 0,0 0 1 15,0 0 3-15,0 0 4 0,0 0 1 0,0 0 3 16,0 0 2-16,0-2 0 0,0 2-1 0,0 0 1 15,0 0 0-15,0 0-2 0,0 0 3 0,0 0 2 16,-2 0-1-16,2 2 2 0,0-2-7 16,0 0-4-16,0 0-6 0,0-2-6 0,0 2-1 15,0 0-4-15,0 0-4 0,0 0-2 0,2 0 2 16,-2 0 1-16,0 0 3 0,0 0 1 16,0 0-6-16,0 0-2 0,0 0-1 0,0 0-1 15,0 0 3-15,0 0 4 0,0 0 6 0,0 2 2 16,0-2 6-16,0 0 5 0,0 0 1 0,0 0 3 15,0 0-2-15,0 0-2 0,0 0-1 16,0-2 2-16,0 2 2 0,0 0 2 0,0 0-1 16,0 2-2-16,0-2 0 0,0 0-3 0,0 0-1 15,0-2 0-15,0 2-4 0,0 0-2 0,0 0 1 16,0 0 4-16,1 2 6 0,-1-2 3 0,2 1 2 16,-1 1-2-16,1-1 2 0,-1-1-2 15,-1 1-1-15,1 1 0 0,1-2-8 0,-1 1-6 16,1 0-8-16,-1 0-7 0,0 1-9 0,1 0-11 15,-2-1-10-15,1 0-13 0,-1 0 2 0,2-1 63 16,0 1 0-16,-2 0 0 0,1 1 0 16,0 0 0-16,0 0 0 0,0 3 0 0,1-3 0 15</inkml:trace>
  <inkml:trace contextRef="#ctx0" brushRef="#br0" timeOffset="62777.94">4680 7608 1 0,'1'-1'0'0,"1"0"0"0,2-3 0 16,0 1 0-16,0 0 0 0,2 2 0 0,-2-1 0 15,-1 2 0-15,-1 0 0 0,-2 0 0 16,1 0 0-16,1 0 0 0,1 0 0 0,1 2 0 16,-1-2 0-16,4 1 0 0,-1 0 0 0</inkml:trace>
  <inkml:trace contextRef="#ctx0" brushRef="#br0" timeOffset="64078.9749">10334 6983 1 0,'0'-1'0'0,"2"-2"0"16,-2 2 0-16,0 0 0 0,0 1 0 15,0 0 0-15,0 1 0 0,0-1 0 0,0 0 0 16,0 0 0-16,0 1 0 0,-2-1 0 0,2 0 0 16,0 0 0-16,0 0 0 0,0 0 0 0,0 2 0 15,0-2 0-15,0 0 3 0,0 0 75 16,0-2 4-16,0 4 3 0,2-2 1 0,-2 0 4 15,0 0-8-15,0-2-10 0,0 4-9 0,0-2 0 16,0 1 3-16,0-1 7 0,0 0 1 0,1 0-7 16,-1-1-7-16,0 1-12 0,0 0-8 15,0 0-3-15,0 0-2 0,0 0-2 0,0 0-3 16,0 0-5-16,-1 0-9 0,1 0-6 0,0 0-7 16,0 0-5-16,1 0-1 0,-1 0-3 0,0 1 3 15,0-1 0-15,0 0 3 0,0 0 0 16,0 0 3-16,0 0 3 0,0 1-2 0,0 0 4 0,0-1-2 15,0 0-1-15,0-1 3 0,0 1 1 16,0 0-1-16,0 0 1 0,0 0 0 0,0 0-6 16,0 0 1-16,0 0-3 0,-1 1-4 0,1-1 1 15,1 0-2-15,-1 0-3 16,0-1 3-16,0 1-3 0,-1 0-2 0,1 0 1 16,0 1-5-16,0-1 0 0,0 0-2 0,0 0-3 0,0 0-4 15,0 1 4-15,0-1 2 0,0 0 5 16,0-1 9-16,0 1-1 0,0 0 3 0,0 0 1 15,0 0 0-15,0 0 0 0,0 0 1 0,0 0 0 16,0 0-1-16,-2 0 3 0,2 0 2 0,0 0 1 16,0 0 5-16,0 0 2 0,0 0 1 0,0 0 3 15,0 1 0-15,0-1-2 0,-1 0 2 16,1 0-4-16,0-1-3 0,0 1-3 0,0 0-3 16,0 0-1-16,0 0 0 0,0 0-3 0,0 0 0 15,0 0 0-15,0 2-3 0,0-2 3 16,0-1 1-16,0 1 0 0,0 0 0 0,0 0 1 0,0 0-1 15,0 0-1-15,0-1 1 0,0 1-1 16,0 0 0-16,0 0-1 0,0 1-2 0,0-1 0 16,0 0 1-16,0 0-1 0,0 0 1 0,0 0 0 15,0 0 1-15,0 0-3 0,0-1-1 0,0 1-7 16,0 0-13-16,1 0-11 0,-1 1-33 16,2 0-51-16,-1 2-80 0,1 0-134 0,-1 2-158 15,2 2 375-15</inkml:trace>
  <inkml:trace contextRef="#ctx0" brushRef="#br0" timeOffset="66489.0271">10355 8188 1 0,'1'1'0'16,"-1"-1"0"-16,0 0 0 0,0 0 0 0,0 0 0 15,0 0 0-15,0 0 0 0,1 1 0 0,0-2 0 16,0 1 0-16,0-1 0 0,-1-1 0 0,4 2 0 16,-1-1 0-16,-2-1 0 0,1 0 0 0,2 2 0 15,-1-2 0-15,-1 1 0 0,-1 0 0 16,0-1 0-16,2 1 0 0,-1 1 0 0,-1-2 0 15,0 2 0-15,0-1 0 0,0 1 0 0,-1-2 0 16,0 2 0-16,0 0 0 0,0 0 0 0,0 0 0 16,0 0 0-16,0 0 0 0,0 2 0 15,0-4 0-15,0 2 0 0,0 0 0 0,0 2 0 16,0-2 0-16,0 0 0 0,2 1 0 0,-2 1 0 16,1-1 0-16,1-1 0 0,-2 1 0 15,0-1 0-15,2 1 0 0,-2-1 0 0,0 1 0 16,0-1 0-16,0 1 0 0,1-1 0 0,-1 0 0 15,0 0 0-15,0 0 0 0,0 0 0 16,0 0 0-16,0 0 0 0,1 0 0 0,-1 0 0 16,0 0 0-16,0 0 0 0,0 2 0 0,0-2 0 15,0 0 0-15,1 0 0 0,-1 1 0 0,0-1 0 16,1 1 0-16,-1 1 0 0,0-1 0 0,2-1 0 16,-2 0 0-16,1 2 0 0,-1-1 0 15,1 0 0-15,-1 1 0 0,0-1 0 0,2 1 0 16,-2-2 0-16,0 1 0 0,0-1 0 0,-2 0 0 15,2 0 0-15,0 0 0 0,0 0 0 0,0 0 0 16,0 0 0-16,-1 0 0 0,1 0 0 0,0 0 0 16,0 0 0-16,0 0 0 0,0 0 0 15,0 0 0-15,0 0 0 0,1 0 0 0,-1-1 0 16,0 1 0-16,0 0 0 0,0 1 0 0,0-1 0 16,0 0 0-16,0 0 0 0,0 0 0 0,0 1 0 15,0-1 0-15,0 2 0 0,2-2 0 16,-2 1 0-16,0 0 0 0,0 0 0 0,0-1 0 15,0 1 0-15,1 0 0 0,-1 1 0 0,1-1 0 16,0 1 0-16</inkml:trace>
  <inkml:trace contextRef="#ctx0" brushRef="#br0" timeOffset="67567.1339">4827 10297 1 0,'1'-1'0'0,"-1"1"0"0,0-3 0 0,0-1 0 0,0 3 0 16,0 0 0-16,0-1 0 0,1-1 0 15,-1 2 0-15,0 0 0 0,0 0 0 0,0 1 0 16,0 0 0-16,0 0 0 0,0 0 0 0,0 0 0 15,0 0 0-15,0 0 0 0,0 0 0 16,0 1 0-16,0-1 0 0,0 0 0 0,-1 1 0 16,1 0 0-16,1 0 0 0,-1 2 0 0,0-3 0 15,0 1 0-15,0 1 0 0,2 1 0 0,-2-1 0 16,0 0 0-16,0-1 0 0,0-1 0 0,1 1 0 16,-1 0 0-16,0-1 0 0,0 0 0 0,0-1 0 15,0 1 0-15,0 0 0 0,0 0 0 16,0 0 0-16,0 0 0 0,0 0 0 0,1 0 0 15,-1 1 0-15,0-1 0 0,0 0 0 0,0 1 0 16,0-2 0-16,0 1 0 0,1 1 0 0,-1-1 0 16,0 1 0-16,1-1 0 0,-1 2 0 15,0-2 0-15,2 0 0 0,-2 1 0 0,0-1 0 16,0 0 0-16,0-1 0 0,0 1 0 0,0 0 0 16,0 0 0-16,0 0 0 0,0 0 0 0,0 0 0 15,0 0 0-15,0 0 0 0,0 0 0 0,0 0 0 16,0 0 0-16,0-2 0 0,0 2 0 15,0 0 0-15,0 0 0 0,0 2 0 0,0-2 0 16,0 0 0-16,1 1 0 0,-1-1 0 0,1 1 0 16,1-1 0-16,-1 1 0 0,-1 1 0 15,0 1 0-15,0-2 0 0,1 4 0 0,-1-3 0 16,1 2 0-16,-1-1 0 0,-1 0 0 16,1 1 0-16,-1 2 0 0</inkml:trace>
  <inkml:trace contextRef="#ctx0" brushRef="#br0" timeOffset="69383.1736">9638 9797 1 0,'0'0'0'0,"0"-1"0"0,0 0 0 0,0 0 0 15,0 0 0-15,0-2 0 0,0 1 0 16,0 1 0-16,-1 0 0 0,1-2 0 0,0 2 0 16,0 1 0-16,0-1 0 0,0-1 19 0,-1 1 39 15,0-1-13-15,0 1-1 0,1 0 6 16,0 0-9-16,-2-1-1 0,0 1 0 0,2 0-6 15,-1 1 4-15,1-1 2 0,0 1-1 0,0-1 4 16,-1 1 4-16,1-3 1 0,-1 3-5 0,1-1-7 16,0 0-5-16,-1 1 3 0,1-1-3 15,0 1-4-15,0 0-6 0,0-1-7 0,0 1-2 16,0 0 0-16,0 0-4 0,-1 0-8 0,1 0-7 16,0 0-11-16,1 0-10 0,-1 1-6 15,0-1-10-15,0 0-5 0,-1 0-4 0,1 0-4 16,1 0 5-16,-1 0 16 0,0 1 19 0,1-1 16 15,0 1 14-15,0 3-6 0,0-3-28 0,3 1-52 16,-1 1-73-16,2-2-97 0,2 1 207 0,6 0 36 16,1-2 0-16</inkml:trace>
  <inkml:trace contextRef="#ctx0" brushRef="#br0" timeOffset="69918.1681">11384 9461 1 0,'-2'0'0'0,"-2"-1"0"0,0-1 0 0,-1-1 0 15,1 1 0-15,-1 1 0 0,-1 0 0 0,-2 1 0 16,-1 0 0-16,3 0 0 0,-2 1 0 16,1-1 0-16,2 1 0 0,0 1 0 0,-2 0 0 15,4-1 0-15,-1-1 0 0,1 2 0 0,2-2 0 16,-1 0 0-16,0 0 0 0,2 1 0 16,-1-1 0-16,1 2 0 0,0-2 0 0,-1 0 0 0,1 2 0 15,0-1 0-15,0-1 0 0,0 1 0 16,0-1 0-16,0 0 0 0,0 0 0 0,0 0 0 15,0 0 0-15,0 0 0 0,0 0 0 16,0 0 0-16,0 0 0 0,0 0 0 0,0-1 21 16,0 1 16-16,-1 0-9 0,1 0-5 0,0 0-6 0,0 0-7 15,0 0-6-15,0 0-8 0,0 1-3 16,0-1 1-16,0 0 0 0,-1 0-1 0,1-1-4 16,0 1-3-16,0 0-5 0,0 1 4 0,0-1-2 15,0 1-2-15,-2-1 4 0,2 1 15 16,0-1 0-16,-1 2 0 0,0-1 0 15,1-1 0-15,-2 0 0 0,2 2 0 0,-1-1 0 0,-1 0 0 16,1 1 0-16,-2-1 0 0,2 1 0 0,-2-1 0 16,-2-1 0-16,2 1 0 0,3-1 0 15,-4 3 0-15,0-1 0 0,2 2 0 0</inkml:trace>
  <inkml:trace contextRef="#ctx0" brushRef="#br0" timeOffset="71036.0145">4639 11773 1 0,'1'0'0'0,"-1"1"0"0,0-1 0 16,-1 0 0-16,1 0 0 0,0 0 0 0,-2 0 0 15,2 0 0-15,0 0 0 0,0 0 0 16,0 0 0-16,0 0 0 0,0 1 0 0,0-1 0 16,0 0 0-16,-1 1 0 0,1-1 0 0,-2-1 0 15,2 2 0-15,2-1 0 0,-2 0 0 0,0 0 0 16,0 0 0-16,0 0 0 0,0 0 0 15,0 2 0-15,0-2 0 0,-2 0 0 0,2 0 0 16,0-2 0-16,0 4 0 0,0-2 0 0,0 0 0 16,0 0 0-16,0-2 0 0,0 2 0 15,0 0 0-15,0 0 0 0,0 0 0 0,0 0 0 16,0 0 0-16,0 0 0 0,0 0 0 0,0 0 0 16,0 0 0-16,0 0 0 0,0 0 0 0,0 0 0 15,0 0 0-15,0 2 0 0,0-2 0 0,-1 0 0 16,1 0 0-16,0-2 0 0,0 2 0 0,0 0 0 15,0 2 0-15,0-1 0 0,0 0 0 16,-2 1 0-16,2 1 0 0,-1 1 0 0,1 3 0 16,0-2 0-16,0 1 0 0,3 2 0 0,0 2 0 15,1-1 0-15,0 1 0 0</inkml:trace>
  <inkml:trace contextRef="#ctx0" brushRef="#br0" timeOffset="72821.3095">10191 11537 1 0,'0'0'0'16,"0"0"0"-16,-1-1 0 0,1 0 0 0,0 2 0 15,-2-2 0-15,2 1 0 0,0 0 0 16,-1-2 0-16,1 2 0 0,0 0 0 0,0-1 0 15,0 1 0-15,-1 0 0 0,0-1 0 0,1 1 0 16,-1 0 0-16,1 0 0 0,0 0 0 0,0 0 0 16,0 0 0-16,0 0 0 0,0 0 0 0,0 0 0 15,0 0 0-15,0 0 0 0,0 0 0 16,0 0 0-16,0 1 0 0,0-1 0 0,0 0 0 16,0 0 0-16,0 0 0 0,0 0 0 15,0 0 0-15,0 0 0 0,0 0 0 0,0 0 0 0,0 0 30 16,0 1 11-16,0-1-11 0,0 0-8 15,0 0-3-15,0 0-7 0,0-1 7 0,0 2-2 16,0-1 2-16,0 0 1 0,0 0-5 0,0 0 0 16,0 0-6-16,0 0-3 0,0 0 1 0,0 0 2 15,0 0 3-15,0 0 1 0,0 0 3 16,0 0 0-16,0 0 0 0,0 0 4 0,1 0 0 16,-1 0 7-16,0 0 2 0,0 0 3 0,0 0 3 15,0 0-2-15,0 0-1 0,1 0-3 0,-1 0 0 16,0 0-5-16,0 0-2 0,0 0 1 15,0 0-4-15,0 0 4 0,0 0-2 0,0 0 1 16,0 0 2-16,0 0-2 0,0 0 3 0,0 0-3 16,0 0 3-16,0 0-4 0,0 0-2 15,0 0 0-15,0 0-8 0,0 0-1 0,0 0-3 16,0 0-2-16,0 0 1 0,0 0-1 0,0 0 1 16,0 0-3-16,0 0 1 0,0 0-4 0,0 0-2 15,0 0 0-15,0 0-7 0,0 0 2 0,0 0-3 16,0 0-1-16,0 0 1 0,0 0-4 0,0 0 0 15,0 0 1-15,0 0 5 0,0 0-1 0,-1 0 2 16,1 0 4-16,-1 2 0 0,1-2 4 16,0 0 4-16,0 0 1 0,0-2 4 0,0 2 1 15,0 0 0-15,0 0-4 0,0 0-5 0,0 0-13 16,0-1-16-16,0 1-26 0,1 0-53 16,-1 0-57-16,1 0-42 0,0 1-47 0,3-1 101 15,2 3 151-15,3-1 0 0</inkml:trace>
  <inkml:trace contextRef="#ctx0" brushRef="#br0" timeOffset="73300.0197">11952 11191 1 0,'-1'-5'0'0,"-1"1"0"0,0 0 0 16,1 0 0-16,1 3 0 0,0 0 0 16,0 1 0-16,0-3 0 0,0 3 0 0,0 0 0 15,0 3 0-15,1-2 0 0,1 1 0 0</inkml:trace>
  <inkml:trace contextRef="#ctx0" brushRef="#br0" timeOffset="78568.4383">14461 1630 1 0,'0'-2'0'0,"0"0"0"0,0 1 0 0,0-1 0 15,-3 0 0-15,3 2 0 0,0-1 0 0,-1 1 0 16,1-2 0-16,-1 2 0 0,1-1 0 0,0-1 0 15,-1 1 41-15,1 1 121 0,-1 0-16 0,1 0-37 16,0 0-38-16,-1 1-16 0,1-1-3 0,0 2 9 16,0-2 12-16,0 1 6 0,0-1 12 15,0 0 4-15,0 2 2 0,0-2 3 0,0 0-6 16,0 1-5-16,0-1-2 0,0 0 1 0,0 0 1 16,0 0-4-16,0 0-8 0,0 0-14 15,0 2-5-15,0-2-2 0,0 0 1 0,1 0 1 16,-1 0-10-16,0 0-9 0,0 0-10 0,0 1-7 15,0-1-5-15,0 0-2 0,1 1-7 0,-1-2-3 16,0 1-1-16,0 1-2 0,0-1 3 16,0 0 1-16,1 0-2 0,-1 0-2 0,0 0 2 15,0 0-3-15,0 1 4 0,1-1 18 0,3 0 17 16,0 2 11-16,-1 0 17 0,5 0-6 0,1-1-6 16,2 0 0-16,0-1-12 0,6 1-7 15,-2-1-4-15,5 2-7 0,7-2-3 0,-3 0-3 16,5 0-6-16,1 0-7 0,0 0 1 0,-1 1-1 15,2 1 1-15,0-1 4 0,0 2-5 16,-2-2-3-16,1-1 1 0,-1 1 1 0,-3-2 4 16,3 1 3-16,1-4 0 0,-1 2-4 0,1 0 3 15,0-2-2-15,-4 1 0 0,1 0 1 0,0 0-3 16,-4-1-3-16,-2 1-1 0,-4 0-3 0,-2 2 3 16,-4 0 2-16,0-1 1 0,-2 1-1 15,-1 0-2-15,-5 0 1 0,3 1 4 0,-4 0 2 16,-2-2 4-16,3 1-3 0,-3 1 0 0,3-1 0 15,-3 1 3-15,0 0 3 0,0 0-1 0,0-1 0 16,0 1-1-16,0 0 4 0,0 0 3 16,0 0-2-16,0-1-5 0,1-1-8 0,0-1-5 15,-1-1-5-15,0 3 2 0,1-1-6 0,-1 1-15 16,0 1-24-16,0-1-49 0,0 1-76 0,-1 1-59 16,0 2-80-16,0-2-159 0,-5 7-361 0,-2 1-347 15</inkml:trace>
  <inkml:trace contextRef="#ctx0" brushRef="#br0" timeOffset="78922.2914">14996 1615 406 0,'-2'-3'659'0,"-5"-2"-183"16,1-2-134-16,1 3-78 0,3 0-61 15,1 4-65-15,1 2-45 0,0-2-41 0,0 3-28 16,0-3-29-16,1 2-12 0,-1 1 2 0,-1 4 1 16,1 2 17-16,0 5 8 0,0 2-4 15,1 0 7-15,0 5-5 0,1 1 0 0,3 1 3 16,-2 1 0-16,4 2 3 0,-4 1 2 0,2 3 1 16,-1 1-1-16,-2 0-3 0,4 1 0 0,-3-3-3 15,0 2 0-15,2-2 0 0,-3 0 0 16,-1-3-1-16,5 0 1 0,-5-4 1 0,1-4-3 15,-1-3 2-15,0-5-5 0,0-1 2 0,2-3 0 16,-1 1 3-16,1-2 4 0,-3 0 0 0,2-2 7 16,0 0-2-16,1 0-3 0,0 0-5 15,-1 0-13-15,3 2-21 0,-2-2-36 16,2 1-53-16,2-2-88 0,1 1-212 0,2-2-412 0,6-2-560 16</inkml:trace>
  <inkml:trace contextRef="#ctx0" brushRef="#br0" timeOffset="79194.9857">15492 1851 1 0,'6'-9'491'15,"-3"-2"150"-15,0 0-203 0,3 4-94 16,-4 2-52-16,-1 2-64 0,-1 1-67 0,0 4-68 16,0-1-52-16,0 1-43 0,1 0-11 0,0 2 1 15,0 3 4-15,3 2 11 0,-1 3 3 0,2 3 1 16,-2 2 3-16,0 1 0 0,4 2-2 0,-4 1 3 15,2 1 0-15,-2 1 2 16,0 1 2-16,3-3-1 0,-4 2 0 0,5-1 3 0,-3-2-2 16,-2-1 4-16,5 0-1 0,-4-4 6 15,2 0-1-15,-2-5-3 0,3 1-5 0,-2-3-19 16,-1 2-19-16,2-4-34 0,-3-2-54 0,1-2-106 16,0 1-224-16,0-3-461 0,-2-1-310 0</inkml:trace>
  <inkml:trace contextRef="#ctx0" brushRef="#br0" timeOffset="79399.0914">15488 1480 283 0,'-5'-11'670'15,"3"-1"-243"-15,-1-3-156 0,-1 4-84 0,3 5-55 16,1 1-50-16,1 3-62 0,-1 2-120 15,4 0-43-15,-2 2 0 0,1 4 21 0,3 2 83 16,3 2-103-16,-2 3-309 0,4 1-283 0,2 2 537 16</inkml:trace>
  <inkml:trace contextRef="#ctx0" brushRef="#br0" timeOffset="80310.2073">15897 1715 673 0,'2'0'584'0,"-2"0"-212"0,0-1-103 15,0 2-54-15,0-1-52 0,0 3-60 0,0-2-53 16,0 0-47-16,0 0-32 0,0 2-2 16,2 1 8-16,3 7 16 0,-1 1 20 0,3 4 2 15,1 0-1-15,-4 3 5 0,3 4-2 0,-2-2 1 16,1 3 3-16,-3 0-6 0,-1 1 3 0,2-3-5 15,-2-1-3-15,0-1 0 0,0-3 0 0,3 0 0 16,-2-1 2-16,-2-2 1 0,1-1-1 16,1-3 3-16,-2-1 1 0,1 0 0 0,-1-5 5 15,-1 3 0-15,0-4 2 0,0-2 4 16,0-1 2-16,0 0 17 0,0 0 18 0,0-1 20 0,0-1 9 16,0 2-1-16,0-1-22 0,0-5-29 15,0 1-16-15,-1-4-19 0,-1-2-2 0,1 0 2 16,-2-3-4-16,3 2 2 0,0-5-4 15,3 2 4-15,-2-1-5 0,1-1 0 0,1 0 1 16,2 0-7-16,-1-1 6 0,5-3-4 0,-1 4 0 16,1 1 2-16,1-3-2 0,2 4-1 0,0-2-1 15,-1 3 3-15,0 3-5 0,0 3 1 16,3 2 3-16,-7 2-8 0,2-1 5 16,1 5-5-16,0 0-5 0,-1 3 2 0,2 2-4 0,0 2 2 15,3 1 7-15,-3 4 2 0,-2 1 2 0,-3 2 2 16,3 2 2-16,1 0-6 0,-3 1 8 0,-4 1 0 15,1 1-2-15,-2 1 7 16,-1 1-5-16,-1-1 2 0,-1-1 1 0,-3-2 0 0,3-1 0 16,0-4-2-16,1-1 0 0,0-5-4 0,0-2 4 15,0-2 0-15,0-2 0 0,0-2 4 16,1-2-1-16,0 2-2 0,5-3-3 0,3-1-1 16,2-3-3-16,0-3 1 0,2 0 1 15,-2-4 0-15,4-2 2 0,-4 1 1 0,-1-3-3 0,2-2 5 16,-2 2-6-16,0-1-1 0,0 2 0 15,0 0-3-15,-1-1 4 0,0 2 0 0,-3 3 0 16,2 4-6-16,-2 2-3 0,-2 3-10 0,4 2-14 16,-5 1-7-16,5 2-10 0,-4 3 7 0,4 4 10 15,4 1 12-15,-2 4 11 0,5 0 4 0,-3 5 7 16,3-1 4-16,2 2 2 0,2-4 2 0,-1 3 0 16,4-2 3-16,1-1 1 0,4 1 3 15,1-4 3-15,5 1-1 0,0-5 4 0,-2-4 0 16,-3-1-1-16,-2-4 0 0,-1-1 2 0,-5-3 3 15,-2-4 1-15,-2-1 4 0,0-1-4 0,-2-3 0 16,-5-1-1-16,-1-2-4 0,-3-1-1 16,2-2-1-16,-5 0 0 0,2 0-2 0,-3 2 1 15,-1 1-2-15,-5 1 1 0,3 2 3 0,-5 1-4 16,2 5 0-16,-3 1 0 0,-1 3-2 0,-1 1 1 16,-4 3-4-16,-3 1-2 0,0 1-5 0,-1 4 2 15,0 2-1-15,-1 5-2 0,0 4 5 16,0 1-6-16,5 5 1 0,-3 1 2 0,6 4-3 15,2-1 3-15,5 2-1 0,1 1-1 0,0-3 4 16,8-1-2-16,-1 2 3 0,6-5 0 16,5 0 1-16,1 0 1 0,3-1 3 0,3-1 2 15,4-3-2-15,1-2 1 0,2-2-8 16,3-3-10-16,1 0-20 0,0-3-16 0,-1 0-51 0,4-2-57 16,-3-1-138-16,0-4-452 0,0-2-618 0</inkml:trace>
  <inkml:trace contextRef="#ctx0" brushRef="#br0" timeOffset="80499.9164">17424 1864 1602 0,'0'-7'567'0,"-1"-2"-245"0,1-1-92 16,-1 2-39-16,0 0-32 0,0 2-40 0,1 2-35 16,-1-2-27-16,1 3-21 0,0 1-16 0,0 1-14 15,0 2-16-15,0-1-19 0,1 4-10 16,-1-2 3-16,2 5 9 0,-1 2 8 0,2 3-40 15,0 2-74-15,-2 4-143 16,-4-1-340-16,-2 0-579 0</inkml:trace>
  <inkml:trace contextRef="#ctx0" brushRef="#br0" timeOffset="81018.1397">14497 2502 253 0,'-1'-4'553'16,"0"-1"-122"-16,0-1-106 0,2 2-54 0,0-1-41 15,0 3-46-15,1-2-37 0,2 1-41 0,-1 0-34 16,-1 0-32-16,3 0-17 0,-1 3-5 16,6-1-1-16,-1-1 1 0,1 0 0 0,4 2-2 15,4-3 3-15,3 3 5 0,6 2 1 0,-2-2 6 16,4 0 2-16,2-2-2 0,3 1 0 16,4-2-7-16,6 1 0 0,2 0-4 0,7-1 0 15,12 1-1-15,0-2-1 0,8 1-1 0,6-2-2 0,2 1 0 16,6 0-2-16,0-2-1 0,3 0 0 15,1-2 2-15,1 1 3 0,0-2 1 0,1 1-2 16,-1-1 1-16,-3-2 1 0,-1 2 1 0,-4 2-2 16,-3-2-1-16,-3 0-6 0,-6 2 0 15,-4-1 0-15,-4 3 0 0,-8 0-1 0,-6 0-1 16,-9 1-2-16,-3-1-1 0,-11 3 0 0,-6 0-1 16,-10 1 1-16,-8 0 4 0,-2 1-1 0,-2 0 2 15,1 0-1-15,-1 0-9 0,0 0-6 16,-1 1-6-16,-5 0-1 0,-3 1 0 0,-9 1 0 15,-2 2-13-15,0 0-20 0,-2 0-33 0,-2 1-50 16,3 0-71-16,-1 3-145 0,1-1-302 0,-4 2-463 16,1-3 355-16</inkml:trace>
  <inkml:trace contextRef="#ctx0" brushRef="#br0" timeOffset="81552.0613">14797 2631 1 0,'-7'-3'320'0,"-3"0"87"0,-1-3-48 0,3 1-29 16,4 1-19-16,-1 0-44 0,4-1-46 0,-1 2-48 15,1-2-35-15,1 1-34 0,0 3-27 0,1 0-25 16,0 1-17-16,0 0-13 0,-1 1-13 15,0-1-3-15,0 0-4 0,2 1 0 0,4-1 0 16,0 0 3-16,6 0-1 0,-1 2 4 0,3-1 6 16,0-1 3-16,4 1 2 0,1 0 0 0,5 1-3 15,0-2 3-15,1 0 3 0,5 0 0 16,8 0 3-16,3-2-3 0,8 1-1 16,3 0 1-16,9-2 1 0,8 0 1 0,5-2 2 15,8 1-1-15,6-4-5 0,3 2-2 0,4 0-2 0,3 0 0 16,2-2 3-16,-1 0 0 0,6 0 3 0,-3-1 2 15,1 1 3-15,1-1-4 0,-2-1-3 16,0 0-1-16,-3 0-9 0,-5 2 6 0,-8 1 0 16,-4-1-3-16,-6 0 3 0,-9 2-6 0,-9 2-2 15,-8-1-2-15,-8 1 3 0,-9 2-2 16,-10 0-2-16,-9 1 3 0,-7 1-1 0,-4-2 8 16,-5 2 4-16,1 0-2 0,1 0-3 15,0 2-8-15,-2-2-6 0,1 0 0 0,-6 1 2 0,0 0-1 16,-7 0 0-16,2 0 0 0,-1 0-6 15,1-1 5-15,3 2 1 0,2-1 0 0,-1 0 6 16,4-1-8-16,-2 1-7 0,3-1-6 0,-4 4-13 16,3-3-17-16,-2 1-19 0,2 0-21 0,-2 2-27 15,-1 1-32-15,-1-1-77 0,-4 3-226 16,0 0-565-16,-2 0-461 0</inkml:trace>
  <inkml:trace contextRef="#ctx0" brushRef="#br0" timeOffset="91466.6674">12522 3367 1 0,'0'-4'0'16,"-1"2"0"-16,-3-3 0 0,3 3 0 0,0-1 0 15,-2 1 178-15,2-1 31 0,-2 1-1 0,2-2-19 16,-1 2-12-16,2-1-11 0,-1 0-2 0,-2 1-5 16,3-1-8-16,-1 2-15 0,-1 0-22 15,2 1-20-15,-1 0-20 0,1 0-23 0,0 0-19 16,0 0-16-16,0 1-20 0,1-1-11 15,-1 1-12-15,0-1-9 0,0 0-9 0,0 1-5 0,2-1-2 16,-2 0-1-16,0 2 17 0,0-2 17 16,1 1 17-16,0 0 19 0,2 2 1 0,-3 0 5 15,2-1 10-15,2-1 9 0,0 2 9 0,-2-2 8 16,6 0 2-16,-1 2-1 0,2-2-5 16,5 0-6-16,-1 1-4 0,7-2-7 0,1 1-7 15,7-1-3-15,2 0-8 0,6 0-3 0,5 0-2 16,3 0-3-16,3 0-2 0,-1 0-5 15,3 0 4-15,-1 0 1 0,3 0 0 0,3-1 4 16,-1 1-5-16,-3-2-1 0,3 1-1 0,-1 0 0 16,0-2 3-16,-1 2 0 0,-4-1 1 0,3-1-4 15,-4 0 5-15,-2-2 0 0,-3 1 1 0,-6 0 4 16,0-1-6-16,-4 2 0 0,-7 0 1 0,3-1-1 16,-5 0 0-16,-2 0 0 0,-2 1-2 15,-3-1-1-15,-2 2 0 0,0-2 0 0,-4 1 0 16,-1 0 1-16,-3 2-1 0,-1 0-2 0,-3 1 2 15,1 1 2-15,-2-1 3 0,0 0 4 0,-2 0 5 16,2 0-6-16,0 0 7 0,-1 0 0 16,1 0 1-16,0-1 9 0,-2 2-8 0,2-2 2 15,0 1-1-15,0 1-4 0,-1-2-5 0,0 1-9 16,0-2-6-16,-1 1-12 0,-2-2 7 16,1 2 0-16,1 0-3 0,-1-1 3 15,0 2-18-15,2-1-29 0,0 1-56 0,-3 1-92 0,-1 1-174 16,2 1-402-16,-3 2-738 0</inkml:trace>
  <inkml:trace contextRef="#ctx0" brushRef="#br0" timeOffset="92339.9207">15279 2945 1 0,'-1'-4'0'0,"-2"-2"14"16,-3-4 416-16,4 5-53 0,0-1-53 15,-2-1-49-15,2-1-39 0,1 0-40 0,1 1-40 16,1-2-28-16,1 3-24 0,2 0-16 0,-2-1-11 16,1 2-15-16,3-2-15 0,-1-1-12 15,9 0-13-15,-2 2-8 0,8 0-3 16,0 2-2-16,4-2 0 0,4 3 4 0,0 1-6 0,-1 4 2 16,2 0-1-16,1 5-6 0,-1-3 0 0,-5 2-2 15,3 0-1-15,-6 4-2 16,0 1 3-16,-3 0-2 0,0 4 0 0,-6 1 1 15,1 3-2-15,-3-1 2 0,-1 0 2 0,-3 6 1 0,-4-1 3 16,-7 1 3-16,0 2 5 0,-9 2 8 16,0 2 2-16,-5 1 2 0,-3-4 1 0,-2-1-4 15,-2-2-1-15,2-2-1 0,-2-3-3 0,1 1-3 16,-2-5-1-16,-1 0-1 0,1 1 1 0,-3-6-2 16,2 5 0-16,-2-3-4 0,4-1-3 0,5-1-3 15,5-2 0-15,2-1-2 0,8-2-3 0,-2 0-2 16,7-3-3-16,0-1-2 0,2 0 1 0,0-1 5 15,0 2 5-15,7 0 8 0,1 0 10 16,7-2 2-16,8 0 5 0,8-2-3 0,7-3-6 16,1 3-4-16,2-2-1 0,2 0-1 0,2 0 1 15,0-4 3-15,1 3 0 0,3 0 0 16,2 1 0-16,-1-2-1 0,1 0 1 0,-1 1 0 16,-7 1-1-16,0 2-1 0,-6-2-1 0,-2 2-1 15,-5-1 1-15,-7-1 3 0,-1 1-3 16,-8 2-2-16,-3 0 1 0,-4 1-1 0,-2 0 5 15,-5 0 5-15,-1 0 5 0,0 2 1 0,-1-2-3 16,1 0-3-16,0 0-3 0,-3-2 5 0,3 2-5 16,-1 1 1-16,1-1-4 0,0 0-7 15,-2 0 3-15,2 0-2 0,0 0-1 0,0 1 0 16,0-1-1-16,0-1-4 0,0 1 1 0,-1-1 1 16,0 1-9-16,-1 0-7 0,-3 0-21 15,2 2-34-15,-3 1-30 0,2 1-51 0,-3 1-74 16,-2 2-166-16,3 2-486 0,-5 3-697 0</inkml:trace>
  <inkml:trace contextRef="#ctx0" brushRef="#br0" timeOffset="93511.7715">11258 4791 1 0,'-1'0'0'0,"-1"-2"0"0,-2 2 0 0,3 0 290 16,-1 0 53-16,1 2-73 15,0-2-43-15,0 1-25 0,1-1-36 0,0 0-36 16,0 0-39-16,1 0-19 0,-1 1-4 0,1-1 0 15,-1 0-3-15,1 0-7 0,1 0-7 0,-1 0-7 16,-1 0-6-16,0 0-6 0,1 0-9 0,-1 0-6 16,1 0-4-16,1 1 2 0,3-1 2 0,1 0-1 15,1 1-2-15,1 1-3 0,2 0 0 0,-2-1-1 16,4 1 4-16,-1-1 3 0,0 1 2 16,3-2 5-16,3 0 3 0,2 0 3 0,2 0 0 15,3-2-2-15,4 2-3 0,2-1-4 0,3-1-1 16,-2 1-6-16,1 0 0 0,-1 1-3 15,-1-1-1-15,-1-1 1 0,1 0 1 0,1 1 1 16,0-2 2-16,5-1 2 0,-1 1-2 0,5 1 2 16,1 0-3-16,-1 1-2 0,3-2 1 15,0 1-3-15,-1 0 0 0,-1-2 1 16,-2 2-3-16,-2-2 2 0,2 1 0 0,0 1-1 0,-1-1-1 0,0 0-2 16,1 0 1-16,1 0-3 15,-3-1 1-15,2 1 1 0,3-1 0 0,-2 2 0 0,1-1 0 16,1 0 0-16,1-1 0 0,-1-2-1 0,1 3-1 15,1-1 1-15,0 1-1 0,-3-1-2 16,0 1 3-16,1-1-2 0,2-1-1 0,-1 2 1 16,0-1-2-16,-2 1 1 0,1 0 0 0,0-1-1 15,1-1 1-15,1 2-1 0,-4 0 1 0,0 0 0 16,-1-1 2-16,1 1 0 0,-3 0 0 16,2-2 1-16,-2 1 0 0,-2 0-1 0,-2 1 1 15,2-2-2-15,-4 0-1 0,-1 1 1 16,-4 0-1-16,1 2 0 0,-7 0 2 0,-4-1 1 15,-3 1 3-15,-6 0 6 0,-1-1 0 0,-2 2 2 16,-1 1-3-16,-2-2-2 0,0 2 0 0,-1 0 1 16,0 0 2-16,0 0 1 0,0 2-1 0,0-2-1 15,-1-2-2-15,1 2 2 0,-1 0-2 16,-1 0-2-16,2 0 0 0,0 0-1 0,0 0-1 16,-1 0 0-16,1 0-1 0,0 2-1 0,0-2 1 0,0 0-2 15,0-2 0-15,0 2-1 0,0 0-3 16,0 0 0-16,0 0 1 0,0 0-4 0,0 0 0 15,0 0-5-15,0-1-5 0,0 2-10 0,0-1-22 16,0 0-24-16,-2 3-35 0,1-2-60 16,-1 4-116-16,-3 1-286 0,-1 1-560 0</inkml:trace>
  <inkml:trace contextRef="#ctx0" brushRef="#br0" timeOffset="94944.3969">14974 4224 1 0,'1'-6'0'0,"1"-3"7"0,3-1 440 15,-2-1-24-15,-1 3-51 0,3 2-46 16,-3-2-47-16,-1 3-45 0,1 0-39 0,1 3-34 15,-3 0-36-15,1 2-33 0,-1 1-32 0,0 0-22 16,0-1-18-16,0 1-12 0,0-1-8 0,0 1-8 16,0 2 1-16,2 1 3 0,-1 4 4 15,0 2 6-15,1 4 0 0,2 2 2 0,0 5 2 16,-3 2 2-16,1 2 2 0,2 1 2 0,-3-1 3 16,0 5-1-16,0 0 0 0,-1 0 0 0,0 1-2 15,0-2-2-15,1-4-1 16,4-3-1-16,-4-2-2 0,1-2 1 0,-1-2-2 0,1-2-1 15,2-3-1-15,-2 0 2 0,1 0-1 0,-2-3 1 16,2 3 2-16,0-3 2 0,0-1 0 0,-2 2 2 16,3-2 1-16,-2-1 0 0,0 1-1 0,-1-1-2 15,1-1-4-15,1-1-5 0,0 1-12 16,-1 0-24-16,-1-1-36 0,0 0-53 0,3-2-68 16,-1 1-111-16,-1-3-216 0,4-1-351 15,1-3-196-15</inkml:trace>
  <inkml:trace contextRef="#ctx0" brushRef="#br0" timeOffset="95333.5937">15614 4187 421 0,'-1'-7'639'0,"-1"-2"-187"0,-3-3-140 0,3 3-60 15,-1 1-53-15,-3 3-58 0,4 2-44 0,-1 0-39 16,-1 3-31-16,2 0-22 0,-5 3-12 15,3 0-2-15,-5 6 4 0,4 0 4 0,-3 3 2 16,1 1 0-16,2 2 0 0,-1-1 0 0,4 2 2 16,3-1 4-16,0 1 0 0,7 2 5 15,0 0 4-15,-1-1 7 0,8 2 7 0,-1 1 3 0,6-1 1 16,0 3-2-16,2-3-4 16,2 0-4-16,-2 1-7 0,-1-3-3 0,0 3-5 0,0-5-2 15,-3 2 0-15,3-3-4 0,-6 0 2 0,3 1 0 16,-2 0-3-16,-4-2 1 0,-3 0 0 15,-3-1 1-15,2 1 0 0,-2-3 1 0,-4 2-2 16,-1-2 1-16,-1-1 1 0,-3 3 2 0,-3-2 7 16,-3 1 2-16,0-1 6 0,-2-1 0 0,-3-2-1 15,-4-1 0-15,-1-2-4 0,-3 0 1 16,2-1-4-16,-1 0-4 0,0-3-4 0,0 0-6 16,1-3-5-16,-2-2-10 0,3 0-21 0,-1 2-36 15,2-5-50-15,6-1-81 0,1-1-144 0,2-4-336 16,8-1-741-16</inkml:trace>
  <inkml:trace contextRef="#ctx0" brushRef="#br0" timeOffset="95694.7906">15664 4071 451 0,'0'-5'663'0,"-2"-1"-203"0,2-2-114 0,1-1-73 0,0 1-64 15,2 0-48-15,2-1-33 0,-2 2-33 16,4 0-29-16,-1-1-19 0,8 1-14 0,2 0-7 16,9-2-3-16,5 0-2 0,4 3 0 0,7 0-2 15,0 0-2-15,2 2-2 0,4 0-1 0,-5 1-1 16,4 2-1-16,-5-2-1 0,-4 3-1 16,1-4-1-16,0 3 1 0,-6 1 0 0,0-1 1 15,-3 0-2-15,-6 1-1 0,0-1 0 0,-6-2-1 16,-6 3 0-16,-2-1 1 0,-2 1-1 15,-5 1 0-15,-1-1 2 0,-1 0 2 0,-1 0 4 16,1 0 0-16,0 1-2 0,0-1-1 0,-1 0-3 0,1-1 1 16,-1 1 0-16,0 0-1 15,-1 0 1-15,2 1-5 0,-3-1-3 0,1 0 0 16,0 2-4-16,-4-2-2 0,0 2-9 0,-1 2-15 0,-3 1-27 16,1 2-44-16,0 4-77 0,-2 1-195 15,2 6-581-15,-1 3-644 0</inkml:trace>
  <inkml:trace contextRef="#ctx0" brushRef="#br0" timeOffset="97022.4627">10748 6015 1 0,'0'-1'0'0,"-2"-2"0"0,1 2 0 16,1 1 103-16,0 0 116 0,-1 0-82 0,1 1-73 15,1-1-68-15,-1 2-46 0,0-1-28 0,1 0-19 16,-1-1 19-16,0 2 42 0,2-1 55 16,-1 1 65-16,4-1 46 0,-3 0 37 0,1 0 21 15,3 0 3-15,-2-1-9 0,2 0-22 0,1-1-28 16,-1 1-25-16,3-1-23 0,-1 1-17 16,0-1-13-16,-2-2-12 0,3 2-5 15,-2 0-10-15,3 0-3 0,0 0 0 0,1 1-5 0,0-1 1 16,3-1 0-16,1 2 1 0,2 0-2 15,3-1 1-15,5 1-1 0,-1-1-1 0,3 0 5 16,-1 0-1-16,2 1 0 0,0-1 0 0,0 0-1 16,1 0-1-16,0-1-2 0,1 0-1 0,3 2-4 0,-1-1 3 15,2-1-2-15,-3 1 0 0,0-2 4 16,4 2-4-16,-1-1 2 0,4 0 3 0,3-2-4 16,4 1 6-16,1-1-3 0,1 0-1 0,1 1 2 15,3 1-3-15,0-1 5 0,0 0-3 16,-1 0 3-16,1 0-3 0,-2-1 0 0,4 1-2 15,-5 0-3-15,0 0 2 0,0-1-1 0,0 3 0 16,1-3 0-16,0-1-1 0,1 1 1 0,-2 0 0 16,1 0 1-16,2 0-1 0,-2-1-2 15,0-1 1-15,0 1-6 0,-1 1 3 0,2-1-1 16,-2-1 1-16,-4 1 0 0,-3 1 1 0,-3 1-1 16,-1-1 0-16,-2-1 4 0,-4 0-5 15,-1 2 1-15,-5-1-1 0,-5 2-4 0,-2 0 6 16,-6-1 3-16,-4 1 3 0,0 1 7 0,-5 0 3 15,0 1 1-15,-1-2-2 0,-2 2 1 16,0-1-6-16,0 2 1 0,0-1 0 0,-2 0-8 16,2 0 3-16,0 0-5 0,0 0-4 0,0 0 3 0,-1 0-5 15,1 0-1-15,0 0-1 0,0 0 2 16,0 0-4-16,0 0 1 0,0 0-2 16,0 0-4-16,-2 0 5 0,4 0-2 0,-2 0 1 0,0 0 3 15,0 0-3-15,-2 0-1 0,2 0 0 16,0 0 2-16,0 0-3 0,0 0 1 0,0 0 1 15,0 2-7-15,0-4 6 0,0 2 0 0,0 0-2 16,0-1 8-16,0 2-4 0,0-1 0 0,0 0 0 16,0 0-1-16,0 0 1 0,0-1 1 15,0 1 0-15,0 1-6 0,-1-1 3 0,1 0-2 16,0 0-3-16,0-1 4 0,0 1-7 0,0 0-1 16,0 0-3-16,0 1-3 0,0-1-2 0,0 0-3 15,0 0 1-15,-2 2 3 0,2-1 6 16,0 1 4-16,-1 0 1 0,1 1 0 0,0 0-8 15,-1 0-6-15,1-1-6 0,-2 4-12 0,1-4-4 16,0 2-12-16,-1 0-12 0,0-3-24 16,1 4-32-16,-2-2-62 0,2 2-102 0,-2 0-169 15,1-1-284-15,1 2-185 0</inkml:trace>
  <inkml:trace contextRef="#ctx0" brushRef="#br0" timeOffset="97989.0094">14621 5721 1 0,'5'-10'209'0,"-2"-2"299"0,3-7-68 0,-2 3-50 16,0 2-61-16,2 0-46 0,-3 3-49 0,1-2-46 15,-2 3-40-15,-1 0-28 0,-1 2-25 16,0 4-23-16,0 2-23 0,0 3-23 0,0-1-14 0,0 1-15 16,0 0-9-16,0 2-2 0,1 1-2 15,0 3 7-15,0 3 8 0,3 3 2 0,-1 4 3 16,-2 3-2-16,1 3-1 0,3 2 2 0,-3 3-1 15,-1 1 2-15,-1 2 2 0,1 0-1 16,-2 2 1-16,1 2 0 0,0-3 0 16,-1 2-1-16,0-2 3 0,0-4-3 15,0-1 0-15,-3-4 1 0,3-4-5 0,0-1 3 0,1-3 0 16,0-2 1-16,0-1 0 0,1-2 0 0,0 0 2 16,-1-1-1-16,0-3 3 0,4-1-2 15,-3 1 1-15,0 1 0 0,0-1-3 0,0-1 0 16,0 1 0-16,0-1-5 0,1 0-10 0,1 0-20 15,0 0-37-15,1 0-55 0,-1-1-85 0,0-2-168 16,5 0-384-16,-3-3-779 0</inkml:trace>
  <inkml:trace contextRef="#ctx0" brushRef="#br0" timeOffset="98464.5923">15270 5671 23 0,'2'-12'614'0,"1"-4"-51"0,-2-1-179 0,0 2-69 16,0 3-62-16,-2-1-55 0,0 1-45 15,0 2-34-15,-2 1-20 0,2 2-16 16,0 2-14-16,0 1-14 0,1 3-17 0,0 1-21 0,0 0-21 16,0 0-21-16,-1 2-4 15,-1 3 4-15,-6 2 11 0,0 6 12 0,-1 3 4 0,-4 3-1 16,3 4 0-16,-2 1 3 0,-5 3-5 0,4 4 3 15,0 5-2-15,-2 0-4 0,5 3 5 16,1-2-1-16,7-1 1 0,1-2-1 0,2 0 2 16,1-2 3-16,5-4 1 0,4-3 9 0,0-3-1 15,6-4 6-15,1-2 6 0,5-3 2 0,0-4 5 16,6-1 1-16,-1-3 0 0,-3-4-6 16,4-2-1-16,-1-3-2 0,-4-1 1 0,3-3 7 15,-5-2-7-15,-1-3-1 0,2-1-2 0,-3-1-6 16,-2-4 5-16,1 1 0 0,-7-5-4 15,0-2-1-15,-2-4-2 0,-2 3-4 0,0-3 0 16,-5 1 2-16,2-4-7 0,-4 1-1 0,-5 0-1 16,1 0-5-16,-5 2 5 0,1 1-1 0,-7 2-2 15,2 1-1-15,-5 3-1 0,-4 3-4 16,0 3-3-16,-1 0 1 0,-5 7-8 16,-1 2-1-16,-5 3 0 0,0 5-5 0,-1 3 3 0,-4 4-13 0,-1 5-28 15,3 8-63-15,-2 0-134 16,-2 6-410-16,0 3-949 0</inkml:trace>
  <inkml:trace contextRef="#ctx0" brushRef="#br0" timeOffset="99333.6836">10776 7191 1 0,'-4'-1'0'15,"-2"-3"457"-15,-1 2-27 0,3-2-59 0,1 2-76 16,1 1-72-16,1-1-41 0,1 2-36 16,-1-1-37-16,2 1-31 0,-1 0-32 0,0 0-24 15,1 0-13-15,-1 0-15 0,2 0-8 0,0 1 3 16,0-1 2-16,2 3 7 0,3-1 9 16,3 1 1-16,1 0 3 0,4-1 6 0,-2 1 0 15,5 2 5-15,-1-1 4 0,0-2-4 0,4 0 6 16,-2 1-1-16,4-2 1 0,1 0 3 0,1-1-1 15,3 0-5-15,1 0-1 0,2 0 0 16,2-2-1-16,6 1 0 0,0-2 0 0,3 1-7 16,1 1-1-16,0 0 0 0,0-1-4 0,-1 2-1 15,0-1-1-15,3 0 0 0,1 0-1 0,1-2 5 16,2 3-4-16,0-1-2 0,2 1 2 16,1 0-5-16,-1 0 4 0,0-1 0 0,0 1 0 0,5 0 1 15,0-1 0-15,1-1 0 0,0 2 2 16,0-2 1-16,-2-1-2 0,5 1-1 0,-1 0 1 15,1 0-6-15,-2 1 3 0,-1 1 1 0,2-2-2 16,-4 1 1-16,1-3 0 0,0 2-2 16,0 0 3-16,-3-3 0 0,-2 3-1 0,3-2 0 15,-5 0 0-15,-2-1-7 0,0 2 2 0,-4-2-2 16,-2 1 1-16,-1 0 4 0,-6 1-2 16,-2-3 3-16,-3 3-2 0,-1 0 3 0,-8 0-1 15,-1 0-1-15,-7 1 2 0,-1 1-1 0,-5 0 1 16,-2 0-1-16,1 1-2 0,-2 0 0 0,-2 0-1 15,0 0 1-15,-1 0 2 0,0-2 1 16,0 2-1-16,0 0-1 0,0 0-1 0,0 0-2 16,0 0-2-16,0 0 1 0,0 0-3 0,0 2 1 0,1-2 0 15,0 0-2-15,4 0 4 0,-2-2-2 16,-1 4-1-16,2-2-1 0,1 1-1 0,-1 1-9 16,1 0-11-16,4 1-28 0,-5 0-42 15,3 2-61-15,-1 3-116 0,2-1-227 0,4 1-393 16,3 1-267-16</inkml:trace>
  <inkml:trace contextRef="#ctx0" brushRef="#br0" timeOffset="99653.9784">14765 6813 1258 0,'-4'-6'517'0,"-4"1"-182"0,2-2-105 16,0 3-70-16,4 3-49 0,0 1-50 16,-2 1-34-16,3 1-20 0,-1 3-10 0,-1 3 4 15,-3 1 4-15,3 4 4 0,-3 2 3 0,4 1-1 0,0 4 4 16,-4 4 4-16,4 2 2 0,-1 3 1 16,-2 2-1-16,2 2-2 0,-4 3 0 0,2-1 0 15,-5 0 1-15,2-3-2 0,0-2-1 0,0-2-6 16,4 0-3-16,-2-4 1 15,2-4 0-15,2-1 1 0,0-1 1 0,-2-3 0 0,3-3 0 16,0-2 6-16,1-2-4 0,-1 0-3 0,1-2-8 16,0 1-28-16,-1-3-37 0,1 0-65 15,1-2-125-15,-1-1-233 0,2-2-489 0,3-2-166 16</inkml:trace>
  <inkml:trace contextRef="#ctx0" brushRef="#br0" timeOffset="100099.4097">15104 6760 646 0,'9'-14'518'0,"2"-7"-94"0,4-2-168 0,3 5-45 16,0 4-28-16,0 0-42 0,0 1-43 0,1 5-30 16,2 2-30-16,0 2-17 0,4 4-12 0,-5 3-4 15,1 3-6-15,-2 2-3 0,-3 6-1 0,1 1-5 16,-6 2 6-16,-1 4 2 0,0 4 1 15,-7 2 8-15,-3 2 1 0,-2-1 5 16,-3 1 6-16,-9-1 7 0,2-2-1 0,-2-3 0 0,-3-1-3 16,-1-1-8-16,3-2 1 0,-4-1-2 15,3-4-2-15,2-3 0 0,3-2-4 16,2-2-4-16,7-3-4 0,1 0-1 0,1-1 0 0,2-2 5 16,2 0 10-16,4 1 4 15,8-1 7-15,4-1-4 0,5 2-5 0,4-1-6 0,3 2-7 16,-2 4-4-16,0 0 0 0,0 3-1 0,0 3 1 15,-1 0 2-15,-6 2-2 0,0 0 2 0,-3-1 0 16,-2 3-2-16,-4-1 0 0,-2-2 0 0,-5 3 1 16,2 1 0-16,-4-2 2 0,-4 2 0 15,-2-2 4-15,-4-2 6 0,-6 1 12 0,1-3 11 16,-9 2 6-16,-3-4 2 0,-7 2-8 16,-1-4-2-16,-3 0-7 0,-5-3-9 0,2 1-1 0,-3-1-6 15,-1-1-1-15,-4 0 1 0,-2 0-9 16,2-2-26-16,-3 2-74 0,-2-2-203 0,5 0-692 15,1-1-644-15</inkml:trace>
  <inkml:trace contextRef="#ctx0" brushRef="#br0" timeOffset="102653.2566">11148 8403 1 0,'-3'-2'0'0,"-1"1"0"0,-1 0 0 0,0-1 0 16,3 1 192-16,-1 0 135 0,2-1-47 0,0 1-51 16,0 1-49-16,1-2-37 0,0 1-21 15,0 0-8-15,0 1-8 0,0-1-14 0,0 2-20 16,0-1-23-16,0 1-16 0,0-1-12 0,0 0-9 15,0 1-2-15,0-1-5 0,0 0-3 16,0 0-5-16,1 0-1 0,-1 0 2 0,1 0-1 16,0 2 1-16,-1-2-3 0,2 0 9 0,-1 0 13 15,1 0 12-15,5 0 23 0,-1 0 7 0,2 0 0 16,2 0-4-16,7-2-13 0,-2 1-11 16,3 0-6-16,2 0-4 0,0-1-5 0,2 2-3 15,0-2-2-15,-1 1-4 0,0 0 2 0,1-1-1 16,1 2 0-16,1 0-1 0,-1 3-2 0,1-2-1 15,1 1 0-15,1 1 0 0,0-1 0 0,3 0 0 16,-1-1 0-16,1 1 0 0,0-1 2 0,-1 0 1 16,1-1 2-16,2 1 1 0,0 0 2 15,3-1 1-15,1 0 2 0,1 1 3 0,2-1-2 16,1 1-1-16,1-1-2 0,2-1-2 16,0 1 4-16,2-1 1 0,0 1 0 0,-2-1-3 15,4 0-2-15,-1 0 0 0,2 0-1 0,-1-1 2 16,3 1-3-16,-2-2 0 0,4 1-1 0,0-2-2 15,-1 0 2-15,2 2 1 0,2-1 1 16,-2 0 0-16,4 0-3 0,-2-2 1 0,0 0-2 16,0 1 2-16,1 1-2 0,0-1-1 0,1 1-2 15,-5-1-1-15,2 0 3 0,-1-1 1 0,1 3 1 16,-3-2 0-16,1 1-3 0,-3 0 1 0,2-1-2 16,-1 3 2-16,-6-3-1 0,1 2 0 15,0 0-1-15,-4-1-1 0,-2 2 2 0,-1 0 3 16,-3-1 2-16,-3 0 0 0,-5 0-1 0,0 0-3 15,-4 1-1-15,-4-1 4 0,-4-1 0 0,-1 1 2 16,-5 1 2-16,-1-1 1 0,-4 2 7 0,-3-1 6 16,1 1 6-16,-2 0 3 0,1 0-1 15,0 0-4-15,0 0-3 0,0 1-3 0,0-1-4 16,0 0-3-16,0 0-2 0,-1 0-6 16,1 0 0-16,0 0 0 0,-1 0 1 0,1 0-2 15,0 0-2-15,0 0-3 0,0 0-2 0,0 0 0 16,0 0-1-16,0 0-1 0,0 0 0 0,0-1-1 15,0 1 0-15,0 0 0 0,0 0-1 0,-1 0-4 16,1 0-13-16,0 0-21 16,-2 0-35-16,0 1-22 0,0 1-38 0,-2 2-66 0,-3 3-137 15,-4 1-384-15,0 4-797 0</inkml:trace>
  <inkml:trace contextRef="#ctx0" brushRef="#br0" timeOffset="104320.5192">15076 8056 64 0,'-3'-2'562'0,"-4"1"-85"16,4-3-86-16,1 3-82 0,-1 1-84 16,3 1-91-16,0 1-56 0,0 0-41 0,0-2-22 15,3 1-6-15,-2 2 0 0,-1 2 15 0,1 0 19 16,0 4 13-16,0 0 7 0,0 1 3 0,-1 3 0 16,1 0-3-16,0 2 1 15,2 3-6-15,-3 0-8 0,0 0-5 0,0 5-10 16,-3 0-4-16,1 2-3 0,0 4-6 0,-4-2-2 0,2 2-3 15,-4 0-1-15,0-1-5 0,3-2 2 16,-3-2-4-16,1 0-2 0,4-3 4 0,-2 0-3 16,0-2 0-16,2-1 0 0,1-2-3 0,-2-1 2 15,3-2-1-15,0-1 0 0,1-3-6 16,0 3-1-16,1-3-12 0,-1-1-20 0,2-1-24 16,3 0-51-16,-2 0-49 0,5-3-59 0,4-2-166 15,6-4-441-15,4-2-562 0</inkml:trace>
  <inkml:trace contextRef="#ctx0" brushRef="#br0" timeOffset="104862.5856">15600 8017 401 0,'-6'-9'565'0,"-2"-2"-90"16,-2-1-176-16,-1 2-59 0,1 5-55 15,-1 0-53-15,-4 1-35 0,-1 2-21 0,-4 2-11 16,7 0-13-16,-4 4-17 0,7-1-14 0,-1 3-12 15,6 2-4-15,-1 1-1 0,4 3 2 0,1 2 6 16,2 4 5-16,2 2 9 0,6-2 13 16,4 4 8-16,5 1 1 0,9 3-5 0,-1 0-6 15,9-1-7-15,-1 3-6 0,3-3-4 16,-2 3-7-16,-5 1-4 0,1 0-3 0,-1 1 0 16,-1-2-3-16,-5-2 2 0,1 0 1 15,-5 0-4-15,-7-1 2 0,3 2 0 16,-9-1-1-16,-1 0 4 0,-4 2-2 0,-4 1-2 0,-6 0-1 0,-2 1-2 15,-4-4 3-15,-3-1 0 0,-5-4 2 16,0-5-3-16,-4-2 2 0,5-3-2 0,-2-4 2 16,-3-4 3-16,3-2 0 0,-1-2-1 0,-2-2 0 15,1-4-3-15,-1-2 1 0,3-7 2 16,3 0-3-16,-1-1-1 0,3-6-4 0,5-5-2 16,4-4-3-16,2-3 3 0,7-6-3 0,8 0-2 15,3-3 1-15,10 2-3 0,8-5 0 0,3-2 2 16,8-2 2-16,2 2 2 0,6 2 2 0,2 2 3 15,-5 4 0-15,3 1 7 0,-6 3 4 16,-5 3 5-16,-7 3 2 0,-4 4 2 0,-1 1 1 16,-10-1 1-16,0 2 2 0,-5 2-3 0,-6 3 3 15,-2 2-4-15,-3 1-3 0,-1-1 3 0,-7 7-10 16,0-4-5-16,-4 5-5 0,-5 3-5 0,-3 0-3 16,-7 3 1-16,-2 3 1 0,-4 3-4 15,-6 2 6-15,-1 2 0 0,0 2 0 0,1 1 6 0,0 6-6 16,7-1 0-16,3 5-14 0,2 2-51 15,7 3-93-15,3 1-256 0,7 4-632 0,6-2-502 16</inkml:trace>
  <inkml:trace contextRef="#ctx0" brushRef="#br0" timeOffset="105980.3049">12344 9655 1 0,'-4'-1'0'15,"-1"-3"0"-15,-3-1 182 0,3 2 168 0,-2 1-49 16,4-1-65-16,-2 1-49 0,0 0-50 16,4 1-34-16,-2 1-19 0,2-1-14 0,1 2-5 15,0-1 4-15,0 0-1 0,0 1-3 16,1-1-9-16,-1 0-16 0,0 1-16 0,0-1-12 0,0 0-3 15,0 0-9-15,0 0-7 0,0 0-10 16,-1 1-8-16,1 1 7 0,0-2 8 0,0 3 9 16,0-1 7-16,1 0-1 0,-1 2-1 0,2-3 2 15,-1 0 8-15,-1 0 5 0,4 1 11 16,-1-1 13-16,1 0 7 0,1 0 15 0,1 0 5 16,3-1 2-16,2 1-6 0,3-1-14 0,2-1-12 15,0 1-15-15,4-1-1 0,-4 1-5 0,6-1-4 16,0 1 1-16,3 1-4 0,-2-2 3 0,5 1 1 15,3-1 2-15,-2 1 1 0,0-1-4 16,4-1-2-16,0 1 0 0,6 0 0 0,1 0 2 16,1-2 1-16,5 1 0 0,-2 1-4 0,1-1 1 15,2 1 0-15,1-1-1 0,-2 0 4 0,3 0-5 16,0 0 0-16,0-1-1 0,2-1-1 0,-1-1 2 16,0 1-2-16,1 0 0 0,-1 3-5 15,-1-4 4-15,0 1 0 0,-3-2 1 0,-4 3 3 16,-7-1-6-16,-1 1-1 0,-1-1-1 0,-8-1 2 15,0 1 1-15,-6 1 1 0,-5 1 3 16,-3 1-1-16,-1-2 10 0,-8 2 11 0,1 0 10 16,-3 0 12-16,0 1-4 0,-2 0-10 0,1 0-11 15,1-2-13-15,-2 2-6 0,0-1-3 0,-1 0-4 16,-1 0-8-16,3-1 4 0,-3 2 0 0,0 0-1 16,3-3 6-16,-1 3-8 0,2 0-6 15,0 0-3-15,-1 0-5 0,1 3 3 0,0-1-4 16,-3 1-18-16,2 2-45 0,-2 1-62 0,2 4-142 15,1 0-347-15,0 2-913 0</inkml:trace>
  <inkml:trace contextRef="#ctx0" brushRef="#br0" timeOffset="109053.5763">15188 9314 1 0,'1'-8'0'0,"-1"-3"346"15,1-2 127-15,-1 1-30 0,4 0-44 0,-3 0-59 16,-1 1-53-16,0 0-54 0,0 1-42 0,0 2-37 16,0 0-30-16,1 2-24 0,-1 3-26 0,0 2-22 15,0 1-21-15,0 1-20 0,0 0-16 0,0-1-6 16,0 7 1-16,3-1 5 0,-1 2 8 0,3 6 1 16,-3 5 0-16,1 1 0 0,2 4 2 15,-3 5 4-15,-1 0 0 0,0 4 0 0,-1 3-4 16,-2 0-1-16,2 3 0 0,-3-1 2 15,-2-3 2-15,3-1-3 0,0-2 3 0,-3 0-3 0,4-4-3 16,-2-1 5-16,3-3-4 0,0-3 0 16,2-1-1-16,-1-2-5 0,0-1-8 0,3-2-10 15,-3-3-20-15,1-1-31 0,0-1-41 0,4-4-49 16,-2-1-106-16,4-2-192 0,3-3-464 16,8-8-365-16</inkml:trace>
  <inkml:trace contextRef="#ctx0" brushRef="#br0" timeOffset="109390.1546">15767 9247 596 0,'-7'-8'745'0,"3"-1"-231"0,-6-2-197 0,1 3-88 16,4 4-62-16,-2 2-54 0,-2 1-44 0,0 1-26 16,-2 3-18-16,0 1-9 0,1 6-7 15,1 0 1-15,-2 3-2 0,3 1 0 0,5 2 4 16,2 0-2-16,2 2 5 0,2 2 3 15,5 1 3-15,3-1 6 0,1 1-2 0,6 2 0 16,1 2-3-16,3-3-2 0,4 3-7 0,-1-4 0 16,0 1-3-16,-3-2-6 0,-3 0 4 15,-7 1-5-15,0 0 3 0,-3-2 0 0,-5 0 0 16,1-3-2-16,-4 1-3 0,-1 1 5 0,-1-4 2 0,-5 1 4 16,2-3 6-16,-4 3-1 0,-4-3 5 15,0-1 1-15,-5-1 1 0,-4 1-1 0,-1-3-7 16,-4 1-1-16,1-3-4 0,-1 0 0 0,3-1-1 15,-4-1-3-15,3-1-1 0,-4-1-10 16,5-2-8-16,1 0-26 0,1-2-34 0,0-1-51 16,3-1-81-16,0-1-171 0,5-4-387 0,-2 0-796 0</inkml:trace>
  <inkml:trace contextRef="#ctx0" brushRef="#br0" timeOffset="109759.2526">15603 9244 966 0,'1'-6'562'0,"0"0"-166"15,0-2-121-15,3 2-56 0,0-1-42 0,2 3-47 16,0-2-34-16,4 0-35 0,5 1-17 0,5-1-10 16,3 1-4-16,7 2-3 0,5 1-1 15,4-1-4-15,1 0-2 0,2 2 5 0,-2-1-2 16,1 1-1-16,4-1 0 0,-4 1-5 0,1 0 0 15,0-1-2-15,-4 2 1 0,-4-1-5 0,-3 0 2 16,-2 1-5-16,-7-1-1 0,-2 0 3 16,-3 1-6-16,-6 0 3 0,-7 1-2 0,3-1-1 15,-6 1 5-15,-1-1 2 0,0 0 3 0,-1 0-3 16,0 0 0-16,1 1-4 0,-4-1-3 0,2 1 4 16,1-1-4-16,0 2 4 0,-2-1 1 15,-3 1-3-15,2 0 4 0,-2 1-3 0,2-2-1 16,-3 2-3-16,4 1-2 0,-4-1-11 0,3 2-22 15,-2 1-25-15,2 3-50 0,-3-1-55 16,3 3-97-16,-1 0-228 0,1 0-446 16,-3 4-459-16</inkml:trace>
  <inkml:trace contextRef="#ctx0" brushRef="#br0" timeOffset="110491.2308">12779 11033 1 0,'-4'-7'0'16,"-1"4"297"-16,-1-5 188 0,1 3-70 0,0 1-68 0,1 1-87 16,3 1-68-16,-2 2-40 0,2 0-37 15,1 0-27-15,0 2-20 0,0-2-23 0,1 1-12 16,-1-1-5-16,0 0-14 0,2 0-6 0,-1 2-10 16,-1-1 0-16,1 0 6 0,3 2 7 15,1 0 13-15,0-2 10 0,3 3 12 0,2-2 8 16,3 1 2-16,2-1-1 0,1 2-12 0,4-1-2 15,1-1-7-15,4 0 0 0,3 1-1 0,3-2-4 16,4 0 0-16,8-1-9 0,4 1 4 16,6-2-1-16,4 1 0 0,5-1 3 0,6-1-8 15,5-1-2-15,1 0-2 0,5-1-3 0,-1-2 2 16,1 0-1-16,1-3 0 0,-1 0-2 0,2 1-3 16,0-1 2-16,0-1 1 0,1 0 3 0,-2 0-6 15,-2 2-1-15,-4-1-3 0,-5 0 1 0,-6 1 4 16,-3-2 2-16,-7 5-1 0,-3-1-5 15,-9 0 3-15,-5 1-1 0,-10-1 1 0,-4 4 8 16,-7-1-4-16,-7 2 5 0,-3 0 7 16,-5 1 6-16,0 0 6 0,-1 0-5 0,1 0-8 15,-3 0-9-15,3 1-4 0,-1-1-3 0,1 0 0 16,0 0 1-16,-3 0-6 0,3 0-1 0,0 0-4 16,0 1-6-16,0-1 8 0,0 0-3 15,0 0 2-15,0 0-6 0,3 0-3 0,-3 0-8 16,0 0-11-16,0 1-4 0,1-1-28 0,-1 4-24 15,4 3-38-15,-2-1-59 0,5 1-87 0,1 0-210 16,3 0-486-16,1-3-349 0</inkml:trace>
  <inkml:trace contextRef="#ctx0" brushRef="#br0" timeOffset="110814.4786">15768 10541 1199 0,'-1'-8'490'0,"-3"-2"-59"16,-2-2-150-16,3 3-52 0,-5 3-45 0,6 2-45 15,-3 0-34-15,3 3-38 0,1 1-28 0,1 0-22 16,0 1-11-16,-1 3-8 0,0 0 0 0,-1 3 1 16,-3 5-2-16,3 1 7 0,0 2 2 0,0 3 1 15,2 1 4-15,2 3-3 0,-1 1 0 16,0 2 1-16,0 1 5 0,0-2-1 0,0-1-2 15,0 0 0-15,2 1-7 0,-2 0 5 0,0 1 1 32,0 2 0-32,-1 0 1 0,0-1-4 0,0 1 0 0,0-1-1 0,-1 0 5 15,0-1-1-15,0-2-4 0,1-2 0 0,0 0-7 0,0-1-1 16,2-2-6-16,0-1-18 0,0 0-32 0,4-2-48 16,-1-3-81-16,3 2-190 0,-1-1-365 15,1-3-832-15</inkml:trace>
  <inkml:trace contextRef="#ctx0" brushRef="#br0" timeOffset="111213.1027">16294 10618 878 0,'-2'-7'880'0,"-3"-2"-397"15,2-1-185-15,0 3-86 0,-1 5-53 0,1 0-44 16,2 2-41-16,0 0-33 0,-1 2-20 15,-3 3-16-15,0 3-7 0,-5 4 6 0,-4 5 0 16,2 2 3-16,-1 5 1 0,2-2-3 0,1 0-2 16,1 3-2-16,1 1-1 0,-1 3 0 0,4 0 3 15,-2 1 1-15,5 2-2 0,1 0 2 16,3-1 1-16,3-4 0 0,4-3 3 0,6-3-2 16,0-3 0-16,4-5 2 0,3-2 5 15,4-4 5-15,-2-5 6 0,4-4 2 0,1-4-4 0,-4-4 5 16,3-1-3-16,0-5-2 0,-2-2 3 15,2-4-7-15,-5-1 1 0,1-1-2 0,-8-1 1 16,3-4 0-16,-4 0-3 0,-3-1-2 0,-1-1-3 16,-4-2-1-16,-3 2-1 0,-3-1 2 0,-2 0 0 15,-2 2-3-15,-4 2-2 0,-5 4-5 0,-4 4 0 16,0 3-2-16,-8 4 0 0,1 2-1 0,-1 4-6 16,-3 3-1-16,-1 4-3 0,3 5-6 15,-4 5-21-15,1 4-50 0,2 4-84 0,0 5-214 16,4 4-697-16,3 2-586 0</inkml:trace>
  <inkml:trace contextRef="#ctx0" brushRef="#br0" timeOffset="112341.1064">12959 12557 1 0,'-6'-3'0'0,"0"-1"0"0,0-2 0 15,-2 1 333-15,2-1 70 0,0 1-38 16,-3 0-52-16,0 1-54 0,3-3-44 0,1 4-35 16,-2-3-28-16,2 3-24 0,0-1-18 0,1 1-27 15,2 1-19-15,-1 0-15 0,1 2-19 0,1-2-9 16,1 2-12-16,0 0-9 0,0 0-6 15,0 2-1-15,0-2-4 0,0 0 0 16,0 1-4-16,0-1-9 0,0 0-3 0,1 0 2 0,-1 1 6 16,2 1 12-16,-1 1 9 0,1-1 3 15,0 0 2-15,0 2 2 0,2-1 1 0,0 1 3 16,1-1 4-16,1 0-3 0,0 0 0 0,2 0-1 16,-1 1-3-16,2-1 4 0,1 0-2 0,0 1 0 15,1-2 3-15,1 0-1 0,3 1 1 16,-1 0 1-16,3-2 3 0,-3 1-1 0,5-1 2 15,-3 0-2-15,4-1-4 0,0 2 2 0,3-2 1 16,-1-2 0-16,2 2-2 0,1 0-3 0,2 0-4 16,0 2 2-16,4-1 2 0,0-1-3 15,3 0 1-15,1 0-1 0,2 0-3 0,3 2 4 16,2-2 0-16,2-2-3 0,-1 1 1 0,3-2-3 16,-3 0-1-16,1-1 2 0,1 3 3 15,-2-2-3-15,3 0 0 0,-2-1-3 0,0-1-4 16,3 2 6-16,0-2-2 0,0 1 3 15,3 0 3-15,0-2-5 0,3 0 0 0,4 2 1 0,-3-1 3 16,5-1-3-16,-6 0 1 0,4 2-2 16,-2-2-4-16,2 2 4 0,-4-1-1 0,-2-1 2 15,1 3-1-15,-2-2 0 0,-7 2 0 0,1-1-1 16,-3 0 4-16,-6 1-2 0,2 0 0 0,-7 1-1 16,-4-2-2-16,-1 2 4 0,-9-1 0 0,0 1 4 15,-6 0 5-15,-4 0 1 0,-2 2 7 16,-3 0 6-16,-1 0-1 0,0 0-3 0,0 0-5 15,-1 0-9-15,1 0-5 0,-1 0-1 0,1 0-1 16,0 0 0-16,-1 0 1 0,1 0-5 0,0 0-1 16,0 0 0-16,-2 0-2 0,2 0 1 0,0 0 3 15,0 0-4-15,0 0 3 0,0 0-2 16,0 0-1-16,-2 0 1 0,2 0-2 0,2 0-9 16,-2 0-13-16,0 0-21 0,0 0-31 0,0 2-25 15,0 0-38-15,-2 1-64 0,1 2-128 0,1 3-253 16,0-1-342-16,1-2 9 0</inkml:trace>
  <inkml:trace contextRef="#ctx0" brushRef="#br0" timeOffset="112859.5326">15955 12164 1 0,'-3'-7'497'0,"0"-3"-49"0,-1-1-133 0,-1 3-40 16,-3 1-34-16,5 2-31 0,-5-1-35 16,2 1-42-16,-1-1-34 0,-2 3-41 0,0 1-21 15,3 1-13-15,-4 2-11 0,1-1-6 0,0 4-1 16,-3 2-1-16,-2 1 2 0,2 1 3 15,1 1-3-15,1 2-1 0,1 0-2 0,0 3-1 16,7 2 2-16,0 0 3 0,2-1 3 0,2 2 2 16,3-4 5-16,2 5 1 0,4-1 4 15,4 1 4-15,-1-1 3 0,6 4 1 0,-1-2 2 16,4 0-5-16,2 3-2 0,0 0-4 0,4-1-4 16,-3-2-2-16,1 2-2 0,1-2-2 0,-1 1-2 15,-2-1 1-15,0-2-5 0,-2 0 0 0,-4-1-4 16,0-2-1-16,-5 1 0 0,-1-4 2 15,-2 2 1-15,0-3-1 0,-3 1 1 16,0-1-2-16,-1 1-1 0,-4-2 4 0,-1-2-6 0,-1 3 5 16,-2-3 2-16,0-1 4 0,-1 4 9 0,-4-3 5 15,0 0 5-15,-4 2 1 0,-4-3-1 16,0 0-2-16,-4 1-3 0,-2-2-1 0,-3 0-7 16,-5-2-3-16,2-1-5 0,-4 1-5 0,0-2 0 15,0 0-5-15,0-1-5 0,2-1-13 0,5-2-20 16,0 0-37-16,5 0-56 0,0-2-102 0,7-1-276 15,1-1-515-15,1-1-183 0</inkml:trace>
  <inkml:trace contextRef="#ctx0" brushRef="#br0" timeOffset="113309.8316">15997 12177 590 0,'-4'-6'572'0,"1"-1"-128"15,1 0-130-15,0 0-52 0,-1-1-47 0,2 2-45 16,1 2-35-16,-1 0-25 0,1-1-23 16,1 3-18-16,-1-1-14 0,1 1-14 0,-1 2-5 15,0 0-7-15,3 0-5 0,-2-1-6 0,2-2-7 16,0 2-5-16,10-2-4 0,-1 0 2 0,4 1-1 15,8-3 2-15,0 3 4 0,5 0-2 16,2-1 7-16,0 1 2 0,0 0 3 0,0 1 1 16,4-3-2-16,0 1 0 15,3-1 0-15,-4 1 0 0,4 0-1 0,-3-1 2 16,2 0 1-16,-4-1 0 0,3-1 3 0,-6 2-1 0,-5-1 0 16,0 0 1-16,-4-1-4 15,-7 1-1-15,3 1-3 0,-8 2 0 0,-5 0 1 0,3 1 3 0,-6 0 2 16,-1 0-3-16,-1 1 2 0,1 0-4 15,-3 1-4-15,3-1 1 0,0-1-7 0,-2 2-1 0,2-2-1 16,-1 2-4-16,1 0 0 0,0-1-1 16,-1 0 0-16,1 0-3 0,0 0 4 0,0 0-7 15,-1 1 0-15,-1 1-3 0,-1-1-11 0,-1 4-17 16,0 3-35-16,-4 1-50 0,0 5-100 16,-2 2-415-16,-3 5-1072 0</inkml:trace>
  <inkml:trace contextRef="#ctx0" brushRef="#br0" timeOffset="117277.5681">1880 14636 1 0,'-7'-2'0'16,"-1"-1"0"-16,-4 1 222 0,3-3 136 0,1 2-38 0,2 0-51 16,-1 0-33-16,3 1-30 0,-2-1-21 0,4 1-25 15,-2 1-30-15,2-1-34 0,1 2-33 0,2 0-29 16,1 0-20-16,-2 2-10 0,2-2-5 15,-2 1-5-15,0-1-5 0,1 0-3 0,0 0-5 16,0 1 2-16,0 0 6 0,1 0 6 0,4 2 9 16,-2-1 7-16,5 0 5 0,0 0 3 15,2 1 5-15,3 0 2 0,1-2 2 0,3 1 5 0,4-1 1 16,2-1-5-16,5 1-5 16,1-1-7-16,1 1-4 0,1 1-2 15,5 0 0-15,3-1-2 0,0 0 0 16,2 1-1-16,1-1 0 0,1 1 1 0,3-1 3 0,1 0 3 0,4-1 3 15,0-1-2-15,2 0 1 0,3-1-2 0,-1 1 1 16,1-1-2-16,0 0 1 0,1-1-4 0,1 0-2 16,4-1 2-16,-3 1-2 0,-2 0 4 0,2 1 1 15,-2 0-2-15,3 0-1 0,-2-1-1 0,4 1 1 16,-4 1-1-16,4-2 2 0,0 2-1 16,2-3-2-16,4 1 0 0,0 2-1 15,-2 0 0-15,2-1 0 0,2 0-1 0,-5 2 0 0,2-1-1 16,1 1 0-16,-6 0-3 0,3 1 3 15,-1-1-3-15,2 0-1 0,-2 0 2 0,0 0-2 16,-2 2 3-16,1-2 1 0,-2 0-2 16,3 0 2-16,-2 0-2 0,1-2 2 0,0 2-2 0,3-1 0 15,1-1-1-15,3 0-1 0,1 0 2 16,3 0-1-16,-4-3 2 16,2 3 0-16,2-2-4 0,-1 1 1 15,-3-1-1-15,0 1 1 0,1 0 1 0,-2 1-1 0,3-3 0 0,-2 2-2 16,-2 3 1-16,-2-1 0 0,0-1 2 0,-3 1 2 15,3-2-2-15,-4-1 1 0,0 1-2 0,4-2 0 16,-2 0 1-16,3 0 1 0,1 1-2 0,-4-1 1 16,5-1 1-16,0 2-2 0,-1-1 0 0,-2-1 0 15,1 1-2-15,1 0 2 0,2 0-1 0,-4 2 1 16,3 1 0-16,1-2 1 0,-2 1 0 16,0-3-3-16,-3 2 0 0,2 2 0 0,-4-1 2 15,2 1 0-15,-2 0-2 0,-4 0 0 16,5 1-1-16,0-2 1 0,-2 2 1 0,0-1 0 0,2 1 1 15,-3 0-1-15,0-2 0 0,-1 1-2 16,0 0 2-16,0-2 2 16,0 1-3-16,1 0 3 0,0-2-2 15,5 0 0-15,-2 2 2 0,3-2 0 0,-3 1 0 0,3-1-1 0,-3-1 1 0,2 0-1 16,-3 0 1-16,2 2 2 0,-1-4-2 16,5 2 1-16,-3 1-2 0,4-3 0 0,2 2 1 15,-1 0 0-15,1 0 1 0,-1-1-3 0,1 2 1 16,2-1 0-16,-1 3-1 0,0-2 3 15,5-1-4-15,-1 1 1 0,2 1-1 0,1-1 1 16,2 3 0-16,0-2 2 0,-2-1 1 0,1 1-3 16,0-1 1-16,2 2-2 0,0-2 2 0,3 1 3 15,-1 0-3-15,0-1 0 0,-2 0 0 16,3-1 0-16,-1-1 4 0,0 2 1 0,1-1 6 0,1-1-2 16,3 2 0-16,3-1-1 15,-2 2-5-15,-1 0 4 0,1-4-4 0,-1 3 1 16,6-1-1-16,0-1-3 0,4 0 3 0,1 1-1 0,0 0 0 15,-1 0 1-15,1-2-2 0,-1 1-1 16,4 0 2-16,1 1 2 0,1-1 0 0,-1 1 1 16,-1-1-2-16,-1 0-3 0,3 2 2 0,2-3 2 15,1 1 1-15,5 1 0 0,-3-1 1 0,1 0-1 16,-5 0 0-16,6 2-1 0,-1 0-1 16,1 1 2-16,1-3-4 0,2 2 2 0,-5 2 0 15,-1-1-2-15,2 2 4 0,-2-2-1 0,1 1-1 16,0-1-2-16,-3 1 1 0,-4 1 1 15,-1-1-2-15,2 1 2 0,-2 0-1 0,-1-1-2 0,-2 1 3 16,-3 0-2-16,-1-1 3 16,-6 2-1-16,-2-2 0 0,-2 1-1 0,0 1 0 0,-4 0 1 15,-3-1-1-15,-2 1 2 0,-10-1-2 0,-1 1-1 16,-7-2 2-16,-2 1-1 0,-7 0 0 0,-6-2 2 16,-2 1-2-16,-5 3 0 0,-5-3 0 15,-6 2 2-15,-3-1 2 0,-6-1 4 0,-4 0 4 16,-7 0 0-16,-1 1 6 0,-5-2-4 15,0 2 0-15,-1 0-7 0,0 1-3 0,0 0-6 16,-1 0-5-16,1 1 0 0,-1 0-7 0,1-1-7 16,0 1-23-16,-1 0-42 0,-1 1-39 0,-2 1-81 15,-5 3-207-15,-4 4-676 0,-3-4-571 0</inkml:trace>
  <inkml:trace contextRef="#ctx0" brushRef="#br0" timeOffset="123475.5274">1764 14540 1 0,'0'1'0'16,"-1"-1"0"-16,1 0 0 0,0-1 0 0,0 1 0 15,0 0 0-15,-1 0 0 0,1 0 0 16,0 0 57-16,-1-1 100 0,1-1-4 0,-1 2-12 16,0-1-6-16,0 1-16 0,1 0-16 0,-2-2-6 15,0 2-19-15,0-1-5 0,0 0 0 16,0 3-2-16,-3-3 6 0,3 1 4 0,-3-1-2 16,1 0-7-16,0 1-9 0,-1-2-7 0,2 0-7 15,-3 1-5-15,3 1-2 0,-5 0-4 0,5 0-3 16,-4 1-2-16,3-1 1 0,-2-1-1 15,2 0 6-15,-4 0 6 0,4 0 5 0,-2-1 3 16,0 0-2-16,0-2 0 0,-2 2-5 0,3-2-7 16,-2 0-5-16,-1 2-9 0,3 0-5 0,-2-2-3 15,-2 2-3-15,0 0-2 0,1-1-4 16,0 1-2-16,-2 0-3 0,1-3 4 0,-2 3-1 16,1-1 1-16,-5 1 1 0,3 0-3 0,1-1 1 15,-2 0-2-15,-2 1 3 0,3 1-3 16,-1-1 0-16,-2-2 1 0,3 2-3 0,1-2 2 15,-6 1-1-15,4 2-1 0,-5-2-2 0,3 1 0 16,-3 0-2-16,3 1 1 0,0-1-1 0,-3 2 0 16,3 0-1-16,-3 0 2 0,5 0-2 0,-5-1 2 15,1 1 1-15,1 0-1 0,-1 1-1 0,-1 2-3 16,4-2 1-16,-4 0 2 0,6-1 1 16,-5 0 3-16,5 0-3 0,1 0 0 0,0 1-1 15,2-1 1-15,1 0 3 0,3 0 1 0,-1 0 4 16,5 2 2-16,0-3 5 0,0 1 3 15,1 0 7-15,0-2 3 0,0 2-1 0,0 0 0 16,0 0-5-16,1-1-5 0,-1 1 0 0,0-1-3 16,-1 1 0-16,1 0-4 0,0 0 0 15,0-1-1-15,0 1 0 0,0-2 1 0,0 2-4 16,0 0-2-16,-1 0-3 0,1 0 0 0,0 0 3 16,0 0 2-16,0 0 1 0,0 2-2 0,0-2 0 15,0 0-1-15,0 0 1 0,0-2 3 0,0 2-3 16,0 0 1-16,0 0-1 0,0-1 0 0,0 1 1 15,0-2 0-15,-1 1 0 0,1 0-2 16,-4-2 3-16,3 1-1 0,0 0 1 0,1-2 4 16,0 1-3-16,-1 0 0 0,1-2-3 0,-1 2-3 15,1-2 3-15,-1 0-2 16,1-1 2-16,-1 1-2 0,-2-1-1 0,2 0-1 0,0 0 2 16,-1-4 5-16,2 2-3 0,-1 0 1 15,1-2-2-15,-1-1-3 0,0-2 6 0,0 1 0 0,-2-4 3 16,2 2 0-16,0-1-2 0,0-2-1 0,1-1 3 15,-1 0 9-15,0 2 5 0,1-2 2 16,-1-2-6-16,1-3-8 0,-1-1-8 0,1-2-1 16,-3 0-1-16,1 0 0 0,1 0 2 0,-2-1-1 15,-3 0 1-15,3-5 3 0,2 20-2 16,-1-7 10-16,-2 0-1 0,2-1-1 0,0-3 1 0,-3-3-10 16,2 1 1-16,-3-4 0 0,3-1-1 15,-5 0-2-15,4-1 2 0,-3 2 3 16,3 0-2-16,-2 1 2 0,1-1-2 0,-2 1-3 0,0-1 3 15,2 0-2-15,-3-1 2 0,0 0-4 16,3 0 2-16,-3-2 0 0,1-1-1 0,-1 1 4 16,1-1-3-16,-1 0 0 0,-1-1 0 0,3 0 0 15,-2-1-1-15,0-1 0 0,0-2 1 16,2-1-6-16,-1-1 6 0,0 1-2 0,3-4 0 0,-3 0 3 16,3 0-1-16,-2 0 2 0,4 0-2 15,-2-1 5-15,-2 0-5 0,3 0-1 0,-3 1 2 16,1 0-9-16,-1-1 7 0,2 0 1 0,-3 1-1 15,0-3 5-15,3 0-3 0,-4-1-1 16,4-1 0-16,-4-1 0 0,1 2 0 0,3-3-2 16,-4 1 3-16,4-1-4 0,-2 0 2 0,2 1 0 15,-2-2-3-15,-2 2 4 0,5-2-1 0,-1 0 3 16,-2-2-2-16,4 2 0 0,-4-1-1 16,4-4-2-16,-2 2 3 0,-1-1-4 15,3 0 4-15,-4 0 0 0,3 1-4 0,0 0 6 0,-2 0-5 16,3-1 3-16,0 3 0 0,-5-1-1 0,5-4 0 15,0 3-1-15,-3-1 2 0,3-1 0 16,1-2 1-16,-1 2 0 0,-3-3-4 0,3 2 1 16,1-2 2-16,0 1 1 0,-1 0 2 0,-2 1-2 15,2 1-3-15,1-2-1 0,0 1 1 16,0-2 2-16,0 0 1 0,0-1 0 0,-3 2-4 0,3-3 2 16,0 1 2-16,1 0 2 0,-1 0 5 15,-1 0-8-15,-2 1-3 0,3 1-1 0,-1-2-3 16,1-1 7-16,0 0 1 0,0 0 2 15,-5-1-2-15,5-1 2 0,1-1 1 0,-1 1-1 0,1-1 5 16,0 1-5-16,0 1-2 0,0 0-1 16,0-3 1-16,0 1 4 0,0 0 0 15,0-2 2-15,0-1-8 0,0 1 4 0,0 0 1 0,1-3 1 16,0 2 1-16,5 0-4 16,-4 2-3-16,-1-2-1 0,1-1 5 0,3 0-2 0,-3 0 1 15,0 1 0-15,0-1-5 0,3 0 3 0,-3 0 0 16,1-1 0-16,3 1-2 0,-4-1 1 0,3 3-2 15,-1-1 1-15,-2-2 5 0,2 0-3 16,-1 0 1-16,-1-2 0 0,0 2-3 0,3-1 0 16,-3-2 0-16,-1 1 0 0,0 2-3 0,0 1 2 15,3-2 1-15,-3-1-2 0,1 2 6 16,-1-1-2-16,1 0 0 0,2 0 0 0,-1-2-5 16,-1 0 0-16,3 3 1 0,-2-1-1 0,-1 1 2 15,0-1 1-15,3 1 0 0,-3-1 0 0,-1 1 1 16,1 0 1-16,1 1 2 0,-1-1 0 0,-1 0-3 15,0 1-1-15,0 1-2 0,0 0-1 16,0 2 2-16,4 1 1 0,-2-4-1 0,-1 0 1 16,3 2 0-16,-2-1 0 0,-1 0 0 0,5-2 1 15,-4 1-2-15,4 1-2 0,-3 1 1 0,3 1-3 16,1-1 4-16,-4 1 1 0,5 0 1 0,-3-1 6 16,-2 1-6-16,3 1 0 0,-2 0 2 15,3-1-2-15,-5 2 0 0,3 1 0 16,-2-1-1-16,2 1-6 0,-3 4 6 0,5-3 0 0,-5 1 0 15,4 0 4-15,-3 2-3 0,2-1 0 0,-3 2-1 16,4 1-1-16,-5-3 1 0,3 5-3 16,-2-1 1-16,-2 2-1 0,2 1 1 0,2 0 1 15,-3 1 1-15,-1-1-1 0,1 0 2 0,3 1-2 16,-2-1-1-16,0 0 1 0,2 0 1 0,-3 1 1 16,4-2 1-16,-3 2-2 0,3 2-5 15,-1 1 2-15,1-1 2 0,-2 3-4 0,3-1 7 16,-3 1-5-16,4 0 1 0,-3 4 1 0,2 0 0 15,-1-1 1-15,-2 0-3 0,1 2 6 0,-1 1-7 16,-1 0 2-16,2 0 2 0,-2 1-6 0,-1-1 7 16,3 4 0-16,-3-1-2 15,0 2-2-15,-1-1-3 0,3 3-2 0,-3-2 0 0,1 3 5 16,0 0-1-16,-1 0 2 0,1 4 1 0,2-1-1 16,-2 2 4-16,-1 0-5 0,1 2-1 15,2 2-2-15,-2-1 2 0,0 3 7 0,-1-1 0 16,3 2 6-16,-3 1-14 0,1 0 2 0,-1 3 2 15,-1 0-11-15,4 0 18 0,-1 3-5 16,-2-1-4-16,0 3 6 0,0-1-6 0,0 3 0 16,0-1 3-16,0 3 7 0,3 0-13 0,-3 0 4 15,0 2-1-15,0 1-8 0,0-1 11 0,-1 2-4 16,2-1-2-16,2 1 4 0,-2-2-3 0,0 2 2 16,1 1 0-16,3-2 5 0,-3 1-10 15,4 0-4-15,0-1 10 0,-2 0-18 0,4 1 22 16,0-2-5-16,1 3-7 0,1-2 11 0,-1 0-10 15,1 2 7-15,1-3-3 0,0 2 9 16,4 0-8-16,-3 0 0 0,4 2 0 0,-3-2-6 0,6 1 9 16,-1 1 0-16,3-2-2 0,3 1 4 0,-1 0-4 15,4 1 3-15,-3-2 4 16,5 1-1-16,0-1-4 0,-1 3 2 0,3-2-2 0,1 1-8 16,1-1 12-16,-1 1-2 0,0-1-5 15,5-1 15-15,0 0-6 0,-1 2 11 0,4-2-1 16,-2 1-6-16,3-1-6 0,1 1-10 0,-1 1 8 15,0-1-4-15,2 0 6 0,3 1-5 0,-1-2 0 16,0 0 5-16,2 2-9 0,-3 0 6 16,5-2 0-16,1 2 0 0,-1-1 6 0,0 1-3 15,1-1 3-15,0 1-12 0,2 1 6 16,1 0 0-16,0-1-5 0,0 1 11 0,4 0-9 0,-3 0 3 16,3 0 0-16,2 0 1 0,-2 0 4 15,3 0-7-15,-1 0 8 0,1 1-12 0,-2-1 8 16,0 1 0-16,4-1-11 0,-2 2 15 0,1-2-13 0,-1 0 8 15,3 1 3-15,-2-1-3 0,0 0-3 16,1-1 0-16,0 2 2 0,-2-1-5 16,-3 1 10-16,3-1-5 0,0 1 0 0,0-1 4 0,0 1-7 15,2 0 6-15,-2-1-3 0,2 2 0 16,-1-1 2-16,4-1-3 0,-2 0 0 0,1 0-1 16,-1 0 3-16,1 0-4 0,0 0 3 0,1-1 4 15,0-2-11-15,2 3 7 0,0-1 5 0,-1 0-4 16,0 0 5-16,2-2-7 0,2 2-3 15,-3-1-3-15,-1 1 8 0,2 0 0 0,-2-2-1 16,3 2 3-16,-3 0-8 0,1-3 1 0,-2 3 6 16,1 0-8-16,-1 0 8 0,2-2-6 15,-5 2-1-15,4-1 2 0,-4-1 2 0,3 2 3 16,0 0-5-16,3-1 6 0,-4-1-7 0,4 0 1 16,0 2 10-16,-3-1-7 0,-29 1 32 15,1 0-1-15,-1-1-10 0,8 1 1 0,-2-1-21 16,4 0 3-16,-1 0-4 0,6 1 8 0,-1-2-17 15,7 2 0-15,-4-2 16 0,7-1-13 0,-1 1 15 16,6 0-4-16,-3 0-6 0,6-1 1 16,-3 2-2-16,4 1 3 0,0-3-3 0,-2 0 11 15,-1 3-11-15,1-3-6 0,2 1 10 0,-1 0-15 16,-3 0 13-16,4 1 0 0,1 0-5 0,-2-2 6 16,2 2-4-16,1 0 8 0,-2-1-1 0,2 2 4 15,1 0-7-15,-2-2-8 0,0 2 6 0,3-1-13 16,1 2 21-16,-3-2-7 0,2 2-5 15,1-1 6-15,1 0-7 0,-3 1 11 0,1-1 1 16,2 1 5-16,-3 0-12 0,0-2-2 0,3 0-1 16,-1 1-3-16,-1 1 14 0,1-1-7 15,0 0-3-15,2 0 12 0,-2-3-22 0,2 4 11 16,-2-1 4-16,3-1-7 0,-1 1 5 0,1-1-1 16,1 0 3-16,-1 1-12 0,2-1 20 0,1 1-6 15,0-2-13-15,1 1 17 0,0 1-17 0,1 0 10 16,0 0 6-16,0 1-1 0,1-2-8 0,0 2-2 15,1-1-2-15,0 1-10 0,1 0 20 16,0 0-5-16,-1 0 1 0,3 0 7 0,-1 1-11 16,-1-1 5-16,2 2 5 0,-1-1-1 15,3 0 1-15,-2 0-9 0,-1 1-1 0,2-1-4 16,-2 2 12-16,1-1 5 0,1-1-5 0,-2 1 1 16,-1 1-8-16,3-1 3 0,-5 1 7 0,2 0 0 15,-1 0-18-15,-2 2-7 0,-1-3 0 0,3 2-10 16,-1 0 31-16,-2-1 0 0,1 1-8 0,-1 1 14 15,-1-2-18-15,2 1 9 0,-1-1 8 16,3 1-5-16,-3-2 5 0,0 1-9 0,1 1-2 16,-3-2 0-16,3 1 4 0,-1-2 2 0,-1 2-3 15,1 0 5-15,77 3-37 0,-14 0 6 16,-7-2 8-16,-15 2-3 0,-12-1 32 0,-10-1-13 16,-13 2 0-16,-9-2-1 0,-6 0 0 15,2 0 9-15,-3 0-9 0,-2 2 5 0,-1 0-2 16,0-1 2-16,0 2 3 0,-1 3-2 0,-4-3 4 15,-1 1-13-15,2 1 4 0,-3-2-2 0,-1 2 4 16,2 2 7-16,-1-2-8 0,1 1 3 0,2-2-4 16,-1 1 4-16,-1 1 4 15,1 0-7-15,1 0 4 16,-2-2-4-16,-3 2-1 0,1-1 3 0,-3 2 0 0,0 1 3 0,0-3-3 16,2 2 1-16,-2-1-7 15,-2 0 5-15,0 1 5 0,-2 0 3 0,0-1 2 0,-2 0-8 0,-1-1-1 16,-2 1-5-16,0 0 5 0,-1-1 1 15,-2 1-2-15,-1 0 2 0,-1-1-6 0,2 0 4 16,-2 2 4-16,-1-1 0 0,0-1 4 0,1 0-10 0,-2 1 1 16,2 0-4-16,-5-1 0 0,3 2 9 15,-4-2-2-15,1 0-1 0,-3 2-2 0,0 0-4 0,-2 0 1 16,-1 0 5-16,0 1 0 0,-2-3-2 16,-5 4-3-16,3-2-5 0,-6 2 2 0,1-2 7 15,-4 1-3-15,1-1 0 0,-5 3-2 0,3 0-1 16,11 11-1-16,-3-2 8 0,-6-4-4 15,-6-3-3-15,-1 0 0 16,-2 0-5-16,-1 1 8 0,0 0-2 0,-3 1 4 0,2 0 1 0,-1 0-4 16,-2 1 2-16,0-1 1 0,-1 3 2 0,0 0-1 15,3-2-1-15,-4 2-3 16,0 0-4-16,0 1 5 0,0 2 3 0,-1 0 2 16,3 3 1-1,-5 0-1-15,4-1-3 0,-3 1 1 16,0-1 1-16,1 1 0 0,-3 1-2 0,1 3 0 0,1-3-3 15,0 4 0-15,0 1 4 0,-2-1-2 0,3 4 8 0,0-1-5 16,-2 3-6-16,3 2 1 0,1 1-1 0,0-1-1 0,-2 3 8 16,1-2-2-16,-1 1-2 0,1 5 2 0,-1-1 1 0,-3 2 0 15,1 1 0-15,1-3 0 0,-1-2-1 0,-2 0 0 16,0 0 1-16,0 1 0 0,0 3 0 16,0-1-1-16,-2 1 0 0,-1 5-1 0,1-2 3 15,0-1-1-15,-2 2-1 0,-1-1 4 16,2 7-6-16,1-3 3 0,-2 0-1 0,3 2-2 0,-4-7 4 15,2 3-2-15,2-1 0 0,0 1-1 16,1 0 1-16,1 0 0 0,2-1 1 16,-2 1 4-16,1 1-5 0,-1 1 1 15,-1 2 0 1,-1 1-6-16,1-3 6 0,-3 1-1 0,0-1 0 0,-1-3 4 0,-1 3-3 0,2 1 1 0,-5 3-1 0,1-2-2 16,1 1 1-16,-3 1-1 0,0 2 1 15,-1 0-1-15,1 2 3 0,1 1-4 0,-5-2 3 16,4-2 0-16,1-2-1 0,-3 3 1 0,1 0-1 15,2 4 0-15,-1-1 2 0,1 0 1 16,-1-2-1-16,-1 5 2 0,0 0-3 0,1 0-1 16,-1-1-2-16,-2 0 1 0,1-4 2 0,1 0-2 15,-3 2 3-15,1 1-4 0,-1 0 0 0,2 1 2 16,0 0-2-16,-1-1 7 0,2 3-4 0,-2-2-1 16,0-1 0-16,3-1-4 0,-1-3 4 15,0 0 1-15,0 2-1 0,-1-1 0 16,0 1-1-16,1-2 1 0,1 3-2 0,-2 0 4 15,2-2-1-15,2 3 0 0,-4-2 0 0,2-4-1 0,1 3 0 16,1-5 1-16,-2 3-2 0,2-1 3 16,-3 2 4-16,1-1-3 0,0 1 1 0,1 0 0 15,0 0-6-15,-2 2 4 0,3-1-2 0,-3 0 1 16,2-3-2-16,-2-1 2 0,-1 0 0 16,2-2-1-16,-3 3 9 0,1 0-5 0,-3-2-1 15,2 2 3-15,-1 0-8 0,1-2 3 0,0 2 3 16,1-1-2-16,1-2-2 0,0-1 3 15,3-1-3-15,-2-2-1 0,4 0 9 0,-1 0-7 16,2 2 2-16,0 0 3 0,-2 2-11 0,3 1 6 16,-1-4 0-16,-1 1-1 0,0-1 6 0,0 3-5 15,0-1-2-15,-1-3 0 0,-1-1 2 16,1 0-1-16,1-3 3 0,-1 0 1 0,1 2-5 0,-1-2 1 16,2 2 0-16,-2-1-2 0,1 1 5 15,0-2-1-15,0 4-2 0,0-4 0 0,1 5-3 16,0-1 3-16,1-2 1 0,-2 0 2 0,1-3-1 15,-2-1-2-15,2 1 2 0,0 0-3 16,-1 1 5-16,1 0-2 0,0 0-2 0,0 0 0 16,-1 0-6-16,0 2 6 0,1-1 1 0,-3-1 2 15,2 2 1-15,-2 0-4 0,0-1 1 16,1 0-3-16,-1-5 2 0,-3 1 0 0,1 0 2 16,0 0-1-16,3-1-7 0,-2-2 7 0,-1 1 1 15,1 1 0-15,0-1 6 0,0 1-7 0,0-1-1 16,-1 0-3-16,2 0 4 0,-2 0-1 0,2 0-1 15,0 0 3-15,-1-2-2 0,-3 1 1 16,3-5 0-16,1 0 0 0,-2 0 0 0,0-1-2 16,-2 1 0-16,2-1 0 0,-1 3 1 0,1-3-1 0,-1 1 2 15,1 1 0-15,-1-2-2 16,1 2 3-16,0-1-1 0,1-1 0 0,0-1 1 0,0 0-2 16,-1-1 0-16,1 3 0 0,0-2 0 0,1-2-1 15,-2-1 3-15,2-2 0 0,2-1-3 16,-1 0 5-16,0 1-4 0,1-2 0 0,0 3 2 15,0-2-4-15,2 4 2 0,0-2-2 0,0 0 2 16,1 1-6-16,1 1 6 0,0-1 0 0,1 3-2 16,0 0 12-16,1 1-10 0,0-1 0 15,-1 1 2-15,2-1-4 0,-1 3 2 0,2-3 0 16,-3 0 0-16,1 1-1 0,-1-2 2 0,-1-3 0 16,0 0-1-16,-2 1 6 0,1-1-5 15,0 1 1-15,0 1 1 0,-2-1-4 0,1-1 2 16,0 0-3-16,-2-1 2 0,0-3-2 0,0 0 2 15,0-1 2-15,-1-1-3 0,1 0 3 0,-1-2-1 16,-1-1-1-16,3 0 2 0,-1 0-4 16,0-2 2-16,2-2 0 0,-2 0 0 0,2-3 3 15,0 0-3-15,-1 3 2 0,2-3-3 0,-1 1 0 16,-1-2 3-16,2 1-2 0,-2-1 1 16,2-1-2-16,-3-1 0 0,4-1 1 0,-2 0-1 0,-1-3 3 15,2 3 0-15,-2-1 0 0,1 1-2 0,-1 1 1 16,1-1 0-16,-2-1-1 15,2 0 2-15,0 2-2 0,-1-3 0 0,1 1-1 16,0 2 0-16,0-3 4 0,0 3-2 0,0 0 0 16,1 1-1-16,-1 1 0 0,1-1-1 0,0-4 1 15,0 4 1-15,-1-1-2 0,0 0 1 0,1-3-1 16,-2 4 1-16,-1-4 2 0,3 1 0 0,-3-1 1 16,0 0-2-16,0 1 0 0,0 0 0 0,-4-2 1 15,3-1 2-15,0-1 1 0,-2 0-2 16,-2 1 0-16,2 0-2 0,-3 0 1 0,0-3 3 15,1 3 0-15,0-2-3 0,-2 2-3 0,1-2 3 16,-1 2 0-16,-4-3 4 0,3 2 3 16,-5-2-6-16,1-1 0 0,-2 2-2 0,0-2 1 15,1 0 1-15,-3 1 2 0,1-2-2 0,-1 1-6 16,-2-1 6-16,-2-1-2 0,1-1 2 0,-2 0 5 16,-2-1-8-16,1-1 0 0,-2-2-4 15,1-1-4-15,0 1-6 0,-1-1-15 0,1 0-26 16,0 1-42-16,-1-2-75 0,6 1-224 0,-4-1-644 15,5-1-609-15</inkml:trace>
  <inkml:trace contextRef="#ctx0" brushRef="#br0" timeOffset="128913.9397">1184 3004 1 0,'1'-3'0'0,"2"0"0"0,-3 0 0 0,0 1 0 16,2-1 0-16,-2 0 214 0,0 0-19 0,1 1-28 15,-1 1-16-15,0-2 2 0,0 2-7 0,0-2-9 16,0 2-3-16,0 0-10 0,0 0-10 0,-1 0-10 16,1 1-12-16,-2 0-17 0,2-1-8 15,0 1-8-15,0 0-11 0,-3 0-6 0,2 0-6 16,0 0-6-16,0 0-4 0,1 0-4 0,-1 0 1 15,0 0-1-15,0 0 1 0,-3 0-8 0,3-2-6 16,0 4-3-16,0-2-5 0,-5 1 0 16,2 0 0-16,-5 1-1 0,1 3 1 0,-3 1 1 15,0 1 2-15,0 0 1 0,1 4 5 0,-4-1-2 16,0 2 1-16,0 0 1 0,-4 3-4 16,4 1 4-16,-3 0-1 0,13-7-5 0,-4 1 4 15,0-1-9-15,4 4 5 0,-2-3 2 16,3 4-3-16,-2 0 4 0,1-1-8 0,3 3 0 0,1-4-8 15,1 1 6-15,7-2 8 0,3 8 10 0,1-6 13 16,7-8 9-16,0-4 2 0,-3-1 0 16,9-2 0-16,-2-2-8 0,-3-2-6 15,1-1-3-15,-2 0-8 0,-6-1 4 0,4 0 0 0,-6 1 2 16,-2-3 3-16,-1 3 5 0,-1 1 2 16,0 0 5-16,-5-1 4 0,3 1-4 0,-5 2-2 15,0-1-4-15,-1 3-4 0,-1-2-3 16,-2 2-5-16,1 1-7 0,-4-1-8 0,3 2-8 0,-4 1-7 15,-1 1-1-15,-1 4 4 0,-4-1 1 0,-1 2 3 16,2 2 0-16,-1 0-2 0,2 0 2 0,1 1 0 16,5-1 0-16,-1 0 1 0,-2 0-1 15,7 1 1-15,-1 0 0 0,3-1-2 0,0 1 0 16,2 1-1-16,1 0 3 0,7 2 1 0,-2 1 4 16,3 0 2-16,2-1 3 0,5-3 3 0,1-3 3 15,2 2-1-15,0-4 0 0,1-1-1 16,-1-1-2-16,0-1-1 0,-1-1-2 15,0-1-2-15,-2 0-4 0,-1-2-3 0,-2 1-8 0,2-3-11 16,-4 2-10-16,1-2-19 0,-1 1-23 0,-2-3-31 16,0 0-52-16,-1 0-79 0,1-3-53 15,-1-4-131-15,1 1-259 0,0-4-63 0,-2-1 655 16</inkml:trace>
  <inkml:trace contextRef="#ctx0" brushRef="#br0" timeOffset="129133.9424">1478 3125 1 0,'-2'-6'248'0,"-5"0"215"15,4 0-70-15,-2 3-50 0,2 0-56 16,2 3-67-16,1-1-80 0,1 2-74 16,0-1-69-16,4 2-14 0,-2-2 8 0,2 1 14 0,5 0 22 15,3 3 1-15,0 0-3 0,5 2-2 16,-4 2 0-16,5-2 0 0,0 0-1 0,0 1 1 16,2 0-2-16,-1 1-2 0,2 0 3 0,-1-2-2 15,-1 0 0-15,1 0 2 0,-1 0 6 0,-4-1 0 16,-2-2 1-16,-1-1-6 0,-1-1-9 15,1 1-9-15,-2-2-15 0,-2 0-22 0,-1-1-31 16,-2-1-43-16,1-1-67 0,-4-1-93 0,0 1-158 16,0-4-313-16,-1-1-33 0</inkml:trace>
  <inkml:trace contextRef="#ctx0" brushRef="#br0" timeOffset="129350.7591">1736 2973 1 0,'-6'-1'539'15,"-1"0"-102"-15,2 1-131 0,-2 2-72 16,1 0-86-16,1 4-51 0,-3 0-29 0,-1 3-10 16,1 2-1-16,1 1 0 0,0 1-5 15,-1 1-8-15,2 3-3 0,0 0-4 0,4-1-2 16,-1 1-3-16,-1 2-2 0,2-1-5 0,2 1-4 16,0-2-1-16,1 1-2 0,2-1 4 0,0-1 0 15,0-2-7-15,4-1-19 0,3-4-50 0,-2-1-89 16,2-2-169-16,4-2-369 0,0-4-540 15</inkml:trace>
  <inkml:trace contextRef="#ctx0" brushRef="#br0" timeOffset="129559.3241">1979 2909 1794 0,'-2'1'430'16,"1"-1"-171"-16,1 0-55 0,-1 0-39 15,1 0-41-15,-1 0-44 0,0 2-35 0,1-1-22 16,0-1-18-16,0 0-5 0,0 1-5 0,0-1-6 16,0 0-4-16,0 0-8 0,0 0-3 0,0 3 6 15,1-1-1-15,0 1-51 0,0 3-114 16,3 1-336-16,1 1-835 0</inkml:trace>
  <inkml:trace contextRef="#ctx0" brushRef="#br0" timeOffset="131746.1694">1327 4225 1 0,'-2'-3'314'0,"1"-2"246"0,-1 1-157 0,0 2-86 15,2 2-68-15,-2 2-73 0,4-1-78 0,-2-1-69 16,0 3-55-16,0-2-26 0,0 2 3 0,2 1 19 15,-1 3 27-15,1 4 22 0,4 2 3 16,-2 2 3-16,3 4 2 0,-2-1-3 0,4 2 3 16,0 1-2-16,-3 1-2 0,0 2 0 0,-2-1 0 15,0 1-1-15,-2-3-3 0,3 0-4 16,-3-5-4-16,-1 0-3 0,0-5 0 0,1-2 1 31,-1-1 3-31,4 0 3 0,-5-4 3 0,1-2 5 16,-1-1 6-16,0 0 16 0,0-1 22 0,0 0 25 0,0 0 25 0,0-1 9 15,-1-1-26-15,-4 0-34 0,2-5-33 16,-1 0-29-16,-2-3-1 0,-2-3 0 0,1 1 0 0,-4-3-1 0,1-1 1 16,-3 1-1-16,3-2 0 0,0-3 0 15,-2 0 0-15,2-2-2 0,0-2 0 0,-1-1 0 16,0-1-1-16,2-3 0 0,-1 0 0 0,0 2-2 0,2-1 1 16,-1 2 0-16,4 0-2 0,3 1 0 15,-2 0 0-15,4 1-4 0,0-1 1 0,3 2-2 16,0 2-3-16,2-3 0 0,4 7-1 0,0-1 0 15,0 3 0-15,2 3 2 0,-1 0-5 16,-1 5-5-16,2 1-6 0,-2 3-10 0,1-1 0 16,2 5 0-16,0 4 4 0,6 0 12 15,-2 4 3-15,-1 4 6 0,0 1 3 0,-1 4 3 0,-3 1 1 16,-2 1 2-16,-1-1 3 16,-4 1-2-16,0-1 3 0,-2 2 2 0,-2-2 0 0,-2 1 3 15,-1-6 0-15,0 2 1 0,1-3-1 0,-4-3-1 16,5-2 1-16,-1 0 1 0,0-3 3 15,-2-2 4-15,2-1 3 0,2-1 4 0,0 1 8 16,0-5 13-16,0 3 11 0,0-1 2 0,0 0-10 16,-2 1-16-16,0-3-15 0,-4-2-9 0,4-2-2 15,-4 0 0-15,3-1-5 0,3 0-8 0,0-1-1 16,1-2-6-16,5 1 0 0,-2-2 3 0,3-3-1 16,0 0 2-16,1 2 0 0,5-2 4 15,-1 3 1-15,2-3 1 0,-2 5 3 0,4-1 1 16,-4 2 1-16,0-1 0 0,4 4-2 15,-4 2-3-15,0 1-4 0,-1 1-2 0,1 2-2 0,-3 2 0 16,1 0 2-16,-1 1 3 0,1 0 1 16,-1 3 1-16,0 3 1 0,-1-1 3 15,0 2-1-15,-3 0 2 0,0 1 1 0,-1 4 1 0,-2-1 2 16,2 0 0-16,-2 4 1 0,0-2-2 0,-2-2 2 16,0 2 0-16,0-4 0 0,0 0 0 15,-2-2-1-15,-2 1 1 0,3-5-1 0,0 2 0 16,-1-1-1-16,1-1 1 0,0-2 0 0,-3-3 3 15,3 1-1-15,1-2 3 0,-1 0 7 16,1 0 5-16,0-1 1 0,0 0-4 0,-1-1-9 16,-1-1-8-16,-1 0-1 0,0-2-1 0,2-1-2 15,1 0-3-15,0 2-7 0,0-1-4 16,1-4 0-16,2 2-4 0,0-1 5 0,0-1 3 16,4-1 3-16,-3-1 4 0,5 0 3 0,-1-3 2 15,0 1 2-15,-2-1 0 0,3 3 0 0,0-2 1 16,-1 4-1-16,1-4 2 0,-1 4 3 0,-2 0 3 15,2 0 0-15,-2 1-1 0,1-3-2 16,2 3-2-16,-2 2 1 0,-2-3 0 0,2 3 0 16,-3 0 0-16,3 0 0 0,-5 1 0 0,5 0 1 15,-5 1 0-15,2 0 3 0,0 0 0 0,-1 1 1 16,-2 0 1-16,0 0 1 0,1-1 2 16,-2 3-2-16,2-1 1 0,-2 2-2 0,0 0-2 15,0 0-1-15,0 0-2 0,0 0-2 0,0 0-2 16,-2 0 0-16,2 2 0 0,0-2-2 0,0-2 2 15,0 2-1-15,-2 0 3 0,4 0 0 16,-2 0 3-16,0 0 3 0,0 0 4 0,0 0 3 16,0 0 4-16,-2 0 0 0,4 0-1 0,-2 0 0 15,0 0-2-15,0 0-1 0,-2 0-1 0,4 0-4 16,-2 0-1-16,0 0-2 0,-2 0-2 16,2 0 1-16,0 0-1 0,0 0-2 0,2 0 1 15,-4 0-1-15,4 0 0 0,-2 0 3 0,-2-1-5 16,4-1-3-16,-2 1-4 0,0-1 1 0,0 1 4 15,0-1 2-15,0 1 2 0,0-1-5 0,2-2 0 16,-2 3 0-16,2-1-3 0,-1-1 1 16,0 1-3-16,0-1-1 0,0 1-2 0,3-1 3 15,-2 1-3-15,0-3 2 0,2 1 1 0,3 0-1 16,0-1 2-16,-1 0 3 0,0-2 0 16,2 2 2-16,-1-1 2 0,1 1 0 0,0-1 0 15,0 0 1-15,-2 1 0 0,-1 2 1 0,-3-1 3 16,3 2-4-16,-3 0 1 0,0-2 1 0,-1 2-1 15,0 2 4-15,-1-1 3 0,0 1 0 0,0 1-1 16,0-1-2-16,0 0 1 0,0 0-2 16,-1 0 5-16,0 0-5 0,0 2-1 15,1-2-2-15,0 0-2 0,-1 0 2 0,1 1 0 0,0-1-2 16,-1 3-3-16,1-3-4 0,0 0-5 0,-1 0-6 16,-1 0-1-16,0 2 1 0,0 1 4 15,0 3 5-15,-4 2 3 0,2 3-1 16,0-2 2-16,0 2 2 0,2 1 1 0,1 0-1 0,0-1 0 15,-1 2 1-15,2-3 2 0,2 4 0 0,0-4 0 16,0 2 0-16,4-3-3 0,-1-1 3 0,2-1 2 16,-1-2 4-16,1-2 2 0,2-1 4 15,0-1 0-15,0-1 1 0,2-1 2 0,1-1-4 16,-2-1-1-16,0-2-5 0,1-1-4 16,-1 1 2-16,0-2-1 0,0 0 0 0,0-3 1 15,0 1-3-15,-2-3-2 0,-4 2 2 0,3-2 0 16,-2 0-1-16,-1-2 1 0,-1 1-1 0,-2-1-4 15,-1 1 3-15,-1-1 1 0,0 0 0 0,-2 3 2 16,-2-1-1-16,2 1 0 0,-2 2 0 16,1-1 1-16,1 3-1 0,-3 1 1 0,4 1 0 0,-3 1-3 15,2 1 2-15,2 0 0 0,-1 1 0 16,2 1 4-16,0 0-4 0,0 0-2 0,1-1-4 16,0 2-14-16,3-4-4 0,2-3-2 0,5 0-1 15,3-2 8-15,4-1 8 0,1-1 5 16,5-1 4-16,-4 0 6 0,-4 0-2 0,1 0-2 15,-6 0 3-15,0-1-1 0,-1-1 0 0,-2-2 2 16,-1 1 0-16,0-1-4 0,-3-2 4 0,1 3 3 16,-3-4-2-16,-1 2 7 0,3 0-2 0,-8 2-2 15,3 0 3-15,-2 2-2 0,-3 2 5 16,4 3 2-16,-5-2-1 0,2 4-3 0,-2 1-1 16,3-1 0-16,-3 4 0 0,3-3 3 15,-3 4-2-15,6 1-5 0,1 0-10 0,-1 0-23 0,1 3-6 16,0 3 2-16,-1 3 6 0,-1 6 16 15,2 1 8-15,2 3 0 0,0 3 2 0,1 0 6 16,5 4-5-16,0-1 1 0,-1 3 1 0,2 0-4 16,-1 2 4-16,2-2 1 0,-1 2 0 15,1-1 1-15,-1 2-3 0,-1-2 0 0,1-4-2 16,-2-1 6-16,1-4-3 0,0 2 1 0,-2-3 0 16,1-3 0-16,0 2 1 0,-1-2 1 15,-1-4-1-15,-2 0-1 0,4-3-3 0,-4 0-1 16,0-1-2-16,0-3-9 0,-1-1-18 0,0-1-21 15,1 0-26-15,0-3-37 0,-2 0-34 0,1 0-84 16,1-3-177-16,1-1-432 0,-1-3-312 16</inkml:trace>
  <inkml:trace contextRef="#ctx0" brushRef="#br0" timeOffset="132538.8563">2389 3521 1 0,'1'-2'244'15,"0"-1"53"-15,0-1-59 0,0 0-18 16,2 1-26-16,1-2-45 0,-1 0-52 0,2 1-40 16,2 0-28-16,1-1-6 0,0-1 1 0,1 1 6 15,-2 1 10-15,4-2 2 0,-2-1 0 16,-2-1 1-16,3 2-4 0,-2 0 2 0,1-3-1 15,-3 3 0-15,1 0 1 0,-2 0 7 0,-1 0 11 16,-2 3 9-16,-2-1 9 0,1 2-1 16,-1-1-7-16,0 2-6 0,0-1-6 0,-1 2-6 15,1-1-5-15,0 1-6 0,-1 1-10 0,1-1-9 16,-1 1-17-16,0 0-19 0,-2 0 0 0,-1 4-2 16,-3 2 4-16,-1 6 12 0,-4 0-1 15,1 3 1-15,3-2-2 0,0 0-3 0,1 2-1 16,4-4-1-16,-1 2 2 0,3-2 3 0,5 1 2 15,-1-1 2-15,4-1 4 0,-2-1 3 0,6 0 6 16,1-3 7-16,2-4 6 0,0-2 6 0,2-3-1 16,0-1 2-16,0-3-3 0,-1-4-5 15,1 0 1-15,-2-1-4 0,0-1 0 0,-2 2 0 16,-2-2-3-16,-1-1 1 0,-4 1 2 0,3 2-2 16,-7-3-1-16,2 4 1 0,-1-2 0 0,-2 2-2 15,-2-2 2-15,-1 5-7 0,2 0-4 0,-4 2-4 16,0 0-4-16,3 1-7 0,-3 3-5 15,0 0-5-15,-3 0-9 0,0 4 4 0,1 1-1 16,0 0 1-16,-1 4 5 0,4 0-2 0,0 0 2 16,1 2 1-16,5-1 2 0,1 1 4 15,1 0 4-15,1-2 4 0,2 1 1 0,5-1 3 16,2 1 2-16,-1-5-1 0,5 0 4 0,-5-4-2 16,6-1-3-16,-2-2-1 0,-2-2-3 0,-1-1 1 15,-1-4 3-15,-3 2 2 0,-1-6 0 0,-1 0 3 16,0-2-2-16,-1-1 1 0,-2-3 2 15,-1 0 0-15,-3-2 0 0,1 0 0 0,-4-3-3 16,1 0 0-16,-2 0 2 0,-1-3-2 0,0 1 3 16,-2 1-2-16,-1 1 1 0,0 2 2 0,0 2 2 15,0 2 5-15,1 3 0 0,0 0 5 16,-1 4 1-16,2 2 8 0,0 2 4 0,1 2 0 16,3 1 0-16,0 3-12 0,0 1-11 15,1 1-13-15,0 0-14 0,0 1-23 0,1-1-2 0,1 6 4 16,-1 1 7-16,6 6 24 0,2 5 4 15,2 1 2-15,1 3 1 0,2-3-1 0,2 4-2 16,-1 4 1-16,1-2 0 0,-1 5-1 0,-1-1-1 16,1 3-20-16,-2-1-40 0,-2-1-43 15,1-6-39-15,-1-4-42 0,-3-6-67 0,-1-5-125 16,-2 1-230-16,-3-4-243 0,3-3 210 0</inkml:trace>
  <inkml:trace contextRef="#ctx0" brushRef="#br0" timeOffset="132792.5307">2738 3224 915 0,'-1'-5'461'0,"1"-3"-182"0,1-1-69 16,5 0-34-16,-2 0-25 0,7-2-27 0,1-3-32 16,3 1-36-16,6 0-18 0,1-1-9 15,2 1-9-15,1 1-5 0,-2 0-3 16,4 0-3-16,-6 1-3 0,-1 2 0 0,-7 0-1 0,1 3-2 15,0 2 1-15,-4-1-4 0,0 0-2 16,-1 4-6-16,-5 0-8 0,3 2-23 0,-6 2-43 16,0 1-66-16,-3 1-118 0,-3 4-274 0,-1 2-320 15,-4 3 211-15</inkml:trace>
  <inkml:trace contextRef="#ctx0" brushRef="#br0" timeOffset="133232.4416">1528 4704 1333 0,'-2'0'398'0,"-4"0"-69"0,4 0-73 0,1-1-29 16,2 1-43-16,-1-1-51 0,1-2-37 0,0 1-28 15,4-4-17-15,-3-1-8 0,2-3-11 0,8-5-4 16,5-3-3-16,3-2-2 0,7-3-7 16,4-3 2-16,4-2-4 0,4 0-3 15,2-4 3-15,5 3-6 0,-1-3 0 0,2 5-1 0,-3-1-2 16,1 2 0-16,-1 1 0 0,-5 1-2 15,-4 4 0-15,1 1 1 0,-5 0-1 0,-4 5 0 0,-2-1 5 16,-5 3-6-16,-4 0 1 0,-1 6 0 16,-6 0-4-16,-4 2 3 0,1 2 0 15,-5 1-2-15,-1 2-4 0,0-1 1 0,-1 2-7 0,1-2-12 16,-1 0-8-16,1 1-17 0,-5 2 4 0,4 3 3 16,-3 0-13-16,-3 7-19 0,-3 0-43 15,-1 3-58-15,-4 2-91 0,-1 2-184 16,-6 3-361-16,-4 3-321 0</inkml:trace>
  <inkml:trace contextRef="#ctx0" brushRef="#br0" timeOffset="133589.5809">1569 4868 1 0,'-8'4'141'15,"0"1"305"-15,2-1-71 0,2 0-5 0,2-3-26 16,4 0-53-16,-2-1-66 0,2 0-54 0,-1-2-31 15,0 2-21-15,0 0-10 0,0-1-9 0,-1 1-6 16,1-3-10-16,0 2-13 0,6-1-14 16,0-5-18-16,4-3-9 0,5-4-8 0,6-3-1 15,4-4 4-15,5 1-5 0,3-3 0 0,7-2-1 16,2-2-1-16,2-1-3 0,4 0-2 16,0 0 0-16,-4 1-5 0,2-1 2 0,-5 1 0 15,0 0-3-15,-1-1 4 0,-4 4-3 0,-4 0-1 16,-5 4 0-16,-5 5-2 0,-3 0 0 15,-2 4 1-15,-7-2 1 0,0 6 2 0,-8 3 7 0,2 1 3 16,-4 2 4-16,-1 1 5 0,0 0-5 16,-1 0-2-16,-1 0-3 0,1 1-5 0,-1-1-1 15,1 3-2-15,1-3-3 0,0 1-6 0,0-1 1 16,-1 0-2-16,1 0-1 0,0-1 2 0,0 2-4 16,0-1-2-16,-1 0-3 0,1 1-11 15,1-1-23-15,-2 0-45 0,1 1-53 0,-1 4-117 16,-6 4-544-16,5 5-912 0</inkml:trace>
  <inkml:trace contextRef="#ctx0" brushRef="#br0" timeOffset="151846.5453">21244 6886 1 0,'-1'-2'0'0,"-2"-4"159"0,2 0 246 16,-1 2-35-16,2 0-50 0,0-1-47 0,2 3-39 15,-2-1-41-15,1 2-36 0,-1 0-33 0,2 0-34 16,-2 1-28-16,0 0-22 0,0 0-23 0,0 1-16 15,0-1-7-15,0 1-9 0,0 0 0 16,0 1 5-16,1 1 4 0,1 3 9 0,-2 2 2 16,4 3 2-16,-1 2 3 0,0 3 7 0,-2 0 2 15,2 5 3-15,-2 1 1 0,1 2-3 16,-1 1 0-16,0 1 1 0,1 4 1 0,-1-4 0 16,2 2-1-16,0-2-3 0,0-2-2 15,-1 1 0-15,3-4-5 0,-3 3 1 0,0-3 0 0,1 0-7 16,1-3 3-16,0 0 0 0,1-1-1 15,-2-2 5-15,-1-4-1 0,3-1 1 0,-3-1 2 16,0 0 2-16,1-3 1 0,0-2 2 0,-2-1 5 16,0-1-1-16,-1-2 9 0,0 0 10 15,1-1 8-15,-1 1 9 0,0-1-2 0,0 1-4 16,0 0-6-16,0 0-5 0,0-2-11 0,0 0-11 16,0-1-14-16,-1-2-28 0,1 0-21 0,0-2-31 15,0-1-41-15,0 1-41 0,0-3-86 16,1 2-140-16,4-1-270 0,0 0-246 0,2-2 157 15</inkml:trace>
  <inkml:trace contextRef="#ctx0" brushRef="#br0" timeOffset="152417.7851">21408 6961 1 0,'0'-9'151'0,"0"-2"376"0,0-2-129 15,2 3-58-15,2 2-39 0,-1 1-37 0,-2 2-55 16,3 2-58-16,-1 1-54 0,-2 2-48 0,-1 2-33 16,1-1-19-16,0 1-2 0,0 1 3 0,5 2 7 15,-1 1 10-15,4 2 5 0,2 1 9 16,4 2 5-16,-1 1 0 0,-2 2 3 0,6 1-4 16,-1 0-2-16,2 1-4 0,1 0 0 0,2-1-3 15,-1 2-4-15,1 0 4 0,-1-3-4 16,1 2-1-16,0-1 5 0,3-1-2 15,-3 1 2-15,-1-5 1 0,1 3-3 0,1-4-4 16,-2-2 0-16,2 2-3 0,-6-4-1 0,1 0 1 0,-1 0-6 16,-5-1-5-16,0 0-6 0,-1-1-15 0,-2-2-12 15,0 0-18-15,1-2-17 0,-2 0-15 0,-2-4-26 16,0-2-39-16,1 0-55 0,-2-5-62 16,1-1-110-16,-4-3-123 0,-2-1-112 15,-2-3 8-15,-3-2 512 0,1 0 86 0,-5-1 0 16,0-2 0-16,-1 3 0 0,-2-1 0 0,2 0 0 0,1 2 0 15,-1 3 0-15,5 2 0 0,-2 1 489 16,4 3-10-16,1 2-68 0,0 2-89 0,4 3-56 16,-2-1-41-16,2 2-44 0,-2 3-36 0,1 0-44 15,-1 2-38-15,0-1-33 0,0 1-24 16,1 0-6-16,1 3-4 0,-1 2 7 0,6-2 7 16,-4 6 3-16,5 1 6 0,-2-1 8 0,1 4 1 15,1-2 2-15,3 3 2 0,-1 2-8 0,-1-2-2 16,-1 2-2-16,2 3-7 0,0-1 4 15,-1-1 0-15,0 4 0 0,-1 0 5 0,0 2-1 16,2 2 0-16,-4-2-3 0,-1 0-3 0,3-1-6 16,-3-1-9-16,3 1-17 0,-1-2-28 0,-1-3-31 15,2-3-54-15,1-1-83 0,1-5-137 16,3 1-323-16,1-2-721 0</inkml:trace>
  <inkml:trace contextRef="#ctx0" brushRef="#br0" timeOffset="153083.5685">22364 7068 772 0,'1'2'247'0,"-1"-1"-215"16,3 2-90-16,-1 1 30 0,0 1 83 0,2-2 34 15,3 2 22-15,1 3 25 0,4-3 15 0,5-2 0 16,4 1-20-16,0-3-28 0,3-2-24 15,2-1-19-15,-1 0-13 0,3-2-4 0,1-2-6 16,-5 2-1-16,1-3 1 0,-3 2 4 0,-9-1 10 16,3-3 6-16,-7 1 2 0,-4-3-3 15,2 0-8-15,-4 3-8 0,-2-5-6 0,-1 0-5 16,0 1-2-16,-2 0-3 0,0 0-2 0,-4 4-1 16,3-1 4-16,-3 3 1 0,3-1 0 0,-5 5-3 15,3-2-6-15,-2 2-7 0,-2 2-7 0,-1 1-3 16,-3 5-3-16,-4 0 2 0,1 4 2 15,-2 5 0-15,1 0 1 0,6 0 0 0,0 2-1 16,1 2 0-16,6 1 0 0,-2 2-1 0,4 1 1 16,2 4 2-16,2 0 0 0,5-4 4 0,2 0 5 15,7-2 2-15,9-5 9 0,1-1 3 0,13-5 4 16,1-2 3-16,1-3-6 0,1-5-3 16,0-2-3-16,-2-3-5 0,0-4 4 0,-4-1 0 15,-3-4 1-15,-3-3-1 0,-5 2-4 0,3-6-1 16,-1-4-3-16,-3-1 1 0,4-6-2 15,-6 0-1-15,4-4-1 0,-9-2-2 0,3-2 0 16,-3 2-1-16,-4-3 0 0,-3 1-3 0,0-1 2 16,-3-2-1-16,-5 2 0 0,-2 0 3 0,-3 7-3 15,-5-1-1-15,0 6-3 0,-2 1-1 16,-1 4 1-16,0 3 0 0,1 4 4 0,-1 5-1 16,2 0 5-16,4 5 3 0,0 3 0 0,4 1 2 15,0 3-9-15,1 1-19 0,0 1-5 0,0 5-3 16,0 5 9-16,1 5 11 0,0 8 4 0,5 5 1 15,-1 2-2-15,5 3 1 16,0 1-1-16,0 3 1 0,1 3 0 0,0 1 0 0,-2 3 1 16,1 0-1-16,-1-1 3 0,-2-1-1 15,1 0 2-15,-3-1-2 0,5-5-3 0,-2-3-6 0,1-5-8 16,1-5-14-16,-4-3-25 0,2-1-29 16,0-7-24-16,0 0-30 0,-3-6-38 0,1-1-61 15,-2-3-94-15,-2-4-167 0,3-3-287 0,-3-4-115 16</inkml:trace>
  <inkml:trace contextRef="#ctx0" brushRef="#br0" timeOffset="154587.4622">23054 6921 318 0,'1'-3'393'0,"8"-2"-195"0,10-2-100 0,7-1 38 15,7 1 43-15,8 0 7 0,3-1-30 0,7 0-31 16,9 1-11-16,0-2-10 0,0 1-5 0,-1-1-2 15,-7 1-1-15,-1-2 2 0,-8 1-3 16,-1 0-8-16,-7 1-11 0,-8-2-9 0,-7 1-4 16,-1 2-1-16,-6-1 3 0,-4 2-2 0,-1 1-4 15,-3 0-3-15,-2 2-9 0,-2 0-5 16,-1 2-6-16,-1 0-9 0,0 1-4 0,0 0-9 0,1 0-8 16,-1 1-8-16,-4-1-3 0,2 1-3 15,-3 0-1-15,2 1 4 0,-4 1-3 0,1 2 0 16,2 2 0-16,-2 2 0 0,-2 4 4 0,5 0 0 15,1 2 2-15,-2-1-2 0,4 2 1 16,0 1 3-16,1 1 0 0,0 0 2 0,1 2-3 16,0-2 0-16,1-1 1 0,3 2-2 0,-1-5 4 15,6 1-1-15,-4-2 2 0,-1-1-1 0,3-2 0 16,-2-2 1-16,0-4 2 0,1 0 4 0,1 0-1 16,-2-2 0-16,3-2 4 0,1-1-1 15,3-1 4-15,0-3 0 0,-1 0-2 0,0-3 0 16,-1-2-3-16,0 1-1 0,3-4-2 0,-3 1 2 15,-2-2-2-15,-1-2 0 0,-1 1 0 16,1 1-5-16,-4-2 4 0,3 2 0 0,-5 0 1 16,0 1-1-16,2 2-1 0,-4 2-1 0,1-1-2 15,0 2 2-15,0 1-2 0,-1 1-1 16,1 0 0-16,-1 4-6 0,0 2 7 0,0-2-2 16,0 2-3-16,0 2-9 0,0-2-17 0,0 1-6 15,0 2 3-15,0 3 10 0,2 2 13 0,2 3 5 16,-1 1 0-16,0 2-2 0,2-2 5 0,-1 5 1 15,2-3 1-15,-2 0 3 0,2 3-4 0,-3-2 0 16,3 0 0-16,-1-1 4 0,0-2-2 0,0-1-1 16,1-2 2-16,0-3-5 0,3-2 7 15,0 0 5-15,-1-1 2 0,2-2 7 0,2-1-5 16,-2-3 0-16,2 1 0 0,-3-2-2 0,1-2 0 16,1 1-4-16,-1-3 0 0,-1-1-5 15,1 1 1-15,0-2 1 0,-2 1-1 0,0 1 3 16,-3 0-6-16,5 0 0 0,-6 2 0 0,1 0-1 15,-3 0 4-15,3 1 0 0,-2 0-1 0,-2 1-3 16,0-3 3-16,3 2 1 0,-2 0 0 16,0-1 5-16,-1-1-7 0,0 3 0 0,0-3 1 15,0 3-2-15,1-4 4 0,-2 2-2 0,0-1 1 16,-2-1-5-16,2 0 1 0,-1-2 2 0,0 0-1 16,0 1 6-16,-2-1-4 0,-1-1-3 15,1 2 0-15,0-2-2 0,-2 4 3 0,3-2 0 0,-1 2 1 16,0 0-4-16,0 0 3 0,-1 0 0 15,-1 2 0-15,3 0 7 0,0 2-8 0,1 0 0 16,0 1 0-16,1-1-4 0,0 2 5 16,0-1 0-16,0 1 0 0,1-1-3 0,1 0-3 15,-1 1-2-15,8-3-4 0,-1 2 5 0,6-2-3 16,6 1 2-16,6 0 2 0,3 0-2 0,4 1 6 16,0-1 1-16,2 0 1 0,0-3-1 15,-1 3 0-15,2-2 0 0,-4 2 0 0,0 0 4 16,-1 0-5-16,-2-1 2 0,-7 0-3 0,1 0-3 15,-6 1 5-15,-6 1 1 0,-2 1 1 0,-5 0 2 16,-1 1-2-16,-3 0 2 0,0 0-2 0,-3 0 1 16,2 0-8-16,-1 1-5 0,-1 0-2 15,-5 3-3-15,-2 1 7 0,-4 1 4 0,-2 2 2 16,-1 1 1-16,2 0-3 0,-3 1 0 0,6 1-1 16,-1 1 1-16,0 0-1 0,0 1 0 0,5 1-1 15,1 1-2-15,1-2 2 0,2 2 2 0,1-2 0 16,3 0 4-16,3-3-4 0,-1 0 3 15,3-1-1-15,2 2 3 0,0-5 0 16,3 1-1-16,-1-1 2 0,2 1-3 0,1-3 3 16,0-1 2-16,-1 1 2 0,6-3 0 0,-4 0 3 0,0-2 1 15,0-2 1-15,-2 1 3 0,-1-2-3 16,2-2-2-16,-1-1-2 0,0-1-7 0,-1 0 5 16,4-2-1-16,-1-2-1 0,0 0 3 15,3-4-4-15,0-1-2 0,4 0 0 0,1 1 0 0,2 1 0 16,-4 1-2-16,-1 5 0 0,-2 0-3 15,-1 2 1-15,-3 1 1 0,2 1-1 0,-4 3 2 16,-3 2-7-16,1 0-4 0,-1 2-2 0,1 3 1 16,-3 2 1-16,5 0 3 0,-3 4 2 15,-3 0 0-15,3 3 3 0,-3 3 2 0,0 1 0 16,-2 1 5-16,-2 1-4 0,-1-4 0 0,0 0 1 16,-2-1 1-16,3-3-2 0,0-5 0 0,3 1 0 15,1-3-2-15,0 0 3 0,3-2 0 16,0-1 2-16,4-2 2 0,4-2 2 0,-1-5 0 15,3 0 0-15,-2-3 0 0,-1-2 0 0,2 0 1 16,-3-1-1-16,-1-2 0 0,-1-3 1 0,-1-4 1 16,-3 0-1-16,2-2 2 0,0-1-3 0,-1-1-1 15,-1-2-1-15,0 0-1 0,0-3 1 16,-1 2-1-16,0 1 1 0,-2 4 0 0,1 2-1 16,1 2 0-16,-2 4 0 0,-1 4 1 15,0 1 4-15,0 4 3 0,0 4 1 0,-2 1-2 0,-1 0-7 16,0 2-13-16,0 4-6 0,1 0-3 15,2 8 5-15,2 3 9 0,0 5 3 16,1 6 5-16,0 1-3 0,-2 6 0 0,-1-1 0 0,-2 3-2 16,-1 1 3-16,-3 4 2 0,1 1-2 0,-3 0 0 15,0 1 0-15,2-4 0 0,-3-2-2 16,4-7 2-16,1-2-4 0,0-6-2 0,-1-3-8 16,2-4-18-16,2-3-21 0,-2-1-31 0,1-2-25 15,1-3-27-15,2-2-70 0,1-1-134 16,3-4-325-16,-1-3-520 0</inkml:trace>
  <inkml:trace contextRef="#ctx0" brushRef="#br0" timeOffset="155113.4418">25702 6495 1137 0,'1'-7'520'0,"1"-3"-159"0,-1-1-128 15,1 5-43-15,-2 1-25 0,0 1-30 0,0 2-44 16,-2 1-46-16,2 2-39 0,-1 3-18 15,-3 2-3-15,-7 1 6 0,-2 7 10 0,-4 4 4 16,-3 1-2-16,0 2 1 0,-6 2 0 0,2 1-1 16,-3 3 7-16,-4-1 0 0,1 2 3 15,1 1 1-15,0-1-5 0,2-3-2 0,6-6-5 16,3-5 0-16,9-5-2 0,5-4 0 0,-1-3 1 16,5-1-2-16,0-1 6 0,0 0 5 0,0 0 9 15,2 0 10-15,-1-2-2 0,2 0-8 0,1-2-12 16,1-2-11-16,4 3-6 0,0-1-1 15,1 1 0-15,3 0-4 0,0 1 0 0,-1 2-1 16,1 1 0-16,3 3 0 0,-1 2 1 0,1 3 3 16,4 2 3-16,2 3 6 0,6 4 2 15,2 1 2-15,0-1 1 0,1-3-1 0,-6-2 3 16,0-1 4-16,-1-4 4 0,-5 1 5 0,-1-2 5 0,-4-5 10 16,3 2 11-16,-4-3 7 0,0-1 6 15,-3-1 3-15,3-1 3 0,-6-2-3 16,2-3-3-16,0 0-8 0,0-2-11 0,0-3-2 15,-1-1-5-15,0-1-5 0,-2-1-1 0,1-1-6 16,0-1-5-16,0-1 0 0,0-4-4 16,-2-1-4-16,1 0 3 0,-1-1-3 0,2 2 2 15,-3 3 1-15,-1 2-1 0,-2 0 2 0,0 5-2 16,-2-1 1-16,1 5-1 0,0 1-1 16,-1-1 1-16,-2 5-3 0,1 1-1 0,2 1-4 0,-2 1-7 15,2 1-4-15,-3 1-4 0,-1 1 0 16,0 6 6-16,-3 4 3 0,-2 3-4 0,1 3-23 15,-2 3-38-15,0 2-63 0,-1 3-102 0,-1 2-370 16,-2-2-1040-16</inkml:trace>
  <inkml:trace contextRef="#ctx0" brushRef="#br0" timeOffset="159029.9499">22567 8024 410 0,'-11'-6'418'0,"0"-3"-67"0,-8-1-65 16,5 3-33-16,-2 0-41 0,3 2-61 0,-6 0-43 16,3 4-27-16,-6 1-21 0,0 3-14 15,1 2-8-15,-3 2-6 0,-3 3-1 0,-1 3 4 16,5 3-1-16,-1 1 1 0,-2 3-7 0,4 3-10 15,3 3-6-15,-1 2-5 0,1 2 4 0,4 1 0 16,-2 2 2-16,6 0 0 0,-1 0-3 16,4 0-2-16,4-4-1 15,0-1 0-15,6-6 1 0,3-3 1 0,2-3 4 16,4-2 4-16,1-6 9 0,3-2 9 0,8-2 7 16,1-7 2-16,5-3-6 0,3-2-6 0,3-6-8 0,2-5-2 15,2-1-3-15,-1-2-1 16,-3-9 2-16,1 2-5 0,-3-7 2 0,-4-4 0 0,1-3-2 0,-1-4-1 15,-2 1-4-15,-1-2-2 0,-2-1-5 16,-5 1 1-16,-2 2 0 0,-5 1-1 0,-1 4 4 16,-4 4-4-16,-4 4 1 0,-2 2 1 0,-1 6 1 15,-2 3 0-15,-3 6 1 0,3 1 0 0,-1 4-2 16,-3 1 1-16,3 3 0 0,0 4-4 0,-1 1-6 16,2 3-13-16,1 3-1 0,-7 4-1 15,-2 8 6-15,-1 2 9 0,0 8 3 0,-4 3 0 16,1 4 0-16,2 5 1 0,2 0-1 15,6 2 1-15,-1 2 2 0,5 1-2 0,0 0 2 16,5-3 0-16,1-1 0 0,7-1 2 0,1-6-2 16,5-5 0-16,-3-3 0 0,8-6 0 0,-2-5 5 15,0-4 4-15,5-6 4 0,-1-2-1 16,3-5 0-16,1-4-1 0,-1-2-4 0,-1-5 5 0,-3 1-3 16,4-4-3-16,-6-1 1 0,3 1-4 15,-5-3 3-15,-2-2-2 0,0-1 4 0,-3 3-1 16,0-2-2-16,-3-2 3 0,-2 3-5 0,-3-1 4 15,-5 2-3-15,2-1-1 0,-5 3 1 16,-1 0-2-16,-4 3 1 0,2-1 0 0,-3 2 0 16,3 3-2-16,-3 1 0 0,0 2 0 0,1 0 0 15,2 1 2-15,0 3 0 0,-2 2-2 0,4 0 2 16,0 3-6-16,1 0-4 0,-1 0-10 0,1 3-3 16,-1 0 0-16,-4 5 4 0,2 3 8 15,-5 5 1-15,3 0 5 0,-2 4-1 0,0 3 1 16,4 0 0-16,-5 2-5 0,4 1 6 0,-1 0 2 15,2 0-1-15,1-1 3 0,1-1-5 16,1-1-2-16,3-2 0 0,-1-4 2 0,3-2 1 0,-1-2 0 16,3-1 1-16,1-1-4 15,-2-4 6-15,4 0 3 0,1-3 2 0,0-2 8 0,6 0-6 16,-1-2-1-16,-1-2-3 0,4 0-1 16,0-1 1-16,-4-2-2 0,3-1 1 0,-2 3-4 15,-1-2 3-15,-5-1 4 0,1 2 3 0,-1-4 5 16,-1 2-4-16,0-1 0 0,-1 0-3 0,-3-2-1 15,2 1 3-15,-4 0-2 0,3-1 0 0,-1 1-7 16,0-2 3-16,-2 1 1 0,2-1 0 16,-2-2 4-16,-1 1-7 0,4-1-1 0,-3 1-4 15,-2 1 1-15,5-1 2 0,-4 1 0 0,1 0 0 16,-1 2-2-16,2 1 0 0,-1-1 0 0,-2 1 1 16,1 0 3-16,1 1-4 0,-1 0 0 15,-1 0 0-15,0 2-2 0,-1 0 2 0,0 3 0 16,0-1 2-16,0 2-2 0,1-1 0 15,-2 0 0-15,1 1 0 0,0 0 2 0,0 0-2 0,0 0-2 16,0 0 0-16,0 0-3 0,0 0 3 0,0 0-1 16,0 0 0-16,0 1-2 0,0 0-2 15,0-1 1-15,0 0 0 0,0-1 2 0,0 1-4 16,0 0 0-16,0 1 1 0,0-1-1 16,0 1 6-16,0-1 1 0,0 1 2 0,0 0-1 15,0-1 0-15,0 0 0 0,0 0-1 0,0-1 4 16,0 1-2-16,0 0 0 0,0 0-3 0,0 0-2 15,0 0 4-15,0 0-1 0,0 0 3 0,0 0-1 16,0 0-2-16,0 0 1 0,0 0-1 16,0 0 4-16,1 0-3 0,-1 0-1 0,3 0-1 15,1 0-4-15,-2 0 7 0,0 0 1 0,3 0 3 16,-1-1 0-16,3-1-3 0,-4 0 0 0,5-2-2 16,-4-2 3-16,4 1-2 0,-1 2 0 15,-3-1 0-15,6-1-6 0,-3 1 5 0,-3-3 1 16,3 3 1-16,-3-1 0 0,3-1-2 0,-3 0-1 15,4 0 0-15,-1 0 3 0,-2 0-2 0,3-1-1 16,0 1 0-16,-1 0-5 0,0-2 6 16,2 1 0-16,0 0 2 0,-1-3 2 0,1 2-3 0,0-2-1 15,-3 0-1-15,3 3 2 16,-2 2-1-16,-3-2 0 0,1 1 1 0,-2 2-5 0,-1 0 5 16,-1 0 0-16,0 2 3 0,-1 1 2 15,0 0-5-15,0 1 1 0,0 0-4 0,-1-3 0 16,1 3 0-16,-1 3-7 0,-1-2-2 0,-4 1-9 15,0 2 6-15,-6 1 4 0,-4 3 3 16,-2 4 10-16,2-1-7 0,-4 3 1 0,1 1 0 16,-2 1-1-16,0 4 3 0,-4 1-1 0,3 0 0 15,2 1-2-15,0 0 2 0,-1 1 0 0,9-4 3 16,2 1 2-16,0-5-5 0,7-1 0 16,3-4-4-16,2 1 1 0,3-3 4 0,4 0 2 0,2-1 3 15,9-3 0-15,5-1 4 0,0-5 1 16,5-2-1-16,2-2 4 0,-1-1-6 0,-1-3-1 15,-2 1-1-15,-1-2-1 0,-4 0 3 0,-1-1-1 16,-3 0 1-16,0-1-2 0,-6-1 0 16,4-2 3-16,-6 4 1 0,-1-3 3 0,-5 1-4 15,1-2-3-15,-4 3-3 0,-1-1-4 0,-2 0 4 16,0 3 0-16,-2-1 2 0,-3 3-3 16,4 1 1-16,-6-1-1 0,4 3 0 0,-3 0 3 0,3 0-3 15,-3 2-2-15,0 0 1 0,3 2-7 16,1 0 6-16,-2 0-1 0,4 2-6 0,0 0-5 15,-1 2-6-15,-2 0-2 0,2 1 3 0,-2 7 8 16,-3-1 1-16,4 3 1 0,-2 3 3 0,3-1-4 16,0-2 8-16,0 5 0 0,1-2 2 15,1 2 1-15,1 0-2 0,0-4 0 0,1 1 0 16,0-2 5-16,3-1-3 0,-1-3-2 0,3 0-1 16,-3-2-4-16,2-2 7 0,-1-1 6 0,3 0 2 15,3-3 4-15,-1 0-1 0,2 0-5 16,4-3 0-16,-3 1 2 0,5-3-3 0,-5 1 1 15,6-5-3-15,-1 1-5 0,0-1 6 0,-2-1-2 16,3 1 2-16,0-2 2 0,-5 3-7 16,4-2 1-16,-1-1-1 0,-3 3 3 0,1-1-2 15,-2 1 1-15,-2 0 0 0,1-3-6 0,-3 5 8 16,0-1-2-16,-1-1 3 0,-2 2 3 0,0 2-5 16,-2-2 3-16,1 1-2 0,-2 1 1 0,-2-1-1 15,2-1 0-15,-1 1-2 0,0 0-2 0,0-1 5 16,-1 0 0-16,-1 1 0 0,1 0 2 15,-1-2-5-15,0 0 0 0,0 2-2 0,0 0 1 16,1-2 0-16,-1 2-1 0,3-1 1 0,-2 0-4 16,0 1 4-16,0 1-1 0,0 0 1 15,0-1 3-15,-1 2-4 0,0-1 0 0,1 0-1 16,0 1 0-16,2 1 1 0,-2-1-1 0,0 0 1 16,0 0-3-16,-1 2 3 0,2-2 0 0,-2 2 1 15,0 1 3-15,0 0-4 0,0-3 0 16,0 3-2-16,0 0 0 0,0 0 2 0,1-1 0 15,-1 1 2-15,0-1-5 0,0 1 3 0,0-2 0 16,0 1 0-16,0 1 5 0,0-1-5 0,0 0 1 16,0 1-2-16,0-1-1 0,0 1 2 0,0-2 0 15,0 0 1-15,0 1-2 0,-1 0 2 16,1 0-1-16,0-1 1 0,0 1 4 0,0-1-4 16,-3 0-3-16,2 0-1 0,-3 2 0 0,2 0 0 15,0 0-3-15,-1 0-1 0,-2 0-6 0,-4 4 1 16,1-1 0-16,-4 2 4 0,0 5 2 0,0 1 1 15,-3 0 0-15,2 4-2 0,3-1 0 16,-1 0 2-16,1 3 1 0,5-3 0 0,0 0-2 16,4 1 2-16,2-3 1 0,1-1 1 0,6 0 4 15,2-4-1-15,1 3 0 0,2-4 1 16,5-3 0-16,1-1 3 0,2-4 1 0,0 2 3 16,-1-3-2-16,-1-2 1 0,0-3 1 0,-1 1 1 15,-3 0 3-15,0-6-5 0,-3 3-1 0,-1-3-2 16,-2 0-2-16,1 1 2 0,-3 1 0 15,-1-1 1-15,0 0-2 0,-2 1-1 0,-2 1-1 16,3 2 2-16,-4-1-1 0,0 2-1 16,-1 3-1-16,0-1-2 0,0 2 1 0,0 3 0 15,0-1-4-15,0 2-7 0,0-1-12 0,0 3-2 16,-1 2-1-16,2 2 5 0,-1 9 12 0,1-1 3 16,5 4 1-16,-2 3 3 0,0 1-3 0,2 4 3 15,-2 3 3-15,0 2-1 0,-1 1 1 16,-3 6-2-16,2-3 1 0,-4 5 1 0,1-2 1 0,-2 0 0 15,-3-1-2-15,2-2-1 0,-2-3-1 16,-3-5 2-16,3-3 0 0,0-5 2 0,0-5-2 16,2-4 1-16,0-3 0 0,0-5 2 15,3 1 7-15,-1-4 3 0,4-1 6 0,-2-3-1 0,3-2-6 16,1-2-7-16,-1-5-5 0,6-4 0 16,1-5-3-16,7-1 1 0,3-4-2 0,4-4 0 15,7-2 5-15,0-4-2 0,9-2 0 0,1-5-1 16,-1-4-4-16,3 0 2 0,1-2 2 0,-3 2 1 15,-3 0-1-15,-1 3 2 0,-6 5 0 0,-4 1 0 16,-5 5 4-16,-9 6-3 0,-3 2 3 16,-4 6-1-16,-6 1-2 0,-4 6 1 15,-1 2-3-15,-4 4-3 0,-3 1-4 0,-7 5-7 16,-3 4 0-16,-6 1 2 0,-3 6 4 0,-1 4 1 16,1 4-1-16,4 0-2 0,6 3-4 15,2 3 4-15,9-1 0 0,6 0 2 0,1-2 3 16,5 0 0-16,2 0 0 0,6 0 1 0,3 0 3 15,5-2 2-15,2 3 0 0,0-1 0 0,6 0-2 16,-4-1 2-16,1 1 0 0,-4-2 0 0,1 0 2 16,-5 1-3-16,1-2 0 0,-5 1 0 0,0 0 3 15,-3-1-3-15,-5-2 3 0,1 2 0 0,-6-2-4 16,-1 1 6-16,-1 0-2 0,-3-4 0 0,1-2 1 16,2-5 0-16,2-4-1 0,0 1 1 15,2-4 5-15,0 1-1 0,2-3 2 0,0 0-4 16,5-4-6-16,4-3 1 0,5-4-3 0,8-4 1 15,3 1 1-15,3 0 0 0,4-3 0 16,-1 0-1-16,0-5 2 0,0-1-2 0,1-4 3 16,-1 2 0-16,-2-4 1 0,-4 4 1 0,-3-1 0 15,2 1 1-15,-6 3 1 0,-5 1-1 0,2 2 0 16,-7 3 1-16,-6 2 2 0,2 1 1 16,-5 4 1-16,-3-2 0 0,-3 5-4 0,1-1-1 15,-3 2-5-15,-4 2-4 0,-2 5 1 0,-3 1-3 16,-5 7 0-16,-2 2 2 0,-5 5-1 15,4 3 1-15,-2 0 2 0,3 2 1 0,2 0-2 16,4 2 2-16,2 0-1 0,3-1-2 0,5-1 4 16,1-1-2-16,5 2 0 0,4-1 1 15,4-4-1-15,2 2 3 0,2-3 2 0,7-3 1 0,0-1 0 16,5-3 3-16,0-3-2 0,6-2 3 16,0-2 0-16,-5-2-4 0,4-2 1 0,-3-2-1 0,0-1 0 15,-2-3 3-15,0-1 4 0,-5-1-1 16,2-1 1-16,-5-1 2 0,0-2-4 0,-4-1-1 15,-2 3 2-15,2 0-5 0,-4 0 3 0,-4 0-1 16,2 1-2-16,-4 2 1 0,0-1-1 16,-2 1-1-16,0 3-1 0,-2-1 2 0,-1 1-4 15,1 3 2-15,-3 2-1 0,2-1-5 0,-2 1 0 16,2 2-3-16,-2-1-5 0,-1 4-1 16,1 2-2-16,-3 0 2 0,1 1 2 0,3 2 2 15,-2 3 0-15,1 1 1 0,1 2 3 0,1 1-2 16,3 1 4-16,1 3 0 0,1 0-1 0,3 1 6 15,-2 2-3-15,6 0 2 0,-2 0 0 16,1-2 0-16,3-2 0 0,1-2-1 0,-2 1 3 16,1-5-5-16,4 1 4 0,-2-4 1 0,0-1-3 15,0-2 6-15,5 0-3 0,-2-2-1 16,4 0 4-16,-1-3-3 0,-1-2 2 0,0-2 1 0,1-3 0 16,0 2-2-16,-3-1 1 0,2-4 0 15,-1 1-4-15,2 0 5 0,-1-4-1 16,-2 3-2-16,0-4 3 0,-2 1-2 0,-2 0-2 15,0-1 0-15,-2 3 1 0,1-2-4 0,-3 2 3 16,-1 3 0-16,0-1-1 0,-2 2 3 0,1 2-1 0,-2 1-2 16,-1 1 1-16,1 0-4 0,-1 2 0 15,-2 1-2-15,0 0-3 0,0 1-9 0,0-1-1 16,0 3 2-16,0 0 0 0,1 2 13 16,0 2-2-16,1 3 2 0,-1-1 2 0,2 1-2 15,0 3 1-15,-1-4 0 0,0 3 1 0,-1-3-1 16,2 4 1-16,-2-3 0 0,1 2-2 0,-1-2 5 15,2 0-3-15,0 1 1 0,-2-4 0 16,1 2-3-16,-2-5 2 0,1 0 0 0,-1-4 1 16,0 0 2-16,2-1 7 0,-1-2 0 0,6-1-2 15,-3-2 4-15,4-2-10 0,-1-1 0 0,3-3 2 16,1 1-5-16,2-1 1 0,1-2 0 0,-1 1 0 16,3-3-2-16,-1 2 4 0,3-3-4 15,-3 2 2-15,3 0 4 0,-1 3-4 0,-1 2 0 0,3-1 0 16,-2 5-10-16,0 0 7 0,-1 2 1 15,-3 1-2-15,-3 1 3 0,-1 2-7 0,-2 1-2 16,-1 3-3-16,0-1 7 0,1 3-1 16,-2 2 2-16,0 4 3 0,1 4-4 0,-2-1 4 15,-3 1 1-15,-1 3 1 0,-3-4 0 0,1 3 0 16,-3-2 1-16,1-1-1 0,0-2 6 0,2-2-7 16,0 0 2-16,0-5 2 0,4-1-8 15,0-2 7-15,2 0 2 0,0-1 1 0,5-2 10 16,5-2-1-16,5-2-4 0,4-3-1 0,5-1-3 15,-2-3-2-15,3-1 0 0,-1-1 2 0,0 0-9 16,2-2 5-16,-2-2-1 0,-1 1-1 16,-1-4 4-16,-5 0-9 0,0 2-15 0,-7 5-29 15,-1 3-55-15,-5 4-144 0,-8 2-597 0,-6 2-829 16</inkml:trace>
  <inkml:trace contextRef="#ctx0" brushRef="#br0" timeOffset="163739.9129">22850 9526 1 0,'1'-4'0'0,"-1"-1"0"0,0-4 0 0,0 2 0 16,0 1 255-16,0 0 1 0,-1 0-25 0,1-2-33 15,-1 1-29-15,0 0-18 0,1 1-18 0,-1-2-19 16,1 3-10-16,0 0-17 0,0-3-7 0,-1 4-2 16,1-3-4-16,-3 2 4 0,3-2-7 0,-1 2-8 15,1 1-5-15,-1-1-6 0,0 1-2 0,0-2-4 16,-1 2-4-16,-3-2-4 0,3 2-5 16,0 0 4-16,-1-3-5 0,-3 2-2 0,3-1-3 15,-3 0-3-15,3-1 2 0,-4 0-1 0,4 2-3 16,-4-2-3-16,2-1-4 0,-1 1 1 0,-4 0-1 15,5-1 1-15,-2 2-2 0,-1-1-1 16,4 1-1-16,-4-1-2 0,-1 1 0 16,1-1 2-16,-2 0-2 0,4 1-1 0,-2-1 0 0,-1 1-2 15,-1 0-1-15,0 1 1 0,1 0-2 16,-4 0-4-16,1-1 0 0,-4 2-3 0,2 0 3 16,-3-1 0-16,3 2 2 0,-5 1-3 0,2-3 0 15,-4 3-1-15,1-1 0 0,0 2 3 16,1 0-2-16,-2 0 0 0,2 1 0 0,-3-1-1 15,1 1 0-15,1-2 1 0,-1 2 3 0,0-1-2 16,3 1 0-16,3-1-2 0,-1 0 0 0,4 1 4 16,1-1 0-16,1 1-1 0,-2 0 0 0,2-1-4 15,1 1 2-15,-1 0 0 0,-1 0 2 16,1 0 0-16,-1 0-2 0,0 1-1 0,-3-1-1 0,2 2 3 16,-2-1-1-16,-4 2 0 0,0-1-1 0,-1 0-2 15,3 1 3-15,-3 1 1 0,-1 1 1 16,0-2-1-16,-2 2-1 0,1 0 0 0,-5-1-2 15,4 2 3-15,-3 0-1 0,-1-1 0 16,1 0 0-16,0 2-2 0,3-2 1 0,0 1 2 16,-2-1 0-16,8 2 3 0,-2-3-3 0,-1 2-1 15,5-1-3-15,-3 2 3 0,2 0-2 0,-1 0 2 16,-1 2 0-16,3 1-3 0,-3 1 2 16,2 0 1-16,-2 2 1 0,0 1 2 0,0 1-3 15,-2 1-1-15,-2 1-3 0,0 3 6 0,-2 0-2 16,-2 0 1-16,2-1 3 0,-3 1-4 0,2 1 3 15,-4-1-1-15,1 1-1 0,2 0 1 16,-1-1 0-16,3-1-2 0,-1 0-2 0,0 1 2 16,-1 1-2-16,2-3 3 0,2-1 3 0,-1 2-4 15,4-1 5-15,1 2-1 0,-2-2 0 0,6 1 1 16,-2 0 0-16,1 0-2 0,4 1-1 0,-3-1 2 16,0 0-2-16,2-1 0 0,1 0 1 15,-1 1-3-15,0 1 4 0,1-1-2 0,0 2 2 16,-2 1 0-16,1 3-1 0,-1 0-1 0,-1 2-2 15,-1 0 5-15,2 2-4 0,2-3 1 0,1 0 1 16,-1-1-4-16,4-2 6 0,0 0-3 0,-2-1 0 16,2 0 2-16,-1 1-6 0,-1-1 1 15,5 0 0-15,-2-1 1 0,2 0 0 0,2-1 1 16,0 3 3-16,-1-3-4 0,1 3 6 0,1 0-3 16,0 2-2-16,0 0 4 15,1 3-4-15,2-2 0 0,-2 2 1 0,1-1-1 0,2 2 1 16,0-2 0-16,-2 0 2 0,4 2-2 0,-4 0 0 15,4 2 1-15,-1-3 0 0,-1 1 2 16,1-3-7-16,0-2 2 0,0 0-1 0,2-2 0 16,2-2 8-16,0 1-2 0,1-1 1 0,2 0-1 15,2-1-1-15,0-1 2 0,1 1 0 0,2-2 3 16,-2-1-2-16,4 0 1 0,-3-2-3 16,1 1 1-16,3-3 2 0,-1 1-1 0,1 1 1 15,-3-2-4-15,5 3-3 0,-3 1 2 0,3-1-2 16,0 1 3-16,0-1-2 0,-1 2-2 0,2 0 0 15,-2 0 0-15,0-4 2 0,-4 0 1 16,3-3 1-16,-2 1-2 0,2-1 0 0,-3-2 0 16,0 1 1-16,5-2 5 0,-1-1-1 0,2 1-1 15,-1-1 1-15,1 0-1 0,4-2-1 0,-4 2 1 16,4 1-2-16,-4-2 1 0,5 0-1 16,-3-2 1-16,2 0-2 0,-1 1 2 0,-2-1 0 0,0-1-1 15,3-1 2-15,-4 0-1 0,4-2 1 16,-4 2-1-16,5 0 0 0,1-1 0 0,0 2-4 15,3-2 6-15,0-3-1 0,1 0 4 0,-3-1 3 16,2-3-5-16,3 3 0 0,-1-2-2 16,-3 0-1-16,0-1 0 0,0 2 0 0,0-1-1 15,-1 1-2-15,-2 0 1 0,1-1-1 0,-3 0 3 16,4 0 1-16,0 1-4 0,-1-2 0 16,1 2-2-16,1-1 1 0,-2 0 2 0,0 1 2 15,1-2-1-15,2 0-3 0,-1-1 2 0,1-2 0 16,-2 2 2-16,1-3 5 0,-2 1-5 0,-1-3-1 15,2 3-1-15,-3-2-4 0,3 2 7 0,0-1-1 16,0 0 0-16,0 2 0 0,0-4-2 0,-4 4-1 16,0-1 3-16,1-1 5 0,-3 0-4 15,4 1 1-15,-4-1-2 0,0 1-2 0,0-2 5 16,-3 0 2-16,0 2 3 0,-2-2-4 16,0 0 1-16,-2-2-1 0,-1 1 2 0,3-1 3 15,-1 0-6-15,1-1 1 0,-4-1-4 0,5-1-4 16,-1-1 5-16,1 1 1 0,0-1 0 0,-3-1-1 15,0-1-2-15,1 2-2 0,0-1 1 0,-4-3 1 16,3 1 1-16,1 0 0 0,-4 0-2 16,3 0 1-16,-3 2 0 0,3-2 1 0,-4 1 3 15,-1 0-2-15,3-1-1 0,-4 2-1 0,2 2 1 16,-4-4 4-16,0 2-1 0,1-1 1 0,-1 0-6 16,0-2 0-16,-3 4 1 0,4-2 0 0,-2 2 1 15,-1 2 0-15,-1-1-1 0,2 0-2 0,-2 0 2 16,-2-3 0-16,-2 5 1 0,3-4 1 0,-1 1-5 15,-2-2 1-15,4 3 2 0,-3-4-1 16,-2 1 4-16,4 0-3 0,-3-2-1 16,0 3 0-16,-2-1-1 0,1-1 3 0,0 1-2 0,-1-1 1 15,3-1-5-15,-3 2 3 0,0-2 0 16,-3 2-3-16,3-1 6 0,-1 1-6 0,1 0 1 16,-1-1-1-16,-1 2 1 0,0 1 0 0,-3 3 2 15,1-1 1-15,-3 0-3 0,4 3 2 0,-4-3-4 16,3 2 1-16,-3-2 1 0,0 0-3 15,-1-2 4-15,-1 0-4 0,-1 1 2 0,-1-1 0 16,-3 1 1-16,3 2 3 0,0-2-3 0,1 3-1 16,-4-1-1-16,2 1-1 0,-3 0 4 15,2-4-1-15,1 3-1 0,-4 0-1 0,2-1-1 16,-2 0 1-16,2 2 4 0,-3-3 1 16,4 3-4-16,-3-1 0 0,2 1 0 0,-3 1 0 0,5-2 4 15,-5 2-3-15,5-1 1 0,-2 0-2 16,-2-1-3-16,2 2 4 0,-1 2 0 0,0-2 2 15,2 2-2-15,-2 2 3 0,3 0-4 0,0 0-2 16,-4-1 4-16,4 1-5 0,-2 0 3 16,0 1-1-16,0 1-1 0,-1-2 4 0,1 2-2 15,0 0 2-15,-1 0-1 0,1 0 0 0,-2 0-1 16,2 0-1-16,-2 0 4 16,2-1-5-16,-2 1 3 0,4 2 1 0,-2-1-4 0,-3 0 3 0,5 1 0 15,-4 1 1-15,4-2-1 0,0 4 0 0,-6-1-3 16,6-1-3-16,-6 2 8 0,5-2-7 15,-3 1 6-15,2 0-1 0,0-1-5 0,-1 0 7 16,-4 3-3-16,6-2 2 0,-5 1-1 0,3 1 0 16,-3-2-2-16,-1 0 0 0,5-2 2 0,-4 2-2 15,0 2 2-15,-1-1-2 0,3 0-1 16,-3 0 5-16,-2 1-2 0,2 0 0 0,-3-1 1 16,2 4-2-16,0-1-2 0,0 0 0 0,1 0 2 15,-1 0-3-15,0 1 3 0,0 0 2 16,0-1-5-16,0 2 7 0,0 1-3 0,1-2-2 15,3 0 4-15,-2 2-3 0,1-3-1 0,4-1 2 16,-4 1 0-16,5-1 0 0,1 1 0 0,1-1-1 16,0 2-2-16,2-2 4 0,1 0-1 15,-1 3 1-15,1-2 1 0,-2 1-4 0,3 0-1 16,-1 1-2-16,0-2 3 0,3 1-1 0,-2-1 1 16,1 3-2-16,-2-1-3 0,4 1 0 0,-2 3-2 15,2-1-5-15,0 1-7 0,-2 2-19 0,2 4-18 16,0 1-20-16,-2 1-27 0,4 3-35 15,-2-1-71-15,2 1-152 0,-1 2-480 0,2 0-748 16</inkml:trace>
  <inkml:trace contextRef="#ctx0" brushRef="#br0" timeOffset="164808.546">22227 9282 1 0,'2'-3'0'16,"-1"2"0"-16,-1-5 0 0,0 3 0 0,0-1 0 15,-1 0 0-15,1 0 0 0,-2 0 0 0,-2 0 56 16,2 0 78-16,0-2 0 0,-1 2-14 0,-1 0 9 16,2-1-9-16,-2 1-1 0,-1 1 10 0,3 0 0 15,-1 0 5-15,-2 0-3 0,4-1-5 16,-3 2-8-16,-1-1-8 0,3 2-10 0,1-1-1 16,-1-3 1-16,0 4-7 0,0 1-10 15,1 0-13-15,1 0-17 0,-1 0-11 0,1 1-15 0,0 1-16 16,0 0-9-16,0 0-2 0,-1 2 4 0,-1 1 6 15,-1 2 7-15,-1 3 3 0,1 1 5 16,-1 3 5-16,0 0 0 0,1 0 6 16,-4 3 0-16,0 3-1 0,1 0 0 0,-2 5-5 0,-1 2-4 15,-1 1-4-15,-1 2-3 0,1 3-6 0,0 2-4 16,-2 0-1-16,2 3-4 0,-2 2 8 16,2 1 4-16,-4 2 3 0,5-2 4 0,1 2-5 15,-1-1-3-15,1 0 0 0,-3 1 1 16,2-3-2-16,1-2-2 0,0 1 0 0,0 1-7 15,0-1 1-15,0 0 1 0,-2 1-2 0,4-1 2 16,-2 0-5-16,0 1 0 0,-1 0-2 0,0 2 4 16,2 2 0-16,-2-1 0 0,0 0 4 0,2 0-5 15,-2 0 3-15,2 1 0 0,0-1-1 0,-2-4 1 16,1-4-1-16,1-3-1 0,0 4 0 16,-2-2 1-16,1-1-1 0,-3 1 0 0,2-4-1 15,1 1-3-15,-1 2 5 0,0-3 0 16,1 0 0-16,1-3 3 0,-2-3-6 0,4 1 0 0,-1 0-1 15,-2 0-1-15,4 0 0 0,-3-3 0 16,5-2 2-16,0 0-4 0,-1-1 4 0,0 4 0 16,1-1 0-16,2 1 2 15,-2-3-4-15,1-1 0 0,-1-4 0 0,0 2 1 0,0-1 0 0,0-5 1 16,0 3 1-16,-3-3-3 0,3 0 2 0,0 0 0 16,1-3 1-16,-2-1 0 0,0 1 0 15,2-4-3-15,-1-1 0 0,1 1 1 0,1-1-2 16,0-2 2-16,-2-1 1 0,4 0-1 0,-2-1 2 15,0 1-1-15,0 0-1 0,0-2 1 16,0 2-5-16,0-1 0 0,0 1-5 0,0 0-1 16,0 0-4-16,-2 0-4 0,2 0-6 0,0-2-8 15,0 1-6-15,-1 0-15 0,1 0-28 0,0-1-55 16,-2-1-89-16,2-1-212 0,2-2-438 16,1-5-310-16</inkml:trace>
  <inkml:trace contextRef="#ctx0" brushRef="#br0" timeOffset="165629.8953">23147 9271 1 0,'-1'-3'0'16,"0"-1"327"-16,-1 0 73 0,1 4-37 15,0 0-51-15,2 0-85 0,-1 0-63 0,0 0-50 0,1 0-33 16,-1 0-18-16,0 0-19 0,0 1-10 16,0-1-10-16,0 2-7 0,0-2-4 15,0 1-6-15,0 0 3 0,0 1 6 0,0 1 15 16,0 1 13-16,0 1 10 0,0 3 7 0,0 0-2 16,-2 2 0-16,1 3-4 0,-4-1-4 0,3 2 0 15,-1 2-3-15,-2 0-6 0,3 2-8 0,-1 3-3 16,-3 2-2-16,-2 2 2 15,4 0 1-15,-4 2-8 0,1 2-4 0,1 3-5 0,-3 2 1 0,1-1-1 16,-2 5 0-16,0 0 0 0,1-1-6 16,-2 1 1-16,1 0 3 0,0 3-1 0,0-2 2 15,-2 0-3-15,1-3-4 0,1-1-2 0,-1 1 2 16,0-4-1-16,3 3 2 0,-2 0 0 0,0-2-4 16,1 2 3-16,-1-3-1 0,1 2-3 15,3-2 3-15,-2 0-4 0,-1 3-2 0,0 0 1 16,1 0 2-16,2 2 0 0,-3-1 3 0,0-1 1 15,0 2-3-15,0-1 3 0,3 3-3 0,-3-1 2 16,0-3 1-16,0-4-4 0,1 1 0 0,3 0-2 16,-1-3 1-16,-3 5 0 0,5-6 1 15,-4 1 2-15,4-2-5 0,-2-1 3 16,3-1-1-16,-4-2-2 0,6-1 4 0,-1-5-4 0,1 0-1 16,0-1 1-16,-2 1 0 0,1 0 0 0,2-4 2 15,0-1 0-15,0-1-3 0,1 0 6 16,0 1-4-16,-1 2 1 0,0 0 2 0,0 1-7 15,-1 1 5-15,1-5-4 0,0 4 2 0,-1-1 3 16,0 5 0-16,-1 1 3 0,-3-1-3 0,3-2 4 16,0 0-4-16,0-2 0 0,-4 1 2 0,5-5-7 15,-1 0 4-15,-3-1 0 0,3-2 2 16,1 1 2-16,-1-5 1 0,1-1 0 0,1-2 3 16,-1-1 7-16,1 0 3 0,0 0 5 0,0 0 6 15,0 0-3-15,0-1 6 0,0 0-1 16,1-1-8-16,-2 0-6 0,-2-3-9 0,2-2-9 15,0-2-12-15,1-4-12 0,0-1-28 16,0-2-40-16,5-2-56 0,0 1-109 0,5-1-281 16,7 0-737-16</inkml:trace>
  <inkml:trace contextRef="#ctx0" brushRef="#br0" timeOffset="166842.9766">20725 10499 1 0,'-3'0'0'0,"-1"-2"232"0,1 1 114 0,-4-1-12 0,5 1-33 16,1 0-46-16,0 1-35 0,-2-2-30 0,3 2-30 15,0 0-30-15,0 0-25 0,3 2-17 16,-3-2-13-16,1 0-11 0,-1 0-6 0,1 1-14 16,-1-2-9-16,0 1-11 0,0 0-12 0,0-2-1 15,1 4-7-15,0-2 0 0,3 0-3 16,-1 1 1-16,-1-1 2 0,3 1-2 0,0 1 3 16,-1-2 1-16,1 0 5 0,2 1 6 0,2 1 7 15,0-4 5-15,1 2 2 0,2 0 1 0,2-1 1 16,0 1-2-16,3-2-1 15,1 0 0-15,0-1 1 0,3 0-4 0,3-1 1 0,0-2-4 16,4 1-4-16,0-1 0 0,1 1-3 0,2-1-1 16,2 0-2-16,-1 1-2 0,3 1-3 15,0-1-1-15,-2-1 3 0,4 2-1 0,1 0 2 16,4-1 0-16,1 1-3 0,6-2 4 0,0 2 0 16,2-1 2-16,3 2-1 0,4-1 0 0,-4-2-3 15,7 2 0-15,0-1 0 0,0 2 0 16,0-1 0-16,0 0-1 0,1-1-3 0,-1 2 4 0,1 2 1 15,3-3 2-15,0 0 2 0,2-2-3 0,0 0-1 16,2 0 0-16,2 1 2 16,1-3-1-16,-3 1 0 0,-4 0-2 0,0 2 0 0,-2-3 0 15,-4 3-1-15,1 1-1 0,-5-1-2 0,-1 2 1 16,1-3-5-16,-4 3-2 0,-1-1 4 16,-1 2-6-16,-2-2 6 0,0 2 1 15,-3-1-7-15,-5 0 7 0,-2-1-2 0,-4 3 0 0,-1-2 3 16,-1 2-5-16,-1-3 0 0,-2 2-2 15,-4 1 7-15,1-4-3 0,-3 2 4 0,0-2 1 16,-1 2-8-16,1-1 7 0,-3 1-3 16,1-1 0-16,-3 1 3 0,-1 1-4 0,1-2-2 0,-5 2 2 15,0-1-2-15,-1 0 1 0,-3 1 3 16,-1 1-1-16,-4 0-3 0,0 0 5 0,3 1-4 16,-5 0 2-16,-1-1 3 0,0 3-7 0,0-2 3 15,-1 0-4-15,1 0 2 0,0-1 2 0,-1 1-1 16,1 0 2-16,-3 0-6 0,3 0 3 0,-2 0 1 15,2 0 0-15,0 0 3 0,-2 1-5 16,2-1-1-16,0 0-1 0,0 0 0 0,0-1 3 16,-1 1-2-16,1 0 3 0,0 0-3 0,-1 0 2 15,1 0-1-15,0 0-2 0,0 0 3 0,0 0-6 16,0 0 2-16,-1 0-1 0,1 0-2 16,-2-1 2-16,1 1-3 0,-1 0-5 0,-1 0-14 15,2 0-16-15,1 0-31 0,-1 1-39 0,0 1-53 16,-1 1-109-16,-3 3-403 0,3 5-966 0</inkml:trace>
  <inkml:trace contextRef="#ctx0" brushRef="#br0" timeOffset="171169.4134">21061 8652 1 0,'0'-5'0'0,"-1"-3"0"15,2 1 259-15,-1-4 122 0,1 4 9 0,1 0-65 16,0 0-62-16,1 0-47 0,-1 2-42 0,-1-1-21 16,1 1-18-16,0 0-14 0,-1 4-13 0,1-1-13 15,-2 0-14-15,1 0-11 0,-1 2-16 0,0 1-14 16,0-1-12-16,0 1-9 0,0 1-5 15,-1-1-3-15,1-1-6 0,0 1-2 0,0 0 0 16,0 1 2-16,1 3 2 0,1-2 7 0,-1 2 1 16,1 0 1-16,0 3 1 0,1 0-3 0,-1-1 0 15,-1 3 1-15,3-2 0 0,-1 1 4 0,-1 3 6 16,1 0 3-16,4 3-2 0,-2-1-3 16,0 1-6-16,0 1-5 0,-1 0 1 0,-2 0 4 15,0 2 6-15,3 2 1 0,-1-1-1 0,-3 4-5 16,5-3-8-16,-3 2-3 0,1 0-1 15,1 0 0-15,-2 1 1 0,6 0-1 0,-2-3 1 16,0 3-7-16,2-4 5 0,-1-1 3 0,2 2 0 16,-1-1 5-16,0 0-6 0,2-1-3 0,-1 0-1 15,-2 0 0-15,2-1 0 0,-5-1 0 16,3-1 0-16,0 1-5 0,-1-2 4 0,-1 1 0 16,2-1 2-16,-3-1 5 0,1 0-7 0,0 0-1 15,-2 1-3-15,4-1 2 0,-5 1 2 16,3 0 0-16,-2-1 2 0,3 1-6 0,-4-3 3 15,2 2 1-15,0-1 0 0,0 1 6 0,-1-3-6 0,-2 1-2 16,2-2-2-16,0 1 0 0,-3 0 5 16,2-2 0-16,-1 0 1 0,1-2-5 15,-2-2 2-15,0 1 3 0,-1-1 0 0,1-2 6 16,-1 1-7-16,1-1 2 0,-1-1-4 16,0-1 4-16,1 0 7 0,-1 0 3 0,0 0 5 0,-1-1-3 15,1 1 0-15,0 0-2 0,0-2 0 0,0 2 1 16,0 0-5-16,0 0-7 0,0-1-2 0,0 1-6 15,0 0 1-15,0-2-2 0,0 1-8 16,0 0-5-16,0-2-10 0,0 1-7 0,1-2-13 16,1 2-11-16,2-1-22 0,-2-1-26 0,7-1-32 15,-3 1-57-15,1 1-107 0,2 1-231 16,1-1-432-16,0 1-171 0</inkml:trace>
  <inkml:trace contextRef="#ctx0" brushRef="#br0" timeOffset="171604.0206">21039 9460 1654 0,'0'1'313'0,"-2"-1"-56"16,2 2-91-16,0-2-10 0,0 2-5 0,0-1-22 15,0 0-30-15,0 0-25 0,2-1-20 0,-2 1-17 16,0 1-16-16,1-1-5 0,0 2-1 16,0 1 6-16,4 3 6 0,0-3 3 0,3 3 4 15,1-1 0-15,2 3 4 0,4-3 3 0,3 1 1 16,1-1-4-16,1-2-9 0,2 1-3 16,0-1-8-16,4 2-2 0,-3-1-6 0,-1-2-3 15,-1 1-1-15,2-1-7 16,-3 0 4-16,-3 1 0 0,1 0 2 0,-3 0 0 15,0-2-2-15,-4 1-3 0,-1-1 2 0,2 0 1 0,-3-1-1 16,-2 1 0-16,-3-1 0 0,5-1-4 0,-4 1 3 0,1 0 2 16,1-1 1-16,-3 0 1 0,4 0-7 15,-3 0-2-15,1 0 0 0,-2 0 2 0,2 0 3 16,1 0-3-16,-4 0 1 0,0 0-6 16,3 0 0-16,-5-1-4 0,1 1-4 0,1 0-9 15,-1 0-14-15,-2-1-14 0,0 1-16 0,0 0-17 16,0 0-24-16,0-1-28 0,0-1-50 0,-2 0-86 15,0 0-308-15,2-3-573 0</inkml:trace>
  <inkml:trace contextRef="#ctx0" brushRef="#br0" timeOffset="172091.2103">21794 8944 596 0,'0'-6'542'0,"-2"-5"-98"0,-2 1-95 0,1 3-54 16,1-1-58-16,-1 5-60 0,-2-2-44 0,1 3-26 15,-1-1-23-15,2 1-19 0,-3 2-14 16,3 0-16-16,2 0-12 0,-2 1-11 0,-2 3-9 16,3 1 0-16,-4 5 0 0,1 4 6 0,-4 0 2 15,0 2-2-15,0 4 1 0,0 2-2 16,-1 2 1-16,-3 3 2 0,1 6 2 0,-1 3-4 15,-4 2-2-15,2 1-1 0,-2 3-2 0,-2 0 4 16,-1-2-2-16,4-4-2 0,1-1-1 16,3-5-4-16,-2 0 4 0,4-3 2 0,0-1 4 15,-2-3 2-15,1-4 0 0,4 1-2 16,-1-4-3-16,1-2 3 0,1 1-5 0,2-3 0 0,1-1-1 16,-2 0-3-16,2-1 2 15,3-3 2-15,-1-1 0 0,-1-1-1 0,0-3 1 0,2 4-2 16,-2-3 0-16,2-1 5 0,0 0-4 15,0-2 2-15,0 1 0 0,0-1-1 0,0 0 4 0,-1 0 4 16,2 0 2-16,-1 0 1 0,0-1 1 16,0 1-1-16,0 0-3 0,0 0 4 0,-1 0-4 15,1 0-2-15,0 0-2 0,0-1-5 0,0 1 5 16,0 0-2-16,1 0 1 0,-1 0-4 0,0-1-2 16,0 0-5-16,0 1-9 0,0-1-9 15,2-1-21-15,-2 1-30 0,2-2-48 0,-1-1-84 16,0 0-184-16,0 1-618 0,4-2-627 0</inkml:trace>
  <inkml:trace contextRef="#ctx0" brushRef="#br0" timeOffset="179192.6255">19497 8803 1 0,'0'-2'0'0,"-3"0"0"16,1-3 0-16,-1-1 0 0,2 4 233 15,0-2 32-15,1 3-9 0,0-1 3 0,0 0-14 0,0 0-26 16,0 2-26-16,1-1-46 0,-1 2-42 15,0-1-39-15,0 0-33 0,0 1-23 0,0 0-18 16,0 1-12-16,0 0 10 0,0 2 19 16,1 3 21-16,2 1 27 0,-2 3 5 0,2 4-2 15,-2 3 2-15,1 2-5 0,0 2-5 0,-1 5-8 0,0 0-10 16,-1 3-8-16,0 1-10 16,0 4 0-16,0-1-3 0,0 3 1 0,-1-1-1 0,1-2-5 15,1-4-1-15,-1-5-3 0,0-4 1 16,1-3-1-16,1-4 0 0,-2 0 0 0,1-3-2 15,-1-1 3-15,0-4 2 0,0 0 4 0,0-3 7 16,0-2 13-16,0-1 16 0,0 0 19 0,0 0 18 16,0-1 6-16,0-2-18 0,0-1-21 0,0-3-26 15,0-4-17-15,0-4-2 0,0-1 1 16,0 0 3-16,0-3-7 0,0-3 1 0,1-2-4 0,-1-6 2 16,1-2 1-16,2-4 0 15,-1-3-1-15,2-3-5 0,1-2 4 0,0-2 1 16,2 0 1-16,1 3 1 0,-2-1-3 0,3 1-2 15,-2 3-1-15,1 3 3 0,-2 3 2 0,1 5-1 16,1 1 2-16,-1 6-4 0,1-1 3 0,-2 4 4 16,-1 2 2-16,0 5 5 0,0 1-3 0,2 1-2 15,-4 6-2-15,2 0-1 0,-1 0-4 0,-1 4-1 16,3 0-2-16,2 4-4 0,0-1 1 16,2 3 2-16,4 5 2 0,-2 2 3 0,0 3-2 15,4 2-1-15,-4 2-2 0,0 1 0 0,-1 0 4 16,0 4-1-16,2-2 1 0,-2 3-2 0,3 1 0 15,-4 0 2-15,0-2-2 0,2-1 8 16,-1-3-5-16,1-1-3 0,-1-2 1 0,0 1-5 16,-2-3 5-16,1-3 0 0,-2 1 0 15,1-2-4-15,1 1-3 0,-1-4-4 0,-2 2-11 0,-1-3-15 16,2 0-27-16,-4 2-33 0,2-3-40 16,-4 0-59-16,1-3-79 0,-1 0-132 0,1 0-244 15,-3-2-150-15,-1 1 255 0</inkml:trace>
  <inkml:trace contextRef="#ctx0" brushRef="#br0" timeOffset="179851.0001">19649 8967 1 0,'1'-7'316'0,"0"-3"48"0,2 0-112 0,1-2-3 16,0 2-21-16,4 2-49 0,2-5-50 15,2 3-35-15,3-3-23 0,3 1-19 0,4-2-13 16,3 0-15-16,4 0-10 0,2 1-5 0,5 0-8 16,2-2 1-16,2-1 1 0,0 1-2 0,2-4 1 15,-1 1-7-15,2-1-1 0,-5 1-2 16,-1 0-1-16,-3 0 5 0,-4 0 1 16,-3 2 3-16,-3-1 2 0,0 0 5 0,-4-1 2 0,-5 2 5 15,1 0 9-15,-6 2 6 0,-2 0 18 0,-2 0 18 16,-5 4 24-16,1 1 19 0,-4 1 2 0,0 3-1 15,-3 1-16-15,0-1-11 0,-3 1-15 16,0 0-14-16,-5 2-12 0,2 1-16 0,-4 2-9 16,-1 3-10-16,-1 2-2 0,1 2 1 0,-2 4-2 15,0 1 2-15,-1 4-6 0,7-1 2 0,-2 2 0 16,6 1-2-16,-2 2 4 0,5 1-3 0,1 2-2 16,5 1 1-16,3-1-1 0,4-3 4 15,5-1 0-15,3-7 3 0,7-4 1 0,3-6 4 16,5-4 2-16,5-5-1 0,-1-1 4 0,-2-2-8 15,1-4-2-15,-4-2 0 0,-4-4-3 0,-2 0 6 16,0-1 1-16,-6 0 2 0,-2-1 3 16,-1 1-2-16,-3-3 2 0,-2-2-1 0,0-1-2 15,-5 0 0-15,2-4-2 0,-2 0-1 16,-1-6 0-16,-3 4 3 0,-2-2-1 0,-3 1 0 16,-1 3-1-16,-4 2 1 0,0 0 1 0,-2 0 0 15,1 5 8-15,0 3-3 0,2 2 5 0,-3 5 3 16,3 2 1-16,1 4 5 0,0 3-3 0,4 2-5 15,-1 0-12-15,2 4-15 0,2-1-9 16,0 2-4-16,0 6 4 0,0 5 5 0,3 6 5 16,2 3 0-16,1 2 0 0,4 3 4 0,2 3 0 15,1 0 1-15,1 2-2 0,0 3 0 0,0 1-1 16,-1 2-6-16,-1-3-10 0,0-2-26 16,-3-5-27-16,0-4-28 0,-3-2-25 0,2-2-23 15,-3-3-34-15,1-3-48 0,-1-2-59 16,-2-3-80-16,-1-3-94 0,-2-2-126 0,-1-2-35 0,-2 0 468 15,-3-2 155-15</inkml:trace>
  <inkml:trace contextRef="#ctx0" brushRef="#br0" timeOffset="180106.2835">20626 8407 1 0,'4'-15'23'0,"1"-9"462"16,4-4-1-16,1 3-74 0,2 5-79 15,-2 1-54-15,3 2-37 0,2 5-44 0,-2 0-45 16,-3 2-37-16,1 1-31 0,3 4-26 0,-4 2-13 15,0 2-12-15,0 2-12 0,0 0-8 0,-2 4-5 16,2 2-2-16,-1 2 0 0,2 3-1 16,0 2-1-16,-2 2 0 0,0 4 4 0,0-3 2 15,0 4 1-15,-3 1 3 0,0-2-3 0,-1 0 1 16,2-6-3-16,-1-1-1 16,-2-3-5-16,3-1-8 0,-5-2-11 15,2-1-23-15,1 0-31 0,-4-2-41 0,1-1-59 0,-1-2-56 0,2-3-83 16,-1-2-274-16,0-3-377 0,-1-3 397 15</inkml:trace>
  <inkml:trace contextRef="#ctx0" brushRef="#br0" timeOffset="180258.6153">20774 7843 436 0,'-7'-5'446'15,"-2"-2"-84"-15,1-2-113 0,3 5-49 16,1 1-64-16,4 2-91 0,-2 0-122 0,4 2-60 15,0 2-8-15,2 0 15 0,1 2 72 0,1 1-10 16,3 1-159-16,2 1-279 0,3 0-19 16</inkml:trace>
  <inkml:trace contextRef="#ctx0" brushRef="#br0" timeOffset="181081.8248">21092 8049 884 0,'0'2'364'0,"0"0"-196"15,0-1-55-15,0 2 18 0,-1 1 29 0,0 0 5 16,-2 5 6-16,0 0-19 0,-1 3-30 16,0 3-20-16,0 1-23 0,1 1-18 0,-3 2-19 15,4 0-17-15,-1 2-8 0,0 1-6 0,3-3 0 16,2 1 0-16,2-2 2 0,1-3 2 0,1-2 2 15,5-1 2-15,-1-3 3 0,2-1-2 0,3-3-1 16,-1-2-4-16,1-2-1 0,-2-2-3 0,1-2 0 16,-1-5 1-16,0 0-2 0,0-2 1 15,-4-1 1-15,0 0 3 0,0-2 0 0,-5 1 0 16,0-2 0-16,1 1-3 0,-4-1 0 0,0 0 0 16,1 2 0-16,-2-1-1 15,0 4-2-15,-2 2 0 0,2-3-1 0,-1 5 3 0,0 2-2 16,1 0-1-16,-1 1 0 0,1 1-4 0,-2 1-1 15,2 1-5-15,-2-1-11 0,2 3-9 0,0-1-1 16,-1 1 4-16,-1 3 7 0,2 5 11 0,0-1-1 16,0 3 1-16,3-2 0 0,1 3-2 15,-3-2 2-15,4 1 2 0,1 0 1 0,2 0-2 16,-2-3 4-16,1 0-4 0,3-2 0 0,-1 0 2 16,0-2-2-16,-1-1-1 0,-2-3 1 0,1-1 0 15,0-1 2-15,-3-1 3 0,2-2 0 0,0-2-1 16,2-3-2-16,-1 0-1 0,1 0-4 15,0-6 3-15,0 0-2 0,1 0-1 0,0 0-1 16,1-2-5-16,-3-1 3 0,0-1 2 0,1 1 4 16,1-2 2-16,-6-1 1 0,4 0-2 15,-5-1-1-15,0 2 2 0,0-3-1 0,0 0 1 16,-2-1-2-16,1 2-2 0,0 0 2 16,-1 3 1-16,1-3 2 0,-1 4 1 0,0-1-3 0,1 2 1 15,-1-3 0-15,1 3 1 0,2 1 2 0,-3-1 2 16,0 4 2-16,0-2 0 0,-3 0 1 15,3 2 2-15,-2-1 1 0,2 4 5 0,-1 0-1 16,-1-1 0-16,-2 3 1 0,2 0-2 16,1 1 1-16,0 4-2 0,0 1-2 0,-4-1-11 15,4 2-8-15,0 2-7 0,0 1-1 0,-2 7 5 16,-4 0 3-16,1 7 5 0,1 2 0 0,-2 3 0 16,5 1 1-16,2 3 0 0,0 0 1 15,5 4-2-15,2-1 2 0,2 3-1 0,3 2 3 16,4-1 2-16,-3 3-3 0,1-3-1 0,1 4-3 0,0-3 0 15,0 0 1-15,-3-2 3 0,-1-1 1 16,0 0-3-16,-2-1 2 0,-1-1-1 0,-6-4 1 16,2-1 2-16,-4-4-1 0,-4-4 1 0,2-3-2 15,0 0 3-15,-4-1 0 0,1 0 2 16,-3-5 1-16,-1 4-3 0,-1-4 1 0,-1 0-8 16,-1 0-13-16,1 0-26 0,-1-3-57 0,-1 0-114 15,6-1-400-15,0 0-960 0</inkml:trace>
  <inkml:trace contextRef="#ctx0" brushRef="#br0" timeOffset="181531.5652">20046 9310 1079 0,'-3'-7'411'0,"1"-3"-53"0,-1-1-79 15,3 4-35-15,2 2-38 0,-2 2-51 16,0 0-57-16,0 3-46 0,0 1-36 0,0 2-28 16,0-1 1-16,0 3 3 0,1 2 6 0,0 4 15 15,2 4-1-15,-2 3 0 0,1 2 0 16,1 2-2-16,0 0-1 0,-1 1-1 0,-1 2 0 15,2 0-1-15,2-2 5 0,-3 1-2 0,0-1-4 16,1-1-4-16,0-1-16 0,-1-3-22 0,0-2-30 16,2-5-59-16,-1 0-90 0,-1-3-119 0,1-3-219 15,-1 0-215-15,2-2-106 0</inkml:trace>
  <inkml:trace contextRef="#ctx0" brushRef="#br0" timeOffset="181898.2809">20055 9294 1113 0,'-3'-6'441'0,"1"-3"-29"16,0 0-155-16,2 3-40 0,0 2-50 0,2 4-63 15,-2 0-50-15,1 0-35 0,0 1-24 16,2 3 0-16,2 2 3 0,4 5 8 0,0 4 5 16,2 3 2-16,4 2 2 0,0 1 2 0,3 2 0 15,-1-1-6-15,1 2 1 0,-1-2-1 16,2-1-1-16,-3-2 5 0,-1-6 2 0,1 0-2 0,-2-5 5 15,-2-3 6-15,-3-2 3 0,0-1 9 16,-2-2 12-16,2-2-2 0,1-3 5 0,1-4-5 16,2-1-13-16,-2-7-1 0,0 0-11 0,-1-2-8 15,-1 1 2-15,-3-3-6 0,0-2 0 16,3-2 2-16,-4-4-2 0,0 1-3 0,-2-2-1 16,0 1-1-16,0-2-5 0,-2 0 5 0,0 0 0 15,-1 4-2-15,0 1 0 0,0 6-3 0,-1 1-1 16,-2 3 2-16,-1 4 2 0,2 1-6 0,0 3 2 15,0 4-7-15,1 1-11 0,0 1-18 16,1 2-42-16,0 2-32 0,0 3-35 0,1 4-51 16,0 3-89-16,3 0-194 0,0 5-393 15,3 0-372-15</inkml:trace>
  <inkml:trace contextRef="#ctx0" brushRef="#br0" timeOffset="182733.9375">20650 9130 865 0,'-4'-11'647'0,"1"2"-164"16,-3-7-188-16,3 6-56 0,-4 2-51 15,4-1-41-15,-4 4-40 0,3 0-25 0,-2 3-19 16,4 0-19-16,-2-1-15 0,-1 6-16 16,2-1-12-16,-6 3-4 0,-1 3 2 0,0 6 3 15,-4 4 1-15,2 1 2 0,-3 5-5 0,5-3 1 16,2 3 1-16,4-2-1 0,-4 0 3 0,7 3-4 15,-2-1 0-15,3 0-2 0,3-3 2 0,-1 0 0 16,6-3 1-16,-4-8 3 0,3 0-4 16,-1-5 2-16,-1-2 5 0,4-3 5 0,1-3 10 15,-1 1 0-15,3-6-1 0,0-1-6 0,3-4-3 16,-1-1-3-16,-2-1 1 0,1 0-1 16,-3 0-3-16,0-1 0 0,-2 0 0 15,1-1-1-15,-1-2 6 0,-1 2-6 0,-3 1-1 0,-1-1-2 16,2 1 0-16,-3 3 2 0,-2 1 2 0,1 2 0 15,0 2-4-15,-1 2 2 0,0 1-1 16,0 1-2-16,0 0 6 0,0 3-7 16,0 1-6-16,0 0-8 0,0 1-15 0,2 1-3 0,-1 1 3 15,3 3 7-15,-1 4 11 0,5 2 7 16,-1 1 2-16,-1 0-3 0,3 1 5 0,2-1-2 16,-3 2 0-16,1-1 0 0,1 0-1 0,-3 0 3 15,2-3 2-15,-2-1 1 0,2-3-1 16,-4-2-2-16,0-1 1 0,0 0-4 0,-1-4 7 0,-2 1-3 15,1-1 0-15,-2-1-1 0,3 1-6 0,-2-3 6 16,2 0 1-16,1-3 4 0,0-2 0 16,1-3-3-16,2-1-1 0,-3-2-1 0,2-1 2 15,-2 0-1-15,0-1-3 0,0 0 0 0,1 1-3 16,-1-1 3-16,-1 0 4 0,-2 5 0 16,4-2 1-16,-4 5-3 0,-1 1-2 15,0 1 1-15,0 0 4 0,1 4-1 0,-2-1-4 0,0 3-4 16,0 2-19-16,0-1-14 0,1 0-3 0,2 1 4 15,-2 4 12-15,2 1 16 0,3 2 4 16,-3 3 1-16,5-2 4 0,-3 2 1 0,3-1 1 16,0 0 0-16,-2-3-3 0,1-3 4 0,3-2 5 15,0 0 4-15,2-4 6 0,0-3-3 0,2-1-4 16,2-1-3-16,-1-6 1 0,3-1 1 16,-4-1 2-16,3-4 0 0,-4 2-4 0,-2-2 3 15,-2-1 2-15,0-1 2 0,-3 2 6 0,-1-1-7 16,-1-1-2-16,-1 2 1 0,-2 2 0 15,-2 4 5-15,-1 3 1 0,-2 1-1 0,1 5-7 0,-5 0 3 16,3 1-3-16,-1 3-3 0,-3 0 2 0,-4 5-9 16,-5 5-2-16,0 0-1 0,-3 5-1 15,5 1 5-15,-1-2 1 0,5 2 0 0,1 0-5 16,4-4 3-16,2 4-1 0,2-4 1 0,3 2 4 16,3 0-3-16,2-1-2 0,5 1-1 15,0 1-3-15,3-2 4 0,5-1-7 0,5-2-10 16,5-2-33-16,0-2-57 0,5-2-116 0,-2-3-411 15,3 0-981-15</inkml:trace>
  <inkml:trace contextRef="#ctx0" brushRef="#br0" timeOffset="186123.3095">21133 10919 1 0,'0'-2'0'0,"-1"-3"0"15,1-1 0-15,0 1 32 0,0 2 284 0,0-1-6 16,0 1-30-16,0 1-32 0,0-3-33 0,0 1-36 16,-1 3-27-16,1-2-20 0,-1 3-17 15,-1 0-18-15,2 0-9 0,-1 0-13 0,-2 0-16 16,3 0-18-16,0 0-15 0,0 0-10 0,0 2-5 15,0-2 1-15,0 0-3 0,0 0-1 0,0 1-2 16,-1-1 0-16,1 1 0 0,0 0-2 16,0 1 3-16,0-1-1 0,-1 1 4 0,0 2 8 15,-2-1 1-15,0 2 8 0,1 0 0 0,-3 0 0 16,0 4 2-16,0-2-4 0,0-1 3 16,0 3-2-16,-1-1-2 0,-2 3-4 0,3-1-5 15,-2 2-2-15,0 1 0 0,-1 1 0 0,1 0-2 16,-1 2-1-16,-1 0-4 0,1 0-1 15,-1 2 4-15,0-1-1 0,2-2 4 0,-3 2 0 0,2 1-1 16,1-3 0-16,-3 4-2 0,3 0 5 16,-1-3-5-16,0 3 0 0,-2 0-2 15,3-1-5-15,-1 1 5 0,-1 1 0 0,0-2 1 0,-1 3 0 16,3-2-3-16,-1 1 0 0,2-1-3 0,-2 2 2 16,1-2 1-16,-1 2-2 0,0 0 0 0,-1-2-4 15,1 0 3-15,0 0 0 0,2-1 1 16,-3 0 1-16,2 2-2 0,1-2-2 0,-1 0 0 15,1 2 2-15,1-2-2 0,-2 1 2 0,1-1-1 16,1-3-1-16,2 3 5 0,-3-1 0 16,3-2 0-16,-2 2 1 0,1-1-4 0,-1-1-1 15,-1-1-1-15,0 3 2 0,2-3 0 0,-4 3 1 16,4 1 1-16,-4-2 0 0,2 5 0 0,-2-1 0 16,0 0 2-16,-1 1 0 0,-1 0 0 15,1 0-2-15,-2-1 0 0,2 2 1 0,2-1-4 16,-2-1 1-16,2-1-1 0,-2 1-1 15,1-3 2-15,1 2 1 0,-2 2 1 0,1 0 0 16,-1-3-2-16,0-3 2 0,3 1-3 0,1-2 2 16,-3-1 0-16,4 1-1 0,-4-1 0 0,2 0-2 0,1 0 3 15,-2 0-1-15,1-3 3 0,0 1-2 16,3-3 0-16,-3 2-1 0,3 1-1 0,-4-2 1 16,4 1-3-16,-1-2 1 0,-2 3 1 0,2-2-2 15,-1 2 4-15,1-3 0 0,2 1 0 0,-2-2 1 16,2 0-2-16,-1-1-2 0,-3 1 2 15,4 2 0-15,-1-4 0 0,0 1 1 0,1-1 2 16,1 0-3-16,-2-1 4 0,0-1-2 0,2-2 0 16,0 2 2-16,0-2-1 0,1 0-2 15,0-1-1-15,-1 1 1 0,1-1-2 0,0 0 3 16,0 0 1-16,0 0-1 0,0 0 4 0,0-1-1 16,0 1 1-16,0 0 3 0,0 0-3 0,0 0-1 15,-2 0-2-15,2 0-1 0,0 0-2 16,0 0-2-16,0 0 0 0,-1 0-10 0,0 1-9 15,-2-1-19-15,1 0-29 0,1-1-43 0,-2-1-80 16,2-1-162-16,1 2-506 0,0-4-705 16</inkml:trace>
  <inkml:trace contextRef="#ctx0" brushRef="#br0" timeOffset="186702.6069">20223 12128 1576 0,'-2'-6'298'0,"2"-2"-5"16,0-1-94-16,0 1-22 0,0 5-25 0,2-1-37 15,-2 2-24-15,0 2-24 0,0 0-19 16,0 1-20-16,0-1-17 0,0 1-14 0,0-1-4 15,0 3-4-15,1 0 1 0,2 5 7 0,-1 3 3 0,-1 2 6 16,3 3 0-16,0 4-1 16,-2 3 6-16,-1 2-1 0,2 2 1 0,-2-2 0 15,-1 1-1-15,2 0-1 0,-4-1 0 0,2 0 2 16,-1 2-5-16,0 1 4 0,1-2-2 16,0-1-2-16,1-1-1 0,2-4 1 0,0-1 1 15,2-4-3-15,-1 0 6 0,1-2-5 0,0-4 2 0,3 2 4 16,1-2-3-16,0-4 6 0,2 2 5 15,3-4 2-15,4 1 8 0,1-4 5 0,4-4-5 16,-2-2-4-16,8-1-4 0,-1-6-7 16,2 0-5-16,3-3 2 0,-1 0-10 0,-1 0 4 15,-1 0 0-15,1 1-3 0,-2 0 6 0,-5-2-6 16,0 5 1-16,-3-4 0 0,-2 4 1 0,-3-1 0 16,1 1 0-16,-4 3 3 0,-3 1-5 15,-2 0 8-15,-2 1 0 0,0 2 0 0,-5 0 6 0,1 2-5 16,1 1-1-16,-3 1 0 15,0 1-3-15,0-2-1 0,0 4-1 0,-1-2-1 0,1 0-5 16,0 1 3-16,0-1 0 0,0 0-4 0,0-1 8 16,0 1-6-16,0 0 0 0,0 0 0 15,0 1-5-15,0-1 1 0,0 0 0 0,0 0 0 0,0-1-5 16,-2 1-2-16,2 0-6 0,0 0-14 16,0 0-12-16,-1 0-31 0,1 0-23 0,1 2-39 15,1 1-69-15,-1 2-157 0,2-1-486 0,-2 2-745 16</inkml:trace>
  <inkml:trace contextRef="#ctx0" brushRef="#br0" timeOffset="187758.5123">19906 13408 1 0,'2'-2'0'0,"-2"-3"0"0,0 1 209 16,0-1 197-16,1 2-30 0,1-2-44 0,0 3-50 15,-1 0-45-15,-1 2-44 0,0 0-49 0,0 2-57 16,0-1-50-16,0 0-36 0,-1 4-3 0,1-1 6 15,0 6 20-15,0 6 22 0,-2 5 11 16,0 4 9-16,-1 4-5 0,2 2-5 0,-1 4-6 16,1 0-6-16,-5 3-1 0,3 2-5 15,-2 1-4-15,0 1-8 0,-3-1-6 0,2-2-6 16,0-4-8-16,1-4 4 0,-1-3-2 0,-1-5 2 16,4-5 0-16,0-3-2 0,1-4-3 0,0-3 1 15,1-4 5-15,0-1 11 0,1-3 18 0,1-1 20 16,-1-1 19-16,1 0 4 0,-1-4-16 0,2-3-21 15,0-6-25-15,1-4-17 0,-1-6-2 16,4-1 0-16,1-5 0 0,-1-7 1 0,4-6 0 16,1-7-1-16,-2-4-3 0,3-3 3 0,1-3 0 15,-1 1 1-15,3-2 3 0,-5 4-3 0,1-1-3 16,0 8 2-16,1 4 3 0,-2 6-4 0,1 5 3 16,-1 4 1-16,1 6-6 0,-1 2 11 15,0 6 2-15,-1 2 4 0,0 5 3 0,-2 2-7 16,-2 6-5-16,0 2-7 0,-3 1-2 15,3 4-2-15,3 5 2 0,-2 4 0 0,4 8-2 0,2 3 5 16,-1 2 0-16,2 6 1 0,0 0 6 16,-3 1-8-16,-2 4 1 0,-1 0 0 0,1 2 0 15,-3-1 1-15,-1 2 1 0,-1 1 0 0,1-5-6 16,0-1 5-16,0-1-1 0,0-8 1 16,-2-3 4-16,2-3-6 0,1-2-1 0,-4-4-3 0,3 0-3 15,0-2-6-15,-1-3-7 0,1-1-11 16,0-1-15-16,-1-2-10 0,1-2-14 0,0 0-14 15,1-2-14-15,-1-2-22 0,0 1-41 16,0-3-73-16,0 2-116 0,-4-1-185 0,1 1-272 16,-2 1-75-16</inkml:trace>
  <inkml:trace contextRef="#ctx0" brushRef="#br0" timeOffset="188523.2662">19902 13647 245 0,'-7'-6'640'0,"2"-1"-281"16,-1-1-44-16,5 1-78 0,2 3-42 0,1 2-60 16,5-2-61-16,3-1-28 15,5 1-4-15,6-1 5 0,9 0 2 0,8 0-4 0,7-1-10 16,7-1-9-16,7 0-7 0,2-1-4 0,5-2 1 16,-4-1-2-16,0-2 2 0,-3-1-2 15,-9-2-2-15,1-1 1 0,-5 1 5 16,-5 0 7-16,-6 0 10 0,-5 3 11 0,-6-1 9 0,-6 4 11 15,-1-1 12-15,-6 4 0 0,-7 0 5 16,2 1-5-16,-6 3-14 0,-2 0-6 0,-2 2-16 16,2 1-16-16,-1 1-10 0,-6 3-13 0,-3 4-4 15,-4 3 4-15,-6 5 2 0,1 3 1 0,-5-2 1 16,3 4-3-16,-2 0-4 0,8 1 2 0,-1-1-2 16,7 1-1-16,6-1 0 0,4-2-1 0,5 0 0 15,2-3 1-15,7-4 4 0,5-1-1 16,4-5 4-16,10-5 1 0,1-3-5 0,7-4 1 15,1-5-4-15,2 0 0 0,-1-4-2 0,-4-1 1 16,0-2-2-16,-7 1 3 0,-3-5 4 0,-4 0-2 16,-2-4 4-16,-1-2-2 0,-2-3-1 15,0-1 3-15,-4-2 0 0,-1-4 0 0,-4 2 3 16,-3-2-3-16,-1 0-1 0,-3 0 2 0,-3 4 1 16,-3-2-1-16,-1 2 3 0,-4 0-4 0,-1 5-1 15,0 4 5-15,-2 5 0 0,0 6 1 16,1 5 3-16,1 3-6 0,3 2 1 0,1 3-6 15,0 3-6-15,0 4-2 0,-4 5-1 0,2 7 1 16,0 6-1-16,-1 8 5 0,3 0 0 16,5 3 2-16,2 1 4 0,3 2-5 0,3 1 0 15,1 2-1-15,0 6 0 0,2 2-6 0,-2 2-15 16,-2 0-22-16,0-2-29 0,-1 0-20 0,-3-7-7 16,2-8 10-16,-1-10 23 0,-2-11 23 15,-1-5 23-15,1-4 24 0,-1-4 22 16,-1-1 3-16,2-6-2 0,-1-2-11 0,2-7-15 15,1-5 2-15,2-3 0 0,-1-2 2 0,2-5 3 0,3 0-1 16,2-2-1-16,2 0 0 0,3-3-1 0,1 1 0 16,2 1 2-16,1 4 1 0,2 3 3 15,-3 4 5-15,2 4 7 0,-3 4 5 0,-4 2 3 16,3 4-6-16,-6 2-6 0,-1 5-10 0,1 3-5 16,-2 4-1-16,1 0 0 0,-1 6 1 15,0 4-1-15,-2 3 1 0,1 3 0 0,-4 2 3 16,0 2 2-16,-2 0-4 0,0 2 1 0,-1 1-1 15,0-1-3-15,-2 2 0 0,0-3-3 0,0-1-5 16,1-4-14-16,0-6-16 0,3-3-31 16,0-1-38-16,-2-3-65 0,2-5-109 0,0-2-165 15,-2-4-463-15,5-5-290 0</inkml:trace>
  <inkml:trace contextRef="#ctx0" brushRef="#br0" timeOffset="188690.0079">21473 12880 1169 0,'-6'-7'398'0,"-3"-2"-66"0,0-2-95 16,6 5-44-16,0 2-54 0,2 3-63 0,1 0-63 15,0 2-61-15,1 2-13 0,2 2 0 16,-1 2 23-16,7 6 20 0,1-1-104 0,1 4-284 16,4 2-656-16</inkml:trace>
  <inkml:trace contextRef="#ctx0" brushRef="#br0" timeOffset="189709.3579">21803 13170 1 0,'0'-5'199'0,"0"-1"225"16,0-1-68-16,2-1-31 0,1 2-22 0,0 0-47 15,-1 3-35-15,-1 1-43 0,-1-2-36 16,0 4-31-16,0-1-27 0,0 1-23 0,0 1-26 16,0-1-22-16,-1 4-16 0,1-3-3 0,0 1 4 15,0 5 8-15,0 1 13 0,1 4 5 16,-1 4 5-16,0 1 3 0,0 1-2 0,0 2-2 16,-1 0-2-16,0 1-3 0,1 0-4 0,0 1-3 15,0-2-4-15,2 1-4 0,0-2 1 16,5-2-3-16,-3-3 3 0,4-1 3 0,5-3 2 15,1-3 6-15,0-1 2 0,5-4 2 0,0-2 0 16,0-5-5-16,-1-1-3 0,1-2-8 16,0 0 3-16,-1-4-7 0,1 3 0 0,-5-4 3 0,1 1-3 15,-2-3 5-15,-3-3-3 0,0 5-1 16,0-3 1-16,-1 0 1 0,-5 2 5 0,2-1-2 0,-4 2 1 16,0 2-2-16,0 2 1 0,-2-1 2 15,0 4-1-15,-2 1 1 0,2 1 0 16,-1 4-1-16,0 0-4 0,1 0-6 0,0 0-11 15,-1 2-3-15,-1 2 2 0,-3 3 2 0,2 5 7 16,-4 0 2-16,2 3-4 0,-1 2 4 16,4-3-1-16,1 3 0 0,2-1 1 0,-1-5 0 15,6 4 1-15,0-3-1 0,2-1 2 0,1-4-3 16,0-2 1-16,3 0 1 0,-1 0-4 0,2-4 5 16,1-2-2-16,0-2 1 0,2-1 2 0,-1-2-1 15,-1 0 1-15,0-5-3 0,-1-1 4 0,3-1-4 16,-2 1 0-16,2-3 2 0,-2 2-4 15,-2-4 4-15,1 3 1 0,-2 1 0 0,-6-3 3 16,2 4 1-16,-4-2-2 0,3 0 1 0,-3-1-1 16,-2 1-2-16,0 3 0 0,0 1 2 0,-1 3-3 15,0 1 4-15,-1 3-3 0,1 1-2 16,-1 0-1-16,1 2-2 0,0 0-5 0,0 2-10 16,0-2-9-16,0 1-2 0,0 1 2 15,2 5 11-15,2 0 6 0,0 2 5 0,3 0 3 16,3-2 0-16,1 1 7 0,1-3 0 0,5-3 2 15,-2-2 2-15,6-5 0 0,4-3-4 0,0-1 0 16,2-2 1-16,2-5-6 0,-3-1 4 0,2-1 1 16,-1-3-4-16,-3-1 6 0,-2-2-4 0,-3-5 2 15,0 1 2-15,-1-3-1 0,-4-3 0 16,1 1-1-16,-2 0-1 0,-1-2-3 0,-2 2 6 16,-3-2-1-16,-4 4 2 0,-2 3 4 0,-3 5 0 15,-4 6 1-15,1 4-1 0,-4 3-6 0,-2 4-2 16,0 4-4-16,-5 4 1 0,1 5-3 0,-5 7 1 15,-6 4 0-15,5 6-1 0,-3 2 5 16,3 5-3-16,1 3-1 0,4 2 2 0,5 3-3 16,3 5-1-16,6 2 1 0,2 5 1 0,6 0-3 15,-2-1 5-15,6-2 0 0,-2 1-2 16,-3-2 7-16,3 1-7 0,2 1-2 0,-3-2 0 16,-3 0-6-16,2-2-3 0,-5-2-15 0,0-1-28 15,-2-3-44-15,-4 0-75 0,2-4-127 0,-5 2-189 16,-4-3-482-16,-1-2-343 0</inkml:trace>
  <inkml:trace contextRef="#ctx0" brushRef="#br0" timeOffset="190282.9195">21101 14005 2550 0,'-1'-9'128'0,"-4"-1"24"16,3-4-7-16,2 8-13 0,-1 4-23 0,1 3-49 16,-1 0-36-16,0 3-22 0,1 5 1 15,-2 4 9-15,1 8 8 0,-2 4 6 0,1 3-1 16,-3 4-3-16,2 0-6 0,1 2-5 15,0 0 0-15,1-2-4 0,-1 3-2 0,1 1 0 16,1-1-4-16,3 0 2 0,-1 3-3 0,-1-3-7 16,3 0-16-16,-1 1-21 0,-2-7-14 0,3-2-24 15,-3-7-3-15,2-7-1 0,-1-4-12 16,-2-6 25-16,0-4 17 0,-2-3 13 0,1-3 16 16,-1-4 1-16,1-3-2 0,0-3 5 0,-2-5 15 15,2-2 6-15,-1-3 6 0,2-1 5 0,2-2 0 16,2-1 6-16,4-1 7 0,-1 0 7 0,5 1 15 15,1 1 11-15,1 3 5 0,3 4 1 16,3-1-1-16,0 5-5 0,3 0-2 0,3 1-5 16,1 3-8-16,0 4-6 0,0 3-8 0,2 2-2 15,-4 3-5-15,4 4-4 0,-3 4-6 0,-2 5-7 16,-3 1-1-16,-2 3-2 0,-2 3-1 16,-2 0 4-16,-3 1-4 0,2 2 1 0,-4 4 2 15,-3-3-3-15,1 2 5 0,-5-1 0 0,2-2 0 16,-4-1-3-16,-1-4 0 0,0-3-2 0,-2 0-1 15,-2-2 5-15,2-5-17 0,0 1-7 16,0-3-11-16,-3-2-10 0,3 0-2 0,0-3-16 16,-4-2-23-16,2-3-34 0,-4-5-32 0,-1-1-52 15,2-2-101-15,0-4-193 0,-2 1-340 16,0-5-150-16</inkml:trace>
  <inkml:trace contextRef="#ctx0" brushRef="#br0" timeOffset="190417.0264">21339 13843 1 0,'-7'-13'25'0,"-1"2"370"0,-2-4-116 0,4 5-45 16,4 3-56-16,2 3-94 0,0 1-121 0,2 3-60 16,3 4-20-16,0 1 16 0,6 4 59 15,3 1 3-15,-1 3-98 0,5-1-247 0,1 3 143 16</inkml:trace>
  <inkml:trace contextRef="#ctx0" brushRef="#br0" timeOffset="191301.8457">21810 14125 1069 0,'0'0'859'0,"1"-2"-598"0,0 2-81 0,-1 0-31 0,1 2-15 15,-1 0-32-15,0-1-41 0,1 1-21 0,0 2-1 16,5 2 7-16,-3 6-2 0,2-1-1 15,0 3-10-15,0 1-3 0,0 2-2 16,-1 3-9-16,1 2 0 0,-4 1-5 0,0 1-2 16,-2 1 1-16,-1 2-1 0,0-3-3 15,-2-2-1-15,2-2-1 0,-1-4 1 0,-2-1 0 0,3-1 4 16,1-6-8-16,-1-3 1 0,0-2-2 0,2-1 2 16,-2-1 11-16,2-2 10 0,0-1 4 0,0-1-6 15,0-1-8-15,0-5-11 0,-1-5-7 16,2-2 3-16,1-2-4 0,2-5 2 0,-1-4-2 15,6 0-1-15,1-1 3 0,0 2 3 16,0 2-2-16,1 2 0 0,0-1 2 0,-2 2 0 16,2 4 3-16,-1-3 4 0,3 3-9 0,0 0 0 15,0 2 0-15,0 0-3 0,1 4 3 0,-3 2 1 16,0 2-3-16,0 2-5 0,-1 3 3 16,0 0-3-16,0 4 1 0,1 0 8 0,-2 2-9 15,0 2 2-15,-2 3-1 0,1 2-2 16,1 0 6-16,-3 5 1 0,-1 0 0 0,1 2 1 15,-1 0-5-15,0-2 1 0,-2 1 2 0,-2 1 1 16,4-1-1-16,-5 1 0 0,0 1-5 0,0-4-4 16,-2-1-2-16,2 0-7 0,0-2-7 0,-3-4-8 15,3-2-6-15,0-3-6 0,0 0 2 16,3-3 7-16,-1-3 3 0,1 0 7 0,2-6 3 0,3-3 1 16,3-3 9-16,4-3 5 0,-1-1 7 15,1-2 4-15,0 0-1 0,0-1 1 0,-1 1-1 16,-2 2 5-16,4 0-2 0,-3 3-1 0,1 2 1 15,0 1-8-15,-2 2 8 0,0 2 0 0,-1 1 0 16,0 2 3-16,-1 3-6 0,2 2-4 0,-1 1 1 16,1 4 0-16,-1 3-1 0,2 3 2 15,-1 1 0-15,3 3-3 0,-2 0 5 0,4-1-1 16,-3 0 3-16,3-1 3 0,-3-4-4 0,4 1-1 16,0-6 4-16,2 0 4 0,-1-5 4 0,-1 0 4 15,2-4 0-15,-2-2-1 0,1-3 5 16,-5-5 1-16,4 2 2 0,-1-5 4 0,-3 2 0 15,-2-3 0-15,5 2 3 0,-6-1 1 0,0 1 1 16,0-1 3-16,-2 0-2 0,0 3-4 0,-5 0 4 16,1 2-1-16,-4 4 3 0,-1 2 0 15,-1 1-6-15,-4 3-6 0,2 1-7 0,-5 1-5 16,2 2-6-16,-8 3-2 0,0 3-1 0,-4 5-8 16,-3 1 7-16,0 5 0 0,0 2 2 0,1 2 5 15,0 1-6-15,9 1-3 16,1 0-1-16,1 1 0 0,8 0 2 0,2 1 1 0,7-2-1 15,1-4-1-15,4 1 3 0,7-3 0 0,2-2 2 16,7-1 1-16,2-4-4 0,0-1 0 16,5 0-3-16,-1-4 2 0,-3-3-4 0,-1-3-1 15,-3-3-10-15,-1-2-7 0,-7-1-9 0,-3-1-23 16,1-1-28-16,-6 1-54 0,3-2-102 0,-4-1-380 16,-3-1-994-16</inkml:trace>
  <inkml:trace contextRef="#ctx0" brushRef="#br0" timeOffset="193118.5243">22637 9511 1 0,'0'-1'0'0,"0"-1"0"0,0 0 0 16,0 1 0-16,0-3 0 0,0 2 62 0,0 1 116 16,1-1 1-16,0 0 4 0,-1 0-3 15,3-1-7-15,-3 2-4 0,1-1-1 0,1-1-2 16,-1 2 9-16,0-2-10 0,-1 0-16 0,0 2-23 15,0-2-24-15,0 3-11 0,0-3-16 0,0 1-10 16,0 0-15-16,2-2-12 0,-2 3-11 16,4-2-7-16,-3-2-4 0,1 2-3 0,0-3-2 15,0 1-2-15,4-4-2 0,-2 1 2 0,3 0-1 16,3-1 6-16,-2 0-1 0,-3 2-1 0,3-2 1 16,2 1-4-16,-2-3 4 0,0 3 2 0,3-1 0 15,-2-2-2-15,-2 4-4 0,3-3-1 16,4 1-1-16,-3-2 2 0,2 1-2 0,-1 0-1 15,2-1 1-15,0 2-5 0,-1-2 2 16,3-1 2-16,-3 1-3 0,3-2 3 0,-2 3-4 16,-2-1 0-16,4 0-2 0,-2-2 2 0,1 3-1 15,0-1-1-15,1 0 0 0,-2 2-3 0,3 0 2 16,-1 1 3-16,3-3-1 0,0 4 3 0,2-2-3 16,-1-1-1-16,0 2-2 0,2-3 3 0,-1 4 0 15,4-2-1-15,-2 0 0 0,-1 3-2 16,2-1 2-16,0 0 1 0,0 0 1 0,3 0 2 15,-2 0-3-15,2 1-1 0,-4 0-3 0,3-1 3 16,-4 3 1-16,-1-3 0 0,0 2 1 16,4 1-5-16,-4 0 3 0,1-1 0 0,-1 1 0 15,1-1 4-15,-2 1-3 0,6 0-1 0,-2 1-1 16,-1-2 0-16,3-1 2 0,-3 3 0 0,0-1 1 16,3 3-3-16,-1-1 2 0,3 0 3 0,-3 0-1 15,1 0 4-15,3 2-4 0,-4 0-2 16,2 1-2-16,-1 2 1 0,-1-2 2 0,2 2 0 15,-2 2 0-15,3 0-4 0,0 2 2 16,-4-3 2-16,3 1 2 0,-4 0 5 0,3 2-6 16,-2-1-1-16,1-2-2 0,1 2-1 0,-4-2 3 15,5 3 1-15,-4-3 1 0,3 2-3 0,-1 0 0 16,-4-1 0-16,5 0 0 0,-3 0 4 0,-1-1-2 16,-1 1-3-16,3 1-1 0,-5-3-3 15,-2 1 6-15,1-2 3 0,-6 0 3 0,5-1 1 16,-4-2 2-16,4 0 2 0,-4-1-1 0,0-2 5 15,4 3-5-15,-2-5-3 0,0 1-1 0,3 0-4 16,-4-2 4-16,2 1 0 0,-2 0 1 16,-1 1-1-16,1-2-3 0,1 1 0 0,-4-2 1 15,-1 2 2-15,3 2-3 0,-6-1-2 0,0 0-1 16,-5 3-1-16,-1 1 10 0,1 0 8 0,-2 1 4 16,-2 0-1-16,2 1-9 0,0-1-5 15,-1 0-8-15,1-1-2 0,0 1-7 0,-1 1-9 16,0-1-10-16,0 0-16 0,-2 0-24 0,0 0-30 15,0 1-50-15,-5 0-77 0,-1 0-141 16,4 3-284-16,-3-2-379 0,0 0 557 0</inkml:trace>
  <inkml:trace contextRef="#ctx0" brushRef="#br0" timeOffset="193371.3757">24802 8713 370 0,'2'-3'608'0,"-2"0"-188"0,2 0-156 15,3 2-102-15,1 2-57 0,-1 2-14 0,3 3-5 16,4 3-1-16,3 2-5 0,1 3-10 0,1 0-12 16,3 4-19-16,-6 2-8 0,3 1-10 0,-6 1-8 15,-3 0 4-15,-4 1 4 0,-1 3 4 16,-5 1 0-16,0 2 2 0,-7-2-1 0,2-1-4 16,-3 1 1-16,-4-2-5 0,-1 1-3 0,-5-2 0 15,-1-4 0-15,-1-2 0 0,-1-1-4 16,2-4-1-16,1 0-5 0,0-3 0 0,2-1-4 15,2-2-11-15,-2-1-23 0,4 0-60 0,-2-2-117 16,7-1-264-16,4-1-454 0,-1-2-122 16</inkml:trace>
  <inkml:trace contextRef="#ctx0" brushRef="#br0" timeOffset="194051.0064">25645 8710 1 0,'6'-4'0'0,"0"-3"251"0,1-2 153 15,0 4-44-15,-4 1-52 0,-2 2-35 16,1 0-43-16,-2 2-57 0,0 2-62 0,0-2-57 16,-2 2-35-16,2 0-6 0,0 3 13 0,-2 4 25 15,-3 2 20-15,-1 6 12 0,-3 1-3 0,-2 5-9 16,-1 4-13-16,0 0-15 0,-2 3-12 15,3 1-6-15,0 2-5 0,-2-3-3 16,3 1-1-16,0-2-1 0,0 0-3 0,-1 1-1 16,2-1 0-16,0-4-2 0,1-2-1 15,5-3-3-15,-3-4-1 0,5-3-4 16,1-1 3-16,0-3 2 0,3-1 2 16,2-1 9-16,0-1 8 0,4-1 13 0,7-2 5 0,4-2 0 15,3-1-9-15,8-1-10 0,5-1-8 0,-1 0-8 16,1-2 4-16,-2-1-2 0,-2 1-1 0,-2-3 3 0,2 2-7 0,-5-1 1 15,-4-1 2-15,0 0 0 0,-4 1 1 0,-1-1-3 16,-5 1-2-16,-3 0-2 0,-2 2 1 16,-2-2 0-16,-3 2-4 0,-2-2-8 0,1 0-20 15,-2 2-24-15,-2-4-33 0,0 0-45 0,0-1-61 16,-1-1-102-16,0-2-188 0,2 0-380 0,-2-2-188 16</inkml:trace>
  <inkml:trace contextRef="#ctx0" brushRef="#br0" timeOffset="194301.813">25758 8661 1 0,'-2'-9'0'0,"1"-5"552"0,-1-3-74 0,1 4-81 16,2 2-66-16,1 1-71 0,-1 2-60 0,6-2-48 15,-3 1-40-15,5-1-31 0,3 0-25 0,3 5-16 16,-1-3-11-16,6 5-8 0,0 0-8 15,1 2-5-15,2 1-4 0,1 2-2 0,-3 0 2 16,2 4-3-16,-2 0-2 0,-1 1 0 0,-4 0-2 16,1 1 1-16,-3-1 1 0,-2 0-5 0,2 2-21 15,-4-1-39-15,-3 0-65 0,-1-1-109 0,0 2-141 16,-1-2-238-16,-3 2-189 0,-2 0 353 16</inkml:trace>
  <inkml:trace contextRef="#ctx0" brushRef="#br0" timeOffset="194514.6573">25724 8788 1 0,'-8'6'0'0,"4"-3"0"0,-2 2 0 0,5-1 94 15,2-3 110-15,1 0 65 0,2 1 78 0,0-1 25 16,7 2-29-16,5-3-94 0,4 0-93 16,2-2-64-16,3 0-31 0,4 2-16 0,-1-3-14 15,2 0-6-15,2 1-7 0,0 1-7 0,0-1 0 16,2 0-4-16,-3 1-1 0,1 1-6 0,-2-1-14 15,1 0-27-15,2 0-49 0,-2-2-74 16,-1 0-100-16,1 1-126 0,-1-1-157 0,-1 0-75 16,-1 0 413-16,1-1 209 0</inkml:trace>
  <inkml:trace contextRef="#ctx0" brushRef="#br0" timeOffset="195751.1257">26570 8715 1 0,'2'-4'0'0,"3"-3"323"0,0 1 213 0,-2 0-78 15,-2 2-83-15,-1 1-67 0,0 0-73 16,-3 2-61-16,1 0-51 0,-2 0-42 0,-2 1-26 15,-5 1-21-15,-3 2-2 0,-6 4 5 0,0 3 4 16,-3 1 3-16,-1 2-6 0,1 0-8 16,1 1-8-16,0 2-4 0,1 3-7 0,4 1-1 15,2 1-2-15,3 0-8 0,3 0 3 0,4-1-2 16,3-2 2-16,3 0 0 0,4-1 0 16,3-2-1-16,4-1 1 0,2-3 6 15,3-1 1-15,7-6 2 0,-1-1-1 0,0-5-5 0,0 0-1 16,-3-1-2-16,-2-2 1 0,2-3-1 0,-3 1-1 15,-1-1-1-15,0-2-2 0,-2-1 3 16,2 1-2-16,-3-2 3 0,-3-2 1 0,1 2-2 16,-5-1 4-16,-2 2-1 0,0 0 1 0,-2 1 3 15,-1 0-3-15,-2 1-1 0,0 0-1 16,0 4 0-16,-2-1 2 0,2 2 1 0,0 0-1 0,-3 1-5 16,1 0 3-16,1 1-4 0,-2 2 0 0,2 0 0 15,-2 0-8-15,1 2 1 0,-1 3 0 16,-2 3 1-16,-1 1 4 0,1 1 2 0,0 3 2 15,-2-4-4-15,4 4 4 0,2-1-3 0,-1 2 0 16,3 2 3-16,0-1-2 0,0 2-1 16,2-2 0-16,0 3 0 0,1 0 0 15,-2 0 2-15,3-3 4 0,1 2-7 0,2-3 4 16,-2-3-2-16,4-1-2 0,-2-1 6 0,4-3-4 0,1-3 3 16,0-3-3-16,4-2-1 0,3-1-1 15,-2-3 2-15,6-1 2 0,-2-3-3 0,-1 1 4 16,0-3-6-16,-3 1 0 0,1-2 5 0,-3 0-6 15,1-1 4-15,1-1 0 0,-2 1-1 0,1-2 2 16,-2-2 0-16,0 3 2 0,1-4-1 0,-3 1 0 16,3 4-3-16,-2-1-2 0,-1 2 5 15,-3 4-5-15,1 2 2 0,-4 0 0 0,-1 5-2 16,-3-1 6-16,0 2 1 0,-1 1 0 16,-1 1-4-16,0-1-7 0,0 1-4 0,0 2-1 15,1 3 6-15,0 2 4 0,1 1 5 0,-2 5 1 16,0 1-4-16,0 1 4 0,0 0 0 15,0 2-2-15,1-4 0 0,-1 1 3 0,4 0-5 16,2-2 1-16,2-2 2 0,2-2-4 0,2 0 5 16,3-1 2-16,2-5-1 0,3 0 3 0,4-2-2 15,-2-4-2-15,2 2-1 0,1-7 2 0,-3 1-5 16,1-2 0-16,-2-1 6 0,0-3-8 0,-2-1 4 16,2 0 1-16,0-3-4 15,-1-1 6-15,2-3-2 0,1-4 2 0,-1 0 0 0,-2-3-1 16,-1-1 0-16,-2-1-1 0,-1 0 2 0,-3 0-2 15,-3 0 2-15,-3-1-1 0,-3 3 2 0,0 2 1 16,-2-1-1-16,-2 5 3 0,0 1 1 16,0 5 3-16,-1 2 3 0,0 5 2 15,-2 1 7-15,2 3-1 0,-2 3 3 0,0 2-6 0,0 0-11 16,1 3-1-16,-8 5-6 0,1 5 2 16,-5 5 3-16,-3 7-6 0,6 1-2 0,1 4-1 15,1 3 2-15,1 3-2 0,6 1 2 0,1 2 1 16,2-1-4-16,8-2 6 0,2-3-1 0,6-2-1 15,5-3-2-15,-1-1-5 16,2-4-3-16,1-5 0 0,1-2 3 0,-5-8-2 0,1-2 5 16,-1-3 2-16,0-3-4 0,-3-2 8 0,2-3-4 15,-4-2 1-15,-1-3 4 0,2-2-5 0,-6-3 2 16,2 1-1-16,-2-5 1 0,0 0 0 0,0 1 0 16,-1 1 2-16,-2-2-5 0,-2 2 5 15,3 3-2-15,-5-1 0 0,0 4 2 0,1 1-4 16,-3 5 3-16,0 1-2 0,-1-1-1 0,1 5 1 15,-1 0-2-15,0 2-6 0,-1 1-5 0,2 1 5 16,-1 3-1-16,0 6 6 0,0 1 5 0,2 6-4 16,-2 1 0-16,0 2 1 0,0 2-1 15,0 5 2-15,0 5 0 0,-2 3-1 0,2 5-1 16,0 6 2-16,-1 2-1 0,-1 5 2 0,-5 0 3 16,-2 2-7-16,-3 0 3 0,0 2-3 0,-7 1-2 15,3-4 4-15,-3-5 0 0,0-8-3 16,1-7 1-16,-2-9-4 0,-1-8 2 0,0-8 1 15,-3-4 6-15,2-5 1 0,3-5-2 0,2-3 2 16,4-6-5-16,3-7 1 0,4 0 2 0,2-5 0 16,4-4-2-16,1-5-3 0,3-2 3 15,5-5-3-15,2-2 6 0,4 1-3 0,6-5-2 16,2 3 2-16,4 1-4 0,4 0 4 0,1 4 0 16,2 4-3-16,0 1 2 0,2 4-1 15,3 0-1-15,2 4 1 0,-2 1 0 0,3 4-4 0,-4 6 1 16,0 0-1-16,-1 5-7 0,-5 3-13 15,-2 3-23-15,-2 4-38 0,-5 2-59 0,-4 4-84 16,-3 3-222-16,-5 2-565 0,-6 3-336 0</inkml:trace>
  <inkml:trace contextRef="#ctx0" brushRef="#br0" timeOffset="196264.292">26446 9621 874 0,'4'-19'281'0,"4"-11"23"16,0-2-4-16,2 3-32 0,-5 7-14 0,0-1-45 16,-4 4-50-16,-2 3-38 0,-2 2-25 0,-3 2-19 15,-3 2-17-15,-3 5-10 0,-3 2-16 16,-7 5-14-16,-7 4-3 0,-6 10-1 0,-3 2 0 16,-3 5 3-16,4 4-5 0,3 0-5 0,5 1-5 15,7 1-4-15,7 2 1 0,6 1 2 16,9 2 2-16,8-2 0 0,8 2-1 15,8-2 2-15,8 0-1 0,3-1 8 0,8-1-3 0,4 1-2 16,0-2-3-16,-4 0-7 0,-3-5 3 0,-6-1 2 16,-4 0 1-16,-7-4-1 0,-3-2-4 15,-2-1-1-15,-6-2-1 0,-3-3 3 16,-3-1-3-16,-2-3-1 0,-4-3 1 0,-3 0-2 0,-2-2 6 16,-2 2 4-16,-7-2 2 0,-3 3-3 15,-4-4 1-15,-4-1-2 0,-4 0-2 0,4-1 9 0,-6-4-7 16,-1 2 0-16,2-3-2 0,0 0-7 0,3-1 0 15,6-1-8-15,3 0-14 0,5-3-23 16,4 1-44-16,3-2-58 0,5 0-110 0,4-3-192 16,5-1-392-16,7-4-532 0</inkml:trace>
  <inkml:trace contextRef="#ctx0" brushRef="#br0" timeOffset="196469.7023">26773 9592 156 0,'11'-13'667'0,"5"-6"-105"0,4-2-138 15,-5 3-94-15,1 5-73 0,-5 4-66 16,-2 4-60-16,-3 4-54 0,-1 1-35 0,0 3-21 16,0 2-2-16,2 6 7 0,0 6 1 0,-2 3 3 15,0 10-4-15,2 2-3 0,0 5-5 0,0 0-3 16,0 0-4-16,-2 3-4 0,2 0 1 16,-3 5-5-16,-3-2-8 0,-2 3-19 0,-2-4-59 15,-2-2-81-15,-1 0-135 16,-3-6-196-16,0-1-267 0,2-7-255 0,1-3 796 0</inkml:trace>
  <inkml:trace contextRef="#ctx0" brushRef="#br0" timeOffset="197464.7617">26750 9913 1 0,'4'-8'335'0,"2"-3"-14"0,5-2-91 16,6 0-16-16,3 1-1 0,6 3-14 15,2-1-35-15,6 1-30 0,6 0-13 0,0 0-5 16,0-1-8-16,3 0-12 0,-3-1-19 0,0 2-16 16,-2 0-11-16,-2 1-3 0,-3-1-3 0,-6 0-2 15,-6 2-1-15,1 0-3 0,-5-2 6 16,-7 4 8-16,0-1 8 0,-6 1 7 0,0 1 6 16,-3 0-5-16,-1 2-7 0,-1-2-5 0,-2 2-14 15,0-2-12-15,-2 3-11 0,-2 0-12 0,-3 3-3 16,-6 2 2-16,-4 3 2 0,1 3 0 15,-3 1-2-15,2 2 0 0,2-1-3 0,2 4 3 16,1-2-3-16,-1 5-1 16,5-1-2-16,1 1-3 0,3 2 2 0,3 1 3 0,1-1 1 15,6-1 1-15,1-1-3 0,3-2-1 0,0-2-2 0,3 0 5 16,3-1-1-16,-1-4 0 0,1-2 0 0,2 1-3 16,-2-6 5-16,2 0 2 0,0-3 2 15,4-3 1-15,-3 1-4 0,3-3-2 0,-2-3-1 16,1 2 3-16,-2-2-1 0,-1-2-1 0,0-1-1 15,-1-1-4-15,-3 1 3 0,1-1 2 16,-3 0 2-16,0-3 1 0,-2 3-2 0,-2-2-2 16,0-1-2-16,0 4 4 0,1-1-2 0,-2 1-1 15,2 1 1-15,-2-1-3 0,2 1 2 0,-2 1-1 16,3 1 2-16,2 3 0 0,-2 0-3 16,1-1-1-16,0 4-3 0,-1 0 0 15,-2 2 1-15,4 2 1 0,-2 0 2 0,2 3-4 0,-1 2 1 16,1 1 5-16,0 4-1 0,0 2 3 0,-2 2-2 15,-2 0-2-15,0 4-1 0,-1 1 2 16,1-1 0-16,-3 0 0 0,2-1 0 0,-3-2-4 16,3 0 1-16,1-1 4 0,0 0 0 0,0-4 2 15,5 0-3-15,-3-5-4 0,5-1-2 0,0-2 2 16,-2-2 0-16,7-4 2 0,-3-1 0 0,4-2-2 16,-1-3 2-16,0-2 1 0,1-1 2 15,-2-5 3-15,-1 0-3 0,3-1-2 0,-5-2-1 16,5-2 2-16,-2-3 2 0,0 1 0 0,-1-2 2 15,0 2-6-15,-5 3 4 0,1 0 2 16,-2 2 0-16,-2 1 4 0,-1 3-3 0,1 3 0 16,-5 1 2-16,0 4 3 0,0 1 5 0,-1 1 3 15,-2 3 0-15,1 0-9 0,-2 1-8 0,2 1-11 16,0 1-4-16,-2 3 4 0,1 3 2 16,-4 5 5-16,1 3 1 0,2 3 1 0,1 1 2 0,3 3-1 15,2-3 4-15,4 1-6 0,5 0 1 16,2-2 1-16,2-4-1 0,6 0 5 0,-1-7-4 15,2 0-1-15,1-4-1 0,-1-3-1 16,3-2 3-16,-3-3 1 0,5-3 1 0,-2 0-1 16,-4-5 2-16,2-2 2 0,-5-4 0 0,-2-3 6 15,1-2-2-15,0-1-4 0,-3-1-1 16,-1-2-3-16,-2 0 4 0,-1-2 3 16,-2-3 0-16,0-1-1 0,0 0-2 0,-4-1 3 0,0 4-1 0,-3 1 8 15,-4 3-1-15,-4 4 0 0,0 1 5 16,-3 7 5-16,0 3 3 0,4 4 0 0,-4 4-5 15,7 0-13-15,0 3-4 0,0 3-4 0,-3 4-3 16,0 3 5-16,-3 8-1 0,0 6-2 0,1 2 1 16,1 4-3-16,1 4 3 0,3 0 2 15,1 5-1-15,0 0-2 0,-1 4 0 0,-3 0-1 16,0 3-2-16,1 1 0 0,-4-1-12 16,1-3-24-16,1-2-18 0,4-5-20 0,0-4-14 15,2-3-13-15,-1 0-36 0,4-4-65 0,0-1-154 16,-2-6-308-16,0-1-442 0,-2-3 315 0</inkml:trace>
  <inkml:trace contextRef="#ctx0" brushRef="#br0" timeOffset="197752.3085">28353 9763 1014 0,'-5'-6'685'0,"1"-3"-324"15,0-2-118-15,6 7-69 0,3-1-66 0,3 2-28 0,5 0-17 16,3 0 1-16,3 0-10 0,8 2-8 0,2 1-8 16,2 0-11-16,1 2 0 0,2 0-3 15,0 1-1-15,-3-3 1 0,-2 0-3 0,-3 0-3 16,-1 0-1-16,-3 0-3 0,-8 0-1 16,2-1 0-16,-6 1-1 0,-4-2-5 0,-2 2 2 15,-2-2 1-15,-2 2 2 0,0 0 5 0,0 0-1 16,0 0-3-16,-1 0-5 0,1 0-4 0,-1 2-8 15,1-4-15-15,-1 2-36 0,-1 0-69 0,1 0-91 16,-2 4-237-16,0-1-620 0,-5 1-245 16</inkml:trace>
  <inkml:trace contextRef="#ctx0" brushRef="#br0" timeOffset="199327.9459">23625 9892 1 0,'0'-2'0'15,"0"-2"0"-15,-2-1 0 0,1 2 60 0,0 0 228 16,0-1-22-16,0 2-25 0,0 0-26 15,-3-2-21-15,3 1-25 0,0 1-13 0,0 0-15 16,0 1-16-16,1 0-18 0,-1 0-27 0,2 1-11 16,-1-2-5-16,0 2-5 0,0-1-2 0,1 1-11 15,-1-1-4-15,1-1-7 0,-1-1 0 16,1 1-3-16,0-1-9 0,0 0-2 0,4-1-7 16,-2 0 1-16,2 0 4 0,-1-1-3 15,3 1 2-15,-2-1-1 0,3 0-1 0,1-3 0 0,2 3 2 16,-1-4 1-16,1 4-2 0,1-2 3 15,5-1-2-15,-2 1-4 0,2 0 6 0,2-2-7 16,-2 3 3-16,0 0 0 0,3 0-3 16,-1 0 2-16,1 1 1 0,-1 1 0 0,-2 2-4 15,-1-2 2-15,3 2-5 0,1 0-1 0,1 1 2 16,-2 0-6-16,3 2 2 0,-1-1-1 0,0 1-1 16,4 1 2-16,-1 0 1 0,2-1 3 0,-4 0-1 15,1-1 0-15,-2 2-3 0,-2-1-1 0,0 1 1 16,0 0-4-16,-2-1 1 0,0 3-1 15,-1-2-2-15,-1 2 5 0,1-1-3 0,0 1 2 0,0-1-2 16,0 1-2-16,-1 0 0 0,-1 0 0 16,2 1 2-16,-2 0-4 0,0-1 3 15,0 1 0-15,-2 1-2 0,1-3 5 0,1 2-1 16,-4-2 1-16,1 0-2 0,-2 2 1 0,1 0-3 16,2-2-1-16,-2 2 5 0,0 0-5 15,1-2 3-15,0 1-1 0,-1 2-2 0,1-2 2 0,-1 0 1 16,0 2-1-16,0 1 0 0,0-1 0 15,-1 0-3-15,3 1-1 0,-2 2 6 0,-1 0-5 16,2-1 3-16,-1 2-1 0,-2-2-2 0,2 0 4 16,-2 1-1-16,-3 0 1 0,4-1-1 0,1 1-1 15,-3-3 0-15,-2 1-1 0,2 0 2 16,0-1-3-16,-1 1 3 0,1-1 0 0,-3 0-3 16,2-2 4-16,-1 1-1 0,1 1 1 0,-3-1 0 15,4 0-3-15,-2-1 1 0,1 1-2 0,0 2 3 16,0-2 0-16,1 1-1 0,-1 1 0 15,1 1-3-15,3-2 5 0,-2 1-1 16,0 4 1-16,-1-3-1 0,1 3-2 0,1-1 1 0,-2-1-1 16,0 1 2-16,0-2-1 0,2 1 1 0,0 1 1 15,-1-1-4-15,-1 0 2 0,1 1 0 16,-1-1 1-16,1 3 2 0,2 0-5 0,-4-1 2 16,3 1-3-16,0 3 4 0,0-3-1 0,1 1-2 15,0 1 2-15,2-2-4 0,1 3 2 0,2-1 3 16,-3 1-1-16,5 1 3 0,-4 0-3 15,0 1 0-15,4-1-1 0,-3 0-1 0,2 2 5 16,1 1-2-16,-2-1 1 0,-2-1-4 0,4 2-2 16,-5-1 4-16,5 0 2 0,-1 2-1 15,0-2 3-15,-1-1-4 0,0 5-1 0,0-3 2 16,1 0 0-16,0-1 0 0,0-1 2 0,3 0-2 16,-1 2-2-16,0-3 4 0,0 0-1 0,1 1 3 15,1-3 1-15,0 1-3 0,0-2 0 0,0 2 1 16,1-1 6-16,5-3 0 0,-4 0 2 0,1-3-1 15,-1-1-2-15,0 0 6 0,2-1 1 16,-1-3 3-16,0-1-1 0,3-2-4 0,-3-1 0 16,3 0-2-16,-2-2 1 0,-3 1 1 0,1-3-3 15,-3 2 0-15,-1-1-4 0,-3 0 3 0,-2 0-1 16,-1 1 3-16,-1-3 2 0,-1 2-3 16,-2 1 0-16,-1 1 0 0,0-2 3 0,-3 2 2 15,0 0 0-15,0-2-1 0,-2 0-6 16,0 4 5-16,0-3 2 0,1 2 2 0,-3-1 2 15,2 1-8-15,-1 0-2 0,-1 0-2 0,0-1-2 0,0 2 1 16,0 0 0-16,0-1-3 0,0 1-6 16,0 0 4-16,0 0-1 0,-1 0 4 0,1 0 4 15,0 0-6-15,-2 0 1 0,2-2-6 16,0 2 2-16,-2 0-2 0,2 0-3 0,0-1-4 0,0 1-20 16,-1-1-18-16,1 1-34 0,0-1-55 15,1-1-103-15,-1 0-329 0,0 0-749 0</inkml:trace>
  <inkml:trace contextRef="#ctx0" brushRef="#br0" timeOffset="200375.3804">26693 10958 1 0,'2'-6'0'0,"3"-2"272"16,-1-1 183-16,1 0-58 0,-2 2-64 0,3 2-64 15,-3-2-37-15,0 4-33 0,0-1-34 16,-1 2-31-16,-2 1-43 0,0 1-37 0,-1 1-36 15,0 0-23-15,-1 1-4 0,1 3 1 0,-2 3 10 16,-2 4 13-16,-2 5 9 0,0 1 8 16,-2 5 8-16,-3 3 0 0,-3 1-8 0,0 3-4 15,1 3-7-15,-4 2-1 0,1-1 2 16,-2 4-5-16,4-3-3 0,-2-1-4 0,3-1-4 16,1-3-2-16,4-5 0 0,1-2-2 0,0-5-1 15,5 0 1-15,1-4 1 0,2-4 4 0,2-3 4 16,1 0 11-16,4-3 9 0,-1 1 12 0,3-2 9 15,7-1-4-15,3-4-7 0,6-1-13 0,6-2-9 16,5 0-8-16,3-4-3 0,-1 2 1 0,0 0-4 16,-3-2 1-16,-2-1-3 0,-3 2-1 15,-1-1 2-15,-4 2 0 0,-3 0 1 0,-6-1 1 16,2 1 0-16,-6 2 1 0,0-2-3 0,-3 3 6 16,-1-1-3-16,-3 1 2 0,-3 0 0 0,2 2-2 15,-2 0 1-15,0-4-2 0,-1 2 0 16,-1 0-5-16,0 0-3 0,0-1-9 0,0-1-13 15,0 1-14-15,0-2-25 0,0 1-30 16,0-4-40-16,0 1-66 0,0-2-130 0,2 2-351 0,2-4-785 16</inkml:trace>
  <inkml:trace contextRef="#ctx0" brushRef="#br0" timeOffset="200691.6119">26836 10806 1120 0,'-5'-6'458'0,"0"-1"-67"15,1-2-78-15,2 3-75 0,3 2-56 0,0 0-46 16,1-1-36-16,1 2-26 0,4-2-24 0,5 2-14 16,3-1-13-16,7 0-4 0,6 0-2 15,4 0-3-15,4 2-2 0,3 1-2 0,3-1-1 16,-1 1-2-16,1 0-2 0,-3 1-2 0,-4 0-2 15,-4 1 2-15,-5 0 0 0,-6 1-2 16,-1-1-2-16,-8 0-1 0,-2 0-1 0,-4 0-1 16,-4 1-2-16,-1-2-5 0,-1 0-4 15,-2 1 0-15,1 3-1 0,-4 1-3 0,-2 0-15 0,-2 1-23 16,-6 1-25-16,1-1-31 0,-3-1-30 16,0 1-52-16,-3 2-85 0,0 1-142 0,-3 0-302 15,0 2-181-15,-2 2 728 0</inkml:trace>
  <inkml:trace contextRef="#ctx0" brushRef="#br0" timeOffset="200978.9858">26723 11030 1 0,'0'3'0'0,"0"-1"131"0,0-1 268 0,0 2 41 16,1-3 20-16,3 1-51 0,1-1-68 16,6-1-89-16,8-1-89 0,0 0-57 0,5 0-32 15,4-5-18-15,3 5-9 0,0-2-7 0,3 1-1 16,-4 0-9-16,-2 0-4 0,1 0-6 15,-8 2-5-15,1 1-2 0,-4-1-2 0,-5-1 0 16,0 2-5-16,-4 0-1 0,-3 0-2 0,-4 0 0 16,-1 0 3-16,-1 0-1 0,-1 0 2 15,0 0-2-15,1 0-3 0,-1 2 3 0,1-2-5 16,0 0 0-16,-3 0-4 0,3 0-3 0,0 0-2 16,0 0-3-16,0 1 5 0,0 0-12 15,-1 3-27-15,1-1-49 0,1 1-88 0,3 1-184 0,1 0-522 16,1-1-603-16</inkml:trace>
  <inkml:trace contextRef="#ctx0" brushRef="#br0" timeOffset="202775.6289">27668 11106 1 0,'5'-8'0'0,"0"-1"93"0,0-2 346 0,0-1-64 16,0 4-59-16,-1-3-39 0,-3 4-40 0,1-2-32 16,2 2-30-16,-4 1-34 0,0-1-19 0,0 2-17 15,-4-2-16-15,2 2-12 0,0 1-16 16,-4 0-14-16,0 1-9 0,0-1-10 0,-4 1-11 16,0 2 4-16,-5 4-8 0,-4 2 1 0,0 2 4 15,-4 2 5-15,-2 4 6 0,2-1-2 0,-2 4-1 16,0 1-9-16,1 0-4 0,2 5 0 15,-1 0-7-15,7 0 2 0,0 2-5 0,6-1-2 16,1 0 2-16,4-2-4 0,4-1 1 0,4-2 0 16,1-5 2-16,5 1 4 0,4-5 4 15,4-2 6-15,3-1 0 0,7-2 1 0,3-4-4 16,1-1-10-16,1-3 0 0,-3-2-5 0,-1 0-2 16,-1-2 4-16,-1-1 0 0,-2-1 2 0,-2 0 1 15,-1-3-1-15,2-2 0 0,-4 1 0 0,-2-2 2 16,-1-1 1-16,-4 0 3 0,-1 1-3 0,-3-1 2 15,-4 3 1-15,0 0 0 0,-2 2 1 16,-2 0 2-16,-2 2-2 0,0 1-2 0,0 3-1 16,0 0 0-16,-3 3-2 0,1-1 1 0,0 2-5 15,-1 0 0-15,2 2-2 0,-3 0-3 0,0 4 3 16,-1 1 0-16,-2 2 3 0,-1 2 0 16,-1 4-1-16,1 0 0 0,0 1-2 0,2 2 2 15,1 0-1-15,2-1 0 0,1 3 1 0,0 0-2 16,2-1 2-16,1 0 0 0,1 2 2 15,1-1-4-15,0-3 4 0,3 0-3 0,1-1 0 16,0-1 3-16,0-3-2 0,5-2 1 0,-1-1-1 16,-2-2 1-16,1-3 6 0,3 0 2 0,0-1 2 15,4-4-1-15,1 0-4 0,3-3-1 16,0 0-3-16,2-1 2 0,-2 2-1 0,2-2-1 16,-2-2-1-16,2-1-1 0,-3-1 2 0,1 1 1 15,-4 1 0-15,0 0-1 0,-2 4-3 0,1-2 2 16,-3 1-1-16,3-2 2 0,-3 0 0 15,-2 2-2-15,2-1 2 0,-1 1-2 0,0 1 2 16,1-1 0-16,-2 1 0 0,1 0 2 0,0 2-5 16,-1 0 0-16,-3-1 1 0,0 3 2 0,0-1 1 15,1-1-2-15,0 2 0 0,-5 1-3 0,4-1 3 16,-4 0 0-16,0 1 1 0,1 0-2 16,-2 1-2-16,1-1 2 0,-2 0-2 0,1 0 6 15,1-1 1-15,-1-2 1 0,2 2 3 0,2-1-1 16,0-3 4-16,0 1 0 0,0 0-1 0,1-3 0 15,-3 2-3-15,4-3 1 0,-4-4-3 16,3 2 1-16,-3-4 1 0,4 2-3 0,-4-4-1 16,0 2-1-16,-1-1 3 0,1 0 0 0,-2 2-1 15,-1 0 1-15,0 4-7 0,-2-2 2 16,-1 3-2-16,-1 1 1 0,1 1-1 0,-1 0 1 16,-1 1 2-16,-2 4-8 0,2-3 6 0,-3 3-4 15,-2 1 1-15,0 1 1 0,-2 3-4 0,1-1 1 16,-1 2-3-16,0 2 3 0,4 0-1 15,2 3 1-15,1-1-1 0,2 2-1 0,2 3 5 16,2-2-4-16,5 3 3 0,-2-1 3 0,6 1-4 16,4 0 3-16,1 0 0 0,4 1 0 0,-1-4 2 15,0 3 0-15,2-1 0 0,-5-1-7 0,-3 2 1 16,-1-1 1-16,-3-1-1 0,-2-1 6 16,-2 0-2-16,1 0-1 0,-3-2 0 0,-2-1 1 15,0 1 2-15,-1-2-2 0,-2 2 2 0,2-2-3 16,-2-1-2-16,0 2 4 0,1-2 0 0,0-2 3 15,1 0-1-15,0 0-2 0,2-3-3 0,2 1 1 16,1-1 2-16,1 0-2 0,5 0 5 16,5-2-4-16,3-1-3 0,6-1 4 0,0-3-2 15,4-1 4-15,1 0 2 0,-3 0-4 0,1-4 0 16,-1 0-1-16,-2 0 2 0,-2-3 2 0,2 1 1 16,1-2-3-16,-3-2-2 0,3-1 3 15,-5-3 2-15,3-2 2 0,-3-1 1 0,-2-3-3 16,1-1-3-16,-2-3 2 0,2-2 2 0,-4 1 1 15,1-2 1-15,-4 1-3 0,-1 0-1 16,-2-3-1-16,-2 5 0 0,-6 0 5 0,-1 2-4 16,-2 0 0-16,-4 3-3 0,-1 4 0 0,0 3 4 15,-2 3 0-15,0 6-1 0,0-1-1 0,0 6-3 16,2 1-2-16,0 5 0 0,-3 2-1 0,-5 7 1 16,1 1 0-16,-2 6 2 0,1 5-2 0,0-1 2 15,4 4 1-15,2 2-2 0,1 1 2 16,1 5-1-16,5-3 0 0,-1 0 1 0,2 1 1 15,2-2-2-15,3-2-1 0,-1-1-1 0,5-4-1 16,3-1 2-16,2-2 2 0,3-3 1 16,0-3-1-16,3-1-8 0,-2-6 3 0,2-2 0 15,-1-3 1-15,0-2 6 0,-1-2-2 0,1-4 0 16,-2 0-1-16,0-5 1 0,3 0 1 16,-4-3 2-16,1-1 1 0,-1 0-3 0,-1 0 0 15,-2-1 0-15,-2 4 4 0,-1 0 3 0,-3-1-4 16,-1 3 2-16,-1-2-5 0,2 2 2 0,-4 0 1 15,1 2 1-15,0-2 0 0,-1 3-1 0,-1 0 1 16,-1 3-3-16,1 2 2 0,0-1-1 16,-1 3-3-16,0 0-4 0,0 0-12 0,0 1-3 15,2 3 4-15,0 2 4 0,0 3 7 0,0 6 2 16,2 2-1-16,2 5-2 0,1 3 4 0,0 0 2 16,-1 6-4-16,-1 2 4 0,1 1-3 0,-5 5-6 15,-1 1 8-15,-3 3 0 0,-6 3 3 16,-1 4-1-16,-10 3-3 0,2 1 1 0,-5-3 0 15,3-3 7-15,0-4-6 0,-1-4 1 0,-2-3-3 16,-1-5-4-16,-1-5 6 0,-2-4 0 16,2-1 2-16,-2-6-1 0,3-5 0 0,0-1 0 15,5-4 3-15,2-4 7 0,3-4 4 16,1-3 3-16,5-2-4 0,2-7-3 0,0-2-3 0,4-7-4 16,2 0-2-16,2-8 1 0,6-1-6 15,4-4-2-15,6-1 1 0,7-1 3 0,2-3-2 16,7 4 0-16,2-2-2 0,2 3-7 0,0-2 5 15,5 8 0-15,-3 1-2 0,1 7 0 0,0 3-10 16,-1 5-8-16,1 4-13 0,-2 4-21 16,-2 6-42-16,1 3-74 0,-6 4-157 0,-2 6-407 15,-9 3-839-15</inkml:trace>
  <inkml:trace contextRef="#ctx0" brushRef="#br0" timeOffset="203335.2998">26803 12002 2029 0,'1'-9'176'0,"0"-2"8"15,2 0-14-15,-1 7-62 0,-2 4-43 0,0 4-44 16,0-1-24-16,-2 6 11 0,2 5 18 0,-2 6 18 16,0 10 14-16,-6 5 1 0,1 4 1 0,-3 4-7 15,-4 1-9-15,0-2-9 0,-2-2-9 16,1-1-4-16,-3-1-5 0,0 0-1 0,2-3-5 15,0-2-1-15,5-3-3 0,2-6 0 16,-1-5-1-16,5-4-2 0,0-4-2 0,4-3-3 16,-2-5 2-16,3-1 12 0,-1-2 16 0,1 0 20 15,1-3 4-15,-1-4-11 0,1-2-15 0,1-9-17 16,2-4-9-16,-1-6 1 0,1-2 0 0,3-3 0 16,1-2 0-16,-1-3 3 0,2-2-3 15,2-4 2-15,3-4-3 0,1-3 1 0,-3 0 2 16,4-3 2-16,-2 3 0 0,4 2-3 15,-1 1 1-15,1 4 0 0,0 3-1 0,3 1 1 0,4 1-5 16,0 5-1-16,4 4 0 0,-2 4-4 0,0 7 4 16,0 3 0-16,3 5-4 0,-4 3-1 0,0 7-3 15,-2 3 0-15,-1 5-1 0,1 5 1 16,-2 3-1-16,2 2-6 0,-4 5-6 0,0 3-17 16,-2 2-17-16,-1 1-33 0,-1 0-43 15,-4 4-58-15,0-3-110 0,-4 4-204 0,-4 1-426 16,-3-1-245-16</inkml:trace>
  <inkml:trace contextRef="#ctx0" brushRef="#br0" timeOffset="203674.9542">26751 12202 581 0,'3'0'259'0,"-2"0"-42"0,7-1-30 0,3-2 32 16,8-1 32-16,7-2-39 0,9 1-71 15,3-1-44-15,7 0-29 0,4 0-14 0,0 2-16 16,1-3-7-16,-1-3-4 0,-1 2 2 0,-5 0 13 16,-6-4 18-16,-2 1 18 0,-3 0 10 15,-3-1 6-15,-4 2-2 0,-3 2-3 0,-4 0-2 16,-3 1-8-16,-5 1-6 0,-4 3-7 0,0-1-11 16,-4 3-7-16,-2 1-13 0,0 0-13 0,0 1-13 15,-1-1-14-15,1 3-7 0,-1-1 1 16,1 5 4-16,-1 6 3 0,-3 1 6 15,3 5 0-15,0 4-3 0,-2 2 4 0,-1 2 0 0,2 3 0 16,1 0 0-16,-3-2-3 0,3-1-4 0,-1-3-9 16,2-2-11-16,2-5-18 0,-1-2-24 15,0-2-34-15,-1-3-44 0,0-1-55 0,0-2-91 16,0-3-94-16,0-4-127 0,-1-2-373 0,0-4 142 16</inkml:trace>
  <inkml:trace contextRef="#ctx0" brushRef="#br0" timeOffset="203803.944">27353 11676 1 0,'8'-3'0'0,"1"0"0"0,4 2 0 0,2 5 0 16,0 3 0-16</inkml:trace>
  <inkml:trace contextRef="#ctx0" brushRef="#br0" timeOffset="204484.2801">27728 12079 861 0,'3'-1'476'0,"1"-2"-117"15,0 2-57-15,-3 0-74 0,3 0-53 0,0 0-59 16,-1 1-39-16,3 2-23 0,0 3-8 0,1 0-12 0,3 3-6 15,-4 3-8-15,0 1-7 0,2 2 0 16,-6 0-1-16,2 3 0 0,-1 0 1 0,-2-3 4 16,-1 3-2-16,-1-1-1 0,0-3 1 15,-3 0-5-15,1-1 3 0,2-1-1 0,-3-1-1 0,0-2 3 16,2-1-2-16,1-3 1 0,1-1-1 16,0-2 10-16,0-1 8 0,0-1 16 0,0 0 8 15,0-3-18-15,2-1-11 0,4-4-19 0,-1-3-12 16,4-2 5-16,4-3 1 0,0 2-1 15,0-5-2-15,4 0 2 0,-1 0-5 0,3 2 0 16,1-1 3-16,0 4-7 0,1-2 6 16,-3 5 1-16,-4-1-1 0,0 4 4 0,1 2 0 15,-1 1 0-15,-2 3-4 0,-3 3 3 0,0 1-5 0,-1 5-1 16,1 1 5-16,-2 3-6 0,-1 4 6 16,1 2 1-16,-3 0 0 0,2 2 5 0,-2 5-4 15,1-3 2-15,0 2-1 0,2-2 2 0,-2-4-3 16,1 0 0-16,3-2 1 0,2-1-4 15,2 0 5-15,3-4 0 0,3-1 0 0,1-2 3 16,3-4-1-16,1-2-3 0,1-2 0 0,-1-3-1 16,0-1 0-16,0-1 3 0,-3-4 2 15,0 0-2-15,-3-3 3 0,1 0 1 0,-4-2 1 0,0-2 7 16,-1-2-3-16,-2 1 1 0,-1-2 0 16,-4 0-2-16,3 3 3 0,-6 0 2 0,-1 4 3 15,-1 2 0-15,-2 3 5 0,0 1 3 0,0 0 0 16,-1 2 6-16,1 2-4 0,-1 2-4 15,-1 1-5-15,1 2-12 0,1-1-9 0,-2 1-10 16,1 1 0-16,0 3-2 0,-2 2 6 0,-5 8 7 16,3-1-3-16,0 2 7 0,-2 6-3 0,3 1 0 15,-2 2 0-15,2-1-4 0,0 2 2 16,-1-2-1-16,4 0-3 0,-1 0-10 0,0 0-15 16,1-1-21-16,1-2-19 0,1-4-12 0,2-3-20 15,-1 1-32-15,2-5-29 0,-3-3-72 0,2-2-124 16,-1-5-105-16,-1 0-244 0,4-5-130 15,-1 0 622-15</inkml:trace>
  <inkml:trace contextRef="#ctx0" brushRef="#br0" timeOffset="204647.3625">28493 11986 1 0,'5'-25'0'0,"-2"-8"47"16,-2-4 368-16,4 5-37 0,-3 13-104 15,-1 1-27-15,0 5-62 0,-1 3-64 0,1 3-62 16,1 2-93-16,0 4-80 0,2 1-43 0,-3 4-13 15,4 4 18-15,0 0 5 0,5 6-138 0,-2 3-260 16,-1 5 423-16</inkml:trace>
  <inkml:trace contextRef="#ctx0" brushRef="#br0" timeOffset="204976.4782">28980 12082 1657 0,'-1'-7'375'16,"-2"1"-103"-16,-2 1-60 0,2 1-61 0,-5 1-43 16,3 2-35-16,-4 0-27 0,-2 2-13 15,-5 3-7-15,-1 0-4 0,1 3-1 0,-3 4-1 16,6-3-2-16,-1 0-3 0,2 4-2 16,4-1-5-16,1 1-2 0,0 2-1 0,1 3-3 15,2-2 3-15,3 2-1 0,1-1 2 0,1 1 1 16,3 0-1-16,2-1 1 0,3 1-1 15,1 1 1-15,1-4 0 0,0 4-3 0,-1-3 0 0,0-2-4 16,0 2 2-16,-1 2 0 16,-3-5-1-16,0 2 1 0,1-2-2 0,-3-4-2 0,0 1 0 15,1-2 1-15,-4-3 1 0,0 2-1 16,1-5 2-16,-2 1-1 0,0-1 1 0,-2-1-1 0,1 0 1 16,-2 1 0-16,-4 0-1 0,-3 0 0 15,-1-1-5-15,-1 0-5 0,-6-2-10 0,5 0-18 16,-5-1-33-16,5-1-50 0,-3 0-93 0,4-1-230 15,3 1-536-15,5-3-267 0</inkml:trace>
  <inkml:trace contextRef="#ctx0" brushRef="#br0" timeOffset="205395.5199">29181 12136 1573 0,'2'-2'418'16,"2"1"-151"-16,-1-2-64 0,-1 2-71 15,-2 2-47-15,0-1-33 0,1 3-19 0,-1 0-5 0,1 3 1 16,2 5 1-16,1 1 2 0,-2 5-2 0,1-1 0 16,0 2-4-16,0-2-8 0,-2 1-1 15,0-2-6-15,0 1 2 0,1 1-2 0,0-3 1 16,-1 2-3-16,0-2-2 0,0-2 2 0,-1 0-3 16,1-2 3-16,-1-1-3 0,1-1-3 15,0-3-1-15,1-2 0 0,0-3 3 0,-2 0 1 16,1 0 5-16,0 0 6 0,0-2 4 0,0 1 3 15,3-4-4-15,2 0-4 0,1-4-8 0,1 1 0 16,1-1-1-16,-1-1-2 0,2-1 2 16,0-1-2-16,3-2-1 0,-1 3-2 0,-1 4-3 15,2-3 1-15,-3 4 0 0,-1 3 3 0,-2 1 4 16,0-1-3-16,1 3 0 0,0 1-1 16,1 1 0-16,-4 1-1 15,2 1 2-15,-1 1 0 0,-1 5-4 0,2-3 4 0,-3 3 0 0,-2 0 3 16,4-1 3-16,-4 2-4 0,4-1-1 0,-2 0-2 15,1-3 2-15,1 0 2 0,1 0-1 0,0 0 0 16,1 1-7-16,4-5-6 0,3 0-17 0,1 0-29 16,0-3-53-16,5-4-104 0,0 0-295 15,-1-4-980-15</inkml:trace>
  <inkml:trace contextRef="#ctx0" brushRef="#br0" timeOffset="207546.165">22187 11250 1 0,'3'-4'0'0,"3"-5"194"0,-1 0 236 15,3 1-41-15,0 0-54 0,2 3-50 16,-2-3-35-16,-3 1-32 0,2 1-33 0,-4 0-30 16,-1 2-31-16,0 1-17 0,1 2-11 0,-2-3-14 15,-1 3-19-15,0 1-22 0,-1 0-23 16,1 1-20-16,0 0-13 0,0 3-3 0,0-2 3 15,-3 3 6-15,3 3 7 0,-1 2 4 0,0 4 0 16,1 0 1-16,-2 2 1 0,2 2 1 0,-1-2-1 16,0 4-6-16,0 0 5 0,0-1 0 15,-2 3 1-15,2 1 3 0,0 1-3 0,1 2-2 16,1-2 0-16,-1 0 0 0,1-1 0 0,2 0 2 16,-2-1-1-16,1 0-4 0,-1 0 5 15,1 2-2-15,0-2 2 0,1 1 6 0,0 1-7 0,-1-2-1 16,3 1-2-16,-1 0 0 0,0-1 3 0,0 1 1 15,0-2-6-15,1-3 0 0,-1 0 1 16,1 1-1-16,-1 0 7 0,3-3 2 0,0 2-1 16,1-3 2-16,1-1-1 0,1-1 2 0,1-1 1 15,0 2 0-15,1-4 0 0,2 1-2 0,-1 0 1 16,0 0-2-16,3-3 3 0,-2 2 1 16,1-3-2-16,-1-1-2 0,-2 1-1 0,4 1-2 15,-4-2 1-15,4 0 2 0,-4-1-1 0,0 1-3 16,3-1 2-16,-1 0-3 0,-1 1 3 15,4 0 1-15,-3-3-4 0,2 1 1 0,0-1-2 16,0 2 1-16,3 0 1 0,0 1 2 0,-3-2-1 16,8-1-2-16,-3 1 2 0,1-1-2 15,1 1 1-15,3 2 2 0,-1-1-3 0,0-1-1 16,0 0-1-16,4 3-2 0,-5 0 3 16,5 0 0-16,-2 3 1 0,4-3-2 0,1 0 0 0,1-1-2 15,4 3 2-15,-4 0 2 0,5-1-2 0,1 1 2 16,-4-1-2-16,5 1-2 0,-2-1 4 0,-2 1-2 15,1 0 2-15,-6 1-3 0,0-1 1 0,0 1-1 16,-1 1 1-16,0 0 3 16,1-1-2-16,1 2 0 0,-1-1-1 0,4 1 1 0,-2-2 2 15,1 3-1-15,3-4 3 0,-2 3-4 0,3-2 0 16,-2 1 3-16,-2 2-4 0,4 3 4 16,-4-4-3-16,3 2 0 0,-2 2 0 0,1-1 0 15,-3 1 1-15,-3-1-4 0,-2 2 1 0,-4 1-1 16,2-3 1-16,-3 5 1 0,-1 0 1 0,-2 0 2 15,1 1-4-15,-1 1 3 0,-2 0 0 16,-2 2-2-16,-1 2 4 0,1 3-2 0,-2 2 3 16,-1-1 0-16,-2 1 1 0,2 5 1 0,-1 1-1 15,-1 1 2-15,3-2-3 0,1-1 0 16,-2 2 0-16,-1 1 1 0,-2 1 1 0,1 4 0 16,-1 1 0-16,-1 1-1 0,-1-1 4 0,-2 3-3 15,-1 2-2-15,-2-1 3 0,2 2-8 16,-3-1 3-16,0 1 3 0,4-2-2 0,-4-3 3 15,0-5 1-15,-1-3-2 0,0 1 0 0,3-2 2 16,-3-2-5-16,1-1 0 0,0 0 3 0,3 4-6 16,-3-1 6-16,1 0-1 0,0 1-1 0,4-5 4 15,1 1-4-15,-1 1 2 0,-2-1-3 16,4 3-1-16,-1-4 0 0,3-1 2 0,0-1 1 16,1 0-1-16,1 2 1 0,2-1-2 0,-2 3-1 15,4-9 4-15,-1 1-3 0,4-5 5 16,3 0-1-16,-3 0-2 0,1-6 6 0,0 2-3 0,0-2 3 15,0-1-2-15,2 0-1 0,-2-3 0 16,-2 1-3-16,1-4 4 0,-2 1-2 0,-2 1 0 16,-1-2-1-16,-2 2-2 0,-1-5 0 0,-3-1 0 15,-1-1 5-15,-3-1-1 0,-1-2 4 0,-3 0 5 16,-1 0 3-16,0-2 8 0,0 2 2 16,0 0 1-16,0-1-3 0,0 2-5 0,0-2-4 15,0-2-4-15,0-1-2 0,1-2-4 0,-1 2-1 16,0-1-2-16,0 0-3 0,0 1 2 15,-1-1 0-15,1 1 0 0,-1 1-1 0,0 3-4 16,1-3 1-16,-1 1-2 0,-1 0 2 0,-1-1 1 16,3 2-4-16,0 1-4 0,0-2-10 0,-1 2-17 15,1 0-31-15,0 0-55 0,0 0-73 0,0 4-133 16,0 2-487-16,0 2-931 0</inkml:trace>
  <inkml:trace contextRef="#ctx0" brushRef="#br0" timeOffset="209402.4089">24366 15375 1475 0,'0'-9'397'0,"0"-1"-59"0,3-2-86 0,-3 4-62 15,0 5-35-15,0 1-49 0,0 3-52 0,-3 0-35 16,3 2-15-16,-1 5-1 0,0 3 9 0,-1 6 15 15,-4 6 8-15,2 4 8 0,-4 3 2 16,-2 5-10-16,1 1-5 0,-1 3-8 0,-2 4-3 16,0-2-1-16,-1 4-2 0,-2 1-4 0,1-4-6 15,4-2 1-15,0-7-3 0,2-4 0 0,-1-4 3 16,6-3-3-16,-2-5 1 0,3-4-2 16,2-3 2-16,-1-4 1 0,1-3 4 0,1 0 1 0,-1-3-3 15,0 0 2-15,0 1-3 0,0 0-1 16,1 3 1-16,3-1-1 0,-1 1 1 0,2 0-2 15,3 1 4-15,3 4 0 0,4-1 1 0,6 1 0 16,2-1-7-16,8 0 3 16,5-3-5-16,5-3 2 0,4-2 1 0,4-3-6 15,3-4 2-15,5 0-5 0,-2-5-2 0,-2 1 0 0,1-4 0 16,0-4 0-16,-1-1-2 0,-3-6 3 16,0 0 0-16,-6-4 4 0,0 1 5 0,-6-3-4 0,-3 2 6 15,-4 1-3-15,-8 3-2 0,-2 2 6 16,-6 2 1-16,-4 2 2 0,-5 2 3 0,-2 3 2 15,-3 3-2-15,-5 2 5 0,1 3 5 0,-5 1-9 16,1 4 1-16,-4 1-8 0,-8 3-5 0,-6 5 4 16,-8 5-1-16,0 2 3 0,-2 4 1 15,0 0 0-15,2 2-3 0,3-1 2 0,2 2-1 16,2 0-3-16,3 1 1 0,6 1-4 0,3 1-1 16,7-1 1-16,3-3 0 0,5 0 1 15,6-3-5-15,4-5 4 0,2 0-2 0,7-6 2 16,3 0 4-16,3-4-4 0,2-2 2 0,-1-2-2 15,1-4-3-15,0 1 5 0,-2-5 0 0,-2 1 3 16,-1-6-4-16,-2 0 1 0,-2 0-4 16,1-2 2-16,-3 2 6 0,-3-3-5 0,3-2 6 15,-6 2-5-15,-2-1-3 0,-1 3 1 0,-2 3 2 16,-2 3 3-16,-1 2 6 0,-1 0-1 0,-2 3-1 16,0 2 0-16,0 3 0 0,-1 0-5 15,0 0-1-15,1 3-9 0,-3-1-4 0,0 4 6 16,-1 6-1-16,-5 1 6 0,1 4 0 0,2 1-3 15,2 1-1-15,2 0 1 0,2 0 2 16,3-1-3-16,4-2 5 0,1-2-7 0,3-1-2 0,1-3 8 16,3-3-7-16,3-2 7 0,5-4 1 15,4-3-4-15,0-2 2 0,3-4-2 0,1-1 3 16,0-3-3-16,-1-3 3 0,1-2-1 0,1-3-2 16,2-2 5-16,-2-3-4 0,4-1 5 15,-1-3 0-15,-2-3-4 0,-1-5 2 0,-2-2-3 16,0-1 2-16,0-3 0 0,-4-1 1 0,1 1-1 15,-5-2-3-15,0-3 4 0,-5 1-1 0,-3 0 2 16,-3 1 1-16,-2 2-1 0,-7 4-4 0,0 2 1 16,-4 7 4-16,0 4 0 0,-3 5 5 0,0 5-5 15,-2 6-5-15,2 8 3 0,-2 0-5 16,2 6 0-16,-4 4 1 0,-8 11-5 0,-6 7 6 16,-1 7-1-16,-4 9 1 0,-1 2 1 15,5 3 1-15,0 5 0 0,6-1-4 0,0 3 3 0,3 0-2 16,4-3 1-16,1 2 2 0,5-4-3 15,4-3 2-15,5-3-3 0,5-2 1 0,2-6-1 16,7-1 2-16,-2-7-1 0,3-2-2 0,0-3 6 16,2-5-4-16,-3-2 2 0,1-5 2 15,-3-2-5-15,4-6 2 0,-1-3 0 16,5-6 1-16,1 1-3 0,1-5 0 0,-1-2-1 0,2-1-3 16,-2-5 5-16,0 1 0 0,-2 0 2 0,-4-1 6 15,0 1-5-15,-6 0 3 0,0 1-3 16,-3-1-2-16,-2 2 3 0,0 5 0 0,-4 0 2 15,-3 4-4-15,0 1 2 0,-1 3-2 0,-1 3 0 16,0 1 1-16,1 0-10 0,-3 3-2 0,-3 5-2 16,-4 2 3-16,-4 9 5 0,-3 2 5 0,3 2 1 15,-2 2-6-15,6-1 4 0,3-1-6 16,3 1 3-16,0 0 3 0,6 0-3 0,1-2 3 16,4-2-3-16,3-6-1 0,4 3 1 0,0-6-2 15,3-2 2-15,1-5-3 0,2-5 7 0,1-4-3 16,-4-3 2-16,4-2 3 0,-2-4-7 15,0-1 7-15,-2-2-2 0,-1-2 0 0,1-1 5 16,-1-2-4-16,-2 0 4 0,0 0-2 0,-2-3 2 16,0 1-1-16,-1-2 0 0,-1 2 1 0,0 0-4 15,-1 1 3-15,0 4-4 0,2 1-2 16,-2 4 4-16,-4 4-2 0,1 0 3 0,1 4-3 16,-3 1-2-16,5 3-2 0,-4 2-1 0,2 5 5 15,4 2-3-15,1 2 3 0,4 5-2 16,-2 3-3-16,3 2 6 0,-5 2-3 0,0 3 1 15,-4 1 2-15,0 1-3 0,-2-1-3 0,-3 2 1 16,-2-2 2-16,-1 0-5 0,0 0 10 0,-5-2-4 16,-3 1-1-16,-1-1 5 0,-4 1-5 0,-1-3 1 15,-1-3-1-15,2-7-5 0,-1-2-2 16,3-1-5-16,4-5-1 0,4-1-7 0,0-3 1 16,3-1-16-16,1-5-20 0,3-4-6 15,4-2-12-15,3-4 8 0,6-3 8 0,2-4 0 0,5 1 7 16,2-4 5-16,1-3 14 0,6 0 7 15,0-4 15-15,2 0 8 0,5 0 1 0,-7 1 9 16,5 0-2-16,-5 0 8 0,-1 3 10 0,-5 3 10 16,-2 4 13-16,-4 5 13 0,-4 4 14 0,-3 5 5 15,-4 2 1-15,-1 2-11 0,-4 2-21 16,-3 2-17-16,0 2-17 0,-1 4-8 0,0 2 2 16,0 3 5-16,2 5 4 0,-6 3 0 0,1 4 5 15,-3 3-6-15,-1 2 2 0,-4 2-4 0,1-3-8 16,-1 3 4-16,1 0-10 0,-2 0 0 15,-1 1 0-15,2 0-7 0,-3 4 1 0,1-1-15 16,-2 2-20-16,0-4-26 0,2-4-22 0,-1-6-19 16,5-6-22-16,1-5-16 0,2-5-59 0,-1-1-126 15,-1-3-347-15,2-3-792 0</inkml:trace>
  <inkml:trace contextRef="#ctx0" brushRef="#br0" timeOffset="209630.5903">26109 15450 610 0,'-19'-6'793'0,"-4"-6"-380"0,0 0-76 16,9 7-47-16,10-1-63 0,1 1-62 16,3 3-62-16,0 0-37 0,1-1-29 0,5 0-13 15,5-2-14-15,6 0-3 0,9-1-3 0,8 0-3 16,7 0 2-16,9 1-6 0,3-1-2 15,6 2-7-15,3 0-29 0,1 0-32 0,2-2-77 16,-1 2-151-16,2 1-380 0,1-2-902 0</inkml:trace>
  <inkml:trace contextRef="#ctx0" brushRef="#br0" timeOffset="211060.9993">27627 16230 1 0,'1'-5'0'0,"0"-2"55"15,2-1 337-15,1-2-20 0,2-3-25 0,0-2-49 16,3-2-27-16,0-4-30 0,2-1-36 16,0-6-34-16,0-2-39 0,4-2-30 0,-1-2-23 15,3-2-15-15,-1 1-12 0,4-5-8 0,1-3 3 16,1 0-4-16,0-1 4 0,1-2-2 0,-4 0-13 16,-1 0-4-16,-3 0-6 15,-5 3-1-15,-5 4 2 0,-5 3-3 0,-4 7-3 16,-5 2-2-16,-3 4-2 0,-6 4-5 0,-3 5-4 0,-1 5-6 15,-4 6-5-15,1 3 5 0,-4 5 0 0,-1 3 4 16,0 8 0-16,0 6-4 0,6 1-2 0,3 4 0 16,7-1 2-16,7 4 1 0,7 1 1 0,5 3-2 15,8-1-2-15,5 2 2 0,5-3 2 16,2 1-2-16,5-2 5 0,1-1-8 0,0-1-2 16,0 0 3-16,-2-2-2 0,0 0 7 0,-6-2 0 15,-3 0-3-15,-8-2-4 0,-3-3 4 16,-3-1 0-16,-6-1 4 0,-3-1 2 0,-2-2-2 15,-4-1-1-15,-1-2-1 0,-5 0 2 0,-1 0 1 16,-4-1 4-16,0-3-2 0,1-2-6 16,-3-1 3-16,2-2-2 0,0-1 2 0,-1-1 4 15,3-3-16-15,1 0-8 0,1-3-20 0,6-2-32 16,2-2-35-16,6-1-69 0,2-5-132 0,5-3-272 16,6-5-394-16,6-3 59 0</inkml:trace>
  <inkml:trace contextRef="#ctx0" brushRef="#br0" timeOffset="211258.0715">28389 15399 839 0,'11'-9'595'0,"4"1"-165"0,0-2-132 15,-5 7-77-15,0 2-66 0,-2 3-43 16,-2 1-30-16,0 3-6 0,0 5-3 0,-1 3-5 16,-1 4-7-16,0 3-13 0,-3 2-7 0,-1 5-6 15,-2 1-7-15,-1 3-8 0,0 0-6 16,1 1-5-16,0 2-2 0,-1-2-2 0,1 4-8 15,0-3-3-15,1 4-13 0,-1-1-29 0,-2 4-43 16,0 1-81-16,-4-3-149 0,-1 1-300 0,0-2-673 16</inkml:trace>
  <inkml:trace contextRef="#ctx0" brushRef="#br0" timeOffset="212244.5663">28591 15797 1 0,'34'-15'10'0,"15"-2"451"15,12-5-19-15,-3 4-43 0,-10 0-65 0,-1 2-63 0,1 2-59 16,-7 0-49-16,-5 2-27 0,-5 0-21 16,-6 4-18-16,-4-1-16 0,-8 3 5 0,-3 2 3 15,-2 0 6-15,-8 4 2 0,0-1-16 0,0 1-20 16,-4 0-24-16,-1 0-16 0,0 0-12 15,-5 1-5-15,-7 2-3 0,-1 0 0 0,-4 2 5 16,-2 3 1-16,-3 1 2 0,0 0 3 0,2 2-7 16,-2-1-2-16,5 3 0 15,1 0-8-15,2 1 1 0,5-1-1 0,0 1-2 0,7 2-1 16,0 0 7-16,7 1-2 0,0 1 2 0,7 0 2 16,0-2-6-16,6-1 1 0,1-3 1 0,1 2 0 15,7-6 2-15,-1-1 3 0,1-3-2 16,-1-5-3-16,4-3 6 0,-1-2-5 0,-3-1 4 15,1 0 2-15,-2-5-6 0,0 4 2 16,1-5-2-16,-1 2 2 0,-1-3 2 0,-1 0 1 16,-4-2-1-16,1-2-2 0,-5 5 3 15,-4 0-1-15,1 3 4 0,-3-2 7 0,1 3-7 0,-4 0 3 16,-2 1-1-16,-1 2-5 0,-1-1 7 0,-1 0 0 16,0 1 0-16,0 2 4 0,1-1-4 0,-3 2-4 15,4-1 4-15,-2 3-2 0,1 0-2 0,2 1 0 16,0 0-6-16,1 1-5 0,0 2 4 0,-3 2 1 15,-2 1 2-15,3 2-4 0,-1 3 3 16,-2 1-6-16,3 3 3 0,0 1 6 0,0-2-8 16,0 4 4-16,0-2-4 0,4 0 1 0,1 0 3 15,-1 2 0-15,-1-4 2 0,3-1-4 16,1 0 2-16,3 0-2 0,-1-3 2 0,1 1 2 16,2-5-4-16,5-2 3 0,-3-4-3 0,1 0 0 15,4 0 5-15,-2-5-2 0,2-3 2 16,4-2-3-16,0-2 0 0,2-2-2 0,4 1 3 15,1-2 3-15,1-4-4 0,-2 2 2 0,1-1-5 16,-1-1 2-16,-3-1 5 0,5 4 0 0,-2 2 2 16,-3 1-4-16,-2 1-2 0,-3 3-2 15,1 4 1-15,-8 1 4 0,3 2-5 0,-7 2 4 16,-2 1-5-16,-4 0-4 0,4 4 7 0,-5 1-2 16,0 3 2-16,0 1 2 0,-1 3-5 0,-1 1-2 15,1 0 4-15,-1 4 1 0,0-3-2 16,2 1 3-16,0-2-6 0,1-2-2 0,5 0 2 0,2-3-3 15,3-3 1-15,-1-1-5 0,1-1-1 16,6-4-1-16,-1-4 1 0,-3 1 4 0,6-2 0 16,-2-1 4-16,2-1 2 0,-3-3-5 0,2 0 8 15,0-1-3-15,-1-3 1 0,1-2 0 0,-4-1 0 16,3 2 4-16,-1-5 5 0,-3-1 2 16,1-1-1-16,-2-2-4 0,-2-1-2 0,1-4-2 15,-3 2 6-15,-1-3-1 0,0 1 4 16,-3-1 2-16,2 1-3 0,-3 0 4 0,1 3 0 15,-3 4 5-15,0-2 2 0,-2 5 5 16,1 1 2-16,-2 1-1 0,1 7 8 0,-1 4-3 0,1 2 1 16,-1 2-4-16,1 2-12 0,-1 1-10 0,1 0-7 15,0 1-5-15,-1 6 2 0,1 5 4 0,0 8 1 16,0 3 1-16,-2 2 1 0,2 0-3 16,0 5 3-16,-2-2 1 0,2 0-4 0,-1 2 1 15,0 1-3-15,0 0 2 0,-6 0-4 16,4 2-12-16,-5 0-24 0,3-1-35 0,-1-1-31 15,1-3-42-15,0-2-33 0,5-4-42 0,0-6-59 16,2-1-223-16,4-4-581 0,1-2 129 0</inkml:trace>
  <inkml:trace contextRef="#ctx0" brushRef="#br0" timeOffset="212456.7463">30319 15425 1619 0,'7'-6'359'0,"-1"-3"-105"0,9-1-63 0,1 1-41 16,4 1-34-16,3 2-33 0,0-1-32 0,0 2-25 15,4 1-14-15,2 1-8 0,-3 3-9 0,3 0-10 16,1 1-20-16,-2-1-36 0,-3 2-77 0,3-4-172 16,-4 2-446-16,1-1-738 0</inkml:trace>
  <inkml:trace contextRef="#ctx0" brushRef="#br0" timeOffset="214664.5043">23306 10870 1 0,'-2'-2'0'0,"-5"-2"0"15,3-5 0-15,-1 5 146 0,4-1 177 16,0 2-54-16,1-1-58 0,0 0-65 16,1 0-55-16,5 1-32 0,-2-2-2 0,7-1 18 15,0-1 17-15,7 0 8 0,2-2-2 0,4-1-9 16,4 2-14-16,3 1-13 0,-1 0-11 0,1 1-16 15,0 3-9-15,4 2-8 0,-3 1-10 0,-1 2 1 16,-2 2-7-16,-3 2-2 0,2 4 0 0,-6-1-3 16,1 2-1-16,-1 0 1 15,-4 2 3-15,0 0-1 0,3 2 1 0,-1-3 2 0,-3 4-3 16,2-1 3-16,-4 0-1 0,3 1 0 0,-5 0 1 16,3-1-2-16,-4 2 1 0,-1 1-1 15,-2 0 2-15,0 1-1 0,-3 0 1 0,2 1 3 16,1 0-2-16,-3-1 5 0,-1 1-2 0,4 3-1 15,-1-1 1-15,1 3-4 0,-2-4 3 16,2 2-1-16,0 0 4 0,2-1 1 0,4 0 1 16,-2-2 2-16,5 1-1 0,-2 0 2 0,2-1 0 15,2 0-1-15,-1 1 2 0,2 1-5 0,-2 0-2 16,2-1-1-16,-1-2-4 0,-1-2 4 16,0 4-4-16,-1-1 2 0,-1 2-1 0,2 0-1 15,-1-1 1-15,1 0-1 0,1 2 3 0,-4 0-4 16,5 0 2-16,-3-1-2 0,1 3 1 15,-1-2 2-15,-3 2-4 0,5-1 0 0,-1 2-2 0,2 0-2 16,-1 1 5-16,0 0 0 0,1-1 0 16,0 2 2-16,-1-3-3 0,0 5 1 0,1-4-1 15,1 1 2-15,-1 1 1 0,4 2 1 0,-2 0 0 16,5 2 0-16,0-5 3 0,-3 0-1 0,4-3 2 16,-1-1-1-16,-3-1-1 0,3-1 0 15,-3-1 1-15,3-1-1 0,-1-2 1 0,0 0 0 16,0 1-1-16,2-5 1 0,-1 2 2 0,-1-1-1 15,0 0-2-15,0 1 2 0,1 0-3 0,-1 2 1 16,3-1 0-16,1-1 2 0,1 1-4 0,1 2 3 16,2-4 0-16,0 4-3 0,3 0 7 15,2 0-2-15,0-1 1 0,0 1 6 0,-2 1-8 16,-2-1-3-16,3 0 0 0,-4 2-4 16,3-2 4-16,0 1 1 0,0-1-2 0,0 1-4 15,1 4 4-15,1-1-3 0,-1 2 2 0,1-1 3 16,3 3-5-16,-2 2 1 0,0 0-1 0,1 1 1 15,5 0 3-15,-3 2 2 0,3 4 0 0,-4-1-3 16,2 4 3-16,-3 3-1 0,0-3 2 0,2 3 0 16,-3-3-4-16,0-2-1 0,0 0 0 0,-1-1 0 15,-1-4-1-15,2-2 4 0,-1-3-2 16,-2-3 2-16,-2 0 2 0,4 0 0 0,0 0 0 16,0-2 2-16,1 1-4 0,-1 0 0 15,-3-1-2-15,1-1-2 0,1-1 3 0,0-3-1 16,1 1 1-16,0-2-1 0,2 1-3 0,-2 0-1 15,0 1 0-15,0 2 2 0,-1-3-1 0,1 2 0 16,-2 0-1-16,-1-1 0 0,-2 1 0 16,-3 2 1-16,-1-1 0 0,-2-1-2 0,-3-2 2 15,-2 2-2-15,-2-1 2 0,-1 2 1 0,1-5-4 16,-5 0 3-16,3-3-1 0,-1-1 5 0,2-2 3 16,0-1 5-16,2-1 2 0,0-2-3 15,2-2 6-15,1-1-5 0,2-1 0 0,0 0 0 0,0-1-7 16,4 0 0-16,-3 0-1 0,3-2 0 0,-1 2 1 15,4-5 2-15,-1 2 1 0,4-3-2 16,2-3 4-16,6 2-3 0,0-3 0 16,5-2 2-16,0 0-6 0,-1-3 1 0,-1 2-2 0,-5 1-1 15,1 2 1-15,-5 1-3 0,-4-1 2 16,1 2-2-16,-4 1 2 0,-1 0 3 0,-2 3-1 16,0 1 3-16,-5 3-4 0,1 1-1 0,-4 3-2 15,1 0-1-15,-3 3 0 0,1 2 0 0,-1 0 1 16,0 2-2-16,1 1 1 0,2 0-2 15,-3 3 0-15,1 2 5 0,-2-1-3 0,1 3 0 16,-1-1-1-16,3-2 0 0,-4 2 0 0,1-2 4 16,3-2 0-16,-5-2 0 0,3-4 7 15,-5 0-3-15,-3-3 4 0,0 0 6 0,-4-3 1 16,-3-1 6-16,3 0-1 0,-5-1 0 0,4-1 1 16,0 0-4-16,-2-2-2 0,4 0-4 0,-2 1-3 15,-2-2-3-15,3 0-1 0,2 2 3 16,-3-2-8-16,-2 1 4 0,3 1-2 0,-1-1-2 0,-3 2 5 15,2-2-2-15,-4 3-1 0,0-2-3 16,0 0 1-16,0 2-7 0,0 1 3 16,-2 0-7-16,0 0-25 0,0 0-23 0,0 0-50 15,0-1-84-15,0 0-179 0,0 0-486 0,-2 0-674 16</inkml:trace>
  <inkml:trace contextRef="#ctx0" brushRef="#br0" timeOffset="216684.5829">30667 13584 1605 0,'1'-11'262'0,"3"-4"5"0,-2-3-57 16,0 4-38-16,-1 3-9 0,3 5-36 0,-4 2-24 15,0 1-31-15,0 3-39 0,0 1-20 0,-3 1-15 16,2 4-1-16,0 3 9 0,-4 5 5 16,-3 4 11-16,-4 9 5 0,-3 1 7 0,1 5-4 15,-3 7-3-15,-2 3-8 0,-2-1-10 16,1 3 0-16,-2-2-2 0,1 2-2 0,1 1-1 16,0-1-2-16,0-1-1 0,2-4 1 15,5 2 5-15,0-3-5 0,3-3 1 0,2 0-2 0,1-4-3 16,5 0 4-16,3-2 0 0,5-3 2 15,3-4 1-15,5-2 1 0,5 1 0 0,3-8 0 16,8 1 2-16,9-5-2 0,2-3-3 0,3-4-5 0,5-8-5 16,4-1-1-16,1-2-1 0,-7-2 2 15,2-3 0-15,-3 0-1 0,-2-3 0 0,-3-1 1 16,-1-1 2-16,-7-2 1 0,-2-3 4 0,-3 3-1 16,-5-4-2-16,-2 0 5 0,-3 0 0 0,-2 1 4 15,-5-1 2-15,-2 1-1 0,-4 2 1 16,-3 2-2-16,-3 1 3 0,0 4-5 0,-4 1 2 15,-3 2-3-15,-1 0-5 0,-2 4 3 0,-2 0 0 16,-5 3 1-16,0 3 8 0,-6 2-7 16,-2 5 0-16,-4 2-2 0,-2 4-1 0,-2 5 4 15,-1 3-2-15,3 0-5 0,4 0-2 0,7 1 0 16,7-2-1-16,4 3 6 0,2 1 3 0,6 0-4 16,3-1-1-16,2-1 0 0,6 0 2 0,7-3 0 15,-1-4 3-15,6-3-1 0,6-4-4 16,1-3 3-16,-2-3-3 0,3-2 2 0,-2-3 2 15,-4 0-2-15,-2-4 0 0,-1-1-1 0,1-1 2 16,-3-2 1-16,1 1 1 0,-4-3 1 16,2 1-2-16,-5 0 3 0,-1-2-2 0,-2 2 3 15,-1 0 3-15,-4 0-3 0,0 3 2 0,-2 3 1 16,-2 0 1-16,-1 2 0 0,1 0-2 0,-1 4-2 16,0-1-8-16,-2 1-5 0,1 2-9 0,1 2 2 15,-6 4 5-15,2 3 1 0,-5 2 6 0,-2 4 0 16,3 0-1-16,0 1 3 0,3 0-1 15,4 1 1-15,3 0-3 0,3-2 1 0,1 0 0 16,3-1 2-16,2-4 4 0,5-1-2 0,3-4 1 16,4-1-3-16,4-4-1 0,0 0 1 15,3-3-2-15,0-3 0 0,0-1-3 0,-1-3 2 16,-2-2 0-16,3-1 1 0,-3-2 4 0,-1-6-3 16,3 0 2-16,-4-4-3 0,5-4 0 15,0-2 4-15,1-4 2 0,0-3 3 0,2-3-4 16,-1-3 1-16,-1-2-4 0,-2 1 1 0,-4-2 2 15,-2 0-1-15,3 0 0 0,-8-2-1 0,1-1-3 16,-3 0 3-16,-5-1 1 0,1 7 2 16,-1 5 1-16,-6 3 1 0,-1 7-3 0,-3 6 3 15,0 8 5-15,-2 3-2 0,1 5 2 0,0 3-9 0,-1 3-11 16,0 4-4-16,-5 5-2 0,-2 7 6 16,-9 8 10-16,-3 9 0 0,0 8-1 0,-1 4 2 15,3 7 0-15,-1 4-1 0,5 3 3 0,0 2-4 16,2-4-2-16,4 4 5 0,1-4-1 15,7-3-3-15,2-4-1 0,5-8 0 0,2-4-2 16,4-6 4-16,-1-5 2 0,2-5-3 0,4-5 3 16,-3-3-1-16,3-6-3 0,0-2 4 0,-1-2-2 15,4-4 0-15,-3-3 0 0,-2-3 0 16,4 0-2-16,1-5 2 0,1-2 0 0,-3-2-1 16,3-2 1-16,-1 1 0 0,-2-4-4 0,0 1 5 15,-3-2-2-15,2-1 2 0,-3 1 5 16,-2 1-3-16,4 0 1 0,-6 2 0 0,-1 2-3 15,-4 5 1-15,0 0 2 0,-2 6-1 0,-1 2-1 16,-2 1-4-16,-2 2-8 0,0 2-6 0,-1 3 0 16,-2 2 1-16,-3 8 9 0,-4 5 4 0,-3 1 2 15,1 4-3-15,4-3 1 0,1 4-1 0,4 1 1 16,-2 1 3-16,4 1-2 0,2-2 2 16,4-1 0-16,3-6-2 0,3 0 1 0,1-6-1 15,2-3 3-15,4-1-2 0,1-4 6 16,3-4-4-16,2-4-1 0,-3-1 3 0,2-3-4 15,-2-4 2-15,0 0 0 0,-3-5 0 0,2 2 0 16,-4-4-2-16,-2 0 2 0,2-3-2 0,-3-1 2 16,0-2-1-16,2-4-3 0,1 3 7 15,0-1-7-15,-1 2 7 0,4 2 1 0,-4 1-5 16,4 3 1-16,0 3-7 0,-3 4 0 16,3 6-1-16,-4 1 2 0,-2 5-2 0,-1 1 1 0,0 5 1 15,-1 4 0-15,-2 2 3 0,-3 4-1 0,3 0-1 16,-5 3 1-16,-2 4-1 15,-2 0 3-15,-4 0 0 0,3 2 2 0,-5 0 0 16,-2 1-2-16,-3 3 5 0,1-4-3 0,-4-1 0 0,4-2 2 16,2-4-6-16,0-4 3 0,2-4-2 15,4-3-1-15,1-4 0 0,0-1-2 0,4-4-1 0,3-2-12 16,0-5-13-16,7 0-27 0,7-5-27 16,5-2-23-16,6-4-23 0,-1-2-17 15,0-3-15-15,5-3 1 0,-1-4 27 0,4-3 41 16,7-4 44-16,0-5 29 0,0-2 33 0,-20 21 6 15,7-5 5-15,-3-1 15 0,4-5-1 0,-2 0 27 16,3-2 31-16,-5 1 31 0,3-1 21 0,-7 2 6 16,-2 6-7-16,-8 3-18 0,-2 7-19 0,-4 4-26 15,-4 4-27-15,1 3-23 0,-3 3-26 16,-1 4-5-16,-5 4-3 0,1 4 5 0,-4 4 7 16,-3 2 1-16,0 6 3 0,-4 5-1 0,-1 5 1 15,-3 4-4-15,-1 4-1 0,2 1 3 0,-5 10-9 16,-12 38 4-16,4-11-23 0,4-9-4 15,9-20 1-15,2-3-12 0,4-3 3 0,2-2-23 16,4-5-17-16,2-5-38 0,1-7-2 0,6-6-1 16,3-3-16-16,0-9 9 0,-1-3-63 0,2-2-43 15,1-5-73-15,-1-2-130 0,7-5-125 0,-1-2-165 16,-6 4 340-16,4-3 373 0,-1 0 0 16,0-6 0-16</inkml:trace>
  <inkml:trace contextRef="#ctx0" brushRef="#br0" timeOffset="216863.7766">33116 14147 1 0,'1'-6'0'15,"1"-2"547"-15,-1-2-47 0,3 0-87 0,0-5-102 0,3 3-78 16,2-1-56-16,4 4-34 0,1-2-25 16,4 3-19-16,4 1-16 0,1-1-17 0,5 2-13 15,-1 1-8-15,1 2-1 0,3 0-4 0,1 1 3 16,-1-1-8-16,-4 2-13 0,0 1-5 16,-5 0-13-16,1 0 0 0,-3 1-1 0,-4 0-6 15,-2 2-1-15,-6-1-9 0,1 0-14 0,1 0-38 16,-6 1-53-16,-1 1-86 0,-2 1-187 0,-1 2-370 15,-1-1-653-15</inkml:trace>
  <inkml:trace contextRef="#ctx0" brushRef="#br0" timeOffset="217440.9708">31760 15025 1523 0,'2'-12'686'0,"4"-1"-537"0,-4 1 13 16,0 8-28-16,-1 2-46 0,-1 4-28 0,1 1-34 15,0 2-5-15,3 3 12 0,-1 6 17 0,-1 8 10 16,2 4-1-16,-2 6-7 0,-1 5-13 16,-1 0-11-16,-1 4-3 0,-1 0-7 0,-3-2-3 15,3 1-3-15,-4-4-4 0,2-2 0 0,-4 0 1 16,3-1 2-16,-3-4-2 0,1-4 2 15,5-5-5-15,0-6-2 0,1-7 3 0,-2-3 2 16,3-3 14-16,0 1 10 0,0-2 10 0,0-3 2 16,3-1-8-16,-2-3-10 0,0-7-14 0,2-3-5 15,-3-4-5-15,3-4-3 0,0-4 6 16,-2-1-5-16,1-5 2 0,2-4-1 0,0-3-4 16,-1-5 4-16,5-4 0 0,-4-4 3 0,5 3-1 0,0-1-2 15,7 1-2-15,-3 1 1 0,5 3 3 16,-1 5-1-16,0 5 0 0,1 5-5 15,-2 6-2-15,2 2 0 0,1 3-2 0,2 4 3 0,1 2-7 16,3 4-1-16,-1 5-1 0,2 3-3 16,-2 3 2-16,1 4-1 0,1 4-2 0,-4 4-8 15,5 7-17-15,-4 3-18 0,-2 4-30 0,-2 4-38 16,-1 1-49-16,-6 5-81 0,-3 4-209 16,-5-3-509-16,-5 4-290 0</inkml:trace>
  <inkml:trace contextRef="#ctx0" brushRef="#br0" timeOffset="217700.4763">31975 15177 795 0,'12'-15'302'0,"4"-6"33"0,8-5-20 0,7 4-23 16,-2-1-45-16,4 1-57 0,5 1-40 15,4 2-26-15,-1 4-16 0,0 3-15 0,0 4-17 16,-4 3-15-16,-5 3-13 0,-3 2-10 15,-3 5-14-15,-4 0-7 0,-2 5-10 0,-6-1-3 0,-1 4 3 16,-1 4-4-16,-2 3 3 16,-3 3 0-16,-6 4-4 0,-1 0 8 0,-4 3-1 0,-3 1 3 15,0 2 0-15,-5 1-6 0,0-3-1 0,-2 0-7 16,-2-5-3-16,3-1-14 0,2-4-20 16,2-4-27-16,1-5-45 0,5-2-53 0,-3-4-104 15,5-1-206-15,0-1-389 0,1-4-429 0</inkml:trace>
  <inkml:trace contextRef="#ctx0" brushRef="#br0" timeOffset="217892.3924">32467 14762 772 0,'0'-14'469'16,"-1"-5"-85"-16,-1-5-96 0,2 8-46 0,0 5-51 15,2 1-62-15,-2 3-38 0,1 3-35 0,-1 2-35 16,-1 2-50-16,2 1-24 0,2 1-2 15,0 5 8-15,2 4 22 0,1 3-37 0,0 0-128 16,-1 5-262-16,4 2-473 0,0 4 121 16</inkml:trace>
  <inkml:trace contextRef="#ctx0" brushRef="#br0" timeOffset="218763.4837">32779 15171 809 0,'3'-1'634'15,"1"-3"-304"-15,-1 1-76 0,0 3-44 0,-1 0-42 16,-1 0-38-16,0 3-50 0,1-3-25 0,-1 5-21 16,4 3-2-16,-2-1 1 0,-2 6-2 15,0 0 7-15,-1 4-2 0,0 2 0 0,-1-1-4 16,-2 2-4-16,-3-1-4 0,2 1-6 0,-1-1 0 15,3 0-8-15,0 0-2 0,-3-2-1 0,2-4-5 16,1-2 5-16,0-3-1 0,3-2-3 0,0-4 1 16,-1-1 2-16,1-1 4 0,-2-1 12 15,2 1 9-15,1-5-7 0,1 1-6 0,3-4-11 16,-2-2-11-16,2-1 8 0,1-1-2 0,6-2 0 16,-1-3 0-16,5 0-3 0,1-4-1 0,-2 1 3 15,6-3 20-15,-9 12-4 0,0-3 0 16,2 0-4-16,1-1-21 0,1 1 7 0,0-1 0 15,0 2 1-15,1 0 2 0,-4 4-4 0,-4 4-1 16,0 0 2-16,-1 3 2 0,-4 2-4 0,0 2 0 16,-2 4-1-16,-3-1-3 0,1 4 9 15,0 4 0-15,1 1 1 0,-2 3 1 0,-2 2-2 16,1 0-3-16,0 1 0 0,1-2 5 0,1 2-4 16,3-3-1-16,-1-1-1 0,0-3-6 15,3 1 6-15,2-5 2 0,2-1 0 0,2-3 0 16,-1-1-4-16,4-3-3 0,0-1 0 0,3-3 4 15,1-1-1-15,-1-2 3 0,1 0-2 0,-3-2-5 16,1-2 8-16,-2 2-2 0,-1-1 5 0,0-3 3 16,-3 1-8-16,0 0 2 0,-2-1 0 15,1-1 0-15,-2 2 1 0,0 0 4 0,-2 1-2 16,-2 1 2-16,0 3 5 0,-3 1-4 0,2 2-2 16,-3 1-8-16,0 1-11 0,0 2 2 0,-1 2 3 15,0 2 10-15,-1 2 2 0,1 2 1 16,-2 2-2-16,-1 2-4 0,2 1 4 0,-2 2-2 15,4-1 3-15,0 0 1 0,0 0-5 0,1-1 0 16,2 0-5-16,0-2 1 0,4-2-2 0,1-2 3 16,2 0-1-16,-1-5-5 0,2-1 8 15,2-2-4-15,1-2 3 0,2-3 6 0,-2-1-5 16,0-1-1-16,0-3 2 0,1 2 2 0,-1-2 1 16,-2-3 3-16,-1 2-3 0,0-3-6 0,0 1 6 15,-3 0 0-15,1 1 3 0,2-2 7 0,-4 3-4 16,-1-1 1-16,2 4 2 0,-3 0 3 15,1 2 3-15,-2 3 1 0,1 0-5 0,-3-1-6 16,0 3 0-16,-1 0-7 0,-1 1 4 16,3 1 0-16,-3-1-5 0,0 0 10 0,0 0-6 15,0 0 4-15,0 0 1 0,0 0-5 0,14 24-1 16,-14-24-4-16,0 0 4 0,0 0-3 0,11 31 3 16,-11-31 4-16,0 0-9 0,16 29 5 0,-16-29-3 15,0 0 0-15,11 32 6 0,-11-32 5 0,0 0 2 16,11 26 0-16,-11-26 2 0,0 0-5 15,0 0-3-15,0 0 3 0,26 20-11 16,-26-20-2-16,0 0-5 0,0 0-16 0,26-4-28 0,-26 4-68 16,0 0-174-16,0 0-704 0,31-12-678 15</inkml:trace>
  <inkml:trace contextRef="#ctx0" brushRef="#br0" timeOffset="227241.0789">1990 15196 1 0,'-3'-2'254'0,"1"-4"97"0,1 0-33 16,0 0-18-16,1 1-22 0,0 2-53 0,-1 1-41 16,1-1-36-16,-2 1-21 0,2 0-14 15,-1-1-13-15,1 2-9 0,0 0-13 0,0-1-13 16,-2 4-17-16,2-2-12 0,2 0-11 0,-2 0-9 15,0 0-3-15,0 1-10 0,-2-1-4 0,2 1-1 16,0-1-2-16,-1 1 6 0,1 2 4 0,-1 3 5 16,-1 4 2-16,-2 0 4 0,1 4 3 15,-1 1 2-15,-3 3 3 0,1 5-4 0,-1 1-2 16,0 5-3-16,-1-1-4 16,2 5 1-16,-1-1-2 0,-1-2-2 15,1 3-5-15,3-3 2 0,-1-2-2 0,0 0 4 0,4-4 4 0,1-1-5 16,0-3 1-16,2-5 1 0,3-2 0 0,-1 0 6 15,3-4 4-15,0 0 0 0,-1-3 2 0,5-2 6 16,0-3 3-16,5-1 4 0,1-2 1 0,0-3-12 16,4 0-6-16,4-3-7 0,-3 0-4 15,0 0 2-15,-1 0-1 0,0 2-2 0,-2 1-4 16,0-1 1-16,0 1-3 0,-6 1 2 0,1 0 4 16,-4 1-5-16,-3 0-2 0,-1 2-1 15,-3-1-7-15,4 1 3 0,-4-3-3 16,-1 2-6-16,3-1-8 0,-3 1-14 0,0-3-30 0,1 1-34 15,0-3-44-15,0 2-81 0,-2-3-219 0,0 1-518 16,-1-4-307-16</inkml:trace>
  <inkml:trace contextRef="#ctx0" brushRef="#br0" timeOffset="227551.8099">1822 15199 1162 0,'-3'0'432'16,"-1"-4"-89"-16,3 3-105 0,1 2-71 0,3-1-35 15,1 0-29-15,-2 0-22 0,2-1-6 16,4 0-9-16,3-3-7 0,8 1-3 0,-1-2-6 16,4 0-11-16,2-2-7 0,1 1-7 0,-3 0-11 15,6 0 2-15,-5-2-3 0,1 2-2 16,-1 1 3-16,-3-2-9 0,-2 1-1 0,0 1-1 15,1 0 1-15,-3 2-2 0,-3-1 1 0,-4 3-7 16,-1 0-11-16,0 1-5 0,-1 0-15 0,-3 0-22 16,-1 2-35-16,-1 1-58 0,-2-1-58 15,0 3-78-15,-2 1-175 0,-5 3-435 0,-3 0-28 16</inkml:trace>
  <inkml:trace contextRef="#ctx0" brushRef="#br0" timeOffset="227737.5977">1728 15441 535 0,'1'0'347'0,"0"0"-121"0,1 2 2 0,2-4 13 16,2 1-2-16,1 0-35 0,3-1-62 16,4-3-45-16,5 0-37 0,3 1-23 0,6-3-16 15,2 3-7-15,0-3-8 0,1 2-9 0,1 0-21 16,0-1-60-16,1-1-133 0,4 0-305 15,2 0-573-15</inkml:trace>
  <inkml:trace contextRef="#ctx0" brushRef="#br0" timeOffset="228040.5729">2606 15181 901 0,'-10'2'456'0,"0"-1"-116"0,-5 3-40 16,-1 1-66-16,-2 3-55 0,-1 0-41 0,-2 2-31 15,-2 3-19-15,4 2-19 0,1-3-21 0,4 3-15 16,2 0-11-16,4 1-7 0,4 0-2 16,1-1-1-16,3 0-1 0,5 0-1 0,3 1 2 15,6-2 1-15,2 2 4 0,7-1 1 16,2 2-4-16,3-4-1 0,0 2-5 0,-3-1-4 16,0 0 2-16,-3-1-2 0,-2 0 1 15,-5 1-3-15,-2-2-1 0,-2 0-2 16,-5 0 1-16,-1-1 3 0,-4-1-3 0,-2 0 3 15,-4-1 2-15,-1 2 0 0,-6-1 8 0,-3-1 3 0,-2 1-3 16,-4-1 0-16,0-2-3 0,-2-1-5 16,3-1 0-16,-2-1 0 0,2-2-6 0,1-2 1 0,2 0-8 15,3-2-16-15,2-1-22 0,4-2-51 16,1-4-98-16,2 1-350 0,3-5-1010 0</inkml:trace>
  <inkml:trace contextRef="#ctx0" brushRef="#br0" timeOffset="228475.5516">2968 15500 369 0,'-1'0'715'0,"-1"-2"-341"16,2-1-76-16,0 2-15 0,0 0-55 0,0 1-34 0,0-1-42 15,0 2-37-15,0-1-29 0,-1 1-16 16,1-1-6-16,0 0-4 0,-2 1 0 0,2-1-4 16,0 2-5-16,2-2-10 0,-2 0-8 15,1 1-10-15,-1-1-10 0,2 0-1 16,0 0-5-16,0-1 1 0,3 1 0 0,1-3-3 0,7 1 0 16,5-1-1-16,1 1 2 0,5-1-3 0,1 1 2 15,2-2-1-15,0 1-3 0,3 0 5 16,0-1-4-16,1 0 2 0,3 2 3 0,0-3-2 15,-2 3 0-15,-2-2 0 0,-5 3 1 0,0-1-1 16,-8 1 2-16,-2-1 0 0,-6 2-1 0,-5 0 8 16,-3 0 3-16,-1 0 6 0,-1 0 5 0,-1 0-5 15,1 0 1-15,-1 2-4 0,-1-1-2 16,-1 0-5-16,-3 0-4 0,0 0-5 0,0 0-5 16,1 1 5-16,3-1-5 0,1-1-1 15,2 0-3-15,0-1-19 0,1 1-19 0,0 0-26 0,1-2-43 16,2 5-80-16,2-2-148 0,4 0-755 15,2-2-592-15</inkml:trace>
  <inkml:trace contextRef="#ctx0" brushRef="#br0" timeOffset="230229.6209">3779 15434 447 0,'0'0'309'16,"-1"0"-49"-16,0 0-39 0,2 3 7 0,0-3-3 16,-1 1-26-16,0-1-53 0,2 0-34 15,-2 1-29-15,1-1-11 0,1 0 1 0,1 0 9 16,2-1 17-16,1 0 1 0,7-3-9 0,0 0-18 15,7-5-19-15,5-1-18 0,5-3-11 0,5-2-4 16,5-4-8-16,1-1 4 0,1-4-4 16,1-4-3-16,-5 0 4 0,1-2-6 0,-3 1 0 15,-6-1 0-15,-2-2-4 16,-5-1 4-16,-3 0-1 16,0-1 3-16,-8-1 0 0,-2-1 2 0,0 4 2 0,-6 1-1 0,-6 5 9 15,-3 3-1-15,-4 2 1 0,-1 3 2 0,1 3-5 0,-2 4 2 16,-1 3-3-16,2 1 2 15,1 5-6-15,0 2-5 0,-1 5-5 0,-3 2-6 0,0 10 2 16,-5 4-1-16,1 7 2 0,-1 3 4 0,1 6-5 16,1 5 2-16,3 2-2 0,-2 6 0 0,5 3 0 15,2 1 0-15,-1 5 1 0,2-2-4 0,-1-2 7 16,3-1-4-16,0-5-1 0,3-8 1 0,2-6-5 16,3-8 1-16,3-10-5 0,-2-5 2 15,3-2-4-15,-4-8 4 0,4 1 2 0,-1-6-1 16,1-2 12-16,3-4-7 0,4-2 4 0,0-5 1 15,2-2-7-15,-1-2 4 0,1 2-2 16,-2-1 0-16,3 0 2 0,-3 1 0 0,-1 3-4 16,1 3-5-16,-3 3 1 0,2 3-10 0,-3 3 1 15,4 3 1-15,-1 5-6 0,0 1 9 0,4 5 2 16,-2 3 3-16,4 1 5 16,0 2 1-16,0 1 1 0,4 2-1 0,-2-1 4 0,1 0-4 0,4 0 2 15,2-3 3-15,2-2-8 0,1-2 6 16,0-5-4-16,0-1 1 0,-1-4 1 0,-3-4-3 15,-2-2 0-15,-1-2 1 0,-7-1 6 0,1-1-3 16,-6-3 4-16,1 0 2 0,-5-1-6 0,-3-1 8 16,2-3 0-16,-6 2 2 0,-1 0 3 15,0 1 0-15,-4 2 3 0,-2 1-5 0,1 1 7 16,0 5-8-16,-4 0-2 0,4 0-1 16,-2 4-16-16,-3 1 5 0,-1 4-3 0,-5 1-2 15,-2 4 11-15,0 1-4 0,0 4 1 16,2-2-1-16,2 2 0 0,4-2-3 0,1 1-3 15,6 0 4-15,0 0-9 0,3 1 7 0,1-2-4 0,2 0-6 16,2-5 5-16,3-2-5 0,1-1 2 16,2-2 3-16,3-1 4 0,1-5 3 0,2-3 1 15,2 1 4-15,-2-2-6 0,1-3 9 0,1 0-3 0,-3 1-1 16,1-2 5-16,1 2-6 0,2-3 2 16,-4 3-1-16,0-2-2 0,2 3-1 15,-4-1-2-15,1 3 3 0,0 1-10 0,-4 1 5 16,-1 4-3-16,1 2-4 0,-3 1 7 0,1 1-6 15,-1 5 7-15,0 1 0 0,-2 1 1 16,3 0 1-16,-1 1 1 0,-3 0 2 0,2 1-3 16,-1-3 3-16,0 3 0 0,2-4-2 0,2 0 8 15,-1-1-6-15,1-2 1 0,2-2 2 0,0-1-1 16,5-3 2-16,-1-3 1 0,1-1 1 0,-2-2-4 16,2-2 6-16,-3 0-1 0,0 0-1 15,0-4 7-15,-2 3-6 0,-2-4 6 0,2 3 0 16,-4-1-2-16,-1-1-1 0,1-1 0 0,1 1 2 15,1-2-2-15,-4 2 5 0,-1 1-1 0,-2 3 0 16,2 2 8-16,-3 3-3 0,-2-1 1 16,1 3-1-16,-1 1-8 0,0 0 0 0,0 1-5 0,-1-1-6 15,1 0-9-15,0 4-2 0,0-2-1 16,1 4 1-16,0 0 10 0,3 5-1 0,-1 0 3 16,-1 2 1-16,3 1-6 0,1-1 4 0,1-1-1 15,1-2 1-15,1-3 0 0,1 0 3 16,5 1 1-16,-3-5-4 0,4-3 8 0,-1 0-7 15,3-3 4-15,-3-3 4 0,1-1-7 0,-3 0 3 16,4-3-3-16,-5-2 2 0,-1 0 2 0,3 0 1 16,-2-3 0-16,-1 1-1 0,-3 0 4 15,1-4-2-15,0 2 3 0,-3-2 3 0,-1 2-6 16,-2-2 7-16,-3 1-6 0,-2-1 1 0,-2 1 3 16,0 2-4-16,-4 0 1 0,-1 1-5 15,0 4 1-15,-2 1-6 0,-1 1-1 0,-7 2 1 16,2 4-8-16,-5-1 7 0,1 3-2 0,0 0 2 15,1 0 3-15,4 4-4 0,2-1 2 0,3 2-4 16,2 1 1-16,6-2-1 0,-2 1-1 0,3-1 1 16,2 1-2-16,3 3 1 0,1 0 1 15,7-1 2-15,0 0 8 0,10 1-1 0,8-1 4 16,2-3-5-16,5 3 1 0,1-4-1 0,1-3 0 16,3-2 3-16,-5 0-4 0,1-3 2 0,0 1 0 15,-5-1 0-15,-1-3 5 0,-1 2-3 16,0-1 7-16,-1 0-1 0,-6 1 4 15,1-3 1-15,-6 3-1 0,0 0 0 0,-6 4-9 0,-3-2 3 16,-4 2-4-16,-2 1 0 16,-2-1 4-16,-1 1-1 0,0 1-1 0,0 0-3 0,0 2-4 0,-1-2-2 15,1 1 1-15,-1-1 3 0,-1 0-5 16,1 1 2-16,-2-1-4 0,2 2-1 0,-1-2 4 16,1 3-1-16,-2-2 1 0,2 1-4 0,-1 0-5 15,1-1-5-15,0 2-13 0,1-2-21 0,0 1-40 16,-1 2-54-16,1-2-90 0,1 3-130 15,-1-4-721-15,2 0-588 0</inkml:trace>
  <inkml:trace contextRef="#ctx0" brushRef="#br0" timeOffset="231999.8925">6163 15345 1 0,'0'-7'167'15,"0"-1"299"-15,0-7-73 0,2 1-43 0,4 0-37 16,-1-1-48-16,3 1-45 0,2 1-40 15,0 0-35-15,3-1-25 0,3 1-27 0,-1 2-23 16,2 5-16-16,1 1-20 0,-5 6-18 0,5 2-2 16,-6 3-8-16,0 5-1 0,1 1 5 15,0 4-3-15,-5 4 4 0,-1 4 1 0,0 2 3 16,-6 3 0-16,-1 1 1 0,-3 2-3 0,-4-2-4 0,-1-3 2 16,-2-2-3-16,5-5 2 15,-4-3 0-15,0-4-6 0,0 0 0 0,3-5 1 16,0-2 1-16,0-1 0 0,3-3 8 0,2-1 9 0,0-2 1 15,1-3 4-15,0-2-11 0,1-5-9 16,0-5-4-16,6-2-8 0,-2-2 2 0,4-2-4 16,3-3 2-16,4-3 4 0,-2 0 0 0,4-1 0 15,0 3-4-15,-3 0 5 16,4 3 0-16,0 3 4 0,-4 4 7 0,3 6-5 0,-1 1-1 16,-3 3-5-16,1 6-3 0,-3 2 0 15,-1 5 1-15,0 2 0 0,-1 8-2 0,0 4 2 16,-1 2 3-16,0 2 2 0,-5 0 1 0,-1 2-1 15,-1 1-4-15,-4-2 0 0,-1-1 1 0,1 1-2 16,2-4 1-16,-1-3-4 0,0-3-5 0,2-5 4 16,0-5-3-16,-1-3 4 0,1-2 7 0,1-2-5 15,4-3 0-15,0-3 1 0,3-3-4 16,6-5 7-16,-2-1-2 0,4 0 0 0,-1-2-2 16,0-1 0-16,2-1 2 0,-3-2 3 0,1-1 3 15,-3 1-4-15,1 1-3 0,1 0 0 0,-2 1 1 16,2 2 4-16,-4 2 1 0,0 7-1 0,-1 2-2 15,-2 2-4-15,-4 3-1 0,2 4-1 16,-2 3 6-16,1 4-6 0,0 7 2 0,-2 3 1 16,4 2-3-16,-6 0 6 0,4 0 1 15,-1-1-1-15,-2-1-1 0,3-2-1 0,-1-1-1 0,3-1 1 16,-2-4 6-16,6 0-6 0,-1-4 1 16,4-1 0-16,0-1-4 0,2-5 7 0,-1-2 2 15,5-2 0-15,-1-2-2 0,1-2-2 0,-6-2-1 16,4 0 2-16,-2-3 7 0,-2 1-6 15,-2-2 2-15,3 0-1 0,-5 1 0 0,-2-2 6 16,-2 0 1-16,3 0-1 0,-6-3-2 0,2 2 1 16,-3-1-1-16,-1 3 2 0,-1 2 6 0,0 5-5 15,0 0 3-15,1 3 0 0,-1 2-7 16,0 2 4-16,0 0-5 0,-1 1-4 0,1 0-6 0,0 2-5 16,0 3-1-16,0 2 3 0,-1 3 12 15,1 6-6-15,-1 2 2 0,2-1-2 0,-1-1-7 16,1 0 7-16,0 1 2 0,4-4-1 0,-1 1 2 15,3 0-3-15,-1-2-3 0,4-1 1 0,1-2 2 16,2-3-4-16,0 1 0 0,3-2-5 16,-2-6-6-16,1 0 3 0,2 0-2 15,0-6-1-15,-1 2 4 0,2-4-1 0,0-1 2 0,-5 2 3 16,4-4 3-16,-4 0 2 0,-2 0 3 16,0 0-2-16,-2 0-5 0,0 0 7 15,-2 1-2-15,-3 0 3 0,2 2 4 0,-2 0-6 0,-2 3-2 16,3-1 2-16,-3 2 0 0,-1 1 1 0,1 0 0 15,3 0-3-15,-3 1-5 0,0 1 3 0,-1 1 0 16,0 0 0-16,-1 0 2 0,0-1-7 16,3 2 0-16,-3-1-2 0,2 1 3 0,1 1 4 15,4 1 3-15,2 0 0 0,1-1-4 0,2 1 7 16,2-1-3-16,4 0 2 0,5 2 5 16,5-2-8-16,1-1 0 0,2 3-2 0,1 0-2 15,0-2 0-15,2-1-2 0,-2-2-5 0,-3-2-3 16,-4-2 4-16,-1 1 2 0,-5 1 6 15,-1-1 5-15,-7-1-1 0,-1 1 0 16,-3 1 4-16,-4 1 1 0,-2 0 7 0,-1 0 3 0,0-1-1 16,-1 0-5-16,0-1 2 0,-5 2-5 0,3-3 2 15,-1 4 0-15,-3-1-7 0,0 2-1 0,1 0-2 16,-4 0-4-16,0 3 6 0,1 2 0 0,0 0-1 16,-1 0-2-16,1 2 0 0,5 2-3 15,-2-1 3-15,5 0 2 0,2 0-6 0,5 1 2 16,0-2-1-16,9 0 1 0,3-2 5 15,4-2 1-15,2-2-1 0,5-1-5 0,3-2-1 16,-3-1-6-16,6 0 0 0,1-3 1 0,-3 0-11 16,2-2 3-16,-9 0 1 0,3-4 5 0,-8-4 12 15,-1-1 3-15,-1-3 2 0,-5 0-2 0,3-2 2 16,0 0 1-16,-2-2 5 0,2 2 6 0,-4-1 1 16,-4 1 5-16,-2-1 2 0,-4 0 4 15,-2 3 7-15,-1 2 3 0,-1 2 1 0,0 3 0 16,-1 2 1-16,-2 3 0 0,1 3 1 0,2 2-2 15,-1 2-8-15,1 1-9 0,-2 0-12 0,2 2-8 16,-1 4-1-16,-6 1 0 0,3 6 1 16,-2 2-1-16,-2 3 1 0,5 1-4 0,-4 1 2 15,5 0 3-15,-3 0-4 0,5 2 2 0,1-1-2 16,0 3-3-16,0 1 4 0,1 0 0 16,5 2-2-16,-3-2-3 0,-1-1-6 0,5-3-7 0,-3-5-3 15,4-5 0-15,2-3-1 0,3-5 5 16,0-3 3-16,1-3 3 0,3-3 6 0,-2 0 1 15,1-1 3-15,-1-2-1 0,0-1 3 0,-3 0-1 16,-1-2 1-16,-1 2 5 0,0-5-4 16,-1 5 1-16,2 0-1 0,-1 1 0 0,0 4 4 15,0 0 3-15,1 3-2 0,-2 1-4 0,-2 2-2 16,0 4-1-16,2-2 3 0,0 3 5 16,-1-1-2-16,-3-1 1 0,4 3-5 0,0-3 0 15,0 2 5-15,1-1 0 0,0-2 3 0,1 2-5 16,3-4-1-16,4 1-3 0,4-2-4 0,3 0-2 15,0-2-18-15,4 0-30 0,0-2-57 0,4 1-78 16,-1-1-159-16,-1-1-706 0,1-1-605 16</inkml:trace>
  <inkml:trace contextRef="#ctx0" brushRef="#br0" timeOffset="233966.3293">9356 15147 974 0,'0'1'205'16,"0"0"-22"-16,0 1-24 0,4-2 11 0,-3 1 22 15,1 1-5-15,-1-1-12 0,1 0-23 0,4 0-26 16,3-2-29-16,1-1-26 0,3-1-18 0,5-1-11 16,2-2-7-16,-3-1-10 0,1-2-1 0,1-1-5 15,-2 0-3-15,-3-1 1 0,3-1 1 16,-6-1 0-16,-1 2 1 0,-1-3 4 15,-5 3-1-15,1-2 5 0,-3 2 0 0,-3-3-4 16,-2 3 3-16,0 0-5 0,-2 1-1 0,-3 1-1 16,-2 0-4-16,-1 4-3 0,-3 2-7 0,-3 3 0 0,-3 3-5 15,-4 4 5-15,0 6 3 0,-4 0-3 16,5 3 3-16,0 4-2 0,0 3-2 16,4 0 2-16,-5 2-3 0,10 1-2 0,-1 1-1 0,3-1 0 15,9 2-4-15,3-2 3 0,4 2 3 16,11-1-2-16,7-5-2 0,8-2-3 0,8-4-1 15,7-8 0-15,3 1 4 0,4-4 2 0,-1-4-2 16,-2-3 1-16,-5-2-1 0,-3-3-1 0,-3 1 3 16,-5-3-3-16,0-2 2 0,-5-2 0 15,-2-2 1-15,-2 3 3 0,-6-2 0 0,-1 0 1 16,-3 3-1-16,-3-4 3 0,-3 3-1 0,-4-4 1 16,-1 3 2-16,-3 0-4 0,-3 0 3 15,0 2-4-15,-4 1-3 0,-2 2 2 0,0 2-5 0,-3 4 2 16,-3 2-4-16,-2 1 4 0,-4 5-2 15,-2 2 0-15,-2 2 6 0,3 2-7 0,-2 2 4 16,5 4-2-16,1 1-2 0,6-1 3 16,3 1-3-16,6 1 1 0,4 0 1 0,3 0 0 15,8-1-1-15,5-1 0 0,3-2 1 0,4-3-5 16,2-1 3-16,2-4-3 0,-1-5-1 0,0-1 5 16,-2-6-3-16,-2 1 4 0,-1-6 0 15,-3-1 2-15,0-1-1 0,-5 1 1 0,3-4 3 16,-3-2-4-16,-1 1 6 0,-5-1-1 0,1 0-2 15,-3 3 8-15,-3-1-6 0,-2 4 2 0,-1 1 1 16,0 0-3-16,0 4 1 0,-1 1 0 0,0 0 3 16,0 4-3-16,0 0 0 0,1 0-2 15,-2 3-8-15,2-3 3 0,-1 1-3 0,-1 3 0 16,0 1 3-16,1 1-1 0,-1 2 1 0,-1 1-1 16,1 1 3-16,1 2-5 0,1 0 6 0,3 2-1 15,0-3-2-15,0 3 6 0,2-1-5 16,1-1 2-16,4-4 2 0,0 2-5 0,1-3 1 15,2-3 0-15,-2-1 3 0,2 0-3 0,-1-3 6 16,0-2-2-16,2 0-3 0,1-4 8 16,1 0-7-16,0-2 2 0,3-2 0 0,-1-1-4 0,1-2 1 15,-3 0 0-15,2-4 2 0,1 3-3 16,-4-1 4-16,2-4 1 0,-3 1-4 0,2 0 7 16,-2 1-5-16,-2 2 1 0,-2 1 1 15,-1 3-6-15,-1-2 4 0,-2 3-1 16,-2 1 1-16,1 1 1 0,-2 0 2 0,-1 2-1 0,1-1-1 0,0 1 9 15,-1 3-10-15,-2 0 0 16,0 3 0-16,1 0-12 0,-1 0 1 0,0 0-4 0,1 3 2 16,0 0 1-16,4 2 8 0,1 4 2 0,1-1-1 15,1 2 6-15,-2 2-6 0,0 0 1 16,-4 1 2-16,4 1-6 0,-3-1 5 16,-2 2-2-16,2-1 1 0,0 1 2 0,-1-2-1 0,-1-1 0 15,0 1-3-15,2-3 7 0,1-2-7 16,-1 1 3-16,3-2 2 0,-2-1-8 0,5-3 8 15,0-2-2-15,1-1 2 0,2-3 3 0,1-2-2 16,2-2 2-16,-2-1-3 0,3-2 5 0,-1 0-6 16,-1-4 2-16,2 0 0 0,-4-1-6 15,1-1 8-15,-1 1-5 0,-1-3 2 0,-1-1 4 16,-3 0-4-16,-1-1 2 0,-3 1-3 0,1 0 3 16,-4 1-5-16,-1 1 2 0,-2 1 2 15,-1 0-9-15,-2 3 8 0,-1 1-5 0,-2 1-1 0,0 2 6 16,-3 1-4-16,1 0 2 0,-1 3 2 15,1 0 2-15,4 2-3 0,0 0 3 0,4 2-2 16,1 0-5-16,2 1 5 0,0 0-6 0,2-1-2 16,-2 2-4-16,1-1-1 0,1 1 2 15,2 0 0-15,4 1 6 0,2 1-2 0,2 1 0 16,2 2 3-16,0 2-7 0,2 0 8 0,-4 2-2 16,1 1-2-16,-3 0 9 0,-1 2-5 15,-1 2 2-15,-1-1-3 0,0 2 1 0,-4-1-1 0,1-1-1 16,0 4 5-16,-3-2-9 0,3-2 6 15,0 1 0-15,0-5-2 0,2 2 7 0,0-4-4 16,2-1 3-16,1 1-2 0,1-3 1 0,0-3 0 16,6-1 0-16,-2-1 5 0,3-1-5 0,1-3 2 15,0-2-2-15,2 0-3 0,-2-2 8 16,3-2-5-16,-4-1 2 0,0 0-1 0,-3-2-4 16,-1 1 3-16,-2-1-1 0,3-1 5 0,-3 1-2 15,-2-3 6-15,-1 0-1 0,-2 0-3 16,2-4 7-16,-4 3-6 0,0 0-2 0,-1 2 1 15,-1 3-1-15,-2 1 3 0,2 0 0 0,-2 3 1 16,0 1-8-16,0-1 8 0,1 3 0 16,-2-1 0-16,-1 0 6 0,2 2-7 0,0-1 2 0,0 2 0 15,-2 0-1-15,1 1 3 0,1 1 0 16,-1 1 1-16,1-1-8 0,0 1 2 0,-1 0-3 16,1 0-6-16,0 0 8 0,0 0-8 15,0 1 4-15,0-1 0 0,0 1-4 0,0-1 2 0,0 0-3 16,1 0 4-16,-1 0-2 0,0 0 1 15,0 0 0-15,0 0-3 0,0 0 6 0,0 0-8 16,0 2 2-16,-1-2 0 0,1 3-3 0,0 0 3 16,-2 2 0-16,2 0 3 0,-1 1-6 0,0 1 6 15,0 1 1-15,1-1-4 0,0 1 5 16,0 0-7-16,0-1 2 0,0 0 2 0,0 1-3 16,-2 0 5-16,2-2-4 0,0 1 4 0,0 2 1 15,2 0-1-15,-2 3 2 0,0-1-4 0,0 4 4 16,0 0-2-16,-2 3 5 0,1 2 5 0,0 7-4 15,1 0 6-15,1 4-5 0,0 2 1 16,1 6 3-16,-2 8-2 0,0 2-1 0,-2 4-3 16,0 0-1-16,-1-1-1 0,-1 3 1 15,0-3 2-15,-4-2-5 0,-1-3 3 0,1-8-3 0,-2-3 0 16,-4-6 7-16,0-2-4 0,-1-3 1 0,-1-4-4 16,-1 0-5-16,-1-5 5 0,1-4 2 15,-2 1 3-15,3-6-2 0,-3-2-2 0,3-1-4 16,1-3 3-16,3-4 5 0,-3-3-4 0,2-1 0 15,0-3-3-15,-2-2-7 0,3-6 2 16,-1-3 2-16,-1-3 2 0,4-2 1 16,3-4-5-16,0-5-3 0,7-5-2 0,3-5-1 0,6 1 4 15,6-2 0-15,6-1-1 0,5 6-1 0,3 0 0 16,6 2 2-16,2 5 3 16,3-2-2-16,-2 6 1 0,0 1-3 0,0 4-4 0,-2 2-5 15,2 4-24-15,0 2-35 0,2 5-57 0,1 1-79 16,-2 3-153-16,1 0-781 0,1-1-547 15</inkml:trace>
  <inkml:trace contextRef="#ctx0" brushRef="#br0" timeOffset="235236.2426">11966 15088 1 0,'1'-7'261'16,"2"-3"186"-16,1-1-68 0,-1 1-47 15,-2 2-46-15,-2 2-66 0,1-1-58 0,-3 1-37 16,1 2-22-16,-1-1-12 0,1 0-11 0,-2 1-15 16,2 3-10-16,-1-2-14 0,2 4-7 15,0-2 1-15,1 1-3 0,0 0 2 0,0 0 2 16,0 1-6-16,0 1 1 0,0-2 6 0,0-2 8 15,0 1 7-15,0 1 1 0,0 0-11 16,0 1-13-16,-2-2-7 0,2 0-5 0,-2-1 2 16,1 2-2-16,-2-3-3 0,1 2-3 0,2-1-3 15,-4-1 3-15,-2 2 1 0,1 1-1 0,-1-1 2 16,-2 0-5-16,2 1 3 0,-4-2 0 16,0 2 0-16,1 2 1 0,-2-1-5 0,0 1-4 15,-3 3-1-15,-1 1 1 0,-1 6-1 0,-3-1 4 16,2 4-2-16,-1 2-6 0,0-1 5 15,-1 4-1-15,3 2 2 0,1 1 5 0,0-3-11 0,4 1 3 16,3 1-4-16,1-5-1 0,6 3 5 16,1-1-3-16,3-2-2 0,6-1-4 0,4-2 3 15,5-5 5-15,5-2 6 0,4-6 5 0,4-2-6 16,2-5-1-16,1-1-2 0,-3-2 0 0,-2-4 3 16,-4 2 1-16,2-4 0 0,-4 1-5 0,-1 0 4 15,-3-3 2-15,1-1 2 0,-5-1 9 16,-2 0-6-16,-2-1-3 0,-3-2-2 0,-2 1-3 15,-1-1 4-15,-2 3 4 0,-2 3 0 0,-2 2-5 16,0 1 3-16,-3 1-2 0,0 2 2 16,-1 2 7-16,1 3-10 0,1 1 0 0,2 3-3 15,-1 0-4-15,0 1 0 0,0 2-2 0,-1 3-3 16,-4 7-3-16,0-1 6 0,0 6 1 16,-2 2 2-16,0-2 5 0,0 2-8 0,6 2 2 15,0 0-2-15,4-2-5 0,3-2 7 16,5 1 0-16,-2-1 0 0,3 0 0 0,3-5-1 0,-1-1 0 15,3-2 2-15,3-7 7 0,1 0-7 0,0-4 2 16,5 0-3-16,-2-5-4 0,1-2 6 0,-2 0 2 16,0-4-1-16,-2 1 0 0,1-2 1 0,-3 2-2 15,-1-3 4-15,2 2 3 16,-5-2-7-16,4 0 2 0,-6 3-6 0,0 0-5 16,1 3 8-16,-4 3-2 0,0 1 3 0,-5 2 1 15,3 2-6-15,-3 1-5 0,2 1 4 0,-1 2 3 16,0 3-4-16,3 0 2 0,-1 4-2 0,1 4-5 15,1 0 10-15,-2-2 1 0,3 3 1 0,-3-3 1 16,2 1-3-16,-1-3-1 0,-1 5-1 0,3-3 7 16,0-1-8-16,-2-3 0 0,3-1-2 15,-1-3-9-15,1-1 7 0,2-2 2 0,-2-2-1 16,2-2 4-16,0-2-3 0,0-1 1 0,3-1 2 16,-1-3 4-16,2-1-1 0,-2 1 1 15,0-3-2-15,1 1-5 0,-3 0 9 0,3-3-2 0,-1 2 3 16,-1-1 1-16,0 1-6 0,0 1 0 15,-4 4 2-15,-1 3 4 0,-2 0-2 0,0 3 1 16,0 2-5-16,1 1-3 0,-3 2 6 0,2 1-1 16,-2 1 5-16,4 1 4 0,-3 1-8 15,0 1 2-15,1-1-1 0,-1 2 1 0,0-2-1 16,2-1 3-16,0 0-2 0,0-2-2 0,5 1 6 16,-2-2-2-16,0-2 1 0,2-1 0 15,0-1-5-15,1-2-3 0,-1-2-2 0,1 2 0 0,-2-2-7 16,-1 1-6-16,-1-2-22 0,3-2-48 15,-2 0-55-15,0-1-99 0,2-3-326 0,1 1-1018 16</inkml:trace>
  <inkml:trace contextRef="#ctx0" brushRef="#br0" timeOffset="237121.5633">13750 14993 1 0,'4'-6'458'0,"-3"-4"128"0,1-1-131 15,3 0-86-15,-4 3-62 0,-1 1-82 16,-1 0-55-16,-4 2-27 0,3 0-28 0,0 1-14 15,-5 1-21-15,4 0-15 0,-4 1-9 0,1 0-17 16,-2 2-7-16,-8 0-8 0,2 5-4 0,-6 1-5 16,-2 2 0-16,-5 4 2 0,2 2-4 15,-3 3 4-15,-2 3-5 0,1 0-2 0,3 1 1 16,1-1-3-16,5 2-1 0,4-1-6 0,1-2 0 16,8 1-3-16,4-3 2 15,3-2 1-15,3 1-2 0,5-4 4 0,9-1-1 0,1-5 2 16,7-1 4-16,5-5-2 0,7-1 1 15,1-4-4-15,0-3 1 0,-3-3-4 0,-1 0 2 0,-7-1 5 16,0 0-4-16,-1-3 3 0,-5-1-3 0,-1-1 0 16,-5 0 5-16,-2-1 1 0,0 0 4 0,-5 0 1 15,-3 1-2-15,-3 1 0 0,0 3-2 16,-4 2 5-16,0 1-7 0,-1 3 2 0,-3 1-4 16,-2 1-5-16,3 3 3 0,-4-1-4 0,-1 3 2 15,-1 4-4-15,-3 2-1 0,-2 5-2 0,1 2 0 16,-2 4 5-16,3 1-2 0,1 2 1 15,4 1-1-15,6-3-4 0,2 5 5 0,2-1-1 16,7 0 0-16,4 2-1 0,4-2-4 0,9 0-4 16,7-1-4-16,7-4-2 0,7-3-8 0,2-5-4 15,1-6-7-15,-4-5-2 0,0-2 6 16,-5-3 4-16,-4-3 9 0,-3 0 8 0,-2-3 3 0,-3 0 3 16,-2-1 3-16,1-1 3 0,-4-2 1 15,-5 2 3-15,-5-2 0 0,-2-1-1 16,-2 0 5-16,-3-2-2 0,-1 0 5 0,-4 2 1 15,-1 0 1-15,-1 2 1 0,-2 2 0 0,-5 3 5 0,3 2-3 16,0 3 2-16,-5 3-5 0,0 0-4 16,-1 3 1-16,-6 2-6 0,1 2 2 15,-3 6-2-15,1 0-5 0,2 5 0 0,2 0-3 16,5 3 2-16,2 2 0 0,2-2 1 0,5 3 0 16,5-3-4-16,3 2 4 0,7-2-4 0,3-4 2 15,7 3 0-15,5-6-5 0,6-1 2 16,1-6-4-16,1-3-3 0,-2-3-3 0,0-5-3 15,-5-3 1-15,-2-1 3 0,-5-5 9 0,-1 1 1 16,-1-4 6-16,-7-1 2 0,4-3-4 0,-3-2 4 16,-1-2-1-16,1-5 2 0,-3 3 1 0,-2-5-4 15,-1-1 2-15,1-3-3 0,-1-1 3 16,-4 3-1-16,-2 0 3 0,-4 6 4 0,-2 3 0 16,-4 6 5-16,1 5 1 0,-2 3 0 0,-4 5 0 15,3 2-3-15,4 4-4 0,-4 3-8 16,-1 3-2-16,0 4-3 0,-3 4 0 0,1 7 4 15,0 3-2-15,0 3 2 0,3 4-3 0,6 2 0 16,1 2 3-16,3 3 0 0,0 0-1 0,5 1-2 16,-2-1 0-16,2-2-2 0,3 0 4 15,0-3 3-15,1-5-3 0,1-6 1 0,3-7-1 16,-3-3-3-16,1-3 5 0,0-7 1 16,3 0 2-16,-3-4-3 0,5-5 1 0,-1 1-1 0,2-2 1 15,-2-4 3-15,3-1-7 0,-1 1 5 0,0-2-2 16,0-1-1-16,0 1 3 0,-3-3-1 0,4 2 0 15,-2 3-2-15,1-1 2 0,0 6-8 16,-4 2 4-16,3 3 0 0,-5 3-7 16,-2 2 6-16,-2 2-5 0,-1 2 1 0,0 4 4 0,-4 1-1 15,2 5 5-15,-2 2-1 0,1-2 1 16,-3 4-2-16,-1-1 0 0,0 1 4 0,1-1-6 16,2 2 4-16,0-3-3 0,3-2-1 0,2-2 3 15,0-3-3-15,3-3 2 0,2-4-4 0,3-3 1 16,4-2-4-16,0-2-1 15,0-3 1-15,2-2-3 0,1 1 8 0,-3-5-1 0,-2-1 0 16,-3-2 6-16,0-1-2 0,-2 1 5 0,-4 0-3 16,-1-1 0-16,2 0 0 0,-3 4-3 0,-1 1 6 15,-3 3-1-15,-3 4 8 0,0 2 0 16,-1 0-2-16,0 3 0 0,-1 1-12 0,1 1-5 0,-1 1-2 16,-1 1-3-16,-4 6 6 0,3 3 5 15,-4 2 2-15,3 0-3 0,-2 1 5 0,4 0-5 16,0-2-1-16,2 3 6 0,0-3-3 15,2-1 1-15,-1 1 0 0,6-3-4 0,-2 0 0 16,3-2 0-16,2-1 1 0,0-3-3 0,0 0 6 16,2-4-1-16,3-2-1 0,-2-1 8 0,1-4-9 15,1-1 4-15,-1 1-2 0,3-5-3 0,1 3 4 16,-2-5-3-16,3 3 2 0,-2-1-3 16,-1-2 6-16,1-1-1 0,-1 1-4 0,-3-1 11 15,-2 3-10-15,-3 1 6 0,-3 3 1 0,1 0-4 16,-4 1 3-16,-1 0-2 0,-1 3 2 15,0 3-5-15,0 0 1 0,0 0-4 0,-1 0-10 16,0 2 6-16,0 0-7 0,-4 5 7 16,2 0 5-16,-1 3-2 0,-1 0 3 0,2 0-2 0,1 2 3 15,-2 0-3-15,4 0 4 0,4-1-1 16,-1-2-2-16,1 0 5 0,6-4-4 0,5 1 3 16,3-1 2-16,7-3-6 0,5-2 4 0,1-2-4 15,-1-4 2-15,-1-1 2 0,-6-2 2 16,0-3-1-16,0-2-1 0,0-4 5 0,0 1-7 0,4-2 3 15,-1-4 1-15,2 0-8 0,-2-4 11 16,-2 0 0-16,-3-6 3 0,-4-1 1 0,-1-5 0 16,0-1-4-16,1-3-3 0,-6-2 4 15,-1-1-5-15,-4 1 2 0,-1 0 3 0,-5 0-2 0,-5 4 8 16,-1 4-2-16,-8 8 0 0,2 7 0 16,-3 4-4-16,-1 5-1 0,1 4-2 0,0 1 3 15,1 5-6-15,-1 5-1 0,2 3-1 0,4 6-7 16,-2 4 5-16,-1 4-1 0,4 7-1 0,1 5 3 15,5 3 1-15,2 4 1 0,5 2 0 16,1 3 1-16,8 2-4 0,1 3 3 16,4 3 1-16,0 4-5 0,-4-1 6 0,2-1-3 15,0-1-3-15,-3 0 6 0,-1-2-2 0,0-2 1 0,-5-2 0 16,0-3 0-16,0 0-3 0,-5-4 3 0,2-3 1 16,-4-2-7-16,-2-5 9 0,-4-7-4 15,3-1-2-15,-6-6 9 0,2-1-8 0,-4-4 2 16,0-2-4-16,-4-2-8 0,3-4-10 0,1-3-17 15,0-2-28-15,-1-5-48 0,5 1-58 0,-1-3-169 16,0-4-722-16,5-4-593 0</inkml:trace>
  <inkml:trace contextRef="#ctx0" brushRef="#br0" timeOffset="238307.513">16906 14695 752 0,'-1'-8'696'0,"1"-3"-394"0,-1-4-3 0,2 6-55 16,-1 2-15-16,0 3-25 0,-1 3-46 0,0 0-47 15,0 2-44-15,-2 0-35 0,-2 5-22 0,-5 3 0 16,-2 4 5-16,-6 7 2 0,-1 1 9 0,-1 6-2 16,-1 1 2-16,1 4 2 0,0 2-8 0,3 1-3 15,0 4-8-15,2 1-1 0,5-1-2 16,4 2 0-16,4 0-2 15,5-2-4-15,5-2 3 0,6-2-6 0,6-2 2 16,10-4 1-16,9-3-3 0,4-5 5 0,10-7-1 16,3-7 0-16,-2-7 2 0,3-3-1 0,-6-1 1 0,-4-8-3 15,-3-1 2-15,-7-4-2 0,-1-3 3 0,-6 1 3 16,-1 0 0-16,-5-4 1 0,-4 1 0 16,-3-1 4-16,-4-1 3 0,-4 2-1 0,-6-1 2 15,-1 2-4-15,-5 1 0 0,1 0-4 16,-6 4-1-16,-2-1 2 0,0 3-6 0,-4 3 1 0,-3 3-3 15,-6 3-2-15,-4 1 4 0,2 4-2 16,-4 4 2-16,1 2-2 0,2 3 0 0,1 3-3 16,3 3 1-16,1 0 3 0,5 2-7 0,5 0 6 15,0 2-5-15,8 0 0 0,2-3 4 0,4 4-1 16,7-1-1-16,2 0 1 0,7-1 0 0,5-2 0 16,3-1 2-16,2-4 0 0,2-1-3 15,1-6 3-15,-2-3-2 0,0-3 1 0,-3-4 3 16,-3 0 0-16,-3-1 0 0,0-1-1 0,0-3-2 15,-3 1 1-15,0-2 1 0,-5 1 4 0,-1-4-2 16,2 2 3-16,-6-1-4 0,-1 0-1 16,1-4 4-16,-5 4-2 0,2 2 3 0,-3-1 0 15,-2 5-3-15,0-2 4 0,-2 2-1 0,-3 0 1 16,2 1 1-16,-4 0-5 0,2 2 1 16,-4 1-3-16,0 1 1 0,-1 1-3 0,0 4 1 15,0 1-2-15,0 5-3 0,-1-1 3 0,2 3-3 16,0 0 4-16,5 2 1 0,-3 1-3 0,4 2 1 15,3-1-3-15,1 1 4 0,4 2 1 0,3-2 0 16,1-1 0-16,2 2-1 0,5-4 1 16,-2-1-1-16,5-3 4 0,0-1 0 0,0 0-1 15,1-3-1-15,-2-2-2 0,3-4 2 0,1 0 3 16,0-1-2-16,-1-3 0 0,2 2-4 0,0-1 2 16,2-2-1-16,-5-3 4 0,2 2 2 15,-2-3-1-15,-2 2 0 0,-3 1-4 0,1-3 1 16,-2 3-4-16,-2 1 5 0,-1 0-1 0,3 3-3 15,-5 1 1-15,-2 1 0 0,1-1 1 0,-2 1 4 16,0 2-7-16,0 1 1 0,1 0-2 16,-2 2-1-16,2 0 5 0,-2 1-1 15,1 2 0-15,1 2-3 0,-1-1 4 0,0 3-2 0,-2-1 2 16,1-1 4-16,-1 3-6 0,-1-2 1 0,2 2-2 16,-2-3-1-16,4 1 6 0,-4 2-2 0,1-3 1 15,1 0-3-15,-1 0-2 0,2-2 0 16,2-1 2-16,2-4 1 0,1-1-1 0,2 0-3 15,5-3 1-15,0 0-2 0,-4-3 6 0,4 1 2 16,-5-5 3-16,5 2-3 0,-1-4 0 16,-1 1-1-16,2-2 0 0,-2 0 6 0,1-3-1 15,2 2 0-15,-1-1-3 0,-1-2 0 0,-2 4 7 16,0-1 0-16,-1 5 2 0,-4 1-2 0,-2 3-6 16,-2 3 0-16,-1 2 0 0,-2 1 4 0,-1 4-2 15,1 2 1-15,1 2 1 0,0 2-3 16,-1 3 9-16,1 1 2 0,0-1 1 15,0 0 2-15,0-2-4 0,4 1-1 0,2-3-1 0,-2-2 3 16,0 0-3-16,2-2 1 0,4-2-3 16,-1 1-4-16,4-4 4 0,3-1-3 0,-3-2 1 0,6-4-2 15,-1 0-5-15,0-1-5 0,2-4-7 16,0 1-17-16,-3-4-27 0,-1 1-38 0,-3-1-72 16,1-5-111-16,-3 2-716 0,-1-4-747 0</inkml:trace>
  <inkml:trace contextRef="#ctx0" brushRef="#br0" timeOffset="239076.3483">19285 15324 1060 0,'5'-17'370'0,"2"-8"-17"0,6-7-88 0,-2-2-31 0,3 2-44 16,0 2-47-16,-1-5-37 0,0 2-23 15,0-3-12-15,0-1-17 0,-3 0-8 0,-2 1-3 16,-3 2-4-16,-3 4 9 0,-2 4 6 0,-5 2 1 15,-1 7-1-15,-2 6-7 0,-1 2-11 16,-1 4-10-16,-3 3-8 0,-1 4-11 0,-6 3-5 16,-3 7-3-16,-4 5-6 0,4 2 6 0,-1 5 1 15,8 1-3-15,3 3 2 0,10 1-7 16,4 1 3-16,4 4 0 0,9-2 4 0,5 2 1 16,6-2 0-16,6-1-1 0,4-4-3 0,3 0 4 15,3-1 0-15,-1-1 2 0,-2-1 1 16,-2-2-3-16,-3-2-2 0,-7-2-1 0,-4-5 3 0,-8 0-3 15,-4-2 2-15,-8-1-1 0,1-3-4 16,-7 2 8-16,2-2-1 0,-8 0 7 0,0 1 2 16,-8 0-4-16,-3-1-2 0,-1-1-3 15,-3 1 1-15,-1-4-3 0,4 1-2 0,0-2-7 16,4-2-9-16,1-2-5 0,4 1-19 0,4-4-30 16,5-2-52-16,3-1-105 0,5-4-258 15,6-4-567-15,4-2-262 0</inkml:trace>
  <inkml:trace contextRef="#ctx0" brushRef="#br0" timeOffset="239242.3312">19929 14827 2119 0,'2'0'286'0,"-2"-1"-104"0,2 1-97 0,-1 4-25 16,0 2 11-16,3 6 12 0,2 6 13 16,-4 2-8-16,2 8-18 0,-1 2-18 0,0 2-16 15,3 6-10-15,-4 2-6 0,2 2-3 0,-2 3-6 16,2 3-3-16,-3 2-8 0,2 2-17 15,-5 4-59-15,1-4-121 0,0-6-191 0,2-4-471 16,2-10-474-16</inkml:trace>
  <inkml:trace contextRef="#ctx0" brushRef="#br0" timeOffset="240207.567">19904 15223 1 0,'10'-8'209'0,"2"-3"233"0,9-5-60 0,1 4-36 16,4-1-44-16,1 4-62 0,5-2-46 16,2 2-30-16,6 0-23 0,0-1-27 15,2 2-24-15,0 1-19 0,-2 0-17 0,-1 1-15 16,-4 0-10-16,-5 0-5 0,-3 2-3 0,-7 1 2 0,-2 1-3 16,-7 1 0-16,-8-1 3 15,0 2 9-15,-4 2 6 0,-1-2 4 0,0 1 0 0,0 1-7 16,-6 1-1-16,-2 6-2 0,-4 0-2 0,-4 2 1 15,-7 1-3-15,0 1-2 0,0 1-4 16,-1 2-6-16,5-2-8 0,3 4-2 0,3-1-1 16,4 1-6-16,4-2 3 0,2 4-5 0,3-2 0 15,5 2 3-15,3-4-2 0,3-1 2 0,3-1 0 16,7-5-2-16,1-1 0 0,8-3 1 16,-1-2 4-16,0-4-2 0,-1-2 3 0,-2-2-1 15,-4-2-1-15,-3 0 4 0,0-2-2 0,-1-1 4 16,-5-2-1-16,1-1 1 0,-3-4 0 15,-3 0 2-15,-1 0 3 0,2 0-2 0,-5-2 2 0,-2 1-5 16,0 1-2-16,-1 3 4 0,-2 3 0 16,-1 3 4-16,1 3-1 0,2 2-1 0,-1 1-1 15,1 2-5-15,0 0-1 0,1 2-9 16,-2-1 1-16,0 5-4 0,-2 3 0 0,-2 2 8 16,2 5-3-16,-1-1 4 0,3 2-1 0,2 1-2 15,2 2 0-15,3 2-1 0,1-3 3 0,3 2-4 16,2-2 3-16,5-4-1 0,2-2-3 0,1-2 4 15,5-4-1-15,-2-2 2 0,-1-4 1 0,0-4-2 16,1 1 0-16,-2-2-1 0,3-1 3 16,-2-1-3-16,3-1 4 0,-4 1-1 0,3-2-3 15,1-3 5-15,0 0-3 0,-1-3 2 0,1-1 0 16,1-1-3-16,-3-1 1 0,1-1 0 16,-1 2 1-16,2 1-2 0,-3 0 3 0,-2 3-1 15,0-3-2-15,-6 7 4 0,-1-2-2 16,-3 4 2-16,-2 1 1 0,-5 2-3 0,0 2-1 0,-2 0-5 15,0 2-4-15,-1 0-3 0,1 2 1 0,-1 4 3 16,0 5 1-16,-2 2 8 0,-1 5-3 16,3 2 2-16,-1 1 4 0,2 0-8 0,0-1 3 15,2 1-4-15,3-1 3 0,2-3 0 0,9 1 2 16,-2-4 0-16,7-2-2 16,4-5 1-16,0-2-2 0,2-4 2 0,2-4 0 0,-1-1-2 15,-1-3 1-15,2-1-2 0,-1-2 3 0,-5-4-5 16,-2-1 2-16,-1 0 0 0,1-5-4 0,-3-2 11 15,1 0-3-15,-5-2 2 0,3-2 2 0,-4-2-5 16,-1 1 4-16,0-1-3 0,-1-2 3 16,-4 2 1-16,0-5 1 0,-5 1 3 0,0 2-4 15,-2 1 4-15,-2 2 0 0,1 1 3 0,-1 2 3 16,-3 4 2-16,2 1 4 0,0 6 1 0,-2 1 6 16,3 6 4-16,2 3-3 0,-1 2-6 15,1 0-13-15,0 1-9 0,-1 2-6 0,1 5 1 16,-1 6 5-16,0 5-2 0,-1 4 0 0,2 4-3 15,3 1 2-15,0 3 0 0,2 2 5 16,-2 0-1-16,-1 2-3 0,0-1 5 0,1 4-6 16,-1-2 2-16,-6 4 4 0,2-2-7 0,0 0 5 15,-5-4-5-15,4-2-2 0,1-3 4 0,-1-5-7 16,1-2-9-16,2-3-15 0,0-4-20 16,0-2-24-16,2-3-30 0,1-2-42 0,-1-5-72 0,-1 0-99 15,-1-3-263-15,5-3-513 0,-2-3-7 16</inkml:trace>
  <inkml:trace contextRef="#ctx0" brushRef="#br0" timeOffset="240521.971">21489 15168 1624 0,'-1'-2'435'0,"2"1"-187"0,1-3-100 15,6 1-35-15,4-1-18 0,6-1-6 0,10 1-16 16,3 1-18-16,6 0-23 0,7 1-9 0,-2 1-9 15,0-2-7-15,0 1 4 0,-2-2-4 0,-2-2 3 16,-6 0 1-16,-2-2 2 0,-8 1 9 16,-2 0 10-16,-3 1 17 0,-7 1 8 0,-2-1 17 15,-3 3 2-15,-1-1-5 0,-2 1 0 0,-2 2-17 16,0-1-8-16,0 2-7 0,0-1-7 16,0 1-7-16,0-1-5 0,-2 1 0 0,2 1-8 15,0-1 2-15,0 0-5 0,0 0-6 0,2 1 4 16,-2-1-6-16,0 0-1 0,1 0 0 0,-1 0-4 15,0 0-5-15,0 0-3 0,1 0 1 0,0 3-12 16,1-1-3-16,3 1-41 0,0 2-75 0,2 2-119 16,0-1-541-16,1-1-944 0</inkml:trace>
  <inkml:trace contextRef="#ctx0" brushRef="#br0" timeOffset="242720.6109">3470 16054 1 0,'2'-2'0'0,"-2"0"0"15,1-3 131-15,-1 3 300 0,0-2-49 0,0 2-46 16,1-1-44-16,-1 2-49 0,0-3-41 0,0 1-32 15,2 0-26-15,-2 0-22 0,0 0-11 0,1-1-14 16,-1 1-9-16,1-2-6 0,-1 1-9 16,1 2-1-16,-1 0-7 0,0 1-7 15,0 2-11-15,-1-1-18 0,1 3-17 0,-1-2-11 0,0 2-1 16,1 3 1-16,-2 2 7 0,0 5 3 16,-2 4 0-16,-1 7 2 0,1 0 0 0,1 4-1 15,-4 2 1-15,3-1-4 0,-3 0-2 0,0 3-1 16,2 1-1-16,1-5-1 0,3 0 0 0,1-5-4 15,4-4-2-15,1-1 3 0,3-5-2 16,1-1 3-16,1-3 1 0,2-3-1 0,3-1 3 16,1-3 1-16,4-5 4 0,-1-3-1 0,3-2 3 15,-3-1-2-15,1-5-1 0,-2-2 1 16,-2 2-2-16,2-2 1 0,-5 0 1 0,0 1-2 0,-1-3 2 16,-6 3-1-16,0 0 0 0,-2 1 2 0,-1 2 0 15,-2 3 0-15,-1 0-2 0,-1 3 2 16,-2 0-4-16,2 4 3 0,-1 2 0 15,1 0-10-15,-1 1-5 0,1 1-7 0,-2 3-1 0,0 3 2 16,-1 3 7-16,-2 2 2 0,-1 2-2 0,5 0 3 16,2 2-3-16,0 2 2 15,5-2 2-15,2-2-5 0,2 0 2 0,2-4-2 0,4 1 3 16,1-5 4-16,3-2 1 0,1-4 1 16,0-3-4-16,-1-4 2 0,3-1-2 0,-4-3 3 15,1 1 3-15,-3-4-3 0,2 1 2 0,-6-2 0 16,1-1 2-16,-2 1 3 0,-5-4 0 0,3 2 1 15,-6-2-6-15,1-1 5 0,-3-1-4 16,1 1 3-16,-4 1 0 0,0-1-2 0,-2 2 3 16,-1 1-7-16,0 1 1 0,0 1 0 0,-1 2-4 15,0 2 0-15,-2 6-7 0,4 0-3 0,-2 3-10 16,0 2-5-16,0 3-1 0,0 2-9 0,-5 1-6 16,2 5-24-16,1 0-35 0,2 1-41 0,4 0-62 15,2-2-86-15,2 2-173 0,6-1-496 16,0-1-249-16</inkml:trace>
  <inkml:trace contextRef="#ctx0" brushRef="#br0" timeOffset="242920.7523">4215 16144 1566 0,'2'-2'428'0,"-1"0"-134"0,-1 0-96 15,1 2-62-15,-1 2-37 0,0 1-20 16,1 1-3-16,1 5 9 0,3 2 0 0,-2 2-7 15,3 3-14-15,-2 3-11 0,-1 0-13 0,-2 2-8 16,1-1-6-16,1-1-9 0,-2 0-3 16,0 2-4-16,1 1-7 0,-2 1 1 0,0 2-11 15,-2-2-12-15,1 2-31 0,-1-5-57 0,2-5-87 16,0-2-162-16,0-2-450 0,0-5-821 0</inkml:trace>
  <inkml:trace contextRef="#ctx0" brushRef="#br0" timeOffset="243099.8113">4198 15938 1684 0,'-3'-2'257'0,"2"-1"-57"16,-1-1-89-16,2 3-75 0,0 2-58 0,0 3-34 15,1 1-30-15,1 4-44 0,3 1-182 16,4 1-483-16,1 1-91 0</inkml:trace>
  <inkml:trace contextRef="#ctx0" brushRef="#br0" timeOffset="243356.7997">4576 16087 2098 0,'0'-3'269'0,"-1"2"-80"16,0 0-95-16,1 2-26 0,0 3 5 0,0 2 8 16,0 3 11-16,0 4-2 15,2 2-16-15,1-1-15 0,-1 4-10 0,2 1-8 0,0 1-11 16,0 2-1-16,-1-1-15 0,1 3-4 0,1 0 2 16,-1 2-13-16,-2 1 6 0,3-2-7 0,-1 0-6 15,1-1-8-15,0 1-21 0,1-2-30 16,-2 0-42-16,1-2-60 0,-1-2-99 0,-1-1-190 15,0 0-497-15,1-3-331 0</inkml:trace>
  <inkml:trace contextRef="#ctx0" brushRef="#br0" timeOffset="244186.143">4510 16331 447 0,'9'1'357'0,"5"-2"-190"0,4 1 33 0,7-1 7 16,-2 0-31-16,4-1-38 0,-1 0-47 0,1 0-19 15,-3-2-18-15,-1-2-4 0,-2 0-1 16,-2 1-1-16,-4-2 8 0,-3-2 10 0,-2 0 9 16,-1-3-1-16,-2 2 3 0,1-1-6 0,-3-1-4 15,-4-3 2-15,1 0-12 0,-2-3-6 0,0 1-13 16,0-2 2-16,-1 1 5 0,0-3 7 15,1 1 25-15,-1 3-9 0,1-3 1 0,0 6-7 16,-1 3-19-16,-2 3 7 0,-1 4-12 0,3 1-6 16,0 3-11-16,1 1-17 0,-3 2-10 0,2 0-5 15,0 5 4-15,-2 4 4 0,1 8 5 16,1 2 0-16,-2 2-2 0,2-2 6 0,2-1-6 16,0 3 2-16,2-2 0 0,-2 2-7 0,2 1 4 15,0-1-2-15,1-1 3 0,2-1-7 16,-2 0 2-16,2-1-6 0,-1-3-10 0,4-5 5 15,0-4-7-15,-1-3 8 0,2-5 6 0,3-3 1 16,2-5 3-16,3-5-2 0,1-1 0 0,1-3 0 16,0 0 1-16,-1 0-2 0,-3 1-2 0,0 1 8 15,-1 1-2-15,-1-1 3 0,3 2 1 16,-3 3-8-16,-2 0 3 0,-1 2-3 0,3 3 0 16,-4-2 0-16,0 5-1 0,2 2 2 0,-3 2-2 15,1 3 6-15,-1 1-2 0,-2 1 3 0,3 2 3 16,-2 2-5-16,3 0 4 0,-3-1-1 0,2 2 0 15,2-5 2-15,-1 4 1 0,2-4-1 16,4-1-3-16,2 0 6 0,1-4-6 0,2-2 3 16,3-1 2-16,1-1-8 0,1-3 4 0,-1-2-3 15,1 1 1-15,-4-4 2 0,-3 1 1 16,-1 1 1-16,0 0-4 0,-5-1 6 0,0-1-2 16,-2 0 4-16,-6 0 5 0,0 2-4 0,-3-2 6 15,0 0-1-15,-3 1 2 0,-4-2 6 0,2 5-2 16,-2 0-2-16,-2 2-6 0,1 3-2 15,-2 0-6-15,-2 3 2 0,-5 2 2 0,1 4-3 16,-1 0 5-16,-1 5-4 0,1-3 3 0,3 3 3 16,-2 0-2-16,5 2 2 0,1 0-7 15,5-2 0-15,2 0-4 0,1-3 2 0,4 2 4 0,0-2-4 16,5 0 4-16,-1-4-1 0,1-1-1 16,2-5 5-16,1 0-1 0,1-1 3 0,-2-2-4 15,-1-2 0-15,3-2 3 0,-4-2 1 16,-2-2 7-16,2-2-5 0,-2-2 1 0,-2-1-2 0,-2-1-2 15,-1 0 6-15,-1-1-3 0,0 3 1 16,-2-2-2-16,-2 3-2 0,-1-1-3 0,1-3 2 16,-5 4 2-16,2-3-5 0,-4 4 2 15,-2-2-7-15,-2 1-2 0,-2 2-2 0,3 1-11 0,-3 4-12 16,-1 0-26-16,-2 6-47 0,0 0-76 16,1 3-166-16,1 1-633 0,1 1-677 0</inkml:trace>
  <inkml:trace contextRef="#ctx0" brushRef="#br0" timeOffset="244936.4973">5846 16161 1094 0,'-2'-3'462'15,"-2"-1"-81"-15,3-2-74 0,1 1-54 0,0 4-51 16,0 0-63-16,0 1-54 0,0 1-44 0,-1 1-23 15,1 1-5-15,0 4 6 0,0 0 10 0,1 7 3 16,0 1-2-16,3 1-3 0,0 3-6 16,1-3-3-16,1 2-2 0,4 0-3 0,-2-1-5 15,3-4 0-15,1 3-3 0,0-6 2 16,6 2 2-16,-3-5-2 0,2 1 0 0,1-5-4 16,-2 1 2-16,0-4-1 0,1-4 1 0,-4 1 2 15,3-2-3-15,-3 0 0 0,-1-4-4 16,-2 0 2-16,0 0 4 0,-1-2-2 0,-2 1 3 0,-2-1-5 15,3-1 0-15,-2-2 3 0,-1 1 1 16,-2 1 1-16,2-2 0 0,-4-1 1 0,0 0-2 0,-1 3 2 16,-1 0 3-16,0 3-2 0,1 4 3 15,-2 2-4-15,2 3-10 0,-1 1-1 0,-1 1-1 16,1 5 1-16,-1 6 4 0,1 0 2 16,-1 6-3-16,2 0 0 0,1-1 2 0,0 0-2 15,3 1 0-15,3 1-2 0,1 0-2 0,2-3 1 16,4-1 3-16,0 0 2 0,1-5-2 0,4-2 0 15,0-5-3-15,0-6 0 0,0-1 4 0,-1-3-2 16,0-2 0-16,0-2-1 0,0-3-4 16,-3-2 4-16,1-2 3 0,-2-2 4 0,-4-1 2 15,0 0-1-15,-1-1-3 0,-5-3-1 0,2-1 4 16,-4 0 1-16,0 0 1 0,1 0-3 16,-3 0 2-16,-4 0 3 0,3-1 7 0,-4 2 7 15,0 7 4-15,0 4 1 0,0 4-1 0,3 3-2 16,-5 1 0-16,5 4-5 0,2 0-5 15,-1 2-10-15,1 5-12 0,0 1 4 0,-1 6 1 0,1 5 3 16,0 4 3-16,2 3-4 0,7 3-3 16,1 0 0-16,1-3 2 0,2 0-2 0,5 0 2 15,0-2-8-15,-3 1-9 0,3-3-23 16,0 1-29-16,-5-1-31 0,-2 0-49 0,0-2-65 16,-3-1-107-16,-1-4-226 15,-4-4-482-15,5-3-120 0</inkml:trace>
  <inkml:trace contextRef="#ctx0" brushRef="#br0" timeOffset="245092.2509">6407 16143 1436 0,'2'-3'341'0,"3"-3"-133"0,-1 1-75 16,7-2-45-16,3 2-18 0,1 1-23 15,5 1-16-15,5-1-28 0,4 2-41 0,6-1-125 16,-2 1-502-16,8-2-813 0</inkml:trace>
  <inkml:trace contextRef="#ctx0" brushRef="#br0" timeOffset="247467.5734">7730 16231 567 0,'-1'-8'876'0,"0"-3"-553"16,1 0-37-16,0 1-48 0,-2 5-36 0,0-2-31 16,-4 0-46-16,1 3-35 0,-2-2-26 15,-3 2-21-15,-1 1-8 0,-4 0-2 0,1 2-1 16,-5 1-5-16,-2 0-1 0,1 4 0 15,-4 0-4-15,-2 2 3 0,-2 5-4 0,2-3-6 16,-3 7 4-16,0-2-6 0,5 4 1 0,-3-2 1 0,6 2-6 16,2-1-4-16,7-1-1 0,0 3-4 15,3-2 2-15,6 2-1 0,3-3-4 16,3-2-3-16,7-4 4 0,3 0 2 0,7-6 5 16,10-3 4-16,3-7-5 0,7 0-1 0,5-4-2 0,-3-3-1 15,0 0 0-15,0-2-1 0,-2-4-1 16,0 0-3-16,-3-2 1 0,-2 0 2 0,-3-3 3 15,-2 0 7-15,-4-2-8 0,-4-2 1 0,-1-4 0 16,-4 0-3-16,-4-2 4 0,-4-2 5 16,-6 6-4-16,-2-1 0 0,-1 4 3 15,-1 3-1-15,-3 2 5 0,-2 9 3 0,-1 1-3 0,1 6 0 16,-2 4-3-16,-1 3-3 0,-1 5 2 0,-1 3-1 16,-3 9 0-16,-4 5-4 0,0 5 5 15,-1 2-1-15,6 4 1 0,-1 2 2 0,-1 3-7 16,5 0-1-16,6 0-1 0,-1-1-3 0,9-3 5 0,0-2 1 15,8 1-2-15,6-7-2 0,4-4 2 16,7-4-4-16,4-4 4 0,4-3 2 0,-3-5-8 16,5-5 2-16,-2-4-6 0,-3-4-2 15,-1 0 3-15,0-1-1 0,-6-4 3 0,2 2 2 16,-1-4 0-16,-6 1 1 0,-2-2 2 0,-6 0 2 16,0 0 1-16,-8 0 2 0,2-1-3 0,-1 3 1 15,-6 0 4-15,-2 3 0 0,-5 1 3 0,2 1-1 16,-3 3-2-16,3 2-3 0,-4 0 4 15,-2 2 1-15,0 1-5 0,-2 1 5 0,-4 1-4 16,2 2 0-16,-4 3 4 0,0 4-1 0,4 0 0 16,2 3-3-16,2 0-1 0,3 2-4 15,4 1 1-15,2 1 4 0,3-1-5 0,2 2 2 16,6 0-2-16,6-2-1 0,6 0 3 0,2 0 0 16,7-7 1-16,4 0-4 0,-3-7-3 15,-1-1-3-15,0-5 0 0,-1-1 2 0,0-4-3 16,-2-1 1-16,2-2-3 0,-4-5-2 0,2-1 8 15,-1 0 1-15,-3-1 4 0,-2-5 2 0,-3 0-4 16,1-1 1-16,-2-3 1 0,-4-1 5 0,-3-3-3 16,3-3 2-16,-6-1-2 0,-1-2-3 0,2 1 6 15,-7 3-2-15,3-2 2 0,-5 4 0 0,-4 3-1 16,1 6 1-16,-6 2 2 0,0 4 5 16,3 7-2-16,-5 1 2 0,2 2-4 0,-5 2-5 15,2 5 3-15,0 2-2 0,-5 8 0 16,3 1 1-16,-3 6-4 0,3 4 0 0,3 3-2 15,0 2 4-15,4 1-4 0,5 4 3 0,1-1-2 16,4-1-4-16,3 4 6 0,5-1-2 0,0-3 2 16,4-2-1-16,4-6-4 0,3-1-3 0,5-3 2 15,0-2-1-15,3-5 0 0,-2-3 1 16,6-4-4-16,0-2-6 0,-2-4 4 0,-1-1-3 16,1-3 1-16,2 0 2 0,-4-2-3 0,-5-2 3 15,-5 0 1-15,0 2 7 0,-6-1 2 16,-3-1 4-16,-4 1-1 0,-1 1-3 0,-4 1 6 15,-2 1-4-15,-1-1 4 0,-2 4 0 0,-3-2-6 16,-1 3 1-16,0-1-2 0,-5 2 2 0,0 1 4 16,-1 0 1-16,-4 3 1 0,2-2 0 15,-2 1 3-15,-3 1 1 0,4 0 2 0,-1 3 1 16,3 0-4-16,-1-2-3 0,1 4-3 0,4-1 0 16,2 2-3-16,2 0 1 0,4 0-2 0,2-2-5 15,0 0 3-15,5 2-3 0,-1-3 4 0,6 0 0 16,1 0 0-16,3 0 3 0,3-2-3 15,1 1 2-15,2 0 0 0,-2-1 0 0,0-1-1 16,-1 0-4-16,-5-2 4 0,2 0-2 16,-3 0 3-16,-2-1 1 0,-1-1-2 0,-2 0 2 0,1 0-2 15,-3-2 3-15,1 2 1 0,-3-2 0 16,1 0 0-16,-2-1-3 0,3 0 1 0,-2-1-2 16,0-2 1-16,3 2 2 0,0-3-5 0,-2-1 1 15,4 1-2-15,-2-2-2 0,3 0 3 0,0-2 0 16,1-1-2-16,0 2 0 0,0-2 0 15,-4 2-1-15,2 1 3 0,-3 3 4 0,2 0-4 16,-4 1 2-16,-2 4-3 0,0-1-8 0,1 4-4 16,1 1-1-16,2 4 1 0,-2 0 3 15,0 2 11-15,-1 3-3 0,-1 1 5 0,0 3 1 0,0-1-3 16,0 2 3-16,0 0-2 0,1-2-1 16,3-1 3-16,-1-1-1 0,1-1 0 0,2-3-1 15,5-2 0-15,1-2-1 0,5-2 1 0,2-2 2 16,2-1-3-16,1-4 0 0,-2-2-3 15,3-3-1-15,1 0 4 0,0-4 1 0,-3-1 5 16,0-2-4-16,0-2 2 0,-1 0-1 0,-1-1 3 16,-2-1 7-16,-6 2-2 0,-2-2 6 15,-4 1-1-15,3 2 0 0,-3 2 5 0,-1 1 1 0,-2 3 6 16,-1 3 1-16,-1-1 0 0,0 4-1 16,0 3-3-16,0 0 1 0,-1 5-10 0,0-1-4 15,0 1-7-15,-1 4-6 0,-3 5 5 0,1 0-1 16,-3 5 2-16,5 2-2 0,-2 4-1 15,1 4-2-15,3 2 2 0,3 2 2 0,3 2-6 16,5 5 8-16,2 1-6 0,3 2-2 0,2 3 8 16,1 1-6-16,-1 3 4 0,0 0-3 0,1 0-1 15,-1-1-1-15,-2 1-2 0,-3-5 5 16,-1-4-4-16,-9-4 2 0,2-8-5 0,-7-6-5 16,-2-3 7-16,-6-6-3 0,-4 0 7 0,-3-5 1 15,-2-4-3-15,-1-2-2 0,2-4 1 0,0-4 3 16,-2-2-7-16,0-3 6 0,1-3-2 15,0-1-3-15,6 0 9 0,-3-3-11 0,5-1-1 0,2-3-4 16,2 0-6-16,4-2 2 0,3-2 3 16,3-2 6-16,5 1 0 0,4-1 5 0,5 1-2 15,2-3-2-15,3 1 6 0,2-1-2 0,3-1 4 16,3 4-2-16,0 0-1 0,2 3 2 16,1 2-2-16,-2 5 5 0,-3 5-3 0,1 1 7 15,-4 5-2-15,-3 1 1 0,-4 5 9 16,-3 3-7-16,-3 3 2 0,-2 4 2 0,-1 2-3 0,-1 5 2 15,-4 1 0-15,2 4 1 0,-3 1-5 16,-2-2 3-16,1 2-3 0,1-3-8 0,-1-2 9 16,0 2-10-16,6-1 5 0,-2-3 1 0,1-1-5 15,2-2 3-15,3-2-2 0,3-4 0 0,-3-2 0 16,3-3 3-16,2-2-3 0,0-2-3 16,3-4 4-16,-3 0-11 0,5 1 3 0,1-5 0 15,-1-1-7-15,0-1 5 0,2-1-2 0,0-2 4 16,-2-1 0-16,-2-1 6 0,0 2 2 0,-6-1-1 15,0-2 6-15,-2 1-5 0,-3 1 1 0,-1-2 4 16,-3 4-7-16,-1 4 7 0,-1 3-1 16,-3 1 2-16,0 6 2 0,-2-1-2 15,1 3-6-15,1 2-7 0,-1 0 6 0,-1 2-7 0,1 3 6 16,-1 1 4-16,1 4-8 0,1 0 6 16,1 2-2-16,2 0 1 0,3-3 4 0,1 2-3 15,6-3 1-15,1-2-2 0,7 0 2 0,2-2-2 16,4-1-1-16,0-3 4 0,1-2-10 15,2-2 8-15,0-3-4 0,-2-2 0 0,1-3 6 16,-1-1-5-16,-4-1 6 0,-1-2-1 0,-3 0 6 16,-2-3-2-16,-8 1 1 0,-2-4 4 0,-6 1-11 15,-2-4 10-15,-1 1-3 0,-4-1 2 0,-1 3 7 16,-4 5-3-16,-2 1-1 0,-4 5-5 16,-3 3 1-16,-1 1-6 0,-2 3 1 0,0 4 4 15,-2 3-8-15,1 3 6 0,3 4-4 0,3 4-1 16,0 3 6-16,3 3-5 0,2 4 1 15,4-1-3-15,2 3 3 0,2-2-3 0,4 3 0 16,3 1 3-16,0 0-8 0,4 1 7 0,-2 0-1 16,1-1-4-16,-2-2 9 0,2 3-5 0,-3 0 1 15,1-4-5-15,-2 2-4 0,-2-5 0 16,-2-1-2-16,-3-4 4 0,1-3-3 0,-4 0-2 0,1-3-13 16,-3-3-13-16,-1-2-22 0,-1-1-34 15,-1-1-46-15,-2-3-87 0,0 0-266 0,0-3-575 16,1-3-221-16</inkml:trace>
  <inkml:trace contextRef="#ctx0" brushRef="#br0" timeOffset="248569.3301">10982 16537 1456 0,'0'0'275'0,"1"0"-38"0,2-3-43 0,0 2 1 0,1-3 3 0,2-1-25 16,-1 1-48-16,4-1-49 0,0-1-30 15,2-2-13-15,3 1-12 0,2 0-2 0,4-3-5 16,3 0-2-16,6-5-3 0,3 0 0 0,4-3-1 15,2 0-4-15,-2-3 3 0,0 0-2 16,-3-2 3-16,-2-3 3 0,-1 0 1 0,-4-1 1 16,-1-1-2-16,-2-1 1 0,-3-3 2 0,-1 0 5 15,-2-2 7-15,-6 2 0 0,-1-1 6 16,-3 1 0-16,-4 6 2 0,-2 2 6 0,-2 6 3 16,0 6 0-16,-4 4-8 0,1 2-6 0,-2 2-10 15,2 4-11-15,-2 2-2 0,-4 11-7 0,-3 2 3 16,-5 9-1-16,-1 3 0 0,0 3 5 15,3 4-3-15,1 2 1 0,2 0-4 0,3 2 0 16,5-5-2-16,3-1 2 0,4-2 3 0,3-3-4 0,6-4 2 16,4 1-1-16,1-4-2 0,7-4 6 15,-1-4-4-15,6-1 3 0,0-6-4 0,2-2-1 16,1-4 0-16,0-4-1 0,-2-3 5 0,1-3-6 16,-3-1 3-16,-2-3-4 0,1-4 0 0,-4-2 5 15,-1-1 0-15,-3-1 2 0,0-4-3 16,-2 2-4-16,-2-3 1 0,2-2 2 0,-6-1 6 15,0-1-2-15,0 1 2 0,-4 1-4 0,-2 4-2 16,-3 2 4-16,-1 5-3 0,0 5 4 16,-1 4 0-16,-1 6-3 0,1 2 0 0,0 1-4 0,0 1-1 15,-1 3-1-15,-1 4 1 0,-2 4-1 16,0 4 3-16,1 3 3 0,-1 3-1 0,4 0 2 16,0 1-2-16,1 3-4 0,2-4 4 15,1 3-2-15,2-5 3 0,-2 3-1 0,5-1-7 0,-1-2-8 16,1 0-13-16,3-2-8 0,3-1-9 15,-1-5-6-15,3-2 1 0,-2-2 0 0,5-7 10 16,1-2 10-16,1-4 10 0,3-4 12 16,0 0-1-16,1-4 5 0,-1-1 1 0,1-1 1 0,1 0 2 15,0 0 3-15,-1 1 0 0,-3 0-1 16,-5 4 1-16,-2 0-1 0,-4 5 4 0,-4 3-1 16,-3 3 0-16,0 2-2 0,-1 3-1 0,0 2 6 15,3 3 1-15,-2 1 3 0,2 3 1 16,0 3-5-16,3-2-2 0,5 0-3 0,0-2 1 15,3 0 5-15,5-1-1 0,2-3 0 0,6-2-5 16,6-2 1-16,-1-2 1 0,2-3-1 0,-1-2 3 16,1-1-4-16,-3-2 4 0,-1-2-1 15,-3-3 4-15,-5-1 6 0,-4-2-1 0,-1 1 4 16,-4-4-3-16,-1 3 0 0,-5-5 6 0,-1 1 8 16,-2-1 3-16,-2-2 0 0,-2 1 4 15,-3 3-3-15,-2 0 1 0,-4 6-2 0,-3 3-7 0,-2 2-6 16,-3 5-10-16,-2 4-4 0,-5 2 0 15,-4 6 4-15,-1 5 1 0,0 2-1 0,-2 1-1 16,5 0-5-16,3-3 0 0,10 1 3 0,1 0-5 16,7 1 0-16,3 0-5 0,4 3-2 15,5-4 1-15,7 1-1 0,2-2 0 0,6-2-10 16,2 0-19-16,3-5-28 0,0 1-25 16,1-4-19-16,0-3-45 0,2 1-79 0,0-4-205 15,-1-1-649-15,-7-3-394 0</inkml:trace>
  <inkml:trace contextRef="#ctx0" brushRef="#br0" timeOffset="248812.2731">11404 16107 1318 0,'0'-1'522'16,"3"-1"-401"-16,6 0-30 0,9 0 9 0,6-1 13 16,7 0-14-16,4-1-45 0,7 1-32 15,3-1-22-15,6 2-57 0,6-3-176 0,3 2-615 16,6-1-453-16</inkml:trace>
  <inkml:trace contextRef="#ctx0" brushRef="#br0" timeOffset="250042.1539">13499 15874 503 0,'0'-6'564'0,"-3"-2"-100"0,3 0-90 16,0 5-93-16,2 1-73 0,-2 2-82 0,1 3-37 15,-1 1-4-15,1 7 14 0,5 3 14 16,-1 6-8-16,-2 4-17 0,3 5-15 0,-3 5-12 16,1 2-7-16,0 4-4 0,-2-2-10 15,-1 2-9-15,2-1-12 0,-3 0-12 0,-3 1-2 16,1 2 2-16,0-1 0 0,-2-2 0 0,-1 0-2 15,0-6-8-15,0-5-1 0,3-6 4 0,-1-5-2 16,-2-6 5-16,4-3-4 0,0-5-2 0,1 0 11 16,0-3 4-16,0 0 15 0,0-4 3 15,-1-2-8-15,-2-5-5 0,-1-4-15 0,-1-3 0 16,0-4-4-16,-3-1 4 0,4-3-4 0,-2-2-11 16,2-3 10-16,1-2-4 0,2 0 3 0,1-3 5 15,3 1-6-15,0-2 1 0,6 2-1 0,0 2 3 16,2-1-2-16,0 4 2 0,7 1-2 15,-3 1-5-15,5 7 5 0,-1 3-3 0,4 4 5 16,-1 4 1-16,3 2-2 0,-2 4-1 0,1 5-1 16,-1 5 3-16,0 6-1 0,1 3 4 15,-4 5-3-15,-3 4-2 0,2 3 4 0,-8 4-1 0,-1 0 2 16,-1 2 3-16,-7-3-6 0,-3 2 2 0,-5-1-2 16,-2 0 1-16,-2-4 1 0,-6-1 1 15,4-5-4-15,-3-4 0 0,2-3 5 0,1-4-4 16,1-2 7-16,3-2 0 0,1-6-5 0,2 2 2 15,0-4 0-15,2-1 0 0,1-6 0 16,2-2 0-16,0-3-3 0,4-4-4 0,3-1 3 16,1-3-4-16,2-1 5 0,4-1 1 0,5-3-5 15,2 1 1-15,7 1-2 0,-1 1 1 16,0 1 2-16,3 3 2 0,0 2-1 0,-1 0-4 16,-1 6 4-16,-3 4-2 0,-2 4 4 0,-2 4 4 15,-4 2-6-15,1 5 0 0,-7 1-1 16,0 5 1-16,-2 2 2 0,1 0 2 0,-3 2 0 0,-2-2-4 15,0 0 3-15,-2 3-3 0,-2-2 1 16,-1 2 5-16,-2 0-8 0,-4-2 4 0,1 2-6 16,-3-4-2-16,0 1 3 0,3-4-5 0,-2-3 1 15,1-3-5-15,2-1 5 0,3-2 1 0,1-2 4 16,0-2 1-16,0-1-14 0,1-3-3 0,1-1-11 16,6-4-1-16,0-1 6 0,4-1 5 15,1-1 6-15,4-2-1 0,3 2 4 16,0-1 1-16,1 1 4 0,0 2 4 0,-1 1-1 15,0 2 3-15,-1 4-2 0,-7 1-1 0,1 2 4 16,-3 2 0-16,2 2 2 0,-3 1-1 0,2-1-2 16,1 5 1-16,1 0 2 0,-2 1 1 0,3 0-1 15,3-2 1-15,0 0-4 0,1-4 3 0,2-2 2 16,1-1-2-16,1-4 1 0,0 1-1 16,-1-2 0-16,0-2-2 0,-2-2 4 0,-5 0 2 15,3-1-2-15,-6-1 6 0,1-3-4 0,-1-4 1 16,-1 3 5-16,-1-7 0 0,-1 2 1 0,-6-2 0 15,0 1 0-15,-3 0 0 0,-1 2 4 0,-1 4 5 16,-4 3 0-16,-3 1 3 0,0 2-6 16,-1 0-8-16,-2 6 4 0,-3-1-6 0,1 5 3 15,-2 2-3-15,-3 4-5 0,2 2 0 0,3 5-1 16,-2 0 2-16,7 4-3 0,4 1 1 16,2 3-1-16,3 3-3 0,3 6 6 0,5 1-2 15,1 1 3-15,3 2-2 0,2-3-1 0,2-1 0 16,0 0-2-16,-2 0 5 0,2-3-4 15,-4 0 0-15,1 1-1 0,-3-2-2 0,-1-1 3 16,-4 2-2-16,2-2-1 0,-4 0-11 0,-3-2-16 16,-5 0-23-16,1 0-36 0,-3 1-34 0,-3-3-63 15,-3-1-95-15,0-2-213 0,0-3-549 16,0-5-154-16</inkml:trace>
  <inkml:trace contextRef="#ctx0" brushRef="#br0" timeOffset="250754.7845">14867 16082 1038 0,'14'-9'357'0,"6"-1"-40"0,5-3-68 0,2 2-35 16,-6 5-41-16,1-1-34 0,3 3-30 0,-1 0-22 15,-3 1-18-15,2 0-25 0,1 2-14 16,-5 0-12-16,-2 1-5 0,1 1 0 0,-2 0-2 15,-4-1 0-15,-2 0-3 0,-7-1 4 0,0 1-3 16,-3 0 6-16,-1 1 4 0,0-1-4 0,0 3 5 16,-3-1-2-16,-4 3-1 0,-3 2 3 15,-5 5-2-15,-4 1-4 0,-1 2-2 0,0-1-1 16,0 0-5-16,1 1 0 0,1 2 1 16,3-3-6-16,0 2 1 0,5 1-4 0,4-3 0 15,5 1 0-15,2-4 1 0,6 0 2 0,0-1-1 16,9-3 5-16,4 0-2 15,3-2 1-15,3-2 2 0,4 0-5 0,-2-3 1 0,-2-3-2 16,0 1 0-16,-2 0 2 0,-1-3 0 0,0-1 0 16,2-1-2-16,-3-3 4 0,0 0-4 0,-3-2 3 15,-2 0 5-15,1-1-5 0,-2-3 4 0,1 1 0 16,-2 0 5-16,-4 0 4 0,-2 2 5 0,-6 2 1 16,3 3-3-16,-4 2 4 0,-1 1-5 0,0 4-3 15,-5 1-2-15,3 1-12 0,0 4 0 16,-5 1-5-16,1 3-1 0,-3 2 6 0,-2 1-2 15,4 1 1-15,0-2-3 0,5 2 1 16,3-1-3-16,1 1 1 0,5-3 2 16,3 4-2-16,2-3 6 0,5-2-4 0,3-3-1 0,2-1 0 15,1-3-4-15,3-2 0 0,-2-2-2 0,3-3 3 16,-4-1-2-16,-3-3 3 0,0-3 7 16,1-2-4-16,-5-1 8 0,-2-4-1 0,3-1 1 0,-3 1 11 15,2-5-1-15,-2-1 5 0,-2-5 0 16,1-3 0-16,-2 1 4 0,-5 1-1 0,2-2 5 15,-5 3-4-15,2 0 2 0,-5 1-1 0,-6 2 2 16,3 6 4-16,-5 3-4 0,3 2 2 0,-2 9-7 16,-1 1-9-16,4 6-6 0,-3 2-6 15,-1 5 0-15,-2 8-7 0,-2 2 9 0,2 10-4 16,0 2-1-16,5 0 8 0,0 3-8 0,3 3 3 16,2-2 0-16,1 2-2 0,1 1 0 15,3 1-1-15,-2-1 3 0,4-1-7 0,-4-4 8 16,0-2-7-16,3-1-5 0,-4 0-1 0,4-2-27 15,-3-3-17-15,3-3-30 0,-3-1-36 16,-1-3-37-16,-1-5-61 0,0 0-113 0,3-6-305 16,-3-4-739-16</inkml:trace>
  <inkml:trace contextRef="#ctx0" brushRef="#br0" timeOffset="251028.673">15617 15969 1463 0,'14'-6'238'0,"1"-1"-2"0,12-2-7 0,2 0 13 16,4 0-33-16,4 2-47 0,-1-1-33 15,5-1-23-15,-1 3-16 0,0-4-13 0,2 2-15 0,0 0-14 16,-2 2 0-16,0-1-7 0,-4 2 1 16,-6 2 0-16,-6 1-13 0,-5-1-1 15,-7 2-7-15,-2 0-5 0,-7 1-1 0,-3 0 2 16,0 1 1-16,-1-1-4 0,-1 0 13 0,1 0-17 0,-1 0-1 15,-6 1 2-15,1 2-14 0,0-1 6 16,-2 0-3-16,-2-1-2 0,-3 1-3 0,4 0-7 16,3 1-14-16,-1 1-30 0,2-2-37 15,3 0-74-15,0 2-130 0,-1 1-476 0,5-1-939 16</inkml:trace>
  <inkml:trace contextRef="#ctx0" brushRef="#br0" timeOffset="253782.5831">16773 15897 206 0,'7'-8'423'16,"2"-5"31"-16,0-2-74 0,-2 5-28 0,0 1-50 16,-5 0-81-16,-2 2-45 0,0 0-42 0,-1 0-24 15,-1 1-24-15,-5 1-20 0,4 1-14 16,-5 0-14-16,3 0-8 0,-3 3-14 0,-1 0-3 0,-3 1-8 16,-1 2 3-16,-1 2 0 0,-2 2-2 15,-2 0 4-15,-1 2-1 0,-3 4 4 0,-4 0 1 16,0 6 0-16,-4 6-3 0,-2 2-1 15,1 5 2-15,-2 1-2 0,3 4 1 0,5 1-4 16,6-1-5-16,3 0 1 0,9-2-4 0,2-3 2 16,5-4 0-16,8 0-3 0,1-4 3 15,4-3-1-15,7-1 3 0,3-6 1 0,11-2 3 16,7-4 2-16,4-5-3 0,7-3 3 16,5-5-2-16,1-4-3 0,1-1 3 0,2-2-2 0,-3 0-2 15,0-2-4-15,-3 1 0 0,-1-1-1 16,-7-4 1-16,0 0 4 0,-7 0-2 0,-6 1 0 15,0-3 0-15,-7-2 0 0,0-3 3 0,-5-1 1 16,-9-1 1-16,-3 1-3 0,0 6 1 0,-7 1 2 16,-1 1 4-16,-4 4 3 0,-2 2-5 15,-2 3 2-15,-2 1-6 0,-1 0-2 0,-4 0 3 16,-1 4-4-16,-1 0 1 0,-4 3-2 0,-2 3-3 16,1 0 1-16,-3 4 2 0,-1 0 1 0,1 4-1 15,-3 2 1-15,2 3-3 0,-4 1 2 16,3 1 3-16,-1 3-3 0,3 1 1 0,3 1-2 15,-1 4-1-15,4-1 0 0,1 0 2 0,2-2 2 16,4 0-1-16,5-4 0 0,0 1-2 0,4-3-3 16,0-4 3-16,2 3 0 0,0-5 1 0,5-2-1 15,-2 1-2-15,7-5 3 0,2-2 2 16,3-2 4-16,3-3-3 0,7-1 2 16,-1-3-1-16,6 0-5 0,0-2 5 0,4-2-3 0,-3 4 0 15,1-5 0-15,-1 4-4 0,3-2 3 16,-3-2 0-16,-2 2 3 0,0-2 0 0,-4 3-1 0,2-2-1 15,-1 1-3-15,-3-3 7 0,-2 5-2 16,3-2 3-16,-4 1 0 0,0 6-4 0,-2-1 4 16,-3 3-1-16,3 1 3 0,-2 3 2 0,-3 2-5 15,3 6-2-15,-4 0-4 0,0 0 2 0,-2 2-1 16,-1 0 3-16,0 0-1 0,-2-1-4 16,0 2 3-16,-2-1-3 0,-1-2 5 0,-2 0 3 15,0-1-4-15,-2 1-1 0,0-2-3 0,-1 1 1 16,0-4-1-16,0-1 4 0,0-2-2 15,0 0-3-15,0-2 3 0,1-2-2 0,-1 1 4 0,1-2 2 16,0 0-1-16,2-1-6 0,2-3-3 16,2-3-1-16,2 1-3 15,1-1 4-15,4-2-1 0,-1 4-6 0,5-4 3 16,2-2-1-16,1-1 1 0,1 1 4 0,3-1 0 0,1 1-2 16,2 1 0-16,2 0-1 0,0 1 2 0,0 2 4 15,0 0 1-15,-2 6-3 0,-1 1 2 0,1 0-2 16,-1 4 3-16,2-1 6 0,-2 1-4 0,4 4 1 15,1-1-3-15,1-2-2 0,2 2 2 16,-1-1 2-16,2-2 0 0,-3 3 0 0,-1-5 2 16,-1-3-4-16,-3 1 3 0,-5-3 4 0,-3-2-1 15,-3-4 1-15,-4 3-1 0,-2-3-1 16,-4-2 3-16,-2-1 2 0,0 1 2 0,-3-4-2 16,-1 2 1-16,-2-3-4 0,-1 1 3 0,-1-3 6 15,-3 4-4-15,0-2 1 0,-1 0-3 0,-4 2-7 16,1 3 8-16,0 0 3 0,-1 3 5 15,2 5 1-15,0-1-3 0,2 3-5 0,1 1 0 0,0 0 0 16,2 6-3-16,-2 3-3 0,-2 6-6 0,2 5-6 16,0 5 9-16,3 2-1 0,0 5 3 15,2 5 3-15,2 1-6 0,1 8 0 0,-1 2 0 16,1 1 3-16,-1 3-2 0,3-2 1 0,1 4-4 16,-2 1-8-16,2 4 9 0,-4-4-7 15,0 1-7-15,-2 0-19 0,0-5-39 0,-6-7-33 16,6-6-22-16,-4-8-14 0,1-9-16 0,2-7-16 15,-2-4-29-15,2-6-51 0,0-3-98 16,-1-5-145-16,-3-4-178 0,2-3-22 0,0-5 687 16,0-2 10-16,1-3 0 0,0 0 0 0,0-2 0 15,2-4 0-15,0 1 0 0,-1-3 0 0,-2 2 0 16,3-1 0-16,1 0 0 0,1 1 0 16,5 2 365-16,1 3-41 0,3 2-33 0,2 1-31 15,1 3-17-15,5 0-23 0,0 2-37 0,4 2-37 16,1 2-16-16,0 2-7 0,-1 2 3 15,3 4-11-15,-3 1-18 0,0 3-21 0,-2 3-24 16,1 3-9-16,-5 4-12 0,-2 1-3 0,-2 4-7 16,-4 0-5-16,-3 1 4 0,-1 2-3 0,-4 1 3 15,-1 0 4-15,-2 0-8 0,-2-2-2 16,1 0-3-16,-1-5-5 0,2 1-1 0,1-5 0 16,2-4-3-16,1 0-2 0,0-4 8 0,1-2 6 15,4-1 8-15,5-3 10 0,2-2-12 0,8-5-7 16,-1-1-8-16,5-3-5 0,-2-3 5 0,2-1 2 15,-1-2-1-15,-2-2-3 0,2-3 4 0,-3-1-3 16,0 0 3-16,0-3 5 0,1 1-8 16,-5-1 3-16,2-1 0 0,-5 4 2 0,-3 4 11 15,-4 4 9-15,-3 5 10 0,-3 3 5 0,2 4 4 16,-7 4-6-16,3 2-8 0,-3 3-11 0,-1 2-18 16,-5 7-4-16,-4 4-7 0,-3 4 0 15,-1 5 9-15,-2 1-1 0,4 3-1 0,3 3-2 16,-1-2-1-16,5 1-2 0,6-2 4 0,4 2 4 15,5-3-4-15,4-1 0 0,7-1-3 0,6-3-4 16,4-1 6-16,5-2 0 0,3-3 0 16,1-3-3-16,4-6-2 0,-2-1 0 0,-2-4 1 15,-3-1 4-15,0-3-1 0,-7-2 0 16,-1-1 0-16,-3-2 5 0,-4 0-6 0,-2 1 5 0,-2-2 1 16,-3-2-6-16,-3 2 6 0,0-1-3 15,-3 1 2-15,-3 2 4 0,0 0-1 0,-4 0-2 16,-1 1-4-16,-2 1-4 0,0 2 2 0,0-2 2 15,-4 3 1-15,4 2-5 0,-1 2-1 0,-3 3-1 16,-1 3 2-16,-1 2 6 0,-2 3-3 0,1 1 0 16,1 1-1-16,4 0-2 15,2 3 5-15,7 1-1 0,3 1 1 0,5-3-1 0,5 2 0 16,5-2-2-16,5-4 2 0,3 1 2 0,2-6-4 16,0-3 1-16,-4-4-2 0,0-3-5 15,-4-3 8-15,0-3 0 0,-2-2 4 0,-1-3 2 16,-3-1-4-16,-1-2-1 0,-2-3 1 0,-2 1 1 15,1-3 0-15,-1 0 0 0,-4-5-2 0,1-2-1 16,-2 1 4-16,0-3-2 0,1-6 3 16,0 0 0-16,-1-3-3 0,3-1-1 0,-5 4 2 0,-1 4 2 15,0 4 2-15,-3 7 4 16,0 5-4-16,-1 7 1 0,-2 4 3 0,1 3-3 0,0 3-3 16,0 3-2-16,-1 3-6 0,-3 4 1 15,-3 7 3-15,1 7 3 0,-1 1-1 0,3 4 2 16,0 1-4-16,2 3-4 0,0 2 6 0,-1-1-2 15,4 1 2-15,-2-2 2 0,1-3-6 16,2 0-2-16,2-4 0 0,1-1 2 0,3-5-1 0,0-3 1 16,2-3-1-16,2-7-4 0,0-2 5 15,0-1 1-15,3-4 1 0,0-1 3 0,3-3-8 16,-1-1-2-16,1-2-1 0,2-3 0 0,0 1 2 16,2-4 1-16,-1 1-2 0,3-2-2 15,-3 1 6-15,5-4-2 0,-3 1 5 0,2 2 2 16,-3-3-5-16,1 2 2 0,-1 2-2 0,-1 1 1 15,-1 3 1-15,-5 1 2 0,1 5-3 0,-4-1-1 16,-1 4 2-16,-3 2-3 0,3 2 3 16,-3 2 1-16,-1 3-2 0,-1 2 2 0,1 0-2 15,-1 3 2-15,2-1 2 0,-3 2 0 0,2-1-1 0,-1-2-3 16,2 1 3-16,0 0-3 0,2-1 2 16,-2-2 1-16,2-2-3 0,1 0 2 15,4-3-1-15,1-2 0 0,5-2 2 0,-2-2-1 16,0-2-2-16,3 0-3 0,-1-4 3 0,2 3-1 15,-2-2 4-15,-2 0 3 0,-2-3-3 0,-1 1 2 16,1-4-2-16,-5 2 1 0,-3 0 2 0,2-2 0 16,-4 3 1-16,-3 0-1 0,2 3 1 0,-3 1 0 15,1 3 3-15,-2 1 4 0,0 0-7 16,-2 1-2-16,2 1-6 0,-1 0-4 0,1 0 1 16,-3 3 4-16,2 1-1 0,0 0 1 0,1 4 0 15,0 0 0-15,0 0 3 0,0 1 3 0,1-1-5 16,3 2 1-16,0-3-4 0,-1 1-2 15,3-1 6-15,1-1-2 0,-1-3 2 16,3-1-3-16,1 1 2 0,3-4-2 0,3 1 2 16,1-1 4-16,-1-3-3 0,2-2 2 0,-5 1 1 15,2-3-2-15,-1-1 4 0,2-2 1 0,-2-2-3 0,6-2 1 16,0-1 1-16,1 1-1 0,1 0 5 16,3 1 3-16,-1-1-1 0,-2 4 4 15,0-1 0-15,2 3 3 0,-5 2 8 0,-2 2-2 0,1 2 0 16,-7 0-11-16,0 2-5 0,-2 2-6 15,-4 0-1-15,-1 2 3 0,-2 0-5 0,-1 2 4 16,2 1-5-16,-2 1-1 0,-1 2 1 16,-1-1-9-16,-1 1-19 0,1 0-29 0,0-1-45 0,1 0-52 15,0-1-100-15,5 1-372 0,1-1-1002 0</inkml:trace>
  <inkml:trace contextRef="#ctx0" brushRef="#br0" timeOffset="254530.5828">21478 15819 2413 0,'6'-5'199'0,"0"3"-56"0,4-1-45 16,7 7 0-16,-4 5 4 0,6 3-17 0,-1 4-22 15,0 3-16-15,-1 3-6 0,2 5-8 0,-2-1 1 16,-4 4-8-16,-2 2-8 0,-1 3 1 0,-3-1-8 16,-5 1 2-16,-4-2-2 0,-5 1-6 15,0-2-2-15,0-3-5 0,-1-4 0 0,1-4 0 0,5-6 2 16,-1-5 0-16,-2-4-2 0,3-1 4 16,2-3-2-16,0-1 7 0,2-2 5 15,3-3-3-15,-2-2-2 0,6-2-4 0,2-4-3 0,7 0-1 16,-1-1 3-16,4-2-2 0,4 1-2 15,3-4 6-15,0 3-6 0,5-2 4 0,0-1 1 16,-2 0-4-16,0 0 3 0,-1 3-2 0,-5 2 4 16,-3 2 3-16,-1 4 5 0,-6 2 1 0,-2 2-3 15,0 3 5-15,-3 2-8 0,-5 2 1 0,3 1-4 16,-2 4-3-16,0 2 4 0,1 2-1 16,-5 3 3-16,2 1-2 0,0 2 1 0,-2-4-3 15,-1 3-1-15,2-2 3 0,0-1-5 0,0-1 2 16,-1-3 2-16,4 1-6 0,-4-5 4 0,4 1-4 15,-2-2 4-15,3-2 1 0,-1-2 1 16,3 0 1-16,1-1-4 0,6-2 5 0,-2-1-6 16,5 0 0-16,-2-2 1 0,3-2-3 0,-1 0-1 15,-2-1 1-15,4 0 2 0,-1-2-2 16,0 0 3-16,-1-2 0 0,1 1-3 0,-2 0 7 0,-6 0-6 16,3 1 3-16,-5 1 1 0,-3 2-4 15,2 0 2-15,-3 1-1 0,-2 2 0 0,-3-1 0 16,1 4 0-16,1 0 0 0,-3 0-6 0,0 0 3 15,1 5-4-15,0-2 2 0,1 5 6 16,2 3-7-16,2-1 6 0,1 1 0 0,-2 2-1 16,4 0 5-16,1-1-1 0,-1 2-1 15,-1-5-2-15,3 1 2 0,-1 0-3 0,-1-4 3 0,1 0 3 16,-3 0-8-16,3-5 9 0,2 1-2 16,-2-2 0-16,1-3 7 0,1 2 0 15,-2-4 0-15,-1 1-3 0,-1-1 3 0,1 1-4 0,-1-1 0 16,-1 0 4-16,-4 1-7 0,4-1 7 15,-4 2-4-15,-2 0-3 0,1 0 6 0,1 1-5 16,-3 0 2-16,0 2-5 0,-3 0 1 0,3 0-8 16,-1 0-7-16,0 2-12 0,1 0-27 0,-3-1-24 15,-3 4-50-15,1 1-91 0,-3 0-244 16,-3 3-1003-16</inkml:trace>
  <inkml:trace contextRef="#ctx0" brushRef="#br0" timeOffset="255685.3105">1714 17049 637 0,'5'-3'316'0,"-2"-3"-18"0,4-4 10 16,-4 2-17-16,4 2-42 0,-3 2-49 16,-4 3-68-16,0 0-44 0,0 1-48 0,0 1-24 15,0 1-12-15,0 2-5 0,1 1 15 0,3 3 13 16,-1 2 12-16,0 2 4 0,3 4 2 15,-3 0-2-15,3 2-4 0,-2 2 4 16,3 1-12-16,-4 0-3 0,-1-1 0 0,2 2-12 0,-3-1 4 16,1 1-7-16,-1 1 4 0,1-1 6 15,0 0 4-15,0 4 1 0,-1-1-10 0,0-4-3 16,1-1-8-16,-1-3-1 0,-1 1 4 16,3-3-9-16,1-1 4 0,-2-5-3 0,6 0 2 0,-4-3 7 15,6 0 0-15,-1 0 5 0,2-1-3 16,8-3 3-16,-3 0-4 0,6-3 5 0,1 0-3 15,4 0-6-15,1-1 0 0,-2-1-4 0,4 0-1 0,-5 1 3 16,0 0-4-16,-6 1 2 0,-5 1-7 16,0-2-1-16,-4 2-2 0,0-2-5 0,-4 2-5 15,2 0-17-15,-6 0-11 0,0 0-18 0,0-2-25 16,0-3-28-16,-2 2-50 0,0-4-91 0,-4 0-230 16,2 0-496-16,-1-4-62 0</inkml:trace>
  <inkml:trace contextRef="#ctx0" brushRef="#br0" timeOffset="255949.5047">1770 17100 1452 0,'0'-2'280'0,"0"-2"-56"16,3-3-59-16,3 0-26 0,0 0-20 0,3 1-26 15,4 1-28-15,2 1-19 0,4 0-14 0,2 1-2 16,1 2-12-16,5 0-5 0,-3 1-2 16,1 1-8-16,-2 0 2 0,0 0-4 0,-2 3 3 15,1-2-4-15,-3-1-4 0,1 3-10 16,-2 1-34-16,-2-3-55 0,-3 2-84 0,-2-1-133 16,-7 3-243-16,2-1-352 0,-3 0 370 0</inkml:trace>
  <inkml:trace contextRef="#ctx0" brushRef="#br0" timeOffset="256137.429">1672 17363 670 0,'5'-1'687'0,"1"-2"-495"0,6-2-10 15,3-2 42-15,-1 0-23 0,8 1-72 16,0-1-58-16,4-1-37 0,4-3-15 0,4 2-6 15,3 0-7-15,2 2-9 0,-1 2-28 0,-4 2-65 16,3 1-98-16,1 1-231 0,-2-1-462 0,-3 0 96 16</inkml:trace>
  <inkml:trace contextRef="#ctx0" brushRef="#br0" timeOffset="256397.8508">2595 17249 1633 0,'0'2'386'0,"-1"-2"-104"0,0 0-121 15,1 1-55-15,1 2-15 0,-1 3-2 0,1 3 11 16,0 5 10-16,2 2-13 0,3 0-15 0,-2 4-19 16,2-1-13-16,-2 3-14 0,2 1-11 15,-4-1-7-15,3 0 0 0,-1 2-1 0,-3 0-7 16,3 0-2-16,-1 0-9 0,0-2-1 15,-1-2 0-15,-1 0-5 0,-1 0-13 0,2-1-21 16,-1-2-32-16,-1-3-42 0,1-4-55 0,0-2-94 16,-1-3-172-16,1-3-446 0,-1-4-486 0</inkml:trace>
  <inkml:trace contextRef="#ctx0" brushRef="#br0" timeOffset="256613.1663">2542 17187 1544 0,'3'-7'285'16,"6"-4"-36"-16,2 0-35 0,1-1-25 15,3 4-50-15,0 1-53 0,3 1-36 0,2 1-21 16,2 3-10-16,-1 1-8 0,5 0-3 0,-4 1-4 16,1 1 1-16,-3 0-2 0,1 3-7 15,-1-1-6-15,-1 2-26 0,-2 0-56 0,-3 0-77 16,3-2-118-16,-5 3-220 0,-3 1-408 0,0-1 101 15</inkml:trace>
  <inkml:trace contextRef="#ctx0" brushRef="#br0" timeOffset="256797.9253">2593 17423 1822 0,'2'1'282'0,"-2"-2"-108"15,3 1-16-15,2-3-17 0,-2 3-36 0,6-3-45 16,2 0-31-16,7-3-20 0,5 2-4 0,1-1-3 16,5 1-1-16,2 2-20 0,2-1-72 0,0-1-145 15,3-1-430-15,2 0-910 0</inkml:trace>
  <inkml:trace contextRef="#ctx0" brushRef="#br0" timeOffset="257565.7157">3388 17501 773 0,'0'-4'496'16,"0"-1"-196"-16,0 0-60 0,2 0-15 15,0 3-29-15,1-2-30 0,-1 1-38 0,-1-1-30 16,1 2-25-16,0 1-21 0,2 0-21 0,-2 1-8 16,1 0-6-16,1-2 3 0,0 4 4 0,2-2 0 15,0 2 1-15,2-1 1 0,2-1 2 0,-1 0 5 16,3 0 7-16,2 1-2 0,5-2-3 15,2 1 0-15,7-1-2 0,3 0 3 0,4 1-1 16,3-1-2-16,3-1-3 0,1 1-6 0,2 0 4 16,1-1-3-16,4-1-1 0,-1 2-2 0,1-1-7 15,2 1 3-15,-6-2-4 16,2 2 4-16,-3-2 0 0,-5 0-4 0,-1 2-2 16,-5-3-3-16,-2-2 0 0,-3 3 0 0,-7-2 3 0,-1 2 1 15,-6 2-5-15,-4 1 6 0,-5-2 1 16,-4 2 6-16,-1 0 8 0,-1 0-2 0,-1 0-4 15,1 2-7-15,0-4 0 0,-2 2-7 0,2 0 7 16,-3 2-4-16,2-2-14 0,0 1 2 0,-1-2-8 16,0 1 5-16,2 0 3 0,1 0-3 0,0 1-4 15,1-1-12-15,-1-3-4 0,3 2-6 0,0 0-8 16,-2 1-10-16,2 0-32 0,2 0-41 16,2 0-74-16,4-3-130 0,2 3-506 0,0-3-859 15</inkml:trace>
  <inkml:trace contextRef="#ctx0" brushRef="#br0" timeOffset="257968.963">5361 17192 525 0,'6'-6'523'0,"5"-3"-116"15,1-1-69-15,-1 3-33 0,-1 2-56 0,-1-1-50 0,-6 5-46 0,0 1-45 16,-3 1-38-16,0 4-22 0,0-3-14 16,0 4 8-16,2 2 12 0,0 3-1 0,-1 3-6 15,-1 0-8-15,0 1-10 0,-3-2-6 16,-1 2-4-16,1-2 5 0,-4 2-4 0,3 2-9 16,-4-2-11-16,3 1-11 0,-1-2-20 0,3 0-26 15,1 3-50-15,2-4-99 0,4-1-123 16,2-2-283-16,8-7-651 0</inkml:trace>
  <inkml:trace contextRef="#ctx0" brushRef="#br0" timeOffset="258144.6082">5706 17165 1720 0,'-1'-1'407'16,"1"0"-110"-16,-3 0-56 0,2 1-66 0,-1 1-49 0,0 1-42 15,1 3-25-15,-1 3-12 0,-4 0 2 16,3 5-6-16,-6 0-4 0,1 2-6 0,4 0-14 15,-3 3-1-15,5-1-12 0,-1-2-2 0,3 5-7 16,0-3-20-16,3 1-41 0,-1 2-84 16,6-6-162-16,1 2-709 0,3-5-649 15</inkml:trace>
  <inkml:trace contextRef="#ctx0" brushRef="#br0" timeOffset="262647.5266">8948 17186 1508 0,'0'-2'427'0,"0"-2"-95"0,0 1-75 0,1 3-31 16,-1 0-35-16,0 1-53 0,0 0-46 16,-1 0-47-16,1 0-26 0,-2 2-8 15,1 0 3-15,0 4 3 0,0 3 0 0,-4 0 4 16,4 3-10-16,-1 0 1 0,1 2-1 0,-2 3-10 15,1-4 7-15,1 3-6 0,1-2 2 0,1-1-1 16,5 0-14-16,-3 1-20 0,3 2-46 0,0-4-64 16,2 1-114-16,0-3-213 0,4-3-609 15,-1 0-229-15</inkml:trace>
  <inkml:trace contextRef="#ctx0" brushRef="#br0" timeOffset="262873.6965">9759 17214 1842 0,'-3'1'344'0,"-2"1"-104"0,0 1-68 16,2 2 3-16,0 1-31 0,2 0-28 16,-2 2-33-16,0 2-24 0,0 1-8 15,2 1-16-15,0 2-9 0,0 2-11 0,0 0-7 0,-1 0-8 16,2-2-3-16,0 2-2 0,2 1-30 0,-1-1-50 15,2 0-108-15,3-4-229 0,2 0-692 16,4-4-338-16</inkml:trace>
  <inkml:trace contextRef="#ctx0" brushRef="#br0" timeOffset="263875.6559">17713 17280 1 0,'1'-2'0'0,"0"-3"422"0,0-3 33 0,-1 1-17 16,1 1-19-16,0 5-97 0,-1 1-101 0,0 1-72 15,0 1-67-15,-1-1-19 0,1 3 0 0,-1 0 6 16,0 3 13-16,1 2-3 0,-1 0-11 0,-2 3-11 15,2 1-8-15,-1 3-9 0,0 2-8 0,0 1-6 16,-1-2-7-16,0 0 1 0,-1 2 1 16,0-1-7-16,1-1-5 0,1-1-9 15,-2-3 2-15,1-1 0 0,1-3 2 0,0 0 0 16,1-2-4-16,1-5 1 0,-2-1 2 0,2-1 9 16,2-1 10-16,-2 1 12 0,0 0 7 0,1-2-4 15,0-4-6-15,1-3-9 0,-1-3-8 0,2-4-4 16,0 0-5-16,-1-4 4 0,-1-5-2 0,6-1 1 15,-3-4 8-15,2-1-8 0,-2-1-7 16,3-4-4-16,-2-1 0 0,3 0-1 0,0 4 9 16,1 1 1-16,-1 3-5 15,1 3 3-15,0 0-2 0,1 4 3 0,-1 5 3 0,0 5 0 0,1 0-3 16,1 4-5-16,-1 1 2 0,0 0-6 16,1 3 4-16,0 4-1 0,2 2-5 0,0-1 3 15,-2 2-2-15,2 2 2 0,0 0 3 0,2 1-4 16,-1 3-7-16,1-1-11 0,-2 2-19 0,4 1-27 15,-3-1-36-15,-1 1-46 0,3-1-70 16,-3 5-92-16,1-1-221 0,-4 2-478 16,-3-2-39-16</inkml:trace>
  <inkml:trace contextRef="#ctx0" brushRef="#br0" timeOffset="264253.7576">17797 17348 451 0,'2'1'625'0,"2"-1"-356"0,5-1-49 15,7-2 7-15,4-1 0 0,5 0-70 0,6 1-62 16,7-1-41-16,2 1-24 0,6-2-12 0,0-3-3 16,2 2 2-16,-5-1 1 0,-5-2-1 15,-2 1-9-15,-1-2 1 0,-4-2-2 0,-2 1 3 16,-6 1 17-16,-2 2 22 0,-8 1 27 0,-4 0 28 15,-2 2 15-15,-5 0 0 0,1 2-13 16,-3 1-16-16,0 0-14 0,-3 1-10 0,3-1-9 16,-2 0-11-16,1 2-9 0,0 2-12 0,-1-2-15 15,1 1-2-15,1 0-6 0,-4 3 4 0,2 2 1 16,-2 0-5-16,0 4-1 0,1 0-2 16,-2 2 3-16,1 2 6 0,-1 2-2 0,1 3-5 0,1-3-6 15,2 1-1-15,-2 3-2 0,1-2 1 16,2 3-12-16,0-3-22 0,0-3-24 0,0 0-26 15,0-5-26-15,0 0-34 0,0-2-42 0,0-2-62 16,-1-3-119-16,1-2-166 0,-1-1-361 0,-1-4 152 16</inkml:trace>
  <inkml:trace contextRef="#ctx0" brushRef="#br0" timeOffset="264407.5965">18297 16932 221 0,'2'-5'418'0,"-2"0"-67"0,0 0-117 16,1 3-77-16,1 2-93 0,-1 1-68 0,-1 3-22 16,2 3 4-16,0 4-8 0,2 2-87 0,1 4-194 15,2 0-370-15,-1 0 428 0</inkml:trace>
  <inkml:trace contextRef="#ctx0" brushRef="#br0" timeOffset="265097.9926">18731 17255 529 0,'4'-3'830'0,"4"-1"-475"0,2-3-56 0,2 4-26 15,-1 1-45-15,-1-1-69 0,-3 3-48 16,1 2-26-16,-2 1-19 0,0 0-9 0,-2 4-13 15,1 0-5-15,-1 0-1 0,-2 3 0 16,1-3-3-16,0 2-10 0,-2 3-8 0,-1-4-4 0,0 0-3 16,-1 3 2-16,-2-2 1 0,2 1-6 15,-1 0 0-15,0 1-8 0,2-4 3 0,-2 1 2 16,1-3-2-16,1 1 1 0,0-4-8 0,1-2 1 16,-1 0 2-16,2-1 5 0,-1 0 3 15,3-4-4-15,2 0-4 0,4-4-5 0,-2-3 2 16,3 2 5-16,1-1 3 0,1-1-1 0,0-2-4 15,1-1 0-15,3-1-5 0,0-1 3 16,1 1 5-16,1-2 0 0,-1 2 3 0,1-1-3 16,-1 1-1-16,0 2 4 0,-3 6-3 0,-1 1 4 15,-2 4-5-15,-1-2-6 0,-1 4 6 0,-2 1 2 16,2 2 2-16,-2 2 3 0,0 2-2 0,-2 0-6 16,2 2 3-16,-2 3 0 0,-1-1 1 0,0 3 4 15,0-2-5-15,0 2-4 0,1-1 1 0,0 1 8 16,-1-1 1-16,3-1 1 15,-4-2-2-15,1 1-10 0,3-3 1 0,1-2 5 0,2 0 0 16,3 1 4-16,0-3-2 0,2-3-6 16,3 0 1-16,-3-1 1 0,2-1 5 0,-2 1-1 15,-1-4 1-15,2 2-5 0,-6-3-1 0,1-1 7 16,1-1-1-16,-2-1 6 0,-2 2-9 0,-1-6-5 16,1 3 3-16,0-4-1 0,-3 1 10 15,-1 1-2-15,1-1 4 0,-1 0-5 0,1 2-3 16,-2 3 10-16,0 2-7 0,-2 1 7 0,0 1 1 15,-2-1 0-15,0 3 5 0,0 0-1 0,-2 2 1 16,2 0-1-16,0 3-11 0,-1-2-4 0,1-1-8 16,-1 1-2-16,-2 5 4 0,0 0 5 0,-2 3-2 15,0 0-5-15,1 3-2 0,0 0 1 16,2 3 6-16,-2 1 2 0,1 0 7 16,0 2-6-16,0-1-6 0,1 1-1 0,-4 0-21 0,2 2-17 15,-1-2-29-15,2 0-35 0,1-1-32 0,-1-5-46 16,3-2-49-16,0-2-78 0,2-3-232 15,-1-2-442-15,1-3 21 0</inkml:trace>
  <inkml:trace contextRef="#ctx0" brushRef="#br0" timeOffset="265284.7866">19497 16881 931 0,'0'-5'401'15,"-1"-2"-62"-15,-1-1-88 0,2 4-54 0,0 3-91 16,0 3-80-16,0 1-44 0,0 5-18 0,3 3 14 16,-1 3-1-16,5 2-38 0,1 3-122 15,2 0-355-15,0 3-831 0</inkml:trace>
  <inkml:trace contextRef="#ctx0" brushRef="#br0" timeOffset="265583.6971">19903 17097 656 0,'-9'-2'896'15,"0"2"-568"-15,-3 2-80 0,-1 0-38 16,-3 4-25-16,3-1-39 0,-4 3-32 0,2 4-30 16,4-2-27-16,1 2-20 0,3-1-15 0,3 4-7 15,1-1-5-15,5 2 0 0,0 0-5 0,4-3-3 16,1 2 9-16,4 0-1 0,-1-1 3 15,2 2-2-15,2-4-8 0,-3 3-3 0,3-2-1 16,-2 2 2-16,1 2 0 0,2-1 2 0,-2-2-3 16,1-1-2-16,-5-1 0 0,-3-3-1 0,-2 0 4 15,0 0 0-15,-8-4 0 16,0 4-2-16,0-5-2 0,-4 1 3 16,-4 0-9-16,-4-2 4 0,0 3-6 0,0-4-12 0,-5 0-2 0,3-2-30 15,1 1-43-15,2-1-80 0,1-2-203 16,3 1-581-16,2-7-359 0</inkml:trace>
  <inkml:trace contextRef="#ctx0" brushRef="#br0" timeOffset="265954.6625">20205 17162 1693 0,'0'2'244'0,"3"1"-114"0,-3 2-6 0,2 3 43 16,-1 2 4-16,-1 1-28 0,2 1-37 15,-1 4-32-15,0 0-21 0,1 1-11 0,0 0-13 16,-1-1-6-16,0-2-8 0,2-1-5 0,0 0-3 16,-1-2-4-16,0-2 3 0,1-2-4 0,1 0 2 15,-3-1 1-15,1-4-8 0,1 1 12 16,0-3 1-16,1-3 8 0,4 1 4 0,1-4-5 16,2-1-3-16,2 0-8 0,1-3 3 0,2 0-5 15,1 0 4-15,0 0 7 0,3 3-3 0,-4-3 12 16,3 0 5-16,-6 1 9 0,2 3 2 0,-2-2-5 15,-1 4-6-15,-1 3-9 0,-1 1 3 16,-1 2-1-16,0 1-3 0,-3 5-1 0,-2-2-10 16,0 2 3-16,0 3 0 0,-3-1 0 15,0 1 4-15,-1-2-4 0,0 3-2 0,-1-1-6 0,0-3 5 16,1 2-9-16,1-3 2 0,0 2 2 16,4-2-23-16,1 0 2 0,4-1-22 0,2-3-48 15,8-2-62-15,7-1-115 0,4-1-265 0,3 1-818 16</inkml:trace>
  <inkml:trace contextRef="#ctx0" brushRef="#br0" timeOffset="266489.5051">21947 17217 1008 0,'2'-3'498'0,"4"0"-92"16,-1-4-91-16,0 0-43 0,-2 2-36 0,4 1-52 16,-5 3-41-16,-2 2-37 0,0-1-38 0,0 0-19 15,0 0-25-15,0 2 0 0,-1 3 6 0,-3 5-2 16,-1 0 9-16,3 4-9 0,-5-2-2 0,4 3-6 16,-5 1-5-16,1-3-4 0,1 2-11 0,-2-2 6 15,0 2-10-15,3 0 1 0,-3 1-14 16,6 1-36-16,-1 0-45 0,3-2-89 0,5-3-159 15,4-1-628-15,3-1-691 0</inkml:trace>
  <inkml:trace contextRef="#ctx0" brushRef="#br0" timeOffset="266665.0605">22592 17225 2374 0,'3'0'217'0,"1"0"-51"0,3 0-19 15,0 2-5-15,-4 1-22 0,-2 2-36 0,0 0-12 16,4 3-16-16,-3 3-11 0,0 0-8 0,-2 2-17 16,1 3-7-16,-1-2-8 0,0 2-8 0,0 0-17 15,-1 0-49-15,0 3-111 0,1-1-316 16,-1-2-1161-16</inkml:trace>
  <inkml:trace contextRef="#ctx0" brushRef="#br0" timeOffset="272403.183">20795 834 1 0,'0'-2'33'0,"2"-1"297"16,-1 1 10-16,1-1-8 0,5 0-44 0,-4 0-44 16,3 0-44-16,-3 0-26 0,4-1-19 0,-3 1-24 15,1 2-15-15,-1-1-19 0,-3 1-9 0,2 1-16 16,-2-1-18-16,-1 1-11 0,0 0-20 16,0 1-3-16,0-1-9 0,-1 1-9 0,1 0 1 15,-2 0-10-15,1 3 7 0,1 0 2 0,-1 2 6 16,1 0 5-16,-2 5 1 0,-2 1 3 15,-2 18-12-15,-3 2 1 0,-1-3 0 0,0 0-6 16,2-5 9-16,0 0-3 0,2 1-1 0,-3-3 1 16,1 3-1-16,2-3 1 0,0-1-2 15,0 0-1-15,1-2 0 0,3-2 0 0,-3-1 1 0,3 2 1 16,-2-5-2-16,2-1 0 0,-1 1 1 16,2-4-3-16,-1 1 2 0,-3 2 0 0,3-4-2 15,0 2 2-15,2-3-2 0,0-1 0 0,0 0 0 16,0-2-1-16,4 1 2 0,2 0 2 0,0-2 5 15,6-1 7-15,3 1 5 0,7-3 4 0,6-2-3 16,6 0-5-16,3-1-7 0,3-2-4 16,-1-1 1-16,1 2-1 0,-3-1 0 0,-1 0-4 15,0 2 0-15,-4-3-2 0,-8 2 3 16,-2-1 3-16,-6 2-3 0,-6 2 1 0,-2 0 2 16,-3 1 5-16,-5 0 11 0,0 1 9 0,-2-1 2 15,-1 0-5-15,2 1-7 0,-2-2-7 0,2 3-5 16,-2-2-4-16,-1 2-1 0,-1 2-5 0,-4-2-1 15,-1 2 1-15,-1-1 3 0,3-2 0 0,4 0-1 16,-3-1-5-16,4 0-13 0,2-1-19 16,-2 1-27-16,3-1-39 0,0 1-49 0,0 0-87 0,0-5-236 15,1 0-537-15,1 0-152 0</inkml:trace>
  <inkml:trace contextRef="#ctx0" brushRef="#br0" timeOffset="272800.9676">21589 851 849 0,'0'-4'491'0,"-1"1"-78"0,0-1-90 0,-3-1-61 16,2-1-48-16,0 3-66 0,0 0-61 16,-4 0-44-16,3 2-19 0,-3 2-19 0,-1 3 5 15,-3 0 5-15,-1 6 4 0,-4 1 1 0,-13 14 0 16,4 1-2-16,4-3-6 0,11-5 1 0,6 0-2 15,1 1 0-15,4-1 2 0,1 1 2 0,6-1 2 16,2 0 2-16,2-4-3 0,5 3-1 16,2-2-2-16,0 0 2 0,5-3-5 0,-1 1-3 15,-2-3-2-15,-2 0-5 0,-1 1 0 0,-7-2 3 16,-2 2-2-16,1-1-1 0,-3-2-1 0,-5-1-5 16,2 1 3-16,-4-1 1 0,0 0 0 0,-1 0 5 15,-2 0-3-15,-2-1 3 16,1-1 3-16,-6 2 5 0,0 2 2 0,-2-1 0 15,0 0-1-15,-3-2-5 0,-2-1 2 0,3 0 0 16,-2-1 2-16,2-3 1 0,2 0-2 0,-1-1-3 16,-1-1-2-16,0 0 1 0,2-2-7 0,-1 1-8 15,2-2-15-15,-2 0-23 0,-3-1-23 0,5 0-34 16,2-3-39-16,3 1-82 0,3 1-221 0,2 0-541 16,3 0-236-16</inkml:trace>
  <inkml:trace contextRef="#ctx0" brushRef="#br0" timeOffset="273157.7153">22007 1042 1125 0,'1'0'513'0,"0"-1"-123"0,0 0-98 0,-1 2-75 15,0-1-48-15,0 1-49 0,0 1-37 16,0-2-33-16,0 1-20 0,0-1-14 0,0 0-9 15,0 1 1-15,4 1 23 0,0 1 16 0,4 0 9 16,3 1 8-16,1-2-19 0,7 0-17 0,1 1-6 16,3-3-7-16,5 0-2 0,3 2-2 0,0-4-4 15,5 2-3-15,-1-3-2 0,4 3 2 16,2-2 1-16,0 1 3 0,-1 0-4 16,-1-3-3-16,-4 2-1 0,0-2-3 0,-4 2 3 0,-5 0 2 15,0-1-4-15,-8 1 2 0,-4 1-2 16,-7 0 3-16,-4 1 3 0,-3 0 2 0,-2 0-3 15,1 0-8-15,-4 0-5 0,4 0-10 16,-2 1-5-16,-5-1-3 0,3 0-5 0,-6-1-4 0,-2-1-12 16,1 1-23-16,2 0-38 0,0 0-57 15,0-1-111-15,1 0-258 0,-1 1-515 0,5-2 77 16</inkml:trace>
  <inkml:trace contextRef="#ctx0" brushRef="#br0" timeOffset="273423.3551">22582 795 1638 0,'0'-1'389'15,"2"-1"-141"-15,-1 2-63 0,0-1-50 16,5 0-33-16,-1 0-30 0,1 2-21 0,4 0-9 16,0 2-7-16,1 2-4 0,1 0-4 0,2 4 2 15,1 1-1-15,-2 1-2 0,14 12-7 0,-12-1-6 16,1-1 0-16,-11-2 3 0,1 0 5 15,-4 1-2-15,-1 0 1 0,-1-1-3 0,-1 4-2 16,-3-1 3-16,-2-1-5 0,-4 3 6 0,-1-4-8 16,-1 1-6-16,-5-1 1 0,-1 0-8 15,1 0-1-15,-4-2-7 0,1-2-19 0,-5-2-34 16,3-1-62-16,-1-2-131 0,-3 2-676 0,0-3-719 16</inkml:trace>
  <inkml:trace contextRef="#ctx0" brushRef="#br0" timeOffset="279098.2146">23445 683 1 0,'0'-2'376'0,"1"1"44"0,-1-1-43 16,0 0-19-16,0 0-65 0,0 0-49 0,1 1-61 15,-1 0-50-15,0 0-39 0,0 1-31 16,0 0-15-16,-1 0-14 0,1 1-11 0,0-1-9 16,0 1-6-16,0-1-5 0,0 1 5 15,0 1 18-15,0 2 0 0,0 1 20 0,-1 0 2 16,-2 5-1-16,2 1-1 0,0 3-13 0,-2 3 2 15,-3 0-6-15,2 5 6 0,-5 2-1 0,-10 28-14 16,-1-1 0-16,-1-4-10 0,3-8-1 0,4 1 2 16,-2-2-2-16,3-2 1 0,3-3-5 15,0-3 2-15,1-4-4 0,4-4 1 0,-1-3 0 16,4 0-1-16,0-5 0 0,-2-1-1 0,4-1 2 16,0-3-1-16,3 0-2 0,-2-7-3 0,1 1-11 15,0 0-19-15,3-1-27 0,-1-1-38 0,5 0-53 16,2-3-101-16,-1-1-221 0,2-3-485 0,-1-2-222 15</inkml:trace>
  <inkml:trace contextRef="#ctx0" brushRef="#br0" timeOffset="279482.251">23365 1027 1 0,'5'3'103'16,"3"-1"-27"-16,2 0 99 0,6 2 47 0,-1-2-6 15,4 2-53-15,2 1-28 0,1-2-25 0,7-1-11 16,1-2-19-16,1-2-13 0,0-2-15 16,0-2-7-16,-1 2-4 0,0-2-6 0,-4 0 5 15,-4-5 5-15,-2 2 13 0,-6-2 21 16,-3 1 23-16,1-2 32 0,-4 2 16 0,-1-2 4 16,-5 0-12-16,0-3-27 0,-2 9-9 0,0-3-19 15,0-1-11-15,-1-3-9 0,0-1-12 0,1 0 0 16,-1 0-6-16,-1-3 6 0,1 3-11 15,-2 1 0-15,2 2 8 0,1 1-15 0,0 3 5 0,-1 1-17 16,1 3-15-16,0-1-12 0,0 3-14 16,0 2-2-16,0 0-6 0,0 5 19 0,1 0-5 15,-1 3 11-15,1 4 6 0,-1 5-7 0,4 17 2 16,-4 3-3-16,-1-4-3 0,-4-5 0 16,3 3 7-16,-4 1 1 0,3 2 2 0,-7 1-1 15,6-4-6-15,-2 1-10 0,3-1-19 0,1-5-31 16,-1 0-36-16,3-4-53 0,4-4-75 0,0-2-158 15,4-4-410-15,5-5-784 0</inkml:trace>
  <inkml:trace contextRef="#ctx0" brushRef="#br0" timeOffset="280516.3787">24242 912 1539 0,'-3'0'542'0,"-2"-3"-287"0,2 2-103 15,0 1-27-15,-2 1-34 0,-5 4-32 0,1 0-16 16,-3 7 0-16,-3 1 1 0,-4 5-5 16,1 0-6-16,-2 3-12 0,6 4-4 0,-2-3-7 15,5 3-2-15,2-1 2 0,0-1-4 0,7-1 3 16,2-2-3-16,6-4 1 0,4-2 2 0,2-4 4 16,5-2 5-16,4-2 2 0,3-2-1 15,-1-5-4-15,4-5-7 0,-3-1-3 0,-4-4 1 16,3-1-1-16,-6-1 1 0,2-2-3 0,-2-1 0 15,-4-1 1-15,1 0 3 0,-2-4 1 16,-4 2 0-16,1-4-2 0,0 1-4 0,-2 1 0 16,-3 0 0-16,2 2 3 0,-2 1-3 0,0 3-2 15,1 4-3-15,0-1-2 0,-2 9 9 0,0-2 2 16,2 2 1-16,-2 0-7 0,0 0-9 16,4 1-2-16,-4 1-8 0,5 3 1 0,2 4 0 15,1 3 3-15,-3 5 4 0,-5 2 6 0,3 0 6 16,-4 5 2-16,-1 1 2 0,-1-1 0 15,0 0-2-15,-1 2 1 0,0-3-1 0,1-2 1 16,0 2 0-16,2-4-2 0,0 0-1 0,5-6 0 16,-1-1 1-16,2-1 1 0,1-3 5 0,5-3-1 15,2-3-1-15,4-2 1 0,1-2-7 16,-1-2 2-16,2-2 0 0,0-2-2 0,-5 2 0 16,2-3 3-16,-5 0 1 0,1 0 1 0,-4 0 3 15,0 1 0-15,-3-3-1 0,-3 0 2 0,3 1-1 16,0 2 3-16,-5 2 4 0,0-1-2 0,0 1 0 15,-2 1-2-15,0 0 1 0,0 1 2 0,0 3 4 16,-1 0 0-16,0 3-6 0,0 1-3 16,0-2-9-16,0 4-7 0,0-2-5 0,-1 0-16 15,1 3-4-15,-1 1 5 0,0 4 10 0,1 1 14 16,0 2 10-16,-1 4-4 0,1-1-5 16,1 0 2-16,0 0-4 0,1 1 6 0,3 0-2 15,1-3 2-15,4 1 0 0,1-5-1 0,5 2 3 16,0-6 0-16,2-1 5 0,0-2-2 0,1-3 1 15,-3-1-4-15,1-1 0 0,-3-2 2 0,2-2 0 16,-2-2 0-16,3-2-5 0,-1 0 0 16,4-1 1-16,-2-4 1 0,3 0 8 0,1-2-5 0,0-4-1 15,-3 0-1-15,3-4-7 0,-13 12 13 16,4 1 3-16,-2-2-3 0,5-4 3 16,-4 1-15-16,2-2 2 0,-4 2 7 0,2-2 1 15,-3 1 7-15,-1 2-2 0,-5 4-4 0,-3 0-3 16,-2 4-2-16,-3 1-5 0,-3 1 1 0,-1 4 0 15,-3 1-5-15,-6 1-1 0,-1 5 5 0,-5 1 1 16,-2 2 4-16,1 1-1 0,1 4-5 16,1-2-3-16,3 3 2 0,4-3 3 0,4 3-1 15,5 0 6-15,1 1-3 0,6-1-2 0,5 1 13 16,0-1-2-16,10 2 8 0,9-1-4 16,26 6-10-16,10-3-3 0,3-9-4 0,-11-3 8 15,4-4-2-15,-3 1 2 0,-3-3 1 0,-6-1-5 16,-1 1 4-16,-23 0 1 0,7 1 2 0,-3 0 2 15,3 0-7-15,-3-2-2 0,3 2-1 0,-5 0 5 16,4-2 5-16,-10 1 4 0,-2 1-2 16,-6 0-5-16,0 1 5 0,-6-1-2 0,0 1 3 15,-2 0-1-15,-2 0-5 0,1 0-4 0,0 0-4 16,1 1 7-16,-2-1 0 0,1 0 2 16,0 0-2-16,-3 0-8 0,1 1 0 0,2 0 2 0,-2-1 0 15,-1 0 1-15,1 2-4 0,-2 0 1 16,0-2-5-16,4 1 5 0,-1 0 5 0,0 0-3 15,-1-1 1-15,1 1-12 0,1 1-15 0,-2-1-13 16,-3-1-12-16,4 1-20 0,0 0-40 16,-3-1-69-16,1 2-184 0,-3 3-797 0,0-3-553 15</inkml:trace>
  <inkml:trace contextRef="#ctx0" brushRef="#br0" timeOffset="290233.6399">26268 771 1 0,'-1'-1'304'0,"1"0"205"0,0-2-107 0,-1 1-48 15,1-3-47-15,0 3-66 0,0 0-51 16,0-1-52-16,0 2-43 0,0 0-38 0,1 1-35 16,-1 0-19-16,0 0-19 0,0 1 5 0,0 1-1 15,1 1 12-15,1 0 12 0,-2 3-3 16,2 0 6-16,-1 2-4 0,2 3 5 0,-3-2 7 16,2 4-2-16,0-1 3 0,1 16-8 0,0-2-3 15,-3-1-1-15,0-4-1 0,-3 1 7 0,1-1-1 16,1-2 2-16,-2 1-8 0,2-4 0 15,1-1-2-15,-2-3-4 0,1-1 7 0,0-4-3 0,1 0-1 16,0-1 2-16,-1-2-2 0,1-3 4 16,0-1 4-16,0 0 19 0,1-1 3 15,-1 1 21-15,0-1 14 0,1 1-3 0,-1-2-5 0,0-3-25 16,1-3-20-16,1-1-15 0,-2-2-1 16,1-2-2-16,2-1-1 0,0-1 1 0,2-4-6 15,3 1 1-15,-1-2 1 0,3 3-7 0,-5 6 17 16,2 2-3-16,0-4-2 0,2 1 1 0,-1 1-9 15,1-2 1-15,0 1 0 0,1 0 4 16,-1 1-9-16,-2 6-3 0,-1 0-5 0,-1 2-6 16,-1 0 2-16,2 4-3 0,-1 2 3 0,0 1 4 15,0 3 9-15,1 3 8 0,8 10-5 16,0 2 8-16,-3-1-9 0,-4-3-1 0,-1-1 7 16,0 2-5-16,-2-2 6 0,1 1 1 0,0 0 0 15,-1-3 0-15,0 1-1 0,0-2 1 0,-3-4-1 16,3-2 2-16,-2-2-1 0,1-1-2 0,-1-3 2 15,1-1-2-15,-2-1 6 0,1-1 4 0,1-1 0 16,4-3 6-16,-2-2-6 0,3 0-1 16,2-2 1-16,-3-2-3 0,1 0-1 15,2-3-4-15,-3 0 4 0,2-3-7 0,-1-1 5 16,1 1 0-16,-1 0-7 0,-1 2 6 0,-1 5-6 0,1 1 2 16,-5 6 5-16,0 1 3 15,0-1-7-15,-1 3-12 0,0-1-30 0,1 2-17 0,-1 1 10 16,0 4 8-16,3 3 25 0,1 1 13 15,0 5-2-15,0 2 4 0,0 0 2 0,0 2-1 16,1-1 0-16,1-1 3 0,3 2-3 0,-2-1 0 16,1-3 3-16,2-2 1 0,0-1-1 15,1-6 3-15,1-1-4 0,-3-1 3 0,6-3-1 0,-2 1-1 16,5-5 2-16,-1-2-7 0,2-1 2 16,1-2-2-16,-3-2 2 0,1-1-1 0,-4-1 0 15,2-2 1-15,-5 1-1 0,-2 2 4 0,-1-1 0 16,-2-1-1-16,0 0 3 0,-4 0 0 0,1 5 0 15,0 0 3-15,-3-1-1 0,-2 3 0 0,1-1-1 16,-2 3 1-16,0-3-3 0,1 6 0 16,1-2 2-16,-1 2-3 0,1 0 1 0,0 1-6 15,0 1-3-15,0-1-11 0,-2 1-7 0,2 2-2 16,0-2-1-16,-1 5 13 0,1 1 6 16,-1 2 7-16,1 3 2 0,-1 0-3 0,1 2 1 15,0-2 0-15,1 2 1 0,0-2-1 0,3 1 2 16,1 0 0-16,0 1-1 0,2-3 4 0,3-1-2 15,5-1 2-15,-1 0 2 0,3-1-1 16,2-3 1-16,1-2-1 0,5-3 1 0,-3-3-2 16,-2 1-2-16,0-3-1 0,1-1-2 0,-2 0 2 15,-1-2-3-15,-4-1 4 0,2 0 1 0,-4 2-1 16,-4-3 1-16,0-2-4 0,-2 4-2 16,-1-3 4-16,0 4 1 0,-4-1 1 0,-1-2 2 15,0 5-2-15,-1-1-2 0,1 1 1 0,-1 3-1 16,-3 1-4-16,1-2-2 0,1 2-6 0,-1 2-5 15,0-2-3-15,-1 6 1 0,0-2 1 16,-1 2 1-16,3 1 4 0,2 3 0 0,0-1 3 16,1 0 4-16,5 2 1 0,3-2 5 0,6-1 0 15,5 4 0-15,7-5 2 0,4 2 0 16,7-1 2-16,3-3-9 0,4 2 3 0,-2-3-5 16,-3-1 0-16,0-1 6 0,-5-2 0 0,-5-1-1 15,-5-2-2-15,-5-1 1 0,-3 0-1 0,-2-1 4 16,-4 1 2-16,-1 1 0 0,-5 1 5 0,-2-1 0 15,-2-1 0-15,-2 3 0 0,-1-2-4 0,-2 1-2 16,1-1-6-16,-4 2 0 0,0-1-2 0,-3 2-2 16,-1 1 6-16,-3 0-1 0,2 3-1 15,-4 0 2-15,2 2-3 0,0 2 2 0,0 3 0 16,4-3 2-16,4 1-8 0,1 2 1 0,5-5-2 16,7 5 4-16,1-2 8 0,6 2 2 15,10 1 3-15,8-4-3 0,9 1-1 0,5-3-8 16,5-3-11-16,0 1-7 0,3-1-4 0,-7-2-5 15,-1-3 8-15,-4-1 5 16,-4-3 3-16,-6-2 9 0,-2-4 2 0,-4-1 0 0,-5-2 2 0,0-1 3 16,-4-2 2-16,-2 0 7 0,-1-4 4 0,-3-3 3 15,-5 0 2-15,-1 1 2 0,-3 11 7 16,1-2 18-16,-2 1 12 0,3-5-8 16,-2 4-4-16,1-2-14 0,-2 3-8 0,-1-4 13 0,0 5-4 15,-1 3-5-15,-1 2 0 0,-1 2-10 0,1 2-7 16,-1 3-11-16,0 2-9 15,1 1-2-15,1 2 0 0,-2 7 9 0,-1-1 2 16,1 5 8-16,-1 1-1 0,-1 7-11 0,-4 17-4 16,2-1-2-16,3-1 2 0,2-7 10 0,-1 4 4 15,0-2-1-15,-1 2 2 0,0 0-1 0,-1-2 2 16,1-3-3-16,1-3-3 0,3-7-2 0,2-5-4 16,2-7 1-16,-2-4 5 0,3-1 1 15,2-4 3-15,2-1 1 0,5-3-5 0,2-3 0 16,3-2 3-16,1 0-4 0,-3-3 0 0,1 0-1 15,-1 2-3-15,1-2 5 0,-4 1-1 0,3-1 1 16,-1 6 0-16,-2-2-4 0,-2 7-2 16,0 1-1-16,-2 0-1 0,-1 4 3 15,0 0-1-15,-3 1-1 0,1 4 0 0,1 0 3 0,-2 1 3 16,-1 1 2-16,2 1 3 0,-4-2-4 0,4 0-4 16,-3 1 4-16,3-3 0 0,-1 4 2 0,1-4 2 15,3-1-2-15,3 1-2 0,3-1 2 16,2-3 0-16,5-1-8 0,6-1-21 0,-2-2-43 15,4 0-68-15,1-4-157 0,-4 0-475 0,3-1-874 16</inkml:trace>
  <inkml:trace contextRef="#ctx0" brushRef="#br0" timeOffset="291741.4941">29606 1189 788 0,'0'3'259'0,"0"1"-275"0,0 1 25 16,1 1 121-16,-1 2 49 0,0-1 28 15,-1 1-6-15,0-1-19 0,0 2-34 0,-3 0-36 16,4-1-29-16,-1 2-18 0,1-2-10 0,0 0-8 16,1-3-6-16,3-1 6 0,-2 0 15 15,0-2 19-15,5-2 13 0,-3-1-3 0,6-1-14 16,2-4-20-16,6-5-19 0,3-2-11 0,1-2-6 16,4-5-6-16,-2 0-6 0,5 0 2 15,-1-2 2-15,-3-3 0 0,4 0 2 0,0-4-4 16,-1-4-2-16,-2-1 2 0,3-5 2 0,-2-3-2 15,-15 19 2-15,3-4-5 0,-2 1-3 0,1-5-2 16,-2-1 2-16,3-3-1 0,-4 3 4 16,2-5 0-16,-3 5-4 0,-3 1 3 0,-3 5 0 15,1 1 6-15,-1 5 6 0,-4 3 0 0,0 3 2 16,0 3-2-16,0 3 0 0,-1 3-4 0,-1 2-7 16,1 0-13-16,-3 4-11 0,2 4 5 0,-6 2-1 15,2 6 15-15,-7 2 1 0,0 5-2 0,0 4-2 16,-5 6-1-16,-1 5 5 0,5 2 0 15,-15 38 6-15,9-6-5 0,10-8-6 0,8-11 2 16,4-6 0-16,8-1 0 0,3-4 2 0,6-3-1 16,8-3-5-16,3-3 5 0,4-4 1 15,12-5 1-15,1-3 2 0,9-8-1 0,-2-3-3 16,-1-5-1-16,3-2-6 0,-4-3 7 0,0-3 0 16,-5-3-4-16,-2-2 4 0,-3 0-8 0,-3-6 4 15,1 1 5-15,-8-2 2 0,-1-2-1 16,-3-1-5-16,-5 0 0 0,2-1 1 0,-9 2 2 15,-1 0 1-15,-3 3 1 0,-5 1 2 0,-4 3 0 16,-2 3-1-16,-2 1 0 0,-5 1-3 0,2 3-3 16,-8 0-4-16,-3 0-4 0,-3-1 0 15,-7 8 3-15,-5 3 1 0,-3 3 4 0,-5 4 2 0,2 2-3 16,-2 3 1-16,6 2 4 0,3-2-5 16,6 3 3-16,3 0-4 0,5 1-1 15,5 1-3-15,9-1 1 0,1 0 4 0,10-3-2 0,1 0 1 16,9-1 0-16,7-4 3 0,6 0 2 0,1-7 5 15,5-4-4-15,0-2-1 0,0-2 1 16,-6-3-4-16,-2 0 4 0,-2-3 1 0,-7-1 0 16,4-2 3-16,-5-1-1 0,-2-1 0 0,-4 1-1 15,0-5 1-15,-4 3 2 0,-5 1-2 16,1 0 2-16,-5 0-1 0,2 5-3 0,-4-2 4 16,-3 5-6-16,1-1-1 0,1-1 1 0,-2 6-5 15,-3-3 0-15,3 3-6 0,-4 2 0 16,-4 0-3-16,-1 6 1 0,-6 1 4 0,3 4 2 15,-2 1 3-15,4 0-2 0,-1-1 2 0,8 0-5 16,1 1 0-16,4 1 0 0,3 1 1 0,5-1 2 16,5 0 1-16,4-3 1 0,5-2-3 15,3-2 4-15,6-6 3 0,1-2-2 0,0-6 2 16,1 0-3-16,2-3-4 0,-3-3 1 0,0-3-2 16,-1-2 4-16,-4-3 2 0,0-1-1 0,-3-3 5 15,-1-3-6-15,2-3 4 0,-4-2-2 0,1-6-3 16,-11 22 4-16,2-8-6 0,0 0 5 0,5-8-1 15,-4 4-1-15,5-6 0 0,-6 1-3 16,2-5 3-16,0 4 1 0,-4 4 5 0,-5 1 3 16,2 5 8-16,-5 5-8 0,-2 3-2 15,-1 4-2-15,0 5-11 0,0 3 6 0,-5 4-2 0,3 5-2 16,-4 5 3-16,1 5 3 0,-3 6 2 16,-1 5 5-16,-1 6 3 0,-1 3-3 0,-1 14 1 15,-2 34 0-15,0-5-2 0,10-8 3 0,4-19-4 16,2 0-6-16,8-5 2 0,4-2-4 15,6-8 4-15,6-7 0 0,9-9-1 0,-1-4 0 16,0-8-1-16,6-5 0 0,-1-3-1 0,2-6 0 16,1-3 1-16,-4-7 0 0,1-4 2 0,-2 0-1 15,-4-3 0-15,-2-3 0 0,1-1-1 0,-6-1 3 16,1-4-2-16,-4 5 2 0,-5-1 2 0,-3 4-3 16,-3 0 3-16,-5 6 2 0,-4 3-5 0,-3 9-3 15,0 1 4-15,-4-1-1 16,-2 1-8-16,-4 2 11 0,-1 0-10 0,-3 3 2 0,-8 2 11 15,-22 6-8-15,0 10 6 0,0 2-3 0,13 3-4 16,2 1 4-16,5-2 1 0,0 4 1 16,5 0 0-16,6-1 1 0,5 2-4 0,4-1-1 15,7-2 2-15,3 2-2 0,11-1 4 16,4 0 0-16,4-3-1 0,7-3 0 0,10-3 0 0,6-2 0 16,1-5-5-16,4-4-4 0,-1 0-10 15,-2-2-23-15,-3-1-4 0,-4-1-14 0,-8-3-23 16,-6-5-10-16,-6-4-32 0,-4-1-40 0,-3-4-59 15,-3-2-120-15,-3-1-291 0,-5-1-426 16,1-5 433-16</inkml:trace>
  <inkml:trace contextRef="#ctx0" brushRef="#br0" timeOffset="292066.79">31695 570 536 0,'-7'-4'396'15,"-2"1"5"-15,-1-4-50 0,-1 2-31 0,1-2-68 16,0-2-57-16,3 2-38 0,4-1-35 0,2 3-33 16,3-1-30-16,1 0-25 15,7 0-12-15,8 3-3 0,4 0 0 0,8 2 4 16,7 2 0-16,7 0-7 0,8 3 1 0,6 3-12 16,2-2-1-16,3 0 5 0,-1 1 0 0,-1-3 5 15,0 3 1-15,-3-4 3 0,-7 1-3 16,-2-2 9-16,-7-1 2 0,-5 0-3 0,-4-1 8 0,-9 1 8 15,-3-2 15-15,-5 1 15 0,-5 0 1 0,-5-1-13 16,-2 1-21-16,-3-3-15 0,-2 2-15 16,-1-1-1-16,-4 1 0 0,0-1-5 0,-3-3 1 15,-2 2-3-15,-2-1-1 0,0 3 4 0,0-1-1 16,-2 1-2-16,4 2-10 0,1 0-10 0,0 2-24 16,5 3-38-16,0 2-79 0,2 2-234 15,2 2-823-15,1 1-436 0</inkml:trace>
  <inkml:trace contextRef="#ctx0" brushRef="#br0" timeOffset="293619.0023">21458 2396 1 0,'-1'-5'227'0,"-1"-3"338"0,-2-2-172 0,1 3-56 15,2 0-38-15,-3-2-69 0,-1 4-65 0,2-2-42 16,-4 0-31-16,-4 1-16 0,3 1-10 0,-3-1-12 16,-1 2-4-16,-5 0-7 0,1 2-6 15,-6 0-1-15,-3 2-3 0,-3 2 5 0,-1 0 2 16,-1 5 0-16,-3-1-2 0,0 3-9 0,0 4-7 16,0 1-7-16,0 4-4 0,3 3-3 15,3 3-3-15,1 2-1 0,4 1-2 0,3 3-1 16,-1-1-2-16,9 0-1 0,1-1 0 0,5 1 1 15,5-2 2-15,5-2-1 0,6-5 2 0,0 0 4 16,8-3 2-16,2-3 6 0,7-5 3 0,4-2 1 16,6-3-1-16,5-4-1 0,-1-3-3 15,5-2 0-15,-6-1 1 0,-4-4-3 0,-2 0 0 16,-4-6 0-16,-2 2-2 0,-5 0 1 16,2-5 3-16,-4 2-4 0,-3-2 0 0,-3-2-1 0,1-2-1 15,-5 1-1-15,-2 1 1 0,-1-1 1 16,-2 1-1-16,-4 0-2 0,-3 1 1 15,0-1 1-15,-1 1-3 0,-3 7 2 0,-1 1-2 0,0 5-1 16,1 1 1-16,3 1 0 16,-2 3-1-16,0 2-7 0,-1 1-6 0,1 1-7 0,-5 4-1 15,-2 7 6-15,-1 2 6 0,-4 6 5 0,1 6 1 16,1-3-2-16,3 3-2 0,2-2 1 0,-1 2 2 16,7 2 0-16,0 1 2 0,3 2-2 15,1-3-1-15,7-1 3 0,1-2 1 0,4-1-1 0,5-1 0 16,3-5 1-16,6-2-4 0,2-9 6 15,1-2 3-15,1-6 0 0,4-2 3 16,-2-3-3-16,2-2-1 0,-4-6 0 0,-2 0 3 16,-4-3 0-16,2-2-1 0,-1-1 1 0,-3 1-5 15,-3-5 3-15,3 1 1 0,-6-1-1 0,0 0 3 16,0 3-8-16,-6 3-2 0,3 3-1 16,-7 1 0-16,0 6 2 0,-1 4-1 0,-4 0-4 0,-2 3-12 15,0 0-5-15,0 3 3 0,3 0 2 16,0 4 9-16,3 4 6 0,1 1-1 15,-2 3 0-15,2-1 2 0,0 2 0 0,1 1 0 0,-3 0 1 16,2 1-6-16,-1-1 5 0,-2-1 0 0,4-3 2 16,0 0 5-16,-2-5-7 0,-2 0 2 15,4-4-1-15,-1-1-1 0,0-2 5 0,0-4 2 16,3-1-1-16,3-2-6 0,5-3 6 0,-4-3-2 16,4 0 1-16,-1-2 6 0,0 0-7 0,-2-2 0 15,1-1 1-15,1 2-2 0,-4-2-3 16,5 3 0-16,-2 1-3 0,-2 4-5 0,-4 2 5 15,-1 2 1-15,-1 3-2 0,-6 2 9 0,3 0-6 16,-3 0 1-16,3 4-2 0,-2-1-1 0,4 3 3 16,-3-1 1-16,0 1 1 0,-2 0-1 0,3 0 2 15,-3 1 0-15,4-2 3 0,-3-1 7 0,4-1 2 16,2 1 3-16,1-2 5 0,3-2-2 16,3-1 4-16,2-4-3 0,2 0-3 15,1-2-9-15,6-2-3 0,-7-1-2 0,2 0-3 16,-5 0 3-16,-3 4-8 0,-4-2-14 0,-5 0-21 15,0-1-44-15,-3 1-68 0,4-2-170 0,-4 0-753 16,4 3-631-16</inkml:trace>
  <inkml:trace contextRef="#ctx0" brushRef="#br0" timeOffset="294843.3949">23711 2471 1 0,'2'-5'283'0,"-2"-1"195"16,1-3-34-16,-1 1-66 0,-1 2-72 0,-1 0-59 15,-4-1-62-15,4 1-39 0,-5 0-25 16,3 0-18-16,-3 0-16 0,2 1-12 15,-4 1-13-15,-2 0-12 0,0 0-8 0,-5 3-3 0,2 1-7 16,-6 3-5-16,-1 1-4 0,-4 5-13 0,1 2 1 16,-3 4 2-16,1 2-1 0,-1 2 5 15,0 2-4-15,3 1-5 0,0 0-3 0,0-1-1 0,9 1-2 16,-1 1-1-16,7 0-1 0,6 0-2 16,2 2 1-16,3-3 1 0,5 0 2 15,4-3 5-15,7-3-1 0,4-6 1 0,4-1 4 0,4-1 1 16,5-5 0-16,-2-4 0 0,0-1-1 15,3-6-4-15,-3 2 1 0,-2-4 1 0,-1-3 0 16,-2-1 0-16,-4-2 1 0,1 2-2 0,-9-2 2 16,3 1 5-16,-7 0 0 0,-2 0 2 15,1-2-2-15,-3-3 0 0,-6 5-4 0,2-3-2 0,-4 3-2 16,-1 2 1-16,-4 1-2 0,3 3-3 16,-4 1-1-16,3 3-4 0,-5 2 1 15,5 1-2-15,-1 1-5 0,-1 1-4 0,-3 4 0 0,3 0 2 16,-4 7 2-16,-1 0 3 0,2 4-3 15,3 0-1-15,0 0 2 0,6 2-1 0,7 3 3 16,3-1 3-16,7 1 2 0,4 0 0 0,9-1 2 16,10-1 0-16,8-1-1 0,3-2 2 0,6-6-3 15,-2-2-1-15,0-3-1 0,-3-4 0 16,-4-2 0-16,-7-1 0 0,-2-5 0 0,-4-2 0 16,-3 1 1-16,-3-4-1 0,-5 2 3 0,1-3 3 15,-4-1 1-15,-4 1 0 0,-5-1-1 0,-4 3 0 16,-2-3 3-16,-2 1 0 0,-3 1-1 15,-1 1 0-15,-2 1-2 0,0 0-1 0,-2 2-3 0,-4 2 4 16,2-3-6-16,-3 6-4 0,-4 0-1 16,-4 2-9-16,-4 4 6 0,0 2 4 0,-2 3 3 15,0 2 2-15,2 0-2 0,4 3-6 0,6-1-3 16,6 3 1-16,4-1-1 0,3 3 4 16,7-1 3-16,9-3 2 0,9 2 3 0,7-6 4 15,10-4-2-15,4 0 2 0,5-4-2 0,-2-2-3 16,-1-3 0-16,-6 1-2 0,-4-4 0 0,-6-3-1 15,-5 0 3-15,-5-6 1 0,-1-1 1 16,-4 0 4-16,-5-1-2 0,-2-4 2 0,-3-2-1 16,1-5-2-16,-4 0 3 0,3-4 1 0,-1-2-3 15,-5 1 1-15,-1-4-2 0,-2 4-3 16,-2 2 2-16,-4 1 4 0,1 6 1 0,-2 4 1 16,2 3 1-16,-3 8 0 0,4 3-1 0,-1 5-1 15,1 2-6-15,3 2-11 0,-2 2-6 0,-3 5-3 16,1 3 5-16,-3 8 11 0,0 3 2 0,0 3 4 15,1 4-2-15,3 1 0 0,2 4 0 16,1 3 1-16,0 2 0 0,1 3 0 0,0-3 0 16,3 0-1-16,0-3 2 0,3-3-1 0,-2-6 1 15,1-3 0-15,-2-4 0 0,4-8-4 0,-5-2 0 16,4-4 0-16,-2-2 4 0,3-4 3 0,2-4 3 16,3-3 2-16,5-3-4 15,2-3 0-15,6-6 0 0,-2-1-2 0,2-2 1 0,-3 1-3 16,1-3-3-16,1 1 2 0,-2 2-3 0,-1 1 3 15,-3 2-1-15,0 2-2 0,-7 5 2 16,1 1-1-16,-3 2 0 0,0 3 0 0,-4 0-6 16,-2 3-7-16,-1 2-5 0,-1 3-3 0,1 1 4 15,3 2 8-15,-2 3 4 0,2 1 2 0,-2 3 2 16,2 0 1-16,-3 0 1 0,-1 2 1 16,0 0 0-16,2 0-3 0,-1 3 0 0,0-4-13 15,2-1-37-15,3-1-56 0,0-5-93 0,2-3-220 16,4-1-621-16,-1-3-420 0</inkml:trace>
  <inkml:trace contextRef="#ctx0" brushRef="#br0" timeOffset="294999.6046">25450 2103 1939 0,'-5'-5'266'0,"0"-4"-38"15,-1 2-57-15,4 3-36 0,2 2-56 16,-1 2-52-16,0 0-49 0,0 1-58 0,2 2 2 15,-1 2 9-15,0 8 18 0,1 2-93 0,0 2-541 16,7 3-844-16</inkml:trace>
  <inkml:trace contextRef="#ctx0" brushRef="#br0" timeOffset="296620.8666">25962 2276 1 0,'-1'-4'530'0,"1"-1"-43"0,-3 0-90 15,1 2-55-15,1 3-64 0,-1 0-82 0,2 0-78 16,-2 1-64-16,2 1-52 0,0 2-4 16,-3 2 9-16,-4 3 19 0,1 5 21 0,-3 3-3 15,0 2-6-15,-1 0-6 0,3 2-5 0,-1 0-5 16,4 0-5-16,-1 4-1 0,0-3-2 0,5 1-1 16,2 0 1-16,2-4 2 0,3-3 0 0,3-1 6 15,4-2 10-15,3-4 0 0,7 0 7 16,-1-5-7-16,3-2-4 0,-2-3-5 0,3-2-5 15,-4-3 1-15,0 0-3 0,2-4 1 0,-6 0-4 16,0 1 1-16,-3-2 1 0,-2 0-1 16,-2-2 6-16,-3-1 0 0,-2 1-1 0,0-2 0 15,-4 3-4-15,-1-1-1 0,-2 5 0 0,-2 0-1 16,1 2-4-16,-3 2-1 0,2 2-5 0,-2 1-5 16,1 0-2-16,-1 1-4 0,0 1-3 0,-2 1 3 15,0 3 0-15,-1 2 3 0,1 0-3 16,0 0 4-16,1 2-2 0,2 0 0 0,1 0 2 15,2 2-3-15,1 0 6 0,2 1 1 16,3-1 1-16,3 2 4 0,3 0-3 0,4-1 0 16,3 0 2-16,3-1 0 0,-2 2-2 15,2-2 0-15,-1-1 1 0,-3-1-5 0,0-4 8 16,-2-3 0-16,0-2 0 0,-1-1 8 0,1-3-9 16,-3-2 5-16,1 1-2 0,-2-2-1 0,-2-2 2 0,1 0 0 15,-2 0 1-15,-2 0-3 0,2 0 2 16,-4 3 0-16,0-3 1 0,-1 1 5 0,-2 2-7 15,-1 0 1-15,1 0-1 0,-1 3-5 0,-1-1 4 16,0 1-2-16,0 0-1 0,0-1-3 16,0 1 4-16,0-1-2 0,0 3 0 0,0-1 2 15,0 1-3-15,1-2-2 0,-1 2 1 0,0 1-2 16,0-1 2-16,0 1-1 0,0 0-1 0,0 0-2 16,0 0 3-16,0 0-1 0,0 0 1 0,0-1 3 15,0 2-6-15,0-1 1 0,0 0 0 16,0 0-2-16,0 0 4 0,0-1 0 15,1 2 2-15,-1-1-2 0,0-1 6 0,2-1-1 0,-2 0-2 16,2-1 7-16,1 0-11 0,-1-1 1 0,-1 2 2 16,0-1-1-16,1 0 1 0,-2 0-2 0,1 3 0 15,0-3-2-15,-1 2 4 0,2-1 2 16,-2 0-2-16,0 1 5 0,0-1-6 0,0 2 2 16,0-1 1-16,0 1-6 0,2 0 6 0,-2-2-2 15,0 1 0-15,1-1-1 0,-1 0 2 16,0 1 1-16,0 0 0 0,1 0 6 0,-1 1-5 15,0 0 0-15,-1 0 1 0,1 0-6 0,0 0 6 16,0 0-4-16,0 1 0 0,0-1 0 0,0 0-4 16,-1 1 0-16,1-1-4 0,0 1-1 15,-2-1-10-15,2 3 4 0,0 1 4 0,0 5-1 16,-2 1 11-16,1 1 0 0,0 2-3 16,1-2 6-16,0 0-2 0,-2 1-1 0,2-2 0 15,0 4-1-15,0-3 0 0,2 0 0 0,-1-1 0 16,4 0-1-16,-1-2 4 0,0-2-3 0,0-2 3 15,4-1 3-15,-2 1 0 0,2-3 4 16,3-1 0-16,3-1 1 0,0-3 0 0,5-2 0 16,0-4 0-16,0-3-1 0,-1 0 2 0,0-3-2 15,3-1 0-15,-3-6 0 0,1-2-1 0,-1-4 1 16,-1-5-4-16,3 0 2 0,0-7-5 0,0 0-1 16,1-3 1-16,-1-2-6 0,-5-3 5 0,1-7-1 15,-6 1-1-15,-1 1 5 0,-4 3-5 16,-2 5 2-16,-5 5-1 0,0 5 2 0,-2 5-2 15,-1 6-2-15,0 4 2 0,0 6-7 0,0 1 7 16,-3 5 0-16,3 2-3 0,0 4 4 0,2 4-10 16,-4 3-1-16,1 4 2 0,-6 7-1 0,-2 8 4 15,0 6 2-15,1 5 1 0,-1 4-5 16,5 2 8-16,2 5-2 0,0 1 0 0,1 5 8 16,4-2-10-16,2 0 3 0,-1-1 0 15,2-7-2-15,-1-2 2 0,6-5-1 0,0-3 0 0,3-3-4 16,2-5 6-16,7-4 1 0,-1-2-2 0,2-4 8 15,2-4-7-15,1-2 1 16,1-6 3-16,2 1-3 0,-1-5-1 0,3-2 1 0,-1-4 0 16,-5-4-5-16,3 2 5 0,-3-1-2 0,-1-3 0 15,-2 1 6-15,-3-2-5 0,0 3 1 16,-3-3 0-16,-3 1-2 0,-1 4 2 0,-3 0 0 16,-1 2 0-16,-3 2-1 0,-1 2 3 0,0 1 0 15,0 1-3-15,0 3 4 0,-1 0-9 16,1 0-3-16,0 1-5 0,0 1-13 0,0 1 2 15,0 2 1-15,0 3 8 0,1 4 6 0,-1 2 6 16,2 6-1-16,4 1 1 0,-2 4 4 0,3 3-4 16,-2 4 1-16,0 1 1 0,-3 6-1 15,3-1 1-15,-2 4 0 0,-3 3-1 0,-3-3 0 16,-3 2 2-16,0-1 2 0,-2-1 0 0,-2-2 1 16,0-4-1-16,-2-4 0 0,-3-5 1 0,0-2 0 15,-3-8-2-15,1-1-2 0,0-2-1 0,-1-5 2 16,2 0-2-16,-1-2 0 0,3-5-3 15,0-1-9-15,2-2-15 0,3-1-33 0,-1-5-63 16,4 0-139-16,-2-4-650 0,6-4-808 0</inkml:trace>
  <inkml:trace contextRef="#ctx0" brushRef="#br0" timeOffset="298006.8216">28496 1913 633 0,'-5'-11'459'0,"-3"0"-116"0,0-4-49 15,-1 6-32-15,2 2-47 0,-6 0-64 0,-2 5-51 16,-1 3-30-16,-7 7-8 0,0 3-3 16,-2 5 0-16,-2 3-1 0,-1 2-3 0,-2 3-6 15,-1 6-6-15,1-1-8 0,0 6-5 16,2 3-6-16,3 0-4 0,0 1-5 0,3-1-4 0,8 0-3 15,2 1 0-15,3-4-3 0,7 1 0 0,4-4-1 16,3 0 0-16,6-2 3 16,3-3 3-16,8-3 7 0,3-3 1 0,8-6 4 15,6-4 0-15,7-4-1 0,4-4-5 0,8-5-6 16,-2-1-5-16,4-6-1 0,-1 0 2 0,0-3-4 16,-5-3-1-16,-3-1-5 0,-2-2 0 0,-8-2 3 15,-9-1 2-15,-5 1 2 0,-5-1 2 0,-9-1-3 16,2 0 0-16,-7-2 1 0,-4 3 2 0,-3 0 0 15,-2 2-1-15,-4 3-2 0,-5 3-1 16,1-1-2-16,-4 5 0 0,0 1-2 0,-5-1 1 16,-2 5-2-16,-3 1 2 0,-2 3 1 0,-5 5 2 15,-4 4 1-15,1 3 0 0,2 3-2 0,0 0 2 16,2 3 0-16,9 2 0 0,-1-2 0 16,9 2-2-16,2 1-2 0,2-1 0 0,8 1-1 15,2 2 1-15,6-1 5 0,4 0-1 0,6 0 1 16,4-4 0-16,6-3 1 0,1-3 3 15,4-5 0-15,5-3 2 0,-4-4-5 0,1-2 2 16,-6-2-3-16,-2 0 0 0,0-4 2 0,-6-1-4 16,-1-2-1-16,-3 0 2 0,-1-2 2 0,-1-3 0 15,-1-2 5-15,-4-1-3 0,-1 0-2 0,-1 0 0 16,-1 0-1-16,-1 0 1 0,-4 1-1 16,-1 5 1-16,-1 0 0 0,0 2-1 0,-2 0 0 15,-2 1 1-15,0 0 1 0,1 2-1 0,-4 0-1 16,3 2-3-16,-2-2 0 0,3 3 0 0,-1 2 0 15,0 0-1-15,1 3-6 0,-3 0-1 0,2 1-1 16,-3 4 2-16,-2 1 6 0,-2 5-2 16,1 1 1-16,0 4-1 0,-1 1-1 0,5 2 3 15,1 1-1-15,1 1 2 0,1 3 0 0,3-1-1 16,2 3 1-16,3-2 1 0,0 1 2 16,2-4-1-16,9-1-4 0,-3-1 1 15,5-6-3-15,3-1 4 0,-1-4 6 16,2-1 0-16,-1-4 1 0,0-3 0 0,-1 0 1 0,1-3 2 0,-3-2 1 15,2-3-1-15,-2 0-3 0,3-3 0 16,-1-2-3-16,0-2 2 0,-2-2 1 0,3 0-1 16,-4-2 0-16,4 1-2 0,-1 0-2 0,-2 2 1 15,2 3 1-15,-5 1-4 0,1 2 1 0,-5 3-1 16,0 1-6-16,-3 1 5 0,-1 2 0 0,-3 1-2 16,0 2-2-16,-1 0-2 0,0 1-3 0,2 3 0 15,0 1 5-15,0 3 0 0,1 1 0 16,3 3 2-16,-1 1-4 0,-4 3 5 0,4-2 2 15,-1 2 1-15,-1 0 3 0,2 0-3 0,0-1 0 16,-2 0-1-16,1-2 2 0,3-2-2 16,-3-2 2-16,2-1-2 0,-5-2-2 0,5-1 2 15,-3-1 2-15,0-1 2 0,1-2 1 0,2-2 3 16,-3-2-2-16,3 0 2 0,1-3 2 0,2-3-5 16,2 0 0-16,-2-2 0 0,-1-3-3 15,0 1 3-15,0-1 1 0,-2-3 1 0,2-1 2 16,3 1-5-16,-2 0 0 0,1 1-6 0,0 3-1 15,3 2 0-15,-4 4-1 0,-1 4 0 0,0-1-6 16,-3 4 2-16,0 0-1 0,-3 4-1 16,4-1 7-16,1 4-1 0,-3 3 0 0,2 2-1 15,-4 1 0-15,3 1 3 0,0 2 1 0,-3-1 2 16,4 0-4-16,-1-1 3 0,-2-3 3 16,0 1-1-16,3-3 8 0,-5-2-4 0,3-1 3 15,1-3 5-15,1 1-1 0,-1-2 3 0,4-1 0 16,2-1-2-16,2-3-10 0,3-1 0 0,5-1-5 15,0-5-8-15,4 0-5 0,-3-4-22 0,1 0-34 16,-3-2-44-16,2-2-90 0,-4-2-231 0,0-1-686 16,-7-2-401-16</inkml:trace>
  <inkml:trace contextRef="#ctx0" brushRef="#br0" timeOffset="298834.671">30683 2701 579 0,'-1'-1'483'0,"1"-3"-152"0,0-3-86 0,3 2-29 15,3-3-25-15,0-2-26 0,3-2-39 16,1-3-37-16,3 1-25 0,4-4-12 0,3-3-4 16,2-1 0-16,-1-2 2 0,6 0-2 0,-3-1-3 15,4-2-4-15,0 0-5 0,-2-4-2 16,3 1-1-16,-2-2-6 0,-4-3-5 0,-1 3-4 16,-2-2-2-16,-3 0 0 0,-4 2 1 0,-5 3-2 15,-7 2-1-15,-1 1-3 0,-3 5 0 16,-4 3-1-16,-3 1-1 0,-2 8-3 15,-2 1 0-15,-1 6-1 0,-5 4-3 0,-1 6 4 0,-6 4-1 16,1 5-1-16,-1 2-1 0,3 6-2 16,5 0-1-16,1 2 0 0,9 0 0 0,8 1 2 0,2 3-4 15,7 0 2-15,7 0 2 0,1 1-1 16,7-1 3-16,5 1-1 0,1 1-3 0,1-4 3 16,-3 2 1-16,0-3 1 0,0-1 2 15,-5-2-2-15,-2-2-3 0,-7-1-1 0,0-5 1 16,-7-1 0-16,-1-2-1 0,-4-1 2 0,-5-2 0 0,2-2 2 15,-4 0 4-15,-2-1 1 0,-3 0 7 16,-6-2-3-16,-1-2 0 0,1 1-3 0,-7 0-1 16,4-3-2-16,-3-1-1 0,-1-1-1 15,-1-1-2-15,4-1-2 0,0-3 0 0,1 0-1 16,7-1 0-16,0-2-7 0,0-3-10 0,8 0-19 16,0-2-29-16,6-3-33 0,5-2-53 0,5-3-75 15,8-3-165-15,4-2-432 0,8-3-689 0</inkml:trace>
  <inkml:trace contextRef="#ctx0" brushRef="#br0" timeOffset="299054.1015">31504 2031 1296 0,'5'-5'303'0,"1"-2"-28"16,-2 1-86-16,4 6-38 0,-5 6-22 16,4 5-11-16,-3 4 0 0,3 7 1 0,0 3-15 15,-3 5-14-15,-2 0-20 0,3 0-13 0,-3 1-9 16,-1 2-11-16,-2 2-7 0,0 2-6 15,-4 1-6-15,3 2-4 0,0 3-4 0,-1 0 3 16,-2 1 0-16,4-2-5 0,1-3-4 16,1-3-20-16,6-5-27 0,-2-4-33 0,4-3-52 15,0-6-61-15,3-6-131 0,-2-3-297 0,0-4-426 0,2-6 238 16</inkml:trace>
  <inkml:trace contextRef="#ctx0" brushRef="#br0" timeOffset="300056.3678">31520 2435 1 0,'8'-4'0'0,"3"-6"302"15,8-1-35-15,3 2 19 0,7 1-4 0,3 0-40 16,9-1-45-16,0 0-34 0,6 1-27 0,-5 0-27 16,0 2-21-16,-2 0-20 0,-3-1-12 15,-4 0-10-15,-2 0-3 0,-2 1-2 0,-4-2-1 16,-1 2 3-16,-4-1 5 0,-4 1 6 15,-6 1 4-15,-1 1 5 0,-2 0 10 0,-3 1 3 16,-3 0 0-16,-1 1-7 0,-1-3-10 0,1 3-17 16,-4 0-11-16,-3-1-9 0,1 2-12 15,-6 0-2-15,-3 2-3 0,-4 1 0 16,-4 3 2-16,-3 3 2 0,-1 2 1 0,2 1-1 0,-4 1 2 16,3 2-2-16,1 0 0 0,0 3-3 0,5-1-3 15,4 2 0-15,3 2-1 0,5 0 1 16,4 2-1-16,2 0 2 0,6-2 2 0,4 0 1 15,4-5 2-15,4 0-3 0,2-2 2 0,6 1 1 0,0-5-8 16,2-2 9-16,2-5-1 0,-1-1 0 16,-1-2 5-16,-1-1-7 0,-3-3 0 15,-1-1-1-15,1-1 4 0,-5-2-2 0,2-1-1 16,-6-2 1-16,1 2-5 0,0-5 4 0,-4 1-4 16,0-1 1-16,-6 3 2 0,3 0-4 0,-2 1 6 15,-2 0-5-15,-2 3 3 0,0 0-2 0,-2 0-1 16,0 2 3-16,0 1-6 0,-1-1 5 0,-1 1-3 15,3 2-1-15,-3-1 4 0,3 3-5 16,0 0-1-16,0 1-5 0,0 0-8 0,-1 2-3 16,0 2 1-16,1 1 7 0,-2 5 2 0,2-1 8 15,2 3 0-15,-1 0-3 0,1 2 6 16,3 1-4-16,2-3 3 0,-1 3 0 0,1-1-3 16,0 0 3-16,1 0-4 0,3 0 2 0,-1-2-3 15,-1-1 4-15,2-3 0 0,0 1-1 16,-2-4 5-16,2-1-6 0,-1-1 1 0,0 0 0 15,0-2-1-15,-3-1 2 0,-1 0 0 0,3-1 0 16,0 0 0-16,0-2 2 0,-1 0-1 0,3-1-2 16,-1-1 4-16,3-2-6 0,0-2 0 0,1 0 1 15,2 1-5-15,0-4 5 0,3-1-1 0,-1 2 1 16,-1-3-3-16,2 2 0 0,-7 1 0 16,-3 1-2-16,1 2 9 0,-3 1-5 0,-2 2 1 15,1 2 2-15,-3 0-7 0,-3 3 6 0,0 0-2 16,0 0-2-16,0 0-3 0,0 1-4 0,0 1-3 15,0-1 0-15,0 4 2 0,0 1 4 16,1 4 6-16,4-2 5 0,-2 3 0 0,-1 0 0 16,6-1-1-16,0 0-3 0,3-3 1 0,2 0 0 15,7 0 1-15,0-4-2 0,6-1 0 16,-1-2-2-16,5-1 0 0,0-2-2 0,2-1-6 16,-6-4 22-16,-2 2 1 0,-1-4 1 0,-12 2-2 15,2 0-17-15,0-1-1 0,1-3 1 0,-3-2 9 16,4-3-5-16,-4 0 1 0,3-5 2 0,-4 1-7 15,-2-3 7-15,2-1-3 0,0 0 1 16,-2 0 1-16,-2-3 2 0,0 0 3 0,-3 1-2 16,-2-2 8-16,1 2-6 0,-5 2 3 0,-2 1 4 15,0 1-5-15,-1 4 10 0,-1 4-3 0,1 1-2 16,-1 6-1-16,2 2-8 0,1 5-3 0,-1 1-3 16,0 7 3-16,-1 4-1 0,3 5 1 15,-3 3 3-15,2 3-8 0,0 5 6 0,-1 2-2 16,5 3 0-16,-1 1 5 0,1 0-3 0,-1 2 2 15,-1 1-1-15,-1 1 5 0,0-1 0 16,1 1-3-16,-2-1 0 0,-1-2-8 0,2-3 1 16,1-4-5-16,2-3-8 0,0-3-10 0,2-4-19 15,0-3-18-15,-1-2-26 0,4-5-33 0,1-1-35 16,1-1-57-16,1-3-126 0,2-2-231 16,1-5-415-16,-1 0 118 0</inkml:trace>
  <inkml:trace contextRef="#ctx0" brushRef="#br0" timeOffset="300404.6965">32965 2219 759 0,'-3'-7'421'0,"1"1"-49"0,-3-2-19 16,7 1-65-16,-2 1-66 0,1 2-50 0,3 1-44 15,-1 1-37-15,4 0-26 0,0 1-20 16,5 0-8-16,3 0-4 0,4 0-6 0,5 0-4 15,1 1-3-15,5 1-4 0,1-1 0 0,6 0-3 16,-2 1-1-16,2-1-4 0,-1 0 0 16,-3 0 0-16,0-1-3 0,-2 0 4 0,-2-3-1 15,-4 3 6-15,-4-1 5 0,-3 0 6 16,-5 0 12-16,1 1 3 0,-4-1 9 0,-2 2 3 0,-4-2-1 16,-3 1-2-16,-1 1-10 0,0-1-4 15,0 1-11-15,0-1-7 0,0 1-4 0,-2 0-11 16,-1 0-1-16,1 0-3 0,2-1-3 0,0 0-2 15,-3 1 1-15,1 0-1 0,0-2-5 0,-2 2 3 16,4 2-3-16,0-1-1 0,-3 1 1 16,1 2-17-16,-1 0-28 0,3 2-45 0,0 1-64 0,3 1-107 15,-2 0-305-15,-1 3-715 0</inkml:trace>
  <inkml:trace contextRef="#ctx0" brushRef="#br0" timeOffset="301518.8412">21042 3706 785 0,'2'-10'392'0,"0"-4"-17"0,3-4-79 16,-4 5-28-16,1 1-24 0,-1 4-46 0,-1 2-39 0,-1 4-42 15,1 1-38-15,-1 2-43 0,0 1-29 16,1 1-10-16,-3 7 5 0,-4 5 11 0,-2 6 11 16,-2 3 2-16,0 0-2 0,1 0 0 0,0 3-3 15,-1-1-4-15,3 4-1 0,4-2-3 16,-3 1-4-16,1-2-1 0,3 0-1 0,3-3-5 15,3 0 5-15,4-5 3 0,2-3 3 16,1-2 7-16,6-6 5 0,3-1 3 0,4-5 2 16,2-3-3-16,6-6-3 0,4 1-4 0,-3-4-5 15,1-4-4-15,-1 0-1 0,-2-3 1 16,-2-1 0-16,-2 0 1 0,-2 1 0 0,-3-3-1 0,-3-1 3 16,-4 2 0-16,-2-1-1 0,-2 3 0 15,-3-1-3-15,1 1-2 0,-5 5-1 0,-3 1-1 16,0 5-1-16,0 1 1 0,0 3-2 0,0 0-5 15,0 2-7-15,0 2-14 0,0 0-5 0,-1 3 3 16,0 3 4-16,-3 3 15 0,2 3 3 0,0 3 0 16,4 0 2-16,3 2 0 0,-2 1 0 15,4-1 0-15,-2 1 0 0,4 1-3 0,2-3 2 16,2-2 1-16,1-2-2 0,-2-5 0 16,3-3 3-16,0-3 0 0,3-6 1 0,0-3 4 15,4-2-1-15,2-5-1 0,-4-2 1 0,7-2-2 16,-3-3 1-16,-1-3 1 0,3-2-2 0,-4-2-1 15,1 1 1-15,3-2-1 0,-3 0 1 0,5-2 1 16,-5 0-3-16,3 0 1 0,-3 1-1 0,-1 2-2 16,-3 7 1-16,2 3-1 0,-5 3 2 0,-2 4-1 15,-2 3 0-15,-1 3 0 0,-2 3-2 16,1 2 1-16,0 6-1 0,-1 1 1 0,1 5-2 16,2 4 1-16,-3 5 1 0,0 3 2 0,-2 3 0 15,-2 1-1-15,1 0 1 0,-3-1-1 16,-2 2 2-16,2 2 1 0,-6-2-3 0,2 1 1 0,-1 1-2 15,0 0 0-15,-1-5-5 0,6-4-9 16,-1-3-23-16,4-5-34 0,1-4-43 0,7-4-61 16,3-4-108-16,9-7-266 0,0-6-497 15,3-7-137-15</inkml:trace>
  <inkml:trace contextRef="#ctx0" brushRef="#br0" timeOffset="301735.7931">22531 3505 1599 0,'-4'-11'518'15,"2"-1"-167"-15,-1-3-84 0,2 7-59 16,1 4-63-16,-2 3-53 0,2 2-45 0,0 0-34 16,0 2-11-16,0 2-2 0,2 6 3 0,-2 3 7 15,3 8 6-15,-2-1 0 0,-1 4-1 0,6 3-1 16,-4 0-4-16,1 2 0 0,-1 2-2 16,3-2-1-16,-2 3 2 0,2 1 2 0,-3-2 0 15,0 3-3-15,-2 1-3 0,-1 1-15 0,-2 0-24 16,-3 0-36-16,3-5-50 0,-2-4-59 15,3-7-89-15,0-3-194 0,1-8-397 0,1-2-533 16</inkml:trace>
  <inkml:trace contextRef="#ctx0" brushRef="#br0" timeOffset="302511.4631">22450 3820 589 0,'14'-2'168'16,"9"-3"13"-16,12-3 12 0,7-1-15 0,2 2-36 16,2-2-57-16,-4 2-33 0,-7 0-4 0,2-4 6 15,-5 0 7-15,-2-4 6 0,-4-1-8 0,-1-1 57 16,-2-4-1-16,-1 1 9 0,-6-3 16 16,0 3-45-16,-6-1 9 0,-5-1-6 0,1 2-4 15,-4-1-9-15,-3 1-11 0,-4 1-6 0,2 1-6 16,-5 3-6-16,2 4-9 0,-1 1-8 15,-2 3-7-15,4 6-12 0,-2 1-6 0,-1 1-9 16,0 8-5-16,1 0 1 0,-4 8-1 0,2 4 1 16,0 1 0-16,0 3-1 0,-2 4 0 15,3 4 2-15,1 4 0 0,2 3-1 0,-3 0 3 16,0 0-2-16,2 0 0 0,-1-1 2 0,-1-4 1 16,5 0-3-16,0 0 0 0,-1-8-2 0,5-6-3 15,3-5 1-15,-1-7 0 0,4-3-2 0,-3-3 6 16,5-2-4-16,2-2 3 0,7-2-2 0,5-4-3 15,2-4 0-15,5-2-1 0,2-5 0 16,1 2-2-16,-4 0 3 0,1 0 0 16,0-1 0-16,-1 4 5 0,-3 0-7 0,3 4 1 0,-7 0 0 15,1 2 0-15,-4 1 3 0,0 1-1 16,-2 0 2-16,-4 3-4 0,2-1 3 0,-2 1 2 16,-2 1-3-16,0 0 5 0,1 1-5 0,-1 0 1 15,5-2 2-15,-3 2-2 0,3-1 2 0,-2-1 1 16,3 0 0-16,-3-1-1 0,5-1 3 0,-6-1 0 15,6 0 0-15,-2-2 3 0,1-1-3 16,-3 3 0-16,1-2 1 0,-3 1-2 0,-1-2 3 16,-2 3 0-16,-3 2-2 0,-4 1 0 0,-1 2-1 15,3 0-1-15,-5 0-3 0,-1 0-3 16,-3 1-9-16,3 2 2 0,0 2 5 0,1 5 1 16,-2 0 9-16,-4 4 0 0,3 0-3 0,-1 1 3 15,-3 1-2-15,1 0 1 0,5 1 0 0,0 1 3 16,3-2-4-16,5 0 0 0,-1-1-1 15,-1-3-1-15,5-1 3 0,-1-4 4 0,1-2 2 16,2-1 5-16,4-4 1 0,-2-1 1 0,7-3 0 16,-1-1 4-16,-1-2-3 0,0-3 1 0,-5 1 3 15,1-4-9-15,-3 0 5 0,1-2-2 16,-3 0-3-16,-1 0 6 0,2-1-5 0,-4-2 0 0,-2 3-2 16,1-6 2-16,-4 2-6 0,-2 0-2 15,0 2-2-15,-3-2-7 0,-5 1 6 0,-1 1-4 16,-2 1-3-16,-2 2-2 0,-6 3-8 0,-2 2 0 15,-7 4 2-15,-3 3 3 0,-2 3 0 0,-5 2-8 16,6 2-22-16,1 5-52 0,5 2-87 16,6 1-240-16,7 2-699 0,5 0-418 15</inkml:trace>
  <inkml:trace contextRef="#ctx0" brushRef="#br0" timeOffset="303304.4341">24533 3611 1044 0,'-9'-5'486'0,"0"-3"-97"16,-2-1-80-16,2 4-57 0,3 2-65 0,2 0-63 0,1 3-46 15,-2 2-35-15,4 2-20 0,-5 2-11 16,0 5 7-16,-2 5 12 0,-1 5 8 15,4 0 4-15,-3 2-3 0,4-1-9 0,-1-2-7 16,5 2-4-16,5-1-5 0,-2 0 0 0,6-2-1 16,1 1-2-16,3-3 5 0,7 0 2 0,1-6 0 0,4-3 2 15,1-1-1-15,4-5-3 0,0-3-1 16,0-1-3-16,-5-4-3 16,1-1 1-16,-4-2-1 0,-2 1-5 0,-2-3 3 0,-5 1-1 15,0-2-1-15,-3-2 5 0,-2 1-3 0,2-2 1 16,-4 0 0-16,-4-1-4 0,0 0 0 0,-2 0-1 15,-1-1-2-15,0 3 0 0,-2 1 0 0,-1 0-1 16,3 5 2-16,-3 0 0 0,2 4-4 16,-2 2 0-16,3 2-6 0,1 4-6 0,-1-1-2 15,0 2 0-15,-1 3 4 0,-1 3 4 0,1 3 5 16,2 1 0-16,2-1 2 0,3 0 2 0,4 1-2 16,3-1 2-16,5-1 1 0,8 0 2 15,8-4 0-15,6-2 2 0,8-5-1 0,-2-1-3 16,3-3 1-16,-3-2-2 0,-1-3 0 0,-3-4 0 15,-4 1-2-15,-3-4 0 0,-4 2-1 0,-2-4 0 16,-4-2 1-16,-1-1 2 0,-3-5 0 16,-2 1-1-16,-4-5 2 0,-5-1-2 0,1 0 2 15,-3-3 2-15,-4 0-3 0,-2 1 3 0,-1-2-2 16,-3 5 0-16,-3 0 1 0,0 5 0 16,-2 3 1-16,0 8 1 0,1 1-1 0,0 4-1 0,1 4-1 15,3 2 1-15,-1 3-4 0,-1 3-1 0,-4 6 0 16,3 4-3-16,-1 7 1 0,1 4 4 15,3 6-1-15,2 0 1 0,3 2 0 16,2 2 0-16,3 1 0 0,3 5 0 0,4 1 2 16,0 1-3-16,0-1 0 0,1 1-2 0,-1-5-12 15,-1-1-18-15,-1-3-24 0,0-6-41 0,-5 0-46 16,0-9-59-16,-1-3-108 0,-1-5-235 0,0-6-454 16,0-5-145-16</inkml:trace>
  <inkml:trace contextRef="#ctx0" brushRef="#br0" timeOffset="303485.2591">25291 3538 1023 0,'-2'-3'904'0,"2"-2"-693"0,2-3-93 16,9 4-51-16,6 2 0 0,4-2 16 16,7 0 1-16,2 1-13 0,4 0-19 0,6 1-13 15,7 2-13-15,-1 0-8 0,6 3-1 0,-1 0-9 16,0 0-25-16,-3 0-78 0,-2-1-202 15,-3 0-520-15,-3-1-744 0</inkml:trace>
  <inkml:trace contextRef="#ctx0" brushRef="#br0" timeOffset="305744.3482">26878 3527 1255 0,'-7'-6'232'0,"-7"-2"-1"0,0 0-63 0,-3 3-15 0,3 3 1 16,-5 2-14-16,-5 4-21 0,-5 3-9 0,-4 5-13 15,-2 5-10-15,-3 4-14 0,2 4-17 0,-2 0-11 16,4 4-10-16,2 0-12 0,4 0-5 15,5-2-6-15,5-1-4 0,5-1-3 0,5-3 1 16,11-1 1-16,8-7 3 0,6-3 5 16,7-4 1-16,10-5 5 0,4-2-1 0,9-3-2 15,7-6-4-15,3-3-3 0,4-2-3 16,1-4-1-16,-1-3 3 0,-1-2-7 0,-6-3 0 0,-3-3-3 16,-6-5-5-16,-4 0 4 0,-4-6 1 15,-2-2-1-15,-4-1 1 0,-5-1-3 0,-2-3 2 0,-7-1 1 16,1 3 2-16,-9 3 1 0,-3 2-1 15,-4 3-1-15,-3 3-1 0,-4 6 0 0,-1 4 0 16,-4 8 1-16,-3 4-2 0,1 4 1 0,-7 5-1 16,2 5 1-16,-6 4 1 0,-4 7 2 0,-4 5 0 15,0 8 0-15,2 5 1 0,2 3-1 16,7 6 2-16,-1 3-1 0,3 3 1 16,6 4 1-16,4 0-1 0,7 4-1 0,5-3 3 0,8 1-4 15,6-2 2-15,9-6 0 0,8-6-4 16,10-6 3-16,7-8 2 0,7-7-2 0,2-1 1 15,-2-9-4-15,2-5-3 0,-1-4-8 0,-4-3 3 16,-1-4-5-16,-3 0-2 0,-6-3 4 16,-3-1-7-16,-7-5 6 0,-5 1 7 0,-6-1 3 0,-5-4 7 15,-4 2-5-15,-5-1-1 0,-2 0 2 16,-7 0-2-16,-2 3 4 0,-2 1-1 0,-6 2-2 16,0 1-4-16,-2 2 2 0,-5 2 1 0,1 1 3 15,-3 4 2-15,-2 3 0 0,-1 0 0 16,-1 4 1-16,1 3 3 0,-2 2 0 0,1 6-2 15,2 2-1-15,0 3-8 0,4 2 4 0,4 3 0 16,3 1 0-16,3 1 7 0,4-1-8 0,5 2 0 16,1-3-3-16,5 1 0 0,6-3 5 0,5-1 2 15,8-2 3-15,6-5-4 0,2-5 1 16,0-3-1-16,3-4 0 0,4-3 6 0,-3-3-3 0,0-2-2 16,1-4-2-16,-4-1 0 0,-2-2 0 15,-1-3 1-15,-1-1-1 0,-1-5-5 0,-2-2 4 16,0-5-1-16,1-7-4 0,-1-3 7 15,3-6-8-15,1-3 1 0,3-2 3 0,-4-1-4 16,2-3 6-16,-9 3 2 0,-2-2-1 0,-7 1-1 16,-4 5 0-16,-3 1-2 0,-2 8 1 0,-6 2 2 15,-1 7 0-15,-4 6-2 0,0 1 1 0,-4 7-2 16,0 5 1-16,-1 4 3 0,-2 1-4 16,4 6-4-16,-6 6 2 0,-1 5 0 0,-4 6 1 15,-2 9 7-15,0 5-4 0,1 6-2 0,-1 5-1 16,4 4-3-16,2 9 4 0,0 3 1 15,4 3 1-15,1 1-1 0,3 0 0 0,5-3 2 16,7-1-2-16,5-7 1 0,5-5-3 0,8-8-5 16,4-11 2-16,2-5-1 0,7-9 1 0,1-3-1 15,1-5-1-15,2-5-2 0,-2-2-1 16,0-5 2-16,-2-2 2 0,-7-1 5 0,-2-3-3 0,-8-3 2 16,2-3-1-16,-4-1-2 0,-3-5 2 15,1 0 1-15,-6 0 1 0,4 0 1 16,-8 3 0-16,-2 2 0 0,-2 3 1 0,-5 2 1 0,-3 2-3 15,-4 4 0-15,-2-2-3 0,-5 6-4 16,-2 1 3-16,-4 4 0 0,0 5 2 0,-4 2 4 16,1 6-1-16,-2 1-1 0,1 2 1 15,5 3 2-15,3 1-2 0,2-2-1 0,5 4-1 0,2 0-4 16,6 1 4-16,4 0 2 0,4-1-1 16,3-4 2-16,4-1 0 15,5-4-2-15,3-1 3 0,2-5 1 0,6-3-1 0,0-2 1 0,1-3-2 16,-2-1-2-16,-2-2 2 0,-1 1 0 0,-4-4 0 15,-5 2 0-15,0-3 0 0,-8 0-1 16,-2 0 3-16,3 0 0 0,-6-2-2 0,2 0-1 16,-2-2 0-16,-3-2-3 0,2 0 2 0,-2 1 0 15,2-2 0-15,-2 0 0 0,0-2-2 16,2 2-4-16,-1 1 1 0,1 2 1 0,-1 2 0 16,0 0 1-16,0 3 3 0,1 3-2 0,0 3 1 15,-2-1 1-15,0 2-5 0,0-1-5 0,0 1-11 16,0 1-13-16,1 1 1 0,2 3 5 15,2 1 11-15,5 5 13 0,2-1 3 0,4 1-1 16,6-1 4-16,2-2 1 0,3 0 0 0,1-5 2 16,2-2-3-16,1-2-1 0,1-1 1 0,2-2-1 15,-1-2 0-15,1-2 1 0,1 0 2 16,-9-4-1-16,-5 1 4 0,-4-3 1 0,-5-2 2 16,-2 1-2-16,-1-4 0 0,-2 2-2 0,-5 1 0 15,-2 0 1-15,0 1-3 0,-2 1 2 0,-5 1-1 16,3 4-2-16,-6 3 1 0,0 1 4 15,-6 3-1-15,4 5 2 0,2 1-3 0,-3 5-2 16,0 2-2-16,3 5-1 0,-1 4 1 0,5 2-1 16,-1 3 2-16,5 1-3 0,3 6 2 0,6 6 2 15,4 3 2-15,2 7 2 0,6 3-1 16,-3 2-1-16,0 0-2 0,1 2-2 0,-6 2 3 16,-7 3 1-16,1-1 0 0,-7-3-1 15,-3 1-1-15,-3-4 0 0,-3-2-1 0,-4-4-1 0,-2-8-2 0,-3-5 0 16,-3-7 0-16,-2-6 2 0,-1-4-2 15,-2-8 4-15,0-7-1 0,4-3-1 16,-1-6 6-16,6-5-3 0,2-3 1 0,5-7-2 16,3-4-3-16,5-7 0 0,7 0-2 0,5-7 0 15,5-1-5-15,7-5 3 0,4-2-3 0,10-6-2 16,7 0 2-16,5-4-3 0,5-1 0 16,1 3 3-16,-1 1 1 0,0-2 0 0,-1 6 3 0,-3 2-1 15,-4 5 0-15,-4 9 5 0,-6 3-2 16,-3 6 0-16,-3 2 2 0,-6 6 0 15,-7 4 3-15,-4 2 5 0,-1 6 4 0,-8 5-5 16,-1 1-5-16,0 4-6 0,-3 6-2 0,-5 5 3 0,0 7 3 16,-1 5 1-16,1 2 0 0,-1 3-2 15,1 1 1-15,1 6 0 0,5 0-1 0,1 0 0 16,3-1 0-16,5-4 0 0,5-2 0 16,2-4 2-16,7-5-1 0,4-5 2 0,5-3 0 15,1-2-2-15,1-8 1 0,1-2-2 0,6-4-2 16,-3-2 0-16,-1-2 0 0,-3-6-1 0,-1 0 1 15,2-5 0-15,-6 1-1 0,2 0 0 0,0-5 0 16,-1 0-2-16,-5 0 1 0,-1-4-1 16,-2 1-2-16,-2-5 3 0,-4 0 0 0,1 0 1 15,-3 2 0-15,-2 2 3 0,-2 2 1 0,-4 3-2 16,3 1 4-16,-3 5-4 0,-2 3 1 0,4 5 1 16,-5 1-4-16,0 2-7 0,-1 2-8 15,0 2-5-15,2 2 4 0,3 2 7 0,-2 3 10 16,7 4 3-16,-1-1 2 0,2 1-3 0,2-1 0 15,4 1 3-15,3-3-2 0,0-2 3 16,2-3 1-16,3-3-2 0,1 0 1 0,0-4 0 16,-3-1 2-16,-1-3 1 0,0-6 1 0,2 2-1 15,-5-5-1-15,2 0-2 0,-3-3-2 0,1-3 1 16,-1-1-3-16,-5-4 0 0,3 2 0 0,-5-3 1 16,0 2-1-16,-4 1 2 0,-3 0 1 15,-4 5-4-15,0 3 1 0,-3 3 1 0,-4 2-3 0,2 1 2 16,-2 5-1-16,-2 0-1 0,0 5 0 15,-2 4 1-15,0 3 0 0,-3 6 3 0,-2 3-2 16,1 6 1-16,0 6 0 0,4 5-1 16,0 3-2-16,3 4 3 0,4 5-1 0,-1 1 0 15,5 6 1-15,1 2-3 0,3 0 3 0,-1 2 0 16,-2-6 3-16,3 4-1 0,-3-3 1 0,-2 0 0 16,1-1-7-16,-3-7 4 0,1-2-1 15,1-3-2-15,-2-6 6 0,-2-2-5 0,4-3-3 16,-4-5-6-16,0-3-12 0,1-4-20 0,-2-4-28 15,3-5-38-15,-3 0-66 0,5-5-119 0,-1-2-516 16,0-2-798-16</inkml:trace>
  <inkml:trace contextRef="#ctx0" brushRef="#br0" timeOffset="306833.0855">31509 3964 472 0,'-3'2'321'0,"-4"-2"-202"0,2 0 111 16,0 1 97-16,5-1 54 0,0 0-4 0,2 0-130 16,2-3-90-16,-1 2-57 0,5-5-40 15,2-2-15-15,5-1-16 0,9 0-4 0,1-2-8 16,11 2-2-16,0-3 0 0,4 1 2 16,1-3-4-16,1 1-1 0,2-3-1 0,-4 1-5 0,2-1 4 15,-1-2-1-15,-4-2 1 0,1 0 5 16,-2-4 0-16,-5-3 0 15,0-4-2-15,-1-5-2 0,-4-2-6 0,3-2-3 16,-3-1 0-16,-6 4-4 0,-5-2 6 0,-5 1 0 0,-2 3 2 16,-6 4 3-16,-2 5 4 0,0 4 10 0,-3 4 9 15,-4 5 9-15,3 4-8 0,-6 4-10 0,-1 5-12 16,-4 7-8-16,-6 6 1 0,-2 5 0 0,-5 7 3 16,0 7-4-16,4 2 2 0,0 7-1 0,2-2 1 15,4 0 2-15,5 2-4 0,8-5-1 16,4 1-2-16,5 0-5 0,6-6 6 0,8-2-1 0,2-4 2 15,5-4 5-15,5-3-1 16,6-2 1-16,6-2 1 0,0-4 1 0,6-3-5 16,0-5-3-16,-3-3-2 0,-1-4-11 0,-3-4 11 15,-5-3-1-15,-1-3 1 0,-4-3 5 0,-3-2-6 16,2-1 0-16,-3-8 0 0,-2-1 0 0,-1-3 0 16,-1-1-1-16,-2 2 1 0,-1 0-1 0,-5 0 4 15,-5 6-1-15,0 3 1 0,-3 9 5 0,-3 3-4 16,-1 6-1-16,-1 3-6 0,-3 2-7 15,-3 3-3-15,0 4 2 0,-8 7 4 0,3 5 1 16,-3 4 8-16,-2 2 1 0,3 0 0 0,0 2 7 16,5 4-7-16,0 3 0 0,2 2-1 15,-1 2-1-15,2 0 1 0,2-1-1 0,4-4 1 16,4-2-7-16,2-4 3 0,4-5-6 0,4-8-3 16,3-5 0-16,5-3-7 0,2-5 18 15,-1-2 0-15,-11 0 3 0,2-2 2 16,0-3-18-16,6-2 7 0,-2-1-4 0,5-4 10 0,-2-1-2 15,4-4 1-15,1-3 6 0,-2-1-7 0,-2-1 4 16,-3-1-1-16,-1 0-3 0,-2 1 5 0,-1 1 2 16,-4 1 5-16,-1 3 4 0,-3 3 7 0,-4 1 5 15,0 4 3-15,-3-1 4 0,-1 6-9 0,0 1-8 16,-3 1-13-16,0 3-9 0,1 1 2 16,-3 4 4-16,-2 3 6 0,-2 4 4 0,-3 3-1 15,-1 1-3-15,-1 5 1 0,-3 1 3 0,1 2-6 16,3-1 0-16,-2 1 1 0,2-1-5 15,2 0 2-15,6-2 0 0,0 1-1 0,4-1 1 16,0-4 1-16,1 0 0 16,5 1 2-16,3-3 4 0,2-2-2 0,-1 0-2 15,8-4 3-15,-1 0-4 0,2-1 3 0,6-4-1 0,-1-1-3 16,1-3-1-16,-1 0 4 0,-3-1-2 16,-1-2 4-16,-3-1 1 0,-1-1-3 0,-3 2 0 0,-3-1-1 15,-2 0-3-15,-4 3 2 0,1-1 0 16,0-1 2-16,-2 2-2 0,-2 0 0 0,-2 0-4 15,-1 1-8-15,0 0-1 0,3 0-7 0,-2 0 1 16,-1 1 4-16,1 1 3 0,-2-1 7 0,2 1 2 16,0-1 0-16,1 1 1 0,-1-2-3 0,-1 3 0 15,1-2-2-15,-3-1 1 0,5 0 0 16,-1 1 1-16,0-1 2 0,0 0-7 0,-3-1-13 0,1 1-23 16,1-2-26-16,0 0-37 0,1-1-56 15,-2-2-86-15,-1-1-174 0,-2-1-400 0,4 1-623 16</inkml:trace>
  <inkml:trace contextRef="#ctx0" brushRef="#br0" timeOffset="307432.3401">33561 3899 637 0,'2'1'299'0,"0"-1"-185"16,3 3 39-16,-1-2 54 0,1 1 10 0,1 1-30 15,0-2-33-15,0 0-28 0,-2 0-19 0,0 0-20 16,0-1-18-16,1 0-10 0,-5 0-7 15,0 0 2-15,0 0-6 0,0 0-9 0,0 0-4 16,27-7-10-16,-27 7 0 0,0 0 3 0,0 0 1 16,30-17-1-16,-30 17-3 0,0 0 3 0,22-20 2 15,-22 20-1-15,0 0 1 0,0 0 2 16,29-31-4-16,-29 31 1 0,0 0 0 0,14-25-9 16,-14 25-4-16,0 0-7 0,0 0-4 0,-1-24 6 15,1 24 4-15,-12-5 5 0,-6 3-10 0,-4 4-3 16,-3 7-3-16,-2 2-1 0,-3 4 13 0,0 2-3 15,2 2-1-15,5-1-5 0,5 0-7 16,1 3 4-16,4-1-2 0,4-2 1 0,4 3 5 16,6-1-5-16,7-2-1 0,4 0-1 0,7-2-8 15,3 1-20-15,-22-17-32 0,29 15-45 0,-29-15-82 16,38 13-125-16,-38-13-314 0,39 12-576 0</inkml:trace>
  <inkml:trace contextRef="#ctx0" brushRef="#br0" timeOffset="307717.219">32565 3368 438 0,'-12'-6'411'0,"1"-3"-40"0,-4 0-48 16,6 0-26-16,2 2-41 0,-1 2-60 0,0-2-41 15,4 3-20-15,0-1-21 0,2 3-22 0,2 2-24 16,0 0-30-16,7-2-22 0,3 1-12 0,10 0-2 16,9 2-2-16,8 2-1 0,12 0-9 15,10 5-52-15,9-3-101 0,-33 0-289 0,14 1-656 16,1 0-11-16</inkml:trace>
  <inkml:trace contextRef="#ctx0" brushRef="#br0" timeOffset="309242.528">21633 4636 992 0,'0'-4'430'0,"0"1"-269"0,0-1-115 0,3 5-47 16,-3 5 29-16,2 3 71 0,-2 5 46 16,-5 5 12-16,2 3-21 0,-2 5-32 0,-1 2-31 15,-1 3-25-15,1 1-5 0,-3 2-5 0,-3 2-4 16,-1 1 3-16,2 3-11 0,-1-2-4 0,0-3-5 15,2 0-11-15,1-5 9 0,0-2-2 16,1-4 0-16,5-3 4 0,-4-3-3 0,4-4 3 16,-2-5 6-16,0-3 8 0,3-1 3 15,-1-4 11-15,1-2 19 0,1 0 5 0,-1-1 0 0,0-5-12 16,-5-3-24-16,1-6-12 16,-1-2-5-16,-1-6-3 0,0-2-3 0,3-2 0 0,-3-3-5 15,1-2-2-15,4-1-1 0,2-6-4 16,0 0 0-16,2-1-2 0,1-2-1 0,5 0 1 15,3-1-1-15,1 2-3 0,2-2-1 0,6 3 2 0,2 5-6 16,6-2 1-16,-2 6 0 0,9-2-5 16,2 4 7-16,4 3 1 0,-1 2 2 0,-3 3 3 15,-1 4 1-15,-2 5-1 0,-3 6-2 16,-1 8 4-16,-6 5-5 0,3 8 1 0,-6 6 2 16,-5 5-3-16,-1 2 5 0,-5 3 1 0,-4 4 1 15,-4 0 2-15,-4 5 1 0,-4-1 2 0,-3 2 0 16,-4 0 3-16,-3-4-5 0,-2-2 0 15,-2-6 1-15,5-4-4 0,-2-1 7 0,1-6 1 16,5-3 1-16,-2-6 6 0,3-2-2 0,2-2 2 16,3-2 2-16,2-1 10 0,1-2 12 0,3-2-4 15,1-4-4-15,3-1-17 0,-1-4-16 0,7-4-4 16,2-3-4-16,7-2 0 0,6-1 3 0,7 1 0 16,1 0 3-16,0 2 4 0,0 0-5 0,-2 4-1 15,-1 3 1-15,-3 3-4 0,-6 2 2 16,1 3 0-16,-4 3-1 0,-1 4 1 15,-4 2-3-15,0 3 3 0,-1 4 0 0,-4 1 4 16,3 3 0-16,-4 1 0 0,-3 1 1 0,0-1-4 16,-4 3 6-16,-2 1-1 0,-4-1 1 0,-2 3 4 15,-5-1-3-15,-2 1-1 0,-3 0 0 0,-5-3-2 16,5-2-1-16,-2-5 0 0,3-5 1 0,3-4 0 16,4-3 4-16,3-2 2 0,1-4-5 0,2 0-7 15,5-3-20-15,5-2-13 0,4-5-7 16,4 0 1-16,8-4 12 0,7-1 12 0,7-2 4 15,0 0 2-15,5 0 7 0,2 1 1 0,-1 1 3 16,-2 1 5-16,0 2 0 0,-3-2 2 16,0 0 1-16,-4-1-1 0,-1 2 0 0,-3-1 0 15,2-1 4-15,-3 1 1 0,-5 1 7 16,-3-1 7-16,-7 3 4 0,-2-3 9 0,-4 2-2 16,0-2-1-16,-5 3 1 0,-2 1-1 0,-1 0-1 15,-6 2-2-15,3-1-2 0,-5 5-4 0,-1-3 1 16,0 4-2-16,-3 3-2 0,1 0-1 0,4 4-9 15,-1 1-5-15,0 5-4 0,1 4-4 0,-2 4 5 16,4 5 0-16,-1 4 1 0,0 4-1 0,5 3 1 16,1 7-1-16,3 2 1 0,2 5 1 15,2 2-1-15,-1 2-2 0,-1 3 2 16,-3 4 0-16,-1-1 2 0,-4 3 2 0,-4 0-2 16,-4-2-2-16,-4-3 2 0,1-4-2 0,-4-6-1 0,1-3 1 15,-1-3-6-15,0-7-3 0,6-5-3 16,-5-5-8-16,7-2-7 0,0-8-14 0,1 0-23 15,4-5-40-15,2-4-42 0,3-2-118 0,1-2-366 16,2-4-683-16</inkml:trace>
  <inkml:trace contextRef="#ctx0" brushRef="#br0" timeOffset="309932.6415">22759 4770 806 0,'10'-12'304'0,"9"0"-21"16,3-4-64-16,-1 3-17 0,1 1-20 0,4 4-48 16,-3-1-39-16,1 3-16 0,2 1-12 0,0 1-12 15,-2 2-12-15,-2 0-14 0,-3 2-11 16,-1 3-6-16,-5 0-5 0,-1 1-3 0,-4 2 1 16,0 1-2-16,-4 1 0 0,0 3 2 15,-2 3 4-15,-3-2 6 0,-4 4 8 0,0 2 8 16,-4 0 3-16,-4 0 3 0,-5 5-2 0,0-3-3 15,-2 3-4-15,-1 1-6 0,-1-3-6 16,3 1-8-16,0-1-2 0,7-3-6 0,3 0 0 16,2-2 0-16,5-2-2 0,4-4 6 0,3 0 3 15,3 0 9-15,5-3 9 0,4-1 4 0,6-1 1 16,2-3-4-16,6 0-7 0,2-2-8 16,-1 0-2-16,0-2-3 0,0-4-2 0,-3 1 0 0,1-5 0 15,-1-3 0-15,-4 0 2 0,2-4 1 16,-5-2 1-16,-1 0 1 0,-4 0 2 0,-3-2 1 15,-5 3 0-15,-5 3 1 0,0 0-3 0,-5 6-1 16,-5 2-5-16,3 2-8 0,-4 3-7 0,-2 2-11 16,-3 3-1-16,0 5 5 0,-6 6 7 15,-1 2 8-15,4 3 2 0,-1 0-1 0,6 1 0 16,5 1 0-16,0-1 1 0,5-1 1 0,6 0 1 16,4-2 3-16,4-1 3 0,7-6 3 0,8-1 1 15,8-1-2-15,3-6-1 0,3-2-1 0,-1-2-2 16,-2-6 3-16,-2 0-1 0,-4-1 1 15,-3-5 3-15,-2-3 0 0,-6-1 2 0,4-5 2 16,-6-1 2-16,0-2-3 0,-4-5 2 0,-1-1 0 16,-1-4-3-16,-2 0 4 0,-3 0-2 0,0-1 0 15,-2-1-1-15,-4 1-1 0,2 0 4 16,-4 5 5-16,-2 1 8 0,-1 6 2 0,-1 2 3 16,-3 6-2-16,3 5-5 0,-2 4-3 0,0 5-7 15,3 3-11-15,1 0-7 0,-2 6-8 16,-5 4 0-16,1 8 4 0,-6 7 2 0,5 6 2 15,0 2 2-15,3 3 0 0,1 2-1 16,3 4 2-16,0-1-3 0,0 1 0 0,-2 2 0 0,-1 0 0 16,-4-1 0-16,4 2-8 0,-3 0-19 15,2-4-30-15,-2-2-38 0,4-8-37 0,1-6-31 16,2-6-26-16,4-6-58 0,-1-8-171 0,2-5-517 16,-2-3-359-16</inkml:trace>
  <inkml:trace contextRef="#ctx0" brushRef="#br0" timeOffset="310101.4466">23743 4788 2049 0,'0'-3'264'0,"0"-1"-104"15,2 1-62-15,3 0-38 0,-1 1-9 16,5 0 1-16,-1 1-4 0,3-2-14 0,5 2-11 16,9 1-8-16,5 0-4 0,4-2-2 0,5 2-4 15,3 0-13-15,1 0-34 0,3 0-66 16,-2 0-118-16,3-4-223 0,2 2-466 0,1 0-215 15</inkml:trace>
  <inkml:trace contextRef="#ctx0" brushRef="#br0" timeOffset="311263.4989">25268 4498 667 0,'-1'-12'357'0,"-5"-5"-83"16,1-4-10-16,0 4-22 0,1 2-13 0,-1 3-41 16,-1 1-51-16,-3 4-38 0,0 2-33 0,-4 3-21 15,-4 7-10-15,-1 2-3 0,-5 7 7 16,-2 5 9-16,-6 7 4 0,-4 4 0 0,3 1-3 15,-5 3-7-15,1 3-12 0,1 4-6 0,2-1-5 16,2 2-4-16,7 1-2 0,4 0-3 0,3-4-5 16,10-1-3-16,4-1 1 0,9-5 5 15,5-1 5-15,10-7 7 0,8-2 2 0,11-5 4 16,9-7-2-16,8-4-3 0,5-5 0 0,6-3-8 16,1-5-5-16,-4-1-4 0,3-5-5 15,-7-1 2-15,-3-3-1 0,-5 0-1 0,-8-1-1 0,-5-2 0 16,-6 1 0-16,-4-3-1 0,-4-1 8 15,-7 2-6-15,-5-2 1 0,-4 1 1 0,-4-2-1 16,-5 1 0-16,-5 2 2 0,-1 4-2 0,-3 0-4 16,-5 2 2-16,-2 2-1 0,-2 0-2 0,-3 3 6 15,-1 0-7-15,-2 5 2 0,-1 2 2 0,1 1-3 16,-5 4 3-16,-1 1 2 16,0 4 0-16,-3 4 1 0,3 1 2 0,-1 4-2 0,3 0 0 15,1 1 3-15,5 4-3 0,3 0-1 0,3 2 1 16,4 1-4-16,3-2 3 0,5 1 0 15,3-2-1-15,4 0 2 0,4 0 1 0,4-4 0 16,6-2 2-16,2-2 3 0,6-5 2 0,5-4 0 16,4-3 1-16,5-2-8 0,0-4 3 0,1-2-2 15,-1-1 0-15,-2-2 3 0,2-2-1 16,1 1-1-16,-3-4 1 0,-1 1 1 0,-2-4 0 16,-3 1-1-16,3-2 1 0,-2 1-6 0,-2 0 1 15,1 0 1-15,-3 2-3 0,-3 4 2 0,-5 4-1 16,-1 1 0-16,-5 4-1 0,0 1 5 15,-2 0-5-15,-1 2-2 0,1 4 1 0,0 2-8 0,0 4 7 16,-2 0 0-16,0 4 2 0,0 0 2 16,-1 3-2-16,-3-2 0 0,3 0-2 0,-2 3 4 15,-2-1-2-15,-1 2 1 0,-2-3 1 16,4-1-2-16,-4-3-1 0,0-2-1 0,0-3-6 16,0-4-7-16,0 1-9 0,2-2-7 0,1-2-1 15,2-3 0-15,4-1 4 0,8-3 0 0,1-3 4 16,1-1-2-16,4-1 5 0,2-2 4 0,1 1 1 15,-2-1 6-15,3-1-1 0,2-1 0 16,3 0 0-16,-1 1 2 0,2 1 2 0,-3 0 1 16,1 1 1-16,3 1-2 0,-3-1 6 0,0 1-4 15,-1-1 1-15,1 3 5 0,1-1-4 16,-3 2 6-16,0-1 1 0,-3 0 0 0,-5 1 3 16,-2-4 4-16,-4 1 5 0,-2-4 1 0,-4 2 7 15,-3-2 1-15,0 0 4 0,-3 0 11 0,-2-4-3 16,-3 2 3-16,-2 1 3 0,-2 2-4 0,1 0 2 15,-6 3-3-15,2 0-2 0,0 1-5 16,-1 1 2-16,1 4-3 0,1 1-7 0,1 4-3 16,-3 1-13-16,2 6-5 0,-1 2-2 0,-4 7-1 15,-4 4 2-15,0 3 0 0,1 4 0 0,3 2-2 16,-1 4 2-16,1 6 1 0,5 1-1 0,0 6 6 16,0 4-5-16,1 3 2 15,-2 0 1-15,1 4-3 0,-1-4 2 0,1 2-1 16,-3-1 1-16,0-2-1 0,0 1-2 0,-1-4-3 0,3-3-12 15,1-5-15-15,-1-8-20 0,5-6-28 16,-2-4-19-16,-1-5-23 0,2-4-27 0,-4-4-64 16,2-3-139-16,-3-6-258 0,0 0-437 0,1-5 357 15</inkml:trace>
  <inkml:trace contextRef="#ctx0" brushRef="#br0" timeOffset="312349.8392">26928 4821 69 0,'28'-18'538'0,"7"-3"-156"16,12-4-45-16,-6 7-19 0,-1 6-42 0,-3 2-55 16,-2 3-59-16,-5 4-51 0,0 5-37 15,-5 2-25-15,-4 6-20 0,1 1-12 0,-4 4-2 16,-2 4-6-16,-5 5 3 0,-2 0 2 0,-7 1 4 16,-2 0 3-16,-2 1 2 0,-3 0 1 15,-6-1-1-15,-3 2-1 0,-1-2-2 0,-1 0-2 16,-3-8-2-16,5 0-2 0,2-7 5 0,5-4 8 15,4-3 14-15,3-3 20 0,1-2-4 0,2-3-15 16,6-4-19-16,3-5-25 0,3-1-5 16,10-5 2-16,1-3 1 0,5 0 3 0,4-3 2 15,1-2 1-15,1-3-2 0,1-4 0 0,-5-2-1 16,1-4 1-16,0 0 1 0,-3-2 3 16,-3 0 1-16,-2 5-1 0,-2-1 2 0,-8 7 4 15,-2 3 2-15,-4 5 7 0,-5 6 1 0,-3-1 4 16,0 3 8-16,-4 3 6 0,1 2 0 0,0 5-1 15,-1 4-10-15,-1 1-20 0,-2 3-7 0,0 6-8 16,-7 7 1-16,-2 6 5 0,-7 6 2 16,1 2 0-16,0 2 2 0,2 4-1 0,2-1-3 15,1 6 3-15,4 0-3 0,2-1 1 0,7 1 2 16,3 1-3-16,8-6 1 0,1 0 0 0,7-4-4 16,6-3 4-16,2-6-1 0,2-2 1 15,3-6 1-15,0-3-2 0,-1-4 0 0,-1-4 1 16,2-3-2-16,0-4 4 0,2-2 0 0,-1-4 0 15,1 3 2-15,-4-7-1 0,-1-1 2 16,1 0-1-16,-7-1 5 0,3-2-6 0,-3 0 1 16,-2 0-2-16,-2 2-1 0,-3 1 5 0,-2 3 1 15,-5 1-1-15,-1 6 2 0,-5-1-3 0,0 0 0 16,-1 3-2-16,-1 0-9 0,0 3-10 0,-5 2-9 16,-2 3-4-16,-8 6 4 0,-4 1 9 15,-5 5 8-15,1 4 3 0,2-1 3 0,5 5-2 16,4-3 0-16,3 3 3 0,2-2 2 0,7 0-4 15,6-1 0-15,5-2 1 0,10-4-3 16,5 2 8-16,8-6 2 0,7-1 1 0,6-4 1 16,0-5-3-16,1-3 0 0,-4-2-2 0,-2-5 6 15,-2-3-2-15,-6-2 3 0,-4-3 1 0,-2-2-7 16,-4-1 5-16,-1-4 2 0,1-3 1 0,-3-3 3 16,0-4-4-16,-4-4-2 0,-3-3-3 15,-3-5 2-15,-2 0-3 0,1-3 1 0,-7 1-1 16,-2-2-2-16,-1 3 1 0,-3-3 0 0,-2-1-1 15,3 2 1-15,-4 1 0 0,1 4 0 0,0 8-1 16,-2 5 4-16,6 7-2 0,0 10 1 0,-1 3-3 16,3 7-10-16,0 3-11 0,0 2-8 15,1 4 0-15,1 6 8 0,0 6 11 0,0 7 9 16,5 8 0-16,-3 3 3 0,2 8-1 0,-3 3 0 16,1 1-2-16,-1 1 0 0,-2 1 1 15,-2 0 2-15,-4 2 1 0,3 1 3 0,-3 1 0 16,0-4-1-16,0-2 1 0,1-8-1 0,4-2-5 15,3-7 0-15,0-4 0 0,0-7-8 0,1-4 7 16,0-9 0-16,-1-3 5 0,1-4 16 16,2-3-4-16,7-3 1 0,3-3-3 0,3-7-11 15,3-1 1-15,-2-3-1 0,3-4-2 16,3 0-2-16,-2 0 2 0,5-5 0 0,1 3-2 16,1-1 5-16,0-1-5 0,1 0-1 0,-3 1 2 0,0 4-2 15,-8 5 2-15,1 2-2 0,-3 3-1 0,0 5-2 16,-5 1 0-16,0 3-3 0,-1 1-2 15,-4 3-1-15,-3 4-4 0,1 2 0 16,0 3 5-16,0 6-1 0,-1 2 5 0,-4 4 3 0,3-1-1 16,-4 4 0-16,0-1 1 0,-1-1 1 15,1 2-1-15,-2-1 7 0,1-1-5 0,0 1-1 16,0-4 0-16,2-4-6 0,3-2-1 0,-1-3-5 16,0-5-12-16,1-2-16 0,3 0-19 0,-1-3-33 15,4-4-43-15,1-2-65 0,2-4-134 16,-4-1-263-16,0-4-372 0,-3-3 148 0</inkml:trace>
  <inkml:trace contextRef="#ctx0" brushRef="#br0" timeOffset="312485.3875">29237 4311 585 0,'-4'-18'358'0,"2"-5"32"0,-4-4-90 0,5 8-49 16,1 6-46-16,-1 2-53 0,1 2-34 0,0 3-36 15,1 2-35-15,0 3-42 0,3 3-25 0,-1 3-7 16,2 3 4-16,2 4 16 0,4 5-19 0,1 2-130 15,2 6-348-15,-1 1-899 0</inkml:trace>
  <inkml:trace contextRef="#ctx0" brushRef="#br0" timeOffset="313221.8779">30137 4616 504 0,'0'-7'314'16,"-3"-3"-14"-16,1-2-16 0,-3 6-24 0,0 1-50 15,-3 1-63-15,-6 3-44 0,-1 2-15 0,-5 3 5 16,-3 2-2-16,-2 2-8 0,1 5-12 0,-5 0-12 16,0 3-10-16,-1 2-4 0,0 3-5 0,5-1-9 15,-1 1-8-15,8 3-10 0,1 0-8 0,6 0-5 16,5-2 0-16,6-3-1 0,8-1 8 15,3-1 10-15,6-5 10 0,5 0 8 0,8-4-1 16,4-2-4-16,8-4-7 0,5-2-6 16,-4-2-3-16,3-2 1 0,-3-2-3 0,-2-4-1 15,-2-1 1-15,-4-1-1 0,0-1-1 0,-5-2 1 16,-6 2-4-16,-2 1-1 0,-3-1 0 0,-7 2-1 16,-1 3 2-16,-3-2 1 0,-2 5 1 0,-2 0 2 15,-3 3 2-15,0 1-2 0,-1 1-5 16,0 1-6-16,0 0-6 0,-1 2-1 0,0 2 1 15,-2 4 2-15,-3 2 5 0,4 1 0 16,-2 1 1-16,-2 1 1 0,-1 0-1 0,4 1 0 0,-4 0-1 16,5-2 2-16,-1 0-3 0,1-4 0 15,4-1 1-15,1-3-3 0,2-2 4 0,0-1 1 16,6-2-1-16,5-3 1 0,3-2-1 0,-2 2-2 16,6-1 1-16,-2-2 2 0,0-2-2 0,0-3 0 15,2 2 1-15,-3-3-2 0,2-1 2 0,0-2-1 16,4-2 0-16,-2 2-1 0,3-3 1 0,-4 2 2 15,2 4 0-15,-4 1 3 0,-2 3-2 16,2 2 3-16,-2 5 0 0,6 1 1 0,-2 4-1 16,3 3-1-16,-11 1-1 0,0 2 1 0,-7 1-1 15,-2 4 1-15,3 2 1 0,-2 1 2 16,2 1-1-16,-4-1-1 0,6 2 1 0,-2 0-1 16,3-2 1-16,5 1 1 0,-4-1-2 0,6-3-6 15,-2-1-8-15,2 0-22 0,-3-2-30 0,2-1-51 16,1-2-80-16,-4-2-188 0,4-1-605 15,0-4-607-15</inkml:trace>
  <inkml:trace contextRef="#ctx0" brushRef="#br0" timeOffset="314297.9685">31476 4314 2062 0,'-2'-6'131'0,"-3"1"-57"16,3 4-20-16,1 6-1 0,0 4 35 0,-2 3 32 15,-1 5-1-15,0 2-10 0,-2 8-15 0,4 0-15 16,-1 7-11-16,3 0-9 0,0 3-11 16,2 4-11-16,0 4-8 0,-1 3-7 0,0 4-3 15,-1 3-5-15,-1-1-2 0,1 0-1 16,0-3-3-16,5-4-1 0,2-8 0 0,2-11-3 15,1-5-1-15,-1-7 1 0,1-7-1 0,-4-2 0 16,-3-1 1-16,-1-5 1 0,-2 0 12 16,3-3 1-16,0-3 3 0,1-3-5 0,3-4-8 0,-2-4-4 15,3-4-2-15,1-1 2 0,0-4-3 16,1-2-1-16,3-2-2 0,6-3 0 0,1 2 1 0,2-2 1 16,7-2-2-16,0 4 0 0,2-1-1 15,-1 5 0-15,-5 1-1 0,3 4 0 0,0 4 1 16,-4 3 1-16,0 5 1 0,-3 4 0 15,-5 1-2-15,-1 4 1 0,-2 4-2 0,-1 3 2 0,-3 5 0 16,1 3 0-16,-2 4 1 0,-3 4 1 16,3 3 2-16,1 1 0 0,-4 1 1 15,0 0-3-15,-3 1-1 0,1 1-1 0,-1-1 1 0,0 1-2 16,0-3 5-16,-1-5-2 0,5-3-2 16,-1-3 5-16,2-2-3 0,-1-5 0 0,0-1 2 15,4-2-2-15,-2-3 3 0,2-2 0 0,2-1 1 16,0-2-3-16,7-1 1 0,-2-6-2 0,1 1-1 15,-1-3 6-15,3-2-5 0,1-1 0 16,-3-3 1-16,3 0-4 0,-3-3 3 0,-1 1 0 16,-1-2 0-16,0 3 0 0,-3-1 1 0,-1 3 2 15,-3 5-1-15,-3-1 3 0,-1 5-3 16,3 1-2-16,-5 1 0 0,3 2-2 0,-4 2-3 16,-2 1-5-16,0 0-8 0,0 4-1 0,2 1 3 15,-1 1 4-15,4 4 7 0,-2 2 5 0,2 1-2 16,0 3 1-16,2 1 2 0,0-2-7 0,0 0 6 15,4-1 0-15,-2 0 0 0,5 0 0 0,1-4 2 16,-3 0 0-16,8-2 0 0,-5-3 5 0,-1 0-4 16,5-3 0-16,-5 1-1 0,5-2-6 15,-2-1 4-15,-2-1-1 0,3-2-2 0,0 0 1 16,2-2-2-16,-5-1-1 0,2-1 1 0,-3-2 5 16,2-2-4-16,0-1 2 0,-2 1 0 15,-1-1-6-15,-2 1 7 0,0-3 0 0,-3 2 0 16,-1-1 2-16,0 3-1 0,0 1-1 15,0 2-1-15,-4 1 5 0,-2 3-3 0,4 0-2 0,-4 1-1 16,1 2-15-16,-2 0-13 0,-1 2-12 16,1 1 0-16,0 3 12 0,2 2 17 0,2 2 13 15,3 2 0-15,0 2 24 0,-1 0-7 0,1-6 1 16,2 1 2-16,1 0-26 0,1 1 9 16,4 0-1-16,0 1 0 0,4-1 7 0,3-1-6 15,-2 0 0-15,2-3 0 0,1-1 0 0,-3 0 1 16,4-4 2-16,-2-1 0 0,0-2-6 0,-3-3 7 15,0-1 0-15,-1-1-1 0,-2-3 9 0,3-1-7 16,-4-1 1-16,-1-3-1 0,-1-1-1 0,-3 0-2 16,2-1 0-16,-5-1 1 0,2-2-6 15,-4 2 6-15,0 0-2 0,-3 2 2 0,1 2 8 16,0 1-2-16,-3 2 6 0,0 3 0 0,-3 3-5 16,0 1-5-16,1 3-6 0,-3 2-2 0,-1 3 1 15,-4 2 2-15,-1 2 0 0,-2 4-2 16,2 3 6-16,0 0-3 0,-1 3-3 0,3 2 3 15,-2 1-5-15,4-2 3 0,4 5 2 0,2 0 2 16,4 0-4-16,2 0 5 0,4 1 2 16,4-3-1-16,3 1 8 0,8 0-11 0,4-3-4 15,2-1-8-15,1 1-24 0,0-2-26 0,0-3-36 16,1-1-91-16,-1-3-228 0,-2 1-811 0,-4-6-303 16</inkml:trace>
  <inkml:trace contextRef="#ctx0" brushRef="#br0" timeOffset="316714.5531">21239 5437 1 0,'3'-5'0'0,"-3"-7"33"0,1 1 381 0,1-1-18 16,-1 4-44-16,0 0-49 0,2 1-44 0,-1 1-52 15,0 1-38-15,-2-1-32 0,1 3-27 0,-1 2-28 16,0 0-31-16,0 2-34 0,0 0-32 0,-1 0-16 16,1 2 1-16,0 4 14 0,0 2 21 15,0 7 14-15,-4 5 6 0,0 5 3 16,0 5 3-16,-6 7-2 0,-2 3-3 0,-3 4-9 0,1 2-6 15,-3-1-7-15,-1 1-1 0,0 1 0 16,0 0-1-16,-1-1 0 0,0-2 2 0,3-5-1 16,3-8 0-16,3-7-1 0,4-6-1 0,1-6 1 15,4-4 1-15,1-4 2 0,0-2 8 0,1-1 21 16,1 0 26-16,4-2 20 0,5 0 11 16,5-3-9-16,12-3-24 0,11-2-18 0,10-3-16 15,2-1-10-15,1 0-3 0,5 2-4 0,-5 0-2 16,-5 2 0-16,-2 1-3 0,-5 1 0 15,-7 1-1-15,-3 3-1 0,-4 2 0 0,-3-2 2 0,-10 4-3 16,0-1 0-16,-4 0-1 0,-1 2-5 0,-7-2 1 16,0 2-1-16,-1-1 1 0,0 0 2 15,-1 0 3-15,0-1 1 0,1 2 2 16,0-3 4-16,-1 1 2 0,-1 1 1 0,-3-1 1 0,3 1-6 16,2-2-3-16,-2 0-8 0,1 0-25 0,1 0-40 15,0-2-62-15,2 0-117 0,-1-1-181 16,7-3-545-16,3-3-320 0</inkml:trace>
  <inkml:trace contextRef="#ctx0" brushRef="#br0" timeOffset="316952.2099">22273 5579 1291 0,'0'-2'631'0,"-1"0"-412"0,1 1-147 15,0 4-64-15,-1 0 19 0,1 5 54 16,-4 3 38-16,-2 2 24 0,-1 7-2 0,-1 3-19 15,-1 3-18-15,-3 2-16 0,-1 2-10 0,2 2-18 16,-2 1-12-16,-1 3-14 0,0 1-16 0,0 2-5 16,-1 1-6-16,3 0-3 0,1-2 1 15,-1-2-2-15,2-1 0 0,2-2 0 0,1-5 1 16,4-1-2-16,0-7-4 0,2-1-8 16,2-4-30-16,2-2-28 0,0-1-50 15,4-4-75-15,2-4-180 0,4-3-482 0,5-6-739 0</inkml:trace>
  <inkml:trace contextRef="#ctx0" brushRef="#br0" timeOffset="317178.6632">22261 5591 1546 0,'0'-11'426'0,"2"-3"-99"15,3-2-116-15,2 5-49 0,1 0-25 0,2 1-36 16,4 2-34-16,2 2-26 0,3-1-16 0,9 2-11 15,2 4-6-15,1-1-3 0,2 4-2 0,4-1-3 16,-4 4 0-16,-1 2-2 0,-1 1-1 16,-1 0-2-16,-2 1-7 0,-6 0-16 0,0 1-29 15,-2 1-46-15,-3 0-90 0,-4 3-174 0,-3-3-348 16,-1 4-736-16</inkml:trace>
  <inkml:trace contextRef="#ctx0" brushRef="#br0" timeOffset="317358.2458">22237 5986 294 0,'1'3'627'0,"-1"-1"-221"0,1-1-26 15,0-1 40-15,-1 0 10 0,1-2-105 0,4-2-137 16,-1 0-82-16,5-5-50 0,3 2-24 0,1-2-13 16,5 1-6-16,6 1-12 0,1 0 2 0,4-1-3 15,4 1-4-15,0 2-7 0,5 0-27 16,3 0-51-16,-1 2-85 0,0 0-192 0,0-1-570 15,-1 1-684-15</inkml:trace>
  <inkml:trace contextRef="#ctx0" brushRef="#br0" timeOffset="319633.0176">23436 5754 1 0,'-4'-2'0'0,"1"-1"0"16,-1 2 0-16,-2-1 368 0,4 2-16 0,0 0-72 16,1 0-84-16,-3 1-73 0,3 0-41 15,2-1-19-15,-1 1 11 0,0-1 19 0,4 0 6 16,-4 1 8-16,0-1 2 0,0 0-6 0,0 0-8 16,0 0-8-16,0 0 1 0,0 2-2 15,0-2 2-15,0 0-5 0,0 0-14 0,0 0-7 16,0 0-17-16,0 0-7 0,0 1-8 0,0-1-6 15,0 0-8-15,0 1-8 0,1-1-4 16,-1 1-6-16,0-1 2 0,1 1 4 0,1 2 7 16,5 0 18-16,-1 2 15 0,8 0 12 0,6 0 7 15,4-1-5-15,7 0-9 16,3-3-10-16,5-1-10 0,3-2-10 16,5-1-2-16,-5 1-1 0,4-1-4 0,-4-2 0 0,-3 4-4 0,-1-2-4 15,-1-1-1-15,-7 3 0 0,-1 0-1 0,-5 0-1 16,-4 0 1-16,-3 1-6 0,-4 0 1 0,-2 0-4 15,-4 0-9-15,-5-2-3 16,-1 2-10-16,-1 0-9 0,-1 0-6 0,1 0-13 0,-1 0-12 16,0-1-16-16,-1-1-26 0,-3 0-28 0,-4-1-21 0,-1 1-15 15,-2-2-10-15,-1 0 0 16,-2 0 1-16,1 0 17 0,2-1 36 0,-3-1 46 0,3-1 45 16,3-2 34-16,3 2 25 0,1-2 16 15,4 1 14-15,5 0 13 0,3-1 15 0,1 3 25 16,3 1 28-16,1-1 23 0,-1 0 4 15,3 2-13-15,1 0-25 0,-4 1-26 0,6 2-18 0,-5 1-18 16,5 3-10-16,-3 1-8 0,3 2-4 0,-3 3 1 16,6 2-5-16,-3 2-3 0,0 1-3 15,-3 3-4-15,-3 1 1 0,-2 2 1 0,-3 0-2 16,0 1 0-16,-4-1 2 0,-2 3 1 0,0-3 0 16,-4 3 1-16,-3-4-6 0,3-3-3 15,-2 2-1-15,-2-2-2 0,1-2 1 0,-1 0-1 16,-2-2 1-16,-2-2-2 0,-2-1-2 0,2-1-4 15,-2-4-9-15,-1 1-8 0,3-3-28 16,-2-1-37-16,-1-2-58 0,5-2-109 0,-1-1-260 16,2 0-535-16,6-5-176 0</inkml:trace>
  <inkml:trace contextRef="#ctx0" brushRef="#br0" timeOffset="320608.2154">25278 5424 1 0,'-3'-6'476'0,"-2"-1"124"0,2-2-164 16,0 4-75-16,0 4-62 0,1 1-83 15,1 0-76-15,1 0-63 0,0 2-37 0,-1 3-10 16,-1 3 5-16,-1 2 12 0,0 5 8 0,-1 1 1 16,-2 4-8-16,2 0-5 0,-3 4-8 0,3-1-9 15,-2-1-5-15,-1 3-6 0,1-1-3 16,-2 1 0-16,-1 2 0 0,-1 0 2 0,-1 4-1 16,1-4-3-16,1 2-1 0,-2-2-5 15,6-1-7-15,-2-2-13 0,2-2-27 0,2-3-38 0,2 0-52 16,2-5-73-16,-1-2-115 0,6-4-181 15,-2-2-363-15,4-3-107 0</inkml:trace>
  <inkml:trace contextRef="#ctx0" brushRef="#br0" timeOffset="320956.2263">25251 5754 641 0,'0'2'233'0,"4"-1"-50"0,-1 1-14 0,5 0 76 0,3-2 41 15,0-1-45-15,6 0-84 0,1-2-50 16,6 0-35-16,3-2-18 0,2-1-11 0,0-2-6 16,1-1 2-16,-1-1-2 0,-2-2 3 15,-2-2 5-15,-2 0 0 0,0 0 0 0,-5-1-3 0,1-2-2 16,0 1 2-16,-2 0 4 0,-4-2 0 16,-1-2-4-16,-4 2-3 0,3 0-4 0,-4 2 0 15,-2 1 4-15,-1 3-2 0,-1-1 0 0,0 5 0 16,1-1-1-16,-3 7-2 15,0-1-4-15,0 2-9 0,-1 1-11 16,-1 1-9-16,1 1-6 0,0 1-1 0,0 5 2 0,-1 1 3 16,1 5 1-16,-4 2 0 0,2 4 1 0,0 1-2 15,0 1 3-15,-2 3-1 0,1-1 0 0,-1 1 5 16,-2 3-4-16,2 1 0 0,-5 1-1 0,1 2-10 16,2-1-16-16,0 1-32 0,4-2-46 0,3-3-61 15,2-3-76-15,9-3-157 0,3-3-397 0,1-5-747 16</inkml:trace>
  <inkml:trace contextRef="#ctx0" brushRef="#br0" timeOffset="321249.6467">25992 5643 1512 0,'-5'3'326'0,"-6"-1"-138"0,-4 3-32 15,-1 2-5-15,0 4-7 0,-2 2-19 0,1 1-21 16,0-1-23-16,2 2-21 0,4 0-20 0,4 0-13 15,2 0-7-15,2-1 2 0,3 1-4 0,3-2 2 16,1-2 5-16,2 1-1 0,5-2 6 16,4-2 1-16,2-1-2 0,5-5-5 0,-1 1-5 15,2-3-7-15,-2-3-6 0,-1 1 2 16,-2-4-5-16,-3 0 0 0,-2-1 0 0,-2-1-2 16,-3-2 2-16,1 0 3 0,-3-2-1 15,0-1-2-15,-3 1-3 0,-1 1-5 0,-2-3-9 16,-2 1-15-16,-2 1-23 0,-1 2-26 0,-1 0-30 15,-1 2-44-15,0 1-72 0,-1 1-143 0,-2 4-266 16,-1-1-253-16,1 3 206 0</inkml:trace>
  <inkml:trace contextRef="#ctx0" brushRef="#br0" timeOffset="321764.6674">26314 5609 245 0,'3'3'310'16,"-3"0"-155"-16,1 2 32 0,0 3 86 15,1 0 40-15,-2 4-11 0,-2 1-41 0,0 1-40 0,-1 0-33 16,-1 4-39-16,0-3-32 0,-2 2-26 16,2 0-26-16,-3-1-19 0,4 1-10 0,-1-2-13 15,3 1-4-15,2-2-1 0,3-2 0 16,1-2 5-16,4 0 5 0,1-4 3 0,4 0-1 16,4-2-1-16,2-2-5 0,4-4-9 0,0-2-1 15,2-1-6-15,-1-1-3 0,-2-4 0 16,-2 1-2-16,-4-4 2 0,1 0 3 0,-2-2 0 15,-1-1 0-15,-5-2 2 0,4 0-3 0,-6 1 1 16,0 1 2-16,-1 2-2 0,-2 3 0 0,0 0 1 16,-1 4 0-16,-4 1 1 0,0 0 2 0,0 2 0 15,-3 2-3-15,2 1-4 0,0 1-6 16,-3 1-11-16,2 0-1 0,-2 3-1 0,-2 5 2 16,-2 2 7-16,1 3 1 0,-3 1 3 0,4 1 0 15,4 1 0-15,1 1 1 0,4-3-1 0,-1 4 1 16,6-3-1-16,3-2 2 0,0-2 1 15,9-2 0-15,-3-5 2 0,6 1-3 0,0-6 1 16,3-1-1-16,-4-5 0 0,0 2 1 0,-2-5 2 16,-2 2-1-16,-4-2 1 0,-1-2 3 15,2-2-3-15,-4 1 2 0,-1-3 0 0,1 0-3 16,-1-3 3-16,-2 1-2 0,-1-2-1 0,-2-2 1 16,-1 1-1-16,-2 3-1 0,0-3-2 0,-2 4 5 15,0 3-4-15,-3-2 1 0,-1 4-1 0,-1 1-11 16,-3 1 1-16,-5 2-4 0,-4 1-2 0,-1 2 0 15,-7 0 4-15,-3 2 2 0,-3 4 1 16,1 0 2-16,0 2-19 0,6 1-29 0,5 0-53 16,5 4-82-16,6 0-169 0,6 4-450 0,7-2-791 15</inkml:trace>
  <inkml:trace contextRef="#ctx0" brushRef="#br0" timeOffset="322316.9965">27740 5731 1 0,'-9'-2'0'0,"-3"0"0"0,1-2 364 16,0 3-20-16,4 0-39 0,2 1-69 0,0-1-56 15,3 1-24-15,1 0-32 0,1 0-25 16,0 1-29-16,1-1-27 0,-1 1-13 0,0-1 1 16,1-1 8-16,-1 1 9 0,1 0 13 0,2 0 14 15,1-1 0-15,3 1-2 0,4-2-18 0,2 1-24 16,5-1-16-16,1 1-9 0,6 1-8 0,0-1-18 16,3 1-41-16,6 0-151 15,5 1-379-15,1 0-893 0</inkml:trace>
  <inkml:trace contextRef="#ctx0" brushRef="#br0" timeOffset="322532.7141">28430 5700 1523 0,'0'0'423'0,"0"0"-116"0,0-1-112 0,1 1-18 16,-1 0-32-16,1-1-33 0,1 1-38 0,1 0-32 15,-1-3-17-15,4 2-17 0,1-1-11 16,5 1 3-16,5 2-8 0,3 1-4 0,4 1-12 16,3-1-26-16,3 1-47 0,3 0-126 0,6 1-315 15,5 2-821-15</inkml:trace>
  <inkml:trace contextRef="#ctx0" brushRef="#br0" timeOffset="322696.9562">29544 5731 1474 0,'2'0'133'0,"-1"-2"-102"16,8 1-37-16,-3 1-5 0,1 0 4 0,3-1-11 16,6 2-42-16,-2 0-119 0,7 1-438 15,6-1-122-15</inkml:trace>
  <inkml:trace contextRef="#ctx0" brushRef="#br0" timeOffset="322877.7771">30195 5748 669 0,'-7'-1'353'0,"-1"0"-156"0,3 0-35 0,-1 1-24 16,5 0-60-16,-2 0-51 0,1 0-37 15,1 1-25-15,-2 0-32 0,2 1-84 0,0 1-239 16,1 0-355-16,1 1 520 0</inkml:trace>
  <inkml:trace contextRef="#ctx0" brushRef="#br0" timeOffset="324788.4285">31570 5824 1 0,'1'-2'0'0,"1"0"0"0,1-1 272 0,-1 1 123 16,0 0-12-16,4-1-26 0,-4 2-40 15,-1 0-57-15,0 0-54 0,-1 1-50 0,0-2-38 16,1 2-32-16,0-1-23 0,3 1-21 0,-1 0-17 16,-1-1-9-16,5 2-9 0,1-1-5 15,0 1-1-15,5 1 1 0,1-1-1 0,1 1 1 16,1 3 1-16,0-2-5 0,-1 1 3 15,1-2 0-15,-4 1-1 0,-1-1 6 0,-1 0-8 0,0-1-2 16,-3 2-5-16,-2-3-8 0,3 1-2 0,0-1-3 16,-3-1-4-16,3 0-3 0,-2-2 2 15,-1-1 0-15,5-1 2 0,-1-1 5 16,0 0 0-16,2 0 4 0,-2 2 3 0,0-1 3 0,-5 2 6 16,2 0 3-16,-4 0 2 0,-1 3 1 0,-1 0 5 15,0 0 8-15,0 0 7 0,0-1 9 16,0 1-1-16,-1 1 5 0,1-1 3 0,-1 0 0 15,1 0 4-15,0 0-1 0,-1 0-6 0,1 2-8 16,0-2-8-16,0 0-9 0,0 0-12 16,0 0-6-16,0 0-19 0,0 1-16 0,0-1-5 15,0 2-1-15,0 2-14 0,1 1-105 0,-1 3-284 16,3 4-514-16,2-3-30 0</inkml:trace>
  <inkml:trace contextRef="#ctx0" brushRef="#br0" timeOffset="325350.5532">31701 6099 812 0,'0'-11'833'0,"0"0"-708"16,1-1 21-16,0 7-6 0,3 5-14 15,-3 0-19-15,-1 0-35 0,0 1-33 0,-1 1-25 16,1 0-8-16,-4 3-2 0,4 7 12 0,-1 2 14 16,0 6 7-16,-1 2 7 0,-5 0 1 15,3 3-6-15,-4 2-6 0,-1-1-5 0,0 1-3 16,3-1-3-16,-2-1-1 0,-1-2-6 0,1-4-5 15,1-2-1-15,2-1-3 0,3-7 2 0,-4-2 6 16,5-3 9-16,1-3 14 0,0-1 23 0,0-1 23 16,0 1 15-16,1-2-13 0,4-5-21 15,-3-2-27-15,1-6-24 0,4-3-4 0,-1-3-1 16,1-2-5-16,3-4 1 0,0-2-4 16,2 0 4-16,5-4 0 0,0 0-1 0,-1-4 3 15,4-1-4-15,-1-2 0 0,1-2-1 0,2-3-1 0,-1 0 1 16,7-1 0-16,-5 4-1 0,6 1-5 15,-2 2 4-15,2 3-1 0,2 4-3 0,2 4 7 16,-1 2-7-16,-2 4 0 0,2 4 0 0,3 1-2 16,-2 3 1-16,-4 2 1 0,-4 5 0 0,0 1-1 15,-9 2 2-15,3 3-2 0,-3-1-1 16,-2 4 3-16,-3-1-7 0,0 3-3 0,-3 3 0 16,-1 2-2-16,-2 2 1 0,3 1-10 0,-3 2-27 15,2 1-43-15,-2 3-48 0,-3 0-68 16,1 5-125-16,-3-2-227 0,-1 2-404 15,-2 0 132-15</inkml:trace>
  <inkml:trace contextRef="#ctx0" brushRef="#br0" timeOffset="325735.4644">31724 6131 864 0,'15'-2'109'16,"8"-3"4"-16,11-2 21 0,14-1 20 0,8-2-8 16,6-1-39-16,8 0-40 0,2-1-18 0,3-3-12 15,-4 3-8-15,2-6 1 0,0 2-1 16,-8-2 8-16,-4-1 6 0,-10-2 15 0,-11 2 18 16,-8 0 14-16,-5 4 17 0,-6 1 13 0,-7 5 2 15,-4-1 5-15,-7 3-9 0,-3 2-16 0,0 2-16 16,-2 0-23-16,1 2-23 0,-2 0-15 15,-1 3-12-15,-6 3-9 0,-3 3 4 0,-1 5 3 16,-5 3 2-16,4 2 2 0,0 4 1 0,-3 1 1 16,1 2-2-16,2 1 0 0,-4-1-4 15,5 4-5-15,-2 0-1 0,-5 0-3 0,7 0 0 16,-2 0 0-16,3 2-1 0,4-3 0 0,-1-3 1 16,2 0-2-16,4-5 0 0,0-1-4 0,2-4-11 15,2-3-15-15,-1-5-18 0,1 0-28 0,1-3-26 16,-1-1-25-16,2-3-12 0,1-3-35 15,0-1-136-15,-1-3-281 0,5-1-349 0,-1-6 256 16</inkml:trace>
  <inkml:trace contextRef="#ctx0" brushRef="#br0" timeOffset="325905.1607">32653 5465 260 0,'4'-7'288'15,"3"-2"-75"-15,-3-1-105 0,0 7-92 0,-3 3-53 16,1 2-20-16,-1 3-5 0,-1 4 38 16,1 4 23-16,-1 6-62 0,0 3-325 0,3 4 136 15</inkml:trace>
  <inkml:trace contextRef="#ctx0" brushRef="#br0" timeOffset="326738.6459">32913 5988 1390 0,'-2'0'270'16,"4"1"-79"-16,-2 0-70 0,0-1-7 0,1 1-7 16,-2 0-4-16,2 3 3 0,3 2 5 15,-2 3-7-15,-1 2-30 0,2 3-21 0,-3 2-13 16,-1-1-7-16,2 2-3 0,-1 1-4 0,-3-2-4 15,3 1-5-15,-4-2-4 0,1 1-2 0,2-1-3 16,1-3 2-16,0-1-4 0,-2-2 0 16,2-2 1-16,0-2-1 0,2-1 1 0,-1-2 3 15,-1-2 3-15,2 0 5 0,-4-2 12 16,5 2 1-16,1-2 2 0,1 1-5 0,0-2-13 16,5 0-7-16,-1-1-4 0,2-2-4 0,3 0-1 15,1-2 1-15,1-2-3 0,0 2 0 0,4-2 2 16,0 0-4-16,0 1 3 0,0-2 2 15,-1 0-3-15,0 0 2 0,1 0-1 0,-5 1 0 16,2 1 2-16,-2 1 1 0,-6 0 0 0,1 2 1 16,-2 2 2-16,-1 1-2 0,-4 0-4 0,0 1-2 15,0 0-10-15,-4 4 1 0,1 1 3 0,-2 1 3 16,2 1 8-16,0 1 1 0,0 2 0 0,-2 2-2 16,1 1 3-16,2 0-3 0,1 1 1 15,0-1 2-15,-1-1-5 0,1 1 2 0,1-1 1 16,0 0-1-16,3-2 3 0,-1-1 0 0,1 0 0 15,2-3 2-15,-2 0 2 0,2-3-1 0,1 0 2 16,2-2-2-16,-1-1-2 0,-2-3 3 16,3 0-2-16,-2-3 3 0,2 1-1 0,1-3-1 15,-4 1-1-15,1 0 0 0,-2-2-1 16,3 2-2-16,-2-1 0 0,0 2 0 0,0 1-5 16,-5 1 3-16,3-1-1 0,-2 4-1 0,2-1 2 15,-2 2-2-15,0 0-5 0,-1 0-4 0,-2 1-2 16,1 1-4-16,1 3 2 0,1-1 3 0,-2 1 4 15,-2 3 1-15,1 2 3 0,1 1 0 16,2 0 0-16,0 3 4 0,-2 1-1 0,-2-1 1 16,0 0 0-16,0 2-2 0,2 0 0 0,-2-3 0 15,-2 1-7-15,-2 1 2 0,2-5-2 0,-2 0-3 16,4-1 5-16,1-2-2 0,-1-3 2 0,1 0 2 16,2-4-1-16,4 0 0 0,2-1-1 0,1-3 2 15,2 1-4-15,1-2 6 0,-1-3 0 16,2 0 1-16,2-2 6 0,0 1-5 15,-16 11 1-15,0 0 10 0,0 0-1 0,30-29 1 0,-30 29 1 16,0 0-9-16,0 0-4 0,29-28 7 16,-29 28-1-16,0 0 0 0,0 0 8 0,26-21-11 15,-26 21-5-15,0 0-3 0,0 0-4 0,0 0 2 16,0 0 5-16,24-12 2 0,-24 12 1 0,0 0 2 16,0 0 0-16,0 0-1 0,0 0 6 15,8 31-3-15,-8-31-2 0,0 0 2 0,3 30-19 16,-3-30-45-16,0 25-96 0,0-25-232 0,-2 30-612 15,2-30-419-15</inkml:trace>
  <inkml:trace contextRef="#ctx0" brushRef="#br0" timeOffset="327080.7044">32778 6782 444 0,'-6'1'293'0,"-2"0"-33"0,-1 0-16 15,4 2 40-15,3-1 8 0,2-2-9 16,-1 2-30-16,1-2-43 0,1 0-43 0,-1 0-39 16,3 0-31-16,0 1-19 0,-3-1-15 0,1 0-19 15,1-2-11-15,3 2-12 0,2 0-8 0,6 1-4 16,4 2-4-16,4-2-2 0,8 1 15 0,-13 1-15 16,3-2-30-16,5 0-47 0,-1 2-90 15,6-2-103-15,3 1-202 0,0 2-401 0,3-1-503 16</inkml:trace>
  <inkml:trace contextRef="#ctx0" brushRef="#br0" timeOffset="327312.0232">33696 6868 658 0,'0'0'422'0,"0"0"-55"16,0 0-1-16,0 0-60 0,0 0-50 0,27-12-66 15,-27 12-51-15,0 0-39 0,0 0-31 0,27-10-32 16,-27 10-16-16,0 0-11 0,0 0-5 16,28-8-2-16,-28 8-5 0,0 0-1 0,0 0-3 15,29-7-3-15,-29 7-15 0,0 0-51 0,0 0-103 16,28 4-240-16,-28-4-581 0,0 0-235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4:29:12.8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30492 7064 2129 0,'1'-4'51'0,"-1"1"-3"15,0-1-22-15,5 3-6 0,-1 1 9 0,4-1 12 16,1 1 5-16,1 1 0 0,1 1-8 0,2 3-1 0,7 0-6 15,2-1 2-15,13 6-3 0,1-2-4 16,6-1 0-16,7 3-5 0,6-4 1 16,8-2-5-16,1 0-17 0,4-3-40 0,-3 3-99 15,6-2-266-15,0-1-599 0,0-1-124 0</inkml:trace>
  <inkml:trace contextRef="#ctx0" brushRef="#br0" timeOffset="146.6942">32335 7140 1642 0,'6'-4'350'15,"1"0"-229"-15,3-1-67 0,-1 2-20 0,1-3-14 16,4 5-10-16,-2-2-63 0,4 2-326 0,3 1-1056 16</inkml:trace>
  <inkml:trace contextRef="#ctx0" brushRef="#br0" timeOffset="30913.5733">2786 5163 1 0,'-2'-1'0'0,"-3"-1"0"0,1-1 0 0,0 0 0 16,0 1 0-16,0-1 224 0,0 2 29 15,2 1-51-15,-3-4-38 0,1 3-23 0,2 0-25 16,0 0-15-16,-1-1-13 0,0 2-11 0,2-1-5 16,-1 0-12-16,1 1-5 0,-2 0 0 15,1-1-3-15,1 2-1 0,-2-2 1 0,1 1-3 16,-1 0-3-16,0-1 2 0,2 1-2 0,-2-1 1 15,0-1 1-15,0 0 1 0,1 1-3 0,-2 0-3 16,1 0-6-16,1 1-8 0,-1-2-2 0,-2 1-5 16,4 0 0-16,-2 0 1 0,-1-3-3 15,1 3-2-15,1 0-1 0,-2-1-2 0,0 2-2 16,2-1 0-16,-3-1-4 0,1 2-3 0,1-1 1 16,-1 1-1-16,0 0-2 0,-1 0 3 15,1 0-1-15,-2 0 1 0,2 1 4 0,-2-2 3 16,2 2 4-16,0-1 1 0,-2 0 0 15,-1 0-2-15,2 0 2 0,0 2-4 0,0-2 3 16,-3 0 4-16,3 0-7 0,-1 0-1 0,3 0-2 16,-3 0-8-16,3 0 6 0,-2 1-3 0,1-1-3 15,-3 2-2-15,2-1-1 0,-1-1 1 0,2 1 2 16,-3 1 3-16,3 0-4 0,-3-2-1 0,1 1 0 16,1 0-4-16,-1 0 3 0,1 2-1 15,-3-2 0-15,3 1-2 0,-1 1 2 0,0-1 0 0,-1 0 1 16,-1 1 6-16,2 0-7 0,0 1-1 15,-1 0 1-15,0-1-4 0,0 1 4 0,0-1 1 16,-2 2-2-16,1-1 0 0,2 1 2 0,-2 0 0 16,-1-1 0-16,0 0 4 0,3 2-4 15,-1-2 1-15,-1 0-1 0,0 0-3 0,2-1 2 16,-2 2 1-16,0 0 1 0,4-1-2 0,-4 0 0 16,0-1 0-16,4 2 0 0,-3 1 2 0,3-3-2 15,-3 2 0-15,1-2 0 0,1 1-4 16,-3-1 4-16,3 3-1 0,-3-2 0 0,0 0 3 15,2 1-2-15,-1 0 0 0,-3 2 1 0,2-1 0 16,-1-1-1-16,-1-1-1 0,2 2 0 0,-4 0-2 16,1-1 4-16,2 0-1 0,1 1 0 15,0-1 2-15,-2 1-3 0,1-1 0 0,0 3 1 16,-2 0 2-16,2-1-2 0,0-2-1 0,1 2 0 16,0-1-4-16,1 0 3 0,-3 1 3 0,1 0-1 15,1-1 2-15,3 0-2 0,-2-1-1 16,-1 2 2-16,3-1 0 0,-2 0 0 0,-1-1-1 15,3 1 2-15,-3 0-5 0,1-2 3 0,2 0 1 16,-2-1-2-16,3 2 2 0,-1 0-1 0,-2-1-1 16,2 2 1-16,-3-1 2 0,1 2-3 15,1-1-1-15,-1 1 1 0,3-3-3 16,-3 4 4-16,2 0 0 0,-7 0 1 0,4-1 0 0,0 1-1 16,0-1 0-16,1 0 0 0,1 0 0 15,-2-2 0-15,-1 5-1 0,0-3 1 0,3 2-1 16,-3-1 1-16,-1 0 2 0,2-3-4 0,2 1 5 15,1 1-4-15,0 0-4 0,-2 0 6 0,0 2-5 16,-1-2 4-16,2 0-1 0,0 1 0 0,-1-2-2 16,3 2 1-16,0-1 1 0,-3 1 0 15,-1 1 1-15,-1 4-2 0,3-2 1 0,-3 3 1 16,-2-2-2-16,2 5 2 16,0-1-2-16,0 0 0 0,-2 1 0 0,1 0-1 0,1-4 2 0,0-1-2 15,5-3 3-15,-3 0 0 0,4 0 0 16,-5 3 1-16,0 1-1 0,3 0 0 0,-2-2 0 15,1-1-1-15,2 0-1 0,1 2 2 16,-5 1 0-16,0 0-1 0,4 2 2 0,-3-2-3 0,0 0 2 16,3 0-2-16,1 1 2 0,-4 3-1 15,1 1 0-15,1-1-1 0,-4 0 1 0,6 1 0 16,-4 2 1-16,4-1 0 0,-4 1 1 0,0 1-1 16,2 1 1-16,-2-1-1 0,4-3 0 0,-2 0-2 15,1-6 2-15,2 4 1 0,-5-2-2 0,4 0 2 16,-3-1-2-16,3-2 1 0,1 0 0 15,-1 1-1-15,1 0 1 0,0 1-2 16,1 2 2-16,-1 0-4 0,-4 2 2 0,5-2 1 0,0 2-1 16,0 0 5-16,0 1-3 0,0 4 0 15,-4 1 0-15,3 0-4 0,-2 2 3 0,-1-1 1 16,4 2 0-16,1 2-2 0,-1-2 3 0,-1 1-2 16,-3-2 1-16,3-4 3 0,1-3-2 0,0 0 0 15,0-2-1-15,1-1-3 0,0-2 3 0,0 2 0 16,-1-1-1-16,1 0 0 0,-1-2 1 0,1 1 0 15,1-1-1-15,0-2 7 0,0 2-7 16,0-4 2-16,0 5-1 0,1-1-5 0,2 3 5 16,-2-2 0-16,-1 3 1 15,0-1 0-15,0 1-1 0,4 0 0 0,-1 0-2 0,2 0 4 16,-3 2-2-16,-2-2 1 0,1 2 1 16,4 0-4-16,-3-1 2 0,1 1 0 0,1-2 0 0,1 1 1 15,-1 3 0-15,3 1-1 0,-4-3 0 0,4-1 3 16,-1 1-2-16,0-3 1 0,1-1 2 15,0 4-4-15,0-2 0 0,1-2 2 16,-4 2-1-16,4-4 3 0,0 4-2 0,0-1-1 0,-2 0 0 16,0 2-1-16,2-2 2 0,2-1 0 0,-2 1 1 15,0 0-1-15,0-2 0 0,1 1 1 16,-1-2-1-16,0 1 4 0,0 0 0 0,-1 0-1 16,2 0 0-16,1 0-2 0,-2-3 2 0,0 3 0 15,3-3-1-15,-3 3 0 0,0-2 3 16,2 1 3-16,2-3 3 0,-3 0 3 0,3-1-3 15,-3 2-5-15,3 1 1 0,-3-1-3 0,1 2 3 16,6-2 3-16,-4 2 0 0,0-2-2 0,5 2 1 16,0-2-4-16,-2 0 2 0,2 0 4 15,-1-2-3-15,2 1 1 0,-4-1-4 0,3 0-2 0,2 0 1 16,-4-3 1-16,2 3 3 0,0-1 4 16,2 0-1-16,-1-2 1 0,1 1-3 0,1-2-1 15,-2 3 1-15,3-2-3 0,0 1 2 16,-2 0-4-16,-1-1 2 0,1 0 2 0,-1-2 0 15,-2 2 2-15,3 1-4 0,-2 0-1 0,1-2 2 16,1 0 0-16,-3-1 3 0,1 0-1 0,-1-2-1 16,3 1-5-16,0 1 3 0,0-2 1 15,0 2 2-15,0-3 2 0,1 1-5 0,-1 0-1 0,1-1-2 16,-1 0 1-16,3 0 3 0,-1 0 0 16,0 1 1-16,1 1-8 0,0-2 3 0,1 2 2 15,2-1 2-15,-6 0 5 0,6-1-5 0,-2 0-3 16,-2 0-1-16,1 0-4 0,0 0 6 15,2-1-1-15,1 0 2 0,-1-1 0 0,1 0 1 16,-4 0 1-16,1-2-1 0,1-1 8 0,0 2-7 16,-2-2-1-16,5-1 0 0,-2-1-5 15,1 1 3-15,-2 2-1 0,0-2 3 0,2 2-4 16,-1-1 1-16,-2-1 1 0,-2 1-2 0,0-1 9 16,1-1-7-16,-2 0-3 0,3 1 0 0,-2-2-3 15,0 1 7-15,2-2 1 0,0 0 3 16,-1 1-5-16,0-2 1 0,-1 0-2 0,1 1-2 15,-2-3 5-15,3 1-4 0,-1-2 1 0,2 0-3 16,-2 0 0-16,2 0 3 0,-3 0-1 0,-1 2 1 16,0-1-3-16,1 0-1 0,-2 0 0 0,1 2 0 15,-3-2 4-15,0 2-4 0,0-1 0 0,-2 3-1 16,3-5 0-16,-3 2 4 0,3 1 1 16,-3-2-1-16,1 3 0 0,1-4-2 0,-1 1 2 15,2-2 0-15,0-1 3 0,1 0-3 0,0 0-2 16,-2 1-2-16,2-2-1 0,-2-1 5 0,3-3 0 15,-2 2 1-15,-1-2-1 0,4 0-3 0,-2-2 0 16,2 1-1-16,-2-1 3 0,1 2-2 16,0 1-2-16,0-2 0 0,0 1-3 0,2-3 4 15,-1 0 1-15,4 1 0 0,-3 0 2 16,1 1-4-16,-2-2 1 0,-1 0 0 0,0 0 2 16,-1-1-1-16,-1 1 0 0,1 0 0 0,-5 1 0 15,3 1 0-15,-3-2 2 0,0 3-1 0,-1-3-1 16,0 2 1-16,-2 0-1 0,0-1 1 0,-2 1 1 15,2 0-1-15,-2 0-2 0,1 2 2 16,-2-4-2-16,1-1 0 0,2-1 2 0,-2-3 1 16,1 3-3-16,-1 0 3 0,1 0-4 0,-1-2 0 15,0-1 4-15,0 1-3 0,0 1 0 0,1 2 1 16,-4-3-3-16,0 1 2 0,3-4 2 0,-3 0-1 16,0 0-3-16,2-3 4 0,-1 1-1 15,1 1-2-15,-2-2 4 0,-1 2-3 0,-1 1-1 16,1 2 2-16,1 0 0 0,-5 2-1 0,1 0 1 15,0 0 0-15,-2 2-5 0,-2-3 5 16,1 0-1-16,-1 1 0 0,1-3 4 0,-6 2-4 16,4 1 0-16,0 1 0 0,-1 0 2 0,1 0-3 15,-2-3 1-15,0 4 0 0,-1-2-5 0,2 1 4 16,-3 0 1-16,3 2-4 0,-3-1 4 16,0 0-2-16,1 1-2 0,-1 2 3 0,3-1 3 15,-4 1-2-15,2 0 1 0,-2 3 1 0,1-1-11 16,-2 0 7-16,0 2 0 0,1 1-2 15,-1 1 7-15,1 1-5 0,0 1 0 0,-1 0 1 16,-1 1 0-16,0-3-1 0,1 3 0 0,-1-1 0 16,-2 1-6-16,2-2 7 0,0-1 0 0,-2 1-1 15,0-3 6-15,1 0-5 0,-1 1 0 0,-1-2 0 16,1 0 0-16,1 1 0 0,-1 2 0 16,-1-1 1-16,0 0-7 0,0 0 5 0,1 1 0 15,0 1-1-15,-1-2 9 0,2 0-7 0,-2 4 0 16,1-3 2-16,0 2-2 0,-3 1-2 0,4 0 2 15,-2 0 0-15,1 0-8 0,-2-2 9 0,3 2-1 16,0 0-3-16,-2 0 11 0,2 0-9 16,0 0 0-16,-2 2 1 0,1 0-5 0,0-2 2 15,2 3 1-15,-2-2 0 0,-1 2 0 0,1-1-1 16,-1 2 2-16,2 0-2 0,-2-2 4 0,1 1-2 16,-2 1 0-16,2 0-1 0,0 1 0 15,-3 0 0-15,2-3 0 0,0 4 0 0,-2 0-4 16,4 0 5-16,1-1 2 0,-1 1-2 0,0 0 7 15,2 1-6-15,-4 0-2 0,5 2 4 16,-5-2-5-16,2 0-1 0,1 1 1 0,-2-1-4 16,-1 2 0-16,1 0 3 0,1 1-1 0,-3 0 1 15,2-1 5-15,-2 2-5 0,0-1 2 0,-1 1 1 16,2-1-2-16,-2 0 2 0,1 0 0 0,0 0-1 16,-1 0 0-16,0 0 1 0,0 0 0 0,-1-1 1 15,2 2 4-15,1 0-6 0,0-2 2 16,0 2-1-16,-3 0-5 0,2-1 4 0,0 0-2 15,0 2 0-15,-2-2-1 0,3 2 2 0,-3 2 0 16,2 0 0-16,0-2 4 16,0 2-5-16,-1 0 0 0,1 1 2 0,-1-1-3 0,-1 2 2 15,0-1 1-15,-2 3-2 0,1-1 0 0,2 0 1 16,-4-1 1-16,6 1-2 0,-3 0 8 0,1 1-4 16,-2-1 0-16,4-1 2 0,-5 0-7 15,6-1 6-15,-6 1 0 0,2-1-2 0,0-1 4 16,-3 1-3-16,5-1-1 0,-3 2 1 0,1-2 4 15,1 1-4-15,-1 1 0 0,0-1 0 0,-1 0-7 16,0 0 7-16,2 1-1 0,-4-1-1 16,5 2 2-16,-3 2-1 0,-1-3-1 0,1 2 2 15,-3-1 3-15,3 2-5 0,-2-1 1 0,-1 1 1 16,2 0-2-16,-2-1 2 0,3 0-1 0,-1-1 0 16,5 0-1-16,-4 2 2 0,2-3 0 0,0 2 0 15,2-1 0-15,-2 3 0 0,2-3 0 16,0-1 0-16,-3 1 0 0,4 1 2 0,-1-2-1 15,-3 0-1-15,3 0 0 0,-1 1 1 0,-1-1-2 16,3 2 0-16,-2 0 1 0,0-1-2 0,4-1 2 16,-2 3 0-16,1-2-5 0,-1 1 4 15,2 1 0-15,0 0-3 0,2-2 6 0,-2 1-4 16,1-1 0-16,0 4 0 0,-1-1-1 0,-1-2 2 16,1 2 0-16,-1-1 1 0,1 0 0 15,-1 2-2-15,-1 0 1 0,1-1-1 0,-3 0 4 16,-1-1-2-16,1 2 0 0,3-2 1 0,-2 1-3 15,2-2 2-15,1 1 0 0,0 1 0 0,-3-3 0 16,2 2 0-16,2 2-2 0,-1-3 0 16,0 0 1-16,2 4-2 0,-2-2 2 0,1 1 1 15,-1 2-2-15,3-3 2 0,-1-1-2 0,1 1 1 16,1-2 0-16,1 0-1 0,-4 3 0 16,3-2-1-16,1-1 2 0,-2 2 0 0,3 2 1 0,-4-1-1 15,1 3-2-15,-2-5 2 0,3 1 0 0,-3 0 1 16,5-2 0-16,-2-1-1 0,0 4 0 15,2-3-1-15,-2-1 1 0,1 0 2 0,0 3-2 16,1-3 2-16,0 2-2 0,-2 0 0 0,5 0 1 16,-4-1-1-16,1-1 1 0,1 1 0 0,-3 0-1 15,4 0 1-15,-1-2-2 0,0-1 1 16,0 2 1-16,2-1 0 0,-2 0 1 0,2-1-1 16,-3 0 0-16,2 0 1 0,1-2-1 0,-1 3 0 15,1-1-1-15,-1 0 0 0,1-1-1 16,-1 1 2-16,1-2 0 0,0 1 2 0,-1 0-2 15,1 1 0-15,1-2 0 0,-3 0 0 16,1-2 1-16,1 2-2 0,0-1 1 0,1 1-1 16,0 0-1-16,0 0-2 0,-1-1-3 0,1 0-4 15,0 1-7-15,0-1-6 0,1 0-8 0,-1 3-7 16,1-6-9-16,-1 6-13 0,3-1-15 0,2 1-21 16,-2 1-29-16,4 0-38 0,-1 0-92 0,2 0-254 15,2 1-493-15,6 0-116 0</inkml:trace>
  <inkml:trace contextRef="#ctx0" brushRef="#br0" timeOffset="32164.1758">2790 4943 1 0,'0'-2'0'0,"-1"-2"0"0,1 1 0 16,-1 1 317-16,-1-1-36 0,2 1-24 15,-1 0-38-15,0 1-37 0,-1-2-12 0,1 2-19 16,-1 1-9-16,2-2 4 0,-1 1-14 16,1-2-14-16,0 3-19 0,-1-1-17 0,1-1-4 15,0 4-13-15,0-2-12 0,0 1-10 0,-1-1-21 16,1 2-10-16,0-2-7 0,0 0-6 0,0 1-3 16,0-1-2-16,0 0-4 0,-1 1-3 0,1 1 7 15,-3 3 4-15,2 2 2 0,-2 1 6 16,1 1-5-16,-2 4 0 0,1-1 2 0,-1 1-1 0,-3 3 3 15,5-1 1-15,-3 2 2 16,0 4-1-16,0-1 2 0,-1 2 2 0,-2-2 2 0,4 3 4 16,-3-1-4-16,2 2-1 0,1 0-3 15,0 3-4-15,-1 0 1 0,3-1 1 0,1-1-1 16,-3-3-1-16,3 0 3 0,-2-1 1 16,2 1 2-16,0 0 6 0,0 2-4 0,0 0-2 0,-1 1 0 15,-1 5-2-15,2 0 4 0,-4 1 0 0,-1 3 1 16,3 0-1-16,-3 3 1 0,-1 1 0 15,1 2-3-15,-3 2 0 0,1-3-3 0,4 0-3 0,-2-1 1 16,2 3-3-16,-3-1 2 0,3-1 0 16,-2-1-1-16,4-3-1 0,-5 1 2 0,5 1-1 15,-4 0 1-15,1 1 1 0,2-3-1 16,-3 5-1-16,4-3 2 0,-3 0-1 0,1 3 1 16,-5-3 0-16,5 1-2 0,-2 2-1 0,3-5 4 15,-4 2-3-15,3 0 0 0,-3 1 2 0,0 0-4 16,2-1 1-16,0-4-1 0,1 2 0 0,1-1 0 15,-4 0 1-15,3-3 0 0,-1-4 0 0,3 0 1 16,0 0-1-16,-4 5 0 16,2-2 3-16,-3 1-4 0,4-3 3 0,0-3-1 15,2 2-2-15,-2 1 0 0,2 1 1 0,-2 0 0 16,0 0-1-16,1-1 6 0,1-7-5 0,1 4 0 16,0 0 2-16,-2 0-7 0,1 0 4 0,-3-1 3 15,3-1-2-15,-2 4 1 0,1-1 2 0,1 0-2 16,-2-1-2-16,0-2 7 0,1-3-4 15,0 3 1-15,-1-1 0 0,0 0-8 0,3-1 4 0,-1-2 1 16,0 1-1-16,1-1 3 0,-1 1-2 16,0 1-1-16,-2 2 0 0,3-3 4 0,-1 3-2 15,-1-1 1-15,1-3 3 0,1-1-4 16,-2 0 1-16,2-3-1 0,-1 0-4 0,0-3 5 16,1-1 1-16,-2 1-1 0,-1-1 1 0,2 1-2 15,1-2 0-15,0 0 1 0,-1-3 2 16,-1 1-3-16,1-2 1 0,1-2 0 0,-2-1-3 15,2-2 6-15,-1 3-3 0,1-3-1 0,0 0 1 16,0 0-3-16,0-1 4 0,0 0 2 0,0 0 4 16,-2 0-1-16,2 0 4 0,2 0 1 0,-2 0 0 15,0-2 3-15,0 2-1 0,0-1-3 0,0 1-2 16,0 0-4-16,1-2-7 0,-1 0-10 0,0 1-28 16,0-3-37-16,-1-2-53 0,2-2-89 15,1-3-188-15,1-2-650 0,1-5-451 0</inkml:trace>
  <inkml:trace contextRef="#ctx0" brushRef="#br0" timeOffset="33324.2719">4060 4638 1 0,'-4'-3'0'0,"-3"-2"0"15,-1-2 0-15,4 1 253 0,-1 2 38 16,1 1-7-16,-1 0-26 0,2 1-44 0,-1 1-37 15,2 0-35-15,0 1-50 0,1 1-34 0,-1 0-27 16,0 0-23-16,1 2-12 0,-3-1-5 16,1 3 5-16,0 0 2 0,-2 1 4 0,0 1 5 15,0 0 0-15,1 2 1 0,0 0 6 0,0 1 4 16,-1 0 3-16,0-1 4 0,1 1 5 0,0-2 7 16,1 3 8-16,-1-2 7 0,0 1 0 0,-1 3-2 15,-1-2-6-15,1 3-5 16,-1 1-2-16,2-1-5 0,-2 1-3 15,1-1-6-15,0 2-1 0,1-1-3 0,-2-1 1 0,2 3 1 16,-1 3 0-16,0 1 1 0,0 3 0 0,0 2-2 16,-1 3 1-16,-1 2-1 0,-1 5-2 0,0 1-1 15,-1 4-2-15,-2 2-5 0,1-1 0 0,1-2-2 16,1-3-2-16,2-4-2 0,0-2 1 0,1-3-3 16,1 0 0-16,0-5-3 0,2 1-1 0,1-3 7 15,-1 2 11-15,2 0 12 0,-2 4 4 16,0-2-3-16,1 0-10 0,0 0-6 0,1-1-2 15,-1 2-2-15,1-1 3 0,-1 5 1 16,-1 2-2-16,0-1 2 0,0 1-2 0,-2 3 1 16,0-2 0-16,0 7-2 0,-1 1-2 15,-1-2-1-15,0 0 1 0,1-5-4 0,1-3 1 0,1-5-2 16,0 1-5-16,-1-1 4 0,1 0-1 16,0 1 1-16,-1-2 6 0,1-3-1 0,-1 0 1 15,1 2 1-15,1-1 2 0,0 0 2 0,1-1 2 16,0 1 1-16,0 0-6 0,1 4 1 0,-2 1-3 15,1 0-1-15,0 1 2 0,0-1-3 0,-1 0-1 16,0 5 1-16,-2 2-3 0,2 1 3 0,-2 0-1 16,-1-4-1-16,2-2-2 0,0 0 2 15,-1-1 0-15,1-2-1 0,2 1 5 0,-1-3-3 16,-1 0 1-16,-1-1 1 0,3 2-2 0,-3 1 1 16,1 0 0-16,2-1 0 0,-1 0 3 15,0-2-3-15,-1 0-1 0,2 2-1 0,-1 0 0 16,0 0 0-16,1 1 1 0,-3-2 0 0,3-2-1 15,-2 0 0-15,3-1 1 0,-1 1-2 0,-1-2 3 16,0 2-3-16,-1-1 0 0,0-3-1 16,3 1 0-16,-1-2 1 0,-1 1 1 0,-1 0 0 15,1 1-1-15,0-4 0 0,1 0-1 0,-1-1 1 16,1-2 3-16,-2 0-3 0,2-3-1 16,-1 0 0-16,1-2 0 0,0-1 2 0,0 1 0 15,-1-2 2-15,-1 1-2 0,2-1-1 0,1 1 1 16,-2-3-2-16,1 0 4 0,0 1-5 15,0 2-1-15,-1 1 0 0,1 1-3 0,-1 2 5 0,2 0 0 16,-3 0 2-16,1 0-2 0,0-1 0 0,0 0 0 16,0-2 0-16,2-1 5 0,-2 1-4 0,0-3 0 15,-1 0 2-15,1 0-5 0,0-1 5 16,2 0 3-16,-1-2 1 0,0 0 3 0,1-2 1 16,0 0 3-16,0 0 5 0,0-1 7 15,0 0 0-15,-1 1 1 0,1-2-8 0,-1 0-12 16,-1-2-7-16,-2-3-18 0,3-2-22 0,-2 0-43 15,1-3-80-15,1-1-165 0,1 1-802 0,1-2-591 16</inkml:trace>
  <inkml:trace contextRef="#ctx0" brushRef="#br0" timeOffset="34785.349">1403 6434 1 0,'-5'0'0'0,"2"0"0"16,-3 0 223-16,4 0 165 0,1 0-61 16,1-1-65-16,0 2-66 0,0-1-55 15,0 0-41-15,0 0-25 0,0 0-21 0,1 0-16 16,-1 1-13-16,1-1-12 0,0 0-5 0,-1 0-4 16,0 0-1-16,0 0 0 0,0 1-2 0,3 1 9 15,-2-2 16-15,2 0 15 0,0 0 15 16,4 0 4-16,0 0-4 0,-2 1-6 0,4-2-1 0,4 2 0 15,0 0-4-15,1 0-2 0,1 0-5 16,3 0-3-16,1-1-2 0,3 2-1 16,-1-2-1-16,5-2 0 0,-3 1 0 0,4 0 0 0,0-1 0 15,0-1-1-15,1 1 3 0,1-3-1 16,1 3-4-16,0 0 0 0,3-2-4 0,-1 0-3 16,3-1-1-16,-1 2-3 0,-1-2-3 0,1 1-1 15,1 1-1-15,-2 0 1 0,6 0-2 0,-4 0 0 16,2-2-1-16,1 2-2 0,-4 0 0 0,2-1-1 15,-2 2-1-15,-3-2 0 0,3 2-3 16,-1 0 0-16,0-1-1 0,-2 1 2 0,0 0-2 16,-1 0-1-16,0 2-1 0,-2-1-1 0,0 0 2 15,2-1 1-15,-2 2 3 0,1-1-2 16,-1 0 1-16,-1 0 0 0,2-1-1 0,-1-2 4 16,1 2-1-16,2-1 1 0,-1 0 0 0,0-1 0 15,0 1 2-15,0-1-1 0,0 0 3 16,-2 2-4-16,3-3-1 0,-1 3 0 0,1-3-3 15,2 3 3-15,-1-2-1 0,0 1-3 0,-3 1 0 16,0 0-2-16,-1-3 1 0,-2 2 4 0,5-1 2 16,-1 0-2-16,1 1 0 0,-1-1-2 0,3 1-1 15,-1-3 2-15,2 1 0 0,-2 1 1 16,3 0-1-16,1 0 1 0,-1-2 1 0,2 1 0 16,-4 0 4-16,3-1-4 0,0-1 0 0,0 3-3 15,-1-1-2-15,0 0 4 0,0 2-1 0,-4-3 1 16,0 2 0-16,-3 1 3 0,1-2 2 0,0 1 1 15,-2-2 5-15,0 2-6 0,-1 0-1 16,0 1 0-16,-1-1-7 0,0 1 6 0,-2-1-2 16,2-1 1-16,-1 2 0 0,1-1-2 0,0 0-1 15,-3 1 0-15,0 0 2 0,-4 1-3 0,-1-2-1 16,0 3-1-16,-1-1-3 0,0 0 3 16,-4 1 2-16,0 0 0 0,2 0 3 0,2 0-3 0,-3-1 0 15,0 0-1-15,3 0 6 16,-4 1-3-16,6-2 0 0,-3-1 2 0,4 1-6 15,3 1 7-15,0-2 1 0,2 0 4 0,2 0 0 16,-1-2-3-16,0 2 3 0,1-3-5 16,1 0 4-16,-1-1-3 0,-1 3-1 0,-3 0-1 0,-1 0-4 15,0 1 7-15,-5-2-2 0,0 2 2 16,-1 1 2-16,0 0-6 0,-1 0-1 0,0 1-1 16,-3 0 3-16,-1-2-2 0,1 2 0 0,-3 1-2 15,-4 0-4-15,0 0 4 0,-1 1 1 0,0 0-2 16,-3-2 3-16,0 2-2 0,0 0-1 0,-2 2 0 15,2-4 1-15,0 4 0 0,-1-2 0 16,1 0 0-16,0 0-8 0,0 0 10 0,0 0-1 16,0 0 3-16,0-2 7 0,0 2-8 0,0 0-2 15,0-1 0-15,0 1-2 0,0 0-1 16,0 0-3-16,0 0-7 0,0 0-16 0,0 0-14 16,-1-1-34-16,-2 0-77 0,-1-1-153 0,-1-2-739 15,-6-1-694-15</inkml:trace>
  <inkml:trace contextRef="#ctx0" brushRef="#br0" timeOffset="36251.1584">1973 5897 1 0,'-1'3'0'0,"-1"-1"0"0,-1 1 0 15,2 2 189-15,0 0 57 0,-1 0-62 0,-1 3-74 16,0 0-34-16,1 1-12 0,0 2-1 16,0-1 0-16,-2 1 1 0,3 2-2 0,-1-1 1 15,0 1-3-15,1 0-3 0,-3-2 0 0,2 3-1 16,2-2-1-16,-1-1 0 0,-1 1-3 0,1-2-4 15,-1-1-4-15,2 1-6 0,-2 0-7 0,1 1-1 16,1-2 0-16,-2 1-1 0,0-1 2 16,-1 2-3-16,2-3-3 0,-2 3-3 0,3-2-1 15,-2-2-3-15,0 1-1 0,0-1-2 0,-1-1 0 16,2-1-1-16,1 2 0 0,-2-2-2 16,1-1-2-16,0 1-1 0,-1-1-4 0,0 0-1 15,1-1 3-15,0-2-3 0,1 1 3 0,0-1 1 16,0 0 2-16,0 1 8 0,0-2 13 0,0 0 20 15,0-2 20-15,0 1 17 0,0 1 7 0,0 0-2 16,0-1-19-16,0-1-26 0,1-2-22 0,0-3-18 16,3 0-6-16,-3 0 2 0,0-1-1 15,1-2 0-15,-1 0 1 0,2-2 1 0,0 2-2 16,-1-4 1-16,0 3 0 0,3-5-2 0,-2 2 1 16,0 0-1-16,3-3 0 0,-4-1 2 0,4-3-1 15,-1-1 1-15,1 0 1 0,-3-3 1 16,4 0-1-16,-3 3 0 0,2-1 1 0,-2 0-1 15,3 0-1-15,2-1 0 0,-5-2-1 0,3 4 1 16,-3-3 0-16,3 4 0 0,0-1-1 16,-1-1 1-16,4 3-3 0,-1 2 2 0,0 0 4 15,-3 1-3-15,0-1 6 0,3 1 0 0,-1 1-5 16,-3 1 4-16,2 2-5 0,-1 2 1 0,0 1 1 16,3 3-3-16,-4 0 0 0,1 2-1 15,-4 1 0-15,3 0-2 0,-2 1 2 0,-2 1-2 16,3 1-2-16,-1 1 2 0,-2-1-3 0,0 1 0 15,0 0 0-15,2 0-3 0,1 0 0 0,2 1-1 16,-1 2 0-16,3 0 1 0,-4 2 0 16,4-1 3-16,-3 2-3 0,2 2 6 0,1 0 0 0,-4 2 0 15,4 0 4-15,-3 1-2 0,0-1-1 16,2 4 1-16,-3 0 0 0,3-1 0 0,-4 4 1 16,4-3 0-16,-3 3 1 0,3-1 1 15,-3 4 3-15,2-2-3 0,-3 4 2 0,4-2 1 16,-5 2-3-16,5 1 1 0,-5 1 1 0,0 0-3 15,1-1 0-15,0 2 0 0,-1-3-1 0,0 1 1 16,1-3 0-16,0 1-1 0,-2-1 0 16,1-4-2-16,-1 0 1 0,2-4 0 0,-1 1 0 15,2-2-2-15,-3-1 2 0,0-3-1 0,0-1 1 16,1 0 2-16,1 0-1 0,-1-1 1 0,-1-1 0 16,0-1 2-16,0-1-1 0,1 1 1 15,0-1 0-15,-2-1-1 0,1-1 1 0,0 0 1 0,0 0-1 16,-1 2 4-16,0-2 1 0,0 0 4 15,0 0 5-15,-1-2 2 0,1 2 3 0,1 0-1 16,-1-1-4-16,0 1-6 0,0 0-6 0,0-2-12 16,0-1-17-16,0 1-20 0,0-2-37 0,-1 0-48 15,-1-1-80-15,0 0-208 0,-1 1-568 16,2 1-349-16</inkml:trace>
  <inkml:trace contextRef="#ctx0" brushRef="#br0" timeOffset="36851.186">2108 5968 1 0,'0'-1'383'0,"-1"-1"-75"0,0-2-53 0,0 2 13 16,1-1-3-16,-1 2-29 0,1-1-52 15,-2 1-54-15,2 1-43 0,0 1-29 0,-1-1-14 16,1 0-7-16,0 2-5 0,1-2-1 0,-1 1-8 16,0-1-7-16,0 0-4 0,2 0 2 0,-2 0 1 15,0 0 2-15,0 0 0 0,0 0-4 0,1 0-2 16,-1 0-3-16,0 0-2 0,1 0 0 15,-1 0 2-15,0 0 0 0,0 0 3 0,1-1 5 16,0 1 2-16,0-2 5 0,7-1 1 0,-5 2-5 16,5-2-4-16,-1 1-4 0,3 0-1 15,0-1 4-15,2 0 1 0,1-3-1 0,2 3 1 16,0-3-2-16,1 2-1 0,-1 0-1 0,4-1-1 16,0 0-3-16,1 1 2 0,-4-1 0 0,2 1-2 15,0-1 2-15,0 1-1 0,-2 0 1 16,0 0 2-16,-4 1 6 0,1-1 0 0,-5 1 3 15,1 0 2-15,-2 0-8 0,-3 1 7 0,2 1-1 16,-4 0 1-16,-1 0 6 0,0 1-5 0,-1 0 0 16,0 0 1-16,0 0-1 0,0 0-3 15,0 0-1-15,0 0-3 0,-1 0-7 0,1 1 3 16,0-1 0-16,-1 0-4 0,1-1 6 0,0 1-3 16,0 0-3-16,0 0 2 0,0 0 0 0,0 0-3 15,0 0 0-15,0 0 0 0,0 0-6 0,0 0 5 16,0 0-3-16,-1 0-1 0,1 0 5 0,0 0-5 15,0 0-1-15,0 0-1 0,0 0-6 16,0 0-1-16,0 0-3 0,0 1-16 0,0-1-47 16,0 0-63-16,-1 1-99 0,1 1-329 0,0 4-840 15</inkml:trace>
  <inkml:trace contextRef="#ctx0" brushRef="#br0" timeOffset="41650.2353">1746 6978 1 0,'-2'0'0'0,"1"0"0"0,-1-1 0 0,-1 1 0 16,3-2 0-16,0 2 0 0,-2 0 0 0,2 0 0 15,0 0 0-15,-2 0 0 0,2 0 0 0,0 0 0 16,0 2 0-16,0-2 0 0,0 0 0 0,0 0 0 15,0 0 40-15,0 0 40 0,0 0 4 16,0 0-5-16,0 0-2 0,-2 0-3 0,4 0 0 16,-2 0 6-16,0 0 7 0,0 0 13 0,0 0 9 15,0 0 5-15,0 0 1 0,0 0-5 0,0 0-1 16,0 0 1-16,0 0-2 0,0 0-3 16,0-2-5-16,0 2-18 0,0-1-27 0,0 0-19 15,-2 1-20-15,2-1-6 0,0 0 8 16,-1 1 0-16,1-1 2 0,0-1 4 0,0 2 0 15,-1-1 1-15,1 0 0 0,-1-1 0 0,1 1 1 16,0-1 0-16,-1 1-4 0,2 0-2 0,-1 0-3 16,0 1 0-16,1-1-2 0,-1 0-1 0,1-3-2 15,-1 3-3-15,0-1 0 0,1 0-1 16,-1 1-1-16,0 0-1 0,0 0-3 16,0 0 1-16,2-1 2 0,0 1-3 0,0 0 1 15,-2 0 0-15,1-1 0 0,1 2-2 0,0-2 2 0,-1 1 0 16,3-3-1-16,-1 2 3 0,-2-1 1 0,3 0 2 15,1 0 2-15,-2-1 0 0,3 1 2 0,-1-2 0 16,3 1-1-16,-2 0 2 0,-1 1-1 16,2-1-2-16,-1 1 0 0,0-1-1 0,2 1-3 15,-2-1 1-15,1 0-1 0,-1 1 0 0,-2 1 1 16,2 1-1-16,-3-2-2 0,-1 2 0 16,5-3-2-16,-3 3-2 0,1 0 0 0,-2 1 0 15,-1-1-4-15,3 1 2 0,-2-2-1 0,3 2 0 16,-1-1 2-16,3 1 1 0,0 0-1 15,-3 0 1-15,5 0-1 0,-2 0 0 0,-1 0 0 16,1 1-1-16,-2 2-2 0,2-2-1 0,-2 2 1 16,0 0 0-16,1 0 2 0,-2 0-1 0,3 0 1 15,-5 1 0-15,3 0 1 0,-2 0-2 16,1 1 2-16,-2 0 0 0,2-1-2 0,1 1 2 16,1 2 0-16,-3-3-2 0,3 2 5 0,-5 0-2 15,4 1 1-15,-3-3-1 0,-1 2-1 0,1 0 0 16,1 2 1-16,-2-2-1 0,-2 1 0 0,1 0 2 15,0 0-2-15,1 0 2 0,-2 2 1 16,0 0-1-16,0-2 1 0,-2 2 1 0,2 0-2 0,-1 0 1 16,0 1 2-16,-1 0 1 0,0 1 1 15,-3 0 2-15,2-1 1 0,-3 3 0 0,0-4 2 16,-3 6-2-16,-1-3-2 0,0 1 2 0,1 1-3 16,0-1-1-16,-3 1 1 0,2-4-2 15,0 3-4-15,-1-1 2 0,0 1-2 0,2-3 1 16,-2 1 5-16,1 0-5 0,0 0 1 0,1 0 0 15,0-2-3-15,1 1 2 0,4-3 2 16,-3 0 1-16,-1-1 0 16,3-1 5-16,-2-3 0 0,3 2 1 0,-2-2 4 0,1 1-5 0,-2-1 0 15,3 2 0-15,-2-2-5 0,2 1 1 0,-1-2-2 16,0-1 0-16,0 2 2 0,2-1-4 16,-3 0 0-16,3 1-1 0,0-1 1 0,-3 1-1 15,3-1 0-15,1 0 2 0,-2 0-7 0,2-1 5 16,2 1 0-16,-1-1-1 0,0 1 0 15,0-1-1-15,0 3-3 0,-1-3 3 0,4 0 1 0,-2 0 1 16,0 0-1-16,0 0 2 0,0 1-6 16,0-2 2-16,0 1 5 0,1 0-6 0,-1-3 7 15,1 3-6-15,0-1-2 0,1 0 2 16,4 0 2-16,4 0 2 0,-4-1 1 0,4 0 0 16,4-1-4-16,-1 0 3 0,0 0 2 0,4 1 0 15,1-4 3-15,-3 3 2 0,5 0 2 0,-2-1 0 16,3 2 2-16,0-2-1 0,-2 1-1 0,3-1 3 15,-2 1-4-15,1 0 1 0,-2 0-1 0,0 0-4 16,-5 2 3-16,4-2-2 0,-5 1 0 16,4 1 3-16,-2-3-1 0,-1 2 2 15,-3 0 1-15,-2 1 1 0,1-1-1 0,-5 0-1 0,2 0 1 16,-4 1-3-16,2-2 2 0,-3 2-2 16,-1 1-1-16,0 0 0 0,0 0 0 0,-1-1 0 15,0 1 2-15,0 0 0 0,0 1-4 0,-1-1 3 16,1 0-1-16,0 0-1 0,0-1 4 0,0 1-3 15,0 0-1-15,0 0 2 16,0 0-2-16,1 0 1 0,-1 0 1 0,0 0 0 16,-1 0-4-16,1 0 1 0,0 0-2 0,0 0-3 0,0-1 4 15,0 1-3-15,0 0-2 0,-1 0-2 0,2 0-10 16,-1 0-32-16,0 0-80 0,0 0-123 16,1 1-487-16,4 0-912 0</inkml:trace>
  <inkml:trace contextRef="#ctx0" brushRef="#br0" timeOffset="48487.7898">7541 1008 1 0,'0'0'0'0,"-3"-1"0"0,3 0 0 15,-1 0 0-15,0 1 0 0,1 0 0 16,-1 0 0-16,1 0 0 0,0 0 118 16,0 0 1-16,0 0-8 0,0-2-3 0,0 2 9 0,-1-1 13 15,1 0-6-15,0 1-12 0,0 0-9 16,-1 0-1-16,1 0 0 0,0 0 12 0,0 0 1 15,0 1-11-15,0-1-19 0,0 0-22 16,-1 0-22-16,0-1-16 0,-3 1-5 0,2-2-4 16,2 0 0-16,-2 2 0 0,0-1 4 0,-2 1 1 15,2-1 4-15,0 0 2 0,-4-1-4 0,4 2 0 0,-2 0-2 16,-3 0-3-16,0-1 3 0,3 0 0 16,-4 2-2-16,4-1 4 0,-4 0-4 0,0 1-1 15,3-1-2-15,-2-1-2 0,-2 2-2 16,4-1 0-16,-2 0 3 0,-1 0-4 15,-1 0 5-15,4 0-3 0,-3 0 3 0,-1 2 2 0,0-1-4 16,3 0-1-16,-2 0-6 0,0 3 0 16,-1-2 0-16,1 1-1 0,2-1 2 0,-4 0-1 0,1 1 1 15,0-1-2-15,1 0 3 16,-2 1-1-16,0 1-2 0,1 0 3 0,2-1-3 0,-3-1 2 16,0 2-3-16,1-1 1 0,0-1-2 15,0 2-2-15,0-1 3 0,-2 1-3 0,2 0 4 0,2-1-1 16,-3 0 3-16,1-1 4 0,-1 1-1 15,1-1 1-15,-1 2-5 0,2 0 1 0,-2 0-3 16,0-1-3-16,0-1 4 0,0 3-8 16,-3 0 4-16,2 0 2 0,-3 1-5 0,0 0 5 15,0 1-2-15,-2 0-2 0,1-1 3 0,0 2-1 16,-3 1 0-16,0-1-1 0,1 1 2 0,-2 0-3 16,-1 1 0-16,1 0 5 0,0 1-5 0,3 1 2 15,-1-2-1-15,2 2-3 0,1-2 2 16,2 0 1-16,0-1 1 0,2-2 0 0,-5 2 0 15,5-2 0-15,-1 1-3 0,-1 2 2 0,2 0-1 16,0-1 2-16,0 1-3 0,1-2 0 0,-2 3 1 16,1 0 0-16,0 0 2 0,1 1-2 15,-1-2 0-15,-1 1 2 0,2 4-1 0,-2-3 1 0,0 3 0 16,1-1 2-16,-1 0-1 16,0-2 1-16,0 3 0 0,0-1-3 0,1-1 1 15,1 0 0-15,-1 0-1 0,1 0-1 0,1 1 1 0,0 2-1 16,0 0 0-16,-1-1 2 0,0 0 0 15,-1 0-2-15,2 0 4 0,1 2-4 16,0 1 4-16,-4 0-5 0,2 0-1 0,1 2-1 0,-2 0-1 16,4 2 6-16,-3 2-4 0,1 2 5 0,-2-1 0 15,0 0-1-15,-1 0 2 0,1 1-5 16,2 0 1-16,-2-1 1 0,1 0-2 0,0 1 3 16,2 3-2-16,0-1 1 0,-2-2-2 0,2-2 1 15,2-2 2-15,-1-2-2 0,4-3 2 16,-2 2-2-16,1 1 1 0,0-1 1 0,2 0-1 15,-3 3 2-15,1-1-1 0,1 1 2 0,0 0-1 16,-1-1 0-16,3 2 0 0,0-3-3 0,2 2 6 16,-2 2-4-16,0 0 0 0,0 1 0 0,0-2-2 15,0 1 3-15,1 0 1 0,1-1-1 16,-2 1-1-16,2 1-1 0,1 1 2 0,0-4-1 16,-1 2 3-16,1-4-3 0,3 0 0 0,-3-2 2 15,3 3-6-15,-2 0 4 0,3 0 1 0,-3 0 0 16,4-4 5-16,-3 0 0 0,1-1 2 15,2-4-3-15,2 1 1 0,-3 1-3 0,-1-3 2 16,3 1-2-16,1 2-2 0,-1 0 2 16,0 0-1-16,1 2 4 0,-2-2 2 0,5 3 1 0,-2 0-1 15,0 0-4-15,0 3-2 0,6-2-3 0,-5 2 5 16,2 1 0-16,2-1 0 0,-3 0 1 16,2-2-1-16,-1-1-1 0,0-3 0 0,1 2 2 15,-1-1 1-15,2-1 0 0,-3 0 4 0,4 1 5 16,-4-5 2-16,6 3 1 0,-3-2 2 0,2 1-6 15,4-2 2-15,2 1 2 0,-2-3-1 16,2 2 4-16,2-1-3 0,-3 0-6 0,3 3-2 16,-1-3 0-16,4 2 1 0,-2-1 2 15,-1-2 1-15,4 3-6 0,0 0-2 0,0-1 0 16,1-1 1-16,-3-3 4 0,3 2 0 0,-1-2-2 16,1 3-4-16,-1-3 4 0,1 0 1 0,1-2 1 15,2-1 5-15,-5 0-5 0,6-2-3 16,-2 2 0-16,0-2-2 0,5 2 3 0,-2-1 1 0,-1-2-1 15,2 0-3-15,-3-2 1 0,-1-1 1 16,3-1-1-16,-4 1 8 0,1-2-4 0,2-1-2 16,-1-1 1-16,-3 0-4 0,1 0 0 0,3-4 2 15,-4 3-2-15,3 0-2 0,-5-1-1 0,1 1 0 16,0-1 1-16,-2 1 3 0,-1-3-1 16,2 1-2-16,0 0-1 0,1-2-4 0,-1 4 4 15,-3-2-1-15,3-1 3 0,0 2 0 0,-6-5-1 16,5 1 0-16,0 0 0 0,-5-2 4 15,5 0-4-15,-5 0 0 0,4 1-2 0,-4-1 1 16,-1-1 3-16,3 2 2 0,-3-3-3 0,-1 0-2 16,0-1-1-16,1-2-2 0,-3 1 3 0,2-1 0 15,0 2-2-15,-1 1 0 0,-1-2-1 16,-1 0-2-16,2 1 4 0,0-2 0 0,0 1-1 16,-1-1 0-16,3-2 0 0,-6 0-1 0,5 2 1 15,-1-6 2-15,0 1 1 0,0-1 0 0,1-2 0 16,-3 0-4-16,2-1 2 0,-4 3 1 0,-1-2 0 15,1 2 0-15,-3 0-2 0,-1-3-1 16,4 2 0-16,-5-3 1 0,0 4-1 0,0 0 0 16,0 1-1-16,-3 0 2 0,1 1-3 0,-3-2 5 15,1 3-1-15,1 3-2 0,-4-3 2 16,3 2-3-16,-3-2 1 0,2-2-3 0,-2 1 2 16,1-1 1-16,-2-1 0 0,4-1 2 0,-3-2-4 15,0-3 2-15,0 0-2 0,-2 0 0 0,2-2 1 16,-1 2-1-16,-1 3 2 0,-1-2 0 0,-1 2-2 15,0 1 2-15,0 0-3 0,-1-1 3 0,-1 1-1 16,-1 1-1-16,-1-2 3 0,2 3-2 16,-4-3 2-16,2 0 1 0,-5-1-2 0,5 0-7 15,-4-1 6-15,1 1 1 0,-4-1-3 0,1 4 10 16,1 1-13-16,0 1 2 0,2 1 0 0,-2 2-4 16,-1 0 6-16,0 0-2 0,0 2 2 0,1 1-1 15,-3-1-1-15,2-1 4 0,0 2-3 16,-3-2 0-16,1 2-1 0,1 0 1 0,0 0 0 15,1 1 1-15,-4-1 0 16,-1 0-4-16,1 2 1 0,-3 0-1 0,3-1 3 0,-2 2 2 0,2 1-2 16,-2-3 6-16,0 3-9 0,-1-1 3 15,-1-1 2-15,3 3-6 0,-3-2 7 0,1 1-5 16,2 4 1-16,-1-2 3 0,6 8 9 16,3-2-1-16,-2-1-3 0,-2 0 4 0,-3 0-17 15,2-2 1-15,0 2 8 0,-4-3-10 0,2 1 9 16,1 1 0-16,-3-1-8 0,4 2-1 0,-2-1 5 15,-1 1 3-15,2 0-2 0,-3 1 10 16,3 0-14-16,-4 1-4 0,4-1 9 0,-4 4-5 16,4-5 6-16,-5 3-2 0,4 0-4 0,-4-1-5 15,5 0 8-15,-5 2 4 0,0-1-4 0,3 0 10 16,-3 2-12-16,4 0 1 16,-4-1 2-16,2 2-7 0,0 1 10 0,-1-2-4 0,2 2-1 15,-2 0 2-15,-1 0-5 0,3 1 5 0,-2 0-1 16,-2 0 4-16,4 0-1 0,-2 1-6 0,-2 0 5 15,4 2-9-15,-2-1 9 0,-2-1 1 16,0 4-6-16,0-3 8 0,3 1-6 0,-1 0 5 16,-3 0 1-16,5-1 3 0,-4 1-7 0,2-1-3 0,3 0 10 15,-3 2-16-15,-1-2 13 0,3-1-4 16,-1 0-4-16,1 1 10 0,-2-1-5 0,2 0 3 16,-3 0-3-16,0-1 6 0,4 1-7 0,-4 0 1 15,0 1 1-15,-1-1-4 0,4 1 6 16,-3-1-2-16,-2 2-2 0,2 0-1 0,-2 1-1 15,4-2 6-15,-4 2-2 0,2 0 2 0,0-1-3 16,-2 1-3-16,6 1 5 0,-5-1-9 16,4-1 11-16,-1 1-4 0,-3-3-3 0,5 3 6 15,-4 0-7-15,1 2 9 0,2-2 1 0,-3 1-1 16,-1 1-6-16,-1 0-1 0,3 2 2 0,-5 1-7 16,2 0 5-16,-3 0 0 0,-18 11-6 15,8-3 4-15,4-2 3 0,10-1-7 0,4-4 6 0,0 3-3 16,3-4-1-16,2 1 2 0,1-2-2 15,3-1 5-15,0 0 2 0,-1-1 0 16,3-2 0-16,-2-1-2 0,3 1-1 0,-1 1 1 16,-1 0 5-16,1 1-3 0,-1-3 2 0,2-1-2 15,-1 1 0-15,0 0-2 0,1 2 4 0,-2-2-1 16,3-1-5-16,-2 2 6 0,0-3-5 0,1 3 2 16,1-2 4-16,-1 1-4 0,-1 1 1 15,2-1 0-15,0-1 0 0,-3-1-1 0,3 2 1 16,0-2 0-16,1 1-4 0,-2-1 2 0,1 0-3 15,1 2-4-15,0-2-2 0,1 1-8 0,-1-1-10 16,1 2-11-16,0-1-15 0,0-1-19 0,1 4-21 16,0 0-29-16,2 1-55 0,3 4-122 15,-1 0-382-15,1 2-876 0</inkml:trace>
  <inkml:trace contextRef="#ctx0" brushRef="#br0" timeOffset="49701.4748">7491 889 1 0,'0'-2'0'0,"0"0"0"0,0 0 0 0,0-2 0 15,0 1 0-15,-1-2 0 0,1 3 88 0,-3-2 111 16,3 1-5-16,-1-1-9 0,0 1-12 0,0 1-3 16,1 0-14-16,-1-1 0 0,0 2-4 15,0-1-13-15,-3 1-9 0,3-1-29 0,1 1-34 16,-1 1-23-16,1 0-24 0,-1 1-17 0,1-1 0 16,0 0-7-16,0 2 2 0,0-2 3 0,-1 1-1 15,1 0 2-15,-1-1 18 0,0 1 12 0,-1 1 5 16,-1 2 2-16,1 0-11 0,1 1-8 15,-1-1-1-15,-2 3 3 0,1 3 0 0,2-2 10 16,-7 14-1-16,4-3-3 0,-3 2-3 0,4-5 8 16,-3 2 12-16,3 3 1 0,0 1-4 15,-3 0-21-15,4 2-12 0,-5 0-3 0,5 2 1 16,-1 2 3-16,-3 3 4 0,3 1 1 0,-3 3-4 16,3 1 3-16,-5-2-1 0,6 0-1 0,-4-2 1 15,3-3-5-15,1-4-3 0,0 4 0 16,-3-4 2-16,4 2 1 0,-2 1 2 0,1-2 0 0,-2 0-3 15,3 2-1-15,-1-1-3 0,0 1 1 16,-3 1-3-16,4 2 1 0,-2-1 0 16,-4 4 0-16,5-2 6 0,-3 3 0 0,1 1 2 0,0-4 0 15,-2 1-4-15,3-2-1 0,-3 1-1 16,4-3 1-16,-5 4 1 0,3-4-1 0,-1-1-1 16,2 0 0-16,0-3-2 0,-2-3 2 15,3 0 1-15,0 1 0 0,-3-1 0 0,1-1 1 0,2 0-3 16,0-2 0-16,-2 0 1 0,3 1-2 15,0 1 1-15,-2 0-1 0,1-1 1 0,-1 1 1 16,2 1 2-16,-1-2-1 0,0 1 0 0,-2-1-2 16,1 1 0-16,3 0-2 0,-2 1 1 0,1-1 0 15,1 2-2-15,-4 1 3 0,3 1-1 0,-1 0 1 16,2-1 0-16,-2-3 0 0,1 1-1 16,0 3 0-16,-3 0 1 0,2 2-2 0,1-1 4 15,-2 0-2-15,-1 0 0 0,2 0 1 16,0 0-1-16,0 1 2 0,-3-1 0 0,3-4 0 0,1 0-1 15,-1-2 0-15,-2 2-1 0,2 0 0 16,2-2 0-16,-1-1 0 0,0-2 0 0,-1-1 0 16,0 0 0-16,-1 0 0 0,1 2-1 0,2-1 0 15,0-1-1-15,-1-2-1 0,0 0 1 16,1 0-1-16,0-2 3 0,-1 2-1 0,0-3 1 16,1 1 3-16,-4-2-6 0,4-1 2 0,0 0-1 15,0-2 0-15,-1-3 2 0,1 1-2 0,0-2 1 16,1 1-3-16,-1-2 3 0,0-1 2 0,0 1 0 15,0-2 4-15,0 1-3 0,0-1 1 16,-1 0 4-16,1 0-6 0,0 0 3 0,0 0-2 16,0 0-4-16,0 1 1 0,0-1-1 0,0 0 0 15,0 2-1-15,-1 0 5 0,1 1-4 16,0 0-1-16,0 0 2 0,0 0-6 0,-1-1 4 16,1-1 0-16,-1 2 0 0,0-1-1 0,0 1 1 15,-2-2-1-15,3 1-1 0,-1 0 0 16,1-2-13-16,-1-2-11 0,1 1-22 0,0 0-43 15,0 0-56-15,0-3-228 0,1-2-597 0,4-6-404 16</inkml:trace>
  <inkml:trace contextRef="#ctx0" brushRef="#br0" timeOffset="50729.6399">8493 758 1 0,'0'-2'0'16,"-1"-2"295"-16,0 1 70 0,1-1-35 0,-1 0-45 15,-1-2-54-15,0 3-59 0,-2-1-48 16,2 2-26-16,2 0-27 0,-2 1-8 16,1-2-7-16,-3 2-10 0,3 1 8 0,-1-1-14 0,2 1-9 15,-1 0-18-15,1 0-24 0,-1 0-16 0,-1 0-4 16,2 1 6-16,-3 3 13 0,2-1 19 16,-1 2 2-16,1 3 1 0,-2-1-1 0,-3 4-3 15,3 3 5-15,-2 1 7 0,2 0-1 0,-1 2 0 16,-1 4-3-16,-6 19-14 0,4 1 1 15,3-1 4-15,-3-8-1 0,5 3 9 0,-2-3 2 16,-3 1-2-16,4 2 1 0,-4-3-4 0,5 3 5 16,-3-2 2-16,3 0-1 0,0 3 1 15,1-4-6-15,0-2 0 0,0-3-1 0,-3-2 2 16,4-2 5-16,0 1 0 0,0 0 4 0,4 0 2 0,-4 1-2 16,1-2 0-16,-1 4-7 0,1-4-1 15,0 4-3-15,0 0 4 0,-1-1 1 0,0 3-3 16,0-1 1-16,0 1-8 0,-1 2 1 0,-1 0 1 15,-3 3 1-15,3-1 3 0,0 0 0 0,-3-2 1 16,2 2-2-16,-1-1-1 0,-2-1-1 16,2 0-1-16,-3 0 1 0,3-2-3 15,-2-2 0-15,4 0 0 0,-3-3-3 0,3-1 3 0,0-3-2 16,1-2 0-16,-1-1-2 0,-2 1 2 16,3-1-1-16,0 2-1 0,0 0 3 0,0 2-2 15,0-2 1-15,0 0 0 0,1 1 0 0,-3 1 1 16,2 2-3-16,0 2 4 0,0 2 0 0,0 0 0 15,-1 1 1-15,1-2-5 0,-3 4 2 16,2 1 0-16,1-1 0 0,-1-2 1 0,1-1-5 16,-2-2 4-16,1 1-1 0,1 0 2 0,0-2 3 15,1 2-4-15,0-2 1 0,0-3-1 0,-1 2 1 16,0-2-1-16,1 0 1 0,-1-1 1 16,0 0-4-16,-2-3 5 0,2-1-1 0,0 3 1 15,0-2 4-15,1 0-3 0,-2-1 1 16,0-1-2-16,-1-1-3 0,2 2-1 0,0 1 0 0,1 0 0 15,-1 1-1-15,-1-1 3 0,1-2-2 16,-2 0 0-16,3-1 3 0,-1-1-6 0,1 2 1 16,-2-1 1-16,1-2-1 0,1 1 5 0,-1-5 0 15,1-1-1-15,0-1 2 0,-1-2-1 0,1-1 3 16,0-2 3-16,-1-1 3 0,2 0 4 0,-1-1 7 16,0 1 4-16,0 1 2 0,0-1 3 15,-1 0-1-15,1 0 2 0,0-1 2 0,0 0-2 16,-1 1-3-16,-2-2-9 0,1-2-11 0,0-1-7 15,-5 0-5-15,3-1 0 0,-5 2-1 0,5-3-1 16,-2 2-7-16,2-1-15 0,-1-1-33 16,2 0-51-16,-2 0-103 0,2 1-302 0,2 0-785 15</inkml:trace>
  <inkml:trace contextRef="#ctx0" brushRef="#br0" timeOffset="52478.269">6402 2262 1 0,'-3'2'0'0,"1"-4"0"0,1 0 0 0,-2 1 0 16,-2 1 0-16,4 0 0 0,1 0 0 0,-1 0 0 16,0 0 0-16,0 1 0 0,-1-1 0 0,1 0 56 15,1 2 60-15,-2-2-2 0,2 0-12 0,0 0-18 16,0 2-16-16,0-2-11 0,2 0-9 16,-2 0-9-16,0-2-12 0,0 2-9 0,1 0-7 15,-1 0-4-15,0 2-2 0,0-2-2 0,0 0 4 16,0 0 4-16,2 0 2 0,-2 0 4 0,0 0 1 15,1 0 5-15,-1 0 5 0,0 0 5 16,0 0 1-16,1 0 71 0,0 1 46 0,5 0 25 16,-1 2 23-16,2-2-60 0,0 0-39 0,0 0-24 15,4 0-16-15,-1 1-7 0,0-2-3 0,3 1-2 16,-1 0 0-16,2-1 0 0,1 1 0 16,2-2-5-16,1-1-4 0,1-1-7 0,1 0-4 15,0 0-2-15,2 1-4 0,1-2-2 16,5 0-3-16,1 0-2 0,-4 1-1 0,4-1-4 15,0 2-3-15,-2-2 0 0,-2 1 0 16,3-1 2-16,-4 3 0 0,4-3-2 0,-5 1-1 0,5-1 1 16,1-1-1-16,-4 0 4 0,3 1-1 15,-1 1-3-15,-4-2-2 0,2 2-1 0,-2-1-1 16,1 1 0-16,-4-1 2 0,3 2-2 0,-1 0-1 16,2-1-1-16,-5 1-1 0,3 1 0 0,-2 0 3 15,-1-1 0-15,0 2-1 0,-2-2 0 16,2-1 0-16,2 2 0 0,-1-1 2 0,5 1-2 15,-3-2 0-15,1 0 0 0,-1-1 0 0,2 1 1 16,-2 2-1-16,-1-2 1 0,-2 3-1 0,1-3 2 16,-4 2-1-16,5 1 0 0,-1-2 3 0,0 2-2 15,0-1 1-15,2 0-1 0,0 0 0 0,1 0 1 16,-2 1 4-16,1-3 1 0,-1 2 0 16,1 0 1-16,3-3-3 0,-1 1 0 15,-2-3 0-15,4 4-2 0,-1-1 0 0,1 1-2 16,-2-2-1-16,2 2 1 0,0 0 2 0,2-2 0 15,1 0 1-15,1 0-3 0,2-1 0 0,-1 1 0 16,-1-1 2-16,0-1-1 0,1 1-2 0,-3 0-1 16,1 1-3-16,-4 0 5 0,3-2 1 0,0 2 2 15,-4 0 2-15,3-1 0 0,-2 2 0 16,1-4 0-16,-2 1-1 0,-4 2-2 0,3-1 1 16,2-1 0-16,-3 2-1 0,-1 0 1 0,0 0 1 15,0 1 0-15,-1 0 1 0,-1 0-3 16,-2-1 0-16,-2 1-2 0,2-1 3 0,-3 3 0 15,2-1-3-15,-2-1 2 0,1 2-5 0,0-2 5 16,1 0 3-16,-1 1 1 0,3 0 4 0,-2-3-5 16,1 2-1-16,-1 0 1 0,-1 0-1 15,-2 1 1-15,2-2-2 0,-2 2-3 0,3-2-3 0,-2 2 3 16,2-2-1-16,-2 2 2 0,2-1 0 0,-2 2-4 16,2-1 0-16,-3 1 0 15,-1-1 4-15,2 1-3 0,-1 0 1 0,-2-1 0 16,1 2-7-16,-1-3 5 0,-2 3 1 0,2-1 1 15,-2 0 3-15,-1 0-3 0,2 0 1 0,-5 0-2 16,3-2 1-16,0 2 2 0,-4-1 0 0,4 2-2 16,-3-1-3-16,0-1 2 0,-3 2 0 15,3 0 1-15,-2 0 4 0,-2 0-6 0,0-1 0 0,3 1 0 16,-2 0 0-16,0 0 0 0,0 0 2 16,-2 0-3-16,1 0-4 0,-1 0 5 0,-1 0 0 15,1 0 4-15,0 0 5 0,0 0-3 16,0 0 1-16,0 0 1 0,-1 0-3 0,1 0 2 15,0 0-2-15,-1 0-7 0,0 0-14 0,0 0-25 16,-4 0-33-16,2 1-93 0,-6 2-262 16,-5 3-642-16,-6-2-217 0</inkml:trace>
  <inkml:trace contextRef="#ctx0" brushRef="#br0" timeOffset="53900.831">6811 1664 1 0,'-1'-1'0'0,"-4"-2"0"0,2 2 0 0,-1-1 0 16,0 0 188-16,-2 1-16 0,1 0-59 0,3 1-39 15,-4 0-22-15,3 1-17 0,-1 0-9 16,0 1-7-16,2-1-9 0,-1 0-6 0,-2 3-3 16,3 0-1-16,1 0 2 0,0 0 4 0,0-1 4 15,-3 2 6-15,3-1 6 0,1 3 9 0,-1-1 6 0,1 1 1 16,-1 0 1-16,0 0 1 0,0 2 1 15,-1 0 9-15,-1 1 6 0,3 0 5 16,-1 2 4-16,0 0 4 0,-1 4 9 0,-2 0 4 16,1 3-3-16,1 0-6 0,-3 3-15 15,0-1-11-15,-2 4-4 0,3 0-4 0,-3-2-5 16,4-1-10-16,-2-4-5 0,1 0-7 0,3-3 0 0,-1 0 0 16,0-3 0-16,0 0 1 0,1-5-1 0,1 0 0 15,-1-3 0-15,2-1 2 0,-1-2 6 16,0-1 9-16,0 0 13 0,0 0 14 0,0 0 14 15,1-1 8-15,-1 1 6 0,0 0 1 16,0-1 0-16,0 1 2 0,0-2 5 0,0 1-11 16,0-2-19-16,-1-2-25 0,0-2-24 0,0 0-9 15,0-5 0-15,-1 3 1 0,-4-4-1 0,4 1 1 16,1-4-4-16,-3 0 0 0,1-1-2 16,1-2 2-16,0-1-1 0,1 1 1 0,-4-2-1 15,4 2-3-15,0-4 1 0,1 2 0 0,0-2 1 16,0-2 3-16,0-1-1 0,1 2-4 0,1-2-1 15,4 3-1-15,-2 0 1 0,2-1 2 16,0 0-2-16,0 2-3 0,3 0-3 0,1 0 1 0,1 0 2 16,1 1-3-16,1 0-1 0,3 2 0 15,0 2-5-15,-1-1 6 0,1 2 4 0,-2 3 1 16,2-1 7-16,-2 0-6 16,-3 5 0-16,3 2-3 0,-6 2-6 0,0 2-4 0,1 2-3 0,-3 1-6 15,0 1-2-15,3 3 6 0,-1 1 5 16,-1 1 8-16,-1-1 5 0,0 2 0 0,-2 0-2 15,4 1-3-15,-4 3-3 0,1-1 2 0,-2 4 3 16,-3-1 3-16,0 3 2 0,0 2 4 0,-1-2 2 16,-3 2 2-16,0 2 3 0,0-2-1 15,-3 0-3-15,4-1 3 0,-4 0-3 0,1-1 2 16,1-2 2-16,-3-1-3 0,4-5 3 0,-3 0-1 16,4-1 3-16,-2-2 2 0,3-2 0 15,0-1 3-15,0-2 0 0,1 1 4 0,1-1 2 16,0-1 10-16,0 1 9 0,0 0 2 0,0-2-5 15,-2 2-14-15,2-2-10 0,-2-1-9 16,1 0-7-16,1-3-2 0,1 0-10 0,3 0-5 0,-1-2-6 16,0-3-1-16,4 3 2 0,3-3 2 15,1 2 7-15,-1 3-1 0,1-1 4 16,2 1 2-16,-3 1 0 0,3 1 5 0,1 2-4 16,-3 0 1-16,1 2-4 0,3 3 0 0,-3 1-1 15,0 1 0-15,-1 2 3 0,3 4 1 0,-3 0 6 16,-4 5 4-16,2 0 0 0,-2 0 4 0,-1 3-5 15,-3 2 0-15,-1 0 4 0,-3 2-7 16,0-1 2-16,-5-2 1 0,4 2 2 0,-3-4 4 0,0-1 3 16,-3 0 0-16,3-4-3 0,-3 0 4 15,-3-1-2-15,2 1 2 0,0-3 1 0,-3 2 0 16,0-2 2-16,-2-1-1 0,1 0-2 0,0-1 1 16,-3 2-2-16,3-3 0 0,-6 1-1 0,5-2-1 15,-3 0 1-15,2 0 1 0,0-3 6 16,4 1-2-16,-2-2 5 0,3-2 3 0,0-1-3 15,2 0 2-15,-2-3-4 0,2 1-3 0,3-1-1 16,-1-1-2-16,-2-1-4 0,5 3-2 16,0-2-1-16,-3 2-1 0,4-2-1 0,0 2-1 15,0 0-1-15,0 0-2 0,2 2-2 0,0-1-4 16,0 2-16-16,2-1-27 0,-2 1-45 0,2 0-24 16,0 1-54-16,0 1-153 0,5 2-378 15,-2 1-768-15</inkml:trace>
  <inkml:trace contextRef="#ctx0" brushRef="#br0" timeOffset="61687.1611">6491 2457 1 0,'0'2'0'0,"0"-2"0"0,0 0 0 0,0-2 0 16,0 2 0-16,1 0 0 0,-1 0 267 0,2 0 41 16,0 0-46-16,-2 0-50 0,0-1-34 15,1 2-22-15,-1-1-5 0,0 0-6 0,1 0-18 16,-1 0-23-16,0 0-30 0,0 2-20 0,0-1-18 16,0-1-13-16,0 2-11 0,0-1-11 15,0-1-8-15,-1 1-9 0,1-1-11 0,0 2-10 16,0-2-15-16,-1 0-18 0,1 1 19 0,1 3 41 15,0 3 38-15,0 0 38 0,-1 2 1 0,1 2-20 16,0-2-11-16,1 4-1 0,1 1 5 16,-2 2 3-16,1 1 7 0,-1-2 1 0,2 5-6 15,1-1-1-15,-2 4-8 0,-1 0-6 0,1-1-2 16,2 2-4-16,-1-2-2 0,-2 0-2 16,1-1 2-16,2 0-3 0,-2 0 1 0,-1-2 0 15,0 2-2-15,1 0-1 0,1-2 0 0,0 1-1 16,-2 1-1-16,0-2 1 0,0-2-4 0,0-2-1 15,0-1 0-15,1-3-2 0,1-2 1 16,-2-1-1-16,0 1-4 0,0-3 0 0,2-1 1 16,-2-2-1-16,1-1 4 0,-2-1 0 0,1-1 0 15,-1 2 2-15,0-2 3 0,0 0 2 0,1 0 4 16,-1-2 4-16,0 2 1 0,0-1 4 0,0 1 3 16,0 0 0-16,0 0-2 0,0 0-8 15,0 0-18-15,0-2-29 0,0 2-41 16,0-2-85-16,0-3-126 0,1-1-254 0,3-3-467 0,2 0-55 15</inkml:trace>
  <inkml:trace contextRef="#ctx0" brushRef="#br0" timeOffset="62121.8546">6810 2455 1164 0,'-5'-1'392'0,"2"-2"-141"0,-4 1-33 16,5 1-36-16,-1 1-50 0,-1 0-56 0,3 1-45 15,1 2-28-15,-1 0-17 0,0 2-2 0,1 1 6 16,-1 4 3-16,2 0 4 0,-1-1 1 0,2 4 4 16,3-2-1-16,0 3 2 0,2-1 0 0,-1 1-2 15,2 1 7-15,2-3 0 0,0 3 1 16,0-1 0-16,6 0-2 0,-5-1 0 0,1 3 0 15,1-1 1-15,5-1-3 0,-4-1 4 16,2 0 0-16,-1 0-2 0,-1-1 4 0,0-2-6 16,-2 1-1-16,1-1 0 0,-3 0-5 15,0 0 4-15,0-2-1 0,-5 1 2 0,2 1 1 0,-3 0-1 16,2 0 1-16,-2-1-3 0,-1 1 5 0,0 0-3 16,-2 0 3-16,-1 1 3 0,-2 0 0 15,-2-2 6-15,-1 3 3 0,-3 0 2 0,0 1 0 16,-2 2 2-16,-3-2-1 0,0 2-4 0,-5-4 5 15,1 0-6-15,3-2-2 0,-3 1-1 0,-1-2-8 16,4-2 4-16,-5 1-3 0,7-4-2 16,-1-2-5-16,2 1-7 0,-4-4-18 0,8 0-32 15,0-3-59-15,0 0-138 0,3-3-338 0,1-2-784 16</inkml:trace>
  <inkml:trace contextRef="#ctx0" brushRef="#br0" timeOffset="62552.7794">6773 2488 652 0,'-3'-3'583'0,"-2"-1"-198"15,1-1-76-15,-3 0-58 0,5 1-61 16,0 0-44-16,-1 1-31 0,1 0-26 0,1 1-18 16,2 1-22-16,-1 1-14 0,2 0-16 15,-2 0-9-15,2-2-8 0,-1 2-2 0,2-3-1 16,6 0-1-16,1-2 2 0,4-1 0 0,4 1 0 16,2-2 0-16,0 1 0 0,1-1 1 15,1 0 1-15,-1 0 1 0,1 2-2 0,-1-1 0 16,-4-2 2-16,2 3-5 0,-5 0 7 15,1 1-1-15,-5 0-1 0,0 0 5 0,-2 1-2 0,-4 1 5 16,-3 1 8-16,0 0 10 0,-1 1 8 0,0 0 11 16,0 1 5-16,-1-1-7 0,1 0 3 15,-1 0-4-15,1 0-7 0,0 0 2 16,0 0-11-16,0 0-5 0,-1 0-7 0,1 0-5 0,0 0-5 16,0 0-2-16,-1 0-2 0,1 1-8 15,0-1 3-15,0 0-11 0,0 0-19 0,0 0-47 0,1 1-55 16,-1 3-95-16,1 4-370 0,-1 2-1021 15</inkml:trace>
  <inkml:trace contextRef="#ctx0" brushRef="#br0" timeOffset="75024.0224">4497 4920 1 0,'0'0'0'0,"0"0"0"0,0-2 0 0,-1 1 0 0,1 0 67 16,1-1 136-16,-1 2-34 0,0 0-23 0,0-1-28 15,0 1-20-15,0 0-12 0,0 1-8 16,0-1 0-16,1 0 10 0,-1 0 4 0,1 0 8 0,0 0 3 15,-1 0-4-15,0 0-1 0,2 0-7 16,-2-1-7-16,1 1-7 0,0-3-8 0,1 1-8 16,-1-1-6-16,0 0-4 0,1 0-1 0,2-1-4 15,0-2-3-15,0 1-4 0,-1-2-6 0,2 0-1 16,0 0-3-16,-1-1-2 0,1 1-1 16,-1 1-6-16,1 1-5 0,-1 0-3 0,-1 2-4 15,1-2-1-15,0 1-1 0,2 1 1 0,-2-1-1 16,-2 0 1-16,3 0 0 0,-1-1 0 15,1 0 2-15,0 1-1 0,1-2 1 0,-1 1 1 16,3 0 0-16,-4 0 3 0,3-1 0 0,0 0-1 16,1 0 0-16,-2 1-3 0,3-3 1 15,-3 3-1-15,1 0 2 0,1-3-1 0,-3 1 1 16,1 2-2-16,4-1-4 0,-4 0 3 16,0 0-1-16,1 0-1 0,3 0 2 0,-4 0 1 0,1-1 0 15,1 1 1-15,-2-1 0 0,3 2 0 16,-3-2-1-16,0 1 0 0,2 1-1 0,-1 0 2 15,1-3 0-15,-2 2 1 0,0 0 3 0,3-1 2 16,-3-1-2-16,1 0 0 0,0 0-1 16,3-2-5-16,-2 3 0 0,2-2-2 0,-2 0-4 0,0 1 2 15,1-1 0-15,-1 1 1 0,3 0 1 16,-4-1-1-16,1 1-3 0,-1 1 1 0,1-1 2 16,2 1-2-16,-4 0-1 0,1-1 2 0,1 3-4 15,1-3 3-15,-2 3 1 0,1-4-1 16,0 3 1-16,0 1 1 0,-1-2 1 0,-1 0 0 15,2 2 3-15,2-3-2 0,-4 1 0 0,0 0 1 16,1 0-4-16,3-2 3 0,-2 2-1 16,1 0-1-16,-1-2 2 0,1 2-4 0,-1-2 1 15,2 0-2-15,0 2 2 0,-3-2-1 0,2 0 1 16,1 1 0-16,1 1-5 0,-2-3 5 16,2 3-2-16,-1-2 0 0,0 0 4 0,0 2-3 15,-3-3 1-15,1 1-2 0,1 3 2 0,1-3-2 16,-4 1 0-16,1 1 0 0,1 0-4 15,-1-1 4-15,2 1-1 0,-3-1 1 0,3 0 4 0,1 2-4 16,-1-3 1-16,1 0-1 0,1-1 1 0,-2-1-3 16,2 1 1-16,0 0-1 0,-1-1-2 0,0 3 4 15,1-2-1-15,0 3 0 0,-2-1 0 0,1-2-1 16,-1 3 0-16,-2 0 2 0,3 0-2 16,-3 1 1-16,2-1 0 0,-1 0 0 0,3-1-2 15,-2 0 4-15,0 0-2 0,0-2 0 0,-1 3 3 16,2-1-2-16,-2-2 1 0,1 3 2 15,0-1-2-15,-3-2-1 0,1 4 0 0,1-3-1 16,0 3-2-16,-2-1 3 0,1 1-1 0,1-3 0 16,-1 2 1-16,-2 2-1 0,2-1 0 15,-3 0 0-15,5-2-1 0,-4 1 2 0,2 0-2 16,2 0 0-16,1-1 0 0,-1 0 0 0,1-1 0 16,1 0 2-16,-2-1 2 0,0-1-3 0,2 0 0 15,-2 0 0-15,2 0-2 0,-1 2 1 0,0-2 0 16,-1 1 0-16,2 1-1 0,-3-2 3 15,2 2-2-15,-3 1 1 0,6-2 2 0,-4 0-5 16,1 1 3-16,1 1-1 0,0-1-1 0,3-1 1 16,-3-1 0-16,3 1 0 0,2 1 0 0,-5-1 2 15,4 0 2-15,-2 1 0 0,-3-2 4 16,1 3-4-16,-2-1-1 0,1-1 0 0,-2 2-5 16,-1-1 5-16,1 1-2 0,1 0 1 15,2 0 0-15,-4 0 0 0,-2 2 1 0,4 0 2 16,-5-1 4-16,1 2-4 0,0 2 2 0,-1-2-1 15,-3-1-4-15,2 1 3 0,2 0-1 0,-1 1 0 16,1-1-4-16,-1-1 4 0,-1 1-2 16,2 0 1-16,-3-1 3 0,5 2-4 0,-4-2-1 0,2 1 1 15,0 0-1-15,-2 0 1 0,3-2-1 16,-3 1-1-16,3 3 2 0,-4-2 0 0,4 1 0 16,-1-2 0-16,-3 0 1 0,3 3-3 0,-2-2 0 15,1 2 0-15,2-4 0 0,3 0 0 0,-2-1 0 16,3 0 1-16,-2 1 0 0,0-1 1 0,1 3 1 15,-2-2 0-15,2-1 0 0,-3 2-3 16,2-2 2-16,0 2 0 0,-2 2 0 0,1-2 1 16,-2 3 0-16,0-3 1 0,-3 4 0 0,1-2 1 15,0 3 2-15,-3-1 1 0,0 2 4 16,0 0 0-16,0 0 2 0,-1 0 1 0,1 2-2 16,0-2 0-16,-2 0-1 0,2 1-1 0,-1-1-1 15,-1 0-2-15,2 1-1 0,-1-1-1 16,1 0 0-16,0 0-3 0,0 0-2 0,-1 0 0 15,1 0-3-15,0 0 4 0,0 0-2 0,0 0 0 16,0 2 0-16,0-2 0 0,0-2 1 0,0 2-1 16,0-1 0-16,0 1-4 0,0 0-2 0,0 0-5 15,0 0-10-15,0 0-11 0,0 0-19 0,-1 0-20 16,0 0-38-16,-4 1-48 0,1 1-78 0,-4 1-170 16,4 1-420-16,-4 3-735 0</inkml:trace>
  <inkml:trace contextRef="#ctx0" brushRef="#br0" timeOffset="75576.6198">5560 3216 1315 0,'-2'-4'385'0,"-1"1"-87"0,1-1-66 15,2 2-37-15,0 0-22 0,0 1-30 16,0 0-39-16,1 1-26 0,-1 0-35 0,0 0-21 16,1 1-11-16,-1-1-9 0,1 0 0 0,1 0 0 15,2-1 1-15,-1 0 3 0,6-1 3 0,1-1-1 16,6-2 0-16,-1 2 6 0,6-1-5 0,0 1 2 15,0 2 1-15,5-2-3 0,-2 1 4 16,4 0-2-16,-1 1 0 0,1 1-3 0,0 0 0 16,-1 0 0-16,-1 0-1 0,1 0 5 0,2 0-8 15,-4 0 3-15,1 0-1 0,-3 0-3 0,-2 0 6 16,3-3-3-16,-1 3 3 16,-2-3-2-16,1 1-1 0,-1-1 2 0,-1 1-4 0,0-1 4 15,-1 2-5-15,-5 0-1 0,2 1 1 0,-4 0-3 16,-2 0 2-16,0 0 0 0,-1 0-2 0,-3 1 0 15,-1 0 2-15,-1-1-2 0,1 2 4 16,-3-2 1-16,1 0-4 0,1 0 2 0,-2 0 1 16,-1 1-4-16,-1-1 7 0,0 0 2 0,0 0-1 15,0-1 5-15,0 1 1 0,0 0-1 0,0 0-3 16,0 0 1-16,0-2-7 0,0 2-2 16,0 0 1-16,0 0-10 0,0 0 4 0,0 0-7 15,0-1-10-15,0 0-8 0,0 1-10 0,1-1-15 16,3 0-29-16,1 1-43 0,1-3-74 0,-1 2-136 15,3-3-272-15,0 3-361 0,-3 0 70 16</inkml:trace>
  <inkml:trace contextRef="#ctx0" brushRef="#br0" timeOffset="76052.437">6431 3067 1041 0,'-2'0'441'0,"1"2"-132"0,-4-1-35 0,1 0-57 15,2-1-39-15,1 2-48 0,-1-1-31 0,-2-1-23 16,2 3-23-16,1-2-14 0,1-1-11 16,-2 4-7-16,-3 0-6 0,2 0 4 0,-1 2 0 0,-2 1 0 15,0 1 4-15,1 2-6 0,-4 2 1 16,1 3 0-16,3 3-5 0,-4 0 1 0,0 2-2 15,-1 3 0-15,0 1 0 0,-1 3 0 16,-1 3-1-16,2 1-1 0,0 0 0 0,-1 1-4 16,1 3 2-16,1-2-3 0,-2 4 0 0,3-2 0 15,-2 1-1-15,0-1 2 0,1-2 0 0,1 3-2 16,3-1 0-16,-4-4-1 0,1-2-1 16,2-3 0-16,0 0 2 0,2-3-2 0,-2-1 3 0,3-3 0 15,-3-1 1-15,4-5 1 16,0-2 1-16,0 0 1 0,-1-1-1 0,2-4 1 15,0-1-1-15,1-1 1 0,0-1 2 0,0 0 0 0,0 0-1 16,0-2-1-16,0-1 0 0,0 0-2 16,0 0 5-16,0 0 1 0,0-1-1 0,0 1 3 15,0 0-1-15,0 0 4 0,0 0 3 0,0 0 3 16,0 0 2-16,0 0-1 0,0 0 0 0,0-1-3 16,0-1-1-16,0-1-9 0,0 1-11 15,-1-1-20-15,1 0-49 0,0 0-78 0,1-3-150 16,1-2-743-16,4-1-695 0</inkml:trace>
  <inkml:trace contextRef="#ctx0" brushRef="#br0" timeOffset="86668.9687">8653 4920 1 0,'0'-3'0'16,"0"-1"0"-16,0-4 0 0,0 3 0 0,0 0 1 15,0 2 276-15,0-2-28 0,0 2-26 16,0-2-31-16,0 1-17 0,-1 1-10 0,0-1-14 16,1 0-6-16,-1 2-13 0,1-3-14 0,0 1-8 15,0-1-7-15,-1 0-7 0,1 2-6 0,0-3-2 16,-3 3-12-16,2 1-4 0,0-2-6 0,0 2-9 16,0-1-5-16,0 0-10 0,-2 0-8 15,-2-1-6-15,4 3-4 0,-1-2-1 0,0 2-3 16,-2-1 1-16,2 1-5 0,1-1-3 0,-1 0 0 15,-2 1-4-15,2-1 2 0,0 0 0 0,-2 1 1 16,-1-3 1-16,2 1-2 0,-3 2 2 16,2-2-3-16,-3 1 0 0,4 0-1 0,-5-1-3 15,4 2 1-15,-2 1-5 0,-1-1 1 0,0 0-2 16,-1 1 0-16,-1-3 2 0,0 3-3 16,-2 0 1-16,1 2 0 0,-1-2 1 0,-1 0-1 15,-2 1 1-15,2 0-1 0,0 1-2 0,0-1 2 16,-5 1 0-16,4 0-1 0,-3-2 2 0,2 1 0 15,-2 0 1-15,3 0-1 0,-1 2 1 16,-1-2 0-16,2 1-1 0,0-1 1 16,-3 1-1-16,3-1-1 0,-4 0 1 0,4-1-1 15,-6 0 3-15,7 2-2 0,-5 0 1 0,5 0-1 16,0 1 0-16,0-3 0 0,-2 3-1 0,4-3 0 16,-2 2 1-16,2 1-2 0,-2 0 1 0,0 0-1 15,-2-1 2-15,1 1-2 0,0 1 2 0,-3 0 0 16,5-1-2-16,-3 1 1 0,0 0-1 15,3-2 1-15,-1 3 0 0,0-2-2 16,-4 2 1-16,3 0 0 0,0-3 1 0,1 0-2 0,-3 4 1 16,4-2 0-16,-1 2-2 0,-4 1 3 15,3-1 0-15,-1-1 1 0,-1-1 2 0,3 3-5 16,-2-2 1-16,-1 1-2 0,2-1-1 0,-2 2 3 16,2 0 0-16,2-1 2 0,-1 1-4 15,0 0 3-15,-2-3-1 0,3 3-1 0,2-4 6 16,3 0-6-16,-2 1 1 0,-2 0 0 0,1 0 0 15,-1 1 1-15,0 0 0 0,-1 0 0 0,2 1-4 16,-2-1 3-16,2 2 0 0,-1 0 0 0,-1-1 3 16,2 0-3-16,0 0-1 15,-3 3 1-15,1-1-4 0,-1 0 4 0,-4 3 0 0,4-3-1 0,-1 4 1 16,1-4 0-16,-3 2 1 0,4-1-1 16,1 0 3-16,-1 1-2 0,1-1-2 0,0 1 1 15,0 0-3-15,0-1 3 0,0 3 0 0,0-1-1 16,1 3 0-16,0-1 0 0,1 0 1 15,-4-3 1-15,6 1 4 0,-2-2-5 0,-1 2 0 16,1-1 0-16,0 0-7 0,2 1 7 0,-3-2 1 16,2 3-2-16,2-1 3 0,-3 1-2 0,-3 0 0 15,2 0 0-15,0-2 5 0,0 3-5 16,2 0-1-16,-2 0 1 0,1 1-5 0,-2 1 4 16,2-1 2-16,1 1-4 0,-3 1 2 0,1 0-1 15,0 2 0-15,-3 0 2 0,1 2 3 0,1 0-3 16,0-1 1-16,1-1 2 0,-1 1-5 15,1-2 4-15,0 0-2 0,1-2-1 0,2-1 2 0,1-1 0 16,-2 3-2-16,2-1 1 0,-1-1 2 16,3 4-2-16,-3-1 0 0,3 2-2 0,-4 0 1 15,4 2 1-15,-6 1 0 0,4 3 1 16,-2 0-1-16,-1 3 0 0,2-1 0 0,-1 1 0 16,-2-1 1-16,2-3-2 0,1 0 2 0,-2 0-1 15,3-1-1-15,0-1 1 0,2-1 1 0,-3-3 0 16,4 1 1-16,-2-1-1 0,1-1-1 0,2 0 1 15,0-1-1-15,1 2 0 0,-1-2 1 16,1 2-1-16,-1 0-1 0,0 0 1 0,1 0 2 16,-2-1-1-16,2 1 3 0,2-2 0 0,-1 1-5 15,-1 0 2-15,1 3 0 0,0-2-2 0,-1 2 1 16,0 1 0-16,1-2-2 0,1 2 4 0,0-2-1 16,2-2-1-16,-2-1 2 0,2-1-1 15,-1 0-1-15,-1 1 0 0,0 0 1 0,3 1-1 16,-2-2 0-16,-1 4 2 0,3-2-1 0,-1 0 1 15,1-1 0-15,-1-1 0 0,0 1-1 0,3-2 0 16,-1 1 1-16,-1 2-2 0,3-1 0 0,-2 1-2 16,1 0 4-16,3 2-1 15,-1 0 0-15,1 2 3 0,1 0-2 0,0-1-2 0,0-1 3 16,4-1 0-16,-2 2-1 0,4-2 1 16,-4 2-1-16,5-4-2 0,-5 1 1 0,0-2 0 15,3-1 0-15,-5-1 5 0,1 0-2 16,3 1-2-16,-1-2 2 0,-3 1-4 15,5-1 2-15,-3 1 1 0,-1-2 0 0,4 1-3 0,-3-2 4 16,1 0 0-16,2 0-2 0,0 0 7 0,-1-1-5 16,3 0-1-16,-4 1 1 0,4 1-2 0,1-1 1 15,-3 0 1-15,4-2-1 0,-1 2-2 0,6-1 3 16,-2 2-2-16,-1-2 0 0,4 1 7 16,-3 0-4-16,0-4 2 0,3 0 0 0,-2 1-4 15,-3-3 3-15,5 0-1 0,-4-2 2 0,1-2-1 16,-1 2-1-16,4-4 2 0,-1 1 0 15,2-2 4-15,1-1-2 0,-1-1-3 0,0 0 1 0,3 1-5 16,-1 0 1-16,-4 1 1 0,3-1-1 16,0-2 0-16,-3 0 3 0,3 1-2 0,-4-1-1 15,2-2 3-15,1 1-3 0,-2 1 0 0,4-1 2 16,-2-1-5-16,-2 3 2 0,1-1 1 0,-3-2-2 16,0 2 0-16,2-1 0 0,0 0 0 0,-4 1-1 15,4 0 7-15,-1-1-5 0,-2-2 0 16,5 3 2-16,-4-3-8 0,3 1 8 15,-3 0 0-15,0 1 1 0,-1-2 1 0,3 1-1 0,-2 0-3 16,0-1 0-16,4 2 4 0,-6-2-4 16,6 0 0-16,-4 0 1 0,1-1-5 0,3 0 4 15,-6 0 0-15,6 0-1 0,-3 1 4 0,4 0-1 16,1-2-1-16,-3 0 0 0,4-3 4 16,-4 1-4-16,-2 0 2 0,3-1 2 0,-3 0-8 15,0-1 7-15,0 0-1 0,-1-1-1 0,3-3 2 16,-3 2 0-16,0 1-1 0,3-4 0 0,-1 1 2 15,2-2-4-15,-3 2 0 0,4-2 2 0,0-1-4 16,-4-1 4-16,6 0 1 0,-2-5-1 16,-1 2 3-16,0-1 1 0,-1 0 1 0,-2 1-1 15,-3 1 6-15,5 2-3 0,-3-2 1 0,-2 1 2 16,0 0-8-16,0-2 4 0,-1 1 1 0,-1 0-2 16,-2-1 5-16,-3 1-7 0,1 1-1 15,-1-2 1-15,-1 0-1 0,-1 0 1 0,1 0-3 16,0 1 2-16,-2 0-4 0,1-3 1 0,-2 4 2 15,-1-2-4-15,2 3 0 0,-3-4 1 0,1 2 1 16,-1-1-2-16,1-3 3 0,-2 0-2 0,1-1-2 16,0 2 1-16,0-2-3 0,-1 1 2 15,1 2 0-15,-1 0 0 0,-2 0 2 0,2-1-1 16,-2-2-1-16,1 1 0 0,-2-1 1 0,-1 4 0 16,-2 0 0-16,0 2 3 0,-2-1-3 15,1 0 0-15,-3-3 1 0,0 2-2 0,0 1 1 16,-2 0-1-16,-1-1-1 0,-2 1 2 0,-1 1-2 15,-1 0 0-15,0 1 1 0,-2-1 1 16,0 2-3-16,-5 0 1 0,5 0 0 16,-3 1-2-16,0-1 4 0,1-4-2 0,-1 2 0 0,-2 3 0 15,4 0-1-15,-2 3 0 0,-2 0 1 0,1-1 0 16,0 2 0-16,-2-1-2 0,4-1 1 16,-6 2-3-16,1 1 3 0,-3-2 0 0,2 3-2 15,-1 2 1-15,3 0-2 0,-3 2-2 0,3 1 4 16,-3 3-1-16,0-2 0 0,0 0 3 0,-1 0-1 15,-1 1-1-15,0-3 0 0,2 5-1 16,0 0 1-16,-2-1 3 0,3 0-1 0,-1 0-1 0,1 0 0 16,-1 0-2-16,0 1 3 0,-4-1 0 15,5 0 0-15,1 2-2 0,0 1 0 0,1-1 0 16,0 1 1-16,-1 1 1 0,0-1-1 0,0 1-2 16,1 1 1-16,-1-1 0 0,-5 2 0 0,3-2 1 15,-1 0 0-15,-1 0-1 0,-5-2 2 16,3 2 0-16,0 0 0 0,0 0 4 0,-1 0-4 15,3-1-1-15,1 2 2 0,0-3-5 0,3 4 2 16,-2-2 1-16,0 3-1 0,-1 0 0 16,5 0 1-16,-2 0-1 0,0 0 1 0,1 2 2 15,-1-1-1-15,5 0-2 0,-5 0 0 16,0 3-1-16,1-2 0 0,1 2 3 0,-3-2-2 0,0-1 1 16,-1 1 2-16,1 2-2 0,-5-1 0 15,4 2 3-15,-2-2-4 0,1 2 1 0,-4 0 0 16,3-1 0-16,-1 3 0 0,-1-2 1 0,4 0-1 0,-3-1 2 15,-1-1-2-15,2-1 0 0,1 4 0 16,1-1 3-16,3 0-3 0,0-2 2 0,5 1-1 16,2-2-3-16,1 3 0 0,-1-1 1 15,4-2 0-15,-1 1-1 0,4-1 1 0,-2 0-2 16,4 1-1-16,-2-1-1 0,0 0-6 0,2 3-12 16,2-3-22-16,0 6-32 0,2 4-41 0,4 2-62 15,3 4-124-15,1 0-427 0,2 1-900 16</inkml:trace>
  <inkml:trace contextRef="#ctx0" brushRef="#br0" timeOffset="87795.6434">8235 4902 1 0,'-1'-2'0'0,"-4"-3"0"15,2-1 0-15,2 2 185 0,-1 0 118 0,2 1-38 16,-1-1-46-16,1 1-30 0,0-1-21 0,0 1-18 15,0 0-3-15,0-2-8 0,0 2-12 0,0 0-9 16,-3 1-10-16,3 1-9 0,0 0-14 16,0 1-18-16,0 0-23 0,0 0-22 0,-1 1-18 15,1-1-13-15,0 1-12 0,0-1-3 16,0 2 6-16,0 2 5 0,-1 3 11 0,0-1 4 0,1 4 0 16,0 0 3-16,-1 2 1 0,0 2 3 15,-1-2 3-15,-2 3 0 0,1 1 4 16,2 1 0-16,0 1-1 0,-1 1 0 0,-2 3-1 0,3 0 1 15,-1 2-2-15,-1 0 2 0,-2 3 2 16,2 1-2-16,-4 2 3 0,3 5-2 0,-4 1 0 16,0 4 2-16,-1 0-3 0,-1-1 6 0,3 2-3 15,-5-1-3-15,6-3-2 0,-2 0-3 0,4-1-3 16,-2 0 0-16,3 0 4 0,-5 1-3 0,5-1 1 16,-2-1 0-16,3-2-2 0,1 1 0 15,0-6 2-15,0 0 0 0,1-4-2 0,0 1 3 16,0-3-4-16,0-2 2 0,0 2 2 0,0-2-2 15,0-2 2-15,-1 3-1 0,-3 0-1 0,3-2 0 16,0 0 1-16,-1-1-1 0,-2 0-1 16,2 2-1-16,1 0 1 0,-2 4 0 0,-3 0 2 15,3 0-1-15,-4 5 0 0,3-1-1 0,-3 5 0 16,1-1 0-16,-1 2-1 0,-1 0 2 0,0-1-1 16,2 1 2-16,-1-2-2 0,-1-1-3 0,4-1 2 15,-3 0-3-15,-2 1-1 0,5-1 2 16,-3-1-2-16,3-3-2 0,-2-2 2 15,2-1 0-15,-1 1-2 0,2 2 3 0,0-2-1 0,-3-1-2 16,4-3 2-16,0-1-4 0,-2 2 3 0,2 0 0 16,1 3-1-16,-3 1 1 0,-1 1 0 15,3 0 1-15,0-2-2 0,0 0 4 0,-3 4-2 16,4-2 1-16,-2-1 0 0,-3-3-4 0,5 0-1 16,-2-2 2-16,-1 0-1 0,2 0 2 15,1 2 3-15,0-2 0 0,-1-2-1 16,1-3 8-16,-2-3-7 0,2-1 1 0,0-1 1 0,0-3-7 15,1-1 5-15,0-3 1 0,0-1 0 0,-1-2 1 16,1 1-2-16,0-1 0 0,0 0 0 16,0 0 6-16,1 0-1 0,-1 0 4 0,0-1 4 15,0 1-4-15,0 0 6 0,0-1-1 0,0 0-1 16,0 1 2-16,0-2-6 0,1 2-9 0,-1-1-14 16,1-3-18-16,0-1-29 0,3-4-36 15,-2-2-48-15,0-3-101 0,7 0-217 0,1-6-519 0,1-2-284 16</inkml:trace>
  <inkml:trace contextRef="#ctx0" brushRef="#br0" timeOffset="88670.4422">9146 5139 1 0,'1'-8'0'0,"0"-5"0"0,0-1 0 15,0 2 0-15,0 2 88 0,0-2 234 0,0 2-28 16,2-2-19-16,-2 4-36 0,0 0-31 15,0-1-21-15,0 2-18 0,-1 1-12 16,0 0-12-16,0 1-13 0,0 0-14 0,0 2-15 0,-1 0-12 16,1 1-14-16,-1 1-12 0,0 1-15 15,1 0-19-15,0 1-12 0,0-1-8 0,0 0-4 16,0 0 6-16,-1 0 5 0,1 0 7 0,0 0 5 16,0 0 1-16,0 0-5 0,0 0-3 0,1 0-9 15,-1 1-6-15,0-1-4 0,0 0-6 0,-1 1-4 16,1-1-5-16,0 1-4 0,-3 2 2 15,3 0 4-15,-2 4 5 0,1 0 2 0,-2 4 5 16,-3 3-2-16,4-1 1 0,-2 4-1 0,-1 1 0 16,2 3-1-16,-2 4 2 15,1 1-1-15,-2 2-1 0,2 4 2 16,-2 2-2-16,2-1 1 0,1 2 0 0,-1-4-1 0,2-1 1 0,-1 2 1 16,-1-2-1-16,2 3 1 0,1 1 1 15,-2-1-1-15,-1 0 1 0,1 0 0 0,1-2 1 16,0-1-2-16,0 2 4 0,-1-2-2 0,1 1 0 15,-1 2 2-15,-2-1-2 0,3 1 0 0,-3 2 1 16,2 0-2-16,-2 0-1 0,-1 0 0 16,3 2 2-16,-3-3-2 0,2 1 5 0,-3-2-2 0,0-1-1 15,0 0 2-15,-1 2-2 0,0 0 1 16,-3 2-1-16,3 0 0 0,2-2-2 0,0-1 1 16,-3 1 2-16,4-3 0 0,-2 1 1 0,0-2-1 15,5-1-4-15,-4 2 2 0,1 2-3 0,1-4 3 16,-2-2 0-16,4-4-1 0,0 0 1 15,-3 1 0-15,3-1 1 0,-1 0 0 0,2-1 1 16,-1-3-1-16,-1 0 0 0,2 0 0 0,0 1 0 16,-1-1 1-16,-2-2 0 0,2-1-1 0,1-1-1 15,0 2 0-15,-1-1 0 16,-2 3 1-16,2 0 2 0,-2-1-3 0,2-1 0 0,-2-2 2 16,2 1-4-16,1-3 2 0,0 3-1 0,-2 0 1 15,-1-3 3-15,3 4-3 0,-1-5 3 0,1 0-4 16,-3-2 2-16,3-1-1 0,0-3 1 15,0 1 2-15,0 0-4 0,-1 0 3 0,-1-1-1 16,1 0-1-16,0 0 5 0,2 0-4 0,-2 1 1 16,0 0-3-16,-1 2-4 0,1-2 3 0,0 1 2 15,0-1 0-15,-2-1 1 0,3-1-2 0,1-3-2 16,-1 0 3-16,1-4 5 0,1 1 0 16,-1 1-2-16,0-1-10 0,0 1-43 0,0-2-13 15,-1-1-67-15,1-3-143 0,0-4-478 0,0-3-875 16</inkml:trace>
  <inkml:trace contextRef="#ctx0" brushRef="#br0" timeOffset="89690.1733">6965 6213 1 0,'-2'0'0'16,"-5"0"0"-16,-1 0 0 0,0 2 0 0,2-2 0 16,-2 0 0-16,0 0 156 0,3 0 174 0,-2-2-28 15,4 1-45-15,-3-1-44 0,4-1-30 0,-1 1-22 16,-1 1-23-16,3 0-18 0,0 0-14 0,1 1-22 15,0-2-24-15,1 2-22 0,0 2-29 16,-1-2-20-16,2 0-12 0,0 0-1 0,0-2 8 16,1 2 6-16,5-1 12 0,2 1 2 0,1 0 2 15,1-1 3-15,6 0 4 0,1 0 3 16,2-2 1-16,0-1 2 0,6 1 1 0,-4 0 1 0,4-1 1 16,-2 2 0-16,2-2 2 0,1-2 0 15,1 2-1-15,1-2 0 0,4-1-4 0,-2 1-2 16,1 0-4-16,4-1-3 0,-3 1-1 0,7-1-2 15,-2 2 2-15,1-1-1 0,0 2-2 16,-1-1-1-16,1 0-1 0,-2 1 2 0,6-2 2 16,-2 0 3-16,0-1 5 0,0 1 2 15,1 0 2-15,3-2-2 0,-1-1-2 0,4 1-1 0,-2-2 1 16,3 1 3-16,-4 1 1 0,3-1 0 16,-1 1 0-16,-4 0-1 0,-2-2-1 0,4 2 0 0,-3 0-1 15,0-2-2-15,3 1 1 0,-1-2-2 16,-2 2-2-16,4-2-3 0,-3 5-3 0,6-2 0 15,-2-1 1-15,0 0-1 0,-3 2 1 0,5-2 0 16,-2 2-1-16,0 2-1 0,-3-4 1 0,-1 3-1 16,2-1 0-16,-3 1 2 15,-1 2-1-15,-1-4 1 0,1 3 1 0,-3 0-1 0,1-1-1 16,1 1 0-16,-2 0-1 0,-1 1-1 16,-3-1 2-16,3 1 0 0,-2-2 0 0,2 1 0 15,0 2-4-15,-2-2 1 0,2 1 1 0,-4-1 1 16,0-1 2-16,-1 2-2 0,-2-1 0 0,-1 2-1 15,0-3 2-15,-2 1 0 0,-4 0 1 16,1 1 0-16,-7 2 3 0,-2-2 1 0,-2-1 1 16,-6 2 3-16,1-1-2 0,-1 2 0 0,-5 0 2 0,4-1 0 15,-5 1 2-15,-1 1 2 0,1 1 1 16,-2-1 0-16,1 2-2 0,-1-2-1 16,0 0 0-16,0 1-5 0,0-4 0 0,-1 3-8 15,-1 1-4-15,2-1-7 0,-1 0-14 0,-1 0-18 16,-4 0-35-16,3-1-56 0,-6 2-101 0,2-2-220 15,-6 2-557-15,-7 0-304 0</inkml:trace>
  <inkml:trace contextRef="#ctx0" brushRef="#br0" timeOffset="90572.7985">7799 5365 1 0,'1'-1'0'0,"-1"-5"0"15,1 2 234-15,-1 0 79 0,0 3-35 0,0-1-59 16,-1-1-35-16,1 1-41 0,-1 1-18 16,1-1-13-16,0 1-14 0,-1 0-11 0,-1 0-14 15,-2-1-10-15,1 2-13 0,-1 0-12 0,-1-2-8 16,0 1-7-16,-1 1-6 0,1-1-3 0,-2 2-1 16,-1-1 0-16,-1 0-1 0,3 1 1 15,-1 1-3-15,-2 1-2 0,0 1-3 0,-1-2-1 16,2 2-1-16,0-1-1 0,-1 1 1 0,0 3-2 15,-1-1 1-15,-1 1-2 0,1-2 2 0,-1 5 1 16,-4-2 1-16,4 2 1 16,-1 0 0-16,-4 0 2 0,3 1-1 0,1 1 1 0,-5 4 1 15,5-1-3-15,1-1-1 0,-2 1 0 0,2 0-2 16,2 0 1-16,-1 0-1 0,3 0 0 0,0 1-2 16,4 0 1-16,1-1 0 0,0 0 0 15,-2 2 3-15,3-2-2 0,2 2 0 0,-1 1 1 16,4-2-2-16,-2 1 4 0,0 0 3 0,-1 0-1 15,4-4 4-15,-1 2 3 0,2-4 4 0,-2 2 10 16,6-3 9-16,0-2 7 0,2 1 10 16,4-4 2-16,-3 1-2 0,7-1 1 0,1-1-8 15,1-3-4-15,5-1-6 0,0-1-4 0,0-3-3 16,2-2-2-16,1 0 2 0,1-2-6 0,-2-1-2 16,0 0-3-16,-4-1-5 0,-4-3 1 15,3 5-1-15,-7-2-1 0,1 3 2 0,-1-1-3 16,-5 1 3-16,-1 2 2 0,-4 0 2 0,-4 2 3 15,0-1 4-15,0 2 5 0,-2 0 1 0,-1 2 3 16,0-1-3-16,-1-1-6 0,-2 1-4 16,3 0-7-16,-1-1-4 0,0 1-5 0,0-1 0 15,1 1-4-15,-2 0 1 0,0 1-2 0,-2-1-8 16,2 1 7-16,2-1-3 0,-2 1 1 0,-1 0 2 16,3-2-6-16,-3 2-3 0,2 2-6 0,1-2-4 15,-1 2-7-15,1 2-24 0,-2 1-50 16,0 6-104-16,-2 2-273 0,2 2-547 0,2-1-416 15</inkml:trace>
  <inkml:trace contextRef="#ctx0" brushRef="#br0" timeOffset="99056.4453">7496 6521 1 0,'-1'-3'0'0,"0"-2"0"0,-3-1 0 16,-1-1 0-16,4 4 0 0,-2 1 255 0,2 0 0 16,-3-1-14-16,4 1-25 0,-1-1-29 0,1 1-20 15,0 0-17-15,0 1-9 0,0-2 1 0,0 1-7 16,0 1-10-16,0 0-14 0,0 1-27 16,0 0-22-16,0 1-24 0,0-1-21 0,-1 1-12 15,1-1-13-15,0 2-6 0,0 1 3 0,-1-2 1 16,0 4 9-16,0-1 5 0,-4 3-1 0,3 4 4 15,1-2 2-15,-1 2 3 0,-3 2 4 0,3 2 2 16,-2-3-2-16,-1 5-1 0,4 0-1 16,-2-1-2-16,-3 4 6 0,3-1 1 0,0 0 0 15,-3 0 1-15,4-1-4 0,0 0-4 16,-3 0 0-16,4-4-1 0,0 2 0 0,0 2 1 16,0-1 0-16,-5 0 1 0,5 1 2 15,1-3-1-15,-2 0 1 0,1 1 0 0,-3-1-4 16,2-3-1-16,1 1 1 0,0-2 0 0,0 1-3 15,0-4 1-15,1-1 0 0,-1-1-4 0,1 0 4 16,-3-1 1-16,3-2-1 0,0 2 2 0,0-2 1 16,0 0 0-16,0-1 0 0,0-1 3 0,0-1-4 15,0 2 1-15,0-2 0 0,0 0-4 16,3 0 3-16,-3 0 1 0,1-2 2 0,-1 2 2 16,1-1-1-16,-1 1-9 0,0 0-22 0,1-2-32 15,-1 0-41-15,1 1-62 0,1-3-114 16,4 0-198-16,-2 0-365 0,5-2-240 0</inkml:trace>
  <inkml:trace contextRef="#ctx0" brushRef="#br0" timeOffset="99700.8804">7713 6614 1 0,'-3'-4'0'0,"1"0"55"16,-3-3 261-16,0 2-14 0,3 1-22 0,-4 2-53 15,4 2-51-15,-1-2-45 0,-3 1-36 0,4 1-15 0,0-1-8 16,0 1-6-16,-1 0-4 0,1 0-6 16,1 0-14-16,1 0-9 0,-1 0-6 0,0 1-8 15,0-1-4-15,-3 1-3 0,2 1-2 0,1-1-3 16,0 0 2-16,-1 2 0 0,-3 0 2 0,3 1 6 15,0 0-2-15,-1 1 0 0,-2 2 0 16,3 0-2-16,-4 1 2 0,3 0 1 0,0 1-1 16,-4 0-3-16,5 1-3 0,-3-1-3 0,2 0-1 15,2 0 4-15,0-1-5 0,0 0-2 16,1 2 2-16,0-1-6 0,0 0 5 0,0 0-1 16,1 0 1-16,0 2-2 0,0-1 2 0,0-1-1 15,4 2 3-15,-2-2 4 0,-1 1-2 16,5-1 0-16,-4 0 2 0,3 0-1 0,-2-3 8 0,2-2 7 15,-2 0 4-15,5 0 5 0,0-1 3 0,0-2-1 16,2 1 1-16,0-4 3 0,1 1-2 16,0 0-3-16,2-4-2 0,-1 0-11 15,-1-1-1-15,-1-1-1 0,1-2-2 0,2 1 1 0,-2-1-1 16,-2-1-1-16,0 2-1 0,2-3 4 16,-4 1-1-16,-3 0 2 0,2 1 1 0,-1-1-4 15,-1 0 2-15,2-1-1 0,-4 0-1 16,-1 0 3-16,3 2 1 0,-3-2-2 0,-1 1 0 0,-1 0 2 15,-1 0-6-15,0-2 0 0,-1 2 1 16,-4-1-6-16,4 0-1 0,-6 1-1 0,3-1-7 0,-1 0 2 16,-2-1 0-16,2 3-2 15,-5-2 3-15,-2 1 3 0,3 0-6 0,-2 1 1 16,2 0 0-16,-1 1-7 0,-1 2 5 0,2 1-1 16,-1 1-2-16,0-2 2 0,2 3-4 0,1 2-5 15,0 0-6-15,2 2-6 0,0 3-6 0,2 2-2 16,-2 1-5-16,-2 6-25 0,4 1-57 0,-2 4-127 15,3 2-305-15,2 0-463 0,1 0 34 16</inkml:trace>
  <inkml:trace contextRef="#ctx0" brushRef="#br0" timeOffset="102461.6604">4847 6588 1 0,'0'0'0'16,"0"-2"0"-16,-2 1 0 0,2 0 0 15,-1 0 0-15,1-1 0 0,-1 1 0 0,0 0 0 16,1 0 51-16,-1 0 90 0,-1 0 13 0,1 1-2 16,1-1 6-16,-1 1 2 0,1-3-10 0,-2 3-3 15,1 0-15-15,1-1-8 0,-1 0-5 16,1-1-15-16,0 2-14 0,0 0-11 0,0 0-10 16,0 0-11-16,0 0-12 0,0 0-14 0,0 0-12 15,1 2-7-15,-1-4-3 0,1 2-3 0,1 0 0 16,-2 0 2-16,0 0-1 0,0 0-2 15,0 0-10-15,1 2-7 0,-1-2 4 0,3 0 3 16,-1 0 8-16,3 0 4 0,0 0-2 0,2 0 1 16,-2 0-1-16,3-2 1 0,-1 2 1 0,2 0-1 15,0 0 1-15,-1 2-3 0,6-2 2 0,-4 0 0 16,4 1 1-16,-2 0 0 0,1-1-1 16,3 3 2-16,0-3 1 0,0 0 3 15,1 0 4-15,1 0 4 0,-1 0 2 0,2 0 2 0,2-3 7 16,2 2 0-16,-3 0 2 0,4-1-2 15,-2 1-5-15,-1-1-2 0,-1-1-1 16,1 0-2-16,-2 0-3 0,1 1-2 0,-3 1-3 0,-2 0-5 16,4 1 1-16,-4-3 1 0,2 2 1 0,1 0 3 15,-1-1-1-15,3-1 0 0,-3 1-1 16,3-2 0-16,-2 3 0 0,3-1 0 0,-2 0-3 16,1 0 1-16,-2-2 2 0,3 1 0 0,-3 1 1 15,1-1-2-15,1 1-2 0,2 0-1 0,0-1 0 16,-2 0-2-16,3 2 1 0,-2-2-1 15,0 0 1-15,-2 3-1 0,2-3 0 0,-4 1 2 16,3 0 0-16,0-1 5 0,0 1-6 16,0 0 1-16,2-1-4 0,-1 0-1 15,0 0 1-15,-3 0 1 0,-1 2-2 0,1 0-2 0,0 0 0 16,-2 0 0-16,2 1 1 0,-3-2 4 0,-1 2-4 16,4 0-2-16,-3 2-1 0,2-2-1 15,-2 0 2-15,2 0 1 0,-2 1 1 0,0 0-4 0,1 0 1 16,-2 0 0-16,0 0 2 0,-1-1 6 15,-1 2-5-15,1-2 1 0,-3 0 0 0,1-2-3 16,-1 2 8-16,-1 0-1 0,1-1 0 16,-1 1-3-16,0-1 0 0,-2 1-1 0,5-1 2 0,-3-1 3 15,1 0-6-15,-2 1-1 0,3 0-1 16,1 0-5-16,-2 1 6 0,-2 0 0 16,0-2 0-16,1 2 1 0,2-1-5 0,-3 1 2 15,1-1 0-15,-2 0 2 0,4 0 0 0,-4 1-1 16,2-2 0-16,1 1 1 0,0 1 0 0,-1-2 1 15,2 1 0-15,-3 0 0 0,1-1-1 0,-1 0 1 16,1 0 0-16,0-1 1 0,1 1-2 0,1 1-2 16,1 1-1-16,-4-1 0 0,3 0 1 0,0 1 1 15,3-2-1-15,-4 2 0 0,1 0 0 16,-1-1 1-16,-1 1 0 0,-5-1 2 0,3 0-1 16,-4 1-2-16,4 0 3 0,-4-1-2 0,1 1 3 15,0 0 2-15,-2-3-1 0,-1 3-1 16,2 0 1-16,-1 0-1 0,-1-1 0 0,1 0 1 15,-2 1-3-15,2-1-1 0,-1 1 0 0,1 0-3 16,0 0 2-16,0 0 0 0,-1 0 2 0,0 0-2 16,0 0-1-16,0 0 0 0,1 0 1 0,-2 0 0 15,2 0 0-15,-1 0 0 0,-1 0-1 16,0 0-1-16,0 0 3 0,0 0-1 0,-1 0 2 16,1 0 2-16,0 0-1 0,-2 0 3 15,2 0 0-15,-2-1 3 0,2 1-5 0,-1 0-3 0,1 0-2 16,-1 0-14-16,1 0-14 0,-2-2-30 0,-5 0-43 15,4 1-71-15,-5-1-113 0,0 1-258 16,3-1-367-16,-4-2-67 0</inkml:trace>
  <inkml:trace contextRef="#ctx0" brushRef="#br0" timeOffset="102998.2785">6245 6188 1 0,'-3'-4'0'0,"-5"-1"0"0,3 0 408 0,0-1-15 0,3 3-53 15,-3-1-51-15,4 2-38 0,0-2-39 0,0 2-39 16,2-1-35-16,-1 3-28 0,0-3-22 15,1 2-17-15,-1 1-16 0,1-2-21 0,2 2-15 0,-1 0-11 16,0-1-8-16,-1 1 4 0,3 1-2 16,0-1 0-16,1 2-1 0,2-1 0 0,0 1-1 15,0-1 2-15,4 3 1 0,-3 1 0 0,4 0-1 16,2 2 2-16,-1-1-2 0,5-1 4 16,-2 2 4-16,1 0 2 0,2-1 0 15,1 1 2-15,1-1 1 0,0 1-3 0,0 0 5 0,0-1-7 16,-2 2-2-16,2-1-3 0,-1 1-3 0,-1 0 6 15,0 0-1-15,0-1 2 0,-4 0-1 16,2-2-1-16,-3 0-2 0,2 1-1 16,-4-1 3-16,-1 1-4 0,0-3 1 0,-1 1 1 0,0 1-5 15,0-1 4-15,-2-2-1 0,-5 3-1 0,2-4 2 16,-3 1 0-16,0-1 1 0,-1 0 3 16,1 1 3-16,0-2-1 0,0 0 1 0,-2 0 2 15,0 0-4-15,0 0 5 16,0 0 0-16,0 0-2 0,0 0 2 0,0 0-2 0,0 0 0 0,0 0 1 15,0 0 1-15,1 0-2 0,-1 0-5 16,0 0-2-16,0-2-8 0,0 2 5 0,1 0-8 16,-1 0-11-16,2 2-22 0,-1-1-37 15,3 0-39-15,-4 1-71 0,0 1-133 0,-2 2-297 0,-1 1-362 16,0 1 313-16</inkml:trace>
  <inkml:trace contextRef="#ctx0" brushRef="#br0" timeOffset="103452.1126">6790 6342 1 0,'0'0'0'0,"-2"-1"437"0,0 0 5 0,0 0-65 15,1 0-82-15,0 1-79 0,0 0-56 16,1 0-47-16,-1 0-33 0,1 1-26 0,-2-1-18 15,0 1-9-15,1 0-1 0,-1 0-2 16,0 2 6-16,-3 0-1 0,1 1 7 0,-3 2-1 16,2 2 3-16,-4 1 4 0,-2 4 0 0,-4-2 3 15,2 5 2-15,-5 1-5 0,4 0-4 0,-5 2-6 16,0 4-7-16,0 2-3 0,-2 1-2 16,1 3-2-16,-2 0-3 0,1 2 0 0,-2-2-3 15,1 2-3-15,-2-1 1 0,2-1-1 0,1-1-1 16,2 0 0-16,0-5-1 0,6-1-3 0,-2-5 2 15,1 3-1-15,2-6 1 0,1 1 2 0,0-5-1 16,2-1 1-16,1 1-1 0,5-4 2 16,-3 1-1-16,4-2 3 0,-2-2-2 0,1 1-1 15,0-2 5-15,2 0 2 0,1 0 2 0,-1-2 5 16,1 0-1-16,0 0 2 0,-1 0 1 16,1 0 1-16,0 0 1 0,0 0 1 0,0 0 3 15,0 0 0-15,0-2 3 0,0 1-6 0,0 0-6 16,-2-1-8-16,1-1-9 0,-1 2-8 15,2-1-45-15,0 2-126 0,2 0-342 16,3 3-1085-16</inkml:trace>
  <inkml:trace contextRef="#ctx0" brushRef="#br0" timeOffset="109725.6907">8264 8822 1 0,'-2'-1'0'0,"-2"-1"0"0,2 0 0 0,-1-1 0 16,-1 0 0-16,2 2 0 0,1-1 0 0,-1 1 66 16,1 0 80-16,-2-1-21 0,0 2-25 0,2-1-12 15,-1 1-7-15,-3-1-7 0,3 0-5 0,0 0-11 16,0 1-5-16,-2-1-4 0,1 1-1 16,-1-2 4-16,-3 2 0 0,4 0-1 0,-3 0 1 15,3 2-5-15,-4-4 0 0,3 2-2 0,-4 0-3 16,-1-1 7-16,2 1-1 0,1 0 2 15,-3 0 2-15,0 0-4 0,0-1-1 0,-2 1-5 16,3 0-4-16,-1 0-5 0,2 0-2 0,-4 0-2 16,2-1-2-16,-1 0-3 0,-1 1-3 0,-2 0-3 15,3 0-2-15,-1 0 2 0,1 0 1 16,-1 0 0-16,1 1 0 0,1 0-5 0,2-1-2 16,-4 1 1-16,2-1-4 0,0 0 3 15,-1 1-2-15,1-1-3 0,-1 2-1 0,1-1 0 16,-1 1 1-16,1-1 0 0,1 0 3 0,0 1-6 15,-1-1 2-15,1 0 1 0,-2-1 0 0,-4 2 8 16,1-2-3-16,0 2-1 0,0 0-1 0,-3 1 2 16,4-1 2-16,-5-1 0 0,5 1 1 0,0 1-6 15,-2-1-1-15,-1 2-2 0,1-1 0 16,-3 2 1-16,3-2-1 0,-1 2-1 0,0-1-2 0,-1 1 0 16,3 2 1-16,-5-3 0 0,4 1 2 15,-2 2-2-15,-2 0-1 0,4-1-1 0,-6-1 0 16,5-1 3-16,-1 2-3 0,-3 2-2 15,5-1-1-15,-3-1 0 0,4 3 1 0,-2-2 2 16,2 0 2-16,2 2-2 0,-1-4-2 0,2 2 0 16,-4-1 0-16,3 1 2 0,0 1 0 15,-1-1-2-15,1 1 0 0,0 1-3 0,-1-1 4 16,-2 2 0-16,2-2 2 0,1 5-2 0,-1-1 0 16,-5 2-2-16,5-2 0 0,-2 2 3 0,-1 2-1 15,3 0-1-15,1 0 0 0,-1 2-3 0,-2-3 3 16,3-1 1-16,-2-1 1 0,1 2 0 0,1-1-2 15,-4 1-1-15,4-1-1 0,0-1 3 16,0 0-1-16,2 1 0 0,-3-2 1 0,3 4-5 16,-1-3 4-16,0 1 0 0,-1-1 1 0,2 0 4 15,-1 2-5-15,-1-1 1 0,1 1-3 0,1-3 2 16,0 3 0-16,3 0 0 0,-3 0 1 16,0 1-3-16,0 1 1 0,0-1 2 0,1 2 2 15,1 2 1-15,-3 2 0 0,1-1-3 0,1 2-1 16,-2 0 2-16,1 0 0 0,0 1-1 0,1-3 1 15,2 3-4-15,-2-1 2 0,0 2 1 0,-2 0 1 16,4 0 3-16,-2-1-4 0,-1-2-1 16,3 0-1-16,0-1 1 0,-2-2 2 0,1 1 0 15,2-2 3-15,-3-2-4 0,4 3 3 0,-3-1 1 16,4 0 0-16,-4 0 1 0,4 0-2 16,-4 0-2-16,5 2-1 0,-1 1 0 0,0-2 3 15,2 3-1-15,0 2 2 0,1-3-3 0,-1 4 0 16,-1-3 0-16,0 1 1 0,2 0 0 15,-2-3 0-15,2 1-2 0,0-3-1 16,2-1 1-16,-2 0-1 0,2-1 2 0,0-3 0 0,-1 2-3 0,3 2 3 16,-1-2 0-16,-1-1 0 0,3 3 3 15,1-3-1-15,1 2-1 0,-4 2-2 0,2-1 1 16,0 4 1-16,3 2 2 0,-4 1 2 16,3 1-1-16,-3 2 1 0,3 0 0 0,-2 1 0 15,2-2 3-15,1-2-1 0,-2-3-3 0,1-4-3 16,3 1 1-16,-2 0 0 0,-1-4 2 15,-1 1 3-15,3 0-2 0,0-2 3 0,1 2 0 16,-1-3 1-16,1 4 3 0,-1-4-3 0,3 2-2 16,-1 1-3-16,-1 1-2 0,2 2 0 0,1-2 3 15,-1-1 0-15,1 1-3 0,0 0 4 0,3 2-5 16,-3 1-1-16,5 0 1 0,-5 0-3 0,6 4 1 16,-4-3 3-16,2 1-2 0,3-5 3 15,-4-1 1-15,0-4-1 0,1 2-1 0,-4-3 1 16,3 2-1-16,-4-2 0 0,5 1 5 0,-1-1-2 15,1-1 2-15,1 1-2 0,-1 0 0 16,2 1 2-16,1-2 2 0,1 1 2 0,4-1-2 16,-3-1 0-16,0 1-3 0,1 1-1 0,3-2 3 15,2 3-8-15,-2-1 5 0,4 2-1 16,1-3 1-16,-2 1 4 0,0-2 0 16,-1 0 1-16,-4-1-1 0,3-1 1 0,-3-1-2 0,3 1-1 15,-1 1 2-15,3-1-4 0,-3-1 3 0,4-1 1 16,-5 0 4-16,4-1 2 0,-1 0 1 0,-2-2-1 15,5 1-4-15,-1-2 1 0,4 0-6 16,-6 0-1-16,6 0 1 0,-2 0-4 0,1 0 1 16,-2 1 1-16,6 1-4 0,-3 0 6 0,4 0 0 15,-5 0 2-15,3-2-1 0,-4-2 2 0,1 1-5 16,-1 0-2-16,0-1 3 0,2-1-5 0,-1 1 5 16,-1-2 1-16,3-1-1 0,-2-1 3 15,0 0-1-15,-1-2 3 0,4-1-1 0,-2 0 0 16,-3-2-2-16,0 3 0 0,1-5 1 0,0 3-5 15,1-5 5-15,-1 3-1 0,-1-4-2 16,0 1 4-16,-3-1-5 0,-4-1 2 0,2 3-1 16,-5-1 1-16,1-1-2 0,-1 3 0 0,0-4 1 15,0-1-5-15,-1 2 3 0,0-2 1 0,1-1-3 16,0 0 7-16,0-2-4 0,1-1-1 16,1 0 1-16,-7-1-2 0,3 1-1 0,1 0 0 15,-2 0 3-15,1 1-4 0,-4-1 4 0,4-2 0 16,0-1-3-16,-4 0 3 0,3-3 1 15,-1 0-2-15,1-1 1 0,-4 0 0 0,1 2-3 16,0-2-2-16,-2 2 4 0,1 1-2 0,-1-4 1 16,-3 0 0-16,0 0-2 0,1-1 2 0,-1-1-2 15,0 1 2-15,1-1 1 0,-1-2-3 16,1 1 0-16,-1 1-2 0,-2 0 2 0,-2 3-1 0,0-1 3 16,1 0-1-16,0 4-2 0,-2 0 2 0,-3-1 0 15,1 2 2-15,0-1 1 0,-1 0-4 16,0 1-1-16,-2 1-2 0,1 0 2 0,-1 3 1 15,0-2 1-15,0 1 1 0,-1 0-5 0,1 0 3 16,-1 1 1-16,0 0 0 0,0-2 2 0,0-2-3 16,-2 1-1-16,0 0-2 0,1-1 2 15,-2 2 0-15,0 0 1 0,2 1 3 0,-3 0-5 16,2 2 2-16,1-1-1 0,-1 0 0 0,-2 1 3 16,3 0-3-16,-1-1 0 0,-2 2-3 15,2 1 1-15,-4 0 3 0,4-1 0 0,-4 2 4 16,3 0-8-16,-2-1 2 0,2 1 1 0,-3 1-1 15,3 0 6-15,-3 0-4 0,-2 1-2 16,2-1 0-16,0-1-3 0,-1 3 4 0,-1-2 1 0,-1 0 2 16,1 1-3-16,1 0 0 0,-2 0-1 15,0-1 0-15,-2 1 4 0,0 0-3 0,2 1-1 16,-4-1-1-16,0 1-2 0,1-1 4 0,-1-1 0 16,1 1 2-16,-1-3-4 0,-2 0 2 0,1 0-1 15,-1 2 1-15,0 0 3 0,-1-2-4 16,4 4-1-16,-2-1-2 0,0 3 1 0,0-1 2 15,-1 2 3-15,-1-1 1 0,2 0-4 0,-2 1-1 16,2 0 1-16,-1 0-3 0,-2 1 6 16,4-1-3-16,-4 2-1 0,0 1 0 0,2-2-4 15,-2 3 4-15,5-1 1 0,-5-1 2 0,1 1-2 16,0 1 1-16,1-2-1 0,-4 1-1 16,2 2 3-16,-2-2-2 0,-2 2-2 0,3 1 0 15,-2 0-2-15,3 0 2 0,0 2 1 0,-2-1 2 16,-1 1-2-16,-2 0-1 0,1 0 0 0,0 1 0 15,-1-2 4-15,0 2-5 0,-2-1 1 16,-1 2-2-16,1 0-4 0,0 1 8 0,1-1 0 16,1 1 4-16,0-1-2 0,-4-1-1 15,3 2-3-15,-2-1 0 0,2 2 3 0,0-1-3 0,0 0 1 16,4 0-1-16,-4 0-5 0,0 0 6 0,1 2 1 16,1-2 2-16,-1 0 3 0,-1 1-6 0,2-1-1 15,0 1 2-15,-1 1 0 0,-2 1 2 0,3-2 0 16,2 2-3-16,1 0-5 0,0-1 4 15,3 0 3-15,-4 2-1 0,2-1 1 16,-1 3-2-16,-1-4-3 0,1 4-1 0,2 1 5 0,-1-3-2 16,-2 5-1-16,2-3 3 0,-3 0-6 15,0 2 6-15,1 1-2 0,-1-2 1 0,-2 1 2 16,-1-1-4-16,2 0 1 0,1-1-2 0,0 2 5 16,2-4-2-16,4-1 1 0,0 2 1 0,3-3-4 15,2 1 2-15,0-1 1 0,0 2 2 16,6-2 0-16,-2 0-4 0,2-1-3 0,0 1-7 15,2 0-2-15,2-2-5 0,0 2-10 0,1 2-25 16,1 2-36-16,3 3-62 0,2 0-102 0,0 2-286 16,9 5-536-16,-4-2-204 0</inkml:trace>
  <inkml:trace contextRef="#ctx0" brushRef="#br0" timeOffset="110984.418">7848 8945 1 0,'-1'-2'0'0,"-4"-1"0"16,2-2 0-16,-1-1 0 0,0 3 0 15,3-1 158-15,0 0 128 0,0 0-29 0,0 0-18 16,1-2-32-16,-1 3-22 0,1-1-21 15,-1 2-16-15,1 0-14 0,-3-2-15 0,3 2-8 16,0-2-16-16,0 2-9 0,-1 0-6 0,0-1-8 16,1 1-5-16,0 0-4 0,0 2-9 15,-1 2-14-15,1-2-10 0,0 0-12 0,0 0-8 0,0 1-8 16,0-1-8-16,0 1-8 0,0 0-2 16,-1 1 6-16,1 1 2 0,0 3 8 0,-1 1 0 15,1 1-4-15,-1 2 4 0,-2-1 3 0,3 4 2 16,-1 1 2-16,1 1-3 0,-1 2 0 15,0-1 1-15,1 3 1 0,-1 1 2 0,0-1 0 16,-1 4 0-16,1 0-4 0,-2 2 1 0,2 1 4 16,-1 0 2-16,2 1 4 0,-2 0-2 0,-3 4-1 15,1 1-1-15,-2 2 0 0,2 3 0 0,-4 0 1 16,4 2-2-16,-2 0-4 0,3-2-1 16,-3-2 1-16,4-1 0 0,0-1 3 0,-1 2-4 0,-1-1 2 15,2 3-2-15,-1-1 2 0,-2 1 4 16,3-1-2-16,0 0 2 0,0-1-5 0,-3-1 3 15,4-1 0-15,0-1 0 0,-2-2 4 0,2-2-5 16,-2 3 0-16,1 3-2 0,1 0 1 16,-2 3 1-16,-1-1 1 0,2 2 0 0,-1 0-2 15,-2 1 2-15,3 0 1 0,-1 0-2 0,-3-2 1 16,4 0-4-16,-1-3-1 0,-2-2-2 16,3-4 1-16,2 0 1 0,-2-2-2 0,-3 0 3 15,3-1-4-15,1 0 0 0,-1 0 1 0,-4-3 0 16,5 1 0-16,0-2-1 0,-1 3-1 0,0-3-2 15,-2 1 1-15,2 1 1 0,1 1 2 16,0 0 0-16,-4 3-2 0,3 1 0 0,0 4 0 16,0-1-3-16,-3 1 2 0,2-3 0 0,3-2-2 15,-1 0 2-15,0-1 0 0,0 1 0 0,0 1 3 16,-3-1-1-16,3-4-1 0,0-1 3 0,1-4-3 16,0-1 0-16,-1 1 2 0,0-2-3 15,0-2 1-15,0 0 0 0,-2-2-2 0,3 3 3 16,-1-4 0-16,0 2 1 0,0-4-2 0,1-2 2 15,0 0 0-15,0 0-2 0,0-2 2 0,0 1-2 16,0-3 0-16,0 0 2 0,0-2 1 0,0-1 4 16,0 1 7-16,0-2 2 0,0 1 1 15,0 0 1-15,0-1-5 0,0 2-3 0,0-1 3 16,0 0-8-16,0 0 0 0,0-1-1 0,0 2-3 16,0-1-1-16,0 0 2 0,0 0-1 15,0 0-1-15,0 0 3 0,0-1-4 0,0 1 0 16,0 0 2-16,0 0-6 0,0 0 4 0,0 0 0 15,0 0-2-15,0 0 1 0,0 0-3 0,-1 0-7 16,1 0-11-16,0 0-18 0,0-1-27 16,-1 1-34-16,0-2-44 0,0 2-76 0,-3-2-148 15,4 1-333-15,4-4-703 0</inkml:trace>
  <inkml:trace contextRef="#ctx0" brushRef="#br0" timeOffset="112090.5977">8927 8911 1 0,'-3'-4'0'16,"-3"-2"0"-16,2-1 149 0,-2 1 288 0,3 0-79 16,-1 1-60-16,1 0-51 0,1 4-31 0,0-3-36 15,1 2-33-15,-1 1-35 0,-1 1-38 0,3 0-29 16,-1 1-27 0,1 1-14-16,0-2-9 0,0 0 1 0,0 2 6 0,0 1 2 0,0 1 8 15,0 1 0-15,-1 1-1 0,1 0 0 16,0 0 4-16,0-1 2 0,-2 4 5 0,2-1 5 15,0-2-2-15,0 5 2 0,0-2 0 16,-1 1 0-16,1 1 4 0,-1-1-3 0,-1 1-2 0,2 1-3 16,-2 0 0-16,1-1 1 0,0 3 1 15,0 1 1-15,-1-1-6 0,-2 3-1 0,2 1 0 16,1 1-2-16,-1 4 0 0,-3 0-3 0,3 0-1 16,-3 2-2-16,0 0-1 0,0 4 3 15,-1 1-1-15,0 1 0 0,1 3-2 0,-3-1-3 16,4 1-2-16,-2 0 0 0,2-1 3 0,-2 1-4 15,4-4 0-15,-2 1-2 0,-1-3 0 0,3 1 3 16,0-3 2-16,-1 0 3 16,1-2-3-16,1-1 3 0,1 2-2 0,-1-4-2 0,1 2 3 0,0-1-1 15,0 3-3-15,0 0 3 0,0 2-1 16,-1 1 1-16,1 0 0 0,-1-2 2 0,1 1-2 16,-1 2-1-16,1-2 0 0,-1 2-2 0,-1-1 2 15,0 2-2-15,1 2 0 0,0 0 0 0,1-2-4 16,-2 1 5-16,2-2-2 0,0-3 3 15,-2-1-3-15,2 1 1 0,0-2-2 0,-1 0-2 16,1 0 3-16,-3 0-5 0,3 2 4 0,-1-4 0 16,1 2-3-16,-1-3 6 0,1 2-3 15,0 1 1-15,0 3 0 0,-1 3 1 0,1 2-2 16,-2-1-2-16,1-2 3 0,0-2-6 0,-2 2 4 16,2-2 0-16,0 3-4 0,0 0 8 0,0 0-5 15,-1-1 1-15,1-4 2 0,1-1-4 16,0-2 2-16,0-1-5 0,0 0 4 0,0-2-1 15,0-1 0-15,0-1 3 0,0-4-4 0,1 2 3 0,-1-1-2 16,0-2 2-16,1 1 1 0,-1-1-3 16,0 1 1-16,0-2-1 0,0 4 2 0,0 0 0 15,0 1 0-15,0-1 1 0,-1-3-5 16,1 1 4-16,0-1-1 0,0 1 1 0,0-2 2 16,0 2-3-16,-1-4 0 0,1 1-1 0,1 0 1 15,-1-2 2-15,0 1-3 0,0-1 2 16,0 0-2-16,0 2 1 0,0-2 1 0,-1 4 0 15,1 0 1-15,-3 2-2 0,2-3 0 0,1-1 1 16,-1-3 0-16,1-2 0 0,0-1 2 0,-1 1 0 16,0 0-2-16,1-1 2 0,-1-1-1 0,1 0 1 15,-2 0 2-15,1 0-3 0,-2 0 1 16,2 0-2-16,0-2 1 0,1 1 3 0,0-2 1 16,0 0 4-16,0 0-1 0,0 0 2 0,0 0 5 15,0 0 0-15,0 0 4 0,0 1-3 16,0-2-1-16,0-1-5 0,0 1-4 0,0-3-6 15,-1 0-16-15,-2 0-20 0,1-3-39 0,0-2-58 16,1-1-128-16,2-3-458 0,5-1-924 0</inkml:trace>
  <inkml:trace contextRef="#ctx0" brushRef="#br0" timeOffset="113515.7267">6691 10165 1 0,'-1'-2'0'0,"-6"0"0"0,4-1 0 16,-2 3 0-16,2-2 0 0,1 1 0 16,-2-1 34-16,1 2 178 0,2-1-15 0,0 1-5 15,0 0-10-15,0-1-8 0,1 1-8 0,0 0-28 16,0 0-48-16,1 1-46 0,-1-1-36 0,1 0-20 16,-1 1-6-16,0 1 1 0,0-1 7 15,1 0 10-15,0 0 8 0,2 2 1 0,1 1 1 16,-2-2 1-16,0 3 1 0,4-2 5 0,-3 1 7 15,5-1 8-15,0 0 13 0,0-1 7 16,4 1 10-16,2-3 4 0,-2 0-3 0,5 0-4 16,-3 0-8-16,4 0-6 0,-2-1-8 0,1-1-4 15,0 1-7-15,3-1-4 0,-3 1-1 0,4 0-4 16,-3-1-4-16,0 1-1 0,3-2-3 16,-1 1-1-16,2 1 2 0,-3 0-2 0,6 1-2 15,-5 0-1-15,3-3-1 0,-1 2 0 0,4-1 7 16,-1 1-2-16,3-1 1 0,0 2 1 15,1-1-2-15,-3-1 1 0,3 0 1 0,0 2 0 16,-1-1-2-16,-1 1-1 0,3-1 0 0,1 0 0 16,0 1 1-16,3-3 1 0,-2 2-1 0,-2 0 0 15,0 0-2-15,2-2 0 0,-1 3 2 0,-1 0-2 16,2-2 3-16,-1 2-1 0,0-1 0 0,-1 0 0 16,1-1 1-16,0 1 0 0,-1 0-2 15,2 1-1-15,4-1-3 0,-3-1 4 0,3-1 4 16,1 1 2-16,1 0 0 0,1-1 1 0,2-3 2 15,1 2-2-15,-2 0 3 0,-1-2-1 0,0 2-1 16,-4-1 0-16,3-1-3 0,-3 2 0 16,1 1 0-16,-3-2-1 0,4 3-2 0,-4-1 1 15,-1-1-1-15,-1 1-1 0,3 0 2 0,-1-2-3 16,0 3 1-16,-1-3-2 0,-1 0-2 16,1 1 0-16,2 0 1 0,-2 2-2 15,0-1 2-15,-1 1-2 0,0 0-1 16,-3-2 2-16,-3 2 1 0,2-2 1 0,-4 1-1 0,2-1 1 0,-3 2-2 15,1-1 0-15,-3-1 3 0,4 1-2 0,-5 1 2 16,0 1-3-16,0-3 0 0,1 3-3 0,-4-1 2 16,-1-2 1-16,1 3-3 0,-2-1 1 15,-3 1-4-15,6-2 1 0,-4 2 1 0,0 1 1 16,4 0 2-16,-5 0-3 0,6 0-1 0,-6 0-1 16,3 0 1-16,-1 0 2 0,-2 0 1 15,0-2 0-15,-2 2-3 0,1-1 1 0,-3 1 3 16,0-1 4-16,1 0 3 0,-1 1 0 15,0-3 0-15,-1 1-2 0,3-1 1 0,-1 0 1 0,-1 1-2 16,2-3-2-16,-3 3-3 0,0 0-2 16,2-2 0-16,1 1 2 0,0-1 0 0,0 1-2 15,1-1-2-15,0 0 1 0,2 0-1 0,0 1 0 16,-2 0 1-16,0 1 0 0,-1 1-2 0,-1 0 0 16,-1-1 1-16,-2 1-2 0,2 0 5 15,-1 1-2-15,-3-1-1 0,0 1 1 0,2-2-1 16,-5 0 3-16,2 2 1 0,-2-1 0 0,-1 1 2 15,0 1 6-15,0-1 8 0,0 0 2 0,-1 0 8 16,1 0 0-16,0 0-2 0,-2 0-2 16,1 0-8-16,1-3-5 0,-3 1-9 0,-1 0-9 15,0 0-3-15,2 2-7 0,-2-3-13 0,1 2-24 16,-1-2-52-16,-2 2-107 0,4-2-278 0,-6 1-536 16,3 0-235-16</inkml:trace>
  <inkml:trace contextRef="#ctx0" brushRef="#br0" timeOffset="114337.2517">7203 9442 1 0,'-2'-2'0'0,"-1"0"0"0,-6-1 24 15,7-1 317-15,-3 2-31 0,2 1-34 16,1 1-29-16,-1-2-17 0,1 1-29 0,1 1-41 16,0 0-46-16,1 0-47 0,0 0-34 15,1 1-26-15,-1-1-17 0,1 2 3 0,1-1 2 16,0 4 11-16,-1 0 15 0,1 2 1 0,-1 0 1 16,1 3 2-16,2 1 6 0,-2 2 2 0,-1-1 7 15,0 3-2-15,2 3-3 0,0 0-2 16,0 3-6-16,-2 1 3 15,0 2-2-15,1-1-4 0,1 1-1 16,-1-1-7-16,-1 0-4 0,0-1-3 0,-1-3-2 0,2 1 0 16,2-4 0-16,-3-1 1 0,1 0-2 0,-1-2 2 0,-1-1 1 15,0 0 1-15,1-1 4 0,-1-1-4 16,0-2 0-16,0 1-1 0,0-2 0 0,0-1 5 0,0-1-2 16,0-2 2-16,0 0-2 0,0-1-1 0,0 1 2 15,0-2 0-15,0 0 2 0,0-1-3 16,0 0-4-16,0 0-2 0,0 0-1 0,0 0-6 15,0 0-10-15,0-1-17 0,0-2-58 0,-1 0-80 16,-1-1-134-16,0-2-238 0,-4 0-281 0,3-2 55 16</inkml:trace>
  <inkml:trace contextRef="#ctx0" brushRef="#br0" timeOffset="114876.8151">7097 9465 1 0,'-2'-7'0'0,"-2"-2"30"0,2-2 347 0,2 1-72 16,5 0-41-16,-3 2-52 0,2-3-36 0,2 2-27 16,-3 1-34-16,6 0-26 0,1 0-21 0,1 2-16 15,5-2-5-15,-1 3 5 16,1 2-4-16,1-1-3 0,1 3-6 0,1 0-10 0,2 1-3 15,-1 2-1-15,1 1-3 0,1 1 0 0,-2 1-3 16,4 3-1-16,-3-1-2 0,2 1-3 0,-3 0-5 16,1 3-2-16,-1 0 0 0,-2 2-4 15,-2 0 7-15,0 1-2 0,-3 1 0 0,-2 0 1 16,-1 2 1-16,-1-1 2 0,0 2 2 0,-2 0 4 0,-3-1 0 16,-3 2 0-16,0 0 4 0,-2 0 4 15,0 2 6-15,-2 0 3 0,-5-2-1 0,0 2-3 16,-2-2-4-16,0-1 0 0,0 1-4 0,-3-1 4 15,0-2-3-15,-4-1-5 0,-2-1-1 16,0 0-5-16,-2 1 2 0,2 0-1 0,-2-2 0 16,1 0-1-16,0-2-2 0,3 2-1 0,-3-2-2 15,1 1 2-15,0-4-4 0,2-1 1 16,3-1-4-16,0 0-1 0,0-1 3 0,3 0 0 16,1-2 1-16,-1 0 0 0,1 1-1 0,2-2 0 15,-1 0 0-15,3 1 3 0,-2-3 0 0,0 2-2 16,4-2 1-16,-4 0 0 0,3 1 0 15,1-1 4-15,2 0 2 0,-2 0-4 0,1-1 3 16,2 1-3-16,-1-2-2 0,1 2 5 0,-2 0-3 16,3 0-3-16,0-1-3 0,0 1-9 15,0 0-30-15,2 0-50 0,-2 0-69 0,1 0-178 16,1 1-454-16,3 1-747 0</inkml:trace>
  <inkml:trace contextRef="#ctx0" brushRef="#br0" timeOffset="117919.9257">7057 10518 1 0,'-1'-2'0'0,"-1"-2"0"0,-2 0 363 0,3 3-17 16,0-3-44-16,1 2-28 0,0 0-32 16,0-1-26-16,-1 3-25 0,1-2-36 0,0 2-33 15,0 0-39-15,0 0-27 0,0 0-27 0,0 2-16 16,0-2-13-16,1 1-4 0,-1 2 3 0,0-1 1 15,1 4 8-15,2 1 5 0,0 1 3 16,-1 3 5-16,-1-2 3 0,0 5 5 0,0 0 2 16,1 2 6-16,0 2-4 0,-2 1-2 0,0-1-5 15,0 3-8-15,1 1-2 0,-1-2-3 0,1 1-1 16,0-1 0-16,-1-6-2 0,0 2-1 0,3-1-5 16,-2-1 3-16,1-1-2 0,0-1 0 15,-1-1 1-15,0-3-4 0,0 0 4 16,0 0-2-16,1-3 1 0,1 0 2 0,-2-4-1 0,-1 3-1 15,1-1-2-15,0 0 4 0,0 0-4 0,-1-2 3 16,0 0 2-16,1 0-4 0,-1 0 5 16,0 0-4-16,0-1 2 0,0 2 0 0,1-2-2 15,-1 1-1-15,0-1-3 0,0 1-2 0,0 0-3 16,0-1-6-16,0 1-13 0,0-1-22 0,0-1-24 16,0 1-39-16,0-1-61 0,0 0-91 15,-1 1-148-15,1-3-242 0,0 2-169 0,1-1 508 16</inkml:trace>
  <inkml:trace contextRef="#ctx0" brushRef="#br0" timeOffset="118513.0173">7178 10565 1 0,'-2'-7'0'0,"-2"-4"259"0,2-2 65 0,2 1-80 16,2 0-37-16,4-1-25 0,-2 1-19 16,3-2-22-16,4 3-26 0,-2-2-18 0,1 0-22 15,2-1-13-15,0 1-11 0,4 2-7 0,-3-2-4 16,4 4-5-16,-5 2-8 0,-2 0-10 0,1 4-5 16,-1 1-10-16,-1 2-4 0,0 3 1 15,-4 2-3-15,3 3 4 0,1 1 3 0,-2 3 1 16,-3 1 4-16,-2 3 1 0,3 0 4 0,-5 2 2 0,0 0 4 15,-5 3 2-15,3 0-2 16,-2-2 3-16,-3 2-1 0,0-2-1 0,2-1-1 16,-2 0-5-16,-2-2 2 0,5-1-4 0,-3-3 0 15,4-3 1-15,-3-1 0 0,2-2 0 0,-1-1-2 16,2-1 2-16,2-3-6 0,1 0 2 16,0-1 1-16,0 0 2 0,0-1 10 0,0 1 1 15,1-1 4-15,-1 0-3 0,1-2-8 0,4 0-10 16,-2-1-11-16,4-5-1 0,-2 2-4 0,5-2 3 15,5 1 2-15,-1-2-1 0,5-2 5 0,2 3 0 16,-2 0-1-16,2 0 1 16,-1 3-3-16,-2 1-4 0,-1 3 1 0,-2 1 1 0,-1 2-5 15,1 1 4-15,-3 2 0 0,-1 2-2 0,0-1 6 16,-2 6-1-16,-1-1 3 0,-3 2 2 0,1 1-2 16,-3 2 4-16,-3 4 3 0,-2-1 3 0,-4 3 0 15,1 0 2-15,-4-2 1 0,-3 0-2 16,-3-2 4-16,2-2-3 0,-3 1 2 0,0-2 0 15,-1 0-1-15,-3-2 0 0,1-1 0 0,0-1 1 16,2-1-2-16,0 0 2 0,-3 1 0 0,6-3-2 16,-4-1 4-16,4-2-2 0,0 0-1 15,3 0-2-15,0-1-5 0,1-1-6 0,1-2-18 16,3 0-47-16,-1-3-130 0,1 1-391 0,4-4-930 16</inkml:trace>
  <inkml:trace contextRef="#ctx0" brushRef="#br0" timeOffset="120306.3518">4583 7056 1 0,'0'0'0'16,"1"-2"0"-16,-1 0 0 0,1-1 0 15,-1 0 0-15,1 1 226 0,-1-1-7 0,2 1-11 16,-2-1-21-16,1 2-5 0,0 0-2 0,-1-1-14 16,1 1-11-16,1-1-17 15,-1 1-21-15,0-2-15 0,-1 2-13 0,1 1-12 0,-1-2-12 16,2 1-11-16,-2 0-11 0,1 1-15 0,0 0-7 16,0-2-6-16,1 2-4 0,0 0 0 15,-1 0-2-15,2 2-1 0,-1-1 1 0,3 2 2 0,-2-2-1 16,0 3 0-16,3 0 2 0,-3-1-3 0,5 1 5 15,-3 1-1-15,0 1 2 0,3 0 3 16,-1-2-3-16,1 2 2 0,0 1-3 0,1-1 1 16,-2 0-2-16,3-2 0 0,-1 2 0 0,-2 1-5 15,2-3 4-15,0 2 1 0,1-1 0 16,-3 2 2-16,2-3-3 0,-2 2-1 0,1 1-2 16,3 0 1-16,-2 0-1 0,1 1 0 0,-2 2-2 15,2-1-6-15,-1-1 5 0,0 4 0 0,2-3 2 16,1 3 4-16,1-2-6 0,-2 2 0 15,0-1-2-15,4 2 2 0,-2-3-1 0,-2 3 0 16,2-2-1-16,-1 2-2 0,0-3 1 0,-1 2 1 16,1-2 0-16,-1 3 1 0,-1-3-1 15,1 0-1-15,-1 2-1 0,0-2 1 0,-1 2 0 16,2-1-1-16,-1 1 1 0,-3-2-1 0,3 2 2 16,0-1 1-16,0 1 2 0,0 0 2 0,-1 2-2 15,1-2 1-15,1 2-1 0,0 0-1 0,-1 0 0 16,3 4 0-16,-2-1 0 0,-1 0-2 15,2 2 3-15,-2-1 1 0,2 0-1 0,-3-1 1 16,1-1-3-16,0 4-1 0,1-5-1 16,-1 4 1-16,-1-3 1 0,2 2-2 0,-2-6 0 0,1 4-1 15,0-2 2-15,0-1 3 0,-1 3 1 0,2-4 1 16,0 2-2-16,-1-1 1 0,2 0-2 16,1 1 1-16,1 2 0 0,-3-2 0 0,1 1 2 15,3 0 0-15,-2 0 4 0,1-1 0 0,1 1 1 16,-2-1-1-16,1 1-4 0,1-1-3 15,-4 2 1-15,0 1 2 0,5 0-1 0,-3 2 2 16,1 0-3-16,3 0-3 0,-2 0 2 0,0 1-1 16,1-3 1-16,-1 2 1 0,1 0-2 0,-1 0-1 15,3 1-2-15,-3 2 3 0,3 1 0 0,1-1 3 16,-3-1 2-16,1-1-2 0,1-1 2 16,2-2-3-16,-3-2 1 0,3 2-1 0,1 1-2 15,0-1-2-15,0 2-1 0,-2 1 3 0,0-1-3 16,-1 0 2-16,2 1 0 0,-2-4-4 0,1 4 4 15,-3-1-1-15,1 0 1 0,2 2 2 0,0 0 0 16,1 2-3-16,-4 0-1 0,2-1 2 16,1-2-5-16,0 0 5 0,1 1 0 0,-4-2-5 15,2-1 7-15,0 1-2 0,-2 0 1 0,0 4 2 16,2-3-4-16,-1 1-2 0,-2-4 0 16,3 0 1-16,-1-1 0 0,-1 2 2 0,3-2 1 15,-3 0-5-15,0 3 6 0,3-1-3 0,-1-1-1 16,-3 0 4-16,2-1-4 0,-3-3-1 15,4 1 1-15,-6-1-1 0,6 1-1 0,-5 1 3 16,4-1 3-16,-5 1-5 0,4-3 3 0,-3 1-2 16,-3-5-2-16,2 2 5 0,-3 0-4 0,-2 0 0 15,-4-1 3-15,5 0-2 0,-5-3 0 0,1-1 2 16,0 0 0-16,-2-2-3 0,-1-1 5 0,0 1-2 16,1-2-4-16,0 0 5 0,-2 0-4 15,1-1 2-15,-1 0 1 0,0 0-1 0,0-1 3 16,0 1 4-16,0 0 3 0,0 0 2 0,0 0 6 15,0 0-3-15,0 0 2 0,0-1 2 0,0 1-5 16,0 0 3-16,0 0 0 0,-1-1-3 16,1-2-2-16,-2 1-5 0,-1-1-5 15,2 1-5-15,-1-1 3 0,0 0-2 0,0 1 3 0,0 1-1 16,1 0-5-16,0-1 0 0,0 2-8 0,1 0-6 16,0-1-12-16,0 1-13 0,0-1-24 15,0 1-27-15,-1 0-36 0,1 0-51 16,-1 1-59-16,-1 0-145 0,2 3-342 0,-4 1-752 0</inkml:trace>
  <inkml:trace contextRef="#ctx0" brushRef="#br0" timeOffset="120768.0966">6240 9483 184 0,'-7'-7'689'0,"-1"2"-223"0,0-3-147 15,6 2-68-15,2-1-56 0,0 1-48 0,2 1-41 16,3-3-26-16,-1 3-21 0,3 0-12 0,2 3-6 16,2-2 4-16,2 3 1 0,5 1 4 15,1 0 1-15,2 3-4 0,1-2 1 0,0 0-3 16,3 1-5-16,-1-1-3 0,2 1-6 0,-1 0-4 15,4-2-4-15,-4 2 0 0,3-2-1 0,-1 0-4 16,-3-2-1-16,3 2-6 16,-3-2-1-16,-1 0 0 0,2 0 0 0,-5 0 2 0,1-1-3 15,-5 2-3-15,0-1-2 0,-4 1 3 0,-1 0-1 16,-1-2 2-16,0 1 2 0,0 2-5 16,-2-2 3-16,1-1 0 0,-1 1 2 0,0-2 2 15,-2 2-5-15,2-1-2 0,-2-1-2 0,0 1 0 16,2 0 2-16,-4-1 0 0,4 1 1 0,-2 2-7 15,-1-1 0-15,-1 0-1 0,1 1 0 0,-3-1 2 16,3 1-3-16,-2-2-7 0,-2 3-11 16,3-2-11-16,2 1-17 0,-4-1-17 0,4 0-22 15,-4 2-33-15,3-2-42 0,-1 1-75 0,-1-2-136 16,2-1-238-16,-1 1-261 0,2-2 196 16</inkml:trace>
  <inkml:trace contextRef="#ctx0" brushRef="#br0" timeOffset="121269.6789">6978 8660 420 0,'-5'-6'555'0,"-4"-4"-90"15,-1 0-133-15,2 4-82 0,-1 2-47 0,5-1-52 16,-2 3-29-16,4-1-20 0,-1 3-23 0,-1 0-26 15,4 0-24-15,0 0-21 0,0 3-8 16,-1-1 2-16,1 5 1 0,-1 2 6 0,1 3 3 16,0 4 4-16,0 2 5 0,0 2 3 0,0 3 1 15,1 0-5-15,-1 0 3 0,0 1 0 16,0 1 1-16,-1 1 6 0,0 3-8 0,-2 3 0 16,-1 0-1-16,2 1-7 0,0 0 4 0,0-1 0 15,-3-3-3-15,3 0 2 0,2 1-6 0,-1-3 0 0,1-2-3 16,0-2 4-16,0-1-2 0,0-4-3 15,0 3 1-15,1-3-7 0,-1-1 3 0,0-2 2 16,0 0 1-16,0-2 2 0,0 0-3 16,0 0-2-16,0-3-2 0,0-1 2 0,0 1 1 15,-1-2 1-15,1 2-1 0,-1-2-4 0,1-1 2 16,-1-1 1-16,-1 1 3 0,2 0 2 0,-2-1-5 16,2 2-2-16,-1-5-2 0,1 2 0 0,-1-1 3 15,1-1-1-15,-1 1 5 0,1 0-6 16,0-2 4-16,0 0 0 0,0 0 1 0,0-2 4 15,-1 1-4-15,1 1-1 0,0-2 0 0,-2 0 3 16,2 0 2-16,0 0 4 0,-1 0-1 16,1 0-6-16,0 0 2 0,-2 0-2 0,0 0-4 15,1-2-1-15,0 1-13 0,0 1-18 0,1-1-30 16,0 0-46-16,-1 0-90 0,1-2-233 0,0 2-558 16,1-3-632-16</inkml:trace>
  <inkml:trace contextRef="#ctx0" brushRef="#br0" timeOffset="129857.5314">7796 12448 1 0,'0'-2'0'0,"0"-3"0"16,0-1 0-16,-1 1 162 0,1 0 174 0,0 2-14 15,0-1-61-15,0 1-41 0,-3 0-28 0,3-2-26 16,0 3-11-16,-1-2-17 0,0 3-15 0,1-2-13 15,-1 0-7-15,0 1-13 0,-1 0-13 16,1-1-14-16,-3 0-15 0,3 1-9 0,0-1-8 16,0 2-5-16,-2-1-1 0,-1 1-4 0,3-2 0 15,0 1-5-15,-2-1-3 0,1 1-3 0,-3-2 1 16,3 2 3-16,-3 0 2 0,2-2 2 0,-2 1-1 16,-1-1-2-16,3 1-1 0,-3 0-2 15,3 0-1-15,-4-1-3 0,2 3-1 0,-1-3-3 16,-2 1 2-16,3 1 0 0,-2 0 0 0,-3-1 0 15,2-1-4-15,2 1 0 0,-3 1-1 16,0 0 1-16,0 0 4 0,0 0-4 0,-2 0 2 16,3 0-1-16,-2 1-1 0,-2-1 2 0,2 0-2 15,-2 1 2-15,-1-2-1 0,-1 2-1 16,0-1 0-16,1 1-1 0,-4 1 2 0,4 0-2 0,-4 0 1 16,0 0 0-16,3 0-2 0,2 1 4 15,-4-1-2-15,4 0 1 0,2 2 0 0,-2-1-1 16,-1 1 0-16,-1 0-2 0,4 0 3 15,-2-1-3-15,1 1 1 0,0-2 1 0,0 3-4 0,-4-1 3 16,4-1 1-16,-1 2 1 0,1-1-1 0,0-1 1 16,-1 4-3-16,2-3 0 0,-4 1 1 15,1-1-1-15,3 0 0 0,-3 1 0 16,1-1-1-16,-1 1 1 0,2 1 1 0,0 0 0 0,-1-1-1 16,2 1 2-16,0 0-3 0,-2 1 2 15,2-1-1-15,-1 1-1 0,-1 0 0 0,-2 0 1 16,2-1-2-16,-1 3 2 0,0-1 0 15,-2 1 2-15,3-1-2 0,-6 2 1 0,4 0 0 0,-4 0-1 16,-1 1 0-16,3-1-2 0,-2 2 2 16,0 0 0-16,-2 0 0 0,1 3 0 0,-3-2 2 15,1 2 0-15,-3-1 0 0,1 0 0 0,1 0-2 16,1-1-1-16,1 1 0 0,0 0 0 16,0 0 1-16,2 2 1 0,2-3-1 0,-2 2 2 15,0-2-1-15,-2 4 0 0,5 1 0 0,-3-3-1 16,-1 4 0-16,2 1 0 0,0-1 0 0,-1 1 0 15,-1 2 0-15,5 0 0 0,-3-1 0 16,-1 2 1-16,3 0 0 0,-3 0 1 0,0 2-1 16,4 1 0-16,-5 1-3 0,6-1 0 0,-3 0 2 15,4-2 2-15,1-1-2 0,1-2 1 16,0 0-1-16,-1-2 1 0,1-1 1 0,1 1 2 16,-1 1 1-16,0-1-1 0,1 0 2 0,1 1-1 15,0 1 1-15,2-2-3 0,-3 3 2 0,4 0 0 16,-2 2-2-16,-1 2 7 0,0-1-5 0,1 2 1 15,-2 2-1-15,1-1-7 0,1-1 3 0,2 3 0 16,-2-2-1-16,-1 4 3 16,3-3-2-16,-2 2 1 0,2 0-2 0,-1 1 2 0,1-4 1 15,0 1-1-15,2-1 0 0,-2 0-2 0,2-2 0 16,-1 0-1-16,0-2 2 0,2-3 2 0,-1-1-2 16,-1-1 2-16,3 1-4 0,1-2 2 0,0-3 1 15,0 4-1-15,0-3 2 16,1 1-3-16,1 2 0 0,1-3 0 0,0 2 1 0,-1-2 2 15,3 3-1-15,-3-1 0 0,0 2-2 0,1 0 1 16,0 1-1-16,-1 1 2 0,0 2-2 16,1-1 0-16,1 0 0 0,-2 0-2 0,0-1 2 15,1-1 4-15,1 2-5 0,-3-2 2 0,1 2 0 16,2 1-6-16,0-2 6 0,-1 1 0 0,2-2 1 16,-2 1 2-16,1 0-4 0,1 2 0 15,-2-2 0-15,3 1 3 0,-3 0-2 0,4-1 2 16,0 0-2-16,-1 1-5 0,2-4 7 15,-2-1-2-15,2-1 3 0,1 1 4 0,0-2-8 0,0 1 2 16,2 0 0-16,-2-1 1 0,2 1-1 0,0 2 1 16,1-1-2-16,1 2 1 15,0-1 1-15,-2-2-2 0,0-1 3 0,2 3-3 0,0-2-1 16,-1-1 0-16,0 1 1 0,1 1 4 0,0-1-3 16,2 2 2-16,-2-2-3 0,3 0-3 15,-4 0 6-15,4-1 1 0,-2 0 1 0,3-1 2 16,-2 1-4-16,3-2-2 0,-4 2-1 0,4-1 1 15,-1 1 0-15,0 1 2 0,1-1-1 0,3 1-3 16,-2-4 6-16,1 2-2 0,0-4 1 0,1 5 3 16,-1-1-5-16,3-1 1 0,4 1 2 15,-1 0 1-15,0-3 3 0,0 0 1 0,-1 0-4 16,2 0-5-16,-2-1 3 0,3 0-1 0,-4 2 2 16,4-2 2-16,2-2-3 0,-2 2 0 15,1-1-1-15,1 0 3 0,-3-2 1 0,3-2-1 16,1 1-1-16,3 0-6 0,-3 2 4 0,2-2-3 15,2 1 5-15,1-2 4 0,-1-1-7 0,2 0 2 16,1-1-2-16,2 1-2 0,-4 0 3 0,2 1 0 16,-1-1-1-16,-2 0-1 0,3-3 4 15,-3 0-4-15,4 0 1 0,0 0 5 0,3-3-6 16,-1 3 1-16,0-2-1 0,2 1-1 0,3-1 1 16,-2-1 2-16,4 1-2 0,0 1-2 15,-3-1 4-15,5 0-2 0,-1-3 2 0,2 2 3 16,0-5-3-16,-2 3 0 0,2-4 1 0,0 4-3 15,1 0 2-15,0-2 3 0,2-2-2 0,0 0-2 16,-1-2 0-16,1 5-4 0,-1 0 4 16,3 0 1-16,-2-3-2 0,3-2 2 0,-3-1-2 15,-2-1 1-15,3-1 1 0,-3 0 0 0,0 0-1 16,-3-1-5-16,-1 1 2 0,-1-2-3 0,2 1 3 16,-5 0 5-16,3-4-5 0,-3 1 4 15,3-2-2-15,-2-1-1 0,2 0 4 0,-4-2 2 0,-2-1 1 16,-1-3 0-16,-2-2-1 0,-2 0-3 15,1-3 1-15,-1-1 5 0,0 0-6 0,-1-5 2 16,-2 4-3-16,-2-3-6 0,-4 1 8 0,0 0 1 16,-1-1 0-16,-4-5 1 0,-2 2 0 0,-1 1-3 15,-5 2 3-15,0 2-1 0,-4 0-1 16,-1 3-1-16,-1-1 0 0,-1 0-5 0,0 1 6 16,-1 2 0-16,0-2 0 0,-2-1 1 0,4 2-4 15,-3-3-2-15,1 0 1 0,1-2 6 0,-2 2-3 16,1-1-1-16,-3 1-2 0,-1-3-5 15,1 1 5-15,0-2 1 0,-2 1 1 0,-1-2 1 16,0 2-3-16,-1 2-2 0,-2 2 1 0,0-1 4 16,1 4-2-16,-4-1 1 0,0 2-2 15,-2 0-3-15,-1 2 3 0,-2 0 0 16,2 0 1-16,-2 2-1 0,1-1-2 0,-1-2 1 0,0 3-1 16,-2-2 3-16,0 3-1 0,0 1 1 15,-1 1-2-15,-2 0-4 0,4 2 4 0,-4-3 0 16,1 2 0-16,0 0 2 0,-2-1-3 15,-1 0 0-15,-1 1 0 0,2-1 2 0,1 1-2 0,-4 2 2 16,-1 0-3-16,-1 3-4 0,-1-2 5 0,-1 3 0 16,3-1 2-16,-1 2 1 0,1 2-3 0,-1-3 0 15,3 3-1-15,-2-3 3 0,4 4-2 0,-3-2 1 16,0 2-2-16,1-1-2 0,-1-1 4 16,-2 1-1-16,2 1 1 0,-3 0 3 0,-1 1-5 15,0-1 2-15,4 1-2 0,-3-2 2 0,-1 2 0 16,-1 1 1-16,-1-2-1 0,2 2-1 15,-3-2 0-15,1 0-1 0,-3-3 3 0,-1 2-2 16,3 0-1-16,-1 3-2 0,-2 1 0 0,1-2 3 16,0 2 0-16,-1 3 3 0,0-2-2 15,4 0-2-15,-3 1 1 0,0-2-2 0,1 2 2 16,-1 0 1-16,4-1-1 0,-2 0 0 0,-3 0 1 16,4-2 2-16,1 0-1 0,-4 0 2 0,5 2-3 15,-4 0-2-15,3 2 1 0,-2-2-1 0,2 1 3 16,0-1 0-16,-3 2-2 0,2-1 1 15,-1 1-2-15,0-2 2 0,0 1 0 0,-1-1 2 16,0 3-3-16,2 0 0 0,-3 0 1 16,0-3-2-16,-1-1 4 0,5-1 0 0,-3 0-1 0,-1 2 0 15,2-1-3-15,2 1 1 0,-2 1 0 16,3 0 1-16,-4 2 0 0,-1 2-1 0,3-2-1 16,-2 0 0-16,1 1 1 0,2-1 1 15,-1 1 0-15,2 1-1 0,-4 0-1 0,4-2 0 0,-3 3 2 16,4-1 0-16,-3 1 0 0,3 2-2 15,0-1-3-15,-3 2-1 0,4 1 1 0,-2-2 2 16,-3 3 2-16,2 0-1 0,-2 1-2 0,0 1 1 16,3 0 1-16,-3 0 1 0,3 2 2 0,-4 0-3 15,5-1 0-15,-4 1-1 0,4-2 2 16,-4 0 3-16,1 2-4 0,-2-1 2 0,-2 0-2 16,3-2 0-16,3 2 1 0,-1-1 2 0,-1-1 1 15,1 2-2-15,0 0-1 0,2-3-2 0,-2 0 3 16,2-1 2-16,2 1 0 0,1 2-2 15,1-3-4-15,4 1-5 0,0-1 0 0,3 1-11 0,2-2-6 16,1 2-31-16,1-2-41 0,2 3-50 16,-1 2-80-16,4 1-187 0,-2 4-606 0,4 1-592 15</inkml:trace>
  <inkml:trace contextRef="#ctx0" brushRef="#br0" timeOffset="131048.5277">7750 12423 1 0,'-4'-4'0'16,"-4"0"0"-16,0-4 0 0,3 4 171 16,-2 1 82-16,-1-1-36 0,5 0-33 15,-5 1-31-15,5-1-27 0,-3 2-16 0,3-1-3 0,-1 1-3 16,-1 0 4-16,4-1 0 0,-1 2-5 0,1 0-6 15,-3 0-4-15,3 1-4 0,1-1-4 16,-1 1-3-16,1 0-6 0,0 0-10 0,-1 1-13 16,1-1-17-16,0 0-18 0,0 1-8 0,0-1-9 0,0 0-6 15,0 1-7-15,0 0 0 0,0 3 4 16,0 1 8-16,0 2 11 0,-1 1-3 16,-1 2 2-16,-2 1-1 0,3 3-2 0,-1 1 6 15,2 3 0-15,-2 2 3 0,1 1 2 0,-4 0-2 16,3 3 1-16,2 0 1 0,-2 2 4 15,0 1 2-15,-2 0 1 0,2 1-2 0,0 1-4 16,-3 3-2-16,2-2-1 0,1 0-1 0,-4-1-1 16,3 2-1-16,0-1-2 0,-2 0-1 0,2 1 0 15,0 3 0-15,-2 0-1 0,3-1-1 0,0 1-1 16,-3-2 2-16,3 0-2 0,2-1 2 16,0-1-1-16,0 2-3 0,0-1 0 0,1 0 0 15,4 3-1-15,-2-4-1 0,-2-3 2 0,1 1-1 16,2-4-1-16,-2 1 4 0,0-1 1 0,0 0 3 15,2-2 0-15,-2-1-1 0,-1-1-2 16,-1 1 1-16,1-1 1 0,-1-1-3 0,0 1 1 16,1-1-1-16,-1 3-3 0,0-1 1 0,2 2-1 15,2 3 1-15,-3-1-1 0,0 1-1 0,0 1-1 16,0 2 0-16,0 3 2 0,0-2-3 16,0 1 2-16,2 1 0 0,-2-4-2 15,0 4 3-15,0 2-2 0,-1-2 1 16,-1-1-1-16,2-7 2 0,-1-1-3 0,0 2-1 15,0 1 4-15,-1 1-7 0,0-4 6 0,0-2-1 0,-3-1-2 16,2-2 6-16,2 2-4 0,-2-1 0 0,0-4 1 16,-2 3-5-16,1 1 3 0,3 3-1 0,-3 1 2 15,2 2-3-15,-4-3 4 0,4-1-2 0,0-2-2 16,-1 2 6-16,-2 3-4 0,3 2 1 0,-1 0 1 16,1 3-1-16,-1-2-1 0,1-5-1 15,-4 2 1-15,4-3-4 0,1 1 5 0,-1-1 0 16,-1 4-2-16,-1 0 5 0,-1 1-4 0,1-3-1 15,-1-2 1-15,1 2-3 0,0-1 2 0,-2 0 0 16,2 0 2-16,2 2-2 0,-1 1 2 16,-3 4-1-16,3-1-3 0,-1-2 5 15,-2-2-4-15,3-3 2 0,1-3 1 0,0 3-4 0,0-3 2 16,0-3-2-16,-3 0 2 0,3 0 2 16,0-2 0-16,0 0 0 0,0-5-3 0,1-1 2 15,-1-2-1-15,0-1 1 0,1-2 1 0,0 1-1 16,-3-3 2-16,3 0 0 0,0 0 2 0,0 0 1 15,0 0 0-15,0-2-2 16,0 2-3-16,0 0 2 0,0 0-4 0,0 0 2 0,0 0-1 16,0 2-4-16,0-2 1 0,0 0-3 0,0 0 0 15,0-2 1-15,0 2-1 0,0 0-1 0,0 2-1 16,0-2 2-16,-1 3-6 0,0-2 1 16,0 1-6-16,1 3-15 0,-1-4-13 0,0 1-22 15,1-1-36-15,-1-2-70 0,1-1-161 0,-1 2-290 16,2 0-349-16,2-3 285 0</inkml:trace>
  <inkml:trace contextRef="#ctx0" brushRef="#br0" timeOffset="132035.0462">8966 12593 1 0,'-1'-6'0'0,"0"1"0"0,1-6 0 16,1 4 0-16,1 2 0 0,-1-2 125 16,4 2 74-16,-2 1 16 0,-1 1-8 0,-1 0-16 15,-1 1-26-15,1 0-20 0,-1 1-18 0,0 1-18 16,1 0-21-16,-1 0-30 0,0 1-30 0,0 1-30 16,0 0-2-16,3-1 8 0,-2 2 13 15,1 0 16-15,1 4 8 0,2 1 6 0,-2-1 7 16,3 1 10-16,-3 0 5 0,0-1 6 0,2 1-1 15,-1 0-2-15,-2 1-7 0,3 0-5 0,-3 3-5 16,1-3-9-16,2 6-4 0,-1-1-5 16,1 1-4-16,-2 2 1 0,-1 1-4 15,3 1-1-15,-2 1-1 0,0 3-2 0,1 3-2 0,-2-1 1 16,0 5-2-16,0 0-4 0,-1 3 3 0,-1 3-9 16,0 2-2-16,0 0-1 0,-1 3-5 0,-1-5 5 15,1 3 1-15,-2 2-2 0,-2-2 0 16,2 3 0-16,-3 2-1 0,2 1 0 0,-3-1 1 15,2-1-4-15,-1 3-1 0,0 3 0 0,2-3-4 16,-4 0 4-16,4 0-1 0,-1-1-1 0,1-2 2 16,0-1-1-16,-1-2-1 0,2 0 0 15,-2-2 2-15,3-2-2 0,-3 1-1 0,1 0 2 16,2 3-7-16,1-1 4 0,-1 0 0 0,1-5-1 16,-1 4 6-16,-1 6-3 0,1-1 3 15,-1 3-3-15,-2 0-3 0,2-5 2 0,-2 7 1 16,0 4 1-16,-2-3 0 0,3-3 0 0,-1-7-3 15,3-4 1-15,1 1 3 0,-3 3-2 0,-2-1 2 16,3 0-1-16,-2-1-2 0,3-9 0 16,2 1 1-16,-1-1 1 0,0-1 3 0,0 2-4 15,0 3 1-15,-1-3-2 0,-1-1-1 0,6-2 1 0,-1-2 2 16,0 1-2-16,-1 4-3 0,0-2 5 16,-1 0-1-16,1-3 3 0,2-2 3 15,-1-1-6-15,0-3 0 0,-2 1-2 0,1-1 4 0,-1-2-1 16,0-3 0-16,0 4-1 0,0-2-3 15,-1-1 3-15,1-2 1 0,-1-6 2 0,1-2 4 16,0-1-6-16,0-3 7 0,0 0 6 0,0 0 5 16,0 0 11-16,0 0 4 0,0 0 0 15,0-1 2-15,0-1-10 0,-1-2-11 0,-3 0-12 16,2-4-13-16,0 1-10 0,-2-4-9 0,0 0-18 16,0-1-24-16,1-2-36 0,0 3-67 15,2-3-188-15,-1-1-622 0,1 0-536 0</inkml:trace>
  <inkml:trace contextRef="#ctx0" brushRef="#br0" timeOffset="133337.612">6073 13807 1 0,'-3'-3'0'0,"-5"-1"0"16,0-1 0-16,3-1 0 0,-1 4 111 0,4-1 177 16,1 1-16-16,-2-1-27 0,2 1-30 15,1 1-31-15,0 0-29 0,1-1-40 0,2 1-50 16,-1 0-30-16,2-1-23 0,1-3 0 15,5 2 1-15,-1 0 2 0,1 2-2 0,1 0-4 16,1 0-1-16,1 1-3 0,1 1-1 0,-1 0-1 16,0 0 2-16,0 2 3 0,2-1 6 0,-4-1 9 15,4 1 3-15,-1 1 8 0,4-2 4 16,-3-1 6-16,8-1 8 0,0-3 12 0,0 1 7 16,7-2-1-16,1-1-4 0,7 1-16 0,2-2-14 15,2 0-8-15,1 2-12 0,2 2-2 0,2 1-5 16,3-1-3-16,1 2 1 0,-2 1 1 0,-4 0-1 15,3 0 2-15,-3 0 0 0,2-2 2 16,1 0 2-16,0-2 6 0,-1 2-1 0,2-2 1 16,-1 2-2-16,3-2-3 15,0 0 5-15,1 0 0 0,2 1 0 0,4-1-3 0,0 0-1 16,-3 0 0-16,-2 2-2 0,5-1 5 0,-4 2-6 16,2 1-2-16,-2 0 0 0,-3 1-4 0,0-1 6 15,0 1 1-15,-1 1 1 0,1-1 2 0,0-1-3 16,0-1 0-16,1-1 0 0,-2 0 1 15,-1-2-4-15,2 2 2 0,-3-2-2 0,-1 3-3 16,1-2 6-16,2 0-1 0,-1 1 3 0,-2-2 0 16,4 0-2-16,-4 2-2 0,3-1-2 0,-3 0 4 15,0 1-5-15,2-1 0 0,-1 2-2 0,-3 0-6 16,-1 0 6-16,-3-2-2 0,-2 2 0 16,-1 1 3-16,1-1-5 0,0 0 0 0,-5 1 1 15,5-2 3-15,-3 0-2 0,-1 1 0 16,-3 1-1-16,3 0-7 0,-4 0 8 0,-1 0-1 0,-4-1 0 15,3 1 4-15,0-1-3 0,-1 1-1 16,-3-2 1-16,0 1 0 0,-2 0-2 0,-3 0 3 16,-1 0-3-16,-2 1-4 0,0-3 7 0,-3 2-1 15,0-2 4-15,-1 0 4 0,0 1-7 0,2-2-2 16,-3 2 0-16,2-2 0 0,-3 2 1 16,0-1 1-16,2 2-1 0,-2-4-5 0,-1 3 3 15,2-2 1-15,-1 2 0 0,4-2 6 0,-3 1-6 16,2 1-2-16,2-3 0 0,-4 3 0 15,2-1-1-15,-3 1 1 0,0-1 0 0,1 2-5 16,-2 0 5-16,0 0-2 0,-3-1 3 0,1 1 6 0,1-1-8 16,0 1 0-16,-3 0-2 0,0 1-4 15,1-2 8-15,-1 2 0 0,0-2 0 16,-4 1-3-16,1 0 3 0,0 1-2 0,-1 0 3 0,-1-1 6 16,-1 1-5-16,0 0 2 0,0 0 0 15,0 0 0-15,0 0 3 0,0 0 0 0,0 0-2 16,-1 0-3-16,1-2-3 0,-1 1-5 0,1-1-5 15,-1 0-10-15,-2-1-25 0,0 0-39 0,1 0-66 16,-7-3-128-16,-2 4-377 0,-8 1-890 16</inkml:trace>
  <inkml:trace contextRef="#ctx0" brushRef="#br0" timeOffset="134421.7609">6792 12919 1 0,'0'-3'0'15,"0"-4"17"-15,-2 0 439 0,2 0-57 0,0 3-61 16,-2 0-62-16,2-1-50 0,0 3-42 15,-2 1-36-15,1 0-28 0,1 1-31 0,-1 0-40 16,1 0-35-16,0 1-22 0,-1 2-6 0,1-1 5 16,0 7 15-16,-1-1 3 0,1 3 0 0,-1 1-1 15,1 3-2-15,0 0 3 0,-1 1 2 16,1 1 2-16,-2 3-2 0,0 0-2 0,1 0 0 16,-1 2 1-16,1 0 2 0,-1-2-3 0,0 1 0 15,-1-1-1-15,0-1-1 0,-2 2 2 16,0 1 1-16,2-2 0 0,-3 1-1 15,4-1-3-15,-3-3-3 0,2-2 0 0,3-1 2 0,-2-3-2 16,1 1-1-16,1-3 0 0,0-1 0 16,1 0 0-16,1-3 2 0,-1-2 5 0,3 0 6 15,0-1 8-15,-1 0 11 0,4-1 7 0,2 1 4 16,0-4-4-16,3 0-5 0,1-1-9 0,3 0-8 16,0-1-3-16,2-1-3 0,2 1-4 15,-1-2-1-15,0 1-3 0,0 0-1 0,-3 1 2 16,3 0-1-16,-1-2 0 0,0 2 0 0,-4 0-3 15,-2 0-3-15,3 2 3 0,-4 0 0 16,-4-2 1-16,-1 2 0 0,1 2-3 0,-2 0-1 0,0-1 0 16,-2 2 3-16,-3-1-2 0,2 0 1 0,-2 0 0 15,1-1 0-15,-1 1 3 0,3-2-1 16,-2 1 2-16,1 0-1 0,-1-1-3 0,0 0-7 16,1 0-9-16,2 1-8 0,-3-2-22 0,0-1-37 15,0 0-78-15,-1 1-144 0,0-1-291 16,0-1-493-16</inkml:trace>
  <inkml:trace contextRef="#ctx0" brushRef="#br0" timeOffset="134803.2764">6785 12923 1 0,'-2'-4'410'0,"-5"-1"59"0,2-4-90 16,0 2-57-16,4 3-52 0,0-2-51 0,1 0-51 15,1 2-36-15,0-1-28 0,4-1-27 16,-2 0-24-16,5 0-14 0,2-1-13 0,1 0-4 16,2-1-3-16,5 1-1 0,1 1-2 0,-1 0 0 15,1 1-3-15,2-1-4 0,-2 1 0 0,4 1-3 16,-4-2 1-16,2 2 1 0,-4-1-2 15,3 0-1-15,0 0-2 0,-3 1 2 0,2-1 1 16,-5 2 4-16,-1-1-1 0,-3-2-1 0,-1 1-1 16,-1 0-3-16,-1 3 2 0,-5 0 1 0,-1 1-3 15,0-1 2-15,-1 2-3 0,0 0-3 16,0 2-2-16,-1-2-4 0,1 0-6 0,-1 0-11 16,1 0-13-16,-1 1-19 0,0 2-19 0,-4 2-41 15,2 4-71-15,-4-2-113 0,0 2-204 16,-2 3-329-16,-1-1 75 0</inkml:trace>
  <inkml:trace contextRef="#ctx0" brushRef="#br0" timeOffset="135177.5941">6833 13118 1 0,'-1'0'197'0,"0"1"95"15,-1 1-7-15,2-1-45 0,0 0-44 16,2-1-66-16,-2 2-36 0,0-2 3 0,1 2 7 16,0-1 12-16,0 1 6 0,2-2-9 0,2 2-1 15,-1-1 0-15,4-1-7 0,1 0-9 16,1-3-15-16,2 2-17 0,6-5-10 0,-1 1-13 16,3-2-6-16,4 1-9 0,-2-1-4 0,-1 1-1 15,0 0-6-15,0 0 1 0,-3-1-1 0,1 3-2 16,-7 0 2-16,0 1-6 0,1 2-1 15,-4-2-4-15,0 2-1 0,-1 0-3 0,-1 0 2 16,-4 1-1-16,0 1-2 0,1-1 2 0,-4 0 0 16,0 0-1-16,0 1 4 0,0-1 1 15,0 0 5-15,-2 0 1 0,2 0 3 0,0 0-2 0,-2 0-2 16,2 0-3-16,0 1-7 0,-1-1-1 16,1 0-8-16,0 0-6 0,-2 1-4 0,2 2-24 15,-1 0-43-15,0 2-93 0,-1 1-183 16,-3 2-494-16,2-1-504 0</inkml:trace>
  <inkml:trace contextRef="#ctx0" brushRef="#br0" timeOffset="137733.4576">6654 14171 1 0,'-1'-3'136'0,"-1"-5"347"0,-1 0-70 16,-2 0-63-16,4 2-61 15,1 1-56-15,-1 2-41 0,1 0-38 0,0 1-32 0,0 0-29 16,0 2-28-16,0 0-26 0,0 2-21 0,0-2-17 16,0 2-13-16,0 0 1 0,1 1 6 0,0 4 14 15,0 4 13-15,4 2 8 0,-3 1 4 0,-1 1-3 16,1 4 3-16,2-1-1 0,-2 1 0 0,-1 2 1 15,0 3-3-15,1-1-3 0,-2 4-4 16,2 3-2-16,1 1-5 16,-2 2-4-16,0-2-5 0,0-3-3 0,1 1 1 0,1-3-2 15,-1-2 3-15,0-2-2 0,-1 0 1 0,0-2 0 0,2-2-2 16,-1-4 2-16,1 1-5 16,-2-1 3-16,0 0 1 0,2-1-2 0,0-2 5 0,-1-2-4 15,-1-4 2-15,-1-2-1 0,0 0 1 0,1-2-2 16,-1-1 1-16,1 0-1 0,0 2-2 0,1-2 0 15,0 1-6-15,-1-2-11 0,0 1-17 16,0 0-33-16,0-2-34 0,3 1-58 0,0-3-119 16,-1-2-234-16,6-2-413 0,-2-2-67 0</inkml:trace>
  <inkml:trace contextRef="#ctx0" brushRef="#br0" timeOffset="138379.7401">6926 14205 1060 0,'-9'-2'445'0,"-2"1"-147"0,0 0-47 16,2 0-59-16,4 2-41 0,0-1-53 0,3 1-41 16,0-1-27-16,-1 1-13 0,0 3-11 15,2 0-3-15,1 1 1 0,0 4-4 16,0-1 4-16,0 1 0 0,2 2 3 0,3 0 2 0,-2-1 5 15,4 0 2-15,-1 1 1 16,2-3 8-16,2 1-3 0,2 0 3 0,0 0 0 0,2 0-5 16,-1 0 1-16,3 0-3 0,0 0-2 15,2 1-2-15,-2-2-1 0,0 3-1 0,1-2-5 16,0 2 3-16,-3-3-6 0,-3 2-2 16,1 0 2-16,-1-1-6 0,3 4 4 15,-4-1-2-15,1 4 2 0,-3-1 0 16,-1-2 2-16,0 0 1 0,-3-2 0 15,1 2 3-15,-3 0-2 0,-2 2 2 0,0-4 3 0,-2 3-4 0,-1-1 5 0,-2-1-3 0,0-3 2 16,0 1 3-16,-3-3 0 0,-3 1 1 0,2 0-4 16,-3-2 1-16,1 0-5 0,-1-2-2 15,-4 0 0-15,4 0-9 0,-6-2 2 0,4-4-3 16,-4 0-5-16,2-3 1 0,0 1-3 16,-2-1-1-16,4-2-1 0,-1-3 5 0,2-1-5 0,3-2 3 15,0-1 2-15,2-2-7 0,5-4 6 16,0 0-3-16,3-4 0 0,2-1 6 0,1-1 1 15,6-1 6-15,2-1 1 0,5 1 4 0,0-2 1 16,3 0 1-16,0 3 4 0,1-2-5 16,1 2 5-16,-2 1 0 0,0 2-2 0,-5-1 6 15,2 3-3-15,-4-1 1 0,-1 0-1 0,2 1 1 16,-4 2-2-16,2 2 2 0,-3 2 3 16,-2-1-1-16,-3 1 4 0,-2 1-2 0,0 2 0 15,-2 0 2-15,0 2-1 0,-1 2 1 0,-3-1-3 16,2 0 0-16,-2 2-6 0,-2 1 0 0,-2 0-2 15,0 3-4-15,-2-2 0 0,1 3-2 16,-3-2-4-16,-3 4 1 0,2 3-3 0,-7-1 2 16,-3 3-2-16,1 0 1 0,-6 4-5 0,2 3-4 15,0 2-20-15,-1 3-63 0,6 2-117 16,2 3-434-16,1 5-979 0</inkml:trace>
  <inkml:trace contextRef="#ctx0" brushRef="#br0" timeOffset="141001.6277">3888 7993 1 0,'0'-5'0'16,"0"0"0"-16,0-3 0 0,0 0 0 0,1 2 0 16,0-1 0-16,3 1 0 0,-3 0 0 0,3-1 0 15,-2 0 0-15,2 1 0 0,-1-1 0 0,-1 1 0 16,2-1 0-16,-2 2 0 0,0 0 0 16,0-1 0-16,1 1 0 0,-1 1 138 0,-1 1 63 15,2-1 15-15,-2 1 0 0,-1 2-3 0,0 0 0 16,0 1-28-16,0 0-34 0,1 0-48 15,-1 1-52-15,0-1-32 0,0 0-25 0,0 0-11 16,2 1 2-16,-2 1 8 0,1 0 10 0,3 1 7 16,-3 0 1-16,1 1-2 0,2 1-1 0,-1 1 4 15,-1-1 0-15,1 0 3 0,0 2 1 16,1-1 0-16,0 0-1 0,-1 1-1 0,0 1 1 16,1-1-2-16,-1 1 4 0,1 0 5 0,0 0 1 15,0 0 2-15,-2 3 3 0,2-3 0 16,-2 0 5-16,1 1 1 0,-1 0-3 0,2 2-4 15,-1-2-4-15,-1 2-6 0,2 0 2 0,1-1-1 16,0 3 0-16,0-2 3 0,-1 3-3 0,0 0 0 16,0-3-2-16,1 2-4 0,0 1-2 15,0 0 1-15,0-1 1 0,1 2-3 0,-2 1 2 16,1-3-1-16,0 2-1 0,1-2 4 0,-1 3-2 16,2 0-3-16,-1-1 0 0,-2 1-3 0,2 0 0 15,-1 0-1-15,0 0 2 0,0 4-3 16,0-5 5-16,0 2 1 0,1 2-2 0,1-2 5 15,0 0-3-15,-1 3 0 0,1 0-1 0,-1-1-2 16,1 1 0-16,0-2-1 16,-1 1 2-16,3 0-2 0,-3 1 1 0,2-2-4 0,1 1 0 0,0-1 5 15,-1 2-3-15,-1 1 1 0,3 0 2 16,2 1-8-16,-4-1 3 0,1-1 1 0,0 2 1 16,1 0 3-16,0 1-1 0,-2 1 1 0,1 1-4 15,0 1 4-15,2 2 1 0,-2 0 0 0,1 1 3 16,1 0-6-16,-1-1 0 0,2 2 1 15,1-2 1-15,-1-4 4 0,4 1-3 0,-4-3-1 16,-1 0-1-16,2-1 1 0,-1 0-2 0,0 0 0 16,-2 0 2-16,3 0-6 0,-2 1 3 15,-1-2 2-15,0 3-1 0,2-2 3 0,-2 1 0 16,0-1-2-16,0 1 0 0,0 1 3 0,-1 0 0 16,2-1 3-16,-2 1-1 0,2 2-2 0,0 1 2 15,0 1-3-15,-1 1 0 0,5-2 2 16,-3 2-4-16,0-1-4 0,3 0 0 0,-2 1-3 15,0 1 5-15,1 3 3 0,1 0 3 0,-4-1-1 16,1-2-2-16,2-2-2 0,-3 0 0 16,2 0 3-16,-2 1-3 0,1 2-1 0,1 0-2 15,-1 5-2-15,2 0 5 0,-4 0 3 0,2 0 0 16,2-2-1-16,-3 3-3 0,3-1-1 0,1 5 1 16,0 3 2-16,-2-3-1 0,5 2 0 0,-4-4-2 15,2-1-2-15,0 2 3 0,1-1 1 16,1 0 1-16,2-1 1 0,0-2-3 0,-3 1-1 15,2-3-1-15,0 1 2 0,-2 2 1 0,-1-1 0 16,-2 1-3-16,-2 3-3 0,3 1 3 0,-2 0 0 16,-2 1 1-16,-1-3 0 0,1-1-3 0,0-1 1 15,-1 1-1-15,0-3 3 0,2 2-2 16,-2-2 1-16,0 2-1 0,6 1-1 0,-5 1 3 16,2-4-1-16,1-1 3 0,1-4 0 0,1-2-1 15,0 2-1-15,2-2-2 0,-2 0 1 16,1-1 1-16,2 3 2 0,1 0-2 0,-2 1-1 0,0-1 0 15,-3-7-2-15,3 1 2 0,-4-1 0 0,2-2 2 16,-5 1-3-16,1-1-1 16,-3 1 2-16,1-1-5 0,1 3 4 0,-1 2 2 15,0 0-1-15,0 0 5 0,-3-4-3 0,1 2 0 0,0-1 0 16,1-1 0-16,0 1-1 0,-1-2 0 16,-1 3 0-16,3 0-4 0,-2-1 4 0,0 1-1 15,2-5 0-15,-1-2 4 0,0 2-3 0,-2-1 1 16,0-1 0-16,0-2-1 0,-1 1-1 0,-1-2 0 15,3 1 0-15,-3 4 1 0,1-2 0 16,-3 0 1-16,2 0-2 0,-1-6 1 0,1 2 0 16,1-3 0-16,-4-2-1 0,3 2-2 0,-2-2 1 15,-1 1-1-15,3 3 2 0,-3-2-2 16,-1 2 0-16,3 0 2 0,-1 3-2 0,0 2 2 16,0 0 0-16,2 0 0 0,-3 1 1 15,1 3-1-15,2-1 2 0,-3 2-1 0,1 2 2 16,2-5 0-16,-2 0-1 0,-1-4 1 0,3-6-3 15,-3 0 2-15,0 1-2 0,1-4-1 0,1 0 1 16,-3 1-2-16,1-2 1 0,-1 0 0 0,2-2 1 16,-1-2 0-16,-2 1 1 0,0-1 0 0,0 0-1 15,0 0 2-15,0 0 0 0,0 0-1 16,0 0 2-16,0 2-3 0,0-2 1 0,0 0 0 0,0 0 2 16,0-2 1-16,0 2 0 0,0 0 1 15,0 0-2-15,0 0 1 0,0 0-2 0,0 0-1 16,0-1-1-16,0 2-4 0,0-1-2 15,0-1-5-15,0 1-6 0,0-2-8 0,0 1-13 16,0-1-12-16,0 1-17 0,0 1-22 0,0 0-23 16,0-1-37-16,0 0-51 0,0 1-65 15,0 0-102-15,0 0-138 0,0 2-205 16,1 1 5-16,-2 4 703 0</inkml:trace>
  <inkml:trace contextRef="#ctx0" brushRef="#br0" timeOffset="141330.6705">5595 12976 1112 0,'-6'-5'377'0,"0"0"-54"0,-2-2-71 15,6 3-71-15,1 2-49 0,1-1-52 0,1 3-37 16,0-3-21-16,0 1-15 0,4-1-7 15,0 1 2-15,5-2-1 0,1 0 5 0,6 2 1 0,1 1 0 16,6 1 0-16,2 0-3 0,2 0 1 16,2 0 0-16,3 0 2 0,1 0 2 0,-2-1-1 15,-1 0 0-15,2-2 0 0,1 1 0 0,-4-2 2 16,-4 2 1-16,-1-2 0 0,-5 1-1 16,0-1-2-16,-3 0-3 0,1 0 1 15,-4 0-1-15,0 1-4 0,-1 0-4 0,-1-2-10 0,-2 2-12 16,1-1-13-16,-1 1-18 0,-2 0-25 15,0 0-44-15,-3-1-55 0,1 0-76 0,-3 1-104 0,1-2-177 16,0 0-141-16,1 0 343 0</inkml:trace>
  <inkml:trace contextRef="#ctx0" brushRef="#br0" timeOffset="141759.4308">6245 12486 1 0,'-5'-3'272'0,"-2"-3"168"0,-2 0-83 16,0 3-79-16,4 1-49 0,-2 0-51 16,0-1-35-16,3 1-27 0,-3-2-24 0,4 2-15 15,-6 2-17-15,5-1-8 0,-1 1-8 0,2 0-6 16,-3 1-6-16,4-1-10 0,0 1-9 0,-1 2-9 15,0 1-7-15,0 1-2 0,-1 1 0 0,-1 2 5 16,0 8 1-16,0 0 3 0,0 4-1 16,-1 3 0-16,-2 4 4 0,4 0 0 0,-4 4 2 15,0 0 1-15,1 2 0 16,2 0 2-16,-3 3 1 0,5-2-1 0,-3-1-2 0,1-2-2 16,-1-2-4-16,3-1-4 0,1-2 4 0,-1-3 1 15,-1-3 3-15,3 0 3 0,-1-3-2 0,-1-5 0 16,1-2 2-16,2-5 2 0,-1-4 2 0,1 1 0 15,0-2 2-15,-1 0 1 0,1 0 4 16,0 0 0-16,0 0-3 0,0 0-2 0,0 0-7 16,0 0-5-16,0-2-5 0,0 2-5 0,0 0-15 15,0 0-29-15,0 0-40 0,0 0-60 0,0 3-85 16,1-1-160-16,0 4-324 0,4 0-401 0</inkml:trace>
  <inkml:trace contextRef="#ctx0" brushRef="#br0" timeOffset="160057.7307">15000 7727 1 0,'-3'-3'0'0,"1"-2"0"0,1-2 0 0,-1 1 0 15,1 2 0-15,-3-1 0 0,2-1 0 16,1 3 0-16,-1-3 0 0,1 1 42 0,0-1 67 16,-3 0 7-16,3 0 4 0,0 0 5 0,-1 0-2 15,0-2 5-15,-1 1-4 0,1 0-3 16,1-1-1-16,0 2-20 0,-1 1 2 0,-2-2-6 15,3 0-4-15,-1 1 5 0,-1 1-6 0,1-2 0 16,-3 1 0-16,2 0-4 0,-2 1-8 0,2 0-2 16,-2-2-1-16,1 2-8 0,-1 0-2 0,-1 0-4 15,3-1-4-15,-4 1-2 0,3-1-2 0,-2 2-8 16,-2-1-4-16,4-2-2 0,-3 3-7 16,2 0-3-16,-2 0-2 0,-2 0-6 0,4-1 1 15,-2 1 0-15,-1 0-4 16,-1 1 0-16,4 0-2 0,-4-1-1 0,1 0 0 0,-2-1 3 15,2 2-1-15,2-1 2 0,-4 1 2 0,-1 0-5 16,2-1 1-16,0 0 1 0,-2 0-1 16,2 0 1-16,0 0-2 0,-1-1-2 0,0 1-4 0,1 0 2 15,-2 2-6-15,2-2 0 0,-1 2-1 16,-2 0-8-16,2-2 6 0,-1 1 0 0,-2-1 0 16,1 2 2-16,-2-1-1 0,3 1-2 0,-1 1-3 15,0-2 4-15,-2 2-4 0,1 1 0 0,1-2 2 16,0 4-6-16,-5-2 3 0,5 1 0 15,-5 0 0-15,4 2 4 0,-4-2-2 0,4 1-1 16,-5 1 0-16,5 1 2 0,-4-3-3 0,3 2 2 16,-4 1-1-16,1-1-5 0,2 0 5 15,-4 0 0-15,2-1 0 0,3 3 4 0,-1-3-4 16,-1 2 0-16,2-1 1 0,0 0-2 0,0 0 1 0,1 0 1 16,-2 0 1-16,3 0-5 0,0 0 3 15,-3 0 0-15,4-1-2 16,-3 0 7-16,0 2-4 0,0 1-1 0,0 0 1 0,-1 1-1 0,2-1-1 15,-5 2 3-15,5 0-1 0,-5 1-5 16,6-1 3-16,-4 4-5 0,3-3 1 0,-3 1 6 16,2 2-4-16,-5 2 3 0,5-1 2 0,-4 1-4 15,6-1 2-15,-4 1 0 0,3-2-1 16,1 0-2-16,-1 0 3 0,-1 0-1 0,2 2-1 16,0-4 5-16,-1 5-4 0,-1-1 0 0,3 1 1 15,0 1-3-15,-1-1 1 0,-1 1 2 0,1 1 0 16,1 0-1-16,-2 1 1 0,3 3-1 15,-1-4-1-15,-3 2 5 0,4 1-4 0,1-2 2 16,0-2 0-16,0 5-5 0,-1-2 3 0,0-1 1 16,1-1 1-16,-1 2 3 0,0 1-3 0,1 1-1 15,0 1-3-15,2-2 3 0,-1 4 0 0,-2 3 1 16,0 1 1-16,-3 3-4 0,2-1 1 0,-3 2 1 16,4 2 0-16,-1 2 2 0,-1 4-1 15,-1-1-2-15,-1 1-1 0,2 0 2 16,-2-2-1-16,2 2 2 0,0-2 1 0,-1 3-5 0,4-1 2 15,0-3 2-15,2-1 0 0,0-6 4 16,-1 0-3-16,2 1-3 0,2 0-2 0,-1 0-1 16,1-1 4-16,2-2 1 0,1-1 3 0,1 3-2 15,0-2-4-15,1 0 3 0,2-1-2 0,1 3 6 16,0 0-3-16,1 1-2 0,0-2-2 16,3 3-5-16,-1-3 8 0,0 3 0 0,1 1 2 15,0-1-1-15,1 4-1 0,1-1-1 16,1 4-1-16,1-5 4 0,-1 5-2 0,1-4-3 0,2 3 2 15,-2-3-5-15,1 2 4 0,0-2 3 16,1 0 2-16,0 0-2 0,2-1 0 0,-2 2 0 16,5-2 0-16,-3 2 1 0,3-5 3 0,-1 2-3 15,3-5 1-15,-1 1-4 0,0-3 5 0,1 1 1 16,4 0 3-16,-1-1-1 0,-1 2-2 16,4-1-1-16,0 0-2 0,1 1 4 0,0-1-2 15,2-3 1-15,-1 0-1 0,-2-2-3 0,1 1 2 16,2-2 3-16,-1-1 3 0,2-4-1 0,1 2 1 15,1-2-2-15,1-2 0 0,-2-1 3 16,1-2-1-16,3 1-1 0,3-3 1 0,0 1-2 16,2-1 4-16,1-5 3 0,0 1-2 0,-2-1-2 15,2-3-1-15,1 0-2 0,1 0 0 16,3-3 7-16,-1-2-3 0,-1-1-1 0,3-1-2 0,-2 0-6 16,1 0 6-16,1-3 0 0,-1-1 3 15,3-1 0-15,1-1-3 0,-2-1 0 0,1-2-3 16,-2 0 4-16,-1 0-2 0,1-2 0 0,3 0 0 15,-2-2-4-15,0-1 4 0,1 1 0 0,-4-2 3 16,4 0-3-16,-2 0-1 16,-5 1-4-16,3 1 0 0,-1-3 2 0,-3 2 1 0,1-2-1 15,0-1 1-15,-7 1-4 16,4-1 2-16,-4 0 3 0,-1 1 0 0,-2-2 3 0,3-2-1 0,-3-2-5 16,-2 1-2-16,-1 1 4 0,0-1-3 15,1 2 2-15,-2-1 1 0,0-1-4 0,0-1 1 16,-3 2 2-16,3-3 1 0,-3-1 4 0,-3 0-3 15,0-1-1-15,-1-2-3 0,2 0 2 0,-3-2 2 16,0-2 0-16,-1-1-1 16,-2 0-4-16,-3-1 0 0,-1 0 3 0,1 2 0 0,-3-2 3 15,-2-3-4-15,2 2-2 0,-3-1-2 0,0-1 0 16,2 0 3-16,-3 4 0 0,1-4 2 0,-1 2-5 16,-2 1-1-16,2-1 3 0,-1 2-1 15,-3 0 6-15,5 1-3 0,-7 1-4 0,2 1 0 16,-1-1-6-16,-2 1 7 0,-1-2 0 0,-1 0 3 15,-2-1-2-15,-1-3-2 0,1 1 2 16,-6 1-2-16,1-2 6 0,3 3-3 0,-4 2-3 16,0 0-2-16,-2 3 0 0,2 0 3 0,-2 5-1 15,0 0 3-15,-1 1-3 0,-1 0 0 0,3 0 2 16,-2 1-2-16,1 1 3 0,0 2-3 0,-1 2 0 16,-3-1-1-16,2 1-2 0,-1 0 4 15,-4 0-1-15,0 4 2 0,1 0-2 0,0-2-2 16,-1 3 0-16,-2-3 0 0,1-3 3 0,-2 1-2 15,-2 0-1-15,-4 3-1 0,4 0-3 0,-5 1 5 16,-2 0 1-16,1 1 0 0,-1 1-1 16,-1 1-3-16,-1 0 1 0,1 1-1 0,-1 1 4 15,0 2 0-15,0 1-3 0,1-2 1 0,-4 4-4 16,3 1 4-16,-2-3 2 0,-2 2-1 0,4 1 2 16,-6-2-1-16,5 1 0 0,-1 0-2 0,0-4 5 15,7 6-2-15,-3-3-2 0,0 2 2 16,0 2-5-16,0-2 2 0,1 1 2 0,-1-1 0 15,5 2-2-15,-3-1 1 0,0 0 0 0,1-2 0 16,0 0 2-16,-1 2-2 16,-1 0 0-16,0 3 0 0,4 0-3 15,-4-1 3-15,-1 0 0 0,0 1 1 0,0 1-2 0,-4-2 1 0,-3 3-1 16,3 0-1-16,-3 0 2 0,2 1-1 16,0 2 0-16,3 1-2 0,0 3 3 0,1-4-1 15,1 2 0-15,0 0 2 0,2 1-2 0,5 3-2 0,0-4-1 16,3 1-1-16,1-2 2 0,0 2 3 15,1 1-1-15,3 0-2 0,-2 0-4 0,4 3 5 16,-5-2 3-16,7 0 1 0,-1 0 5 16,-3 1-8-16,4-1 0 0,0-2-1 0,1 2-1 15,0-1 2-15,-1 1 2 0,2-1-2 0,0 4-3 16,-2-4-1-16,2 1-5 0,3 1-7 16,-1-3-6-16,-2 1-15 0,4 0-13 0,-1 3-15 15,2 1-20-15,-1 1-22 0,3 2-35 0,0 0-61 0,0 1-145 16,4 0-376-16,0-1-842 0</inkml:trace>
  <inkml:trace contextRef="#ctx0" brushRef="#br0" timeOffset="161010.7743">14780 7209 452 0,'-3'-2'454'15,"-3"-4"-22"-15,3 0-129 0,-3 0-24 16,5 3-37-16,0 1-51 0,0-1-43 0,0 2-31 16,1 1-26-16,-1-1-24 0,2 1-29 0,-1 1-17 15,0-1-13-15,0 0-10 0,-1 1-8 16,1 1 0-16,0 1 1 0,-2 2 3 0,0 4 11 15,1 0 2-15,0 4 0 0,0 1 4 0,-1 3-5 16,-1 2 1-16,0 3 2 0,1 2 2 0,-5 5 2 16,3 4 4-16,-2 3 0 0,3 1-6 15,1 0 3-15,0 2-4 0,-2-1-1 0,2 1 7 16,2-4-4-16,0 2 3 0,-1-1 1 16,0 1-2-16,1-3 0 0,0 1 0 0,1-2 2 0,0 0-3 15,-1 1 4-15,1-2 4 0,0 2-1 0,-1 1 0 16,0 1-4-16,0 1-5 0,-1 1-3 15,0 1 3-15,0-1-3 0,-1 2 0 0,-3 3 0 16,3 0-5-16,1 0 2 0,0 0 1 0,-1-3-1 16,-2-2 1-16,3 1-4 0,-1-1-2 0,0 1-1 15,1 2 2-15,-4-2 0 0,3 1 0 0,-5 0 2 16,4-3-1-16,2-1 0 0,-2-2 0 16,-1-1 2-16,3-5-1 0,0 1 3 0,1-5-5 15,-1 2-2-15,0 1 3 0,0 1-4 0,-1 0 6 16,-1-1-1-16,3-2-3 0,-1 1 3 15,1 1 0-15,-1-2 1 0,1 0 1 0,0-1-1 16,0 0-2-16,0 3-2 0,0 1 3 0,0-1 0 16,0 1 0-16,-1-2 3 0,1 1-7 15,-1 1 9-15,0 2-4 0,-2-1 1 0,1 0 3 16,1-2-9-16,1 1 1 0,-1 2-1 0,1 0 1 16,-1-1-2-16,1-2 6 0,-1-3 0 0,1 2-4 15,1 3 8-15,-2 3-7 0,1-1 1 16,-1-1 5-16,0 0-8 0,1-5 4 0,0 2-3 15,-2 3 1-15,2-3 1 0,-2 0 0 0,1-3 3 16,0-2-6-16,1-1 7 0,0 0-4 0,-1 2 1 16,0 1 3-16,1-2-6 0,-1 0 2 0,0-3-4 15,1-5 2-15,0 1 2 0,0-2 0 16,-2 1 2-16,2-1-3 0,0 0-1 0,0 3 1 16,-2-3 1-16,2 2 3 15,-1 0-3-15,0-4-1 0,1-2-1 0,0 1-1 0,0-4 3 0,-1-1 1 16,1 1 2-16,-1-2-3 0,1-2 0 0,0-1 2 15,0 0 0-15,0-1 8 0,0 0 2 16,0-1 1-16,0 1-1 0,0-1 0 0,0 0 0 16,0 0-2-16,0 0-7 0,-1-3-14 0,1-1-14 15,-1-2-12-15,-3-1-17 0,3-5-24 16,1 0-42-16,0-4-72 0,1-4-148 0,6-1-487 16,1-4-794-16</inkml:trace>
  <inkml:trace contextRef="#ctx0" brushRef="#br0" timeOffset="161774.8576">15793 7283 1 0,'-4'-11'0'16,"4"-7"0"-16,4-3 148 0,-2 6 149 16,0 4 32-16,1 1 24 0,1 1-23 0,-2 5-41 15,-1-1-62-15,-1 4-71 0,1 0-61 0,-1 1-41 16,0 1-30-16,0-1-24 0,0 2-13 15,0-1 0-15,0 3 7 0,1 1 14 0,3 5 13 16,-1-1 5-16,-1 4 1 0,-2 0 3 0,2 3 5 0,1 0 6 16,-3 0 10-16,0 5 2 0,0 1-1 15,0 3-8-15,-3 2-3 0,2 2-5 16,0 2-1-16,-1 2 1 0,-4 3-4 0,4 1-1 16,0 2-2-16,-1 2-4 0,-3-2 0 15,4 0-3-15,-5 2 0 0,4-1-3 0,-4 5 0 16,4 1-2-16,-3 0 1 0,4 3 1 0,-2-1-4 0,-2 1 0 15,3 5-1-15,-5-2 0 0,6 0 0 16,-4 1 2-16,3-1-3 0,-3 0 0 0,3-2 2 16,-5-3-3-16,5-1 1 0,-4 4 3 15,1 2-4-15,-1-1 1 0,-1 4 0 0,3-1-2 16,-2 0 0-16,-1 0 1 0,2 1-3 0,-1 0-1 16,-1-1 0-16,4-2-1 0,-2-1-3 0,3-4 2 15,1-4-4-15,-4-2 1 0,5-2 3 0,-2 1-2 16,-1-4 2-16,3 4 2 0,0-1-2 0,0-1 0 15,1 0-1-15,-1 1-1 0,0-3 3 16,0 1 2-16,1-1-1 0,0 1-2 0,0-2-3 16,0-5-1-16,0 1 2 0,-1 4 1 0,1 0-1 15,0-2 0-15,-3-1-3 0,3-5 3 16,0-1 0-16,0 1 2 0,-1-3 0 0,0-2-3 0,1-3-2 16,0-4 0-16,0 0-1 0,-1-1 2 15,0 0 1-15,0-2-1 0,-1 5 0 16,-3-2 0-16,4-3-2 0,0 1 6 0,-1-5 1 15,1 2-4-15,-3-2 4 0,2-1-6 0,1-2 2 0,-1 1 3 16,-2-4-2-16,3 0 0 0,1 0-3 16,0-1 0-16,-1-2-3 0,1 1 5 0,0 0-3 15,0-1-7-15,0 0-4 0,1 1-18 0,-2-2-26 16,1-2-29-16,-1-5-51 0,1-1-71 0,0-5-132 16,-1-3-427-16,1-1-832 0</inkml:trace>
  <inkml:trace contextRef="#ctx0" brushRef="#br0" timeOffset="162721.5604">13370 8869 139 0,'-1'-5'381'0,"-1"-2"-106"0,-4 1-138 16,4 2-12-16,0 0 10 0,-3 3-12 16,1-2-26-16,2 2-33 0,-3 2-40 0,2-1-12 0,-4 1-9 15,3 1 1-15,-5-1 2 0,4 1 3 16,-1 2 8-16,-1-2 9 0,1 0 16 0,-1-1 4 15,3 1-2-15,-1-1-6 0,3 0-12 16,-4 3-2-16,3-3-1 0,-2 1-1 0,0 0 1 16,0 0-1-16,0-2-1 0,3 2 1 0,-1-2 3 15,0 0 1-15,3 1 0 0,0-1-1 16,0 0-8-16,2 0-3 0,-1 0 1 0,-1 0-2 0,1 0 2 16,-1 0-2-16,2 0-1 0,-1 0 6 15,0-1 13-15,4 1 17 0,0 0 15 0,4 0 6 16,-2 0-1-16,2-2-4 0,5 2-6 0,-2-2-2 15,1 0-8-15,5 0-8 0,2-3-6 16,0 1-6-16,3-1 2 0,5 0 1 0,2 1-1 16,6-3-2-16,2 1-6 0,5-1-2 0,1-1-1 15,1 0-2-15,3 0 1 0,3-2-3 0,2-1 0 16,4 0 2-16,2 0 2 0,0-2 2 0,2 0-2 16,4-1 0-16,1 2-6 0,3-1 0 15,2-1 0-15,1 0 1 0,4-1-1 0,-2 2-1 16,0-2-1-16,4 1-2 0,1-2 5 0,-5 1-2 15,7 1 0-15,-2 0 2 0,1 2-5 16,-3-1 1-16,2 0 0 0,-6-1 3 0,3-1-1 16,-4 4 1-16,1-3-1 0,-4 2-4 0,3-1 3 15,1 2-1-15,-3-1-2 0,0 1 1 0,-1 1-4 16,-5-2-1-16,0-1 0 0,-5 1 1 16,-5-1 2-16,0 4-1 0,-9-1-2 0,-3 0 0 0,-3 1-1 15,-7 2 1-15,-1 0 1 0,-2 1 0 16,-6 0-3-16,2 0 1 0,-6 1 1 0,-2 1 0 15,-1 0 4-15,-4 1-1 0,-2 1-1 0,0-1-1 16,-2-1 1-16,-3 2 0 0,2-2 0 16,-3 2 0-16,2 2-4 0,-2-1 2 0,2-2-1 15,-1 1-1-15,0-1 3 0,1 1-3 0,-2-2 0 16,2 3 0-16,0-2-2 0,-3 2 1 0,1 0 0 16,-1 0 2-16,0 1-5 0,0-1 2 0,-1 0 0 15,-1-1 1-15,0 0 3 0,2 2-3 16,0-1-1-16,-3 0-4 0,1 2-1 0,-1-2-3 15,0 1-10-15,-1 0-17 0,1 1-37 0,-3-1-44 16,-1 2-36-16,1 1-88 0,-8 1-294 16,-8 5-675-16</inkml:trace>
  <inkml:trace contextRef="#ctx0" brushRef="#br0" timeOffset="163229.1839">14113 7834 802 0,'-2'-3'450'0,"1"-4"-69"0,1 0-108 15,-1 1-30-15,1 3-39 0,-1 2-60 0,1 1-56 16,-1 0-51-16,1 1-34 0,0 4-10 15,1-1 2-15,-1 4 9 0,1 5 12 0,-1 3 8 16,-1 7 7-16,1 2 6 0,-1 6 5 0,-1 0 6 16,0 1 1-16,0 5-7 0,1-1-5 15,-4 2-9-15,1-2-5 0,0 0-2 0,-1-2-1 16,2-2-2-16,-3-3-6 16,3-3-4-16,1-1 0 0,-3 0-1 0,2-4 6 15,0 0-3-15,-3-6-1 0,4 0-1 0,0-1-4 0,-3-5 4 0,4-1 2 16,0-1-3-16,1-2-1 15,0-2-5-15,0-1-7 0,0-1-18 0,0 0-22 0,1-1-32 16,-1-1-28-16,0-1-35 0,1-2-117 0,-1-2-271 16,5-4-413-16,-3-4-91 0</inkml:trace>
  <inkml:trace contextRef="#ctx0" brushRef="#br0" timeOffset="163508.4092">14085 7888 183 0,'2'-8'539'0,"0"-1"-72"0,2-5-136 16,4 2-29-16,-2 1-27 0,0-1-53 0,4-1-59 15,-1 2-47-15,4-3-28 0,1 2-21 0,-2-3-16 16,7 3-10-16,-5-1-8 0,5 1-8 16,1-1-8-16,1 1-1 0,3 0-5 0,-1 3-4 15,-4 0-3-15,-4 2-4 0,1 2 1 0,-3 2-1 16,-4 0-1-16,-1 1-1 0,-2 2-1 0,1 0-3 15,-4 2-2-15,3 0 1 0,-4 0 0 16,1 1-1-16,2 1-1 0,-3 2-9 16,4 0-21-16,-2 0-30 0,-2 1-48 0,1 0-76 15,0 2-112-15,-1-1-183 0,-2 0-309 0,0 4-84 16</inkml:trace>
  <inkml:trace contextRef="#ctx0" brushRef="#br0" timeOffset="163815.5499">14092 8095 1 0,'1'5'103'0,"-1"-3"200"0,2 0-13 16,-1 0 36-16,2 0 19 0,-2-2-11 16,0 1-39-16,1 0-30 0,4-1-37 0,-2-1-49 15,6-1-38-15,0-1-41 0,7-1-28 0,1-3-19 16,3 0-17-16,1 0-8 0,4-2-8 0,1 1-7 15,2 0-3-15,1 1-4 16,-7 2-1-16,3-1 1 0,-7 2-2 0,0 0-1 0,-4 1 0 16,2-1 1-16,-5 2 0 0,-2 1 4 0,-3 0-6 15,-2 1-1-15,0-2 0 0,-2 2-2 0,-2-1 5 16,-1 1 2-16,0 0 2 0,0 1-1 16,0-1 0-16,-1 0-1 0,1 0-3 0,-1 0 4 0,1 0-10 15,0 0-10-15,-2 0-24 0,2 0-35 16,0 2-41-16,-4 1-88 0,3 1-255 15,0 4-568-15,-3-1-292 0</inkml:trace>
  <inkml:trace contextRef="#ctx0" brushRef="#br0" timeOffset="165823.3506">13764 9190 1 0,'-1'-3'0'0,"0"-2"0"15,-4-2 0-15,3 0 244 0,2 2 80 16,0 0-38-16,0 2-40 0,-1 0-32 0,2 1-22 15,-1-1-9-15,0 1-18 0,0 1-22 0,0 2-35 16,1 1-37-16,-1 0-30 0,-1-1-22 16,1-1-17-16,0 1-5 0,0 1-1 0,1 0 6 15,0 4 15-15,2 1 9 0,-1 2 9 0,-1 2 7 16,0 2 10-16,0 1 7 0,-1 3 5 0,0 3 1 16,0 2-8-16,-1 2-6 0,-1 3-9 15,-3 1-8-15,4 1-3 0,0 1-10 0,1-3-3 16,1-1-4-16,0-1-1 0,4-1 3 15,-3-1 1-15,-1-2-1 0,2-1-3 0,2-3 1 16,-3 1-3-16,2-2-1 0,1-1 2 16,-3 2-6-16,-1-6 2 0,2 3-1 0,0-3-4 0,-1-1 5 15,-1-1-1-15,0 0 3 0,2-2 0 0,0 0-1 16,-2-1-1-16,-1 0-1 0,1-1 1 0,-1-1-4 16,0-2-1-16,0-1-6 0,1 3-15 15,-1-4-22-15,1 0-36 0,0-3-45 0,1 2-43 16,-1-1-105-16,4-4-274 0,2-4-457 0,-1-6 153 15</inkml:trace>
  <inkml:trace contextRef="#ctx0" brushRef="#br0" timeOffset="166225.2723">14113 9101 382 0,'-1'-7'541'0,"1"1"-42"15,-2-4-144-15,2 4-48 16,-2 3-57-16,-1-1-60 0,0 3-57 0,2 0-39 0,0 2-41 16,1 0-27-16,-1 1-18 0,-2 0-14 0,2 1 5 15,-3 6 1-15,1 2 3 0,-1 2 2 0,1 1-2 16,2 4-2-16,1-2-1 0,2-1 2 16,4 0 0-16,-2-1 2 0,5-1 3 0,-2 1-3 15,2-1 7-15,0 0-2 0,3 0 2 0,-1-1 0 16,2 0-2-16,-2-1 0 0,6-1-3 0,-5 2 2 15,3-3-2-15,-1 2 0 0,-3-1 1 16,0 0-6-16,-1-2 5 0,-1 0-2 0,0 1-1 0,-5-1 4 16,4 2-4-16,-5-1 1 15,2 0-2-15,-3 1 3 0,-2-1 4 0,0 2 1 0,0 1 4 16,-3-3-3-16,-3 4 4 0,0-3 0 0,-1 1 0 16,-3 0 3-16,0-3 0 0,-1 1 4 0,-4-1-4 15,2-1 2-15,-2 1-5 0,0-3-1 16,-3 1 0-16,4-2-5 0,-3 2 0 0,2-3-3 15,-2-1-2-15,2 1-1 0,0-1-10 16,3-2-12-16,0-1-20 0,1-1-27 0,2-3-38 16,-1-3-63-16,3 2-121 0,4-2-337 0,0-2-715 15</inkml:trace>
  <inkml:trace contextRef="#ctx0" brushRef="#br0" timeOffset="166607.4302">14109 9074 185 0,'-6'-5'621'0,"2"-1"-92"16,-6-2-183-16,5 2-39 0,1 1-50 0,2 1-53 16,-3 1-44-16,3-1-35 0,1 2-21 0,-1 0-23 15,2-2-15-15,0 3-14 0,1-1-16 16,-1 2-9-16,1 0-11 0,0 0-4 15,3-1-5-15,2-3-1 0,6 0 0 0,4-2-2 0,1-2 1 16,2 1 1-16,2-2 0 0,2-2 2 0,-3 3 3 16,1-2 0-16,-3 0 2 0,-2 4 1 15,3-3 0-15,-6 2 1 0,3 2 3 0,-7 1-2 16,-5-2 3-16,2 3 6 0,-4 1 0 0,-2 0 11 16,0 2 1-16,0 1 0 0,0-1-1 15,-1 1-4-15,0-1-10 0,-2-1-6 0,0 1-5 16,2-1-11-16,-2 0 2 0,0-1-2 0,-1 1-3 15,3 0 4-15,-1 1-1 0,-3 0-2 0,3 0-3 16,2 1-17-16,0-1-30 0,0 3-52 16,3 4-106-16,2 5-440 0,-1 7-1061 0</inkml:trace>
  <inkml:trace contextRef="#ctx0" brushRef="#br0" timeOffset="176112.0327">10142 5775 1 0,'0'-2'0'0,"-2"0"0"0,1-1 0 0,-2 1 0 0,3-3 0 16,-1 3 107-16,0-1 112 0,0 1-22 0,1 1-26 16,-1 0-21-16,1-1-9 0,0 2-9 15,0 0-27-15,0 0-34 0,0 0-31 0,1 2-22 16,-1-2-11-16,1 0-3 0,-1 0 0 0,0 0-1 15,0 1-2-15,0-1-5 0,1 0 5 0,-1 1 6 16,1-1 10-16,0 1 8 0,2 0-3 16,0 2 1-16,0-2-3 0,1 0 2 0,1 4 0 15,1-3 2-15,0 1 1 0,2 2 5 0,1-2 10 16,0 2 7-16,1 0 9 0,2 0 1 16,-2 0-3-16,1-1-6 0,1 0-7 0,-1 3-4 15,3-3-2-15,-2 2-2 0,1 0-1 16,-1 0-5-16,3 1-3 0,-1 0-2 0,-3 0-1 0,3 2-1 15,0-3 0-15,-2 1 0 0,3 0-3 16,0 0 1-16,-1-1-2 0,1 0 0 0,0 3-2 16,1-2 1-16,0 0 1 0,2 1-3 0,-1-1 4 15,1-1-1-15,-4 2 1 0,0 1 2 16,2-4-2-16,-2 3 0 0,2-1-1 0,-1 0-1 16,1 2-2-16,-2-2-2 0,2 1 0 0,-2 3-2 15,4-1 4-15,-2-1-1 0,-2 3 0 16,5-1 0-16,-4 1-4 0,2-3 3 0,0 0 1 15,0 1-1-15,1-2 2 0,-1 1-2 0,-2-2-2 16,1 1-1-16,-2 0 1 0,2 0-2 0,-2-1-1 16,1 2 0-16,-2-2-3 0,2 1 1 0,-1 1 2 15,1-2-2-15,-1 3 1 0,-1-2-1 16,5 1 0-16,-3 1-1 0,0-2 4 0,2 2-4 0,-2 2 1 16,1-1 0-16,0-1-3 15,-1 1 2-15,2 1-1 0,0-2 0 0,-3 2-1 0,4-2 2 16,-1 0 1-16,-1 3-2 0,0-4 4 15,0 2-2-15,-1 1 1 0,0 1 1 0,0-2-3 16,1 2 4-16,-1-4 1 0,1 3-1 0,-1-3 3 16,-1 1-2-16,2-1-2 0,0 1-1 0,1 1 1 15,0 0-2-15,-2 0 2 0,4-1-1 0,-3 2-4 16,-1-1 3-16,4 1-2 0,-1 0 0 16,1 1 2-16,-3 1-4 0,3 0 1 0,-2-2-2 15,-2 3 1-15,5 0 2 0,-4-1 2 0,0 0 0 16,2 0-1-16,-2 0 0 0,-1-1 0 0,2 0 0 15,-3 0 2-15,5-1-2 0,-6 4 1 0,5-3 0 16,-6 3 0-16,4-1 0 0,-1-1 0 16,2 1-1-16,-2-2-1 0,2 2-1 0,2 1 0 15,-1 0 0-15,3 0 3 0,2 3 1 0,-2-3 0 16,3 2-1-16,-2 3 0 0,1-3 0 0,-2 3 1 16,1-4 3-16,2 0-3 0,0 1 1 15,-2 0-1-15,4 0-2 0,-2-4 3 16,-3 1-2-16,2 0-2 0,1 0 1 0,0 3-2 0,-4-2 2 15,3 0 0-15,-2 1 2 0,2-2-1 16,-3 2-2-16,2 1 0 0,-1 0-2 0,1-1 3 16,0 3 3-16,3-1 3 0,-1 1 1 0,-2 0-1 15,4-2-2-15,-1 0 2 0,4 1-2 0,1-1 1 16,-2 2-1-16,4-1-1 0,-1 3-1 16,-4 0 2-16,1-3 0 0,1 2 2 0,0-1-1 15,-1-4-1-15,0 0 1 0,-2-2 2 0,3-2 0 16,0 3 4-16,-5-4-4 0,4 3-2 0,-5-4-1 15,-2 1 0-15,3-2 2 0,-3 0 0 16,1 0 1-16,-2 1-8 0,-4 1 2 0,3-2 2 16,-1-1-1-16,0 0 6 0,-3-1-5 0,0-1-3 15,-2 1 0-15,-3-3-3 0,0 1 3 0,0-2 0 16,-1 2 1-16,-3-2-2 0,0 2 0 16,0-3 2-16,-1 2-2 0,2-2 5 0,-4 0-4 0,2 1-3 15,-1-2 1-15,-2 1-4 0,3-2 3 16,-2 4 2-16,-1-1 0 0,2-1-2 0,-1-1 1 15,-1 2-1-15,2-1 0 0,0-1 6 0,-2 1-5 16,4 1-1-16,-3-2 0 0,-1 0-5 16,0 0 6-16,1 2 1 0,1-1 2 0,-3-2 0 15,0 1-3-15,2-1 3 0,-2 0 0 0,1 0 3 16,-1 0-3-16,0 1 0 0,-1-1-4 0,2 0-4 16,2 1 6-16,-1-1 0 15,-1 2 2-15,2-2-2 0,2 1-1 0,-4 0-1 0,4 1 1 16,-3-2 4-16,4 1-4 0,-4-1-1 0,2 2-1 15,0-1-5-15,0-1 7 0,0 1 0 16,2 0 2-16,-4 0 2 0,-1 1-5 0,3-1 1 16,-2-1-2-16,-2 1 5 0,2-1-3 0,0 1-2 15,-1 2 0-15,-1-3-6 0,1 0 7 0,0 1 1 16,0-1 2-16,0 1 0 0,-1-1-3 0,0 0 0 16,0 0-1-16,0 1 5 0,-1-1-3 15,1 0-1-15,1 0 2 0,-1 0-8 0,1 0 6 16,-1 0 2-16,0-1-1 0,-1 1 5 15,0-1-10-15,1 0-6 0,0-3-10 0,0 3-14 16,1-3-14-16,0-1-24 0,-2 2-29 0,-2-3-45 0,-1-1-48 16,0 2-81-16,-4 1-139 0,-4 0-210 15,0 3-210-15,-1 1 215 0</inkml:trace>
  <inkml:trace contextRef="#ctx0" brushRef="#br0" timeOffset="176502.0778">12963 7974 429 0,'-1'0'518'16,"-3"-3"-62"-16,-1 2-184 0,5 1-67 15,2 0-72-15,0 1-67 0,-1-1-24 0,2 1 14 0,0 1 24 16,4 1 27-16,2 1 8 0,3 1-7 0,3-1-15 15,1 1-13-15,5 0-13 0,-1-1-12 16,2-1-5-16,3-2-7 0,0 3-6 0,-1-3-5 0,2 1-7 16,2 0-3-16,-1-1-2 0,0-1 2 15,3 0-2-15,-5 0-4 0,1 0-5 0,1 0-4 16,-3 0 2-16,1 0 0 16,-5-1 4-16,1-2-3 0,-1 0-1 0,0 0-2 0,-4-1 2 15,2 0 5-15,-4-1-7 0,-1 0 0 0,-3 1-3 16,-2 0 2-16,1-1 2 0,-1 2 0 0,-3-1 2 15,0-1-6-15,-2 1 2 0,2 1-2 0,-3-2-3 16,-1 3-2-16,0-2-13 0,0-1-14 0,-1-1-19 16,2-1-29-16,-4 0-29 0,1-2-45 15,-1-2-74-15,0-2-158 0,-3-1-349 0,3 2-598 16</inkml:trace>
  <inkml:trace contextRef="#ctx0" brushRef="#br0" timeOffset="176944.3227">13617 7274 647 0,'-4'-9'527'0,"-2"-2"-41"0,1-1-170 16,-1 3-59-16,2 2-52 0,0 2-43 15,1-1-29-15,1 3-33 0,1 2-29 0,1-1-28 16,0 2-31-16,0 2-12 0,0-1-12 0,0 0 0 15,0 4 7-15,0 1 1 0,0 3 8 0,1 5 2 16,1 2 1-16,0 2 3 0,2 4 3 0,-3 1 2 16,-1 3 1-16,0 1 4 0,-1 3 5 15,-2 2 0-15,-1 4 3 0,2 2-3 0,-3 3-5 16,0-1-2-16,3 0 1 0,-5 0 0 0,4-5-1 16,-1-2-2-16,0-2-4 0,2-2 1 0,-4-1-2 15,4-1 1-15,-1 0-2 16,-3-2-2-16,4-1 0 0,0-1-5 0,-1-1 5 0,-1-1 0 15,3 0-1-15,-3 0 1 0,0-1-3 0,2-2 0 16,0-3 1-16,-1-1 0 0,-2 0 0 16,4-4 0-16,-1 1-1 0,-1-2-1 0,0-4 2 15,2 1-1-15,0-2 3 0,0 1 1 0,0-4 0 16,-1 0 3-16,2-1 2 0,0-1 3 0,0 1-1 16,0-1 1-16,0-1-3 0,0 2-5 0,0-1-3 15,0 1-15-15,0-2-17 0,0 2-28 0,2-1-48 16,-2-2-77-16,0 1-203 15,2-4-645-15,3-1-637 0</inkml:trace>
  <inkml:trace contextRef="#ctx0" brushRef="#br0" timeOffset="178481.4122">9607 10530 1 0,'1'1'0'0,"-1"1"0"15,1-1 0-15,-1 0 0 0,0 0 0 16,2-1 0-16,-2 0 66 0,0 0 190 0,1 0-54 0,-1 0-26 15,0 0-4-15,2 0 4 0,-2 0-5 16,1 0-19-16,-1 0-24 0,0 0-18 0,0 0-15 16,1 0-17-16,-1 0-19 0,0 0-21 15,1 0-18-15,-1 0 7 0,1 0 15 0,3-1 11 0,2 0 7 16,1 0-12-16,-2-1-13 0,4 0 4 16,4-2 1-16,-3 1 3 0,1-2 2 15,4 0-9-15,-3 0-3 0,5-2-6 16,-3 0 0-16,4-1-1 0,-3-1 0 0,2 2-2 15,2-2-6-15,0-1-1 0,0 2-2 0,0-3 0 0,0 3 3 16,4-3-4-16,-1 0 2 0,3-2-1 0,3 0 0 16,1 0 0-16,1 0-5 0,0-1 0 0,1 3-4 15,0-3 3-15,0 1 1 0,0-1-1 16,2 0 2-16,1-2-5 0,0 2-1 0,1 0 1 16,0-3 4-16,1 1-2 0,1 0 0 0,3-2-1 15,-1 2-4-15,-2-1 3 0,-1 2 4 0,-2-2-1 16,-1 2-1-16,-1 0 0 0,0-1-2 15,0 1 0-15,0-2 4 0,1 1 0 0,3-1-2 16,-2-2 1-16,3-1-5 0,-2-1 3 0,5-2 2 16,1 2 3-16,0-3 2 0,0 1-4 15,3 2-3-15,-1-2-1 0,1 3 1 0,-2-2 2 16,1 1-1-16,-6 0 0 0,2 3-6 0,-2-3 3 0,-1 2 2 16,2 2-1-16,0-3 6 0,-1 1-8 15,1 1-2-15,-1 0 0 0,1-1-1 0,1 0 3 16,0 1-1-16,0 0 0 0,-2 2-5 0,0-2 4 15,-1 1 2-15,2 2 0 0,-2-3 1 16,4 2-1-16,-3 1 0 0,-3-3-1 0,1 2 5 16,0 1 1-16,-4 0 1 0,0 0 0 0,0 2-4 15,-1-1 0-15,-2 1 1 0,1-1 0 0,0 1 1 16,-3 0-3-16,4-2-4 0,-3 2-1 16,-3-3 2-16,5 4 1 0,-6-4 1 0,5 4 1 15,-5 1-5-15,-3 1 1 0,2-1 3 0,-2 0-1 16,-2 0 3-16,3 0-3 0,-2 0 1 15,-2 4-2-15,-1-2 3 0,1-1 1 0,-3 2 1 16,0 1 1-16,0-1-5 0,-3 1 1 0,0 0 1 16,0 0-1-16,1 0 4 0,-1 1-3 0,-1-2-2 15,0 3-1-15,0-1 1 0,1 2-1 16,-2-2 0-16,1-1 1 0,3 3-6 0,-1-1 3 16,0-1 0-16,-1-1 1 0,3 2 7 0,0-1-4 15,-3 1-3-15,5-2-1 0,-1 0-3 0,1 0 4 16,0 0 1-16,3 0 3 0,-1-1-4 15,-3 2 0-15,2-4 1 0,2 2-1 0,-4-2 5 16,4 2-3-16,0 0-5 0,0 1 0 0,-2 0-1 16,-2 1 2-16,3 1 3 0,-6-2 2 0,-1 2-4 15,0 1 1-15,-3 1 0 0,-2 1 2 0,-2-2 3 16,-3 4 0-16,-1 0 3 0,0 0 2 16,0 0 4-16,0 0 4 0,0 0 2 0,0 0 2 15,-1 2-4-15,0-2-4 0,-2-2-6 0,-1 2-6 16,2-3 0-16,0 1-3 0,-1 1 0 0,0 0-2 15,1 1-2-15,2-1-3 16,-4-1-8-16,3 0-12 0,-1 2-24 0,1-1-27 0,0 0-34 16,0-1-52-16,0-1-77 0,-2 1-195 15,2 0-465-15,-4 0-509 0</inkml:trace>
  <inkml:trace contextRef="#ctx0" brushRef="#br0" timeOffset="178893.0153">12679 8625 100 0,'-20'-6'694'0,"-6"-1"-179"0,-5-1-133 16,9 1-52-16,7 0-42 0,1 0-61 15,3-2-50-15,3 4-34 0,2 0-26 0,5 1-20 16,-1 0-18-16,2 2-23 0,2 1-22 0,-1 0-16 15,5 1-13-15,2-2 0 0,5 2 0 0,3 0 2 16,7 2 4-16,3 0-3 0,4 2 3 16,2 1 0-16,6 1 3 0,2-1 2 0,1 4-3 15,0 0-1-15,-1-1-7 0,-3 0 2 16,-1 1-1-16,0 1-1 0,-2-3 1 16,-2 2-2-16,-2 0-1 0,-1-1-3 0,-3-1 1 0,-3 2 2 15,-1 0-1-15,-2-2 2 16,-3 0-4-16,0 0 1 0,0-1 1 0,-4 1 1 0,-2-1 4 15,0-2-6-15,-2 1 1 0,-1 0-2 0,0-1 0 0,-3-2 4 16,2 1 2-16,-5-2-3 0,1 1-3 16,1-2 1-16,-3 0-1 0,-1 0 0 0,0 0 3 15,0 0-16-15,0 0-16 0,0 0-25 0,0 0-28 16,-1-1-36-16,-3 0-45 0,1 1-73 0,1-1-209 16,-3 2-499-16,-2 0-425 0</inkml:trace>
  <inkml:trace contextRef="#ctx0" brushRef="#br0" timeOffset="179288.8984">13315 8707 1040 0,'-2'1'474'0,"-1"1"-185"0,1-2-57 0,2 2-31 15,-2 0-31-15,-4 4-30 0,3-1-20 16,-6 2-19-16,6 1-17 0,-4 2-14 0,2 0-13 15,-1 2-10-15,-1 3-4 0,-1 2-6 16,-1 3 6-16,-1 4-1 0,-2 2-2 0,-3 6-6 16,0 2-9-16,-1 1-4 0,-4 4-4 0,1 1 4 15,-3 2-4-15,-2 4-3 0,0 0-4 0,2-2-6 16,0 0 2-16,-1-1 1 0,2-2 2 16,4-6-1-16,-1-2-4 0,7-6 1 0,1-3-3 0,0-2 5 15,2-2 1-15,4-1-4 0,-2-2 3 16,2-3-4-16,-3 0 5 0,4-5 5 0,-1-1 0 15,3-3-1-15,-2-2 0 0,3-1-2 0,-1-1 1 16,1-1 5-16,0 0-3 0,0 0 2 16,0 0 3-16,0-1-3 0,0 1 8 0,0 0 1 15,-2-1-3-15,-1 0-2 0,-1-2-9 0,-1-1-8 16,0 2-3-16,3-2-4 0,-3 1-15 0,2 1-34 16,1 0-72-16,-1 0-202 0,2 2-795 0,-3 4-638 15</inkml:trace>
  <inkml:trace contextRef="#ctx0" brushRef="#br0" timeOffset="187101.9073">17718 2553 1 0,'0'-4'0'0,"0"-1"0"0,0-2 0 0,0 0 0 16,0-2 0-16,0 4 0 15,0-2 200-15,0 1 57 0,-1-2-15 0,1 4-2 0,-1-2-16 16,0-1-29-16,0 1-14 0,0 0-22 15,-1 2-23-15,-1-2-14 0,3 2-14 0,-1 0-19 0,-1 1-16 16,1 1-10-16,0-1-11 0,-1 1-8 16,1-1 1-16,-1 1-6 0,2 0-4 0,-2 1-1 15,0-3-6-15,-2 2-3 0,1 1-2 16,1-1-5-16,-3 1-1 0,1 1 0 0,-2-1-1 16,-1-1 3-16,-1 1 1 0,-2 1-2 0,1-2 3 15,-1 1-4-15,0 1-2 0,0 0 0 0,-1 0-6 16,1 1 0-16,-1 1-3 0,-1-1 3 15,1 0-5-15,-2 1 1 0,0 1 0 0,0-1-4 16,-4 0 5-16,3 3-1 0,-3-2 0 0,3 0 2 16,-4 2-2-16,1-2 2 0,1 0-1 0,-1 3 0 15,0-2 0-15,0-1 1 0,0 1 0 16,-3-1-1-16,4 0 3 0,0 1-4 0,-2 1 0 16,5-3 0-16,-1 2-2 0,-2 1 3 0,1-1-3 0,-1 3 0 15,0-1-2-15,2 1 2 16,-3-3 0-16,2 4-1 0,-1-2 3 0,-2 0-5 15,2 0 0-15,-2-1 0 0,4 3-1 0,-2-1 2 16,-3 2 1-16,5 1-2 0,-4-2 0 0,4 1 5 16,-3 1 0-16,3-1 0 0,-2 0 1 0,0 0-5 15,-2 0 0-15,2-1-2 0,-3 4 0 0,6-3 2 16,-3 2 0-16,2 1-1 0,0-2 0 16,2 2-1-16,-3-3 0 0,6 2 3 0,-1-3-1 15,-1 1 0-15,2 1-1 0,-1-1-2 16,2 3 0-16,0-1 3 15,-1 2-2-15,-1 1 3 0,-1-1-2 0,2-1-1 0,-1 2 3 0,-2-1-2 16,3 3 1-16,0 0 0 0,-2 0-1 0,-2 1-1 16,0-1 1-16,2-2 0 0,-1 2 1 0,-3 0-3 15,2 0 3-15,2 0-1 0,1 1-1 0,0-2 4 16,-1 2-2-16,2 1-2 0,0 1 1 16,-2 1-4-16,2-3 4 0,3 3 0 0,-2 1 0 15,-1 2 1-15,-1 1-1 0,1 0-1 0,-1 2-3 16,1 0 3-16,-2 2-1 0,1 0-1 15,2 1 3-15,0-1-4 0,-1 0 3 0,-1-2 1 0,2-1 2 16,0 1 1-16,3-2-2 0,-2 0 0 0,-1 0 0 16,3 1 0-16,-1 1 0 0,2 0-1 15,-3 0 0-15,5-1-2 0,-4-2 2 0,4 0 1 16,1 0 1-16,-1-1 2 0,0 0-3 0,-1 2 1 16,1 1-1-16,2 1-1 0,0 0 1 15,0 0 0-15,0 1 0 0,0 1-2 0,2-1 3 16,1 1 1-16,-1 1 0 0,1-2 3 0,-1 2-3 15,3 0-2-15,-3-2 1 0,5 2-1 0,-3-2-1 16,2-2 2-16,-2 0-1 0,5-3-1 16,-1 1 2-16,-2-1 0 0,2-1 0 0,1 2 1 15,3-2-1-15,-1-1 1 0,4 0 1 0,-2-2 1 16,-1 1-2-16,4-2 1 0,-3 1 0 0,3 1-2 16,-2 1 0-16,4-2 2 0,-4 1-2 15,5 2 2-15,0-1-1 0,1 2-1 0,2 1 0 16,-1 2 1-16,-1 0 0 0,1-2 2 0,3-1-1 15,-1 0 0-15,0 0 4 0,3-3-1 16,-2 0 3-16,2-1-1 0,0 1 1 0,3-3-1 16,-1 1 1-16,0 0 1 0,2 1-6 0,1-5 5 15,1 2-1-15,-3-2 0 0,5-1 2 0,0-1-3 16,-2 0 1-16,0-1-3 0,2 1 3 0,-2-2-2 16,0 0 0-16,5 1 1 0,-3 0-5 15,2 1 4-15,-1-3 1 0,3-1 1 0,-4-1 5 16,3-3-3-16,-3 1-3 0,4-1 2 0,-2-1-2 15,2-1 3-15,0-1 2 0,0-1 0 0,0 1-4 16,1-3 1-16,1-1-1 0,0 0-1 16,1-3 3-16,-2 2-6 0,0 0 1 0,2 1 0 15,1-1-1-15,-1-2 3 0,0 0 0 0,-2-1-1 16,0-2-2-16,-1 1 4 0,-1-2-1 0,4 1-1 16,-3 0 6-16,0-3-8 0,-1 3-1 15,0-3 0-15,-2-1-2 0,2 1 5 0,-2-1-1 16,1 0 0-16,-2-1-5 0,2-1 5 0,-3 0 0 15,4-3-3-15,-2-1 8 0,1 1-5 0,-1 2 0 16,-2-2 2-16,0 0-4 0,-2-1 0 16,-1 0-1-16,-2 1 1 0,0-1-2 0,2 1 2 15,-4-1 0-15,1-3 0 0,2 2-1 0,-2-4-2 16,2 1 0-16,-2-1 1 0,1-2 1 0,-1 1 2 16,-1-1 3-16,0-1 0 0,-2-2 0 15,-1-2 3-15,-1-2-2 0,-2 0-2 0,-1 2 3 0,-2-2-3 16,0 3 2-16,-1 0-1 0,2-3-2 15,-3 3 0-15,1 0-2 0,-2-2-1 0,1 2 2 16,-4 0 1-16,0-3-1 0,-1 0-1 0,1 0 0 16,-2 0-2-16,1 1-1 0,-1 0 3 15,-3 0-2-15,1-1 0 0,1 4 0 0,-5-6-2 16,2 2 0-16,-1 0 2 0,1-1-2 0,-2 3 2 16,-2-2-1-16,1 2-1 0,0 2 1 0,0 1 0 15,-2-3-1-15,-2 3 0 0,0 0 0 16,1 1 0-16,-1 3 1 0,-1-3 1 0,-2 0-1 15,0 0 2-15,-1-1-2 0,1 1-1 0,-4 1 0 16,2 0 0-16,-3-1 0 0,-1 1 0 16,1-1-2-16,-3 1-3 0,0-1 4 0,-1 1-2 15,-4-5 2-15,2 3 1 0,-2 1-1 0,-1-1-1 16,0 3 0-16,-1-1-2 0,3 2 2 0,-3 2 1 16,1 2-2-16,-1-2-2 0,-1 3 2 0,-2-2 0 15,1 2 0-15,-1 1 3 0,-1 0-2 16,-1 2-2-16,0 1 2 0,3-1 4 0,-2 0-1 15,2 0 0-15,-3 0-1 0,2 1-7 0,0 0 3 16,0 2 2-16,-1 1-2 0,0-1 8 0,1 1-7 16,-3 1-3-16,1 1 2 0,-1 0-3 0,2 2 3 15,-4-3 4-15,-1 4-2 0,-2-3-3 16,1 2 2-16,-1 0-1 0,1 1 1 0,4 1 7 16,-2 1-5-16,1-2-2 0,1 1 0 0,-1 1-3 15,4 1 2-15,-3 2 1 0,2-2 0 16,0 1-3-16,0 0 4 0,2 1 0 0,0-1 1 15,-1 2 5-15,-2 1-6 0,2-3-1 0,-1 2 0 16,-2 0-6-16,2 1 6 0,-3 1 0 0,5 0 0 16,-4 0-2-16,0 1-1 0,-1 1 2 15,-1 0 0-15,-3 3 5 16,-2-3-1-16,1 3-3 0,-3-1-1 16,1 2-2-16,2 1 2 0,0-1 2 0,-3 2 1 0,1-1 0 0,-1 0-1 0,0 0-1 15,4-2 4-15,0 3 6 0,0-2-4 16,2 0-1-16,-2 0-4 0,1 2-6 0,-1-3 6 15,4 0 2-15,1-3 1 0,-2 2 0 0,1-1-2 16,1 1-1-16,3-1 2 0,-3 1 4 0,6-1-3 16,-2 0-1-16,0 1-1 0,-4 1-7 15,5-1 4-15,0 1 3 0,3 0-3 0,1-1 2 16,0 2-5-16,2 1-1 0,2-2 1 0,1 4 1 16,1-2-3-16,-1 0 1 0,3-2-6 0,1 2-3 15,2 0-1-15,-1 0-2 0,-1 1-1 0,2 0-2 16,1 1-11-16,0 2-8 0,-1-1-9 15,0 0-12-15,3 1-12 0,0 0-25 0,-2-2-37 16,4 2-59-16,1-1-99 0,2-1-208 0,6 0-378 16,0 0-186-16</inkml:trace>
  <inkml:trace contextRef="#ctx0" brushRef="#br0" timeOffset="187870.0583">17896 2270 1 0,'-2'-5'0'0,"1"-1"0"0,-1-1 0 15,1 1 76-15,-1 1 310 0,1-1-24 0,0 1-50 16,-1 0-53-16,1 1-51 0,-1 2-44 0,2 1-26 16,0 0-22-16,0 1-26 0,-1 0-32 0,1 0-40 15,0 1-43-15,0 0-32 0,0 0 3 16,0 3 21-16,-1 2 27 0,-2 1 32 0,-3 6 6 16,3 2-1-16,-5 1 2 0,0 4-3 0,0 0 0 15,1 4-1-15,-2 0-5 0,-1 2 1 16,0 0-3-16,1 4-3 0,0-3-1 0,-3 5-4 15,4-1 0-15,-2 4 3 0,2-1 3 0,-1 2 6 16,-1 2-2-16,-1 3-1 0,1 0-2 0,2 1-3 16,-7 6 0-16,4 2-2 15,0 1-3-15,-5-2 1 0,3 0-2 0,2-4 0 0,0 1-1 16,1-3-2-16,1-1-2 0,2-2 0 0,2-4 2 16,0-3-3-16,2-3 3 0,1-2-3 0,-1-3-2 15,-2-2 4-15,4-2-4 0,0-1 2 0,0-1-1 16,0-3-4-16,0 1 3 0,-1-1-3 15,1-1 2-15,1 0-3 0,0 1 1 0,0-1 2 16,1 1-1-16,-1 2 5 0,2 2-4 0,-2 2 1 16,0 0 0-16,0 1-1 15,-2 1 2-15,1 0 1 0,-2 4-1 0,1-2-1 0,-2 4 3 16,0 1 3-16,-3 3-2 0,2-2 4 0,-3 1-5 16,3 2-1-16,-2-1 2 0,-2 1-3 0,3-3 2 15,0 0-3-15,1 1 2 0,-2-1 0 0,-1 4-1 16,1-2 1-16,2-2-4 0,-1 1 1 15,2-1 0-15,-5 5 0 0,1-4-1 0,4 3 1 0,-3-6 1 16,0-1-2-16,1-1 3 0,-1-1-1 16,-1 2 1-16,4-4-1 0,-4-1-2 0,5 3 2 15,-4-2-1-15,4-1 1 0,-3 0 0 16,4-3 0-16,-3-3 0 0,1 0-1 0,1-2 1 16,1-2 0-16,-3-3-1 0,4-1 1 0,0 2 1 15,-1-3-2-15,-1-1 2 0,0-1 0 16,2-1-1-16,-1-1 2 0,0 0-4 15,-3 0 0-15,3-1-2 0,0 0 1 0,-4 0-2 0,5 1-1 0,-1-2-4 16,0 1-7-16,0-2-6 0,1 2-12 16,-1-3-21-16,1 1-23 0,1 0-39 0,-1-2-55 15,1-2-85-15,0 1-140 0,1 0-273 16,0-3-489-16</inkml:trace>
  <inkml:trace contextRef="#ctx0" brushRef="#br0" timeOffset="188580.4895">18878 2382 1 0,'-3'-11'0'0,"-2"-4"17"16,0 0 330-16,-1 2-17 0,4 5 13 16,0 0-17-16,0 0-51 0,2 3-57 0,-1 1-46 15,1 2-43-15,0 0-37 0,-1 1-28 16,1 1-28-16,0 1-24 0,-2-1-19 0,2 2-16 0,0-1-19 16,0-1-23-16,-1 2 7 0,1 1 18 15,-1 3 24-15,1 4 27 0,-3 1 1 0,1 4-2 16,-3 2 0-16,2 1 2 0,-3 4 2 0,1 0 3 15,-1 3 0-15,0 2 1 0,-1 2 1 16,-1 0-1-16,0-2 4 0,1 2 0 0,0 2 1 16,-1 0-1-16,2 1-4 0,-2 0-1 15,2 0-4-15,1 0 4 0,-1 4 0 0,1-2 3 0,0 7-1 16,1-3 1-16,-2 3-2 0,-2-1 0 16,2-3 1-16,-2 2-1 0,1 2 2 0,0-2 1 15,-4 2-4-15,2 1 1 0,-1-3-1 0,0 2-2 16,0-2-1-16,-1-1-3 0,2 3-2 0,-1 0 0 15,1-4 2-15,-2 3 0 0,2 2 1 16,-1 0 1-16,0 1 3 0,-1-1-1 0,1 1-1 16,0-3-1-16,0-2-1 0,0 1 0 15,0 2-1-15,2-3 1 0,-1 5-1 0,1-1-2 0,-3-1 0 16,4 1-1-16,-2 0-1 0,-1 2 1 0,1 1-1 16,-1-2 1-16,0 1 1 0,2 3-2 15,-1 0 0-15,-3 0-2 0,1 2-2 0,1-2 2 16,-2 0 2-16,1 0-1 0,1-1 2 15,-1 0-1-15,1-1-1 0,0-4 3 0,1-3 0 0,0-3-3 16,3 1 1-16,0-5-3 0,-2-1-3 16,4-3 3-16,-2-4 0 0,2 0-1 0,-2 0 4 15,2-1-1-15,-3-3 0 0,4-3 1 0,0-4-4 16,1-4 5-16,0-2 3 0,2-4 5 16,-2 0 4-16,2-2 6 0,0 0 6 0,0 0 4 15,0-2 9-15,0 1 1 0,0-2-10 0,0 0-15 16,-1-5-28-16,-2-5-37 0,2-3-30 0,1-5-51 15,0-5-76-15,3-5-165 0,1-2-568 0,3-4-661 16</inkml:trace>
  <inkml:trace contextRef="#ctx0" brushRef="#br0" timeOffset="189348.0335">16427 3639 1 0,'-6'-3'0'0,"0"1"0"0,-3-4 0 0,-1 2 127 0,3 1 183 0,1-2-52 16,0 3-46-16,-3-3-39 0,4 3-32 15,-2 0-26-15,3 0-21 0,-2 0-10 0,-3 1-3 16,6 0-7-16,-3 0-6 0,3-1-14 0,-1 2-20 16,-1 0-14-16,2 3-10 0,-2-2-4 15,1 2 0-15,-3 0 2 0,4-1 1 0,0 1 0 16,-1-1-3-16,2-1 0 0,2 1-2 0,0-2 2 16,0 0 0-16,0 0-2 0,0 0-1 15,1 0-3-15,0 0 20 0,3 0 29 0,0 1 24 16,3 0 18-16,4 2-2 0,1-3-13 0,7-3-15 15,1 2-7-15,4 0-15 0,4-2-7 0,2 1-8 16,2-2-3-16,7 2 3 0,3-3 1 16,4-2 5-16,2 1-2 0,8-3 4 0,5-1-1 15,3-1-3-15,7 0 3 0,1 2-7 0,5-1-1 16,-2-1-2-16,7 0-3 0,2-2 0 0,-3 3-1 16,2-2 0-16,-4 1-6 0,-1-2-1 0,-2 4-1 15,0-4-2-15,-4 2 6 0,3-2-1 0,-2 1-2 16,-1-1-1-16,-1 1-3 0,-4-1 1 15,-1 3 1-15,-4-2 1 0,-2 3-3 0,-5-2-2 16,-3 1-1-16,-1-1-1 0,-4-1 4 16,-6 4-1-16,-4 0-1 0,-4 0 1 0,-5 3-2 15,-5 0 2-15,-3 1 1 0,-5 1 1 0,-2 0 0 16,-5 2 3-16,-1-2 1 0,-5 2 4 16,1 1 5-16,-3-1 5 0,0 1 2 0,-2 0-1 0,2-1 0 15,0 2-2-15,-1-1-2 0,1 0-5 16,0 1-5-16,-1-1-4 0,1 0-5 0,-1-1-7 15,1 1-11-15,-3-1-17 0,1 0-29 0,-4-1-35 16,-1 1-65-16,-4 1-114 0,0 1-318 0,-8 2-704 16</inkml:trace>
  <inkml:trace contextRef="#ctx0" brushRef="#br0" timeOffset="191170.6089">17300 2623 1 0,'0'-4'0'16,"-2"-3"103"-16,-1 0 206 0,-1 0-20 0,4 1-25 16,-2 2-41-16,-1 1-42 0,-2 1-43 15,4 0-37-15,-2 1-27 0,-3 1-19 0,3-2-8 16,-5 2-9-16,2 0-3 0,0 0-3 0,-2 0-1 16,-3 2 3-16,2 0 2 0,-1-1-1 15,1 3-5-15,0 0-4 0,0-2-2 0,2 3 0 16,-2-2 4-16,1 1-8 0,-1 0-3 0,1 1-4 15,-2 2-4-15,2-1 7 0,-2 1 6 0,-5 2 2 16,4 2 2-16,-2-1-2 0,-3 4-4 0,4 2 1 16,-2-1 4-16,-2 3-4 0,2 0-1 0,-1 0-4 15,2 0-5-15,3 0 1 0,1 2 0 16,0-1-3-16,4 2-4 0,-2-3-3 0,-1 4-1 16,5 1 1-16,-3-1 4 0,3 0-2 0,2-4-2 15,1 1 0-15,1-3-1 0,0 1 2 0,5-1 3 16,-2-2 3-16,5-2 2 0,-2-1 2 15,0 1 7-15,4-1 4 0,1 0 7 0,3-4 4 16,1 0 1-16,2-3-1 0,-2 1-6 16,4-3 1-16,1-2-1 0,-2-2 2 0,2-1 0 0,-1-2-4 15,0 0-4-15,-3-2-3 0,-2 0-1 0,2-1 0 16,-4 0-1-16,1-1-1 0,-2 0-2 16,-2-2 3-16,-1 1 1 0,0 1 1 0,-3-1 1 15,0 2-5-15,-3 2-1 0,-1-2 0 0,-1 2 1 16,2 0-1-16,-3 1-3 0,2 0-3 0,-2 2-6 15,-2-1 1-15,2 0 1 0,0 2-3 16,2 1 2-16,-2-2-1 0,0 2-3 0,0 0 2 16,0 1 2-16,0 0-3 0,0 0 0 0,0-1-1 15,1 1-3-15,-1 0 3 0,0 0 0 16,0 1 0-16,-1-1 2 0,1 0-4 0,0 0 0 16,0 0-1-16,0 1 0 0,0-1-1 0,0 0 1 15,0 0 0-15,-2-1-4 0,2 2 6 0,0-1 1 16,0 0 0-16,0 0 1 0,0 0 1 15,0 0-3-15,0 0 0 0,0 0 2 0,0 0-3 16,0 0 0-16,0 0-2 0,0 0-1 0,-3 0 3 16,3 1 0-16,0-1 3 0,0-1 2 0,0 1-2 15,0 0 0-15,0 0-2 0,3 1 0 0,-3-1 0 16,0 0 2-16,0 0-2 0,-3-1-1 16,3 1 1-16,3 0-1 0,-3 0 0 0,0 0 4 15,0 0-6-15,-3 0 0 0,3 1 0 0,0-1-2 16,0 0 1-16,0 0 0 0,0 0-1 0,0 0 0 15,0 0 3-15,0 0 0 0,0 0 2 16,0 0 1-16,0 0 0 0,0 0 0 0,3 0 0 16,-6 0-1-16,3 0 2 0,0 0-1 0,0 0 1 15,3-1-2-15,-6 1 1 0,3 1 0 0,0-1 0 16,0 0 2-16,0 0-2 0,0 0 0 16,0 0-1-16,0 0 0 0,0 0 1 0,0 0 0 15,0 0 0-15,0 0-1 0,0 0 1 0,0 0 0 16,0 0 1-16,0 0 1 0,0 0-2 15,0 0 0-15,0 0 0 0,0 0 0 0,0 1 0 16,0-1 0-16,0 0 0 0,0-1 0 0,0 1 0 16,-1 0 0-16,1 0 0 0,0 0 2 0,0 0-2 15,1 0 0-15,-1 0 0 0,0 0-2 0,0 1 2 16,0-1 2-16,0 0-2 0,0-1 0 0,0 1 0 16,0 0 0-16,0 0 0 0,0 0 2 15,0 0-2-15,0 0 0 0,0 0 0 0,0 0-2 16,0 1 1-16,0-1 2 0,0 0-1 0,0 0-1 15,0 0 0-15,0 0 0 0,0 0 0 0,0 0 3 16,0 0-2-16,0 0 0 0,0 0 0 16,0 0-2-16,0 0 1 0,0 0 1 0,0 0 0 15,0 0 0-15,0 0 0 0,0 0-2 0,0 0 2 16,0 0-1-16,0 0 0 0,0 0-1 16,0 0-1-16,0 0 0 0,0 2 1 0,0-2 1 15,0 0-1-15,0-2 2 0,0 2-2 0,0 0 0 16,0 0 1-16,0 2 0 0,0-2 1 0,-1 0-3 15,1 0 0-15,0 0-1 0,0 0 2 0,0 1 3 16,0 0 0-16,0 0 2 0,0 2-3 16,0-2 0-16,0 0 1 0,0 0 0 15,0 1-1-15,0-2 1 0,0 0-1 0,0 1-1 16,0 1-1-16,0 0 3 0,0-2-1 0,0 0 1 16,0 1 0-16,0-1-1 0,0 1 1 0,0-1-1 15,0 1 0-15,0-1 0 0,0 1 0 0,0 1-1 16,0-1 0-16,-1 0 1 0,1 0 0 0,0 1 1 15,0 0 0-15,0 0-1 0,0 0-1 16,-1 1 2-16,1-2-1 0,0 1 1 0,0-1-1 0,0 2-2 16,0-1 2-16,0-1-1 0,0 3 2 15,-1 0 0-15,1-2 0 0,0 4-1 0,0-2-1 16,0 2-1-16,0 2 1 0,0 2 2 0,0-1-2 16,0 1 1-16,0 3-1 0,-1 1 1 15,1 0 2-15,-1 1-1 0,-1-1 0 0,0 4-1 16,1 0 0-16,1 0-1 0,-2 0 1 0,1 0 1 15,0-1-1-15,-2 1-1 0,0-2 3 16,2 0 0-16,0-2 0 0,1-2 2 0,-1 0-2 16,1 0-2-16,-1-1-1 0,1-2 0 0,0 0-1 15,0 2 3-15,0-5 0 0,0 2-1 0,-2 0 1 16,2 0-1-16,0-2 1 0,0 2 1 16,0-2 2-16,-1 0-3 0,1-1 1 0,-3 2 1 15,3-4-5-15,0 1 5 0,0-3 1 0,0 1-1 16,0 0 2-16,-1-1-2 0,1-1-1 0,0 1 1 15,0-2 1-15,0 1 0 0,0 0 3 16,0 0 2-16,0 1 2 0,0-2 4 0,0 1 2 0,0 0 3 16,0-1 5-16,1 1 0 0,-1 0 3 15,0 0 2-15,0-1 0 0,-1 0-6 0,1-1-7 16,0 0-9-16,0-3-11 0,0-1 4 16,0 0-3-16,-1 0-4 0,1 2-8 0,0-1-34 15,0-1-39-15,1 3-67 0,0 0-117 0,5 1-275 16,-2 0-487-16,6 0-258 0</inkml:trace>
  <inkml:trace contextRef="#ctx0" brushRef="#br0" timeOffset="193430.6778">16804 4004 1 0,'5'-8'0'0,"-3"-2"123"0,0-4 317 0,-1 3-24 16,2 0-42-16,0 2-56 0,-2 2-59 0,0-2-53 15,0 2-44-15,-1 1-30 0,0 3-15 0,0 0-20 16,0 1-25-16,0 2-24 0,0 0-26 0,0 2-22 16,0-1-9-16,0 1-10 0,0 0 1 15,0 1 5-15,0 2 7 0,0 2 8 0,0 5 7 16,0 0 0-16,-1 2 1 0,1 4 5 0,-1 0-1 16,0 2 2-16,-2 2 0 0,1 0-2 0,1 0 3 15,-1 0-1-15,0-1-1 0,1-2 0 16,-4 0-2-16,5 0 1 0,-2 1-2 15,1-2 0-15,-1-1 0 0,1 1-2 0,-3-1 0 16,3 0 1-16,1-1-1 0,-1-1-2 0,-1-1 1 16,1-3-3-16,0 1 0 0,-2-4 2 0,3 0 0 15,-1 0 2-15,0-2 0 0,1-1-2 0,0 1 0 16,0-1-2-16,1-1-3 0,-1 1-2 0,0-2-5 16,1 1-14-16,2 1-24 0,-1-2-36 15,0 0-46-15,-1-2-54 0,2-2-110 0,3-4-264 16,2-1-356-16,1-3 16 0</inkml:trace>
  <inkml:trace contextRef="#ctx0" brushRef="#br0" timeOffset="193950.1173">17220 3887 1 0,'-1'-7'511'0,"0"-1"-41"0,-1-1-82 15,-3-1-44-15,4 5-64 0,-2-1-67 16,-3 2-62-16,2 1-40 0,-1 0-24 0,0 1-21 16,-1-1-18-16,2 3-12 0,-3 0-16 0,1 3-5 15,-2-1-3-15,-1 3-3 0,-3 1-1 16,1 0-2-16,1 2-4 0,-5 2 0 0,5 1 1 0,2 1-1 16,-2 1 0-16,3 2 0 0,-2 1-2 15,2 0 0-15,-3 2-1 0,5 2 2 0,-1 1-1 16,0 0 0-16,1 2 2 0,-1-1-6 0,2 2 4 15,3-4-1-15,0 2 1 0,1 0 3 16,0-1-2-16,2 1 0 0,0-1 2 0,4-3-2 16,3-2 2-16,-2 0 1 0,3-3 4 0,3-3 5 15,0-2 5-15,2-2 3 0,0-2 3 0,3-3 2 16,-3-1-4-16,5-1 0 0,-3 0-1 16,0-2-3-16,-1-3 0 0,2 0-1 0,-1-1-1 15,-2 1 0-15,0-3 1 0,0-1 2 0,-3-1-1 16,4-2 2-16,-4 1-3 0,0 0 2 0,-2-2 0 15,-2-1-2-15,-4-1 0 0,4-1-1 0,-4-1-5 16,-1 3 2-16,-2 0 0 0,0-2-2 0,-2 1 2 16,-2-1-5-16,-1 1-3 0,1 1 1 15,-4-2-1-15,0 3-1 0,0 1 0 0,-2-2-2 16,-2 2-3-16,-2 2 1 0,-1 2-1 0,3 2 0 16,-2 0-2-16,-1 2-1 0,1 2-4 0,-1 2-3 15,-1 2-3-15,3 1-4 0,-2 4-5 16,-1 4-11-16,1 4-26 0,-4 4-75 0,-1 6-190 15,1 2-661-15,3 3-639 0</inkml:trace>
  <inkml:trace contextRef="#ctx0" brushRef="#br0" timeOffset="196746.3796">14647 7084 1 0,'-4'1'0'0,"0"0"0"0,-2 2 0 16,2-2 0-16,3 2 0 0,-1-3 0 0,1 2 0 16,1-1 0-16,-2-1 0 0,4 0 0 0,-2 1 68 15,0-1 125-15,0 0 23 0,1 0 10 0,-1 0-2 16,0 0-20-16,1 2-29 0,-1-2-32 16,0 0-26-16,0 0-16 0,0 2-10 0,-1-2-7 15,1 1-12-15,0 0-11 0,0-1-13 0,0 0-10 16,0 0-7-16,0 0-3 0,0 0-3 0,0 0-1 15,1 0 0-15,-1 0 2 0,0-1 3 0,1 0 6 16,-1 1 8-16,0-2 9 0,1 2 6 16,-1 0 1-16,0-2-2 0,1 2-10 0,-1-1-8 15,1 1-5-15,1-1 1 0,0-1 4 16,2-1 4-16,3-2 0 0,1-2-5 0,0-3-3 16,6-1-7-16,-3-3-2 0,2 0-2 0,4-2-3 15,3 0-3-15,-4 0 0 0,8-4-2 16,-1 0-2-16,-1-1 0 0,0 0 0 0,5-1 3 15,-5-1 0-15,4-1-3 0,-2-2-1 0,0 0 1 0,4 0-2 16,0 1 1-16,-1 0 1 0,-1 0-2 16,1 0 0-16,-3-2-2 0,-1 2 0 0,4 0-2 15,-4-1-1-15,3 2-1 0,-2-1-3 0,3 2 1 16,-2-1-2-16,3-2 2 0,0-1 0 0,1 1 1 16,-4 0 4-16,4-1-1 0,-1 1-1 15,1-1-1-15,-4 3-3 0,4 1-1 0,-4 0 0 16,3 2 1-16,-1-2-1 0,-4 3 2 0,3-2 0 15,-2 0-1-15,-1-1 3 0,4 0-2 16,-5-1 0-16,1 2-1 0,2 1 0 0,-2 3-1 16,-3-2 1-16,1 1-1 0,-1-1-2 0,0 1 2 0,0 1 0 15,1-2-1-15,-3 2 2 16,3 0-1-16,-3 2 1 0,-2-2 0 0,4 1-1 16,-2 0 2-16,2 0-2 0,-2 0 1 0,2 0-3 15,-4 2 3-15,2-2-2 0,1 1 1 0,-6 1 2 16,6-1-4-16,-5 2 1 0,3 0 0 0,0 1-3 15,-3 2 2-15,2-1 0 0,-2 1 0 16,-2-2-1-16,5 3 3 0,-5-2 1 0,4 2-1 16,-2-2 5-16,0 0-3 0,0 0-1 15,-2 1 1-15,1 1-4 0,1-2 3 0,-1 2-2 16,-1-3 0-16,4 1 0 0,-3-1 0 0,1 2 1 0,2-1-2 16,-4 1 4-16,6 0-3 0,-6 1 0 15,2-2 1-15,0 2-3 0,-2-3 2 0,-1 1 2 16,0 0-2-16,2 2-1 0,-2-2 2 0,-1 1 0 15,2 1 1-15,-3 0 3 0,-1 3-5 0,0-1 1 16,0 0 0-16,0 2-3 0,-3 0 4 16,3-1-1-16,-4 3 0 0,1-1-1 0,-3 1 3 15,1 2-1-15,1-3 0 0,-2 3 5 0,4-2-5 16,-2 2 1-16,-3-1-2 0,0 2-3 0,2-1 1 16,0 0 2-16,-1-1-1 0,-1-1-1 15,1 1 2-15,2 0-2 0,-2 2 1 0,0-1 2 16,-1-1-3-16,4 0 0 0,-2 0 0 0,-1 0 1 15,4-1-1-15,-3 1 2 0,-1-2-2 16,4 2-2-16,-4-2 3 0,2 2-1 0,1-2 1 0,-3 2 1 16,2 1-1-16,-1-2-1 0,-1 2 1 15,0-1-2-15,2 1 3 0,-1 0 0 0,-2-1 0 16,0 0 0-16,-1 1 2 0,0 2-2 0,1-2 1 16,-1 2 1-16,0 0-1 0,0 0-1 0,0 0 0 15,0 0-2-15,-1 0 4 0,1 0 0 16,0 0 0-16,0 0 0 0,0-1-3 0,0 1-1 15,0 0-3-15,0 1-3 0,0-1-8 16,0 0-8-16,-1 0-11 0,1-1-15 0,-1 2-15 16,0-1-22-16,-1 0-33 0,-1 0-36 0,1 0-57 15,0 2-96-15,-2 0-181 0,0 4-365 0,-1-3-314 16</inkml:trace>
  <inkml:trace contextRef="#ctx0" brushRef="#br0" timeOffset="197449.6177">16385 4993 1 0,'-9'-5'0'0,"-1"-1"207"0,0-1 275 16,4 2-36-16,2-2-82 0,1 3-72 0,-4 0-51 15,6-2-49-15,1 4-37 0,-1 1-32 0,1 0-30 16,-1 1-24-16,1 0-21 0,0 1-21 15,1-1-13-15,-1 1-8 0,0-1-9 0,1 1-6 16,-1-1-2-16,1 1 2 0,6 0 7 0,-4 2 6 16,5 1 4-16,1 1 5 0,3-1 3 15,0 0 5-15,6 1 8 0,0 0 1 0,3 0 0 16,2-1-2-16,4 0-5 0,-2 1-6 0,5 0-2 16,-1 0-3-16,0 1-3 0,-4 0 0 15,3 1-3-15,-3-2 1 0,-1 0-1 0,-1 1 1 16,-1 1-1-16,3-1 2 0,-5-1-1 0,1 0 0 15,-5 0 2-15,2 1 1 0,-2-2 0 0,-3 0 0 16,0-2-1-16,1 1-2 0,-3-1-1 0,0-1-4 16,-1 0-2-16,-3-1-3 0,1-1-7 15,0 0-7-15,-1 0-5 0,-2 0-6 0,0 1-5 16,-1 0-1-16,-3-1-2 0,-1 1 3 0,0 0 6 16,0 1 2-16,-1-1 2 0,-2 1 0 0,2-1-1 15,0 0-2-15,-1 0 2 0,-1 0 0 0,1 1 5 16,-1 0 8-16,-1-1 5 0,3 0 6 15,-1 0 3-15,1-1 2 0,-2 2 7 0,1-2 4 16,1 1 6-16,0 0 9 0,1-1 8 0,-1 2 4 16,-1-1 3-16,1 1-3 0,0 0-9 0,-1 0-6 15,-1 3-7-15,2-1-7 0,-3 0 0 16,-2 5 0-16,-3 2 1 0,-2 3 5 0,1 4 6 16,0 3 2-16,-4 4 2 0,-2 4 1 15,2 5-3-15,-4 2-2 0,-1 3-4 0,1 4-5 16,1 2-2-16,-4 3-2 0,2 2-2 0,-2 4-3 15,1-1 2-15,2 1-4 0,-1-4-1 0,2-2 0 16,3-5-5-16,1-2 3 0,1-5 0 16,-1-5 0-16,2-3 1 0,6-6 0 0,-2-1-1 15,0-5 1-15,4-3 3 0,-1 0-3 0,-2-3 0 16,4-1 3-16,1-5-7 0,0 0 5 0,-1-2 0 16,2-1-2-16,0 0 4 0,0 0-3 0,0 0 0 15,0 0 1-15,0-1 0 0,2 0-3 0,-2 1-9 16,0-1-17-16,0 0-37 0,0-1-47 15,1-1-87-15,1-2-225 0,7-4-625 0,0-3-540 16</inkml:trace>
  <inkml:trace contextRef="#ctx0" brushRef="#br0" timeOffset="199723.4713">8937 2509 1 0,'0'-3'0'0,"0"-4"0"0,0 1 194 0,2 1 86 15,0 2-49-15,0 0-42 0,0 1-36 0,-1 0-35 16,1 0-37-16,-2 2-39 0,0 0-36 16,1 0-19-16,-1 2-15 0,0-2-6 0,0 0-8 15,1 0 14-15,1 0 18 0,1 2 14 0,-1-2 14 16,1 1-6-16,4 0-4 0,0 2 0 16,3-2-2-16,-2 2 0 0,0 0 0 15,5 0 0-15,0 1 6 0,-2 0-3 0,2 0 2 0,4 1 0 16,-3-1 4-16,4-2 5 0,2 1 2 15,-1 1 0-15,2-1-6 0,1 0-2 0,-1-1-2 0,0 0 0 16,4 0 2-16,-3 0-1 0,1-1 2 16,2 2 0-16,-2-2 1 0,0 0-2 0,-1 0-2 15,4-1-2-15,-3 2-2 0,4 1-1 0,-2-3 2 16,2 3-3-16,-2-1 0 0,3 1 0 0,0-2-2 16,-2 5 2-16,1-3 1 0,2 2-2 15,1-2 2-15,-1 0-3 0,1-1 1 0,-2 2 0 16,0-1-1-16,-4 1-1 0,3 1 0 0,-4-2 0 15,4 1 1-15,0 0-1 0,0 1 4 16,1-2 3-16,2 2 1 0,0-2 8 0,1 0-2 16,0 1-1-16,0-1 5 0,4 1-2 0,0 2 6 15,2-3 3-15,-1 2-2 0,3 1-2 0,-1-2-4 16,2 2-2-16,3 0-2 0,0-1 3 16,3 0-3-16,-2-1-3 0,-1 2 0 0,3-1-5 15,-1 0 0-15,2 0 1 0,-1 2 0 0,1-1-2 16,2 1 2-16,1-1 1 0,0 2-1 0,0-3 8 15,1 1-6-15,2 2 0 0,-1-1 2 16,3-1-3-16,1 1 4 0,0 1-1 0,-1-1 2 0,-1 0-4 16,1 1 0-16,0-1 0 0,-1 0-2 0,0 1 3 15,2-2-5-15,-2 2 3 16,2-1-1-16,4 1 0 0,-3 1 3 16,3-2 0-16,0 2 1 0,-3-2 0 0,2 1 2 0,-2 1-1 15,0-1-2-15,1-1 3 0,-1 2-6 16,-1-1 0-16,0 3 1 0,1-1-3 0,0-3 3 0,3 1-1 15,-1-1-2-15,2-1 1 0,-2 1 2 0,-1-1 0 16,0 1-1-16,-1-1 2 0,-2 0-5 0,2-1 0 16,-4 0 0-16,2 0-1 0,-1 0 2 0,-1 1 1 15,3 0-1-15,-1-1 2 0,0-1-1 16,0 2 0-16,-2-1 0 0,-1-2 1 0,0 2-2 16,-1-2-1-16,-1-1 1 0,-1 2-2 15,0-1 1-15,1-1 2 0,-4 2-2 0,1-2 0 16,-2 1 1-16,2-1 0 0,2 0 0 0,-6-1 0 15,4 2-3-15,-5-1-2 16,-1 0 2-16,-1 1-3 0,0-2 3 0,-1 1 0 0,-1 1-1 16,0-2 0-16,-1 1 0 0,-3-1-1 0,4 2 0 15,-4-1 2-15,2-1-2 0,-3 2-1 0,-1 0 1 16,-2-3-5-16,1 3 4 0,0-1 1 0,1-1-1 16,3 2 3-16,-2-1-3 0,-1 0 0 0,0 2 0 15,-3-1 1-15,1 1-1 0,-1-2 1 16,-4 1 0-16,3 0-2 0,-1-1 1 0,-5 2 0 15,2-3 0-15,0 0 3 0,-2 1 0 16,-3 1-1-16,2 0 0 0,-6 2 1 0,4-3-3 0,0 0-1 16,-2 1 0-16,-2 0-1 0,1-2 2 15,-3 1 0-15,-1 2 0 0,3-3 4 0,-3 2-5 16,0 0 1-16,2-1-1 0,0 1-2 0,0 0 3 16,-2 0 0-16,4-2 2 0,-3 1-1 0,3 1 2 15,-3 0-1-15,-1-2 2 0,0 0 2 16,1 0-3-16,-3-1 2 0,0 2-2 0,-4-1 0 0,2-1-1 15,1 1-2-15,-2 0 1 0,-2-1-4 16,3 2 4-16,-4-2 0 0,4 0-2 0,-1 0 5 16,-3 1-4-16,4-1 0 0,-4 1 1 15,4-1-2-15,0 1 2 0,-1-1-1 0,-1 1 0 16,4-2 1-16,2 1 0 0,1 1 1 0,1-1 0 16,2 0 1-16,-1 2-3 0,1-2 0 15,1 1 1-15,1 1-2 0,0 0 1 0,-3 0 0 0,3-1-1 16,0 1 0-16,-3-1 0 0,3 0 1 15,0 1-2-15,-4 2 6 0,4-3-4 0,-2 2 0 16,-3-2 3-16,1 2-6 0,-4 0 4 16,0-2-4-16,-1 1 2 0,-1-1 0 0,-5 0 0 15,3 0-1-15,-4-1 0 0,5 1-1 16,-4 2-1-16,-1-2 0 0,4 1 1 0,-3 0-1 0,-1 1 2 16,5-2 1-16,-3 1 0 0,1 1 0 0,-2-1 2 15,-2 0 1-15,4-1 0 0,-2 0 2 16,0 0-2-16,3-1 2 0,-3 1 1 0,5 0-2 15,-5 1 4-15,3-2-1 0,-2 1 2 0,2-2 1 16,2 1-1-16,-3 1 0 0,1-2-1 0,-1 2-2 16,2-1-1-16,-1 0 0 0,0 0 1 15,2 0-4-15,-2 0 2 0,1 0-2 0,2 0 0 16,-3-1 1-16,-1 1 1 0,1 0 2 0,-3 0 2 16,2 1 5-16,-2-2-2 0,0 1 1 0,-1-2 0 15,2 1-2-15,-3 1 4 0,0-1-2 0,-1 1 2 16,1-1 0-16,-2 1-1 0,2 0-2 15,-2-1-9-15,1 2-10 0,-1-2-32 0,-2 0-36 16,0-1-56-16,-1-3-99 0,-4 1-162 0,-1 0-309 16,-1 1-656-16</inkml:trace>
  <inkml:trace contextRef="#ctx0" brushRef="#br0" timeOffset="200154.1552">15704 2776 420 0,'-6'-6'573'0,"2"-1"-147"0,-4-2-86 0,7 3-74 0,-1 3-60 0,1 2-58 15,1-1-35-15,0 1-36 0,1 2-33 0,-1-1-37 16,1 0-31-16,0 1-13 0,-1 0 9 0,3 3 13 15,4-1 19-15,1 5 16 0,4 1 0 0,1 0 1 16,4 3 0-16,3-1-2 0,-2 3-3 16,3-1-1-16,0 2-4 0,1 2 1 0,-2-1 0 15,2 2 2-15,1-1 1 0,2-3-1 0,0 3 0 16,1 0-2-16,-2-3-1 0,1 2-2 16,-2-1-1-16,-1-2-2 0,-1 2 0 0,-1-4 0 15,0 2 0-15,0-1 1 0,-2 1 1 16,-5-3 1-16,2 0 0 0,-2-1 2 0,-3-2 2 15,0 0-3-15,1-2 1 0,-2 1 0 0,-4 0 0 16,2-1 0-16,2-1 4 0,-5-2 0 0,3 2 1 16,1-1-2-16,-4 1-2 0,5-2-2 15,-3 3-3-15,-1-2-2 0,1-1-3 0,-2 2-5 16,4-2-11-16,-4 0-18 0,2 0-24 0,-4 0-39 16,2 0-57-16,-1-1-117 0,-2 1-207 0,-1 0-366 15,-1-1-233-15</inkml:trace>
  <inkml:trace contextRef="#ctx0" brushRef="#br0" timeOffset="200567.3259">16398 3223 1 0,'-2'-3'407'0,"-5"1"34"0,3-3-123 0,-4 3-58 16,4 0-57-16,-6-1-56 0,0 1-28 15,-4 1-13-15,2 1-7 0,1 1-14 0,-1 1-19 16,-1 2-14-16,-3 3-7 0,1 0-6 0,-5 3-1 16,1 2-9-16,-6 3-3 0,2 2-2 0,-6 3-3 15,-1 0 3-15,-2 3-2 0,-2 3 0 0,-3 0-3 16,-2 2-1-16,-1 1 1 0,2 3 0 16,-7-1 6-16,1-1-2 0,-1 2-1 0,1-1 0 15,5-2-3-15,4-2 3 0,0-2 6 0,3-5 0 16,3-3 4-16,4 0-1 0,-3-3-2 15,7-1 0-15,2-1-2 0,-1-1-2 0,6-2-4 16,-4 0-3-16,6-1-8 0,0-2 0 0,2 0-1 16,1-3-2-16,1 3 1 0,0-2-2 0,3-1 0 15,-2 1-1-15,4-2 3 0,-4 0-1 16,5 1 0-16,0-2 2 0,-2 1-1 0,4-2 8 0,-1 0 5 16,1 0 4-16,0-2 5 15,0 2-5-15,0-1-4 0,0 1-5 0,1 0-5 0,-1 0-9 16,0 0-20-16,3 0-57 0,-3 1-66 15,0 4-171-15,1 2-718 0,1 3-607 0</inkml:trace>
  <inkml:trace contextRef="#ctx0" brushRef="#br0" timeOffset="207121.9689">23366 7766 1 0,'1'-3'0'0,"-2"-1"0"16,0-1 0-16,0 1 0 0,-2 0 209 0,3 1 36 15,-2-2-19-15,2 2-20 0,-1 0-22 0,1 0-9 16,0 1-12-16,0-1-12 0,-1 0-13 16,-1 1-12-16,1-2-10 0,0 2-10 0,-2 1-10 15,2 0-11-15,0-1-13 0,0 1-11 0,-1 0-9 16,1 0-8-16,-3-1-6 0,3 2-8 0,0-1-6 16,-2 0-6-16,-1 0-4 0,1 1-2 0,0-2-4 15,1 2 1-15,-3 0 0 0,2 0 4 16,-2 0 4-16,2-1 2 0,-1 1 1 0,-3-1 1 15,0 1-1-15,2-1-1 0,-2 1 1 0,3-1-1 16,-4 1-3-16,0-3-1 0,0 3 0 0,2-1-4 16,-2 1 2-16,0 0-4 0,0 0-3 15,2 0-2-15,-4 0-2 0,1 0 1 0,-1 0-1 16,0 1 0-16,0 2-1 0,-2-2-1 16,0 1 1-16,-2-1-1 0,0 3 2 0,-1-3-1 15,2 2 1-15,-1-1-2 0,0 0 0 0,1 0 2 16,1 0 0-16,0 2 2 0,1-1-2 0,-2-1 2 15,0 1-1-15,1-1 1 16,-1 0 1-16,-2-1-2 0,5 2-1 0,-2-2 1 0,1 2-2 0,-2 2 1 16,-1-3 1-16,3 1 0 0,-2 0-1 15,2-1-1-15,-4 2 0 0,4-1-1 16,0 3 3-16,0-2-4 0,0 0 1 0,0 1 2 0,0-2-3 16,1 0 2-16,0 3 1 0,0-2-1 15,-2-1 0-15,2 2 0 0,-4-1-1 0,2 2 0 16,1-1 1-16,1 0-2 0,1 0 0 0,-5 1 0 15,-1 2 1-15,1 0 0 0,-3-1 1 0,4 2-1 16,1-2 0-16,-5 2-1 0,4 2 1 16,-4-1-1-16,3 1 2 0,-3 0-2 0,5 1 0 15,-6-2 1-15,5 1-1 0,-6 1 2 0,5 2 0 16,-4-2 0-16,1 3-1 0,2-2 2 16,-2 2-2-16,1-1-1 0,2 1 3 0,-1-1-7 15,0 0 4-15,2 3 1 0,-3-2-1 0,5 1 3 16,-1-3-2-16,1 1 0 0,-2-1 0 0,1 1 1 15,1-2-2-15,-2 2-2 0,3 1 5 0,-2 1-6 16,0 2 4-16,-3 1 3 0,2 2-6 16,0 1 5-16,-4 3-2 0,0 1 0 0,1-2 1 15,-1 4 2-15,-3 2-3 0,-1 2-1 0,1 3 4 16,-2 1-7-16,1 0 6 0,1-2-1 16,0-1-1-16,1-4 6 15,3-1-4-15,-1-3 1 0,2-1 0 0,2 1-2 0,1-3 1 0,1-1 0 16,-2-1-1-16,3-1 0 0,-1-1 1 0,3 0-2 15,1 0 0-15,-2-3 3 0,4 0-2 0,-1 3 1 16,-1 0 1-16,4 3-5 0,-2-3 1 16,0 3 2-16,3 1 0 0,-4 1 0 0,4 1 0 15,-2 0 0-15,-2 3-4 0,3-1 6 0,-4 3-2 16,5-1 1-16,-5 2 0 0,5-1-4 0,-1-1 1 16,-2-1 2-16,4-1-1 0,1-5 2 15,-1 2-1-15,1-2-3 0,0 0 0 0,1 1 0 16,-1-1 1-16,1 1 2 0,0 1 2 0,3 0-4 15,-2-2 1-15,-1 0 0 0,5-2-1 0,-1 4 7 16,2-2-4-16,-3 2-2 0,4 2 0 16,1 1-4-16,0 2 4 0,-4 2 4 0,5 3-2 0,-1 0 2 15,1-2-3-15,0-3 0 0,3 0 1 16,-1-3 3-16,2-1-1 0,-1-1 1 0,3 0-1 16,-2 1-4-16,5-3 5 0,-4-1 5 0,1 0 1 15,1-5 2-15,-2 3-4 0,4-1 0 16,-1 1 3-16,0-3 2 0,1 0 2 0,0 2-6 15,4-3-2-15,-4 4-5 0,5 0 3 0,-4-3 3 16,3 3 1-16,1 2-1 0,0-2-2 0,1 3 2 16,0-2 0-16,4-1 1 0,-2-1 2 15,4 1 0-15,5-3 3 0,0-1 0 0,3-1 1 16,0 1-3-16,1 1 1 0,2-4-1 0,0 2-4 16,3-4 0-16,-3 2-1 0,-1-1 3 15,1 0-3-15,-1 2-2 0,0-3 1 0,6 1-5 16,-1-5 6-16,4-3 4 0,3-1-2 0,2-3 1 15,-1-1-4-15,2-3-2 0,0-2-1 0,2 0 3 16,-2-4-1-16,2 1-2 0,2-4-2 16,-6 0-12-16,6-5-8 0,0 0-18 0,2-5-29 15,3-3-46-15,1-5-82 0,1 0-188 0,1-5-648 16,4-1-578-16</inkml:trace>
  <inkml:trace contextRef="#ctx0" brushRef="#br0" timeOffset="208843.464">23432 7752 1 0,'-1'-2'0'0,"0"-2"0"0,-2 1 199 0,2-2 126 15,1 3-50-15,-1-2-53 0,2 2-48 0,-1 0-39 16,1 1-38-16,0-2-18 0,0 1-15 15,0 0-18-15,0 1-16 0,3-1-10 0,-1 0-4 16,-1 1 1-16,3-1 4 0,-1 1 2 0,0 1-3 16,4-2 0-16,-1 2-1 0,1 0 1 15,-2 0 4-15,5 0 4 0,2 0 6 0,0 2 11 16,-1-2 5-16,4 0 5 0,-2 0 3 0,3 1-6 16,-2 0-4-16,5 0-4 0,-1 2-8 15,2-1 0-15,0 0-1 0,-1-1-1 0,2 1-1 0,-1 1-6 16,0 0-2-16,-2-1-7 0,2 2 1 15,-2-1-4-15,6 3-4 0,-5-1 1 0,2 2-5 16,-2-1 1-16,2 1-1 0,-1-2-1 0,0 1 0 16,-2 1 0-16,1 0 0 0,-2 0-1 15,0-2 2-15,0 2-1 0,2 0-2 0,0 0 1 0,-1 1 0 16,2 0 1-16,-3-2 2 0,2 0 1 16,-5-1-2-16,2 1-1 0,0 1-2 0,-3-2-1 15,2-1 1-15,-2 3 0 0,1-2 1 0,0 1 0 16,-4-1-2-16,5 2 0 0,-3-1 0 15,0 0-1-15,1 0 0 0,-1 2-1 0,-2-1-2 16,1 0 0-16,-2 1 2 0,1 1 1 0,4 1 0 16,-4-1 1-16,-1 3-4 0,4 0 1 0,-3-1 1 15,4 3 1 1,-3-3 5-16,0 2-3 0,0-1 1 0,3 0 4 0,0-1 0 0,0 2 6 16,-1 1 0-16,0-4-1 15,0 5-2-15,-2-2 0 16,0 0-1-16,1-2 0 0,-3 4 2 0,4-2-3 0,-4 2-2 0,-1-1-2 0,-1 0-3 15,2 1 3-15,0 1 0 0,-3-1 2 0,2 3 0 16,-2 0-2-16,-2-3 0 0,4 5 1 0,0-4 2 16,-4 0-3-16,1 2 0 0,0 0-5 0,-1 0-2 15,2-1 3-15,-2 1 2 16,1-1 1-16,-3 0 0 0,2-1-3 0,-2 0 1 0,-2-1-2 16,3-2 4-16,2 1-1 0,-4-3-2 0,3 2 0 15,-2-1-4-15,-1 2 5 0,2-1 2 16,-1 0 2-16,-1 0 1 0,-1-1-3 0,3 1-2 15,-1 2 1-15,-2 1 6 0,0 2-4 0,-1-1 1 16,-1 3-3-16,1 1-5 0,-3-1 6 0,0 5 1 16,-1 2 2-16,-2 1-1 0,1-1-5 15,-2 0 2-15,4-1-3 0,-3 0 3 0,3-3 2 16,0-2-3-16,0-1-1 0,0-3-2 0,2 2 2 16,0-2 1-16,-1-2 2 0,-1 1 0 0,0-2-3 15,0-1 0-15,0-2 0 0,-1 0 4 0,3 1-1 16,0 0 1-16,-2 0-1 0,0 1-3 0,-1 3 4 15,-1-1 1-15,0 3 2 0,-2-3-3 16,2 2-2-16,-2 1 0 0,0 1-1 0,1 2 4 16,-3 3-1-16,-1 0-1 0,-1-1 3 15,-1-3-6-15,3-1 5 0,2-4-1 0,-3 1-1 0,6-1 0 16,-3 0-2-16,-2 1-2 0,1 0 0 16,2 0 2-16,-3 0 0 0,1-2 0 15,3 0-1-15,-3-3-2 0,0 5 1 0,1-5 2 0,0 1 2 16,-2 0 0-16,2 1-2 0,-2-2-1 15,3 3-2-15,-4-2 4 0,1 1 1 0,2 1-2 16,-3 0 1-16,0 4-4 0,-3 2 2 0,0 1 2 16,-2-3 1-16,2 0-1 0,2-1-2 15,-2 1-2-15,-1-1-2 0,3-1 4 0,-1 2-2 16,1 1 2-16,-5 0 0 0,4 1-2 0,0 0 1 16,-4-2 1-16,6-1 2 0,1-4 0 0,1 1 0 0,-3-1-2 15,3 0-1-15,-2-2 3 0,0 1 0 16,2-2-1-16,-3 2 3 0,2-4-4 0,0 1 2 15,0 3 2-15,-2-4 1 0,1 3 0 0,1-3-4 16,-2 0-1-16,0 2-4 0,1-2 3 16,-2 2-3-16,1-2 6 0,-1-1 0 0,2 2-3 15,-2-1 8-15,0 0-6 0,0 0 1 0,2 1 2 16,-2-2-4-16,-1 1 2 0,-2-1-3 16,4 0 2-16,-1 0 0 0,-3 0 1 0,2 1 2 15,0-3-6-15,-3 3 5 0,3-2-3 0,1 1-1 16,-4-1 6-16,5 1-7 0,0-2 1 0,-2 0-1 15,1 1 0-15,-4 1-1 0,3-2 4 16,-3 1 1-16,4 0-4 0,-1 0 7 0,-2-2-4 16,4 1-2-16,-1-1 4 0,-2 1-7 0,-2 0 2 15,-3 1-1-15,4 1 1 0,-3-1 2 16,-2 2-1-16,0-1 2 0,0 1-2 0,-1-1 1 16,-1 0-1-16,3 0 0 0,-3 1 1 0,1-2-6 15,0 1 5-15,-3-1 1 0,2-1-2 0,1 0 5 16,1-1-2-16,0-3 3 0,0-1-4 0,6 0 3 15,0-3-3-15,1 1-7 0,3-4-6 0,1-1-30 16,2-3-39-16,1-5-76 0,-1-3-189 16,8-4-702-16,6-10-622 0</inkml:trace>
  <inkml:trace contextRef="#ctx0" brushRef="#br0" timeOffset="209911.8603">23131 7733 1 0,'-5'-3'0'0,"2"-3"0"15,-5-5 0-15,3 4 0 0,-1 0 0 0,4 0 0 16,0 0 79-16,-2 1 140 0,3 1-24 0,1-2-19 16,-1 1-14-16,1 3 3 0,0-1 1 15,0 2 4-15,-1 0-3 0,1-1-16 0,0 1-36 16,-1 2-40-16,2 0-37 0,-1 2-27 16,0 0-16-16,0-2-13 0,0 1-6 0,0-1 7 0,0 2 9 15,0-1 13-15,0 3 12 0,0-1 2 16,0 2 1-16,0 2 4 0,0 2 9 0,0 0 11 15,-1 4 9-15,-1-1 8 0,-2 4 3 16,2 3-1-16,-2 2 1 0,-2 0-5 16,-2 4-7-16,4-2-8 0,-4 4-6 0,2 1-2 0,-1 1-2 15,-1 0-3-15,-1 4-5 16,0 0-2-16,2 5-6 0,-2 0-1 0,-6 5 3 0,5 0-2 0,-1 2-1 16,-2 3-2-16,2-3-4 0,-1-2 0 0,3-2 0 15,0-2 0-15,-3-3 0 0,4 4-1 16,-2 0-1-16,1 1-2 0,-2 0 4 0,2 1-1 15,1-2 1-15,3-2-1 0,-2 2 0 0,-1-2 3 16,4-2 2-16,-2 1 4 0,3-1 1 16,0-2-1-16,-2 0-1 0,3-1-4 0,0 2 1 15,0-1-5-15,-2 1 2 0,2-4-1 0,1-1-6 0,-2 0 4 16,-1-2-3-16,2 2 1 0,-2 0 1 16,-1 2-1-16,3-5-3 0,0 3-2 15,-4 1 3-15,3 3-1 0,0-4 2 0,-2 2-1 16,2 0-3-16,-3 0 1 0,3 1 1 0,-3 2 0 15,3-4-1-15,1-1-2 16,-3 3 0-16,3-4-2 0,-1 1 4 0,-3-2-1 0,4 2-1 0,-1-2 3 16,-3-1-5-16,4-2 3 0,-5-2 1 15,5 0-3-15,-1 3 3 0,-4 0 0 0,4 2-3 16,-4 1 1-16,3-3 2 0,-2 4-1 0,-3 1 3 16,2 1 0-16,-1-1-6 0,0-1 1 0,-2 0-2 15,0 3 1-15,2-1 4 0,3-3-3 16,-2-2 2-16,3-4-3 0,-1-2 2 0,3-4 3 15,0-1-4-15,-1-3 3 0,1-2-4 0,1-1-2 16,1-2 5-16,-1 0-1 0,1-4 2 0,-1 2-1 16,0-3 0-16,1 2-2 0,-1-3 0 15,1-1 1-15,0 2-4 0,0-2-2 0,1 1-14 16,-1 0-16-16,1-1-19 0,0-1-26 16,0 2-20-16,2-2-19 0,1-3-56 0,0-1-153 15,5-5-450-15,7-7-694 0</inkml:trace>
  <inkml:trace contextRef="#ctx0" brushRef="#br0" timeOffset="210939.5314">24201 7766 1 0,'1'-3'0'0,"0"-2"0"16,3 0 0-16,-2 1 0 0,0-1 64 0,-1-1 201 15,2 3-18-15,1-1-31 0,-2 1-20 0,1 0-11 16,-1 0-21-16,1 2-15 0,-2 0-20 15,0 0-26-15,-1 1-28 0,1 0-27 0,-1 0-32 16,0 0-27-16,0 1-22 0,0-1 3 0,0 2 5 16,0 0 11-16,2 2 18 0,2 1 0 15,-2 1 3-15,0 2 5 0,-2 1 5 0,1 1 8 16,-1 1 5-16,1 0 5 0,-2 3 2 0,1 1 4 16,-1 0 2-16,-1 2 2 0,0 0-4 0,-2 3-1 15,2-2 1-15,-1 3-1 0,-3 2 4 16,2 0 2-16,-3 0-5 0,3 1 1 0,-2 1-6 0,2 2-2 15,-2 3-4-15,1 1-2 0,-1 1-3 16,-4 4-2-16,4 1 3 0,-2 2-6 0,-2 2-1 16,1 1-1-16,-4 3-7 0,2-3 0 15,3-3 0-15,-1-3-3 0,2 0 0 0,-2-4 1 16,5 0 1-16,-3-1 0 0,2 0 7 0,-1-2-3 16,2 0 4-16,-2-2 5 0,2-1-8 0,0-4 5 15,3 2-1-15,-1-3-3 0,0 0 2 16,1 1-2-16,0 1 1 0,-2 0-3 0,2 2 0 15,0 0-1-15,1 0-1 0,-1 4 3 16,-1 0-5-16,0 0-2 0,-2 4 2 0,2 0-2 16,-2-3 3-16,-1 2-2 0,-4 0-2 0,5 3-1 0,-3 1-2 15,3-4 2-15,-2-3 0 0,1-3-1 16,-1 0-1-16,3 0-2 0,-3-4-1 0,3-1 1 16,0-3 6-16,-2 1-3 0,1 2 3 0,-2 2-4 15,3-2-3-15,-3 1 3 0,3-5 1 0,0 1 1 16,-2 2 1-16,0 1-5 0,-1 2 2 15,3-1-2-15,-3 1 2 0,3 1 0 0,0-1-3 16,-2 3 1-16,2 4-6 0,-5-1 4 0,4 0 1 16,-2-3 2-16,3-2 5 0,-2-1-7 0,2 2-1 15,-4 0 0-15,4-3 1 0,0-1 2 16,-2-2-3-16,2 0 1 0,0 2-4 0,-2-1 4 16,2 0 2-16,-3-2 1 0,4-1-3 0,0-2 0 15,0-1-1-15,-2 1-4 0,3-2 7 16,0 0-4-16,-1-1 0 0,1 1 3 0,-3-1-2 0,2 4 5 15,-1 1 1-15,-3-3-1 16,4-2 5-16,0-3-8 0,1 0 0 0,-1-2 0 0,-1-1 0 16,3-1 0-16,0-2 1 0,-1-1 3 0,1-1-3 15,0-1 4-15,0 0 3 0,0 0 2 0,0 0 3 16,0-1-1-16,0 1 0 0,0 0-1 16,0 0 1-16,0 0 1 0,0 0-3 0,0-2-4 15,0 0-11-15,-1 1-16 0,1-1-17 0,0-2-22 16,-2-1-24-16,1-3-39 0,-1 0-71 0,-1-1-150 15,3-3-366-15,-1 1-756 0</inkml:trace>
  <inkml:trace contextRef="#ctx0" brushRef="#br0" timeOffset="211848.6527">21747 9172 1 0,'-6'2'0'0,"-3"-2"0"0,-3 1 0 15,3-1 0-15,1 0 0 0,4 0 164 0,-3 0 163 16,5-1-2-16,0 1-40 0,2-2-59 0,-2 2-65 16,2 0-52-16,2 0-41 0,-2 2-35 15,1-2-20-15,0 1-26 0,0 0-4 0,0-1 4 16,3 1 8-16,2 0 23 0,2 0 7 15,2 2 2-15,1-2 2 0,0 1 2 0,0 1 4 0,4-1 2 16,-2-2 6-16,1 3 0 0,2-1-1 16,-1 1 3-16,4-2 0 0,1 1 7 0,1-2 0 15,0 2 0-15,4-2-7 0,-2-2-2 0,1 1-4 16,3 0-5-16,1 0 2 0,2-2-8 16,0 0-3-16,3 1-3 0,2 0-5 0,2-2 0 15,2 1-2-15,3-1 0 0,2 2-6 0,5-1 0 16,2 2 1-16,2 1-1 0,6 0 6 15,1-2-4-15,2 2 0 0,-1 0-2 16,1 0-2-16,-1 0 2 0,1 0 1 0,-2 0 0 0,-1 0-1 16,2 0-2-16,-4-2 3 0,4-1 2 15,-1-1 3-15,2-2 0 0,1 1-3 0,0-4 0 16,4 0 0-16,-5-1 1 0,2-1 0 0,-3 2-1 0,2-2-3 16,-4 2-2-16,2-2 0 0,-5 2 0 15,-1-2 4-15,2 3-1 0,-2 1-3 0,-2-2-2 16,3 2-4-16,-2 2 2 0,-3 1 1 0,-1-2 0 15,0 3-2-15,-4 2-2 0,-1 0 0 0,-4 1 0 16,-3 0 3-16,-3 0-1 0,-2 0 0 16,-4-2-2-16,0 0-1 0,-1-1 5 0,-5-1 2 15,2 1 2-15,-3-1 0 0,-5 0-1 0,1-1-2 16,0 2 1-16,-4-2 1 0,1 2-2 16,-4-1-2-16,-2 1-2 0,-3 0-2 0,-1 2 6 0,-3 0 3 15,-1 1 3-15,-1 0 0 0,0 0-1 0,0 0 0 16,0 0-2-16,0 0 4 0,0 0-6 15,-1 0-4-15,1 0-9 0,-1 0-18 16,0-1-21-16,-2 1-38 0,-1-1-82 0,2-1-143 16,-6 2-300-16,-2 0-524 0</inkml:trace>
  <inkml:trace contextRef="#ctx0" brushRef="#br0" timeOffset="212480.4323">22494 8371 1 0,'-3'-2'0'0,"-3"-3"23"0,1-2 398 0,0 4-10 16,2 1-44-16,-4-1-61 0,5-1-60 0,-1 2-47 15,-1-2-43-15,2 3-35 0,1-1-30 16,0 2-30-16,0 2-23 0,1-1-21 0,0 2-8 15,-1 1-1-15,-4 2 5 0,3 3 6 0,-4 1 1 16,2 1 6-16,1 4 4 0,-3-1 5 0,2 2 4 16,-2 4-2-16,-2 0-5 0,3 1-6 15,-4 2-2-15,0 1-1 0,-1 1-1 0,0 3-2 16,-1 1-3-16,-1-1 0 0,0 4-2 16,-1-3 3-16,1-1-3 0,3-4-4 0,4-2-2 15,-3-3-5-15,4-4 0 0,-1-1 1 0,4-2 3 0,-2-3-2 16,0 0 1-16,1 0-3 0,2-4-1 15,0 3 0-15,2-1-7 0,0-1-17 0,-2 1-30 16,3-1-39-16,-2 1-55 0,-1-2-92 16,1-1-160-16,-1 0-298 0,1-2-263 0,-1-1 570 0</inkml:trace>
  <inkml:trace contextRef="#ctx0" brushRef="#br0" timeOffset="212899.8601">22320 8657 1 0,'2'-4'183'0,"4"0"166"0,-1-5-145 15,4 6-7-15,3-2 14 0,-1 0-16 0,4-1-45 16,-2 2-36-16,6-2-27 0,0 1-16 0,3-2-7 16,0 0-5-16,6-2-7 0,-5 0-8 0,4 0-10 15,-3 1-6-15,1-3-2 0,-2 4 1 0,-4 0 4 16,0-1 4-16,-7 1 2 0,0 0 4 15,-2-3 3-15,-2 3 6 0,-4 1 2 16,3-4 2-16,-4 2-6 0,-3 0 0 0,1-1-6 16,-1 0-4-16,0 1 0 0,-1-2-3 0,0 2 2 0,-1 0 0 15,1-1 2-15,-4 2 0 0,4 2 2 16,0-2 2-16,1 2-3 0,-1 1 0 16,0 2-3-16,1 1-2 0,-1 1-5 0,1 0-13 15,0 0-12-15,0 0-14 0,0 1-7 0,0 1 0 16,0 2 3-16,0 3 8 0,0 3 3 0,-1 4 4 15,-3 1 1-15,3 6 2 0,0 1 3 0,-1 2-2 16,0 0 0-16,-4 2 1 0,2 2 1 0,-4 4 2 16,-1 1 1-16,0 2 2 0,-4 2-1 15,1 4 1-15,-5-3 2 0,4 0-2 0,-2-1-1 16,8-2-8-16,-1-4-13 0,1-4-24 0,5 0-41 16,1-3-81-16,1-2-203 0,2-2-602 15,1-1-637-15</inkml:trace>
  <inkml:trace contextRef="#ctx0" brushRef="#br0" timeOffset="215310.2925">22323 9465 243 0,'-1'-2'591'0,"-2"-3"-150"0,-4-1-82 0,3 4-79 16,-2-2-58-16,4 2-46 0,-4 0-35 0,4-1-26 16,-1 3-22-16,0 0-25 0,1 0-18 0,1 0-18 15,1 0-15-15,0 0-15 0,-2 3-4 0,1-1 0 16,-2 3 3-16,-3 3 4 0,0 1-1 15,1 1-3-15,-2 3 0 0,3-1-3 0,1 2 2 16,-1-1 2-16,3-1-1 0,0 1-1 16,2-3 2-16,1 3 2 0,3-1 2 0,-1 1 5 15,3-2-1-15,2 2-1 0,3-1 3 0,1-4 1 16,5 4 5-16,1-4 1 16,1 1 0-16,1-1-4 0,-1-1-6 15,1 1-1-15,-2 1-5 0,1-2 3 0,-6 2-3 0,3 0-3 0,-5-1-1 0,0 2-1 16,-1-1 0-16,3 1 4 0,-8-2 0 15,2-1-2-15,-1 3 1 0,-4-2-2 0,0 1 1 16,2-1 2-16,-5-1-1 0,0 0 1 0,-1 1 1 16,-4-1-1-16,3 0 5 15,-1 1 5-15,-4-2 4 0,-1-1 2 0,-2 0-1 0,-1-1-1 0,0 1-1 16,-1-2 0-16,-4 1-1 0,3-3-4 16,-3 1-4-16,-2-2-4 0,1 2-4 0,-3-4-6 15,2 2-15-15,1-3-28 0,-3 1-38 0,1-1-63 16,-1-2-121-16,2 0-270 0,4 1-424 15,0-3-87-15</inkml:trace>
  <inkml:trace contextRef="#ctx0" brushRef="#br0" timeOffset="215659.6185">22320 9453 1306 0,'0'-1'440'0,"1"0"-121"0,0-1-143 0,0 0-63 16,4 0-32-16,0-1-30 0,4-1-12 0,4-2-9 15,4 2-6-15,3-2-1 0,2 2-7 0,1-2-4 16,1 1 1-16,-1 1 0 0,-1-1 0 0,-1 0 1 16,-1 0-2-16,0 0 1 15,-3 2-1-15,-2-1 1 0,1 0 2 0,-5 3-2 0,-3-2 1 16,-4 2 2-16,1 0 7 0,-4 1 8 0,-1 0 8 15,0 0 4-15,-1 0 0 0,1 0-1 16,-1 0-3-16,1 0-2 0,-3 0-1 16,2 0-8-16,1 0-11 0,-1 0-10 0,0-1-6 0,-1 0-2 15,-1 0-2-15,0-2-4 0,2 3-20 16,-1 0-39-16,1 0-72 0,-5 0-143 0,3 4-358 16,-3-1-903-16</inkml:trace>
  <inkml:trace contextRef="#ctx0" brushRef="#br0" timeOffset="219809.1088">19324 4566 1 0,'0'-2'0'0,"0"-1"0"0,0-1 0 0,0 0 0 15,0 1 0-15,2-2 0 0,-1 2 0 0,2-1 0 16,-1 2 0-16,0-2 68 0,-1 2 95 0,1-1-2 16,0-1-4-16,0 2-1 0,1-1-10 0,-2-1-11 15,4 1-15-15,-3-1-8 0,0 1-1 16,1 2 0-16,-3 1-5 0,0 0-19 16,0 1-28-16,0-1-29 0,0 1-26 0,0-1-17 15,0 1-14-15,0 2 2 0,0-1 11 0,3 0 11 16,-1 2 16-16,1-2 2 0,-1 1 3 0,3 2 1 15,-2-1 6-15,2 0 6 0,0-1 4 16,2 2 4-16,-1 0 2 0,2 2-2 0,-2-2-1 16,3 1-3-16,-2 0-2 0,2 1 0 0,0-1-3 15,1 1-3-15,-2 3 0 0,1-2-4 0,2 0-1 16,-1 3 0-16,0-3-1 0,1 4-5 16,1-3 4-16,-2 2-3 0,1 1-2 0,1 0 1 15,1 0-5-15,-2 3-1 0,1-3 1 0,1 3 0 16,-1-2-3-16,1 1-2 0,-1 1 0 0,0-1-3 15,0 1 4-15,-1-2 2 0,5 1-1 0,-3-3 2 16,-2 3-2-16,4 0 1 0,-4-3 1 0,3 4 1 16,-2-4-1-16,1 3 0 0,0 1-2 15,0 1-1-15,0-1-1 0,0 2-2 0,1-1 1 16,-1 4 0-16,1 0-1 0,0 1 0 0,2-1 0 16,0 2 0-16,3 2-1 0,-4-3-2 15,1 1-2-15,0 2 3 0,0 2 0 0,2-1 3 16,0 1-1-16,0-2 1 0,2-2-2 0,-2-1 1 15,0-1 1-15,1 0-3 0,-2-2 2 0,0-2-1 16,2 2 1-16,-4-2-2 0,1 1 0 16,2-1 1-16,-2 2-2 0,-1-1 2 0,4 1 0 0,-5-1 0 15,4 2-1-15,2 1-1 0,-1 1 1 16,0-1 0-16,0 2 3 0,0 1 1 0,-2-2-1 16,2 2 0-16,1 2-2 0,-3 0-1 15,5 3 0-15,-4 1 0 0,3-1 1 16,-1-1-2-16,1 1 1 0,-2-3-1 0,2 0-1 0,-1-1 4 15,0-2-2-15,-2 2 0 0,3 0-4 0,-2-1-2 16,1 0 2-16,-2-1 1 0,2-1 2 0,1 1 1 16,-2-2 0-16,3 1 1 0,-2 0 0 0,0 1 2 15,0 2-3-15,0-2 1 0,-1 3 0 16,1 0-3-16,-2 1 5 0,4 1-1 0,-4-2 2 16,2 0 0-16,0-1-1 0,1 1 1 0,-1 1-3 15,0 0 1-15,-2-2-1 0,0 0-1 16,0 1 2-16,-4-2-6 0,5 1 4 0,-4-3 2 15,1 1-1-15,1-2 3 0,-3-1-2 0,2 2 1 16,0 2 2-16,2 0 2 0,1-1-1 0,-2-2 0 16,-1 0 1-16,4 0-3 0,-1-2 2 15,1 2-2-15,-2 0-2 0,-3-2 3 0,1 0-3 16,-3 1 2-16,4 1 0 0,-4 0-1 0,2 0-1 16,0-2 0-16,-3-1-1 0,5 3 0 0,-4 0 0 15,2 0 1-15,-2 0-1 0,0-2 0 16,-1-1-2-16,4 2 1 0,-4 1-1 15,2 0 2-15,0 0-1 0,-2-3 2 0,1 3-1 16,2-1 1-16,0 0-1 0,1 2 1 16,-1-2 2-16,3 0-1 0,-1 0 0 0,0 0-1 0,1-1 0 0,1 2-1 15,-2-1 0-15,-3-1 2 0,2 0-1 16,-2-1-1-16,-2 1 2 0,5-1-1 0,-5 1 1 16,-2-3 1-16,2-1-2 0,2-1 0 15,-3 3-2-15,0-1 2 0,0-1 1 0,1 2-2 16,-2-1 0-16,0-3-1 0,2 2 3 0,-2 0 1 15,-1 1-1-15,3-1 2 0,2 1-2 0,-2 0 1 16,1-1 0-16,-3-1 2 0,3-3 1 0,0 1-1 16,-5-1-1-16,1-1-4 0,0-2 2 15,-1-1 1-15,-2 0-1 0,-2-1 3 0,-1-2-3 0,1 1 1 16,-3-2 1-16,0-1 0 0,-1 1 2 16,0-2 0-16,0 0 1 0,0 0-1 0,0 0-1 15,0 0 0-15,0 0-3 0,0 0 1 16,0 0-3-16,0 0-2 0,0 0-1 0,0 0 0 15,1 0 0-15,-1 1 1 0,1 0 2 0,-1-1-4 0,0 3 2 16,1-3 0-16,0 1 1 0,1 1 1 16,-2-2-2-16,2 0 0 0,-1 0-1 0,1 0 0 15,-1 3 0-15,-1-2 0 0,2 0 0 0,0-1-6 16,1 3-7-16,-1-2-10 0,-1-1-20 16,1 3-13-16,1 0-14 0,-1-1-21 15,-1-1-24-15,-1 0-39 0,0 0-66 0,-1-1-76 0,-1 0-102 16,0 2-195-16,-1-1-161 0,1 1 423 15</inkml:trace>
  <inkml:trace contextRef="#ctx0" brushRef="#br0" timeOffset="220119.3912">21788 8096 968 0,'-5'-3'615'0,"-2"-2"-191"16,2 2-184-16,4 0-51 0,1 3-44 0,1 0-52 16,1 0-45-16,-2 0-15 0,1 0-8 0,1 0-3 15,3 0 2-15,1 0 2 0,7 0 5 0,1 0 3 16,5 0 8-16,3 0-11 0,2 1-3 16,2 2-8-16,1 0-15 0,-3 2 4 0,1 2-4 15,-2-2-2-15,0 0 5 0,-2 0-2 0,1 3 1 16,-2-5-2-16,5 3 2 0,-4 0-2 15,0 0 1-15,0-1 1 0,1-1-5 16,-3-1 0-16,1-2-3 16,-2 0-12-16,-2 1-3 0,1-1-16 0,-3-1-24 0,3 0-25 0,-6-3-47 0,1 1-78 15,-1-2-126-15,-2-2-285 0,-1-2-466 0</inkml:trace>
  <inkml:trace contextRef="#ctx0" brushRef="#br0" timeOffset="220381.8359">22486 7483 752 0,'-1'-11'630'15,"0"1"-125"-15,-3-4-160 0,1 7-82 16,2 4-56-16,1 1-63 0,-1-1-39 0,1 3-27 16,0 0-28-16,0 2-22 0,0-1-17 0,0-1-11 15,0 3-7-15,-1-1 4 0,2 4 0 0,-1 3 3 16,0 6 7-16,0 6-1 0,0 4 3 15,-1 5 1-15,-1 5 1 0,-4 0-2 0,3 4 0 0,-4-4-1 16,3 4-1-16,-4 1 5 16,-1-2-3-16,4 4-1 0,-2 0-3 0,0 0-11 0,3-2-7 15,-4-2-28-15,6 1-54 0,-1-2-87 0,-2 1-246 16,4 1-638-16,0-1-317 0</inkml:trace>
  <inkml:trace contextRef="#ctx0" brushRef="#br0" timeOffset="223008.2503">10299 14141 1 0,'-3'0'0'16,"-4"0"0"-16,0 0 0 0,3 0 0 0,1 0 0 15,0 2 0-15,-1-2 0 0,4 0 166 16,0 0 6-16,0 0-39 0,0 0-59 0,1 0-61 16,2 0-35-16,0-2 9 0,-1 2 24 0,3-1 42 15,2-1 34-15,2 0 7 0,1-4 4 0,1 3-5 16,3-3-9-16,-1 0-11 0,-1 2-15 15,0-1-14-15,4-1-5 0,-2 2-3 0,0-1 0 16,1 0 4-16,0 1-6 0,3-3-3 0,1 1-1 16,2 0-3-16,0 0 0 0,2-3 1 15,1 1-2-15,0 0-2 0,2-3 5 0,1 3 4 16,1-4 9-16,3 1 7 0,3-3 3 0,2 2-1 16,2-2-2-16,1 0-7 0,3-1-6 15,1-3-3-15,1 1-5 0,4 1-6 0,2-3 0 16,1 0-2-16,5-3-1 0,2-1 4 0,-1 0-7 15,1-1-1-15,0 2-2 0,-1-5-3 0,0 5 1 16,2-2 0-16,2-1-1 0,0 1-2 16,1 0 4-16,2 0-3 0,3-2 2 0,0 2 2 15,0-1-5-15,2 0 1 0,-3 2-2 0,2-2 0 16,1 0 1-16,1 0 0 0,1 0 1 0,1 0-4 16,-1 0 3-16,1 0-1 0,1 0 1 15,0 1 1-15,-2 0-2 0,-3 1 1 0,-1 1-3 0,0-2-1 16,0 1 2-16,0-1-1 0,-1-3 0 15,6 1 1-15,-2-4-2 0,0 3 0 0,1 0 1 16,0 0 3-16,-5 0-5 0,4 0 0 16,0-1-2-16,0 0-1 0,1 0 2 0,-1 1 1 15,2 0 0-15,0 2 0 0,-1-2 0 0,1 1 0 16,-1-1 1-16,-2-1-3 0,0 2 1 0,-3 0 0 16,3 0-2-16,1 0 2 15,-2 2 1-15,-1-1 1 0,3 2 1 0,-1 0-2 0,-4 1 2 16,3-1 1-16,-6 0 1 0,-1-2 2 0,0 1 2 15,0 0 2-15,-2 0-1 0,-4 1 4 0,4 2-2 16,-2-1 1-16,-2 1 3 0,4 3-6 16,-4-3-2-16,3 1 0 0,0-1-2 0,-4-1 2 15,3 2-2-15,-3 0-1 0,3 0-4 0,-2 1 1 0,-1-1 1 16,4 0 2-16,-1 2 2 0,-2-3-3 16,5 1 0-16,-2 0-2 0,-1-1 2 15,1 1 3-15,-5-1-1 0,2 1 1 16,-2 2-2-16,0-3 0 0,-2 1 0 0,0 1 0 0,0 0 2 15,1 0-3-15,0 1 3 0,-2-1-1 0,5 0 0 16,-3-2 2-16,0 1 0 0,1 1 0 0,3-3-2 16,-4 1 2-16,1-1-3 0,2 1-1 0,1-1 1 15,-1 3-5-15,2-1 2 0,1 1 0 16,0 0 0-16,1-2 1 0,-1 1 0 0,-2 0 0 16,1-1-1-16,-2 2 2 0,-1 0-2 0,-1-1-1 15,-1 0 1-15,-1 2-1 0,-1 0 0 0,-1 3-2 16,1-2 2-16,-2 1 1 0,2-2 2 0,-2 1 0 15,-1 0-2-15,1 2 3 0,0 0-5 16,0 1 3-16,-2-1 1 0,3 0-8 0,-3 1 4 16,0 0 0-16,4-2 0 0,-4 1 1 15,2 0 1-15,0 3 0 0,-1-2-2 0,-1-1 2 16,4 2-3-16,-5 1 0 0,1-2 2 0,1 1-3 16,0 1 2-16,1-4 0 0,-1 5-2 15,-3-5 2-15,-1-1 1 0,1 3 1 0,1-2 0 0,-2 0-1 16,0 2-2-16,1 0-1 0,0-1 2 15,-1 1-4-15,0-2 5 0,-1 2-2 0,1 1-1 16,-5 0 5-16,2-1-3 0,1 2 2 0,-2-1-2 16,-2 0 1-16,-1 1-1 0,-2 0 0 0,-3 1 2 15,-1-1-5-15,1 3 3 0,0-2 0 0,1 1-2 16,-2-1 4-16,0 1-2 0,0 2-1 16,-2-1-2-16,0 0 1 0,-2 2-3 0,1 1 0 15,-3-1 5-15,-3 2-6 0,2-1 6 0,-3-1 0 16,-3 2-2-16,2 0 6 0,-5 3-2 15,1-2 3-15,-4 0-5 0,0 1 1 0,-3 0-1 16,-1 0-2-16,-2 2 2 0,0-1-4 0,1 0 3 16,-2 1 0-16,0 0-3 0,-2 0 4 0,-1 1-2 15,0 0 1-15,1-2 0 0,-1 2 1 16,1 0-2-16,-2 0-2 0,0 2 2 0,0-2-2 16,0 0 2-16,0 0 0 0,0 0-2 0,0-2 2 15,0 2 1-15,0 0 0 0,0 0 1 0,0 2-2 16,0-2-1-16,0 0-2 0,1 0 3 0,-1 0-2 15,0 0 2-15,1 0 1 0,0 0-4 16,0-2 6-16,0 2-2 0,-1 0 0 16,0 0 2-16,0 0-3 0,2 0-2 0,-2 0 1 0,1 0 0 15,-1 0-1-15,0 0 5 0,0 0-1 0,0 0-1 16,0 0 3-16,0 0-3 0,-1 0-1 16,2 0 3-16,-1 0-4 0,0 0-1 0,0 0 0 15,0 0 1-15,2 0-1 0,0 0 3 0,-1 0 2 16,2-1-5-16,2 1 5 0,-3 0-3 0,2 0 1 15,0-1 1-15,-2 1-3 0,3 0 1 16,0 0-3-16,-2 0 3 0,3-1-2 0,-4 0 3 16,3 1 2-16,-1-1-4 0,4-1 7 15,-1 2-5-15,-1-1 0 0,3-3 3 0,-4 3-6 16,2-1 2-16,1-1 0 0,-1 2-1 0,0-1 2 16,2 0 1-16,0 0 0 0,-1 0-3 0,1 0 4 15,0-1-3-15,1 1 1 0,-1-2 3 16,1 2-6-16,-2-1 2 0,2 1 0 0,1-2-1 0,-1-1 3 15,2 2 1-15,3-1 1 0,-4-1-5 16,5 1 5-16,-2-1-4 0,1 0-1 0,0-1 5 0,2 3-7 16,-3-3 5-16,4 1-2 0,-4 1 0 15,4-3 2-15,-4 2-4 0,4 1 2 0,-4-2-2 16,2 0 2-16,-1 0 1 0,2 1-2 0,-3 2 3 16,1-1-5-16,-3-1 3 0,1 1 2 15,-3 1-3-15,0-1 3 0,-2 0 0 0,2 2-2 16,-2-2 1-16,0 4 0 0,-2-4-1 0,1 3-1 15,1 0 4-15,-5 0-6 0,3-2 3 16,-3 2-1-16,4 0-1 0,-4 0 4 0,0 0-1 16,3 1 2-16,-4-1-3 0,0-1 3 0,4 2-3 15,-5-1-2-15,-1 1 4 0,2 0-4 0,0-1 2 16,0 1 0-16,-2-1-1 0,2 1 3 16,-1-1 1-16,-1 1 0 0,0 0 0 15,0 1-1-15,0-1-1 0,0 0-1 0,0 0 4 0,0-1-5 16,-1 1 2-16,1 0-3 0,0 0-3 15,0-1 2-15,0 1-8 0,-2 0-5 0,2 0-6 16,0 0-6-16,0-2-3 0,-2 2-9 16,2-1-13-16,0-2-18 0,-2 0-16 0,2-1-21 0,2 0-26 15,-2 0-40-15,2 0-55 0,1-3-83 16,-2 2-142-16,0 1-208 0,0 0-63 0,-1-1 725 16</inkml:trace>
  <inkml:trace contextRef="#ctx0" brushRef="#br0" timeOffset="223413.2269">21273 9949 1 0,'-7'-4'250'0,"-2"-1"255"0,-1 0-73 15,6 0-92-15,-3 1-80 0,3 3-65 0,-3-1-46 16,4 1-21-16,-4 1-5 0,5-1-12 0,-5 1-9 15,6 0-16-15,1 1-21 0,-2-1-16 16,4 1-18-16,-2-1-11 0,0 0-9 0,0 1-8 16,1-2-6-16,0 2 2 0,2 3 3 0,2 1 3 15,2 1 7-15,2 1 5 0,5-1 4 16,3 2 7-16,4-1-1 0,3 0-2 0,5 1-5 16,2-1-5-16,1-1 0 0,4 2-2 0,-4-1-5 15,0-1-3-15,-2 1 1 0,0-1-1 0,-1 0 5 16,-2-2 4-16,0 1-5 0,-4-2 2 15,1 1-4-15,-4 0-2 0,-3-3 4 0,-1 0-3 16,-5 0 5-16,0-1-3 0,-2 0 1 0,0 0 0 16,-3 0-2-16,0 0 1 0,-2 2-4 0,-1-2-1 15,0 0-2-15,-1 1-4 0,2-1 1 0,-1 0-6 16,-2 1-12-16,1 0-21 0,3 1-31 0,-3-1-39 16,-1 1-49-16,0-1-82 0,0 0-146 15,0 2-272-15,1-2-180 0,-2 1 176 0</inkml:trace>
  <inkml:trace contextRef="#ctx0" brushRef="#br0" timeOffset="223771.6669">21936 10039 320 0,'0'0'549'0,"-2"0"-127"16,0 0-102-16,-2 0-94 0,2 1-56 0,-1 2-42 0,-4 0-13 15,-2 0-4-15,1 3-4 0,-3-3-9 16,-1 5-10-16,1-3-12 0,0 5-12 0,-2-2-9 15,1 4-13-15,-1 1-7 0,1 2-3 0,-1 2-6 16,-5 4-2-16,0 2-3 0,2 7-4 16,-6 0-1-16,-1 2-2 0,1 4 2 0,-2 0-5 15,-3 2-1-15,3 0-5 0,-3 3-3 16,4-2 4-16,0-3 0 0,2-1 2 0,4-4-5 16,-1-1 1-16,1 1 0 0,3-5 1 0,-1-2 5 15,1-1-3-15,3-6-2 0,0-1 0 0,0-1-5 16,3-3 6-16,0-1-1 0,3-3 0 15,-1 0 1-15,3-2-4 0,1-1 1 0,-2-2 1 0,3 0 4 16,-1-2-1-16,2-1 0 0,0 0 2 16,0 0 1-16,0-1 9 0,0 1 6 0,0 0 2 15,0 0-3-15,0-1-8 0,0 1-8 0,0 0-12 16,2 0-21-16,-2-2-58 0,0 1-98 16,3 1-161-16,1 0-624 0,4 0-666 0</inkml:trace>
  <inkml:trace contextRef="#ctx0" brushRef="#br0" timeOffset="263704.8649">29304 336 1 0,'0'-1'0'0,"0"0"0"0,0-3 0 16,0 3 0-16,0-1 0 0,0-1 105 0,1 1 112 16,-1 0-13-16,0-1-21 0,1 1-14 0,-1 1-19 15,0-1-18-15,0 0-7 0,0 0-17 16,0 2-9-16,0-2-4 0,0 2-8 16,0 0-10-16,-1 0 2 0,1 0-2 0,0-1-15 15,-1 1-3-15,1 0-12 0,0-2-16 0,0 1-3 0,-2 1-13 16,1 0-5-16,-2-1-5 0,-1 1 4 15,2 0 1-15,-2-1-5 0,0 1 4 0,-2 0-10 16,-1 0-2-16,-1 1 3 0,-2 0-3 0,0 2 8 16,-2-2-1-16,0 5 0 0,-4-2 2 0,4 1-1 15,-5 0 4-15,4 0-2 0,-3 3 5 0,2-2-1 16,-4 2-2-16,5 1 3 0,-3 0-7 0,2 2 1 16,0-1-1-16,-1 3-3 0,3-1 2 15,-1 2 0-15,0 0 1 0,-1 1-1 0,4-1 8 16,0 2-9-16,-2-1 1 0,3 0 1 0,0 1-5 15,2 0 5-15,3-2-2 0,-1 1-1 0,1 0 1 16,3-2 0-16,1 1 5 0,0-3 2 0,1 1 2 16,3-1 0-16,1 1 2 15,2-2 5-15,0-1-4 0,1 2 9 0,5-1-3 0,1 0-6 16,-2 0 1-16,5 1-9 0,-4-2-1 16,2 0-4-16,1 3 0 0,-1-3-4 0,-1 2 0 15,-1-1 6-15,0 0-8 0,-1-1 10 0,-1 0-6 16,-1 1-2-16,-2-2 4 0,8 9-10 0,-6-4 7 15,0 0-2-15,-6-5 0 0,-1 1 3 0,-2-2 0 16,0 0 0-16,-1 3 1 0,-1 0 2 0,1-1 0 16,-1 1-1-16,-4-1 3 0,3 0 0 15,-6 0 0-15,2-1 8 0,-2 3-2 16,-2-3 4-16,-4-1 5 0,0 0 3 0,-1-2-1 0,-1 1 7 16,-3-3-6-16,1 1-4 0,-4 0-1 0,0 0-7 15,-1-2 1-15,-2 1-1 0,1-2-1 16,2-2-1-16,0 1 0 0,-1 0 0 0,4-1-4 15,0-1 4-15,0 0-3 0,0 1 1 0,0-3 2 16,7 1-2-16,1-1 2 0,0 2 2 16,3 1-2-16,-1-3 3 0,3 2-3 0,-1 0-1 15,0-1 0-15,1-2 0 0,1 2 3 0,1 0-3 16,-1 0 1-16,3-1-1 0,0 2 0 0,-1-2 1 16,0 2-3-16,3-3-2 0,-1 1-5 15,0-1-4-15,1 1-4 0,0 1-5 0,0-4-15 16,1 4-18-16,0-1-26 0,0 0-45 0,4 0-69 15,0-1-119-15,4 1-202 0,4 0-373 16,3 0 72-16</inkml:trace>
  <inkml:trace contextRef="#ctx0" brushRef="#br0" timeOffset="264244.8776">29995 651 1 0,'0'-2'274'0,"-2"-1"174"0,0 1-95 16,-3-2-57-16,3 0-54 0,-6-1-60 0,3 2-56 15,-2-1-33-15,-1 3-24 0,-2-2-14 16,3 0-10-16,-7 1-8 0,2 2-7 0,1-2 1 15,-6 4 1-15,4-1 1 0,-3 1 7 0,0 1-4 16,-2 2-5-16,4-2-3 0,-4 3-7 0,1 3 1 16,-1-3-1-16,3 3-3 0,-3 3-4 15,4 0-10-15,-2 0 3 0,4 3-5 0,-1-1 5 16,3 4 4-16,1-2-7 0,0 2 1 0,5 0-1 16,0 0 5-16,6 16-1 0,4-8 5 0,6-6 2 15,4-3-1-15,1-6 6 0,4 2-2 16,2-2-2-16,0-2-4 0,4-2-3 0,-4-4-3 15,-2 1 5-15,1-3-1 0,1-2 0 0,-2 1-1 16,-2-4-2-16,-2 0 1 0,1-2 0 0,-4-2 6 16,0 1 3-16,-2-1 3 0,-3-3 0 0,-3 1-2 15,2 0 0-15,-7 6-1 16,4-2 3-16,-3 0 1 0,0-5-6 0,-2 2-7 0,0-2-3 16,-1-2-6-16,-3-2 1 0,-1-1-3 0,0 0-1 15,-3-2 2-15,-1 1-3 0,-3 0 2 16,-2 0-2-16,1 1 1 0,-1 0-3 15,-3 1-3-15,0 1 4 0,1 1-7 0,-1 1 3 0,0 3 1 16,3 1-7-16,0 0-5 0,-1 4-9 0,3 1-18 16,3 1-38-16,1 2-57 0,4 1-84 0,-3 1-124 15,5 4-163-15,2-2-310 0,7 4 149 16</inkml:trace>
  <inkml:trace contextRef="#ctx0" brushRef="#br0" timeOffset="265510.8616">30406 563 157 0,'-3'-1'576'0,"1"-2"-85"0,1 0-131 0,-2 2-61 15,-2-3-56-15,4 2-77 0,-2-2-66 0,1 4-44 16,-4 0-35-16,4 2-16 0,-4 1 1 15,2 2-2-15,-3 0 2 0,-4 4 2 0,3 1-1 16,2 2 0-16,-2 2 2 0,-1 1-3 0,1 1-1 16,5 1 6-16,1 1 1 0,1-2 3 15,2 1 2-15,3 0 1 0,3-3-1 0,2 2 1 16,1-2 3-16,2-3-9 0,2 0 0 0,3-3-7 16,0-1-4-16,-2-2 7 0,4 0-3 15,-1-5 4-15,-4 0-3 0,3 0-1 16,-3-7 0-16,2 3 2 0,-3-3 5 15,-1 0 0-15,0-3 2 0,1-1-4 0,-1-2-3 0,-4 2 1 0,-2-3-3 16,2 2 5-16,-1-2 0 0,-3 1-3 16,-2 2 4-16,3-2 0 0,-3 4 8 0,-1-1 3 0,0 1 0 15,-1 1 0-15,-1 2-5 0,0-1 5 0,-1 3 1 16,-2-2 2-16,3 2-10 0,0 1 2 16,0 0-11-16,1-1 0 0,-1 3 3 15,0 0-11-15,1 1-1 0,-1-1-15 0,1 1-12 16,0 1 0-16,-1 0 5 0,-3 4 11 0,3-2 14 15,0 2 1-15,0 1-2 0,-1 2 1 0,0 2 0 16,-2 1 2-16,3 1 1 0,0 0-2 0,0 2-1 16,0-3 1-16,1 3 2 0,1-4 4 0,0 2-4 15,0-1-2-15,1-1-1 0,2 1-4 16,0-1 7-16,-2 0 1 0,6-2 3 0,-1 0-6 16,-3 0-2-16,3-1 4 0,2-1-4 0,-4-1 7 15,4-2-3-15,0 2-2 0,1-3 2 16,-1 1-2-16,0 0 3 0,2-2-1 0,-1-1 1 0,0 0 0 15,2-3-3-15,-1 0 1 0,-1 0 0 16,2 0 3-16,-1-3 3 0,4 1-6 16,-5-4-3-16,0 1 0 0,0 2 7 15,0-4 0-15,-5 1 5 0,3-1-4 0,-1 1-6 0,-2 0 3 16,0-1-3-16,-1-1 3 0,-3 2-1 0,5-2-5 0,-4-1-3 16,-1 2 2-16,0 1 2 0,0-2 5 15,2 2 5-15,-1 0-6 0,-1 2-2 16,0 0 0-16,0 0-1 0,0 0 0 0,0 3 0 0,3-1-3 15,-2 0-6-15,1 3-5 0,-1-1-3 16,4 0 0-16,-3 3 1 0,6-1-2 0,-3 2-4 16,-1 2 1-16,3 1 1 0,-1 2 7 15,0 0 5-15,1 2 0 0,0 1-1 0,-4 1 3 16,3 5 3-16,-4 0 4 0,2 2 2 0,-3-2 3 16,-1 4-5-16,0-2 1 0,0 1 4 0,2 0-5 15,-2-3 4-15,1-1-2 0,0-2 0 0,3-1-2 16,0-2 1-16,1 0 1 0,-1-2 2 15,5-1-7-15,11 4-9 0,1-5-9 0,-7-4-19 16,-1-1 5-16,-3-1 3 0,7-2 0 0,-5 0 21 16,6-2-6-16,-1-1 8 0,2-2 10 0,0-1-2 15,-1-2 9-15,1-1-5 0,-6 0-2 16,4-4-1-16,-5 2 2 0,2-4 4 0,-8 3 3 16,1 1-2-16,1-1 4 0,-6 2 4 0,2 1 3 15,-4 3 16-15,-1-1-9 0,-1 3-3 0,0 1 1 16,-3 1-11-16,3 3 10 0,-1-3-1 0,1 3-8 15,0 0-4-15,-1 1-19 0,2 1-16 0,-5 1 6 16,5 1-1-16,-2 2 12 0,0 1 10 16,-2 1-5-16,2 2 8 0,2 4-6 0,-1-1 5 15,1 0-1-15,2 0-7 0,4 2 8 0,3 1-8 16,4-2 3-16,0 1 4 0,7-1-6 16,1-2 3-16,5 0-3 0,-3-3 0 0,6 0 0 15,-1-3 2-15,-4-1 3 0,4-3-4 16,-6 0 2-16,-1-3 3 0,0-1 1 0,-1 0 8 15,-3-3-1-15,-2-2-2 0,2-1-4 0,-5 1 1 0,4-4-2 16,-5 2 6-16,-1-5 4 16,-3 2-1-16,0 0-1 0,-1 1-7 0,-3 1 5 0,-3-2-4 15,-1 2 6-15,-2 1-5 0,-3 1-5 0,-2 2 0 16,-1 1-4-16,-2 1 7 0,-1 1-2 16,-2-1 10-16,-2 4-8 0,-3 2-3 0,4 1 5 0,-4 4-10 15,-2 0 6-15,3 0 1 0,-2 4-4 16,5 2-5-16,-2 0 6 0,4 4 3 15,0 2 0-15,5-1 12 0,0 1-10 0,3 1-6 16,5 1 6-16,4-2-6 0,2 1 5 0,5 0-3 16,3-2-11-16,20 16-13 0,6-8-25 15,-2-4-24-15,-5-8-42 0,-5 0-56 0,1-4-68 0,-4 0-76 16,3-1-300-16,-5-1-392 0,-3-3 463 16</inkml:trace>
  <inkml:trace contextRef="#ctx0" brushRef="#br0" timeOffset="266211.4186">28886 1274 68 0,'-2'-4'441'0,"0"-2"-136"0,2-1-133 15,2 1-12-15,1 0 3 0,1 0-7 0,0 2-5 16,0-1-29-16,5 3-27 0,-1-2-21 16,3 2-14-16,0 1-10 0,0 0-4 0,2 0-3 15,1 2-5-15,-3 0 1 0,0 0-5 0,0 1 0 16,-1 0-1-16,2 0 0 0,1 0-1 16,1 1-1-16,-1-1 3 0,7 0-1 0,1 0 1 15,8 0 0-15,2-1-3 0,5-1 1 0,3 0-5 16,4 0-6-16,2-1-2 0,3-1-4 15,1 0-1-15,-4 2 1 0,4-1-2 0,-5 0-1 16,5 1 0-16,0 0 3 0,5 0 2 0,5 0 5 16,2 0-1-16,7 0-3 0,4-1 1 0,2 2-6 15,6-1 1-15,-2 0 1 0,0 0-2 0,0 0 3 16,-4-1 0-16,0 1 0 0,0-1 2 0,0-2 2 16,-1 1-1-16,2-2 3 0,-2 1-1 0,-1-1-4 15,-1 0 0-15,-1 0 4 0,0 1-6 16,-4-1 1-16,4 3-5 0,-7-1-6 15,1 2-1-15,-9-2 1 0,1 0 0 0,-10-1 1 0,-2-1 1 16,-5 3-5-16,0 1 2 0,-9-2-1 16,-4 1-1-16,-11 0 4 0,-5-1-4 0,0 1 3 15,-6 1-5-15,0 0 2 0,-2 0 2 0,-1 0-2 16,-2-2 8-16,1 2-2 0,-1 2 0 0,1-4-1 16,-1 2-1-16,0 0-3 0,1 0-1 0,0 0-2 15,-1 2-3-15,1-2 1 0,-2 0 1 16,-1 0 0-16,2 0 2 0,-2 1-8 0,-4 0-10 15,2 2-19-15,-1 1-36 0,-3 2-43 16,-2-2-79-16,0 0-178 0,-8 2-495 0,0 1-692 16</inkml:trace>
  <inkml:trace contextRef="#ctx0" brushRef="#br0" timeOffset="268110.9544">26918 1686 1 0,'-2'-2'0'0,"-3"-1"0"15,0 2 288-15,1-1 32 0,-1 1-47 0,4 1-52 16,0 0-54-16,1 1-60 0,1 1-51 0,-1-2-30 16,1 0-5-16,1 0 16 0,1 0 38 15,1 0 38-15,1 0 24 0,2 0 6 0,6 0-25 16,2 0-30-16,1-2-17 0,5 2-9 15,1-1-6-15,2 1-3 0,1-1-9 0,0 0-8 16,4-2-5-16,2 1-6 0,0 1-3 0,1-3-4 16,2 3-4-16,0-1-2 15,-1-1 1-15,1 2-2 0,1-2 1 0,-1 0 1 0,3-1-5 16,-5 0 0-16,2-1-1 0,-3 0-5 0,-1 2 2 0,-3 0 0 16,0-1-4-16,-1 1 2 0,-3 0 0 15,0-1-2-15,-5 3 3 0,-3-2 1 0,3 2-2 16,-6 0-3-16,-1 0 1 0,-2-1-3 0,-3 2-1 15,-2 0-2-15,-2 0-5 0,2 0-7 16,-3 2-11-16,2-2-18 0,-2 1-32 0,-1 0-51 16,1 0-92-16,2 1-124 0,-2-1-220 0,-1 1-242 15,1 1 349-15</inkml:trace>
  <inkml:trace contextRef="#ctx0" brushRef="#br0" timeOffset="268437.5771">27795 1504 1 0,'0'-1'355'0,"0"-1"56"16,0-1-66-16,0 3-64 0,0 0-82 15,0 3-86-15,1-3-76 0,-1 2-30 0,3 2 1 16,0-1 15-16,5 5 21 0,1 1 0 0,3 2-1 16,-1 1-4-16,7 0-2 0,-5 3-7 15,4 0-4-15,-3 2-2 0,3 0-3 0,-5-2-1 16,2 3-2-16,-2-4-7 0,-3 0-8 0,-3 1 0 15,1-2 1-15,-5-1 1 0,-2 2 10 0,-1-3 6 16,-5 1 10-16,1 0 8 0,-3-1 9 16,-3 0 5-16,-5-2 1 0,1 0-4 0,-4-2-6 15,-1 0-7-15,3-2-7 0,-3 1-5 0,2-1-4 16,-1-2-4-16,0 1-4 0,1 0 0 16,4-1-2-16,-2-3 0 0,3 0-3 15,4 2-7-15,0-4-19 0,4 2-34 0,3 0-68 0,-1-3-163 16,3 0-321-16,7 1-605 0</inkml:trace>
  <inkml:trace contextRef="#ctx0" brushRef="#br0" timeOffset="268730.0026">28581 1592 1201 0,'-7'0'309'0,"1"-1"-50"0,-3-2-45 0,2 3-33 16,2 0-37-16,0 3-45 0,0 0-24 16,-2 4-12-16,-1 0-10 0,3 2-10 0,0 4-11 15,2 1-5-15,-2 1-3 0,2 3-1 0,3 3 0 16,-1-1-3-16,-1 2-6 0,0 1 1 0,-1-3-5 16,1 4-1-16,0-1 2 0,-2 0-2 15,0 0-1-15,2-1 1 0,-1-3 1 0,-2-1 1 16,4-2 2-16,-1-3-1 0,-1-2-5 0,0-1-3 15,2-1-6-15,1-4-17 0,0 2-21 16,0-4-35-16,1 0-47 0,2-2-56 0,1-1-108 0,-3-3-211 16,2 2-314-16,2-3-90 0</inkml:trace>
  <inkml:trace contextRef="#ctx0" brushRef="#br0" timeOffset="269169.5515">28578 1623 511 0,'2'-2'534'0,"-1"1"-111"0,0-2-179 16,3 4-43-16,2 1-19 0,5 1-18 0,-1 2-22 16,8 4-21-16,-4 2-19 0,9 3-16 15,1 2-19-15,-2 1-18 0,3 1-9 0,-1 0-9 16,-3 2-7-16,0-1-4 0,-1 2-6 0,0-2-2 16,-1 1-3-16,1-1 0 0,-2 0-2 15,2-4 0-15,-3-3-3 0,1 0-7 0,-2-3-6 0,-2-2-10 16,0-2-11-16,-1-1-12 0,0-3-13 15,-2-1-10-15,0-2-7 0,-1-4-12 0,-2-4-14 16,-1-2-13-16,-1 0-14 0,-2-4-7 16,3 0 9-16,0-2 11 0,-4 0 20 0,3-2 32 15,-3 0 23-15,-2 4 21 0,1-2 23 16,2 3 25-16,-3 0 25 0,2 2 28 0,-3-1 29 0,0 2 16 16,0 3 6-16,-4 0 7 0,-1 1-8 0,3 1-10 15,0 0-9-15,-1 2-17 0,1 3-21 0,2 1-15 16,0 2-21-16,0 0-22 0,0 0-6 15,0-1-12-15,0 3 2 0,0 3 7 0,0 2 1 16,0 3 4-16,0 3 2 0,2 1-2 16,1 3-4-16,-1 3 0 0,-1 2-1 0,3 3-3 15,1 0 0-15,-4 2-2 0,1 2 1 0,3 0 3 16,-2-2-4-16,-2-2-5 0,2-1-8 0,1-2-21 16,-2 0-19-16,0-3-38 0,6-1-59 0,-3-3-102 15,1-2-200-15,2-1-520 0,3-7-338 16</inkml:trace>
  <inkml:trace contextRef="#ctx0" brushRef="#br0" timeOffset="269550.6926">29528 1669 1996 0,'-1'0'337'16,"-1"-4"-118"-16,-1 3-54 0,1 1-52 0,0 0-49 15,1 3-35-15,-1 2-15 0,-6 4-4 0,2 5 3 16,-2 4 6-16,-1 1-3 0,1 6 1 16,-1 1 1-16,1 3-6 0,4 0-1 0,2 1-1 0,3-2-2 15,1 0-4-15,7-2 1 0,1-2 0 16,1-3-2-16,2-3 3 0,4-1-2 0,-3-6-4 16,3 0 1-16,2-6-2 0,-5-3 2 0,4-4 2 15,-3 0 0-15,-1-4 3 0,-2-4-1 0,1-1 3 16,0-3-3-16,-2-1 4 0,0-2-1 15,-6-1-2-15,3-3 3 0,-1-2-7 0,-4-1 1 16,0-2 0-16,2-1-2 0,-4 0 1 0,-1-1-1 16,0 1 0-16,-3 2 1 0,-2 1 3 0,1 3-2 15,-4 0-4-15,-1 5-1 0,-4-1-6 16,-3 7 1-16,1 1-1 0,-6 5-2 0,-4 1-3 16,-1 7 0-16,-3 3 2 0,-2 3-4 0,-3 6-25 15,2-2-68-15,4 7-133 0,5 0-356 16,7 4-914-16</inkml:trace>
  <inkml:trace contextRef="#ctx0" brushRef="#br0" timeOffset="270667.0798">30226 1995 4 0,'-1'1'390'0,"0"1"-50"0,-3-2-75 0,3 1 32 16,0-1 0-16,1 0-67 0,0 3-61 0,0-3-34 15,-1 0-28-15,1 0-18 0,0 0-14 16,1 0-11-16,-1 0-8 0,1 0-2 0,0 0-2 16,3 0-4-16,0-4-3 0,4 2-14 0,2-3-9 15,4-3-10-15,7-2-5 16,3-3 1-16,0 1-3 0,-1 1 1 0,1-3-2 0,-2 0 2 16,1-1 2-16,-3-3-2 0,0 1 7 15,-2-3-4-15,-2 1 0 0,1-2 1 0,-6 0-3 16,5 0 1-16,-9-4-1 0,1 3 2 15,0 4 0-15,-5-1 3 0,4 1 1 0,-6 3-4 0,-1 1 6 16,0 2-4 0,-2 3 4-16,-4 3 2 0,4-1-2 0,-1 2 0 0,-2 2-4 0,3 0-3 0,0 3-7 15,-3 2-1-15,2 0-3 0,-6 2 0 0,3 6 5 16,-7 1-4-16,1 6 5 0,2 1-1 0,0 0 0 16,-1 4-3-16,1 0-2 0,2 3 0 15,1 3-2-15,-3 1 7 0,2 2 0 0,1-2 0 16,5-1 2-16,1-2-3 0,1-3 1 15,3-4 0-15,3-1-1 0,-2-1 3 0,5-5 1 16,2 1 2-16,-1-4 1 0,6-1 2 0,-2 0 3 16,4-7-2-16,1-2 3 0,1-2-5 0,2-3-1 15,-3 0-1-15,2-1-4 0,-2-2 2 16,-2 0-2-16,2-1 0 0,0-5-2 0,-1 3 2 16,-5-3-2-16,5-2 0 0,-4-2 2 0,3 2-3 15,-5-3 2-15,5 1 0 0,-5 1-2 0,0 3 1 16,0-2 0-16,-2 4-2 0,1 1 2 15,-2 1-1-15,1 4 0 0,-1 2-1 0,-1 1 2 16,-4 1-6-16,2 2-2 0,-4 1-2 0,3 2-4 16,0 2 2-16,-3 1 1 0,5 3 4 15,-1 3 1-15,-1 2 2 0,3 2 4 0,-4 1-2 0,2 0 2 16,-2 0-2-16,1 1 1 0,-3-2 1 16,0 1-3-16,0-2 3 0,2-3-1 0,-1-3 0 15,-1-4 2-15,-2 0-1 0,2-3 0 0,-2-1 2 16,3 0 2-16,-2-1 2 0,2-2 0 0,2 1 1 15,2-5-5-15,4-2 1 0,2-3-3 0,1 1-2 16,-2-5 3-16,3 1-3 0,0-4 3 16,2-1-2-16,-2-1-1 0,4-1 1 0,-2 2-2 15,-3 2 0-15,2 4 1 0,-3 5 0 0,-3 0 0 16,-2 4 0-16,-3 0 7 0,0 3-10 16,-1 1-1-16,-4 2-6 0,5 3-6 0,-2-1 7 15,-1 4 3-15,5 4 5 0,-3 2 1 0,2 5 1 16,2 1 0-16,-4 2 0 0,-1-1 0 15,3-1 0-15,-3 2 1 0,1 0-1 0,-2 0 1 16,-1-1-1-16,1-1-1 0,-2-1 3 0,1-4-3 0,0 1 2 16,0-5-1-16,3-2-5 0,-2-3-4 15,-1 0-12-15,4-3-10 0,-2 1-13 0,1-1-12 16,3-2-10-16,3-3-19 0,1-1-20 0,2-5-32 16,1 1-38-16,-2 0-54 0,2-4-72 0,2 1-110 15,-2-1-191-15,5 0-101 0,-1-2 581 16</inkml:trace>
  <inkml:trace contextRef="#ctx0" brushRef="#br0" timeOffset="271859.6442">31709 1687 1 0,'0'-3'0'0,"1"-3"27"0,-1 0 415 16,2 1-36-16,-2-2-64 0,1 5-62 15,-1-3-77-15,-1 0-42 0,1 3-29 0,-2 0-26 16,1-2-18-16,-1 2-16 0,-2 1-7 0,2-2-7 15,1 1-5-15,0 1-1 0,-1-2-3 16,-2 2 1-16,3-1-4 0,-1 1-1 0,0 0-10 16,1 1-6-16,-3 0-7 0,3 0-11 15,-2 2-2-15,-4 0-5 0,1 3 3 0,-2 2 1 0,-2 2 1 16,-2 2 2-16,-3 2-3 0,4 1 0 16,1 1 0-16,0 3-3 0,-1 2 2 0,2 1-2 0,-1 2-1 15,5 1-1-15,-2-1 1 0,4 1-1 16,-1 0 4-16,4-1-1 0,5 1-2 0,0-5 2 15,6-3-1-15,4 1 1 0,5-5-1 0,1-3-1 16,2 0-2-16,6-4-1 0,2-2-1 0,6-1-1 16,-2-2-1-16,1-2-3 15,-3 0-5-15,-2-3-1 0,0 0 2 0,0 0 0 0,0-3 1 16,-4 0-1-16,0-1-2 0,-2-2 1 16,-3 0 2-16,4 1 2 0,-3-4 3 0,-3 2 2 15,-2-3 2-15,-2 3-2 0,-1-2 1 0,0 0 1 16,-4 0 1-16,3-1 2 0,-2 1 4 0,-6 0 2 15,0 3 4-15,-4-1 6 0,0 5 3 0,-5-1-2 16,1 1-3-16,-3 0-5 0,0 1-7 16,-3 2 0-16,-2 2-1 0,-1 0-1 0,-2 4 1 15,-3 0-1-15,-2 5 1 0,1 0 0 0,-6 5 2 16,4 1-2-16,-3 1 0 0,4 2-3 16,-2 1 0-16,4 2-2 0,4 0 1 0,-5 3 2 15,7-2-4-15,-1 0 2 0,7-1-1 0,0 0 0 16,6-1 2-16,3-3 0 0,5-1 1 0,2 0-1 15,7-4-1-15,2 0 0 0,8-1-2 0,2-5-2 16,-1-1-3-16,1-3-5 0,0-2-3 16,-1-2-1-16,-1-3 2 0,-1-4 0 0,-3 1 3 15,1-4 4-15,-1-1-6 0,-3 1 8 16,2-1 3-16,-3-1 1 0,-2-2 5 0,-4-2-3 0,-3 0 1 16,0 0 0-16,-5 1 2 0,-1 1 0 15,-3 4 0-15,-3 1 0 0,-2 1 0 0,0 4 3 16,-1 1 3-16,1 2 3 0,1 1 1 0,-1 1 1 15,0-1-2-15,0 3 0 0,1 1-6 0,2 0-5 16,-1 0-9-16,-1 1-4 0,-2 1-6 0,3 3 6 16,0 0 7-16,0 6 3 0,0-1 6 0,3 3-3 15,1-1-3-15,0 1 2 0,5-2 0 16,0 1-1-16,2 0-2 0,0 1 0 0,5-2-4 16,-2 0 0-16,6-2-3 0,-3-3 1 15,2-3 3-15,-5 0-2 0,-2-4-3 0,5-1 0 16,-5 0-3-16,2-1 1 0,3 0 1 0,-6-1 2 15,5 0-3-15,-3-2 3 0,-2 0 4 0,0 0-1 16,-1 0 7-16,-1-4-6 0,-1 2 1 0,0-2 0 16,-3 2-2-16,3 1 5 0,-3 0-2 15,0 0 1-15,-4 3-1 0,0 0 2 0,0 2 1 16,-1 0 1-16,3 0 2 0,-3 2-1 0,-1 0-4 16,2 0-3-16,-1 0-9 0,4 2 2 0,1-2 2 15,3 1 1-15,7 1 4 0,0 1 1 0,8-2-1 16,3 1 19-16,-14-2 4 0,8 0-7 15,-1-1-4-15,5 0-19 0,1 0-3 0,7-2 6 16,0-2 1-16,2 1 2 0,3-4 1 0,-5-1 5 16,4 0 4-16,-4-3 6 0,-2-3 6 15,-5 1-6-15,2-4-5 0,1 0 2 16,-4 0 4-16,-1-2 7 0,-3-1 11 0,-3 0 0 0,-2 0-4 16,-3 0 3-16,-4 2-1 0,-4 1 2 15,0 1 1-15,-6 2-5 0,-2 1-9 0,0 1-8 16,-7 4-4-16,0-1-1 0,-3 3 5 0,-4 1-2 15,-2 4-4-15,-3 1 1 0,-1 4-1 0,1 2 3 16,1 3 1-16,0 4-3 0,0 0-2 0,6 5-1 16,0 2-2-16,3 3 2 0,3 0 2 15,2 2 0-15,3 0-1 0,1 3-1 16,4 1 0-16,2 0-2 0,1 3 6 0,0-1-6 16,2 1 0-16,1 1-2 0,-1 1-3 0,1-2 4 15,1 4 2-15,-4-3 2 0,1 1-2 0,-3-1 0 0,2-2-1 16,-1-1 0-16,-1-3 3 0,-2-1-2 15,-1-3-1-15,-1-2-2 0,1-1-3 0,-2-3 1 16,-1-1-4-16,-2-3-7 0,0-1-14 16,-1 0-27-16,-1-2-40 0,-1-2-60 0,-1 0-120 15,0-3-333-15,-4-1-714 0</inkml:trace>
  <inkml:trace contextRef="#ctx0" brushRef="#br0" timeOffset="275295.6402">30607 2332 1 0,'0'-2'0'15,"0"-1"0"-15,0-1 0 0,-1 0 213 0,0 2 98 16,0-1-48-16,-1-1-72 0,-4 0-45 0,4 2-21 16,-1-1-19-16,-4 0-3 0,2 1 2 15,-9 0 2-15,4-1-2 0,-1 2-7 0,-3-1-7 16,-3 2-8-16,2-1-8 0,-3 1-10 0,0 1-13 15,-2 2-14-15,1 2-8 0,-1 1-9 16,0 2-1-16,0 2 0 0,-1 2-2 0,3 1-2 16,-4 4-7-16,4-1-1 0,0 4-4 0,1-1-1 15,4 3 0-15,-3-1-4 0,8 1 7 0,3 1 2 16,2-5 4-16,3 0 8 0,4 1 1 0,5-4 3 16,5-4 3-16,4 1-1 0,4-7 1 0,6 0-3 15,3-5-2-15,2-1-3 0,4-4-5 16,-3-1-4-16,4-3-3 0,-1 0-5 0,-3-2-2 15,-3-1-5-15,-1-2-3 0,-1 3 3 0,-5-5-1 16,1 0 4-16,-4-1 4 0,-6-1-2 0,1-1 4 16,-4-1 0-16,-2 0 0 0,-3 2 3 15,-3 1-1-15,-3 1 1 0,-1 4 2 0,-1 2 1 16,-2 0-1-16,-3 2 0 0,1 0-3 0,-4 2-1 16,-2 3 2-16,1 0-1 0,-1 1 0 0,1 2-2 15,-1 4-1-15,-3 0-2 0,3 4-1 16,0 4 0-16,1 0-3 0,1 2 3 0,4 0-1 15,-2 2-1-15,5 1 3 0,1 1-1 0,1 3-1 16,1-1 3-16,1 2 0 0,4 1 6 0,-1-1 3 16,3 0 0-16,2-2 2 0,3 0-1 15,-2-1 3-15,5-6 1 0,-3 1 1 0,4-7-2 0,-4 1 1 16,5-1-2-16,-5-4 2 0,5 0 1 16,-5-2 0-16,5 0-1 0,-1-3-2 15,-1-1 0-15,2-2-1 0,1-3-1 0,-1 1-3 16,3-3-2-16,-1-3-3 0,0-3-2 15,1 1 1-15,-1-3-1 0,-4-1 0 0,4 0 1 0,-2 0-2 16,0-2-1-16,-3 0 0 0,1 0 0 0,-2 3 1 16,-3 3-1-16,3 1-1 0,-3 2 1 15,-1 3 0-15,-1 1 0 0,-2 0-2 0,1 3 1 16,0 0-3-16,-3 1-1 0,3 2-2 0,-2 1-7 16,-2 2-3-16,1 1-2 0,0 2 1 0,0 3 7 15,1 5 3-15,1 1 5 0,-4 4 1 16,-1 2 0-16,2 1 0 0,-2 1 1 0,-2 0 2 15,0-2 4-15,-1 3-2 0,2-3 0 0,0-1 0 16,1-4-6-16,4-3 5 0,0-1 2 16,1-2 1-16,3-1 6 0,1-2-1 0,0-1 2 0,4-3 2 15,-1-4-1-15,3 1-2 0,2-3-1 16,-4 0-5-16,5-4-5 0,-2 0 3 0,-3-2 1 16,3-1 0-16,-3 1 3 0,-1-2-5 15,-2 0-4-15,-1 2 1 0,0-4 2 0,-1 2-2 0,-2 1 2 16,1-1 1-16,-5 2-1 0,3 0 0 15,-1 0 1-15,-2 2 0 0,-2 2-2 0,6 0 0 16,-6 2-4-16,3 2-2 0,-1-2-2 0,2 4-4 16,-2 0-3-16,2 2-4 0,-1 2-1 0,3 3 3 15,-1 1 2-15,-2 3 8 0,2 2 2 16,-3 3 3-16,2 1 0 0,-3 0 0 0,-1 1 6 16,2 1-1-16,0-4-1 0,-3 4 2 0,5-2-7 15,-2-1 3-15,2-1 1 0,-1-1-1 16,5-2 4-16,6-2-1 0,-3-3-1 0,7-1 1 15,1-4 0-15,2-1-3 0,2-1 2 0,-1-4-3 16,5-1-6-16,0 0 4 0,-1-2-3 0,-3-1 2 16,-2-1 4-16,0 2-2 0,-2-4 2 15,-6 0 1-15,2-1 0 0,-5 2 2 0,-2 0 2 16,-3 3-4-16,-3 1 1 0,-3-2 2 0,3 2 0 16,-4 0 5-16,-4 1 3 0,3 1-5 0,-1 4-2 15,-1-2-3-15,-3 0-8 16,-3 3-1-16,0 3 3 0,-2 1-1 0,-2 4 2 0,1 0 1 15,1 2 2-15,1 3 1 0,3-3 5 0,0 4-6 16,3 0-2-16,1 2 0 0,-1 1-5 0,6 0 5 16,1 2 1-16,1-1 1 0,3-1 0 15,3-2-2-15,3-1-1 0,-1-3 1 0,5-1 2 0,-1-5-1 16,-1-1-1-16,-3-3 1 0,3-3-3 16,-2-2 7-16,-2-2 2 0,1-2 0 0,-3 0 1 15,-2-2 2-15,-2 0-1 0,1-2 1 0,-1-2 3 16,2 2-6-16,-5-3 1 0,1 0-2 15,-1 0-6-15,0-2 5 0,-1 0-1 0,0-3-3 16,-1 4 0-16,0-3-4 0,3 2 0 0,2 1 3 16,4 0-2-16,1 1-4 0,5 3-4 15,0 2-2-15,1 2-2 0,3 2 3 0,0 3 3 16,-1 0-1-16,-1 3 1 0,-2 3 2 0,-2 0 0 16,-1 3 3-16,-3 2 5 0,0 2-2 0,-1 3 2 15,-5 2 1-15,2 1-1 0,-2 1 4 0,1 1 4 16,-3 0-2-16,-1-1 2 0,-1 0-4 0,-3 0-2 15,2 1 0-15,0-3 2 0,0 0 0 0,0-2-1 16,1-3-1-16,1-1-4 0,0-1 2 16,1-5 3-16,3 0 2 0,-1-2 4 0,2-1 3 15,3-1-2-15,7-2 0 0,0-2-3 16,2-3-4-16,2-2-2 0,-5 1-1 0,7-2-5 16,-3-1 4-16,1-3 1 0,0 0 1 0,-2 0 3 15,1-1-5-15,-5 2 1 0,3 3 0 16,-5 2-3-16,0 0 0 0,-4 2 1 0,-3 0-1 15,3 1 1-15,-6 3 7 0,0 0 2 0,2 3-1 16,0 0 2-16,-3 0-15 0,-3 0-9 0,3 3-2 16,0 0 2-16,6 3 7 0,-5 3 13 0,-1 0 0 15,0 3-2-15,-4-1 1 0,5 2-3 16,0-2 1-16,4-1 1 0,-1-1 0 0,3 0 0 16,6 1 0-16,0 0 1 0,5-2 3 0,-1-2-1 15,0-2 0-15,2 0-3 0,2-1 0 16,0-3 3-16,-1-2-1 0,1 0 5 0,-1-2 22 15,-1-1 1-15,0 0 6 0,-6-4-1 0,-5 5-19 16,0-3 0-16,-2 0-3 0,2-1-4 0,-2 0 1 16,2-3-1-16,-1-1 0 0,1-2 0 15,-1 2-6-15,-2-3-3 0,2 0 0 0,-4 1-1 0,2-2 5 16,-4 1 2-16,0-2 0 0,-2 2-4 16,0-1 0-16,-1 2 0 0,-1-2-2 0,2 4 6 15,-5-1-6-15,2 4-3 0,-2 0 0 0,1 3-5 16,0 1 1-16,0 2-2 0,2 1-9 0,-2 1-8 15,3 1 1-15,1 1 1 0,1 1 12 16,1 1 7-16,0 3 1 0,2 1 1 0,2 0-1 16,1 2 1-16,4 2 0 0,2-1 1 0,-1 0-2 15,2-2 0-15,-1 2-6 0,4 0 0 0,-2-3-9 16,1-1-15-16,-2 0-14 0,-3-2-24 16,0 2-28-16,-1-2-34 0,-2-1-55 0,-2-1-93 15,-3 0-155-15,1 2-225 0,-3-3-211 0,0 1 518 16</inkml:trace>
  <inkml:trace contextRef="#ctx0" brushRef="#br0" timeOffset="276447.1347">26703 3027 1 0,'-9'-1'0'0,"-3"-4"296"0,-1 3 39 16,3 1 4-16,2 0 1 0,4 0-58 15,0 1-67-15,2-2-53 0,2 1-53 0,0 2-39 16,0-1-35-16,1 0-24 0,-1 2-10 0,1-2 7 15,2 1 11-15,-1 1 17 0,3 0 17 16,4 1 5-16,-1 3 1 0,5-4-3 0,2 1-8 16,0-2-6-16,5 1-7 0,1-1-5 0,4 2-1 0,0-2-1 15,2 0-3-15,6 0-1 16,2-1-3-16,4 0-5 0,4-1-2 16,3 0-1-16,0 0-3 0,3 0-2 0,0-1-1 0,3 1-3 15,-3 1 0-15,-4-1 2 0,-3-1-1 0,0 0 0 16,-2 1 2-16,-1 0-3 0,-4 0 1 0,-1 1-7 15,-5-3 0-15,-1 2 0 0,-6-1 0 16,-1-1 5-16,-3 3-1 0,-3-1 3 0,-3 0 0 16,-2-1 1-16,-4 1 6 0,-1-2 2 0,-2 2 7 15,-3 0 0-15,1 0-1 0,-1-2-7 0,-1 1-12 16,0-2-7-16,-1 1-12 0,0-1-5 0,-2-1-10 16,-1-1-7-16,-1 0-9 0,-2 0-13 15,1-1-14-15,-1 0-16 0,0-1-20 0,-1 2-17 16,-1-2-28-16,-1 0-19 0,2 1-9 0,0-3 0 15,-1 1 23-15,-1 1 30 0,2-4 34 0,2 1 37 16,-2 0 28-16,1 0 20 0,-1 2 16 16,-2 0 8-16,2 3 10 0,1-1 21 0,1 4 27 15,-2-2 28-15,2 2 27 0,3 2 19 0,-1-1 5 16,3 0-15-16,-1 2-16 0,0-1-25 0,2 2-28 16,-1-1-14-16,2 2-24 0,0-2-11 15,0 3-4-15,0 0 3 0,0 4 8 0,2-2 5 16,1 2 8-16,2 4 5 0,4 1 8 0,2 1 7 15,9 4-3-15,1 0-9 0,4-1-9 0,1 0-11 16,4 2-9-16,0 0 0 0,1 1-2 16,-1 0-3-16,-5-3-2 0,-2 0-2 0,-4 1-2 15,-4-1-3-15,-3 0-1 0,-1-1 2 16,-3-1 1-16,-2 2 0 0,-3-3 2 0,-3 0-1 16,0 2 4-16,-5-1 3 0,-1 1 4 0,-2-3 1 0,-4 1-1 15,-1-1 0-15,-1-1-5 0,0-3 4 16,-5 2-1-16,1-5-1 0,-3 2 0 0,4-1-6 15,-4 2 2-15,-1-1-2 0,0-1 0 0,1 1 1 16,0-3 5-16,0 0 0 0,-1 1-5 16,3-2 3-16,-5 3-7 0,5-2 0 0,-1-2 3 15,4 2-3-15,5-2 0 0,1 0 0 0,2 0-3 16,4-1 0-16,1 1 0 0,0-1-1 0,3-1-1 16,0 0 1-16,0 0 0 0,0 0-4 15,2-1-2-15,-2 1-17 0,0 0-22 0,1 0-11 16,0 1-25-16,2 0-33 0,0 0-73 15,2 2-176-15,2-1-442 0,-1 0-468 0</inkml:trace>
  <inkml:trace contextRef="#ctx0" brushRef="#br0" timeOffset="279937.2437">28552 2816 1 0,'-1'-11'0'0,"-1"0"0"15,0-6 407-15,1 7-18 0,1 0-29 16,0 3-37-16,0 3-51 0,-2 0-56 0,2 1-48 15,-1 1-51-15,1 2-41 0,0 2-37 0,0-2-31 16,-1 2-11-16,1 0 5 0,0 3 11 16,-2 2 16-16,-5 5 8 0,4 4 1 0,-4 4-4 15,1 1-3-15,-1 6 0 0,-2 0 1 16,-1 5-1-16,-1-4-2 0,-3 4-3 0,-1-3-6 16,1 2 0-16,-2 0-2 0,0-4-2 15,1-2 0-15,3-3-2 0,2-5-3 0,1-5 1 0,4-2-2 16,-1-6 1-16,5 0 4 0,-2-2 8 0,2-1 9 15,1-1 11-15,-1 0 6 0,1-3-6 0,0 2-12 16,0-2-12-16,-2-2-16 0,1-2-2 16,0-1 1-16,1-1-3 0,0-2 0 0,1 1-1 15,2-2-3-15,-1 0 2 0,2 1 1 0,1-2-2 16,1 0-1-16,2 2-2 0,-1 0-1 0,3 3-1 16,-2 2 1-16,1-1-1 0,2 2-1 0,-2 2-2 15,0 1-5-15,0 2-1 0,1 3-1 16,1 1 0-16,-1 5 5 0,3-2 3 0,2 5 1 15,-2 0 5-15,-2 2 2 0,4 1 3 0,-1 1 0 16,-2 2 0-16,6-2-1 0,-2 1 1 16,0 0 0-16,4 0 0 0,-1-1 2 0,3 1-2 15,-2-1 1-15,2-3 1 0,1 0 3 0,0-6 0 16,-2-2 2-16,0-2-1 0,0 0-3 0,1-5 1 16,-2 1-2-16,7-2-4 0,-3-2-3 15,3-1-6-15,-3 0-6 0,-2-1-3 0,3-1-2 16,-4 0-1-16,-2-2 4 0,-3 1 5 0,1-1 3 15,-6 0 5-15,-1 0 3 0,-2-1 1 16,0 2 2-16,-2-3-1 0,0 1 1 0,-4 2 1 0,-1-2 0 16,-2-1 1-16,0 2 1 0,-2 0-1 15,-1-1-2-15,0 3 0 0,-2-1 1 0,1 1 0 16,-2 0 1-16,-2-1-1 0,-1 3-1 0,-1 2 2 16,0 1 1-16,0 1 3 0,-6 2 3 15,4 0 1-15,-2 1 0 0,0 3-1 0,-2 1-1 16,5 1-1-16,-1 4-2 0,2 0-3 0,2 1-2 15,0 1-2-15,4-1 1 0,2 3 1 0,2 1 0 16,2-1 2-16,0 2-1 0,5-1-1 16,-2 0 3-16,5 0 0 0,0-3 4 0,3 0 2 0,5-4 1 15,-4 0 1-15,6-3 1 0,-1-2 0 16,-1-2-1-16,-1-2-2 0,-4-1-3 16,5 2 0-16,-5-2-2 0,-1-4-2 0,3 0 2 15,-1 0-3-15,-1-1 2 0,-2-2-1 0,-1 0 0 16,2 1 1-16,-6-3 0 0,1 2 1 0,-2-2-3 15,1 0 1-15,-4-1 0 0,3 1-1 16,-2-1 1-16,-2 1-1 0,0 0-1 0,0 3 2 16,0 0 0-16,-2 4-1 0,0 0 0 0,1 1-1 15,0 2-3-15,1 1-6 0,-2 1-2 0,-4 3-3 16,2 3 5-16,-4 0 2 0,-3 3 4 0,2 4 0 16,1 0 0-16,2 1 1 0,0 0 0 0,4 2 1 15,-2 0-1-15,1 0 1 0,2 2 0 16,2-2-1-16,4-3 3 0,0-2 2 0,5-3-1 15,1-3 4-15,6 1-1 0,-4-4 2 0,5-3 1 16,0-3-3-16,-1-3 1 0,0 2-2 16,1-2 0-16,-5 0-1 0,5-4 3 0,-7 0-1 15,4-1 0-15,-2 0 1 0,-2-2-2 0,-1 1 0 16,-2-3 1-16,0 1-1 0,-2 0 0 0,1 1-1 16,-3 1-1-16,-3 0 2 0,0 2 0 0,-1 0-2 15,0 1 0-15,-1 2-1 0,0 2 1 0,0 1-1 16,0 0 1-16,0 0-1 0,0 4-1 0,2 0-2 15,-1 0-5-15,2 0-3 0,3 0 1 16,2 0-1-16,6 0 2 0,1 3 3 0,-2-1-2 16,5 5 1-16,-4 0 1 0,-1 1 0 0,4 2 1 15,-4 1-1-15,-1 3 1 0,-1 1 0 16,2 0 4-16,-3 2 0 0,0 1 0 0,-1-2 4 16,-4 3-6-16,-2-1 1 0,2 2 0 0,-4-2-4 15,-5-1 3-15,3-1 1 0,-3-5 0 0,0 2 2 16,-1-5 0-16,2-2-1 0,0-1 3 15,0-4 5-15,2-1-3 0,2-2-3 0,0-4-10 16,0-1-14-16,4 0-4 0,2-6-6 0,2 3-4 16,4-6-7-16,2 0-8 15,4-1-5-15,6-2-2 0,0-4 8 0,2-2 9 0,0 0 11 16,-3-1 13-16,3 0 6 0,-7-1 9 0,1 1 2 16,-6 0 3-16,-1 3 3 0,2 1 6 0,-2 4 14 15,-3 3 13-15,-2 1 18 0,-1 5 14 0,-1 1 7 16,-1 3 4-16,-4 0-8 0,0 4-19 0,-1 2-23 15,0-1-21-15,0 5-11 0,0 1-1 16,-1 2 5-16,1 6 3 0,-1 1 5 0,-2 3-5 16,2 3 0-16,1-1 0 0,-1 1-5 0,2 3 3 15,-2-2 2-15,1 3 2 0,-1 1 1 0,-2 2 0 16,-2 0-2-16,3 1-6 0,2-2-14 16,0-1-25-16,2-6-25 0,6-4-22 0,-1-2-21 15,-2-6-25-15,2-3-37 0,-4-1-80 0,3-4-119 16,-4 0-325-16,0-2-152 0,3-2 441 15</inkml:trace>
  <inkml:trace contextRef="#ctx0" brushRef="#br0" timeOffset="280120.0438">29926 3118 251 0,'2'-2'590'16,"0"-2"-191"-16,0 1-103 0,1 0-71 0,3 1-36 0,-3-1-34 15,4 2-43-15,-2 0-37 0,3 0-28 16,3 1-16-16,3 1-10 0,0 0-4 0,0 0-5 15,2 2-1-15,-3-1 2 0,3 1-6 16,-3 0-10-16,-2-2-38 0,1 2-113 0,4-2-259 16,-4-1-477-16,1-1-59 0</inkml:trace>
  <inkml:trace contextRef="#ctx0" brushRef="#br0" timeOffset="281711.5491">30737 3103 1 0,'-1'-4'0'0,"0"-1"480"16,-2-1-114-16,-1 1-59 0,2 2-62 16,-2-2-50-16,-3 1-47 0,-1 0-33 0,2 1-20 15,-8 1-13-15,4-1-17 0,0 2-1 0,-2 1-6 16,0 0-7-16,-1 0-2 0,-1 3-2 15,2-1-3-15,-2 2-3 0,-2 4-2 0,-2-1-6 16,4 0-5-16,-5 2-3 0,6-1-9 0,-4 3 0 16,3 0-4-16,-1 2-5 0,4-1 3 0,0 4-7 15,3-3-1-15,4 3 0 0,1-3-3 16,3 0 2-16,1-2 3 0,3 0 3 16,3-2 3-16,4 0 5 0,0-2 2 0,6-3 1 0,0-1 2 15,7-1-1-15,1-1-3 0,1-2-2 0,-2-1-6 16,3 1-4-16,-4-4-2 0,1-1 0 0,0-1-1 15,-4-2 2-15,-3 2-2 0,0-4 0 16,-1 2 4-16,-4-2-4 0,0 2 3 0,-3 0 1 16,-1 0-2-16,-4-3 4 0,-2 1 0 0,3 0 0 15,-5 0 0-15,-2 2 1 16,-2 2-4-16,1 0-1 0,-2 2 0 0,1 3-6 0,-4-1-1 16,-1 2-1-16,-1 5-3 0,-1-1 3 0,-1 5 2 0,1 1 2 15,0 1-1-15,1 2 2 0,3 2-2 16,4 0 0-16,2 0 2 0,3-2-1 0,4 3 2 15,1-1 1-15,10 2 1 0,3 0 4 16,2-3-2-16,7 1 1 0,1-5-2 0,2 2-7 16,-1-5-4-16,0-2-6 0,4-1-6 0,-4-2-2 15,-5-2 1-15,3-1 1 0,-7 0 6 0,0-3 3 16,0-1 1-16,-5-3 4 0,1-1 2 16,-5 1 0-16,0 0 3 0,-2 1 0 0,-6 0 1 0,2-1 1 15,-4 0 1-15,-1-1 0 0,1 0-1 16,-2 0 2-16,-1 2-1 0,0 3 3 15,0-4 0-15,-1 5 1 0,-2 1 0 0,1 1-2 16,2 0-2-16,-3 2-5 0,2 2-2 0,-4-1-2 16,2 4-1-16,-5 3 3 0,-1 0 1 15,4 2 1-15,-2 2 0 0,4-1 0 0,2 3-2 0,2 1 4 16,3-2-2-16,4 1 3 0,3-3 5 16,0 3-1-16,9-6 3 0,0 2-2 0,3-3-4 15,5-2 0-15,2-5-3 0,-2-1-4 0,-3-3-1 16,3-2-1-16,-5-2-2 0,2-1 7 0,-3-2 1 15,-4-2 3-15,-2-1 3 0,0 0-2 16,-2-4 0-16,2 0-2 0,-3-5 0 0,-2 1 2 16,5-1 1-16,-5-2-1 0,-1 0 0 0,1 0-2 15,0-1 1-15,-4 1 2 0,-2 1 0 0,0 3 1 16,-3 3 2-16,-2 4 2 0,-1 0 3 16,-4 5 2-16,3 0 6 0,-1 3 0 0,-2 4 0 15,3 0-7-15,-1 2-7 0,-4 3-6 0,-2 2-1 16,0 5 0-16,-2 3 2 0,-1 5 0 0,2-2-2 15,1 5 2-15,4 0-1 0,-1 1 1 16,3 3 0-16,2-1-1 0,2 0 0 0,2 3 1 16,4-3 1-16,2-1 0 0,2-4 1 0,3 0 1 15,1-4-1-15,1-2-1 0,0-5 0 0,-2-1 0 16,1-3 1-16,0-1-1 0,-3-2 0 0,3-1 0 16,-1-1 1-16,2-2-1 0,-3 0 0 0,0 0 1 15,2-3-2-15,-5 1 2 0,2-1 1 16,-3 0 0-16,-2 1-1 0,-1-4-2 0,3 4 0 15,-2-1 1-15,-2 1-1 0,1 2 0 0,-2-1-3 16,-1 2-3-16,2 1-2 0,-3-1-5 16,-1 2-1-16,0 2-3 0,1 0 1 15,1 0 0-15,-1 3 3 0,0 1 5 0,5 0 3 0,-4 1 2 16,3 2 1-16,-2-2-1 0,1 0-2 16,-2 0 2-16,2 0 2 0,1 0-1 0,4 3 1 15,-2-2 1-15,-1-1-1 0,0 0 1 0,3-3 3 16,-2-1 0-16,2 0 0 0,2-3 1 0,-1-3-5 15,7 0 2-15,-3-1 1 0,1-4-2 0,1 2 5 16,-2-1-3-16,-4-3 0 0,3 3 1 16,-5 1 1-16,-1-2 1 0,0 0 0 0,2-1-2 15,-2-1-3-15,-4 0 2 0,3 2 1 0,-4-1-1 16,3 3 1-16,-2 1-2 0,2 0-2 0,-2 1 0 16,1 2 2-16,-2 1-2 0,-2 1-1 0,2 0-2 15,-1 1-3-15,1 0 1 0,0 1 2 16,2 4 0-16,-2-2 5 0,-1 1-3 0,4 2 0 15,-2 0 0-15,1 0 1 0,1 0 0 0,0-1 2 16,-2 0 0-16,2-1-2 0,-2-2 2 0,4 1 1 16,1 0 1-16,-5-3 1 0,2 0 2 15,-3-1 1-15,3 0 2 0,-1 0 4 0,0 0-2 16,0 0 0-16,1-1-1 0,-3 0-2 0,3-2 1 16,-2 1 2-16,2-1 0 0,-2 0 2 15,-2 0-3-15,2-1-6 0,-2 1-1 0,0 0-6 16,-1 2 0-16,-1 1-10 0,0 0-21 0,0 0-40 15,0 0-41-15,0 1-60 0,-1 2-113 0,-1 3-238 16,-4-1-439-16,0 2 83 0</inkml:trace>
  <inkml:trace contextRef="#ctx0" brushRef="#br0" timeOffset="283120.2796">27882 3981 1 0,'-1'-1'0'0,"-1"0"0"0,-1-3 0 0,0 3 0 0,1-1 0 16,0 1 0-16,-1 1 149 0,-1-2 33 16,2 2-17-16,-6 0-11 0,6 0-9 0,-2 2-14 0,1-2-7 15,1 1-1-15,2-1-2 0,-1 1-1 16,0-1-8-16,-1 1-12 0,1-1-15 15,0 0-9-15,-1 1-12 0,1-1-12 16,1 0-9-16,0 0-5 0,0 0-6 0,0 2-7 0,1-2-4 16,-1 0-5-16,0 0-3 0,2 0-1 15,-2 0-1-15,0 0-3 0,1 0 1 0,0 0 7 0,1 2 7 16,0 0 8-16,2 1 7 0,1 0-5 0,5-1 0 16,-3 2-4-16,2-2-4 0,3 1 3 15,2-1-2-15,6 1-2 0,1-1-1 0,4 0-2 16,2 0-3-16,2-2-1 0,1 0-2 15,2 0-4-15,1 0-1 0,-1 0-2 0,1-2-1 16,-1 1 1-16,-2 0-1 0,-6 0 2 0,2 0-3 16,-6-2 1-16,1 1-2 0,-4 0 0 0,-1 0 4 15,-1 1-2-15,-3-1 3 0,-4 0 1 0,2 2 0 16,-5-1 8-16,-3 0 5 0,1 1 7 16,-1-1 8-16,-2 1 2 0,0-1 0 0,-2 1-4 15,2 0-5-15,-1 1-8 0,1-1-6 0,0-1-9 16,-2 0-5-16,1-2-3 0,0 2-5 15,0 0 1-15,-2-3 0 0,2 3-1 0,-2-1-3 16,2 1 0-16,-1-1-5 0,0 1-11 0,0 1-12 16,1-1-35-16,1 0-60 0,0-1-102 0,0 2-180 15,1 0-198-15,3 0-284 0,-2 0 358 16</inkml:trace>
  <inkml:trace contextRef="#ctx0" brushRef="#br0" timeOffset="283543.1916">28500 3866 1 0,'0'-2'155'0,"0"-1"242"0,-1-1-90 0,2 2-45 16,0 0-36-16,-1 1-31 0,1 0-41 0,1 1-44 15,0 0-46-15,1 0-34 0,-1 0-15 16,1 0-6-16,3 0-3 0,-1 1 2 0,1 2-3 16,3 1 0-16,-2 1 0 0,-1 0 2 0,3 4-4 15,1 0 0-15,0-1 2 0,-2 3-5 0,2 0 6 16,-3 1-1-16,0 0 1 0,2 2 5 0,-4-2 0 16,-1 2 4-16,-3-1 7 0,0 2 6 15,-2-3 2-15,0 1 5 0,-2-2 2 16,-2-1 5-16,-1-2 7 0,1-2 0 0,-4 3 1 15,2-2-2-15,-4 0-6 0,0 0-4 16,-1-1-7-16,1 0-6 0,0-3-5 0,-4 2-1 0,2 0-4 16,1 0-2-16,-1-2 1 0,0 0-3 0,-1-1 2 15,3-2-2-15,-1 3-3 0,2-3-2 0,1 1-3 16,-1 0 0-16,4 2-4 0,2-3-14 0,4-3-46 16,0 2-107-16,0 1-95 0,4-1-166 15,2 2-412-15,5 0-68 0</inkml:trace>
  <inkml:trace contextRef="#ctx0" brushRef="#br0" timeOffset="283859.6662">29142 3852 1327 0,'-1'-2'394'0,"-1"-2"-87"15,-1 2-69-15,3 1-58 0,0 1-47 0,0 1-58 16,0 0-36-16,-1 0-26 0,1 2-1 0,0 0 5 16,0 7 13-16,0 1 14 0,-2 5 1 15,1 1-1-15,0 1-10 0,1 0-8 16,-3 2-5-16,-2-1-7 0,3 2 0 0,-4 0-3 0,1 1 0 16,3-3 0-16,-3 3-2 0,3-3 1 0,0 0-3 15,0-4-1-15,0 1 0 0,0-2-1 16,1-4-3-16,2-1-4 0,-1-2-9 0,4-2-21 15,-2 0-27-15,0-4-32 0,0 1-62 16,3 1-30-16,-2-3-33 0,4-2-144 0,0-4-186 16,3-2-266-16,-2-5 193 0</inkml:trace>
  <inkml:trace contextRef="#ctx0" brushRef="#br0" timeOffset="284254.6224">29232 3874 369 0,'1'-7'591'0,"0"-3"-125"0,2-1-122 0,0 6-67 0,0 1-59 15,-3 3-73-15,1 1-61 0,0 1-41 16,1 3-10-16,2-1 7 0,0 5 15 0,3 3 1 16,1 1-8-16,0 3-9 0,2 1-9 0,3 1-6 15,0-1-3-15,3 0-1 0,3-2 0 16,2 4-1-16,3-5 0 0,1-1-3 0,2-1-5 16,2-4-2-16,-5 0-9 0,2-4-3 0,-5-1-12 15,1-1-9 1,-2-3-10-16,-2-2-7 0,-3-1 0 15,2-4 2-15,-5 0 10 0,-2-1 6 0,-1-2 10 0,-2-3 5 0,-3 0 3 16,-2-1 5-16,0-1 0 0,-2 1 2 0,0-1 0 0,0 0 2 16,-2 2 3-16,1 2-1 0,0 1 7 15,1 2 4-15,0 0 7 0,0 0 17 0,-2 1 9 16,1 4 10-16,-2 0 7 0,-1 3-3 0,3-2-4 16,1 4-10-16,0 0-17 0,0 0-14 15,0 0-12-15,-1 1-7 0,1 4-1 0,0 0 2 16,-1 3 3-16,0 5 2 0,1 1 0 0,0 2 1 15,1 2-2-15,0 2 0 0,1-3 1 0,4 3-1 16,-2 2 0-16,2 2-1 0,-2 2 0 16,2-1-2-16,-2 2-2 0,3-3-10 0,-3 1-22 0,4-2-31 15,2-5-38-15,1-1-42 0,0-7-59 16,6-2-147-16,-3-1-488 0,5-4-692 0</inkml:trace>
  <inkml:trace contextRef="#ctx0" brushRef="#br0" timeOffset="284610.3173">30219 3826 1396 0,'-3'-2'458'0,"-3"-2"-145"0,2 1-99 0,-2 2-50 0,1-1-37 16,-4 5-26-16,-3 0-11 0,-5 4-6 0,-3 3-10 16,-2 3-5-16,-1 4-11 0,2 1-12 0,1 1-9 15,0 2-8-15,0 3-8 0,3 1-6 16,1 3-4-16,2 0-3 0,4 1-4 0,1 1-3 15,7-2 2-15,3-3 0 0,6-3-1 0,3-6 6 16,5-1-6-16,4-4 1 0,8-6-1 0,-2-2-6 16,6-3 4-16,0-3-1 0,-1-5-1 0,0-2 2 15,-1-4-1-15,-2-2 2 0,-4-1 0 16,-2-3 5-16,-2 0-5 0,-5-2 2 0,2 0 0 16,-5-1-3-16,-4 0 3 0,-3-2 0 15,1 0-1-15,-5 0 2 0,0 1-2 16,-5-1-1-16,1 4 1 0,-3 0-1 0,-3 2 0 15,-3 4-2-15,-2-2-2 0,-1 3 1 0,-8 4-3 16,2 1-1-16,-3 0-3 16,-3 5-13-16,1 1-18 0,4 2-39 0,2 2-67 0,-1 2-161 0,4 3-618 15,0 3-724-15</inkml:trace>
  <inkml:trace contextRef="#ctx0" brushRef="#br0" timeOffset="285568.2902">28486 3491 1 0,'-5'0'0'16,"-3"1"0"-16,0-1 0 0,3 1 88 0,0 0 287 16,1-1-57-16,1 0-47 15,1 1-46-15,1-1-41 0,1 0-33 0,0 0-31 0,1 0-23 16,-1 0-20-16,2 1-10 0,-1-1-9 0,-1 0-9 16,1 0-8-16,0 0-6 0,3 0 1 0,1 0 4 15,5-1 5-15,6 0-3 0,4-1-5 16,0-1-7-16,5 3-10 0,-2-1 0 0,5 1 0 15,1-1-3-15,1 2 5 0,2-1-4 0,0 0-2 16,0-1 1-16,4 1 1 0,-4 0-1 0,2 0-2 16,3 0-2-16,-3 0-6 0,3 1 2 15,-5-1-1-15,1 1-1 0,3-1 5 0,-4 0-4 16,1 0-2-16,2 0 0 0,-1-1 3 0,4 1-1 16,0 0 3-16,0 0 0 0,2 0-2 0,2-1 2 15,2-1 1-15,-5 1-1 0,2 1 3 16,-5 0-5-16,2 0-1 0,-5-2 0 0,6 2 0 0,-2 0 2 15,0 0 0-15,1 0 0 0,-4 0-3 16,4 0 3-16,0 2 2 16,-2-2 1-16,2 0 1 0,1 0-2 0,-3 0-3 0,2 0 1 0,0 0 0 15,1 0-2-15,1 1 1 0,2-1-1 0,-1 2-5 16,0-1 4-16,0 0-1 0,0-1 1 16,0 2 6-16,2-1-5 0,2 0-1 0,0 0 0 15,-2 0-2-15,5 0 5 0,-1 1 0 16,-1-1 1-16,2 0-2 0,0 1 3 0,-3-2 2 15,6 1-1-15,-2 1 3 0,-6-2-6 0,2 1-1 16,-3-2 1-16,-2 1-4 0,1-3 1 0,1 0-1 16,-1 0-1-16,3 1-2 0,-2 1 0 15,5-1-2-15,-3 0 0 0,2 2 5 0,-5-1-3 0,-3-2-2 16,-5 2 1-16,-4-1-3 0,-1 1 4 16,-1-2-1-16,-4 1 1 0,0 0 0 0,-3 1 0 15,-5-2 2-15,1 2 2 0,-5-1 1 0,0 1 1 16,-2-1 0-16,-4 0-1 0,1 1 0 0,-3 0 3 15,-2 1 3-15,-1-1 0 0,0-1-1 16,0 2-1-16,-1 2-5 0,1-2 0 0,0 0 0 16,0 0-4-16,0 0 0 0,0 0-3 0,0 0-1 15,0 0 2-15,0 0-1 0,0 0 2 0,0 0-2 16,0 0 0-16,-1 0 2 0,1 0-2 16,0 0 5-16,0 0-5 0,0 0-2 0,0 0-2 15,-1 0-9-15,1 0-4 0,-1 0-4 0,-3 2-12 16,1-1-25-16,-2 1-36 0,-3 2-70 0,-1-2-163 15,1 1-543-15,-2 0-738 0</inkml:trace>
  <inkml:trace contextRef="#ctx0" brushRef="#br0" timeOffset="287682.964">28830 1044 1 0,'-7'-3'0'0,"-2"-1"0"0,-5-2 0 15,1-1 259-15,3-1 137 0,0 0-44 0,0-1-54 0,-2-1-28 16,2-1-37-16,0-2-39 0,-1-4-41 0,1 1-31 16,0-2-15-16,5 7-9 0,0 0-12 15,-1-2-11-15,1-2-17 0,0-2-8 0,-1-3-14 16,-2-2-7-16,5-3 4 0,-3 0-5 0,3-3-3 15,-2-2-3-15,1 0-6 0,3-2-8 16,-3 0 3-16,0-1 0 0,2-1 0 0,-2 2 1 16,0-1-7-16,3 3-1 0,-2-2 0 0,0 2-1 15,0 3 5-15,2 1-7 0,0 1-1 16,0 3 0-16,0 2-3 0,1 1 12 0,1 3-4 16,0 2 1-16,-1 3-2 0,1 3-7 15,-1 0 6-15,1 3-6 0,-1 0-3 0,1 4-16 0,-1 0-13 16,2-1-7-16,-1 4 13 0,2-2 14 0,-1 1 11 15,3 0 10-15,2 0-6 0,3 1-4 0,0-1 3 16,6 1 1-16,-2 0 5 0,4 0 1 0,0-1-7 16,-2 0 0-16,4 0-1 0,2 0 3 15,0 1 7-15,0 1-3 0,1-3-3 0,2 2-2 16,2-2 2-16,3 0 1 0,1 0 4 0,5 0-8 16,-2 0-8-16,6 0 2 0,0 0-3 15,1 0 12-15,2 0 3 0,3 1 3 0,0 1-9 16,4-2 0-16,4 1 3 0,2-1-4 0,0 1 9 15,1-1-3-15,4 0-1 0,0-1-5 0,1 1-2 16,-1 0 3-16,5 0 1 0,-5 1 5 16,3-1 1-16,-2 1-9 0,1 0 3 0,1 0 2 15,-1 0 2-15,-1 1 3 0,0-1-7 0,-1 1-7 16,-2-1 1-16,1-1 3 0,-4 1 6 16,4 1 6-16,0-2-6 0,0 0-3 0,1 1-2 15,-1 1 0-15,0-2 6 0,-1 1-1 0,-3 0-2 16,3-1-5-16,-5 2-3 0,1-2 3 0,-1-2 2 15,-1 2 3-15,3 0 3 0,-2-1-3 0,3 1-2 16,0-1 1-16,4 1 0 0,-1 0 2 0,0 0-2 16,-1 0 3-16,-4 1-8 0,1 0 3 0,-6-1 6 15,-5 2-10-15,-3-1 6 0,-3 0-10 16,-2-1 0-16,-5 0 5 0,-2 0 2 0,-2 0 8 16,-6 0-6-16,0-1 5 0,-5 1-8 0,-2-1-1 15,-4 1 6-15,-2 0 0 0,-1 0 4 16,-5-2-5-16,0 2-3 0,-1 0-7 0,-1 0 4 15,0 0 4-15,-2 0-5 0,1 0 5 0,0 0-10 16,0 0-6-16,0 2 0 0,-1-2-6 0,1 0 12 16,0 1 3-16,1 1 0 0,-1-1 10 0,1 2-5 15,0-1 4-15,0 1 2 0,0 0 3 16,0 2-11-16,4 0 2 0,-4-1 3 0,1 2-9 16,0 0 12-16,1 1-7 0,1 0 1 0,-2 0-7 15,1 2 6-15,0 0 5 0,-2-2-3 16,1 4 5-16,-1-1-7 0,-1 2 1 0,1-3 2 0,-1 5 6 15,0-3-2-15,-1 4-1 16,1-1-2-16,-2 4 9 0,-1 3-6 0,-2 0 2 0,1 2 3 16,-1 2-17-16,0 0 13 0,-1 0-3 0,2 2 4 15,1 1 4-15,0 1-1 0,2-1 1 16,1 1-6-16,1 1 1 0,-1-1-1 0,6 28 7 16,-3-10 0-16,3-10 4 0,-5-8-5 0,0-5-6 15,0-1 1-15,-2-4-3 0,0 1 6 0,-4-3 0 16,3-1 3-16,-2 0 4 0,-1-1 0 15,-2-4 3-15,0 0-1 0,-2-1 2 0,-2-1-2 16,0 0-2-16,1-2 2 0,-1 1-3 0,-5-2 6 16,3-3 1-16,-4 0-3 15,2-1 2-15,-3-1-8 0,-2-1 5 0,-1-2-2 0,-6-1-3 16,2-1 2-16,-4-1-8 0,-2 0 1 0,-3-1 3 16,3 1-4-16,-2-1-2 0,2-1 0 0,1 3-1 15,0 0-2-15,2 1 4 0,-1-1-3 0,-1 1 1 16,-1-4 1-16,1 4 0 0,0 1 0 0,3-2 0 15,-1 2-1-15,6 1 0 0,1-2-1 16,1 2-3-16,2-1 3 0,4 2 2 0,3-1 1 16,1 1 0-16,1-4-1 0,2 4-4 15,5 0 4-15,0 0-1 0,1 0 2 0,0 0-1 0,1-1-5 16,0 2-1-16,0-1 0 0,1 0 1 16,-1 0-2-16,0-1 2 0,0 1-4 15,1 1-2-15,1 0 1 0,-1 3-22 0,5 2-42 16,-3-2-79-16,6 2-225 0,1 1-654 0,1-1-410 15</inkml:trace>
  <inkml:trace contextRef="#ctx0" brushRef="#br0" timeOffset="289967.4865">28358 3295 1 0,'0'-6'0'0,"0"-5"0"0,0-1 0 0,0-1 164 16,-1 0 175-16,1-1-43 0,-2-1-39 0,0 3-39 15,-1-3-30-15,1 0-13 0,-2-2-24 0,0 2-14 16,2-3-15-16,-2 0-17 0,0 0-14 16,2-1-14-16,-5-2-6 0,3 2-11 0,-4-1-4 15,1-2-10-15,-2-2-9 0,1-2-9 0,-1 0-6 16,0-2-6-16,1 2-1 0,1-3 0 15,2 4-4-15,-1-3-1 0,0 4-3 16,0 3-7-16,2 1 6 0,-1-1 2 16,2 3-1-16,2 1 4 0,-1 2-7 0,0 6-1 0,1 0-1 0,1 2 2 15,0 3-4-15,0 1 0 0,1 2-3 0,-1 0-9 16,0 1-7-16,2 1-4 0,0-1 0 16,2 2 6-16,3 2 8 0,1-1 7 0,2 1-2 15,0 1 4-15,1 1-2 0,0-3 2 0,2 2 2 16,0 0-4-16,1-2 2 0,-1 2-2 15,3-2 1-15,-2-1 2 0,5 2 2 0,1-2 1 16,1 0 0-16,1-1-3 0,2 1 2 0,3-2-1 16,1 0 1-16,2 0-4 0,1 0 4 0,1 0-1 15,7-2-1-15,2 2 3 0,0 0-3 16,-1 0 1-16,1 0 0 0,-1 0-1 0,-1 0 1 16,1 0-1-16,-2 2 1 0,-1-2-2 0,1 1 3 15,-5 0-3-15,4 1 1 0,-3 0 0 0,0-1-1 16,1 0 2-16,-3 0-2 0,0 2 3 0,1-1-3 15,-2 0-1-15,-3 2 1 0,2-1-1 16,1 0 2-16,-1 2-1 0,-1-2 1 0,2 1 1 16,-2-1-2-16,0 0 0 0,3 0 2 0,0 2-4 15,2-2 2-15,0 0 0 0,1-1 2 0,2-1-2 16,-3 1 1-16,5 0 0 0,-2-1-2 16,-1-1 4-16,2 0-4 0,2 0 2 0,-2-1-1 15,-2 1-1-15,3 0 0 0,2-2 1 0,-1 2 0 16,-1 0-1-16,-1 0 2 0,-4 0-1 0,0 0 0 15,2 0 0-15,-2 0 1 0,3 0-1 16,-3 0 1-16,4 3-2 0,-6-3-1 0,5 0-2 16,-3 2 2-16,-2-2-1 0,4 0 3 0,-3 0 1 0,0 1-2 15,3 0 2-15,-3 0-1 16,2 1 0-16,0-1 0 0,-2-1 0 0,4 0 0 16,-4 0 0-16,2 0 0 0,-3-1 1 0,-3-1 0 15,-1 0 0-15,1-1-1 0,1 3 1 0,0-3 0 16,2 1-1-16,3 0 1 0,-3 1 0 0,0 0 1 15,0-1-1-15,0 1 0 0,2-2-1 0,0 0 1 16,-2 2-1-16,5 0 0 0,-4 0 0 16,-1 1-2-16,5-1 1 0,-3 1 1 0,5 0-1 15,0 0 1-15,-4 0 0 0,3 0-1 0,-3-3 0 16,0 2 1-16,-3-1-1 0,2 1 0 0,-2 1 1 16,-1-1 0-16,1 1 0 0,2-2-1 15,-2 2 0-15,1 0 0 0,1-1-1 0,-1 0 1 16,1-1-1-16,1-1 0 0,-4 3 0 0,0-1-1 15,-1 1 1-15,-2 0-2 0,-3 0 2 16,3 0 0-16,-5 0-1 0,4-1 1 0,-4-1 0 0,1 1 0 16,0-1-1-16,-4 2 1 0,1-1 0 15,-6 1 0-15,2 1 1 0,-4-1-1 0,2-1 0 16,-3 1 1-16,0 0-1 0,-2 1 1 16,-4-1-3-16,1 1 2 0,1-1-1 0,-1 1 1 15,-1 0 1-15,-1 1 1 0,-3-1-2 0,1-1 1 16,4 1-1-16,-2-1 0 0,0 3 1 0,0-2-1 15,-1 0-1-15,4 1-2 0,-5 0-2 0,1 0-1 16,0-1 1-16,-2 3 1 0,1 0 0 16,0 0 3-16,0 3-1 0,1 0 2 0,2-2 2 15,-4 4-1-15,3-2 0 0,-3 1 1 0,0 4-2 16,-1 0 2-16,4 2 2 0,-5-1 0 16,1 5 0-16,-4 1 0 0,2-1 0 0,-1 3 0 15,2-5 1-15,0 4 1 0,-3 0 0 0,1 3 1 16,-3-1 3-16,4 1-1 0,1 1 2 0,-1-3 0 15,0 2-2-15,0-4-2 0,1-1 0 0,0 1 0 16,0-4-1-16,0 1 0 0,-6-3-1 16,4-2 1-16,-1 2 1 0,-2-3 2 0,1 0 4 15,-2-1 4-15,3 1 4 0,-7-2 3 0,1-3 2 16,-3 1 3-16,-5 1 2 0,-2-1-4 0,-3-3-2 16,-8 2-5-16,-2-3-7 15,1 0 2-15,-6 0-1 0,2-1-3 0,-3 1 0 0,2-2-5 16,0 0-4-16,3-2-2 0,1 1-2 0,4 1-12 15,1 0-18-15,6 0-27 0,2 1-42 0,7 2-73 16,2 0-181-16,3 0-479 0,-1 3-521 16</inkml:trace>
  <inkml:trace contextRef="#ctx0" brushRef="#br0" timeOffset="290780.8966">31394 3731 1 0,'0'-2'202'15,"0"-3"311"-15,-1-1-137 0,-3 2-85 0,2 1-88 16,-2 1-62-16,-3-1-44 0,-4 3-19 16,2-1-8-16,-1 2-1 0,-2 3 1 0,-4-1-1 0,2 3 7 15,-6 2 3-15,-1 0 2 0,-2 1-3 16,-1 4-7-16,1 2-6 0,0 2-8 0,-3 1-5 16,5 4-8-16,0-1-8 0,0 3-6 15,1 1-12-15,1 1-3 0,3 1-5 0,2 0-5 16,5-2-1-16,2 1-1 0,2-2-2 0,5-3 2 15,5-2 3-15,1-2 3 0,5-4 6 0,6-3 5 16,3-4 1-16,2-1 0 0,1-4-1 0,5-5-3 16,-3-1-2-16,0-1-2 0,3-2-3 0,-4-2-1 15,2-1-1-15,-6-3-1 16,2 1 0-16,-3-2-1 0,-4-2-3 0,4 1 0 0,-3-2 0 16,-1 0-2-16,-5-4 2 0,0 2-1 0,-1 0-2 15,-3-2-1-15,-2 2-1 0,-3-3 0 16,-1 1-1-16,-3 0 0 0,-2 0-1 0,0 3 3 15,-2 2 0-15,-3 1 0 0,1 4-1 0,-3 1-4 16,2 5 0-16,-1 0-2 0,-2 4 0 0,-3 0 1 16,1 4-3-16,-3 0 0 0,0 1-2 15,4 5 2-15,-3-1 2 0,5 2-1 0,2 2 1 16,3-2-2-16,6 4-1 0,1-2-16 0,5 3-39 16,1 0-53-16,4 2-98 0,6-1-180 0,3 0-350 15,3 0-663-15</inkml:trace>
  <inkml:trace contextRef="#ctx0" brushRef="#br0" timeOffset="291350.5714">31744 3851 640 0,'-1'-2'515'16,"1"1"-88"-16,-2-2-143 0,0 3-58 16,2 0-66-16,-1 1-52 0,-5 1-34 0,4 1-15 15,-6 2-3-15,0 3-1 0,2 2-3 0,-1 2-8 16,5-2-6-16,1 5-3 0,3-1-2 15,6 3 0-15,3 0 2 0,2-1-3 0,6 1-2 16,2-3-4-16,0-1-4 0,3-2-1 0,1-3-7 16,-1-3 0-16,1 0-7 0,-4-3-2 15,1-6 0-15,-3 3-4 0,-3-4-1 0,0-1-2 16,-4-1 0-16,-2-2 1 0,0 0-1 0,-1-2 4 16,-2-1-1-16,-3-2 5 0,-1 1 0 0,-1-1-1 15,-2 1 1-15,0-1-1 0,-4 2 0 0,3 1-1 16,-2 3-2-16,-1 1 0 0,1 2-3 15,-1 2-1-15,-1 2-4 0,3-1-2 0,-3 4-3 16,-1-1-3-16,-1 4 3 0,3 2 1 0,-2 0 3 16,4 3 1-16,1 2 2 0,2 1 1 0,1 1 2 15,6 1 1-15,3-2 2 0,7 4 3 16,3-4 2-16,5-2 0 0,-1-4 0 0,0-3-2 16,2-1 0-16,-5-3-1 0,3-4 1 0,-5-1 1 15,1-3-1-15,-5-3 3 16,2 0-1-16,-1-6 1 0,-1-1 0 0,-1 0-1 0,-2-4 0 0,3-1-3 15,-3-2-2-15,-2-1-1 0,3-3-1 16,-2 2 0-16,-4-2 0 0,-1 1 0 0,0 2 2 16,-3 1 2-16,1 4 3 0,-2 2 8 0,-3 5 8 15,0 5 4-15,0 6 3 0,-2 2-9 0,4 1-13 16,-4 2-9-16,0 4-7 0,-2 5 1 16,-1 5 5-16,-1 6 2 0,2 1 2 0,3 3 0 15,-1 0 2-15,2 5-4 0,4 0 0 16,-3 3 1-16,1 1-1 0,-2 2 1 0,-1 2-6 15,-1-1-22-15,-2 0-34 0,1-2-46 0,2-6-51 16,0-6-42-16,2-4-51 0,-1-7-68 0,1-2-130 16,2-4-228-16,1-5-297 0</inkml:trace>
  <inkml:trace contextRef="#ctx0" brushRef="#br0" timeOffset="292334.0279">32552 3829 1 0,'23'-5'0'16,"8"-3"0"-16,13-3 27 0,2 4 290 0,-4 1-49 16,2-1-44-16,1 1-29 0,-4 1 4 0,-5-2-5 15,-19 6-4-15,3-3-7 0,-4 0-32 0,1 1-9 16,-1-2-11-16,0 1-8 0,-4 0 0 16,2-1-7-16,-5 2-17 0,-4 0-19 0,-2 2-31 15,-4 0-21-15,-4 2-12 0,-5 1-3 0,-15 8 6 16,-9-1-19-16,-6 4 4 0,5-2 2 0,1 2-1 15,-1-1 19-15,9 5-4 16,1-2-5-16,11 1-4 0,3-1-5 0,2 0-3 0,5 0-1 16,2 2 1-16,7-2-4 0,1 1 6 0,5 1-1 15,3-1 0-15,0 1 1 0,6-2-4 0,1 2 1 16,-1 0-2-16,0 3-4 0,-4-1 2 0,-2 2 0 16,-5-2 17-16,0 2-17 15,-4 0 19-15,-1-1 0 0,-2 2-19 0,-4-2 21 16,1-1-38-16,-5 0 0 0,2-1 1 0,-4-4-3 15,-3-5 24-15,1-2 1 0,1-2 4 0,0-2-2 0,2-2 5 16,0 0 1-16,-1-1 0 0,1-2 7 16,4 1-7-16,2-1 0 0,-2-1-5 0,2-2-14 15,1-3-8-15,5-1-9 0,6-4-6 0,6 1 0 16,5-2 22-16,-8 7 2 0,4-2 2 16,4-1-2-16,4-3-24 0,2 1-3 15,6-6 2-15,-1 0 3 0,4-4 11 0,-1-1 6 0,1-2 5 16,-2 0 0-16,-4 0 5 0,-5 0 1 0,-3 1 1 15,-1 1 11-15,-5 2-1 0,-2 5 9 16,-5-2 8-16,-4 3 0 0,0 4 4 0,-5 1-4 16,0 2-5-16,-2 2-10 0,-5 3-2 0,1-1-5 0,-3 4-4 15,-3 2 6-15,1 1-5 0,-3 4-1 16,-1 1 2-16,2 3-5 0,-4 0 2 16,5 6 1-16,0-1-2 0,3 0 0 0,3 1 1 15,2 2-2-15,0-1 0 0,4-2 2 0,3 2-1 16,2-1 1-16,2-4 1 0,0 3-4 0,0-5 4 15,1 1 0-15,4-3 1 0,-2-1 3 0,2-3-2 16,-2-2 1-16,-1-1-2 0,1-2-2 0,-1 0-1 16,2-3-1-16,-1-2-3 15,-1 2-1-15,-1-4-2 0,2-1 0 0,0 0 0 0,0-3 3 16,1 1 0-16,-1-2 4 0,-1 1-1 0,1-2 3 16,-2 2-4-16,3-1-1 15,-4 3 2-15,1 1-8 0,-5-1 9 0,0 3-1 0,0 3-4 16,0-1-4-16,-1 3-14 0,-2 0-17 0,-1 1-5 15,0 1 10-15,1 1 8 0,4 1 18 16,0-1 8-16,3 3-2 0,-1-1 6 0,2 2-1 16,2-2 1-16,3 1 5 0,1-2-1 15,2 2 4-15,-17-5 0 0,0 0 4 0,24 4-3 16,-24-4 0-16,0 0 1 0,38-3-11 0,-38 3 8 16,29-4-3-16,-29 4-2 0,30-9 5 0,-30 9-12 15,33-13 2-15,-33 13 2 0,33-19 0 0,-33 19 5 16,28-20 1-16,-28 20 2 0,27-24 0 0,-27 24 7 15,9-27-3-15,-9 27 0 0,0 0 2 0,0-33-12 16,0 33 3-16,0 0 0 0,0-27 3 0,0 27 1 16,0 0-1-16,-14-12-2 0,14 12-2 15,-41 9 2-15,11 3-13 0,-1 8 0 0,-2 5-6 16,3 6 2-16,4 4 10 0,8 3-2 0,2 1-1 16,3 0 2-16,-2 4 0 0,4-2 1 15,-1 3 0-15,0 1-1 0,2 0 1 0,-2-1 0 16,-2-2-1-16,-2 1-19 0,-2 0-18 0,-4-1-30 15,-1 1-61-15,-3-6-110 0,-4 3-252 0,2-3-509 16,-9-3-103-16</inkml:trace>
  <inkml:trace contextRef="#ctx0" brushRef="#br0" timeOffset="293859.6549">29770 4505 1 0,'2'-5'0'0,"-2"0"0"0,5-3 266 0,-3 3 58 0,-1-1-2 15,-1 3-26-15,-1-2-37 0,0 0-58 0,-3 1-44 16,1 1-36-16,-2-3-25 0,-3 3-18 0,0-2-10 15,-1 1-5-15,-4 3-8 0,-4 0-4 0,0 1-2 16,-1 1-4-16,-3 3-1 0,-5-1-5 16,3 3-6-16,-5 2-3 0,-1 0-1 0,-2 5-1 15,-2-1 1-15,-2 3 5 0,0 1-5 0,4 3-3 16,1 0-4-16,7 1-12 16,6 0-2-16,4-1-4 0,4 0-4 15,7 0-1-15,3-2-1 0,6-2 2 0,4 0 5 16,4-2 14-16,6-4 5 0,8-3 7 0,5-3 2 15,5-4-11-15,3-3-1 0,-1-2-4 0,-3 0-5 0,-2-3-1 0,-7 0-2 16,-2 0-3-16,1-1 0 0,-6 1 4 0,-3-2-6 16,-3 2 1-16,-3-2-1 0,-1 2-6 15,-4 2 7-15,-4-2 1 0,1 2 0 0,-3-2 3 16,-1 1-2-16,-1 1-2 0,-1 2 0 0,0-3 1 16,-4 2-3-16,2 1-1 0,-3 1-1 0,3-1-4 15,-5 3 4-15,4-1 0 0,-2 0 1 0,3 2 3 16,-2 1-6-16,0 1 0 0,-1 2-2 15,1 3 5-15,-2 1-2 0,2 4 1 0,-1 2 1 16,0 2-6-16,1 2 6 0,4 1 0 0,0 0-1 16,2-1 6-16,0 2-5 0,4 2-1 0,-1 0 0 15,0-1-1-15,3 1 1 0,0-3 2 16,0-4-1-16,2 0-2 0,1-5 5 0,6-3 2 16,-5-1 4-16,1-3 5 0,6-4-2 0,-4-1 1 15,4-2-2-15,3 0-4 0,-1-3-2 16,6-3-2-16,-1 1-1 0,1-6-7 0,0 1 6 15,1-3-2-15,-1-2 0 0,0-1 7 0,-1 2-7 16,0-1-1-16,-3 3 1 0,-2 2-2 0,-1 2 1 16,-6 2 1-16,0 4-1 0,-5 0-5 15,0 3 4-15,-3 2-2 0,0 2-4 0,1 0 4 0,-2 2-5 16,2 4 2-16,-2 2 4 0,-2 3-1 16,3 4 3-16,-3 1 1 0,0 0-1 15,-2 1-2-15,1 2 4 0,2 1-2 0,2-1 0 16,1 1 5-16,0 0-5 0,4-2 1 0,2-3 2 15,4-2-3-15,2-2 4 0,2-4 0 0,1-4 0 16,2-3 0-16,-1-4 1 0,3-1-2 0,-5-3 1 16,2-1 1-16,-2-5-4 0,-6 2-1 0,4-3 0 15,-7 0 0-15,-1 0 1 0,-1-2 2 0,-5 3-2 16,1-5-1-16,-3 2 2 0,-2-1-2 16,0 2 2-16,-1 0 2 0,-1 0-3 0,-2 2 0 15,3 1 0-15,-1 4-4 0,1 1 4 16,0 3-1-16,2 2-3 0,0 0-1 0,1 3-5 15,4 2-2-15,-1-1 1 0,4 4 8 0,2 3-3 16,4 1 3-16,-3 4 0 0,1 1-2 0,3 4 3 16,-3-1 1-16,-2-1-1 0,2 2 0 15,0 0 1-15,-2 2 0 0,-4-1 0 0,1 1 3 0,0-1-3 16,-5-2 1-16,4-2-1 0,-4-1-2 16,3-4 2-16,-3-1 0 0,3-2 0 0,-2-3-1 15,5-2 3-15,0-2 0 0,3-1 0 0,7-1 0 16,1-3-6-16,2-1-3 0,5-4-2 15,2 3-5-15,-2-2 2 0,2-2 0 0,1 0 2 16,-3-2 3-16,-4 2 0 0,-2-2 2 16,-3 2 3-16,-5 0 4 0,3 1-1 0,-9-1 1 0,1 4 0 15,-3 0-2-15,-3 3 4 0,0 0 3 16,-2 1-1-16,-3 1 0 0,-1 1-5 0,1 1-3 16,-5 2 0-16,-2 5 3 0,-3 0-1 0,0 2 2 15,-2 0-1-15,4 1-2 0,2-1 2 0,4 2-1 16,-1-2 0-16,5 3 3 0,0-3-2 0,2 2-3 15,4-3 3-15,0-1 1 0,2 0 0 16,2-3 2-16,-3-1 0 0,4-2-2 0,-2 1 2 16,-1-2 0-16,-2-3 0 0,4 1 1 0,-3 0 0 15,-2-2 1-15,-1-2-1 0,3 2 1 0,-3-1-1 16,2-3 0-16,-1 0 0 0,-2-1-5 16,2 1 2-16,0-3 1 0,-3 1-2 0,3-1 2 15,-2-1-2-15,0 1 1 0,-1 0 0 0,-1 1-2 16,0 3 1-16,0 1-1 0,0 3-2 15,-1 0 0-15,-1 1-2 0,1 2-3 0,-3 0-1 16,2 0-4-16,1 2-14 0,-1 0-34 0,4 0-57 16,-1 2-77-16,6 0-141 0,3 1-317 0,5 0-477 15</inkml:trace>
  <inkml:trace contextRef="#ctx0" brushRef="#br0" timeOffset="294341.4316">31578 4643 1050 0,'0'0'539'0,"-1"-2"-206"0,-1 0-103 15,-3 1-47-15,1 2-26 0,-5 2-16 16,-4 3-11-16,-4-1-11 0,-1 5-22 0,0 2-17 16,2 0-14-16,1 1-11 0,2-1-7 0,2 1-11 15,1-2-9-15,2 2-8 0,4-3-7 0,2 2-4 16,2-4-2-16,1 2-1 0,3-2-1 16,3-2 3-16,3-2 1 0,3 2 3 0,5-5 0 15,2-1-3-15,4-1-2 0,-2-2-2 0,5-1-4 16,-6 1 0-16,0-2-2 0,-4-1 1 15,-2-1 0-15,1 2-1 0,-3 0-1 0,6 1 1 16,-7 0 2-16,-1 1 0 0,-1-2 2 0,-5 3 1 16,-3 0 0-16,0-1 2 0,-2 1 0 0,1 0-2 15,-1 0 0-15,0 1 0 0,0 1-4 16,0 1-1-16,0-1-3 0,0 1-8 0,-1-1-1 0,1 3 2 16,-2 3 1-16,-1 2 9 0,-2 3 1 15,2 0 1-15,1 1-2 0,2-4 0 16,2 4-1-16,2-1 0 0,5 0 3 0,0-2-2 15,6-1 3-15,2 2-3 0,4-2 1 0,7 3 0 16,2-5 0-16,1-3 2 0,2-1-1 0,0-6 5 16,-3-1-4-16,-4-2 2 0,-4-1 1 15,-5-1 0-15,-2-2 3 0,-5 0 2 0,-1-2 0 16,-1 2 3-16,-5-4 0 0,2-2-1 0,-4-1-2 16,-2-1-2-16,-2-3 0 0,0 1-1 0,-2 0-1 15,-1-3-3-15,0 1 1 0,-1 3-2 0,-4 0 0 16,2 2 1-16,0 2 0 0,-3 4-3 0,-1 2-2 15,0 3-3-15,-5 4-10 0,-5 6-34 16,-1 4-91-16,-6 4-377 0,-8 3-1183 0</inkml:trace>
  <inkml:trace contextRef="#ctx0" brushRef="#br0" timeOffset="497710.7491">24952 5170 1 0,'0'-3'0'15,"0"-2"137"-15,0-1 286 0,0 2-42 0,0 0-50 16,0-1-55-16,0 1-29 0,0 1-34 15,-1-1-23-15,1 3-22 0,-1 0-26 0,1 0-27 16,0 1-33-16,-1 0-27 0,1 1-29 0,0 0-15 16,0 0-12-16,0 1-2 0,-2 1 2 15,1 2 7-15,-1 3 8 0,1 3 9 16,0 3 8-16,-1 1 7 0,1 3 9 0,-1 1 3 16,-1 2-1-16,3-1-5 0,-1 1-7 0,0 0-5 15,0 0-6-15,-1 2-3 0,1 1-5 0,-3 1-5 16,3-1-2-16,1-1-5 0,-1 1 0 0,-1-1 1 0,1 0 1 15,0-1 1-15,-1-1 2 0,0-2-1 16,1-1 0-16,-1-1 0 0,0-2-3 0,-3 1 0 16,4-3-1-16,-1 0-3 0,1-2 1 0,-3-1 0 15,3-2 0-15,-1 0 0 0,1-1 0 16,1-3 1-16,-1 0-1 0,1-3 4 0,0 0-3 16,0 0 3-16,0-1 5 0,0-1 1 0,1 1 4 15,-1-1 3-15,0 0-4 0,0 1-6 0,-1-1-11 16,1-2-25-16,0-1-32 0,-1-4-40 15,1-2-64-15,0-2-92 0,2-3-247 16,4-2-526-16,-1-1-353 0</inkml:trace>
  <inkml:trace contextRef="#ctx0" brushRef="#br0" timeOffset="498063.9076">25024 5079 902 0,'-4'-4'522'0,"2"-1"-119"16,1-2-122-16,1 4-49 0,1 0-41 0,-1 1-47 15,2 2-44-15,-2 0-37 0,4 0-29 0,-2 0-12 16,5 0-2-16,2 0 6 0,3 1 2 16,3 0 3-16,2 2 3 0,3-1-3 0,3-1 1 15,3 2-4-15,-1-3-5 0,3 2-2 0,0 0-5 16,-2-2-3-16,1 0 0 0,2-2-2 15,-4 1-1-15,2 0 0 0,-4-1-1 0,-2 1 0 16,-1-1 0-16,-3 0 1 0,-1-1 1 0,-5 0 4 16,1 0 1-16,-4 0 1 0,-4 1 4 0,0-2-3 15,0 2 1-15,-3 0-1 0,0 1-2 16,-1 1-2-16,0 0-5 0,0 0-1 0,0-1-5 16,0 2 0-16,-1-1-3 0,1 0-6 0,0 0-9 15,0 0-16-15,-1 0-24 0,0 1-20 16,-2 4-48-16,-1 3-79 0,0 1-188 0,-4 2-544 0,-4 1-654 15</inkml:trace>
  <inkml:trace contextRef="#ctx0" brushRef="#br0" timeOffset="498277.3451">25042 5344 297 0,'-1'1'651'16,"1"1"-377"-16,0 0-95 0,2-2 38 15,-1 1 58-15,0-1 12 0,2 0-43 0,4 2-50 16,4-1-55-16,4-1-45 0,3 1-32 0,5-1-19 16,-1 0-14-16,4 0-12 0,1 1-5 0,3 1-4 15,1 1-2-15,0 0-3 16,6 0-14-16,1 1-38 0,2-2-65 0,-1 0-120 0,0-1-220 16,2-1-436-16,-2 0-388 0</inkml:trace>
  <inkml:trace contextRef="#ctx0" brushRef="#br0" timeOffset="498601.7726">25876 5318 254 0,'-1'-3'773'0,"-1"-2"-190"16,-3 0-210-16,2 3-99 0,-2-1-76 15,0 2-63-15,-4 0-33 0,0 1-20 0,-3 1-9 16,-3 4-1-16,0 0-7 0,-3 4-1 0,0-2-8 16,2 5-9-16,-2 0-11 0,5 2-10 15,-4 0-6-15,7 2-7 0,-1 2-1 0,2 0-5 16,4 3 0-16,2 1 0 0,4-1-5 0,5-1 5 15,4-1 1-15,3-1-2 0,6-5 3 0,0-2 1 16,5-5-1-16,0-1 0 0,0-4 2 16,-4-1-5-16,3-2-1 0,-2-4 1 15,-1-2-7-15,-1-2 4 0,-1 0 2 0,-4-2-3 0,-1-3 6 16,0 1-1-16,-3-2-1 0,0 0 1 16,-4 0 2-16,-1 0-3 0,-2-1-3 0,-2 1 0 15,-2-3-6-15,-1 1 4 0,-2 1-2 0,-2 2-2 16,-3 0-1-16,-3 4-5 0,-3 0-3 0,-2 3-2 15,-4 2 1-15,-2 3-6 0,-2-1-7 16,2 4-16-16,-2 4-40 0,5-1-53 0,3 2-98 16,5 1-194-16,5 1-371 0,5 3-708 0</inkml:trace>
  <inkml:trace contextRef="#ctx0" brushRef="#br0" timeOffset="498981.2084">26213 5214 906 0,'4'-5'549'16,"2"0"-189"-16,2-2-137 0,-2 5-46 16,0 0-30-16,1 2-41 0,0 4-37 0,2 2-21 15,-1 1-6-15,4 5 0 0,0 1-2 0,0 2 1 16,1 2-5-16,-1 1-7 0,-1 2-3 16,-2 2-6-16,-2 1-2 0,-2 0-2 15,0 1 1-15,-4 2-4 0,-1 0 4 0,-2-1-3 0,-2-2-4 16,-1-4 4-16,1-3-8 0,0-7 0 0,1-2 3 15,-2-1 0-15,1-3 17 0,1-2 15 16,1-2 7-16,-1-3 0 0,-3-2-10 0,1-2-17 16,0-3-9-16,0-1 0 0,3-4-7 0,3 4-3 15,4-5-1-15,0-2-8 0,4 1 4 0,3-3 1 16,2-1 0-16,2-1-2 0,4 3 1 16,0-1 1-16,0 3 0 0,-2 1 6 0,0 2-2 0,-3 4 3 15,-3-1 1-15,-1 5-1 0,-3-3 4 16,-3 4-1-16,0 2 0 0,-1 0-1 15,-4 2-3-15,1 1-1 0,0-1-3 0,-1 2 0 16,0 0-7-16,0 0-10 0,-1 0-18 0,1 2-45 16,1-1-55-16,2 0-131 0,-1 1-444 0,2 1-895 15</inkml:trace>
  <inkml:trace contextRef="#ctx0" brushRef="#br0" timeOffset="499813.6538">27017 5170 279 0,'-1'-8'654'0,"-6"1"-135"16,3 0-155-16,1 0-64 0,-1 2-56 0,3 1-51 16,-4 2-40-16,4 1-37 0,-1 1-35 15,1 0-36-15,1 0-26 0,0 1-18 0,0 0-5 0,-1 4 1 16,0 3 2-16,-4 4 9 0,0 6 1 15,0 1 2-15,-2 2 0 0,3 2-1 0,0-2-1 16,2-1-2-16,1 1 0 0,0 0 1 0,2 1 1 16,2-1 1-16,1-5 1 0,3 1 2 0,3-2 3 15,0-3-1 1,2-3 2-16,1 0 0 0,-2-5-1 0,1 0 5 16,1-3 0-16,0-2 1 0,0-1-2 0,2-2 0 0,-3-3 0 15,1-2-2-15,-1-1 1 0,1-3-1 0,-2-1-1 0,-1 1-3 16,0-3-3-16,0 0-1 0,-1 0-3 15,-4 3 0-15,0-1-1 0,-2 4-1 16,0 0-1-16,-1 4 0 0,1 3 0 0,-3 0-2 0,0 3-4 16,-3 0-11-16,3 1-15 0,0 2-3 15,3 0 1-15,-3 2 9 0,1 5 12 16,0 2 5-16,3 4 4 0,1-2-2 0,2 1 4 0,1 0 0 16,2-4 1-16,0 1 1 0,4-4-1 15,-2-1 2-15,2-2 1 0,2-3 3 0,-5-1 1 16,4-2 1-16,-1-3 1 0,-4 1 3 0,2-3 1 15,-2-1 1-15,1-1 0 0,-2-1-2 0,-1-2-1 16,-2-2-1-16,-1-1-3 0,1-3 3 16,-1-1-3-16,-1 0-2 0,-2 0-2 0,1 0-5 15,-3-3 2-15,-2 0 1 0,0 0 0 0,-2 5-1 16,0 2-1-16,0 1-1 0,0 4-3 0,-1 1-1 16,1 2-2-16,-1 1-7 0,0 4-7 0,0 1-8 15,-4 1-1-15,1 2 1 0,-1 6-6 0,-3 2-31 16,-1 3-75-16,3-1-142 0,1 5-440 15,3 2-905-15</inkml:trace>
  <inkml:trace contextRef="#ctx0" brushRef="#br0" timeOffset="505697.6391">28216 5189 1 0,'-1'-3'0'16,"-2"-1"0"-16,-1-1 29 0,2 1 276 0,-2 1-43 16,0-3-50-16,0 3-36 0,0 1-23 15,0-1-19-15,2 1-12 0,-2 0-8 0,0-1-4 16,-1 2-6-16,0-3-10 0,0 2-10 0,-1-1-11 16,-2 0-9-16,2 1-4 0,0-1 0 15,-3 0-2-15,4 0 3 0,-1 1-6 0,-2-1-8 16,4 1-6-16,-5 0-8 0,2 0-6 0,2 2-3 15,-3 0-4-15,-3 0-3 0,2 0-2 0,-1 0-2 16,-1 3-2-16,1 2-1 0,0 0-1 0,-2 0-2 16,-1 4 0-16,-1 2-2 0,2-1-1 15,-3 5 1-15,0-1-1 0,4 0-3 0,-3 4 1 16,3-3 0-16,0 1-2 0,2 1 2 0,3-2 0 16,1 2 0-16,1 0-1 0,4-5 1 0,0 3 2 15,4-4 2-15,1-1 5 0,2-1 5 16,4-1 8-16,3-1 5 0,5-1-2 0,1-2 0 15,2-1-5-15,2-3-5 0,-4 0-2 0,4-2-2 16,-2-2-3-16,0-2-2 0,-4 0-2 16,0-2-1-16,0 2 0 0,-1-3 2 0,-2-1 1 15,0 1 2-15,-5 0 1 0,0-3-1 0,-1 3 1 16,-3-2-1-16,-1 0-1 16,-1 0 1-16,-2 4 0 0,0-1-2 0,-2 1 3 0,-2 1-3 0,1 1 0 15,-2 0 0-15,1-2-2 0,0 4-2 16,-3-1 0-16,3 2-3 0,1 1 0 0,-3-2-1 15,3 2-3-15,-2 1-5 0,1 0-4 0,-2 0-4 16,2 2-3-16,-2 2 3 0,2 1 4 0,-2 3 3 16,0 2 3-16,0-2 2 0,0 3 1 15,2 2 3-15,-1 1-1 0,0 1-1 0,2-1 3 16,1 2-1-16,2-2 2 0,2 1 1 0,-2-1 0 16,2-1-2-16,1 0 3 0,1-2 1 0,0-2 1 15,4-2 5-15,-1-1 1 0,1-1 1 16,2-2 3-16,2 1 1 0,1-3 0 0,-3-1 1 15,6-1-5-15,-4-4-1 0,0 2-1 0,0-3-2 16,0 0-2-16,1-2 2 0,0 0-1 16,0-1 1-16,-1-4 1 0,2 1 0 0,-4-1-1 0,3 0 1 15,-1-1-4-15,-4-2-2 0,3 5-1 16,-1-3-1-16,-1 5-1 0,-3-2 0 0,-1 4 0 16,1 2-2-16,-5 1 2 0,5 0-2 0,-6 3-4 15,-2 1-5-15,0 0-14 0,0 0-13 0,1 2 1 16,2 1 3-16,0 3 11 0,0 2 13 15,2 4 2-15,0 1 2 0,1 0 4 0,-1 3-1 16,4 0 2-16,-1 2 1 0,3 0 0 16,0 1 0-16,5-1 3 0,3-1 1 0,7 0 0 15,4-3 2-15,2-1-1 0,3-5 0 0,0-1 0 0,-4-4-3 16,0-2 0-16,-2-2 0 0,-2-1-2 16,-2-3 1-16,0-1 1 0,-5 1 1 15,1-4 2-15,-4-3 1 0,2 2 1 0,-4-4-1 0,-3 0 2 16,0 2 0-16,-3-2-1 0,-2 1 5 0,-1 0-2 15,0 1 0-15,-3-1 0 0,-2 3-2 16,-1 0-1-16,-1 1-1 0,-2 1-2 0,-3-2 0 16,3 3 0-16,-4 1-4 0,-1-1 2 0,-1 3-3 15,-3-1-3-15,0 3 0 0,-8 1 0 16,-1 2-3-16,0 2 4 0,-1 2-1 0,-2 5-1 16,7 1-2-16,0 1 1 0,4-2-3 0,3 6-1 15,3-2 3-15,5 5 0 0,2 0 3 0,2 1 0 16,6-1 2-16,4-3 0 15,6-1 2-15,4-5 1 0,1-2 0 0,3-3 2 16,-3-3-3-16,4-1-2 0,-6-1-1 0,-2-1-4 16,-3-5 4-16,1 1 2 0,-2-4 2 0,1 0 2 15,-4-2 2-15,4-3-1 0,-3-2 1 0,-2-3-1 16,3-2-1-16,-2 0 1 0,-2-2-1 16,1-1-2-16,-3-2 2 0,-1-1-1 0,2-1 0 0,-3-1 2 15,-2-1-2-15,2 2 1 0,-3 3 2 0,-3 3 2 16,0 6 1-16,0 1 2 0,-1 5 3 0,-1 2 2 15,-2 2 5-15,3 2-3 0,0 2-5 16,1 3-10-16,0-1-16 0,-1 2-7 0,0 3 0 16,-1 3 7-16,-4 6 7 0,1 6 7 0,-1 3 0 15,1 4-3-15,0 1 3 0,3 1-2 0,-1 1 0 16,2 1 4-16,-2-2-2 0,2 2 0 16,-2 1 3-16,0 1-1 0,0 2-1 0,1 0 0 15,1 2-6-15,-1-3-20 0,0 0-32 16,2-5-55-16,2-3-89 0,1-4-186 0,2-2-508 15,5-5-690-15</inkml:trace>
  <inkml:trace contextRef="#ctx0" brushRef="#br0" timeOffset="506211.2638">29873 5236 2102 0,'1'1'135'0,"-1"-1"-119"0,0 4-44 16,0-1 11-16,-1 5 37 0,1 3 42 0,-1 4 19 15,-2 5-1-15,-2 4-3 0,3 4-7 0,-1 1-12 16,-3 7-7-16,4 1-11 0,-6 4-9 0,3 5-4 16,-3 0-8-16,-2 1-1 0,0-1-3 15,0-2-3-15,1-4 1 0,1-7-4 0,5-6 1 16,0-8-3-16,-1-6 4 0,3-4-1 0,1-2 4 15,0-6 14-15,-1 0 18 0,1-1 29 16,0-1 25-16,0 0-3 0,0-6-23 0,0-3-27 16,0-5-31-16,0-5-9 0,-1-3 1 0,0-2-3 15,-5-4-2-15,2-4 0 0,0-1-3 0,0-1-2 16,3-4 2-16,0-2-3 0,2-1-1 0,0-2 0 16,5-1 0-16,-2 2-2 0,7 2 5 15,-1 0-4-15,3 4-1 0,3-1 3 0,-3 5-7 16,3-1 5-16,0 5-3 0,1 6-2 15,0 5 1-15,-2 4-1 0,1 3 0 0,-3 5-5 16,-2 1-1-16,1 5-11 0,1 2-2 0,0 3 1 16,-2 6-5-16,0 3 12 0,1 6 6 0,-3 4 4 15,-1 5 6-15,-5 2 3 0,1 1 0 16,-6-1 2-16,-2-1 3 0,0 3-3 0,-5-2 1 0,-6-1 2 16,3 2-7-16,0-4 6 0,-6-1 2 15,5-3-2-15,-3-4 6 0,4-4-3 0,1-1-1 16,1-5-1-16,3 0 1 0,1-4-6 0,-1 0-12 15,5-1-42-15,1-2-82 0,1-1-94 0,2 0-208 16,9-4-549-16,5 0-322 0</inkml:trace>
  <inkml:trace contextRef="#ctx0" brushRef="#br0" timeOffset="507041.5991">30532 5315 982 0,'0'-6'427'15,"-2"-1"-98"-15,1 0-63 0,-3 1-30 0,1-1-39 16,-4 2-42-16,3-1-41 0,-5 3-36 16,2-2-31-16,1 3-15 0,-4 1-9 0,-5 2-5 15,2 3 5-15,-6 1-5 0,1 1-1 0,-3 3-2 16,0 4-4-16,-1 2-3 0,3 0-2 0,-1 2-3 16,6 2-4-16,-2-1 1 0,4 3-1 0,3 0 1 15,3 2 4-15,1-2-2 0,5 2 1 16,5-2 0-16,0-1 0 0,5-2 2 0,1-2 1 15,6-2 2-15,2-5 2 0,3 2-2 0,1-6-3 16,3-1-6-16,-2-4-2 0,2-2 0 16,-1-2 2-16,-2-2-1 0,0-2 2 0,-2-2 1 15,-1-3-1-15,1-3 4 0,-6 0-1 0,3-2 1 16,-4-2 0-16,2-1 1 0,-4 1 1 16,5-3-1-16,-5 1 1 0,-1-1 1 0,0 3-1 15,-4 0 2-15,-4 1 2 0,-3 3 0 0,0 0 0 16,-1 2 2-16,-1 7 0 0,0 0-1 0,-2 0 3 15,3 4-4-15,-2 2-3 0,1-1-7 0,-3 5-11 16,2-1-1-16,-4 5 1 0,-3 1 4 16,-1 3 4-16,0 6 0 0,1 0 2 0,0 2-2 15,6 2 3-15,-1-2-1 0,4 2 1 0,1 2 0 16,0-1 1-16,1-1 2 0,5-1-1 16,-2-3 0-16,6-4 1 0,1-2 0 0,6-3 2 15,-4 0-1-15,5-1 4 0,-1-4-2 0,0-1-1 0,1-3 0 16,2-1-3-16,-1-3 1 0,-4-1 1 15,3-3-1-15,1-2 1 0,-1 0-2 0,2-3-1 16,0 2-1-16,4-2 1 0,-1-3-1 0,4 1 3 16,-4-1 1-16,1 1-2 0,-6 1 2 15,-1 0 0-15,-4 2-2 0,2 0 3 0,-5 3-2 16,-1 1 0-16,-4 4 0 0,0 2 0 0,-3 2 1 16,-1 1-3-16,-2 0-7 0,1 1-14 15,-1 0-1-15,0 4 3 0,1 2 3 0,-4 2 14 16,2 3 1-16,0 5 1 0,-3-2-1 0,3 3 1 15,0 0 0-15,-2-2 0 0,-1 3 2 0,4 0-2 16,-1-1 0-16,1 0 0 0,1-2-1 0,1-4 2 16,2-1-3-16,-1-4 0 0,5-2 0 15,-3-2 2-15,3-3 2 0,3-2 4 0,2-3 2 16,3-2 0-16,-1-3 2 0,2-2-1 16,-1-3-1-16,1-3 1 0,1 1-1 0,0-4-3 15,3-1 0-15,-1 2-2 0,2-3 2 0,-1 1 1 0,-1-1 0 16,-1 4-2-16,-3 3-2 0,3 0-1 15,-1 6 1-15,-1-1 1 0,2 6-2 0,-5 0 1 16,4 4-2-16,-5 4-1 0,-1-2 1 0,1 5-2 16,-2 2 1-16,-1 3-2 0,-2 2 0 15,-4 2 1-15,-3 4-1 0,-2 2 2 0,-6 1 1 16,1 4-1-16,-4-1 2 0,-3 3-4 0,-3-1-1 16,1-2-8-16,-3 0-17 0,-3-2-26 15,-2 0-62-15,1-4-127 0,-1 1-477 0,-5-1-910 16</inkml:trace>
  <inkml:trace contextRef="#ctx0" brushRef="#br0" timeOffset="508087.7171">25004 5691 5 0,'-3'-2'484'0,"-1"-1"-125"0,0-1-24 0,2 1-27 15,1 1-52-15,0 0-60 0,1 0-41 0,0 2-38 16,2 0-29-16,0 0-25 0,-1 0-27 16,0 0-15-16,4 1-7 0,0-1-5 15,4 1 1-15,8 1 2 0,-3 0 1 0,6 1 0 0,1 0 4 16,2 0 1-16,4 1 3 0,2 1 2 15,2-3-3-15,1 1-1 0,2 0-1 0,1 0-4 16,3 0 3-16,-2 1-2 0,4 1-2 16,0-4 1-16,2 1 0 0,0 1-2 0,3-1 4 0,1 1 5 15,3-2-2-15,3-1 4 16,0 0-2-16,2 2-5 0,0 0 1 0,-2 0-3 0,6-2-5 16,-1 0-1-16,3 0 2 0,4 1 1 0,1-1 5 15,4 2 2-15,7-2-3 0,-1 0-3 16,2 0-1-16,2-2-4 0,1 2 2 0,2-1-1 15,1-1-3-15,0 0 1 0,4 0 2 0,1 1 0 16,3-1 3-16,3 2 5 0,2-1-5 16,-4 0 0-16,2 1-1 0,2-1-2 0,1 0 4 15,2-1 0-15,3 1 2 0,-1 0-4 0,0 0-2 16,0-1-1-16,1 1 0 0,1-1 2 0,3 2 0 16,0-1 0-16,-2 0 1 0,4 1-4 0,-4-2 3 15,0 2 0-15,3-1 0 0,-2 0 2 16,0 0-1-16,-1 1 1 0,0-1 2 0,-5 2 1 0,0-1-2 15,0 0 0-15,2 0-1 0,0 0-2 16,-2 1 2-16,-5-2-2 0,3 1-2 0,-5-1-1 16,-4-1 0-16,1 1 1 0,0 0 0 0,0-2 3 15,-3-2-1-15,-4-1-2 0,5 1 0 16,-6 0-3-16,-1 0 3 0,-2-2 0 0,1 3 2 16,-2-2-4-16,-1 2 0 0,3 0-2 0,-4 2 0 15,5 1 3-15,-6-3-1 0,0 2 0 0,-3 1-2 16,-7 0-4-16,3-1 4 0,-10 1-1 15,2 0 0-15,-7-1 3 0,-11 2-3 0,-2 0-1 16,-7 0 2-16,-6 0 0 0,-5-1 0 0,-10 1 2 16,-5-2 3-16,-5 2 1 0,-2 0 5 15,1 0-1-15,-3 0-2 0,6 0-3 0,-6-1-2 16,3 1-4-16,-1 0 2 0,1 1 0 0,0-1-4 16,0 0 0-16,0 0-1 0,-1-1-2 0,1 1 4 15,0 0-1-15,0 0-2 0,1 0-2 0,-1-1-5 16,-1 1-17-16,1-1-24 0,-1 3-27 0,0 1-54 15,-2 0-86-15,0 2-220 0,1-2-699 16,0 1-373-16</inkml:trace>
  <inkml:trace contextRef="#ctx0" brushRef="#br0" timeOffset="525318.7966">26349 6104 1 0,'-3'-5'0'0,"1"-4"0"16,-1-2 111-16,0 2 196 0,0 0-33 15,0 2-38-15,-2-2-29 0,2 2-28 0,0-2-27 16,0 1-25-16,-1 1-13 0,2 1-18 0,-2 0-8 16,2-1 1-16,-2 1-10 0,-2 0-2 15,1-1-9-15,-3 2-17 0,1 0-11 0,-1-1-4 16,-2 2-8-16,-2-2-1 0,1 5-4 15,-2-1-6-15,0 2 2 0,-1 0-2 0,-2 2-1 16,-3 2-3-16,3 4-7 0,-5 1 0 0,0 2 1 16,-2 0-2-16,1 4 8 0,-3 0-3 15,2 1 1-15,-2-1-2 0,3 0-3 0,-1 1 1 0,6 2-1 16,-1-3 2-16,3-1-5 0,3 1 0 16,1-2-1-16,3 1-3 0,0-3 2 0,4 2-1 15,1-3 0-15,1 1 0 0,1 0 3 0,2-2 2 16,2 0 2-16,2 1 4 0,1-1 2 0,0-1 0 15,6 1 2-15,-2 0-2 0,3-1 3 0,2 1 0 16,2-1-3-16,1 0-2 0,3 0-2 0,1 2-2 16,1-1-5-16,-1 2 4 0,4 0-6 15,-1 3-3-15,0-3 4 0,-1 2-5 0,-6-2 4 16,1 4 0-16,-6-1-2 0,-1 0-1 0,-3 0-1 16,-2-1 2-16,-4-2-1 0,-1 1 3 15,0-1-2-15,-4 0 1 0,0-1 0 0,-2 1 0 16,-2-2 4-16,-2-1 2 0,1 0 5 0,-2-3 3 15,-1 0 4-15,-2 1 3 0,-2-3 1 0,1 0 2 16,-2-1-1-16,0-2 1 0,1-1 0 16,-1-2-2-16,-1-1 2 0,2 0-3 0,-2-1 1 0,1-1-5 15,0-1-1-15,0-3-2 0,0 3-3 16,3-1 1-16,-4-2-6 0,5 1-1 16,1 0 0-1,-2 1-4-15,2 1 1 0,2-3 1 0,-2 4-6 0,6 0-6 0,-3-1-12 0,4 0-18 16,0 1-19-16,2 3-24 0,-1-1-52 0,4 2-139 15,-1 0-217-15,3 2-361 0,4-1-252 0</inkml:trace>
  <inkml:trace contextRef="#ctx0" brushRef="#br0" timeOffset="525727.3225">26556 6246 780 0,'-1'0'457'0,"-2"0"-179"0,1 0-82 16,-1 1-59-16,0 2-43 0,-1 0-34 15,-2 3-2-15,-3 5 5 0,0 2 3 0,-1 1-3 16,-1 2-10-16,2 2-11 0,2 1-10 0,-1 2-7 16,2 1-8-16,4 0 0 0,0-2-2 15,5 2 2-15,4-4 4 0,2-2 1 16,4 1 4-16,5-4 1 0,0-2 1 0,4-2 0 0,0-3 0 15,1-1-2-15,-4-8 0 0,0 2 2 0,-2-4 2 16,1-3 3-16,-3-2 4 0,1-1-2 16,-3-6-3-16,2 3-4 0,-5-4-2 0,0-2-5 15,-3 0-1-15,1-1-4 0,-3 2-6 0,-2-3 3 16,-1 0-2-16,-2-1 0 0,-2 1 3 0,-1-1-6 16,-2 0-2-16,-4 4-1 0,-1 0-4 0,-1 3 0 15,-2-1-2-15,-5 5-1 0,0 0-5 0,-2 4 0 16,-1 0-2-16,-3 4-3 0,2 2 3 15,-3 0-5-15,3 5-2 0,1 1-7 0,4 1-17 16,4 4-36-16,4 0-65 0,6 4-104 0,3-1-156 16,7 4-248-16,7 0-230 0,4-3 323 15</inkml:trace>
  <inkml:trace contextRef="#ctx0" brushRef="#br0" timeOffset="526710.8369">27004 6178 1 0,'-5'-3'576'16,"-1"0"-87"-16,0-3-131 0,-2 3-47 16,3 0-55-16,-2 2-57 0,-2 1-49 0,4 0-42 15,-1 1-38-15,2 0-25 0,-2 3-21 0,2 2-9 16,-2 1-2-16,1 1 0 0,3 4 1 16,-1 1 0-16,3 2-1 0,1 1 0 0,3 0 1 15,1 1 2-15,5 1 2 0,-1-1 0 0,5 0 4 16,3-1 0-16,-1-3-2 0,4 1-2 15,0-5-7-15,-1 0-3 0,0-4-3 16,0-2-2-16,0-2 2 0,-4-2-1 0,0-1 1 16,0-3 4-16,-2-1 0 0,3-3 3 0,-2-2-1 15,0-3 3-15,-4-1-4 0,2-1-1 0,1 0 1 16,-2-1-5-16,0 2 5 0,-1-2 1 0,-2 3 1 16,-3 2 3-16,-2 1 1 0,0 2-1 0,0 1 0 15,-2 0 0-15,1 2-1 0,-2 0 1 0,-2 4 0 16,1-1-2-16,-1 2-2 0,0 0-8 15,0 1-10-15,0 1-10 0,1 1-4 0,-3 2 1 16,-1 6 7-16,-3 1 8 0,1 4 2 0,1 1 2 16,0-1-1-16,2 2-2 0,4 0 4 0,0-1 1 15,2-1 0-15,2-1 1 0,2-1-1 0,3-2 0 16,1-2 1-16,0 3 1 0,3-5-4 16,4-1 1-16,-2-1 1 0,1-5-3 15,4 1 5-15,0-2-2 0,0-1 1 0,1-3 2 0,0-1-2 16,3-1 0-16,-4-1 3 0,-3-2-1 15,2 2 3-15,-5-5-5 0,0 2 0 0,-1-3 0 16,-2 2 2-16,-1-2 3 0,0 1 1 0,0 0-2 16,-4 3 1-16,-1 0-2 0,-1 4 2 0,-1 1 1 15,-2 2-1-15,-1 0-1 0,0 0-2 0,0 3-6 16,0 0-5-16,1 1-10 0,-1-1-18 16,0 2-6-16,0 1-2 0,0 0 8 0,2 3 18 15,3 1 8-15,0 2 7 0,2 0 2 0,-1 2 1 16,2 0 0-16,5 1 2 0,0 0-1 0,0-1-3 15,3 0 0-15,3-2-6 0,2 0-6 16,2-5-2-16,-1 1-4 0,3-3 4 0,-3-2 5 16,1-1 4-16,-3-1 2 0,0-2 4 0,-4 0 2 15,-1-3 2-15,-4 1 3 0,-2-1-1 0,-2-1 0 16,2 1 1-16,-3-1-1 0,-1-1 2 16,0 1 2-16,0 0-2 0,1-3 2 0,-2 2 2 15,-2-2 1-15,2 4-1 0,-4-3 0 16,1 1-4-16,-1 2 2 0,0 1 1 0,0 2 1 0,-1 1-3 15,1 1-1-15,0 1-7 0,0 1-12 16,0 1-18-16,0 1-10 0,-1 2 0 0,0 2 9 16,-2 2 17-16,0 4 8 0,2 3 3 0,1 0 1 15,3 2 1-15,2-2 2 0,1 0 0 0,2 1 2 16,4-4-1-16,1 1 1 0,2-4 0 16,2-2 1-16,-2-1 1 0,1-4-1 0,0-2 4 15,-2-1 1-15,-1-3 5 0,-1-4 2 16,-1 2-1-16,4-6-1 0,-5 0-1 0,6-1-6 0,-1-4-1 15,1 2 1-15,-1-3 1 0,0 3 5 16,-5-1 2-16,-3 1-5 0,2 1-1 0,-1 0-3 16,-4 4 2-16,2 2 6 0,-5 2 9 0,-1 3 1 15,0 2-3-15,-1 1-9 0,-2-2-9 0,-1 4-8 16,0 0 0-16,-7 3 1 0,-2 3 1 16,-3 2 3-16,-3 1-1 0,0 2 0 0,4 2 2 15,2-1-2-15,2 1 0 0,4 1 0 16,2-1 0-16,0 0-2 0,5 0 2 0,5 1-3 0,0 0-7 15,4-1-17-15,4-1-34 0,4-1-42 16,4-3-79-16,3 1-219 0,0-2-602 0,5-3-409 16</inkml:trace>
  <inkml:trace contextRef="#ctx0" brushRef="#br0" timeOffset="527364.1624">29206 6013 1042 0,'3'-8'365'16,"0"-6"-52"-16,0-1-42 0,1 4-20 16,-3 1-25-16,0 2-46 0,-1 5-46 0,0 1-51 15,0 2-41-15,0 0-41 0,0 2-21 16,-1 3 0-16,1 7 8 0,-1 3 16 0,-4 7 9 16,1 2 4-16,0 3-3 0,0 1 5 0,3 1-2 15,-3 0-4-15,0 1 3 0,2 1-3 16,0 1 0-16,0 1 2 0,2 1-1 0,4-3-2 0,2-4-4 15,6-2-4-15,4-4-10 16,3-4-2-16,6-5-6 0,-1 0-7 0,3-5-1 0,-1-4-10 16,2-1 1-16,1-5 1 15,1-3 1-15,-5-2 7 0,3-5 6 0,-5 1 5 0,-2-2 5 0,-3-2 7 16,0 2 3-16,-6-2 2 0,-1 0 6 16,-2 2-3-16,-5 0 4 0,0 3 4 0,-3 1 3 15,-2 3 2-15,0 2 1 0,-2 3-1 16,0 1-11-16,0 1-7 0,-4 1-4 0,-4 3-2 0,-2 4 6 15,-5 4 1-15,-1 2 1 0,2 3 1 16,2 3-6-16,0-2-2 0,7 1 1 0,0 0-1 16,4 0 1-16,6 2 3 0,3-1 3 0,5-2 1 15,5-4 5-15,-2 1-3 0,3-4 0 16,-1-3 3-16,3-2-2 0,-4-5 4 0,4-2 1 0,-3-1 1 16,1-5 2-16,-4 2 0 0,4-4 0 15,-6-2-2-15,-1 2 3 0,-3-1-2 0,1-3-1 16,-3 2-3-16,0-1-8 0,-4-1 1 15,0-1-3-15,-5 0-4 0,1 1-3 0,-4-1-5 0,0 1-9 16,-1-1-18-16,-3 0-19 0,0 1-41 16,-3 1-44-16,-3 1-68 0,-5 3-145 0,-2 0-303 15,-2-1-349-15,-4 1 342 0</inkml:trace>
  <inkml:trace contextRef="#ctx0" brushRef="#br0" timeOffset="527540.0668">29080 6146 1031 0,'0'-2'333'0,"1"1"-74"16,5-1-32-16,-1-1-10 0,3 1-17 16,2-1-47-16,2 0-49 0,6 2-36 0,2 1-25 15,3 0-14-15,6 1-14 0,0 2-7 0,2 2-6 16,1-1-6-16,0 4-26 0,1-1-81 16,0 1-277-16,0 2-670 0,-2-2-39 15</inkml:trace>
  <inkml:trace contextRef="#ctx0" brushRef="#br0" timeOffset="576174.5167">31241 5947 1 0,'-6'-3'0'0,"2"-3"0"0,-3-2 0 16,-1 2 131-16,3 2 178 0,-2-2-51 0,-2 1-48 15,3-1-29-15,-2 3-30 0,0-1-24 16,0 0-11-16,2 0-9 0,-1-2-4 0,-1 1-18 16,4 0-16-16,-2 3-11 0,2-2-10 0,-3 1 4 15,3 0 7-15,-2-1-2 0,4 3-4 16,-1-2-6-16,-3 0-10 0,4 1-5 0,-3-2-5 15,2 2-7-15,-5 1-3 0,5 0-6 0,-6 0-1 16,5-1-3-16,-2 2 3 0,-4-1 0 0,4 2-1 16,-3-1-2-16,-2 2-3 0,-2-2 2 15,2 0 1-15,-1 1 2 0,1 1 1 0,0-1 0 16,0 3 0-16,0-3 2 0,0 1 1 16,2 1 3-16,0-1 1 0,1 0 0 0,-2-1-2 15,1 3-2-15,4-3-1 0,-3 2-4 0,-1 0-2 16,1 0-2-16,2 2-2 0,-2 1 1 0,-1 1 1 15,0-1-1-15,-3 2 2 0,0 3 0 0,-2-1 2 16,-1 4-1-16,2-2 2 0,-3 4-2 16,2 1-2-16,-2-2 0 0,3 1-4 0,-4 0 4 15,5-2-1-15,1 1 1 0,-2 1 0 0,4-2-3 16,1 0 0-16,0-4-1 0,6 0 1 0,-1 0 1 16,-1-2-1-16,3 1 1 0,1-1-1 0,1-1 5 15,3 1 3-15,-1-2 3 0,0 1 4 16,5 0 1-16,0-1 5 0,3 0 3 0,2 0 8 15,2-1-3-15,2 0-2 0,1-1-4 0,3-1-8 16,0 1 0-16,0-2-4 0,0 0-4 0,-2 1-2 16,0 2-4-16,-3 0 0 0,-2-1-2 15,2 2 0-15,-3 2-2 0,0-1 0 0,-2 2-3 16,-1 0-1-16,-1 1 2 0,1 1 0 16,-3 1 2-16,-3 1 2 0,1-1-3 0,-2 4 3 15,-2-1-1-15,-2 1 1 0,-3 0-1 0,-2 3 0 16,-3-1-1-16,-1 2-3 0,-1-2 6 0,-1 0-1 15,-6-3 2-15,4 0 2 0,-4 2-2 16,-1-5 0-16,-1 0 2 0,0-3 1 0,5-4 2 0,-4 0-1 16,2-1 1-16,3-4-3 0,-2 2 6 15,4-4 0-15,1 2 3 0,0-5 4 0,1 1-4 0,3-1-1 16,2-2-4 0,0-1-5-16,2-2-7 0,2-3-8 0,2-1-5 0,2-2-7 0,3-2 1 15,-1 3 4-15,5-4 1 0,6 2 6 16,-4 2-5-16,2-1 2 0,3 4 0 0,0 1 1 15,-3 1 2-15,5 2 0 0,-6 1-2 16,5 3-4-16,-6 1-1 0,3 3-4 0,-2 2-2 16,0 1 4-16,1 2-1 0,1 2 6 0,1 1 5 15,-1 1 1-15,5 1 5 0,0-1 3 16,2 0 3-16,-2 1-1 0,4 0 2 0,-2-2 1 16,2 0 2-16,-2-4 2 0,5-1 0 0,0 0-1 0,-3-3 2 15,-1-3-4-15,2 0 4 0,-2-1 0 16,-3-4 2-16,-1 1-1 0,-5-3 2 0,1 1 0 15,-2 0 3-15,-4 0 2 0,-1-3-4 0,-3 3 0 16,4-4 1-16,-5 2-4 0,3-3 4 0,-4 4-2 16,2-3 1-16,-3 3-3 0,-1-1 0 15,1 2 2-15,-2 1 0 0,0-1 6 0,0 2-8 16,0 0-1-16,-2-1-1 0,2 2-7 0,-1 0 7 16,0-1 2-16,-1 2 1 0,-2 2 1 15,2 0-2-15,2 1-3 0,-1 2-2 16,0 0-2-16,1 1-12 0,-1-1-14 0,1 2-2 0,-2 2 0 15,-3 1 8-15,3 4 14 0,-5 4 1 0,4 1 1 16,0 1 0-16,2-1 0 0,1 1 1 0,1 3 7 16,2-1-4-16,0 1-2 0,5 0 3 0,1-1-7 15,1 0 6-15,2 0 3 16,5-3 2-16,-3-2 3 0,3-4 3 0,-2-2 5 16,1-2-1-16,-1-3 4 0,0-2-3 0,0-2-2 15,3-1 1-15,1-2-4 0,-1 0 3 0,-4-3 0 16,3-2 0-16,-4-1 0 0,-1-1 0 0,3 0 0 15,-2-1-2-15,-1-2 3 0,1-1-7 0,1 0-4 16,-1 0-1-16,4 2-11 0,-4 2 5 0,-2 6-1 16,0-1 0-16,-2 3 2 0,-3 1-8 0,-2 2-3 15,5 1-8-15,-7 1-4 0,4 1-5 16,-2 2-2-16,1 2 4 0,-1 0 3 0,4 5 9 16,0-1 6-16,-2 3 4 0,3 0 3 15,0 2 0-15,-1 0-1 0,2 1 0 0,1 2 2 16,-1-3-3-16,0 1 3 0,4-4 1 0,-3 2-2 15,5-5 3-15,-2 0-1 0,-2-4-1 0,2-2 1 16,-2-2-2-16,0-2 1 0,3-2 0 16,-1-1 1-16,-1-2 0 0,1 0 0 0,-2-4-1 0,0 1-1 15,0 2 5-15,-2-4-1 0,-1 1 1 0,3-1 4 16,-3-1-4-16,-2 0 1 0,1-2-1 16,-2 0-3-16,4-1 1 0,-2 0-2 0,-1 1 0 15,-1 0-2-15,0 2 5 0,-3 1-1 0,0 3 1 16,1 2-1-16,-1 1-2 15,-3 2-2-15,1 2-5 0,1 2-7 0,0 1-17 16,-2-1-21-16,1 2-6 0,0 2 3 0,3 4 16 16,1 2 22-16,-1 5 8 0,3 0 7 0,-3 4 0 15,3-1 1-15,2 0 1 0,-4 0-1 0,4-2 3 16,-2 0 2-16,3-4 1 0,0 1 1 16,-1-6 3-16,3 1 0 0,-2-2 2 0,1-3 4 0,-1 0 4 15,-3-3 9-15,-2-3 3 0,3-2 2 16,2-2-2-16,-1 0-6 0,0-3-4 0,0-2-10 15,-2-1 1-15,3 0-4 0,-1-3-2 0,1 0 2 16,-1-2-5-16,0 0-3 0,3-1 1 0,-3 0-2 16,1 6 0-16,-2 0 2 0,-3 3 2 15,0 2-2-15,-3 1 2 0,-1 3-2 0,0 3-4 0,0 1-4 16,-1-1-16-16,0 2-20 0,0 0-4 16,0 3 1-16,2 3 10 0,1 3-29 15,-1 3-120-15,1 3-320 0,3 3-577 0,-4 2 66 0</inkml:trace>
  <inkml:trace contextRef="#ctx0" brushRef="#br0" timeOffset="585352.4561">26633 8224 1 0,'0'-5'0'16,"-1"-4"0"-16,-2-1 1 0,2 0 389 0,0 3-37 15,1 2-55-15,0 1-41 0,0-1-40 0,1 1-35 16,-1 2-25-16,0 1-32 0,1 0-34 16,-2 1-34-16,1 2-31 0,0-2-29 0,0 1-11 15,1 2 2-15,-1 1 6 0,3 1 16 0,-3 2 9 0,1 3 6 16,0 4 6-16,1 3 13 16,-1 1 13-16,0 3 16 0,0 8 14 0,-1-1-5 15,0 1-13 1,-1 1-17-16,0 0-16 0,-2 0-10 15,1-1-3-15,-2 1-3 0,-1 1-7 0,1 0 0 0,0-3-1 16,0-1-3-16,1-2 1 0,1-1-4 0,1-2-1 16,-1-4-1-16,1-2 1 0,1-3-2 0,-1-1 3 0,1-3 0 0,0-3-5 0,0 0 6 15,0-3 1-15,0-3 11 0,0 0 19 16,0-2 17-16,0 2 15 0,0-1 10 0,0-1-8 16,0-1-20-16,-2-1-16 0,1-5-19 0,-1-2-14 15,-3-4 2-15,2-3-3 0,-3 1-3 16,2-4 3-16,1-1-4 0,-1-2-1 0,0-1-2 15,-1-1 1-15,3-4 0 0,2 2 1 0,0-5 2 16,1 4-2-16,3-3 1 0,-1 0-3 0,1-6-1 16,4 0-1-16,3-2-2 0,4-2 1 15,0 5 1-15,5 1-1 0,1 1 2 0,5-1 1 16,2 4 0-16,0 0 0 0,2 3-1 0,1 6-3 16,-1 3-1-16,0 2 4 0,0 6-2 15,-3 1 0-15,-1 4-2 0,-2 4-8 0,-5 4-3 16,-3 3-4-16,-1 4-1 0,-2 4 3 0,-3 5 5 0,1 2 5 15,-4 4 6-15,-5 5 5 16,-3 3 1-16,-4 4 3 0,-9 2 0 0,1 1-2 0,-3-1 4 16,-5 1 1-16,3-6 1 0,-3 0 0 0,3-6 1 15,0-5-2-15,3-3 0 0,-2-4 2 16,5-5-2-16,1-2 0 0,6-2 1 0,1-3 2 16,3-2 5-16,1 0 4 0,1-1 3 0,2 1-7 15,0-2-4-15,6-4-7 0,5 0-7 16,7-1 3-16,3 0-4 0,4 0 3 0,3 4 0 15,3 1-2-15,1 3 1 0,-4 1-1 16,1 2 1-16,1 4-1 0,-4 0 1 0,-1 3-3 0,-6 1-1 16,-3 0 5-16,1 2-4 0,-8 1 2 15,-2 0 1-15,-1 0-3 0,-3 2 5 0,-4-1 2 16,-6 2 2-16,0 0 1 0,-7-1 3 0,1 0 0 16,-9-1-1-16,2 0 3 0,-4-3-3 0,-4-1 3 15,1-3-1-15,0-2-3 0,1 0 3 16,-1-3-1-16,2-1 0 0,3-1 2 0,-2 0-1 15,5-2-2-15,-3-3-2 0,3 2 0 0,1-3-9 16,2 1-15-16,2-3-30 0,2 1-50 0,4-2-90 16,4-4-202-16,5-1-481 0,5 0-668 15</inkml:trace>
  <inkml:trace contextRef="#ctx0" brushRef="#br0" timeOffset="586156.6139">27667 8281 28 0,'2'-7'608'0,"3"-3"-83"0,-2 0-122 0,-3 5-64 16,-2 1-58-16,0-1-72 0,-3 1-63 0,1 3-44 15,-2-2-35-15,1 2-17 0,-2 2-19 16,-2 3-8-16,-1 2-9 0,0 3-2 0,-2 3-1 16,-2 3 2-16,4 2 0 0,0 2 2 0,4-2 1 15,-1 3-2-15,5-1 6 0,2-1-4 16,0-2-3-16,4 0 0 0,2 0-1 0,0-2 1 15,5-1 2-15,1-4 5 0,1 1-2 0,5-4-1 16,-5-1 0-16,6-2-2 0,-4-2-6 0,-1-1 2 16,-1-1-5-16,1-3-1 0,-1 1 3 15,-1-3-7-15,-2-1 3 0,0 0 0 0,-3-1-2 16,2-2 2-16,-4 1 1 0,0-3-4 0,-1 2 1 16,-3-1 6-16,1-1-5 0,-2 2 1 0,0-3 0 15,-2 1-8-15,1 1 5 0,-2 2-1 16,1-1 0-16,-1 4-2 0,2 2 2 0,-3-1-2 15,2 4-4-15,-1 1-4 0,2 0-19 0,1 0-9 16,0 5 1-16,0 0 1 0,0 4 17 0,1 2 8 16,4 0 6-16,3 2 6 0,3 0 1 0,5 0 2 15,6-3-2-15,6 1 3 0,3-4-4 16,4 0-1-16,2-1 0 0,2-1-13 0,-4-3 3 16,0-2 0-16,-4 0-1 0,-1-5 7 0,-3 2-1 15,-2-3 1-15,-2 0 1 0,-1-1 5 0,-4-1-2 16,0-1 4-16,-6 1 1 0,1-2-1 0,-6-1 7 15,-2-2-5-15,-1 2 4 0,-4-4 0 16,0 0-1-16,-2-1 2 0,-5 0-5 0,2 2 2 16,-1 0-7-16,-5 4 2 0,2 1 1 15,1 2-7-15,-1 2 5 0,0 3-2 0,-1 2-5 16,0 2 5-16,2 4-6 0,0 5 0 0,-2 2 2 0,0 6-1 16,5 1 1-16,1 2 2 0,4 1 2 15,3 0-1-15,3-1 2 0,2 0-1 16,5 2 0-16,0 2 4 0,4-5-2 0,3 2-3 15,-2-4-2-15,3-3-6 0,-4-6-1 0,0-3 3 16,0-3 4-16,-1-4 1 0,-1-4 7 0,-1-2 3 16,3-2 1-16,-2-2 6 0,-1-4-4 0,0-2 0 15,-1 0 2-15,1-3-4 0,-2-5 1 0,-1-1 1 16,1-1-2-16,0-6-3 0,1 1 0 16,-3-2-3-16,0-2-2 0,1 3 7 15,0 2-2-15,-5 5 3 0,-2 4 4 0,-3 6-2 0,-1 5 4 16,0 2 0-16,0 5-2 0,0 0-13 15,0 3-17-15,-1 3-27 0,1-1-6 0,-1 6 10 16,-3 2 13-16,0 9 24 0,2 4 6 0,-6 4-4 16,4 3 2-16,-2 4-1 0,-3 0 2 0,2 3 2 15,-2 0 2-15,-5 2-2 0,2 0-6 16,-3 0-15-16,0 1-53 0,2-3-95 16,4-6-133-16,5-6-150 0,4-8-233 0,4-6-184 0,3-4 378 0</inkml:trace>
  <inkml:trace contextRef="#ctx0" brushRef="#br0" timeOffset="586561.5095">28891 8086 835 0,'-2'0'505'16,"0"0"-250"-16,1 0-145 0,-3 2-58 0,-1 4 7 16,-6 2 25-16,-1 3 10 0,-5 2-3 15,0 1-20-15,-2 3-15 0,-1 4-16 0,-1 1-8 16,-4 2-6-16,1 0-4 0,-4 3 4 0,0-1-1 15,6 0 2-15,-3-2-2 0,4-4-4 0,2-2-3 16,3-6-5-16,5 1-2 0,0-5-6 16,4-4 0-16,5-1 3 0,2-2 3 0,0-2 5 15,0-1-1-15,1 2-9 0,2-1-17 0,-2 2-19 16,3-1-7-16,-1 3-1 0,6 0 10 16,0 3 11-16,2 1 4 0,2 4 4 0,4 0 0 15,1 3 7-15,1 1 1 0,-3 2 0 0,4 1 1 16,-1-1 3-16,1 0 3 0,1-2 7 15,-1-4 7-15,1 1 4 0,0-4 5 0,-1-3 2 16,1-2 1-16,2-3 7 0,-5 0-1 0,2-2-1 16,-1-2-1-16,-2 2-3 0,-4-3-1 0,-1-1 1 15,1-2 1-15,-3 3-4 0,-2-2-1 0,0-2-3 16,-4 3-1-16,1-2 0 0,-2 0-2 0,-1 1-6 16,-2 0-5-16,-2 1-8 0,0-2-2 15,-2 0-7-15,-1 1-5 0,2-2-22 0,1 3-37 16,-3-1-61-16,4-1-109 0,1 1-219 0,0 2-430 15,4-2-281-15</inkml:trace>
  <inkml:trace contextRef="#ctx0" brushRef="#br0" timeOffset="587073.9414">29251 8317 1 0,'2'-9'59'0,"5"0"487"0,-4-3-65 16,1 2-46-16,-4 5-64 0,0 2-71 0,-2 1-79 15,0-1-76-15,2 3-56 0,0 3-46 0,-1-1-31 16,-1 1-12-16,-3 2 1 0,-2 3 6 15,-1 4 9-15,-1 2-2 0,0 1-2 0,1 1-5 16,0-4-2-16,4 4 1 0,1 2-3 16,0-3 2-16,3 2-2 0,0-1 5 0,3-2 2 15,0 1 3-15,4-5 2 0,4 3-4 16,0-5-3-16,1 0-3 0,2-1 1 0,-1-4 0 0,-1 0 1 16,-2-3 0-16,0-2 0 0,0-1 2 15,-2-3 3-15,0-1 2 0,0 0 3 0,1-1-3 16,0-2-1-16,-1 1-2 0,-1-3-2 0,-1 1 0 15,2-1-3-15,-4 3-1 0,2 2-6 0,-2 0 3 16,1 3-2-16,-3 0 0 0,-1 3-8 16,0 1-19-16,-1 1-8 0,0 1-2 0,1 3 8 15,0 2 16-15,4 1 7 0,-3 1 4 0,0 3 0 16,3-2 1-16,-1 1 1 0,3-4 1 0,-3 4 2 16,5-4-1-16,-1 1 1 0,1-3 0 15,1 2 3-15,-3-3 6 16,2-2 4-16,0-1 5 0,0-1 0 0,2-3 1 0,0-1-2 0,1-3-4 15,3-1 3-15,-3 2-2 0,0-5 0 0,3 1 2 16,-4-3 0-16,-1 0 1 0,-1-2 0 16,-1-1-2-16,3 0-6 0,-4-3-2 0,1-1-3 15,2-2 0-15,-1-3 3 0,-3 1-3 0,0-2 1 16,-6 2-1-16,0 1-3 0,-2 1 1 0,-4 2 1 16,0 2-1-16,-3 3-4 0,1 4-6 15,-1 1-4-15,-2 2-8 0,-1 2-1 0,0 1-11 16,-5 5-10-16,2 5-29 0,-2 2-49 0,-2 3-80 15,8 2-167-15,1 2-234 0,6 5-298 0,8 0 25 16</inkml:trace>
  <inkml:trace contextRef="#ctx0" brushRef="#br0" timeOffset="588063.0741">30173 8263 1 0,'4'-9'455'0,"-2"-2"71"0,4-2-78 0,-5 3-67 16,-2-1-82-16,-4 3-71 0,1-1-62 0,-4 2-40 15,-2 0-30-15,0 1-26 0,-2 1-19 16,-6 2-21-16,0 2-2 0,-3 2-3 16,-2 2-3-16,0 4 1 0,-3 0-11 0,5 2-5 15,0 3-4-15,5 0-1 0,1 3-2 0,1 1-2 16,1 1 1-16,6 3-5 0,1-1 3 0,4 0 1 16,2-3 0-16,2 0 3 0,4 0-4 0,1-3-2 15,6 2-2-15,1-4 0 0,4 1-1 16,0-5-3-16,1 2 0 15,-1-5-5-15,2-1 6 0,-3-2 7 0,-4-1 3 0,1-3 12 16,-1 0-4-16,-3-4 1 0,2 1 1 0,-2-2-1 0,-1-1 6 16,0 0-2-16,-2 1 2 0,0-3-8 15,0 1 4-15,-4-1 0 0,3 3 1 0,-2-2 5 16,-3 1-5-16,0 3 1 0,2 2 0 0,-3 0 2 16,0 3 1-16,0 0-2 0,-3 1-8 0,2 0-16 15,1 1-12-15,0-1-19 0,-1 1-4 16,1 3 12-16,0 0 5 0,0 2 19 0,0 2 5 15,1 0 2-15,3-1 2 0,-3 3 0 0,2-2 1 16,-1 2-2-16,3 0 2 0,-1-3 1 16,3 3 1-16,0-3 5 0,-1-1-5 0,3 2 0 0,2-2-1 15,1-3 0-15,4 1 2 0,2-3 0 16,-1-1-1-16,2 0-5 0,2-1 2 0,-2-2 2 16,0 0-2-16,-1-3 6 0,-3 1-8 0,5 1 0 15,-3-3-1-15,2 1-1 0,-4 0 3 0,4 0 0 16,-3 1 0-16,-4 0-3 0,0 0 0 15,-2 4-2-15,-1-1 1 0,0 2 3 0,2 0-2 16,-3 2 0-16,-3-2-4 0,4 1-5 0,1 2 6 16,1 1 0-16,1 0 2 0,7 2 4 15,7 1-1-15,0 0 1 0,5 0 1 0,7-1 3 16,1 4-5-16,3-2 0 0,0 1 0 16,-1-1-3-16,2-2 6 0,-3-1 0 0,-2-1 1 15,-2-2-2-15,-4 1 0 0,-2-3 1 0,-5 0 0 0,0-4 8 16,-4 2-2-16,-7-2 3 0,3 1 3 15,-6-1-2-15,-1-1 4 0,0-2 1 16,-1 1 6-16,-5 0 5 0,1 1 3 0,-2-3-2 16,-2 2-4-16,-1 0-2 0,-1-2-7 0,0 2-6 15,-4 1-3-15,2-1-8 0,-1 1 0 0,-5 1 0 16,-2 0-3-16,-3 2 0 0,-2 1-2 0,-3 2 3 16,-6 1-1-16,2 4 5 0,0 1-2 15,3 2-3-15,0 1-1 0,4 0-7 0,4 0 4 16,1 1 1-16,3 0 3 0,5 1 0 0,1-3-1 15,4 2-1-15,2-1 1 0,5 0 4 0,7-2-2 16,3-2 2-16,2-3 0 0,-2-1-3 0,2-2 6 16,-1-3 2-16,0-2 4 0,-3-5 4 15,3-1-4-15,-2 0 2 0,-1-3 0 0,-2 0 1 16,2-1 0-16,-4-3-3 0,5-3-1 0,-5-2-2 16,6-1 3-16,-2-4 2 0,-1-2 2 0,2-3 2 15,-5 0-1-15,-3-3 1 0,0 2-3 0,-3 4 5 16,-4 2 0-16,0 2 0 0,-2 5 6 15,-2 6-1-15,-2 2 4 0,2 6 1 0,0 2 0 16,1 3-4-16,0 2-12 0,0 0-12 16,-1 1-16-16,-1 3-4 0,-1 4 5 0,-2 7 4 15,-3 6 11-15,4 4 1 0,-2 4 2 0,3-1 1 16,-3 4 1-16,3-1 0 0,0 2-3 0,-2 2 1 16,4-5 0-16,0 1 2 0,1-4-2 15,0 0-4-15,1-1-16 0,-1-3-31 0,0 2-45 16,0-3-75-16,-1 0-164 0,1 1-422 0,0-1-846 15</inkml:trace>
  <inkml:trace contextRef="#ctx0" brushRef="#br0" timeOffset="588676.343">32093 8167 1233 0,'-6'-3'269'0,"2"2"-103"0,-1 1-113 16,3 2-29-16,0 5 1 0,0 0 25 15,-3 3 25-15,3 4 22 0,0 5 6 0,-3 2-5 16,5 5-11-16,0 4-16 0,0 1-18 0,0 2-8 16,-1 1-12-16,0-4-7 0,0 4-2 0,0-2-5 15,-2 0-1-15,-2 1-1 0,-3-2 0 0,4-1 0 16,-3-2 2-16,0-1-1 0,-1-6-3 16,-1-3 2-16,2-5 1 0,1-6 3 0,3-5 20 15,2 0 22-15,0-2 27 0,1-3-4 0,-3 0-14 16,0-3-23-16,0-6-26 0,-2-3 0 15,-3-4-9-15,0-6-3 0,-2-1-1 0,2-3-2 0,2-4 3 16,0-3-3-16,-1-4-3 16,7-4 0-16,4-4-2 0,3-4 0 0,3-2-1 0,5-6 0 15,3 4-4-15,3 1 2 0,3 1-3 0,4 4-4 16,-1 5 3-16,0 2-3 0,0 9-1 16,-3 3 2-16,-1 6 0 0,-4 6-1 0,-1 3-1 15,-3 8-1-15,-2 0-5 0,-3 5-10 0,-2 3-7 16,0 3-6-16,-1 5 2 0,0 2 4 0,-3 5 11 15,2 6 8-15,-4 3 5 0,-2 5 6 16,-2 3 5-16,-5 2 2 0,0 4-2 0,-5-1-1 16,-3 4-2-16,-4 2-1 0,-2-2 4 0,1-1-2 15,-1-1 1-15,3 0-1 0,-2-3-4 16,4-5 2-16,2-3 0 0,2-5-1 0,3-4-8 16,-1 0-25-16,6-4-41 0,0-2-51 0,4-4-74 15,5 2-105-15,3-5-184 0,5-2-358 16,5-2-71-16</inkml:trace>
  <inkml:trace contextRef="#ctx0" brushRef="#br0" timeOffset="589386.8758">32609 8200 1 0,'7'-14'288'0,"2"2"205"0,1-6-72 16,-6 5-54-16,-1 6-54 0,-3 0-50 0,0 3-64 16,-5-1-56-16,1 1-50 0,-3 2-35 15,-3 2-28-15,0 2-14 0,-7 3 1 0,-6 3 2 16,-1 5 0-16,-7 2 5 0,3 4-5 0,-1-2-3 15,5 4-4-15,4 0-8 0,3-2 0 16,3 3 0-16,4-3-2 0,4 1 1 0,4-5 0 16,1 1 0-16,4-1 1 0,3-1 6 0,5 0 2 15,8-3 2-15,3-2 0 0,6-3-7 16,5-2-1-16,-1-3-6 0,0-2 0 16,0-1 0-16,-4-2 1 0,-7-3 0 0,5-1 2 15,-7-1 5-15,3-5-2 0,-5 1 5 0,1-3 1 0,0 0-2 16,-6 0 5-16,3-3-2 0,-7 2 0 0,0 2 0 15,-2 2-2-15,-6 3 0 0,0 5 0 0,-1 1-2 16,0 3-11-16,-1 0-9 0,-1 2-8 16,-5 1-6-16,-4 5 11 0,1 4 7 0,-4 2 5 15,-2 3 4-15,2 0-2 0,2-3-4 0,2 3 1 16,1 2 3-16,6-3-5 0,-1 4 5 0,4-3 1 16,2-1-5-16,5-1 4 0,0-2-4 15,10-3-3-15,1-2 2 0,5-3-3 0,-1 0-1 16,1-3-1-16,-1-5 4 0,3 2 0 0,-1-1 4 15,-3-3 4-15,-2-1-1 0,-2-4 24 0,0 2-1 16,-4-1 2-16,2-1 0 0,-8 5-17 16,1-4-1-16,-1 2-1 0,2-1-1 0,0-1-4 15,2 0 1-15,-5-1-2 0,4 1-2 0,-2 0 5 16,-2 3-5-16,0 2-7 0,-1 1-6 16,-1 1-23-16,-3 3-11 0,3 0 2 0,-3 3 5 15,0 1 17-15,0 3 16 0,0 2 6 0,-2 0 0 16,1 5 4-16,1 0-2 0,-1 2 0 0,2-1 4 15,-1 2-4-15,1 0-1 0,5-1-2 16,-2-2-1-16,3 0-3 0,5-3 1 0,3-1 0 16,0-3 0-16,1-3 6 0,3-2 0 0,1-4 1 15,1 1 5-15,-1-4-4 0,0-4 5 0,-2 1 4 16,1-1-1-16,1-2 2 0,-1-1 4 0,-2-1 0 16,2-1-3-16,-2-1 6 0,1 0-4 15,0-1-2-15,-2 2 11 0,-1-1-1 16,-1 3 4-16,-3-1 3 0,-2 4-2 0,-2 2-4 0,-2 4 0 15,-2-2-7-15,0 1-10 0,-3 3-4 0,0 0-23 16,0 1-11-16,0 1 0 0,0 1-7 16,0 2 21-16,0 0 12 0,-3 1 3 15,3 2 5-15,-1 3-1 0,-1 0-3 0,2 1-15 0,-2 0-42 16,2 0-89-16,0 3-194 0,0-2-503 0,0 1-706 16</inkml:trace>
  <inkml:trace contextRef="#ctx0" brushRef="#br0" timeOffset="590810.5703">26713 8958 1 0,'3'0'0'0,"-1"0"0"0,0 2 0 16,1-4 0-16,-1 2 0 0,3 0 0 0,-1-1 108 15,1 1 80-15,-1-3-19 16,3 3-6-16,1 0-14 0,-3-1-23 0,1 1-20 0,-1-2-28 0,2 1-19 16,0 1-7-16,-1 0-7 0,3 0-2 0,0 1 0 15,0-1 1-15,4 0-1 0,5 2 5 16,1-1 1-16,5-1-1 0,2 0 0 15,5 3-5-15,4 0-3 0,6-2 0 0,1 1-1 16,9-1 3-16,3 0-2 0,6-1 0 0,1 2-4 16,0-2-5-16,2 1-2 0,1 0-9 0,-3 0 3 15,6 0 0-15,-2-1-1 0,2 1 8 0,-1-1-3 16,5 0 2-16,1 0 0 0,-2-1 0 0,1 0 0 16,1 1-1-16,1 0-3 0,1-1-6 15,4 1 1-15,1-1-3 0,3 0 0 0,0 1 2 16,3 0-4-16,-3 0-1 0,1-2 0 0,-5 2-2 15,0-1 1-15,-1 1 2 0,0 0 2 0,3 0-5 16,0 3 4-16,0-2-3 0,-5 1-4 16,3 0 7-16,-6 2-6 0,-1-1 1 0,-1 1 2 15,-1-1 0-15,-3-2 2 0,1 0 4 0,-2 0 0 16,1 0 0-16,-1-1 2 0,0 0-4 0,-1 0 1 16,-2 0-1-16,1 0-2 0,-2 0-2 15,0-1 0-15,1 1-2 0,3-2-1 0,-2 1-1 16,1 0-2-16,-1-1 0 0,4 0 1 0,-4 0-2 15,0 0 0-15,1 1 0 0,-2 0-2 0,-1-2 0 16,0 1 0-16,0 0-1 0,0-2 1 16,2 2 0-16,-1-2 1 0,0 0-1 0,-1 3 2 15,6-2-1-15,-8 1 2 0,2-2 3 0,-5 2-2 16,1-2 2-16,-1 1 0 0,-6-1-1 0,-2-1 2 16,-1 1-1-16,-2 3-3 0,-1-3-2 15,-4 3-2-15,-2-1 0 0,-4-1 1 0,1 2 0 16,-7-2-3-16,0 0 1 0,0 1 0 0,-6 1-2 15,-2-1 2-15,-2 0 0 0,-6 2 0 0,-1-1-2 16,-4 2 3-16,-4-2-3 0,0 1-2 16,-3 0 4-16,2 1-9 0,-2-1-2 0,0 0-3 15,-2 0-5-15,0-1-1 0,2 2 1 0,0-1 6 16,0 3 4-16,-1 0 5 0,0 0 2 0,0 1 0 16,-1 0 2-16,1-1-4 0,-4 2-4 0,3-1-14 15,-6 3-39-15,4-1-52 0,-2 0-105 0,-2 3-206 16,-5 4-434-16,0-1-376 0</inkml:trace>
  <inkml:trace contextRef="#ctx0" brushRef="#br0" timeOffset="592490.9902">24870 10111 1 0,'0'0'0'0,"0"-1"0"0,-2-1 0 0,2 1 0 16,-1 0 0-16,1 0 0 0,0 1 0 0,0-1 0 15,0 1 0-15,0-1 0 0,0 1 201 0,0-2 26 16,0 2-28-16,0-1-14 0,0 1-8 0,0-2-10 16,1 2-6-16,-1 0-18 0,2 0-18 15,-2 0-16-15,1 0-13 0,-1 2 0 0,0-1 2 16,0-1 1-16,0 2 0 0,0-2-5 0,0 1-5 15,0-1-9-15,-1 0-2 0,1 0-10 0,0 1-4 16,-2-1-5-16,2 0-2 0,-1 1-3 16,1-1-5-16,0 0-6 0,0 1-9 0,0-1-5 15,0 1-3-15,0-1-2 0,0 0 2 0,0-1-6 16,0 1-3-16,0 0-2 0,0 1-2 16,0 1 3-16,0-2 2 0,0 0 0 0,0 0-5 15,0 0 0-15,0 0 0 0,0 0 2 0,0 0 3 16,0 0-3-16,0 1 0 0,0-1-2 0,0 0 0 15,0 0 5-15,0 0 2 0,0 0 1 16,0 0-1-16,0 0-3 0,0 0 0 0,0 0-2 16,0 0 4-16,0 0-8 0,0 0-3 0,0 0-3 15,0 0-5-15,0 0 3 0,0 0 1 0,0 0 2 16,0 0-4-16,0 0-2 0,0 0 1 16,0 0 0-16,0 0 5 0,0 0-2 0,0 0-2 15,0 0 0-15,0 0-2 0,0 0 3 0,0 0 1 16,0 0 2-16,0 0-2 0,0 0-2 0,0 0-1 15,0 0 0-15,0 0 5 0,1 0-4 0,-1 0-1 16,0 1-3-16,0 0-6 0,-1-1 9 16,1 1-1-16,0-1 3 0,0-1 0 0,0 1-4 15,0 0 1-15,0 0 0 0,0 1 4 0,0-1-3 16,0 0-1-16,0 0-1 0,0 0-5 0,0 0 6 16,0 0 3-16,0 0 2 0,0 0-1 15,0 0-2-15,0 0 0 0,-2 0-1 0,2 0 3 16,2 0-4-16,-2 0-2 0,0 0-2 0,0 0-4 15,0 0 6-15,0 0 1 0,0 0 3 16,1-1-2-16,-1 0-6 0,0 1-8 0,2-1-16 16,-2 1-18-16,0 0-29 0,2-3-45 0,-1 1-65 15,5-1-142-15,-2-2-477 0,3 3-805 0</inkml:trace>
  <inkml:trace contextRef="#ctx0" brushRef="#br0" timeOffset="592957.1106">1223 8890 1742 0,'-20'-18'-84'0,"-3"-4"75"0,-1 0-43 0,16 12-347 15,10 4-305-15,8 4 211 0</inkml:trace>
  <inkml:trace contextRef="#ctx0" brushRef="#br0" timeOffset="600332.5361">27536 9324 1 0,'-1'-12'0'15,"0"-3"181"-15,-2-4 112 0,-1 1-40 0,2 1 11 16,-5-1-4-16,1 3-34 0,-1-2-20 15,-3 3-34-15,-1 0-30 0,-2 2-26 0,-3-1-20 16,2 3-10-16,-5 1-16 0,0 2-7 0,-5 3-4 16,-1 4-3-16,-1 0 0 0,-1 3-4 15,-2 2-3-15,-1 6-11 0,-5 2-4 0,-2 2-7 0,1 5-3 16,1 1 3-16,-1 2-1 0,0 3-2 16,0 2 0-16,2 2-6 0,5 1-4 0,3 0-3 15,2-1 0-15,7-1-4 0,3-2-1 0,5 1-1 16,5-2 0-16,6-1 2 0,7 0 7 0,1-1 4 15,7 0 4-15,6 0 2 0,2-2 0 0,7-1-3 16,3-1-1-16,5-2-4 0,-2 0-7 16,0-1-1-16,-2 1-8 0,-4 0 2 0,-1 1-2 15,-6-1 0-15,-6 3 0 0,-5-2-4 16,-4 1 0-16,-3-1 0 0,-3-1 1 0,-6 0 1 16,-4 0 0-16,-4 1 0 0,-2 1 0 0,-3-3 1 15,-5-2 2-15,-1-1 1 0,-4-4 2 0,-1 2-2 16,-2-5-1-16,1-2 3 0,2 3 0 15,-2-7 2-15,-1 1-1 0,3-2-2 0,1-2-3 16,3 1-1-16,0-4 3 0,6-1 0 0,-1-1 2 16,4 0-4-16,2-2-2 0,4 2 0 0,2-1-3 15,4 0-4-15,2 2-11 0,5-1-4 0,1-1-5 16,2 2 7-16,5 1 9 0,4-2 5 0,2 0 6 16,2 1-4-16,5 0 1 0,3 1 4 15,2 1-2-15,4-1 5 0,3 1-4 0,1 1-2 16,1-2 1-16,-1-2-1 0,-1 0 4 15,0-1 0-15,-3-2 4 0,1 0-4 0,-2-3 0 16,0-2 1-16,-2-2-4 0,-3-2 7 0,1-1-4 16,-2 2-1-16,-1-2 3 0,-3 0-3 0,-3-1 4 0,-1 0 3 15,-6 0 1-15,0 3 0 16,-5-1 2-16,-2 0 2 0,-2 3 2 0,-4 3 7 16,-3-2-6-16,-1 4-1 0,-4-2-2 0,1 3-6 15,-1-1 6-15,0 3 0 0,-3 0 0 0,1 3 0 16,-2 0-4-16,3 3 1 0,-2-1-5 15,2 1 2-15,-2 3-5 0,-1 3-4 0,-1 0 2 0,-1 7-5 16,0 0 6-16,-2 6 5 0,1 2 0 16,2 1 1-16,1 1-2 0,-1 2 2 0,4 2-5 15,1-1 6-15,1 0-2 0,3 0-3 0,1 5-1 16,1-4-2-16,0 2 3 0,4-4 2 0,1 0 4 16,4-3-2-16,3-4-2 0,0-1 0 0,2-3 1 15,1-3 4-15,0-2-1 16,0-2 0-16,-1-3-1 0,1-1-4 0,3-3 4 0,-4-1 1 15,2-2 0-15,2-2 2 0,-4-4-6 16,4 1-2-16,-2-4 0 0,4-2 2 0,-2-3 1 16,-2-3-2-16,0 0 0 0,1 0-6 0,-1 0 5 15,-3 0 1-15,1 2 1 0,0 5 0 0,-2-1-5 16,2 5 0-16,-3 1-1 0,-5 4 5 0,-2 3-6 16,0 2-4-16,-1 1-4 0,0 3-8 15,3 0 9-15,-2 3 4 0,0 3 5 0,4 1 5 16,1 0-5-16,0 3 0 0,-1 1 0 0,2 0 0 15,0 3 2-15,0-1-1 0,3 1-4 0,-2 0-10 16,4-1-4-16,1-3-5 0,0-3-3 0,2-4 2 16,-2-2 0-16,3-4 4 0,-6-3 2 0,0 1 8 15,1-4 2-15,1-2 0 0,-2-2 3 16,2 2-2-16,-4 0 5 0,-2-2 2 0,-2 2 4 16,-1-2 4-16,-2 2-5 0,-2-2 0 0,0 1-4 15,1-3 0-15,-3 2 2 0,1 2 1 16,1 1 2-16,-1 3-6 0,-2 1 0 0,1 3-10 15,-1 0-10-15,0 3 0 0,0 1-1 0,2 3 11 16,1 1 8-16,3 2 2 0,0 0 5 16,3 1-1-16,2-1 2 0,2-1-3 0,3 0 0 0,1 0 4 15,4 0-2-15,-2-4 5 0,3-1-5 16,-1-1 0-16,3-4-2 0,-1-3 0 0,0-1 3 16,-2-3 3-16,0-3 3 0,-1 0-1 15,0-4 1-15,-2 0 1 0,-1-1 2 0,-2-3 3 16,0 1-3-16,0-2-1 0,-3-2-2 0,1 0 2 15,-3-3 0-15,3 0 4 0,-6 0 0 0,-1 0-2 16,-1 4 5-16,0 3 5 0,-4 4 6 0,-1 6 9 16,-1 2-7-16,0 3-7 0,1 2-13 15,-1 1-18-15,-2 3-2 0,2 1-1 0,-3 5 4 16,-1 7 8-16,0 7 2 0,-3 0 2 0,3 5-2 16,-2-1 3-16,4 3-5 0,-2 3-3 0,3-1-1 15,-1 2-2-15,-2 1 3 0,3 3-5 0,-1-1-11 16,-3-1-25-16,4-4-37 0,1-3-40 0,1-5-58 15,1-5-68-15,4-5-80 16,5-7-124-16,3-5-324 0,2-4-301 0</inkml:trace>
  <inkml:trace contextRef="#ctx0" brushRef="#br0" timeOffset="600601.5478">29301 9501 1 0,'10'-18'528'0,"2"-7"80"0,0-5-140 0,-2 13-106 16,-8 3-77-16,2 5-53 0,-6 2-58 0,0 2-33 15,1 3-41-15,0 2-40 0,1 0-32 16,0 2-21-16,-3 4-1 0,-3 2 10 0,-2 7 18 16,1 4 5-16,-3 2-3 0,-6 5-6 15,5 0-12-15,1 2-2 0,-2 3 1 0,1 0-3 16,1 0-3-16,2 1-5 0,7-4-2 0,1-3-2 16,2-2 3-16,7-2 1 0,1-4-5 15,1 1 1-15,5-4-5 0,-3 0-3 16,7-3-5-16,-3-2-12 0,2-3-21 0,2-2-29 0,1-2-37 15,1-4-56-15,2-2-76 0,1-3-175 0,1-3-393 16,-4-2-541-16</inkml:trace>
  <inkml:trace contextRef="#ctx0" brushRef="#br0" timeOffset="601210.1898">30408 9231 1 0,'0'-7'458'0,"0"-4"36"0,0-2-86 0,-1 3-40 15,-3 4-58-15,2 1-56 0,-1 1-66 0,-3 1-50 16,4 2-40-16,0 1-44 0,-3 1-28 0,1 5-15 15,-4 4 3-15,0 3 11 0,-3 5 12 16,0 2 9-16,1 4 0 0,0 2-2 0,-1 4-6 16,1 0-8-16,-2 3-1 0,2 2-13 0,-3 0-4 15,-1 5-6-15,3-3 0 0,0 2 1 16,0 1 0-16,3-6-1 0,6-2-7 0,2-4-1 16,4-5-5-16,4-5-3 0,8-4-1 0,-2-2-4 15,5-3 2-15,2-5-4 0,-1-3 2 0,5-2 2 16,-1-2-1-16,-3-3 2 0,5-5-2 15,-4 0 3-15,2-3 3 0,-4 1 2 0,1-3 5 0,-1-2 1 16,-1 2 1-16,-5-2 1 0,0-1 0 0,-2 1 3 16,-4 1 1-16,-3 1 4 15,0 1-1-15,-3 4 7 0,-1 1 2 0,-2 5 2 0,-1 3-2 16,-3 1-13-16,3 2-11 0,-5 3-6 16,-4 4 3-16,0 2 7 0,-3 5 6 0,-4 1 0 15,4 1-4-15,0 4 0 0,5-1 0 0,3 0 2 16,0-1 1-16,5-2-1 0,7 1-3 15,-1-6 2-15,5 1 1 0,5-3 3 0,0-3 3 16,5-2 2-16,0-2-4 0,2-3 2 16,0 0-2-16,3-4-1 0,-3 0 4 0,-1-2-2 15,0-1 1-15,-4-1 2 0,-3-2 3 0,-4 0 1 16,-1 0 1-16,-1-2 2 0,-5 0-7 0,-2-2-1 16,-1 1-3-16,-1-2-3 0,-1-1-1 0,-5-1-4 15,3 3-4-15,-6-2-6 0,0 0-2 0,-2 3-6 16,-3 0-6-16,0 0-14 0,-2-1-24 15,-3 4-27-15,-1-2-46 0,-1 2-66 0,-5 2-112 0,-2-1-201 16,-2 0-270-16,0 4-259 0</inkml:trace>
  <inkml:trace contextRef="#ctx0" brushRef="#br0" timeOffset="601463.2519">30084 9329 1056 0,'1'0'394'0,"0"0"-98"0,1-1-77 16,6 1-26-16,3-3-26 0,1 3-17 0,10-1-29 15,5-1-31-15,5 4-24 0,7-2-18 0,3 1-9 16,6-1-7-16,-1 0-6 0,0 0-5 16,2 0-4-16,-1 0 3 0,-5-1 0 0,-1-2 1 15,-2 2 3-15,-1-1-2 0,-5 1 4 0,0-2 0 16,-10 0-1-16,-2 2-4 0,-4-2-2 16,-6 2-1-16,-3 0 1 0,-6 1 9 0,1-1-1 15,-4 1 2-15,-4 0-2 0,3 0-9 16,0 1-5-16,0-1-8 0,-2 0-8 0,-2 0-9 0,1 0-4 15,-5 1-5-15,-2 0-7 0,1 2-11 16,-1-1-37-16,-1 1-60 0,3 0-119 0,1-1-298 16,-1 3-859-16</inkml:trace>
  <inkml:trace contextRef="#ctx0" brushRef="#br0" timeOffset="602334.8558">31344 9810 700 0,'10'-22'560'0,"2"-4"-364"0,9-8 16 0,0 5-4 16,4-1-30-16,-3 1 2 0,2-3-33 0,4-4-25 16,-4 1-18-16,3-4-24 0,1 1-18 15,-3-3-12-15,5-2-5 0,0 0 0 0,-2 3-5 16,-4 0 2-16,-4 3-6 0,-3 5-5 15,-7 3 3-15,-7 3-3 0,-3 4 3 0,-1 4-5 16,-3 0-6-16,-5 5-9 0,-2 2-14 0,-6 3-7 0,-2 5-6 16,-3 4 4-16,-6 4-1 0,2 7 5 15,-5 2 3-15,1 5-4 0,2 0 5 0,1 4-2 16,8 0 0-16,5 2 3 0,5 2 0 16,7 1-2-16,4 1 0 0,7 2 4 0,5-1 1 0,8 0 3 15,3 0 1-15,5 0-4 0,2-2 5 16,5-1-7-16,-4-2-1 0,-3-2 2 0,-2-1-8 15,-8-2 2-15,-5-1-3 0,-6-2 1 0,-6 0-1 16,0-2 1-16,-7 0 3 0,0 2-4 16,-5-2 8-16,-4 1-3 0,-5-1 1 0,-2-2 6 15,-2-1-2-15,1-6 2 16,-4-1-2-16,5-1 0 0,-1-4 2 0,6-3 5 0,-2 2 3 16,6-4-3-16,3-1 3 0,3 0-9 0,0-5-12 0,10 0-9 15,0-4-20-15,8-3-5 0,11-5 0 16,7 0 5-16,7 1 10 0,6-3 3 0,2 4 7 15,1-1 3-15,-6 2 8 0,-1 2 2 16,-8 1 2-16,2 6 8 0,-8-1-6 0,-5 4 8 16,-1 3 0-16,-7 4 0 0,-5 0-1 0,0 2-2 15,-5 0 0-15,1 5-4 0,-4 3 5 0,-2 3 2 16,-2 6 2-16,-1 0 7 0,-2 4-6 0,0 1 1 16,2 1-6-16,-1-1-5 0,2-1 4 15,3 0-2-15,2-1 3 0,4-3-1 0,3-3 1 16,2 0-1-16,3-2 0 15,4-5 4-15,2-1-3 0,0-3 5 0,2-5 0 0,1-4 0 16,-3-3 6-16,4-2-1 0,-2-1 2 16,0-4-1-16,-6 1 0 0,-2-2-1 0,-1-4-3 0,-4 1 3 15,0 0-6-15,-3-2-1 0,2-2 0 0,-5 2-6 16,-1-3 4-16,-1 1-2 0,-4 1 1 16,-2 0-4-16,-4 1-2 0,-2 0-9 0,-8-1-2 0,0 5 1 15,-7-1-6-15,-3 2 2 0,-3 5-4 16,-2-1 0-16,-3 5-3 0,3 3-12 0,1 2-27 15,7 4-52-15,2 4-84 0,10 1-152 16,-1 5-250-16,9 4-395 0,7-1 147 0</inkml:trace>
  <inkml:trace contextRef="#ctx0" brushRef="#br0" timeOffset="603212.3339">32586 9338 865 0,'-2'-5'411'0,"0"2"-68"0,-4-2-61 16,3 4-34-16,-1-3-39 0,-2 3-41 0,3 0-53 16,-4 1-34-16,2 1-31 0,1 2-20 15,-2 1-13-15,1 5 5 0,0 3 4 0,0 4-1 16,-2 1 8-16,3 3-4 0,2 2-4 0,2 0-1 16,0 1-9-16,1 2-4 0,0 0-4 0,0-2-1 15,4 0-1-15,1 1 1 0,1-4-1 16,3-2-5-16,0-4 2 0,2-2-1 0,1-3 2 15,2-2 1-15,0-2-2 0,0-3-2 0,0-2-5 16,4-2 2-16,1-3 2 0,2-2 0 16,-1-3 3-16,0-3-3 0,1-3 2 0,-4 1 3 15,1-6 0-15,0 1 3 0,-4-1-3 0,-1-2 1 16,-2 2 0-16,-3 0 0 16,1 2 2-16,-1 1 6 0,-5 4 4 0,0 0-2 0,-1 3 7 15,-3 0-3-15,0 1-1 0,-4 3 5 16,2 3-5-16,-1-1-2 0,-2 2-3 0,2 0-2 0,1 1-8 15,1 2-3-15,-4 5-3 0,1-1-5 0,-4 4 10 16,-2 4-3-16,0 1 1 0,5 2 4 0,-1 4-6 16,-1-2 0-16,3 4 0 0,-5 2-2 0,8 0 3 15,0 1 2-15,1 1 0 0,2-2-3 16,1-1-1-16,3-3 0 0,2-6-2 0,1-1 5 16,2-4-4-16,-1-3 1 0,0 1 0 0,2-2-2 15,1-4 4-15,5-1 2 0,-3-2 20 16,3-3-1-16,-1 0-3 0,-7 3-1 0,0-4-20 15,2-2 5-15,3 0-1 0,-2-1-1 0,4-3 2 16,-3-2-4-16,6-1 2 0,-5-3 3 16,3 1-4-16,-4 0 5 0,1 0-5 0,-3 0 3 15,2 2-1-15,-2 2-1 0,-4 3 4 0,0 1-3 16,-2 0 5-16,-1 5-5 0,0 1-1 0,-3 2-4 16,-1 1-3-16,1 2-4 0,-2 1-1 0,0 3 7 15,1 2 0-15,2 3 9 0,-1 3 1 16,-2 1-5-16,1 3-2 0,1 0-1 0,-2 0 3 0,6 2 2 15,-3-1-1-15,3-3-1 16,-3 2-2-16,6-1 1 0,0-6 1 0,1 3 3 16,1-6-2-16,2-2-2 0,-2 0-1 0,1-2-2 15,4-6 4-15,-1 2 2 0,0-3-2 0,2-1 3 16,-2-1-3-16,2-3 1 0,0 0 0 0,0-1 4 16,0-2 1-16,-3 1-1 0,-1-4 1 0,2 2-5 15,-2-2 1-15,1-1 1 0,1 2 0 0,-2-1-1 16,-2 1-2-16,0 3 1 0,3 1-1 15,-2 2 2-15,-1 4-2 0,0 0-3 0,-2 4-1 16,-2 0-2-16,0 1 5 0,2 4 1 0,-1 1 2 16,-1 3 4-16,-2-1-7 0,1 5 3 15,-1-1 2-15,1 1 1 0,-6-13 2 0,0 0 8 16,0 0-4-16,19 31-2 0,-19-31 3 0,0 0-6 16,0 0 1-16,15 26 3 0,-15-26-2 0,0 0 1 15,0 0-1-15,0 0 0 0,30 24 3 16,-30-24-11-16,0 0-13 0,0 0-13 0,26 7-18 15,-26-7-52-15,0 0-70 0,26-4-163 16,-26 4-618-16,0 0-674 0</inkml:trace>
  <inkml:trace contextRef="#ctx0" brushRef="#br0" timeOffset="608820.5609">2500 2925 1 0,'-3'-4'0'0,"-1"-3"121"16,2-1 240-16,-1 0-14 0,2 1-24 16,-1 1-28-16,1-1-42 0,1 3-45 0,0-3-35 15,0 2-36-15,0-1-27 0,0 1-16 0,0 0-16 16,0 3-11-16,1-1-11 0,-1 0-14 0,2 3-10 15,-2-1-13-15,0 1-8 0,0 1-9 16,0-1-5-16,1 0-5 0,-1 1-2 0,2 2 3 16,0-1 1-16,0 2 4 0,2 0-1 0,0 3 3 15,-1 1 0-15,4 1 2 0,-3 3 2 0,3-2 1 16,-2 4 2-16,1 1-3 0,3 3-1 0,-4 1 1 16,1 1-2-16,-1 0 4 0,1-1 2 15,2 1-1-15,-2 3 2 0,1-2-1 0,1 2 1 16,1-1-3-16,-3 1 2 0,1 0-4 0,3 3 0 15,1 1 2-15,-1-2-3 0,-1 1 3 0,3 1 1 16,-2-1-1-16,2 0 2 16,0 0-2-16,1 1 0 0,-1 0 0 0,-1 3 0 0,2 1 1 15,-2-2-1-15,2 0 1 0,-3-1-7 0,3-3 6 16,-2-1-3-16,0 1 1 0,-1 0 5 16,2-1-5-16,-3-1 3 0,0-1-1 0,1-2 1 15,-1 0-1-15,-1-3-2 0,-1 0-1 0,-1-1-4 16,1 1 4-16,0-2 1 0,2-2 0 0,-2-1 2 15,0 3-2-15,-2-1-1 0,2-3 2 16,-4 3 0-16,3-4-1 0,-3 0 0 0,3 0-1 16,-3 1-2-16,2-3 4 0,-1 0 0 0,-2-2 2 15,-1 0 3-15,1-1-2 0,-1-2 0 16,0-2-1-16,1 2-1 0,-2-2 1 0,0-1 3 0,0-1 5 16,0 1 2-16,0-1 4 0,0 1-1 0,-2-2-5 15,2 1-2-15,0 1-11 0,-1-2-16 16,-2 0-12-16,2 1-14 0,-2-5-13 0,-4 1-7 15,3-1-12-15,-2 0-21 0,2 2-15 0,-1 0-28 16,1 0-35-16,-2 3-48 0,-2 0-69 16,-2 2-61-16,-2 0-49 0,0 3-46 0,1-2-42 15,-2 2 293-15,3-3 193 0,0 0 0 0,0-2 0 16,3 0 0-16,-2-1 0 0,5-1 0 16,0 0 0-16,1 1 0 0,-1 1 0 15,1 0 54-15,0 1 415 0,2-1-63 0,0 1-71 0,0 0-95 16,1 1-77-16,0 0-69 0,1-1-55 0,0 1-37 15,0 1-2-15,-1 1 13 0,2 2 19 16,0 2 22-16,1 1 4 0,1 0 2 0,3 0 7 0,-1-2 4 16,1 1-1-16,1 1-6 0,1-1-8 15,0-1-7-15,3 3-4 0,1-3 12 0,2-2 5 16,2 0-1-16,-1-4 0 0,2-1-11 0,-2-4-1 16,1-1-1-16,3-5 0 0,-2 1-7 0,0-6-11 15,3-1-2-15,-4-3-6 0,3 1-2 16,-4-1 3-16,-1 1-5 0,-2-2 6 0,-2 1-1 15,-1-1-1-15,-1-2 1 0,-2-1-2 0,0 1-1 16,-3-2-3-16,1 0-1 0,-3-3-3 16,0 4-4-16,0 2-2 0,-1 5-1 15,0 3 2-15,-1 3 1 0,-1 2 0 16,1 0 1-16,-3 4-1 0,3 1-1 0,-1-1 0 0,0 3-2 0,1 0-3 16,-1 0 0-16,0 2-2 0,1 0-4 15,0 0-5-15,0 1-8 0,-2-1-16 0,1 0-31 16,1 0-51-16,-2 3-64 0,1-1-195 0,1 8-634 15,0-1-533-15</inkml:trace>
  <inkml:trace contextRef="#ctx0" brushRef="#br0" timeOffset="609544.3233">1964 1967 781 0,'-1'-2'309'0,"1"1"-106"16,0 0-144-16,0 2-68 0,1 2-26 0,0-1 23 16,0 3 24-16,0 4 44 0,4 2 44 15,-2 3 13-15,2 1 2 0,2 4 0 0,0-1 1 16,-4 6-6-16,3 1 2 0,-3 1-13 16,3 2-20-16,-2 0-16 0,1-1-19 0,0-2-11 0,2-3-8 15,-3-2-8-15,4-1 0 0,1-3-2 16,-4-3 1-16,4-1 4 0,0-5 6 0,2 1 11 15,-1-3 14-15,4-1 14 0,2-4 2 0,4-3-3 16,1-1-11-16,2-6-12 0,3 1-9 16,-4-6-8-16,5 2-7 0,-5-3-5 0,-1 0-1 0,0 3-3 15,-4-2-3-15,-2 1 3 0,2 0-7 0,-5 0 0 16,-2-1-3-16,-2 0-11 0,2 1-9 16,-7-2-25-16,1 2-38 0,-1 1-40 0,-3-1-55 15,-1 0-89-15,-2 0-188 0,0 3-371 0,0-3-239 16</inkml:trace>
  <inkml:trace contextRef="#ctx0" brushRef="#br0" timeOffset="609793.8133">2054 1770 1 0,'1'-7'300'0,"0"-3"86"0,2-2-93 0,3 2-20 0,-2 2-33 15,4 0-44-15,1 2-76 0,-3-1-50 16,1 1-27-16,6 2-19 0,1-3-6 16,2 2-6-16,1 0-6 0,0 0-3 0,-1 0 1 15,1 2-1-15,-3 1-1 0,1 1 2 0,0 1-2 16,0 0-11-16,-3 1-44 0,0 2-133 0,3-2-248 16,-5 4-327-16,2-2 205 0</inkml:trace>
  <inkml:trace contextRef="#ctx0" brushRef="#br0" timeOffset="609956.7763">1937 2157 1 0,'6'2'0'0,"2"-3"0"0,3 0 43 0,0-3 462 0,1-1-103 15,5-4-129-15,-1 0-101 0,6-5-62 16,4 0-41-16,6-5-24 0,4-2-18 0,5 0-34 15,0-1-100-15,1-2-249 0,1-2-407 16,3 1 350-16</inkml:trace>
  <inkml:trace contextRef="#ctx0" brushRef="#br0" timeOffset="610272.6332">2668 1578 353 0,'-12'3'438'0,"1"1"-130"0,-8 3-53 15,5 2-1-15,-2 0-38 0,3 5-51 16,-1 0-43-16,1 2-25 0,5 0-28 0,2 0-21 16,-2-1-7-16,8 1-7 0,0-1 2 0,6 1 2 15,0 0 6-15,4-2-6 0,5 2-3 0,3-2 0 16,6 0-5-16,3-2 7 0,3-1-5 16,1-1-7-16,2-2-2 0,-4 0-12 0,-2-1 0 15,0 2-3-15,-4-4-2 0,-2 3-1 16,-1 0-4-16,-5 1 1 15,-2 1-3-15,-1-1 1 0,-3-1 1 0,-4 2-1 0,-1-2 1 0,-3 1 0 16,-1 1 3-16,-2-1 3 0,-5 0 6 0,1 2 0 16,-4 1 1-16,-2-1-1 0,0 2-3 15,-3 0 1-15,0 1-2 0,1 1-3 0,-1-2-3 16,3-2-6-16,-1-1-10 0,2-2-34 0,-1-3-77 0,4 1-211 16,0-2-631-16,2 0-467 0</inkml:trace>
  <inkml:trace contextRef="#ctx0" brushRef="#br0" timeOffset="611234.9492">4492 3189 1 0,'-4'-7'0'0,"-2"-2"0"15,0-3 22-15,1 1 337 0,0 2-29 0,1 1-36 16,-1 1-47-16,2-1-45 0,-2 1-38 0,2 1-29 16,0 1-15-16,-1 0-10 0,3 1-7 0,0 2-5 15,0 1-4-15,1 0-5 0,0 1-13 16,-2 0-19-16,2 0-27 0,-1 1-25 0,1-1-19 15,0 1-16-15,0-1-18 0,0 2 5 0,0 1 8 16,0 1 13-16,0 3 25 0,0 1 3 16,1 3 0-16,-1 0 4 0,2 3 0 0,-2 1 2 15,1 2 2-15,0 2 3 16,0 0 2-16,1 2 1 0,-1-1-2 16,-1 2-2-16,1 3 0 0,-1-1-1 0,0 1 0 0,0 1 1 15,0 1-1-15,0 1-3 0,-1 1 1 0,2 1-1 0,-1 2-3 16,3-3 3-16,-3 3-3 0,1-4-1 0,1 4 1 15,1-4-2-15,-1 1-1 0,0 0-1 16,0-2 2-16,1 0-3 0,-2-2 6 0,1 0 4 16,0 0-1-16,-1 0 2 0,0-4-2 0,2-4-6 15,-3-3-2-15,1-3 0 0,0-2-2 0,0-4 0 16,-1 0 0-16,2-2 1 0,-2 2 1 0,0-2 2 16,0 0 0-16,0-2 2 0,0 0 2 15,0 0 0-15,0-1 3 0,0 1 2 0,0-1 5 0,0-1 4 16,0 1 1-16,0-1-2 0,0 1-6 15,0 0-7-15,0-1-8 0,-2 1-9 0,2-1-27 16,-1-2-21-16,0 1-24 0,-3-1-30 16,2-1-25-16,-1 0-62 0,1 2-125 0,-2-1-227 15,-1 3-267-15,-4-2 115 0</inkml:trace>
  <inkml:trace contextRef="#ctx0" brushRef="#br0" timeOffset="611528.378">4320 3907 1 0,'-3'0'0'0,"1"-1"205"0,1-1 167 0,-1 4-133 16,4 1-131-16,-2-1-68 0,0 1-8 0,1 4 34 15,1 4 45-15,2 2 22 0,-1 1 5 16,3 0 0-16,-1 2 8 0,4 1-11 0,-2-2-18 16,5 4-22-16,-2 0-26 0,1-1-15 15,1-3 1-15,2-2 3 0,2-4 9 0,-3-4 15 16,7 0 3-16,-2-6 3 0,4-6-3 15,2-3-21-15,1-7-14 0,2 1-14 0,-2-5-6 16,3-1-4-16,-4-3-4 0,0 2-1 0,-5 0-3 16,-2 2-3-16,-3 0-3 0,-2 0 0 0,0 2-3 0,-6 3-1 15,0-2-1-15,-6 4-10 16,0 1-7-16,0-2-17 0,-5 5-26 0,0 1-38 0,1 1-83 16,-1 2-200-16,-1 4-577 0,1 2-414 15</inkml:trace>
  <inkml:trace contextRef="#ctx0" brushRef="#br0" timeOffset="615278.7541">4026 1907 77 0,'-1'-5'352'0,"-2"3"-42"0,-2-2-60 16,4 2-12-16,-1 0-15 0,0 4-57 0,2-2-67 15,0 1-76-15,0 0-51 0,0 3-3 16,-1 3 16-16,0 1 32 0,0 3 20 0,1 2 1 15,0 1-7-15,0 0-2 0,1 1 1 0,-1 1 0 16,1 1 3-16,-1 3 3 0,0 3 1 0,-1 0-1 16,0 3 0-16,-1 3-3 0,0 0-3 15,-2 4-1-15,2-5-6 0,-2-2-4 16,1-2-7-16,1-4-4 0,1-1-2 0,1-4-1 16,0 0-1-16,2-5 0 0,1-2 2 0,0-2 8 15,0-3 14-15,2 1 29 0,1-4 23 0,5-1 11 0,3-4-3 16,2-1-20-16,5-5-19 0,3 1-20 15,2-5-10-15,3 4-8 0,-3-3-5 0,-2 4 2 16,-3-2 0-16,0 3 2 0,-2-1-2 16,-3 1 0-16,-2 1 0 0,-3 0-1 0,-1 2-1 0,0 0-4 15,-3 1-7-15,-3 0-16 0,-2 0-20 16,1 1-40-16,-3-1-61 0,0-1-93 0,-1-4-148 16,-1-1-275-16,0-1-209 0,-1-2 463 15</inkml:trace>
  <inkml:trace contextRef="#ctx0" brushRef="#br0" timeOffset="615507.4257">4002 1806 1 0,'-3'-3'0'0,"1"-1"211"0,-1-3 217 16,3 3-114-16,2-3-106 0,2 2-74 15,2 0-35-15,2-1-18 0,4 0-16 0,0-1-11 16,5 0-17-16,0-1-13 0,2 1-4 0,3 2-8 15,2-1 3-15,1 1-1 0,0 0 0 16,1 1 1-16,-3 1-1 0,-3 2-7 16,0 0-21-16,-5 1-69 0,-1 0-125 0,0 0-197 0,-3 1-270 15,-2 0 294-15</inkml:trace>
  <inkml:trace contextRef="#ctx0" brushRef="#br0" timeOffset="615686.3673">4028 2027 1 0,'6'-1'0'0,"1"-3"0"0,5-2 0 0,5-2 138 16,0-2 64-16,4-3-76 0,5-1-51 16,4 0-33-16,4-2-19 0,0-3-23 0,0 3-82 15,0-1-133-15,-2 3-94 0,-2-1 309 16,-5 3 0-16</inkml:trace>
  <inkml:trace contextRef="#ctx0" brushRef="#br0" timeOffset="615896.3206">4506 1688 1 0,'1'-3'212'0,"-1"-2"300"0,0 2-77 16,1 1-82-16,-1 0-91 0,0 4-96 0,0-1-81 0,1 0-57 16,-1 0-41-16,0 1 4 0,1 2 18 15,3 1 28-15,0 6 38 0,0 1 8 0,1 1-7 16,0 4-4-16,0 0-10 0,0 2-12 0,1 3-6 15,-1 3-8-15,0 1-7 0,0 3 1 16,0 1-4-16,-1-1 0 0,0 1 2 0,-1-1-4 16,-2-5-3-16,0-1-5 0,1-3-8 0,-1-1-5 15,0-2-10-15,0-5-21 0,-1-2-35 16,2-3-56-16,-2-2-100 0,0-3-156 0,0-3-166 16,0 0-319-16,0-4 286 0</inkml:trace>
  <inkml:trace contextRef="#ctx0" brushRef="#br0" timeOffset="616130.8788">4492 1583 182 0,'1'-7'438'0,"3"-5"-94"0,-1-1-97 16,4 1-13-16,3 1-6 0,-3 0-51 15,6 1-65-15,-1-2-49 0,3 3-36 0,5-2-12 16,-3 0-8-16,4 2-6 0,-1 0-1 0,-2 5-2 15,1-1 3-15,-6 3 1 0,3 0-4 0,-3 0-1 16,-1 2-9 0,1 0-25-16,-6 3-57 0,1-1-94 0,-3 1-120 0,-2 2-162 15,-1 2-188-15,-1 2 355 0,-2 1 303 0</inkml:trace>
  <inkml:trace contextRef="#ctx0" brushRef="#br0" timeOffset="616326.5694">4507 1873 1 0,'2'2'0'0,"3"0"0"15,-1-1 397-15,-2 1 140 0,5-2-74 0,0-2-115 16,5-1-113-16,0-1-73 0,6-2-49 0,1 1-40 16,2-3-30-16,2 1-17 0,-1 0-8 15,3 0-4-15,1 2-6 0,2-1-28 0,-2 0-120 16,1-2-365-16,-3 2-998 0</inkml:trace>
  <inkml:trace contextRef="#ctx0" brushRef="#br0" timeOffset="617442.0489">2637 8397 576 0,'-2'-1'427'0,"-1"0"-158"16,0 1-133-16,3 0-58 0,0 2-33 15,0-1-3-15,-2 0-10 0,2 3 1 0,-1 2 4 16,1 1 4-16,-3 3 6 0,2 3 7 16,1 0 4-16,-2 4 5 0,2 2 1 0,2 1 1 0,-2 5-4 15,1 3-8-15,-1 4-7 0,2 4-13 16,-2 1-6-16,-2 3-3 0,1 3 5 0,-2 1 9 16,0 1 6-16,2-1 5 0,-1 2-2 15,-1 2 1-15,-1-2 0 0,3 2 0 0,-3 1-1 16,1 1-9-16,0 0-6 0,2-1-7 15,-1-2-3-15,-2 1-2 0,2-1-5 0,0-2-2 0,-2-2-2 0,3-1-3 16,-2-3 1-16,3-5 1 0,-2 2-3 16,1-4 5-16,-3 0-3 0,3 2 0 0,-2-5 4 15,1-4-6-15,0-3 3 0,-1-5-3 0,0 0-2 16,3-1 3-16,-1-5 1 0,0 0 0 16,0-3-4-16,0 0 2 0,-1-4-3 15,2-2 1-15,0-2 3 0,0-1-9 0,0 0-17 16,-1-1-45-16,-1-1-68 0,1-2-99 0,-1 0-164 0,-4-1-311 15,3 1-305-15,-1 0 517 0</inkml:trace>
  <inkml:trace contextRef="#ctx0" brushRef="#br0" timeOffset="617660.2289">2385 9912 418 0,'1'1'201'15,"3"2"-100"-15,-1-1-20 0,4 3 110 0,-3-2 54 16,5 2 0-16,0 2-20 0,0 0-31 15,1 0-38-15,1 2-22 0,1-2-15 16,4-1-12-16,-3-1-15 0,2 1-16 0,1-2-12 0,0-3-7 16,-1-1-2-16,4-1-10 15,-1-4-4-15,2-3-5 0,2-3-5 0,-1-2-4 16,2-4-12-16,1-6-9 0,-1 1-23 0,-3 1-34 16,0 0-57-16,-4 2-107 0,1 0-224 0,-3 3-507 15,1 0-239-15</inkml:trace>
  <inkml:trace contextRef="#ctx0" brushRef="#br0" timeOffset="618324.3506">2109 10783 1 0,'0'-5'290'15,"-1"1"123"-15,1-2-75 0,0 2-48 0,0 4-32 16,0 0-51-16,0 1-71 0,0 2-62 0,0-3-46 15,0 1-20-15,0 1 1 0,0 3 12 16,1 4 18-16,4 4 16 0,-2 1 5 0,-2 4 4 16,-1 1 0-16,0 1-3 0,-1 2-7 0,-1 1-9 15,-1 1-7-15,0 2-9 0,2-3-5 0,0 2-8 16,1-1-7-16,0-2-1 0,1 1-4 16,0-4 3-16,2-1 0 0,2-2-3 0,-4 0 2 15,3-2-1-15,1 0 1 0,-3-3 3 0,4-2 5 0,-2 0-1 16,4-4 3-16,1 1 10 15,1-2 7-15,0 0 9 0,1-4 2 0,1 0-6 16,5-3-2-16,-3-2-6 0,6-3-1 0,-1 0-6 16,0-2-4-16,-2-1-3 0,-1-1-7 0,3 0 2 15,-4-1-1-15,1 2 1 0,-4-2 3 16,2 3-6-16,-1 0-2 0,-1 1-2 0,-3-1-1 0,0 2 1 16,-3 1 0-16,1 1-3 0,-2 1-7 15,-1-1-1-15,-2 3-13 0,-1 1-13 0,3 0-25 0,-1-1-32 16,-2 0-34-16,3 0-59 0,2-1-111 15,-2-1-208-15,2-1-418 0,2-1 7 0</inkml:trace>
  <inkml:trace contextRef="#ctx0" brushRef="#br0" timeOffset="618707.8094">2758 10469 1105 0,'-10'4'251'16,"1"2"-55"-16,-2 2-2 0,1 2 8 0,0 3-9 16,0 1-37-16,-1 3-39 0,2 0-31 15,2 3-26-15,-1-2-18 0,2-1-8 0,4 1-13 16,1-1-6-16,2-2-2 0,0 0-6 16,5 0 5-16,2-1 2 0,0 0 2 0,2-3 1 15,7 1 2-15,-1-3 5 0,4-2 1 0,4-2 3 16,-3 0-4-16,5-1-5 0,0-2-6 0,-3 1-7 15,1 1 0-15,-2-1-3 16,-4 2 2-16,-1-2-1 0,-4 1-3 0,-1 1 0 0,-4 0-1 0,-1 3 1 16,-1-1-1-16,-2 1-1 0,-2 0 0 15,-1-1-1-15,-1-1 5 0,-3 0 2 0,2 3 4 16,-4 0 3-16,0-1-3 0,-3 2 1 0,0 1-1 16,-3-1 0-16,-1 1 0 0,-1 0-2 0,-2-2-1 15,1 0-3-15,1 1 3 0,-2-2 1 16,2 1 1-16,0-4-1 0,-1 1-5 0,1-1-3 15,1-2-11-15,2 0-17 0,-2-1-44 0,4-2-83 16,0-2-192-16,4-2-640 0,0-2-451 0</inkml:trace>
  <inkml:trace contextRef="#ctx0" brushRef="#br0" timeOffset="620211.6472">4304 7533 1 0,'0'2'0'0,"0"-4"0"0,1 2 0 16,-1 0 0-16,0 0 0 0,1 0 0 0,-1 0 0 15,3 0 0-15,-2 0 0 0,1 0 0 0,0 3 0 16,3-3 0-16,-2 4 0 0,1 0 0 15,1 2 0-15,-1 0 0 0,1 0 0 0,0 1 0 16,1 2 53-16,-1-1 10 0,4 3-3 0,-3 0-1 16,0 2-2-16,2-1 5 15,2 2 0-15,0 0 4 0,-2 1-1 0,3 1-17 16,-1 0-6-16,2 1-1 0,0 2-4 0,-2-2 16 16,-1 4-1-16,1 1-6 0,-3 1-7 0,-1 0-4 0,0 1-7 15,-3 3-1-15,1-1-3 0,-2 1-9 16,0 2 1-16,-1-3-2 0,-1 1 0 0,0 1 1 0,0 1-2 15,0 2-2-15,-1-1 1 0,-1-1 1 0,1 4 2 16,-3 0-1-16,2 1-1 0,1 0-5 16,-2 0-1-16,-1 0 3 0,1-3 1 0,0-1 3 15,-1 0-1-15,-1 1-2 0,-2 0-2 0,2 2-2 16,-2 0-1-16,0 1-2 0,0 0 0 0,-3-2-5 16,2 4 0-16,0-2 0 0,-2 2-2 15,1 1 3-15,-1-1-4 0,1 3-2 0,2 0-4 16,-2-3-3-16,0 4 0 0,-2 1-3 0,1 0-4 15,-1 2-4-15,-1 0-1 0,-1-3 2 16,2-6 5-16,2 1 6 0,1-4 3 0,-3-4 4 16,2 1 1-16,-1 0-2 0,1 1 7 0,-3-1 1 15,0 0 2-15,0-1-2 0,2 2 0 16,-1 3-1-16,-2-4 0 0,2 4 6 16,-2-4-3-16,1 4 1 0,1-2 1 0,-1 1-2 0,-2 3 2 15,2-3 0-15,0 3 0 0,0-2-3 0,-2 4 2 16,0-2 1-16,2-2-3 0,-3 0 5 15,2-1-3-15,0-2 0 0,1-4 3 0,4-2 5 16,-3-4 4-16,4-3 5 0,1 0 1 0,1-2-8 16,0-3 1-16,2 2 1 0,0-4 3 0,0-4 18 15,3-1 36-15,0-3 43 0,0-1 33 0,0-1 23 16,0 1-13-16,0-1-38 0,0 0-20 0,2-1-33 16,-2 1-29-16,1-3-10 0,0 1-18 15,1-1-5-15,-1 1-2 0,0-1-4 0,1 0-5 16,-2 2-3-16,0 0-2 0,3 2-5 0,-3 0-14 15,-3 0-32-15,3 0-36 0,0 2-76 16,0 1-142-16,0 4-321 0,-1 2-443 0</inkml:trace>
  <inkml:trace contextRef="#ctx0" brushRef="#br0" timeOffset="620637.709">3814 10829 424 0,'0'1'175'0,"-1"-1"-52"0,1 1-27 0,1 0 14 0,-1 0 39 15,1 2 13-15,-1 0-22 0,0 2-1 16,0 2-17-16,2 0-18 0,0 4-20 0,0 1-14 15,0 5-13-15,-1 2-12 0,1-1-3 0,-1-1-4 16,1 4-3-16,0 3-3 0,0 0 1 16,0 1 1-16,0-2 1 0,-1 0 0 0,3-1-3 15,-2-1 5-15,1-1 3 0,-1-3 0 0,2-4-1 16,-2-5-5-16,1 1-1 0,0-3-2 0,-1-2-1 16,1-1-1-16,0 2-1 0,1-3 9 15,0-1 1-15,1 1 6 0,1-2 3 0,4 0-10 16,0-3-5-16,0-1-7 0,5 0-7 0,0-3-5 15,-1-1-1-15,1 0-4 0,2-1-5 0,-5 0 2 16,2 0-4-16,-3 0-2 0,-1 3-4 0,1-1-10 16,-3 1-18-16,2 1-23 0,-5 0-28 15,0 0-47-15,2 1-71 0,-2-2-133 0,1 0-264 16,-1-2-341-16,2 2 365 0</inkml:trace>
  <inkml:trace contextRef="#ctx0" brushRef="#br0" timeOffset="620920.2637">4202 10821 1599 0,'-3'1'299'0,"-1"0"-122"0,1 1-69 0,3 1-12 0,-3 2 10 15,2 3 2-15,1 0-16 0,0 1-14 0,1 4-21 0,3 2-15 16,0-2-11-16,1 3-6 0,1-2-5 15,-1 3-3-15,0-3-1 0,0 0-7 0,1-1 4 16,1 1-5-16,0 3 0 0,-2-4 2 0,0 2-6 16,-2-3 2-16,2-1-2 0,0 1 1 15,0-4 0-15,-2 3-1 0,2-1-6 0,-3 0-8 16,1-1-28-16,-2-1-46 0,2-3-62 16,-2-1-107-16,-1-1-216 0,0-3-388 0,0-3-230 15</inkml:trace>
  <inkml:trace contextRef="#ctx0" brushRef="#br0" timeOffset="621150.2578">4171 10690 1547 0,'0'-9'312'0,"-2"1"-76"0,2-5-80 16,2 2-47-16,2 1-22 0,1 1-25 0,0 0-18 15,3 0-19-15,1 2-12 0,2-1-6 0,3 2-5 16,2-2 0-16,-1 3-1 0,1-2 3 0,-1 1-4 16,0 2 2-16,-4-2-4 0,5-1-9 0,-5 1-13 15,-1 1-34-15,0 2-51 0,-4 0-79 16,-1 2-105-16,-1 0-159 0,-1 2-229 0,-2 2-56 16,-2 1 684-16</inkml:trace>
  <inkml:trace contextRef="#ctx0" brushRef="#br0" timeOffset="621331.5753">4210 10890 1 0,'1'2'0'0,"1"-1"0"16,-2 0 313-16,1-1 133 0,2 0-21 0,-2 0-69 16,1-1-83-16,0 0-70 0,4-1-54 0,4-4-40 15,1-2-39-15,1 0-25 0,5-3-16 16,-2 0-12-16,1-3-5 0,1 0-12 0,1-1-38 15,1-1-134-15,-1 2-368 0,2-1-952 0</inkml:trace>
  <inkml:trace contextRef="#ctx0" brushRef="#br0" timeOffset="629335.505">3256 5379 1 0,'0'0'0'15,"0"2"0"-15,0-2 0 0,0 0 0 0,0 0 0 16,0 0 0-16,0 0 0 0,0 1 0 0,0-1 0 15,0 0 0-15,0 0 0 0,0 0 0 16,0 0 0-16,0 0 0 0,0 0 0 0,0 0 0 16,0-1 0-16,0 1 0 0,0 0 0 0,0 0 0 15,0 0 0-15,0 0 37 0,0 0 157 0,0 0-64 16,0 0-46-16,0 1-38 0,0-1-24 0,0 0-14 16,0 0-14-16,0 0-6 0,0 2-3 0,0-2-3 15,0 0-1-15,0-2 3 0,0 2 1 16,0 2 2-16,0-2 6 0,0 0 3 0,0 0 1 15,0 0 1-15,0 0 0 0,0 0-3 0,0 0 3 16,0 0 1-16,0 0-2 0,0 0 3 0,0 0-1 16,0-2 2-16,0 2 2 0,0 2-1 15,0-2-1-15,0 0-4 0,0 0-2 0,0 0-4 16,0 0 1-16,0 0 3 0,0 0-3 0,0 0 1 16,0 0-4-16,0 0-8 0,0 0-7 15,0 1-6-15,0-1-10 0,0 0-9 0,0 0-6 16,0 0-3-16,0 0 20 0,0 1 39 15,0-1 1-15,-1 1 0 0,1 1 0 0,0-1 0 0,0 0 0 16,0 1 0-16,0 0 0 0,1 1 0 16</inkml:trace>
  <inkml:trace contextRef="#ctx0" brushRef="#br0" timeOffset="631909.1896">3196 5286 1 0,'0'-1'0'0,"-1"0"0"0,1-1 0 0,-2-1 0 16,2 2 0-16,0 0 0 0,0 0 0 0,-1 0 0 16,1 0 4-16,0-2 134 0,0 2 9 0,0-2-1 15,0 1 3-15,-1-2-2 0,1 2-4 0,-2-2-4 16,2 2-13-16,-2-1 0 0,0 2-3 16,2-1-16-16,-1-1-8 0,0 2-13 0,0 0-20 15,0 0-8-15,-1-2-11 0,1 2-9 0,0 1-5 16,-1-1-6-16,2 0-7 0,0 1-1 15,-2-1-6-15,2 1 1 0,-1 0-2 0,0 0-3 16,1 0-1-16,0 0-3 0,0 0 0 0,0 0-3 16,-2 0-1-16,2 0-1 0,-1 0-3 15,0 0 4-15,-1 0-1 0,1 0 0 0,0 0 2 16,0 0-1-16,-2 0 1 0,2 1 0 0,-1-1 1 16,0 1-2-16,0 0 2 0,1-1-1 0,-2 1-1 15,1-1 2-15,0 3-2 0,0-2 1 0,0 0 1 16,-1-1-1-16,0 1-1 0,2 0 0 0,-2 1 0 15,-3-1 1-15,4 0 0 0,-2 0 2 16,0-1-2-16,3 2 4 0,-2-1-3 0,-1 1-1 16,2 0 2-16,-1-1-3 0,-1 0 1 0,0 1 2 15,2 0 1-15,-2 1-2 0,1-2 2 0,2 0 1 16,-2 1-1-16,0-1 4 0,0 1 0 16,1-1-1-16,0 0 0 0,-1 1-1 0,-1-1-2 15,4 2-1-15,0-2-2 0,-1 2-3 0,-1-2 2 16,-1 3 0-16,2-3-2 0,-2 0 6 15,3 2-4-15,-2-2 0 0,0 1 1 0,-4 0-3 16,5 0 2-16,0 0-1 0,-1 0-1 16,0 1-1-16,0 1 2 0,-1-1 0 0,2-1-2 15,-1 0 5-15,1 1-3 0,-2 1 1 0,0-1 0 16,1 3-3-16,0-3 2 0,-1 2 0 16,1-1-1-16,0 0 1 0,-2 1 0 0,-1-1 0 0,4 1-2 15,0 0 6-15,-1-1-5 0,0 0 0 16,0 2 1-16,0-1-6 0,2 0 5 0,-1-1 0 15,1 1-1-15,-1 2 1 0,0-2 0 16,0-1 0-16,-1 1 1 0,2-2 1 0,0 1-2 0,0 0 2 16,0 1-1-16,-1-2-1 0,1 1 1 0,0-2 0 15,0 1-2-15,0 1 2 0,0-1 0 16,0 0 0-16,0 0-1 0,1 1 4 0,-1-1-4 16,0 1 2-16,0 0-1 0,2 1-4 0,-2 0 5 15,0-3-1-15,1 2 0 0,-1 2 1 16,1-2-1-16,-1 1 0 0,0 0 0 0,1-2 2 15,-1 2-1-15,1 1-1 0,-1-2 0 0,0 2-2 16,0-1 1-16,2-1 1 0,-1 1 1 0,0-1-1 16,1 0-1-16,-1 0 0 0,-1 0-1 15,1 0 3-15,0 0-2 0,0-1 1 0,3 1 0 16,-3-1-3-16,1 1 3 0,-1 0 0 16,0-1-2-16,1 0 4 0,-2-1-2 0,2 2-2 0,1-1 1 15,-1 0 0-15,0 0 1 0,1 2 0 0,1-3 0 16,-1 2-4-16,0-1 5 0,1 0 0 15,-1 1 0-15,0-2 3 0,3 0-1 0,-4 3 1 16,4-3-1-16,-2 1 2 0,2 0-2 0,-2 0-1 16,2-1 2-16,-2 1-5 0,4 0 4 15,-2 2 0-15,0-3-2 0,-1 1 3 0,0-2 0 16,0 0 0-16,1 1 3 0,3-1 1 0,-4 1 1 16,1-1 0-16,1 0 4 0,-2 1-3 0,3-2 1 15,-3 1-1-15,1 1-2 0,1-4 0 16,-2 2 1-16,2 2-1 0,-3-2-1 0,1 1-1 0,0-1-1 15,0-1 2-15,2 1-1 0,-1 0 2 16,0-2-1-16,-2 1-1 0,0 1 2 16,2-2 4-16,0 1-1 0,-2 1 2 0,3-1-1 15,-2-1-1-15,1 1 0 0,-1-1-1 0,2 1 0 0,0-2-2 16,-3 0 3-16,4-2-4 0,-3 2 1 16,2-1 3-16,0 0-2 0,-2 0 4 0,1-1 2 15,1 0 0-15,1-1-1 0,-2-1 0 0,0 1-2 16,0-1-4-16,2 0 1 0,-3 1-1 0,2 0 0 15,-1-2 4-15,-2 3-4 0,3-2 1 16,-3-2-2-16,3 4 0 0,-4-3 1 16,4 0-1-16,-2 0 3 0,1 1-4 0,-2-2 1 0,2 1-2 15,-4 0-1-15,4-1 2 0,-2 3-1 0,-1 0 2 16,2-1 1-16,-3 1 1 0,1 0 1 16,-1 2 1-16,2-2 0 0,-2-1-2 0,0 1 0 15,-1 0 1-15,2 0-4 0,-2-1 3 16,0 2-2-16,2-2-1 0,-3 1 3 0,1-1-3 15,0 2 3-15,2-3 0 0,-2 2 2 0,-1-1-2 16,0 1 2-16,0-1-1 0,0 0-2 0,0 2 4 16,-1-1-2-16,1 1-1 0,-3-2 1 15,2 4-4-15,0-2 2 0,1 2-1 0,-2-1 1 0,0-3 0 16,1 3 0-16,-2 1 0 0,0-1-1 16,2 1 1-16,-1 0-3 0,-1 0 1 15,-1-1-2-15,0 1-1 0,-1 0 2 0,2 0-2 0,0 0-1 16,-1-2 0-16,1 2-1 0,-2-2 0 0,1 0 0 15,1 3 1-15,-3-1 0 0,2 0 0 16,-1 0-1-16,2 2-2 0,0-4 3 0,-3 3-3 16,5 0 2-16,-5-3 0 0,2 3-2 15,1 0 1-15,-1 0-2 0,0 0 1 0,-1 1 0 16,1-1-1-16,1 1 0 0,-2 1-1 0,1-2 0 16,0 2-1-16,0 0-1 0,1-1-1 0,-2 2-1 15,1-1 2-15,-3 0-1 0,3 2 3 16,0-2 3-16,0 1 0 0,3-1 1 0,-1 2-2 15,-1-1 1-15,-1-1 1 0,4 0-2 0,-2-1 2 16,0 2-2-16,-1-1 1 0,0 1-2 0,1 0 0 16,-2 0 0-16,-1-1 0 0,3 1 0 0,-2 1 0 15,0-1 0-15,1 1-1 0,-4 0 1 16,3 1 0-16,-2-1 0 0,0-1 1 0,1 3 1 16,0-2-1-16,0-1 2 0,0 1 0 0,1-1 0 15,1 1 0-15,-2 0-1 0,2-2-1 16,0 1 0-16,-4-1 1 0,4 1-1 0,-1 2-1 15,1-2 0-15,-1 2-1 0,1 1 1 0,0-2 1 16,-1 1 0-16,-2-2 0 0,4 2 0 0,-2-1-1 16,0 0 2-16,0 1 1 0,0-2-1 0,1 2 1 15,1 1-1-15,-2-1-1 0,0-2 0 0,0 2 0 16,0-1-6-16,2 0-13 0,0 1-30 16,0 1-60-16,-3 4-137 0,3-1-438 0,-4 7-866 15</inkml:trace>
  <inkml:trace contextRef="#ctx0" brushRef="#br0" timeOffset="641095.0818">4098 5539 1 0,'-1'0'0'16,"-3"-1"0"-16,2-1 0 0,-2 1 0 0,1 1 0 16,-1 0 0-16,2 0 0 0,0-1 0 0,-1 1 0 15,2-2 152-15,0 2 71 0,0 0-3 0,1-1-21 16,0-1-17-16,-2 0-22 0,2-1-16 0,-1 2-14 15,0-1-13-15,0 1-7 0,-3-1-14 16,4 1-10-16,-1-1-12 0,1 0-9 0,-2 1-9 16,1 0-10-16,1 0-4 0,-1 0-9 0,0-1-6 15,1 1-1-15,0 0-4 0,-2 1-1 0,2 0-1 16,0-1 1-16,2 1-3 0,-2 0-1 16,0 0-1-16,1 0-2 0,-1 0 3 0,0-1 6 15,1-2-4-15,0 2-5 0,1-1-3 0,0-2-6 16,3 0 3-16,-2 0 1 0,0-2 0 0,4-1-1 15,-1 1 1-15,1 0-3 0,1-4 0 16,4 4-1-16,-3-1-1 0,0 2 1 0,1-2 0 16,1 2-1-16,-2 0-1 0,1 0-2 0,1-1 0 15,-1 2-2-15,0 1 1 0,-1 1-2 16,0 0 1-16,0 1-2 0,2 0 0 0,-2 1 1 16,0 0-2-16,2 1 1 0,-1 0 1 0,-1 1 0 15,-2 0 0-15,3 0 0 0,-1 2 0 0,-1 0 0 16,1-1 0-16,-3 0-1 0,1 0 1 15,-1 1 1-15,-1-1 0 0,2 0-1 0,-4 0 2 16,0 2-2-16,0-1 0 0,1 2 0 0,-4 0 3 16,2 2 0-16,-1-2 1 0,1 2 0 15,-2 1 1-15,0 1 1 0,0-2 1 0,-2 4 1 16,0-2 0-16,-1 3 2 0,0-1-1 0,-2 1 2 16,-3-1 1-16,3 1-3 0,-2 0 1 15,-1-1-1-15,1 2 0 0,-2-2 2 0,-1 2-3 0,1-1-1 16,0-1-1-16,-1 0 0 0,1 0-2 15,-1-1 2-15,1 1-2 0,-1-1-2 0,1 3 3 16,-2-4 0-16,3 2-2 0,1-3 5 0,-1-2-5 16,1 2 1-16,1-2 0 0,0 0-3 0,1 0 2 15,-1 0-1-15,1-1 0 0,0-1-1 16,2 1 1-16,-2-2-1 0,3 1-1 16,-1-2 6-16,-1 2-4 0,2 0 0 0,0 0 2 0,-1-2-6 15,2-1 4-15,1 0-2 0,-1-2-1 0,1 1-2 16,1-1-1-16,-1 0-2 0,0-1-3 15,1 1 0-15,-1 0 0 0,1 1 4 0,1-1 4 16,0 2 2-16,0-1 1 0,2 0 1 0,0-1 1 16,0 0 2-16,1 0 1 0,4-1 0 15,-1 0 2-15,2-3 0 0,3 1 1 0,0-2-1 16,4-3 0-16,1 2-2 0,-1-2 0 0,1 1-2 16,1 0 1-16,-1-2-1 0,0 1 0 0,-1 2-1 15,3-1-1-15,-1 2 4 0,0-2-3 0,2 0 1 16,-1 1-1-16,-3 2-2 15,0-3 1-15,0 2 1 0,-4 2 0 0,1-2-1 16,-2 2 0-16,-1 0 1 0,-3 0-2 0,2 0 4 16,-4 2-3-16,1-2 1 0,-4 3 2 0,1-1 0 15,-1-1 3-15,0 2 1 0,-1-1 1 0,0 1 3 16,-2-1 5-16,0 1 5 0,0 0 7 0,0 0 7 16,0 0 2-16,0 0-1 0,0 0-1 0,0 1-6 15,0-1-1-15,-2 0-3 0,2 0-3 16,0-1 0-16,-2 1-8 0,1 0-6 0,-1-1-4 0,2 0-6 15,-2-1 2-15,1 1-1 0,0 0-3 16,1 1-17-16,0 1-40 0,1 0-75 0,2 4-290 16,-1 3-726-16,4 5-119 0</inkml:trace>
  <inkml:trace contextRef="#ctx0" brushRef="#br0" timeOffset="653857.2775">7708 1399 1 0,'-1'-1'0'0,"1"-1"0"0,-1 0 0 0,1-3 0 16,-2 1 0-16,2 1 0 0,0-1 0 0,0 2 0 16,-1 0 0-16,1 1 0 0,0 1 0 15,0-1 105-15,0 1 43 0,-3 0 8 0,3 0-7 16,0 0-18-16,0 0-26 0,0 0-27 0,0 1-11 15,3-2-6-15,-3 1 2 0,0 0-2 16,0 0-3-16,0 1-1 0,0-1-6 0,0 1-3 16,0-1-12-16,0 0-9 0,-3 0-7 0,3 0-9 15,0 0-3-15,0 0-4 0,-1 0-4 0,1 0-3 16,0 0-1-16,-1 2 0 0,1-1 7 0,-1 0 8 16,-1 3 4-16,-3-1 8 0,3 0-3 0,-1 0-1 15,-3 1 0-15,2-2 1 0,-3 2 2 16,3-1 2-16,-3 1 6 0,2 0 2 0,0-2-3 15,1 1 10-15,-1-1-4 0,3-2 3 0,-1 0 8 16,-1 0-1-16,2 0 10 0,0 0 5 0,0 0 2 16,-2 0-2-16,2-1-7 0,1 0-8 15,0 1-11-15,0-2-2 0,0 1-6 0,0 0-3 16,-2 0 0-16,2 1-4 0,-1-2-1 0,2 1-1 16,-1-1 0-16,0-2-2 0,0 2-1 15,0 0 1-15,-2 1-7 0,3-1 8 0,0 0-2 16,-1-1-2-16,1 0 7 0,0 0-9 0,0 0 2 15,0-2-2-15,0 2 1 0,0 0-3 0,1-1-2 16,-1 0 0-16,0 0-6 0,3 1 4 16,-2-2-1-16,0 1-3 0,0-1 4 0,0 0-6 15,-1 2 2-15,2-1 0 0,2 0 0 0,-2 0-2 16,0 1 0-16,-1-1 0 0,6 1-3 16,-4-1 5-16,-1-1-2 0,4-1 0 0,-3 1 5 15,4 1-6-15,-4-2 3 0,5 0 1 0,0 1-2 16,-2-2 3-16,2 1 0 0,2 0 0 0,-2 1 0 15,-1 0 1-15,0-1 1 0,1 1-3 0,1 1 7 16,-1 0-8-16,-4 2 1 0,6-2 0 16,-7 3-3-16,3 0 1 0,-3-1-3 15,2 2 1-15,-2 0-3 0,-1 0 2 0,4 0 2 16,-4 2-3-16,4-2 6 0,-2 2-5 0,2 1 2 16,-2-1-1-16,3 2-1 0,0 0 2 0,0 1-2 15,2 1 1-15,1 0-1 0,-3 3 1 0,-2-1 1 16,2 1 0-16,-2 0 4 0,3 0-2 0,1 4 1 15,-3-1 2-15,-1 2-6 0,1 0 4 16,-2-2-2-16,-1 1-1 0,2-2 1 0,-3 1 3 16,0 0 2-16,4 2-1 0,-5-1 5 0,0 2-5 15,-1 2 3-15,-1 0 1 0,0-1-4 16,-4 0 3-16,3-1-2 0,0 0-2 0,0 1 2 16,-3 1 0-16,3-4 1 0,-3 3-2 0,0-2 4 15,1 0-3-15,-2 1 1 0,2-3 2 16,-3 2-3-16,-1-1 4 0,4 1 0 0,-4 0 0 0,0-2 1 15,-2 1-1-15,0-1 1 0,-1 1-4 16,-1 0-4-16,2-1-3 0,0-1 0 0,-1 1 2 16,1-2 5-16,1-1 2 0,-2 0 0 0,2-1-1 15,1-2 4-15,3 0 1 0,-4-1 0 0,0 0-1 16,1-1-1-16,-2-1-1 0,3 2 3 16,-1-3 0-16,-2 2 0 0,1-3 0 0,0 1-3 15,1-1 0-15,2-1-2 0,-5 0 1 0,3 0-1 16,0 0-2-16,-1 0 0 0,4 0 1 15,-3 0 1-15,1-1 4 0,4-1 0 0,-5 1 0 0,5 0-3 16,-2-3-1-16,2-2-2 0,2 2-1 16,-1 0 1-16,1-1-2 0,-2 1-4 0,2-1 2 15,1-1-4-15,0 3-4 0,0-3-2 16,4 0-7-16,-3 0 1 0,2-2 0 0,-1 0 1 0,4 1 3 16,-3 0 3-16,5 0 5 0,-3-1 4 15,3 3-1-15,0 0 0 0,0-1-6 0,1-1-2 16,-3 2 0-16,2 2 1 0,3-1-2 0,-2 1 1 15,-1 0 0-15,0 1 3 0,-1 1 0 0,2 1 1 16,0-2-1-16,2 2-1 0,-2 2 0 16,1-1 0-16,-1 0 2 0,-1 2 0 0,-1-2 0 15,1 0 2-15,2 2-1 0,-2 1 3 0,-1-2-1 16,-2 3-1-16,4-1 1 0,-2 0-1 16,-1 1 2-16,2 0-5 0,-1 0-1 0,-1 3-3 15,1-1 0-15,0-2 5 0,-2 5 3 0,4-3 3 16,-3 1-1-16,-2 2 3 0,2-3-1 0,-2 1 0 15,-1-1 0-15,4 1-1 0,0-1 2 0,-3 1-2 16,3-3 1-16,-3-2-3 0,2 1 1 0,-2 1 0 16,3 1 1-16,-4 0 1 0,5-3-1 15,-4 2 0-15,4-2 1 0,-2 1 2 0,-2 1 0 16,3-2 1-16,-3-1 1 0,5-1 0 16,-2 2 4-16,-4-2 5 0,5-2 3 0,-4 1 0 15,3-2 0-15,1 0-3 0,1 0 1 0,-4-2 1 16,3 1-3-16,-3 0 1 0,2-1-3 0,-4 0-1 15,3 1 6-15,-3 1 1 0,1-2 4 0,-2 3 2 16,-1-3-3-16,1 1-1 0,-2 1-1 16,1-4 0-16,-1 5-4 0,0-2-1 0,0 2-3 15,0-1-5-15,0 0 1 0,0 1 1 0,-1-3-1 16,1 3 2-16,0 0-4 0,0-1-2 0,0 1 0 16,0-1 1-16,0 1-2 0,-2 0 0 15,2 1-2-15,0 0-5 0,0 0 5 0,0 0 0 16,0-1 2-16,0 2 2 0,0-1-3 0,0 0-1 15,0 0-1-15,-1-1 3 0,1 2-3 16,0-2 1-16,0 1-3 0,0 1-5 0,0-1-1 0,-1 0-12 16,0 0-28-16,-2 0-69 0,2 0-198 15,0 0-412-15,-1 2-832 0</inkml:trace>
  <inkml:trace contextRef="#ctx0" brushRef="#br0" timeOffset="660891.9006">8714 1291 1 0,'0'-1'0'16,"0"-1"0"-16,0-3 0 0,1 2 41 0,0-1 184 16,-1 1-28-16,2 1-16 0,0 0-10 15,0 1 4-15,-2-2-12 0,1 1-16 0,-1-1-16 0,1 1-21 16,-1 1 3-16,0 0-8 0,0 0-12 16,0 1-11-16,0 0-20 0,0 0-12 0,0 0-7 15,0 0-11-15,0 0-10 0,0 1-7 0,0-1-8 16,0 1-10-16,0 0 0 0,0-1-7 15,0 0-8-15,0 0-6 0,-1 0-19 0,2 1-18 16,-1 0 5-16,0 2 16 0,0-1 19 0,0 3 24 16,1-1 5-16,0 3-8 0,3-1 5 0,-2-1-3 15,-1 0 0-15,0 1 6 0,0 0-4 0,-1 1 3 16,0 1 1-16,1 4 0 0,0-1 4 16,-1 1 3-16,3 1 1 0,-3-1 3 0,0 1-1 15,0 2 1-15,1-3-1 0,-1 0-2 16,1-1-6-16,0 4 0 0,-1-4-2 0,1 3-3 15,-1 0 3-15,0-3 0 0,0 2 0 0,0-1-2 16,1 1 1-16,-1 0 0 0,0 0-3 0,0 0 9 16,0 0-7-16,0-1 1 0,0 2 0 0,0-2-3 15,0 0 2-15,0-2-4 0,0-1 3 16,0 0-3-16,0-2 0 0,0 1 2 0,0-1-3 0,0 0 6 16,0-1-6-16,0 0 1 0,1-1 1 15,-1 1-5-15,0-1 3 0,0-1 0 0,1 0 1 16,2-3 0-16,-3 1 4 0,1-1-1 0,-1-1 2 15,0 2 5-15,0-1-2 0,0-1 5 0,0 0 6 16,0 1 6-16,0-2 18 0,0 1 13 16,0 0 10-16,0-3 5 0,1 3-1 0,-1-1-9 15,0 1-14-15,0 0-17 0,-1-2-38 0,1 1-42 16,-1-3-56-16,-2 0-103 0,2-1-180 16,-1 0-495-16,2 1-278 0</inkml:trace>
  <inkml:trace contextRef="#ctx0" brushRef="#br0" timeOffset="661563.1091">8927 1330 1 0,'-2'-3'264'0,"0"-1"192"0,-3 1-131 16,4 0-32-16,-1 1-38 0,1 1-44 15,0 1-41-15,1-1-41 0,0 1-33 0,0 0-25 16,1 0-20-16,-1 0-16 0,0 1-2 0,1-1-5 16,-1 0-6-16,0 0-3 0,0 0-6 15,0 0-4-15,2 0-5 0,-2 0-1 0,1 0-7 16,-1-1-3-16,1 1 7 0,5-1 2 0,-2 1 6 15,6-3 1-15,5-1-5 0,-2 1 2 16,6-2-1-16,-1 2 4 0,3-3 0 16,-1 0-1-16,0 0-3 0,0-1-2 0,1 1-1 0,-6 0-1 15,3 1 3-15,-4-1-1 0,3 2-1 16,-5-1 2-16,4 2-2 0,-4 0 1 0,-3 2-1 0,0-1-1 16,-3 2-4-16,0 0 0 0,-4 0-1 15,-1 0 0-15,0 0 1 0,1 2-4 0,-2-2 1 16,2 0 1-16,-1 1 0 0,0 2 5 15,1-1 0-15,-2 1 0 0,1 0 0 0,0-1 0 16,2 1 1-16,0 0 1 0,-2 0 0 16,0 1 1-16,0 1-2 0,0 0 1 0,3 1 1 0,-3-1 0 15,2 4 2-15,-2-1-1 0,0 0 0 0,1 2 4 16,0 1 4-16,-1 2 2 0,0 2 8 0,-1 2 2 16,-2-2 2-16,0 3 0 0,-1 0-3 15,0 3 0-15,1 0-2 0,-3 2-2 0,2 1-5 16,-4-1-4-16,5 0 0 0,-1-1-2 0,-2 0 1 15,3-3-1-15,0 0-2 0,-3-3 0 0,4-2-1 16,0-1 0-16,0-1-1 0,1-2-1 16,-1 0 1-16,-1-1 2 0,2 0 0 0,-2-4 2 15,2 2 2-15,-3-3-1 0,3 1-1 0,-1-2-1 16,1 0 0-16,-1-1 1 0,1-1 2 0,0 2 0 16,0-3-2-16,0 0-1 0,0 0-1 0,0-3-4 15,0 3-5-15,0 0-13 0,0 0-25 16,-1 0-40-16,-1-2-132 0,-1-1-303 0,-1 0-503 15,0-3-72-15</inkml:trace>
  <inkml:trace contextRef="#ctx0" brushRef="#br0" timeOffset="662011.4769">9086 1462 657 0,'-1'0'576'0,"1"-2"-221"0,-3 2-96 15,3 0-37-15,3 2-23 0,-3-2-42 0,0 1-50 16,1-1-43-16,-1 0-29 0,0 0-15 0,1 1-8 16,0-2 5-16,1 1 10 0,5 0 12 15,5-3 9-15,1 1 0 0,6 0-6 0,1-4-11 16,2 2-4-16,3-1-4 0,-2-1 0 0,-2 1 2 15,5-1-3-15,-2 1-4 0,3-1-6 0,-3 2-4 16,-1-3-2-16,3 3-1 0,-4 0 1 16,0 0 1-16,-2 2-1 0,1-2 0 0,-1 2 1 15,-4-2-2-15,0 2 2 0,-2 0-3 0,-3 1-3 16,-1 1 3-16,-5-1-3 0,2 1 4 16,-5 0 1-16,-1 0-1 0,-1 1 1 0,0-1 2 15,-1 0 3-15,1 0 4 0,0 0 5 0,-1 0 2 16,1 0-3-16,0 0 0 0,0 0 0 0,0 0-6 15,0 0-1-15,-1 0-4 0,1 0-4 0,0 0-2 16,0 0 0-16,0 0 1 0,0 0 2 0,0 0-2 16,0 0-7-16,0 0-6 0,-1 0-14 15,1 0-31-15,0 0-64 0,-1 0-53 16,-2 3-215-16,-1 4-725 0,-2 0-349 0</inkml:trace>
  <inkml:trace contextRef="#ctx0" brushRef="#br0" timeOffset="664368.0333">8324 5429 1 0,'-1'-1'0'0,"-3"-1"0"0,2 0 0 0,1-1 0 0,-1 2 188 15,1-2 41-15,-2 2-22 0,2-2-23 16,1 1-21-16,0 0-25 0,-1-3-11 0,2 1 1 0,-1 2 0 16,0-1-4-16,0 0-1 0,1 1-13 15,-1-2-16-15,3 2-7 0,-3-3-15 0,1 3-13 16,0-2-4-16,0 2-10 0,0-2-7 0,0 1-6 15,0 0-6-15,3-1-5 0,-1-1-3 16,-2 2-2-16,2-2-2 0,4 2 0 0,-4-2 2 16,4 0-1-16,-4 1 0 0,4-1-3 0,0 1-3 15,-2-1-1-15,3 1 0 0,0-1-1 0,-2 0-1 16,3 1 0-16,0-2-1 0,-1-1 2 0,2 3 0 16,-2 0-2-16,-3 1 0 0,3 2-2 15,-4-2-2-15,3 2 1 0,-4 2 0 16,5-1-2-16,-5 0 0 0,3 0-1 0,2 0-2 0,-3 3 3 15,3-3-1-15,2 4 0 0,1-1 0 16,-1 2-1-16,0 3-1 0,1-1 1 0,-1 0 1 16,0 2-1-16,0-1 1 0,1 1 0 0,-2 3-3 15,0-1 6-15,-5 3 0 0,2 1 1 0,-3 0 1 16,1 1-2-16,-2-1 0 0,-1 1 1 16,-1 1 1-16,-1 2 1 0,-1-3 2 0,-4 1 0 15,3 1-1-15,-4-2 2 0,-2 0 2 0,2 0 1 16,-4-3 4-16,0-1 0 0,0 0 0 15,-1-1 0-15,-1 1-2 0,-2-1 0 0,2 1-2 0,-4-2 1 16,3-2-1-16,-2 1 1 0,1 0-1 0,2-3 1 16,-3 0 1-16,5-1 3 0,0-2 1 15,1-1 1-15,1-2 6 0,2 0-1 0,4 0 3 16,-1-2-4-16,-2-2-5 0,4-1-4 0,-3 0-6 16,3 1-3-16,1-2-5 0,1 0-3 15,-1-1-2-15,2 0-3 0,0 0 0 0,1 1-2 16,3-1-1-16,-2 1 0 0,4-2-1 0,-4 2 1 15,5 1 1-15,1 1-1 0,1-1 2 0,-1 0-2 16,2 1 1-16,3 3 0 0,1 1 0 16,0 1 3-16,1 0 2 0,-1 2 1 15,2 0 2-15,2 2 1 0,-5-1 0 0,5 1 1 16,-1 2 1-16,-3 0 1 0,1-1 1 0,-3-2 0 0,0 1 0 16,2 0-3-16,-3 0 1 15,0-1 0-15,-1-1-1 0,-1 0 2 0,1 0 1 0,-1-1 0 16,-1 0 2-16,0-2-1 0,-3 1 0 0,-2 1 2 15,2-1 0-15,-2 1 0 0,-2-2 2 16,5 0-1-16,-4-2-1 0,3 1-1 0,-3-1-6 0,3 1-17 16,-2-1-36-16,5 0-82 0,-1-2-206 15,2-1-509-15,0 2-590 0</inkml:trace>
  <inkml:trace contextRef="#ctx0" brushRef="#br0" timeOffset="664904.7465">9383 5196 1 0,'-1'-3'36'0,"-5"-1"460"0,3-1-47 16,0 2-44-16,-1 0-71 0,2 2-81 0,1 0-76 16,0 2-70-16,0-1-48 0,1 0-37 15,1 1-23-15,-1 0-18 0,0 1-2 0,0-1 7 0,0 4 10 16,0 1 12-16,-1 1 3 0,1 0 2 15,1 3 2-15,-1 1 2 0,0 4 5 0,0 0 0 16,0 3 4-16,0 2 2 0,0 1-4 0,-1-2-1 16,-2-1-1-16,-1 2-3 0,3 1-1 0,-2 1-1 15,-3-3-3 1,4 0-2-16,0 0-2 0,-1-1-4 16,1-3 1-16,1-1 0 0,0 0 0 0,-1-1 1 0,1 0 2 0,0 0-1 15,-1-2 0-15,0-1 0 0,2-1-2 0,-1-1 1 16,1-2-1-16,0-1-1 0,1 0 1 0,-1-2 0 15,2-2 1-15,-2 1 2 0,2-1 2 0,-2 0-1 16,1 1 0-16,0-2 3 0,0 0-2 0,0 0 3 16,0 0 0-16,-1 0-2 0,0 0 2 15,0-2 0-15,0 2-1 0,0 0-3 0,0-1-5 16,0 1-12-16,0-1-15 0,0-1-19 0,0 2-49 16,0-3-78-16,0 0-154 0,0 0-331 0,1-3-529 15</inkml:trace>
  <inkml:trace contextRef="#ctx0" brushRef="#br0" timeOffset="665883.3573">9486 5249 1 0,'0'-2'0'0,"-2"-2"203"0,0-2 143 16,0 1-33-16,0 3-23 0,2-1-60 0,0 0-55 15,0 1-42-15,0-2-32 0,0 1-11 16,2-1-14-16,2 1-6 0,-2 0-9 0,0 0-8 15,2-2-2-15,-1 1-1 0,1-2 1 0,2 1-4 16,1 0 0-16,-2-1-5 0,4-1-5 16,0 2 3-16,0-1-9 0,0 1-6 0,2 1-7 0,1 1-7 15,-2 0-7-15,2 1-2 0,-2 2-2 0,0 0-1 16,1 2 1-16,0 1-1 0,1-1-3 16,-1 3 5-16,1-1-4 0,-2 3-1 15,1 0 2-15,-2 2-3 0,-3 0 4 0,2 3 1 16,-3-1 1-16,0 3 2 0,-4-1 2 0,2 3 3 15,-5 1 2-15,0 0 9 0,-3 2 0 0,-2-1 1 16,-3 2-1-16,0-1-5 0,-5-1-2 0,2 3-1 16,0 0-4-16,-4-3-1 0,4 2 1 0,-2-3 1 15,2 0-1-15,2-4 4 0,1-1-4 16,0-2 1-16,0-3-2 0,6 0-6 0,-1-2 2 16,3-1-1-16,1-4 0 0,0 2 0 0,1-2 1 15,1 0 1-15,0 0 0 0,-1-2 8 0,1 2 2 16,-1 0 3-16,0 0 2 0,0 0-9 15,1 0 0-15,-1-2-7 0,3 2-2 0,1-2 0 16,-1-1-1-16,7 1 2 0,0-1 0 0,0 0 5 16,4 0-6-16,0-1 2 0,-1 0 1 0,-2 1-4 15,5 2 2-15,-5-2 0 0,1 2 0 0,-1-2 2 16,5 1-1-16,-3 1 1 0,1-2-1 16,3 2 2-16,-5 0 0 0,5 0 0 15,-5-3 0-15,3 3-4 0,-1 0 3 0,-2 0 1 0,2-1 0 16,0-1 0-16,-1 0 0 0,-3 2 0 15,0-1-1-15,0 1 5 0,-1 0-5 16,-4-1 1-16,0 2 1 0,-1-1-4 0,-1 1 4 0,-2-1 3 16,0 1 2-16,1-1 2 0,-2 1-1 0,0 0-2 15,0 0-3-15,1 0 0 0,-1 0-4 16,0 0-1-16,0 0 1 0,0 1-5 0,0-1 3 0,0 0 1 16,0 0-1-16,-1-1 4 0,1 1-2 15,0 0 0-15,0 0 0 0,0 1-1 0,0-1 1 16,0 0 0-16,0 0 1 0,0 0-2 0,-2 0 0 15,2 0 0-15,0 0-1 0,0 0 2 16,0 0-1-16,0 0 0 0,0 0 1 0,0 0 1 16,0 0-1-16,-1 0 0 0,2 0-1 0,-1 1-2 15,0-1 3-15,0 0-2 0,0 0 1 16,0-1 0-16,0 1 0 0,0 0-2 0,0 0 1 0,0 1 0 16,0-1-1-16,0 0 0 0,0 0 0 15,0 0-2-15,0 0 1 16,-1 0-2-16,1 0 1 0,0 0 0 0,0 0 0 0,0 0 0 15,0 0 1-15,0 1-1 0,0-1 0 0,0 0 2 16,0 0 0-16,0-1 0 0,0 1 0 0,0 0 1 16,0 0-2-16,0-1 3 0,0 1-2 0,0 0-5 15,0 0-14-15,-1 1-35 0,1-1-30 16,0 1-88-16,0 1-245 0,1-1-552 0,-1 2-336 16</inkml:trace>
  <inkml:trace contextRef="#ctx0" brushRef="#br0" timeOffset="667615.9847">8074 9558 1 0,'-2'-2'0'0,"-1"-1"0"0,-3-2 290 0,0 1 39 0,3 2-50 15,-2-1-50-15,0 1-38 0,2-1-32 0,-2 1-25 16,3-1-5-16,1 2-9 0,0-2-7 0,0 0 1 16,1 0-15-16,0-2-10 0,1 1-14 0,0-3-14 15,5 1-9-15,-1-2-10 0,5-2-4 0,0 0-7 16,0 1-2-16,7-2-6 0,-4 1-4 16,5 0-3-16,-3 3-8 15,3 3-4-15,2 0-6 0,-1 3 2 0,2 1-1 16,-1 4-1-16,1 0 0 0,-2 3-3 15,-4 3 3-15,4-1 1 16,-2 5 2-16,1 0 3 0,-6 4-3 0,0-1 0 0,-3 2-1 16,-1 2 2-16,-5 1 3 0,-1 5 4 0,-4 0 4 0,-2 1-1 0,-5 0 3 15,-2 0 2-15,-4-2 0 0,1 0 0 0,-4-2-2 16,0-3-4-16,-1 0 1 0,2-4 1 0,-3 0-2 16,2-3 0-16,-2-3-1 0,9-3-7 0,3-2 1 15,1-4 0-15,6 0 0 0,1-2 0 0,4-2-6 16,-2 0 2-16,1 0 1 0,6-2 4 15,9-1 3-15,2-3-2 0,4-1-2 0,3 0-4 16,-3 1 0-16,1 2 2 0,-3 0 0 0,-1 2 1 16,-1 0-2-16,-2 1-2 0,-1 1 1 0,0 0-1 15,0 1 1-15,-3-2 1 0,-2 2 1 16,-1 0-3-16,-1 0 1 0,-1 1 1 16,-1 0-1-16,-4 0 3 0,1 0-1 0,-3 0-3 0,-1 1-1 15,0-1 2-15,-1 0 3 0,0 0 5 0,0 0 7 16,0-1 4-16,0 1 7 0,0 0 3 0,4-1 1 15,-4 1-2-15,0 0-7 0,0-2-6 16,0 2-11-16,1-2-5 0,0 1-9 0,-1-3-17 16,1 3-31-16,0-2-53 0,0 1-95 0,1-2-209 15,3 2-505-15,-2-1-437 0</inkml:trace>
  <inkml:trace contextRef="#ctx0" brushRef="#br0" timeOffset="668296.3122">9170 9360 436 0,'-1'-3'630'0,"0"-2"-177"0,0-1-94 15,-1 4-87-15,2 1-71 0,0 2-71 0,-2-1-54 0,2 1-46 16,0 0-33-16,0 2-10 0,0 1 4 16,2 3 11-16,-2 4 13 0,0 0 4 0,2 2 1 15,-1 5 2-15,0-2 3 0,0 4 3 0,0 0 1 16,0 3-1-16,0-2-4 0,1 3-6 0,0-1-1 15,-1-1-1 1,-1 2-2-16,1-2 1 0,-1 0-4 0,1 0-1 0,-1-4-1 16,0 0 0-16,0-1-1 0,0-3 2 0,0-2 1 0,1-1-3 15,-1-2 4-15,0-2-2 0,0-2 1 16,0 2 0-16,1-3-5 0,-1-1-7 0,1 0-16 0,3-2-24 16,-2 1-47-16,0-2-60 0,1 0-111 15,3-2-248-15,-2-3-402 0,5-1-100 16</inkml:trace>
  <inkml:trace contextRef="#ctx0" brushRef="#br0" timeOffset="668645.3425">9472 9330 1 0,'-6'-1'474'0,"2"0"34"15,-5 1-182-15,1 1-68 0,-2 1-66 0,0 5-36 16,0 0-39-16,-1 3-22 0,1 1-20 15,1-1-16-15,5 4-21 0,-2-3-15 0,4 2 1 16,1 1 0-16,0-2 6 0,2 3 6 0,1-3-1 16,0 2 3-16,6-3 4 0,0-2 2 0,3 3-2 15,1-3-1-15,4 2-4 0,2-4-6 0,0 2 1 16,7-1-8-16,-3-3-8 0,1 2-5 16,-3 2-6-16,0-2-3 0,-3 0 2 0,-4 2 0 15,-2-2-2-15,0 0 3 0,-1 2-5 0,-2 0 1 16,1-2 3-16,-6 4-4 0,1 0 2 0,0-1 0 15,-4-2 1-15,-1 2 3 0,-2 1 5 16,-1-1 1-16,-3 1 0 0,0-1 7 0,-2-2-4 16,0 3 2-16,-1-4 0 0,-1 2-9 15,1-2-2-15,-1-3-5 0,-1 0-9 0,-4-1-16 0,4-1-26 16,-5-1-34-16,3-1-60 0,-1-1-87 0,2-1-190 16,2-1-408-16,-1-1-366 0</inkml:trace>
  <inkml:trace contextRef="#ctx0" brushRef="#br0" timeOffset="668985.7262">9423 9333 568 0,'-1'-1'619'0,"0"0"-165"0,-1-2-170 0,4 1-81 0,0 1-53 0,0 1-50 16,6-4-37-16,4 1-14 0,2-3-1 15,7 0-2-15,6 0 1 0,5-2-6 0,4-2-2 16,0 0-7-16,0-1-4 0,4 0-6 0,-1 0-5 16,-3 1 1-16,3 2-3 0,-5-3-2 0,-4 5 1 15,-3-3-4-15,-3 3 2 0,-5 0-1 16,-2 2 1-16,-5 2-2 0,-4 1-1 16,-6 0-1-16,1 1 2 0,-3 0 7 0,-2 1 0 15,1-1 4-15,1 1-4 0,-1 0-4 0,-1 2 2 16,-4-1 1-16,0 3-1 0,-6 0 0 0,2 3-4 15,-1-2-5-15,1 0-8 0,3 0-8 0,-3 0-37 16,4-1-59-16,4 1-114 0,1 2-351 16,2-1-888-16</inkml:trace>
  <inkml:trace contextRef="#ctx0" brushRef="#br0" timeOffset="670038.7304">8166 13118 1 0,'-5'0'0'0,"-4"-4"0"0,-1 0 203 16,2 1 197-16,4-1-25 0,-3-1-60 0,1 2-50 16,2-2-51-16,-2 0-33 0,3 0-30 0,2 0-28 15,0 0-18-15,1-3-24 0,2 2-12 0,0-5-14 16,5-1-6-16,3-2-2 0,2-1-6 15,4 1-2-15,-1 2-10 0,6 1-8 0,0 1-7 16,-1 6-10-16,1 1-3 0,-2 3-3 16,-1 1-1-16,-1 3-1 0,-3 3 1 0,-2 2 1 0,5 3-1 15,-6 1 4-15,1 7-1 0,-4 1 2 0,0 1 3 16,-4 3 0-16,-2-1 2 0,-2 1 1 16,-3 1 3-16,0 0 1 0,-5 0 1 0,-1 0 1 15,-3-1 1-15,0 0 1 0,-5 0-2 16,4-4-1-16,-3 1-3 0,2 0-2 0,0-4 0 15,1-4-1-15,2-1 0 0,1-3-2 0,2-2-1 16,5-3-2-16,0-2-3 0,0 0-2 16,3-2 1-16,0-1 0 0,4 0 2 0,-1 1 5 0,3 0 8 15,5-2 9-15,2 0 8 0,6-4 4 0,3-1-8 16,5-2-7-16,0-2-8 0,1 3-7 16,2-3 1-16,0 1 1 0,-1-1-2 0,-4 0-1 15,3 2-1-15,-2 0-2 0,-3 1 2 0,-1 0 1 16,-2 3-2-16,-4-2 2 0,-2 3-3 15,-4 2 0-15,-2-2 2 0,-5 3 1 0,2-1-2 16,-2 1-1-16,-2 0 1 0,-1 0-2 0,0 0 3 16,0-1 1-16,0 1-1 0,0 0 1 0,0 0-2 15,-1 0-1-15,1 0-2 0,0 0 0 16,0 0-1-16,1 2-1 0,0-2 0 0,1 0-9 16,4 3-20-16,-1-3-43 0,3 1-75 0,4-1-180 15,4 1-565-15,3-1-694 0</inkml:trace>
  <inkml:trace contextRef="#ctx0" brushRef="#br0" timeOffset="670579.7229">9376 13154 1 0,'3'-7'445'0,"-3"0"16"15,2-3-115-15,1 3-47 0,-1-1-29 16,5 0-29-16,0 1-50 0,-2-1-47 0,4 1-40 15,-2 1-30-15,-1-1-17 0,2 2-14 16,3 0-10-16,-3 4-10 0,0 1-12 0,-1 1-4 0,1-1-3 16,1 3-1-16,-1 1 1 15,-2 2-1-15,1 2 2 0,2-1 1 0,-2 3 3 0,-2 0 3 16,3 3 2-16,-6 3 1 0,3 2-1 0,-4-2 1 16,0 3 0-16,-2 1 0 15,-4 1 2-15,3 1-3 0,-5-2 0 0,1-2-1 16,-2-3-2-16,0 0 4 15,3-4-2-15,-3 1 1 0,-1-3-3 0,3 0 2 0,0-4-3 0,-1 0 1 0,5-2 1 16,0-3-7-16,1 2-2 16,1-2-1-16,0 0-2 0,0 0 4 0,1 0 2 0,-1-2-3 15,1 2-2-15,0 0-1 0,-1 0-1 0,4-2 4 16,2-1 7-16,1-1 0 0,5 0-1 16,2-3 0-16,4-2-6 0,2 1 2 15,1-2-2-15,0 3-2 0,2 0-3 0,0-1 2 0,1 3-2 16,-3-1-4-16,5-1-6 0,-2 1-28 0,3 1-38 15,-1-1-59-15,2 1-107 0,-3-2-181 16,2 1-403-16,0-1-525 0</inkml:trace>
  <inkml:trace contextRef="#ctx0" brushRef="#br0" timeOffset="670931.4376">10120 13056 970 0,'-9'1'546'0,"-2"-2"-200"0,-4 0-61 15,4 1-72-15,0 0-46 0,0 1-38 0,0 1-23 16,-2 1-26-16,3 2-23 0,2 1-21 16,0 2-15-16,-1 2-4 0,0 0-6 0,5 1 0 15,-2 1-4-15,2 3 3 0,-2 0-1 16,3 0 1-16,-1 1 3 0,3 1-4 0,1 0-2 0,1-2-3 16,3 2-6-16,0-3 6 15,3-1 0-15,1-4 3 0,1 1 6 0,4-3-3 0,-1-4 3 16,5-2 3-16,0-3 1 0,3-2 0 15,2-1-3-15,-3-6-5 0,2 1-7 16,-4-4 6-16,3-1 0 0,-1-2 3 0,-1 0 5 0,-4-2-3 16,-4 3 2-16,0 0 2 0,-4-1 6 0,-2 1-2 15,-4-2-2-15,0 3 0 0,-4-2-7 0,-2 1 4 16,-2 1-1-16,-1 0-2 0,-4 0-1 0,1 1-8 16,-4 4-3-16,-1 2-3 0,-3 3 0 0,0 4-4 15,-7 6-5-15,0 4-14 0,-1 7-69 0,-5 7-234 16,-1 6-891-16,-1 0-508 0</inkml:trace>
  <inkml:trace contextRef="#ctx0" brushRef="#br0" timeOffset="679510.6842">15971 6577 1 0,'0'-2'0'0,"0"-2"0"0,-1 1 0 0,-2 0 0 16,2 3 0-16,0-2 69 0,1 1 170 15,-3 1-25-15,2-1-12 0,1 1-26 0,0-1-9 16,0 1-6-16,0-1-1 0,0 1 0 0,0 0-11 16,0 0-15-16,1 0-24 0,2 0-19 15,-3 1-14-15,1 0-16 0,-1-1-11 0,0 1-14 16,0-1-12-16,1 0-13 0,-1 1-12 0,0-1-11 15,0 0-9-15,-1 2-3 0,2-2 6 0,1 2 7 16,0-1 10-16,3 2 3 0,-1 2 2 16,-1-1-1-16,4 1 0 0,0 0 1 0,2 1 2 15,-3 2 2-15,3-1 1 0,1 0 6 0,-1 3 0 16,1-3 0-16,0 1 2 0,2 3-3 16,3-2 1-16,0 3 1 0,1-2 0 0,-1 0 1 15,2 2 2-15,-2 1 1 0,3-2 2 0,-2 3 1 16,-1-2-3-16,3 3-2 0,0 1-3 15,-3 2-6-15,4-3 1 0,-2 2-2 0,-2-5-2 16,-3 2-1-16,5-2 0 0,-6 2 0 0,1-2 1 16,-1 1 1-16,2-3 0 0,-2 1 0 0,-3 0 2 15,0 0-2-15,1-3 0 0,0-1 1 0,-2 1-1 16,-3-4 2-16,3 2-1 0,-3-1 0 0,3-2-1 16,-3 4 2-16,1-4 0 15,-2 0 3-15,-1-1 2 0,2 2-2 0,-1-1 0 0,-2-2 0 16,0 1-1-16,0-2 2 0,3 1-2 0,-4 0 1 15,1 1 0-15,0-2 1 0,-1 0 2 16,1 0 1-16,-1 0 3 0,0 1 0 0,0-2-1 16,0 1-5-16,0-2-8 0,0 1-6 0,0 0-14 15,1 1-21-15,-1-3-36 0,1 2-55 0,0-4-90 16,3 1-166-16,-1-1-374 0,-1-3-556 0</inkml:trace>
  <inkml:trace contextRef="#ctx0" brushRef="#br0" timeOffset="679906.5812">16518 6529 1 0,'-2'-7'309'0,"-6"-1"210"0,0-2-110 0,3 1-63 15,-2 3-55-15,3 1-66 0,-2 1-52 0,2-1-40 16,-2 3-34-16,3 1-33 0,0 1-30 15,-1 0-19-15,3 2-17 0,-2 2-4 0,-2 2 0 16,1 3 6-16,-4 4 6 0,-1 1 1 16,-1 2 6-16,1 4 2 0,1 2 3 0,-5 2 4 15,1 3-1-15,-2 1-1 0,-2 5-3 0,1 0-3 16,0 1 0-16,0 1-2 16,-1-3 2-16,4-2-1 0,0-3 2 0,-3-2 0 0,3-2 0 15,2-1-1-15,-1-1-3 0,2-2-2 0,5 1-5 16,-2-5 0-16,3-1-2 0,-3-1 1 0,3-2 2 15,0-1-1-15,-2-1-1 0,4-3 0 0,-1 0 3 16,0 1 0-16,-1-3 1 0,2-3 0 16,1 1 0-16,0 0 0 0,0-1-1 0,-1-1 1 15,1 0-5-15,0 0-4 0,0 0-9 0,-1 0-19 16,1 0-24-16,-1 0-39 0,-2 1-65 16,-4 0-123-16,0 0-251 0,2 1-379 0,-3-4-96 15</inkml:trace>
  <inkml:trace contextRef="#ctx0" brushRef="#br0" timeOffset="680367.8542">15858 6841 1 0,'-7'-2'203'0,"0"1"306"0,-2-6-79 0,2 4-35 15,4 0-64-15,1 1-85 0,-2 1-61 0,4 0-38 16,0 0-29-16,1 1-29 0,2 0-24 16,-3 1-23-16,0-1-16 0,0 0-8 0,1 0-9 15,-1 0-4-15,0 1-5 0,1-1-2 0,0 0 0 16,1 1 2-16,0 0 6 0,6 0 5 0,2 1 4 16,0 0 9-16,6-2 6 0,6 1 5 15,2-2 0-15,6 0 0 0,2-2-10 0,6 1-8 16,1 0-4-16,3 1-5 0,-2-2 3 15,1 2-1-15,-1-1 1 0,-1 2 0 0,1-1-3 16,-4-2 3-16,4 2-1 0,-2-1 2 0,-4 1-1 0,3-1-1 16,-5 1-2-16,-1-1-1 0,0-2 2 0,-2 2 2 15,-6-1 0-15,0 1 0 0,-5-3-4 16,1 3 0-16,-6 1-2 0,-2-2 2 0,-4 3-2 16,-1 0-2-16,-3 0-1 0,-3 0-2 0,0 2 8 15,0-2 4-15,0 0 4 0,0 0 7 16,0 1-1-16,0-1 2 0,0-1 1 15,-1 1 2-15,1 0-3 0,0-2-2 0,0 2-1 0,-1 2-8 16,1-4 3-16,0 2-4 0,-1 0-4 16,1 0-4-16,0 0-16 0,-1 0-27 0,1 2-45 15,-1 0-61-15,-4 7-148 0,2 3-742 0,-4 5-639 16</inkml:trace>
  <inkml:trace contextRef="#ctx0" brushRef="#br0" timeOffset="729842.9764">9701 7026 1 0,'0'-1'0'0,"0"-2"0"0,-1-1 0 0,1 0 0 15,0 1 0-15,0 1 270 0,0-1-10 16,0 1-54-16,-1-1-41 0,1 0-15 0,0 1-15 16,0-2-4-16,0 2-2 0,0-2-9 0,0 2-15 15,0 0-16-15,0-1-15 0,1 3-13 16,-1-1-11-16,0 2-18 0,0-1-16 15,0 0-16-15,0 0-13 0,0 0-18 0,0 2-21 0,0-1-3 16,0 0 8-16,1 2 15 0,4 1 22 16,-2 1 9-16,1 1 3 0,2 2 0 0,1 1-1 15,-3 1 1-15,6 0 0 0,-1 3 0 0,-1 0 4 16,-1 0 0-16,0 0 1 0,3 1 0 16,-1-3-1-16,0 3-1 0,-1-2-1 0,2 0 2 15,-2-2 2-15,-1-1 4 0,3-3 4 0,-1 0 7 16,0-2 13-16,3-2 19 0,-1-2 22 0,1-4 20 15,5-2 2-15,0-7-7 0,5-2-18 16,1-5-20-16,6-5-13 0,-1 1-9 0,-1-2-5 0,-1 0-4 16,-4 1-1-16,-1 1-3 0,-2 2 0 15,-2 2 0-15,-4 1 1 0,-2 4 1 0,-1 0 1 16,-1 2-2-16,-3 3-1 0,0 0-1 0,-2 2-1 16,0 2-6-16,-2 1 2 0,-2 1-3 0,0 3-3 15,0 1 0-15,0-1-8 0,0 2-7 16,0-1-12-16,0 1-15 0,0 2-5 0,0-1 5 15,2 1 11-15,1 0 15 0,0 3 5 0,-1 0-11 16,7 3-52-16,-5-1-108 0,2 2-204 16,2 1-378-16,2 2-514 0</inkml:trace>
  <inkml:trace contextRef="#ctx0" brushRef="#br0" timeOffset="731170.5544">9931 11128 1 0,'-2'-2'0'0,"1"-1"0"0,-4-1 0 0,4 0 0 16,0 3 0-16,-1-2 0 0,-1 0 99 15,1 1 73-15,1 1-17 0,0 0-6 16,0-2-7-16,0 0 3 0,0 1-7 0,-1 0-5 0,-1 1-12 16,2-1-9-16,1 2-11 0,0-2-21 15,0 4-18-15,0-2-29 0,0 0-21 0,0 1-16 16,1-1-12-16,-1 0-8 0,0 1-10 0,0 0-6 15,0-1 2-15,3 2 10 0,-3-2 13 16,2 1 13-16,-1 2 8 0,0 0 3 0,1-1 0 16,-1 1 0-16,4 1 1 0,-3 1-2 0,0-1 1 15,1 1 2-15,1 2-3 0,0-3 2 16,-1 1 1-16,1 2 0 0,-1-1 3 0,3 1 2 16,-3 0 1-16,3 3-3 0,-1-3 2 0,-1 1-3 15,1 2-3-15,-1-2 4 0,1 2-6 0,-2-1 2 16,4 1-1-16,-3 2-1 0,1-1 1 0,-2 1 1 15,4-1 1-15,-4 0-2 0,3 1 1 16,-1-1-1-16,1-2-2 0,-2 2 0 0,2-3-3 16,-3 2 2-16,1-2-2 0,0-2 1 0,0 1 2 15,-1 0-1-15,0-2 1 0,-1-1 1 16,-1-3 1-16,0 1-2 0,1 0 1 0,1-1 2 16,-1 0-1-16,-1 0 2 0,1 0 2 0,0-1-2 15,-1 2 4-15,1-2 1 0,-1 0 5 0,1-2 7 16,-1 1 7-16,4 0 9 0,0-3 2 0,0 1 1 15,2-5-11-15,2-2-6 0,2-1-8 16,1-5-8-16,3 1-2 0,0-2-3 0,3-4-1 16,1-1-1-16,1 0 0 15,1 1-3-15,-3-1 0 0,2 0 0 0,1 2-3 0,-4 0 4 0,3 0-2 16,-3 2 0-16,2-1 2 16,-3 0 0-16,-1 1 0 0,2 2 0 0,-3-2-2 0,-2 4-1 15,3 0-1-15,-5 3 3 0,1 2-2 0,-4 1-1 16,2 1 1-16,-3 1-3 0,-3 3 2 0,-1 0 2 15,1 3-1-15,-2 0 1 0,-1 0 0 16,0 0 0-16,0 0 0 0,-1 0 4 0,1 0-3 16,0 0-1-16,0 0 0 0,0 0-2 0,0 1 2 15,-3-1 2-15,3 0 0 0,0 0-2 0,0 0-2 16,0 0-2-16,-1 0-3 0,1 0 1 16,0 0-12-16,1 0-7 0,2 2-27 0,-2-2-90 0,2 4-168 15,4 1-400-15,1 3-464 0</inkml:trace>
  <inkml:trace contextRef="#ctx0" brushRef="#br0" timeOffset="741259.3344">15180 7643 1 0,'-2'-3'0'0,"2"1"36"0,-2 0 300 0,2 1-22 16,-1-2-13-16,1 2-52 0,0-1-35 0,0 0-33 15,0 0-31-15,1 1-25 0,-1 1-13 0,0 0-20 16,0 1-15-16,0 1-21 0,0-2-22 0,0 1-17 16,0-1-11-16,0 1-7 0,-1-1-6 15,1 0-3-15,0 1-6 0,0 1 5 0,0 1 9 16,0 2 4-16,0 2 9 0,0 2-1 0,0-1 0 15,0 2 4-15,0 1 0 0,0 2 3 0,0 2 4 16,0 1 3-16,0 1-4 0,0 3-1 0,0-3-2 16,1 3-4-16,-1-1 4 0,0 2 1 15,1-1 1-15,-1-2 3 0,1 3 2 16,-1 1 0-16,1 1 0 0,0-1 0 0,2-2-2 16,-2-1 0-16,-1-1 1 0,0 1-6 0,1-1 2 15,-1 0-5-15,1-3-1 0,-1-1 4 16,1 0-6-16,-1-2-1 0,1 1-2 0,-1-1-3 15,1-2 2-15,0-2 0 0,2-1 2 0,-2-3-3 16,0 2 2-16,0-3 1 0,-1-2-1 0,1 0 5 0,-1-1-1 16,2 0 3-16,-2-1 2 0,1 1-9 15,-1-1-9-15,1-2-15 0,3-3-34 0,-1-1-62 16,0-2-134-16,4-6-368 0,2-1-931 0</inkml:trace>
  <inkml:trace contextRef="#ctx0" brushRef="#br0" timeOffset="741653.7915">15468 7584 909 0,'-6'1'493'0,"-2"-1"-172"0,-3 3-129 0,6 0-15 15,-2 2-35-15,-1 3-39 0,2-1-35 16,-4 6-24-16,3-1-10 0,-1 4-9 0,5-3-4 15,1 4 0-15,-1-1 2 0,3-1-1 0,4 2 3 16,0 0 1-16,4-1 1 0,3-1 6 16,1 0-1-16,3-1 1 0,1 1-2 0,2-1-6 15,1 0-3-15,1-1-4 0,-1-2-5 0,0 1-3 16,-5-2-3-16,0 0-2 0,2 3-1 0,-4-4 4 16,-2 3-4-16,1-1 0 0,-2-2 1 0,-1 3-5 15,-5-2 2-15,3 0 3 0,-4-2 3 16,-1 0 5-16,-1 2 2 0,-1-2 3 0,-2 1 1 15,-3-1 4-15,2 3 0 0,-4-3 2 0,-2 0 4 16,0 2-7-16,-2-2 3 0,-3-1-5 0,2 1-5 16,-4-2 0-16,3 0-4 0,-5-1-2 15,0 1-3-15,0-3-3 0,3 2-7 0,-2-1-13 16,-2-2-22-16,2 1-40 0,-1-3-48 0,4-1-95 16,-1-2-225-16,4-4-479 0,6-1-445 15</inkml:trace>
  <inkml:trace contextRef="#ctx0" brushRef="#br0" timeOffset="741859.1528">15551 7530 774 0,'12'-11'500'0,"6"-4"-116"0,4-1-139 0,-1 2-42 15,-1 2-48-15,-1 2-61 0,0 1-49 16,-2 2-23-16,2 0-15 0,1 3-6 0,2 1-6 15,-3 3-22-15,2 0-82 0,-2 0-182 0,-1 2-397 16,-5-1-621-16</inkml:trace>
  <inkml:trace contextRef="#ctx0" brushRef="#br0" timeOffset="764528.4867">9942 9457 1 0,'0'-4'0'0,"0"2"0"0,-1 0 0 15,1-1 0-15,-1 1 0 0,1 0 0 16,0 0 108-16,0 2 119 0,-1-1-52 0,1 2-55 15,0-1-42-15,0 0-13 0,0 0 6 0,0 0 11 16,1 0 14-16,-1 2 6 0,0-2-3 16,0 0-13-16,0 0-9 0,0 0-6 0,0 0-5 15,1 0-5-15,-1 1-11 0,0-1-14 0,1 0-11 16,-1 0-14-16,0 0-6 0,0 0-3 16,0 0-8-16,0 0-6 0,0 1-13 0,0-1-10 15,1 1 7-15,0 0 9 0,1 2 9 16,3-1 13-16,-3 4-2 0,2-2-1 0,0 2 3 15,0 1 0-15,2 2 1 0,-3 0 2 0,3-1-1 0,-2 4-1 16,2-2-2-16,-1 2 0 0,2-3 1 16,-2 1 3-16,1-3 3 0,-1-1 4 0,2-1 16 15,2 0 16-15,-4-2 28 0,2-3 21 16,1 0 15-16,2-5 2 0,0 0-14 0,1-2-14 0,6-2-22 16,-3-7-10-16,5-2-13 0,1-4-8 0,1-3-1 15,0-1-6-15,4-1-2 0,-1-2-4 16,-2 4-5-16,-1-2-2 0,0 4-2 0,-1 1 0 15,-1 1-4-15,-2 4 2 0,-3-2 1 0,-1 4-7 16,2 0 7-16,-3 1-4 0,-1 4 0 0,-1-1 1 16,-2 2-3-16,1 2-2 15,-3 2-1-15,-1-1 2 0,-2 4-4 0,2-1 4 0,-3 1-2 16,1 0-3-16,3 0-1 0,-2 2-16 0,5-1-40 16,-2 1-97-16,1 0-185 0,5 1-372 15,0 1-587-15</inkml:trace>
  <inkml:trace contextRef="#ctx0" brushRef="#br0" timeOffset="777525.5306">14669 7301 1 0,'0'-1'0'0,"0"-2"0"0,0 0 0 0,0 0 0 16,0 2 0-16,0 0 0 0,-1 1 0 0,1-3 0 16,0 3 0-16,-1 0 0 0,0-1 0 15,1 1 0-15,-1-2 0 0,-2 2 0 0,2 0 0 16,0-2 0-16,0 2 0 0,1-1 0 0,-1 1 0 16,0 0 0-16,0 0 0 0,-1 0 69 15,2 0 9-15,-2 0 10 0,2 0 13 0,0 0 14 16,0-1 9-16,2 1-2 0,-2 0-4 0,0 0-11 15,0 0-10-15,2 0-3 0,-2 0-2 0,0 0-3 16,1 0-5-16,-1 0-13 0,0 1-17 16,0-1-13-16,1 0-15 0,-1 0-6 0,0 0 1 15,0 0-1-15,0 0 4 0,0 0 4 0,0 0 4 16,0 0 3-16,0 0-2 0,0 0-4 0,0 1-6 16,0-1-4-16,0 0-6 0,0 0-4 15,0 0-1-15,0 0-4 0,0 2 0 0,0-2 1 16,0 0-1-16,0 0-1 0,0-2 2 15,0 2-3-15,0 0 0 0,0 2 1 0,0-2-2 0,0 0 0 16,0 0 0-16,0-2-3 0,0 4 2 0,1-2 2 16,-1 0 1-16,0 0 2 0,0-2 0 0,0 2 0 15,0 0 2-15,0 0 2 0,0 0-2 16,0 0 4-16,0 0 1 0,0 0 0 0,0 2 1 16,0-2-2-16,-1 0-3 0,1 0-2 0,0-2-2 15,0 2-3-15,0 0-2 0,0 0 1 16,0 0-3-16,0 0 0 0,0 0 2 0,0 0-4 15,1 2 3-15,-1-2 0 0,0 0-1 0,0 0 4 16,0-2 0-16,0 2 1 0,0 0 3 16,0 0 0-16,0 0-1 0,0 0 2 0,0 0-2 15,-1 0-1-15,1 2 2 0,0-2-2 0,0 0-1 16,0 0 1-16,0-2 0 0,0 2-1 0,0 0 0 16,0 2-1-16,0-2-3 0,0 0 0 0,0 0 0 15,0 0-4-15,0 0 5 0,0 0-5 16,0 0 0-16,0 0 2 0,-1 0-2 0,1 0 4 15,1 0 3-15,-1 0 3 0,0 0-2 0,0 0 2 16,0 0 0-16,0 0-1 0,0 0 2 0,-1 0-1 16,1 0 0-16,0 0 0 0,0 0-4 0,0 0-1 15,0 0-4-15,0 0-7 0,0 2-19 16,0-2-18-16,0 0-30 0,-1 1-48 0,1 3-58 16,1 0-101-16,0 1-163 0,0 0-129 0,0 2 312 15</inkml:trace>
  <inkml:trace contextRef="#ctx0" brushRef="#br0" timeOffset="795906.2099">14397 2187 1 0,'-1'-2'0'0,"-2"-1"0"0,-3-2 109 16,4 1 283-16,0 1-62 0,0-1-55 16,-2 3-40-16,3 0-38 0,0 0-31 0,1 1-34 15,0 0-34-15,0 1-33 0,1-1-22 0,-1 1-19 16,0-1-9-16,1 0-8 0,-1 1-8 15,0-1-3-15,0 0-5 0,0 0-6 0,0 0-4 16,0 3-5-16,0-3-4 0,0 1-2 16,2 0 15-16,-2 2 9 0,0 0 12 0,2 3 9 0,-1 0-7 15,1-1-3-15,-1-1 0 0,1 1 1 0,2 1-1 16,-2-2 3-16,0 3 3 0,3 0 1 16,-2-2 2-16,-1 4-3 0,1-2-1 0,2-2-2 15,-3 4 1-15,1-1-1 0,2 0 0 0,-2 1 0 16,2-1 1-16,-1 1-2 0,-1 0 3 15,3-1-1-15,-3 1 0 0,2 0 0 0,-2-2-4 16,-1 0 1-16,4 3-3 0,-3-3 2 16,0 1 0-16,3 0-1 0,-2-1 1 0,3 1-2 0,0 0 4 15,-3 0-1-15,3-1 3 0,-3 1 3 0,3-1 1 16,0 0 3-16,-1 1 2 0,2-3 1 16,-2 0 0-16,0 0 2 0,2-2 7 0,-2 3 6 15,1-4 11-15,1-1 9 0,0-1 3 16,-2-1 4-16,3-1-3 0,2-4-1 0,4 0-6 0,-2-1-7 15,5-4-8-15,1-3-7 0,2-1-6 0,2-3-7 16,4 0-3-16,3-3-3 0,1-1-1 16,2-1 0-16,1-3 0 0,5 0 0 0,1-3 0 15,2-2-2-15,4-1-1 0,-2-2-1 0,-1 2 0 16,-2 3-1-16,-3 2 4 0,-1-1-2 16,-5 3 2-16,0 2 4 0,-3 2-3 0,-4 0 5 15,2 3 0-15,-6-1 0 0,-1 5-4 0,-2-3-1 16,-4 5-2-16,-3 1-2 0,0 1 5 0,-3 5 0 15,1-1-1-15,-6 1 3 0,3 3-5 16,-4 0 0-16,-2 0-1 0,1 0-3 0,-1 2-2 0,0 0 0 16,0 2-1-16,0 0-2 0,-1-2 3 0,1 1-2 15,0-1-1-15,0 0 5 0,0 1-6 16,0-1 3-16,0 0 2 0,0 0-2 0,-1 0 2 16,1 0-2-16,0 0 1 0,-1 1-4 0,1-1 5 15,0 0 0-15,0 0 0 0,0 0 5 16,-1 0-7-16,1 0 0 0,0 0 0 0,0 0-1 15,0 0 2-15,0 0-3 0,0 0 2 16,0 1-2-16,0-1 3 0,0 0 0 0,0 0 0 0,0-1 5 16,0 1-4-16,-1 0 2 0,1 0 2 15,0 0-4-15,0 0 3 0,0 0-1 0,-4 0 0 16,4 1-5-16,-1-1 4 0,1 0-1 0,0 0-4 16,0 0 7-16,0 0-8 0,0 0 3 15,0 1 0-15,0-1-4 0,0 0 2 0,0 0-2 16,0 0 1-16,-1 0-1 0,1 2 2 0,0-4 1 15,0 2-1-15,0 0 6 0,0 0-5 16,0 0 1-16,0 0 0 0,0 2-2 0,0-4 2 0,-1 2-2 16,1 0 3-16,0 0-2 0,1 0 2 15,-1 0 1-15,0 0-2 0,0 0 5 0,0 0-7 16,0 0 2-16,0 0 0 0,0 0-4 16,0 0 6-16,0 0-2 0,0 0 0 0,0 0 1 15,0 0 0-15,0 0 1 0,0 0-2 0,0-1 6 16,0 1-7-16,0 0 0 0,0 0 2 0,0 1-7 15,0-1 7-15,0 0-1 16,0 0 0-16,0 0 1 0,0 0 0 0,0 0 0 0,0 0 1 0,0 0 3 16,0-1-5-16,0 1 1 15,0 0 1-15,0 1-8 0,0-1 7 0,1-1-2 0,-1 1 1 16,0 0 2-16,0 0-2 0,0 0 0 16,0 0-1-16,0 0 4 0,0 0-5 0,-1 0 2 0,1 0 0 15,0 0-9-15,1 0 9 0,-1 0-4 16,0 0 1-16,0-1 4 0,0 2-3 0,0-1-1 15,0 0-3-15,0-1-2 0,0 1-7 0,0 0-5 16,0 0-2-16,1 0-10 0,-1 0 5 0,4-1-2 16,-4 1 0-16,0 0 3 0,0-1-5 0,0 0-23 15,1-4-19-15,-1 1-7 0,1 1-11 16,0-2 3-16,0 2-20 0,-1 0-60 16,0 1-99-16,1 0-136 0,0 2-171 0,3 2-121 0,-2 0 327 15,-1 3 368-15</inkml:trace>
  <inkml:trace contextRef="#ctx0" brushRef="#br0" timeOffset="796490.2489">14954 2288 1 0,'0'-1'0'0,"0"-3"0"0,0 2 0 16,0 1 0-16,-1-2 0 0,1 1 1 15,-2-1 164-15,1 2-28 0,0 1-31 0,1-1-30 16,0 2-12-16,-3-2-19 0,3 1-4 0,0-1 1 16,0 1-1-16,-1 0 3 0,1-2-5 0,0 2-4 15,0-1-3-15,-1 1-4 0,1 0 2 0,0-1-5 16,-1 1-3-16,1 0-5 15,0 0-5-15,0 0-1 0,-1 0-4 0,1 0-1 0,0 0-1 16,0-1-4-16,0-1 1 0,-1 2 1 0,1 0-2 16,-1-2 2-16,1 2-1 0,-2 0-1 0,2-1 1 15,0 1-1-15,-2-1-2 0,2 1 3 16,-1 0-2-16,1 0 0 0,0-1 0 16,-1 0-1-16,1 1 1 0,0 0 0 0,0 0 1 0,0 1 0 15,0-2 2-15,0 2-1 0,0-1 1 0,0 0-3 16,-1 0-3-16,1 0-1 0,0-1-3 0,0 1-1 15,0 0 1-15,0 0-3 0,1 0-6 16,-1 0-20-16,0 0-40 0,0 0-95 0,0-1-83 16,0 2-116-16,0 1 275 0,1 2 95 0</inkml:trace>
  <inkml:trace contextRef="#ctx0" brushRef="#br0" timeOffset="797822.4692">12523 1222 1 0,'3'-5'0'16,"1"0"0"-16,1-2 0 0,-3 1 16 16,1 3 344-16,-2-4-34 0,-1 3-39 15,1 2-42-15,-1 0-35 0,0 2-35 0,0 0-42 16,0 0-45-16,0 1-45 0,0-1-37 0,0 1-37 16,-1-1-42-16,1 1-61 0,0 0 6 0,0 3 30 15,0 4 43-15,1 1 69 0,1 6 7 0,-2 3 0 16,1 2 4-16,-1 3 1 0,0 4 3 0,0-1-4 15,-1-1-5-15,1-1 0 0,0-1-5 16,0-5-1-16,0-1-1 0,1 1-2 16,-1-2 0-16,0 0 3 0,0 1 3 0,1-3 1 0,0 0 4 15,0-5-4-15,2 4 0 0,-1-3-1 0,1 1 4 16,-3-4 3-16,2 2 4 0,1-3 4 16,-2 0 1-16,2-1 2 0,-2 0-2 0,2 2-3 15,3-2-9-15,-4 0-16 0,3 0-33 0,0 1-69 16,-3-3-98-16,4 0-159 0,-3-1-255 0,4-3-129 15,0-1 738-15</inkml:trace>
  <inkml:trace contextRef="#ctx0" brushRef="#br0" timeOffset="798290.5288">12806 1164 1 0,'-3'-2'0'16,"2"-5"0"-16,-1 0 359 0,2 1 14 16,-1 3-40-16,-1-1-56 0,0 2-49 0,2 0-42 15,0 1-48-15,0 1-43 0,0 0-41 0,2 0-32 16,-2 0-18-16,2 0-13 0,-1 0-17 0,-1 1-17 16,0-2-7-16,2 1 17 0,5 0 20 15,2-2 30-15,4 0 9 0,3-1-2 0,3-3-1 16,2 2-5-16,2-1 2 0,-1-1-2 0,1 0-4 15,0 0 0-15,1 0-4 0,-3 3-5 16,0-1 0-16,-1 1 1 0,0 2-3 0,-4-2-4 16,-1 3-1-16,-3 3-5 0,1-2 1 0,-5 3 4 15,-1 0-1-15,-1 1-3 0,2 0 1 0,-3 3-1 16,-2 0 4-16,1 4 7 0,-3-1 2 0,1 3 3 16,-2 1 1-16,-2 3 1 15,0 3 5-15,-2 2 5 0,0 2 1 0,-4 2-1 0,1 4 0 0,1 2-3 16,0-1 2-16,-2-1 0 0,0-1-3 15,0-1-1-15,1-1-4 0,-1-2-1 0,2-1-3 16,1-2 1-16,2-2 0 0,-2-3 0 0,3-4-1 16,1 2-4-16,0-3 2 0,-2-3-1 15,2-2 2-15,1 0-1 0,1-3 0 0,-1 0-3 16,3-2 5-16,-2-2 2 0,-1 0-1 0,0 0 2 16,0-2-9-16,0 2-18 0,0-1-29 15,0 1-67-15,0-1-124 0,-1-1-169 0,-2 0-330 16,2-1-190-16</inkml:trace>
  <inkml:trace contextRef="#ctx0" brushRef="#br0" timeOffset="798641.6465">12941 1365 1 0,'-1'-2'428'0,"-2"-1"68"16,0 1-123-16,3 2-106 0,2 1-112 15,-1 0-88-15,0-1-48 0,2 0 12 0,0 0 15 16,8 0 22-16,2 0 25 0,5 0-10 0,5-1-9 16,3-2-11-16,3 2-9 0,1-1-11 15,-1 0-4-15,-1-2-8 0,-1 1-6 0,-1 0 0 16,-2 0-8-16,-3 0 1 0,2-1 1 0,-5 3-1 16,0-5 2-16,0 2-2 0,-5-1-1 0,0-1-1 15,-4 4 3-15,-1-1 4 0,-4 1 6 16,-1 1 8-16,-2 1 6 0,-1 0 11 0,0-2 3 15,0 1 0-15,0 1-3 0,-1 0-9 0,1 1-7 16,-2 1-13-16,1-4-12 0,-2 0-7 16,2 0-12-16,-3-2-4 0,0 3-7 0,2 0-8 0,0 1-16 15,-1 1-23-15,-1 0-44 0,2 3-93 16,-3 2-218-16,0 5-549 0,-4 1-296 0</inkml:trace>
  <inkml:trace contextRef="#ctx0" brushRef="#br0" timeOffset="799769.4208">14842 5989 1 0,'0'-4'0'15,"-1"-2"0"-15,-1-2 0 0,1 3 0 0,-2-1 0 16,2 1 0-16,1-1 51 0,-1 2 127 16,2-2-11-16,-1 1-11 0,1-4-11 0,3 2 3 15,-3 0-6-15,1-1-1 0,0 2 0 0,2 0-2 16,-2 1-1-16,-1 0-10 0,0 2-12 0,-1 2-26 15,1 1-25-15,-1 0-28 0,0 1-28 0,0-1-21 16,0 1-22-16,0 1-7 0,0-1 8 16,1 3 12-16,3 0 16 0,1 1 10 0,-1 2 5 15,1 1-5-15,0 0 6 0,1 1-1 0,2 2-1 16,-3-3 3-16,3 3 0 0,0 0 0 16,-1 0 2-16,0 0-1 0,1-2-2 15,1 1 2-15,1-2-2 0,-2 2 1 0,-2-3 2 0,2-2 6 16,2 1 5-16,0-2 10 0,-2 0 5 0,2-2 5 15,1 0 3-15,2-1 3 0,3-2-3 0,-2-2-3 16,5-2-3-16,-2-2-8 0,4-4 0 16,0-2-3-16,4-3-4 0,4-3-1 0,2-4-8 15,5-2-4-15,-1-2-1 0,4-2-4 0,-1-1 1 16,-3 1 2-16,1 0-1 0,-3-1 0 0,-4 4 0 16,-6 2-1-16,2 2 2 0,-8 4 5 0,0 1-1 15,-5 2-1-15,-3 3 5 0,-2 2 1 16,-4 4 3-16,-1 1 2 0,-1 2 0 0,-1 2-7 15,0 1-2-15,-1 0-6 0,1 0-8 0,-1 0-1 16,1 1-7-16,-1-1-8 0,1 0-9 16,0 1-14-16,0 1 4 0,-1 1 5 0,-2 1 8 15,-2 3 8-15,3 1 1 0,-1 2-15 0,-2 0-33 16,4 1-64-16,-1 1-122 0,2-1-198 0,0 5-333 16,2-1-302-16</inkml:trace>
  <inkml:trace contextRef="#ctx0" brushRef="#br0" timeOffset="801020.6522">12629 1891 1 0,'-1'-2'0'0,"0"0"0"0,0-2 303 0,-1 1 54 16,2 1-45-16,-1 2-80 0,1 0-81 0,0 2-68 16,0 0-54-16,1-1-32 0,-1 0-27 0,0 0-31 15,0-1-18-15,0 3 18 0,2 0 27 16,-2 2 38-16,0 6 27 0,1-1 3 0,-1 5 0 16,0 1-1-16,0 0 5 0,0 3 4 0,0 0 5 15,-1 1 7-15,-1 4-1 0,0 4-4 16,-1 2 6-16,0 1-1 0,-1 3-2 0,-2-4-7 15,2 1-11-15,-1-4-3 0,1-2-5 0,0-3-1 16,2-2-3-16,0-4-4 16,0-5-1-16,2 1-2 0,0-3-1 0,-1-3 0 0,1 1 3 15,0-3 3-15,1 1 4 0,-1-1 2 16,0-1-7-16,2 0-14 0,-1 2-44 0,0-4-106 0,0-1-193 16,3 3-366-16,0-3-221 0</inkml:trace>
  <inkml:trace contextRef="#ctx0" brushRef="#br0" timeOffset="801424.133">12911 1948 1 0,'-5'0'0'0,"-1"0"0"0,-2 0 0 16,2 1 0-16,1 4 128 0,1 0 21 15,-1 0-40-15,0 2-32 0,0 3-26 0,3 0-15 0,-2 1-6 16,3-1-4-16,1 1 4 0,1 2 4 16,3 1 1-16,-3-1 4 0,4 2-1 0,0 1 3 15,3 0 10-15,0-1 5 0,2-1 10 0,0 4 8 16,5-3 3-16,-3-2 8 0,6 0-1 16,-1-2-8-16,0-1-10 0,1-2-13 0,0 0-13 15,-4 0-8-15,4-2-11 0,-7 1-9 0,3-1-1 16,-4 2-3-16,-3-1 1 0,0-2 0 15,-2 3-3-15,0 0 7 0,-3-2 2 0,-2 2 13 16,0 0 18-16,-2 0 13 0,-4 3 11 0,1-1-2 16,-3 1-7-16,-2 1-10 0,-5 1-8 0,2-2-7 15,1 2-6-15,-6-3-4 0,5 2-5 0,-6 0-3 16,3-3-4-16,0 1-3 0,0-1-4 16,2-2-5-16,-1-2-11 0,1 0-20 0,2-1-42 15,-2-2-82-15,1-2-135 0,1-1-242 0,3-1-242 16,2-1 346-16</inkml:trace>
  <inkml:trace contextRef="#ctx0" brushRef="#br0" timeOffset="801732.3072">12805 1978 1 0,'0'-5'73'0,"1"-3"386"15,1 0-177-15,2-1-89 0,4 2-45 0,4-2-21 16,2 0-32-16,2 2-24 0,4-1-18 16,4 0-13-16,2 0-9 0,4 3-5 0,-3 0-6 15,3-1-7-15,0 1 0 0,-3 2-6 0,3 0 2 16,-3 0 1-16,-3 1 3 0,3 1 2 16,-5-1 0-16,-2-1 2 0,0 2-5 0,-1 0 0 15,-7-2-1-15,-2 2-4 0,-1 1 1 0,-6-2-7 16,0 2 3-16,-3 2 9 0,-2-2 8 15,1 0 13-15,0 0 4 0,0 0-17 0,-2 1-22 16,-4 1-33-16,2-1-47 0,-2 0-75 16,-2 1-144-16,-4 2-335 0,2 0-70 0</inkml:trace>
  <inkml:trace contextRef="#ctx0" brushRef="#br0" timeOffset="803321.3439">13317 516 1 0,'-5'-4'0'0,"-1"-2"0"0,-2-2 0 16,-4 1 0-16,1-2 218 0,-4-2-25 15,0 2-44-15,0 0-21 0,1 0-22 16,-1 0-12-16,0 1-12 0,4 0-12 0,-6 1-7 16,5 0-9-16,0-1-4 0,-1 2-11 0,0 2-10 15,0-1-9-15,1-1-12 0,-3 3-1 0,2 2-7 16,0 0-2-16,-4 1 0 0,3 1 0 0,-3 1 4 16,1 1 4-16,0-1 1 0,-3 4-1 15,3-2-4-15,-3 1-2 0,3-1-2 0,-3 3 6 16,1-3-1-16,-1 2-4 0,-2 1 4 0,1 1-6 15,-3 1 3-15,2-1 1 0,-2 3 5 0,3-1-4 16,-5 4 0-16,2 0 1 0,0 2-3 0,-1 1 4 16,-1 1 2-16,0 1-3 0,0 3 4 15,-1 2-4-15,0-1 4 0,4 0 0 0,-3 2 1 16,2 0-2-16,1-1-6 0,3 0-2 0,-1-1-5 16,5 1 6-16,-2-1 3 0,2 2 2 0,-11 19-2 15,5-4-7-15,6-4 4 0,0-4 1 16,4-1 6-16,-2 0 2 0,3 4-1 0,-2 2 2 15,-1 0-2-15,2 6 6 0,-2 3-2 0,1 4-2 16,1 1 3-16,-1-1-5 0,2 1 1 16,0-4-1-16,1-2-6 0,3-3 0 0,2-4 1 15,0 0 0-15,2-4 7 0,2 2 4 0,0-3 1 0,0 1 2 16,1-2 0-16,3-2-3 0,0-1-2 16,0 0 0-16,4-1-3 0,-1 0 1 15,1-3 2-15,2 1-4 0,2 0 1 0,0 3 5 0,0 0 2 16,2 1 4-16,1 0 3 0,5 0-3 15,-1 0-1-15,3-1-3 0,-1 1-4 0,5 0-1 16,-1 1 6-16,3-2 6 0,1-5 4 0,-3 0 0 16,3-2-5-16,1-3-9 0,-1-1 4 0,0-1 4 15,3-2 4-15,-1-2 10 0,0-2 2 16,0-2-1-16,0-4 5 0,-1 0-4 16,5-3-9-16,0-2-1 0,-3 0-3 0,-1-1-1 0,-2-3 2 15,-3 0-4-15,1-1-3 0,2 0-1 16,0 1 0-16,1-4 0 0,0 1-4 0,1 0-2 15,0-3 0-15,-1 5 1 0,0-5 6 0,2-3 1 16,-1 1-1-16,0-3 1 0,1-3 0 0,2 0 0 16,-1-5 1-16,-2 1-5 0,1-3 0 0,-1 0 0 15,1-4-3-15,3 1 2 0,-3-4 0 16,0-4-1-16,-2-1 0 0,-6-5 0 0,4-1 3 16,-5 0-1-16,0 0 3 0,0-2-2 15,-3-4-2-15,1-2 3 0,-5-1-1 0,1-1-1 0,2 0 2 16,-5 1-10-16,3-1 2 0,-5 1-2 0,-1 1-1 15,0 1 6-15,-1-1 1 0,-2-2 3 16,1-1 2-16,-6 4 5 0,2-2 3 0,-4 2-2 16,-1 2 7-16,-1-1-7 0,-1 25 2 15,-2-6-7-15,2-2-4 0,-4-4-3 0,1-2-7 16,-4-5 4-16,-2 1-6 0,-4-8-3 0,1-1-2 16,-7 0-1-16,1 2-2 0,-2 0 1 15,-6-3 1-15,1 2-8 16,10 25 27-16,-2-3-2 0,-3 2-10 0,-5-4 0 0,-2 4-46 0,-4 0-20 15,-6 4-28-15,-5 2-96 0,-6 10-288 0,-23 8-807 16</inkml:trace>
  <inkml:trace contextRef="#ctx0" brushRef="#br0" timeOffset="805118.1141">18109 2493 1 0,'-2'-4'0'0,"1"0"0"0,-1-3 0 0,2 1 0 0,0 0 186 16,0 3 161-16,0-1-34 0,0 1-39 16,0-1-34-16,0 1-29 0,0 2-24 0,0-1-26 15,0 1-19-15,0 1-20 0,0 0-29 0,0 1-25 16,0-1-21-16,0 2-23 0,0-2-15 16,0 0-10-16,-1 0-14 0,1 1-3 0,-1 2 6 15,0 2 6-15,-2 2 10 0,1 2 11 16,-2 4 0-16,-1 2 2 0,-1 1 6 0,-2 2-2 15,-1 3 0-15,0 1 2 0,1 1-4 16,0 1-1-16,-2 0-3 0,3 1-3 16,0-1-3-16,1 1 3 0,-1 0 0 0,-1-2-1 15,2 1 2-15,0-3-3 16,0-2-3-16,2-1 0 0,0 3-3 0,0-2 2 0,1-2 1 0,1-3-1 16,0 0-1-16,-1 0 1 0,1 0-2 0,0-3 1 0,1-1-1 0,1-3 1 15,-1-2 0-15,1 1 1 0,-1-1-1 16,1-3 2-16,0-1 2 0,0 2 0 15,0-3 0-15,0 1-1 0,0 0 1 0,0 0-2 16,0 1 0-16,1-2-5 0,-1 0-8 0,0 0-14 16,0 0-23-16,0 0-30 0,1 0-56 0,-1 0-74 15,1-1-104-15,1 0-191 0,1 0-277 16,2-1 38-16</inkml:trace>
  <inkml:trace contextRef="#ctx0" brushRef="#br0" timeOffset="805659.8359">18213 2475 1 0,'-2'-5'318'0,"-4"1"196"0,0-2-145 0,3 3-70 16,1 1-47-16,0 1-51 0,1-2-41 0,-1 1-29 15,2 2-38-15,0-1-34 0,2 2-31 0,-2-1-23 16,0 0-12-16,1 0-7 0,0 0-3 0,1-1 8 16,2 1 7-16,5-2 10 0,3 0 5 15,2-1 1-15,5 0-3 0,0 0-1 0,3-1-1 16,-1-1-1-16,0 2-2 0,-1-1-2 0,0 3-2 16,-5 0-4-16,1 1 2 0,-2 1-2 15,-2 0 1-15,-2 0 1 16,-1 3-5-16,-2-1 0 0,1 2-1 0,-5 1 1 0,0-1 5 0,0 0 0 15,-2 3 0-15,1 0 2 0,-2 1 5 16,-1 4 4-16,-1-1 4 0,-1 3 5 0,-1 2 1 16,-3 2 1-16,0 1 2 0,-1 3 0 0,0 1-1 15,-3 1-1-15,1 2-3 0,-1 0-5 0,1 1-2 16,1-1-1-16,1 3-1 0,-3-3 1 16,0 3 0-16,1 0 0 0,1-1-2 0,-1 3 0 15,1-1-1-15,2-1-1 0,-3-1 1 16,2-4-3-16,-2 2 1 0,0-3 1 0,1-1 0 0,3-2 1 15,0-3 0-15,-2-2-3 0,5-3 3 16,-1-3-1-16,1-3 0 0,1-2 3 0,0 0-2 16,1-1 2-16,1-3 5 0,0-1 6 0,0 0 7 15,0 0 5-15,0-1 0 0,0-2-6 0,0 2-9 16,0 1-18-16,0-2-37 0,0-1-45 0,-2-2-58 16,1-2-93-16,-1-3-151 0,1-2-405 15,0-2-587-15</inkml:trace>
  <inkml:trace contextRef="#ctx0" brushRef="#br0" timeOffset="805989.6694">18134 2860 1 0,'-3'-7'58'0,"-1"0"534"0,-1-1-105 15,2 1-76-15,1 4-80 0,2 0-92 16,2 2-74-16,0 0-63 0,-1 1-47 0,2 0-32 15,2-1-13-15,0 0-3 0,4 0 3 16,5 1 2-16,2 0 4 0,2 0 9 0,2-1 5 16,2-1 8-16,4 1 4 0,1-2-1 0,6-3 1 15,2 0-5-15,2-1-3 0,1-5-10 16,2 1-5-16,-2 0-6 0,-4 0-2 0,2-1 3 16,-3 2-2-16,-2-1-2 0,-2 1 1 0,-5 2-3 0,-3 2-1 15,-4 1 2-15,-4 0-2 0,-3 3 1 16,-5 0 2-16,-3 2 4 0,-2 0 4 0,-1 2 6 15,-1-2-2-15,0 0-8 0,1 1-8 16,0 0-9-16,-2 0-5 0,1 4 0 0,-5 0-14 0,2 4-64 16,-2 3-162-16,0 5-673 0,1 3-700 15</inkml:trace>
  <inkml:trace contextRef="#ctx0" brushRef="#br0" timeOffset="814038.5302">20278 1923 1 0,'0'-1'0'0,"-3"-2"0"0,2 0 0 0,-1 1 0 15,1-2 0-15,0 3 192 0,0 0 66 0,1 0-22 16,0 1-26-16,0-1-25 0,0 1-30 15,0 0-20-15,0 1-20 0,0-1-19 0,0 0-12 16,1 0-18-16,-1 0-21 0,1 1-16 0,-1-1-13 16,1 1-14-16,-1 0-16 0,0-1-12 0,0 0-12 15,0 0-10-15,0 2 13 0,2-1 17 16,-1 2 17-16,2 2 18 0,1 0-1 0,2 2 0 16,-3 1 0-16,5-1 7 0,-2 4 6 0,2-2 6 15,2 1 5-15,1 1 4 0,1-1 3 0,1 1-2 16,-1 0-3-16,1 1-2 0,0 1-2 15,2 1-1-15,-4 2 3 0,4-2-4 0,-1 2-6 16,1-1-1-16,-1 0-4 0,1 2-2 0,0 2 0 16,-3-3-2-16,5 1-3 0,-3-1 1 15,1-2-3-15,0 1 3 0,-2 0 0 16,0 0-1-16,2 0-1 0,-3-1-2 0,3 2 0 16,-1-1-3-16,-2 0 3 0,4 0-4 0,-2 1-1 0,0-1 0 15,-1 1-3-15,0 0 2 0,-2-1 2 0,1-3-2 16,0 1-1-16,0 0 1 0,-1-3-1 0,-3 0 2 15,-2-3 0-15,3-1-2 0,-1 1 1 16,-5-1 0-16,3-3 0 0,-3 1 4 0,-2-2 1 16,2 0 0-16,-3-2 2 0,0 0 4 0,0 0 10 15,0 0 9-15,0-2 8 0,0 2-6 16,0-1-14-16,0 0-17 0,0-1-47 0,-2-2-46 0,0-2-69 16,0-4-129-16,-2 0-271 0,0-3-435 15,0 0 122-15</inkml:trace>
  <inkml:trace contextRef="#ctx0" brushRef="#br0" timeOffset="814395.1014">20899 1748 551 0,'-2'-4'452'0,"-6"-3"-51"0,3 1-93 15,0 2-49-15,3 3-52 0,-1 0-71 0,-1 1-51 16,3 0-42-16,1 1-34 0,-2 1-12 16,-4 5-6-16,1 6 6 0,-4 4 9 0,-3 5 0 15,-3 1 4-15,4 5 7 0,-1 1 5 0,0 5 3 16,-2 3 1-16,1 5-3 0,2 1-1 16,-4 3-3-16,2 2-4 0,1-2-2 0,1-6-3 0,1-4-2 15,0-4 1-15,2-4 3 0,1 0 1 16,0-2-1-16,-2-1-1 0,1-1-5 15,4-2 3-15,-3-3 1 0,2-2 1 0,-1-1 3 0,3-3-3 16,-2 1 0-16,3-1 2 0,-2-2 2 16,2-1 0-16,-2-2 1 0,4 0-3 0,-2-2-8 15,-1-3 0-15,2 1-7 0,-3-2-8 0,3 0-19 16,0-1-34-16,0 3-52 0,-2-4-91 0,-2 0-193 16,0-1-408-16,-1-4-430 0</inkml:trace>
  <inkml:trace contextRef="#ctx0" brushRef="#br0" timeOffset="814831.2393">20350 2137 1 0,'-12'-2'0'0,"-3"-1"355"0,-2-1 22 16,5 2-5-16,3-1-12 0,1 0-55 0,1 0-55 0,3 1-54 15,2 2-44-15,0 0-43 0,2-1-43 16,0 2-33-16,2-1-24 0,-1 1-15 0,-1 0-5 16,1-1-5-16,-1 3-12 0,2-3 11 15,0 2 16-15,5 2 19 0,2 1 29 0,4 0 8 16,3 0 6-16,5-1 5 0,3-1 2 0,2-3-2 16,4-3-7-16,1-3-6 0,4-1-11 15,2-2-7-15,6-2-4 0,0-2-7 0,7-2-1 16,0-1-4-16,0 0-2 0,-3-1-2 0,0-1-4 15,-2 3 1-15,-3-2-2 0,-2 1 0 0,-5 2-1 16,-3 1-1-16,-2 1-1 0,-1 1 1 0,-7 0 3 16,0 3 1-16,-6 0 0 0,-2 1 1 15,-4 2 1-15,-2 0 2 0,-4 1 4 0,-1 3 4 16,-2 1-2-16,-1-1 0 0,0 1-3 0,-1 0-2 16,-1 1-1-16,2 0-1 0,-1-1-3 15,1 0-4-15,-2 2-1 0,2-2-3 0,-1 0-3 16,0 1 1-16,1-1-5 0,0 0-5 0,0 0-13 15,-1 0-16-15,0 4-20 0,-2 6-64 16,0 2-158-16,1 8-814 0,1-1-621 0</inkml:trace>
  <inkml:trace contextRef="#ctx0" brushRef="#br0" timeOffset="820464.7201">18934 3106 1 0,'-3'-1'0'0,"1"-1"0"0,1-1 0 15,-5 1 0-15,3 0 0 0,0 1 0 0,1 1 0 0,1-1 0 16,0 0 0-16,-1-1 0 0,1 1 0 16,0 1 0-16,1-1 0 0,0 0 0 0,0 1 0 15,-2 0 43-15,2 0 48 0,-1 0-3 0,0 0-1 16,1 0-5-16,-1-1-10 0,1 1-19 15,-1 0-25-15,-1 0-25 0,1 1-16 0,0 0-8 16,-4 1-2-16,1 2 0 0,0 0 1 0,-1-2 6 16,2 2 4-16,-1 0 6 0,0-2 4 0,1 0 2 15,1 1 0-15,-1-1 0 0,0 1 1 16,2-1 0-16,-2-1-1 0,1 1 2 0,-1-1-2 16,2 2 3-16,-2-2-2 0,-1 1 0 0,0-1 0 15,1 2-1-15,2-2 1 0,-1-1 1 16,1 2 2-16,-1-2 5 0,2 1 9 0,0-1 16 15,0 0 16-15,0-1 25 0,0 1 23 0,-1 0 19 16,1 0 11-16,0 0-7 0,0 1-21 0,0-1-23 16,0 2-26-16,0-2-18 0,0 0-13 15,0 0-10-15,0 0-8 0,0 2-3 0,0-2-4 0,0 0 2 16,1 0 3-16,-1 0 0 0,0 1 0 16,0-1-1-16,0 0 1 0,0 0 1 0,2 0 3 15,-2 0 6-15,1 0 4 0,-1 0 7 0,2 0 1 16,-2 0-3-16,1 0-2 0,0 0-3 0,-1 0-2 15,2 0-4-15,-2 0-4 0,0 0 38 16,4 0 24-16,-1 2 19 0,1 0 12 0,2-1-33 16,-2 1-18-16,2 1-10 0,-1-1-4 0,1 1-1 15,-1-1 1-15,2 1 3 0,2 1 4 16,-1-2 2-16,1 0 1 0,0 2 2 0,3-4-5 16,-1 4-2-16,3-1-4 0,-2-1-5 0,1 0 0 15,2 3-2-15,1-3 1 0,1 1 0 0,1-1 1 16,0-1-2-16,2 0 1 15,0 0 1-15,1-1 1 0,3 0 2 0,3 0-5 0,-3-1-1 16,2-1-4-16,2 0-2 0,0-1-1 0,4 1-3 16,-1-1 0-16,1-1-4 0,-1 2-2 15,2-2-2-15,-2 1-1 0,-1 0-2 0,1 1 0 16,0 0-2-16,-1-3 1 0,-3 5-2 0,-3-2 0 16,-2 2 2-16,-2 0-1 0,-1 0-1 15,-6 0 1-15,5 0 0 0,-7-1 0 16,0 1 1-16,-1 0-1 0,-1 0 0 0,0-1-2 15,-4 2 0-15,0-1 1 0,-4 0 0 0,1 1-1 0,-2-1 0 16,2 0 1-16,-2 0 1 0,-2 0 1 0,2 0 3 16,0 0 2-16,0 0 2 0,0 0 5 0,-1 0 4 15,1 0 2-15,0 0-1 0,-1 2-3 16,1-2-2-16,0 0-2 0,0 0 2 0,0 0 1 16,0 0-1-16,-1 0-1 0,1-2-3 0,0 2-2 15,0 0 0-15,0 0-2 0,-2 0-1 16,2 2 0-16,-1-2-3 0,1 0-4 0,-2 0-5 15,-1-2-5-15,1 2-13 0,-3 0-34 0,1 0-64 16,0 0-153-16,0 2-427 0,1 4-867 0</inkml:trace>
  <inkml:trace contextRef="#ctx0" brushRef="#br0" timeOffset="822804.9463">19095 2543 1 0,'-4'-3'0'0,"2"0"0"0,0-2 0 16,0 0 254-16,-1 1 62 0,2 0-53 15,-2 1-53-15,3 0-31 0,-1-1-26 0,2 0-14 16,-1 0-14-16,3-1-15 0,-3 1-12 0,2-1-15 15,1 0-7-15,-1-2-11 0,1-1-9 16,3 3-7-16,-2-2-2 0,2 0 0 0,3-2-1 16,-2 1-3-16,2-2-7 0,3 3-1 0,0-1-1 15,0 0-1-15,3-2-1 0,0 0-6 0,0 2-4 16,0-2-3-16,1 1-4 0,0 3-1 16,3 0-1-16,-1 0-3 0,0 3-2 0,-1-1-2 15,0 2-3-15,-3 1-4 0,0 1 1 0,2 1-2 16,-4 0-1-16,-1 2 2 0,0 1-2 0,-1 2-3 15,-1-1 1-15,1 1-1 0,-3 3 2 16,-1 2 1-16,1 0 0 0,-1 4 1 16,-3 0 3-16,-1 5 2 0,-4-1 4 0,0 4 3 15,-5 1 1-15,-2 3 5 0,-1 1-1 0,-4-1 0 0,-2 3 1 16,1-4-1-16,-1 0 2 0,-4-3-2 16,4-1 1-16,-3-2-3 0,2-1-1 0,0-3-1 15,0-1-3-15,2-1-3 0,0-3 1 0,4-2 3 16,1 1 0-16,0-2 7 0,3-3-6 0,0 1-1 15,2-2 1-15,2-1-4 0,-1-2 2 0,4 1-1 16,-3-2-2-16,3 1-1 0,0-1 1 16,0 0 0-16,0-1-3 0,3 1 3 15,-3 0-6-15,0-2-5 0,1 2-4 0,0 2-6 0,2-2 1 16,1 0 7-16,-1 0 4 0,6 0 8 16,3 0 3-16,2 0-1 0,6 0 3 0,1 0 2 15,2 0-1-15,2 0-1 0,-1 1-1 0,-2 0-7 16,3 1 2-16,-4 1 1 0,1-1 1 15,-4 1-1-15,3-3 1 0,-5 3 0 0,4-2 1 16,-5 1 3-16,-1-1-3 0,-2 0-3 0,-1 0 1 16,-2-1-1-16,-2 0 4 0,1 0 0 0,-3 0 1 15,-3 0-2-15,1 0 2 0,-1 0 0 16,0 0 4-16,-2 0 6 0,0 0-2 16,-2-1 2-16,2 1-2 0,0 0-4 0,-1 0-3 0,1 0-8 15,-1 0-14-15,0-2-43 0,-1-1-53 0,0 0-98 16,1-1-224-16,-3-1-501 0,-2-1-476 0</inkml:trace>
  <inkml:trace contextRef="#ctx0" brushRef="#br0" timeOffset="823391.2893">19666 2373 306 0,'-1'-3'601'0,"-2"-1"-104"0,1 0-144 15,1 0-71-15,1 1-66 0,0 1-69 0,0 2-41 16,0 0-37-16,0 0-32 0,0 0-24 16,1 0-12-16,-1 2-9 0,1-2 1 0,-1 0 3 15,5 1 8-15,-1-2 13 0,6-1 10 0,4 1 3 16,2 0 0-16,5-1-1 0,-1 1-8 0,3-2-4 15,0 1-6-15,0-1-9 0,-4 2 1 0,2 0 0 16,-4 2-1-16,-1-1 2 0,0 1-1 0,-1 0-2 16,-3 1 1-16,2-1 0 0,-5 0-1 15,-2-1 2-15,1 0-1 0,-6 1-4 0,2 1 2 16,1-1 0-16,-4-1 2 0,0 1 1 16,2 0-3-16,-2 1-2 0,0 3 1 0,-1-1 1 0,2-1 0 15,-2 2 0-15,0 0 0 0,1-2-2 16,-1 6 2-16,-1-1 2 0,1 0 0 15,-2 2 4-15,0 2-2 0,-1 1-2 0,1 1 0 0,-1 1 1 16,0 4 3-16,0 1 3 16,-2 0 1-16,0 2 1 0,2-1 1 0,-5 2-1 0,0 1 0 15,-1 0 2-15,1-1 0 0,2 2-3 16,-3-3 1-16,2 1 0 0,1-1-1 0,-3 0 2 16,1-1-3-16,1-2-1 15,1 1 0-15,-1-2-3 0,4-2 0 0,-2 2-1 16,0-3 1-16,0 2-2 0,2-2 0 0,1-3 0 0,2-2-1 0,-1-4 2 15,-1 0-1-15,1-3 1 0,1-1 0 16,-1 1 0-16,1-3 4 0,1 0 3 0,-1 0 9 0,0-1 9 16,0 1 8-16,0-2 5 0,0 2-3 15,0-1-8-15,0-1-20 0,0 0-48 0,0-2-51 16,-1-3-67-16,-2-3-109 0,2-2-240 0,0-2-493 16,-3 0-251-16</inkml:trace>
  <inkml:trace contextRef="#ctx0" brushRef="#br0" timeOffset="823763.5">19753 2598 620 0,'-1'0'642'0,"0"-4"-173"0,-2 3-122 16,3 1-82-16,2 0-80 0,-1 1-74 0,-1 1-42 15,1-2-24-15,0 0-15 0,-1 0-12 0,2 0-4 16,2 2 7-16,1-2 13 0,5 1 10 0,7-1 2 16,-1 0-7-16,4-1-5 0,0 1-7 15,3-4-2-15,0 1-4 0,3-1-3 0,-1 2-7 16,-5-1-2-16,2 1-2 16,-2 0-1-16,-4 1 1 0,3 0-1 0,-4 0 0 0,0 1-3 15,-4 0-1-15,-4-1 2 0,1 1-1 0,-3-3 1 16,-3 3 4-16,0 0 4 0,-2 0 7 0,0 3 7 15,-2-6 4-15,2 6 0 0,0-6 1 16,0 3-3-16,-1 3-3 0,1-6 2 0,-1 6-5 0,0-3-1 16,1-3-6-16,-2 3-8 0,2 0-9 15,0 0-33-15,-1 0-86 0,0 0-165 16,1 4-734-16,0-1-694 0</inkml:trace>
  <inkml:trace contextRef="#ctx0" brushRef="#br0" timeOffset="826627.3309">22981 6882 1 0,'-2'-4'0'0,"-3"-1"0"0,3-1 0 16,0 0 227-16,0 1 113 0,-1 0-41 0,1 0-38 15,2-1-28-15,0 1-27 0,0 0-33 16,1 2-32-16,0 0-28 0,-1 3-25 0,3-1-20 16,-3 1-22-16,1 1-17 0,-1-1-18 0,0 1-12 15,0 1-9-15,0-2-9 0,1 0 9 0,0 2 3 16,0 2 7-16,5 1 8 0,-2 0-5 16,2-1 3-16,0 1 2 0,2 1 3 0,-1 1 5 15,-2-1-1-15,4 2 4 0,1 2 1 0,0-2 1 16,1 1 1-16,1 3 0 0,5-1 1 0,-4 3-5 15,3 0 2-15,3-1-1 0,-4 1-2 16,4 0 1-16,-1 1-1 0,-3 0-2 16,4-2-2-16,-3 3 0 0,0-3 0 0,0 1-1 15,-3-3-2-15,4 3 0 0,-4-5 1 0,-3 4 1 16,2-3 0-16,-3 0 0 0,0-1-2 0,-1-1 0 16,1 3 0-16,-4-2 2 0,3-1 0 0,-5 0 0 15,3-3-1-15,-2 0-3 0,1 1 2 0,-3-2 0 16,-1-1 1-16,0-1 2 0,3 1-3 15,-3-1 0-15,0 0-4 0,0 0-2 0,0 0 0 16,-1 0-1-16,1-1-3 0,-1 2-6 0,0-2-4 16,0-1-8-16,0 1-14 0,0 0-21 15,0-1-42-15,0 0-46 0,0-1-61 0,0-1-127 16,0-2-380-16,0-2-486 0</inkml:trace>
  <inkml:trace contextRef="#ctx0" brushRef="#br0" timeOffset="826995.6448">23449 6725 1 0,'-2'-7'227'0,"-4"-2"272"0,3 0-93 16,0 4-52-16,-2 1-58 0,4 1-60 0,-1 1-66 15,1 2-60-15,0 0-48 0,1 2-39 0,0-2-32 16,-3 2-9-16,1 2 3 0,1 2 7 15,-3 5 14-15,-2 5 2 0,3 1 2 0,-4 0 5 16,3 4 2-16,-4 3 3 0,0 1 3 0,-1 3 1 16,-2 3 2-16,0-1-2 0,1 0 4 0,-3 2-7 15,-2 0-3-15,2 1-3 0,-1 3-5 16,-3-1 4-16,5 0-1 0,-5-2 0 16,4 2-2-16,1-3-1 0,-4-4-1 0,6-1-2 0,0-3 4 15,0-4-5-15,6-4 0 0,-3-4 0 16,4-1-1-16,-2-1 4 0,3-2 2 0,-1-2 2 0,1-3 1 15,-1 1 0-15,1-2 0 0,2 1-1 16,-1-1-1-16,1-1-3 0,-1 2-3 0,0-1-3 16,0-1-8-16,-3-1-8 0,3 0-23 15,0 0-38-15,-1 0-58 0,1 0-91 0,-1 0-194 0,-2 0-372 16,2-1-349-16</inkml:trace>
  <inkml:trace contextRef="#ctx0" brushRef="#br0" timeOffset="827503.1428">22930 7104 1 0,'-3'0'0'0,"-1"-1"0"16,2 0 0-16,1 0 140 0,0-1 150 0,1 0-14 16,-1 2-51-16,2 0-60 0,-1 0-57 0,0 0-39 15,1 0-17-15,0 0-11 0,-1 0-8 0,1 0-1 16,3 0 1-16,-1 0 6 0,0-1 10 16,4 0 2-16,-2-1 1 0,3 0 1 0,2 1-5 15,-1 0-4-15,0-2-5 0,3 3-8 16,-2-1-3-16,0 0-4 0,2 0-2 0,3-1 1 0,-1 0-1 15,2 0 1-15,2-3-3 0,4 3 1 16,2-2-1-16,1 1 0 16,3-2 3-16,2-1-2 0,1-3-1 0,1 1-3 15,4-1-4-15,-2 1-2 0,5 0 0 0,-2-1-4 0,-4 0-1 16,-2 2 0-16,-1 1-1 0,-2 0 1 0,-4 1 1 0,-1 1 0 16,-3-1 0-16,0-1 0 0,-2 3 2 15,-1-1 1-15,-5 1 1 0,-2 0 3 0,0 1-3 16,-5 0 1-16,3 1 1 0,-6 0 0 15,1 1 5-15,-2-1 1 0,-1 1 5 0,0 0 5 0,0 1 2 16,0-1 3-16,0 0-1 0,-1 0-3 16,1-1-3-16,0 1-3 0,-3 0-7 0,2 0-6 15,1 1-19-15,-1-2-78 0,0 1-227 0,0 1-535 16,-5 1-554-16</inkml:trace>
  <inkml:trace contextRef="#ctx0" brushRef="#br0" timeOffset="831363.7632">21345 5660 1 0,'-1'1'0'0,"0"-1"250"0,-1 0 132 0,2 0-24 15,0 0-45-15,2 0-48 0,-2 1-64 0,1-1-44 16,-1 0-32-16,1 1-25 0,0-1-18 0,-1 0-13 16,0 1-16-16,0-1-11 0,0 0-8 15,0 0-9-15,0 1-7 0,0-1-9 0,0 1-8 16,0 0-5-16,0-1-5 0,0 3 1 0,0-1 13 15,1 3 11-15,1 0 6 0,3 5 7 16,-2 0-8-16,4-1-2 0,-4 2 2 0,2-1-2 0,-1 1-2 16,2 0-2-16,-1-2-3 0,3 3-2 15,-3-3 0-15,3 0 1 0,1 1-2 0,2-3 6 16,-1 3-1-16,0-3 3 0,1-3 8 16,1 1 3-16,3-2 8 0,-4-3 7 0,3-3 0 15,4-2-2-15,3-3-4 0,4-2-7 0,1-6-8 16,4-3-1-16,6-4-4 0,-1-4-6 15,5-1 1-15,-1-5-2 0,3 0-1 0,-1-4 3 0,-1-1-2 16,0 0 0-16,-7 2-1 16,-3 0-2-16,0 4 1 0,-5 2 0 0,-2 4 0 15,-3 2 1-15,-6 5 5 0,-3 1 2 16,-2 3 6-16,-1 4 4 0,-6 0 3 0,-1 5 1 16,-1 1-1-16,0 1-4 0,-1 1-5 0,0 1-4 0,0 1-5 15,-1 0-3-15,0-2-1 0,-1 3-5 0,2 0-2 16,1 0 0-16,-1-1-5 0,1 1-3 0,-1 0-1 15,0 0-5-15,1 1-6 0,-1-1-10 0,1 3-8 16,0-1-27-16,0 2-50 16,0 3-92-16,-3 6-281 0,7 1-569 0,-1 1-353 15</inkml:trace>
  <inkml:trace contextRef="#ctx0" brushRef="#br0" timeOffset="832552.7131">17923 11817 87 0,'-2'-3'536'15,"2"-1"-76"-15,-2-1-124 0,2 1-59 0,1 1-44 16,-1-1-43-16,1 0-32 0,-1 0-23 0,0 3-30 16,2-1-17-16,-1 1-13 0,-1 1-13 15,1-3-11-15,-1 3-14 0,0 1-13 0,0-1-11 16,0 2-2-16,0-2-5 0,0 0-2 15,0 1 0-15,0 1-3 0,0-2 1 0,2 0 6 0,-1 2 1 16,0 0 4-16,1 1 0 0,0-1-1 16,1 2-2-16,1-1-1 0,-2 2-1 0,4 1 1 15,0-1 0-15,0 3-1 0,-1-3-1 0,2 2-1 16,1 0 0-16,0 0 1 16,1 0 0-16,-1 2 1 0,0-1-3 0,1-1-2 0,2 2 2 15,-1-1 0-15,-2 0 1 0,1 1-1 16,2 1-1-16,-1 0 0 0,-1 0 1 0,-1-2 1 15,0 3 1-15,-1-3-1 0,2 1-2 0,-1 0-4 16,-3-2 4-16,3-1 1 0,-3 1 2 0,1-3 4 0,1 0-1 16,-3-2 1-16,2 0 2 0,-2-2 7 15,1 0 2-15,-1-1 7 0,1 0 5 0,1-3-2 16,2-1 2-16,2-4-5 0,3-4-8 0,0-3-4 16,7-5-6-16,1-4-6 0,3 0 2 0,-1-5-1 15,6-2-1-15,1 1 1 0,1-1-5 16,-3 0 0-16,0 0 1 0,-1 3-2 0,0 2 4 15,-2 2-2-15,-2 3-2 0,0 0 1 0,-3 3 0 16,-4 1 4-16,0 4 0 0,-5 0 2 16,-1 5-2-16,-2 2 1 0,-4 0 1 0,-1 4-1 15,-2 2 5-15,1 0-1 0,-2 1 0 0,-2 0 0 16,2 1-2-16,-1-2 1 0,1 1-4 0,-1 1 0 16,1-1-2-16,0 1-8 0,-2 0-3 0,2-1-21 15,0 2-22-15,0 0-54 0,2 6-142 16,2 3-774-16,-1 3-692 0</inkml:trace>
  <inkml:trace contextRef="#ctx0" brushRef="#br0" timeOffset="842675.5914">18662 11996 1 0,'0'0'0'0,"-1"-2"0"15,0 2 0-15,0 0 0 0,0 0 0 16,-1 0 0-16,0 3 0 0,-3-2 0 0,-2 3 0 16,4-2 0-16,-2 2 0 0,1-2 0 0,-2-1 0 0,3 2 0 15,-3 0 0-15</inkml:trace>
  <inkml:trace contextRef="#ctx0" brushRef="#br0" timeOffset="843860.2835">17079 11014 175 0,'-1'-2'540'0,"-2"1"-89"0,-1-2-72 16,2 1-49-16,1-3-73 16,1 2-70-16,0-2-48 0,1 1-37 0,3-3-28 0,-2 0-18 15,2-1-1-15,3-1-2 0,0 2-2 16,-1 0-5-16,5 0-7 0,-1-2-7 0,2 2-6 15,3 0-3-15,-3-2-7 0,4 3-5 0,-2 1-3 16,1 2-4-16,0-2 1 0,2 3-2 0,-3 1 0 16,1 2-2-16,0 2-1 0,-4 1-2 15,2 1 0-15,1 2 2 0,-2 4 1 0,-2-1-1 16,-1 4 1-16,-5 1 1 0,4 3 2 16,-7 2 5-16,0 3 3 0,-2 0 1 0,-5 4-1 0,0-3-2 15,-3 0-4-15,0-1 3 0,-3-1-1 16,1-1-1-16,1-3-1 0,1-2-4 0,0-2 1 15,4 0 0-15,-1-3 0 0,1-1-1 0,1-2-3 16,3-2 1-16,0-1-2 0,1-3 2 16,0-2 4-16,1 0-4 0,-1 0 0 0,1-1 2 15,3 0 1-15,0 0 11 0,3-2 4 0,-1 0 1 0,4-1-3 16,3-1-3-16,1-3-2 0,-1 2-2 16,2-3 4-16,0 1-8 0,-2 0 0 0,3-3-3 15,1 4-4-15,-2-3 5 0,2-1 1 0,0 1-1 16,-1 1-2-16,1 0-1 0,-3 2 0 0,3-2 0 15,-1 1 3-15,1 0-12 0,2 0-16 16,-3 2-29-16,2-1-39 0,4-2-37 16,-2 2-65-16,2-3-129 0,-5-1-251 0,3 1-348 0,0-2-66 15</inkml:trace>
  <inkml:trace contextRef="#ctx0" brushRef="#br0" timeOffset="844224.3693">17848 10849 88 0,'-5'-2'683'0,"0"1"-145"0,-1-3-157 16,1 1-76-16,-2 1-69 0,-1 0-54 0,2 2-40 16,-1 0-25-16,0 1-25 0,1 0-21 15,-2 3-12-15,2-1-10 0,1 2-4 0,-1 0-4 16,-1 3-6-16,0 0-7 0,-1 2-4 16,1 2-3-16,3 0-4 0,1 3-1 0,1-3-6 15,2 4-4-15,3-1 3 0,2 1-2 0,5-1 5 16,2 2 1-16,2-6 1 0,3 1 0 0,1-4 2 15,2-3 3-15,1-2-3 0,-1-3 0 16,0 0-3-16,-4-2 0 0,-1-1 2 16,-2-2 1-16,-3-1 6 0,-2-2-2 0,1-2 0 0,-2-1-2 15,0-1-4-15,-3-2 4 0,2 0-5 0,-4-1-1 16,0-2-4-16,-2 3-5 0,0-4 4 0,0 2-3 16,-3 2 3-16,-1-2 1 0,-2 3-7 15,-2-4 1-15,-3 3-2 0,-1 0 2 0,-3 1 0 16,-2 4-2-16,-2-1-4 0,-4 4-5 15,-1 2 2-15,1 2 0 0,-1 1-1 0,-1 2-8 16,3 1-25-16,1 2-38 0,1 2-62 0,1 1-156 16,3 0-546-16,3 0-821 0</inkml:trace>
  <inkml:trace contextRef="#ctx0" brushRef="#br0" timeOffset="845719.8808">18508 10624 364 0,'-2'-2'490'0,"-1"-2"-47"0,2 1-172 0,1 0-40 0,1-1-39 16,2 3-41-16,0-3-29 0,1 0-25 15,3-1-23-15,2 2-23 0,0-1-19 0,3 2-10 16,1 0 0-16,-3 2-7 0,2 0-4 0,2 0-5 16,-4 4-1-16,-1 1 0 0,-2 0 2 0,0 5 7 15,-1-2 1-15,-3 1 9 0,-2 2 3 16,1-2 1-16,-4 4 3 0,1-1-3 0,-1 0-1 16,-3 1-4-16,1 0-2 0,-4 1-1 15,-1-2-1-15,1 1-2 0,1-4-3 0,-1 1-4 16,-2 0-4-16,1-2-5 0,2 0-6 0,0-1-19 15,-2-1-28-15,1-2-50 0,1 0-80 16,3-4-145-16,0 3-274 0,2-6-313 0,1 2 186 16</inkml:trace>
  <inkml:trace contextRef="#ctx0" brushRef="#br0" timeOffset="846083.054">18720 10349 178 0,'5'-10'522'0,"5"-6"-75"0,3-3-138 16,2 3-18-16,-2 3-32 0,-2 1-67 15,3 4-64-15,-2 0-52 0,-1 4-32 16,2 1-21-16,-3 2-11 0,0 2-3 0,-1 5-1 16,0-2 4-16,0 3 2 0,-2 4 11 15,-2 1 8-15,-2 4 9 0,0 0 3 0,-2 2-3 16,-1 3-5-16,-1 0-9 0,-2 0 0 0,2 0-7 15,-4-1-2-15,1-3 0 0,2 1-5 16,-2-2 1-16,-1-1-2 0,2-2-3 16,0-2-2-16,0-2-1 0,2-2-3 0,-1-3-2 0,2-1 2 15,2-1-6-15,-2-1 5 0,1-1 3 0,2-1 2 16,-1 1 13-16,2-1 2 0,3-1 3 0,0-2 1 16,3-1-7-1,1-3-7-15,4 0-6 0,-2-3-1 0,5 0-8 0,-1-1-3 0,1 0-5 16,-1 2-16-16,2-1-11 0,-4 1-27 0,3 2-31 0,0-2-55 15,1-1-98-15,-1 0-178 16,-1 1-372-16,2-2-438 0</inkml:trace>
  <inkml:trace contextRef="#ctx0" brushRef="#br0" timeOffset="846371.8129">19164 10112 444 0,'-3'-4'609'0,"-5"0"-138"15,3-4-155-15,3 2-69 0,3 0-65 0,1 1-50 16,1-3-28-16,4 2-13 0,3-3-15 16,4-1-7-16,2-1-12 0,2 0-10 0,1 4-7 15,-1 1-6-15,2 2-4 0,-4 3-10 0,-2 1-1 16,1 4-4-16,-4-1 1 0,0 3 7 16,0 4-2-16,-1 1 3 0,0 4 2 15,-1-1-2-15,1 4 0 0,-4 2 0 0,2 1-3 0,-5 1-4 16,1 0 0-16,-1-1-4 15,-3 4-4-15,0 0 4 0,1-1-5 0,-1-2-1 0,0-1-3 16,-1-2-1-16,1-1-2 0,-2-5-5 0,2 1-8 16,-1-5-20-16,1 0-26 0,0-4-48 0,-1 0-67 15,1-3-136-15,0-1-252 0,0-3-452 16,1-2-16-16</inkml:trace>
  <inkml:trace contextRef="#ctx0" brushRef="#br0" timeOffset="847745.4378">19379 9606 1 0,'-9'-11'0'0,"-1"-2"241"15,-5-4 44-15,5 5-20 0,-1-1 9 0,1 4-18 16,-3-3-43-16,1 1-35 0,1 2-45 0,-2 2-5 15,-1 0-19-15,3 0-16 0,-4 1-17 16,2 0-16-16,-3 3-6 0,-2-2-13 0,-1 2-6 16,2 0-10-16,-4 1-2 0,1 1-2 0,-4-1-3 15,2 2-3-15,-3 2 5 0,-1-2 3 0,-2 1 1 16,0-1 0-16,-2 1 3 0,0-1 1 16,-1 1-1-16,-3 0-3 0,1 3-7 0,0-3-4 0,1 1 0 15,0 1-2-15,0 1-5 0,2 1 1 16,-3 2 0-16,0 0-5 15,1 1 2-15,1-1 3 0,-1 5 1 0,3-1 5 0,-5-1-2 16,2 0-5-16,-4 2-3 0,2 0 1 0,1 2-4 16,-3 0 5-16,5 0 0 0,-1 1-3 0,0-1 5 15,0 1-5-15,-3-1 1 0,4 3 0 16,1-2-2-16,-1 0 1 0,3 1-1 0,-1-2 2 0,0 2-2 16,2-1 2-16,-2-1 0 0,4 1-3 0,0 1 3 15,2-2-2-15,2 1 0 0,1 2 1 16,0-3-2-16,0 2 1 0,1 0-2 15,-1 1 1-15,5-1-3 0,-3-1 4 0,0-1 1 16,4 0-2-16,-5 0 6 0,1 1-4 0,1 2-2 16,-1-2 3-16,0 2-3 0,-3 1 0 0,2 1 0 15,-2 0 2-15,0 0-2 0,0 0 2 16,-2 2 1-16,-1 0-2 0,1 0 3 0,-1-1-2 16,0 1-1-16,3 0 3 0,0 0-4 0,2 1 2 15,-1 0 0-15,3-1-1 0,0 0 2 0,-1-1 0 16,2 2 1-16,0-1-2 0,-1 1 1 15,4 1 0-15,1-1-1 0,-1-2 3 0,2 1-3 0,1 0 1 16,1 1 1-16,-2 1 0 0,5-2 1 16,-2 4 1-16,2-2-1 0,2 0-2 0,-1 2 2 15,-1 1 1-15,0-1 0 0,3 0 2 0,0 2-3 16,0-1-1-16,1-2-2 0,2 2 2 16,-1-1 1-16,1 0 1 0,-1 0 5 0,1 3-5 15,0-4 2-15,0-2-1 0,2 0-4 0,2-2 3 16,-1 0-2-16,-1 1-2 0,4-1 2 0,0 0 1 15,1-1 0-15,0 0-1 0,-2 1 3 16,3-3-5-16,3 2-3 0,-1-3 4 0,0 0 0 16,1-1 3-16,-1-1 1 0,3 1-5 0,-2-2 2 15,2 2-3-15,1-4 5 0,-3 1-1 0,4-1-1 16,-1 1 0-16,1 1-7 0,-1 1 7 0,-2-2-2 16,4 0 2-16,-2 0 3 0,5-1-5 15,-2-1 0-15,3 2 0 0,-1-4 1 0,4 2 2 16,-1-2 1-16,1-1 0 0,0 2-3 0,2-2 4 15,-3 0 0-15,6-2 4 0,-2 1 2 0,0-1-5 16,2-3 0-16,-3 0-1 0,5-2 2 16,-1 0 0-16,1 0-1 0,-1 0-3 0,2 0-5 15,0-2 5-15,0 0-1 0,1-1 4 0,7 1 3 16,-4-2-7-16,2 0-1 0,1 0 1 16,-2 1-4-16,3-1 5 0,1 1 1 0,-2-1-3 0,-1-3 2 15,-1 2 1-15,0-1 0 0,-1-1 4 16,-3-3 3-16,4 2-4 0,-2-5 2 0,-1 0-4 15,1-3-4-15,-2-2 6 0,-1 3-2 0,0-4 0 16,0 2-2-16,-2-1 0 0,2 0-2 16,-1-1 2-16,0-2 7 0,1 0-8 0,0 0 1 0,0-3-2 15,0-1-4-15,2 0 6 0,0-1 1 16,0-2-2-16,1 2-3 0,-3-1 2 16,2-2-4-16,1 3 7 0,-2-3 2 0,1 1-3 15,1-1 1-15,1 2-4 0,-1-2 2 0,-3 3 0 16,-1-1 3-16,-2 4 0 0,0 0-4 0,-2 0 2 15,-1 1-3-15,-3 0 5 0,2-2 2 0,-4-2-1 16,1 0-1-16,-1 2 0 0,0-1-1 16,-1 2 5-16,-1-1 1 0,-2 1 0 0,2-1-3 15,0 1 1-15,-1-2-1 0,-1-2 2 0,-1 1 4 16,0 0-5-16,-4-2 2 0,0 1-6 0,0 0 0 16,-2 0 2-16,0 2-2 0,1-1 6 15,-5 2-7-15,0-2 1 0,0 0-4 0,-1 1 5 16,-3-1 0-16,0 3 0 0,0 0 1 0,-1 0-6 15,-1 1 3-15,0 0 1 0,0 0 4 16,-2 1-2-16,0 1-1 0,1-1-1 0,-1 0 0 0,-2 1 3 16,0-1 0-16,-3 1-1 0,-1 2-2 0,-1 0-2 15,-2-1 1-15,-5 1-1 0,-1-3-1 16,-5 1 1-16,-2 4-2 16,-3-4 0-16,-3 1-3 0,1 2 2 0,-4 0 2 0,-3 0-3 15,1 0 4-15,-3 4-8 0,-1 0 1 0,-2 3 3 16,-2 0-2-16,1 3 4 0,-5 4-6 15,1 2 1-15,0 2-2 0,-4 2 1 0,3 2 1 0,-4 3-4 16,0 3-6-16,2 1-13 0,-1 6-18 0,4 4-28 16,-1 3-45-16,0 6-80 0,4 5-272 15,3 5-808-15,-1-1-403 0</inkml:trace>
  <inkml:trace contextRef="#ctx0" brushRef="#br0" timeOffset="848946.3079">23448 8207 1 0,'-3'-1'254'16,"-3"-2"137"-16,-3 1 4 0,6 0-17 0,-4-1-70 15,4 0-76-15,0 0-48 0,-2 1-34 0,4-1-22 16,0 0-24-16,0 2-18 0,1-1-11 0,0 0-15 16,0-1-11-16,1-2-13 0,1 0-11 15,4 2-6-15,-2-4-4 0,7 2-3 16,-1-2-2-16,1 0-3 0,7 1-2 0,-1 3 0 16,-1 1-2-16,3 2-3 0,-2 1 2 0,-1 2-4 15,1 2 0-15,0 4 2 0,-3 2-1 0,-1 3 1 16,1 4-2-16,-3 1 1 0,-6 4 2 0,1 4 4 15,-6 3 6-15,-2 6 1 0,-6-2 2 0,-4 7 0 16,-5-3-1-16,-3-1 3 0,-4 1-6 0,-3-1 0 16,-2 0-1-16,3-4-1 0,-2-3 2 15,-2-3 0-15,1-4 0 0,5-3-3 16,-3-1 1-16,5-2-4 0,4-2-1 0,2-4 6 0,1-2-6 16,4-1 0-16,2-2-1 0,6-3-6 0,1 0 1 15,-1-2-1-15,6 0 0 0,-2-1 0 0,1 2 7 16,2-2 1-16,3 0 4 0,4 0 7 15,6-2-4-15,-2 1 4 0,6-2-2 0,-1 1-1 16,4-1 2-16,-2 0-2 0,0 1-1 0,-2 0-4 16,1-2 0-16,-4 2-3 0,-2 1 0 15,3-1 3-15,-1 0-7 0,-2 1 4 0,1 0 2 16,-3-1-3-16,1 0 4 0,2-1 0 0,-3 1-1 16,-1-2-2-16,3-1 0 0,-5 2-6 0,0-2-9 15,3 1-9-15,-3 0-24 0,0-2-24 16,1 0-32-16,0-1-60 0,0 0-117 15,3-2-231-15,-2 0-386 0,-1 0-308 0</inkml:trace>
  <inkml:trace contextRef="#ctx0" brushRef="#br0" timeOffset="849314.5893">23785 8131 1248 0,'-1'-4'497'16,"-1"1"-173"-16,1-6-134 0,2 4-33 15,2 1-29-15,-1-1-24 0,7-3-26 0,-2 1-25 0,4 1-20 16,1-2-6-16,7 1-10 0,0 1-6 0,1 1 1 16,0-1-3-16,1 3-4 15,0 0 3-15,-2 3-3 0,-3 0-5 0,1 1 4 0,-4 3-2 16,1 2-3-16,-4-1 7 0,0 2-4 15,-2 2 1-15,-2 0 4 0,-2 2 4 0,-1 4 8 16,-2 1 6-16,-1 2 3 0,-4 4-1 0,0 2-2 16,0 2 0-16,-5 2-5 0,1 1 4 0,-2 6-6 15,0 3 1-15,-1 0-1 0,-4 1-6 0,2-1 2 16,-1 0-1-16,-4 0 1 0,0-2-1 16,2 0 0-16,0-4-4 0,4-1-3 15,-1-7 5-15,4-2-8 0,2-2 1 0,-2-4-2 16,5 2-19-16,-3-3-21 0,4 1-58 0,-3-1-100 15,4-3-341-15,0 1-1008 0</inkml:trace>
  <inkml:trace contextRef="#ctx0" brushRef="#br0" timeOffset="850087.6062">19253 10069 1 0,'0'-3'0'0,"0"-3"0"16,0-1 218-16,0 3 161 0,-2 1-75 0,1 0-95 15,0 3-80-15,-2 0-56 0,2 0-38 0,0 1-25 16,0-1-14-16,-1 2-9 0,0-1 1 0,-1 2 1 15,1 0 2-15,-2 0 2 16,3-1 1-16,-1 1 0 0,0-1 1 0,1 2 3 0,0-1 2 16,1 1 2-16,-5 0-1 0,2-3-2 15,2 2 2-15,0-2 1 0,1 0 4 0,0-1 4 16,-1 0 1-16,1 0 6 0,0 0 6 0,0 1 6 16,-2-1 1-16,1 0-4 0,0 0-7 0,-2-1-7 15,1 1-5-15,-1 0-2 0,2 0-5 16,0 0-9-16,-1 0-20 0,0 0-35 0,0 1-80 0,0 3-128 15,1-3-192-15,-1 5-36 0,-1-1 500 0</inkml:trace>
  <inkml:trace contextRef="#ctx0" brushRef="#br0" timeOffset="850658.1735">18676 9928 500 0,'-4'-10'524'16,"-3"-2"-77"-16,1-4-131 0,2 5-47 0,3 2-26 0,1 1-34 15,-2 0-34-15,1 4-33 0,1 2-47 16,-1 1-41-16,2 2-40 0,-1 0-23 0,3 1-3 16,-1 3 4-16,4 3 11 0,1 3 3 0,3 4 5 15,0 2 2-15,-2 1 2 0,2 2 5 16,3-2-4-16,-4-3 0 0,-1-1-2 16,2-1 3-16,-1-2 0 0,-2-3 1 0,0 0 3 0,0-3-1 15,0 0 6-15,-1-3 6 0,0 0 10 0,2-2 9 16,0-2 4-16,4-3-6 0,6-4-8 0,4-8-10 15,3-2-10-15,5-7-6 16,4-5-3-16,2-5-6 0,0-2 1 0,-1-1 0 0,0-2-1 16,-3 1 6-16,0-3-5 0,-2 0-3 0,-5 1-1 15,-1 7 1-15,-7 4 1 0,2 6 0 0,-9 6 0 16,-1 3-9-16,-3 6-12 0,-4 6-40 0,1 4-40 16,-3 8-72-16,2 5-187 0,-1 8-761 15,-2 4-568-15</inkml:trace>
  <inkml:trace contextRef="#ctx0" brushRef="#br0" timeOffset="855453.5844">24496 8248 1 0,'0'-1'0'15,"-1"0"0"-15,-1 0 0 0,1-1 0 0,0 2 0 16,1-1 0-16,-2-1 0 0,-1 1 110 0,3-2 49 16,-2 3 4-16,1-1-9 0,0-2-13 15,-1 1-22-15,0 1-1 0,1-2-5 0,0 2-15 16,1 0-2-16,0-1-5 0,-1 0-6 0,0-2-4 16,1 2-2-16,-1 1-11 0,1-2-5 15,-3 2-2-15,3-1-4 0,0-1-1 0,-3 1-4 16,3 0-3-16,0 1-5 0,0-3-1 15,6-1-1-15,-5 1-6 0,1 0-4 0,2-1-9 0,1-1-6 16,2-3-1-16,1 0 5 0,2-1 0 16,2 0 2-16,1 1 0 0,-1-1-3 0,5 0 2 15,-3-1 3-15,4 1 0 0,0 1 3 0,0 0-3 16,-1 1-7-16,-1 2-5 0,-2-2-5 0,3 5-3 16,-5 1-5-16,0 2-2 0,-2 2-6 15,-2 1 0-15,0 2 2 0,-3 1 0 0,1 3 5 0,-3 0-1 16,-1 4 2-16,2 2 5 0,-4 1 5 15,-2 2 6-15,-2 4 6 0,-2 0 1 0,-1 0-3 16,-4-1 1-16,1-3-1 0,-6 1-3 0,5-1 2 16,-1-2-6-16,0-4-2 0,0 1-1 0,4-4 0 15,0 1 1-15,0-2 0 0,3-3 0 16,0-1-2-16,3-1 1 0,1-2-1 0,0-1 0 16,1 0 5-16,1-1-5 0,-1 1-2 0,1-2 1 15,1 2-5-15,1-3 6 16,3-2-3-16,5-1 2 0,2-2-5 0,3 1-1 0,2 1-1 15,-1-2 0-15,0 3 3 0,1 2-5 0,-5 1 0 16,3 2-4-16,-3 1-1 0,-1 1 3 0,4 4 0 16,-4 3 1-16,0-1 0 0,-1 7 0 15,1-3 1-15,-3 6 0 0,0 2 4 0,-3-3-1 16,-3 1-1-16,-2 5 1 0,-3-3-2 0,-3 2 6 16,-2-1 1-16,-4 1 3 0,0-3-2 15,-4 1 1-15,1-1 1 0,-2 0 2 0,-4 0 5 16,2-5-3-16,0 1-1 0,-1-1 0 0,-1-2-3 15,1-3 5-15,0-3 3 0,3 0 1 0,1-2-1 16,2-2 0-16,-3-2 1 0,5-1 2 0,-1 0 3 16,0-3-6-16,3 0-3 0,1-1-4 0,-1 0-5 15,3-2 3-15,-1 1-1 0,-1-2 0 16,5 1 0-16,-4 0-6 0,5-1 0 0,-1-2-1 16,-2 4 0-16,4-1-1 0,-1-1-7 15,0 2-10-15,0 0-16 0,2 2-15 0,0 0-29 0,2 1-42 16,0 0-50-16,1 2-66 0,0 1-102 15,3 0-189-15,4 0-287 0,-1 0-29 0</inkml:trace>
  <inkml:trace contextRef="#ctx0" brushRef="#br0" timeOffset="856721.068">25137 8042 1 0,'-1'0'0'0,"1"-3"0"15,-2 0 0-15,1 0 42 0,0 1 221 0,-1 0-27 16,1-1-22-16,-1 1-24 0,2-1-20 0,-1 1-28 16,1 0-21-16,0-1-26 0,1 0-16 15,1 0-10-15,-1-1-16 0,3-3-8 0,-1 3-1 16,3-1 1-16,1 0 0 0,0-1 3 0,1 0-1 15,1-1-1-15,2 1 7 0,1-1 0 0,0-1 0 16,2 3-3-16,0-2-6 0,-2 2-8 16,-2 3-9-16,-1-1-5 0,2 2-9 0,-2 1-1 15,0 1 4-15,2 2-4 0,0-1 2 0,-1 1-3 16,0 4-6-16,-2 0 1 0,1 2-2 16,1 2 1-16,-3 0 1 0,0 1 2 0,0 3 3 15,-4 2 1-15,3 4 1 0,-4-1 1 0,-2 4 0 16,0 1 3-16,-1 1 1 0,-3 2 0 15,-2-1 0-15,-2 4 2 0,-2-2-1 0,-4 1 3 16,-1 5-2-16,-2-3-3 0,-1 0-2 0,-1-1-4 16,-5-1 1-16,4-3 1 0,-4-1 1 0,1-3-2 15,1-2 0-15,3-3-2 0,0-3 0 0,1-3 5 16,3-4-1-16,4-1-2 16,-2-3 1-16,7 0-3 0,0-2 8 0,1-2 7 0,3 0 8 15,1-2 0-15,-1-2-7 0,1 0-9 16,0-3-11-16,1-1-1 0,1-2-6 0,2-1 0 15,1-3-1-15,2 1-4 0,1 1 3 0,3 1 0 16,0-2 0-16,1 1 0 0,2 1-3 0,-2 1-1 16,3 0-1-16,-1 3 3 0,3 0 0 0,-1 3 1 15,1-2 2-15,-2 2-2 0,4 4 3 0,-2 0 0 16,0 1 3-16,1 3 0 0,-3 2 0 0,3 0-1 16,0 1-2-16,-2 2 2 0,1 0-1 15,-1 1 0-15,-1 2 1 0,1-2-2 0,-3 2 1 16,0-3 1-16,3 2 2 0,-3-1 0 0,-1-2-1 15,-2 2-3-15,3-3 0 0,-4 0 2 16,-1 1 0-16,1-2 2 0,0-2 0 0,-2-1 1 16,-1-2 5-16,1 0 2 0,-2-1 6 0,2 0 3 15,-2-2 1-15,0-1-1 0,2 0-1 16,1-1 0-16,-1-1-4 0,1-3 1 0,-3 3-1 16,1-2-6-16,-3-1 2 0,3-1-3 0,-2 1-1 15,-1-2 1-15,4 3-3 0,-3-3-3 0,0 0-1 16,-2 1 0-16,0 1-1 0,-1-2 2 0,0 4 0 15,0 0-3-15,-1 0-2 0,0 2-10 16,-2 1-32-16,1 3-68 0,-2 0-116 0,1 4-336 16,-1 5-769-16</inkml:trace>
  <inkml:trace contextRef="#ctx0" brushRef="#br0" timeOffset="875062.9065">22968 8943 1 0,'-3'-1'0'16,"1"-1"0"-16,1 0 0 0,0-1 0 0,0 2 0 16,-2 0 0-16,-1 1 0 0,3-2 0 15,-2 0 29-15,-2 1 46 0,3 0 2 0,0 0-1 16,0 1-6-16,-2-1 12 0,3 0-9 0,0 1 4 15,1-2-2-15,-1 2-10 0,0-1-2 0,0-1-12 16,1 1-7-16,-2 0 0 0,2 1 1 0,0-1-10 16,0 1 0-16,-1-1-3 0,1 0-4 0,-3 1 0 15,3-1-1-15,-1-1 0 0,1 1 0 0,-1 1 1 16,1 0 1-16,0-3-7 0,-1 3-4 16,0-1-1-16,0 1-3 0,0 0 2 0,-2-2 0 15,2 2 1-15,1 0-2 0,0-1-1 0,-1 0-3 16,1 1-4-16,0 0-2 0,0 0-7 15,0 0-4-15,0 1-6 0,1-2-7 0,-1 2-5 16,0-1-6-16,0 0-6 0,0 1-10 0,0-2-4 16,0 1-8-16,0 1-4 0,0-1 0 15,0 0 12-15,0 2 18 0,1-1 17 0,-1 2 12 16,0-3 4-16,0 1 0 0,0 1-1 0,0-1-1 16,3 0 0-16,-3 0-2 0,0 0 0 0,0 0 0 15,0 0-7-15,0 1-11 0,1-1-24 16,-1 1-58-16,1-1-80 0,0 1-124 0,0-1 78 15,0 2 229-15,0 0 0 0</inkml:trace>
  <inkml:trace contextRef="#ctx0" brushRef="#br0" timeOffset="881449.9098">18583 5347 1 0,'2'0'0'16,"-2"-2"0"-16,-2 1 0 0,2-1 0 0,0 2 0 16,0-1 0-16,-2 1 0 0,2 0 0 0,0 0 0 15,0-2 200-15,0 2 33 0,0-1-16 16,-1 1-37-16,1 0-40 0,1 0-43 0,-1 0-42 15,0 0-30-15,0 0-29 0,0 0-23 0,0 1-24 16,0-1-20-16,0 0 1 0,0 2 20 0,0-1 29 16,0 1 21-16,2 2 13 0,-2-2-2 15,2 2-7-15,1 0 2 0,-1 2-1 0,1 0-1 16,-2-1 0-16,2 1 2 0,0 2 1 0,0-1 0 16,-1 0 2-16,2 2-2 0,0 0 0 0,1-1 2 15,-2 4-2-15,1-3 4 0,2 5 0 16,-2-1 1-16,1 1 1 0,-3-1 1 0,5-1 1 15,-2 0 0-15,-3 0 4 0,3-2-3 16,-1-1 1-16,0-2-2 0,1-1 2 0,1 1 7 16,-1-4 9-16,0 1 18 0,0-2 18 15,2-2 21-15,2 0 19 0,3-2 3 0,1-4-1 0,5-3-19 16,4-3-22-16,6-2-18 0,1-6-15 16,2 0-6-16,3-3-7 0,-4-1-3 15,1 0-5-15,-1 1-3 0,-1-1-2 0,-3 2-3 0,0 1 2 16,-4 1-5-16,0 2-1 0,-5 3 0 0,0 0-4 15,-3 2 2-15,-3 2 1 0,-1 2 0 0,-1 1 0 16,-3 2 1-16,0 0 2 16,-1 3 0-16,-1-2 6 0,-4 4-4 0,1 0 0 0,-1 1 0 15,0 0-6-15,-1 0 3 0,1 1-2 0,0-1-3 16,0 1-2-16,0-1-3 0,0 0-2 16,-1 2-2-16,1-2 0 0,-2 0 1 0,1 3 1 15,0 0 3-15,-2 2-2 0,1 2-3 0,-1 2-6 16,1 0-17-16,-2 6-27 0,0-1-74 0,-1 7-169 15,2 0-386-15,-2 5-221 16</inkml:trace>
  <inkml:trace contextRef="#ctx0" brushRef="#br0" timeOffset="882633.8187">10706 15033 1 0,'-1'-5'0'16,"-3"-2"0"-16,0-1 0 0,1-1 0 15,1 2 0-15,1 1 127 0,-2 1 94 0,2-2-16 16,-1 3-22-16,2 0-27 0,0 1-40 0,0 1-47 15,0 2-46-15,2 0-27 0,-1 2-9 16,3 0 4-16,-1-1 7 0,5 2 6 0,-2-1-2 16,1 3 3-16,2 1-1 0,0 0-2 0,-1 2 5 15,-1 3-1-15,3 0 6 0,0 2 0 16,-2 1 3-16,3 2 3 0,-2-1-1 0,0-2 7 0,-1 0-5 16,-1-1 0-16,2 0-2 0,-1-4-3 15,0 1 3-15,0-3 7 0,0-2 9 0,1-3 20 16,0-1 23-16,0-2 22 0,2-4 9 0,0-6-3 15,5-2-23-15,-1-4-23 0,4-3-20 0,0-4-15 16,0 1-5-16,1 0-6 0,-2 0-1 16,0 3-2-16,0 1 2 0,-3 3-4 0,-2 0-4 15,0 1 5-15,-4 4-6 0,2 3 1 0,-4 2 2 16,-3 3-7-16,0-1 4 0,-2 4 0 16,-2 1 3-16,0 0 6 0,0 0 9 0,0 0 8 15,0 0 4-15,-1 0 5 0,1 0-3 0,0 1 3 16,-1-1 0-16,1 2-2 0,-1-2-1 0,1 0-8 15,-2 0-9-15,2 0-10 0,-1 0-2 0,0 2-3 16,1-2-4-16,-2 0 4 0,1 0-8 16,1 0-6-16,0 0-14 0,0 1-10 0,1 1-5 15,-1 0-23-15,2 3-68 0,-2-1-132 0,4 3-254 16,-1 0-240-16,1 1 176 0</inkml:trace>
  <inkml:trace contextRef="#ctx0" brushRef="#br0" timeOffset="920773.0006">16163 7651 1 0,'-1'-1'0'0,"-1"-4"0"0,-2 0 0 16,0 1 155-16,3 0 240 0,-1 1-34 15,-3-1-27-15,4 0-46 0,-1 0-45 0,0 0-40 16,-2-1-29-16,3 3-26 0,0-3-18 0,-1-1-18 15,-1 0-12-15,-2 0-12 0,3 0-16 16,0-1-7-16,-2 0-11 0,2 0-4 0,1-3-1 0,1 3-3 16,-1-1-1-16,1 1-10 15,1-3-5-15,-1-1-5 0,3-1-8 0,3-1 2 0,2 0-6 16,1 0-2-16,1 1 1 0,2-1 0 0,-1 0 1 16,3 0 0-16,0 1 0 15,-3 3-4-15,3 1 2 0,-4 1-1 0,2 3-3 0,2-1 4 16,-2 2-7-16,1 3-1 0,-1 1-4 0,5 1-1 15,-4 4 2-15,6 2 0 0,-5 1 2 16,2 6-1-16,0 0 0 0,-2 1 3 16,-3 2 0-16,5 2 3 0,-6 1-2 15,0 2-2-15,-4 0 3 0,3 0-3 0,-3 0 4 16,-3 0 1-16,-2-2 0 0,-1 0 2 0,-1 1 1 16,-1-3 1-16,-5 0 0 0,1-1 4 0,-2-2-3 0,-2 0-1 15,0 0-3-15,-3-3-1 0,1-1 3 0,-1-1 0 16,3-1 0-16,-1-2-1 0,1-2 0 0,2-4 2 15,4 1 1-15,-2-3 7 0,4 0-3 0,0-1-2 16,-4-2-4-16,5 1-6 0,0-3-1 0,1-2-2 16,0-3-4-16,0 1-5 0,2-4 1 15,6 2-1-15,0-4 2 0,-1 1 7 0,5-1-4 16,-1 0 0-16,2 2-1 0,0 2-4 0,2 1 8 16,-1 2 1-16,2 2 1 0,-1 1 1 0,1 3-5 15,-1 1 2-15,4 2 0 0,1 1 3 16,1 3-4-16,-2 1-1 0,2 2-1 0,0 2-5 15,-2 1 8-15,0 1-1 0,-5 2 3 0,5 0-1 16,-6 4-3-16,0-1 2 0,-2-1-2 0,-6 0 6 16,3 2-2-16,-6 0-2 0,0-2 0 0,-5 1-3 15,1 2 10-15,-6-2 0 0,-1 0 3 16,-3 2 3-16,-1-1-6 0,-3 0 1 0,-4-2 0 16,4-1 2-16,-5 0-2 0,-4-1-3 0,1 0 1 15,-4-2-6-15,4 0 4 0,-2-3 2 16,2 1-2-16,2-3 2 0,2-3-4 0,0 0-1 15,2-2-2-15,0 0 4 0,5-4-4 0,2 0-2 16,-3 0-1-16,6-3-7 0,0 0 3 0,0-2-1 16,-1 1-2-16,5 1-3 15,-3-3-6-15,1 0-8 0,2 0-8 16,2 1-8-16,0-2-21 0,2 2-29 0,0-3-43 0,2 0-59 0,1 0-87 16,6-2-233-16,1-1-496 0,6 0-320 15</inkml:trace>
  <inkml:trace contextRef="#ctx0" brushRef="#br0" timeOffset="921292.193">17040 7314 1146 0,'-2'-5'404'0,"1"2"-75"0,-2-3-54 16,-1 2-31-16,1 1-42 0,1 0-54 15,-3 2-38-15,2-2-30 0,-1 3-11 0,1-1-8 16,-1-1-7-16,2 2-6 0,-2-2-2 0,0 2-5 16,2 0-2-16,-4 0 1 0,1 0-9 0,-2 2-3 15,2-2-5-15,-1 3-4 0,-2 1 0 0,3 1-2 16,-2 0-4-16,-1 1-4 0,0-1 0 16,0 5-2-16,0-2 0 0,0 3 3 15,0 0-4-15,1 0 1 0,0-1-1 0,-1 4 0 16,4-3 1-16,-2 5 0 0,1-2 0 15,-1 0-3-15,4 1-2 0,-4 0 2 0,4 2-2 0,2 1 5 16,0-2-5-16,1 2-1 0,3 1 0 0,0 0-4 16,-2-1 6-16,6-1 0 0,-3 0 0 0,2-3-1 15,1 0 0-15,3-2 1 0,-1-1 1 0,1-1 5 16,0 0-5-16,4-4-1 0,-3 0 1 16,1 0-2-16,2-3 2 0,0-1 2 0,1-2-1 15,0-3 1-15,0-1-1 0,-1-1 3 0,4-3 1 16,-3-1 4-16,2-4-4 0,-2-2-1 15,4-1-2-15,-6-5 1 0,1-1 2 0,-3-1 2 16,-2 0 0-16,1 0 0 0,-4 1 3 0,-4 0 0 16,2 1-2-16,-4-1 5 0,-1-1-5 15,-5 0-2-15,3-2 0 0,-6 1-2 0,1 2-1 16,-2 2 1-16,-6-1-1 0,2 1-6 0,-4 2 2 16,-4 2-3-16,1 2-2 0,-5 6-3 0,-2 2-20 15,-3 7-34-15,-3 11-86 0,-14 10-353 0,-9 14-1290 16</inkml:trace>
  <inkml:trace contextRef="#ctx0" brushRef="#br0" timeOffset="925209.621">17929 2383 1 0,'-1'-1'0'0,"-2"-3"0"15,-1 3 0-15,3-1 372 0,0-1-38 16,-1 2-44-16,0-1-47 0,-1 0-46 0,2 1-40 16,1 0-24-16,-1-1-19 0,-2 2-7 0,2-3-8 15,1 2-8-15,0 0-8 0,-2-1-10 16,4 1-1-16,-2-1-13 0,0 0-7 0,1 1-4 15,-1-1-8-15,3-1-3 0,-2 2-2 0,-1-3-5 16,3-1-4-16,0 1-6 0,0-2-4 0,1 0-4 16,2-1 3-16,1-1-4 0,1 0 2 15,2 2 0-15,-1-1-3 0,-1 4 3 0,1-1-2 0,-2 0-4 16,0 2 0-16,1 1-5 0,-2 1-2 16,-2 0-2-16,3 2 2 15,-1 2-3-15,4 1 1 16,-3 3 3-16,3 2-4 0,-2-1 7 0,2 7 1 0,-2 0 4 0,-2 3 6 15,0 3 1-15,-3 2 4 0,-3 5-1 0,0 0 4 0,-3 1-8 16,-3 1 0-16,-3 0 2 0,0 0-6 0,-3-2 6 16,0 0-2-16,-1-2 0 0,1-3 1 0,-3-1 2 15,0-3 1-15,-1-2 3 0,2 0-3 0,-2-6 1 16,3 1 0-16,1-5-2 0,-2-1 2 16,2-1 0-16,2-3-1 0,2 0 1 0,3-3 3 15,-1 0 1-15,4 0 5 0,2 0-1 0,0 0-3 16,-1-2-6-16,1 0-7 0,0-2-5 15,0 1-7-15,1-4-3 0,2 1-6 0,3-1-1 16,1-5 1-16,3 3 2 0,1-4 2 0,3 3 1 16,0 4 1-16,1-3 0 0,2 2 1 15,-2 2 1-15,2 2-1 0,2 0 1 0,-2 3-1 16,3 3-1-16,-1 0 1 0,0 2-1 0,0 4 1 16,-4 2 0-16,1 4 1 0,-5 0 0 0,-1 5 0 15,3-2 4-15,-6 4 0 0,-3 3-1 16,-1 2 0-16,-4 0 1 0,-4 1 2 0,-3-1 1 15,-2-1 2-15,-3-1-2 0,2-2 2 0,-5 0 0 16,0-4 2-16,-4 0 2 0,-1-3-1 0,3-4 1 16,-3 2-1-16,3-2-1 0,-3-1 2 15,0-1 0-15,2-3 0 0,2 0 0 0,3-2-2 16,-1-3 0-16,0-1-2 0,4-1 1 0,0-1 0 16,2-1 0-16,-2 0-2 0,4-3-3 15,2-2-5-15,-2 1-4 0,2-2-5 0,-1-3-7 16,3 1-8-16,-1-3-9 0,1 0-9 0,3-1-12 0,0-2-17 15,0 1-28-15,6 0-45 0,-2-2-88 16,6 0-221-16,1-1-539 0,2 2-425 0</inkml:trace>
  <inkml:trace contextRef="#ctx0" brushRef="#br0" timeOffset="925884.6195">18525 2275 1 0,'-3'-2'372'0,"1"0"-91"0,-1 0-50 15,2-1-20-15,-1 1-20 0,2 0-22 0,-1 0-24 16,1 1-36-16,0 1-23 0,0 0-11 15,0-1 0-15,0 2 11 0,0-1 12 0,0 1 4 16,0 3 2-16,-1-4 2 0,-1 1-19 0,2-1-19 16,-1 0-19-16,0 0-12 0,-1 0-2 0,-1 0 5 15,-1-3 1-15,2 3-1 0,-3 0-1 0,2 0-4 16,-1 3-1-16,0-3-6 0,-1 2-3 16,-1 0-4-16,2 1-4 0,-3 2-1 0,-1-2-5 15,2 4-1-15,-1-3-1 0,0 1 0 0,2 1 1 16,0-2 0-16,1 3-1 0,-2-2-1 15,3 1-2-15,0 1 2 0,-2 2-1 0,2-1 2 16,0 0 1-16,-3 2 1 0,3 0 1 0,-2 3 2 16,1 2 3-16,-3 2-2 0,2 5-1 0,-1-5-2 15,3 4-2-15,-1-1 0 0,1 0-1 0,3 4 2 16,-1-1-1-16,0 1 0 0,1-2-2 16,1-1 0-16,0 1-2 0,5-2-1 0,-2-2 0 15,4-1 2-15,3-1 1 0,-2-2 4 0,2-2 6 16,1 0-5-16,3-4 0 0,0-1 0 0,-1-3-4 15,3 1 6-15,1-4 2 0,2-3 1 16,1-3 1-16,2-2 0 0,-2-3 0 0,3-3-2 16,-2-4 4-16,0 1-8 0,-1-3-2 15,-1 0-1-15,-3-4-5 0,-1 2 5 0,-2-2 3 0,-2 1-1 16,-2 2 2-16,-3-3-1 0,-2 2 0 16,-3-1 0-16,-4-1-1 0,-1 1-2 0,-5 0-5 15,-1 0-1-15,-3 1-2 0,1 3-1 0,-4 3 0 16,2 0-1-16,-4 6-2 0,0-2-4 0,-5 2 3 15,-1 5-3-15,1-1-1 0,-5 5-1 16,1 2-3-16,-2 3-2 0,-1 4 1 0,-1 6-4 16,3 1-4-16,-1 3-19 0,3 6-34 15,5 3-46-15,3 1-72 0,2 5-149 16,3 2-502-16,2 0-829 0</inkml:trace>
  <inkml:trace contextRef="#ctx0" brushRef="#br0" timeOffset="926465.4875">17903 2995 1 0,'-6'0'47'0,"-4"1"433"0,-4 1-66 16,5-2-6-16,2 0-41 0,0 0-86 15,2 0-64-15,-1 0-40 0,4 0-30 0,0 0-18 16,0 0-17-16,1-2-19 0,1 2-17 16,1 0-13-16,1 0-13 0,-1 0-9 0,0 0-3 15,-1 0-11-15,1-1-6 0,0 0-3 0,2 0-1 16,4-2 0-16,3-2 2 0,6 0-4 0,2-3-5 15,4 2 1-15,3-1-3 0,0 0 1 0,2 5 1 16,1 3-4-16,1 3-3 0,-2 0 0 16,0 4-1-16,-2 0 0 0,-2 4 0 0,0-1 1 15,-3 1-4-15,0 1 1 0,-3 2 2 0,-3 2-1 16,0 1 4-16,-3-1 0 0,-2 3 0 16,-3 2 3-16,-4 2 3 0,-2 0 3 0,-2 0 1 15,-4 0-1-15,-3 1-1 0,-2 0 1 0,-3-1 3 16,-2-1-1-16,-1 0 0 0,-3-1-1 0,-2 1-4 15,-4-2 2-15,3-1 3 16,-4-5-4-16,0 0 1 0,1-1-1 16,-2-4-3-16,5-2 2 0,0 1 1 0,3-3-1 15,1-3 2-15,3-3 0 0,3 2-4 0,3-4 1 0,2 1-1 0,-1 0 0 16,4-3 0-16,-2 1-1 0,3-2-3 16,-2 1 1-16,5 2-2 0,-3-1 0 0,2 0 1 0,-1-1-2 15,2 0-3-15,0 0 0 0,1 3-4 16,-1 1-5-16,1-1-7 0,1 1-18 0,-1-1-24 15,1-1-25-15,0 1-29 0,5-1-45 0,2-2-82 16,5 0-244-16,1-2-667 0,4-5-245 16</inkml:trace>
  <inkml:trace contextRef="#ctx0" brushRef="#br0" timeOffset="928941.3156">19519 1781 270 0,'-2'-1'484'0,"-1"-2"-53"0,1-1-96 15,-1 4-48-15,2 0-77 0,1 3-90 16,0-2-63-16,0 0-47 0,-1 1-17 0,1 1 0 16,0 3 14-16,-1 3 20 0,-3 6 19 15,0 2 8-15,0 4 5 0,-1 3 4 0,1 4 2 16,-3 5 0-16,0 1-8 0,-1 5-8 0,-1 3-7 16,-2 5-2-16,-1 1-7 0,-2 2-4 0,2-1-4 15,-2 0-8-15,-2-3 3 0,1 1-2 16,0-3-1-16,2-2 1 0,0-2-2 15,1-5-1-15,1-5-1 0,1-1 0 0,3-6-2 0,1-2-1 16,-2-1-2-16,1-3-3 0,2 2 0 0,2-4-1 16,1-1 1-16,-1-2 0 0,2-3-3 15,1 4-1-15,0-2 0 0,2 2-1 0,1-1 0 16,1 2 1-16,1-3 0 0,2 2-3 0,-1-1 5 16,3-1 2-16,2-1 2 0,4 1 8 0,3-6 3 15,3-3 2-15,5-4 4 0,4-4 1 16,2-6-2-16,2-4-1 0,-3-4-5 0,1 0-5 15,0-1-2-15,-6 0 1 0,0-1 0 0,-5 0 5 16,-4 2 1-16,0-1 0 0,-6 0 2 0,-1-1 2 16,0 1-2-16,-5 2-1 0,-2 2-1 15,-1 2-5-15,-1 2 4 0,-1 4 5 0,0 2 1 16,-1-1 6-16,1 2-4 0,-2 3-1 0,2 0-2 16,-1 3-7-16,1 2-2 0,0-2-9 0,0 1-7 15,-1 0-8-15,1 0-3 16,0 3 1-16,0 3 5 0,1 5 7 0,2 3 4 15,-2 3-1-15,1 5 0 0,2 0-1 0,-1 4 0 0,0 4 2 16,2 1-1-16,-1 6-2 0,-3 2 3 0,1 3-1 16,-2 4 1-16,-2-2 1 0,1-1-1 15,0-3-1-15,1-7 0 0,-3-4-2 0,2-6 1 0,1-4 0 16,0-3 1-16,0-4-2 16,0 0 1-16,0-3-1 0,1-3 2 0,-1 0-1 15,3-6-5-15,-2-1-10 0,0 0-13 0,2-1-19 0,1-1-27 16,1-5-36-16,3-2-63 0,6-7-105 15,1-3-287-15,4-8-744 0</inkml:trace>
  <inkml:trace contextRef="#ctx0" brushRef="#br0" timeOffset="929432.9722">20194 2116 898 0,'-5'-6'510'0,"-4"-6"-113"15,2-3-102-15,-2 6-50 0,1-1-37 0,-2 5-48 16,0 1-37-16,1 1-32 0,-1 1-23 16,0 1-12-16,2 2-12 0,0-1-12 0,-1 2-8 15,2 3-11-15,-6 2-3 0,2 6-4 16,0 4 4-16,-3 1-2 0,2 3 3 0,-2 5-1 16,4 0 0-16,1 1 4 0,2 3 3 0,-3-2 1 15,2 0-3-15,1 2 1 0,-3 4-3 0,4-1-1 16,1 3 0-16,1-1-2 0,1 1-1 0,2 0 1 15,2 0-2-15,2-1 2 0,1 1-1 16,1-5-2-16,5 0-1 0,-2-3 2 0,2-3-3 16,0 0 2-16,4-4 6 0,1-5 2 0,1-2 5 15,6-6 1-15,0-1 1 0,4-5 1 16,4-3 2-16,1-6-1 0,2-3-3 0,4-6-3 0,0-4-4 16,-1-2-2-16,-1-2 2 0,-3-2 0 15,-2-3-2-15,-4-1 4 0,-2-1-5 0,-5 0-1 16,-2 1 1-16,-3-3 0 0,0 0-1 0,-7-2 1 15,-2 0-2-15,-1 1 0 0,-6 0 0 16,0 1 1-16,-5-1-2 0,-1 6 0 0,-7 1-3 16,1 3-1-16,-3 4 0 0,-4-1-2 0,-2 5-1 15,-4-1 0-15,-5 2-4 0,-7 6 1 0,0 3 3 16,-2 1-2-16,-2 5 3 0,-2 4-2 16,0 2-2-16,-1 3 1 0,6 4 0 0,4 1-1 15,5 3-3-15,3 4-16 0,5-1-30 0,5 5-52 16,6 5-99-16,7 0-315 0,6 5-1137 15</inkml:trace>
  <inkml:trace contextRef="#ctx0" brushRef="#br0" timeOffset="932597.1386">23631 7818 261 0,'-1'-4'433'15,"0"-3"-101"-15,0 1-23 0,2 1-17 0,0 1-40 16,1 2-62-16,-2 0-57 16,0 2-46-16,0 0-43 0,0 2-32 0,0 0-21 0,0-2-4 15,0 3 6-15,1 0 10 0,0 3 11 0,4 1 10 16,-4 3 8-16,1 1 10 0,-1 2 8 0,-1 1 9 16,0 2 3-16,-1 4 2 0,0-1 1 0,-5 5-7 15,2-1 0-15,-4 4-6 0,-2 2-7 16,-1 2-5-16,0 4-7 0,-7 2-8 0,5 0-6 15,-5 2-1-15,2 1-7 0,-1 0 0 16,-1 1-3-16,2-2-5 0,0 1 3 0,-3-6-1 0,7-1 0 16,-2-4 1-16,-1-1 0 0,2-1-2 15,2 0 0-15,-3-1 4 0,6-1-5 0,1-3 1 16,1 0 1-16,3-1-7 0,1-1 5 0,2-2 1 16,1-1-1-16,1-4 6 0,3 1-2 15,0-3 1-15,4-1 5 0,3-2 1 0,3-3 8 0,1-1 6 16,3-4 1-16,2-4 0 15,1-1-6-15,3-3-5 0,-1-3-4 0,3-1 0 16,-2-4-4-16,3 1-2 0,-6-2 1 0,5-1 1 0,-7 0-1 16,0-1 3-16,-5 2 0 0,2-1-8 15,-5 0 6-15,-1 3-3 0,-3 0 0 0,1 2 8 16,-6 2-4-16,3 0 1 0,-4 2 1 16,-1 2-2-16,-1 1 3 0,0 3 4 0,0-1 4 0,0 3-2 15,0 0-1-15,0 1-6 0,0 1-10 16,0-1 2-16,-1 0-6 0,1 2-3 0,-1 2 2 15,0 6-1-15,-2-1 2 0,0 5 2 0,2 0 4 16,-3 4-6-16,-1 3 5 0,3 1-1 0,-1 2-1 16,-2 1 7-16,1 4-3 0,-3 3-1 0,2 0 3 15,-2 3-6-15,-1-1 3 0,-1-4 1 16,5-3-1-16,-2-1-1 0,3-2 0 0,0-1-4 16,-2-4 0-16,3-2 4 0,0-3-1 15,-4 0 0-15,5-3 0 0,1 2-6 0,-1-5 2 0,0 0 3 16,1-3 0-16,0-4-1 0,1 0-2 15,-1-1-9-15,1-1-9 0,-1 0-11 16,0 0-16-16,1-2-26 0,5 0-36 0,-2-3-73 0,2-3-138 16,0-5-534-16,3-1-821 0</inkml:trace>
  <inkml:trace contextRef="#ctx0" brushRef="#br0" timeOffset="933150.5656">24181 8114 1270 0,'0'-6'451'0,"-1"-1"-135"0,-1-2-71 0,1 3-41 16,-1 3-18-16,-2 0-28 0,4 2-45 0,-1-1-28 15,0 1-21-15,0 2-18 0,0-1-5 0,1 0-7 16,-2 0-6-16,2 0-7 0,-2 2-10 15,1 0-6-15,-3 3-2 0,-3 2 1 0,2 4 2 16,-5 4 3-16,-4 1 3 0,2 3-2 0,2 3 3 16,-3-2 2-16,1 3-2 0,-2-3 2 0,3 4-1 15,-1 5-4-15,1 0-3 0,0 0 1 16,2-2-1-16,-2 0 0 0,3-5 1 16,1 3-2-16,3-4-1 0,-3 0 3 0,4 1-1 0,1-2 3 15,1-1-3-15,1-1-1 0,2 0-2 0,0-1 1 16,4-3 0-16,-1-1 3 0,3-3 4 15,1 0 0-15,3-3 2 0,-1-2 3 0,6 0-2 16,0-7 4-16,2 0-4 0,5 0-2 0,-2-3-2 16,2-3-2-16,1-4-1 0,-4 1 1 0,-1-3 0 15,0 0-3-15,-4-2-1 0,3 0 0 16,-4-3-1-16,-1 0 3 0,-3 1-1 0,-1-2-2 16,1 2 2-16,-4 0-2 0,-3-1 1 0,2 0 1 15,-3-1-1-15,3 2 0 0,-6-2 0 16,0-2 0-16,-4 0 2 0,2-2 2 0,-3 2-2 15,-1 0-2-15,-2 2-1 0,3 1-1 0,-5-1 0 16,-1 6 2-16,1-3-3 0,-6 3 1 0,4 2-2 16,-7 3-2-16,1 0 0 0,-4 2 1 0,-1 5-3 15,-5 2-1-15,-3 3 0 0,3 3-5 16,2 3 1-16,0 0-7 0,5 5-16 0,0 2-36 16,2 4-75-16,0 4-164 0,5 4-799 0,1-1-643 15</inkml:trace>
  <inkml:trace contextRef="#ctx0" brushRef="#br0" timeOffset="934021.3558">24914 7559 580 0,'4'-5'523'0,"-4"-4"-77"0,1-1-125 0,0 3-50 0,0 1-32 0,0 1-50 16,-1 4-62-16,0 0-50 0,0 2-44 15,-1 0-41-15,1 2-11 0,-1 2 1 0,-1 5 13 16,-2 2 20-16,2 4 12 0,-6 4 14 0,0 3 7 16,-5-1 5-16,2 4 1 0,-4 3-3 15,-1 1-6-15,-2 4-4 0,3 3-3 0,-3 5-6 16,-2 4-4-16,1 2 0 0,-2 4-6 0,1 4 4 15,0 2-3-15,0-1-5 0,7 1-1 0,1-5-6 16,3-5 0-16,7-6-1 16,3-9-1-16,2-4 2 0,4-6-2 0,0-2 3 0,6-3-1 15,0-1 7-15,5-5-1 0,2-1 1 16,1-4-2-16,1-2-7 0,1-3 6 0,1-2-2 16,1-3 2-16,2-3 0 0,-3-4-4 0,0-1 0 15,-2-3-2-15,-1 0 4 0,-5-4-4 16,2-1-2-16,-1-1-3 0,-4 0-7 0,0-6 8 15,-3-3 1-15,-1 1 1 0,0 1 2 0,-4 3 3 0,1 2 3 16,-5 4 1-16,1 2 1 16,-1 2-10-16,1 5-4 0,-2 0 0 0,0 5-5 0,0 1 8 15,0 2-1-15,0 2 0 0,0 0-2 0,-2 2-7 16,1 2-1-16,-1 5 0 0,2 3 8 16,-1 6-2-16,-1 5 0 0,1 5 2 0,-2 5-6 0,0 3 8 15,-1 2 4-15,-3 3 2 0,2 3 3 16,-7 4-5-16,-2 3-3 0,0 5-2 0,-3 0 3 15,-1 1-1-15,2-2-2 0,-1-1-2 16,-2-5-4-16,6-5 2 0,-2-6 2 0,3-6 2 16,4-6-1-16,2-7-2 0,0-3-1 15,4-4-4-15,1-6 5 0,1-4-8 0,1 1-10 16,3-4-11-16,1-7-25 0,6 1-32 0,4-11-50 0,8-6-101 16,2-3-305-16,4-7-1047 0</inkml:trace>
  <inkml:trace contextRef="#ctx0" brushRef="#br0" timeOffset="934414.1721">25589 7843 1766 0,'-9'-3'480'0,"-5"1"-215"0,0-1-80 0,0 4-14 0,-1 5-22 15,2 2-28-15,-4 3-32 0,-1 5-13 0,1 6-19 16,-1 4-9-16,3 2-8 0,1 5-6 15,6 0 0-15,1 2-4 0,1 1-2 0,5 0-7 16,1-1-1-16,4-1-2 0,3-2-3 0,4-2 4 16,2 1-6-16,4-2 0 0,4-1-5 15,1-3-1-15,4 0 0 0,-4-3-1 0,-1 0 0 16,-2-2-3-16,-1-1 0 0,-4 0 0 16,4-1 0-16,-6 0 3 0,2 1-4 15,-2-2-2-15,-5-2-1 0,1-2-1 0,-4 1 4 16,0-4 1-16,-2 2 0 0,-3-2 0 0,-1 1-1 15,-3-1 3-15,-5-2 2 0,-2 3 3 0,-3-2-2 0,-5 0-2 16,-6 0-4-16,-1 0-2 0,0-1 3 16,-5-1 0-16,-2 1 2 0,1-3-3 0,0 1-1 15,-2-2-2-15,1-1 1 0,2 0 1 0,2-3-10 16,1-2-11-16,4-1-21 0,0-2-22 16,8-3-36-16,2-3-53 0,5-3-106 0,2-3-334 15,5-6-1051-15</inkml:trace>
  <inkml:trace contextRef="#ctx0" brushRef="#br0" timeOffset="934738.3956">25536 7827 1950 0,'-1'-3'392'0,"-1"-2"-78"0,2 0-102 15,0-1-33-15,0 2-16 0,0 2-30 16,2-1-30-16,1 1-27 0,0 0-29 0,3-1-13 15,6-3-7-15,4 2 1 0,9-1 0 16,8-2-3-16,5-3-3 0,5 1-6 0,1 1 1 16,3-2-1-16,3 1-1 0,-1-1 2 0,5-1-5 15,0-2 0-15,-3 0-3 0,1 0 2 16,-2 1-1-16,-4-1-2 0,-5 2 2 16,-5-1-7-16,-2 4 9 0,-7 1 2 0,-5-1-1 0,-5 5 6 15,-8 1-8-15,-7 0 0 0,-1 1-2 0,-2 2-1 16,0 1-1-16,1-2-2 0,-3 1 0 15,1 0-6-15,-3 1 3 0,-3 1 2 0,-4 1 0 16,-1 1 2-16,-3-1-5 0,2 1-2 0,1 1-4 16,2 0-8-16,-1 0-21 0,3 3-35 0,0 3-56 0,-1 3-139 15,-4 4-933-15,0 2-620 16</inkml:trace>
  <inkml:trace contextRef="#ctx0" brushRef="#br0" timeOffset="936302.8787">19345 10047 1 0,'0'-1'0'0,"-1"-3"119"0,-1 0 240 0,1 1-41 16,-1 0-27-16,0 2-58 0,0 0-81 15,-1 0-60-15,0 1-46 0,-2 0-30 16,4 0-20-16,-3 1-7 0,0 1-11 0,0 1-23 0,-1-1-68 16,1 1-210-16,1 1-307 0,-1 2 152 0</inkml:trace>
  <inkml:trace contextRef="#ctx0" brushRef="#br0" timeOffset="936845.8019">18693 9810 1563 0,'-4'-4'335'15,"-3"-3"6"-15,-1-4-103 16,0 6-38-16,6 4-26 0,-1 0-58 0,1 2-50 0,2-1-36 16,-1 4-24-16,-2 5-2 0,0 6 10 0,-4 6 13 15,1 10 10-15,-3 8 7 0,-2 6 0 16,-3 4-5-16,2 7-2 0,-7 4-9 0,5 4-6 15,-4 4-7-15,3-3-5 0,1-1-1 0,5-8-2 16,3-9-3-16,4-7 1 16,3-8-1-16,4-1 1 15,2-6 5-15,2 0-1 0,4-5 9 0,5-4-1 16,3-2 4-16,4-6-2 0,4-3 0 0,1-6 2 0,6-4-4 0,-1-4 0 0,2-4-6 16,-1-1-2-16,-1-4 2 0,-3-2-4 15,-4-2 3-15,-3 0-5 0,-2-2-2 0,-1 0 0 0,-6-1-2 16,-1 2 7-16,-5 0 3 0,-4 1 2 15,-1 4-1-15,-5 0-3 0,-1 2 1 0,-3 4-2 16,0 0 5-16,-1 2-4 0,0 4 1 0,0 1-3 16,1 4-3-16,-2 1 1 0,4-2-4 0,0 2 6 15,1 2-5-15,1-2-3 0,-1 1-3 0,0 4 2 16,0 4 3-16,-1 3-2 0,1 5 2 16,1 4-4-16,0 0-2 0,1 5 5 0,1 1 1 15,0 0 1-15,-1 7 0 0,2 3-3 0,-3 5 0 16,1 2-1-16,-1 4-8 0,1-5-10 15,2-2-18-15,0-8-19 0,0-7-19 0,3-8-20 16,0-2-32-16,5-6-47 0,1-4-72 0,0-5-187 16,6-5-547-16,-1-9-524 0</inkml:trace>
  <inkml:trace contextRef="#ctx0" brushRef="#br0" timeOffset="937174.6189">19363 10165 1596 0,'-5'-8'528'15,"-1"-5"-139"-15,-1 1-123 0,-1 5-53 0,3 3-51 16,-1 3-52-16,-1 2-37 0,0 3-30 16,-4 6-19-16,-1 5 2 0,-2 7-4 0,-3 5 6 15,3 5-5-15,0 4-9 0,2 2-3 0,6 1-4 16,-1 4 3-16,6-1-2 0,4 3-2 16,3-3-3-16,6-5-6 0,4-10 6 15,3-6 1-15,6-9 3 0,4-6 5 0,1-4-2 0,1-8 1 16,0-6-1-16,1-4 4 0,-3-4-1 15,0-4-2-15,-7-1 3 0,-3-1-5 0,-3-2 2 16,-4-2 4-16,-3-1-2 0,-4 0-2 0,-5-2-2 16,-4-2-2-16,-3-1-1 0,-3-3 3 0,-1 2-3 15,-4 1-2-15,-3 0-2 0,0 6-8 16,-5 1 5-16,-1 6 2 0,-4 3 0 0,-5 7 2 16,-3 2-9-16,-2 7-4 0,-2 4-5 0,-2 4-2 15,2 5-21-15,0 5-42 0,1 6-63 0,3 4-122 16,5 5-362-16,6 4-1018 15</inkml:trace>
  <inkml:trace contextRef="#ctx0" brushRef="#br0" timeOffset="943169.5212">19613 1397 347 0,'2'-6'396'0,"1"-3"-68"16,-2-3-9-16,0 1-22 0,0 1-1 0,-1 0-58 15,0 1-60-15,-1 2-44 16,0 0-22-16,1 0-15 0,-1 3-7 0,-1 0-8 0,1 2-9 16,0 1-11-16,1 1-17 0,-1 1-18 15,1 1-13-15,0-1-9 0,0-1-5 0,0 2-3 0,0-1 2 16,-2 3-1-16,2 3 3 0,-2 1 6 16,2 9 2-16,-4 1 6 0,-2 0 2 0,3 4 0 15,-3 2-1-15,1 2 1 0,-1 5 1 16,-3 1-1-1,2 2 4-15,-3 6-4 0,1 1-1 0,-1 2 1 16,0 0-10-16,-1 3 2 0,0-2-2 16,-1 1-3-16,0-1 4 0,1 0 0 0,1-3-1 0,-2-3 2 0,0 4 0 0,-2-1-2 0,1-2 2 15,0-1-3-15,-1-3 1 0,3-4 1 16,1-6-3-16,2 2-2 0,-1-5 1 0,2 2-2 16,-1-3 2-16,1-1 3 0,0 0-1 0,2-4-3 15,0-2 0-15,2-5-2 0,0 0 1 0,0-5 2 16,3 1-3-16,0-2-1 0,-2-1 0 15,2 0 0-15,2 0 2 0,-2-2 4 0,0 0-4 0,0 1 0 16,2 1-3-16,-1-1-4 0,0 0 6 0,2 0 2 16,-2 2 0-16,2 0 2 0,3 0-2 15,-1 2 1-15,4 0 1 0,2-1 4 16,-1 3-3-16,5 0 1 0,-2 0-4 0,2-2-2 16,3 4 3-16,-1-5 1 0,2 1 1 0,0 0 3 15,2-1-2-15,-2-1-1 0,3-3 2 16,2-2 5-16,-1-2-6 0,2-1 0 0,0-1-1 0,-3-1-6 15,2-4 4-15,-3 1 0 0,2-4-3 16,-2 0 2-16,-1-1-2 0,2 0-3 0,-3-3 4 16,-4 0 0-16,1 0-1 0,-5 1-1 0,-1-1-1 15,-1 3-3-15,0-2 3 0,-6 2 2 0,1 1-1 16,-1-2 5-16,-2 4-3 0,-1-1-1 0,-1 5 2 16,-2 0 1-16,1 0-1 0,-1 5 1 0,2-2 0 15,-3 4-7-15,2-2 8 0,-2 3 0 16,1-1 1-16,0 1 4 0,0 1-7 15,1 1-3-15,-2 0 1 0,-1 3 2 0,-1 1-2 16,-2 4 1-16,-2 2-2 0,3 3-6 0,-3 2 6 16,1 0 2-16,3 2 1 0,-1 4 4 0,0 3-3 15,2 3-1-15,-2 6 0 0,2 1 1 16,0 5 1-16,0-1-1 0,0 3-3 0,-3 1-4 16,5 1 2-16,-4 2 2 0,2-1 1 0,-1 0 4 15,2 0-4-15,0-3-1 0,0-4 0 0,3-6 0 16,-4-3 1-16,3-4-1 15,1-3-1-15,0-2 0 0,1-5 0 0,0-3 1 0,0-3 2 16,0-3 0-16,0-1 0 0,0-1-3 0,0-4 0 16,0-1 3-16,0 0 1 0,1 0 4 0,-1-1-2 15,0-1-3-15,0 0 1 0,0 1-1 0,1 0-1 16,-1-1-4-16,0-3-5 0,2-2-9 0,-1-2-10 16,3-3-11-16,-3 1-23 0,-1-1-33 15,0 0-47-15,0-1-74 0,1-4-135 0,2 1-552 16,0-3-770-16</inkml:trace>
  <inkml:trace contextRef="#ctx0" brushRef="#br0" timeOffset="943776.8119">20310 1822 1172 0,'-1'-5'334'0,"-2"0"-52"0,-1-4-19 15,2 4-18-15,0-1-40 0,-2 3-50 0,0 1-37 16,3-2-23-16,-3 4-17 0,1-2-13 16,-1 1-9-16,-2 1-6 0,3 0-4 0,-2 0-3 15,-1 1-7-15,-4 1-9 0,0 6-5 0,-4 1-4 16,-1 4 1-16,3 2 2 0,-7 2 0 15,4 1-3-15,-2 2 0 0,-1 3-2 0,3 1 0 0,-1 3 3 16,0 0-3-16,2 2-2 0,-1 2-3 16,3 2 0-16,0 3 1 0,1 2 1 0,4-1-1 15,1 1-2-15,-2-4-2 0,4 1-4 0,2-2 1 16,-1 2 0-16,2-4 0 0,2 0-2 16,2 0 3-16,2-4 0 0,1 0 2 0,3-3 5 0,2-3-1 15,4-5-2-15,-1 0 1 0,4-1-2 16,1-3 0-16,5 0 4 0,-1-5-3 0,3-1 1 15,3-2-1-15,-1-4-2 0,2-2 2 0,0-1-1 16,1-5-1-16,1-1-1 0,-1-4-3 16,-1-2-1-16,0 0-2 0,-4-3 2 0,-1-2 1 15,-2-3-1-15,-3 0 2 0,1 0-1 0,-3 1 0 16,-2 0 4-16,-1-1 1 0,-5-1 0 0,-1 0-2 16,2-1-1-16,-6 0 2 0,-2 0 1 0,-1-1 2 15,-3-1 1-15,-3 1-3 0,-1-1-1 16,0 0-1-16,-6 0-1 0,2-2 1 0,-5 2-2 15,1 0-1-15,-6 1-3 0,1 1 0 0,-5 0 1 16,-2 2-1-16,-1 1 3 0,-4 3-2 16,-1 4-4-16,-1 2 0 0,-5 5 1 0,4 1 0 15,-1 5 0-15,4 1-2 0,4 2-5 0,4 3 1 16,2 2 2-16,-1 2-6 0,3 4-9 0,2 3-30 16,1 7-49-16,-1 6-99 0,1 6-319 15,1 4-1231-15</inkml:trace>
  <inkml:trace contextRef="#ctx0" brushRef="#br1" timeOffset="1.03645E6">24534 9103 1 0,'0'-1'0'0,"0"0"0"15,1-3 0-15,-1 2 0 0,0 1 0 16,0-1 0-16,0 2 0 0,0 0 51 0,0-2 92 0,0 1-12 16,0 0-10-16,0 0-4 0,0-1 1 15,-1 1-2-15,1 0-7 0,0 0 0 0,0 1-2 16,-1-1 1-16,1 1 3 0,0 0-10 0,0-2-8 15,-2 2-9-15,2 2-7 16,0-2 1-16,-3 0-3 0,3 0-4 0,0 0-11 0,-1 0-6 16,1 0-5-16,0 0-6 0,0 0 1 0,0-2-8 15,-1 2-5-15,1 0-8 0,-1 0-4 16,1 0-4-16,-1 0-4 0,1 0-1 0,-1 0-7 16,0 0-1-16,1 2 0 0,-2-2-1 0,2 1 2 15,-2-1-5-15,2 0-2 16,-1 0-4-16,1 1-1 0,0-1-2 0,-1 2-7 0,1 0-36 0,-1 1-122 15,2 2-337-15,0 2-901 0</inkml:trace>
  <inkml:trace contextRef="#ctx0" brushRef="#br1" timeOffset="1.03843E6">24569 9082 1 0,'0'-1'0'0,"0"-2"0"0,2-1 0 0,-2 1 0 0,0 2 16 15,2 0 244-15,-2 0-20 0,0 1-1 16,0-1-16-16,0 1-8 0,0-2-11 0,0 1-7 15,0 1-13-15,0-1-22 0,0 1-23 0,0 0-21 16,0 1-20-16,0-1-19 0,0 1-15 16,0-1-18-16,-2 2-13 0,2-2-9 0,0 1-12 15,0-1-3-15,-2 1-3 0,2-1-2 16,0 0 4-16,0 1 4 0,-1 0 4 0,-1 2 3 16,-4 1 5-16,0 1-2 0,0 0 2 0,2-1 3 0,-2-1-6 15,3 3 2-15,-1-2 0 0,0-1-3 16,1 0 1-16,1 1-2 0,-3-1-2 15,3 1-4-15,-3 0-1 0,2 1-5 0,1 0-4 0,-1-1 4 16,-3 3-6-16,5 0 3 0,-2 0 1 0,-2 1-4 16,2 1 6-16,-1 0 0 0,0 1 2 15,-5-1 1-15,6 0-3 0,-4 2 0 0,4 1-1 16,-4 1 0-16,3 0-3 0,-3 1 5 0,3 1 1 16,-3 0-2-16,3 2 6 0,-3 1-3 15,-1-1 0-15,4 1-1 0,-3-1 0 0,2 2-2 16,-2-1 2-16,-2 1-1 0,4-1-2 15,-3 2 3-15,0-2-4 0,-1 0-2 0,-1-3 6 0,5 3-1 16,-3-4 0-16,0 3 3 0,0 1-8 0,2-4 0 16,0 2-3-16,0-3 4 0,0-1 1 15,-1 0 1-15,2-1-1 0,-1 0-2 0,-2-1 3 16,4-1 0-16,0-2 1 0,-1-1 1 0,3 0 0 16,0-3-1-16,-2 0 1 0,3 1 0 0,0-4 3 15,1 0 0-15,-1 0 0 0,1 0-1 16,0 0-1-16,0 0 3 0,0 0 1 0,0 0 1 15,0 1-1-15,1-1-5 0,-1-1-3 16,0 1-2-16,0-1-1 0,0 1-3 0,1-3-1 16,-1 3-7-16,0 0-4 0,1 0 0 0,-1 0-3 15,4 0 5-15,-1 3 1 0,3-3 1 0,1 1 2 16,3 0 2-16,4-1 2 0,1 3 1 0,3-2 2 16,2-1-2-16,3 0 3 0,1-1 0 0,2-3 1 15,2 0 0-15,-1 0-1 0,0 0-1 0,2-3 1 16,-7-1 0-16,4 1-1 0,-6-2 4 15,2-2 2-15,-2 2-4 0,-1 0 3 16,-3-2-1-16,1 0-1 0,-1-2 7 0,-3 1-2 16,-1-3-1-16,-1 0 3 0,-2 0-6 0,-1-2 2 15,-3 2 1-15,1 0 1 0,-3-1-1 0,-2 0 3 16,0 2-3-16,-1-1-1 0,-1 3 4 0,1-2-6 16,-1 3 2-16,1 0-1 0,-2 1-2 0,1 0 2 15,0 4-1-15,-1 1 1 0,0 2 1 16,2 2 4-16,-1 0 0 0,1 1 0 0,0 0 0 15,0 0-9-15,0 1-1 0,0-1-4 0,0 1-5 16,0-1 3-16,0 4 1 0,1 2 2 0,1 5 1 16,0 0 3-16,-1 5-1 0,0 1 2 15,1 4 2-15,-1 6-3 0,-1 2 3 0,0 1 1 16,0 5-2-16,-2 1 4 0,0 3-4 16,-1 2-3-16,0 0 1 0,0 1-1 0,-2-5 1 0,2 1 0 15,-1-3 2-15,-1-3 0 0,3-2-2 16,-1-4 3-16,-2-1-4 0,3-4 1 0,0 1 2 0,-2-2-1 15,1-4 0-15,1 1 1 0,1-3-1 16,-1-4-1-16,0 0 4 0,0-3-2 0,2-3-1 16,-1 1 1-16,1-3-3 0,0-1 4 0,0 0 0 15,0-1-2-15,0 0 1 0,0 3-2 16,0-6 3-16,0 3-2 0,0 0 3 16,0-1-2-1,0 0-8-15,0 0-8 0,0 0-26 0,0-3-26 0,0 0-37 0,0-3-56 0,-1-4-99 16,1 2-272-16,1-1-496 0,2-3-311 0</inkml:trace>
  <inkml:trace contextRef="#ctx0" brushRef="#br1" timeOffset="1.03895E6">25213 9287 275 0,'0'-8'500'0,"0"0"-86"16,-2-3-70-16,2 3-36 0,-2 2-19 0,1 0-48 15,-1 3-62-15,0-1-51 0,-1 3-41 0,-1 1-24 16,2 0-20-16,-2 1-15 0,-2 2-6 16,-1 4-7-16,-1 1-2 0,1 2 0 0,-2 5 4 15,-2 1-1-15,4 2-1 0,-2-2 1 0,5 4-7 16,-2-1 1-16,1-1 1 0,2 3 0 15,0-3 1-15,3 2-1 0,0-1-5 0,3-1 0 0,1 0 0 16,2-1 0-16,0 0 2 0,2-4 4 16,-1 3-6-16,5-4 4 0,-4 1 0 0,2-2-3 15,3 0 5-15,-1-3-3 0,-1 3-3 16,1-3 0-16,0 0-4 0,0 1 3 0,0-2 0 16,-2 0 1-16,0 0-6 0,-2 0-2 0,-1 0 1 15,0 0-2-15,-1 1 11 0,-1-1-6 0,-2 1 0 16,0 1-2-16,0-1-4 0,-1-1 9 0,-2 4 2 15,-3 0 5-15,-2 2 2 0,2-3 1 16,-5 2-1-16,3-2 2 0,-3 0 6 0,-1 1-4 16,-4-2-2-16,0 2-3 0,-2-2-9 0,-3 2 5 15,1-1 1-15,0-1-1 0,-2-1 0 16,-1 2-5-16,2-3 1 0,0 3-2 0,1-3 4 16,0 1-3-16,1-2-1 0,2-3 0 0,4 0-7 15,-1-2 5-15,-1 0 1 0,3-2-2 0,0-2-2 16,0 1-16-16,4-4-21 0,-1-3-28 0,3-2-35 15,1-3-56-15,0-1-97 0,4-2-214 16,1-2-476-16,2-2-440 0</inkml:trace>
  <inkml:trace contextRef="#ctx0" brushRef="#br1" timeOffset="1.03939E6">25163 9278 936 0,'-6'0'559'0,"3"-2"-145"0,-4 0-106 15,3-1-48-15,0 0-49 0,1 0-42 0,0 1-32 0,0-1-30 16,2 3-23-16,-1 0-20 0,2 0-17 0,0 0-12 16,0 0-10-1,0 0-9-15,2 1-10 0,-2-1 1 0,1 0-2 0,-1 0 1 0,3 0 5 16,0 2-1-16,1-2 5 0,4 0 5 0,2-2 8 15,6 1 2-15,4-3-3 0,3-1-2 16,5-1-11-16,-3-3 2 0,4 0 2 16,4 0-2-16,-5-1 4 0,2 1-6 15,1-1-4-15,-3 0-1 0,-3 0 0 0,-3 2 2 0,-6 1 0 16,2 2 1-16,-8 0-5 0,-1 3 4 0,-5-1 4 16,-2 2 1-16,-2 1 6 0,0 0-3 0,0 0-3 15,-2 1-1-15,1-1 2 0,0 1 0 0,0-1-3 16,-2 2-3-16,-2-1-11 0,1-1 2 0,-3 1 1 15,-1 0-1-15,3 1 9 0,-2 0-9 16,2-2-2-16,1 0-1 0,3 0-3 0,-1-2 5 16,2 2 1-16,-1-2-1 0,1 2-9 0,0-1-3 15,0 1-13-15,0-1-22 0,0 1-23 0,-2-1-58 16,2 1-75-16,-3 1-168 0,2 1-739 16,-5 3-605-16</inkml:trace>
  <inkml:trace contextRef="#ctx0" brushRef="#br1" timeOffset="1.04053E6">25262 7070 1 0,'0'0'0'0,"-1"-2"0"16,-1 2 0-16,1-1 0 0,1 1 0 0,-1-1 0 16,1 2 0-16,0-1 0 0,-1 0 0 0,0 0 0 15,1 0 0-15,-3 1 0 0,2 2 0 0,-1 0 0 16,1 1 0-16,-1 1 0 0,1-2 0 16</inkml:trace>
  <inkml:trace contextRef="#ctx0" brushRef="#br1" timeOffset="1.04464E6">24821 10719 1 0,'0'-6'0'16,"0"1"0"-16,0-1 162 0,0 1 157 0,0-3 10 0,1 0-30 15,-1 2-44-15,0-4-41 0,1 3-44 0,3-1-20 16,-2-1-14-16,0 3-1 0,-1-1-4 0,2 0-12 16,1 1-21-16,-3 2-22 15,0 1-14-15,0 0-16 0,-1 2-6 0,0 0-11 0,0 2-11 16,0-1-11-16,0 0-12 0,0 1-8 0,-1 1-4 15,1-1 6-15,-1 4 4 0,1 1 9 16,0 5 2-16,-3 0-1 0,1 4 4 0,-1 3 0 16,1 1 2-16,0 1 2 15,-3 2 0-15,3-1-2 0,-2 2 0 16,-1 2 2-16,-1 0-1 16,1-1 0-16,1-1 1 0,-1 1-3 0,2-1 5 0,-2 0 1 0,1-2 1 0,-3-1-1 0,2 1-3 15,-2-3-1-15,4 0-3 0,-1-4 2 0,1 0-4 16,2-3 1-16,0-2-2 0,1-3-2 15,0 2 0-15,1-3 4 0,0-1 1 0,0 0 6 16,4-2 11-16,-1 2 6 0,6-3 9 0,4-1 7 16,5-3-7-16,8-2-4 0,10-5-8 0,4-1-11 15,2-1-1-15,0-1-6 0,2-1-1 16,-4 2 0-16,1 0-2 0,-5-1-2 0,-1 2-1 16,-4 0 1-16,-3 2-3 0,-4 1 2 0,-4 0 2 15,-2 2-5-15,-3 3 5 0,-5-1-4 16,-4 1 0-16,-3 3 2 0,0 0 1 0,-4 0 0 0,-1 0 3 15,1 2 4-15,-3-1-1 0,3-1 3 16,-2 1-2-16,-1-1-3 0,-2 2 2 0,0-1-4 16,-2 1-1-16,-2-1 3 0,5 0-4 0,-2-1-1 15,2 0-9-15,-1-1-19 0,4 0-38 0,0 0-68 16,0-1-141-16,1-2-494 0,0-2-889 0</inkml:trace>
  <inkml:trace contextRef="#ctx0" brushRef="#br1" timeOffset="1.04496E6">25652 10488 2372 0,'0'0'180'0,"0"0"-74"16,1 1-25-16,-1 0-28 0,0 2-4 0,1-2-10 15,-1 4-3-15,3 4 6 0,1 2 12 16,0 5 4-16,2 3-4 0,-2 1 0 0,3 2-8 16,-4 0-4-16,3 4-1 0,-3 3-11 0,0-2 0 15,2 3-5-15,-3-2-6 0,-2 1-1 0,-1 1-3 16,0-1-1-16,-4-2-3 0,3-3 2 0,-1-2-6 16,1-4-1-16,-1-2 3 0,1-1-7 15,2-1 4-15,-1-5-1 0,0-2-4 16,1-2 2-16,0-1 0 0,0 0 0 0,1-1-9 0,0-3-14 15,-1 0-25-15,0 0-33 0,0 0-35 0,2-3-41 16,-1-1-113-16,2-4-384 0,0-2-933 16</inkml:trace>
  <inkml:trace contextRef="#ctx0" brushRef="#br1" timeOffset="1.04528E6">25682 10373 1733 0,'-1'-2'391'0,"1"-2"-118"0,0-1-53 0,1 0-43 16,1 1-25-16,1-2-39 0,2-1-28 15,5 0-21-15,1-2-19 0,9-3-2 0,3 0-6 16,5-1 0-16,2 0-6 0,2-1-1 16,-1 3-5-16,-1-2-3 0,1 3 2 0,-1-2-6 15,-1 3 1-15,-4 2-5 0,-4-1-5 0,-4 3-2 16,-3 2 1-16,0 1-3 0,-4 1 0 0,0 1 0 15,-6 0-7-15,1 1-2 0,-2 0 4 0,0 0-4 16,-3 1 2-16,0 1 1 0,0 0-5 16,0 3 7-16,-3-2 0 0,1 2 3 0,-2 0-1 15,1 2-2-15,-3-2-7 0,0-1-17 0,0 4-24 16,0-2-49-16,-2 2-66 0,0 0-141 0,-1 1-476 16,1 1-873-16</inkml:trace>
  <inkml:trace contextRef="#ctx0" brushRef="#br1" timeOffset="1.04566E6">25736 10715 2076 0,'2'1'150'0,"-1"-1"-76"0,2 0 43 16,-3 1 43-16,1-1 29 0,-1 0-20 0,2 2-53 15,1-2-33-15,2 0-23 0,3 0-5 0,3-4-7 16,-1 2-4-16,3 0-3 0,-1-1-5 0,1 0 0 16,6-1-2-16,-2-3-5 0,2 0-1 15,2 0-8-15,1-3-5 0,-1 1-4 0,2-1-1 16,2 0 2-16,-2 0-1 0,-1 0-1 0,2 0-4 16,-1 1-1-16,0 0 1 0,0-1-2 15,0 5 3-15,-1-3-3 0,-3 1 0 0,-1 1-2 16,-2-1 1-16,1 1 1 0,-4 2 1 0,-2 0 1 15,-4 2-2-15,-2 1-1 0,-3 1 4 0,0-2 2 16,-2 2 3-16,0 2 0 0,-2-2 0 16,2 0-2-16,-1 1-2 0,1-2 0 0,0 2 0 15,-1-1-1-15,1 0-3 0,-2 0-2 0,1 0-1 16,-2 0-2-16,0 0 1 0,-1 1-8 0,1-1-18 16,-1 1-40-16,-2 2-64 0,-2-1-143 15,1 3-803-15,-2 3-672 0</inkml:trace>
  <inkml:trace contextRef="#ctx0" brushRef="#br1" timeOffset="1.04646E6">22666 11312 1208 0,'-3'-4'304'0,"-2"-2"-41"0,2-2-58 0,1 0-5 0,-4 3 0 16,5-1-26-16,0 3-37 0,0 2-41 15,0-1-38-15,1 2-32 0,0 2-28 0,0 0-10 16,1 1 0-16,-1 3 4 0,2 4 9 0,-1 1 8 15,1 5 2-15,3 4 6 0,-4 1 3 0,-1 6 3 16,-1 2 2-16,-6 4 0 0,4 5 2 16,-4-1-2-16,-3 4-2 0,-1 0-3 0,-2-1-6 15,-2-1 0-15,5-3-4 16,4-8-1-16,-2-4-2 0,1-4-3 0,5-3 0 0,1-2 0 0,1-4 5 16,0-1 2-16,0-3 3 0,1-2 5 15,0-2 6-15,5 0 13 0,-2-2 9 0,4-1 7 16,0-1-1-16,5-3-8 0,5-2-9 0,3-4-10 15,2 0-5-15,-1-3-6 0,4-1-4 16,-3 1-1-16,0 1-5 0,2-2 0 0,-2 3 1 0,-2 0-3 16,0 1 2-16,-2 3-3 0,0 0-1 15,-6-1-1-15,3 4 2 0,-6-2-1 0,-1 2 0 16,-3 2 0-16,1 1-3 0,-5-2 2 16,-1 2 0-16,0 1 1 0,-1 0 2 0,4 1-4 15,-4-1 1-15,0 0-1 0,0-1-1 0,2-1-7 16,0 0-19-16,6-3-29 0,2-3-47 0,2-1-67 15,5-3-129-15,-2-2-404 0,6-4-923 16</inkml:trace>
  <inkml:trace contextRef="#ctx0" brushRef="#br1" timeOffset="1.0468E6">23325 11198 1599 0,'-9'4'310'0,"-7"2"-96"16,-5 1-4-16,4 4-17 0,-3 2-18 0,-4 3-33 15,2 1-31-15,2 4-25 0,-1 0-18 16,3-1-19-16,6 1-15 0,2 0-5 16,4-1-7-16,2 0 1 0,4 1-3 0,6-3 0 15,3 0 1-15,-2 1 1 0,8-4 6 0,5-3-1 16,1 1-1-16,3-2-6 0,3 0-6 16,1-1-2-16,-3-3-5 0,1 2 1 0,-1 0-1 0,-4-1-5 15,0 1 0-15,-2-1-2 16,-9-1 3-16,0 2-1 0,-3-1 0 0,-4 0 0 0,-2 3-3 15,-2-3 4-15,-2 3 1 0,-4-2 4 0,-3 4 1 16,-1-1-2-16,-3-2-1 0,-3 0-2 16,-1-1 2-16,4 0 0 0,-3 0 0 0,2-2-3 15,-1 0-2-15,2-3 0 0,-2 0-3 0,1-1 0 16,-2-2-9-16,-1-1-15 0,-2 0-24 0,4-1-30 16,-3-2-42-16,0-1-83 0,2-3-192 15,2-2-608-15,-1-3-620 0</inkml:trace>
  <inkml:trace contextRef="#ctx0" brushRef="#br1" timeOffset="1.04695E6">23247 11237 1097 0,'17'-7'392'16,"3"-2"-63"-16,5-4-49 0,2 2-52 15,-8 0-64-15,2 4-61 0,-6 0-57 0,2 1-26 16,-3 4-11-16,2-1-5 0,-4 3-24 15,5 1-136-15,-5 1-537 0,0 0-839 0</inkml:trace>
  <inkml:trace contextRef="#ctx0" brushRef="#br1" timeOffset="1.05541E6">25555 11091 1 0,'0'0'0'0,"0"0"0"16,-2 0 0-16,1 0 0 0,0 0 0 15,-1 0 0-15,0 1 0 0,-2-1 0 0,4 0 0 16,-1 0 0-16,-1 0 0 0,1 1 0 16,-3 2 0-16,0-1 0 0</inkml:trace>
  <inkml:trace contextRef="#ctx0" brushRef="#br1" timeOffset="1.06585E6">25132 10063 1 0,'0'2'0'0,"0"-4"0"0,0 2 0 0,0-1 0 0,0 2 0 15,0-1 84-15,0 0 85 0,0 2-20 0,0-2-28 16,0 1-25-16,0-1-26 0,0 0 1 16,1 0 2-16,-1 1 10 0,-1-1 27 0,1 0-10 15,0 1-3-15,0-1-8 0,0 1-13 0,0-1 1 16,0 0 4-16,0 0 8 0,0 0-7 0,0 0-4 15,0 0-10-15,0 0-17 0,0 0-7 16,0 0-14-16,0 0-8 0,0 0-4 0,0 1-6 16,0-1-5-16,0 0 1 0,-2 0-1 0,2 0-4 15,0 0 3-15,2 0-2 0,-2 0-3 0,0 0 3 16,0 0-3-16,-2 0 1 0,2 0 0 0,2 0-1 16,-2 0 0-16,0 0-2 0,0 0 3 0,0 0 0 15,0 0 0-15,0 0 3 0,0 0-2 16,0 0 5-16,0 0-2 0,0 0 3 0,0 0-3 15,0 0 0-15,0 0-3 0,-2 0 0 0,2 0 2 16,0 0-1-16,0 0 2 0,0 0 1 16,0 0-4-16,0 0 4 0,0 0-1 0,0 0 2 15,0 0 1-15,0 0-3 0,0 0 1 0,0 0-3 16,0 0 1-16,0 0-2 0,0 0 2 0,0 0 0 16,0 0-3-16,0 0 2 0,-1 0-1 15,1 0-1-15,0 0 0 0,0 0-1 0,0 0-2 16,0 0-1-16,0 0-1 0,1 0-2 0,-1 0-2 15,0 0-4-15,0 0-11 0,0 0-6 16,0 0-19-16,0 0-28 0,0 0-11 0,0 3-55 16,0 0-134-16,2 0-312 0,-2 2-365 0</inkml:trace>
  <inkml:trace contextRef="#ctx0" brushRef="#br1" timeOffset="1.06653E6">22555 10168 1 0,'0'-2'0'0,"0"-1"0"0,0 1 0 16,0-1 0-16,0 2 0 0,0 0 0 0,0-2 0 0,-1 2 0 15,1 0 0-15,0 0 0 0,0 1 0 16,0 0 0-16,0 0 0 0,0 0 0 0,0 1 0 16,0-1 0-16,0 1 0 0,0-1 0 15,0 1 0-15,0 2 0 0,0-1 0 0,0 1 0 0,1 1 0 16,-1 0 0-16,0 3 0 0,1 0 0 0,0 0 0 16,4 2 0-16</inkml:trace>
  <inkml:trace contextRef="#ctx0" brushRef="#br1" timeOffset="1.06805E6">23316 9253 1 0,'1'-4'0'0,"-2"-2"0"0,1-4 396 16,-1 4-9-16,1 1-38 0,0-1-58 15,-1 1-59-15,0 1-44 0,-2 2-40 0,3-2-30 0,-1 2-23 16,1 0-17-16,-1 0-11 0,1 0-4 0,0 1-8 16,-1 1-10-16,0 0-9 15,0 0-10-15,1 1-9 0,-1-2-2 0,0 2-8 0,-2 1-3 16,0 1-1-16,1-1-1 0,-1 2 3 16,-2-1 0-16,1 0 2 0,-2 3-3 0,3 0 1 15,-3 1 1-15,2 0 1 0,-3 1 5 0,2 0-2 16,-2 1 1-16,-3 2 0 0,1 0-3 0,1 1 1 15,-1 0 2-15,-2 1 0 0,1 0-1 16,0 3 0-16,-1 1 1 0,-1-1 0 16,2 1 4-16,-1 2-2 0,0 2-3 0,-1 0 0 0,1 0-4 15,1 1 4-15,-1 1-1 0,1 1 0 0,1 0-1 16,2 4-2-16,-2-2-1 0,6 0-2 16,-3-1 5-16,4-2-4 0,2-1-2 0,0-2 1 15,2-2-5-15,2-1 4 0,0-2 2 0,1-2 3 0,1-1 3 16,2 0-1-16,0-3 4 0,3-1 4 15,2-3 5-15,3-3 5 0,1-2 1 0,4-5-1 16,3-2-7-16,-1-3 1 0,0-1-2 16,-2-3-1-16,-1 1 0 0,-2 0-6 0,-1-1-1 0,-3-1-2 15,1-2-1-15,-2 3 2 0,-3 0 0 16,-2 2-1-16,-4-1 2 0,3 2-2 0,-3 3 2 16,-2 0 2-16,1 0 0 0,-3 0-5 0,0 3 0 15,0 1-2-15,-3 1 4 0,1 0-2 16,1 2-1-16,0-2-1 0,0 3-7 0,0 0 5 15,1 0 1-15,-1 0 0 0,1 0 3 0,-3 0-7 16,3 3-1-16,-2-1-4 0,1 3 4 0,-1 1 0 16,-1 0-1-16,-2 5 2 0,3-2-5 15,-1 3 4-15,-2 1 1 0,3 4 2 0,-4-1 3 16,2 0-6-16,1 4 1 0,-2 1-1 0,2 1 2 16,-2 0 0-16,3 1 2 0,-2 3-3 0,-3 0-4 15,4 1 5-15,-3-1 1 0,4-1 1 16,-5-1 2-16,4 0-2 0,-3-1-4 0,2 0 0 0,0-2 0 15,-1 1 2-15,3-4 0 0,0-4 0 16,1 0-4-16,-3 0 3 0,3-4 1 0,0-2 1 16,0 2 4-16,1-4-6 0,-2-1-1 0,2-3 0 15,0-1 1-15,0 0 7 0,2-2 2 16,-2 1 3-16,0-1-3 16,1 0-2-16,-1 0-6 0,0 0-15 0,1-2-21 0,-1-1-30 0,1-1-40 15,3-4-63-15,-3 1-119 0,1-4-326 0,-1 0-582 16</inkml:trace>
  <inkml:trace contextRef="#ctx0" brushRef="#br1" timeOffset="1.06879E6">23704 9505 19 0,'0'-5'531'0,"0"0"-127"16,0-1-68-16,0 2-44 0,0 0-20 0,0-1-44 16,0 1-49-16,0 3-41 0,0-1-34 0,0 0-17 15,0 1-15-15,-1 1-4 0,1-1-7 16,-1 1-13-16,1 0-12 0,0 0-14 0,0 1-9 16,0-1-6-16,-1 1 0 15,1 0-7-15,0-1-3 0,0 1-2 0,-1 1 1 0,-3 1 8 16,2 2 5-16,0 2 5 0,-4 1-2 0,2-1 0 15,-3 4 0-15,3-2 0 0,-4 4 2 0,0-4-5 16,3 1-1-16,-2 0-1 0,3 1-1 0,-3 1 3 16,0-2 5-16,2 4 2 0,-2-6-4 15,4 5-1-15,-4-4-3 0,4 4-2 0,0-2 3 16,-2 0-3-16,3 0-3 0,-1 0-1 0,-1 2-2 16,3-2 4-16,0 0 0 0,1 0 2 0,0 0-1 15,0-1-2-15,1 1-1 0,0-3 0 16,3 4 4-16,-1-2-2 0,-1 0-2 0,0-2 0 15,3 1-2-15,-2-1 3 0,-1 1 0 0,5-2 2 16,-5 1-1-16,4-2 1 0,-2 0-3 0,3 0 1 16,-4 1 5-16,5-2-1 0,-4-2 1 15,3 2 1-15,-1-2-2 0,-1 0 2 0,5 0 3 16,-1-1 2-16,-1-2-1 0,2 0-1 0,1 0-1 16,-1-1 0-16,1-1 2 0,0-2-1 0,0 0-2 15,0 1 0-15,-2-2-3 16,0 1 0-16,1-3 4 0,1 0-3 0,0 0 1 0,0 0-2 15,0-2-1-15,-1 0-2 0,1 0 2 0,-1-1 1 16,0 1-2-16,-1-1 1 0,0 0 0 0,-2 1-1 16,-3 0 3-16,4 1 0 0,-3-2 0 0,1-1-2 15,-4 2 0-15,3 0-2 0,-3 0 5 16,0 0-3-16,-2 2 2 0,1-3-2 0,-1 1-2 16,0 1 1-16,0-2 0 0,-1 3 1 0,1-1-1 15,-2-3 0-15,0 2-3 16,-2 0-1-16,2-2 3 0,1 3-2 0,-1-4 0 0,-2 3-1 15,2-2-4-15,-1 2 1 0,0 1 2 16,-1-1 2-16,3 1 2 0,-2 1-1 0,-2-1-1 0,3 0-3 0,-2 2 4 16,-1 0-1-16,1-1 2 0,-3 2-2 15,0-1-6-15,0 1 5 0,-1-1 0 0,-3 2 2 16,0 0 1-16,-1 1-3 0,-3 1-3 16,1-1 0-16,-3 3 1 0,-3 1-2 0,0 3-8 15,-2 3-31-15,-7 8-87 0,-2 5-367 16,-3 6-1088-16</inkml:trace>
  <inkml:trace contextRef="#ctx0" brushRef="#br1" timeOffset="1.07188E6">21156 11105 1 0,'-1'-1'0'0,"-1"0"0"15,-3-2 0-15,1 1 0 0,3 2 0 0,-2 0 0 16,0-1 0-16,1 0 0 0,2 1 0 0,0 0 0 16,2 0 0-16,1 0 0 0,-2-2 0 15,2 2 0-15,1-1 0 0</inkml:trace>
  <inkml:trace contextRef="#ctx0" brushRef="#br1" timeOffset="1.07217E6">21255 11034 589 0,'-9'0'313'0,"3"-1"-64"0,-2-1-18 0,1 4 8 16,2-2-25-16,0 0-60 0,-4 1-58 0,1 0-24 16,1 0-9-16,0 2-6 0,-2-2-7 15,-1 2-14-15,3 1-9 0,0 2-17 0,-3-1-5 16,2 1 0-16,-2 1-1 16,2 0 2-16,0 1-2 0,1 0-3 0,0 1-6 0,1 0-21 0,-1 0-67 15,0 3-137-15,3-2-285 0,-2 2-300 0,3-1 75 16</inkml:trace>
  <inkml:trace contextRef="#ctx0" brushRef="#br1" timeOffset="1.07235E6">20438 11422 1 0,'-20'8'0'0,"-8"3"99"0,-9-2 185 15,6 2-1-15,1-4-25 0,3 0-52 0,3-1-50 16,2 2-37-16,1-1-19 0,1-2-21 15,4 2-26-15,0-1-25 0,3-1-22 0,2 2-9 16,4 2-13-16,-1-2-59 0,4-1-175 0,0 1-372 16,2 0-83-16</inkml:trace>
  <inkml:trace contextRef="#ctx0" brushRef="#br1" timeOffset="1.07255E6">19464 11764 460 0,'-23'7'310'0,"-11"0"-97"0,-7 0-69 16,4 2-28-16,3-2-22 0,5 1-32 0,2 0-25 15,1-3-12-15,5 1-12 0,1-1-9 0,4-1-24 16,2 3-78-16,1-2-218 0,3 1-313 16,2 3 215-16</inkml:trace>
  <inkml:trace contextRef="#ctx0" brushRef="#br1" timeOffset="1.0727E6">18091 12146 1426 0,'-29'9'41'0,"-8"0"-50"0,-7 5-45 15,8-3-107-15,8 1-267 0,-3-1-168 0,1 1 378 16,0-1 218-16</inkml:trace>
  <inkml:trace contextRef="#ctx0" brushRef="#br1" timeOffset="1.07293E6">16695 12655 1422 0,'-29'7'440'0,"-9"2"-396"16,-10 2-11-16,14-2-25 0,6 1-16 0,5-2-40 15,2 0-35-15,-3 2-19 0,3-3 1 0,1 0 33 16,0 0 26-16,-1 0-1 0,3-1-115 16,0 2-247-16,1 0-239 0,3-2 400 0</inkml:trace>
  <inkml:trace contextRef="#ctx0" brushRef="#br1" timeOffset="1.07307E6">15116 13177 1814 0,'-40'10'84'0,"-11"4"-60"0,-7 0-28 0,15-1-61 16,12-4-215-16,2 0-307 0,0-2-162 0,3 0 513 15,-1-1 236-15,3 0 0 0</inkml:trace>
  <inkml:trace contextRef="#ctx0" brushRef="#br1" timeOffset="1.07331E6">13876 13580 1164 0,'-32'10'398'0,"-9"3"-216"0,-8 0-115 0,11-2-40 15,15-3-14-15,-2-2-16 0,5 1-12 16,-1 1-10-16,1-2-4 0,-3 0 7 0,1 1 5 16,0 0 7-16,-2 0-2 0,0 2-25 0,4-3-73 15,3 0-159-15,2 0-303 0,2-3-157 0</inkml:trace>
  <inkml:trace contextRef="#ctx0" brushRef="#br1" timeOffset="1.07348E6">12710 13996 1957 0,'-31'9'363'0,"-5"1"-342"0,-8 1-23 0,16 1-49 15,9-6-162-15,3 0-311 0,0-1-299 0,1 1 96 16,-4 1 727-16</inkml:trace>
  <inkml:trace contextRef="#ctx0" brushRef="#br1" timeOffset="1.07372E6">11631 14398 756 0,'-20'6'397'16,"-5"0"-324"-16,-3 2-59 0,10-5-45 0,7-2-105 16,3 0-136-16,-1 1-59 0,1-1 17 0,-2 0 159 15,-2-1 155-15,-2 1 0 0,2 2 0 16,1-1 26-16,0 2 3 0,1-1-42 15,2-1-29-15,0 1 42 0,3 0 0 0</inkml:trace>
  <inkml:trace contextRef="#ctx0" brushRef="#br1" timeOffset="1.0739E6">10786 14644 1082 0,'-19'4'131'0,"-4"2"-74"0,-5-1-31 16,5-1-11-16,7-1-9 0,-1 0-14 15,2-1-8-15,2 2-12 0,-2-1-12 0,1 1-41 16,2 0-157-16,-2-1-261 0,4 0 93 0</inkml:trace>
  <inkml:trace contextRef="#ctx0" brushRef="#br1" timeOffset="1.07515E6">21316 8397 564 0,'-1'-1'823'0,"-1"-3"-503"15,-3 1-94-15,3-3-34 0,1 1-5 0,-3 1-21 16,0-1-45-16,0 0-35 0,-2-1-30 0,3 2-18 15,-3 0-15-15,3-3-7 0,-2 2-6 0,1-2-4 16,-3 0-5-16,3 2-7 0,-2-4 0 16,1 1-14-16,-3-2-42 0,3-1-92 0,-3-1-249 0,0-3-568 15,-1 0-241-15</inkml:trace>
  <inkml:trace contextRef="#ctx0" brushRef="#br1" timeOffset="1.07535E6">20839 7817 2114 0,'-10'-9'155'16,"-1"2"-2"-16,-1-6-45 0,-2 3 1 0,1 2-7 15,1-3-22-15,0 2-24 0,-5 1-17 16,5-4-12-16,-2 3-11 0,-1-1-7 0,3-2-6 16,-3-1-1-16,1 2-3 0,1-1-5 0,-2 0-7 15,1-3-20-15,-1 3-26 0,0-5-42 0,-2 0-62 16,2 1-89-16,-2 1-143 0,-1 2-194 15,0 2-221-15,-3-2 260 0,1 1 550 0</inkml:trace>
  <inkml:trace contextRef="#ctx0" brushRef="#br1" timeOffset="1.07551E6">20118 7115 1 0,'-11'-14'155'0,"-3"-8"174"0,-3-6-32 0,2 3 26 0,4 5-18 16,-1 0-71-16,0 2-60 0,1 1-58 0,0 1-42 15,-2-2-31-15,2-1-25 0,0-1-26 16,2 1-37-16,3-1-89 0,-3-2-167 0,2 1-322 16,2-2-275-16</inkml:trace>
  <inkml:trace contextRef="#ctx0" brushRef="#br1" timeOffset="1.07568E6">19528 6296 1781 0,'-13'-11'285'0,"-1"-4"-168"0,-2-5-63 16,2 2-7-16,4 1 9 0,-2 0-2 0,0-2-16 15,1 3-19-15,0-4-9 0,2 2-9 0,-1-2-6 16,-1-1-5-16,2 0-14 0,1-4-15 16,1 1-35-16,-3-1-64 0,1 1-97 0,2 1-126 15,-4 1-185-15,2-1-164 0,0 2 391 16,-2 0 319-16</inkml:trace>
  <inkml:trace contextRef="#ctx0" brushRef="#br1" timeOffset="1.07594E6">19000 5420 647 0,'-9'-9'406'0,"-3"-4"-154"0,-2-3-105 15,2 4-21-15,4-3-5 0,-1 3-26 0,1-2-45 16,-2 1-26-16,2-1-15 0,2-3-6 0,1 2-3 15,-1-3-6-15,2-2-5 0,0 1-9 16,-2 2-9-16,4-2-16 0,-1 2-27 0,2 0-39 16,-2 2-45-16,1-2-36 0,-1 4-18 0,-3-3 20 15,4 1 41-15,-3 0 50 0,0-2 48 16,-1 3 32-16,-1-2 21 0,-1 0 27 0,0 2 68 16,1 0 46-16,-4-1 53 0,1 1 47 0,1 2 7 15,-2 2-21-15,2-1-51 16,-2 1-65-16,2 1-67 0,0 1-26 0,0 0-10 0,1 1-32 15,-2 0-80-15,4 3-573 0,-1 1-601 0</inkml:trace>
  <inkml:trace contextRef="#ctx0" brushRef="#br1" timeOffset="1.08975E6">9591 15782 1 0,'-4'-7'0'0,"2"-3"0"0,-2-4 394 0,1 0-4 0,3 3-24 15,-1-2-31-15,1 1-52 0,-1 2-50 0,1 2-41 16,0 2-46-16,-1 2-33 0,1 0-30 0,0 4-31 16,1 0-24-16,-1 1-20 0,0-1-9 0,0 3-7 15,1 1 6-15,0 2 6 0,5 3 8 16,-2 5 11-16,5 3 3 0,-4 4 6 0,0 5 0 16,0 3-4-16,-1 1-1 0,-3 3-1 0,0 2-2 15,-1 1-3-15,-1 0-3 16,0 0-6-16,0-2-3 15,0 2 1-15,-1-5 0 0,-1-1 3 0,2-5-5 0,0-5 0 0,1-2 0 16,0-6-2-16,1 0 4 0,2-4-4 0,0-2 3 16,0-3 1-16,-1 0 8 0,7-3 11 0,-1-2 7 15,3-2 7-15,7-3-4 0,2-4-11 0,4-4-8 16,6-2-7-16,-2-2-3 0,-1-2-3 0,1 3 0 0,-4-1-5 16,-1 2 0-16,-1 0 2 15,-1 6-2-15,-4 0 0 0,0 4-2 0,-2 2-5 0,-2 0 4 16,-3 2-1-16,-2 3 2 0,-2-1-2 15,-2 2-2-15,-2 1-5 0,-2-1-4 0,1 0 4 16,-1 2-6-16,0-1 3 0,-1 0-5 0,1 0-12 16,0-1-12-16,-1-1-26 0,1-3-38 15,0 0-68-15,1-2-154 0,-1-4-280 0,6-1-352 16,-2-6 90-16</inkml:trace>
  <inkml:trace contextRef="#ctx0" brushRef="#br1" timeOffset="1.09004E6">10177 15560 474 0,'-7'-3'697'0,"1"-3"-204"0,-4 1-148 0,2 0-48 15,4 3-51-15,-2 1-57 0,3 0-46 16,-1 1-36-16,2 1-30 0,1-1-30 0,1 2-21 16,-1 3-11-16,0 4 1 0,1 3 9 0,0 5 3 15,2 1 4-15,-2 1 0 0,4 5-8 0,0-2 1 16,-1 3-4-16,4-1-1 0,-4 0 1 15,4 2-6-15,-4-2-3 0,4 2-6 0,-4 1-2 0,0-3 0 16,0-3 4-16,-2-1-1 0,0 1-2 16,0-4-1-16,0-4-3 15,2-2 1-15,-2-4 1 0,1 1-1 0,-1-1-6 0,-1-2-15 16,1-1-18-16,0-2-27 0,-1 0-37 16,0-2-50-16,0 0-65 0,-1-2-120 0,1 0-625 15,-2-4-622-15</inkml:trace>
  <inkml:trace contextRef="#ctx0" brushRef="#br1" timeOffset="1.09027E6">10087 15541 1181 0,'-4'-3'477'0,"-4"-3"-123"0,-1 0-74 16,6 2-48-16,-1-2-35 0,1 3-41 0,1-1-34 15,2-1-33-15,2-2-27 0,1-1-25 0,3-2-12 16,4-3-7-16,4-1-2 0,1 0 0 15,5-1-4-15,-2 0-3 0,5 2-2 0,-1 1-4 0,5-2 0 16,-4 1-1-16,2 2 0 0,-2 2-1 16,0 5-2-16,-4-1-5 0,2 3-7 15,-3 0-13-15,-1 2-20 0,-1 0-27 0,-4 2-34 0,1 3-39 16,-2-1-59-16,-5 4-92 0,0 0-137 16,-4 4-259-16,-4 3-177 0,-4 2 487 0</inkml:trace>
  <inkml:trace contextRef="#ctx0" brushRef="#br1" timeOffset="1.09051E6">10056 15873 1 0,'0'2'534'0,"0"-2"-7"16,0 1-98-16,0-2-67 0,2 0-46 16,2-1-71-16,2-5-79 0,5-4-62 0,4-1-29 15,2-5-25-15,5-1-14 0,2 0-8 0,3 3-13 16,-3-3-6-16,3 2-3 0,-3 2-3 15,0 0-1-15,0 2 1 0,-6 0-4 0,0 5-6 0,-2 1-6 16,-1-1-15-16,-3 1-23 0,-3 1-40 16,-3 2-75-16,1 0-110 0,-4-1-173 0,2 2-353 15,-4 0-224-15</inkml:trace>
  <inkml:trace contextRef="#ctx0" brushRef="#br1" timeOffset="1.09927E6">23358 10781 1 0,'0'-1'0'0,"0"0"0"0,0 0 0 0,0-1 0 16,0 2 0-16,0 2 216 0,0-2-47 0,0 1-32 15,0-1-23-15,0 1-42 0,0-1-7 0,1 1-22 16,-1-1-27-16,0 0-7 0,2 2-23 16,-2-1 7-16,3 0 10 0,-1 1 10 0,0 3 19 15,1-1 0-15,3 1 1 0,-2 1-1 0,3-1-2 16,1 4-1-16,-3-2-5 0,1 0-2 0,1 1 4 15,-3-2-1-15,3-1 6 0,-2 1 8 16,0 0 7-16,0-4 15 0,1 0 9 0,-3 1 11 16,5-3 10-16,-3 0 4 0,3 0-2 0,2-3-4 15,1 0-11-15,5-2-14 0,-2-2-10 16,2 1-12-16,1-1-6 0,0-4-4 0,4 1 0 16,-2-1-2-16,-1-1-2 0,1-2-2 0,-3 1-1 15,4-3 1-15,0 0-1 0,-1-1-1 0,-2-3-3 16,-3 2-1-16,2 1-1 0,-6 1 0 15,0 4 2-15,-3 3-2 0,0 0-2 0,-5 3-1 0,3 1-4 16,-3 0 0-16,-1 3-1 0,-1 1-3 16,0 0-2-16,0 2-7 0,0-1-6 15,0 0-10-15,-1 1-11 0,1-1-18 16,0 0-23-16,-1 1-18 0,1 2-26 0,-4-2-28 0,2 6-54 16,1 2-114-16,-3 2-159 0,-4 2-146 0,0 2 169 15</inkml:trace>
  <inkml:trace contextRef="#ctx0" brushRef="#br1" timeOffset="1.09964E6">23540 10941 1 0,'0'0'0'0,"1"0"0"0,-1 0 0 0,0 1 0 16,1-1 0-16,0 1 0 0,4 0 0 0,-3 2 0 15,0-1 0-15,5 2 68 0,-3 1 144 16,4-2 10-16,1 0-21 0,0-2-49 0,-1 1-29 16,-2-1-10-16,4 0 0 0,0 1-3 0,0-2 2 15,2-2-3-15,2-1-3 0,1-1-13 16,1 0-15-16,-1-2-12 0,4 0-12 0,-2-1-7 16,-3-1-6-16,4 2-4 0,-6 0-4 0,5-2 0 15,-5 0 1-15,0-1-1 0,0 1 1 16,1-2-5-16,-2 2-3 0,-1-2-3 15,0 2-3-15,0 0 2 0,-4-3-1 0,2 3 1 0,-2 0-3 16,-1 0-6-16,1 1-2 16,-3 1-2-16,-1-1-1 0,1 3-4 0,0 0-3 0,-2 1-5 0,0 2-10 15,0 0-15-15,-1 0-40 0,0 1-64 0,0 0-115 16,1 0-183-16,0 0-296 0,4 2-70 16</inkml:trace>
  <inkml:trace contextRef="#ctx0" brushRef="#br1" timeOffset="1.11402E6">9329 13955 1 0,'-4'-1'0'0,"3"-2"0"15,0-1 0-15,0 1 306 0,1 0-2 0,-1 1-44 16,0-1-32-16,-1-1-30 0,-1 2-32 0,3 1-17 15,-1-3-13-15,0 3-9 0,1-1-9 0,-1-1-7 16,0 2-16-16,0-1-14 0,0 1-12 16,-1 0-13-16,-1 1-11 0,2 0-9 0,1-1-9 15,-1 1-9-15,0 0-8 0,0 1-6 0,-2 0-3 16,1 2-3-16,0-3-1 0,2 1 0 0,-1 3 0 16,1-2 0-16,-1 2 1 0,1 0 1 0,-1 2-1 15,1 0 2-15,0 0 1 0,-1 0 0 0,1 1 1 16,-5 1 2-16,4 0 1 0,0 4 0 15,-2-1 3-15,-2 4 0 0,1 0 3 0,-3 2 1 16,3 1-2-16,-4 0 0 0,-1 1-3 16,1 1-1-16,0 2-1 0,-1 0-2 15,1 2 0-15,-1-1-1 0,0 2 0 0,-1 0-1 16,2 2 2-16,4-4 1 0,-4-2-2 0,5-1 0 16,-3-3 0-16,4-2-1 0,-1-1 0 0,-2-1 1 15,3-4 2-15,0-1-2 0,1 0 1 0,-3-2-2 16,3-2 0-16,1 1 0 0,0-2-2 0,-2 0 1 15,2-2-2-15,0-1 1 0,2 1 1 16,-2-1-1-16,0 0 0 0,0 1-1 0,1-1 2 16,1 1-2-16,1 1 2 0,0-1 2 0,3 1-2 15,-2 0 3-15,3-1-1 0,2 0 1 0,1 0 2 16,2-1 0-16,2-1 3 0,3-2-2 16,1 0 3-16,-2-2-4 0,6-2 0 0,-3 1 2 15,1-1-4-15,-1 2 3 0,0-2-1 0,-1 0-1 16,-4 1 3-16,1 0-1 0,-1-4 3 0,-2 2-2 15,5-4 3-15,-4 3-3 0,-2-4 1 16,2 3 3-16,-3-2-2 0,-1 1 4 0,-1-1-1 16,-1-1 0-16,-3 5 2 0,1-5 2 0,-2 4 1 15,-3 0-2-15,1 2 0 0,-2 0-3 16,1 2-1-16,-2 0 3 0,0 1-6 0,-2 1 3 0,3-1-4 16,0 2 0-16,-1 0 2 0,1-1 2 15,-2 2 6-15,1-1 3 0,1-1 4 0,1 3-2 16,0 2-6-16,0-2-5 0,0 1-11 0,0-1-2 15,0 3-2-15,0-2-1 0,0 4 6 0,0 3-1 16,0-2 2 0,0 5-1-16,0 1 2 0,0 2-3 0,0 2 0 0,0 0 4 0,0 3-8 15,0 3 6-15,0 1 0 0,0 3-2 0,0 0 3 16,0-1-1-16,0 2 0 0,0-1-2 0,0 3 4 16,0-1-4-16,-1-1 0 0,0-1 4 15,1-2-7-15,-1-2 6 0,1-1-1 0,0-2-1 16,1-4 2-16,-1 0-2 0,0-2 2 0,1 0-1 15,0-4 1-15,-1 2-2 0,1-4-2 0,1-2 3 16,1 3-5-16,-2-5 5 16,1 1-1-16,-1-2-3 0,-1-1 5 0,1 0-5 15,1-1 0-15,1 0-5 0,-2-1-9 16,1-2-18-16,0-1-36 0,5-3-48 0,-4-3-93 0,4-3-192 0,-2-2-458 16,1-1-565-16</inkml:trace>
  <inkml:trace contextRef="#ctx0" brushRef="#br1" timeOffset="1.11457E6">9861 14119 1 0,'-2'-1'452'16,"-1"-4"-17"-16,-1 1-64 15,3 0-70-15,-1 1-61 0,-1-1-49 0,0 3-48 0,2-1-30 16,0 2-19-16,-2-2-15 0,0 1-8 16,2 1-8-16,-2-1-3 0,3 0-9 0,-2 2-9 15,1-1-12-15,0 1-13 0,-3 0-10 0,3 2-3 16,-2-1-1-16,-1 6 1 0,1-1 4 0,-2 1 1 16,-1 1 2-16,4 1 4 0,-5 2-1 15,4 0 1-15,-2 1 2 0,0 0-5 0,-1 2 2 0,2-1-2 16,-1 3 1-16,2 1-4 15,1 1 2-15,1-3-2 0,1 2-3 16,0 0 5-16,0-2-7 0,2 0 0 0,-1 1 1 0,2-1-6 16,2-2 5-16,-1 0-2 0,4-3 1 15,-2 1 1-15,-1-3 1 0,2 0 0 0,1-3-1 16,0 0 7-16,0-3-3 0,3-1 3 0,1-1 4 0,0-1-6 16,3-2 7-16,-2-1-1 0,1-3 0 0,0-1-1 15,1-2-1-15,-1 1-2 0,0-2-2 16,0-2 4-16,-2 0-6 0,1-1 3 15,1-2-1-15,-3 0-4 0,2-2 4 0,-3 2-2 0,-1 1 2 16,0-3 2-16,-5 3 0 0,3 0 1 16,-4-1-2-16,0 1 5 0,-1 1-3 0,-4-1 2 15,1 1 2-15,-3-1-6 0,1 0 3 0,-3-3-5 16,-1 1-1-16,0 1 2 0,-1 0-3 0,0 1 3 16,-4 4-2-16,2-1 3 0,-1 1-5 0,-4 2 1 15,2 0 0-15,-4 3-9 0,0 2 6 16,-3 2-5-16,-7 3-4 0,3 5-7 0,-4 8-38 15,-7 8-129-15,-4 9-836 0,-8 10-710 0</inkml:trace>
  <inkml:trace contextRef="#ctx0" brushRef="#br1" timeOffset="1.1222E6">7813 14341 1 0,'3'-5'129'0,"-2"-3"276"16,0 0-18-16,0 1-22 0,-1 3-28 0,0 2-65 16,0 1-71-16,-1 1-68 0,1 1-62 0,0 0-42 15,0 0-23-15,-1 1-2 0,1 0 1 0,-4 3 7 16,2-1 6-16,0 3 2 0,-2 0 6 0,-2 2-1 15,4-1 4-15,-4-1 3 0,2 1-2 16,-3-3 3-16,4 1-3 0,-5-3 0 0,5 3-4 16,-4-3-1-16,4 1-2 0,-4-2-3 0,2-1 2 15,-1 2-4-15,2-2 3 0,-2-1 0 0,4 2-2 16,-4-2 3-16,3-1 1 0,-1 0 0 16,-1-3-2-16,3 2-2 0,-1-3-7 0,-1 0-5 15,3-2-1-15,0-2-3 0,1 0-3 0,1-1-2 16,0 0-5-16,4-3 1 0,1-2 0 15,2 2 3-15,2-5 2 0,1 2 0 0,5 2 2 16,-4 1-2-16,0 2 3 0,-2 2-1 0,0 2 1 16,1 3-2-16,-1 2-2 0,0 2-1 0,1 0-2 15,-1 2 2-15,1 3 0 0,4 3 2 16,-4 3 0-16,2 0-1 0,-2 4 5 16,1 3-2-16,2 2 2 0,-4 3 0 0,-1 3-1 0,-2 2 2 15,0 1 2-15,-6 1 2 0,-1 1 2 16,0 0 0-16,-4 2 1 0,-4 2-3 0,-2-2 1 15,1-1-1-15,-3-4 1 0,2-1 1 0,-2-2-3 16,-3-3 1-16,4-4 0 0,0-2 2 16,0-1 0-16,1-4 1 0,1 0 1 0,-2-5-2 15,4-4 7-15,4 1 3 0,1-3 4 0,1-2 1 16,1 1-10-16,-3-3-6 0,3-3-9 0,0-4-3 16,4 0 1-16,-1-3-1 0,2 1 0 15,2-2-3-15,3 1 0 0,-1 0 0 0,2 1 1 0,5 0 3 16,-4 2-1-16,1 1 1 0,5 2 0 0,-1 1 0 15,-3 0 2-15,6 3 0 0,-2 3 0 16,2 0-1-16,-1 2 0 0,-2 1 2 16,2 3-1-16,-1 0 1 0,0 2-1 0,-3 0 0 15,2 0-1-15,-5 1 1 0,1 1 1 0,1-1 0 16,-3 1 1-16,-1-2-2 0,-1 2 0 0,-2-2 1 16,2-2-1-16,-1 0 4 0,-1-2-4 0,-1 1 0 15,0-2 1-15,-4 1-2 0,3-3 0 0,-3 0-8 16,1 0-17-16,-1-2-25 0,3 2-33 15,-3-2-46-15,-2 0-86 0,2-3-170 0,3-1-427 16,-3-2-644-16</inkml:trace>
  <inkml:trace contextRef="#ctx0" brushRef="#br1" timeOffset="1.12285E6">8144 14283 1 0,'-9'-3'214'15,"-4"-2"274"-15,-2-4-101 0,8 2-55 0,1 0-55 16,3-2-59-16,-2 3-53 0,2-1-37 16,3-1-33-16,0 0-25 0,0 0-20 15,4 0-9-15,1-1-3 0,-2 0 0 0,5-3 4 0,0-2-2 16,2 1 1-16,3 1-5 0,-2 1-3 15,5-1-2-15,-2 1-5 0,3 2-4 0,-3 1-5 16,4 3-8-16,-3 1-1 0,2 3-5 16,-5 1 1-16,4 3-1 0,-3 2 1 0,3 3-1 0,-3 3-2 15,1 0 2-15,0 1 0 16,-2 2 1-16,-2 1 2 0,0 3 2 0,-1-1 3 0,-4 2 1 16,1 1 5-1,-3-1 3-15,-3 2 0 0,1 1-1 0,-2 0-4 0,-1 0 0 0,-4-1-1 16,1-1 0-16,-4 1 2 0,0-1-5 0,-2 0 0 15,0-1-1-15,-1 2-3 16,-5-3 3-16,6-3-1 0,0-1-2 0,-1 1-5 0,4-6 2 16,0-4-1-16,5-2 1 0,-1-3 8 0,2 2-3 15,2-4 4-15,2 2 2 0,-2 0-2 0,0-1 0 16,3-2-6-16,-2 1-5 0,1-1-6 0,-1-3-2 0,5-2-1 16,-2-1 1-16,4 1 3 15,4-3 0-15,-1 1 1 0,5-2-1 0,-1 5-1 16,3-4 3-16,0 4 2 0,-1 1 2 0,2 3-3 0,1-1 1 15,-1 1 0-15,1 2 0 0,-2 0 7 16,2 2-6-16,-5 3 0 0,4-1-1 16,-1 0-6-16,0 2 9 0,-4-2-2 0,2 2 1 0,-4 1 0 15,1-3-2-15,-3 0-1 0,-1 0 2 16,0-2 1-16,-5 0 0 0,4 0 2 0,-6-1 0 16,3 0 1-16,-2 0 8 15,-2-1 3-15,1 0 6 0,4-1 1 0,-4 0-1 0,0-3-2 0,4-2-2 16,-4-1 0-16,4 0-8 0,-2-3 0 15,1 2-3-15,-2-2-6 0,-1-1 6 16,-1-1-2-16,1 0-2 0,2 2 2 0,-3 1-18 0,1 2-49 16,1 2-112-16,3 0-507 0,1 6-1037 0</inkml:trace>
  <inkml:trace contextRef="#ctx0" brushRef="#br1" timeOffset="1.12729E6">20269 3204 1 0,'0'-1'0'16,"0"0"0"-16,-1 0 0 0,1 0 0 16,-2-1 0-16,2 0 0 0,-1 1 0 0,1 1 0 15,-1-1 0-15,1-2 0 0,0 1 0 0,-2 1 27 16,2 0 165-16,-1 0-5 0,1-1 10 0,-1 0-14 16,0 1-6-16,1-2 7 0,0 3-10 15,0 0-10-15,-1-1-20 0,-1-1-17 16,2 1-21-16,0 0-10 0,-1 0-10 0,1 2-14 15,0-1-10-15,0 0-18 0,0 0-17 0,0 1-11 16,0-1-10-16,0 1-6 0,0-1-6 0,0 0-6 16,0 2-13-16,0-2-11 0,0 1 3 0,0 1 6 15,0 2 15-15,-1 1 13 0,1 4 3 16,0-2 4-16,-2 4-3 0,2 0 5 0,0 3 1 16,0 0 0-16,-1 1 1 0,0 0 0 15,1 2-1-15,-3 1-2 0,1 2 1 0,1 1-1 16,0-2-1-16,-1 2 3 0,1 2-4 0,0-1 1 15,1 0-1-15,0-1-2 0,0 2 3 0,0-1-1 16,-1-1 2-16,-2 1 0 0,2-1 2 0,0-3 0 16,-1 1-1-16,1-2 0 0,1-3-5 0,-1 0-2 15,1-4-2-15,0 1 1 0,0-2-2 0,0 0 0 16,1 0 2-16,-1-2-3 0,1 1 3 16,1-3-2-16,-1-1 1 0,0 0 2 0,2 1 0 15,-2 0 1-15,-1-2 0 16,1 2 0-16,2-3 2 0,-1 2 2 0,1-3 2 0,-1 0 4 15,2 1 4-15,1-2 7 0,-2 0 4 0,4-2 4 0,-1 2-1 16,5-2-3-16,-1-2-4 16,3 1-6-16,3-3-4 0,0 0-4 0,3-2-4 0,1 1-4 15,-5-1 1-15,2 0 0 0,-1 0-1 0,-1-1-1 16,2 2 0-16,-4 1 0 0,-2 2-2 0,3 0 0 16,-3 0 0-16,-2 0 1 0,-2 1 1 15,2-1-1-15,-1 2 1 0,-5 0-1 0,2 0 0 16,-2 1 2-16,-2 0-2 0,-1-1 1 0,1 2-1 15,-1 2 2-15,0-2 1 0,0 0 2 0,0 0 1 16,0-2 0-16,0 2 0 0,0 0 2 0,0 0-2 16,0 0 4-16,0 0-2 0,0-1 0 15,0 1-4-15,0 1-6 0,0-2-4 0,1-1-12 16,2 0-14-16,0 1-27 0,-1-3-57 16,0 2-102-16,2-2-168 0,0 2-349 0,5-4-490 15</inkml:trace>
  <inkml:trace contextRef="#ctx0" brushRef="#br1" timeOffset="1.12759E6">20922 3141 681 0,'0'-4'545'0,"-2"-1"-144"0,1-1-97 16,1 3-58-16,0 3-44 0,0 0-61 15,0 1-58-15,-1-1-49 0,1 1-43 0,0 0-15 16,0 1 1-16,1 4 9 0,-1 3 17 0,1 4 10 16,1 3 6-16,1 3-1 15,1 1 5-15,-3 3-3 0,-1 4-3 0,-1 1 1 16,-3 1-1-16,1 1-2 0,0-1 2 0,1 1-4 16,-4-3-1-16,5-1-2 0,-2-2-2 0,0-5 0 0,1 0 0 15,0-2 0-15,2-1-1 0,0-3 0 16,0-1-3-16,0-4-1 0,0-4-4 0,1 2-10 15,0-3-23-15,1-1-28 0,1 0-42 16,-1-2-59-16,-1-1-85 0,1 0-211 0,4-3-323 16,-4-2-188-16</inkml:trace>
  <inkml:trace contextRef="#ctx0" brushRef="#br1" timeOffset="1.12786E6">20983 3046 1 0,'-1'-7'518'0,"2"-1"-118"16,-1-6-88-16,6 3-45 0,-4 1-41 0,3 2-45 16,1 0-45-16,3-2-43 0,1-1-28 15,1-2-19-15,6 3-11 0,-2-2-7 0,6 4-7 16,1-1-6-16,2 0-3 0,-2 1-4 0,-1 2-2 16,-3-1-3-16,0 4-1 0,1-2 0 15,-2 2-2-15,1 0 1 0,-4 0-1 0,1 2 0 16,-1-1-3-16,-3 2-4 0,-1-1-6 15,-2 2-17-15,-3 2-26 0,-1-1-41 0,-3 3-50 0,-1-2-51 16,0 2-53-16,-2 3-78 0,-4 0-134 0,-1 2-130 16,-3 5 403-16</inkml:trace>
  <inkml:trace contextRef="#ctx0" brushRef="#br1" timeOffset="1.12813E6">21058 3212 1 0,'2'5'0'0,"-1"-3"0"16,-1 2 0-16,1-3 17 0,-1-1 304 16,1 2-14-16,2-1-25 0,0 0-21 0,0 1-37 15,2-1-32-15,5-1-17 0,-2 0-25 16,4-1-26-16,4-2-27 0,2 0-25 0,-1-2-22 16,3-2-15-16,-4 1-7 0,3 0-7 0,-5-1-3 15,1 0-4-15,-3 1-4 0,-3 3-1 0,-2-1-3 16,-1 2 0-16,-4 1 3 0,0 1 4 15,-1-1 7-15,-1 1 5 0,0 1 0 0,0-1 0 16,0 0-7-16,-1 0-5 0,1-1-11 16,0 1-20-16,-2 0-54 0,2 0-129 0,-1 0-144 15,0 1-376-15,1 2-491 0</inkml:trace>
  <inkml:trace contextRef="#ctx0" brushRef="#br1" timeOffset="1.13108E6">23547 10132 1 0,'0'0'0'0,"-4"-2"0"15,3 2 0-15,0 1 0 0,2 3 0 0</inkml:trace>
  <inkml:trace contextRef="#ctx0" brushRef="#br1" timeOffset="1.1325E6">18887 3401 1 0,'0'-7'0'0,"2"-3"261"16,1-4 73-16,0 4-28 0,0-1-24 0,-2 3-29 15,0 1-31-15,1-1-26 0,-1 2-35 0,0 2-29 16,0 0-16-16,-1-1-16 0,0 3-9 0,0 0-10 16,0 1-22-16,-1 1-20 0,1 0-23 15,0 1-19-15,0 1-17 0,0-1-11 0,-1 1 5 16,1 4 8-16,-1 1 16 0,-1 4 13 0,0 3 3 16,-1 2 4-16,-3 0 0 0,0 5 1 15,-2 1 0-15,-1 0 0 0,0 4-1 0,-3 0-2 16,0 1-1-16,-2 1-6 0,2 2 1 0,-2-2 1 15,3 1 0-15,-4 0 2 16,2 1-4-16,1-2 0 0,-1-1-2 0,3-4-1 0,-2-4 2 0,6-3-2 16,0-2 1-16,2-5-4 15,-1 0-1-15,2-1 0 0,1-2 0 0,1 0 3 16,-3-1-3-16,3-2-1 0,0 2 0 0,1-1-3 16,0-1 2-16,0 1 2 0,0-2-3 0,1 1-1 15,3-1 2-15,0 2 1 0,0-1 7 0,2-1 11 16,5 1 2-16,5-1 4 0,-1-2 1 15,6-2-7-15,0-1-1 0,3 1-4 0,-1-2-2 0,0-2-1 16,-1 1 0-16,0-2 2 0,-4-1 1 16,1 2 4-16,-3-5-5 0,-1 3 0 0,0-1-1 15,-2-1 0-15,-1-1 1 0,-1 0 1 0,-1 0 0 16,-2-1-2-16,0 0 2 0,-2 1-2 0,2-1-2 16,-2-1 5-16,-2 2-8 0,-2 1 1 15,1 2 0-15,-1 1 0 0,-1 1 4 0,1 3 1 16,-2 0 0-16,0-1 0 0,0 1 3 15,0 3 1-15,0-1 1 0,0 2-1 0,-2-1-7 0,2 1-8 16,0 1-4-16,-1-1-8 0,1 0 0 16,0 2 2-16,-2 4 2 0,0 1 3 0,0 6 5 15,1 1-1-15,-2 2 1 0,2 1 3 0,-2-1-3 16,3 3-1-16,0 3 0 0,-1-1-2 16,1 3 2-16,0-1 1 0,-2 1-1 0,-1 1 1 15,1 0 1-15,-1-2-1 0,1-1 2 0,0-2 3 16,0-4-3-16,1-3-1 0,0 1-2 0,-1 1-2 15,1-5 2-15,0-1 2 0,1-3-3 16,0-3 0-16,0-1-2 0,0 0-5 0,0 2-12 16,1-4-22-16,0-1-35 0,1 2-53 0,1-2-100 15,0-2-216-15,4 1-604 0,4-9-344 16</inkml:trace>
  <inkml:trace contextRef="#ctx0" brushRef="#br1" timeOffset="1.13294E6">19392 3462 739 0,'-6'-2'699'0,"1"-1"-234"16,-1 0-176-16,1 0-58 0,1 2-52 0,1 0-49 16,1 1-35-16,-1 0-35 0,3 1-27 15,-1-1-19-15,-1 5-12 0,1 0-1 0,-4 4 4 16,0 4 3-16,-2 0-1 0,4 4 1 0,-2 1-1 15,0 1 2-15,0 2 3 0,0 1-2 16,2 2 1-16,1 1-1 0,-3 4-1 0,5-1-2 16,-3-1 2-16,2-1-3 0,0-2 0 15,1-3-2-15,1 0-1 16,1-3-1-16,2-3 3 0,0-2 1 16,0-5 0-16,3 0 6 0,2-2 5 0,0-3 5 0,2-1 10 0,1-3 3 15,2-2 1-15,6-4-4 0,-3-3-5 16,1-2-5-16,2-2-3 0,-4-3-2 0,1-2-1 0,-4 1-4 15,2-3 1-15,-3 2-1 0,-2-1 1 0,0-2 2 0,-4 0-2 16,1-1-2-16,-4 2-1 0,-1 1 0 0,-2 0-1 16,-4 1-2-16,0 0 0 0,-2 2-3 15,-2 2-3-15,1 0-1 0,-2 2 1 16,-2-1-3-16,-1 5 1 0,-1-1-3 0,1 2-4 0,-3 3-3 16,0 2-1-16,-2 0-4 0,0 6-1 0,1 2-2 15,-5 3-1-15,0 6-8 0,2 1-27 16,0 5-51-16,3 2-90 0,0 1-199 0,5 1-522 15,-2 2-696-15</inkml:trace>
  <inkml:trace contextRef="#ctx0" brushRef="#br1" timeOffset="1.13337E6">19379 3879 1 0,'1'1'0'0,"-1"-2"0"16,-1 1 0-16,1 0 175 0,0 0 46 15,-2 0-60-15,4 0-41 0,-2 0-13 0,0 0-11 16,0 0-8-16,-2 0-12 0,2 0-22 0,0 0-17 15,0 0-18-15,0 0-13 0,0 1-15 0,0-1-25 16,0 0-59-16,0 0-87 0,0 0-102 16,2 0-173-16,-2 4 348 0,0-2 107 0</inkml:trace>
  <inkml:trace contextRef="#ctx0" brushRef="#br1" timeOffset="1.13484E6">17626 3896 1 0,'0'-3'0'0,"-2"1"0"16,-2-1 280-16,1 0 67 0,2-1-52 0,-1 2-55 15,-2 1-40-15,1 0-25 0,2-1-21 0,0 0-18 16,-1 0-12-16,1 0-18 0,-2-1-12 0,2 1-15 16,1-1-14-16,0-3-14 0,1 1-9 15,2 0-8-15,-1-1-9 0,0-1-3 0,2 0-5 16,3-1-4-16,2-2-1 0,1 2-3 0,0 0 3 16,1-2-2-16,3 1 0 0,-1-1-4 0,1 1-2 15,-2 2-2-15,1 2-3 0,-1 0 1 16,0 1-1-16,0 2 0 0,-2 2-1 0,3 2-1 15,0 2 1-15,-2 2-1 0,2 0 1 0,-2-1 2 16,-1 8-2-16,1-3 2 0,-2 5 0 16,0 1 1-16,-3 3 3 0,-2 1 6 15,-3 1 1-15,-4 2 2 0,1-2 2 16,-4 0 0-16,-1-1 3 0,1-3 3 0,-2 1 0 0,-2-2 0 16,2-3-1-16,-2 1-1 0,2-5-3 0,2-2 0 15,-1 2 2-15,0-3-1 0,3-3 7 0,0 0 2 16,1-2 6-16,3-2 1 0,-2 1 0 15,4 0-2-15,-2-1-2 0,0 2-3 0,0-2-5 16,1 1-3-16,-1 0-6 0,2 0-7 0,1-2-5 16,-2 2-9-16,0-1-6 0,3-3-4 0,2 1-3 15,2 0 1-15,0 0-3 0,3 1 6 0,-1 0 4 16,0 2 5-16,4 0 5 0,-1 4-3 16,2 0 1-16,-3 2-2 0,2 0 0 0,-3 3 3 15,0 2 1-15,0 3 2 0,-1 0-2 0,-3 6-1 16,1 1 4-16,-5 1 1 0,0 3 3 15,-3-2 5-15,-3 1-2 0,0 1 2 0,-5-4 1 16,-1-2 1-16,-1-1 1 0,-1-2 1 0,1-2 1 16,-2-1-3-16,0-2 5 0,0-1 0 0,-1-2 1 15,-2-1 3-15,4 0-2 0,-1-1 1 16,1-2 0-16,-3-1 2 0,2-2 1 0,1-1 2 0,0-3-3 16,2 2-3-16,-1-3 1 0,2-1-3 15,2 0-3-15,-3-1 2 0,1 0-8 16,1-3-3-16,2 1-1 0,0-1-3 0,1 1 0 15,2 0-8-15,-2-2-14 0,3 4-27 0,-1-2-36 16,4-1-51-16,-1 1-106 0,2 0-207 0,1 0-439 16,3 1-489-16</inkml:trace>
  <inkml:trace contextRef="#ctx0" brushRef="#br1" timeOffset="1.13568E6">18205 3767 1 0,'-3'-5'244'0,"2"-2"210"0,-2-2-171 16,1 4-22-16,2-2-6 0,-1 1-30 15,0 0-33-15,1 2-44 0,0-1-34 0,0 3-18 16,0 1-12-16,0 0-3 0,0 1-3 0,0 0-9 15,0 1-19-15,0 0-18 0,-1-1-16 0,1 1-8 16,0-1-4-16,0 0-1 0,-1 0-1 16,1 1-2-16,-1 0-4 0,1 2-3 15,-2-2 3-15,1 4 4 0,-2 1 4 0,0 3 4 0,-2 1-2 16,1-2 0-16,1 2 2 0,-2-2 1 16,1 2-3-16,0-1 0 0,0 1-1 0,1 1-2 15,0 0 3-15,0 0 0 0,2-1 0 0,-1 3 0 16,-1-1-2-16,2-3 1 0,-1 3 1 0,1-3 2 15,0 2-1-15,1-2-2 0,0 2-1 16,0-3-4-16,0 0 3 0,1 0 1 0,0-1 1 16,-1-2 2-16,3 1-1 0,0 0 1 0,0 0 1 15,0-1 2-15,2 0 0 0,1 1-1 0,0-1 2 16,0 1-4-16,-1-1 4 0,0 0 2 16,0 1 2-16,2-3 3 0,-1-1 2 0,1 1 0 15,1-1-1-15,-1-2 0 0,-1 1-3 0,2 0 0 16,-1-1 1-16,1 0-3 0,-2 0 2 0,2-1 0 15,-2 0 0-15,1 0 1 0,3-2-3 16,-1 2-1-16,-2-3 0 0,-2 0 0 0,4-1-1 0,-2 2 0 16,-1-2 0-16,2 2-3 0,0-3 3 15,0 0 0-15,-1 1-1 0,0-2 3 0,2 1-6 16,-3-1 0-16,0 1 0 0,0 1 1 0,-2-1 1 16,3-1 0-16,-4 0 0 0,1 0-5 0,1-1 3 15,-3 1 0-15,1 1 2 0,1-1 2 16,-2-1-3-16,0 1-1 0,1 0-3 0,-1-1 1 15,-1 0-1-15,0 2 2 0,-1-2-2 16,0 1-4-16,0 0 3 0,0-2 1 0,0 3 1 16,-1-1 4-16,0 0-5 0,-3-1-2 0,3 0 1 15,-2 2 0-15,1-2-1 0,-2 1 0 16,2 0-1-16,-2 1-5 0,0 0 3 16,0 0 2-16,0 1 0 0,-1-2 4 15,1 1-5-15,-2 1 0 0,3-1 0 0,-2-1-2 0,2 2 1 0,-3 0 1 16,1 0-1-16,-1 2-5 0,1-1 4 0,0-1 2 15,1 2 0-15,-1-1 5 0,0 0-5 0,-1 1-2 16,2 0-1-16,-2-1-2 0,2 1 1 0,-2 2 1 16,0 0-1-16,-1-1-3 0,0 2 1 15,-3-1 1-15,2 0 0 0,-2 0 5 0,0 1-4 16,-3 0-1-16,3 1 1 0,-1 0-3 0,-2 0 3 16,1 1-3-16,-3-1-4 0,2 4-11 0,-5 3-26 15,2 4-66-15,-8 4-163 0,0 5-729 16,-6 4-684-16</inkml:trace>
  <inkml:trace contextRef="#ctx0" brushRef="#br1" timeOffset="1.1376E6">16227 4742 1 0,'-3'-1'352'0,"1"-3"101"0,-3 2-77 0,1 1-73 15,2 1-68-15,0 0-65 0,-2 0-40 0,3 1-30 16,1-1-23-16,-1 0-26 0,0 1-20 0,0 0-11 16,-1 1-5-16,-2 1-4 0,3 0 2 15,-2 0 2-15,-2 1 3 0,1 1 7 0,-1-1 1 16,1 2 0-16,-4-1 0 0,5 0 0 0,-4 0 0 16,1 2 3-16,0-1-5 0,-2 1-5 0,2-3-4 15,-3 3-8-15,1 0 0 0,1 0-1 16,2 0-1-16,-4 2-2 0,0 1-3 0,0 1-7 15,4-1-28-15,-4 3-53 0,1-2-92 16,-1 1-156-16,4-1-233 0,-3 2-218 16,0 1 149-16</inkml:trace>
  <inkml:trace contextRef="#ctx0" brushRef="#br1" timeOffset="1.13799E6">15757 5152 1 0,'-5'4'0'0,"-4"0"0"0,0 2 350 16,2-2 43-16,-2 0-93 0,5-1-105 0,-2 2-63 15,1-1-25-15,-2 3-6 0,-1 0 10 16,4-2 0-16,-3 3-3 0,2 0-13 0,-1 0-21 16,-4 1-17-16,5 2-12 0,-2-1-11 0,-2 1-8 15,0 1-2-15,0 3-8 0,3-3-3 0,-2 0-3 16,-1-1 0-16,0 4-1 0,1-2 1 16,3 0-2-16,-3 1-6 0,5 1-12 15,-5 1-30-15,1 0-50 0,1-1-69 0,-4 0-98 16,2 0-118-16,0-2-84 0,-2 2-39 0,1-2 45 15,-3 1 453-15,1-1 0 0,-1 0 0 0,-4-2 0 16,4 0 0-16,-1 0 0 0,-5 0 0 16,-1 0 0-16,3 0 0 0,-2-1 0 0,1 0 0 15,3-2 0-15,3-1 0 0,3-2 50 0,-1 1 285 0,6-3-25 16,-4 1-53-16,5-2-52 0,-3 1-24 16,2-2-28-16,2 2-25 0,-2-2-21 15,-1 2-29-15,1 0-26 0,-1 2-21 0,-1-1-14 0,2 2-9 16,-4 2-3-16,3-1-1 0,-3 2 1 15,2 2 3-15,-1 0 3 0,-2 3 3 0,0-3 2 16,-3 5-3-16,1 0-6 0,-1 0-25 0,-1 2-86 16,-1 2-175-16,-3-2-295 0,3 1-168 15,-6 1 464-15</inkml:trace>
  <inkml:trace contextRef="#ctx0" brushRef="#br1" timeOffset="1.13849E6">14696 6188 1 0,'-8'3'0'0,"-1"2"138"0,-4-1 208 0,3 1-52 16,1-1-87-16,0 0-64 0,1 1-46 16,4 2-48-16,-2-1-22 0,2 1 1 0,-4 2 12 15,1 1 14-15,2 0 5 0,-3 2 5 0,-2 0-1 16,1-1-2-16,-2 3 2 0,0-2-7 16,1 2-11-16,-1-2-10 0,-4 4-3 0,2-1-1 15,-1-1-2-15,-4 3-1 0,2-1-5 0,-1 0-6 16,-3 1-3-16,0-1-3 0,1 0-3 0,-1 2 2 15,-1 0-5-15,-1 1-5 16,-4-3-4-16,3 4-16 0,0-4-22 0,1 1-35 0,2-2-44 16,1 1-45-16,2-4-41 0,-1 1-40 0,5-1-19 15,-2-2 6-15,3-1 17 0,0 1 24 16,1-1 14-16,2 0 205 0,1-1 0 16,-1 0 0-16,3-1 0 0,-2-1 0 0,3 1 0 15,0-1 0-15,-2 1 0 0,2 0 0 0,-3 0 0 0,2 1 0 16,-2 2 0-16,0 0 0 0,3-2 0 15,1 0 0-15,-1-1 0 0,0-1 0 16,-1 2 0-16,1-1 0 0,-4 3 0 0,0 0 0 16,-1 1 0-16,-2 0 0 0,2-1 0 0,-4 3 86 0,-2-2 88 15,3 2-40-15,-3 1-27 0,0 0-17 16,-1 0-3-16,-3 2-3 0,0 0 2 0,0-1 5 0,0 2 5 16,-2 1 6-16,2-1 2 0,-1-1-7 15,0 1-4-15,0 0-8 0,-2-4-7 16,2 2-11-16,2 0-15 0,0-2-15 0,0-2-10 0,2 0-11 15,4-2-7-15,2 0-4 0,2-2-3 16,1 0-3-16,4-2-6 0,1-3-9 0,1 2-6 16,2-2-6-16,2 1-7 0,1 1-29 0,-1 0-114 15,1 0-339-15,5-2-424 0</inkml:trace>
  <inkml:trace contextRef="#ctx0" brushRef="#br1" timeOffset="1.1414E6">13489 6792 1 0,'-1'-1'0'0,"-2"-4"0"0,0 1 0 16,2-1 0-16,0 0 172 0,0 1 42 15,1-1-9-15,0-1-17 0,0 0-5 0,1-1-8 16,0-2 0-16,-1 2-9 0,0 1-13 0,1-1-9 0,-1 3-9 16,0 1-18-16,0 1-17 0,0 2-20 15,-1 2-30-15,1-1-21 0,0 0-28 0,-1 2-15 16,0 1 0-16,-1 6 7 0,-2 4 17 0,1 7 6 16,-2 8 4-16,-4 3 0 15,2 4-1-15,-3 3-4 0,1-1-3 0,0-1-3 16,-1 0-1-16,4-4-3 0,1-4 0 0,4-2-3 0,0-4-2 15,2-4 0-15,1-2-2 0,5-1 0 16,1-4 2-16,4-2 1 0,0-2 5 0,8-3 6 16,5-5 8-16,4-2 4 0,7-8 5 0,-1-6-2 15,5-4-7-15,4-3-14 0,1-4-35 0,5 1-70 16,1-3-176-16,-1 2-413 0,3-3-755 0</inkml:trace>
  <inkml:trace contextRef="#ctx0" brushRef="#br1" timeOffset="1.14682E6">16884 9160 1 0,'-1'-4'32'15,"0"0"400"-15,0-4-62 0,0 4-26 0,1 1-42 0,-2 1-54 16,2 0-31-16,0 1-52 0,0 2-42 16,0-1-38-16,0 2-34 0,0-2-20 0,0 1-16 15,0-1-15-15,0 1-7 0,0 0 0 0,2 1 2 16,-1 5 5-16,1 1 5 0,-1 1 2 15,1 4 2-15,3 0 4 0,-1 2 7 0,-4 1 4 16,2 0 3-16,-2 3-2 0,0 0 0 0,0 0-1 16,0 2 2-16,-1-1 1 0,0 2-3 15,1 0-3-15,-1-2-4 0,-2 1 0 0,2-2-1 16,-1-1-3-16,2-3 0 0,-2-2-5 0,4-2-3 16,-2-1 3-16,3-2-2 0,1-1 3 15,-3-2 0-15,4 0 1 0,-1-3 8 0,1 0 12 16,0 0 10-16,5-4 6 0,1-1-1 0,-1-3-11 15,4-1-6-15,0-1-7 0,0-3-5 0,3 1 0 16,-1-1-6-16,-1 1-5 0,0 1-3 16,1-1-1-16,-2 3 2 0,-1-1 0 0,-1 1 2 0,-1-1-5 15,-3 3 1-15,-2 2 1 0,0 1 0 0,-3-2 2 16,2 3-3-16,-3 1 0 0,-1-1-3 0,-1 1 3 16,0 0-1-16,0 0-3 0,0 0-5 15,0-1-23-15,0 1-28 0,0-2-33 0,1 1-40 16,-1-1-63-16,1-2-126 0,5-1-282 0,-3-3-278 15,5-4 69-15</inkml:trace>
  <inkml:trace contextRef="#ctx0" brushRef="#br1" timeOffset="1.14707E6">17311 9010 882 0,'-3'-3'621'0,"0"-2"-143"0,-1 2-188 0,4 0-55 15,-1 3-45-15,1-1-37 0,-1 2-43 0,1-1-46 16,0 1-34-16,0 1-25 0,1-1-9 0,0 3 0 16,-1 2 5-16,4 2 6 0,1 4-2 15,-1 0 2-15,3 4-2 0,1 0 2 0,-4 2 2 16,3 0 0-16,-4 3 0 0,3 0-1 0,-3 1 1 16,1-3 2-16,1 1 1 0,-3-2-3 15,3-2-4-15,-1-2-5 0,-1 0-15 0,1-4-21 16,-1 2-42-16,-2-3-63 0,4-1-122 15,-4-2-243-15,0-1-404 0,-1-1-303 16</inkml:trace>
  <inkml:trace contextRef="#ctx0" brushRef="#br1" timeOffset="1.14729E6">17333 8977 1160 0,'-1'-6'460'0,"1"-3"-98"0,0-4-136 15,3 2-32-15,2-1-27 0,-3 1-33 0,5-1-46 16,0 2-34-16,3-3-26 0,2 2-16 0,0 0-6 16,1 1-2-16,1 1 0 0,0-1-2 15,1 3-2-15,0 2-1 0,-2-1-4 0,3 5-2 16,-4-3-14-16,2 2-45 0,1 4-76 0,-2-2-149 16,-2 4-239-16,-1-3-329 0,1 5-119 15</inkml:trace>
  <inkml:trace contextRef="#ctx0" brushRef="#br1" timeOffset="1.14746E6">17380 9161 487 0,'1'-4'486'0,"1"-1"-149"0,5-5-68 0,-1-2 4 15,2-1-34-15,1-1-76 0,2 1-59 0,1-1-44 16,3 0-29-16,-2-1-14 0,3 3-11 0,-2-1-6 15,4 2-17-15,-2 0-81 0,1 1-231 16,0 1-515-16,-2-2-339 0</inkml:trace>
  <inkml:trace contextRef="#ctx0" brushRef="#br1" timeOffset="1.14879E6">16039 8919 1 0,'-5'-1'0'0,"-1"-1"0"15,-1-1 0-15,-1 0 0 0,4-1 0 0,-4 0 0 0,4 1 0 16,-2 0 0-16,3 0 64 0,-3-1 149 15,3 1 0-15,-3-3-9 0,4 2-14 0,-3 0-13 16,-1 1-15-16,2-2-6 0,-1 1-11 0,3 0-16 16,-1-1-12-16,-2 1-18 0,4-1-15 15,-2-2-9-15,2 3-10 0,0-2-14 0,1-1-10 0,1-1-12 16,2-3-7-16,3-3 3 16,0 0 3-16,5-4 3 0,5 0 2 0,-3-2 5 0,7 3-3 15,-3 0 0-15,2 0-2 0,-4 4-7 0,2 0-4 16,-3 3-6-16,1 2-6 0,-4 2-9 15,2 4-1-15,-4 1-2 0,0 2-4 0,1 1 7 16,-4 2-4 0,3 3 1-16,-1 2 3 0,-1 2-1 0,-3 4 6 0,-2 4 5 0,1 1 5 15,-3 3 7-15,-4 2 3 16,1 0 0-16,-4 3-3 0,-3-2 3 0,0-1-6 0,0-4-2 0,0 1 1 16,3-5-6-16,-3-4 2 0,1 0 2 0,2-5-1 15,0 0-1-15,4-3 0 0,1-2-2 16,1-2-4-16,1-1 0 0,0-1-5 0,1 0-6 15,0-1 2-15,1 1-2 0,4-5 0 0,-1 0 4 16,9-1-1-16,-1-5 3 0,0 3-4 0,3-1 1 16,-3 4-5-16,-1 0-1 0,-1 3 3 15,4 1-2-15,-4 1 5 0,0 2-5 0,0 1 1 0,0 0 1 16,-1 3 1-16,0-1 2 0,0 4 1 16,0 2-2-16,0 0 0 0,-3 2 1 0,-3 2 2 15,2 0 1-15,-3 1 5 0,-2-1 0 0,-1 2 2 16,-1 0 3-16,-2-1 1 0,-3 0 7 0,2 0 0 15,-3-2 0-15,-3-1 0 0,0 0-3 16,0-1 0-16,-1 0 0 0,-1-2 0 0,-3 2-5 16,2-3 0-16,1 0-2 0,-4-2-1 0,4-2 1 15,0 1-4-15,-4-2-3 0,2 2-2 16,3-1-7-16,-2-3-4 0,-1 0-10 0,4-1-19 16,0-2-34-16,3-2-51 0,1-2-73 0,2-4-158 15,4-4-330-15,2-1-449 0</inkml:trace>
  <inkml:trace contextRef="#ctx0" brushRef="#br1" timeOffset="1.14919E6">16470 8603 1 0,'0'-3'387'0,"0"-2"146"15,-1-2-91-15,-1 2-43 0,0 2-72 0,-4 0-88 16,4 2-76-16,0-1-45 0,-4 0-34 0,4 4-32 15,-5 1-20-15,3 2-13 0,-5 2-5 16,0 3 2-16,0 3 7 0,1 2 1 0,-5 0-1 16,2 3-2-16,1 2-4 0,1 0-5 0,3 1 0 15,-1 3-3-15,-1 1-1 0,6 0-2 16,0 4-5-16,2-2 2 0,2 1 0 0,2-1 1 16,4-6 1-16,2-3-1 0,5-3 2 0,0-6 3 15,4-4 9-15,0-4 6 0,4-4 2 0,3-2 1 16,-1-5-7-16,2-4 0 0,-4-3-1 0,1 1-1 15,-5-6 2-15,-1 1-2 0,-5 1-3 16,0-2-1-16,-2 0 0 0,-7 1 0 0,2 0 2 16,-5 3 0-16,-1 1-2 0,-3-2 0 0,-1 1-1 15,-3 1-4-15,-1 1 0 0,-1 0-4 16,-1 3-2-16,-5 0-1 0,1 2 0 0,-5 0-2 16,-2 4-3-16,2 3-2 0,-4 3-8 0,1 3-4 15,-4 3-5-15,5 4-12 0,-3 6-30 16,-1 3-66-16,1 5-143 0,3 4-454 0,-4 4-894 0</inkml:trace>
  <inkml:trace contextRef="#ctx0" brushRef="#br1" timeOffset="1.15047E6">16485 9008 1 0,'-1'0'0'0,"1"0"0"0,-2 0 0 0</inkml:trace>
  <inkml:trace contextRef="#ctx0" brushRef="#br1" timeOffset="1.15138E6">14953 9119 1 0,'-2'-4'99'16,"0"-4"453"-16,-3-3-123 0,3 5-44 0,2 3-57 16,-1 0-53-16,1 2-67 0,0 1-65 0,0 0-59 15,0 1-50-15,0 0-32 0,0 1-7 16,0 3 7-16,0 3 11 0,0 2 19 0,-1 9 10 16,-1 2 10-16,0 4-1 0,0 3-2 0,0 0 0 15,-2 4-10-15,0 2-5 0,-1 1-7 0,-1 4-7 16,2 0-3-16,-2-2-3 0,-2 1 0 15,4-4-5-15,-3 0 4 0,4-5-7 0,-1-1 0 16,1-5 3-16,2-2-6 16,1-3 1-16,0-1 0 0,0-3-4 0,1-2-6 0,0-1-35 15,3-2-50-15,-1-1-92 0,0-3-175 0,6-4-469 0,0-6-710 16</inkml:trace>
  <inkml:trace contextRef="#ctx0" brushRef="#br1" timeOffset="1.15176E6">15237 8945 754 0,'-9'3'386'16,"-1"-1"-56"-16,-2 2-94 0,-1 3-13 0,3 0-39 16,0 2-61-16,-4 3-45 0,2 1-24 15,3 3-20-15,3 1-10 0,1-3-8 0,3 2-9 16,1 1 2-16,2-3-3 0,1 3 2 0,4-1 2 15,-1-1 0-15,4 1 5 0,1-2-2 16,0-1 6-16,1-1-3 0,1-1 3 16,5 0-1-16,-6-2-6 0,5 0 1 0,-2 2-3 15,-3-3 2-15,2 2 0 0,2-2-2 16,-4 0-4-16,-3 0 0 0,-2-1 2 0,1 1 0 0,2 2 4 16,-6-3 0-16,2 0-3 0,-3 2 6 0,-2 0 1 15,0 0 2-15,0 1 6 0,-5 0 2 16,2 0 3-16,-4-1 1 0,1-1 0 0,-3 2-5 15,-1 0 0-15,-2 0-3 0,-3-1-5 0,2-2 4 0,1 2-5 16,-3-4 1-16,2-1-2 0,3 1-4 16,-5-1-5-16,1-1-3 0,2-2-3 0,0-1-9 15,0 0-17-15,-2-3-32 0,4 0-55 0,0-1-76 16,1-3-154-16,2 0-302 0,0-4-433 16</inkml:trace>
  <inkml:trace contextRef="#ctx0" brushRef="#br1" timeOffset="1.15208E6">15128 9016 3 0,'-1'-1'576'0,"1"-1"-89"0,0-1-162 16,1-1-36-16,3-1-35 0,-1-1-45 0,2-2-59 15,2-2-46-15,3 1-29 0,0-5-18 16,6 3-7-16,-2-3-7 0,5 2-4 15,0-2-5-15,1 3-5 0,0-2-7 0,1 3-3 0,-5-2-4 16,4 3-2-16,-3 1 4 0,0 1-6 16,-3 0 1-16,-3 2-2 0,-1 2 0 0,-2-1 2 15,-4 1 1-15,2 2 6 0,-5 1 5 0,-1 0 11 16,0 0 6-16,0 1 1 0,-1 0 0 0,0-1-9 16,0 2-5-16,-3-2-5 0,3 0-9 0,0 1-9 15,-1-1-6-15,-1 3-10 0,-2-1-8 16,3 2-27-16,-3 1-78 0,2 4-183 15,2 1-646-15,-2 5-669 0</inkml:trace>
  <inkml:trace contextRef="#ctx0" brushRef="#br1" timeOffset="1.15592E6">9265 2860 1 0,'-1'0'536'0,"0"-1"-109"0,1-1-49 0,0 2-43 16,0-1-72-16,0 1-66 0,1 0-44 15,-1 0-36-15,1 0-24 0,-1 0-24 0,3 0-14 16,-3-1-20-16,1 2-15 0,0-2-15 0,2 1-15 16,2-2 0-16,0 1-1 0,5 0 2 0,2 1 8 15,6 0-1-15,-1 0-1 0,3 0-16 16,1 0-26-16,2 0-48 0,2 0-64 0,3 0-89 16,3 1-130-16,3-1-214 15,1 0-180-15,4 1 429 0</inkml:trace>
  <inkml:trace contextRef="#ctx0" brushRef="#br1" timeOffset="1.15606E6">10056 2880 1 0,'8'3'0'0,"0"-1"0"15,2 1 0-15,-2-1 179 0,-2-1 114 0,0 2-54 16,-3-2-45-16,-1-1-1 0,3 1-10 0,-2 1-32 16,4-2-45-16,-4 2-40 0,2-1-26 15,1 4-5-15,2-1 5 0,3 0 2 0,3 1 5 16,4 0-23-16,1 3-91 0,3-2-184 0,4 0-397 15,-1-1-218-15</inkml:trace>
  <inkml:trace contextRef="#ctx0" brushRef="#br1" timeOffset="1.15622E6">10891 2964 1 0,'14'2'0'0,"7"-2"0"0,3 1 0 0,2 1 108 16,-3-1 62-16,2 0-61 0,1-1-40 0,-1 1-17 15,1 0-4-15,2-1-10 0,2 1-43 16,2 0-145-16,2 1-240 0,4 1 341 0</inkml:trace>
  <inkml:trace contextRef="#ctx0" brushRef="#br1" timeOffset="1.1564E6">12115 3095 1 0,'25'1'0'0,"11"2"0"0,10-2 204 16,-2-1 29-16,-2 0-57 0,-1-1-60 16,0 1-46-16,3 0-20 0,-3 0-6 0,7 0-3 15,0-1-10-15,3-1-12 0,-1 2-12 0,5 0-24 16,-2-1-52-16,6 2-117 0,-4 1-225 16,-1-1 103-16,2 1 308 0</inkml:trace>
  <inkml:trace contextRef="#ctx0" brushRef="#br1" timeOffset="1.15654E6">13882 3234 1 0,'28'7'0'15,"10"-2"0"-15,10 3 0 0,-4-1 0 0,-4-1 0 16,-2 1 0-16,0-1 0 0,-1-1 0 16,2 2 0-16,2-4 0 0,1 1 0 0,0-2 0 15,1 0 0-15,-1 2 0 0,-1-2 0 0,1 5 0 16</inkml:trace>
  <inkml:trace contextRef="#ctx0" brushRef="#br1" timeOffset="1.15669E6">15097 3419 1 0,'20'2'106'0,"6"-2"318"0,5 0-89 0,-4-2-91 16,0 0-80-16,1 1-53 0,1-1-35 15,2 2-27-15,1-2-18 0,1 1-99 0,5-1-467 16,-4 0-402-16</inkml:trace>
  <inkml:trace contextRef="#ctx0" brushRef="#br1" timeOffset="1.16418E6">8684 2248 1 0,'0'-2'0'16,"-1"0"0"-16,1 0 0 0,-1-1 0 0,0 1 0 15,1 0 0-15,0-1 0 16,0 2 0-16,0 0 0 0,-1-1 0 0,1 0 0 15,0 1 0-15,0 0 45 0,0 0 128 0,0-1 5 0,0 0 8 16,-4 1-10-16,4 0-20 0,-1-1-16 16,0 2-24-16,1-2-21 0,-1 2-17 0,0 0-12 15,-1-1-10-15,0-1-7 0,-1 2-2 0,1 0 3 16,2 0 0-16,-2-1 8 0,1 1-3 16,0-2-1-16,-1 1 2 0,2 1-4 0,-2 0 4 15,1-1-3-15,0 1-6 0,0-1-1 0,0 1-3 16,0-1 2-16,0 1-5 0,1-1-1 0,-3 0-5 15,6 1-4-15,-3-2-1 16,0 2-4-16,1-1-5 0,0 1-10 0,1-4-7 0,-1-1-6 16,5-1-3-16,-1-1 3 0,4 0 2 15,1-4 1-15,1 3 3 0,2-1-2 0,-1 1 0 0,1 2 0 16,-3 1 1-16,-1-1 0 0,0 3-2 0,1 0-1 16,-2 2-6-16,-2 1 1 15,4 1-2-15,-3 1-1 0,-1 2 3 0,1 3-1 0,0 0 2 16,-3 4 3-16,2 5 4 0,-4 0 2 15,0 0 3-15,-2 4-1 0,-1-2 0 0,0 1 2 0,-3 0 0 16,0-1 1-16,-1 1 2 0,-1-2 0 0,-3 2 1 16,1-5-1-16,1 3 1 0,-2-3 0 15,0-1-1-15,-1 1 0 0,-1-1 4 0,2-1 1 16,0-1 1-16,-1-2 1 0,2-2-2 0,5-3-3 16,0-1-1-16,-1-2 0 0,4 0 2 15,0-1 0-15,0 0 3 0,0-1-3 0,2 0-1 16,0-1-5-16,0 1-4 0,2-2-4 0,4-1-2 15,2-4-3-15,0 3-1 0,0 0-2 16,2 2 0-16,-2 0-1 0,-1 2-1 0,1 0-1 16,-2 1-1-16,1 0 1 0,0 1 0 0,-3 2 0 15,3-1 2-15,-2 3 1 0,1-1 2 0,-2 4 1 16,1-1 2-16,-3 2 0 0,2 2 3 16,-3 1 1-16,0 2 0 0,0 0 3 0,-3 0 1 0,0 2 4 15,-3-3 3-15,0-1 6 0,0 1-1 0,-4-2 1 16,3-1 1-16,-2-1-2 0,-3-2 5 15,-1 2 7-15,2-1 2 0,-5 0 1 0,1-2-1 16,-1-1-4-16,0 0-1 0,0-1-2 0,0-2-2 16,2-1-2-16,-1 0-2 0,-2-1-1 0,4-1 0 15,0 0-1-15,4-1-3 0,-1 0-3 16,-1-1-1-16,3-1-2 0,-2 0-1 0,1 0-4 16,2 1-8-16,0-2-16 0,-2 0-26 0,4 0-41 15,-1 0-50-15,-2 0-105 0,5 0-223 16,5-1-422-16,0 1-315 0</inkml:trace>
  <inkml:trace contextRef="#ctx0" brushRef="#br1" timeOffset="1.16479E6">9055 2196 1 0,'-4'-3'509'0,"2"-5"-65"0,-1 1-74 16,0 2-58-16,0 1-57 0,1 0-61 0,0 2-49 0,0-1-33 15,-1 1-21-15,1 1-15 0,2 1-13 16,0-1-10-16,-1 1-9 0,1 1-14 0,1-2-10 16,-1 1-14-16,0 1-8 0,0 0-2 0,-1 0-8 15,0 0-4-15,1-1-6 0,0 3 7 0,-2 3 7 16,0 0 8-16,-2 3 10 0,1 1-4 15,-2-2 3-15,1 0-1 0,1 3 0 0,-3-1 0 16,2 3-3-16,-2-1-1 0,3 1-1 0,-2-1-2 16,4 1 1-16,-2 0-1 15,0 3 1-15,0 0-1 0,3-2 2 0,0 2-2 0,0 0 0 16,3-2 1-16,0 0-4 0,0-2 3 0,-2 0 0 16,3-1-1-16,0-3 3 0,-2 2-2 15,4-4 2-15,-3 3 1 0,3-2 2 0,-2-2 1 0,2 1 2 16,-1-2 3-16,3 1 1 0,0-1 7 0,1 0 3 15,1-4 1-15,2 1 1 0,1-1-2 16,-1-1-2-16,6 1-2 0,-2-4-1 0,-1 1-1 16,0-1-1-16,-2-2 2 0,-1 1-2 15,-1-1 3-15,0-1 0 0,-2-2-1 0,0 1 3 0,2-1-3 16,-4 0 1-16,-3 0 1 0,3-3-2 16,-4 1-2-16,4-1 0 0,-4 2-1 0,-2-2-2 15,0 1 4-15,2-2-3 0,-6 2-2 16,1-1 2-16,1 0-6 0,-2 1 0 0,-4 2-1 15,4-2-1-15,-3 1-1 0,1 0-1 16,-2-1 2-16,-3 3-4 0,1-1 1 0,0-2-1 0,-2 3-2 16,0-2 1-16,0 2 0 0,-1 1-2 0,1 0 0 15,-4-1-1-15,3 1 0 0,0 2 0 16,-4-1 0-16,4 4-7 0,0-1 0 0,1 3-10 16,0 4-10-16,0 4-14 0,-3 2-64 0,-1 9-141 15,-1 4-606-15,-4 4-817 0</inkml:trace>
  <inkml:trace contextRef="#ctx0" brushRef="#br1" timeOffset="1.16977E6">7586 2501 1 0,'0'-2'0'16,"-1"1"0"-16,0-1 0 0,-1 1 0 0,0 0 0 16,0 0 0-16,1-1 0 0,-1-1 0 0,1 1 0 15,-1 1 196-15,-1-1-4 0,1 0-9 16,1 1-9-16,0-1-18 0,0-1-13 0,0 1-5 15,0 0-17-15,-4 1-7 0,4-2-3 16,0 2-8-16,0 1-4 0,0 0-1 0,0 0-9 0,1-2-8 16,0 4-12-16,0-2-16 0,0 0-20 15,0 0-12-15,0 0-7 0,0 0-4 0,0 0-3 16,0 0-3-16,0 0-1 0,0 0-5 16,0 1-1-16,0-1-3 15,0 2-5-15,0-2 0 0,0 0-7 0,0 0-3 0,0 2 14 0,0 2 4 16,0-1 9-16,0 2 7 0,0 0-9 0,0 1-2 15,-1 1 1-15,1-1 1 0,0 1 1 0,-3 0 4 16,2 4-4-16,1-2 1 16,-1 1 1-16,1 2-3 0,-1 0 5 0,1 0-1 15,0 1 2-15,0-1 0 0,0-1-3 0,0 0-1 16,0 1 0-16,0-1 0 0,1 3 1 0,0-3 0 0,0 1 0 16,2 0 1-16,-2-1 0 15,0 0 0-15,0 3 2 0,0-3 1 0,-1 2-2 0,1-1 0 0,0 1-1 16,0-1-3-16,3 2 0 15,-3 0 2-15,-1 1 1 0,0 2 0 0,1-2 2 16,-1 2-2-16,1-2 1 0,-1-1 0 0,0 4 0 16,-1-3-2-16,1-1-1 0,0 0-1 0,0-3-1 15,0 0-1-15,0-1 2 0,0-1-2 0,0-2 3 16,0 1-1-16,0 0 1 0,0-2 1 16,0 0-1-16,0-1 2 0,0 0 1 0,0 2 2 0,-1-4 2 15,1 1 1-15,0-3 0 0,0 1 1 16,0-2-1-16,0 0 1 0,-1 0 3 0,1-1 6 15,0 1 7-15,0 0 8 0,0-1 5 0,0 1 1 16,0 0 0-16,0 0-1 0,0 0-3 16,0 0-3-16,0 0-5 0,0 0-5 0,0-1-6 15,0-1-6-15,0 1-17 0,0 0-17 0,-4-2-28 16,2 0-45-16,1-1-54 0,0 0-103 0,0 1-214 16,2-3-389-16,0-1-361 0</inkml:trace>
  <inkml:trace contextRef="#ctx0" brushRef="#br1" timeOffset="1.1704E6">7832 2456 1 0,'-1'-1'0'16,"-1"-3"0"-16,0-1 293 0,0 2 50 0,-2 0-42 16,3 1-44-16,-1-1-46 0,1 3-43 0,1-1-40 15,-1 1-44-15,1 1-33 0,0 1-27 16,0-1-12-16,0-1-6 0,0 1-13 0,0-1-22 16,0 1-29-16,0 0 12 0,-3 3 14 0,1 2 18 15,1 2 32-15,-1 0-8 0,-1 3-4 16,-1-3 5-16,2 2 4 0,1 1 5 0,-1-1 1 15,1 1-1-15,-2 0-5 0,2 1-5 0,-1-1-1 16,1 1-3-16,1-4 3 16,0 2 0-16,1-1 0 0,0-1-1 15,1 0-3-15,1 0-1 16,0-5 3-16,-2 2 2 0,2-1 5 0,3 0 4 0,-2 1 6 0,3 0 5 0,0-2 2 0,-1-1 2 16,3 2-3-16,-1-2-2 0,-1 4-6 0,-1-4-4 15,3 2-4-15,0-2-5 0,0 0 0 16,-1 1-3-16,-1 0-4 0,0 0-1 0,3-1-3 15,-3 3 1-15,-2-3 2 0,3 2 0 16,-1-1 0-16,-3 2-1 0,4 0 0 0,-3 1 1 0,1-2 0 16,-2 1 1-16,2 2 0 0,-4 0-2 0,3-1-1 15,-2 2 2-15,0 2 2 0,-2-2 1 16,3 1 4-16,-4-1-1 0,0-1 3 0,-3 0 2 16,2 1 5-16,-1 0 2 0,-1-1 3 0,-3 2 2 15,4-1 0-15,-5 0 1 0,4 1-1 0,-5 0-1 16,-2 0 2-16,3-1-1 0,-2-1-1 0,-1-2 1 15,1 2 2-15,-1-2-4 0,1 0 2 16,-1-1-3-16,0-1-4 0,0 0-1 0,-1 0-2 16,2-2-3-16,-1 0 1 0,-1-1-1 15,2 0-5-15,0-1-4 0,3-2-6 0,-1 0-18 16,1 0-27-16,2 0-51 0,1 0-85 0,-1-1-159 16,3-1-354-16,1-1-386 0</inkml:trace>
  <inkml:trace contextRef="#ctx0" brushRef="#br1" timeOffset="1.17087E6">7792 2449 1 0,'-3'-3'0'0,"-1"-3"368"16,-2-1-27-16,2 0-2 0,0 4-37 16,2-2-53-16,0 1-48 0,0 2-60 0,1-1-31 15,-2 0-26-15,6-1-17 0,-3 2-12 0,1 1-9 16,0 0-14-16,0-1-15 0,0 1-8 16,0-1-7-16,5 0-4 0,-2-1-1 15,3-2-1-15,-1 0 1 0,3 2 1 0,3-2 1 0,1 1 1 16,0 1 5-16,-3-2-1 15,1 2-3-15,0-1 2 0,0 1-4 0,3 0 2 16,-3-1 3-16,1 2-3 0,-2-2-1 0,0 2-1 16,-2 0 0-16,-2 1 2 0,3-1 1 0,-2 1 0 0,-4 0 0 15,0 0 0-15,1 1 2 0,-2-1 1 0,0 0 2 16,0-1 0-16,2 2-2 0,-3 0 1 16,0-1 1-16,-1 1 4 0,0 0 6 0,0 0 4 15,0 1 2-15,0-1 4 0,0 0 0 0,0 0 3 16,0-1 3-16,0 1 0 0,0 0 0 15,-1 0-1-15,1 0-2 0,0 0-2 0,-1 0-2 16,1 0-5-16,0 0-5 0,0 0-4 0,0 0-6 16,0 0-5-16,-1 1-9 0,1-1-33 0,0 0-88 15,0 2-100-15,0 1-297 0,0 4-790 16</inkml:trace>
  <inkml:trace contextRef="#ctx0" brushRef="#br1" timeOffset="1.17591E6">12652 8119 1 0,'-3'-4'311'15,"0"0"211"-15,-5-1-112 0,6 0-64 0,-4-2-30 16,3 2-44-16,-1 1-69 0,-2-2-48 0,-3 1-36 16,4-2-22-16,-1 3-15 0,1-1-14 0,0 1-8 15,-2-2-15-15,2 1-10 0,-2 1-9 16,2 0-8-16,0 1-6 0,2-1-8 0,-4 1 1 16,4-1 1-16,-1 1 0 0,-1-1 2 0,3 1-5 15,-5 0-1-15,3-3-2 0,-2 1 1 0,0 0-1 16,0-1-1-16,-2 0-2 0,-3-2-12 15,4 1-5-15,-3 0-18 0,-3-3-24 0,1 2-22 16,1-3-31-16,-3 2-23 0,1-2-27 0,-1-1-34 16,-2 1-33-16,2-1-21 0,-3-3 8 15,3 2-14-15,-2 0-1 0,2 0 8 0,1 0 6 16,-3 3 66-16,5-2 66 0,0 4 64 0,-6-3 41 16,5 1 23-16,-2-1 26 0,2 1 38 15,-2-1 58-15,3 1 51 0,0 0 45 0,-3 1 19 16,3-1-1-16,-1 2-5 0,1 1-23 0,1 1-27 15,2 0-36-15,-2 1-32 0,2-1-24 16,1 0-19-16,-1 1-15 0,1 1-19 0,1 0-12 0,-2 0-10 16,0-1-8-16,1 1 0 0,-2-1-13 0,1 2-3 15,1-1-4-15,1 0-3 0,1 0 2 16,3 0-6-16,-2 2-8 0,-1-3-27 0,1 2-68 16,0-2-118-16,1-1-182 0,-1 1-267 15,0-1-185-15,1 1 466 0</inkml:trace>
  <inkml:trace contextRef="#ctx0" brushRef="#br1" timeOffset="1.17611E6">11686 7357 1267 0,'-14'-6'293'0,"-4"-2"-96"0,-4-3-80 0,2 1 1 0,1 3-2 16,3-2-11-16,-1 0-42 0,-1 2-27 15,1 0-14-15,2-1-11 0,-1 1-1 0,2-2-5 16,0 2 0-16,2-2-12 0,1 1-18 15,0 1-35-15,-1-1-65 0,1 0-96 0,2 0-174 16,1-1-309-16,-2-1-123 0,1 0 827 16</inkml:trace>
  <inkml:trace contextRef="#ctx0" brushRef="#br1" timeOffset="1.17628E6">11061 7039 816 0,'-8'-4'404'0,"-5"0"-131"15,0-5-120-15,2 5-36 0,-2-2-10 16,2 1-5-16,1 0-19 0,-3 0-24 0,5-1-30 16,-1 1-20-16,2-2-15 0,1 1-28 0,2-1-48 15,0 0-101-15,1-1-206 0,2 1-323 0,-1-1-33 16,0 1 745-16</inkml:trace>
  <inkml:trace contextRef="#ctx0" brushRef="#br1" timeOffset="1.17644E6">10644 6807 250 0,'-8'-3'547'0,"-1"-4"-340"0,-4-4-122 0,3 2-54 16,5 0-9-16,-4 1 2 0,0-1-12 16,0 1-9-16,0-1-16 0,2-1-23 0,0 1-38 15,-3 0-54-15,1 0-83 0,0 1-96 0,-2-2-87 16,-1 1 377-16,-1 0 17 0,3-2 0 0</inkml:trace>
  <inkml:trace contextRef="#ctx0" brushRef="#br1" timeOffset="1.1767E6">10100 6450 1 0,'-4'-1'542'0,"0"0"-134"0,-3 0-127 15,5 0-70-15,1 0-37 0,1-1-31 0,-1 1-35 16,1 0-5-16,-2-1-19 0,1-1-15 16,1 1-10-16,-2-3-7 0,1 2 2 0,0-1-1 15,-1-1-1-15,1 0-10 0,-2-1-6 0,0 0-8 16,1 0-8-16,-2 0 0 0,-1-1-7 0,1 1 2 16,-2 1-5-16,1-1-5 0,-2 0 1 15,0 0-8-15,0 2-2 0,1-1-11 16,-1 1-11-16,2-1-41 0,-2 3-90 0,-2 1-254 15,5 2-467-15,-3 5-150 0</inkml:trace>
  <inkml:trace contextRef="#ctx0" brushRef="#br1" timeOffset="1.1817E6">9304 5867 1 0,'1'-2'0'15,"-2"-2"0"-15,1-1 0 0,-1 3 0 0,1-2 0 16,-1 1 0-16,1-1 0 0,0 1 0 0,-1 1 0 16,1-2 0-16,0 0 107 0,-1 2 60 15,1-2 0-15,0 0 0 0,0 0-3 0,0 1-3 16,1-3 10-16,-1 1 4 0,0 2-3 0,0-1-13 15,-1 2-15-15,0-2-10 0,-1 1-7 16,0 1-16-16,1 2-13 0,0 0-14 16,1 0-22-16,0 1-15 0,0-1-20 0,0 0-19 15,0 3-10-15,-1-2-5 0,1 2 1 0,-2 0 4 0,1 2 6 16,-4 3 2-16,3 1-1 0,2 2 3 16,-1 0 1-16,0 2 4 0,0 1 4 0,1-1 5 15,0 3 8-15,-1 3 3 0,-1 1-1 0,2 1-1 16,-2 1-4-16,2 3-3 0,-1 1-2 0,1-1-2 15,0 0-5-15,-1-1 4 0,-1-4-1 16,2-3-2-16,-2 2 2 0,-1-4-7 0,3-2 0 16,-1 1-2-16,1-3 0 0,0 0-1 15,0-1 1-15,0-4-2 0,0 3-3 0,0-3 3 16,0 0 0-16,0 1 2 0,0-3 2 0,0 0 1 16,0-1 0-16,0 0-2 0,0 1 2 0,0-2-5 15,0 1-2-15,1 0-3 0,-1-2-12 16,3 2-14-16,-2-1-31 0,-1 0-49 0,1 1-71 15,1-2-128-15,-1-1-202 0,4 0-357 0,-1-4-86 16</inkml:trace>
  <inkml:trace contextRef="#ctx0" brushRef="#br1" timeOffset="1.18214E6">9488 5843 1 0,'-1'-2'550'0,"0"-1"-111"0,-3-1-64 0,0 1-52 16,3 3-74-16,0 0-76 0,0 0-62 15,0 1-61-15,0 2-35 0,0 0-19 0,-2 1-3 16,-1 4 7-16,1 3 10 0,-3 1 2 0,2 3 1 16,-1-3-2-16,3 2-5 0,0-3 3 0,1 2-2 15,1-4 1-15,0 4-1 0,2-3 0 16,0 1 0-16,3-2 0 0,0 1 6 0,2 0-1 15,2 1 4-15,1 1 4 0,3-2-1 16,-1 1 1-16,4-1-1 0,-1-3-4 0,1 3-3 16,-2-5-2-16,2 2-2 0,-3-1-1 0,-1 0 2 15,0-1-5-15,-3 0-1 0,1 0 0 16,-2 0-6-16,3 0 3 0,-3 0 0 0,-2 1 0 0,0 0 0 16,0 1 1-16,-1 0 0 0,-2 4 0 15,2-5 6-15,-4 2 0 0,0 1 2 0,-1-2 6 16,-1 0 2-16,-1-1 7 0,-4 1 4 0,4-1 3 15,-4-1 1-15,1 0 5 0,-3 2-1 0,0-2-5 16,-2 2 3-16,-2-1-7 0,1-1-2 16,0-1-3-16,-2-1-8 0,-1 0-4 0,1-2-8 15,0 0-14-15,-1-2-26 0,1 0-44 0,1-2-68 16,2 1-123-16,1-3-270 0,-1-3-436 0,3 0 80 16</inkml:trace>
  <inkml:trace contextRef="#ctx0" brushRef="#br1" timeOffset="1.18256E6">9462 5855 407 0,'-3'-2'547'0,"0"-3"-145"0,0-1-70 16,-1 2-53-16,1 1-47 0,3-1-60 0,-1 2-48 15,0-2-35-15,1 3-34 0,0 0-23 0,1 1-19 16,0 0-13-16,0 0-4 0,5-1-2 0,-2-1 4 16,6-2 0-16,5-2 4 0,0 0 2 15,5 1-2-15,4-2 3 0,0-1-2 0,-1 1 0 16,3 0-1-16,-2 0 0 0,1 1 0 0,-1 1 1 16,-2-1 1-16,2 1 2 0,-1-1-1 15,-6 3 1-15,0-1 0 0,-5 1 1 16,1-1 2-16,-3 3 1 0,-3-1 0 0,0 1 1 0,-4-1 1 15,-2 2 3-15,1 0 5 0,-2 0 8 16,0 2 7-16,-2-2 6 0,2 0 3 0,-1 0-1 0,1 0-1 16,-1 1-4-16,1-1-2 0,0 2-6 15,-2-2-5-15,2 0-8 0,-1 0-6 0,0 0-7 16,-2 0-4-16,0 0 0 0,3 0-1 16,-2-2 1-16,2 2-2 0,-1 0-2 0,1 0-2 15,0 2-7-15,0-2-8 0,0 0-10 0,-1 1-21 0,1 1-47 16,-2 4-66-16,0 3-170 0,1 2-412 15,1 2-809-15</inkml:trace>
  <inkml:trace contextRef="#ctx0" brushRef="#br1" timeOffset="1.18428E6">8378 6361 1 0,'0'0'0'0,"-1"0"0"0,0 0 0 15,1 0 0-15,-1 0 0 0,1-1 0 0,0 1 0 16,0 0 0-16,0-2 0 0,0 4 0 0,0-2 0 16,0 0 0-16,0 0 0 0,0-2 0 15,0 2 0-15,0 0 0 0,0 0 0 0</inkml:trace>
  <inkml:trace contextRef="#ctx0" brushRef="#br1" timeOffset="1.18514E6">8359 6361 1 0,'-1'0'0'0,"1"-1"0"15,0-1 0-15,-1 1 0 0,1 0 0 0,-1-1 0 16,1 2 0-16,-1-1 0 0,0 1 0 15,1 0 0-15,0 0 0 0,-3-1 0 16,2 1 0-16,1 0 0 0,-1 0 0 0,1 0 0 16,0 0 0-16,0 0 0 0,0 0 0 0,-1 0 0 15,1 1 0-15,0-1 0 0,0 1 0 0,0-1 0 16,0 2 0-16,0-1 0 0,0 0 0 16,0-1 0-16,0 0 0 0,0 0 0 0,0-1 0 15,0 1 0-15,0 0 0 0,0 0 0 0,0 0 0 16,0 0 0-16,0-1 0 0,0 1 25 0,0 0 94 15,0 0-12-15,0 0-17 0,-1-2-6 0,1 2 6 16,0 0 3-16,-1-1-6 0,1 1-3 16,0 0 4-16,-1-1 6 0,1 1 5 15,0 0 1-15,-1 0-2 0,1 0-3 0,0 0-1 0,0 0 2 16,-3 0 2-16,3 0-1 16,0 0-3-16,-1 0-9 0,1 0-10 0,0 0-15 0,0 1-12 15,0-1-7-15,-2 0-9 0,2 1-7 0,0-1-8 16,0 0-6-16,0 0-6 0,0 2-3 0,0-2-4 15,0 0-3-15,0 0-5 0,0 0-4 16,0 2 4-16,0 0 4 0,0 2 6 0,-1 0 2 16,0 1 1-16,-1 1-1 0,-2 0 1 0,2 0 1 15,1 0 1-15,0 1 0 0,0 2 1 0,0-2-2 16,0 1 0-16,-2 2-2 0,3-2 2 0,0 0 1 16,0 0 0-16,0-2 0 15,3 1-1-15,-2 3 2 0,0-5-1 0,1 2 0 0,-1 0 2 16,1-1-1-16,3 0 1 0,-3 0 1 0,-1 0 2 15,5 0-2-15,-4-1 2 0,0-1 0 0,1 1 0 16,3 1 2-16,-3-3 0 0,4 2 1 16,-3 0 4-16,3-4 4 0,3 3 2 0,0 0 4 15,0-1 0-15,1-1-7 0,5 1-1 0,-3 1-4 16,-1-4-4-16,1 2 0 0,1-1-3 16,-4 1-3-16,1 0 1 0,1-1-2 0,-2 3-1 15,-1-2-1-15,0 0 0 0,-3 1-4 16,1-1 3-16,0 0-2 0,-3 1 0 0,4-1 3 0,-5 3-2 15,4-1 0-15,-4 1-1 0,3 0 3 0,-3-1-2 16,-1 3 2-16,4 0 0 0,-3 0-4 16,-2 0 4-16,3 2-1 0,-3-2 0 15,0 1 6-15,1 1-3 0,-2-1 0 0,0 1 3 0,1 1-2 16,-2-2 3-16,1 1 2 0,0-1 2 16,-1 0 1-16,-2 0 2 0,-1-1 4 0,2 1 1 0,-3 0 6 15,-1-1-2-15,-1 1-2 0,1-1-1 16,-1 0-5-16,-3 1 0 0,1 2-2 0,1-4 1 15,-4 1-4-15,2-2 2 0,-1 2 1 0,0-3-2 16,-1-1 4-16,2 0-8 0,-2 0-2 0,-1-1-2 16,2-1-10-16,0 1-3 0,0-1-11 15,0-1-16-15,1 0-28 0,3-1-41 0,2-2-68 16,-3 0-123-16,6-1-252 0,-1 0-352 0,-2-2 90 16</inkml:trace>
  <inkml:trace contextRef="#ctx0" brushRef="#br1" timeOffset="1.18563E6">8390 6393 1 0,'-2'-2'0'0,"0"-4"0"16,-5-1 40-16,5 2 285 0,0 0-15 0,-2 2-45 15,3-1-37-15,0 1-38 0,0 1-31 16,0-1-21-16,0 2-21 0,1-1-16 0,0 2-12 16,-1-1-10-16,1 0-11 0,1 0-13 15,-1 0-12-15,1 0-11 0,-1 1-10 0,1-2-9 16,0 1-7-16,0-1-2 0,3 0 1 0,0-3-3 15,3 0 1-15,-2 0 1 0,5 0-3 0,0 0 2 16,1-2 2-16,5 1-1 0,-4 1 1 16,0-1 2-16,4 1 0 0,-3-1 2 0,-2 0 5 15,5 0-4-15,-4-1 1 0,0 2 1 0,0 1-5 16,-2-1 4-16,-1-1 0 0,1 3-2 0,-2 0 3 16,0 1-3-16,-4-1-1 0,1 1-1 15,0-1 2-15,-4 2-2 0,1 0 4 0,2 0 7 16,-3 1 1-16,0-2 8 0,0 0 1 0,-1 1-4 15,0-1-4-15,0 1-2 0,1 0-4 0,-1 0-3 16,0 0 0-16,1-1-4 0,-1 2-3 16,0 0 0-16,0 0-8 0,0 0-4 0,0 0-16 15,0 2-11-15,1-1-20 0,3 1-87 0,-1 4-223 16,3 3-523-16,-1 3-283 0</inkml:trace>
  <inkml:trace contextRef="#ctx0" brushRef="#br1" timeOffset="1.18902E6">9157 10258 1 0,'-1'0'0'0,"-2"0"0"0,2 0 0 0,0-1 145 0,1 2 96 16,0-1-75-16,0 0-65 0,0 0-57 16,0 2-25-16,0-2-14 0,0 1-5 0,0-1-1 15,0 1 1-15,0 0 22 0,0 1 19 0,0 1 23 16,0 1 14-16,0-2-3 0,0 2-5 0,0 0-10 15,0 1 1-15,0 2 0 0,0-1 3 16,0 0 10-16,0 3 2 0,0 0 0 0,0 1-3 16,1 2-10-16,-1 0-11 0,0 3-6 0,1 2-4 15,2 3-2-15,-3-1 0 0,0 2-4 0,0 2-4 16,1 0-1-16,-1-1-9 16,0 1-1-16,1 0-5 0,-1 0-1 0,1-2-1 15,0 2-1-15,-1-3-1 0,1 2-1 0,1-4 1 0,0-1 2 16,0 1-1-16,-1-5 2 15,0-1-3-15,0-3-3 0,0-1 0 0,-1-1 1 0,0-3 0 16,1 1 2-16,0-2 1 0,-1 1-2 0,2-3 4 16,-2 0 2-16,0-1 1 0,2 0 2 15,-2-1-1-15,0 1-2 0,1-1-8 0,-1 1-23 16,1-4-44-16,-1 2-87 0,2-2-134 0,0-2-349 16,6-6-624-16</inkml:trace>
  <inkml:trace contextRef="#ctx0" brushRef="#br1" timeOffset="1.18941E6">9334 10258 1 0,'-3'0'358'0,"-4"0"-26"16,1 2-75-16,-1 0-1 0,0 3-13 0,3 0-37 15,-3-1-66-15,-2 5-46 0,5 0-31 0,-2 1-20 16,4 0-12-16,0 1-3 0,1 0-3 15,2 1 0-15,2-2 5 0,-2 5 4 0,5-3 10 16,-2 2 9-16,6-2 9 0,0 0 3 0,7 0-2 16,-4 0-6-16,6-1-10 0,-1 0-5 0,1-2-11 15,-3 1-5-15,3-1-8 0,1 1-5 16,-4-1-2-16,-1-2-2 0,-3 1-1 16,-1 1-4-16,0-2 1 0,-3 2-1 0,1-2 2 15,-1 1 1-15,-4 0-1 0,2 0-1 0,-4-1 3 16,-1 0 3-16,1 0 4 0,-2 0 6 0,-2 0 6 15,0 1 1-15,-3-1 5 0,0 0-1 0,-4 3-3 16,-1-2 1-16,0-1-9 0,-1 2-5 0,0-2-5 16,-2 1-1-16,-2 0-2 0,4-2 0 15,-2-2-2-15,1 0-8 0,-3-2-6 0,3 2-17 16,2-4-28-16,-1-2-38 0,2-4-75 16,-2 0-130-16,1-2-274 0,4-5-408 0,2 2 102 15</inkml:trace>
  <inkml:trace contextRef="#ctx0" brushRef="#br1" timeOffset="1.18978E6">9274 10308 334 0,'-2'-2'511'15,"-2"0"-140"-15,-1-1-25 0,4 0-47 0,0 1-66 16,1 0-78-16,0 0-53 0,2-3-40 15,0 0-26-15,6 1-13 0,0-3-5 0,4-2 2 16,-1 3 3-16,8-1-4 0,-3-2-4 0,1 2-3 16,1 0-3-16,1 1 4 0,-1-1 1 15,-4 1 4-15,5 0-2 0,-6 3-4 0,2-2 0 16,-2 2-1-16,-4 0 3 0,1 1 3 0,-2 0-3 16,-3 0-1-16,2 0-3 0,-4 1 3 0,0-1 4 15,0 2 5-15,-2 0 2 0,-2-1 5 16,1 1 3-16,0 1 2 0,-3-1 5 0,3 0-4 15,0 0-2-15,0 0-6 0,-2 0-6 0,2 2-2 16,0-2-4-16,-1 0 0 0,1-2-6 16,0 2-6-16,0 0-3 0,0 0-4 0,0 2-2 0,0-2-14 15,0 0-34-15,0 0-49 0,-1 2-90 16,1 2-248-16,0 4-555 0,-3 4-325 0</inkml:trace>
  <inkml:trace contextRef="#ctx0" brushRef="#br1" timeOffset="1.19257E6">8056 10689 1 0,'-2'-2'0'0,"-1"-2"0"0,-3 0 0 16,3 1 0-16,-3 2 0 0,3 0 10 0,0-3 214 15,-2 3-23-15,1 0-20 0,1 0-3 0,-2-1-19 16,3 0-10-16,-4 1 0 0,4-1-4 0,-2 0-1 16,0 1-6-16,2-1-14 0,0 1-17 0,0 0-19 15,1-2-14-15,-3 2-10 0,3 0-3 16,1-1-4-16,0 0-8 0,0 0-8 0,0 1-10 16,0-2-8-16,2 0-7 0,2-1-3 0,0-1-6 15,2-3-1-15,-1 0 0 0,4 0 0 0,0-1 1 16,2 1 0-16,1-2 1 0,4 0-3 15,-3 1 4-15,0 0-4 0,1 1-2 0,-2 0 2 16,0 1-4-16,3 0 1 0,-3 1-1 0,-1 2-3 16,-1 0 1-16,0 2 0 0,-1 2 0 15,-3 0-2-15,2 0 2 0,2 2-3 16,-1 3-1-16,-1-1 4 0,-2 2-3 0,2 1 2 0,-2 2 1 16,-2 0-2-1,1 3 4-15,-2 0 1 0,-1 1 2 0,4 3-2 0,-4 3 1 0,-1 2 1 16,-1 1-2-16,-1 4 3 0,-1 1-4 0,-4 0 4 15,3 0 0-15,-4 1 1 0,-1-3 3 0,-1 0-2 16,1-1 1-16,-1-1 1 0,-2-1-1 16,0-3-4-16,1 2 1 0,-2-2 3 15,-1-1-3-15,2-3 6 0,0 0 1 0,0-1-1 0,-4-3 4 16,3 0 0-16,1-1-2 0,-1-2 1 0,3 0-1 16,0-3 1-16,1-2 2 0,3 0 8 15,-1-3-4-15,2 0 4 0,-3-3-3 16,4 2-6-16,-3-4 2 0,2 2-6 0,0-3-2 0,-1-1-3 15,4 0-3-15,-1-4-4 0,2 3-3 16,0 0 0-16,2-1-9 0,-1-1 2 0,6 2-3 0,-2-1-3 16,3 1 5-16,3 2-1 0,0-1 2 15,3 3 2-15,-2 0 1 0,2 1 2 0,2 0 0 16,-1 2 3-16,3 0-2 0,1 1 2 16,1 0 2-16,-2 1-3 0,4 0 7 0,-2 1-3 0,1 0 1 15,-2-1 1-15,1 1-4 16,-5 1 2-16,4 0-1 0,-5 0 1 0,3 1-1 15,-4-2 1-15,1 1 0 0,-3 1-2 0,-1-2 5 16,1 1-1-16,-6-2 0 0,2 0 1 0,0 0-3 0,-4-1 2 16,0 1 4-16,2-1 4 0,-3-1 4 15,-1 1 12-15,-1-1 6 0,1-1 1 0,1-3 1 16,3 0-9-16,-3-2-5 0,-1-1-1 0,1-1-4 16,2-1-3-16,-3 1-2 0,0-2-1 15,-1 2-4-15,1-2 1 0,-1-1-1 0,0 2-4 16,0-1 3-16,-1 5-4 0,1 1-10 0,1 2-60 15,-1 3-110-15,0 2-316 0,1 4-747 0</inkml:trace>
  <inkml:trace contextRef="#ctx0" brushRef="#br1" timeOffset="1.19699E6">1791 4129 1 0,'0'-2'0'0,"-1"1"0"0,-2-1 0 16,1-1 0-16,1 1 0 0,0 0 0 0,1 1 0 16,0-1 0-16,0 2 0 0,0-2 0 15,0 1 109-15,0-2 21 0,0 2-8 0,0 1-14 16,0-1-4-16,0 1-10 0,-1 0-12 0,1-1-13 16,0 1-17-16,0 1-20 0,0-1-16 15,0 0-12-15,0 1-9 0,0-2-2 0,0 2-11 16,0-1-6-16,0 0-7 0,0 1-7 0,1-1 3 15,-1 0 7-15,0 0 11 0,0 1 11 0,0-1 5 16,0 0-4-16,0 0-9 0,0-1-10 16,0 2 3-16,1-1 13 0,0 3 15 0,3-2 14 15,-2 0 3-15,0-1-2 0,2 2-2 0,0-1-2 16,-1 1 1-16,2 2-4 0,-2-3-2 0,0 1 1 16,3-1-3-16,-3 2 3 0,2-2 1 15,0 2 2-15,-1-2 2 0,2 1-1 0,-2 1 1 16,2 2-1-16,0-1 1 0,2 0 1 0,-2 2 4 15,2-2 1-15,0 2-1 0,-1 0-5 0,2-1 0 16,0 2-5-16,2 2 4 0,-2-2 4 16,1 1 3-16,2 2 2 0,0-1-5 0,-2-2-5 15,4 4-2-15,-4-2-2 0,1 2-2 0,1 0 1 16,-1 0-4-16,-1-1-5 0,1-1 2 16,0 1 1-16,4 0 1 15,-5-1 4-15,0-1-1 0,1-1 3 0,0 1 0 0,-1-1 2 0,1-1-1 16,1 1 0-16,-2 1 1 0,0-2-3 15,0-1 4-15,-2 2 1 0,2-3 0 0,-4 2 2 16,1-1-3-16,0 0 0 0,-3-1-2 0,4 0 1 16,-3-1 0-16,0 1 2 0,-3-2 0 0,3 1-3 15,-2-1 3-15,-1-1 1 0,4 1 1 0,-5-2 3 16,0 3-3-16,0-2-2 0,0 0 2 16,0 0-1-16,1-1-1 0,-1 1 2 0,2-1-4 15,-2 1-5-15,0-1 1 0,0 0-2 0,0 0-1 16,3 0 0-16,-3 0-4 0,-1 0-6 0,1 0-7 15,-1 0-12-15,1 0-13 0,-1-1-16 16,1 0-25-16,-1 0-36 0,0 0-65 0,0-3-108 16,1 1-182-16,5-2-119 15,-4-1 519-15</inkml:trace>
  <inkml:trace contextRef="#ctx0" brushRef="#br1" timeOffset="1.19742E6">2234 3974 1 0,'-5'-3'0'0,"3"-4"0"0,-4 2 31 0,4-2 303 15,-1 4-15-15,-2 0-35 0,4 2-44 16,-1-2-44-16,0 2-36 0,0 1-24 0,-2 0-25 15,3 1-31-15,1 0-28 0,-1-1-28 0,1 2-25 16,0-2-21-16,0 1-5 0,-1 1 4 16,0 2 9-16,-2 5 19 0,-1-1 1 0,1 4 0 15,-3 1-2-15,2 4 1 0,-4 2 2 0,0 1 1 16,-2 1-1-16,2 2-1 0,0 2 0 16,1 2-1-16,-1 3-1 15,1 0 1-15,-1 0-1 0,0 4 1 16,0-2 3-16,1 3-2 0,-3-4 1 0,3 0-1 0,-1-1-3 15,1 0 3-15,1-2-1 0,-1-2-1 0,-1-4 0 0,5-4 0 16,-1-5-1-16,-1 0 0 0,4-5 0 0,-1 3-1 16,1-4 2-16,-1-2 1 0,0-2 3 0,2-2 0 15,0-1 3-15,0 0 4 0,0 0 5 16,0 0 6-16,2 0 4 0,-2 0 1 0,0 0-2 16,0 0-11-16,0 0-17 0,-2-1-30 0,1 0-50 0,0 0-95 15,1 0-165-15,-2 1-228 16,-2 0-182-16,-1 1 453 0</inkml:trace>
  <inkml:trace contextRef="#ctx0" brushRef="#br1" timeOffset="1.19795E6">1752 4380 1 0,'-2'-3'0'15,"-5"1"0"-15,3 0 0 0,-3-1 0 16,6 0 83-16,-1 0 155 0,-1 0-40 0,1-2-31 16,2 3-35-16,0-2-21 0,0 2-14 0,2-3-1 15,1 0 5-15,-2-1 0 0,1 2-4 0,0 1-18 16,2-1-19-16,-1 0-19 15,-1 0-14-15,3-1-9 0,-1 0-7 16,2 1-4-16,-1-1-3 0,4 1-4 0,1-1 1 0,-1 2-2 16,3 0-1-16,-1-1-1 0,6 2 1 0,-2-2 3 15,4 2 2-15,0-4 2 0,6 2 1 0,-1 0 1 16,3-1 4-16,3-1 2 0,-2-2 0 0,5 1 4 16,2-2 0-16,-2 0 1 0,3-1 4 0,-3-1-1 15,-2 2 0-15,-3-1 2 0,-4 1-3 16,0-1 0-16,-4 1-2 0,0 0-1 0,-4 2-1 15,1 0 0-15,-4 2 0 0,-1 0 1 0,-3 2 1 16,-2 0-1-16,-1 0 2 0,-1-1 3 0,-3 3 11 16,-1 0 7-1,-1 1 6-15,0-1 5 0,0 1-2 0,0 1-2 0,0-1-3 0,0 1-5 16,0-1-5-16,-1 0-8 0,1 0-5 16,0 0-6-16,-1 0-3 0,1 0-2 0,0 0-2 0,0-1-2 15,0 1-2-15,0 0-1 0,0 0-3 0,0 1-4 16,0-1-4-16,0 0-15 0,0 0-25 15,0 0-40-15,1 0-36 0,0 1-107 0,3 3-180 16,1-1-342-16,0 2-120 0</inkml:trace>
  <inkml:trace contextRef="#ctx0" brushRef="#br1" timeOffset="1.20641E6">4243 7691 1 0,'0'-1'0'0,"0"0"0"0,-3 0 111 16,1-2 225-16,0 2-43 0,0 0-39 15,1 0-61-15,1 0-35 0,-1 1-36 0,2-2-19 0,-1 2-14 16,0 2-7-16,0-2-10 0,0 1-14 16,1-1-8-16,-1 0-13 0,0 1-9 15,0-2-6-15,0 2-7 0,0-1-6 0,0 0-4 0,0 1-3 16,0-1-5-16,0 0-3 0,0 0-6 15,0 1-4-15,2 2 6 0,-2-1 6 0,2 0 6 16,0 3 5-16,-1 0-1 0,1-1-2 16,-2 1 0-16,1-1 1 0,0 2-2 0,0-2 1 0,1 1 0 15,-1 1-2-15,1 1 1 0,0 0 1 16,-1-1 1-16,1-1 3 0,1 4 0 0,-1-1 2 16,0-1 2-16,-1 5 3 0,1-2 0 15,1 3 1-15,-1-1-1 0,0 2-5 0,-1-1 0 0,1 2 0 16,1 1-3-16,-2-2 4 15,0 6 2-15,1-2-2 0,-1 0 1 0,0 2-1 0,0-3-1 16,1 1-1-16,-1 1 1 0,0 1-4 0,0-4-1 16,-1 0-1-16,2-1-2 0,-2-5 3 15,0 3-2-15,1-4-1 0,0 0-2 0,-1 0-1 16,2-1 3-16,0 1 0 0,-2-2 2 0,1-1-1 0,-1-1-2 16,1-1 0-16,-1 1 0 15,1-3 1-15,1 1-1 0,-2-2 2 0,0 0 0 0,0 0-4 16,1 0 4-16,-1-1 0 0,0 0 1 15,1 2 0-15,0-2 5 0,2 0 4 0,-1 0 9 16,1 0 10-16,3-2 5 0,1 1 3 0,1-1 0 16,3 0-4-16,5-5 2 0,-1-2-2 15,4 1-5-15,5-5-6 0,-3 1-6 0,3-2-1 16,0 2 0-16,-4-4 5 0,2 0-5 16,-3 1-2-16,-1 1-4 0,1 0-8 0,-6 4 1 0,4-1 1 15,-5 2-1-15,0 2 3 0,1-1-1 16,-1 1-3-16,-3 3 0 0,-3-3-1 15,-1 4 0-15,-2 2-1 0,-2 0 0 0,0 1 1 0,-1 1 2 16,0-1 2-16,-1 0 3 0,1 1-3 0,0 1 1 16,-1-2 0-16,1 1-1 0,0-2 2 0,0 1-2 15,-1 0-1-15,1 1-2 16,-2-1-1-16,0 3-1 0,-1-2 0 0,1 2 0 0,1-1-8 16,-1-1-18-16,1 0-41 0,0-1-76 0,-1-1-127 15,2 1-235-15,2 0-352 0,-1-2-235 0</inkml:trace>
  <inkml:trace contextRef="#ctx0" brushRef="#br1" timeOffset="1.20681E6">4752 7521 1025 0,'-1'-2'504'0,"-2"-1"-159"15,1 1-98-15,2 2-69 0,0 1-41 0,0 0-44 16,0 0-37-16,0-1-24 0,-2 2-23 16,4-1-11-16,-2 1 0 0,2 1 2 0,1 5 10 15,-2 0 5-15,4 5 4 0,0 1 3 0,0 1 7 16,1 3 5-16,1-3 4 0,0 4 1 16,0-1-5-16,1 1-6 0,-3 0-4 0,0 2-2 15,1-1-1-15,-1 1-3 0,0 0-2 0,-1 1-6 16,-2-1-1-1,2 0 0-15,-1-2-1 0,-1 1 2 0,0-1-1 16,1 0-2-16,1-1 0 0,-3-2-1 0,1 0 1 0,-1-1 1 0,1-1-1 16,-1 0 1-16,0-5 1 0,-1-1 1 0,2 0 0 15,-2-3 4-15,0-1-7 0,0-1-3 16,0-2-3-16,0-1-4 0,0 0 2 0,0-1-6 16,0 1-12-16,0-2-16 0,0 1-45 0,-2-5-53 15,1-2-84-15,0-5-130 0,1-3-212 0,-2-2-326 16,2-4 21-16</inkml:trace>
  <inkml:trace contextRef="#ctx0" brushRef="#br1" timeOffset="1.20714E6">4733 7549 1 0,'-2'-2'554'16,"-4"-1"-62"-16,1-2-109 0,4 2-80 0,-2 0-60 15,2 0-54-15,1-2-46 0,0 2-39 0,1-2-35 16,2 1-27-16,-1-2-17 0,3-2-4 16,1 2 0-16,2-1-4 0,2-2-3 0,1 0-2 15,-1 2 1-15,3-1-3 0,1 1-1 16,-3-1-4-16,2 0-5 0,-3 2 6 0,0-2 1 16,1 2 0-16,-2-1 5 0,-1 3-8 0,-1-1 1 15,0 0 1-15,-1 1-2 0,-1 0 1 0,-1 2-1 16,0 0-2-16,-2 1-3 0,1 0 2 15,2 0 1-15,-4-1-1 0,-1 2 5 0,0 0-6 16,0 0 2-16,0 0-4 0,1-1 1 0,-1 1-2 16,1 0-5-16,0 0-5 15,1 1-16-15,-1-1-21 0,0 3-39 0,2-1-62 16,-3 1-81-16,1 2-118 0,0-1-176 0,-1 3-186 0,0 1 136 0</inkml:trace>
  <inkml:trace contextRef="#ctx0" brushRef="#br1" timeOffset="1.20753E6">4781 7793 1 0,'0'3'0'0,"-1"-1"0"15,-1 2 0-15,1-2 0 0,1 0 2 0,0-1 194 16,1 1-28-16,-1 0-28 0,2-2-9 15,-2 0 14-15,1 0 19 0,-1 0 22 0,0 0 4 16,2 0-20-16,-2-2-36 0,0 2-27 0,1-1-1 16,2 0 0-16,2-2 3 0,0 2-8 15,1-3-27-15,2 1-18 0,-2-1-10 16,4-3-14-16,-2 2-8 0,1-1-7 0,2-1-6 16,0-1 4-16,2 1-3 0,0-1 1 0,-2-1-3 15,2 1 0-15,-2 1-1 0,0-2-1 16,0 2 3-1,-3 0-5-15,1 0-2 0,0 1 1 0,-3 1-3 0,-1 2 5 0,1-1 2 16,-2 0 0-16,0 1 0 0,-1 3 0 0,-2-2 2 0,-1 0 1 0,2 2 5 16,-2-1-1-16,0 1 1 0,0 0-2 15,0 1-2-15,0-1-1 0,-2 0-2 0,2 0-2 16,0 0-3-16,0 0-5 0,0 0-4 16,0 0-8-16,0 2-16 0,0-2-21 0,0 2-94 15,3 0-310-15,2 5-870 0</inkml:trace>
  <inkml:trace contextRef="#ctx0" brushRef="#br1" timeOffset="1.21258E6">7363 3917 1 0,'0'0'0'0,"0"0"0"0,0-3 0 0,0 2 0 16,0 1 0-16,0-1 0 0,0 0 0 15,-1 1 0-15,1 0 0 0,0 0 0 16,0-1 0-16,0 0 0 0,0-1 0 0,-1 2 0 0,1 0 0 15,-1-1 0-15,0 1 0 0,1 0 62 16,0-2 16-16,-1 2 5 0,1 0 2 0,0 0-3 16,0 0-9-16,-3-1-15 0,3 1-12 0,0 0-4 15,0 0 5-15,0 0 7 0,-1 0 7 0,1 0-3 16,0 0-4-16,0 1-4 0,0-1-1 0,0 0 1 16,1 0 1-16,-1-1 3 0,0 1 0 15,0 0-2-15,0 0-3 0,0 0-7 0,0 0-4 16,0 0-4-16,0 0-4 0,0 1-1 0,0-1-2 15,3 0-3-15,-3 2 0 0,0-4-3 16,0 2-3-16,0 0-3 0,0 2-2 16,-3-2-1-16,3 0-2 0,3 0 2 0,-3 0 1 0,0 1-1 15,0-1 0-15,0 2-1 0,0-2-2 16,0-2 2-16,0 2-3 0,1 0 0 0,-1 0 0 16,0 0-2-16,0 0 0 0,0 0 0 0,0 0 0 15,0 2-2-15,0-2 1 0,0 0-2 0,0 0-3 16,1-2 0-16,-1 2-2 0,0 0 0 15,0 0 0-15,-1 0 0 0,1 2 0 0,0-2 0 16,0 0 1-16,0 1 0 0,0-2 2 0,0 1 1 16,0 0 0-16,0-2 1 0,0 4 1 15,0-2-2-15,0 0 0 0,0 0-1 0,0 0-1 0,0 0 0 16,0 0 0-16,0 1 0 0,0-1-1 16,0 0-1-16,1 0-1 0,-1-1 0 0,0 1 1 15,0 1 0-15,-1-1 1 0,1 0 0 0,1 0 0 16,-1 0 1-16,0 0 1 0,0 1 1 0,0-1 2 15,0 1 7-15,1-1 2 0,0 0 3 0,-1 1-2 16,0 0-3-16,1 1 0 0,-1 0-3 16,2-1 1-16,-2-1 0 0,3 1-1 15,-3 0 3-15,1 1-1 0,0-2 0 0,-1 1 0 0,0-1-2 16,0 0-1-16,1 1 1 0,-1-1-2 16,0 1 0-16,1 0 1 0,-1-1 1 0,0 2 1 15,0 0 1-15,0-1-1 0,1 1-2 16,0-2 2-16,-1 1-1 0,1 1-2 0,-1-1-1 0,4 0-1 15,-3 2-2-15,0-2 2 0,0 2 2 0,0-1 0 16,-1 0 2-16,1 0-3 0,0 2 1 0,0-1-2 16,3 0 1-16,-2-1 0 0,-1 2 0 15,0 0 0-15,1 1-2 0,1-1 1 0,-1 0 1 16,-1 0 1-16,0 0 4 0,0 1 1 0,5 0-2 16,-5 1 1-16,1-1 1 0,-1 1-1 0,1 3 0 15,2-3 0-15,-2 2-3 0,0 1 0 16,0-2-1-16,2 0 1 15,-2 0 1-15,-1 0-2 0,1-1-1 0,3 1-1 0,-3 0 0 0,0-2 1 16,0 1-1-16,2-3-1 0,0 4-1 16,-3-3 2-16,1 1 0 0,2-1 3 0,-2-3 1 15,-1 3-1-15,0-2-1 0,3 2 2 0,-2-3-2 16,-1-1 2-16,0 2 3 0,-1-2 0 0,1 1 0 16,-1-1-1-16,0 0 0 0,0 1 1 15,0-1 1-15,0-1-2 0,0 1-1 0,1 0-1 16,-1-1-1-16,0 1 3 0,0 0 3 0,0 0 1 15,0 0 0-15,1-2 1 0,-1 2 0 16,0 0 0-16,0 0 2 0,0 0-4 0,1 0 2 16,2 0 4-16,-2 0-1 0,1-1 5 15,0-2-2-15,0 2-4 0,2-1-2 0,-1 0-2 0,-2-1-1 16,1 3-2-16,3-3 3 0,-2 2-5 0,-2-2-2 16,4 0-2-16,-2-2-2 15,-1 2 0-15,4 0 2 0,-3-1-2 0,3 1 0 0,-3-1 0 16,1-3 1-16,2 3-1 0,-2-2 4 0,3 0-3 15,0 0 0-15,-3-3 0 0,4 4-5 0,0-4 5 16,-3 0 0-16,4 2-2 0,1-6 1 16,-1 4-2-16,2-1 0 0,-1-1 1 15,0 0 2-15,1-1-3 0,1 1 2 0,2-1 0 0,-1-1-4 16,-1 0 3-16,0 0 0 0,-1 0 0 0,4 4 1 16,-3-4-2-16,-1 3 1 0,0-2-1 0,1 1 3 15,-2 0-2-15,4 2 0 0,-4-2-1 0,1 2-2 16,-1 0 2-16,-1-1 1 0,-3 0 0 15,3 2 3-15,1-1-4 0,-3 2 1 0,-2-2 0 16,3 2 1-16,-1 0 0 0,-4 2-1 0,5-2-1 16,-5 2-4-16,2 0 4 0,-1 1 2 15,-3 4 0-15,0-1 2 0,-1-1-2 0,0 2 0 16,0 0 1-16,0 0 5 0,0 0-3 0,0 0 1 16,0 0-2-16,0 0-6 0,-1 0 4 0,1 2 0 15,0-2-1-15,0 0 3 0,0 1-5 16,0-1 0-16,0 0 1 0,0 0 1 0,0 0 0 15,0 0-1-15,-1 0 0 0,1 0-6 0,0 0 5 16,0 0 0-16,0 0 0 0,-2 0 3 16,2 0-2-16,0 0-4 0,0 0 0 0,-1 0 1 0,1 2-3 15,0-2 0-15,0 0-4 0,-1 1-1 16,-2 0 6-16,2 3 3 0,-1-1 3 0,1 1 2 16,0-2-2-16,-4 3-3 0,3-4-1 0,1 4-3 15,1-1-11-15,-1-1-17 16,1 2-39-16,-1 0-60 0,1-1-109 0,0 1-190 0,1 1-384 15,0 0-230-15</inkml:trace>
  <inkml:trace contextRef="#ctx0" brushRef="#br1" timeOffset="1.21409E6">7982 7774 1 0,'0'-2'0'0,"0"0"0"0,-1-1 0 15,1 0 0-15,-1 2 0 0,1-2 0 16,0 1 133-16,-1 1 45 0,1 1-20 0,0 0-21 15,0-1-6-15,0 1 1 0,0-2 4 0,0 2 6 16,0-1-5-16,0 1-16 0,1 1-24 0,-1-2-25 16,0 2-28-16,1 1-22 0,-1-2-15 15,0 1-13-15,0 0-7 0,0-1-6 0,0 1 6 16,1-1 7-16,-1 2 8 0,2 0 9 0,2 2-2 16,-2-1 0-16,1-1 0 0,-1 0 1 0,3 1 3 15,-2 0-1-15,2 0 4 0,-2-1 2 16,-1 3 2-16,0-2 3 0,3 1 0 15,-3 1 0-15,2 0-1 0,2 2 4 0,-4 0-2 16,3 0 0-16,-3 0 0 0,1 2-2 0,-1-1 1 0,3 1-1 16,-2-1-2-16,-2-2 0 15,1 1-4-15,2 1-2 0,-1-2-2 0,-2-1-2 0,3-2-1 16,-1 4 1-16,-1-4-1 0,0 3-2 0,2-2 1 16,-1 0 0-16,-3 1 0 0,4-2 2 0,0 1-2 15,-3-1-1-15,1 1 0 0,-2-3 1 16,2 2-1-16,-1-2 0 0,2 1-1 0,-1 3-3 15,-1-3 2-15,0 1 1 0,0-1 0 0,0 1 2 16,3-2 0-16,-3 1 0 0,1 0 1 16,-1-2 2-16,1 1 4 0,0-1 7 0,1 0 6 15,-2 2 3-15,1-4 3 0,-1 1-1 16,5-1-3-16,-3 0-2 0,0-1-6 0,3 0-4 0,-2-2-3 16,2-1-3-16,-2 2 0 0,3-2-4 0,1 1 0 15,-1-2-3-15,0 0 1 0,3-2 0 0,-1 0 0 16,2-1 0-16,1 0-2 0,0 1 0 15,1-2-2-15,-1-1 1 0,0 2 1 0,-2-1 0 16,1-1 1-16,1 0-2 0,1 1 2 0,0-3-1 16,-1 2 1-16,4-2 4 0,-3 0-1 0,0-1-1 15,3 0 0-15,-3 2-1 0,5-3 4 16,-4 1 0-16,4 1 2 0,-5-2-2 0,3 3 0 16,-3-4 1-16,0 4 1 0,0-1 3 0,-2 0-1 15,0 3 1-15,-3 2-3 0,-2 0-2 16,3 1 1-16,-2 1-1 0,-3 3-1 0,1 0-3 15,-2 2 1-15,-2 0-1 0,-1 0-1 0,0 1 3 16,0 1-2-16,0 0-1 0,0 0 0 16,0 0-1-16,0 0 1 0,0 0 1 0,0 0 0 0,0 1-2 15,0 1 0-15,0-2 0 16,0 0-2-16,0-2 2 0,0 2-2 0,-1 2-2 0,1-2-1 0,-1 0-3 16,1 1 3-16,-1-1-2 0,1 0 1 15,0 1-2-15,-1-1-1 0,1 1 0 0,-2 2-1 16,-1-2 1-16,1 1-8 0,0 1-21 0,-2 2-36 15,1-2-65-15,2 0-114 0,-1 1-206 16,-3 2-394-16,5 1-245 0</inkml:trace>
  <inkml:trace contextRef="#ctx0" brushRef="#br1" timeOffset="1.21572E6">7996 11928 1 0,'-1'-2'0'0,"-1"1"0"0,0-3 0 16,1 0 0-16,0 2 30 0,0 1 205 15,-3 1-6-15,3-2-17 0,1 1-44 0,0 1-31 16,1 0-37-16,0 1-26 0,-1-1-15 0,0 2-10 16,3-4-6-16,-3 4-14 0,1-2-13 0,-1 0-10 15,0 0-5-15,0 1-3 0,0-1 2 16,1 1 9-16,-1 0 6 0,1 1 8 0,1 1 4 16,-1 1 1-16,4 0 2 0,-2 3 3 0,-1-1 6 15,3 1 1-15,-2 2 1 0,-2-1 1 16,4 1-3-16,-1 1 1 0,-1-2-4 0,3 1-6 15,-3 2-7-15,3-3-7 0,-2 2-1 16,2-1 0-16,-2 0 3 0,-1 1 1 0,3-1-1 16,-3 0 0-16,3-1-4 0,-3-1-2 0,2-1-2 15,-2 3-1-15,1-3-1 0,1-1 0 0,-3 3 1 16,1-3 0-16,2 0 0 0,-3 0-1 0,1 0 1 16,2-1-1-16,-3 1 1 0,1-1 0 0,2 0 0 15,-3-2 3-15,0 1 3 0,3-2 5 16,-2-1 8-16,-2 0 10 0,4 0 7 0,-1-1 5 0,3-1-5 15,-3-1-4-15,5-2-9 0,1-1-7 16,2-4-6-16,-1 1-4 0,7-2-4 0,-4 0-3 16,4-3-1-16,0 3 0 0,0-3-1 0,-2 1-2 15,3-3-1-15,1 1 0 0,1 0 0 16,-1-1 2-16,1 1 0 0,-2-1-2 0,2 0 0 16,-1 2 0-16,0 0 0 0,-1 3 1 0,-1-2 2 15,-4 3-1-15,3 1 1 0,-4 0-1 0,-2 2-2 16,0-2 1-16,-3 3 1 0,-1 1-1 0,-3 2 2 15,-3 2 0-15,0-2 4 0,-1 3 3 0,0 0 5 16,0 3 3-16,0-2 1 0,0-1 1 16,0 0-1-16,-1 0 2 0,1 0-3 0,0 0-2 15,-1 0-3-15,1 0-6 0,0 0-1 0,0 0-2 16,0 0-4-16,0 0 0 0,0 0-5 0,0 0 2 16,0 0-2-16,0 2-1 0,0-4-3 15,0 2-2-15,0 0-4 0,0 0-11 0,0 0-10 16,0 0-27-16,0 0-21 0,0 2-53 0,1-1-99 15,3 3-160-15,0 0-352 0,-2 1-414 16</inkml:trace>
  <inkml:trace contextRef="#ctx0" brushRef="#br1" timeOffset="1.21692E6">7718 15826 1 0,'-1'-3'0'0,"0"0"0"0,-2-3 0 15,0 1 0-15,3 2 0 0,-1-1 22 16,1 1 196-16,1-2-18 0,-1 0-15 0,0 3-20 0,3-2-3 16,-3 1-1-16,1-1-5 15,-1 2-9-15,0 1-21 0,0 1-32 0,0 0-35 16,0 0-28-16,0 1-22 0,0-1-12 0,0 1 2 0,2 1 2 15,-2 0 8-15,2 1 8 0,-1-1 3 0,4 3 2 16,-2 0 3-16,-1 1 4 0,3 0 2 16,-2 0 5-16,0 4 0 0,3-4 0 0,-2 4 2 15,2 1-5-15,-3-3 0 0,-1 4-3 0,4-1-4 16,-4 0-1-16,3 0-1 0,-1 1 3 16,-3 1-4-16,1-2-1 0,-1 1-5 0,3-1-6 15,-3-2 3-15,0 2-4 0,0-1-1 0,0 1-1 16,0-2-5-16,3 0 1 0,-2-1-2 15,0 2 2-15,-1-3-1 0,0 0 0 0,4-1 0 16,-2-2-3-16,-2-1 3 0,2 0 4 0,2-2 7 16,-2 0 11-16,3-1 5 0,3-2 9 0,1-2 1 15,2-4-1-15,7-4-7 16,1-3-7-16,4-1-9 0,4-3-7 0,1 0 0 16,1-1-4-16,-3-1 2 0,2 1-1 0,1 0-1 0,-3 0 0 15,-3 0-2-15,5 2 3 0,-7 4-4 16,1-2 3-16,-3 3-4 0,-3 2-1 0,-6 2 5 0,0-1-3 15,-2 4 4-15,-3 3 1 0,-2-1 5 16,-3 1 9-16,0 3 13 0,-1 0 11 0,0 0 6 16,-1 2 1-16,1-2-8 0,-1 0-13 0,0 0-7 15,0 0-13-15,0 0-4 0,0 0-3 0,-3 0-4 16,2 0 0-16,1 0-4 0,0 0 3 16,-1 1-3-16,2-1-2 0,-3 0-14 0,3 0-40 15,0 0-60-15,0 1-129 0,3 2-311 0,0-1-757 16</inkml:trace>
  <inkml:trace contextRef="#ctx0" brushRef="#br1" timeOffset="1.21834E6">227 12905 1 0,'0'-3'0'16,"0"-2"316"-16,-1-2 119 0,1-1-53 15,0-1-51-15,0-2-48 0,-1 0-58 0,2 2-14 0,-2-1-63 16,1 0 6-16,0 2-49 0,0 1-14 15,0 7-20-15,0-6-20 0,0 6-15 0,0-4-16 16,0 4-22-16,0-3-13 0,0 3-17 16,0-1-4-16,0 2 15 0,0 2-19 0,2 3 45 15,-1 2-30-15,3 3 29 0,2 3-1 16,-3 4 2-16,4 2 4 0,3 2-4 0,-2 4 3 16,-4 2-2-16,3-1-1 0,-4 4 1 0,3-1 2 15,-3-2 3-15,-2 2 0 0,1-3 0 16,4 0-4-16,-5-4 0 0,0-1 4 0,1-2-7 0,2-1 1 15,-3-1-13-15,1-1-29 0,0-3-42 0,2 1-85 16,0-4-152-16,-2 1-245 0,5-3-417 0,-2-1 302 16</inkml:trace>
  <inkml:trace contextRef="#ctx0" brushRef="#br1" timeOffset="1.21869E6">591 12888 122 0,'-5'-1'647'0,"1"1"-262"0,-3 0-127 16,1 1-40-16,-3 0-49 0,0 1-45 0,-1 2-41 15,0 3-27-15,2 0-16 0,-1 2-14 16,4 2-7-16,-3 1-6 0,5 1-2 16,-2 0-1-16,5 3-1 0,1-2 3 0,4 1 3 0,-1 1 8 15,6-1 6-15,0-1 2 0,2 0 4 16,6 0-2-16,0-2-1 0,-2 0-5 0,7-2-4 15,-6 1-4-15,4 0-6 0,-1 0-1 0,-2-4-5 16,1 2 0-16,-6 0 0 0,2-1-3 16,-4 0-1-16,-2 0 0 0,-3 0 1 15,2-1 4-15,-5 2 4 0,2-2 5 0,-4 1 5 0,0 0 5 16,-2 1 4-16,-1-2 4 0,-4 1 1 0,2-1-4 16,-4 1-4-16,-2 1-6 0,0-2-8 0,0 1-6 15,-4 0-8-15,0-2-19 0,1-1-35 0,-4 0-47 16,3 1-80-16,-2-1-131 0,1-3-229 15,2 0-350-15,-3-4 170 0</inkml:trace>
  <inkml:trace contextRef="#ctx0" brushRef="#br1" timeOffset="1.21898E6">516 12915 1 0,'0'-4'0'0,"4"0"335"0,-1-2-8 0,3-1-13 15,0-3-17-15,5 1-39 0,3-1-57 16,1-2-42-16,4 0-24 0,1-2-25 0,1 2-19 16,-1-1-18-16,6 1-16 0,-4 1-6 0,1 0-8 15,-3 1-8-15,1 2-10 0,-2 0-8 0,-5 2-9 16,4 2-3-16,-7 0-1 0,0 2-4 16,0 1 0-16,-3-1-4 0,-1 4-1 0,-4-1 0 15,2 0 2-15,-3 0 2 0,-1 1 0 16,1 1 2-16,-2-1-2 0,0 2 0 0,0-1-3 15,0 2-18-15,0-1-41 0,-2 1-88 0,0 1-152 0,1 1-272 16,-3 2-302-16,2 0 347 0</inkml:trace>
  <inkml:trace contextRef="#ctx0" brushRef="#br1" timeOffset="1.21947E6">1088 13122 434 0,'1'-4'493'0,"0"-2"-146"16,0 1-89-16,6 0-53 0,-3 1-61 0,-1 2-59 16,2 1-51-16,-2 1-28 0,4 2-9 0,-2 1 1 15,3 2 1-15,2 1 1 0,-3 1 3 0,2 4 2 16,-4-2 2-16,2 4 2 0,-3-2 1 16,1 2 3-16,-2-2 4 0,-1 3 3 0,3-2 5 15,-5 3 4-15,-2-2 2 0,-2 4 1 0,0-5-3 16,-1-1-3-16,1 1-10 0,-3-3-9 15,3 1-21-15,-4-2-42 0,4-2-82 0,-3-2-124 16,1-1-197-16,3-1-319 0,1-2 207 0</inkml:trace>
  <inkml:trace contextRef="#ctx0" brushRef="#br1" timeOffset="1.22E6">1529 12778 1 0,'2'-4'0'0,"2"-4"290"0,-1 1 138 16,-2 2-44-16,0 1-76 0,0 4-72 0,-1-2-83 15,0 2-57-15,0 2-44 0,0-2-38 0,0 0-16 16,0 0-9-16,0 0-1 0,0 1 1 0,0 1 7 16,0-2 8-16,0 0 4 0,-1 0 8 15,1 0 2-15,0 0 8 0,0 0 18 0,0 0 16 16,0 0 19-16,0 0 13 0,0-2 5 15,0 2-4-15,0 0-4 0,0 0-6 16,-1-1-18-16,1 1-16 0,0-2-21 0,0 0-15 0,0-2-6 16,-1 1-2-16,0 0 3 0,0 1 1 0,0 0 2 15,-1 0 3-15,-1 1 4 0,2 1 3 0,-1-1-1 16,1 0 2-16,1 2-7 0,-6-1-9 0,4 2-7 16,1 1-6-16,-5 0 0 0,3 5 1 0,-2-1 3 15,1 2 1-15,-3 2 2 0,3-2 0 16,2 0-3-16,0 0 4 0,2 2-3 15,0-1 1-15,2 0 2 0,0 2-3 0,0-2 2 16,6 1 2-16,-1 0 0 0,2-1 0 0,3 2 1 16,0-2 3-16,0 2-1 0,7-2 3 15,-1 2-3-15,-3-1 1 0,4-2 0 0,-2 1-6 16,0-1 1-16,-1 1 1 0,0-1-2 0,-2 2 2 0,-2-2 0 16,-1 1 0-16,-1-2 0 0,0 0 5 15,-2-1-3-15,-2 0-2 0,-2 0 1 0,-3-1-8 16,2 0 5-16,0 1 0 0,-2-1 0 0,1-2 3 15,-4 3 0-15,0 0 2 0,-2 0 2 16,1 0 6-16,-4 1-3 0,1 1-1 0,-6-1-2 16,-2 1-8-16,0 0-3 0,-3 2-16 0,-2-1-25 15,2 0-39-15,-4 1-57 0,-1-2-106 0,1 1-217 16,1 0-426-16,-1 0-247 0</inkml:trace>
  <inkml:trace contextRef="#ctx0" brushRef="#br1" timeOffset="1.22038E6">1394 12784 1 0,'-1'-1'404'0,"0"0"-39"16,-2-3-83-16,3 0-43 0,4 1-36 15,0-2-48-15,3 0-41 0,-2 1-27 0,4-3-20 16,1-2-8-16,8 1-4 0,0-2-1 0,2-1-2 16,1 0 6-16,2 0 3 0,-2 0-2 15,5-2 1-15,-2 0-5 0,-1 1-4 16,1 0-1-16,-1-1-6 0,0 2-5 0,-2-1-7 16,-2 4-2-16,0-2-6 0,-7 3 0 0,-1 1-1 15,-1 3-5-15,-3-1 3 0,-5 3-2 0,0-1 4 16,-2 4 3-16,-1-2 0 0,0 1-3 0,1-1-8 15,-1 2-6-15,0-2-13 0,-1 2-2 0,-3-1-5 16,2 4-5-16,-5-1 0 0,3 5-23 0,-1-2-38 16,3 2-62-16,0 4-126 0,1-3-209 15,4 5-403-15,0-4-125 0</inkml:trace>
  <inkml:trace contextRef="#ctx0" brushRef="#br1" timeOffset="1.2206E6">1976 12898 480 0,'1'3'339'0,"-1"-1"-271"15,2 0-27-15,-1 2 47 0,1-1 37 0,-1 2 21 16,0 1-15-16,2 1-24 0,2 4-21 16,-2-1-17-16,-1 4-12 0,1 1-10 0,1 2-6 15,-2 3 3-15,-2 2 0 0,1 0-1 0,0-1 3 16,-2 0-6-16,0-1-6 0,1-2-13 15,-3 2-31-15,-2-2-97 0,-1 6-135 0,-4 1-357 16,0 0-539-16</inkml:trace>
  <inkml:trace contextRef="#ctx0" brushRef="#br1" timeOffset="1.22125E6">2492 12709 1 0,'-4'-3'0'0,"0"-3"32"16,0-4 360-16,-3 3-31 0,3 2-38 0,-1-4-35 16,3 2-34-16,0 2-40 0,-1-1-37 15,0-1-28-15,3 3-26 0,1-4-21 0,2-2-16 16,1 0-22-16,1 3-13 0,1-4-14 0,3 4-15 16,0 0-5-16,2 0-10 0,2 3-5 15,-2 2-3-15,6 2-4 0,-4 1 2 0,5 3-3 16,0 2 2-16,-1 1-3 0,0 0 1 0,1 6-1 15,-5-1 0-15,3 4 3 0,-6 2 2 0,-3 2 2 16,1 3 2-16,-5 4 1 0,-2-1 0 16,-3 0 0-16,-1-1 2 0,-4-1 3 15,0 2-3-15,-1-4 1 0,-4-2 0 0,2-2-1 16,1-1 1-16,-1-2 0 0,-1-2-1 0,3-1-2 0,2-5 0 0,3-1-3 16,1-4 2-16,2-2 0 0,0 0 0 15,0 0 3-15,0-1-2 0,1 0-2 0,0 1 3 16,2-2 2-16,3-1 2 0,4 1 0 15,2-3 1-15,4 0-4 0,2-2-2 0,-1 0 1 16,3 1-7-16,0 1-1 0,0-2-12 0,1 5-16 16,-2-2-20-16,1 0-43 0,0 2-90 15,0 0-155-15,0 1-288 0,0-2-350 0,-1-1 531 16</inkml:trace>
  <inkml:trace contextRef="#ctx0" brushRef="#br1" timeOffset="1.22149E6">3029 12760 834 0,'0'1'524'0,"1"-1"-266"15,-1 1-118-15,1 1-76 0,-1-1-34 0,0 0-6 16,1 4 5-16,2-1 16 0,2 3 10 0,-2 1 1 16,6 3 0-16,-4-2-2 0,1 3-8 15,0 0-4-15,-3 2-4 0,-1 0-6 0,3 1 3 16,-3-1-2-16,-1 2-2 0,0-1 0 0,-1-1-6 15,-1 0-1-15,0 0-4 0,-1-1-7 16,-3 1-18-16,4 4-46 0,-2-4-98 0,-1 2-187 16,0-4-413-16,1 1-499 0</inkml:trace>
  <inkml:trace contextRef="#ctx0" brushRef="#br1" timeOffset="1.22193E6">3350 12538 1 0,'0'-6'82'0,"1"-3"375"0,3-2-106 0,1 2-50 16,2 2-50-16,3 1-58 0,-2 1-56 16,3-1-42-16,0 3-37 0,0 0-26 15,1 3-9-15,3 2-11 0,-3 1-6 0,4 4-3 0,-2-1-1 16,-1 3 2-16,0 3 2 0,-3-1 2 16,0 3 1-16,-1 1 7 0,-4 2 8 0,-2 1 12 15,-1 1 11-15,-2-2 1 0,0 1 2 0,-4-1-3 16,0-1-1-16,-2 0 1 0,-1 0-4 0,-2 0-5 15,1-2-8-15,1 0-6 16,0-5-7-16,0 0-6 0,5-3-1 0,-1-1-8 16,3-2-1-16,0-2-1 0,0 0 0 0,1 0 6 15,2-1 6-15,2 2 7 0,1-2 4 0,4-2 4 16,5 0-6-16,0-1-5 16,6-2-8-16,2-1-14 0,3-2-12 0,-1 1-17 0,3-1-23 0,1-3-32 15,-3 1-62-15,0-3-94 0,-2 2-144 0,-2 0-278 16,-1 1-224-16,-4-1 748 0</inkml:trace>
  <inkml:trace contextRef="#ctx0" brushRef="#br1" timeOffset="1.22228E6">3696 12444 1 0,'1'-6'360'0,"2"-2"95"0,0-3-83 15,3 4-56-15,0-1-54 0,0 2-58 0,0 0-55 16,2-1-43-16,-2 2-37 0,4 1-24 16,0 0-17-16,5 2-12 0,-4-1-3 0,4 3-6 15,1 2-4-15,1 1 0 0,-3 2-4 0,3 2-1 16,-1 3 0-16,0 1 2 16,-2 2 0-16,-3 4 3 0,0 1 2 0,-2 2-3 0,-3 3 7 15,-1-3 0-15,0 2 3 0,-5 0-1 16,0-2-4-1,-3-2-3-15,1-1 0 0,-2 0 1 0,2-5 2 16,-2 1 5-16,0-4-1 0,2-1-3 0,-2-2 0 0,3-3-5 0,1-2 0 0,1-1 3 16,-1 0 1-16,1-1 6 0,2 1 13 0,0-1 12 15,5-3-3-15,5-3 1 0,6-2-15 16,5-1-13-16,3-2-1 0,3-1-3 0,3-2-4 16,1 0-6-16,0 1-11 0,1 2-23 0,0 0-23 15,1 0-109-15,-1 3-322 0,1 3-1002 0</inkml:trace>
  <inkml:trace contextRef="#ctx0" brushRef="#br1" timeOffset="1.22635E6">3563 8279 1 0,'-2'0'0'0,"2"0"0"15,-1 0 317-15,1 2 19 0,0-2-31 16,1 0-63-16,-1 1-58 0,0-1-45 0,2 1-41 15,-1-1-34-15,0 1-27 0,-1-1-16 0,0 1-3 16,2 1 20-16,-1 1 19 0,0 0 17 0,1 3 6 16,0-1-15-16,2 5-6 0,-1-2-8 15,1 2-6-15,2 4-7 0,-2 2-11 0,2-1-5 16,-1 3-6-16,3-2-2 0,-1-1-2 0,1 3-3 16,0-1-1-16,1 3-2 0,0-3 3 15,-1 2 0-15,-1-1 0 0,-1-1 3 0,2 1-6 16,0-3 1-16,-2 3 3 0,0-3 2 15,0 0 2-15,1 2-11 0,0-1-27 0,2-1-41 0,-1-1-56 16,2-1-86-16,-3 0-128 0,3-1-212 16,-1 0-200-16,-1 1 320 0</inkml:trace>
  <inkml:trace contextRef="#ctx0" brushRef="#br1" timeOffset="1.22658E6">3854 9011 1 0,'-1'6'0'0,"1"1"0"0,0 4 99 0,0-3 191 16,1-2 5-16,0 1-13 0,-1-1-81 16,2 0-63-16,-1 2-35 0,2-1-37 0,-1 2-17 15,3 0-7-15,0 3-6 0,-1 1-7 0,2 3-5 16,-1 0-4-16,5 4-3 0,-3-1 4 0,2-1-6 16,0 2 2-16,1 2-3 0,1-1-10 15,-1 0-7-15,0 1-41 0,-1-1-36 0,2 1-54 16,0 1-131-16,-1 1-113 0,0 0-129 0,1 4 156 15,-2-1 351-15,-2 1 0 0</inkml:trace>
  <inkml:trace contextRef="#ctx0" brushRef="#br1" timeOffset="1.22676E6">4131 9854 1 0,'0'9'0'0,"2"1"0"0,1 3 0 0,0-4 196 15,-1-1 105-15,2 1-36 0,1-2-51 16,-2 3-93-16,2 0-16 0,-1 0 20 0,1 1 6 15,0-2-4-15,2 1-24 0,-2 3-39 16,3 0-14-16,-2-1-3 0,1 3-3 0,1-1-6 16,-2 2-12-16,2 1-6 0,3 0-7 0,-3 2-3 0,1 2-8 15,2 1-46-15,1 3-34 0,-1 2-103 16,4 3-299-16,0 4-289 0,1 0 319 0</inkml:trace>
  <inkml:trace contextRef="#ctx0" brushRef="#br1" timeOffset="1.22697E6">4539 10990 1 0,'0'11'157'16,"-1"7"144"-16,0 3-98 0,1-1-63 0,1 1-33 15,1 3-39-15,3 1-29 0,-1 3-15 16,2 2-6-16,0 0-10 0,5 5-11 0,0-2-20 15,1 4-40-15,1 0-101 0,-1-1-166 0,2 4-152 16,1-1 482-16,0 1 0 0,1 1 0 16</inkml:trace>
  <inkml:trace contextRef="#ctx0" brushRef="#br1" timeOffset="1.22716E6">4853 12011 1 0,'5'12'0'0,"0"6"216"0,4 5 203 0,-3-5-20 16,0-3-43-16,-2 0-34 0,0 1-112 15,-1-3-61-15,1 5-43 0,1 0-26 0,5 2-4 16,-4 1-3-16,0 0-5 0,2 2-7 0,-3-1-25 16,2 2-16-16,2 0-5 0,0-3-5 0,0 3-3 15,0-1-1-15,1 0-3 0,1 1 2 16,0 0-3-16,0 1-3 0,0-1-13 0,-1-1-39 16,0 0-63-16,-1-4-121 0,2 0-222 0,-1-6-410 15,-1-1-21-15</inkml:trace>
  <inkml:trace contextRef="#ctx0" brushRef="#br1" timeOffset="1.22792E6">4951 7971 1 0,'0'1'0'15,"0"-1"0"-15,0 0 241 0,3 0 11 16,-3 0-57-16,0 2-40 0,1-2-37 0,0 0-37 16,0 0-21-16,1 1-7 0,2 1 9 15,-2 2 18-15,4 1 13 0,1 2-6 0,0-1-5 16,2 3 1-16,1 2-10 0,1 2-8 15,-2 0-11-15,3 3-12 0,-1 2-7 0,0-1-6 0,3 4-2 16,0 1-6-16,-1 1-6 0,3 1 0 0,-1-1-2 16,2 1 1-16,-3-1 2 15,3 2-6-15,-1-2-9 0,0 2-32 16,3-1-47-16,-3 0-82 0,4-1-86 0,-4-2-132 0,4-2-182 16,-1 0-59-16,1-2 619 0</inkml:trace>
  <inkml:trace contextRef="#ctx0" brushRef="#br1" timeOffset="1.22806E6">5564 8888 1 0,'6'13'0'16,"0"4"0"-16,3 4 0 0,1-3 0 0,-4-4 153 16,0 3-32-16,2-1-36 0,2-1-31 0,-1 1-22 15,-2-3-8-15,2 3-4 0,2 2-10 0,-1-3-11 16,4 3-39-16,-3-2-139 0,-1 3-100 0,6-1 279 15</inkml:trace>
  <inkml:trace contextRef="#ctx0" brushRef="#br1" timeOffset="1.22832E6">6104 9699 771 0,'1'11'398'15,"4"1"-28"-15,-3 5-46 0,2 0-128 0,3-2-49 16,-2 1-39-16,2 3-26 0,3-1-16 16,-1 1-9-16,1 1-6 0,-1-2-29 0,4 0-7 15,-1 2-5-15,0 1-3 0,2 0 0 0,2 1-2 16,-1-4 0-16,1 0-17 0,-2-1-34 16,-3-4-69-16,2-1-154 0,1-2-299 0,-2-2-590 15</inkml:trace>
  <inkml:trace contextRef="#ctx0" brushRef="#br1" timeOffset="1.22927E6">4811 6930 1 0,'1'-1'69'0,"1"-1"86"0,3-3 35 0,4 1 52 0,-2-2 8 16,2-2-34-16,2 1-42 0,-1 0-38 0,3-1-33 15,-1 2-20-15,1 1-16 0,0 2-11 0,1-1-4 16,0 4-9-16,1-1-7 0,-1 1-9 16,0 0-5-16,3 1-4 0,-1-1-3 0,2 0-2 15,0 0-6-15,2 0 0 0,0 0 0 0,0 0 0 16,0 0 3-16,-2-1-2 0,1-3-2 0,-2 2 0 15,1-1-2-15,2-1-2 0,-1-2-4 16,2 0-4 0,0-2-8-16,0 2-9 0,4 0-16 0,0-2-20 0,-1 4-21 0,2-4-35 0,-2 1-45 15,2 0-42-15,-2 1-57 0,1 3-57 0,-1 0-45 16,-3 2-34-16,1 0 395 0,2 3 0 0,-1 2 0 16,-3 2 0-16,-1 2 0 0</inkml:trace>
  <inkml:trace contextRef="#ctx0" brushRef="#br1" timeOffset="1.22948E6">5961 6864 1 0,'14'-1'0'16,"2"-4"0"-16,4 0 0 0,-4 1 0 15,-4 1 40-15,-2 1 180 0,1 1-21 0,-4 2-8 16,0-1-16-16,3 2-8 0,-2-1-18 0,2 2-23 16,-2-2-18-16,-2 1-26 0,2-1-21 15,1 1-18-15,0 0-12 0,1 1-9 0,0 0-7 16,1-2-5-16,2-1-10 0,0 0-10 0,2 2-14 15,0-2-39-15,1 0-48 0,-1 1-81 16,2-1-185-16,0 4-144 0,-2 1 180 0,2 0 341 16</inkml:trace>
  <inkml:trace contextRef="#ctx0" brushRef="#br1" timeOffset="1.22964E6">6564 6924 162 0,'1'1'445'0,"1"1"-112"0,-2-1-44 0,1 0-11 16,-1-1-109-16,0 0-72 0,0 0-48 0,0 1-37 16,0-1-25-16,0 0-18 0,0 0-59 15,1 3-222-15,-1-1-432 0,0-1 101 0</inkml:trace>
  <inkml:trace contextRef="#ctx0" brushRef="#br1" timeOffset="1.23048E6">4827 6706 1 0,'-4'-2'173'0,"-1"0"127"0,0-1-44 15,1 0-22-15,2 1-29 0,-2-1-40 16,3 2-28-16,-2 1-24 0,1-1-28 0,0 1-21 0,1 1-20 16,0 0-23-16,0 2-12 0,0 0-5 15,-4 2-3-15,0 2 3 0,2 4 4 16,-2 2-1-16,0 1 0 0,-1 4 1 0,-1 1-5 16,0 3-1-16,0 2 0 0,-1-2-2 0,1 1 0 15,1-1 0-15,1-1-2 0,0-1 0 0,2 1 3 16,-1-1-6-16,2-1-2 0,2-2-3 15,0 0-4-15,1-5 0 0,3 1 0 0,0-6 5 0,2 0 9 16,-1-1 10-16,5-3 14 0,0 0 8 16,1-3 10-16,4-2 8 0,-1-1 8 0,7-5 2 15,-1 1-3-15,1-3-9 0,2-3-9 16,3 2-11-16,-2-1-6 0,-2 1-5 0,0 1-5 16,-1 0-3-16,-3 2 0 0,-1 2-6 0,-2 0-1 0,1 1-2 15,-3 2-2-15,-2 1 0 0,-1-2-2 0,-4 3-1 16,0 1-3-16,-1 1-1 0,-1-1-2 15,0 1-2-15,-3-1 5 0,0 3-6 0,0-2-5 16,0 0-10-16,1-1-31 0,-1 0-38 0,1 0-88 16,0-1-133-16,0-3-295 0,5 1-283 0</inkml:trace>
  <inkml:trace contextRef="#ctx0" brushRef="#br1" timeOffset="1.23148E6">5000 5229 1 0,'-6'3'0'0,"-3"2"233"0,-1 2 92 0,1-1-4 0,6-2-17 16,-3 0-32-16,3 1-61 0,-1-1-43 0,1 0-34 15,1 0-19-15,1-2-19 0,1 0-18 16,-2 0-13-16,2-2-17 0,0 1-10 0,2-1-9 16,-2-1-6-16,0 1-7 0,0-2-5 0,0 1-5 15,1 1-2-15,-1 0-3 0,1-1 1 16,2 0 3-16,-1-1 10 0,4-2 8 0,2-6 1 15,3 0 3-15,3-6-9 0,3-4-7 0,1-1-5 16,3-2-7-16,1-3-2 0,2-1-3 16,1 1-5-16,0-2-2 0,1-1-6 15,-1-1-8-15,0 1-12 0,-2 0-19 0,2 0-24 16,-2 0-27-16,-1 1-29 0,3-1-33 0,-2 3-34 0,-1 0-28 0,-4 2-25 16,0 3-9-16,-2 0 0 15,2 4 12-15,-5 0 25 0,1 2 34 0,-1 3 155 16,-2-3 41-16,0 4 0 0,-3-2 0 0,-4 3 0 0,4 0 0 15,-3 1 0-15,0 2 0 0,-2 1 55 16,3-1 119-16,-4 3 12 0,0 0-6 0,2-2-14 16,0-1-14-16,-2 1-16 0,4-1-20 0,-1-4-19 15,2 2-17-15,4-4-13 0,-1 0-6 0,-1-2-6 16,3 2-5-16,2-1-10 0,-2-1-5 16,1 2-5-16,-2-2-6 0,2 1-4 0,2-1-7 15,-2 1-4-15,1 1-4 0,0-3-6 0,-1 0-4 16,2-2-10-16,0 0-16 0,4-1-22 15,-5 0-32-15,4 1-47 0,0-1-73 0,2-1-109 16,0 1-144-16,0-1 6 0,1 3 452 16,-6-2 0-16</inkml:trace>
  <inkml:trace contextRef="#ctx0" brushRef="#br1" timeOffset="1.2317E6">6138 3866 1 0,'3'-5'0'0,"-1"-6"246"0,4-1 96 16,-1 0-86-16,3-1-68 0,-1-2-58 0,6 1-27 15,-1-4-19-15,3-3-14 0,1-1-15 0,4-2-24 16,-3 1-16-16,2 3-8 0,-1-1 1 16,-1 2-1-16,2 1-3 0,-3 1 0 0,0 2-3 15,-4 2 2-15,2-1 0 0,-3 3 0 0,-5 1-4 16,1 3-5-16,-1 1-3 0,-2 1 0 16,-3 3-1-16,-1 0 2 0,0 2-10 0,0 0-22 15,0 0-44-15,-1 2-76 0,0-1-129 0,1 0-225 16,-1 1 102-16,-4 1 412 0</inkml:trace>
  <inkml:trace contextRef="#ctx0" brushRef="#br1" timeOffset="1.23243E6">4916 4848 1 0,'-2'0'0'0,"-4"-2"0"0,1-1 0 0,1 1 0 16,0 1 0-16,2 0 251 0,1-1 4 15,-1 1-22-15,1 1-32 0,0-2-26 0,-1 4-28 16,1-2-30-16,0 1-30 0,0 2-29 0,1-1-27 15,-4 2-22-15,2 3-9 0,-1 4 0 16,1 3 2-16,-5 3 2 0,5 2 4 0,-2 4 1 16,0 3-3-16,1 2 3 0,-2 2-4 0,1 2 3 15,0 0-3-15,0 0 3 16,1 0-2-16,-1 0-3 0,-1-2 1 16,4 1-1-16,-3-5-2 0,2-2 1 0,0-4-1 15,2-5-2-15,0-3-2 0,2-2-8 0,-1-5-7 0,1-1-5 0,3 2-4 0,0-4 2 16,0 0 9-16,3 2 7 0,3-4 9 15,0 0 7-15,4-1 6 0,1-3-1 0,4 1 2 16,-1-1 0-16,3-3-2 0,0 2 1 16,1-1-2-16,0-2-1 0,0 1-1 0,1 0-2 15,0-3-1-15,-2-1-2 0,1-2-3 0,-2 2-2 16,-2-1-2-16,-1 1 0 0,-5 0-6 0,0 0-2 16,-3 4-9-16,-3 1-10 0,1 0-16 0,-1 3-17 15,-3 0-23-15,0 2-38 0,-2 0-49 16,0 1-89-16,-1 0-138 0,-1 0-17 0,0 1 417 15</inkml:trace>
  <inkml:trace contextRef="#ctx0" brushRef="#br1" timeOffset="1.24943E6">3870 6468 1 0,'0'2'0'16,"-1"-4"0"-16,0 0 0 0,-1 1 0 0,2 1 0 0,-2 0 0 0,1 0 59 0,1-2 87 15,-1 2-27-15,0 0-16 0,1 0-7 16,-2 0 5-16,2 0 6 0,0 0-7 16,0 0 0-16,-1-1 9 0,1 0 6 0,0 1 3 0,-1-1 3 15,1 0-11-15,0-2-7 0,0 1-9 16,0 0-17-16,0-2-19 0,0 2-14 0,0-2-15 15,1 0-6-15,0 0-6 0,2-1-8 0,-2 2 2 16,2-1-2-16,0 0-2 0,1 1 0 0,0-2-2 16,1-1 0-16,1 2-1 0,4-2 4 15,-4 0-2-15,3-1 1 0,0 0 2 0,2 0-3 16,1 1 3-16,-2-2 2 16,2 1-1-16,-2 0 0 0,3-1-3 0,-2 2 0 0,0 1-3 15,3 2 5-15,-4-1-4 0,1-2-3 16,2 5-2-16,-3-2-6 0,2 2 2 0,-2 2 1 0,1 2 0 15,3-2 3-15,-4 7-3 0,-1-3 2 0,0 3 2 16,0 5 4-16,-1-2 2 0,-2 5-1 0,-3 2-1 16,1 0-3-16,-1 3 3 0,-3 2 1 0,-1 1 0 15,-2 0 1-15,0 1-2 0,1 1-2 0,-1-1 7 16,-1 2 5-16,0-5 1 0,-2 0 0 16,1 0-8-16,-3-1-2 0,1 0 0 0,1 0 1 15,-2-2 0-15,0 2 0 0,-2-1 1 16,1 0-1-16,-2 2 0 0,-2 0 2 15,-1-3-2-15,-1 0 1 0,-1 0 1 0,-1-5-2 0,1 1 1 16,-3-1 2-16,3-2-1 0,0-2 1 0,1-1-2 16,1-3 0-16,3 0 0 0,-4-2-1 15,5-1-4-15,0 1-1 0,1-3-3 0,2-1-2 16,-1 2 2-16,4-2-1 0,-2-2 0 0,3 2-1 16,1-1 0-16,0-1-3 0,2 0-5 0,-1 1-4 15,2-1-9-15,-1 2-6 0,1-1-3 16,-1 0-4-16,1 0 4 0,1-2 4 0,1 0 5 15,1-1 8-15,2 0 5 0,2-1 3 16,2 0 3-16,-1 0 3 0,0 1-1 0,1-1 2 0,0-1 0 16,0 3 0-16,0-1 3 0,-2 2-2 15,2-2 1-15,0 1 0 0,-2 2 0 0,3-1 0 16,-2-1 1-16,1 1 0 0,0 1 0 0,-1-1 0 16,0 1-2-16,2 0-2 0,-1 0 1 0,-2 1 0 15,0 0 1-15,2 1 0 0,-1-1 0 0,-1 1-2 16,2 0 2-16,-1 1 0 0,1 0 0 15,4 3 2-15,-4-3-2 0,0 0 2 0,1 0 0 16,0 1 0-16,-1-1-1 0,0-1 1 0,-1 2-2 16,1 0 1-16,-2 1 3 0,0-2 0 0,1 0 0 15,-2 1 0-15,2-2-2 0,-3-1 0 16,1 1 1-16,-2 0-1 0,2-1 2 0,-3 1 0 16,3-1-2-16,-2 0 3 0,0-1 1 0,0 0 0 15,-1 1 0-15,0-1-1 0,0 0-2 0,0-1 1 16,-2 1 0-16,2-1 2 0,-1 0 0 15,-2-1 2-15,3 1-1 0,-2 0-2 0,1 0 0 16,-3 1-1-16,1 0 0 0,-1 0 1 0,1 0-3 16,1-1 1-16,-2 1 3 15,0 0-1-15,0 0 1 0,0 1 3 0,0-2-5 0,0 2-1 16,0-1 0-16,0-1-2 0,0-1 0 0,0 1 1 0,-2-1-2 16,2 1-3-16,0 0 0 0,-1-1-5 15,1 2-18-15,0-3-61 0,1 2-242 0,1 1-442 16,1 0-273-16</inkml:trace>
  <inkml:trace contextRef="#ctx0" brushRef="#br1" timeOffset="1.25454E6">4110 7056 1 0,'0'0'0'0,"0"0"0"0</inkml:trace>
  <inkml:trace contextRef="#ctx0" brushRef="#br1" timeOffset="1.25547E6">8178 10336 1 0,'0'0'0'0,"0"0"0"15,0-1 0-15,-2 1 0 0,2 0 0 0,0 0 0 16,0 0 0-16,0 0 0 0,0 0 0 0,0 0 0 16,2 0 0-16,-2 0 0 0</inkml:trace>
  <inkml:trace contextRef="#ctx0" brushRef="#br1" timeOffset="1.29566E6">3143 6700 1 0,'0'-3'0'0,"-2"1"0"0,-1-1 0 16,-1 1 0-16,3 0 40 0,-4-1 156 0,1 2-6 15,2 0-6-15,0 0-11 0,0 1-27 0,0-1-19 16,0-1-17-16,1 1-6 0,-1 0-11 0,-1 0-1 16,1 0-4-16,0 1-7 0,1-2-3 15,-1 1-7-15,-1 1-5 0,1-1-4 0,-1 0-2 16,1 1-5-16,-2-2-4 0,1 2-5 0,1-1-8 15,0 1-5-15,-1 0-7 0,0 0-4 16,2-2-2-16,-1 2-4 0,-2 0-2 0,0 0-1 16,2 2-1-16,0-2 1 0,-2 0 0 0,1 0 0 15,0 0 1-15,-3 1 1 0,4-1 0 0,0 2 1 16,-2-1-2-16,1-1 0 0,0 1 1 16,-1-1-3-16,1 1 0 0,1 1-1 0,-2-1-1 15,1 0-1-15,0-1-1 0,-1 1-2 0,-1 0 0 16,2 2-1-16,0-2-2 0,0 0 1 0,0 0-1 15,-1 0-1-15,1 2 2 0,1-1-1 16,-2 1 0-16,-1-1 0 0,3-1-1 0,-2 2 0 16,0 0 0-16,1 1 0 0,-3-1 0 0,4 2-1 15,-2 0-1-15,0-2 2 0,-1 2 0 16,-1 1 0-16,0-1 1 0,0 2-3 0,1-1 1 16,0 1-1-16,2-1 0 0,-3 1 1 0,4 2 0 15,-2 0-1-15,0-1 1 16,2 0 0-16,-2 1 0 0,1-1 0 0,-2 2-1 0,2-2 1 0,0 1-1 15,2-1 0-15,-1-1-1 0,1 0 0 16,-1 2 1-16,1-2 0 0,-1 0 0 0,1 0-1 16,1 0 1-16,0-1 0 0,0 1 1 0,-1 0 0 15,1 0-1-15,0 1-1 0,0-1 0 0,0 1 0 16,1 0 1-16,-1-1-1 0,0 2 0 16,0-1 1-16,1 0 0 0,1 2 1 15,-1-2 0-15,1 1 0 0,0 1-1 0,-1-1 0 16,0 2 0-16,2-3 0 0,2 0 1 0,-2 1 0 15,0-2-1-15,0 1 0 0,0-1 2 16,0-1-2-16,1 2 2 0,-1-1 0 0,1-2-1 0,0 2 0 16,2-1 1-16,-1 1-2 0,3 0 0 0,-4-2 1 15,4 1 0-15,-2 1 1 0,0-2 2 16,1 1-1-16,-1-2 1 0,1 2 2 0,0-1-1 16,-1-2 1-16,0 2 1 0,0-2-2 0,0 0 1 15,4 1 1-15,-3-4-3 0,-1 3 2 0,0-2 2 16,2 1-2-16,-2-1 3 15,2-1-1-15,-1 1 0 0,0-1 3 0,-1 0 0 16,2 0 3-16,-2-1 1 0,3 0 1 0,-1-1 0 0,0 1 1 16,1-2-1-16,1-1 1 0,0-1-1 0,-3 3 2 15,1-3-2-15,1 0 1 0,-1-2 0 16,1 2-5-16,0 0-2 0,-4-1-1 16,3-1-3-16,-3 1 0 0,3 2 2 0,-1-1-1 0,-3 1 2 15,2-2 1-15,-2 0-1 0,2 1 1 16,-2-1 3-16,3-2-4 0,0 0 2 0,-3 2-2 15,2-4 0-15,-2 3 0 0,3 0 2 0,-3-2-3 16,0 0 1-16,1 1-1 0,-2-1-3 0,2 1 2 16,-2-2-1-16,0 2-1 0,1 0 1 0,-2-1 3 15,-1 0-2-15,2 1 1 0,-2-3 3 16,3 2-5-16,-2-2 1 0,-2 2 0 0,3 0-5 16,-3-1 3-16,1 3 1 0,1-2 0 0,-2 1 1 15,0 0 2-15,0 3-1 0,-2-4 0 0,2 2 3 16,0 0-4-16,-1 0 1 0,0 1-1 15,-1-1-4-15,1 1 1 0,0-2 2 0,0 1-2 16,-2 0 1-16,2 0-1 0,-2 3 0 0,3-3 0 16,-2 0 1-16,1 0-1 0,0 0 1 0,-3 2 0 15,2 0-5-15,0 0 3 0,-2 1-1 16,0 1-1-16,2-2 5 0,0-1-2 0,-2 0-1 16,1 1 1-16,0 0-2 0,-4 0 2 0,4 2-2 0,-1-3 0 15,0 2-4-15,-1 0 4 16,0-1-1-16,2 0-1 0,-4 0 6 0,2 2-5 0,0-1 0 15,0 1 0-15,1-2 0 0,0 1-2 16,-3 1 2-16,3 0 0 0,-2 0-4 0,4 1 3 16,-3 1-2-16,2-3 0 0,-1 3 4 0,-2-1-2 15,4 1-1-15,-2 0 2 0,0-1-1 16,0 1 0-16,0 1-1 0,1-1 0 16,-2 1-4-16,0 0 3 0,2-1 0 0,-2 0-2 0,1-2 6 15,-1 3-4-15,1-1 0 0,-5 2 0 0,5-2 1 16,-2 2-2-16,3-1 2 0,-2 3 0 0,0-2-6 15,0-1 7-15,0 0-2 0,-2 1 0 16,3-1 4-16,-2 1-2 0,2 0-1 16,-3 1 1-16,3-1-2 0,-2-1 0 0,2 1 2 0,-2 1 0 15,0-2-2-15,0 1 2 0,1-1 0 0,0 2-2 16,0-1 4-16,1 0-12 0,1 0-21 16,-4 2-44-16,4 4-106 0,-2 2-384 0,0 5-984 15</inkml:trace>
  <inkml:trace contextRef="#ctx0" brushRef="#br2" timeOffset="1.35214E6">18613 13523 1 0,'0'-3'399'0,"0"-3"69"0,-2-1-41 0,-1 0-28 15,-1 1-65-15,0 0-84 0,-2-2-64 0,0 0-34 16,-3 1-31-16,1-1-17 0,0 1-16 15,-3 1-23-15,-1 1-8 0,0-4-8 0,-3 5-9 16,0 1-5-16,-1 3-7 0,-2 3-5 16,-4 0-3-16,-1 4-3 0,-5 1 0 0,1 2-3 15,-1 5-2-15,-1 1-1 0,2 1-2 0,2 2 2 0,-1 2 1 16,2 2-1-16,3 0-2 0,2 4-5 16,1-2 1-16,5 0-3 0,1 0 2 15,3 1-1-15,6-1-1 0,3 0 0 0,4-1 0 0,5-1 3 16,5 0 1-16,3-3 2 0,9 1 2 0,2-1-3 15,3-3 2-15,6-4-3 0,1 3 0 16,-1-2 1-16,-1 0-4 0,-2 1-1 0,-6-3-2 16,0 4 0-16,-7-5 1 0,-5 2 0 0,-2-3-2 15,-8 3-4-15,-2-3 3 16,-3 2-1-16,-6 0 4 0,-1-1 5 0,-6 3-4 0,-5-1 2 16,-4 0-1-16,-5 1 1 0,-2-4 2 0,-8 2 1 15,3-2-1-15,-3 0-3 0,1 0 1 0,1-3-2 16,-1 1 0-16,5-2 9 0,-1-2-8 0,4 0 1 15,-3-3 2-15,3 0-6 0,0-2 5 0,4-1 3 16,2-1-3-16,3 0-1 0,2-1 0 16,3 1-2-16,3-2 0 0,1-1 6 0,3 2-11 15,0 0-9-15,5 1-23 0,-1-1-46 0,2 1-65 16,2-3-117-16,2 1-274 0,5 0-602 16,5-3-209-16</inkml:trace>
  <inkml:trace contextRef="#ctx0" brushRef="#br2" timeOffset="1.35337E6">19050 13580 696 0,'3'-9'322'16,"2"-3"17"-16,0-5-52 0,2 3 14 15,-2 4-8-15,1-1-60 0,-4 1-57 0,2 2-36 16,-3-2-27-16,2 3-18 0,-3 1-1 16,1 0-11-16,-1 1-8 0,0 3-7 0,0 0-13 15,0 2-15-15,0 1-15 0,0-1-17 0,0 2-12 16,-1 1-1-16,1 1 1 0,0 3 6 0,0 2 3 15,0 4-1-15,-2 2 1 0,2 2-1 0,-1 2 3 16,0 2 3-16,0 2 0 16,0 2 2-16,-2 0-4 0,-1 3 1 15,1 0 1-15,-1 5-2 0,0-1 5 0,0-2-8 0,1 2-3 16,0-7 0-16,2-3-3 0,0-1 2 0,1-2 4 16,1 0-4-16,0-3-3 0,2-1 6 0,0 0-3 15,1-1 5-15,1-2 4 0,4-1-5 0,-2 0 0 16,6-3 0-16,-1 3 0 0,6-3 2 0,3-1 1 15,2 0-2-15,6-5-6 0,2-2 4 16,2-2-4-16,0-4 2 0,2-1 2 0,4-2-7 16,-3-3-2-16,0 1-1 0,1-2-1 15,-3 1 3-15,-2-4 4 0,1 2 0 0,-6-1-2 16,-2 0 2-16,-5 1-1 0,-5-3 4 0,-3 5 6 16,-2-3-6-16,-2 1 0 0,-6 4 1 0,-1-1-4 15,-2 2 5-15,0 1 0 0,-4 0-2 0,-2 2-5 16,-2 2 2-16,-1-1-1 0,-4 3 1 15,-2 1 7-15,-3 2-8 0,-3 1 1 0,2 2-2 0,-2 1-2 16,2 1 5-16,0 4 2 0,1-1-1 16,4 2-5-16,-1-1 3 0,6 3-1 0,-1-1 1 15,6 2 4-15,0-2-5 0,2 2 1 0,1-1-2 16,4 2-4-16,2-1 5 0,2-1 1 0,4 0 1 16,3-4 2-16,4-1-2 15,1-1-1-15,4-3 2 0,3-2 2 0,1-2-5 0,-2-1 0 16,2-3-3-16,-1-2-4 0,-5 1 7 0,-4-1 1 15,0 0 0-15,-2-4 3 0,-4 2-1 16,0-2-1-16,-4 0 2 0,-1 2 2 0,-1-2-3 16,-3 1 0-16,-1-1-2 0,-1 1-2 0,-3 2 2 15,0-2 1-15,-1 2 0 0,-1 0 0 0,-4 3-3 16,1-2 0-16,2 2 0 0,-2 2 5 16,2-1-3-16,-1 2 0 0,6 1-2 0,-2 0-9 15,4 0 2-15,0 0-3 0,1 0 0 0,2 3 1 0,2 0 3 16,5 1 4-16,6 3 3 0,9-3 4 15,4 0-3-15,9 1 2 0,4-3-5 0,6 0-7 16,-4-2 1-16,5 0-3 0,-4-4-1 0,1 0 2 16,-5-1-1-16,0 1 1 0,-6-3 4 15,-3 0 7-15,-6 0-1 0,-5-1 3 0,-2-2 1 16,-6 3-4-16,-5-2 9 0,-3 2 2 16,-2-2 2-16,-4 0 1 0,-5 3-5 0,1-4-3 15,-4 1-2-15,-2 2 1 0,-6 0 2 0,1 3 2 16,-4-1-1-16,0 4 0 0,-4 2 2 0,1 4 0 15,-2 1 3-15,0 3-3 0,4 1-2 16,1 1-5-16,4 1-1 0,5-1 2 0,3 5-4 16,4-3 2-16,4 3-2 0,7 2-2 0,3 0 3 15,7 0 2-15,8 3 0 0,6 0 2 16,4-3-3-16,5-2-2 0,1-1 0 0,1-7 1 0,-1-2-2 16,-2-3 1-16,-5-3-4 0,-3-5-3 15,-4-2 5-15,-3-2 1 0,-3-4 4 0,-1-1 5 16,-1-4-5-16,-6-2 2 0,4-1-1 0,-5 0 2 15,0-4 1-15,-1-1 1 0,2-3 1 0,0-4-2 16,-1-3 6-16,1 2 3 0,2 1 1 16,-6 5 3-16,-3 3-2 0,0 4 3 15,-4 6-1-15,-1 4 3 0,-1 3-3 0,0 5-4 0,-1 2-7 16,1 1-9-16,0 1-3 0,0 1-4 0,-1 4 3 16,-5 5 4-1,2 7-1-15,-5 4 0 0,0 5 0 0,-1 5 2 0,0 1 0 0,0 0 2 16,0 3-1-16,-2-3-4 0,2 3 3 0,1-3-2 15,-2 4 1-15,2-2-3 0,-1 0-16 16,4-2-18-16,-1-2-21 0,6-5-21 0,2-4-17 0,0-4-22 16,7-5-24-16,-3-6-52 15,7-4-117-15,2-4-257 0,0-7-454 0,7-2-130 0</inkml:trace>
  <inkml:trace contextRef="#ctx0" brushRef="#br2" timeOffset="1.3537E6">21052 13574 1694 0,'2'-5'476'0,"1"0"-190"16,0 0-100-16,-3 4-65 0,0 2-41 0,-3 2-26 16,-1 3-11-16,0 1 9 0,-4 6 6 0,-1 4-6 15,-3 1-9-15,-3 5-8 0,-1 0-6 0,-2 1-4 16,-3 2-4-16,1 2-6 0,-5 0-1 16,-1-1 0-16,1-3-4 0,-1 0 1 0,4-4-4 15,-1-4-2-15,7-4 6 0,2-5 1 0,0 1 1 16,7-6 1-16,2-1 0 0,1-1 4 15,3-2 1-15,1 1-2 0,1-4-12 0,2 0-6 16,0 0-11-16,4 0-1 0,4 2-2 16,-1-1 1-16,5 2 3 0,6 2-1 0,0 2 8 15,4 5-1-15,-1 1 3 16,3 5 3-16,2-2-2 0,-2 5 2 0,0 0-2 0,1-1-1 16,0 4 3-16,-3-2-1 0,0-1 1 0,-2 0-1 15,-1-1 2-15,-1-2-4 0,-3-3 2 16,-2-1-2-16,-2-3-17 0,-2-2-25 0,3-3-41 0,-2-1-49 15,-1-2-61-15,0-4-115 0,2-2-245 0,-1-3-386 16,1-1-138-16</inkml:trace>
  <inkml:trace contextRef="#ctx0" brushRef="#br2" timeOffset="1.35392E6">21557 13761 1652 0,'0'-3'463'0,"1"2"-164"16,1-1-69-16,-2 0-43 0,1 2-32 0,0 0-44 15,2 2-38-15,1-2-27 0,4 0-11 16,-2-2-6-16,8 2-5 0,-2 0-1 0,0 0-5 16,5 0-4-16,-3 2-4 0,4-2-2 0,0 0-5 15,-3 1-3-15,3 1-6 0,-2-1-19 16,-1 2-28-16,3-1-49 0,-5 0-65 0,-2 4-98 16,-1-1-197-16,-3 1-468 0,-4 0-439 0</inkml:trace>
  <inkml:trace contextRef="#ctx0" brushRef="#br2" timeOffset="1.35411E6">21509 13990 1362 0,'-1'0'497'0,"1"1"-196"0,0 0-51 0,1-1 7 0,-1 0-21 16,2 0-45-16,5 0-68 0,-1-1-52 16,6 1-24-16,2-1-16 0,4 0-7 0,1-1-7 15,3 1-8-15,-1-1 0 0,1-2-7 0,0 1-4 16,3 1-18-16,-3-1-39 0,0 1-66 0,3 1-98 15,1 0-233-15,5 1-815 0</inkml:trace>
  <inkml:trace contextRef="#ctx0" brushRef="#br2" timeOffset="1.35666E6">22880 13662 1 0,'1'-5'207'0,"-1"-2"283"0,1-3-29 0,3 2-46 16,-3-1-61-16,1 2-68 15,-1 1-69-15,0 0-46 0,-1-1-33 0,0 1-22 0,1 2-17 16,-1-1-12-16,1 3-13 0,-1-2-18 0,0 3-14 16,0 1-15-16,0 1-15 0,0-1-13 15,0 4-6-15,0-2-3 0,0 3-1 0,0 4 10 16,0 5 1-16,-1 4 5 0,0 2 2 0,-3 5-3 16,-2 2 2-16,-3 2 0 0,-1 1-1 15,0-1 0-15,0 1 0 0,0-5-1 0,3-3-4 0,-1 2 3 16,1-6 0-16,3 1 0 0,-2 0 5 15,5-3-4-15,1-4 1 0,0 1 0 0,2-2 1 16,4-1 7-16,-2-3 6 0,5 0 4 0,1-3 2 16,1 0 6-16,1 0 0 0,6-3-2 15,0-1 0-15,4-1-8 0,0-2-7 0,5-1-5 0,-4 1-1 16,5-1-2-16,-5 0 2 0,3 0-2 16,-2-2-6-16,-4 2 3 0,-1 1-2 15,-7 1 2-15,-2-1 2 0,-2 2-3 0,-5 0 1 0,-1 1-1 16,-2 0 1-16,0 0 1 0,-2 0 1 15,2 1-3-15,0-2-2 0,-1 2 2 0,1-1-4 16,-1 0 2-16,0 0 1 0,1 0-2 16,-1 0-1-16,1 1 0 0,-1 1 0 0,-3-2 2 0,3 1 1 15,0-1-1-15,1-1-4 0,0 1-2 0,0-2-8 16,0 2-8-16,0 0-12 0,1-1-29 16,-1 0-29-16,1 0-49 0,0 0-57 0,2-1-107 15,0 1-290-15,4-2-647 0</inkml:trace>
  <inkml:trace contextRef="#ctx0" brushRef="#br2" timeOffset="1.35763E6">23624 13675 1 0,'1'-1'0'0,"3"-3"0"0,-2 0 0 16,-1 2 24-16,1 0 342 0,-1 1 8 0,4-1-11 16,-3 0-30-16,-1 0-35 0,0-2-56 15,-1 3-43-15,0-1-35 0,0 0-29 0,0 2-24 0,0-3-23 16,0 3-19-16,-1 0-15 0,1 0-14 0,0 2-12 15,0-2-11-15,0 1-6 0,0-1-7 16,0 0-1-16,0 1-2 0,0-1 2 0,0 0 0 16,0 0 0-16,0 0 1 0,0 1-2 15,0-1 5-15,0 0-1 0,0 0 3 0,0 2 3 0,0-4-2 16,0 2 5-16,0 0-2 0,0 0 4 16,0 2 2-16,0-4-1 0,0 2-1 15,0 0 1-15,-1 2-1 0,1-1-2 0,0-1 0 0,-1 1-1 16,0 0-2-16,-5 1 4 0,3 0-1 0,-3 2-1 15,0-1 0-15,-1 1-1 0,-2 1-1 16,0 1 0-16,2 0 1 0,-7 3-1 0,4 1 2 0,0 0-1 16,-1 1-3-16,0 0 0 0,1 1-2 15,-1 1 1-15,0 1 1 0,0-4-4 16,0 3 0-16,3-1-3 0,0 0 1 0,5-1 0 0,-2 1 1 16,3-2 2-16,4 0-2 0,4 0 7 15,1-1 1-15,3 2 7 0,4-3 5 16,6 2-3-16,2-1 0 0,7-1-8 0,2 1-4 0,-2 0-4 15,1-2 0-15,-1 2-2 0,-6-3-3 0,-3 1 3 16,-3 0-5-16,-5-1 2 0,-1 1 0 16,-4-3-4-16,-2 3 1 0,0 0-4 0,-2-1 4 15,-1 2-1-15,-2 0 3 0,1-1 0 0,-2-1-2 16,1 1 5-16,-1 0-4 0,-1-2 2 0,-3 4 5 16,1-1-5-16,-3 1 4 0,-1-1-2 15,-3-2-1-15,4 0-2 0,-3 0 5 0,-4 0-5 16,2-3-2-16,-1 1 7 0,-2 0-7 0,0 1 4 15,-1-2 3-15,2 2-11 0,-2-3 8 16,3-1-3-16,3-1-2 0,0 0 2 0,0-1-8 16,6 0-6-16,-2-1-15 0,4-3-15 15,0 1-33-15,2 0-44 0,1-3-78 0,2-1-150 0,6-2-322 16,9-5-556-16</inkml:trace>
  <inkml:trace contextRef="#ctx0" brushRef="#br2" timeOffset="1.35798E6">24090 13901 1507 0,'-4'1'416'16,"0"-1"-118"-16,2 0-23 0,2 0-51 15,0 1-46-15,0-1-48 0,1 0-38 0,3 0-21 16,-1-1-21-16,4 0-16 0,4-2-15 0,3 2-6 15,7-1 4-15,5-1-1 0,1 1 4 0,2-2 1 16,-1 4-2-16,0-3 4 0,-2 2-4 16,1-2 1-16,-1 2 0 0,-2 0 0 15,-3 0-3-15,-2 1-3 0,-5-1 0 0,-1-1-10 0,-6 2 5 16,-2 0-3-16,-4 0 0 0,-1-1 5 16,0 2-6-16,-1-1 3 0,-1 0-1 0,0 0-4 15,1 2 1-15,1-2-1 0,-1 0 2 0,1 0-6 0,-2 1 5 16,0-1-2-16,-3 0-4 0,4 0 7 15,-1 0-8-15,1 0-4 0,0 0-17 0,1 0-37 16,0 0-52-16,1 1-95 0,0-1-221 16,2 0-679-16,2 0-564 0</inkml:trace>
  <inkml:trace contextRef="#ctx0" brushRef="#br2" timeOffset="1.35834E6">25028 13747 2097 0,'3'-1'240'0,"0"-4"-55"15,-1 0-14-15,4 2-15 0,-3 0-8 0,-2 3-35 16,1 0-36-16,-2 0-34 0,-2 2-21 15,1-1-17-15,1 2-5 0,0 3 6 0,0 3 1 16,0 3 12-16,-2 2 5 0,-3-1 4 0,1 4 1 16,-4 1-2-16,-1 2-3 0,0 0-6 15,1 1-1-15,-2 0-6 0,2 1-4 0,0-1-1 16,5-2-7-16,1-1 4 0,3-3-1 16,2-1 2-16,1-3 4 0,6 2-1 15,1-1 2-15,4 0-2 0,5-3 5 0,2-2-6 0,4-3-3 16,4-2-3-16,-2-2-19 0,2-2-11 15,-1 0-22-15,-1-2-28 0,0-3-35 0,-4 1-57 16,-5-4-84-16,0 0-195 0,-3 1-518 0,-2-6-426 0</inkml:trace>
  <inkml:trace contextRef="#ctx0" brushRef="#br2" timeOffset="1.35857E6">25087 13618 624 0,'-2'-5'576'0,"-4"-4"-103"0,2-2-142 16,5 2-64-16,2 1-43 0,3 1-53 0,1-1-46 16,3-1-36-16,4 2-26 0,3-2-16 0,5 1-14 15,-1 1-6-15,6 0-7 0,-2 1-5 0,2 0-10 16,-1 4-3-16,-2-1-1 0,-2 2-4 16,0 1 5-16,0 1-6 0,-5 2-7 0,-1-1-12 15,-2 5-26-15,-2-1-38 0,-1 1-66 0,-2 4-114 16,-1-3-168-16,-4 1-375 0,-4 2-442 15</inkml:trace>
  <inkml:trace contextRef="#ctx0" brushRef="#br2" timeOffset="1.35874E6">25117 13802 568 0,'2'1'642'0,"-2"0"-299"0,1-1-62 0,1 1 15 16,0 1-18-16,1-2-60 0,4 0-83 0,3 0-48 15,4-2-33-15,4 2-20 0,3 0-12 0,2 0-10 16,5 0-3-16,-1-1-10 0,3 1-9 16,3-1-31-16,0 0-63 0,5 0-136 0,1 0-294 15,-3-2-445-15,2 0-90 0</inkml:trace>
  <inkml:trace contextRef="#ctx0" brushRef="#br2" timeOffset="1.3591E6">25912 13564 915 0,'-5'-2'597'0,"-2"0"-222"0,1 1-93 15,-1 1-46-15,-2 0-55 0,1 1-41 16,-2 0-37-16,1 0-24 0,1 5-22 0,0-3-17 16,1 1-11-16,-1 4-8 0,3-1 1 0,0 1-1 15,1 4-1-15,2-1 1 0,1 3 1 0,1 2 0 16,2 1-3-16,2-1-1 0,3 4-2 0,4 0-2 15,1-3 1-15,-1 1-2 0,4 0 0 16,1-1-4-16,0-2-1 0,-2 1-3 0,0 0-2 16,-2-2 0-16,0 0-2 15,0-3 3-15,-1 2-3 0,-1-2 0 0,-2 1-1 0,-1-2 0 16,-4 0 3-16,2-1-2 0,-3-1 0 0,0 0 0 16,-2-1-3-16,-2-2 3 0,0 1 1 15,-3 2 0-15,1-2 4 0,-4 1 1 0,-1 1 2 16,-3-2 1-16,-4-2-1 0,0 2 0 0,-2 0-1 15,-4 1-3-15,0-1-4 0,-2-2 0 0,-1 0-3 16,0 0-3-16,1 0-16 0,2-3-28 16,1 2-54-16,2-2-121 0,1-1-426 0,4 0-1014 15</inkml:trace>
  <inkml:trace contextRef="#ctx0" brushRef="#br2" timeOffset="1.36008E6">22810 14644 1 0,'0'-7'342'0,"0"-1"152"0,0-5-29 16,0 5-49-16,1 0-71 0,-1 2-78 0,-1 0-74 15,1 4-48-15,-1-1-31 0,1 2-31 0,-1 1-31 16,1 0-27-16,0 0-19 0,-1 1-12 15,1 2 1-15,-1 1 5 0,-1 4 3 16,-1 7 6-16,1 2 0 0,-1 1 3 0,-2 4 0 16,1 1 1-16,-3 3-2 0,-2 2-3 0,2 3 2 0,-3 2-3 15,-2 1-2-15,-1-1-1 16,3-2-4-16,-1 1 0 0,3-4 0 16,3-2 2-16,-2-2 0 0,3-5 1 0,-1 0-1 0,4-6-4 0,1 1 8 15,3-4 3-15,1-3 12 0,-1-1 15 16,5-2 17-16,0-1 8 0,6-2 0 0,4-1-1 15,3-1-17-15,7-4-8 0,-2 0-11 0,5-3-11 16,-1 1 1-16,0 1-6 0,-2-1 1 0,-5 1 1 16,2 1-10-16,-4 1 3 0,-5 0-4 0,2 1 0 15,-8 1 4-15,1 0-1 0,-3 2 0 0,-5-2-3 16,1 2 4-16,-3 0-4 0,-1 0 2 16,-1 0-1-16,1 0-5 0,0 0 0 0,-3 0-6 15,3 0 3-15,0 3-4 0,0 0-1 0,3 0-14 16,0-1-28-16,1 0-36 0,4-1-62 0,2 0-101 15,6-1-285-15,5-2-662 0</inkml:trace>
  <inkml:trace contextRef="#ctx0" brushRef="#br2" timeOffset="1.36034E6">23579 14690 1367 0,'-7'-4'764'0,"3"1"-469"0,-2-1-80 15,3 4-39-15,2 2-44 0,1-2-40 0,-1 2-34 16,-3 2-11-16,2 2 3 0,-6 6 7 16,3 1-3-16,-1 3-1 0,4 2-7 0,-1 0-5 15,-1 1-2-15,2 1-8 0,0 2-4 0,-4 1-5 16,3-1-7-16,1 2-6 0,-5 2-2 0,4-1 0 16,-4 0-6-16,2 0 4 0,-1-1-4 15,2-2-1-15,0-1 3 0,2-2-3 0,2-2-2 16,0-3-8-16,0-1-10 15,2-3-22-15,4-3-25 0,-3 1-33 0,5-4-31 16,1-1-30-16,0-4-76 0,2-2-174 0,2-4-497 16,-1-4-616-16</inkml:trace>
  <inkml:trace contextRef="#ctx0" brushRef="#br2" timeOffset="1.3606E6">23601 14656 1304 0,'0'-2'486'0,"1"-4"-118"0,1-2-93 16,5 2-64-16,-3-1-43 0,5 1-41 0,0 1-37 16,6 2-18-16,0-2-16 0,4 1-14 15,2 0-8-15,0 0-9 0,0 2-9 0,0 1-6 16,-2-2-5-16,1 3-3 0,-1 1 0 0,-2 1-1 16,-1 0-2-16,-3 1 1 0,2 0-5 15,-5 1-4-15,-1 1-1 0,-4 0-11 0,3-1-11 16,-2 3-16-16,-3-2-24 0,-1 2-31 0,1 0-45 15,-3-1-73-15,0 2-108 0,-3-1-209 0,0 2-357 16,-6-1 34-16</inkml:trace>
  <inkml:trace contextRef="#ctx0" brushRef="#br2" timeOffset="1.36079E6">23557 14927 838 0,'0'1'365'15,"1"2"-56"-15,-1-2 21 0,0 0-16 0,1-1-33 16,0 3-70-16,1-3-62 0,3 2-32 16,1 0-19-16,9 1-24 0,-2-1-26 0,4-1-19 15,4 0-5-15,-2 2-13 0,3-2-4 0,-1 2-2 16,0-3-7-16,-1 1 0 0,0 1-10 0,-2-1-12 16,0-1-26-16,1 0-45 0,5-1-84 0,-1-2-207 15,0 0-601-15,2-2-485 0</inkml:trace>
  <inkml:trace contextRef="#ctx0" brushRef="#br2" timeOffset="1.36149E6">24537 14898 1 0,'-3'0'241'0,"0"-3"221"15,-1 2-85-15,1 0-32 0,1 1-50 0,-3-1-48 16,3 1-71-16,-1-1-49 0,-1 1-36 15,3-2-26-15,0 2-15 0,1 0-20 0,0-1-8 16,0 1-7-16,0 1-6 0,0-1-5 16,1 0-2-16,-1 0 0 0,0 0-6 0,0 0 6 15,0 0-2-15,0 0 0 0,0-1 5 0,0 1-4 16,0 0 2-16,0 0-2 0,0 0 0 0,0 0-1 16,0 0-2-16,0 1 0 0,0-1-6 0,0 0 6 15,0 0 0-15,0 0-2 0,0-1 9 16,0 1-7-16,0 0 2 0,0 0 2 0,0 1-4 15,0-1 3-15,0 0-1 0,0 0 3 16,0 0-5-16,0 0 6 0,0 0 0 0,1-1 1 16,-1 1 5-16,0 0-3 0,0 0 2 0,0 0 2 15,0 1 1-15,0-1 2 0,0 0 1 0,0-1 4 16,0 1-7-16,0 0 6 0,0 0 0 0,0 0-3 16,0-2 6-16,0 2-8 0,0 0-1 0,2 0-4 15,-2 0-6-15,0-2-1 0,2 2-2 16,-2-1 3-16,0 1-3 0,0-1 3 0,0 1-1 15,0 0-2-15,2-1 4 0,-2-1-4 16,0 2 2-16,1 0 0 0,-1 2-5 0,0-4 5 16,0 2-4-16,0-1 2 0,1 0-3 0,-1 0 0 15,1 0 2-15,-1 1-4 0,0-2 6 0,0 2-5 16,0 0 0-16,0 0 1 0,0 2-5 16,0-2 3-16,0 0 0 0,0 0 0 0,0-2-2 0,0 2-2 15,0 0-3-15,0 0-3 0,0 0 5 16,0 0-9-16,0 0-1 0,0 0-2 0,0 2-12 15,0-1 0-15,0-1-12 0,0-1-13 0,0 1-2 16,0 0-11-16,0 0-16 0,1 1-26 0,-1 0-43 16,2 0-54-16,0-1-71 0,-1 1-140 15,0 1-244-15,-1-1 322 0</inkml:trace>
  <inkml:trace contextRef="#ctx0" brushRef="#br2" timeOffset="1.36401E6">24700 14902 893 0,'-5'0'338'0,"-3"-2"-35"0,-4 0-13 15,5-1-40-15,1 2-29 0,1 0-57 0,-2 1-33 16,6 0-17-16,-1 0-19 0,2 0-17 0,0 0-20 15,1 0-18-15,0 1-6 0,2-1-4 16,1 0 7-16,0 0 8 0,5-1-1 0,9 0 3 0,1 0-7 16,6-1-5-16,5 1-6 0,3-1-2 15,2 2-3-15,1-3-6 0,0 2 3 0,-3 0-4 16,-3-2-1-16,0 2-1 0,-7-1-5 16,2 0-1-16,-5 2-2 0,-3-2 1 0,-2 1 0 0,-5 0 3 15,-1 0 0-15,-5-1 3 0,-4 2 8 16,2 0 3-16,-4 0 4 0,2 0-1 0,-1 0-7 15,-1 0-5-15,1 2-6 0,0-2-3 0,0 1-2 16,-1-1-4-16,1-1-2 0,-1-1-6 0,0 2 3 16,0 0-4-16,2 0-1 0,-1 0-6 15,1 0-20-15,1 0-35 0,-1 0-47 0,1 0-59 16,0 2-83-16,3 0-177 0,4 1-545 0,1 0-596 16</inkml:trace>
  <inkml:trace contextRef="#ctx0" brushRef="#br2" timeOffset="1.36433E6">25596 14732 1754 0,'-2'-2'385'0,"2"-1"-122"0,-2 2-78 15,2 1-40-15,0 1-34 0,0-1-19 16,0 2-39-16,-1 0-17 0,-1 1-3 0,-1 4 4 15,0 6 14-15,-4-1 4 0,-2 8 1 0,1 1-8 16,-1 2-8-16,-1 1-5 0,2-2-8 0,-1 0-1 16,4 2-9-16,-1-1-4 0,3 1-1 15,0-2-11-15,5 0 6 0,0-2-3 0,4-3 1 16,1-1 3-16,5 0 0 0,3-3 0 0,1-1-3 16,5-4 5-16,3-1-8 0,1-1-5 15,4-3-1-15,1-2-22 16,2-2-10-16,-3-3-20 0,-1-3-21 0,-3 1-22 15,0-3-33-15,-3-2-38 0,-2-1-68 0,-1-2-142 0,-4 0-325 16,-2 1-443-16</inkml:trace>
  <inkml:trace contextRef="#ctx0" brushRef="#br2" timeOffset="1.36456E6">25683 14679 170 0,'-8'-7'639'0,"-2"0"-127"0,3-2-123 15,3 3-65-15,5 0-63 0,4 0-69 0,-1-1-60 16,4 0-39-16,-1 1-27 0,5 1-18 0,5-3-11 16,2 3-10-16,5-1-7 0,-1 1-3 0,3 3-11 15,-1 1 1-15,0-1-6 0,1 1-6 16,-2 1 1-16,-2 0-12 0,-2 1-9 0,-1 1-17 16,-2 0-31-16,-5 1-56 0,1 1-113 0,-2 1-205 15,-3 2-411-15,-1-1-241 0</inkml:trace>
  <inkml:trace contextRef="#ctx0" brushRef="#br2" timeOffset="1.36474E6">25567 14850 1458 0,'3'1'313'0,"-1"-1"-67"15,-1 0-52-15,1 1 8 0,2-1-4 0,0-1-35 16,4 1-53-16,3-1-34 0,8 1-26 0,3 0-14 15,3 0-12-15,8 0-10 0,-5 0 1 16,7 0-10-16,-2 0-4 0,4 0-7 0,-3 0-19 16,3 0-26-16,-1 0-58 0,3-2-116 0,-2 1-284 15,-3-1-513-15,0-2-135 0</inkml:trace>
  <inkml:trace contextRef="#ctx0" brushRef="#br2" timeOffset="1.36501E6">26390 14690 2227 0,'0'-1'340'0,"-1"1"-116"0,0 0-60 15,1 1-31-15,0 0-23 0,0 0-15 0,0 0-29 16,0 0-23-16,0 3-9 0,0-1-1 0,-2 5 4 16,2 2 6-16,0 3 6 0,0 2-13 15,0-1-4-15,2 2-4 0,-2 1-13 0,0 1 2 16,0 1-6-16,0 2-2 0,0-2-1 0,1 3-5 15,-1 1 0-15,0-1-4 0,-1 0 1 0,1-1-2 16,0-4 2-16,0 3-2 0,0-4-12 16,2-4-9-16,0 1-14 0,0-3-17 15,2 0-15-15,-3-3-28 0,3 0-31 0,0-3-54 16,1 1-94-16,1-3-264 0,1-2-664 0</inkml:trace>
  <inkml:trace contextRef="#ctx0" brushRef="#br2" timeOffset="1.36525E6">26383 14694 1898 0,'0'-3'356'0,"1"-4"-81"0,1 0-85 0,4-1-37 16,1 2-24-16,6 0-22 0,0 0-26 15,3 0-21-15,2-1-16 0,4 1-17 0,3 1-4 16,-2 1-8-16,3 0-7 0,-1 1 2 0,-2 2-8 15,0 0 0-15,-2 2-3 16,-1 0-3-16,-3 1-6 0,1 0-10 0,-1 1-15 0,-3 1-31 16,-3 0-35-16,0 1-60 0,0-1-106 15,-3 1-202-15,2 1-473 0,-5 0-361 0</inkml:trace>
  <inkml:trace contextRef="#ctx0" brushRef="#br2" timeOffset="1.36545E6">26433 14865 1170 0,'1'1'623'0,"1"-1"-311"15,0 0-85-15,5 0-2 0,1-1-17 0,4-3-45 16,4 1-62-16,5-1-31 0,3 0-27 16,2 0-15-16,2 1-7 0,-1 1-11 0,-1-2-1 0,0 1-4 15,-2 0-1-15,0 1-2 0,-2-1-3 16,-1 2-4-16,-2 1-12 0,-2-2-15 0,1 2-36 15,-3-2-62-15,-2 1-111 0,1 2-273 0,-3-1-517 16,-2-1-150-16</inkml:trace>
  <inkml:trace contextRef="#ctx0" brushRef="#br2" timeOffset="1.36829E6">26953 15523 1 0,'-7'-1'0'0,"-2"-2"0"16,-3 0 0-16,2 2 285 0,0-1-2 0,-3 1-47 16,1 0-56-16,-1 0-30 0,1 1-27 15,2 0-15-15,-3-1-16 0,3 1-19 16,0 0 0-16,-2 0-6 0,0 1-2 0,-3-1 0 0,1 1-3 15,-2-1-3-15,-2 1-1 0,-3 0-1 0,-1 2-4 16,-1-3 2-16,-3 3-1 0,0-2-2 16,-3 2 2-16,1-1-4 0,-3 0-7 0,-1 0-5 15,-4 1-2-15,-1-1-5 0,-4 2 0 16,0-1 0-16,2 0-6 0,-3 0 0 0,0 1-3 16,-2-1-7-16,-2 0 6 0,2 0 3 0,-1 0 0 15,1-1-1-15,-3 1-4 0,0-1-5 0,1 0 1 16,-1-1 3-16,1 1-6 0,-2-1 1 0,-2 0-4 15,1-2-5-15,2 1 7 0,-1-1-2 0,1-1 0 16,0 1 0-16,-2 1-2 0,0 0-3 16,2 0 3-16,-1 0 2 0,-2 0-6 0,0-2 2 15,-2 1-2-15,-2 0-4 0,1 1 8 16,0-2-3-16,0 1 2 0,-2-1 1 0,3 1-5 0,0 0 1 16,-1 0 0-16,0 1 4 0,-3 0-4 15,2 0 2-15,-5 0-3 0,4-1-6 0,-4 1 7 16,0-2 0-16,-1 2 3 0,-3-2 0 0,1 1-1 15,-1 1-2-15,-2-2 1 0,3 2 5 16,-1-1-6-16,1-1 1 0,-1-1-2 0,2 0-4 0,-5-1 7 16,5 1 2-16,-2 0 1 0,0-1-2 15,-2 1-1-15,3 0-4 0,0-1 0 0,1 1 5 16,-2 2-1-16,1-3 1 0,-1 2-2 16,2-2-7-16,-3 1 6 0,6 1-1 15,-7-1 2-15,3 0 5 0,2 0-9 0,-2 1 2 0,3 0-2 16,0 1 0-16,2-1 1 0,-1 0 2 0,0-1-2 15,4 1-3-15,0 0 6 0,-3-1-2 0,5 3 2 16,1-3 1-16,-1 2-3 0,-1-2-1 16,0 2 1-16,5 0 3 0,-2-1-4 15,1-2 3-15,-3 3-2 0,2-1 1 0,0-1 3 0,-1 2 0 16,-1-1 2-16,-6 1-4 0,1-1-2 0,-1 1-3 16,-6 0 1-16,0-1 3 0,0 1-1 15,-3 0 2-15,2-1-3 0,-1-2-5 0,0 2 6 16,1 0-2-16,0-1 3 0,1 1 2 0,-1-2-4 15,-2 2-1-15,3 0 1 0,-2-2-1 0,3 0 1 16,-1 1 3-16,5 0-3 0,-2 0-3 0,2-1 5 16,0 0-2-16,6 1 1 0,-2-1 3 15,1 2-5-15,1-2 1 0,3 1-1 0,-1 0 1 16,1-1 2-16,4 1 0 0,0 0-1 0,3-1-2 16,0 1 3-16,1 0-3 0,1 1 2 15,3 1 4-15,1-1-7 0,1 0 2 0,0 1-3 16,2 1 1-16,1-1 3 0,-2 0 0 0,5 0 0 15,-1-3-3-15,1 3 2 0,1-1-1 0,1 1 2 16,-1 0 3-16,-1-1-4 0,1-1 1 16,-1 0-2-16,3 0 1 0,2 0 2 15,-1-3 1-15,0 2-1 0,-2-2-3 0,2 0 3 0,0-1-1 16,-1 0 2-16,4 0 2 0,-4-3-4 16,4 2 3-16,0 0-1 0,0-2 1 0,1 3 3 0,1-2-1 15,0 1 0-15,2-3-3 0,1 0 2 0,1-1-2 16,-2-1 4-16,5 3 0 0,-2-4-2 15,2 2 3-15,-1-4-3 0,5 2 2 0,-4-2 1 16,4-2 1-16,-1-2 0 0,-1 1-2 0,0-2 1 16,1-1-3-16,0-3 1 0,2 0 6 15,-1-4-8-15,-1 1 2 0,2-3-2 0,-1-3-4 16,-2 1 7-16,0-4-3 0,-1 1 2 0,1-3-2 16,-1 0-2-16,0-3-1 0,2-3 0 0,-2-2 7 15,2-2-7-15,1-1 2 0,-3 0-3 16,2-1-4-16,-1-2 6 0,1 3 1 0,0 0 0 15,-1 0-4-15,1 1 2 0,1-2-2 0,-4 3 2 16,4 0 4-16,-2-1-5 0,1 3 1 0,0-4-1 16,2 0-6-16,-2 0 6 0,2 2 1 15,1 3 0-15,0 5 1 0,0-2-3 0,0 6-1 16,-1-2 2-16,2 7 0 0,0 2 1 0,1 2 0 16,3 3-1-16,-1 3-2 0,1 0 1 15,3 1 0-15,0 6 1 0,0 3-2 0,3-2 0 16,-1 4-2-16,0 1-1 0,1-2 3 0,-1 4-3 15,2 1-1-15,-2 2-3 0,2-2-4 0,-1 3 0 16,2 1-1-16,1-1 0 0,-1 2 2 0,3 0 0 16,2 2 1-16,1-1 1 0,-1-1 5 15,2 3 0-15,1 1 1 0,4-1 0 0,-1 1-1 16,2 0 3-16,0-1 2 0,4 0 0 0,2 0-1 16,3 2 0-16,3-3 0 0,5 0-1 0,1 0 4 15,4-1-3-15,4-1 2 0,0 0-2 16,7 1-3-16,2-2 4 0,3 0-2 0,2-1 3 15,5 0-1-15,1 1-1 0,2-1-1 0,3 0 1 16,2-1 1-16,0 2 1 0,2 1 0 16,-1 0-1-16,2 1-2 0,0-1 1 0,1 1-1 15,2 1 3-15,1 0 1 0,3-1-3 0,3-1 0 16,1 0 0-16,4-1 1 0,0-1 2 0,2 0 0 16,1 1-2-16,3 0-1 0,2-2 0 15,5 2-1-15,-3 0 3 0,1-1-1 0,2 2-2 0,-2 0-2 16,1-1-2-16,0-1 1 0,1 2 2 0,1-1 4 15,-2 1-2-15,3 3-3 0,-4-3 3 16,0 1-2-16,1-1 2 0,-4 0 0 0,5 0-2 16,-1 2 2-16,-1-2-1 0,2 1 1 0,-3-1 1 15,0 0 0-15,-4 0 0 0,5 0-5 16,-1 0 3-16,-2-1 0 0,2-1 3 0,0 2 2 16,-5-1-8-16,7-1 1 0,-7 1-1 0,5 0 2 15,-4 1 4-15,0-2 0 0,-2 0 0 0,-3 1-4 16,-4-1 2-16,3-1-2 0,-5 1 1 15,3 1 6-15,-1 0-5 0,2-1 0 0,-5 2-1 16,-1-1 0-16,-2 0 2 0,-7 0 0 0,3 0-1 16,-7 1-1-16,-1 0 1 0,1-2-1 0,-6 2 2 15,1 0 3-15,-3 0-4 0,-3 0 1 0,1 2-2 16,-6-1-2-16,1 0 4 0,-4 1-2 16,0 0-1-16,-2 0-1 0,-1 3 0 0,-2-3 1 15,1 1 1-15,-3-1 6 0,2 0-4 16,-3 1 0-16,4-1-3 0,-4 0-3 0,2 1 5 15,-1-1 2-15,-3 2-1 0,-2-2 0 0,1 0-1 0,0-1 0 16,-1 2 1-16,-2-2 5 0,0 0-6 16,-1 1 0-16,0 0-2 0,-2-1-3 0,0 0 6 15,-4 0 0-15,0-1 0 0,-3 1 1 0,-4 1-2 16,1-1 0-16,-3-1 0 0,0 0 7 16,-1 2-7-16,-2-2 2 0,-1 2-1 0,-4-2-8 15,1 0 7-15,-4 0 0 0,0 1 1 0,-3-1 3 16,-3 2-5-16,0-2 0 0,0 0 0 15,-2 0-2-15,1 2 2 0,1 0 1 0,-1 0-1 16,1 1-1-16,1 0 2 0,-1 3 1 0,1-2 0 16,0 1 3-16,0 2-4 0,0-1-2 15,0 3 2-15,1-1 2 0,1 1-1 0,0 1 0 16,-2 1-2-16,3 2-6 0,-4 0 7 0,4 0-1 16,-2 2 2-16,1-1 2 0,0 2-4 0,-2 2 1 15,2-1-1-15,-1 4 3 0,2 0-3 0,-2 0 2 16,2 1-1-16,-2-2-5 0,1 3 6 0,2-2 0 15,0 1 1-15,0-2 3 0,-1 1-3 16,3 1-2-16,-1 0 0 0,-2 2 1 16,2 0 2-16,-2-3-1 0,1 1 0 0,1-2-1 15,-2-1 1-15,0 0-1 0,0 0 2 0,0 0 0 16,2 0-1-16,-2 0-1 0,1-1 1 0,-1 3 1 16,2 1 0-16,0-2 0 0,-2 1-1 0,1 0-2 15,-2-1 3-15,0 0-1 0,2 0 2 0,-1-1 2 16,-1 0-3-16,3 0 1 0,-2-2-2 0,1 4 3 15,0-2-2-15,3 0 4 0,-3 0-4 16,0-1-2-16,2 2 4 0,-4-3-3 0,3 4 2 16,-2-3 1-16,2-1-4 0,-2 3 0 0,0-1 0 15,1 1 2-15,1 1-1 0,-2-4 3 0,0 3-2 16,-1 1-4-16,1 1 5 0,0-2-5 16,-1 0 4-16,-1-4-1 0,0 2-1 0,-1-1-1 15,2 0 1-15,-4-1 4 0,4 2-1 0,1-4 1 16,-2-1 0-16,0 3-4 0,1-4 4 15,-4 3-3-15,3 0 1 0,-1-2 3 0,1-1-4 16,0 1 2-16,4 1-2 0,-6 0 0 0,4 3 0 16,-2-2 2-16,1 1 1 0,3-2-3 15,-4 0 1-15,1-3-3 0,-2 2 0 0,-1 0 0 0,0 1-2 16,1 1 1-16,2-2 0 0,-3 0 2 16,0 1-1-16,1 2 3 0,-4-2-1 0,1 5-4 15,0-2 10-15,2 0-7 0,2-1 3 0,0 2 0 16,0-1-6-16,-3-1 3 0,3 2-1 0,-1-1 3 15,3-2-1-15,-2 1 3 0,4-1-2 16,-1-1-4-16,-5 1 9 0,2 1-8 0,-2-1 2 16,-2-1 2-16,3-2-10 0,-2-1 6 0,1-5 0 15,-2-1 0-15,-2 0 2 0,1-1 0 0,0-2 0 16,0 0-3-16,0-1 11 0,0-1-9 16,0 1 3-16,-3-1 0 0,3 1-7 0,0-1 4 15,-1 0-1-15,1 1 2 0,-1 1-1 0,1-1 2 16,0 0 0-16,-1 1-5 0,-1-1 10 15,2-1-10-15,-1 2 4 0,0-1 2 0,1 3-11 16,0-3 9-16,0-1-2 0,0 1 0 0,0-1 3 16,0 0-1-16,-1 0 1 0,1 0-5 15,0 0 9-15,-2 0-6 0,2 0 0 0,-1 0 3 0,-3 0-13 16,2-1-4-16,-5-3-21 0,-2 0-43 16,1-4-85-16,-2-2-254 0,-2-2-813 15,-2-9-475-15</inkml:trace>
  <inkml:trace contextRef="#ctx0" brushRef="#br2" timeOffset="1.37029E6">17907 16034 63 0,'-9'0'481'0,"-5"0"-63"0,-1-1-60 0,2-1-16 16,3 0-36-16,1 1-63 0,2 0-51 16,2 0-30-16,-1 0-18 0,2 1-24 0,3 0-20 15,1 0-30-15,1 0-22 0,1 0-11 0,-1 0-10 16,1 0 3-16,3 0 7 0,0 0 5 0,5 0 9 16,9-2 0-16,3 2-2 0,7-1-9 0,2 1-6 15,4-2-10-15,5 1-6 0,3 1-1 16,1-1-4-16,-1 1 0 0,2-1-3 15,-2-1-3-15,-1 0-1 16,3 1-2-16,-3-1 3 0,-2 1-5 0,-4-4 4 0,-5 3-5 0,-3 0-3 16,-6 1 6-16,-2-1-2 0,-7 1 1 15,-3 1 0-15,-8 0-3 0,0 0-1 0,-4 0 2 0,1 0 0 16,0 1-2-16,-1-1-1 0,-1 3-6 16,-6-2-11-16,-2 3-11 0,-4 2-27 0,1-1-35 15,-4-2-54-15,4 0-90 0,-2 1-205 0,1 1-589 0,-1 1-491 16</inkml:trace>
  <inkml:trace contextRef="#ctx0" brushRef="#br2" timeOffset="1.37053E6">18196 16091 1311 0,'-2'2'454'0,"0"-2"-98"16,-1 1-89-16,3-1-50 0,0 1-50 0,0 0-55 15,0 0-41-15,0 1-18 0,0 1-4 16,0 4 6-16,0 0 9 0,2 4-5 0,-1-1-3 15,1 4-8-15,0 2-3 0,0 1-6 0,1 1-6 16,1 3-9-16,-1-1-9 0,1 2 2 16,-2 3-10-16,-1-2 3 0,2 5 1 15,-2-1-7-15,-1 0 1 0,1 1-3 0,-1-2-2 16,2-2-4-16,0-4-7 0,-1-1-21 0,2-4-33 16,0-2-33-16,1-1-71 0,2-3-102 15,3-4-300-15,1-2-828 0</inkml:trace>
  <inkml:trace contextRef="#ctx0" brushRef="#br2" timeOffset="1.37078E6">18650 16199 2011 0,'-5'-3'373'0,"2"1"-85"0,0 1-84 15,2 1-44-15,1 1-52 0,0 0-45 0,0 0-32 16,1 5-9-16,0 1 7 0,0 2 2 0,0 5 5 15,2 0-5-15,2-2-7 0,-1 5-3 0,0-2-7 16,-1 2-2-16,0 2-7 0,-2 0 5 16,2-1-8-16,-2-1-2 0,1 1-2 0,-1-1-21 15,1-6-14-15,-2 3-28 0,2-5-46 0,2-4-56 16,-3 2-106-16,0-5-208 0,-1 0-377 0,0-4-599 16</inkml:trace>
  <inkml:trace contextRef="#ctx0" brushRef="#br2" timeOffset="1.37095E6">18452 15911 1250 0,'-6'-9'436'0,"-3"-3"-46"16,-1-2-102-16,4 5-56 0,2 3-45 0,1 2-67 16,1 3-57-16,2 0-46 0,0 2-44 0,3 0-6 15,1 4-2-15,2 3 11 0,2 2-21 0,2 3-98 16,4-2-267-16,5 3-608 0,-2-3-229 15</inkml:trace>
  <inkml:trace contextRef="#ctx0" brushRef="#br2" timeOffset="1.37191E6">18923 16216 1681 0,'3'0'264'0,"-3"0"5"0,2-1-53 0,-2 1-8 0,0-2-25 16,1 2-45-16,-1 0-47 0,1 0-34 0,-1 0-27 16,1 2-16-16,1-1 6 0,1 2-1 15,0 3 5-15,2 0 6 0,0 3-6 0,1 1 2 16,3 1-1-16,0 3-1 0,-2-2-6 0,2 5 1 15,-2-2-3-15,1 2-7 0,-1 1 3 0,2 0-5 16,-4 1 1-16,0-3 0 0,0 2-8 16,0-3 4-16,-1-3-3 0,-2 1 2 0,2-6 1 15,-2-1 2 1,-1 2 0-16,1-4-5 0,-2-1 5 16,1-2-6-16,-1-1 4 0,0 0 8 0,-1 1 1 0,1-2 8 0,0 0-2 0,0-1-5 0,-2-3-3 15,1-2-8-15,-1 0-1 0,-1-2-3 16,1-2 7-16,-1 0-9 0,2-1 4 15,0 1 2-15,2-2-8 0,0-1 7 0,2 0-5 0,-1-2 1 16,3 1 3-16,0-1 1 0,0 1-1 0,3 2-2 16,0-1 3-16,3 3-7 0,1-1 4 0,1 3 2 15,0 2-9-15,2 1 9 0,0 0-4 16,-3 1 3-16,3 0 3 0,-2 3-2 0,2 2 1 16,-3 1-5-16,2 3 4 0,-2 0-3 15,-1 2 0-15,2 1 4 0,-3 2-7 0,-1 2 4 16,2 0 0-16,-3 1-1 0,0 2 4 0,-1 0-1 15,-2 0 1-15,-1 3-5 0,0-1 3 0,-2-1-4 16,0 3 1-16,-1-1-2 0,-1-2-9 16,0-2-1-16,1-4-6 0,2-5 2 0,-3-3 12 15,1-1 2-15,0-2 7 0,2-1-4 0,1 0-4 16,3-6-1-16,0-2 1 0,2 0 6 0,2-3-5 16,-1 1 5-16,0-3-3 15,2 2 0-15,1-2 6 0,1 0-3 0,-1-1 3 0,1 2-4 16,1 1-1-16,-1-1-1 0,1 2 3 0,-2 2 2 15,1 0-4-15,0 4 5 0,-1 1-5 16,-1 3-1-16,-2 1 3 0,1 2-2 0,-1 2 0 16,0 4 0-16,1 2-4 0,0 2 1 0,-1 4 2 15,3-1 3-15,-2 3-1 0,1-1 3 0,-1-1-3 16,1 2-1-16,4-4 5 0,-1 1-3 0,1 0 2 16,0-5 0-16,3 0-4 0,-1-5 1 0,0-2-1 15,3-4 5-15,-3 0-1 0,1-3 0 0,0 1 0 16,-4-4-8-16,1-1 6 0,-3 0-1 15,-1-2 2-15,2-1 3 0,-4 3-3 16,0-2 2-16,-1-2-1 0,-2-1 5 0,-1 0-1 16,2-1 3-16,-3-1-2 0,-2 1-3 0,0-2 6 15,1 2-5-15,-2 3 5 0,0 0 2 0,-1 6-4 16,-2 2 4-16,-1-1-2 0,1 2 2 0,-2 1-2 16,1 2-1-16,-2 1-5 0,-2 1-4 15,-3 2 2-15,-2 3-1 0,0 3 3 0,-4 1 1 16,0 5-4-16,3 2 6 0,2-2-3 0,1 4 4 15,-1 1 1-15,2 0-3 0,2 2-2 0,2-3-2 16,3 2-1-16,1-1 3 0,4 0 0 16,1-2 1-16,2-4-3 0,5 2 2 0,0-2 0 0,3-4 2 15,5-2 4-15,1 0-2 0,0-2-5 16,2-3-10-16,-1-1-10 0,0-4-18 0,0 0-26 16,0-1-39-16,1-1-85 0,-2-4-216 0,1-1-735 15,-1-1-562-15</inkml:trace>
  <inkml:trace contextRef="#ctx0" brushRef="#br2" timeOffset="1.3754E6">20808 16045 105 0,'-1'-4'562'0,"1"-3"-40"0,-1-1-103 16,2 1-62-16,0 3-52 0,-1 0-74 0,0 2-65 15,0 2-53-15,0 1-48 0,0 0-34 0,0 0-19 16,0 4 6-16,0 1 5 0,0 8 14 0,0 5 10 16,0 1-5-16,0 5-2 0,1-1-5 0,0 0-4 15,2 4-6-15,0-1 0 0,-2 2-4 16,0 1-7-16,0 2 5 0,0-1-12 0,1 2 0 16,-2-1 2-16,-2-1-10 0,1-2 7 15,0-5-3-15,1-5-1 16,-1-4 4-16,1-5-3 0,0-5 3 0,0-2-1 15,0-2 14-15,0-1 13 0,0-1 11 0,0-2 3 16,0-2-19-16,0-5-9 0,0-5-13 0,1-2-1 0,-1-3 1 0,0 3 0 16,0-5-1-16,0 2-4 0,1-3 4 0,3 0-4 15,1-2 0-15,4 2 4 0,-3-2-12 16,2 2 9-16,2 3-3 0,4 1 0 0,-1 4 3 16,-1 1-2-16,-1 6-1 0,2 0-3 0,-1 4 5 15,-2 1-5-15,3 2 1 0,-2 1 2 0,-1 5-6 16,1 2 6-16,0 3-1 0,-2 3 0 15,2 0 4-15,-1 6-2 0,-2 0 2 0,-1 3-2 16,-2-3 4-16,-3 2-4 0,-1 1 1 16,-2 1 4-16,-1 0-10 0,1 1 6 15,-4-4 0-15,1 0-2 0,1-3 6 16,0-3-4-16,0-2-1 0,3-4-3 0,1-1-4 0,1-1-3 0,2-3 0 16,3-3 0-16,3-3-5 0,5-3 3 15,6-2-6-15,0-2 2 0,6-6 2 0,-4 0 0 0,4-2 6 16,-3 2 2-16,-3-2 2 0,0-1 3 0,-2 0 1 15,-2 2 4-15,-2-1-6 0,-3 2 7 16,-1 4-2-16,-4 0-1 0,-1 4 11 16,-4 4-10-16,-2 1 5 0,0 3-5 0,0 1-6 0,0 1-5 15,-1-2-2-15,0 6 5 0,0 3-3 0,-3 3 13 16,3 4-1-16,1-1-4 0,0 3 8 16,5-1-7-16,-2-1 3 0,6 2-1 0,3-1-2 15,3-3 1-15,3-1 2 0,4-4 1 0,2-2-4 16,-1-2 3-16,1-5-2 0,0-1-2 15,-3-4 11-15,1-4-7 0,-2 2 2 0,0-4 2 16,-4 1-2-16,-2-3 4 0,-1-3 1 0,-3 0 4 16,-1 0-5-16,1 0 3 0,-3 1 1 15,-3-1-4-15,1 4 8 0,-2-1-2 0,-2 3 3 16,-1 4-1-16,0 1-2 0,0 2-2 16,0 1-4-16,0 2 0 0,0 0-10 0,0 3-1 15,0 4-2-15,-1 1-2 0,0 8 5 0,1 1 1 0,0 5 2 16,1 2-1-16,0 5-1 0,-1 0 0 15,0 3-3-15,2 7 3 0,3 3 5 0,-3 5-3 0,1 6 0 16,0 4-4-16,0 3 1 0,-3 5 0 16,-3-3 5-16,-1-2 0 15,1-7-6-15,-5-11 5 0,2-9-2 0,-1-5 2 16,-7-4 6-16,1-4-3 0,0-2 1 0,-5-4-3 0,2-4 4 16,0-4 1-16,-2-4 6 0,5-3 1 15,-6-2-6-15,4-5 2 0,0-4-4 0,0-2-2 16,1-2 4-16,4-6-3 0,1 1-1 15,3-2-4-15,-1-3-2 0,4 3 1 0,0-4 1 16,4 0 2-16,3-2-2 0,5-4-4 0,3 1 0 0,8-5 0 16,2 1 3-16,8 4 0 0,9 2-1 0,2 1-4 15,2 4-2-15,5-2 2 0,2 3-5 0,2 3-8 16,0 2-25-16,-1 2-47 0,0 3-82 16,0-1-189-16,0 4-795 0,-1-2-570 0</inkml:trace>
  <inkml:trace contextRef="#ctx0" brushRef="#br2" timeOffset="1.37809E6">22679 16541 1 0,'-2'-4'0'0,"0"0"27"0,-3-5 398 16,3 3-29-16,2-1-25 0,0-2-46 0,0 2-53 0,1-1-44 15,-1 0-31-15,1 1-27 0,2-2-21 0,-3 1-15 16,0 2-17-16,-3 2-15 0,2 0-16 0,0 3-26 16,1 1-18-16,-1 0-19 0,1 3-12 15,0-1-4-15,-2 2-1 0,-4 4 0 0,2 5 1 16,-6 1 3-16,2 0 0 0,2 1 1 0,-1 0-1 16,-1 1-4-16,4 0 1 0,-2-1 1 15,5 1 1-15,2-1-1 0,2 1 0 0,3-1-7 16,2 0 4-16,0-2 1 0,3-2 0 15,2-1 7-15,0-2-4 0,5-1 1 0,1-4 1 16,1-1 0-16,2-3 3 0,-1-2-1 0,0-2-2 16,1-1-7-16,-1 0-2 0,-1-3 1 0,1-2 0 15,-3 0 2-15,-1-1-1 0,-4 0-2 16,-1-1 0-16,-3-3 5 0,1 3 4 0,-4-3 4 0,-1 0-4 16,-4 1-3-16,-1 1-3 0,-1 1 2 0,-1 3-1 15,-1-1 6-15,-2 2-4 0,3 0-8 16,-1 1 6-16,-3 2-4 0,3 0 5 15,-2 2 5-15,3 0-7 0,0 2-5 0,-1 1-2 0,2 0-3 16,1 1-2-16,0 0-1 0,-3 2-3 0,2 2-6 16,0 1 8-16,1 2 3 15,0 2 5-15,0 0 0 0,1 3-4 0,4-2-2 16,0 3-1-16,3-3 7 0,1 3 1 0,0-3 1 16,2 0-3-16,-1-2-2 0,2-1 2 0,-1-2-3 15,-1 0 7-15,2-1 0 0,3-3-6 0,-1-1 2 16,2-3-5-16,1 0 3 0,1-5 5 0,3 1-1 15,0-3-1-15,0-1-3 0,0 2 0 16,3-4-1-16,-5 1 3 0,2-2 8 0,-3-3-6 16,1 4 2-16,0-3-1 0,-1-1-6 0,-1 3 5 15,-3 1 2-15,-1 0 0 0,-2-1-4 0,-1 2 5 16,-2-1-2-16,-3 4 2 0,-3-1 8 0,0 3-7 16,-1-3 1-16,-1 1-3 0,-1 3-3 15,-1-1 6-15,0-2 1 0,-2 4 0 0,3-1-1 16,-2 2-3-16,-1 1-2 0,3 0 3 15,-2 1 5-15,3 1-6 0,0 1 1 0,0 0-4 0,0 0-5 16,0 0 6-16,0 0 0 0,0 0-2 16,-1 0 2-16,1 0-2 0,0 0-2 0,0 0 4 0,0 1 6 15,0-1-3-15,0 0 0 0,0 2-2 16,0-4-4-16,0 4 8 0,-1-2 5 0,1 0 3 16,0-2 1-16,0 2-1 0,1-1-2 15,-2 2 1-15,1-1 1 0,-1 0-6 0,1 0 0 16,0-1-5-16,0 0-5 0,-1 1 6 15,-2 0 0-15,2 0-1 0,1 0 0 0,-1 0-4 16,1 1-1-16,0-1 1 0,0 1 4 0,0-1-3 0,0 0 0 16,0 0 0-16,-1 0-8 0,1 0 5 15,0 0 4-15,0 2-1 0,0-2 4 0,0 1-1 16,-1-1-5-16,0 2 3 0,0 0 2 0,0-2-3 16,1 1 2-16,-3 1-2 0,3-2 4 0,-1 2-3 15,-1 0 0-15,1 2 2 0,0-1-6 16,0 1 2-16,0 1 1 0,-2 0 0 0,1 1 3 15,2 0-1-15,-1 2 0 0,2-1-1 16,-1 2-3-16,2 1 4 0,1-1-1 0,-1 3 3 0,1-1 3 16,3-2-6-16,-2 3 1 0,4-3-1 15,2 2 1-15,0-1 5 0,2 1-2 0,6-4 1 16,2-2-3-16,1 0 4 0,3-1-1 16,4-4 2-16,0-4-1 0,1 1-3 0,-3-2-1 0,3-3-3 15,-1-1 6-15,-4-1-4 16,5-3 1-16,-6 2-2 0,3-7-9 0,-6 1 9 0,-1 0-1 15,-4-3 5-15,2-1 1 0,-5 0-6 0,-3-2 0 16,-3-1 1-16,-1-1 2 0,-2 0-1 0,-1 0 2 16,-4 0 0-16,-1 0-4 0,-4 1 4 15,3 3 0-15,-4 1-1 0,-2 6 5 0,2 1-7 16,-2 5-2-16,3 1 1 0,0 4 0 16,0 1 1-16,4 1 2 0,-3 1-3 0,3 1-5 15,-6 1 2-15,5 6-2 0,-3 1 7 0,-1 5 3 16,3 2-6-16,-3 7 1 0,-1 0-2 0,6 4 2 15,-2 0 3-15,3 3 1 0,2-2-4 0,0 3-2 16,1 3 4-16,3-2-2 0,-2 4 1 16,0-1 2-16,0-1-3 0,4 1-3 0,-4-4 1 15,0 0 1-15,3-4 2 0,-2-4 4 0,0-4-2 16,3-4-5-16,1-7 3 0,-2-1-4 0,5-4 5 16,-1-2 1-16,2-3-6 0,5-5 4 0,1-2-3 15,3-2-1-15,4-3 3 0,-3-4 2 16,2 3-3-16,-2-3-2 0,0 0 6 15,-3-1-6-15,1 0 7 0,-4 1 0 0,4-1-5 0,-3 2 2 16,-2 2-3-16,-1 0 4 0,1 7 1 0,-6 0-1 16,0 3-2-16,-1 3-5 0,0 0-1 0,-3 3-3 15,-1 0 2-15,4 6 4 0,0 2-2 16,1 1 5-16,-2 6-1 0,4 1 0 0,-3 1 3 16,-1 2-2-16,2 0 3 0,1-1-4 0,1-1 1 15,2-2-1-15,2 0 1 0,2-3 5 0,4-2-4 16,1-1 1-16,5-2-3 0,-2-5 2 15,0 0-1-15,0-6 5 0,-3-3-3 0,0 1-2 16,-2-4 3-16,0 0-4 0,-5 1 3 0,2 0 4 16,-4-2-4-16,-1 1 2 0,-3-2-2 0,-3-2 2 15,3 2 5-15,-4-1 1 0,1-4-1 16,-2 3-5-16,-2-1-1 0,4 3-2 0,-3-2 4 0,0 3 1 16,1 1-3-16,-1 1 5 15,-1 3-4-15,-1 1 2 0,0 3 4 0,-1 0-3 0,1 1 1 16,0 0-6-16,0 0-4 0,0 1-7 0,-2 1 2 15,-1 3 5-15,3 4-2 0,-1 2 6 16,2 1-4-16,0 0 0 0,5 1 6 0,3 1-2 16,2-1 2-16,2 1-8 0,5-6-1 0,3 3-1 15,1-3-1-15,7 0 10 0,3-1-7 0,6-2 6 16,1-2-3-16,4-3-5 0,-1 0 5 16,-1-1-3-16,-3-3 1 0,-5-1 0 15,-1-3 3-15,0 1-3 0,-4-1 7 0,-2-3 2 16,-3 2-2-16,-5-2 4 0,-4-1-5 0,-4-2-2 15,-1 3 6-15,-4-2-1 0,-2 3 4 0,-3-2-3 16,-3 2-1-16,-2 2-4 0,-3-1 0 0,1 3 5 16,-3 2-6-16,-2 0 3 0,0 2-2 15,-1 2-6-15,1 2 6 0,-3 2-1 0,0 2 2 16,-1 5 0-16,3-3-5 0,1 7 0 0,3-1 0 16,2 1 3-16,6 4-1 0,2-3 1 0,4 0-6 15,3-2-2-15,5 0 2 0,2-1-6 0,5-4 4 16,3-1-5-16,5-6-8 0,1 1 0 15,2-3-3-15,1-4 2 0,1 2-3 0,1-3 7 0,0-2-2 16,-1 0 2-16,-2-3 11 0,-4-4 0 16,-4-1 10-16,-3-3 2 0,-2-4-1 15,-1-1-1-15,-4-2-2 0,-2 0 2 0,1-1 2 0,-4-3 3 16,2 0 0-16,-1-3-3 0,-4 2 7 16,0 3 2-16,-3 2 7 0,3 4 8 0,-3 4-1 15,-1 6 0-15,0 2 0 0,-2 5-1 0,0 3-4 16,0 1-2-16,0 0-9 0,1 1-11 15,-5 2 3-15,3 3-6 0,-4 4 3 0,0 5 5 16,-4-1-7-16,3 6 3 0,-1 2-1 0,3-1-1 16,-2 4 2-16,3-1 1 0,1 0-2 0,0 1-2 15,3 2 3-15,0 0-2 0,-1 0 2 16,2 2 2-16,-1-4-4 0,0-4-6 0,3-7-1 16,1-1 0-16,-1-4 0 0,4-5 7 0,-2-1-1 15,2-3-4-15,1-4 7 0,4-1-4 0,-1 0 7 16,3-6 2-16,3 1-7 0,1-3 4 15,-2 0-8-15,1-1 4 0,-2 2 0 0,1-3 3 16,-1 5-1-16,0-1-5 0,3 3 6 0,-3 3-8 16,0 0 5-16,1 4 2 0,1 1-4 15,5 3 4-15,-3 0-4 0,-1 1 1 0,-5 1 1 0,-2-1 1 16,-1 2 1-16,-1 0-2 0,1-1 5 0,0-1-7 16,4 1 5-16,-1 1 1 0,0-2-5 15,0-3 7-15,1 0-5 0,-2-1 0 16,-2-1 0-16,0 0 0 0,-1-2-1 0,0-3-1 0,-2-1-1 15,3 1-18-15,0-2-16 0,-3 1-32 16,1 0-50-16,-1-1-89 0,0-1-289 0,0 3-690 16,2-4-358-16</inkml:trace>
  <inkml:trace contextRef="#ctx0" brushRef="#br2" timeOffset="1.37934E6">27069 16459 1 0,'-1'-2'0'0,"1"0"0"0,-2-1 0 0,2 0 0 15,2 1 0-15,-2-1 0 0,2-1 0 16,2-3 0-16,0 3 55 0,0-2 293 0,2 0-9 16,-3-2-12-16,4 3-27 15,-4-2-25-15,2 1-35 0,-2-2-41 0,-1 2-29 0,0-1-18 16,-2-1-23-16,0 0-16 0,-3 0-18 0,1-1-15 15,-3 2-10-15,0-1-10 0,-4-2-6 16,-1 2-6-16,0 1-4 0,-1 0-4 0,-5 0-10 16,2 1 4-16,-5 1-11 0,-1 0-2 15,0 2-1-15,-5 3-9 0,-2 0 6 0,0 3-3 0,-1 0 5 16,0 0-2-16,5 4 1 0,1 0-1 0,2 4-8 16,1 0 3-16,2 2-9 15,3 1-1-15,-1 2 3 0,5 4-9 0,0-1 5 16,4 1-3-16,1 1 2 0,2-1 0 0,3 3-4 0,4-3 3 15,4 2-3-15,0-2 2 0,4-3 0 16,5-1 2-16,2 0 4 0,4-5-8 0,2-2 3 16,5-3-4-16,1-4 0 0,2-3 10 0,-1-3-5 15,-1 1 1-15,-1-5-4 0,-3 0 2 0,1-1-2 16,-4-5 4-16,2-1 3 0,-4 3-3 16,-2-5 3-16,-1 0-2 0,-1 1 3 0,-4-5 3 15,2 1 1-15,-7 1 0 0,-1-2-4 0,-1 2 2 16,-2-4-4-16,-3 1 4 0,-2 0 1 0,-2 3-5 15,-2 2 5-15,-2 2-3 0,0 1 0 0,-3 3 4 16,0 2-4-16,-3 3 1 0,1 1-4 16,-4 4 2-16,0 2-4 0,-1 2 0 0,2 3 0 15,-5 2-3-15,4 5 5 0,-2 3-3 16,3 1 3-16,3 0 3 0,4 5-5 0,-1 1 3 16,5 0-2-16,3 2 0 0,2-2-1 0,4-1-3 15,3-1 3-15,4-1-4 0,2-2 4 0,6 0 0 16,3-4-1-16,5-6 6 0,3 0-2 0,1-3 3 15,-1-3-2-15,-1-4-4 0,0-3 0 0,0-1 0 16,-2-2 5-16,1-2-1 0,-4-1 2 16,-2-4-4-16,-2 0-3 0,-1-3 11 0,1 0-3 15,-3-2 6-15,0 0-7 0,-3 3-6 0,-1-2 0 16,0 4 0-16,-1 4 5 0,-4-1-5 0,0 5 3 16,0 2-2-16,-3 2-1 0,-1-1 5 15,1 2-6-15,-1 4 4 0,0 0-4 0,-2 3-2 16,2 2 2-16,2 4-1 0,-1 0 5 15,2 4-3-15,-1 0 1 0,1 2-1 0,1 1-1 0,-1 0-2 16,-2-3-1-16,4 3 3 0,-3-2-2 16,1 0-2-16,-1 0 5 0,2-1-5 0,0-4 6 15,0-3 5-15,1 2-7 0,1-5-2 0,3-3-1 16,-4-3 0-16,1-2 0 0,7-2 5 0,-2-3-3 16,2 1-1-16,1-2 1 0,-1-4 0 0,-1 1 3 15,1-5 4-15,0 3-1 16,-2 0 1-16,1-3-2 0,-1 0 0 0,3 2-1 0,-5-1 1 15,1 2-1-15,-2 7-4 0,-2 0 2 0,1 3 0 16,-3 0 2-16,2 0 2 0,-3 5 1 16,1 0-1-16,1 4-4 0,-1-1 5 0,-1 2-5 15,1 0 4-15,0 4 1 0,1 1-4 0,0-1 3 16,-2 0 0-16,0-1 6 0,1 1 0 16,-3-2-5-16,-1-1-1 0,0-1-8 0,0-1 5 15,4-1 5-15,3-3 5 0,0 3 0 0,2-2-5 16,5-3-1-16,2-1-6 0,4-1-1 0,1-4-3 15,0 1-18-15,2-2-19 0,-1 1-31 16,-5 0-36-16,3-2-60 0,-3 0-109 16,-1-2-429-16,-1-2-944 0</inkml:trace>
  <inkml:trace contextRef="#ctx0" brushRef="#br2" timeOffset="1.38055E6">29440 16387 1144 0,'2'-12'325'0,"-1"-2"-19"16,0-3-27-16,1 2-21 0,-2 2-36 0,-1 1-49 15,-1 2-49-15,-3 0-28 0,1 4-20 16,-5 1-18-16,-1 4-15 0,-3-1-11 0,-5 4-7 15,-4 1-2-15,-5 5 4 0,1 1-4 0,-2 3 0 16,-2 2-2-16,0 0-2 0,-1 3-1 16,2 1-1-16,3-2-3 0,3 3-9 0,4-2 3 15,4 1-4-15,2-1-5 0,4-1 6 0,4 0-8 16,5-1-2-16,5-2 6 0,4-3 3 16,6 0 6-16,6-3 7 0,9-3-1 0,3-4-7 15,5-1-1-15,4-3-4 0,-2-3 2 0,1-2 3 16,1 2-5-16,-3-5-2 0,-2 1-3 0,-4 1 3 15,-4-4 5-15,0 0 3 0,-5 1-2 0,-2-4-8 16,0 2 1-16,-5-3 1 0,-5 0 4 0,1-1 2 16,-7 6-1-16,-5 0 0 0,-2 5-3 0,-1-1-2 15,-7 3 0-15,-2 4 0 0,-2 1 1 0,-6 3-5 16,-5 3 4-16,-1 3-3 16,4 2 3-16,-1 2 6 0,3 1-6 0,2 3-2 0,5 0-1 15,4 3-4-15,6-1 4 0,2 0 4 0,9 0-8 16,5 1-1-16,10 1 1 0,7-1-3 15,9 0 12-15,4-3 1 0,8-2-3 16,1-3-9-16,4-2-8 0,-7-5-1 0,-1-1 0 0,-4-3 4 16,1-2 2-16,-6-1-1 0,-4-3 2 15,-1-2-2-15,-1-1 7 0,-6-4 8 0,-4 4-4 16,-2-4 4-16,-3 1-4 0,-8-2-5 0,-2 1 6 16,-2-3 10-16,-2 3 2 0,-5-3-2 0,-4 0 0 15,-3 4-9-15,2-1 2 0,-4 2 4 16,-6 1-1-16,2 5-3 0,-7 1-3 0,0 1-3 15,-1 3 6-15,0 1 3 0,2 4-1 0,-1 1 0 16,8 5-6-16,1-1-2 0,3 3 3 16,7 0 3-16,2 2-14 0,6 2 7 0,6-1-6 15,6 2-2-15,9-2 18 0,7-1-5 0,7 1 5 16,5-3-3-16,2-2-5 0,-3-3 0 0,3-2 0 16,-6-4 3-16,3-2-1 0,-6-7-2 0,-4 0-7 15,1-4-1-15,-5-4 2 0,-1-2 4 0,-1-1 5 16,-2-3 10-16,-4-2-5 0,-3-2-2 15,-3-1 1-15,-2-4-1 0,-5 1-1 0,1-3 1 0,-4-4-4 16,-3 0-8-16,2-3 8 0,-5 2 2 16,-2-4 4-16,-2 0 4 0,-5 2-1 0,2 3 0 15,-4 6 5-15,-2 7 4 0,2 6 3 0,1 5-1 16,-2 4-6-16,6 5-10 16,-2 1-1-16,3 2-3 0,-3 5 0 0,2 5 6 0,-5 6-9 15,1 4-2-15,0 6 4 0,3 2-2 0,-1 7 3 16,4-1 2-16,2 6-1 0,0 1-8 15,1-1 7-15,0 4 0 0,4-1 1 0,-1 2 9 16,1-3-13-16,0-1-5 0,2-2-4 0,2-3-2 16,-2-6 0-16,6-5 5 0,-1-5-1 0,-1-10-3 15,1-3 4-15,6-3 4 0,-4-7 7 16,6 0 1-16,1-4-2 0,6-2-2 0,-3-4-4 16,4-4 5-16,0 3 6 0,-5-4-3 0,4-2-1 15,-4-2-1-15,0 0 4 0,5-2 0 0,-2-2 2 16,0-1 0-16,3 2-8 0,-5 2 0 15,1 3-2-15,-5 7-1 0,-4-1 4 0,-1 8 1 16,-4 1-2-16,-3 2-5 0,-2 3 3 0,-1 2-4 16,-2 1 2-16,2 2 3 0,-3 5 0 15,2 2 0-15,-3 1-3 0,3 2 0 0,-3 2 2 0,0-1 3 16,1 2 1-16,-1 0-5 0,0-2 0 0,3 0-10 16,-2 2-18-16,1-1-22 0,3-3-38 15,-1 1-40-15,4-1-53 0,-1-4-65 16,2-4-121-16,2-2-251 0,-2-3-383 0,0-2 164 0</inkml:trace>
  <inkml:trace contextRef="#ctx0" brushRef="#br2" timeOffset="1.38072E6">31476 16072 596 0,'-8'-14'696'0,"0"-3"-298"0,-4-2-103 15,4 3-35-15,4 6-57 0,-2 3-56 0,3 0-47 16,2 5-32-16,0-1-33 0,1 3-34 0,0 0-35 15,1 2-12-15,0 1-5 0,2 3-45 0,5 2-164 16,1 1-652-16,6 3-487 0</inkml:trace>
  <inkml:trace contextRef="#ctx0" brushRef="#br2" timeOffset="1.38189E6">31903 16319 371 0,'0'-4'373'0,"1"-2"8"0,0-2-10 0,-1 2-26 0,3 1-49 16,-3-1-67-16,2 3-59 0,-2 1-35 0,0 0-26 15,0 0-26-15,-2 2-23 0,2 0-21 0,-2 2-19 16,2-1-9-16,-1 4 0 0,0-1 1 16,-1 7 7-16,-4 1 5 0,2 3 3 0,-2 4-2 0,3-2-3 15,-2 1-5-15,2 1-6 0,3-2-3 16,0-2-6-16,1 1 3 0,5-1-2 0,-2-3 3 15,5 1 3-15,0-2 0 0,0-2 5 0,4 0-1 16,3-4 3-16,3-3-5 16,2-2-4-16,2-2 2 15,0-1-9-15,2-3 4 0,-4-1 0 0,1-2-2 0,-3 1 2 0,-5-1-2 16,4 1 3-16,-5 0-2 0,0-2 7 0,0 1 4 0,-3-3-3 16,-1 0 5-16,-4 2-5 0,0 2 4 15,-3 2 4-15,-1 3-2 0,1 1 3 0,-4-2-6 16,2 2 1-16,0 4-1 0,-1-2-2 15,0 1-4-15,0-1-5 0,-3 3-1 0,1-1-3 16,-2 1 2-16,-2 4 2 0,0-1-3 0,3 4-6 16,-2-3 0-16,2 0 2 0,2 4-3 0,2-5 11 15,3 2-3-15,3 1-4 0,1-2 5 0,4 0-6 16,0 1 2-16,6-2 0 0,1-1-10 16,2-2 4-16,-4 0-5 0,2-2 2 15,-1 1 0-15,-3-4-2 0,2 0 0 0,-2-2-2 0,-2-2 8 16,3 0-5-16,-3-2 7 0,-2 2 3 0,2-3-3 15,-1-4 4-15,-1 2 3 0,1-3 1 0,-1 1 2 16,0-3 0-16,1-3-3 0,-2 1-3 16,0 1 3-16,0-3-4 0,-6 0 3 0,3 3 3 15,-3 2-4-15,-2 1 2 0,1 5-1 0,-4 1 0 16,2 3 4-16,-1-1 0 0,1 2-1 0,0 2-3 16,0 1 0-16,1 1-8 0,-2 0-1 15,1 1-5-15,1 1-9 0,2 3 7 0,2 2 2 16,1 3 6-16,5 1 7 0,3 2 2 0,6-2-1 15,5 0-1-15,0-3 2 0,6-1-5 0,-3-3 3 16,-3-1 3-16,11-3-6 0,-2-3 4 16,0-1-4-16,0-3 16 15,-20 3 4-15,7-4-4 0,-1-1 2 0,2 0-17 0,0-6 2 0,5 1 0 16,-4-3 0-16,5-3 6 0,-5 0-5 0,2-3 5 16,-5 1-1-16,-2-1-1 0,-2 0 9 0,-5 0-1 15,1 0 6-15,-5 1 0 0,-4 4 2 16,-3 0-3-16,-1 2 1 0,-3 4 2 0,-2 0-9 15,-4 5 2-15,0 4-8 0,-2 0-2 0,-2 4 3 16,-1 4-4-16,1 2 4 0,1 4-6 16,-3 3 0-16,4 5 1 0,0 2-2 0,5 5 5 15,3 2-6-15,1 4 4 0,3 4-4 0,3 4 0 16,3 2 4-16,2 5-2 0,1 2 1 16,1 4-3-16,-1 1 1 0,3 1-4 0,-4 3 0 0,-2-2 5 15,1 3-9-15,-4-4 11 16,-2-2-3-16,-4-2-1 0,-1-4 11 0,-4-3-7 15,0-4 3-15,-3-6-1 0,-1-5-2 0,-1-3 1 0,-4-6 1 16,1-3 4-16,0-3-5 0,-3-7 9 16,-17 2-16-16,6-11-7 0,6-5 11 15,4-3-13-15,2-1 15 0,3-4 1 0,-3 3-3 0,6-5-1 16,-4-1-1-16,2-1 2 0,3-3-4 0,1-1 2 16,3-1 0-16,5 2-5 0,2-1 8 0,2 0-9 15,7-1 1-15,5 4-2 0,5 2-6 16,7 3 5-16,2 1 0 0,3 5 21 0,-16 4-1 15,8 2 3-15,0 0-2 0,2 1-23 0,3 2 8 16,3 0-6-16,1 1 4 0,4 0-1 0,-2 3-5 16,-1 2 1-16,-4-2-4 0,0 2-5 0,-2-1-23 15,-2 0-20-15,-2 1-37 0,-6-3-56 16,0 0-85-16,-3-1-225 0,-4-2-697 16,1-1-47-16</inkml:trace>
  <inkml:trace contextRef="#ctx0" brushRef="#br2" timeOffset="1.38418E6">14294 16756 1 0,'4'-6'0'0,"0"-3"0"0,-2-2 0 0,5 1 0 16,-5 3 166-16,-1-1 196 0,-1-2-23 16,0 2-26-16,0-2-34 0,0 0-26 15,-1 0-27-15,-1 0-29 0,-3-1-26 0,2-1-25 0,0 3-21 16,-3-1-14-16,3-1-9 0,-4 3-15 16,1-4-16-16,-3 3-6 0,-2 1-15 0,1 0-7 15,-3 4-8-15,1-1-10 0,-2 3-6 0,-3 0-3 16,-3 3 2-16,2 2 0 0,-4-2 2 0,0 4-1 15,1 1-3-15,-1 3 3 0,-5 2-3 0,4 3 4 16,-6-1-1-16,3 5-5 0,1 0 2 16,-3 4-4-16,1 2 2 0,1 1-4 15,-3 3 0-15,2 0-5 0,2 5-4 0,0 2 6 0,1 3-3 16,2-2 1-16,-1 2 0 0,0-2-4 16,4 1 0-16,1-1-1 0,0 5 4 0,0-1-4 0,6-3 4 15,0-1-4-15,7-6-4 0,3 0 12 16,5-5-6-16,4-1 3 0,6-3 0 15,6-5-6-15,6-1 1 0,7-6 5 0,8-2 2 0,4-1-5 16,9-4 5-16,4-2-6 0,0-3-6 16,1-3 8-16,1-1-8 0,1 0 1 0,1-2 0 15,-1-1-5-15,-1-1 3 0,-2-1 1 0,-2 0 6 16,-8 1-5-16,-1-3 2 0,-5 1-2 0,-6-2-7 16,-3-2 13-16,-9 1-2 0,-4 1 5 15,-7-2 4-15,-3 1-6 0,-6 0 3 0,0-1-2 16,-3 2 2-16,-4 0-1 0,-4-4 1 0,0 0-1 15,-6 2-5-15,1-1 5 0,-4 7-3 0,3-1 0 16,-6 3 4-16,2 0-7 0,-4 5 1 16,0 2 0-16,-4 1 0 0,4 3 1 0,-3 3 2 15,-1 3 0-15,-1 1-4 0,2 2 3 0,-1 4-2 16,4-1 1-16,0 7 3 0,3-2-8 0,6 2 2 16,3 2-2-16,2-4 3 0,6 3 2 0,2-1 1 15,4 0 0-15,5 0-6 0,3-5 6 16,7 0 0-16,7-3 2 0,-2-1 3 0,7-5-5 15,0-4-2-15,3-3-1 0,-3-2-2 0,-1-2 5 16,-3-2 1-16,1 1-5 0,-4-5-4 16,2 1 4-16,-5-2-6 0,0-2 7 0,-4 0 5 15,-3 2-7-15,-2-2 5 0,-3-2-4 0,-1 0 2 16,-4 1 3-16,3 1 0 0,-5-1 1 16,-1 1-3-16,-1-4 3 0,-2 2-6 0,0 2 5 15,-4 0 2-15,2 8-7 0,-3-1 7 0,4 1-6 0,-4 2 0 16,-1-1 2-16,1 2-1 15,-4 2 1-15,-3 1-1 0,1 4 1 0,0 1-5 0,-2 1 2 16,3 7 4-16,0 0-4 0,2 1 4 0,1 4-5 16,0-5 0-16,6 4 3 0,1 2 1 15,0 1 1-15,4 0-5 0,0-3 4 0,5 4-2 16,-1-3 4-16,4-1 4 0,6-1-9 0,-2-6 6 16,4 0-6-16,0-5-1 0,1-1 15 15,-2-5-9-15,4 0 7 0,-1 0-8 0,-1-3-1 0,1 0-2 16,1-5 2-16,-3 0 7 15,1 1-12-15,-3-2 12 0,2 0-14 0,2-4-1 0,-2-1 11 16,1-1-9-16,-5 1 14 0,4 1-5 0,0 1-1 16,-3 1-3-16,4 3-1 0,-7 2 3 15,0 0-5-15,3 4 6 0,-6 1-3 0,-3-1-2 0,3 4 7 16,0 0-5-16,0 1 1 0,-1 4 0 16,-2-1-3-16,2 3 0 0,-1 0 0 0,-2 3 7 15,3 4-11-15,-1 0 16 0,-4 1-5 16,-1-2-5-16,3-1 13 0,-2 1-16 0,3 0 5 15,-3 1-1-15,1-1-6 0,3 0 1 0,-5-3 1 16,4-1 4-16,-2-1-4 0,3-4 4 0,1 0-4 16,-3-5-3-16,5-4 10 0,2-1-4 15,2-3 5-15,2-1-1 0,2-4-6 0,1-2 2 16,1-3-1-16,-1-1 5 0,0 3-1 16,-3-2 4-16,4 2-11 0,-1-5-3 0,2 2 8 15,-1-1-5-15,-2 0 13 0,4 6 1 0,0 2-6 16,3 3 0-16,-3 2-3 0,-6 3 4 0,-2 3-3 15,-3 1 5-15,-6 2-1 0,2 3-4 0,0 1 9 16,-2 2-7-16,3 1 5 0,0 4 0 0,-5 0-6 16,2 1 8-16,-3-1-5 15,0-3 4-15,-1 2-3 0,0-6-1 0,5 1-1 0,-3-4-3 16,0-2 7-16,4-2-1 0,2 0 1 0,2-1-1 16,1-2-12-16,6-2-2 0,1-3-17 0,1-2-20 15,2-1-23-15,-1-3-38 0,5-1-64 16,0-2-132-16,4-2-598 0,0-1-813 0</inkml:trace>
  <inkml:trace contextRef="#ctx0" brushRef="#br2" timeOffset="1.38506E6">16283 16965 1939 0,'1'-9'272'0,"0"0"6"0,3-4-65 15,0 5-13-15,-2 5-38 0,-2 2-52 0,1 1-51 16,-2 1-42-16,1 2-5 0,1 5 0 16,0 5 15-16,4 7 4 0,-4 1-4 0,-1 4 0 15,0 2-5-15,-1 2 2 0,0 3-9 0,-4 2 2 16,3-2-7-16,-1 1-6 15,-3-3 6-15,4-1-3 0,0-4 3 0,-1-4-3 16,3-6-5-16,3-4-2 0,-3-5-2 0,1-2 7 0,0-2 0 16,0 0 4-16,0-2 7 0,0-3 3 0,4-3 8 15,0-3-5-15,5-2-5 0,2-1-7 16,3-5-10-16,-1 2-1 0,2-6-2 0,-2 0 4 16,4 0 1-16,-2-1 2 0,1 2 0 0,3 2-5 15,-1 4 4-15,1-1-4 0,-1 6 2 16,3 3-1-16,-3 2-4 0,1 3-1 15,-1 1-1-15,-3 5 4 0,2 3-3 0,-4 4 4 0,3 4-2 0,-6 3-2 16,-1 1 7-16,1 4-5 16,-3 1 2-16,-4 1 2 0,-2 2-4 0,-6-3 3 0,1 0 0 15,-5-3 0-15,-3 4-1 0,0-3 0 0,0-3-7 16,-1-3-5-16,4-9 4 0,0 1 1 16,5-4 8-16,-3-2-1 0,5 0-1 0,1-3 2 15,5-2-6-15,-3-4 1 0,1-4 2 0,6 1-3 16,2-4 1-16,5-1-3 0,-1-3 3 15,10 1-3-15,-2 1 7 0,5 0 2 0,-1 5-7 16,2-1 6-16,1 0-2 0,1 0 4 0,-1 2 5 16,-1-1-10-16,-1 1 1 0,-1 3-7 0,-1-3 5 15,-1 2 2-15,-4 0 4 0,-3 3 2 16,1 3-6-16,-6-5 3 0,1 2 0 16,-4-2 5-16,-1 0 3 0,-3 0 0 0,3 1-1 0,-2-1-3 15,-1-1 2-15,0-1-1 0,1 1 3 0,-3 1 3 16,0 1-2-16,0 0 5 0,-2 2-1 0,1-1 6 15,-2 2 4-15,-1 1-5 0,-1 2-2 16,-1-1-11-16,1 1-6 0,-1 1-3 0,-6 3 2 16,-3 6 3-16,-3 3-4 0,-8 5 4 15,4 0-4-15,-7 0 9 0,4 0 4 0,4 1-4 0,2 2-3 16,4-3-9-16,2 1-1 0,3-1 5 16,2-2 3-16,5 0 1 0,5-1-2 15,4-1-1-15,1-2-1 0,3-5 3 0,5-1 3 0,7-2-13 16,0-1-20-16,4-2-35 0,2-3-67 0,5-2-127 15,3-1-506-15,1-6-967 0</inkml:trace>
  <inkml:trace contextRef="#ctx0" brushRef="#br2" timeOffset="1.38749E6">18157 17347 364 0,'-5'-6'726'0,"-1"-2"-310"0,-2-5-58 0,2 5-64 16,-3 0-42-16,-1-1-64 0,1 1-53 0,-1 1-36 15,1 2-22-15,-2-2-15 0,1 4-12 0,-2 1-9 16,0 2-13-16,-6 3-4 0,4-1-5 16,-4 4 3-16,2 0 5 0,-1 4-6 15,-2 2-5-15,1 0-4 0,-2 1-3 0,6 2 1 0,-2 1 7 16,0 2-6-16,1 1-6 0,4 1 1 16,1-2-7-16,1 1 6 0,3 1-1 0,2-2-1 15,4-2-4-15,1 0-3 0,6-3 3 0,1-4 5 16,6-2 7-16,0 0 6 0,7-6 0 15,5-2-2-15,3-6-4 0,4-1 2 0,4-1 1 16,2-5-3-16,0-2-2 0,0 0-3 0,-2-6-3 0,-3-1 2 16,1-3 6-16,-4 0 0 0,0-4-1 15,0 3 0-15,-3-6-7 0,-3-1 1 0,1 0 8 16,-7 1-4-16,-3 0 1 0,-2 4-2 0,-5-3-6 16,-3 4 5-16,-5 4 5 0,-1 5-1 15,-1 4 1-15,-4 5-2 0,0 2-5 0,-2 2 2 16,0 5-2-16,-6 3-5 0,-1 5 1 0,-3 7-5 15,-7 5-4-15,1 6 5 0,-3 3 2 16,6 1 4-16,1 7 4 0,4-1-6 0,1 1 0 16,7 3 0-16,4 1-2 0,6-2 4 0,6 1-6 15,6-2-3-15,5-5-1 0,8-2 0 16,5-6 4-16,2-4 7 0,2-3-5 0,3-5-2 0,0-5-5 16,1-6 2-16,-3-2 5 0,-3-5 1 15,0-1 2-15,-4-3-5 0,0-4 1 0,-1 1 2 16,-4-6 4-16,-2 0 5 0,-3-1-2 0,-3-2 1 15,-3 0-4-15,-2 0 1 0,-6 1 8 16,-3-2-6-16,-1 5 7 0,-2 2-6 16,-4 2-13-16,1 2 10 0,-2 1 2 0,-2 1 4 0,1 3 9 15,-4 1-6-15,0 2-7 0,1 1 0 0,-4 4-4 16,-2 4-2-16,1 3 3 0,-1 3-3 0,1 2-3 16,0 4 1-16,2-2 3 0,2 4-1 0,-1 2 2 15,5 2-1-15,0 1-7 0,4 0 0 16,2 2 2-16,4 0 1 0,3 0 1 0,2-3-4 15,2-3-4-15,3-2-1 0,5-5 3 0,3-1 0 16,3-3 3-16,2-6 1 0,0-1-3 16,2-7-3-16,2-3 6 0,-2-4-3 0,2-1 4 15,0-2 2-15,1-5-2 0,-3 0 3 0,0-6 4 16,-1-1 5-16,-4-1-2 0,3-4-1 0,-3-3-4 16,0-2-8-16,0-2 6 0,-2-4-2 15,0 2 4-15,-3-3 2 0,-1-1-5 0,-3 3 2 16,-2 0-1-16,-4 3 3 0,-2 3 5 0,-4 2-1 0,-2 1 0 15,-3 4-1-15,0 4-2 16,-3 7 2-16,-1 6 3 0,2 5-4 0,-2 3-7 16,-1 2-1-16,-5 8-4 0,-3 4 5 0,-3 8 2 0,-3 10-1 15,-3 4 0-15,1 5-3 0,5 2 2 16,-2 1 0-16,4 7 2 0,0 2 0 0,5 3-1 16,0 4 3-16,4-3-1 0,3 0 3 0,5-2-3 15,5-6-6-15,7-5-10 0,3-8-2 16,6-6 4-16,0-4-6 0,2-5 7 15,3-3-1-15,0-6-2 0,0-4 4 0,2-5 3 0,1-4 4 16,-1-2 5-16,-3-4 0 0,0 1 0 16,-2-6-3-16,-1-2 3 0,-7-1-4 0,0 0 9 15,-6-2 1-15,0-3-5 0,-4 2 11 0,0 1-12 16,-5 0 5-16,-2 3 2 0,-2 3-3 0,-1 2 1 16,-3 2-11-16,2 1-1 0,-3 4 1 0,-2 1 1 15,2 1 7-15,-2 1-3 0,-4 1-2 16,2 2 2-16,-1 1 4 0,-1 3 2 0,1 0-5 15,-1 1 7-15,3 3-5 0,-2 3 2 0,3 0 7 16,2 4-15-16,0-1 5 0,0 2-6 0,5 0-3 16,2 1 3-16,2-1 2 0,3 1 5 0,2 1-1 15,2-3 1-15,5 1-8 0,2-4 1 16,3 2-1-16,-2-6 3 0,1 1-1 16,-3-5-3-16,1 0-1 0,-4-4-3 0,2 0 7 15,-3 0 2-15,0-1 5 0,1-2-8 0,-4 0-4 16,4-4-1-16,0 0-1 0,-1 0 6 0,3-3-4 15,-3 2-6-15,4-1-7 0,-1-3-2 0,1 1 3 16,0-1 8-16,0 1 5 0,-2-2 3 0,-1 2 0 16,-1-3-1-16,-3 2 8 0,-3-1-1 15,-1 3 5-15,-1 4-4 0,-3-1-5 0,0 3-1 16,-2 3-6-16,2 1-4 0,-1 3-6 0,-1 1 1 16,-2 1 1-16,0 1 6 0,-2 0 10 0,3 4 1 15,-2 3 3-15,4 2-2 16,1-1-7-16,3 1 1 0,3-1 0 0,3 0 4 0,2-2 0 15,5 1 2-15,3-3-10 0,1-2-10 16,5-3-9-16,-2-4-4 0,6-2 6 0,-3-1 2 0,0-1 13 16,3-6 5-16,0-2 4 0,-5-3 12 0,1 0 6 15,-5-4 1-15,1 2 1 0,-6-2 1 16,-4 0-1-16,-2-2 4 0,-1 1 6 0,-5 0-1 16,1 2-5-16,-1-1 3 0,-3 2 1 15,0 4 6-15,-3-1 3 0,-1 5 6 0,1 2-4 16,-1-1-7-16,0 7 0 0,2-3-15 0,-2 3-4 15,1 3-5-15,0 0-7 0,-2 7 0 0,-1 0-1 16,-1 2 2-16,2 8 4 0,1-4 0 0,2 8-3 16,1-1-4-16,2 3-1 0,3 4 0 15,1 3 4-15,4 4-2 0,1 0-6 0,-3 5 4 16,3-2-4-16,-4-1 4 0,-1 6-1 0,-5-3 0 16,-4 0 0-16,-2-7-4 0,0-5 2 0,-2-1-1 15,0-4 3-15,-2 1 1 16,0-9 0-16,-2 0-5 0,3-6-1 0,0-4 2 0,2-3-4 15,0-2 8-15,2-4-5 0,0-1-7 0,3-2 0 16,-1-4-11-16,3-3 1 0,2 0 0 0,1-2-3 16,8-2 3-16,3-7 5 0,5-2 4 15,7 0 9-15,5-2 7 0,3 2 0 0,4-4 1 16,5-7 6-16,0 4-4 0,1-4 5 0,0 8 1 16,3-1-4-16,-1 2 3 0,-4-1-5 0,-2-1 2 15,-5 2 5-15,-5 0 9 0,-1 5 8 0,-8-1 5 16,-7 2 15-16,-4 4-4 0,-4 2 7 15,-4 2-4-15,-4 3-18 0,-3 0-4 0,0 1-11 16,-4 2-2-16,-5 3-3 0,-2 2 2 16,-4 3-3-16,-6 2-1 0,-1 4 7 0,-1 4-10 0,-2 3 4 15,1 1-3-15,6 2-9 0,1 2 7 0,3-1-4 16,4 2 1-16,2-2 2 0,7 0-1 16,1 0 0-16,6 0-3 0,5 0 5 0,4-1-7 15,8-1 6-15,5 2 0 0,4-2-10 0,5-1 2 16,1-2-13-16,0-5 1 0,5-1 2 15,-1-2 6-15,5 1 8 0,3-4-2 0,0-1 8 16,1-2-9-16,4 0 4 0,-6-2 3 0,4 2-6 16,-7-3 8-16,-2-2 0 0,-7-2 0 15,-3-3 3-15,-7 0 1 0,-1-1 3 0,-6 0-5 16,-1-5 10-16,-3 2-7 0,-3-2 3 0,-6 1 5 16,-2 1-10-16,-2 1 5 0,-6 2-6 0,-3 1-4 15,-3 4 7-15,-4-1-5 0,-6 7 2 0,-5 1-4 16,-5 3 0-16,-4 5-2 0,-2 0 0 0,-3 6 4 15,4 3-9-15,3 2 8 0,7 2-5 0,10 0-3 16,6-2 6-16,5 2-5 0,8 1 3 16,7-1-2-16,4-3 2 0,6-4-7 0,8-4 3 15,7-5 1-15,6 1-10 0,3-5 8 16,-2-3-5-16,-4-5-2 0,1-2 12 0,-4-1-1 16,-1-2 4-16,-3-3-1 0,-3 0 2 0,-4-4 1 15,-3-1 0-15,-3-4 7 0,-2 0-11 0,-3-1 12 16,-2-2-3-16,-1-4-4 0,-1 0 17 0,-3-2-14 15,0 3 5-15,-3-2-1 0,0 1-4 16,-3-1 6-16,1 4 2 0,-3-1 6 0,-1 6-2 16,-3 6 6-16,-1 0 0 0,2 4-1 0,4 3 6 15,-2 1-8-15,3 2 0 0,3 6-8 0,-1 2-11 16,1 5-3-16,0 2-3 0,-2 5 3 16,0 6-1-16,0 4 5 0,6 3-2 0,-1 5-5 15,5 1 14-15,-1 2-7 0,0 1 2 16,2 1-2-16,0 1-11 0,-3-2 4 0,0 0 0 0,1-2 6 15,-4 2-4-15,5-4 3 0,-6-1-7 0,0-2-3 16,1-1 7-16,0 1-19 0,-1 1-14 16,-1-1-35-16,2 0-47 0,2-3-48 15,3-4-102-15,-2 0-339 0,6-3-813 0</inkml:trace>
  <inkml:trace contextRef="#ctx0" brushRef="#br2" timeOffset="1.38845E6">21960 17369 860 0,'-2'-9'965'0,"1"-2"-636"15,0-1-20-15,1 4-67 0,-1 4-53 0,0 3-51 16,0 1-66-16,-1 5-42 0,-2 3-10 0,1 6 8 16,-5 8 14-16,-2 4 4 0,1 5-6 0,1 2-11 15,2 0-10-15,-1-4 0 16,6 5-6-16,0-5-3 0,2 3-3 0,4 3-8 15,2-7 2-15,4-1 0 0,5-6 7 0,3-5 2 0,4-7 6 16,2-4-1-16,3-5-5 0,5-5 8 16,0-3-8-16,1-7 3 0,1-2-4 0,-1-4-7 15,-3-4 3-15,-3-1-1 0,-4-1 9 0,-3-2 0 16,0 0 1-16,-3-1-6 0,-4 3-2 16,0 0 3-16,-4 4-3 0,-4 6 6 0,0 4-2 15,-3 5-4-15,2 0 6 0,-4 3-1 16,-1 4 3-16,0 0-2 0,0 2-11 0,0 4-6 0,0-1-6 15,-1 6 8-15,1 4 0 0,1 2 3 16,1 7 3-16,-1 1-8 0,6-1 3 0,-3-2 0 16,3 0 2-16,-3-1 0 0,4-2 0 0,2 2-2 15,-2-4-7-15,1-6 4 0,1-1-5 0,-3-5 5 16,3-3 3-16,-1 1-4 0,4-7 4 0,0-4-1 16,1-3 3-16,4-3 7 0,2 1-3 0,-1-4 0 15,0 0-6-15,-3-3 3 0,3-1 0 16,1-3 6-16,1-2-1 0,-1 0-4 15,1-2 1-15,4-2-3 0,-4 3 8 0,-1 4 4 0,0 4 1 16,-4 6 1-16,2 3-7 0,-6 1 1 0,-1 6 0 16,-2 3 0-16,-2 2-3 0,-2 6-4 15,4 1 1-15,-1 6-2 0,-1 3 3 0,-3 3 4 16,2 6-1-16,-3 4-2 0,-1 1-5 0,-2 2-1 16,-1-3-2-16,-1-1 5 0,-4 2 3 15,4 1-6-15,-5-2 0 0,4-2-9 0,0-2-5 16,-3-3-8-16,6-4-18 0,5-3-22 0,-1-6-43 15,3-4-56-15,1-2-89 0,4-8-270 0,1-3-676 16,1-3-138-16</inkml:trace>
  <inkml:trace contextRef="#ctx0" brushRef="#br2" timeOffset="1.3887E6">23414 17220 2048 0,'-5'-6'626'0,"3"-2"-343"16,0 1-77-16,2 3-37 0,1 6-54 0,-1 0-45 16,1-1-32-16,0 5-9 0,5 3 1 0,-1 8 3 15,5 5-1-15,0 3-2 0,-1 1-3 16,1 3-7-16,-2 0-3 0,-4 2-11 0,4 0-8 16,-4-1 2-16,4 2 3 0,-2-2 1 0,-1 4 2 15,2 1-7-15,-5-1-20 0,-2 4-22 16,0-5-21-16,-1 0-28 0,0-7-44 0,-1-6-64 15,-2-5-117-15,1-1-187 0,-3-4-577 16,3-9-249-16</inkml:trace>
  <inkml:trace contextRef="#ctx0" brushRef="#br2" timeOffset="1.38944E6">23397 17417 1700 0,'7'-1'154'0,"5"0"25"0,4 0 7 16,5 2 9-16,4 1-39 0,0 1-62 0,4 2-28 16,3 0-26-16,6 0-8 0,2 0-7 0,0-3-9 15,-3-1-3-15,-3-3-5 0,-4-4 2 16,-5-1 6-16,2-2 4 0,-5-2 0 0,1-3-2 16,-4-1-1-16,0-3 0 0,-4-1 10 15,-4 1 8-15,-2-1-3 0,-4-2 2 0,2-2-2 16,-5 0 0-16,-1-2 9 0,-1 2 7 0,-1 2 7 15,-1 6 3-15,-4 1 0 0,2 5-10 0,-2 1-3 16,4 3-11-16,-4 4-11 0,3 2-10 0,1 1-12 16,-6 5-4-16,0 2 1 0,-3 4 4 0,4 5 2 15,-2 3-3-15,2 4 1 16,-1 0-5-16,3 3 4 0,-1 1 3 0,5 3-3 0,-2 0 0 16,-1 1-3-16,2-1-5 0,2-1 2 15,0 1 2-15,0-3-4 0,6-1-1 0,-2-5-8 16,4-5-6-16,3-8 3 0,0-3 4 0,1-4 2 15,10-4 0-15,1-5-2 0,2-2-6 0,3-5-2 16,-4 2 2-16,4-2 0 0,-2 0-2 16,0-4 4-16,3 0-3 0,-4-1 5 0,0-2 10 15,-4 1 0-15,0 4 7 0,-2 1-5 0,0-1 0 16,-6 4 3-16,1 0 3 0,0 4 3 16,-1 0-3-16,-2 4 1 0,5-2-2 0,-5 3-1 0,-1 1 6 15,1 2-5-15,-1 2-2 0,-2 4-4 0,-3 1-5 16,3 3 5-16,-5 0 6 0,2 2 3 15,-3 3 0-15,0 0-1 0,3 2-6 0,-3-3 0 16,0 1 4-16,5-3-1 0,-3 3 2 0,3-1-2 16,-1-4-9-16,1 3 5 0,3-6 3 0,0 3 4 15,0-2 2-15,1-2-1 0,-1 0-6 16,1-5 1-16,0 0 5 0,3-5-2 0,1 0 4 16,-2-2-3-16,2-2-4 0,-2 0 3 15,2-2 4-15,-3 1 4 0,0 3 2 0,-1-3 2 16,-2 2-4-16,-2-1 1 0,-2 1 9 0,4-3-1 15,-5 4 2-15,1 1-4 0,-3-1-5 0,3-2-1 16,-3 2 2-16,0-1 4 0,-1 3 0 0,-1 0-2 16,0-2-5-16,-1 0-5 0,-1 1 2 15,0-2-3-15,-3 1 3 0,0 1-4 0,-2-2-6 16,-5 1 3-16,-1-1 2 0,-1-1 4 0,-1 2-1 16,-3-1 0-16,-1 2-7 0,0-1 2 15,6-1 0-15,-2 3-1 0,6 1 3 16,3 0-10-16,2 2-14 0,0 0-26 0,4 0-41 0,0 2-72 15,0-1-143-15,1 1-507 0,5 0-850 0</inkml:trace>
  <inkml:trace contextRef="#ctx0" brushRef="#br2" timeOffset="1.39002E6">24902 17496 1 0,'-1'-4'0'0,"0"-1"49"0,-1-6 465 0,0 4-13 16,4 1-82-16,-2-1-73 0,0 3-75 0,0-1-56 15,2 0-34-15,-2 0-30 0,1 1-16 0,-1 0-17 16,0 0-14-16,-1 3-18 0,1 1-21 16,-2 1-21-16,-1 2-21 0,-2 2-4 15,-3 3 3-15,-3 3 9 0,-7 5 6 0,2 2-5 0,0 1-5 16,1 0-12-16,3 2-2 0,5 2-2 0,1-1-4 15,3 1 0-15,2 0-5 16,3-1 1-16,4-1-1 0,6-4 2 0,3-1 8 16,4-6-2-16,7-1 2 0,0-4-6 15,3-5-4-15,0 0-4 0,-5-4 4 0,2-2 3 0,-5 0-3 16,-2-3 4-16,-5-3-4 0,-1-4 2 0,-2-1 6 16,-4 0 0-16,2-1-1 0,-5-1-2 0,-1-2-2 15,-2-1-1-15,-2 1 4 0,-4-2 3 0,1 3-7 16,-4-2 2-16,1 1-6 0,-5 0 1 15,0 0 4-15,-4 2-4 0,-4 3 1 0,-3 1-6 16,-2 1 1-16,-6 3 3 0,-2 2-3 0,-2 3 2 16,-3 4-2-16,5-1 0 0,1 5-10 0,5-2-13 15,5 3-13-15,8 1-39 0,5 3-35 0,2 3-57 16,8-1-74-16,8 6-132 0,2-3-324 16,9-1-784-16</inkml:trace>
  <inkml:trace contextRef="#ctx0" brushRef="#br2" timeOffset="1.39082E6">25218 17440 1677 0,'0'0'319'16,"-3"1"-109"-16,-1 1-31 0,-1 2-27 0,-1 2-15 16,0 3-12-16,-4 3-19 0,0 0-28 15,3 0-12-15,2 2-21 0,0-2-6 0,4 5-9 0,2-3-12 16,0 1 3-16,5 1-10 0,0-4 5 15,5 0-3-15,3-2 4 0,4 1 2 16,-1-4-6-16,4-1 2 0,0-3-6 0,-2-3 0 16,0-2-3-16,0 0-4 0,-1 0-2 0,-1-4 0 15,-3-4 4-15,-2 3 7 0,-1-2-2 16,1-2 1-16,-4 1-7 0,3-5 2 16,-3 1 1-16,1-2 5 0,-1 1 2 0,-1 0-4 15,-1-1 1-15,-1-1-3 16,1-1 3-16,-1 4 2 0,0-1 3 15,-3 5-2-15,-2 3-2 0,2 2 12 0,-2 2-5 0,0 3 6 0,0 0-2 0,0 0-16 16,-2 0-2-16,2 0-12 0,0 1-2 0,0 4 4 16,0 3 3-16,-1 5 4 0,1 5-3 15,1 3 3-15,-1 1-6 0,3-2 6 0,1 4 2 0,0-2-5 16,1-1 1-16,-2 1-6 0,5-5 2 16,0-1-2-16,-1-1 7 0,0-3 1 0,2-4-5 15,-1 0 8-15,2-3-6 0,3-5 2 0,-1-1 6 16,6-2-4-16,2-2-3 0,0-2-3 0,1-2 2 15,-3-1-2-15,-1-4 9 0,-1 0 1 16,-1 1-7-16,2-5 8 0,-1 0-7 0,0-1 3 16,-1 0 5-16,-1-3-3 0,2-1-1 0,-3-3-4 15,-1-2 0-15,1-1 4 0,-4 0 1 0,0 2 5 16,-2 0-8-16,-3 3 5 0,-2 0-1 0,0 1-1 16,-4 1 6-16,0 1-9 0,-3 1 4 0,-1 2-4 15,1 3 1-15,-2 0 7 0,1 2-3 16,-1 1 6-16,1 2-1 0,-1-1 0 0,3 1-1 15,0-3 4-15,0 8 5 0,1-3-8 16,1-1 6-16,1 7-8 0,-1-2-2 0,1 3 5 16,1-1-6-16,0 2 0 0,0 2-4 0,0-1-10 15,0 0 0-15,0 1 1 0,0 7 6 0,0-2-1 16,0 3 5-16,0 6-5 0,1-6-3 0,-1 6 8 16,2 0-4-16,-1 3 2 15,-1-1-1-15,0 0-2 0,1 6-1 0,-1-3 0 0,0 5 4 16,1 1-8-16,0 1 9 0,1 1-2 0,-2 1-3 15,2 0 11-15,1-2-7 0,0 4 0 0,3 0-1 16,-1-5-3-16,3 4-2 0,1-4 1 16,2-2 6-16,0 0-6 0,2-4 7 0,2-2-3 15,-1-2-1-15,3-2 8 0,-2-6-6 0,-2-2 2 16,0 1-1-16,-1-5-13 0,-3-1-1 0,-1-2-6 16,-1 0-3-16,1-2-12 0,-2-3-7 15,-2-3-17-15,1-3-18 0,-1-4-10 0,-2 2-29 16,-1-6-22-16,-1 3-44 0,0-2-65 15,-1 0-143-15,-1-1-468 0,-2-2-705 0</inkml:trace>
  <inkml:trace contextRef="#ctx0" brushRef="#br2" timeOffset="1.39106E6">25881 17373 1681 0,'0'-1'466'0,"0"-2"-150"15,5-3-71-15,-2 4-65 0,8-1-44 0,1-3-20 16,5 5-20-16,9-4-17 0,1 1-20 0,5 2-22 15,3-3 1-15,0 1-16 0,0 1 1 0,0-2 0 16,-1 1-15-16,-3-1 5 0,-3 0-7 0,-1 2 2 16,-5 2-2-16,-4-2-4 0,-4 2 1 0,-3 0-7 15,-4-1 8-15,-2 2-5 0,-3-1 4 16,-3 2-1-16,0 0-16 0,1 0-8 0,-3 0-19 16,1 0-17-16,2 3-37 0,-3-1-68 0,1 2-138 15,-2 1-574-15,-1-3-801 0</inkml:trace>
  <inkml:trace contextRef="#ctx0" brushRef="#br2" timeOffset="1.39351E6">27012 17620 741 0,'4'-4'410'0,"-2"-2"-35"0,3-2-27 0,0 2-47 16,-4-2-62-16,0 2-64 0,-1-1-32 15,0 2-27-15,0 2-22 0,-2-1-14 0,1 0-12 16,-3-1-10-16,-1 0-4 0,0 1-9 0,-3 3-11 16,1 0-2-16,-4 0-10 0,0-1 0 15,-7 0-1-15,2 4-1 0,-6 0-3 16,-2 3-8-16,0-2 3 0,-1 5-5 0,-2-3 4 0,0 6 1 15,-1 2-3-15,0 2-1 0,1 0-7 16,4 2 4-16,-2 0-2 0,5-1-1 0,4 5 0 16,2-1-8-16,5-2 4 0,5-3-3 0,1-1 6 15,4-2-1-15,3 1 1 0,4-2 0 16,5 0-2-16,9-5 4 0,6-3 2 0,5-3 3 0,7-2-1 16,5-3-7-16,-1-4 2 15,5-2-2-15,-2-6 0 0,0 1 7 0,-5-1-9 0,0-6 8 16,-2-2-2-16,-1-5-2 0,-3-4 5 0,-1 2-4 15,-4 0 1-15,-1-3-2 0,-6 2 2 0,1-6-2 16,-6 2 5-16,-5 3 3 0,-3 1-9 0,-3 6 11 16,-7 2-5-16,-1 6 3 0,-2 4 6 0,-4 6-7 15,-1 4 2-15,0 1-9 0,-6 6 1 0,-3 5-4 16,-4 6-3-16,-2 5 4 0,-4 5-5 0,2 4 4 16,0 0-2-16,6 1 1 0,-2 0 3 15,7 3-5-15,3 1 4 0,7 1-4 16,4 0-4-16,7-1 3 0,7 1 1 0,8-2 6 15,4 0-6-15,8-4 3 0,5-6 1 0,6-5-4 16,0-9 8-16,3-2-5 0,-7-4-2 0,1-2-4 16,-3-6-2-16,-1 0 4 0,-4-7 5 15,0-1 6-15,-5 1-3 0,-4-1 1 0,-2-3-4 16,-5-2 6-16,-4 0 2 0,-4-1 0 0,-2 4 0 16,-4 2-1-16,-2 1-3 0,-4 3 3 15,-1-1 3-15,-2 1-1 0,-1 6 2 0,-3-2-1 0,0 4-8 16,-3 0-2-16,-2 1 1 0,-3 3 0 15,-1 4 2-15,1 4-3 0,-4 1-4 0,0 4 1 16,5-1 0-16,-1 1 6 0,6 4-4 0,4 0 2 16,2 2-9-16,6 1 1 0,5 1 5 15,4-1-3-15,10 2 5 0,3 0-3 0,5-4-6 16,7-4 5-16,1-5 3 0,5-4 1 0,1-4 2 16,-1-3-4-16,-1-1-1 0,-5-4-3 0,-2-5 7 15,-2 0-1-15,-1-4 4 0,-1 0 0 16,0-1-5-16,-3-7 2 0,-1-2 0 15,-2-6 5-15,0 2 1 0,-3-2-3 0,0-4-2 0,-3-2-4 0,2-3 4 16,-4-1-4-16,1-1 8 16,-2 0 5-16,0 0-7 0,-5 1 6 0,0 4-5 0,-5 1 1 15,-3 7 2-15,-3 8 0 0,0 4-5 0,-4 4-3 16,1 4 4-16,0 1-3 0,2 6 1 16,-2 2-1-16,-1 5-9 0,-4 3 3 0,-3 5-1 15,-6 6 4-15,0 4 6 0,0 6-2 16,3 7-2-16,4 0-10 0,4 3 0 0,2 2-1 15,5-1 5-15,2 3 6 0,7 0-6 0,2-1 2 16,6-5-3-16,5-1 3 0,0-3 4 16,7-4-4-16,2 1-6 0,0-8-5 0,-1-6 1 15,0-5 2-15,-1-6 9 0,-6-3 2 16,4-4-4-16,-4-4 3 0,-1-5-1 0,1-1 4 16,-3-2 6-16,-3-1-2 0,2 0-1 15,-3-2-3-15,-2-3-3 0,-1 3 3 0,-4-3 4 0,0 3-2 0,-3 5 1 16,-2-1 1-16,-3 1-5 0,0 2 7 0,-1 2 2 15,-1 0-5-15,-1 2-1 0,-5 2-5 16,3-1-4-16,-4 3 3 0,-2-1 4 0,-1 2 1 16,-1 3-2-16,-4 2 0 0,3 1-5 0,-1 0 4 15,-1 5 5-15,0 1-3 0,1 3 1 0,4 1-9 16,4 1-4-16,2 2 4 0,4-3 5 0,7 2 4 16,0 2 0-16,5-2-2 0,3-2-4 15,3-1 2-15,2-3 6 0,2-3-3 0,2-2 0 16,-2-2-7-16,0-4-6 0,-2-1 6 15,-1-4 6-15,-1 0 3 0,-1-2 1 0,2-3-2 16,1 0-6-16,-2-2 4 0,-1-2 1 0,-1 3 0 16,-1-2 1-16,-1 1-7 0,-2-5-9 0,-1 5 4 15,-2-6 2-15,1 3 7 0,-5 5 4 16,0 0-2-16,-4 3-5 0,0 1 1 0,-2 4 5 16,0-1-4-16,-3-1-2 0,-1 4-9 0,-5 4-10 15,-1-1 7-15,-5 3 5 0,-3 3 9 16,-3 3 6-16,0-1-6 0,4 3-3 0,3-2-1 15,5-1 0-15,7 0 1 0,3 3 1 0,2 1-3 16,6-3-1-16,6 1 5 0,5-2 3 0,7-1 2 0,6 0 4 16,2-1-5-16,1 1-6 0,2-3 1 15,-3-1 2-15,1 2 0 0,-4-1 3 16,-2-2-3-16,-5-1-6 0,2 3 2 0,-4-2 5 16,0 0 3-16,-3 2 3 0,1 2-5 0,0 0-3 15,-1 2-1-15,-3 2 0 0,1 5 1 0,-4 3 4 16,-4 3-4-16,-2-1-5 0,-6-5 6 0,-2 1-1 15,-6 2 6-15,-4 1 5 0,-2-2-4 0,-4-1-5 16,-2-3-1-16,1-1 1 0,0-4 2 16,-2 1 2-16,2-2 1 0,-1-2-2 0,7-5 2 15,2-3-1-15,5-2 5 0,3 1-2 0,6-7-5 16,2-2-10-16,5-6-2 0,8-2 1 0,7-3 3 16,6-1 11-16,5-1-3 15,5-3-2-15,0-4 3 0,2-3 0 0,2-4 5 0,0 2 6 16,2-5-3-16,-3 2-1 0,1-2-5 0,-3-1-3 15,-3 7 5-15,-2 4 5 0,-6 2 6 0,-5 6 3 16,-11 4 10-16,-5 3 6 0,-4 2 4 16,-5 4 0-16,-2 4-8 0,-2 2-14 0,0 3-14 15,-4-1-4-15,-3 5-5 16,-3 3 7-16,-6 7 1 0,1 3-6 0,-4 2 1 0,3-1-3 16,0 4 6-16,4 2 3 0,0-1-2 0,6 4-2 0,2-2-9 15,-1 1 1-15,5-3 0 0,1 0 1 16,2-3-1-16,1-3-7 0,5-5-2 0,-1 0-3 15,2-6 8-15,6-1 5 0,0-3 3 16,3-1 0-16,-1-2-8 16,6-4 2-16,-1-1 1 0,3-1 3 0,-3-1 0 0,1 0-5 0,4-1-2 15,-3-3-2-15,-1-4 6 0,2 2 7 0,1-5-2 16,-3-2 1-16,-1 0-5 0,-1-1-1 0,-2 5 2 16,-6 0 5-16,-2 6 3 0,-4 4-1 15,-4 5 0-15,0 0-7 0,-2 2-9 0,0 1-10 16,-2 1-2-16,1 4 1 0,0 4 7 0,0-2 9 15,1 7 4-15,2-1 6 0,2 4 2 0,4 0-1 16,0 3 0-16,3-5-5 0,7 1 4 0,3 2 4 16,6-7-2-16,9 3 3 0,2-4-6 15,3-3-3-15,2 0 0 0,0-6 5 0,-3-1 2 16,2-2-1-16,-3-3 5 0,-2-3-7 16,-3-6 5-16,-3 0 7 0,-4-7-2 0,-4-5 6 15,-3-3-2-15,-3-6-2 0,-5 0 3 0,-3-3 2 0,-3 0 2 16,2 0-1-16,-7 2 2 0,-1 1 1 15,-1 3 5-15,-9 5 6 0,1 1-6 0,-5 5-3 16,-4 4-8-16,-2 0-8 0,-2 4 5 0,2 3 0 16,-1 2 3-16,3 5-2 0,7 3-7 15,2 3-6-15,-1 2-5 0,7 6 4 0,1 2 1 16,-1 6 4-16,3 3-7 0,5 1-4 0,3 6 3 16,3 4 0-16,2 2 6 0,5 3-1 15,2 2-2-15,-1 1-2 0,-1 0-3 0,-1 2 3 16,1-4-1-16,-7 1 2 0,-1-2-3 0,-7-6-4 15,-2-2 3-15,-2-5 2 0,-3-2 5 0,-4 0 1 16,-1-4-1-16,-3-1-5 0,-4-3-2 0,2-5 5 16,-5 1-6-16,-1-5-2 0,0-1-17 15,0-5-20-15,-1 1-11 0,7-5-32 0,-1-3-35 16,4 3-91-16,6-5-278 0,0-2-647 16,4-4-206-16</inkml:trace>
  <inkml:trace contextRef="#ctx0" brushRef="#br2" timeOffset="1.39467E6">31453 18073 1576 0,'-5'-4'188'0,"3"0"36"0,0-5 6 16,2 2-10-16,3-1-41 0,0 0-32 0,7-1-19 15,-1 0-25-15,1 0-30 0,7 0-27 0,1-2-16 16,3 1-2-16,4-1 4 0,5 1-7 0,1-2-6 16,4 0-6-16,1-3-2 0,3-1 9 0,1-1-2 15,-2-2 3-15,-3 0-6 0,-3-7 1 0,4-2 4 16,-4-2-2-16,-2 2 3 0,-1-3 2 15,-4-2 4-15,1-1-2 0,-6-2 0 16,-5 4-1-16,1 3 0 0,-4 2 3 16,-3-2-4-16,-2 3-2 0,-1 8 3 0,-6 0-4 15,0 6 5-15,0 3-5 0,-3 2-8 0,2 2-2 0,-5 1-5 16,5 4 1-16,-1 2 0 0,-4 3-8 0,0 4-7 16,-9 6-2-16,-3 5-2 0,-4 7 7 15,0 4 8-15,7 2-5 0,0 5 1 0,8 1-4 16,3 1 2-16,5 1 2 0,4-2-4 0,5 0 3 0,5-2-3 15,6-3-2-15,5-2 8 0,1-5-5 16,5-5 5-16,1-3-3 0,1-6 0 0,4-5-5 16,-5-5-2-16,1-4 7 0,-2-3-7 15,0-4 10-15,-2-3-2 0,-1-4-1 0,-3-4 5 16,0-3-4-16,-4-4 7 0,1 2-3 0,-3-11 0 16,-1 3 2-16,-4-7-3 0,-2-2 9 0,0 0-4 15,-4-2 1-15,-1 2-3 0,-3-1-4 0,1 3 3 16,-5 6 2-16,-1 5 2 0,0 9-2 15,-1 6-1-15,0 6-4 0,-4 1-2 16,4 5 3-16,1 1-4 0,-2 3-1 0,-1 5-5 16,-5 5 0-16,-7 6 5 0,3 7-2 0,0 2 6 0,2 4-1 15,1-2-5-15,7 4 2 0,-1-3-1 16,1 1 1-16,4 4-2 0,-1-6 5 0,3 6-3 16,3-6-8-16,-3-3 2 0,6-2-21 0,0-4-5 15,2-1-5-15,4-6-7 0,2-3 13 16,-1-5 5-16,4-5 12 0,3-1 6 0,-2-5 3 15,5 0-2-15,-3-5-1 0,-2 1 7 0,1-1-1 16,-2-3 6-16,4 2 3 0,-4-2-7 16,1 1 5-16,-3 0 11 0,-11 6 2 0,4-2-3 15,-2 1 2-15,1 2-15 0,-1 0-3 0,-1-2 7 16,0 3-8-16,-1 2 0 0,0 2-3 0,-2 1-9 16,-1 4 5-16,-1 2-1 0,2 0 7 0,1 5 3 15,1 2 1-15,0 2-3 0,1 0-4 16,4 3 4-16,1 0-4 0,3 0 5 0,6 2 1 0,1-6-3 15,4 2 3-15,2-5 1 0,1-1 4 16,2-3 2-16,-1-3 6 0,0-4-2 0,-4-3-1 16,-4-4 12-16,-2-3-3 0,0-2 6 0,-2-1 6 15,-3-2-10-15,0-2 11 0,-2-4-3 16,-3-1 4-16,2 1 5 0,-3-5-7 0,-1 2-1 16,-5-2-6-16,2 0 8 0,-6 2-8 0,0 1 3 15,-1 3 3-15,-3 5-26 0,-5 1 11 0,-3 2-11 16,-2 2-3-16,-4 9 13 0,-1 0-6 0,-4 3 2 15,-5 4-5-15,0 1 2 0,-2 5-5 16,1 2 1-16,4 4 3 0,3 2-12 0,2 5 7 16,5 0-6-16,2 1 0 0,12 4 7 15,3 2-8-15,9-1-1 0,1 2-11 0,6-3-3 0,3-1-13 16,4-3-6-16,1-3-7 0,0-3-19 16,-1-3-1-16,-2-7-22 0,-5-3-18 0,1-5-20 15,-6-4-54-15,3-2-58 0,-5-5-144 16,-1-1-303-16,-2-5-376 0</inkml:trace>
  <inkml:trace contextRef="#ctx0" brushRef="#br2" timeOffset="1.39528E6">32286 17534 1 0,'-4'0'86'0,"2"-1"265"0,-2-2-11 0,0 3-32 16,2 0-100-16,-1 0-62 0,-2-1-30 0,0 1-3 15,1 0 4-15,0-1-3 0,2 1-4 0,-1 1-7 16,0-2-8-16,1 1-17 0,0 1-6 16,1-1-5-16,-1 4-9 0,0-3 8 0,1-1-6 15,0 0 3-15,-2 0-1 0,1-1-12 0,2 2-4 16,-2 0-11-16,2-2-1 0,2 2-4 0,-2-2 3 15,1 1 1-15,1 1-7 0,1-1-1 16,4-1-9-16,3 0-2 0,6-3-3 0,2 2 0 16,10 0-5-16,1 1-4 0,3-1 4 15,0 0-9-15,1 2 5 0,0-1 3 0,1 2-6 16,1-1 5-16,-1-1-3 0,-3-1 1 0,-5 2 3 16,1-1 1-16,-3 1 3 0,0 0-5 0,-7-2 7 15,1 1-4-15,-3-1 5 0,-5 0 3 0,-3 5-4 16,-3-3 9-16,-2-1-1 0,-3-1 4 0,0 1 4 15,0 1-8-15,1 0-1 0,0 1-7 16,-2-2-2-16,2 1-3 0,-1-2-1 0,1 2 2 16,1 2-9-16,-1-1 3 0,0-1-4 0,0 0 1 15,-1-3 4-15,-1 3-5 0,2 0-3 0,2 2-11 16,-4-2-4-16,1 1-8 0,-1-1-21 0,0 3-30 16,-1-1-62-16,1 0-104 0,1 1-305 15,-1-2-746-15</inkml:trace>
  <inkml:trace contextRef="#ctx0" brushRef="#br2" timeOffset="1.39752E6">6027 17970 826 0,'-5'-5'426'0,"-1"-1"-44"0,-1-1-58 15,1 1-24-15,3 1-62 0,-1 2-60 16,0 0-64-16,3 3-57 0,-1 0-37 0,4 3-20 15,-2 0-3-15,0 5 3 0,1 5 4 0,1 3 2 16,3 4-1-16,-2 2 4 0,2 3-2 0,1 3 3 16,1 5 0-16,-1-1-5 0,-1 10 4 15,-3-25 19-15,2 9 9 0,-1-1-13 0,-2 3-6 16,1 1-20-16,1 2-13 0,0 0 18 0,-1 0-9 16,1-1 10-16,-2-3-2 15,1-4-10-15,-1-4 23 0,1-3-15 0,-2-3 15 0,0-4 18 16,0-3 24-16,0-3 16 0,0-3-11 0,-2-2-1 15,1-3-51-15,-2-3 7 0,-1 1-5 0,0-7-13 16,-1 0 24-16,0-4-22 0,-1-2 12 0,-2-1 4 16,0-2-16-16,0-1 8 0,2-4-7 15,-11-26-21-15,5 2 12 0,2 6-8 16,2 7-1-16,5 4 11 0,2 1 2 0,2 0-1 0,6-1 8 16,1 5 1-16,6 1-2 0,0 4-5 0,5-4-4 15,3 5 3-15,5 0 1 0,-1 4 6 0,2 8-1 16,0 3-3-16,0 6-4 15,0 1-2-15,-2 4 4 0,1 5 1 0,-4 5-6 0,-3 4 4 16,1 6-6-16,-5 0 2 0,-3 4 0 0,-3 2 2 16,-6 4 0-16,-4 3-3 0,-3 0 3 15,-2-1-3-15,-5 0 5 0,0-2 5 0,-1-5-7 16,6-14 32-16,-4 1-14 0,-1-1 9 0,1 1 6 16,2-4-24-16,0-1 9 0,-1-2-11 15,0 1 14-15,4-3-7 0,-1-5 5 0,4-1 4 0,1-6-46 16,3-11 6-16,2-3-8 0,4-5-2 15,3 6 33-15,0-5 3 0,6 2-2 0,1 0-3 0,2 1 2 16,2 3-4-16,3 3 2 0,-4 2 4 16,0 6-1-16,-1 0-2 0,0 5-3 0,-1 2-5 15,0 2 3-15,-2 7 1 0,2 3 1 16,-1 3-3-16,-2 2-3 0,2 2 0 0,-3 2 1 16,3 3 8-16,-7 1-7 0,-1 3 5 0,-6-11 16 15,0 1-4-15,-3 3 0 0,4 2-25 0,-5 2-32 16,0 0-9-16,-1-1 9 0,0-1 13 0,-1-1 14 15,-4-2 15-15,1-5-20 0,-1-3 17 16,0-5-9-16,-3-2-3 0,4-2 17 0,-3-2-10 16,3-3 3-16,-3 0-8 0,4-3-2 0,-3-3-2 15,3-1-4-15,2-2 12 0,1-2-6 0,0-1 8 16,2-2-7-16,6-3-5 0,9-17-7 16,6-1-5-16,0 8 17 0,-2 5 2 15,1 7 19-15,-1 0 5 0,1 1 1 0,1 2 5 16,0 3 1-16,2 1 4 0,-3 2-2 0,1 3-4 15,-2 4 0-15,0 2-7 0,-4 5 1 0,-2 3-3 16,0 1-6-16,-3 0 3 0,-1 0-2 0,1-1 5 16,0 0-4-16,2-2 6 0,-2 0 2 0,1-4 0 15,2-2 10-15,-1-1-2 0,1-2 5 0,3-3-1 16,3-2-6-16,3 1 0 0,0-5-6 0,-2-2 7 16,4-1-2-16,-3-3 3 0,0-1-1 15,3-1-5-15,-5 0 9 0,-1-1-4 16,-6 1 5-16,1 1 2 0,-4-2-5 0,-6-2 4 0,1-1-2 15,-5-2 2-15,-2 5 0 0,-1 6 7 16,-3 3 0-16,1 4-4 0,-4 0 3 0,-1 4-13 16,0 3-4-16,-2 2-3 0,-2 5-6 0,-1 2 0 15,-1 5-3-15,2 0 4 0,2 4-5 0,3 5 4 16,1 2-2-16,6 2-6 0,1 1 7 16,4-1-7-16,2 4 5 0,4 2 0 0,6 5-8 15,-1-1 6-15,4-2-6 0,2 4 7 0,-12-19 25 16,2 3 1-16,2 2-7 0,1 7-4 0,-1-3-19 15,1 4-8-15,1 0 15 0,-3 3-5 0,1 0-13 16,-3-2 12-16,-2-3-6 0,-2-2 11 0,-3-2 6 16,-3-2-5-16,-2-2-7 0,-3-4-30 15,1-2-16-15,-4-4-30 0,-1-3-30 16,-1-1-35-16,1-5-91 0,1-1-157 0,-1-5-465 0,1-3-446 16</inkml:trace>
  <inkml:trace contextRef="#ctx0" brushRef="#br2" timeOffset="1.39819E6">7639 18084 1283 0,'8'-6'318'0,"4"0"-59"0,6-5-6 0,3 1-41 16,0 0-60-16,1 3-50 0,6 0-38 0,0 2-4 15,2 0-10-15,3-1-14 0,-1 0-3 16,4 0-16-16,-1 2-5 0,-3 1-7 0,-1 1-1 15,-3-1-3-15,-3 2 1 0,-4 0 3 0,-7 3-10 16,-2-1 4-16,-4 1-5 0,-7-2 5 16,-3 1 16-16,-5 1 1 0,2 5 6 0,-9 4-4 15,1 1-6-15,-7 3-3 0,0-1 0 0,-2 3 2 16,0 4-9-16,-4-3 10 0,6 2-5 16,3-5-2-16,2 2 7 0,4-3-11 0,9-6 31 15,-3 0-14-15,4 1-2 0,2 0 2 16,4-1-22-16,-2 3 19 0,7-4-4 0,0 1 10 15,5-1-13-15,2-3-7 0,3-2 11 0,5 1-7 16,-1-3 5-16,4-2-10 0,1-1-6 0,-3-1-6 0,3-1 7 16,1 1 14-16,-3-1-7 0,-2-1-19 15,17-4-9-15,-14-1-1 0,-16 2 10 0,-7 1 21 16,-3 1 7-16,-2 3-4 0,-1-2-4 0,-1 4 2 16,-3-2-5-16,2 2 1 0,-4 4-12 15,-2 1 4-15,-1 7 0 0,0 0-4 0,6-4 39 16,-5 3-9-16,6-1 4 0,-4 5-5 0,3-2-35 15,-1 4 4-15,5-2-3 16,0 3 14-16,5-1 0 0,2-3 7 0,4 0-12 16,6-4-2-16,4-2 18 0,5-4-11 0,4-1 14 0,3-3-4 15,1-3-17-15,4-3 10 0,0-4 1 0,-2 2 8 16,3-4 4-16,0-4-28 0,16-14-3 16,-13 1-3-16,-16 2 13 0,-16 6 24 0,-7-2 7 15,1 1 2-15,-5-3-8 0,-4 1 10 0,2-2 1 16,-5 1 6-16,0 0 5 0,1 0 3 15,-6 3-2-15,5 3 2 0,-1-4 5 0,0 7-2 0,0 3 3 16,1 6-6-16,3 7-13 0,0 2-8 16,5 0-11-16,-1 1-2 0,0 2-3 0,-1 9-3 15,-3 4-4-15,4 6-4 0,-1 1 2 0,3 3-1 16,0 4 3-16,6 0 0 0,-2 4-10 0,4 1 5 16,0-3-3-16,-1 4 7 0,-6-19 32 0,4 5-16 15,-2 1-28-15,-1 5-38 0,2 1-65 16,-2 2-46-16,1-2-32 0,2 3-84 0,-5-1-157 15,0-4-188-15,2-4-441 0,-6-7 320 0</inkml:trace>
  <inkml:trace contextRef="#ctx0" brushRef="#br2" timeOffset="1.39851E6">8629 18059 964 0,'1'-3'572'0,"1"0"-201"0,8-2-119 15,1 0-47-15,6 0-8 0,2 0-24 16,2-1-30-16,3 3-29 0,2-1-18 0,0-1-20 16,3-2-13-16,0 0-7 0,0 1-8 0,1 3-11 15,1 2-16-15,-5-2-7 0,3 2-7 16,-5 0 2-16,-3 1 3 0,-5 1-4 0,0-1 2 16,-4-1-3-16,-4-2 0 0,-4 1 10 15,-3 1 4-15,-1 1 6 0,0 1-3 0,-1 1-7 16,1-2-6-16,0-2-4 0,-1 4 2 15,1 0-3-15,-1-1-1 0,0-1-7 0,1-1-1 0,0-3 1 16,-1 3-7-16,1 1-14 0,-1 1-25 0,-2-1-53 16,3 0-82-16,0-2-143 0,0 2-414 15,3-1-931-15</inkml:trace>
  <inkml:trace contextRef="#ctx0" brushRef="#br2" timeOffset="1.40067E6">9680 17894 740 0,'-3'-7'337'0,"-5"-1"27"0,2-5-41 16,-1 2-46-16,-2 4-65 0,1-1-79 0,-1 6-38 15,0 1-18-15,0 2-16 0,-4 1-18 0,1 7-10 0,0 1-8 16,-6 4 3-16,4 4 8 16,-3-3 1-16,1 5-2 0,1 2-5 0,2 0-9 15,-2 5-1-15,7-2-6 0,2 5 0 0,-1 1-9 16,6-1 0-16,1-2-6 0,2 0 1 0,2-14 34 15,0 3 0-15,3-2-4 0,4 5-7 0,1-2-27 16,3 3-2-16,5-4 11 0,5 3 11 16,5-2-9-16,1-3 6 0,2-4-9 15,6-5 5-15,0-4 13 0,1-2-3 0,-2-4 0 0,1-4-12 16,-1-3-8-16,-1-2 2 16,-5-4 12-16,-1 3 4 0,-3-3-4 0,-2-4-26 0,14-16-12 0,-11 4 4 15,-13 7 10-15,-8 4 25 0,-4 2 3 16,-3 1-5-16,-2-1-9 0,-6 2 4 0,0-2 2 15,-2 3 5-15,-1 5-2 0,-2-1-3 16,-1 4-10-16,1 2 1 0,0 1 1 0,-4 4-2 0,-1 3 1 16,-4 4-4-16,2 0-6 0,-3 2 2 15,0 3 4-15,1 4 2 0,0 2 0 0,-1 3 1 16,3 3-6-16,1-4-1 0,5 2 6 0,2-1-1 16,3 1-1-16,2-1-3 0,5-9 30 0,-1 0-8 15,4 2 8-15,1-2 11 0,0 0-39 0,4 1 16 16,2-5-11-16,4 1-4 0,3-4 19 15,4-5-3-15,6 1 6 0,6-7-36 0,26-12-15 16,-6 1 3-16,-7 0 4 0,-14 4 37 0,-1 2 1 16,-2-1-5-16,0 3-5 0,-5-3-3 0,2 4 3 15,-3-2 1-15,-5 6 3 0,0 3-4 16,-3-1-6-16,-2 5 4 0,0 1-2 0,1 2 4 16,-3 4 5-16,4 3-10 15,-1 0 1-15,-2 3-4 0,0 0-1 0,0 2 3 0,-1 0 3 0,-6-9 29 16,3 2-10-16,-4 1 4 0,3 0 1 15,-2 0-22-15,2 1 2 0,2-3-5 0,-4 2-22 16,2-3-13-16,-2 0 8 0,3-4-12 0,-2 2 14 16,3-3-9-16,2-5-17 0,-1-1 6 0,2-2-5 15,0 1 24-15,5-2 10 0,12-11-24 16,-1-1 3-16,0 0-6 0,-6 6 7 0,1-3 33 0,-1-1 8 16,3 5-3-16,1-2 1 0,0 4 2 15,1-3-2-15,0 1 5 0,2 2 3 16,0 1-2-16,3 2-4 0,0 1-4 15,5-2-4-15,-5 1 5 0,1 1 4 0,0 1 2 0,-1-1-1 16,-1 1-1-16,0-3-1 0,-2-2 6 0,-6 2 7 16,-1-2 4-16,-8-1 1 0,-1-2 0 0,-1-3 2 15,-3-1 2-15,-1-1 5 0,-1 2-1 16,-2-6-1-16,-3 2-1 0,-2-1-1 0,-1-3 4 16,-5 7 1-16,3 1 3 0,-3 0 0 0,0 0-3 15,-2 5-2-15,0 0-2 0,2 5 0 0,-1 4-4 16,-2 2-9-16,0 5-5 0,-2 4-8 0,-3 3 2 15,1 7 4-15,1 2-1 0,2 2 0 16,3 8-7-16,2 0-2 0,1 3 1 0,2 4 0 16,3 2 3-16,2 4-5 0,0 4 0 0,2 0-3 15,-3-24 34-15,2 7 1 0,-2 2-5 0,0 6-16 16,0-2-62-16,2 5-3 0,-2-3-22 16,2 4 13-16,-1-7-2 0,0-6-22 0,0-6-9 15,-1-7-9-15,2-6 6 0,-3-4-15 0,0-9-24 16,0-3-33-16,-2-6-14 0,1-5 37 15,0-2 50-15,-1-3 47 0,2-5 25 0,0-2 1 0,0-2 11 16,-1-2 8-16,1-29-17 0,0 5 19 16,0 9 3-16,0 11 15 0,1 9 43 15,5 1 12-15,1 4 14 0,3 1 11 0,2 4 10 16,4 4 6-16,-2 2-1 0,4 3-14 16,0 1-16-16,3 2-10 0,1 3-14 15,-2 3-9-15,2 6-5 0,2-1-15 0,-3 5-6 0,0 2-5 0,-2 4-5 16,-4 3-2-16,0 3-3 0,-5-2-4 0,-3 1 0 15,2 1 5-15,-8 1 0 0,0-13 28 16,-1 3-2-16,-1-2-3 0,0 1-1 0,-1-2-23 16,1 0 8-16,-1-1-5 0,-2-3 3 0,3-1-5 15,2-2 4-15,4-4 15 0,0-4-3 0,4-2 8 16,7-7-39-16,15-18-15 0,4 0 5 16,1-4-2-16,-11 7 35 0,3-1 5 0,-2-3 0 15,0-4-2-15,-1-3 2 0,-2 0 3 0,1-4-2 16,-4-2 4-16,1 2-3 0,-1-3 0 15,-3 10 7-15,-3-1 7 0,-3 8 17 16,-3 8 12-16,-3 3 9 0,-4 7 1 0,-2 0-9 0,-1 5-7 16,0 1-13-16,-1 5-14 0,1 2-15 0,-4 4-9 15,-1 7-6-15,-5 0-2 0,-3 13 7 0,-2 3-5 16,2 3 3-16,-3 4-6 0,6-3-2 0,-2 6 4 16,3-1-5-16,3 2 5 0,2 0-5 15,1-4 0-15,7 0 0 0,4-5-1 16,4 0 3-16,3-5-5 0,5-4 1 0,5-2 2 0,3-5-4 15,6-5 4-15,1-3 1 0,2-5 3 16,-1 0 1-16,-1-5-5 0,-1-2 3 0,-4-2-1 16,-3-1 5-16,-2 0 4 0,-3 1 2 15,-4 0-1-15,-6-2-3 0,-4 1 2 0,-1 0 0 16,-3-1 6-16,-2 4-1 0,0-1-6 0,-1 3 2 16,-1-3-3-16,-1 2 6 0,2 1 0 0,-2 2-3 15,1 1-8-15,-1-1-4 0,2 1 2 0,0 1-6 16,-3 2 5-16,0 3 0 0,0 4-3 0,-2 1 2 15,3 3 4-15,3-4 1 0,0 5 5 16,1 1-2-16,4-2-4 0,2 2-1 0,2-5 0 16,-3-3 26-16,1-3 12 0,4 0-3 0,1 1-9 15,1-2-10-15,7-1-14 0,1-3 9 0,0 0 8 16,30-7-41-16,-1-4 2 0,-10-2-10 16,-9 1 5-16,-4 0 25 0,-3-4 12 0,-4-1 3 0,0 1-7 15,-8-5 13-15,2-2-10 16,-6-3 7-16,1 0 1 0,-2-3-7 0,-5-1 5 0,-1 3-5 15,0-7 0-15,-2 4 4 0,0 0-2 0,-3 0 5 16,-1 9-6-16,2 2 2 0,-4-1-3 16,4 1 0-16,-1 8 7 0,0 0-3 0,2 5 1 15,-2 3-5-15,-1 1-2 0,3 3-1 0,-4 3-3 16,2 5 2-16,-7 5-4 0,0 3 2 16,0 0-3-16,1 1 1 0,-2 3 2 0,6 5-2 15,-1-1 0-15,3 3-5 0,2-1-1 0,-3 0 4 16,4 0-1-16,0 1 2 0,-1-1-1 0,4-1-7 15,-1-3 4-15,4-4 3 0,-2-2 5 16,2-5 1-16,2-1 1 0,-2-5-9 0,0-2-2 0,3-1 3 16,0-2 1-16,-2-1 7 0,3-1-5 15,3-3 0-15,1 0-3 0,2-6 0 0,-1 1 7 16,4-4-3-16,0 2 3 0,0-3-2 16,2-2-2-16,1-1 6 0,0 0-3 0,3 4 4 15,-5 1-3-15,2 5-2 0,-1 1-2 0,-3 1 0 16,-3 2 4-16,0 3-4 0,-4 3 5 0,1 2-5 15,-3 1-3-15,1 3 7 0,0 2-4 0,1 1 4 16,-4 5 0-16,-2 0-6 0,2-1-1 16,-1 1 1-16,-3 0 4 0,2 1-2 0,-2-3 2 15,-1 4-4-15,-1-4-2 0,0-7 23 0,0 0 7 16,0 2 2-16,-1-3-13 0,-1 0-44 0,1 2-19 16,1-5-36-16,-1 1-23 0,1-2-58 15,0-1-59-15,0-4-235 0,0 0-576 0,1-6-232 16</inkml:trace>
  <inkml:trace contextRef="#ctx0" brushRef="#br2" timeOffset="1.40085E6">12941 17677 358 0,'0'0'-14'15,"0"3"-63"-15,-1 2-13 0,1 0 34 0,-2 6 22 16,1-2-52-16,2 1 86 0</inkml:trace>
  <inkml:trace contextRef="#ctx0" brushRef="#br2" timeOffset="1.40156E6">13247 18014 1 0,'-4'-3'0'0,"-2"-2"5"0,-5-2 371 0,3 2-15 0,1 1-51 0,-3 0-37 15,-1 3-39-15,-1-1-40 0,2 2-30 16,-3 0-37-16,4 2-23 0,-1 3-23 0,-1-1-12 16,-1 3-15-16,-2 1-9 0,2 0 5 0,0 1-12 15,2 2-4-15,3 0-15 0,3 2-9 16,0-2-6-16,3-2-2 0,1 0 6 0,1 0-8 15,2 0 11-15,0-2 2 0,5-2 2 0,0-1 12 16,4 2-6-16,0-2 3 0,3 0-3 0,3-2-5 16,-1-1-3-16,1-2-3 0,2-1 5 15,-5 1-8-15,3-2 4 0,-2 0-1 16,-2-2-5-16,1-1 12 0,-4 0-7 0,2 0 4 16,-1 1 0-16,-2 0-5 0,0-2-1 0,0 0-2 0,0-1 3 15,0 2-5-15,-1 1 4 0,-3 2-6 16,0 1-6-16,-1 0 8 0,1 3-8 0,1 1 3 0,-5 4-1 15,3 3-4-15,-1 1 1 0,-2 1 2 16,2 1 3-16,-1 3-5 0,-1-1 6 16,-2 2-5-16,1-2-3 0,0-8 37 0,3 2-9 0,-1-2 7 15,-1 3-3-15,0 0-42 0,3-2 3 16,-2 0-12-16,1 0 1 0,1 0 9 0,1-5 4 16,1-1 1-16,1-2-2 0,4-2 13 15,1-3-7-15,13-10-16 0,-3-1 5 0,2 2-14 16,-9 1 11-16,1-2 26 0,-4 1 7 0,0 1 4 15,0 2 4-15,-2-3 2 0,-2 2-3 0,1 1 10 16,-5 2-2-16,2 0 6 0,-2 7 1 16,-1 1-11-16,-3 2-3 0,1-1-8 0,1 1-1 15,1 1 0-15,-2 2 1 0,1 3-3 0,3 1-5 16,-2 0 4-16,3 1-8 0,2 1 4 0,-3 1-2 16,1 2-5-16,2-3 8 0,1-1-6 15,0 0 4-15,0-1 1 0,1-2-4 16,-1 1-13-16,4 1-35 0,0-4-50 0,0-1-99 0,5-2-193 15,-1 1-469-15,2-1-592 0</inkml:trace>
  <inkml:trace contextRef="#ctx0" brushRef="#br2" timeOffset="1.40186E6">14283 17863 1119 0,'-2'-4'913'16,"-1"1"-620"-16,0 0-88 0,3 1-57 0,0 2-42 15,-2 3-39-15,2 1-14 0,0 7 1 0,0 3 5 16,0 4-8-16,0 3-16 0,3 3-7 16,1 2-15-16,-1 0 4 0,-2 0-8 0,3-1-3 15,0 0 5-15,-2 0-8 0,2 0 3 0,-2-11 18 16,-1 2-3-16,-1-1-16 15,1 4-18-15,-1 1-57 0,0 0-55 0,-1-4-40 0,1 2-51 16,0-1-43-16,0-6-67 0,1 0-69 0,0-6-94 16,-1-1-237-16,3-3 265 0,2-2 461 15</inkml:trace>
  <inkml:trace contextRef="#ctx0" brushRef="#br2" timeOffset="1.40216E6">14307 18126 1 0,'11'-6'0'15,"1"0"146"-15,3-2 286 0,4 1-71 0,0 1-65 16,1 0-52-16,0 2-40 0,1-2-37 16,0 2-33-16,0 0-22 0,0 0-10 0,1-2 0 15,-4 0-9-15,3 0-2 0,-3 2-8 0,-5 2-6 16,-1-1 0-16,-2-1-2 0,-2 1 0 0,-4 2-6 16,0 1-9-16,-3 1-13 0,-1-1-16 15,0-1-7-15,1 1-14 0,-1 1 1 0,0 3 0 16,2 3-4-16,3 0 6 0,-2 3-2 15,0 0 4-15,2 1-2 0,-3 2 1 0,0 2-7 16,2-3-7-16,-1 3 7 0,-2-1-2 0,-1-5 36 16,1 0-6-16,0 1-11 15,0 1-5-15,3 0-41 0,-3 0 5 0,1 0-9 16,-1 2-22-16,0-3-27 0,2-1-43 0,-1-3-39 0,0-2-53 0,0 0-103 16,0-4-301-16,2-2-454 0</inkml:trace>
  <inkml:trace contextRef="#ctx0" brushRef="#br2" timeOffset="1.40233E6">14535 17690 819 0,'1'-2'161'0,"0"1"-99"15,0 0-79-15,1 1-35 0,2 2-9 0,-3 1-69 16,1 3-276-16,5 1 31 0</inkml:trace>
  <inkml:trace contextRef="#ctx0" brushRef="#br2" timeOffset="1.40322E6">14804 18098 284 0,'0'-4'288'16,"0"-3"7"-16,2 0-1 0,0 0 6 0,0 1-24 0,-1-1-43 15,0-1-40-15,-1 1-39 0,2 0-27 0,4 6-29 16,-4-3-23-16,3 1-14 0,0-1-15 16,2 4-5-16,-3 0-9 0,5 3-9 0,2 2-7 15,-1-1-5-15,2 4-1 0,4 2-3 0,-2 3-1 16,2 2-5-16,-3 1-4 0,-1 1 0 16,-1 0-1-16,-3 3 4 0,-3-12 27 0,0 4 1 15,-3-1-4-15,3 4-4 0,-4-2-25 0,0 3 1 16,-1-1 8-16,0 2-5 0,-2-2-9 15,-3-3 5-15,2 1-4 0,-1-4 19 0,0 0 6 16,2-5-6-16,1 0-6 0,0-3-11 0,0 0 9 16,1-1-5-16,1-2 10 0,1-1-1 0,0-1-15 15,3-3 10-15,1-1-8 0,1-1 13 0,1-3 12 16,1 0-3-16,1-2-9 0,1-2-6 0,10-13-29 16,-6 3 4-16,2 4 8 0,-6 4-1 0,0 5 18 15,-1 3 0-15,-2 1 1 0,1 3 2 16,1 2 2-16,-4 0-3 0,2 4-2 0,0 2-7 15,0 0 1-15,-4 1 2 0,2 0 0 0,-2 5 3 16,1 2-4-16,1 1 0 0,1-2 0 16,-3 3 2-16,1-6 33 0,-2 1 0 0,2 0-4 15,-1 0-7-15,3-1-30 0,-2 3-8 0,2-3 2 16,-2 2-17-16,2-1-30 0,2-1-22 0,-1-1-23 16,-2-2-1-16,5 0-5 0,-2-2-15 15,0-1-15-15,2-2-19 0,4-1 20 16,-4-1 29-16,2-2 42 0,-1 0 42 0,3-1 11 15,-2 1 19-15,14-8-36 0,-6 3 8 0,-5 2 13 16,0 2-7-16,-5 3 40 0,0 2-4 0,-1 1-3 16,-1 2 11-16,-1 0 12 0,2 3 8 0,-6-2 34 15,2 2-5-15,-1 3-18 0,4-3-6 0,2 3-36 16,4 2 5-16,0 0 4 0,1-2 0 16,2 2 11-16,5-2-4 0,0 0 13 0,1-2 2 0,4 0-8 15,1-4 3-15,1-2 3 0,-1-3 22 16,1 0 26-16,-4-2 17 0,-2-2 6 15,0-4-41-15,7-11-10 0,-11 3-3 0,-10-2-5 0,-10 7 23 16,-1 0-11-16,-4 1-15 0,1 0-15 16,-4-1-3-16,-5 1 0 0,1 0-4 0,-5 4-2 15,-2 5-6-15,-2-2-5 0,-2 7 1 16,0 0 2-16,-3 3 0 0,-2 5-2 0,4 2-6 0,-2 3-9 16,4-1-1-16,4 2 4 0,4 0-3 15,4 2 0-15,3 2-6 0,5 0-4 16,0-9 27-16,4 2 3 0,-1 0-1 0,5 0-16 0,-1 3-37 15,4-1-33-15,3 1-20 0,5 0-16 0,3-1-57 16,1 1-60-16,0-5-145 0,5 1-273 16,-2-3-353-16,3-3 425 0</inkml:trace>
  <inkml:trace contextRef="#ctx0" brushRef="#br2" timeOffset="1.40366E6">16311 18236 520 0,'0'0'386'0,"1"-1"-43"0,-1 1 13 0,0 0-29 15,0 0-56-15,0 0-77 0,0-1-55 0,1 1-50 16,-1 0-3-16,-1 0-19 0,1 0-30 0,0 0 2 16,0 0-29-16,0 0-1 0,0 1-5 15,0 0-10-15,0-1-12 0,0 0-7 0,0 2 12 16,0 0-3-16,0-1 19 0,1 2 1 0,-1 1-8 16,0-1 6-16,0-1-9 0,1 1 11 15,-1 0 3-15,0-1 0 0,1 0-1 0,-1 0-10 16,0-2 8-16,0 0-5 0,1 1 11 0,-1-1 7 15,0-1-4-15,0 1 9 0,0-2-5 0,1 1 3 16,0 1 3-16,2-2-9 0,-2 1-7 16,1-3-14-16,0 1 3 0,-1 0-3 0,3-3 15 15,-2 3 5-15,0-2-13 0,-2 3 5 16,2-1-12-16,-2 1 3 0,2 2-3 0,-2-1-23 0,0 2-15 16,-2 0-64-16,1 0-110 0,0 0-306 0,0 2-586 15</inkml:trace>
  <inkml:trace contextRef="#ctx0" brushRef="#br2" timeOffset="1.42689E6">3244 4846 1 0,'1'0'0'0,"-2"-1"0"0,0-2 0 16,1 1 0-16,-1-1 0 0,1 2 0 0,0-1 0 15,0 2 0-15,0-2 0 0,-2 2 0 0,2-1 0 16,0 1 34-16,0 0 102 0,0-1-10 0,0 0-9 15,-1-1 4-15,0 1 3 0,1 1-9 16,-2 0-7-16,2-1-8 0,0 1-12 0,-1 0-9 16,1 0-10-16,-1 0-17 0,1 1-13 0,-1-1-11 15,0 0-6-15,-1 0-1 0,0 1 1 16,0-1-3-16,1 2 1 0,-1-2 6 0,-1 1 5 0,-2-1 3 16,3 1 2-16,-2-1 1 0,0 0-4 15,3 1 3-15,-2-1-2 0,-2 0 2 0,3 0 0 16,-1 2-4-16,-3-2-3 0,3 2-5 0,-1 1-4 15,1-2-7-15,-1 1-2 0,0 1-5 0,1-1-2 16,0 1 0-16,-2 0-2 0,3-1 1 16,0 3 2-16,0-3-4 0,-1 0 0 0,0 1 0 15,2 1-3-15,-1-1 4 0,-1 1 0 0,2-1 0 16,-2 2 1-16,2 0 0 0,-2-1 3 16,0 0-1-16,-1 0 5 0,2 2 0 0,-1-1 1 15,-1-1 2-15,3 1-3 0,0 1 1 16,-3-1-1-16,2 0-1 0,0-1 0 0,0 2-1 15,0 1-1-15,-2-1 0 0,1 2-1 0,1-3-1 16,-3 4-1-16,2-2 2 0,0 1-4 0,-1 2 1 16,1-2-1-16,1 2-2 0,-2-3 2 0,0 0 0 15,3 2 0-15,-1-2 0 0,-2 2 2 0,1 1-2 16,1-2 1-16,-3 1 1 0,2 1-2 16,0-2 2-16,-1 3 0 0,0-4-1 15,3 1 2-15,-2-1 0 0,0 1 0 0,0-3 0 16,1 2 1-16,0 0 0 0,-1-1 1 0,1 1 1 15,0 0-1-15,0 0 2 0,-1-1 0 16,-1-1-3-16,2 0 1 0,0 2-2 0,-1-1-2 0,2-1 0 16,-1 4 1-16,1-2-1 0,-1-1 1 0,1 1-1 15,-1 2 0-15,1-2-2 0,0 1 1 16,1 2-1-16,-2-3 2 0,2 1-1 0,-2 2 1 16,1-3 0-16,-2 3-1 0,2-3 0 0,-3-1 1 15,3 2 0-15,-1 0 0 0,-1-1 1 0,2-2-2 16,-1 2 1-16,1-2-1 0,0 1 0 0,0 0 0 15,0-1 1-15,0 3 1 16,-1-3-1-16,1 0 0 0,-1 2 1 0,1-2-1 16,-1 2 1-16,-1-1 0 0,2 3-3 0,-2-2 2 0,1 1-2 15,0 2 1-15,-2-2 1 0,0 4 0 0,1-3 0 16,-3 1 3-16,3 1-2 0,0-2 0 16,-1 2-1-16,1-1-3 0,-1 1 0 0,1-1 2 15,1 0-2-15,0 0 0 0,-1 0-1 16,0 2 0-16,2-1 1 0,-1 0 1 0,-1 0 0 15,1-1-1-15,-2-1 3 0,3 0-1 0,-3 2 0 16,2-2 0-16,0 3-2 0,0-3 1 16,0 4-1-16,-1 0 0 0,0 2 0 0,2-5 0 0,-1 3 1 15,-1-4 3-15,0 4-4 0,2-1 0 16,-2 1 0-16,1-3-2 0,-1 2 4 0,0-2-2 16,2-1 1-16,-2 2 0 0,0-1 1 0,0 2 1 15,1-2 1-15,-2 1 1 0,1-3-3 0,2-1-1 16,-1 3 0-16,0 0-4 0,-1-1 4 0,0 1-1 15,2-2 0-15,-1 2 0 0,-1-3 0 0,2 0 0 16,-1 2 0-16,1-1 3 0,0 4-4 16,0 1 1-16,-1-1 0 0,-4 1-2 15,6-2 2-15,-3 0 1 0,1 1-1 0,-1 1 1 16,0 2-1-16,1 1 0 0,-2 0 1 0,1-1 2 16,0-3-3-16,0 0 0 0,1 0 0 0,0 1-4 15,-2-1 5-15,1 1 0 0,-1-3 1 0,3-2 1 16,0 0-3-16,-1-1-1 0,0 2 1 15,-1 1 0-15,2 0 0 0,-1 2 1 16,0-3-2-16,0 2-2 0,1-2 2 0,-2 3 1 0,2-1 1 16,-3 4 1-16,1-1-1 0,1 1-1 15,1-2-1-15,0 1 1 0,-1 4-1 0,-1 2 0 0,-1-1 1 16,2 1-2-16,-1-3 3 16,1 0-2-16,0-1 2 0,0 3 1 0,-1-2-1 0,0-1 0 15,0-2-1-15,3 1 0 0,-2-3 0 0,0 2 0 16,0 1 1-16,-1-2 0 0,2 1 4 15,1-2 1-15,-1-1-1 0,1-1 0 0,-1 4-2 0,1-1 2 16,0 1 0-16,-1 2 1 0,1-3 0 16,0-1-2-16,0 1-2 0,0 1-3 0,0 1 4 15,0-1 2-15,0-1 0 0,-1 0 2 16,2 2-4-16,-1-3 1 0,0 2-1 0,0-3 1 16,-1 5 0-16,1-3 1 0,-2 1-1 0,1 3-1 15,-1-2 1-15,1 2 0 0,-1 1 1 16,0-3 1-16,1 3-2 0,-1-3 0 0,1-1-2 0,1 2-2 15,0 0 1-15,-2-4 0 0,2 3 0 0,2-5-3 16,-2 2 3-16,1-2 0 0,-1 1-1 16,2 1 2-16,1-1-2 0,-1 0 1 15,-1-1-1-15,1 1 0 0,1 0-1 0,-2 1 1 0,0-1 1 16,1-2-2-16,-2 2 3 0,3-1-2 16,0 0 1-16,-1 1 0 0,0 2 0 0,1-3 0 15,0 1-1-15,0-1 2 0,-1 0-2 0,0-3 1 16,0 3 0-16,2 1-2 0,0-1 3 0,-1 0-1 15,0 0 0-15,-2-4 3 0,3 2-3 16,0-1 0-16,-1 0 1 0,1 2-1 0,0-1-1 16,-1 0 0-16,2 2 1 0,-1-3-2 0,0 1 5 15,2 1-2-15,-2-4 0 0,1 4 2 16,0-2-3-16,0-2 1 0,0 2 2 0,2-1-1 0,0 1 0 16,-4-2 0-16,4-1-1 0,-4 0 0 15,4 1 3-15,-3-1-1 0,2-1 2 0,-2 1-1 16,4-1 0-16,-1 1 0 0,-2-2-1 0,3 0 2 15,-2 2 0-15,2-3 3 0,1 1 0 0,0 0-1 16,0-1 3-16,0 0-3 0,2-1-1 16,1 0 3-16,-1-2-3 0,-1 0 3 0,0 0 2 15,-1-3 1-15,2 3 2 0,1-3 1 0,0-1-3 16,0-1 0-16,-1-1 1 0,1 0-3 0,0-3 0 16,-2 2 0-16,1 0-5 0,-1-3 2 15,3 1-1-15,-3-3-2 0,0 3 1 0,0-1 0 16,1 1-2-16,-2 1-1 0,2-1 3 0,-2 0-2 15,1 0 1-15,-2-1 0 0,2 1-5 0,-2 2 4 16,0-2-1-16,3 0 0 0,-4 1 2 16,0 0 1-16,1-4-1 0,1 2 0 0,1-4 3 15,-3 1-4-15,1 1 2 0,1-2 2 0,-1-2-6 16,1 2 3-16,-3-3 0 0,1 0-3 0,1 1 3 16,0 2-1-16,-1-3-2 0,1 1 1 15,1 3 1-15,-2-4-1 0,-1 1 1 0,1 1 0 0,-2 2-1 16,1-1 0-16,1 2 0 0,-4 0 0 15,4-1 2-15,-3 1 0 0,0-2 0 0,1 1 0 16,-2 0-1-16,2-1-1 0,-1 0 0 0,2 1 1 16,-1-3-1-16,0 0 3 0,0 4 1 15,1-4-1-15,-1 0 2 0,1 2 0 16,0-2-2-16,0 0 3 0,0 0-1 0,-1 0 1 0,1 3-2 16,-3-2 1-16,4 0-3 0,-4 1 1 15,5-1 0-15,-3 2 0 0,1 0 3 0,-2-1 0 16,1 0 0-16,-1 2 2 0,-1-3 0 0,2 2-2 15,1 1 1-15,-1 1 0 0,-2 1-4 0,2-2 2 16,-3 0 0-16,4 1-1 0,-4-2 2 0,0 4-1 16,2-1-3-16,0 0 2 15,-1-1-4-15,1 0 1 0,1-3 2 0,-2 2-2 0,1-1 1 16,-1-1-2-16,0 1 2 0,1 0-1 0,0 0 1 16,-1 2 2-16,0-1-2 0,-1 0 4 15,0-3-3-15,-2 2 0 0,3 0 0 0,0 1-1 16,-2 1 0-16,1-2 1 0,-1 0-2 0,1 1-1 15,0-1 0-15,2-1 1 0,-3 2 1 16,0 0 1-16,1-1-1 0,-1 0-2 0,1-2 0 0,1 1-1 16,-1-1 1-16,0-1 0 0,0 1-1 15,1 2-2-15,0 0 2 0,-1 0-1 0,2-1 1 16,1 1 1-16,-2 0-3 0,2 0-1 0,-3-1 3 16,2 3-1-16,-1-4 1 0,-1 3 1 0,-1-2-2 15,1 1 0 1,0 3 2-16,0-2 0 0,1 0 0 0,0 1 0 0,-3-2-1 0,2 1 0 15,1 0-2-15,-1-1 2 0,1 0-1 0,-1-1 0 16,1 1 1-16,-1-2-3 0,1 3 2 0,-2-1 1 16,0 3-1-16,1-2 1 0,-1 0 1 15,0 2 0-15,1-1-1 0,-1 1-2 0,-1 0 2 16,0-2-2-16,0 1 3 0,0-1-1 0,0-1 0 16,0 2 0-16,0-1-2 0,0 3 5 15,-1-4-4-15,1 2 0 0,-2-1 1 0,1 2-4 16,0-2 4-16,-1 1-2 0,1 0 1 0,0 0 0 15,-1 0 1-15,1-2-2 0,-1 3 2 0,0-1 1 16,1 1-1-16,-1-2-2 0,-1 4 2 0,1-3-4 16,0 2 3-16,0-1 0 0,1 0-3 15,-2-1 3-15,0 2-1 16,0 0 1-16,0 0 0 0,2-2 4 0,-1 3-5 0,1-2 0 16,-2 2 1-16,0-2-5 0,1 3 5 0,-2 0-1 15,0 0 0-15,0 1 0 0,0 2 1 16,1-2-2-16,1 1 2 0,-2 1 2 0,2 0-3 0,0-2 1 15,0 1-1-15,-2 0-3 0,2 1 3 0,-1-1 0 16,0 1 0-16,0 0 0 0,0-1 0 0,-1 1 0 16,1 0 0-16,0 2 3 0,-1-4-3 15,0 2-1-15,1 1-1 0,-3-3-3 0,4 3 4 0,-2-1 1 16,0-1 1-16,0-1 2 0,-2 1-3 16,2-1 1-16,-2 0 0 0,2 1-1 0,0 0 0 15,-2-1-1-15,4 1 2 0,-3 1-5 16,1-1 4-16,-3-1 1 0,3 4-2 0,-1-3 6 15,3 1-4-15,-3 1-3 0,-1 0 2 0,4 1 1 16,-4 1-3-16,2-1 1 0,-2 0-3 0,1 0-4 16,0 3 5-16,2-1 1 0,-1 0 0 0,-1-1 5 15,-2 1-4-15,2 0-1 0,0 0 2 16,-1 1-2-16,-1-2 2 0,3 0 0 0,-1-1 0 16,0 1-5-16,0 2 4 0,1-1 1 15,-2 0-1-15,1 0 5 0,-1 0-4 0,2-1-1 16,-2 3 0-16,1-2 0 0,-3 1-1 0,2-2-1 15,1 2 0-15,-2 0 2 0,1 0-4 0,-1 1 3 16,2 0-2-16,1-1 0 0,0 1-1 16,0 0-1-16,0 1-1 0,-3 1 0 0,3-1 2 15,0 3 1-15,0-2 0 0,1-2-1 0,-1 1 3 16,0 2 0-16,1-2 3 0,-3 0 3 0,4 0-3 16,-2 1 0-16,0-1-1 0,1 0-2 15,-2 0 2-15,2 1 0 0,-2-1 0 0,0-1-2 16,3 0 1-16,-3 1 1 0,2 0 0 0,0 1 2 15,-2 0-2-15,2-1-1 0,0 0 0 0,-3 1-3 16,5-1 4-16,-4 0-1 0,3 0 0 0,-1 0-2 16,-2 2 0-16,1-2 2 0,1 2-1 0,-1-1 3 15,-2-1-2-15,2 1-1 0,0 1 0 16,2 0-2-16,-3 0 0 0,2-1 1 0,1 0 0 16,-2 1-1-16,0-1 1 0,2-1 0 0,0 3 1 15,-2-2 3-15,2 3-4 0,-1-2 1 16,-1 0-1-16,1 0 0 0,1 2 1 0,-2-3 1 15,-1 3-1-15,4-1 0 0,-2-2 2 0,0 1-1 16,0 0 1-16,1 0 3 0,0 0-3 16,-1-1-2-16,0 0 2 0,2 1-4 0,-1 1 3 0,1-3 1 15,-1 0 0-15,-2 1 0 0,4-1-1 0,-1 0 1 16,0 1-1-16,0 1 2 0,0-2-2 16,-1 0 0-16,2-1-1 0,-1 1-1 15,1 0 1-15,-1 0 2 0,-1-1 0 0,2 3-1 0,0-3 2 16,0 1-1-16,0-1 0 0,0 0 2 15,0 0-2-15,0 0 1 0,0 0-2 0,0 0-1 0,0 1 2 16,0-1-2-16,0 0 1 0,0 0-1 16,0-1-2-16,0 1-7 15,0 0-13-15,0 1-8 0,0 1-19 0,0 1-30 16,2 3-40-16,0 1-76 0,2 2-157 16,-2 2-656-16,5 2-449 0</inkml:trace>
  <inkml:trace contextRef="#ctx0" brushRef="#br2" timeOffset="1.43313E6">4382 5124 1 0,'-1'-1'0'0,"0"-2"0"15,-2-1 0-15,1 2 0 0,2-1 0 0,-3 1 51 16,2 0 159-16,0 0-17 0,-2 0-33 16,2 1-38-16,0 1-21 0,-1 0-26 0,0 0-22 15,-3-2-13-15,3 2-8 0,0 0-5 0,0-1 4 16,1 1 8-16,-2 0 11 0,2-1 16 0,0-2 1 15,-1 3-3-15,0 0-7 0,1 0-12 16,-2-1-3-16,2 1-3 0,-2-1-7 0,1 0-3 0,-2 1-6 16,2 0-5-16,0 0-5 0,0 0-3 0,-3 0-3 15,4 1-4-15,-2 0 0 0,1-1-1 16,-2 4-2-16,1-3 0 0,0 2-1 0,-3-2 0 16,2 3 1-16,-1 0-1 0,0 1 1 0,-1 2-1 15,-1-2 2-15,1 1-1 0,-1 1 0 0,2 0 1 16,0 1-4-16,-4 2 4 0,3 0 1 15,0 0-1-15,-1 3 4 0,1-2-2 0,-1 2 0 16,2-1 0-16,0 2 2 0,-4 0-2 16,4 0 0-16,-2 1 1 0,-1-1-6 0,2 0 5 15,-1-2 1-15,-2 3-2 0,2-2 4 0,1-1-3 16,0 1 2-16,0-1 0 0,0 1 0 0,-2-3 1 16,3-1-1-16,-1 1 0 0,2 0-4 15,-1 1 4-15,-1-1-1 0,2 0 2 0,0-1 3 16,-2 0-3-16,2 2-2 0,-1-3-1 0,1 3 0 15,0-3-3-15,-1 3 1 0,2-1-1 0,-2 0-2 0,1 2 2 16,-1-2 1-16,2 1 0 16,-2 0 3-16,1 1-2 0,2 0-1 0,-1 1 1 15,-1 0 0-15,1-1 0 0,-1 1 0 0,0 0-1 0,-1-1-1 16,2 2 0-16,-1 0 1 0,-1 1 0 16,0 1 1-16,2-4 0 0,-2 5-1 0,0-2 1 15,0 1 1-15,2 1 0 0,-2 1 1 0,0-2 0 16,1-2-2-16,-1 2-3 0,1 0 2 15,-1 0 0-15,1 1 3 0,0-1 0 0,0 0-2 16,1 0-1-16,-1-1-2 0,1 1 0 0,-1 0 1 16,0-1 1-16,1 1 0 0,-1 0 0 0,0 0-1 15,0-1-1-15,2-1 1 0,-2 0-1 16,1 2 1-16,1-2 0 0,0 2 2 0,-2 0-1 16,1 0 2-16,-1 1-1 0,0-1-1 0,0 0 0 15,0-1-2-15,2 3-2 0,-3 0 2 16,1-1 0-16,2 2 2 0,-1 0 2 0,-1-1-4 0,3-1-2 15,-2 1 3-15,2 0 1 0,-1-2 0 16,1 0 2-16,-3 1-3 0,4-2-1 16,-2 1 0-16,2-1 0 0,0 0 3 0,0-4 1 15,0 3-1-15,-1-1 1 0,1-1-3 0,-2-1 1 16,2 2 2-16,0 0-2 0,-1 0 0 0,1 1-1 16,0 1 0-16,0 2 1 15,0-2 0-15,1 0 2 0,-1-1-1 0,2 0-2 0,-1 4 2 0,-1 0-2 16,0 0 3-16,2 2-1 0,-1 2 0 0,2-2 0 15,-1-2-4-15,0-2 3 16,0 0-1-16,0 0 0 0,2 1 2 0,-1-2-1 16,2 2-1-16,1-3 4 0,-3-2 2 0,2-1 0 0,-1 0 2 15,1-2-1-15,-1 2-2 0,1-4 5 16,0 1 2-16,0 0 2 0,-1-2 3 0,1 1-3 16,0 1 0-16,2-1-2 0,0 0 0 0,0 2-1 15,1 2 0-15,0-1 0 0,2 2-4 0,1-2 4 16,-1 2-2-16,2-3 0 0,0 0 6 15,0 0 0-15,1-2 4 0,-1 1 0 0,3-1-1 16,-2 0 4-16,0-2 3 0,0-1 9 0,-3-2 2 16,2-1 1-16,-1-1 1 0,3 0-3 0,-4-1-1 15,1-1-6-15,3-2-2 0,-3-1-4 16,3 1-1-16,-4-1-2 0,2-2-3 0,0 1-1 16,-1 0-5-16,5-1 1 0,-4-1-2 0,1-1 0 15,4 0 4-15,-3-2-5 0,3-2 2 16,3-2-2-16,-2 0 0 0,1 1-1 0,0-2-1 15,2 0 1-15,0 0-4 0,2 0 3 0,-4-2 2 16,0 2 3-16,-1-2 2 0,1-2 0 0,2-1 2 16,-4-3-2-16,3 0 5 0,-4 0 6 0,3-3 1 15,-2-1 2-15,-2-2-8 0,4-4-1 16,-4 4-2-16,1-2-2 0,-2 1 7 0,1 1-8 16,-3-2-3-16,1-2-1 0,-1 0-5 0,0-2 5 15,0 0-2-15,-1-1 1 0,-2 2-1 0,1-2 0 16,-1 2 2-16,-3 1 2 0,-1 0 1 15,2 0-4-15,-1 3-1 0,-1 1 0 0,-1-1-1 16,1 0 3-16,-2-2 0 0,-2 0-2 0,0 1-3 16,0 0 3-16,-1 0-2 0,-1 3 1 0,0-2 2 15,1 3-4-15,-1-2 0 0,-1 2-2 16,1-2-1-16,-3 2 3 0,2 0-4 0,-1 2 2 16,-1 1 0-16,1 1 0 0,-1-2 1 0,-1 3 2 15,3 1-2-15,-3 0-1 0,0 1 1 0,0 1-1 16,0 0 2-16,-3 0 0 0,3 1-1 0,-2 3 0 15,-1-1-2-15,0 0 0 0,-2-1 0 16,2 0 1-16,1 1 1 0,-3-2-1 0,1 1-1 16,0-2-2-16,1 0 0 0,0 1 1 0,1 6 1 15,0-3 0-15,-1 5-1 0,3 0 1 0,-3-2-1 16,3 4 0-16,-1-1 2 0,-1 1-2 0,2 2 0 16,-3 0-1-16,3 1 0 0,-1 1 1 15,-1-1-2-15,0 3 3 0,1-1-3 16,-2 0-1-16,4 0 0 0,-4 2 1 0,2-2 2 0,0 2-3 15,1 1 0-15,0-2-1 0,-4 2-1 16,3 0 4-16,0-1 1 0,-3 1 1 0,1 0-1 16,1-3 0-16,-1 2-1 0,1 0 2 0,-2-2 0 15,3 3-1-15,0-2 1 0,-2 2-3 0,1-2 2 16,-1 1 0-16,0-1 0 0,1 0 2 16,1 1-2-16,-4 0 0 0,3-1 0 15,-2 1 0-15,3-2 0 0,0 3-2 0,-2 1-2 0,1 0-2 16,0 0-2-16,-1 0 2 0,1 1 1 0,1 1 1 15,-1-1 0-15,-2 0 2 0,4 0 1 0,-2 0 0 16,2-2 3-16,0 2-4 0,-3 0 4 0,4-1-3 16,-3 2 0-16,3-2 1 0,-1 1-1 15,1-1 2-15,1 1-1 0,-2 1-1 0,2-2-2 16,0 0-2-16,-1 0 0 0,1 3-4 0,-2 0-1 16,2-1-1-16,-3 2-2 0,2-1 4 15,0 2-1-15,0-1 3 0,2 2 1 0,-2-2 1 16,1 1-1-16,0 0 1 0,1-1 3 0,0 2-1 15,-1-1 1-15,1-2-1 0,1 2-3 0,0-1 2 16,-1 2-2-16,2-4-2 0,2 3-5 16,-2 0-20-16,2-1-32 0,2 3-47 0,-1-1-67 15,1 0-97-15,2 5-155 0,1 0-364 0,1 3-338 16</inkml:trace>
  <inkml:trace contextRef="#ctx0" brushRef="#br2" timeOffset="1.43627E6">1511 8457 1 0,'-2'-3'0'0,"0"2"0"0,-2-1 0 16,0 1 0-16,2 0 31 0,-3-2 268 15,1 3-19-15,3-1-38 0,-4 0-21 0,1 0-27 16,0 0-31-16,-2 1-24 0,3 0-27 16,-3 0-22-16,3 0-18 0,-3 0-16 0,3 1-11 0,-4-1-13 15,3 2-5-15,-5 2-4 0,5-1-1 0,-4 4 2 16,0-1 0-16,-2 0 2 0,0 4 0 16,0-1 1-16,-1 1-1 0,-2 3-2 0,-2-2-4 15,4 3-7-15,1 1-2 0,-1 1-3 0,4-1-2 16,0 1 2-16,0-1-6 0,3 2-1 15,-2-2-2-15,4 2 0 0,0-1 2 16,-3-1-1-16,4-2 3 0,2 1-3 0,3-2 0 0,-2-1 0 16,0-3 1-16,5 2 4 0,-4-2-2 15,4-2 3-15,-1 0 1 0,3 1 4 0,3 0 5 16,1-2 0-16,1 1 2 0,1-3-5 0,2 3 0 16,0-3-3-16,-2 2-2 0,0 1-1 0,-2-2-3 15,-2 3-2-15,-1 0-4 0,1 0 3 16,-2 2-1-16,1 0 2 0,-2-1 2 0,-4 3-4 0,2-2 2 15,-4 3 1-15,0-1 3 0,-1 2 6 0,-1-2 0 16,-1 1 4-16,-1-2 1 0,1 0 6 16,-3-1 3-16,-1 1 1 0,-3 0 9 0,3-1 1 15,-4 1 4-15,1-3 4 0,-2-1-7 0,2-3-2 16,0 1-6-16,0 1-1 0,-2-3-1 0,2 0-1 16,-1 0 0-16,-1-2 0 15,1 0-3-15,0-3-4 0,3 2-3 0,-3-1-2 16,0-2-4-16,0 2 2 0,-2-1-3 0,4 1-4 0,3 1-3 15,-2-3 1-15,3 3-2 0,-2-1 2 0,0-1 0 16,3 1-5-16,0-2 3 0,0 3-2 16,2 0-2-16,0 1-1 0,0-2-14 0,0 2-26 15,0 0-49-15,2-1-64 0,-1 1-41 0,1-2-78 16,1 1-154-16,7 0-345 0,1-1-358 16</inkml:trace>
  <inkml:trace contextRef="#ctx0" brushRef="#br2" timeOffset="1.43656E6">1610 8687 469 0,'-4'-2'523'0,"0"-4"-112"0,2-1-136 15,2 1-61-15,0 0-43 0,2-1-45 0,5-1-51 16,-4 2-25-16,6-1-22 0,0 0-4 0,2-3-3 15,6 1-3-15,-4 0-1 0,3 1-3 0,-1 0-2 16,2-1-5-16,-4 4 4 0,4-1-3 0,-4 3 0 16,-2-1 0-16,1 0-7 0,-2 3 0 15,0-1 1-15,-2 2-4 0,0 0 2 0,-4 0-1 16,4 2-1-16,-6 1-6 0,4-2-11 16,-3 2-27-16,-1 1-49 0,2 0-80 0,-3 3-123 15,0 2-222-15,-1 1-253 0,0 3 219 0</inkml:trace>
  <inkml:trace contextRef="#ctx0" brushRef="#br2" timeOffset="1.43675E6">1703 8876 1 0,'0'-1'542'16,"2"-3"-82"-16,0-2-139 0,3-1-37 0,1-1-28 15,-1 0-49-15,8-5-58 0,1 1-50 0,0-4-34 16,5 1-21-16,2 0-10 0,4-3-11 0,-1 3-12 15,4-2-2-15,0 0-2 0,-1 3-2 16,3 1-1-16,0 1-7 0,-2 1-17 0,1 1-36 16,-1 1-59-16,-2 1-95 0,2 0-128 0,-4 2-188 15,-2 1-192-15,1 0 184 0</inkml:trace>
  <inkml:trace contextRef="#ctx0" brushRef="#br2" timeOffset="1.43708E6">2268 8558 1 0,'-5'-2'195'16,"0"0"299"-16,-2 0-79 0,2 0-69 0,-2 2-53 15,-1-1-61-15,4 1-53 0,-3 0-41 16,4 0-35-16,-3 1-29 0,3 1-28 0,1-1-21 16,-4 2-14-16,4 1-7 0,0 0-1 0,-1 3-3 15,2 2 2-15,1 1-1 0,0 3 1 16,3-1 1-16,-1 4 1 0,4-3 1 0,0 3-3 16,1-2 3-16,1-1 2 0,2-2 3 0,2-3 7 15,-2-1 1-15,2-1 3 0,-1-3 1 0,0 0 4 16,3-3 2-16,-4-1 7 0,0-2 4 15,1-3 0-15,-4 2 4 0,2-3-4 0,0-2 0 16,-3-1-2-16,1-3-6 0,0 1-5 0,-4-3-5 16,3 3-1-16,-3-2-2 0,-2 1 1 15,-1-1 2-15,-1 2-3 0,-1-2 0 0,-3 1-2 16,0 0-3-16,-2 2-1 0,-1-1-6 16,-2 1-2-16,2 1-4 0,-4 3-2 0,-2 1-3 15,4-1 2-15,-3 3-2 0,-3 2-4 0,4 1 0 0,-2 1-5 16,-1 1-6-16,3 1-8 0,1 2-25 15,0 3-50-15,-1-1-86 0,4 0-196 0,2 0-398 16,5 1-701-16</inkml:trace>
  <inkml:trace contextRef="#ctx0" brushRef="#br2" timeOffset="1.43805E6">2250 8149 1 0,'-2'-9'0'0,"-7"-3"0"0,-1-3 0 0,0 3 0 16,0 0 0-16,-3 2 72 0,-2 0 75 15,2 0-16-15,-3 2-15 0,0-1 4 0,-1 1-5 16,0 2 3-16,2-2 3 0,-5 3-6 0,4 1-3 15,-1 0-6-15,-2 1-10 0,0-1-5 16,0 3-3-16,2-2-10 0,-4 2-7 0,1-1-5 16,-3 1-10-16,2-1-2 0,0 2 2 0,1 0-5 0,-3 0-8 15,3 3-13-15,-1-1-10 0,1 0-5 16,-1 2 2-16,0 1 2 0,0-2-1 16,1 3 1-16,-5 0-3 0,6 1 4 0,-2 0 5 15,2 0 3-15,-2 4 0 0,0-3-1 0,0 1-4 16,2 2-6-16,2 0 4 0,-2 1-6 0,0 1-2 15,0 1-1-15,0 2-5 0,-1 0-2 0,0 2 0 16,0 2 0-16,-1 1-5 0,-1-1 4 16,3 2-2-16,-1 2-1 0,3-1 7 0,1 4-6 0,-3-2 0 15,6 2 1-15,-3-2-3 0,4-2 0 16,0-1 2-16,0 0 1 0,-2-4-1 0,4 3 1 16,0-2-4-16,4 1 0 0,-1 0 4 0,-1-1-2 15,4 0 2-15,1 1-1 0,-1-2-4 16,3 1 4-16,-1 1 2 0,1-2-2 0,0 1 3 15,1 0-2-15,1 1-1 0,0 1 1 0,1-2 3 16,-1 4-3-16,3 1 2 0,-2 1-1 0,0 5-5 16,5-3 3-16,-2 1-1 0,3-1-1 15,0-1 6-15,-2 0-3 0,2 1-2 0,2 1 0 0,-1-1-2 16,2 0 1-16,-1-2 2 0,2-2 3 16,4-2-3-16,-4-2 0 0,7-2 1 15,-5 0 2-15,5-1 7 0,1-3-1 0,0 1 6 0,6-4 1 16,-1 1 3-16,3-3 2 0,-1 0 2 15,1-1-1-15,-1-1-5 0,2-3-1 0,1 1-1 16,-4-1-4-16,4-3 5 0,0 1-3 0,0-1-3 16,2 0 0-16,3 0 2 0,-1-1 0 0,-2-1 3 15,4-1-2-15,-3-1-8 0,2 1-1 0,2 0 0 16,-1-3 1-16,0-1 6 0,1 0-1 16,-3-1 0-16,4-1-1 0,0 0-2 0,-3-3 2 15,2 1 0-15,-4-2 1 0,-2 0 1 0,-2-1 0 16,-2-3 2-16,-2 1 0 0,0-2 4 15,-4-1-1-15,2-3-1 0,-6 1-1 0,3-1-5 16,-3-4 2-16,2 2 2 0,0-4 0 16,-3 2-2-16,1-3 1 0,0 0-2 0,-3-4-1 15,2-2 4-15,-3-3-1 0,-1 4 2 0,3-3 1 16,-3 3-1-16,-1-4 1 0,-1 2 2 0,-1-1 1 0,-2 3 0 16,-1 1 3-16,-2 1 1 0,-1 1-4 15,-1 0 6-15,-2 1-5 0,-2 2-3 0,-1-2 0 16,-1-2-5-16,-3 2 1 0,-2 0 0 0,-6 3-2 15,3-3-5-15,-6 4-1 0,-1-2-1 16,0 3-3-16,-4-1 6 0,1 4-5 0,-7-1-1 16,-3 4 0-16,-4 2-4 0,-1-3-1 15,-4 4-1-15,-6 2 2 0,-4 0-7 0,-9 4 5 0,-4 0 1 16,-5 1-1-16,-3 5 4 0,0 4-7 16,-1 3-5-16,0 8-9 0,0 4-17 15,-1 7-31-15,3 8-44 0,-3 11-172 0,-6 13-839 16,-7 12-595-16</inkml:trace>
  <inkml:trace contextRef="#ctx0" brushRef="#br2" timeOffset="1.44062E6">9427 353 1 0,'0'-2'0'0,"0"0"0"0,-1 0 236 15,1-1 93-15,-1 0-49 0,1-2-43 0,-2 0-39 16,1 1-29-16,-2 0-26 0,0 0-19 15,2 0-13-15,0-1-11 0,0 1-9 0,-1 0-13 16,-3-1 1-16,3 2-11 0,1 1-14 0,-2-1-5 16,-2 0-23-16,2 1-7 0,-1 1-13 15,0 0-8-15,-1 1-8 0,-2 2-1 16,-1 3 9-16,-2 0-5 0,-2 1 11 0,1 2-3 0,-5 3 1 16,3 1 5-16,-2 2-4 0,1 1 6 15,0-1-6-15,-2 4 5 0,5-2-2 16,-3 0-3-16,4 1 7 15,1-2-13-15,0 0 6 0,0-1-2 0,5-2-2 0,-1 0 6 0,4-2-6 16,0 0 4-16,2-2 2 0,-1-1 0 0,4 1 4 16,2-1 2-16,2 0 4 0,2 1-1 0,1-3 9 15,1 3-3-15,8-4-7 0,-1 3 4 0,2-1-8 0,-1-1 0 16,2 1-3-16,-3-1-4 0,2-1-1 16,-4 1-3-16,-3 0 3 0,-1 1-3 0,-2-1 2 15,-1 1-1-15,-3 0-2 0,3 0 5 0,-4 2-6 16,-2 0 5-16,-1-1 1 0,0 3-1 15,-2-2 5-15,-1 3 1 0,-1-2 4 0,-2 0-3 16,-1 0 10-16,0 0 5 0,-3-1 2 0,-3 2 11 16,1-2-10-16,-1-1 8 0,0 0-3 0,0-1-3 15,-1-1-1-15,-2-2-10 0,0 2 4 16,-3-2-5-16,3-1 5 0,-4-1-1 0,0-1-6 16,3-1 3-16,-3-2-3 0,5 3 4 0,0-4 0 15,0 1-1-15,2 0-4 16,1 1-5-16,2-2-2 0,-1 2-4 0,4-1 4 0,-3-1-3 0,5 1-3 15,0 0 3-15,0 1-7 0,0 1-1 16,0 0 0-16,2 1-19 0,0-1-14 0,0 1-35 16,2 0-61-16,0 0-13 0,-1 0-53 15,1 1-117-15,0 0-241 0,6 0-376 0,0 0 277 16</inkml:trace>
  <inkml:trace contextRef="#ctx0" brushRef="#br2" timeOffset="1.44096E6">9666 504 1051 0,'0'0'504'0,"0"0"-200"0,0 0-47 15,0 0-55-15,0 0-22 0,0 1-48 0,0-1-36 16,0 0-36-16,1 0-27 0,-1 0-10 0,1 0-6 15,0-1-5-15,-1 1-6 0,0 0 5 0,4-1 9 16,2 0-3-16,2-3 7 0,3 2-17 16,0-2-8-16,3 1 0 0,2 1-2 15,1-2 7-15,-3 0-3 0,1 2 5 0,-1-1-8 16,-1 2 2-16,-2-1 3 0,0 0-5 0,-2 1 7 16,0 0-3-16,-1 0-4 0,1 0-2 0,-4 1 2 15,2-2-1-15,-3 2-1 0,1 2 0 16,-2-2-17-16,3 1-12 0,-2 0-21 0,0 1-38 15,1 0-49-15,-3 1-94 0,3 0-160 0,-2 2-243 16,-1 0-243-16,0 0 423 0</inkml:trace>
  <inkml:trace contextRef="#ctx0" brushRef="#br2" timeOffset="1.44129E6">9701 727 1 0,'0'1'357'0,"-1"-1"-20"16,1 1 8-16,0 1-16 0,-1-2-81 0,1 1-91 16,1-1-63-16,-1 0-44 0,0 0-19 15,1 0-4-15,1 1 4 0,0-2 3 0,0 1 66 16,0 0 26-16,4 0 0 0,2 0 1 0,2-1-69 16,3-1-31-16,2 0-6 0,1 1-8 0,1-1 1 15,1-1 0-15,0 1 1 0,-2 0-4 16,-1 0-3-16,2-1 2 0,-4-1 0 15,0 1 3-15,3 0 1 0,-3-1 0 0,-3 1-3 16,0 0-4-16,1-1 5 0,-3 2 0 0,-2 0 7 16,-1 1 8-16,-3-1 0 15,2 1 7-15,-3 1 0 0,-1 0-1 0,0 0 2 0,0 0-7 16,-1-1-1-16,1 1 0 0,-2 1-3 0,2-1 1 16,0 0-8-16,-2 0-9 0,2 0-14 0,0 0-13 15,0 1-35-15,-1-1-79 0,1 0-123 0,0 2-374 16,0 0-945-16</inkml:trace>
  <inkml:trace contextRef="#ctx0" brushRef="#br2" timeOffset="1.44317E6">7911 3009 1 0,'0'-2'0'0,"0"2"0"0,0-1 0 15,0 0 0-15,0 1 0 0,0 0 0 0,0 0 0 16,0 0 0-16,0-1 0 0,-1 0 0 16,1 1 0-16,0-2 0 0,0 4 0 0,0-4 0 15,1 0 0-15</inkml:trace>
  <inkml:trace contextRef="#ctx0" brushRef="#br2" timeOffset="1.4445E6">8868 2685 1 0,'-1'0'0'0,"0"-1"0"16,1-1 0-16,0 0 0 0,-1-1 0 15,2 1 0-15,-1-2 0 0</inkml:trace>
  <inkml:trace contextRef="#ctx0" brushRef="#br2" timeOffset="1.45119E6">10414 485 1 0,'0'-1'0'0,"0"0"0"0,0 0 0 15,0 0 0-15,0-2 0 0,0 1 0 0,0-1 0 16,0 1 0-16,0 0 0 0,0 1 0 16,0-1 32-16,0-1 132 0,0 2-23 0,0-1 0 15,0 1 17-15,0 0-16 0,-3-1-4 16,3 1-21-16,0-1-15 0,0-1-8 15,-1 0 1-15,1 2 2 0,-1-1-5 0,1 0-1 0,-1 0-6 16,1 1-2-16,0-2-1 0,-1 1-13 0,1 1-4 16,0-2-6-16,0 2-3 0,0-1-1 0,0 2-10 15,0-1-8-15,0 1-18 0,0 0-8 16,0 0-1-16,0 0-7 0,0 0-1 0,0 0-8 16,0 1-8-16,0-1-7 0,0 2-5 0,0-2-7 15,0 1 1-15,0-1 8 0,1 3 13 0,-1-1 13 16,1 2 8-16,0 1 4 0,0 0-1 0,-1 2 2 15,5 0-2-15,-4 3-6 0,1 0 3 0,-1 1 3 16,0 0 1-16,1 0 4 0,-1 2-6 16,2 0-5-16,-2 1 6 0,0 0 3 0,0 0 1 15,0 1-1-15,0-1-5 0,1 1-4 0,-1 1 5 16,1-3 8-16,-2 2 0 0,1-1 4 16,0 1-7-16,-1 0-6 0,1-2 0 0,-1 2-3 15,1-2 3-15,-1 1 0 0,0-2-2 0,1 0-5 16,-1-2 0-16,2 1 1 0,-2-3 1 15,1-1 7-15,-1 1-6 0,2-1-2 0,-2-1 4 16,0 0-1-16,1-1 0 0,-1-2 5 0,0 1-5 16,0-2 2-16,0 0 1 0,0 0 0 0,1-1 5 15,-1-1 0-15,0 0 15 0,0 1 9 0,0-1 13 16,0-1 9-16,0 1-6 0,0 0-3 16,0-1-8-16,0 1-1 0,0 0-7 0,1-2-2 15,-1 2-11-15,0-1-17 0,0 0-7 0,0 1-44 16,0-2-44-16,-1 1-70 0,1-2-132 15,-1 1-300-15,1 1-589 0</inkml:trace>
  <inkml:trace contextRef="#ctx0" brushRef="#br2" timeOffset="1.4518E6">10723 471 1 0,'-1'-2'0'0,"0"-1"119"0,-1-1 210 16,1-2-54-16,-1 0-26 0,2 0-52 15,2-1-52-15,1 1-49 0,0-2-35 0,1 1-24 16,4-1-8-16,-1 0 0 0,4 0-6 0,0 0 0 15,0-2-5-15,1 3 0 0,1 2-12 0,0-3-5 16,-1 3-2-16,0 2-12 0,-1 2 5 16,0 1-10-16,-3 1-7 0,0 2-7 0,1 3 7 15,-3 4 12-15,0-2 12 0,-3 3 22 16,1 2 0-16,-3 2 11 0,-1 0 14 0,-1 3 3 16,-2 0 2-16,-1 1-4 0,-4 1-7 0,1-2-4 15,-3 2 3-15,2-4 0 0,-2 2-7 0,0-3-3 16,0 0-8-16,0-3-7 0,2-2 1 0,2-2-2 15,1-2-4-15,0-1-2 0,2-3-2 16,1 1 2-16,0-2 1 0,2 0 4 0,2-1-4 16,0-1-5-16,-2 1 7 0,3-1 10 0,2 0 6 0,1-1 4 15,2 0-12-15,4 1-12 0,2-3-10 16,1 1 4-16,1 1-6 0,2 1 1 0,-2 1-5 16,2 0-8-16,-4 1 0 0,1 3-3 15,-3 1 8-15,1 1-1 0,-5 0 7 0,2 2-3 16,-1 2 7-16,-2 1 4 0,-3 2 6 0,-2-1 10 15,-1 2 4-15,-2 2 6 0,-2-3 7 0,-3 4 5 16,-3-1 9-16,1-2 12 0,-2 1 4 16,-4-3 0-16,1 2-6 0,-1-2-3 0,0-1-5 15,-2-2-4-15,1 1-2 0,0-4-8 0,-2-1-1 16,4 0-1-16,-1-3-2 0,0-1 1 0,1-1-1 16,2-1-14-16,-2 0-10 0,3 0-6 15,3-3-16-15,-1 1-17 0,-1 0-55 0,3-2-105 16,2-2-229-16,2 1-538 0,1-1-311 15</inkml:trace>
  <inkml:trace contextRef="#ctx0" brushRef="#br2" timeOffset="1.45404E6">11094 316 1 0,'-1'-2'0'0,"1"0"0"0,-2-2 0 0,0 1 78 15,1-1 153-15,-2 0-43 0,1 1-44 16,0 1-23-16,0-1-17 0,-2 0-9 0,2 1-6 15,-1 0-8-15,0 1-8 0,0-2-8 0,-1 1-4 16,1 0-8-16,-1 1-2 0,-1 0 0 16,0 0-9-16,0-2 3 15,0 1-6-15,1 1-2 0,-2-2 2 0,2 0-4 0,-2-1-3 0,-1 2-7 16,1-2-4-16,0 2-4 0,0-1 0 0,0-1 5 16,-1-1-6-16,7 5 30 0,0 0-6 0,0 0-6 15,0 0 8-15,0 0-32 0,-28-11 6 16,28 11-5-16,0 0-3 0,0 0 1 0,0 0 0 15,-28-15 6-15,28 15-2 0,0 0 2 16,0 0-4-16,-28-15 0 0,28 15-3 0,0 0-4 0,-26-15 2 16,26 15-5-16,0 0 2 0,-27-12 0 0,27 12 0 15,0 0 8 1,-31-12 1-16,31 12 4 0,0 0-4 0,-32-9-3 0,32 9 4 0,0 0-2 16,-35-9 10-16,35 9-3 0,0 0-3 15,-32-6 1-15,32 6-7 0,0 0 8 0,-30-5-4 0,30 5 1 16,0 0-6-16,-28-4-6 0,28 4 3 15,0 0-6-15,-27-6 7 0,27 6-2 0,0 0-3 16,-26-7 5-16,26 7-7 0,0 0 6 16,-28-3 2-16,28 3-3 0,0 0 1 0,-30-6-3 15,30 6 0-15,0 0 0 0,-30-5 2 0,30 5 0 16,0 0-7-16,-34-5 4 0,34 5-4 16,0 0 4-16,-31-4 6 0,31 4 1 0,0 0-8 0,-30-3-1 15,30 3 4-15,0 0-6 0,-30-3 15 16,30 3 1-16,0 0-5 0,-27-1 6 0,27 1-5 15,0 0 3-15,-29-1 2 0,29 1 0 0,0 0-5 16,-29-1-4-16,29 1-1 0,0 0-4 0,-27-3 5 16,27 3 1-16,0 0-1 0,-30-2-1 15,30 2-2-15,0 0 2 0,-27-3 2 0,27 3 2 16,0 0-4-16,-28-3-5 0,28 3 1 0,0 0-5 16,-29-1 8-16,29 1 2 0,0 0-9 15,-26-1 6-15,26 1-6 0,0 0 5 0,-29 0 5 16,29 0-2-16,0 0 1 0,-30 0-7 0,30 0 3 15,0 0-2-15,-30 1 1 0,30-1 4 0,0 0-6 16,-35 2 4-16,35-2-4 0,-24 2 2 0,24-2 4 16,-23 3-1-16,23-3 2 0,-26 1-6 0,26-1-2 15,-22 3 2-15,22-3 1 0,-24 2 4 16,24-2-2-16,-24 2-1 0,24-2-4 0,0 0 1 16,-33 4 7-16,33-4-3 0,0 0 5 15,-30 2-11-15,30-2 3 0,0 0-3 0,-31 5 4 16,31-5 7-16,0 0-7 0,-30 4 4 15,30-4-5-15,0 0 0 0,-32 5 6 0,32-5-2 0,0 0 1 16,-33 5-5-16,33-5-3 0,-24 3-1 0,24-3 7 16,-23 3 1-16,23-3 0 0,-24 3 0 0,24-3-8 15,0 0 4-15,-32 5 1 0,32-5 1 16,0 0 5-16,-30 4-7 0,30-4-1 0,0 0-5 16,-27 4 5-16,27-4 4 0,0 0 0 0,0 0 7 15,-30 6-14-15,30-6 5 0,0 0 4 16,0 0-4-16,-25 7 9 0,25-7-9 0,0 0-4 0,0 0-1 15,-27 9 0-15,27-9 10 16,0 0-3-16,0 0 5 0,-30 13-8 0,30-13-4 0,0 0 7 16,-28 14-2-16,28-14 4 0,-26 15-31 0,6-6-3 15,1 0-2-15,1 2 2 0,3-3 31 16,-1-3 1-16,3 2 2 0,3-3-4 0,-1 0-1 16,1 1 1-16,1-2-3 0,-1 4 5 15,0-2-3-15,0 0-6 0,0 0 5 0,0 1-3 0,2 1 4 16,-2-3 3-16,2 2 2 0,2-1-7 15,-1 1 2-15,3-2 1 0,-2 1-8 0,2-2 12 16,-3 2-6-16,0 1-3 0,4-2 3 16,-1 1-4-16,-1-1 3 0,1 1 1 0,-3 2 7 0,3-1-7 15,-2 0 1-15,2-2 1 0,-2 4-10 0,3-3 11 16,-3 1-1-16,2 0-1 0,-3 2 5 0,3 0-3 16,-3 1 2-16,-2 0 1 0,0 0 1 15,3 0-3-15,-3 1-4 0,0 0 4 16,-1 0-6-16,1-1 10 0,0 2-2 0,0-2-5 15,4-2 5-15,-2 2-9 0,0-2 4 0,4 0-1 16,-1 0 1-16,-1-1-1 0,3-1-4 0,0 1 3 16,1 1-5-16,-3-2 5 0,2 1-3 0,2 0 0 15,-1 1 3-15,0-1-1 0,0 1 2 16,0-1 1-16,1 2 1 0,0-3-6 0,0 2 2 16,0 2 3-16,1 1-5 0,-1-1 8 15,1 1 1-15,0 0-5 0,0 1 9 0,-1 2-5 0,1-1 0 16,0 1 3-16,1 0-4 0,1 0-1 15,-2 2-2-15,1 1 4 0,3-2-5 0,-2 1 7 16,1 0-1-16,3 0-1 0,-2 0 3 16,5 4-13-16,6 10 1 0,-3-6 1 0,4-1-3 15,-6-10 11-15,0 2 0 0,0-2-1 0,-1 2 1 16,3-1 1-16,0-1 1 0,0-1-1 16,-1 1 0-16,3-2 0 0,-1 0 2 0,0 0-1 0,2 2-2 0,0-2 2 15,-1 1-3 1,4 0 3-16,0-1-2 0,0 1 2 0,1-1 2 0,1 1-3 0,1-2 4 15,-1 0-2-15,1 1-1 0,2-4 0 16,-1 4 0-16,-1-1 0 0,0-2-2 0,6 2 1 16,-4-1-3-16,4 0 2 0,-3 1 0 0,1-2 0 15,1 2 1-15,-3-1-2 0,-1-1 2 0,4 2 0 16,-4-2 3-16,6-1 0 0,0-3 1 16,-1 1 1-16,0-3-2 0,0 1 0 0,-1-1-2 15,-2 2 0-15,3-2-1 0,-2 0-2 0,2 0 3 16,0-1 2-16,1 1-2 0,2-1 1 0,-1 0-1 15,2-2-3-15,-1-3 3 0,4 2 2 16,-2-2-1-16,0-1 0 0,4 1-2 0,-4-2 0 16,-1 3 1-16,1-1 0 0,-3 1 0 15,-1 0-2-15,3-2 1 0,-4 1 1 0,1 1 0 16,-5-1-1-16,0 0 1 0,-1 0 0 0,-2 0 0 16,0-1-1-16,-1 1 2 0,1-1 1 0,-1 1 0 15,1 0-1-15,-2-2 1 0,-2 0-2 16,3 0-1-16,-3 3 2 0,3-2 1 0,-1-1-4 0,-1 3 2 15,0 0-5-15,-2 0 0 0,0 1 2 16,-2-2 2-16,3 0 1 0,-2 0-4 0,1 0 3 0,2-2-1 16,-4 2 4-16,2-1 3 15,0-1-1-15,-1 1-1 0,1-3 2 0,-2 2-2 16,2-2 1-16,-2 2 5 0,-1-1-5 0,0 0-1 16,2-1 0-16,-3-2-1 0,0 2 1 0,1-2 2 15,1 1 0-15,-1 0 0 0,-2-2 2 0,4 2-1 16,0-1 0-16,-1-1 1 0,1 3-2 0,-9 3 8 15,2-3-2-15,2 1-2 0,0-3 1 16,-3 1-4-16,4-3-1 0,-1 2 0 0,2-4-5 16,-1 2 0-16,0-2 4 0,-2 3 4 0,3-2 4 15,-3-1-2-15,0 2 1 0,-2-1-4 0,-1 3-1 16,-1-3 2-16,2 2-7 0,-3-3 2 16,0 4-3-16,2-3-3 0,-3 2 5 0,1 0-1 15,-1 1 2-15,0-2 1 0,-1 1-3 0,0 1-1 16,-1-1-1-16,0 0 2 0,-2 0 1 0,1 0 2 15,-1 1-5-15,-1 0-5 0,0-1 5 16,1 1-5-16,-2 0 7 0,-1-1-1 0,2 4-9 16,-3-4 4-16,-1 3-3 0,2-1 6 0,-2 1-1 15,-2 2 1-15,3-2-4 0,-3 0 1 0,0 1 1 16,1 1 0-16,-2-1 4 0,0 1-5 0,0-1 0 16,1 1-1-16,-2 0-2 0,-2 2 6 15,4-4-4-15,-2 5 4 0,1-3-2 0,-2 2-2 16,0-3 1-16,-1 2-4 0,2 2 8 0,-3-4-3 15,0 1-1-15,0-1 2 0,-1 2-10 0,2-1 11 16,-3 0-4-16,1 1 2 0,-2 1 2 16,2-3-13-16,-3 2 7 0,-1 2-2 15,-2-2 6-15,0-1 1 0,0 1-4 0,-2 0-1 0,-2 1-4 16,24 5 34-16,-24-4 2 0,24 4 4 0,-29-5-12 16,-2 3-60-16,-2 2-14 0,0 1-24 0,-1 5-34 15,-2 3-87-15,0 6-461 0,-3 4-951 16</inkml:trace>
  <inkml:trace contextRef="#ctx0" brushRef="#br2" timeOffset="1.45702E6">10642 4753 1 0,'-1'-6'0'0,"-2"-6"9"0,2 0 315 0,0-1-7 16,-1 2-24-16,2 1-50 0,-1 1-37 15,0 0-32-15,0-1-33 0,-2 4-18 16,1-2-15-16,-2-1-13 0,0 3-10 0,0-1-13 0,2 0-12 15,-4 2-10-15,2 1-10 0,-2-1-10 16,1 0-7-16,-3 1-9 0,0 0-5 0,0 2-4 16,0 0-4-16,-2 2-1 0,-4 2 0 15,1-1 0-15,-4 4 0 0,1-1 1 0,-3 2 2 16,0 0 1-16,3 1 2 0,0 2-1 16,0-1 2-16,0 0 0 15,3 1-2-15,-1 0 0 0,2 2 2 0,1 1 1 0,-3 1-1 16,3 0-1-16,0 1-3 0,1-1-2 0,1 0 0 0,3-2 0 15,-2 2 0-15,4-1-2 0,-1 1 1 0,3-2-1 16,1 2 0-16,2-2 1 0,0 1 1 0,3-1 0 16,1 0 2-16,4 2 1 0,0-1 2 15,4 0 4-15,4 1 3 0,1 0 4 0,2-1-1 0,4 1 0 16,-1-1-2-16,0 0-4 0,-1 0 1 16,2-1-3-16,-3 0-4 0,-1-2-2 0,-3 2 3 15,-2-2-7-15,-4 3 2 0,-1-1-1 0,-3 0-6 16,-4-1 7-16,4 1 0 0,-5-2 0 0,-1-2 4 15,-2 3-2-15,0-3 2 0,-3 1 2 16,0 1 3-16,1-2 2 0,-4 0 7 0,0 2 7 16,-3-2 2-16,-3-1 7 0,0 1 0 0,-5-1-4 15,-2 0-1-15,0-4-6 0,-2 1-3 16,1-1 0-16,0-1 0 0,1-1-1 0,-2 0-3 16,3-1-1-16,-2 0-7 0,2-1 4 0,1 0 0 15,3-1-1-15,-1-2 4 0,3 1-6 0,2-2 2 16,1 1 3-1,1 1 2-15,0-1 1 0,1-1-1 0,5 1-2 0,-2 0-7 0,1 0 1 16,2 1-2-16,0-2-2 0,0 2 1 16,1 1-4-16,1-1-1 0,0 2-2 0,0 0-3 0,1 0-5 15,-1 1-8-15,2 1-14 0,-1-1-12 16,0 2-6-16,2 0-17 0,3 1-28 0,1 0-41 0,3 1-90 16,5 0-160-16,-2 0-315 15,7 0-534-15</inkml:trace>
  <inkml:trace contextRef="#ctx0" brushRef="#br2" timeOffset="1.45731E6">10784 4923 597 0,'-1'-2'583'0,"0"1"-200"0,-2-1-81 16,3 0-56-16,0 0-52 0,0 1-57 0,0-2-40 15,1 1-38-15,2-1-29 0,-1 0-15 0,2 0-12 16,4-1-3-16,1 1 0 0,2-1-5 16,2 2 1-16,3-3 0 0,0 2 1 0,2 0 3 15,-1 0 1-15,-2 1-1 0,2 0 2 16,0 0-1-16,-2 0 2 0,1 1 0 0,-3 0 3 0,1 0-5 16,1 0-3-16,-4 1-10 0,-1 0-23 15,3 0-34-15,-5 1-66 0,-1 1-99 16,-2-1-136-16,-1 5-183 0,-2-2-178 0,-4 3 226 15</inkml:trace>
  <inkml:trace contextRef="#ctx0" brushRef="#br2" timeOffset="1.45761E6">10723 5107 1 0,'-4'2'0'0,"1"0"0"15,-1 1 188-15,0-3 293 0,4 2-37 0,0-2-94 16,1 1-116-16,-1-2-101 0,3 2-61 0,-2-1-45 15,0 0-6-15,1 0 16 0,5 0 29 0,2 0 29 16,5-1 4-16,9-1-13 0,1-1-25 16,6-1-22-16,0-1-13 0,-2 1-8 0,-1-3-3 15,1 2-1-15,-5 0-1 0,0 0 0 0,-5-1-4 16,1 3-1-16,-6-1-1 0,0 3-1 16,-3-1-1-16,-4 1 1 0,0 1-1 0,-4-2 0 15,-2 2 1-15,0 0 1 0,-1 0-3 0,1 0-3 16,-1 2-8-16,1-2-13 0,-2 0-11 15,2 2-4-15,-1 0-30 0,-2 2-102 0,2 0-238 16,-1 3-455-16,-1 0-151 0</inkml:trace>
  <inkml:trace contextRef="#ctx0" brushRef="#br2" timeOffset="1.46114E6">11501 4652 1 0,'0'1'0'16,"0"-2"0"-16,0 1 0 0,0 0 0 0,0-2 0 15,3 2 0-15,-3 0 0 0,0 0 0 0,0-1 0 16,1 0 0-16,-1 0 0 0,0-1 0 0,1-1 218 15,-1 2 23-15,1-1-6 0,-1 1-7 0,0 0-14 16,0 1-18-16,-1 0-18 0,1 1-31 16,0-1-26-16,0 1-28 0,-1 1-24 0,1-2-19 15,0 0-15-15,0 0-7 0,-1 0-1 0,1 0 2 16,0 1 0-16,0-1 0 0,0 0-4 16,0 0-4-16,0 0-2 0,0 0-3 0,-3 1 2 15,3-1 1-15,0 0 3 0,0-1 2 0,0 1 1 16,0 0 0-16,0 0 1 0,0 0 1 0,-1 0 1 15,1 0-1-15,0 0-7 0,-1 0-8 16,-1 0-7-16,0-1-3 0,1 1 0 0,-2-2 1 16,1 1 2-16,2 0 0 0,-3 0 1 0,1 1 2 15,-1-2-2-15,1 0 2 0,0 2 0 0,-1-1 1 16,-2 0 1-16,4 0 2 0,-1-2 1 16,1 1 2-16,0-1 1 0,0 0-2 0,1 1 0 15,0-2-2-15,0 1-3 0,1-2-2 0,0 0-5 16,2-2-5-16,-2 1-3 0,6-1-2 15,-1-3-1-15,3 0-2 0,5-1 4 0,1-1 1 0,2 0 1 16,-2 2 4-16,2 1-2 0,-3-1-1 16,2 2-1-16,-2 3-2 0,-2-1-2 15,-1 4-2-15,-1 1-2 0,-2 1 0 0,3 1 1 16,0 5-3-16,0-1-2 0,0 2-2 0,-2 1 1 16,-1 4 3-16,1-1 4 0,0 4 3 15,-4 2 2-15,-1 0 2 0,-3 2 3 0,-4 4 3 0,-3 0 4 16,-3 4 1-16,-2 1 3 0,0 0 2 15,1-3-2-15,-4-6 0 0,4-2 0 0,1-1-1 16,0-7 4-16,1 2 0 0,-1-3 1 0,2-1 2 16,-2-2 2-16,2-1-1 0,2 0 1 0,0-3-1 15,2 0-2-15,3-1 4 0,0 0 0 0,0 0 1 16,0 0-1-16,1-1-5 0,1 0-5 16,-1-1-9-16,3 0-5 0,1 0-5 0,5-5 0 15,1 4 2-15,4-3-1 0,1 1 2 0,0 0 1 16,3-1-1-16,-4 4-1 0,2 0-2 15,-4 2-4-15,-1 2-3 0,-1-1 2 16,-1 3-1-16,1 3-1 0,-3-1 3 0,1 3 2 16,1 1 3-16,-4 2 3 0,0 0 3 0,-2 1 4 15,0 2 1-15,-4 1 2 0,0-1 4 16,-2 0 4-16,-3 2 1 0,0-1 4 0,-3-1 5 0,-5 1-3 16,2-2 3-16,-3-1-1 0,1-1-1 0,-2 0 0 15,0-1 1-15,-3-2 0 0,3-2 0 16,-1 1 1-16,2-4-2 0,0 2 0 0,2-3 0 0,1 1-3 15,0-3 5-15,2-1 3 0,2-1 2 0,-2-2 5 16,2 1-6-16,3-1-5 0,-2-2-3 16,3 0-9-16,-1-2-1 0,2 1-6 0,-2-3-8 15,2-1-20-15,-1 0-19 0,2 0-34 16,0 0-43-16,2-3-61 0,3 2-135 0,-1-1-266 16,4 0-323-16,-1-1 65 0</inkml:trace>
  <inkml:trace contextRef="#ctx0" brushRef="#br2" timeOffset="1.46229E6">12050 4296 15 0,'-3'-11'512'0,"-4"-3"-87"0,0-5-116 16,-2 1-37-16,0 5-30 0,1-5-45 0,-2 3-45 15,0 0-35-15,-1-1-24 0,2 1-18 0,-1 2-10 16,1-2-9-16,2 3-12 0,-3-5-5 0,0 1-6 16,1 3-2-16,-2-2 0 0,-2 4-9 15,2-2-4-15,-1 1-4 0,-3 0-3 0,-1 1-2 16,1 1 0-16,-5 1-3 0,2 1-1 16,-3-1 0-16,0 1-2 0,-3 2 0 0,4-1 1 15,-3 0-2-15,2 2 0 0,1 1 1 16,-4-2-2-16,0 2 0 0,1 1 2 15,0 3-3-15,-3-1 0 0,2-1 1 0,-3 2-2 0,2 2 2 16,-3-2 1-16,3 0 0 0,-2 0 0 0,-1 0 1 16,0 0-2-16,1 0 2 0,-2 0 0 15,-1 1-2-15,3-1 1 0,0 3 0 0,2-1-2 16,-1 1 0-16,1 2 1 0,0-3-2 0,-1 1 0 16,3 1 2-16,1-1 0 0,-2 1 0 15,2 2 2-15,2-2-5 0,-1 1 0 16,-2 1 2-16,1 3-1 0,-3-2 1 0,2-1 0 0,-1 1 0 0,1 4-3 15,2-2 2-15,-2 2-1 0,2-1 1 16,1 1 0-16,-1 1-1 0,-1 1 0 0,-1-1 2 16,1 5-4-16,-2-3 3 0,0 2-1 0,0-2 0 15,0-2 3-15,-1 4-2 0,0-2 1 0,4 1 0 16,0 2 2-16,-1-2-2 0,0 3-2 16,1-1 0-16,-1 2-4 0,1-2 4 15,-1 1 1-15,4 2-3 0,-3-1 4 0,3 1-2 0,0-1 1 16,1 3-2-16,3-1 1 0,-2 3-2 0,5-2 1 15,1 1 0-15,3 1-4 0,-5-3 4 16,4 0-1-16,1 1-1 0,-2 0 4 0,1 1-3 16,1 3 0-16,1-1 1 0,0 3 2 0,-2-1-1 15,3 5 2-15,-2-2-1 0,0 2-3 0,1 2 6 16,0-2-1-16,1 0 0 0,-2 1 4 0,4 3-5 16,-4 1 0-16,1 0 2 0,1 1-3 15,2 0 2-15,0 0-2 0,2 1 2 0,1-4-1 16,3-1 0-16,1-5 0 0,2-3 0 0,4-2 0 15,-2 0 0-15,1 0 2 16,3-2 0-16,2 0-1 0,1-2 0 0,2-2 2 0,3 1 1 16,0-4 1-16,2 3-1 0,5-2 3 15,-3-1-3-15,5-1 4 0,1 1 0 16,0-2-1-16,2 0 2 0,1 1-2 0,2-3 3 0,-1 0 2 0,5-2-1 16,2-1 5-16,0 2-5 0,0-4 1 15,0 0 0-15,0 0-5 0,2-3 3 0,1-1 1 16,-1-2 2-16,2-1-1 0,0 0-1 15,-1-4-1-15,3 0-2 0,-1 0 5 0,-1 0-5 16,-1-3-1-16,0 1 0 0,0-1-6 0,-1 1 3 16,-3-2 2-16,0 2 0 0,-5-1 5 0,1-4 0 15,-1-2 0-15,0 0-1 0,1-1-1 0,-1-2-2 16,1-2 0-16,-3 0 0 0,5-1-2 0,-4-1 2 16,1-2 0-16,-1 0 1 0,0 1-1 15,1-2 0-15,-3-2-2 0,3 1 0 16,-1-3 1-16,-1 0-2 0,4-5 2 0,-1-1 0 0,-1-2 3 15,-2-1 3-15,-5 1 2 0,-2-2 0 0,2 2-4 16,-5-2 0-16,0-2-2 16,-2 4 1-16,0-4 0 0,-6 3 0 0,1 2-2 0,-3 0 3 15,-3 2 0-15,0 1 0 0,-1 0 3 0,-7 3-3 16,0 2-2-16,-2-1 2 0,-1 1-1 16,-2 2 1-16,-6-6-1 0,-1 3-3 0,0-1 0 15,-4 2-2-15,-3-1-1 0,-1 3-1 0,-4-3-1 0,1 4 0 16,-7 1-1-16,1-1-1 0,-2 1 0 15,-2 2-1-15,-4-2 0 0,0 4 1 0,-2 0-1 16,1 2 1-16,0 3-1 0,0 2-2 0,0 1 0 16,-2 1-1-16,1 3 0 0,-2 1 1 15,1 3 0-15,2 1-1 0,-2 2-1 0,1 2 0 16,-2 4-3-16,4 1-2 0,1 4-2 16,4 0-7-16,0 6-14 0,1 2-29 0,1 6-45 15,1 8-106-15,-1 5-334 0,-1 3-646 0</inkml:trace>
  <inkml:trace contextRef="#ctx0" brushRef="#br2" timeOffset="1.4634E6">9952 8307 1 0,'-5'-7'0'0,"1"-3"0"0,0-4 149 15,-1 0 220-15,1 3-45 0,-2 0-62 0,3 2-49 16,-1-1-37-16,0-1-28 0,0 2-16 0,-2 0-11 15,1 0-12-15,-1 2-13 0,2-1-15 0,-1-1-13 16,-2 4-12-16,0 0-13 0,-2-2-12 16,0 5-11-16,-1 0-10 0,-2 0-3 0,-4 4-4 15,0 2 1-15,-4 2 1 0,-1 2-1 0,-5 1 2 16,5 3 2-16,1-3-2 0,0 5 1 16,3-1-2-16,2 0-3 0,0 1-2 0,2 2 1 15,2 3-1-15,0-2 1 16,2-1 0-16,4 1-3 0,0 0 1 0,4-5 0 15,2 4 2-15,2-4 3 0,3 1 0 0,1-4 4 0,4 1 4 0,0-2 5 16,2 0 5 0,6 0 2-16,2-2 2 0,-1 0-4 0,7-2 0 0,-3 3-5 0,4-1-4 15,-2-1-1-15,-3 1-7 0,0 1-1 0,-3 1-2 16,-1-1-2-16,-3 4 0 0,-1-2 1 16,-2 1 1-16,-3 2-2 0,1 0 4 0,-3 1-3 0,-3 4 2 15,0 0 3-15,-4 1-1 0,-1 1 2 16,-3 0 3-16,-4 1 1 0,-2 0 2 0,-1-2 4 15,0 1 1-15,-2-2 1 0,-4-2 1 0,2-2-2 16,-6 0 2-16,3-4 2 0,1 0-3 16,-2 0 2-16,-1-3-2 0,-1-2 0 0,1 1-1 0,0-1 2 15,1-3-1-15,0 0-3 0,0-1 2 16,6-1-4-16,-2-3-2 0,2 3 2 0,1-1-5 16,2-2-1-16,1 2 1 0,1-2-2 0,-2 2 1 15,5 0 2-15,-2-2 0 0,3 0-4 16,1 2 2-16,-3-2-4 0,2 1-2 0,-1 1 4 15,1-1-6-15,2 2 2 0,-1-1-1 0,1-1-3 16,0 1 6-16,1 0-2 0,-2 1 2 16,2-1-3-16,0 2-7 0,2-1-3 0,-2 1-7 15,1 0-7-15,0-1-8 0,1 1-5 0,5-1-15 16,0 0-22-16,3-1-38 0,3 1-66 0,1 0-120 16,4-2-210-16,0 3-345 0,5-3-143 15</inkml:trace>
  <inkml:trace contextRef="#ctx0" brushRef="#br2" timeOffset="1.46369E6">10136 8495 497 0,'0'-2'567'15,"-2"1"-162"-15,0-1-51 0,-1 1-69 0,3 1-85 16,0-2-73-16,1 0-49 0,1-1-34 15,0-2-25-15,3 2-10 0,2-3-4 0,4 1-1 16,4-1 2-16,0-1-1 0,5 1-1 0,0 0 2 16,1 1-4-16,-1-2 0 0,3 1 3 0,-2 0-2 15,0 1-3-15,-4 0 4 0,2 1-1 16,-2 1 0-16,0-1 6 0,-2 3-5 0,-2-1-2 16,-3 2-3-16,-3 0-17 0,-1 2-38 0,1 1-82 15,-4 0-132-15,1 2-238 0,-3 1-308 16,-2 1-28-16</inkml:trace>
  <inkml:trace contextRef="#ctx0" brushRef="#br2" timeOffset="1.46393E6">10221 8665 1 0,'-3'2'449'15,"1"0"38"-15,0 1-35 0,0-3-61 0,4 0-63 16,-1 2-100-16,-1-2-78 0,1 0-53 15,-1-2-31-15,1 2-24 0,0 0-10 0,2 0-2 16,2 0 5-16,2 0 2 0,4-3-2 0,1 0 0 16,1 0-12-16,6 0-1 0,-1-4-4 0,1 1-6 15,0-1 0-15,-1 4-5 0,1-1-2 0,0-1-1 16,0 2 3-16,-1-3-1 0,-2 2 0 16,3 1-3-16,0-1-14 0,-1 0-21 0,-4 3-46 15,1-1-71-15,-1 1-154 0,-1 1-370 16,-1 1-854-16</inkml:trace>
  <inkml:trace contextRef="#ctx0" brushRef="#br2" timeOffset="1.46563E6">11048 8109 1 0,'-1'-3'0'15,"-2"-3"39"-15,-1-1 378 0,1 0-29 0,0 2-61 16,-1 0-51-16,3 0-56 0,-2 1-40 0,0 1-34 16,2 0-29-16,-1-1-20 0,0 1-16 15,0 0-8-15,-1 0-10 0,2 1-9 0,-2 1-7 16,2-2-10-16,-1 3-7 0,0-2-3 16,1 2-8-16,0 0-2 0,-1 0-7 0,1-1-7 0,-1 2-1 15,-2-1-1 1,1 2-1-16,-1 1 2 0,-2 0-1 0,-1 3 0 0,0-1-1 0,-1 2 3 15,0 2 0-15,-1 1 0 0,1 0 0 16,2 1-3-16,-4 0 3 0,3 1-1 0,1 1 2 16,-1 1 1-16,1-1 1 0,1 0-1 0,1 1-1 15,-1-1 2-15,0 2-4 0,1-3 1 0,2 3 1 16,0 1-4-16,-1-1 2 0,2 2 1 0,1 0 1 16,0 0 1-1,2 0-2-15,2 0 0 0,0-3 2 0,3 1-2 0,2-4 6 0,2 1 3 0,0-2 4 16,6-1 3-16,0-1 3 0,4-2 0 15,3 1-1-15,1-1-1 0,-1-3-3 0,1-1 0 16,-1-2 0-16,3-2 2 0,-1-2 0 16,-3-2-2-16,2-2-1 0,0-2-3 0,0-1 0 0,-1-1 0 15,-3-1 4-15,-3-1 0 0,-3-2 3 16,-2-4-1-16,-3 2-1 0,-1-1 2 0,-2-1-2 16,-3 0-2-16,-1-1 0 0,-3 0-6 0,0 0-1 15,-2-1 0-15,-2 1-3 0,-3-1 3 0,-2 1-3 16,0 0-2-16,-3 0-3 0,-1 2 0 15,-7 3 1-15,2 0-2 0,-7 1 3 0,-3 3-3 16,4 0 0-16,-3 4-1 0,1 1-1 0,0 3-1 16,-3 4-3-16,2 3 0 0,0 2-4 15,-1 3-3-15,4 5-4 0,1 1-18 0,3 8-48 16,3 3-113-16,4 5-349 0,6 8-847 0</inkml:trace>
  <inkml:trace contextRef="#ctx0" brushRef="#br2" timeOffset="1.4668E6">10846 12212 1 0,'-1'-8'0'0,"0"-5"0"0,-3-2 86 0,2 0 230 15,0 1-15-15,0 1-27 0,-2 1-31 0,1 2-34 16,-3 1-34-16,2 0-19 0,-2 1-20 0,1 1-22 16,-1 0-17-16,-1 2-13 0,0 2-16 0,0-1-9 15,-2 1-14-15,-1 2-17 0,-2 1-3 16,0 4-7-16,-3 0 0 0,-3 1 3 15,-1 4-3-15,-1 1 3 0,1 1 1 0,-3 5 2 0,1-2-1 16,-1 4-1-16,1 0-2 0,-2 2-3 0,2 0-1 16,1 4-3-16,3-2-2 15,1 0-2-15,4 2-4 0,3-4-3 0,3 0-2 16,3 0 2-16,5-4-1 0,2 0 1 0,0-2 1 0,5-1-2 16,2 0 6-16,1 1 3 0,5-3 3 0,1 1 3 15,0-2-2-15,4 1-2 0,-4-1 1 16,5 2-2-16,-2-5-1 0,1 3 0 0,0-1-2 15,1-1-4-15,-2 1 1 0,1 0-1 0,-4-1 0 16,-2 3 0-16,-4-2-3 0,-2 0-1 0,-2 2 1 16,-3 0 0-16,2 1-1 0,-5-3 4 15,-1 0-2-15,-2-1 1 0,-1 0 5 0,0 0 3 16,-3 0 10-16,1-3 3 16,-2 1 4-16,0-1-1 0,-2 0-4 0,-3 0-1 0,-2-1-7 0,-2 3-1 15,1-1-4-15,-4-2-1 0,1 2-1 0,-1-1 1 16,1 1 0-16,-3-2-1 0,1-1-2 15,4 0-1-15,-3-1-1 0,3-1 3 16,1 0-1-16,2 0 1 0,2-2 0 0,0 0 1 0,2 1 2 16,-1-2-2-16,6 1 2 0,-3 0-2 15,4 0-3-15,0 0-2 0,1-1-1 0,1 2 0 0,0-1-4 16,1 1-9-16,-1 0-23 0,1-2-41 16,0 2-34-16,1-1-44 0,5 1-87 0,4 0-166 15,2 0-427-15,4-1-510 0</inkml:trace>
  <inkml:trace contextRef="#ctx0" brushRef="#br2" timeOffset="1.46704E6">11057 12471 1348 0,'-6'0'403'0,"0"-3"-128"0,1 1-50 15,4 1-63-15,1 0-51 0,1 1-58 0,-1-3-35 16,5 1-16-16,1-4-8 0,3 1 0 16,4 1 2-16,2-1 3 0,2 1 0 0,2-3 0 15,3 2 1-15,1 1 0 0,0 0-3 0,1 1-1 16,2-2-15-16,0 2-34 0,-2 0-69 16,-2 2-116-16,-2-2-165 0,-1 2-284 0,-3 1-106 15,-2 1 538-15</inkml:trace>
  <inkml:trace contextRef="#ctx0" brushRef="#br2" timeOffset="1.46726E6">10984 12698 1 0,'-15'9'0'16,"-4"0"503"-16,1 3-36 0,7-5-73 0,7-3-60 16,2-2-76-16,2-1-71 0,1-2-61 15,0 1-43-15,1-1-33 0,0 0-8 0,2-1 3 16,2 0 9-16,4-3 8 0,5 0-11 0,5-5-15 15,3 1-14-15,4-3-7 0,-2 5-4 0,4-2-3 16,-1-2 1-16,-1 2-4 0,0-2-4 0,1 4-7 16,2-3-13-16,0 0-25 0,1-1-44 15,-1 0-71-15,-6 0-108 0,3 2-158 0,-4-2-301 16,-1 1-303-16</inkml:trace>
  <inkml:trace contextRef="#ctx0" brushRef="#br2" timeOffset="1.46795E6">11567 12317 54 0,'-5'-6'523'0,"3"-2"-84"0,-2-1-121 16,4 0-33-16,4 1-17 0,-2-2-31 15,3-1-42-15,0 1-48 0,1-3-44 0,2 4-28 16,2-3-23-16,1 4-9 0,1-2-9 0,1 3-3 15,2 0-5-15,-2 3-9 0,-1 3-4 0,2-1-6 16,-2 4-1-16,0 0-1 0,1 0-1 16,-1 4 0-16,1 0-1 15,-2 5 1-15,0 2-2 0,-2 4 2 0,-2-1-1 0,1 1 1 0,-4 4 2 16,-1-2 0-16,-1 3 3 0,-2-2 0 16,0 0 2-16,-3 0 0 0,-1-2-1 0,2-1 1 15,-3-1-3-15,0-3 0 0,0 1 2 0,0-6-4 16,2 2 3-16,-2-4-4 0,4-3 1 0,0-2 2 15,0 0-1-15,2-2 2 0,-1 1-2 16,0 0-2-16,1-1-5 0,0 0-7 0,4-3-2 16,0 0-5-16,6-4 2 0,5-1-3 15,3-3-7-15,4 1-6 0,2-2-7 0,3 1-4 16,1 0-1-16,1 2 6 0,1-2 8 0,-2 0 9 16,-1 1 9-16,-4 0 4 0,-4-1 5 0,-3 2 0 15,-1 0 0-15,-4 1 2 0,-2 1-1 16,1 1 3-16,-6-1 5 0,-1 4 7 15,-2 0 9-15,-2 2 9 0,0-1 7 0,0 1 1 0,-1 1 3 0,0 0-4 16,-2 1-9-16,2 0-9 0,-2 0-13 16,0 2-9-16,-3 2-5 0,-3 3-2 15,0 3 1-15,-1 1 3 0,-1 2 1 0,2 0-2 16,4 1 2-16,3 0-2 0,-1 0 1 0,4 0 1 16,2 1-2-16,2-3 0 0,5-3 1 0,-1 0 0 15,2-1 3-15,1-3 3 0,6-4 2 0,-3 1 0 16,2-4 2-16,2-1 0 0,-3-1 0 0,1-1 3 15,-3-2-2-15,-1 0 3 0,-1-1 3 16,-3-1 1-16,-2 0 3 0,-1-1 3 0,-1 0 0 16,-2-2-2-16,-2 2 3 0,-1-2-6 0,-1 1-2 15,-3 0-1-15,-2-1-6 0,0 1 0 0,-1-3-2 16,-3 2-3-16,-2 0-1 0,-2-2-1 16,-1 3 1-16,-2 2-2 0,-3-3 1 0,1 2-3 15,-1 1-2-15,-1 3 1 0,5 0-12 0,0 1-16 16,2-1-32-16,2 4-58 0,2 1-100 0,1 1-248 15,0 1-523-15,4 1-490 0</inkml:trace>
  <inkml:trace contextRef="#ctx0" brushRef="#br2" timeOffset="1.4689E6">12203 11809 182 0,'-12'-10'491'0,"-5"-4"-112"0,-2-2-89 0,0 0-46 16,5 2-31-16,1 3-40 0,-2-2-44 0,1 2-32 15,2-1-23-15,-6 2-11 0,5 0-12 16,-5 0-11-16,3 2-4 0,-2 0-8 0,2 0-3 16,-3 2-3-16,1-4-6 0,-2 4-3 0,-1 1-4 15,-1-1 1-15,-1 0-3 0,-4 0-1 16,0 3 0-16,-3-1-4 0,-1 2 4 0,-1 1-1 15,0 0 3-15,0-1 0 16,-4 2-1-16,-1 0-3 16,-2 0-2-16,0 3 2 0,-3 0-2 0,3 0 1 15,-1 0 0-15,1 1-1 0,-2 1 1 0,2 0-1 0,1 1 0 0,0-1 1 0,2 0-1 16,3 3-1-16,1-2 0 0,-2 1 1 16,2-1-1-16,0 0 3 0,3-1 0 0,-1-1-2 15,2 0 3-15,0 1-2 0,0 2 0 16,-2 0-1-16,-1 4-2 0,-2-2 0 0,-2 1 0 0,0 3 0 15,0-1 0-15,-4 1 1 0,0 1 0 0,1 0-1 16,-3 0 2-16,1-1-1 0,1 2 0 0,5 0-1 16,4-2 0-16,1 1-1 0,2 1 0 0,3-1 3 15,-1 1-4-15,3 0 4 0,-1 3 0 16,3 2-2-16,-2-1 4 0,2 1-3 0,3 2-1 16,0 0 2-16,1 2-6 0,1-1 2 15,2 5 2-15,1-1-3 0,0 1 3 0,0 2 0 16,4 0 0-16,-1-2 0 0,3 3 2 15,-1-4-2-15,3 1-1 0,-4-1 2 0,3 2-3 16,-2 2 4-16,-1-1-2 0,2 2 1 0,-1 3 1 0,1-1 0 16,-2 2 0-16,2 0-2 0,0 1 2 15,4-3-2-15,1 4 0 0,0-5 1 0,5 1-1 16,1-3-1-16,2-2 3 0,1-3 1 0,1-2 5 16,3 0 1-16,2 0 5 0,0-1 1 0,5 1 2 15,-1-3 0-15,3-2 0 0,-2-1 2 16,8-1-1-16,1 0 1 0,3-1-2 0,2 0-2 15,6-1 0-15,1 1-2 0,6-2 0 0,-2 1-2 16,5 1 0-16,1-3 2 0,2-1 0 0,-2-2 2 16,0-2-4-16,5-1-2 0,-3-1-4 15,1-4 1-15,1-3 2 0,2-1-1 0,0-3 0 16,2-3-3-16,2-2-2 0,0-5 2 0,1 0-1 16,-2-3 1-16,-1-1-1 0,-4-2-2 15,-2 2 0-15,-1-1 0 0,0-4 1 0,-4 0-1 16,-1-1 0-16,-3-4 0 0,-2 1-3 0,-1 0 4 0,-2-1 0 15,-4 1 2-15,-2-2 1 0,1 2-1 16,-3-3-1-16,1 2 0 0,-3-5 2 16,1 4 1-16,-4 0 3 0,1-4 1 15,2 1 4-15,0-6 2 0,-6 0 1 0,0-1 4 0,-6 0-4 16,2 0 1-16,-8-1-2 0,3 1-2 0,-4-4 1 16,0 1-2-16,-2 0-1 0,0-1 0 15,-6 4 4-15,-2 3 1 0,-2 1-1 0,-6 5 1 0,-4-1-5 16,-3 3-3-16,-4 3-2 0,-4 2-3 15,-3 2-2-15,-2 4 0 0,-5 4-1 16,-2 1-2-16,-4 3 2 0,-7 5-5 0,-4 3 0 0,-2 1 2 16,-4 2-6-16,0 1 6 0,-2 2 0 15,4 1-3-15,-2 1 1 0,4 2-6 0,4-1-7 16,1 2-19-16,6 3-27 0,2-1-41 0,4 4-59 16,5-2-142-16,7 1-388 0,4 1-860 15</inkml:trace>
  <inkml:trace contextRef="#ctx0" brushRef="#br2" timeOffset="1.47027E6">18183 7530 1 0,'2'-5'0'0,"5"-1"0"0,-3-3 87 0,-1 0 356 16,0 1-36-16,0-1-47 0,-3-1-53 16,0 0-42-16,0-1-47 0,-3 1-42 0,0 0-35 15,0 1-33-15,0 0-23 0,-1 0-17 0,-1 2-18 16,1-1-8-16,-1 3-9 0,1 0-8 16,-2 2-9-16,-1 1-6 0,0 1-7 0,0 1-4 15,-2 0 0-15,-1 3-4 0,-4 4-1 0,-1 1 2 16,-1 1 0-16,-4 4 4 0,2 0 1 0,-2 1 0 15,4 5-2 1,-2-2 4-16,1 2-1 0,0 3 2 0,3-1 3 16,-1 1-5-16,4-1-2 0,-2-1-1 0,6-3-2 15,1-1 3-15,1 2 2 0,2-2 0 16,0-1-3-16,5-1 2 0,-1-1 1 0,3-1 1 0,2-1 5 0,1 1-3 16,2 0 1-16,3 1 0 0,0-2-2 0,2 2 3 15,3-2 0-15,0 1-1 0,0 0 0 0,1 0-3 16,-2-1 0-16,0 2 0 0,-3-3 4 0,0 1-7 15,-3-3 0-15,-4-1 0 0,-1 1-5 16,-1-2 5-16,-3-2 1 0,0 1 0 0,-1-2 1 0,0 1 0 16,-1-1 3-16,0-1 6 0,-1 0 11 15,-2 0 4-15,-1 2 2 0,-4-1-2 0,-3 0-8 16,0-1-1-16,-3 2 0 0,-2-2-2 0,0-1-2 16,0 1-3-16,0-1-2 0,0-1 0 15,-4 0 3-15,5 0-2 0,-3 0-3 0,0-1-1 16,1-1-5-16,1 1 6 0,4-1 1 0,1-2 2 15,2 2 2-15,2 1-4 0,4-2 0 16,-1 1-1-16,4 1 0 0,1-1-5 16,0 1-10-16,0 1-19 0,0-3-35 0,3 2-29 0,1-2-33 15,2-1-48-15,4 0-91 0,7-1-183 0,3 1-415 16,3-2-309-16</inkml:trace>
  <inkml:trace contextRef="#ctx0" brushRef="#br2" timeOffset="1.47053E6">18353 7630 139 0,'-3'-2'631'0,"1"-1"-96"16,0 2-182-16,1-2-50 0,1 2-51 0,1 0-55 16,-1-1-62-16,1 1-47 0,0 0-42 0,1 0-25 15,3 0-13-15,1-2-5 0,5 2 0 16,3-1-2-16,-2 1 1 0,7 1 0 0,-1 0-3 15,-4 0 2-15,3 1-3 0,-4 0 0 0,-1 0 1 16,4 1 0-16,-5 1 0 0,1 0-1 16,-3 1-2-16,1 2-11 0,-2-2-11 0,-4 3-26 15,-1 0-34-15,0 4-42 0,-3-2-63 0,-4 3-66 16,0 1-103-16,-3 1-131 0,-5 1-138 16,0 2 159-16,-6 1 470 0</inkml:trace>
  <inkml:trace contextRef="#ctx0" brushRef="#br2" timeOffset="1.47074E6">18302 7921 1 0,'-2'1'0'0,"1"-1"212"0,-1 2 372 0,2-2-54 16,2-2-129-16,1 2-135 0,0-2-97 0,-1-1-59 0,6-1-16 15,-2-3-10-15,6 3-16 0,2-2-12 16,2 2-8-16,6-2-5 0,1-1-6 0,0 2-6 16,3-2-8-16,-1 1-6 0,3-1-4 0,-1 3-1 15,1-2-5-15,1 0-1 0,1 2-1 16,-3-1-4-16,2 2-2 0,-4 1-13 0,2-1-33 15,-1 1-65-15,0-2-142 0,1 0-266 0,-1 1-379 16,-1-2-71-16</inkml:trace>
  <inkml:trace contextRef="#ctx0" brushRef="#br2" timeOffset="1.47111E6">19052 7636 57 0,'0'-3'823'16,"-2"0"-221"-16,2 0-201 0,0 0-89 0,0 3-64 15,-3-3-47-15,2 3-54 0,0-1-42 0,0 2-29 16,1-1-25-16,0 0-15 0,-2 3-11 0,2-3-8 16,-2 1-7-16,0 2-4 0,-2-1-4 0,0 3 1 15,-1 1 1-15,0 3 0 0,-4 1-1 16,2 2 1-16,-1 1-2 0,1 4 0 0,-2 1 2 16,4-2-3-16,-1 5 0 0,1 1 0 0,1-2-3 15,4 2 2-15,1-3 2 0,4 0 0 0,2-1-2 16,1-1 1-16,5-3-2 15,-1-1 1-15,7 0 1 0,0-4 0 0,3-1 2 0,1-5-3 16,4 2 3-16,-1-4 0 0,0-1 0 16,0-2 4-16,-1-3-3 0,-1-1 3 0,-4-2 1 15,0-4 3-15,-3-1 6 0,-1-2 0 16,-2 2 2-16,-3-3 0 0,-1-2 1 0,-4 0 4 16,-1 1-2-16,-2-3 2 0,-3 0-3 15,0-1 0-15,-3-3-3 0,-2 3-2 0,-2-2-1 0,-3 0-3 16,0 1 0-16,-5 3-4 0,0-1-3 0,-4 1 1 15,-2 3-3-15,1 3-2 0,-5 0-2 16,0 3-3-16,-3 5-6 0,3 2-3 0,0 7-9 0,2 2-31 16,4 4-53-16,-1 6-123 0,2 2-416 15,6 5-1003-15</inkml:trace>
  <inkml:trace contextRef="#ctx0" brushRef="#br2" timeOffset="1.47274E6">21124 4023 1 0,'-2'-6'164'0,"-5"-1"347"16,4-3-123-16,-5 3-49 0,5 1-54 0,-3 0-55 15,3 0-48-15,-4 2-38 0,1 0-35 16,-1 1-26-16,1 1-19 0,1-1-18 16,-4 0-13-16,0 3-10 0,-1 0-7 0,-1 1-3 0,-2 3-1 15,-3-1 2-15,2 5 3 0,-4 0 3 0,-2 3 1 16,1 0 2-16,-2 1-1 0,1 4-2 15,-2-1-2-15,2 3-2 0,-1 1-2 16,0 2-3-16,2 1-5 0,2-1 0 16,3 2-1-16,-1-3-1 0,4 0 0 15,3-2-1-15,1-5-2 0,5 0 0 0,-1-2 4 0,3-1-1 0,5-2 4 16,-1 1 4-16,3-1 2 0,3 0 8 16,4-1 4-16,6 0 0 0,2 0-2 0,5-1-7 0,2 1-6 15,0-2-4-15,-3 1 1 0,-1-1-5 16,-4 2-2-16,-6-1 0 0,0-1-6 0,-5 1 4 0,0-1 0 15,-4 0 0-15,-1 0 3 0,-3-2-5 16,1 2 0-16,-3-1 1 0,0-1 1 0,0 2 1 16,-3 1 0-16,1-1 2 0,-3 3-1 0,-1-1 5 15,-4 0 4-15,1 2 3 0,-1-3 4 0,-5 1-3 16,0 2-2-16,-1-5 1 0,-2 2-4 16,-1-1 2-16,-3-1-1 0,-1 3-1 15,-1-3-5-15,1 0 3 0,0 0-1 16,1-1 2-16,2-1 4 0,-1 2-5 0,3-3-1 0,2-1 0 15,2 0-2-15,3 0 3 0,5 0 2 0,1 0 2 16,2 0-2-16,3 0 3 0,0-1-5 0,1-2-12 16,1 2-23-16,1-1-39 0,0-3-44 0,5-2-54 15,4-4-93-15,7 0-221 0,3-2-471 16,8-2-271-16</inkml:trace>
  <inkml:trace contextRef="#ctx0" brushRef="#br2" timeOffset="1.47348E6">21354 4121 1723 0,'0'0'388'16,"-3"-3"-90"-16,1 1-98 0,2 0-39 0,2 2-27 16,0-1-39-16,0-1-26 0,0-2-25 15,6 0-18-15,2 0-14 0,2-3-3 0,7 1 0 16,2 0-4-16,0 1-2 0,1-1-3 0,1 1-2 15,2 2 3-15,-4-1 1 0,2 1-2 16,2 1 0-16,-2-2-1 0,-4 4-1 0,1 0 1 16,-6 0 1-16,2 2-12 0,-6 1-13 15,-3-1-15-15,0 3-25 0,-1-1-18 0,-4 5-23 16,-2 0-26-16,-4 3-31 0,-1 2-48 0,-5 2-58 16,-3 0-70-16,-5 4-65 0,-2-1-38 15,-2 2-13-15,-7 1 37 0,1 1 410 0,-2 1 8 16,-1-2 0-16,1-2 0 0,2-4 0 0,0-1 0 15,6-5 0-15,1-1 0 0,6-2 9 0,6-2 350 16,5-2-65-16,1 0-62 0,1-2-54 0,4 0-21 16,0-1 8-16,-1 0 14 0,1-1 59 0,3 0 6 15,6-1-21-15,4 0-37 0,10 0-77 16,3-3-43-16,2-1-25 0,6-1-16 0,-1 0-9 0,4 1-2 16,3-4-1-16,0 2-2 0,4-2-4 15,-3 2-2-15,1 0-3 0,2 1 0 0,-3-2-2 16,-1 0-5-16,-2-4-3 0,-3-1 0 0,-5 0-1 15,-1-1 5-15,-4 0 3 0,-4-2 3 0,-5 2 3 16,-4 0-1-16,-1 1 4 0,-5 3 3 16,-1 2 7-16,-5 1 6 0,-1 3 10 0,-1-1 5 15,-1 3-2-15,0-2 4 0,-2 3-6 16,-2 1-7-16,0-1-6 0,-2 2-12 0,-3 0-6 16,0 4-2-16,-6 5 1 0,-3-2 3 15,-1 5 1-15,-4 1 2 0,3 1-4 0,2 2 1 0,3 1 0 16,1 1-3-16,2 2 1 0,3 1-3 15,2 0 0-15,6 2-1 0,2-4 2 0,7-1-1 0,2-2 2 16,5-3 0-16,-1 0 1 0,6-2-2 16,1-1 2-16,1-7-1 0,1 0 2 0,-1-4 2 15,0-4-1-15,-3-2 3 16,-1 0 3-16,-3-3 2 0,0-2 4 0,-2 0-1 16,-1-3-2-16,-3-1 2 0,-1 1-2 0,0-2-2 0,-3-2 1 15,1 0-3-15,-4 1-3 0,-1 0-3 0,-1 0 1 16,-6-1-5-16,3 2 0 0,-4-3-2 0,-1 2-2 15,-2 0-1-15,-2 2 0 0,-1 0-3 16,-2 0-2-16,-2 2-11 0,3 0-22 0,-2 4-40 16,3 0-75-16,-1 4-153 0,4 1-419 0,1 2-824 15</inkml:trace>
  <inkml:trace contextRef="#ctx0" brushRef="#br2" timeOffset="1.47415E6">22373 3598 224 0,'-8'-10'587'0,"-2"-3"-127"15,-3-3-162-15,1 1-55 0,-3 3-45 0,0 1-44 16,-2-1-33-16,-3 1-27 0,3 0-21 0,-4 0-19 16,-3 2-16-16,-1 1-9 0,-3-1-4 0,-4 2-5 15,-4 2-1-15,1-1-2 0,-6 1-4 16,-1 1-2-16,-6 2 0 0,-3 0-2 0,-1 0 1 15,-5 2-4-15,5 0-1 0,-2 2-1 16,-4 0 1-16,5 1-3 0,0 4-2 0,1 0-2 16,1 1-2-16,1 5 2 0,3-1 0 15,-1 4-1-15,3-3 1 0,-2 4-2 0,1 3 1 0,1 0-1 16,3 5 2-16,2 0 2 0,1 3-1 16,4 1 0-16,-3 3-1 0,5 0-1 0,0 2 1 15,1 0 2-15,2 6 2 0,-1 1-2 0,2 1 1 16,1 5-4-16,-1 1-2 0,6 1 0 0,1 1 0 15,3-1-3-15,5 0 0 0,1 1-1 0,7-2 0 16,2 3 4-16,4-3 1 0,4 1 2 16,2-3 1-16,9-4 3 0,2-1 5 0,8-2 3 0,5-4 6 15,6 1 4-15,6-5 0 0,5 1-2 16,4-2 4-16,3-3 4 0,6-6 1 0,3-3 4 16,6-5-4-16,3-2-5 0,2-3 0 15,-5-4-7-15,0-3 3 0,-1-4-2 0,-4-1-4 16,4-6 3-16,-4-2-6 0,-2-2-1 0,-1-3 2 15,-3 1 1-15,-1-3-2 0,-2-3 0 0,-4 0 1 16,-7 0-1-16,-2-2 0 16,-3 1 2-16,-2-3 1 0,-5 2 1 0,-1-1 0 0,-2-2 1 15,-1 1 1-15,-3-6 4 0,1 3-2 0,-2-6 2 16,-1-4 2-16,4-3-2 0,-5-3 4 0,-2 0-1 16,0-4-2-16,-3 0-1 0,-4-2-4 0,-3 2-3 15,1-1 0-15,-3 1-1 0,-6 0-1 0,0 2 0 16,-3 3-2-1,-2 1-3-15,-5 0 1 0,-5-4-3 0,-3 2-1 0,-5-1-1 0,-1 0-1 16,-6 3-1-16,-2 3-2 0,-6 4-1 16,-5 5-5-16,-6 1 3 0,-4 5-3 0,-3 4-2 15,-4 6-1-15,-4 4-2 0,-3 6-4 0,-1 7-5 16,2 5-42-16,-1 4-82 0,4 8-250 0,4 8-677 16,-1 4-546-16</inkml:trace>
  <inkml:trace contextRef="#ctx0" brushRef="#br2" timeOffset="1.4757E6">21968 10855 1 0,'0'-4'0'0,"-1"-3"0"16,0-2 0-16,-1 0 0 0,0 2 165 0,-3 0 139 15,3-1-39-15,-2 1-29 0,0-3-29 16,2 3-16-16,-3 1-15 0,1-3-3 0,0 2-12 15,-2 1-20-15,0 0-18 0,0-1-19 0,-3 3-15 16,1-1-13-16,-1 0-14 0,-3 2-12 0,1-2-11 16,0 4-6-16,-5 1-5 0,2 0-6 0,-4 3-3 15,0 2-3-15,1 2-2 0,-3 1-1 0,1 4 4 16,-3-2 1-16,2 4 2 16,-1 0 1-16,-2 3-1 0,-1 2 2 0,2 2-1 0,2 2-4 15,0 1-3-15,-1 1-4 0,6-1-5 0,1 0 0 16,3 1-1-16,2-2 1 0,6 0 0 15,-4-2 0-15,6-1-1 0,5-2 5 0,1 0 4 0,1-1 0 16,3-1 2-16,4-3 1 0,0 1-1 16,5-2-1-16,0 0 0 0,2-2-4 0,0 0-3 15,-3 0-2-15,2-2-4 0,-4 2 1 0,-1-2 0 16,-2 0 0-16,-2 1 0 0,-1-2 0 16,-1 1-3-16,-4 0-1 0,3 0 2 0,-5 0-1 15,0 1 0-15,0 0 2 0,-2 2-3 0,-2-3 3 16,0 1 1-16,0 2 2 0,-5-3 4 0,1 0 0 15,-1 0 4-15,-2-2-1 16,-1 1 6-16,-2 0-1 0,-3-1 0 0,2-1 0 0,-1-2-5 16,-1 1 0-16,2-1 2 0,-3 0-1 0,3-2-1 15,-2-1-3-15,-1 0-1 16,-1 0-4-16,1 1 2 0,-1-1 1 0,3-1 0 0,-2 1 0 16,3-1-3-16,3-2 1 0,0 1 0 15,0 1 1-15,3-2 2 0,3 1-3 0,1 0-2 16,1 1-5-16,2-1-14 0,2 1-29 0,1-2-46 15,-1-2-56-15,5-4-86 0,5 0-141 0,4-3-311 16,5 1-786-16</inkml:trace>
  <inkml:trace contextRef="#ctx0" brushRef="#br2" timeOffset="1.47597E6">22042 11071 1203 0,'-4'-2'458'0,"0"0"-99"16,-2 0-88-16,4-2-48 0,1 1-46 0,0 0-40 16,1-3-33-16,1 3-29 0,1-1-23 0,4-2-23 15,0-1-14-15,5-2-9 0,7 3-3 16,0-1-1-16,4-1 2 0,0 2-1 0,4 2-2 16,-2-1 0-16,4 1-2 0,-5 2-1 0,0 0 4 15,0 1-6-15,-3 2-6 0,2 2-12 16,-5 1-21-16,1 0-28 0,-3 2-41 0,-4-1-48 15,-4 3-78-15,-1 0-91 0,-5-1-129 16,-2 6-192-16,-5-1-75 0,-5 2 426 0</inkml:trace>
  <inkml:trace contextRef="#ctx0" brushRef="#br2" timeOffset="1.47618E6">22009 11269 1 0,'-11'7'0'0,"-1"0"0"0,-4 2 311 0,10-4-18 0,4-1-33 0,0-3-9 16,4 0-17-16,-1-1-9 0,0 0 1 0,1-1-12 0,7-2-18 15,0 0-30-15,4-4-43 0,7 1-42 16,2-1-25-16,4-1-14 0,1-3-13 0,4 0-7 16,3-1-7-16,0 0-7 0,4 1 0 0,-4 1-8 15,4-2-3-15,2 2-13 0,0-1-35 16,-1 1-57-16,-3-4-135 0,2 1-274 16,2 0-424-16,-1-2 60 0</inkml:trace>
  <inkml:trace contextRef="#ctx0" brushRef="#br2" timeOffset="1.47666E6">22842 10839 1078 0,'-3'-2'524'0,"-5"0"-172"16,3-1-76-16,-1 1-53 0,2 1-52 0,-1 0-42 16,3-1-31-16,1 1-24 0,-1 1-16 0,2 0-20 15,0 1-16-15,-2-1-12 0,-1 0-8 16,2 3 0-16,0 0-1 0,-2 2 3 0,-3 4 1 15,2-3 1-15,-2 4 2 0,-4-1-1 0,5 3 3 16,-2 1 1-16,-1-1-2 0,0 3 0 0,0-1-4 16,0 2-2-16,1 2-1 0,-2 0 0 15,6 0 0-15,0-1-1 0,-1-1 1 16,3-3-2-16,2 0 4 0,4 0 1 0,-2-3 3 16,3-1 1-16,-1 0 2 0,3-1 0 0,2 2 0 15,1-1 6-15,0-2-5 0,1 1 4 16,5-2 0-16,-4-3-4 0,5 3 4 0,1-3-6 0,-1-1 1 15,2 1 1-15,-3-6-5 0,3 1 4 0,0 0-2 16,-1-2 0-16,1 0-2 0,-4-2 2 0,0-2 1 16,0 1-2-16,-3-1 7 0,-1 0-3 15,2 0 2-15,-7 0 1 0,3-2-4 0,-1-1 2 16,0 1-3-16,-2-1 2 0,-3 0-2 0,2 0 2 16,-1-4 0-16,0 1-5 0,-3-3 4 0,-1 2-4 15,0 0 0-15,-1-3 1 0,0 2-4 0,-2 1 0 16,0 0-3-16,-3 4 0 0,0-2 0 15,-2 2 2-15,-2 0 0 0,0 1-5 0,-2 1 3 16,0 2-2-16,-3 0 0 0,-3 1 2 0,-2-1-5 16,-1 4-1-16,-2 1-1 0,-2-1 0 15,-3 3 1-15,2 1 2 0,0 2-1 0,1 0-6 16,-2 2-5-16,4 5-20 16,2-1-43-16,-1 6-73 0,1-3-199 0,3 6-725 0,3 0-609 15</inkml:trace>
  <inkml:trace contextRef="#ctx0" brushRef="#br0" timeOffset="1.49686E6">4580 7433 1 0,'-1'-1'0'0,"0"1"0"0,-3-3 0 0,-2 1 0 15,6-1 0-15,-1-1 0 0,-1 0 0 16,1 1 0-16,0-1 0 0,1 1 0 0,0-2 0 15,-2 1 0-15,2 0 0 0,0 0 0 0,0 1 0 16,-1-2 0-16,0 1 0 0,1-1 0 0,-1 1 0 16,1 1 0-16,-1 1 0 0,-1-3 149 0,1 3 7 15,0-1 0-15,-1-1 4 0,0 2 0 16,1-2 12-16,-1 2 3 0,1-1-4 0,-2-3-3 16,0 2-15-16,1 1-8 0,0 0-9 0,0-1-8 15,-1 0-12-15,0-1-11 0,1 0-13 16,0 2-14-16,1-2-11 0,-2 0-7 0,2 0-9 15,0 2-4-15,-2-1-2 0,2 0-2 0,-2 3-1 16,2-2 1-16,0 0-1 0,1 3-4 0,-1 0-5 16,1 2-9-16,0-1-7 0,0-1-6 0,0 1-5 15,0-2 0-15,0 1-5 16,0 1-4-16,0-1-2 0,0 2-3 0,0-2 4 0,1 3 4 16,-1 1 2-16,2 1 1 0,2 4 1 0,0-1 0 15,-2 0 0-15,2 3 3 0,1-1-1 0,0 1-1 16,0 2 0-16,4 1-1 0,-3 2 2 0,0 0 1 15,2 4-1-15,3 0 1 0,-2 1-2 16,1 2 1-16,2-1-2 0,0 0 2 0,0 2-1 16,0 0-1-16,1 1 1 0,-2-3-2 0,-1 0 0 15,1-2 3-15,3-1 0 0,-3 2 0 16,1-1-2-16,0-1 0 0,-1-1 0 0,1-2 3 16,1 2-1-16,-2 1-1 0,1-2-1 15,-2 0 0-15,3 1 4 0,-2-1 0 0,1 0 1 16,2 1-2-16,0 1 0 0,1-1-1 0,0-1-2 0,1 3 6 15,-1-1-3-15,2 3-1 0,1 3 2 16,-1-3-8-16,1 3 5 0,-1-2 1 0,-2-1 1 16,2 0 3-16,-2-1-6 0,2-1 1 15,-3-1-2-15,0-1 4 0,2 0-2 0,-2-1-1 0,1 1-1 16,4 0-4-16,-5-2 6 0,3 2-1 16,-3 1 3-16,2 1 0 0,0-3-4 0,-1-2-1 15,1 1 0-15,0 0 3 0,3-1-3 0,-1 2 1 16,-1 1-2-16,0-2-4 0,4 2 5 0,-1 2 2 15,-1-1 0-15,1 1 4 0,1 3-5 16,-2-1-3-16,2 1 0 0,-1-2 2 0,-3 1 3 16,3 2-1-16,-3-2 0 0,1 0-8 0,2-1 4 15,-4-3 4-15,0 3-2 0,2-1 4 0,1-1-3 16,-4 2-4-16,4 0 1 16,0-1 3-16,-3 1-2 0,0 0 0 0,2 0 0 0,2-2-2 15,-3 5 1-15,5 0 3 0,-1 2 0 0,-1-1 3 16,2 2-4-16,2-1 0 0,1 1 0 15,-2-1 0-15,-2 0 0 0,1-1 0 0,4 0 0 0,-5 0-2 16,1 1 1-16,-2-2 5 0,2 0-2 0,-1 4 5 16,2-4-3-16,-2 3-1 0,1-4-1 15,-4 1 5-15,3 0-1 0,0 0 3 0,1 1 1 16,-1-1-8-16,0 0 4 0,-3-3-1 0,3 0 1 16,-4 0 1-16,4 0-3 0,2 0-2 15,-3 0-2-15,2-1 1 0,-2-1-1 16,0-1 3-16,1 1 0 0,0 1-4 0,-1-2 3 0,0 0-3 15,-2-1 3-15,-2-1 3 0,2-2-3 0,1 1-2 16,-1-1-4-16,-3 0 4 0,2 0-1 16,-6-3 3-16,-1 0 1 0,-2-4-4 0,-2 0 3 15,1 0-2-15,-4-4 2 0,3 1 3 0,-5-2-4 16,0-1-2-16,-1-1-1 0,0 1 3 16,0-1 3-16,0 0 7 0,0-1 4 0,0 0-2 15,0 1 3-15,0-1 0 0,0 1-2 0,0-1 0 16,0-2-10-16,-2-1-11 0,-2-1-11 0,-1-2-7 15,2-2-9-15,-2-3-14 0,1 2-20 0,-2-4-38 16,3 2-42-16,-2-2-63 0,0 0-108 16,3-2-283-16,-3 0-483 0,2-2 13 0</inkml:trace>
  <inkml:trace contextRef="#ctx0" brushRef="#br0" timeOffset="1.49725E6">6334 9790 2041 0,'-10'2'221'16,"-3"-1"-19"-16,-3 0-34 0,5 0-30 0,4-2-4 15,4 1-22-15,0-1-32 0,0 0-15 0,3-1-21 16,0-1-7-16,0-1-12 0,2-1-11 15,2-3 1-15,-1-6-3 0,5-5 7 16,2-2 2-16,4-6-1 0,1-2-1 0,3-5-7 16,6-4 2-16,-3-1-3 0,7-3-1 0,-4 0 0 15,2-2-4-15,-2 1 2 0,-4 0 2 0,1 1 0 16,-2 4 1-16,-3-2-3 16,-1 4-4-16,-3 1-1 0,-1 2 1 0,-1 4 0 0,-2 3 1 0,0 3 0 15,-4 1-5-15,2 5 5 0,-4 1 0 16,-1 5 1-16,0-2 3 0,-1 6-2 15,0 2-4-15,0 1-2 0,0 1 3 0,-1 1-6 0,1 2 3 16,0-2-1-16,-1 2-7 0,1 2-2 0,0-2-9 16,0 0-20-16,-1 0-31 0,0-2-49 15,1 4-69-15,-4-2-93 0,2 2-216 0,-1 5-502 16,-2 0-342-16</inkml:trace>
  <inkml:trace contextRef="#ctx0" brushRef="#br0" timeOffset="1.49759E6">6004 9206 1859 0,'-12'-2'294'16,"-4"-3"-87"-16,-5-1-2 0,8 2-32 0,7 0-16 15,0-2-21-15,3-1-43 0,0-4-30 0,6-1-17 16,0-7-10-16,6-5-5 0,2-5 1 15,4-5-4-15,6 1 0 0,3-7-7 0,3-1-2 16,3 1-1-16,0-2-8 0,-1 1 5 0,4-1-7 16,-1 4 1-16,-3 1 0 0,1 4-5 0,-4 3-1 15,-3 1-1 1,-2 4-2-16,-4 2 3 0,0 4 2 0,-5 3 0 0,-2 2-1 16,-4 4 0-16,-1 3-1 0,-3 1-1 0,2 4 5 15,-4 1-3-15,0 1-2 0,-4 1-2 0,2 0-3 16,2 0-7-16,-2 0-8 0,-2 2-13 0,0-2-22 15,-4 1-19-15,1 2-31 0,-1 0-41 0,-1 1-53 16,0-1-119-16,-1 3-252 0,0 2-421 0,0-2-51 16</inkml:trace>
  <inkml:trace contextRef="#ctx0" brushRef="#br0" timeOffset="1.49791E6">5514 8922 981 0,'-16'0'656'16,"-5"-1"-365"-16,-3-2 0 0,12-1-61 0,3-3-42 15,7-4-36-15,3-6-49 0,1-6-22 16,8-6-16-16,2-4-5 0,8-8-8 0,5-2-6 16,4-4-4-16,4-2-8 0,1 1-1 0,4-1-7 15,-2 1-5-15,2 0-2 0,0 1-6 0,-4 2-1 16,-1 3-2-16,-3 5-2 0,-2 2-1 15,0 3-2-15,-6 3-2 0,0 3 1 0,-4 5 0 16,-4 0-3-16,-4 6 3 16,-3 5-1-16,0 0-1 0,-5 4 5 0,-1 3 0 0,0 0 1 15,-2 2-4-15,0-1-2 0,1 1-12 0,-2-1-12 16,-3 0-16-16,2 0-22 0,-3 1-20 0,1-1-33 16,-3 0-42-16,-2 2-71 0,-1 1-163 0,-1 0-386 15,-6 6-680-15</inkml:trace>
  <inkml:trace contextRef="#ctx0" brushRef="#br0" timeOffset="1.49823E6">5064 8221 1785 0,'-11'-5'206'0,"-1"-3"-19"0,-3-1 11 16,9-5-35-16,3 0-25 0,4-6-14 15,5-5-30-15,2-4-20 0,8-3-18 0,4-2-9 16,5-4-8-16,5-2-2 0,4-1-5 0,2-2-4 16,0-1-2-16,0 0-6 0,-1 1-2 0,1 4-2 15,-2-2-6-15,0 2-3 0,0 3-1 16,-3 0-2-16,-6 6 1 0,0 5 5 0,-5 1-3 16,-5 5 2-16,-3 5 5 0,-3 1 0 0,-4 4 5 15,-1 2 5-15,-4 2-2 0,0 1-4 16,-1 1-2-16,-2-1-9 0,-1 3-5 0,2-2-2 15,-3 3-6-15,0-4-1 0,-1 3-6 0,0-1-9 16,0 2-17-16,0 0-4 0,0-1-28 0,2 1-35 16,-3 0-48-16,2-1-86 15,0 2-170-15,0 0-384 0,-3 5-729 0</inkml:trace>
  <inkml:trace contextRef="#ctx0" brushRef="#br0" timeOffset="1.49858E6">4532 7746 2002 0,'-9'0'154'0,"0"0"26"0,-2-1 16 16,7-2-33-16,3-3-30 0,2-1-40 16,3-3-39-16,1-6-19 0,6-6-5 0,4-2-2 15,2-6 3-15,6-1-6 0,1-3-1 0,4-3-5 16,1 3-3-16,5-1 3 0,-2 0-6 15,2 0-5-15,-1 1-1 0,1 0-2 0,-3 2-2 16,-1 3 1-16,0 4 1 0,-5 2-3 0,0 2 1 16,-4 1-1-16,-4 5-1 0,-2 2 2 15,-5 4 0-15,-2 2 0 0,-3 1 2 0,-2 3 2 16,-2 3 0-16,-1 0 4 0,0 0 0 16,-1 2-3-16,1-2-4 0,-1 0-4 0,-1 1-8 0,2-1-2 15,0 0-11-15,-1 0-16 0,1 0-25 16,0 0-42-16,0 0-21 0,0 2-32 0,3 2-58 15,-1-1-103-15,1 2-213 0,-2-1-301 0,1 2-64 16</inkml:trace>
  <inkml:trace contextRef="#ctx0" brushRef="#br0" timeOffset="1.49898E6">4281 7494 1747 0,'-10'-4'125'0,"-1"-1"-21"0,0-2 9 15,6 0 12-15,4 1-2 0,-1 0-18 0,2-2-19 16,2-2-19-16,0-1-21 0,4-2-10 0,2-3-7 16,4-3-5-16,2 0 0 0,5-4 4 0,1-1-4 15,2-3 1-15,4-3 3 16,5 0-5-16,2 0 4 0,-1-5-1 0,4-1-2 0,-2-1 2 15,2 2-2-15,-1-3 0 0,-2 4-1 16,1 1 2-16,-3 2-1 0,-5 4 4 0,-2 2 0 16,-5 3-2-16,-3 3 3 0,-6 2 4 0,-4 5 0 15,-2 4 2-15,-3-1-2 0,2 4-3 0,-3 0-4 16,0 2 0-16,0 0-8 0,-2 1-3 16,1 1-1-16,0 1-6 0,0 0 0 0,-1 0-2 15,1 0-3-15,0 1-1 0,-1-1-1 0,1 0-4 16,1 0-2-16,0 0-3 0,-1 0-6 0,1 0-9 15,0 2-11-15,0 0-8 0,1 1-8 16,2 2-22-16,1 3-40 0,1 4-76 0,3-1-196 16,5 0-623-16,-1 1-557 0</inkml:trace>
  <inkml:trace contextRef="#ctx0" brushRef="#br0" timeOffset="1.5021E6">9539 11055 1 0,'-2'0'0'0,"-2"-2"0"0,-5-2 14 16,3 4 319-16,2-3-20 0,-2 3-46 0,3 0-38 15,-3-2-28-15,3 2-36 0,0 0-18 16,-2-1-18-16,3 1-18 0,-2 0-19 16,0 1-15-16,3-1-9 0,1 2-12 0,0-2 0 0,1 0 1 15,-1 0 0-15,0-2 0 0,2 2-2 0,-2-1-4 16,2 1-6-16,-2 0-3 0,2 0-5 15,-2 0-6-15,1-1-4 0,0 1-9 0,-1 0-2 16,2-2-2-16,3-1-2 0,-2 1 0 0,5-2-2 16,-2-1 1-16,2 3-5 0,2-2 5 15,1 1-3-15,0 0-1 0,0 0 2 0,2 0-5 16,-2 1 1-16,1-3-2 0,-1 3 1 0,2-1 1 16,1 0 0-16,-1 1 1 0,2 0-2 0,0 0 3 15,3 0-1-15,-4 1 2 16,6-3 3-16,0 2-4 15,-1-2 2-15,2-1-1 0,0 1 1 0,-1-3 1 16,1 1 2-16,5 0 1 0,-2-2-2 0,3-1 2 0,1 0-1 16,0-3-2-16,5 2 3 0,1 1-3 0,-1-4-2 0,2 3 0 15,-1-3 0-15,2-1 0 0,1 0 1 0,1 1 2 0,2-1-3 16,-3-1-1-16,2 1 0 0,3-2-3 16,1 1 3-16,0-1-1 0,0-2-2 0,-2 0 0 15,-1 0-3-15,1 0 4 0,1 3 0 0,0-3 1 16,4 3-3-16,-1-1-2 0,0 0 1 0,0 1 1 15,2-1 2-15,-1 0-1 0,2 0-1 16,-2-2-2-16,3 1 0 0,1 0 3 0,-1 2 2 16,0-2 1-16,-3 1-2 0,1 1-1 0,-2-3 1 15,4 1-1-15,-3 0 4 0,2 1-4 16,0-3 1-16,0 2 0 0,0 0-3 0,2-3 6 16,-2 2-3-16,1-1 4 0,0 2-4 0,1-1 0 15,0 0 0-15,-1 1-3 0,-3-1 6 16,0 2-5-16,-1-2 1 0,-1 0 2 0,4 2-4 0,-2-3 4 15,1 1-1-15,2 0 2 0,-2-1-2 16,1-1 1-16,0-1-3 0,2-1 0 0,1-2 1 16,0 3-4-16,0-2 3 0,1 1 1 0,-1 1-4 15,-2-3 6-15,2 5-1 0,-4-4 0 16,0 3 1-16,-3 1-3 0,-3 0-2 0,-3 1 0 16,-2 4 3-16,-4-1-3 0,-4 2 3 0,-4-1 0 15,0 4-4-15,-3-2 6 0,-5 4-1 0,2-2 3 16,-6 5-2-16,0-1 1 0,-2 2-3 0,-3 0-2 15,0 1 6-15,-3 1-6 16,0-2 4-16,-1 3-1 0,-1 0-5 0,-1-1 7 0,-1 2-3 16,0 0 2-16,0 0 1 0,0 0-2 0,0 0-4 15,0 0 0-15,0 0 3 0,0 0-5 16,0 0 6-16,0 0-1 0,0 0-3 0,0 0 4 16,0 0-1-16,0-1 2 0,0 2 1 0,0-1-2 15,0 0-1-15,0 0-3 0,0 0 4 0,-1-1-5 16,1 1 4-16,0 0 0 0,0 0-8 15,-1-2 3-15,1 2-17 0,0 0-13 0,0 0-21 16,-1 0-26-16,1 0-31 0,-2 0-40 0,2-2-63 16,-1 0-184-16,-1 0-532 15,1-1-644-15</inkml:trace>
  <inkml:trace contextRef="#ctx0" brushRef="#br0" timeOffset="1.50253E6">12871 9239 1023 0,'1'-7'390'0,"-1"-3"-31"0,-1-2-116 0,1 5-37 0,0 1-24 16,0-1-28-16,0 5-27 0,0 1-29 15,0-1-33-15,0 2-29 0,0 2-23 0,1-1-21 16,-1 1-1-16,3 1-1 0,1 4 5 0,-1 1 8 16,6 6 1-16,0 1 4 0,2 5-1 15,2 1 3-15,1 1-2 0,3 3 3 0,0 0 3 16,3 0 0-16,1 1 6 0,-1 1 0 16,3-3-1-16,1 0 1 0,1 0-2 15,0 0-1-15,-1-4-4 0,-1 1-1 0,-1-3-1 0,0 0-1 16,-1-2 4-16,0 0-2 0,-4-4-2 0,1 1-1 15,-3-3-4-15,0-2 5 0,-3 1 1 16,0-1 1-16,-1-1 0 0,-3 1-3 0,1-4 1 16,0 3-1-16,-3-2-1 0,-1-1-4 0,2-1-7 15,-5 0-10-15,2-2-22 0,-2 0-25 0,-1-1-21 16,-2 0-23-16,-3-2-76 0,2 1-188 16,-6-4-508-16,-3-1-641 0</inkml:trace>
  <inkml:trace contextRef="#ctx0" brushRef="#br0" timeOffset="1.50288E6">12043 9556 1 0,'-15'-3'571'15,"-3"-5"6"-15,0 0-112 0,8 4-109 16,5 0-84-16,4 1-93 0,-1 3-75 0,4 0-53 15,-2 2-41-15,1-2-9 0,-1 3 3 0,5-1 7 16,0 4 17-16,5 0 7 0,0 5 6 0,5-1 8 16,3 5 5-16,2 1 2 0,0 2 0 15,4 2-4-15,1 2-13 0,1-1-1 0,1 2-7 16,1 0-9-16,-1 1 2 0,2 3-9 0,-2-3-2 16,2 1-1-16,1-1 0 0,-3-2 1 15,-1 2-2-15,0-1 2 0,-1-1-7 16,0-1 3-16,-1-3 2 0,-3-3-2 0,-2-1 7 0,-1-2-3 15,-3-1-2-15,0-1 0 0,-2 0-2 0,-1-2 2 16,-3-1-5-16,1-3-2 0,-1 1-8 16,-5-1-11-16,2-1-7 0,-3-2-17 0,-2 0-13 15,1-1-13-15,-4-1-23 0,0-2-71 0,-3-2-135 16,-1-3-343-16,-7-2-681 0</inkml:trace>
  <inkml:trace contextRef="#ctx0" brushRef="#br0" timeOffset="1.50323E6">11140 9840 707 0,'-14'-1'353'16,"0"-2"-35"-16,2-1-76 0,7 4-102 0,7 1-80 15,0 2-40-15,0 1-15 0,6 3 39 16,-2 2 73-16,5 3 31 0,7 2 4 0,-1 3-11 0,6 2-33 15,4 3-24-15,5 2-19 0,1 1-12 16,1-1-8-16,-1 3-6 0,-1 0-2 16,1-1-3-16,2 1 1 0,-2-1 2 0,1-4-5 15,-2 0 1-15,2-1-10 0,-4-1-7 0,-2-1-1 16,0-2 1-16,-3-1-2 0,-2-1-2 0,1-3-2 16,-3-1-3-16,-2-2 1 0,-2 1 0 15,-3-3 3-15,2 0 0 0,-6-3 2 16,1 1 2-16,-3-1-4 0,-1-2-1 0,0 1-3 0,-5-3-2 15,-1 0-3-15,-1 0-4 0,0-1-2 0,-1 1-12 16,-1-3-22-16,-3 0-30 0,-6-4-51 16,-2 3-63-16,-5-3-87 0,-5 0-174 0,-3-2-366 0,-3 3-503 15</inkml:trace>
  <inkml:trace contextRef="#ctx0" brushRef="#br0" timeOffset="1.50354E6">10414 10175 589 0,'-13'-2'503'0,"2"-3"-114"0,-1 2-111 0,8 3-109 16,6 0-91-16,-1 1-54 0,2 1-26 0,0 2 19 16,4 0 40-16,4 3 29 0,-1 0 17 0,9 6 1 15,-1-2-8-15,6 3-23 0,2 1-19 0,2 2-18 16,2 4-12-16,-2 1-3 0,1 1-1 15,0-2 1-15,-1-1 0 0,-3 1 0 0,2-4-1 16,-3 1-3-16,-1-2 0 0,-4-4-3 16,0 2-2-16,-3-3 1 0,-1 2-3 0,-2-2 2 15,-2 0 2-15,-2-1-2 0,0-3-5 0,-1 0-3 16,-4 0-6-16,1-1-13 0,-2 0-19 16,-1-4-28-16,1 0-37 0,-3 1-33 0,-1-3-35 15,-1 0-75-15,0 0-208 0,-4-1-369 0,-3-1-92 16</inkml:trace>
  <inkml:trace contextRef="#ctx0" brushRef="#br0" timeOffset="1.50384E6">9807 10563 1 0,'-15'-2'352'0,"-1"-2"-25"15,-1 2-30-15,7 1-52 0,4 1-55 0,4 1-60 16,2 0-86-16,0 0-46 0,2 3 1 16,1 2 28-16,1 2 34 0,2 4 25 0,-1 2 20 15,5 0 11-15,6 2 3 0,-2-1 1 0,7 1-10 16,-1 0-5-16,6-1-5 0,-2 0-16 16,5-2-13-16,1-3-14 0,-3 0-15 15,2-1-8-15,0-3-7 0,0 1-2 0,-1 0-4 16,-2-2-4-16,-2-1-2 15,0 1-5-15,0 0 4 0,2 2-2 16,-2-3 1-16,2 2-1 0,1 0-9 0,-2 3-17 0,5 0-52 0,0 3-105 0,-1 0-308 16,1 3-774-16</inkml:trace>
  <inkml:trace contextRef="#ctx0" brushRef="#br0" timeOffset="1.50586E6">15498 7291 1 0,'-9'6'0'0,"0"1"0"0,-2 3 0 0,4-3 185 15,0-2 73-15,4 0-57 0,0 2-51 0,2-4-36 16,-3 1-33-16,4-2-30 0,0-1-10 0,0 0-6 16,4 2 3-16,-4-2 19 0,1 0 17 15,-1-1 14-15,1 0 9 0,-1 0-4 16,1 0-12-16,-1 0 2 0,1 0-2 0,0 0 1 0,1 0 4 15,2 0-6-15,-2 0-8 0,0 0-6 16,3 0-5-16,-1 0-6 0,-2-1-3 0,5 1-5 16,-4-1-2-16,4-2-2 0,0 2-3 0,-2-2 1 15,5-2 8-15,0-2 5 0,0-1 5 0,6-2 1 16,-2-6-3-16,4-3-5 16,-3 0-8-16,5-4-2 0,2-2-11 0,3-2-5 0,-3-3-3 15,6-1-7-15,-2-1 2 0,7 0-2 16,-2 0 0-16,-1-1-2 0,1 1 1 0,-1-2-1 0,-2 2-1 15,0-2 4-15,2-2-6 0,1 0-2 16,-2 0 0-16,1 2-3 0,1 0 3 0,-1 2 1 16,-2 0 1-16,-1 2-2 0,-1-1 1 0,-2 1 2 15,4 0-1-15,-1-2 2 0,-1 0 0 0,3-3 0 16,-1 1 2-16,1-4 0 0,-3 2 2 0,2-2-2 16,2 2-1-16,1-1-4 0,-1 1-1 15,1-2-2-15,-1-3 1 0,-2 4 0 0,-2-1-2 16,2 2 0-16,-5 1 0 0,4 2 0 0,-4-1 0 15,2 4 0-15,0-2 2 0,-3 3-4 16,4-5 3-16,-4 5-2 0,5-2-2 0,-3-1 2 16,-2 2-1-16,4 0-2 0,-3 0-1 0,4 0 3 15,-3 2-3-15,4 0 1 0,-4 1 1 16,1 2-3-16,-2 0 2 0,-2 2-1 0,-1 0 2 0,0-1 0 16,0 0 0-16,-4 1 0 0,1 1-2 15,-1 1 2-15,-2 3 0 0,-1 4 1 0,2 0 1 0,-5 3-2 16,-2-2 2-16,-3 4 0 0,3-1-1 15,-5 2 2-15,2 2-2 0,-2 2 0 0,-2-2-1 16,0 5 0-16,1-2 1 0,-2 1 0 0,1 1 1 16,-1-1-1-16,0 1 1 0,0 0-1 15,0 0 1-15,0-1 0 0,0 1-1 0,0-3 0 16,2 2-1-16,-2 0 1 0,0-2-2 0,0 2 1 16,0-1 0-16,0 3-2 0,0 0 0 0,0-1 0 15,0-1-1-15,0 0 2 16,0 2-2-16,-2 0-1 0,2 0-3 0,0 0-3 0,-1 0-4 15,1 1-4-15,0-1-7 0,-2 1-13 0,2-1-23 16,-1 0-28-16,1 0-34 0,-1 0-34 0,-1 3-41 16,-4 1-78-16,-1 3-195 0,-4 5-405 15,-2 1-500-15</inkml:trace>
  <inkml:trace contextRef="#ctx0" brushRef="#br0" timeOffset="1.50619E6">16311 5574 1372 0,'-5'-6'470'16,"3"1"-98"-16,-5-1-129 0,6 1-39 0,1 1-42 16,-1 2-43-16,2-1-33 0,-1 3-32 0,0 0-24 15,5 2-17-15,-3-4-7 0,3 2 1 0,4 0 2 16,5 0 1-16,5 3 1 0,4 1 4 15,0 1 0-15,6 4-2 0,2 2 0 0,1 3-3 16,5 3-1-16,-2 3 0 0,2 1-4 0,-3-2 3 16,1 3-1-16,-2-3 2 0,0-1 1 15,-1-2 1-15,0-2 2 0,-1 2 0 16,-3-5 0-16,0 2-3 0,-3-3-3 0,-4 0-4 16,-1-2-5-16,-3-2 1 0,1 0-6 0,-4-1-7 15,1-2-10-15,-1 0-15 0,-4-2-18 0,0 1-32 0,-2-1-8 16,-4-1-21-16,1 2-17 0,-4-4-16 15,-3-1-168-15,-4-1-298 0,-3-3-268 0,-3 0 80 16</inkml:trace>
  <inkml:trace contextRef="#ctx0" brushRef="#br0" timeOffset="1.50648E6">15951 5810 697 0,'-14'-1'461'0,"-4"0"-38"0,-2 0-123 15,11-1-80-15,8 4-86 0,1-2-104 0,0 1-53 16,5 1-7-16,0 4 18 0,4 2 35 0,3 2 25 16,7 3 10-16,1 2 10 0,7 0 6 0,0 2-3 15,8 0-5-15,-1 1-13 0,3 0-8 0,3 2-12 16,-3-1-3-16,5 1-1 0,2 1-10 0,-1-2 4 16,-1 1-3-16,0-3-2 0,-2-2 3 15,-2-3-2-15,-5-2 1 0,2-1-1 0,-10 0-1 16,1-4-3-16,-6 1-4 0,-4-2-4 15,1 1-10-15,-5 0-10 0,0-2-19 0,-3 2-29 16,-2-3-30-16,-5-1-38 0,-2-1-6 16,0-1-32-16,-3 0-125 0,-4-3-245 0,-4 2-257 0,-6 0 41 15</inkml:trace>
  <inkml:trace contextRef="#ctx0" brushRef="#br0" timeOffset="1.50675E6">15288 6462 554 0,'-26'3'457'0,"-2"0"-156"0,-5 2 6 0,16-1-50 15,10-1-62-15,5-2-101 0,2 1-86 16,3 0-36-16,3 2 15 0,3 4 47 0,6 3 29 16,2 2 11-16,6 1-1 0,5 3-5 0,4-1-7 0,2 1-10 15,4 2-10-15,4 1-10 0,-2 2-7 16,2 0-4-16,4 1-3 0,-2 0 0 0,0 1 3 15,1-3 3-15,-2-2 1 0,-2-4 0 16,-1-2-2-16,-1-4-8 0,-6-2-4 0,-4-1-10 16,-5-1-17-16,0-3-20 0,-3 1-29 15,-8-3-35-15,3-3-55 0,-9 3-101 0,-1-1-88 0,-4 1-66 16,-3 0-316-16,-6-1 2 0</inkml:trace>
  <inkml:trace contextRef="#ctx0" brushRef="#br0" timeOffset="1.507E6">15056 6958 1328 0,'1'1'-13'0,"0"-1"-13"0,5 1-41 0,4 0 88 15,2 2 118-15,4 0 15 0,1 1-3 0,4 0-13 16,4 5-9-16,-2-1-13 0,7 4-17 0,-1-1-21 15,1 5-24-15,2 0-13 0,0 4-10 0,5 3-3 16,-4 2 1-16,5 3 3 0,-2 4 0 0,4 1-2 16,5-1-17-16,-2-1-52 0,1-5-100 15,6-2-227-15,3-5-478 0,5-6-304 16</inkml:trace>
  <inkml:trace contextRef="#ctx0" brushRef="#br0" timeOffset="1.50812E6">19157 4870 421 0,'-5'-8'446'0,"0"-2"-152"0,0-2 6 0,1 4-57 16,3 3-22-16,1 3-48 0,0 0-54 0,0 2-44 16,1 0-37-16,-1 0-25 0,0 0-24 0,1 1-12 15,-1-1 2-15,4 2 4 0,1 1 9 0,1 0 11 16,4 5 2-16,1 0 1 0,3 1 3 15,0 2 0-15,1 5 4 0,1-2 8 0,0 2 0 16,4 4 4-16,-2 2-1 0,3 4-5 0,-1 1 5 16,0 1 2-16,2 5 0 15,2-1 4-15,-4 1-5 16,6 3 2-16,-3 1 0 0,2 5-4 0,1 0 0 16,2 2-5-16,-1-3-4 0,1-1-1 0,2 0-1 0,-3-1 0 15,-2 1 0-15,2 1 0 0,-1-2-3 0,0 2 0 0,-1-1-2 16,2-2 0-16,1 0 2 0,0-1-1 0,0 1 1 15,3-4-5-15,-1-1 2 0,1-2 0 0,2 0-1 16,1 1 5-16,-1 0-4 0,5-1-1 0,-1 1 1 16,0-3-3-16,3-1 2 0,-4-3 1 0,4 2-2 15,-3-2 0-15,2 3 1 0,-4-1-3 16,-1 1 1-16,-2 1 3 0,-2 4-2 0,0-1-1 16,0-1-1-16,-2 0 0 0,1 1 2 0,-2 0 1 15,1 2 1-15,-5-3-4 0,-2-1 2 0,3 4 0 16,-4-4 0-16,2 4 0 0,-3 0-1 15,4 2-1-15,-5 0 1 0,3-1-2 0,-1 1 3 0,0-3 1 16,0 1 0-16,1 1 2 0,-1-1 1 16,4 4-4-16,-2-3-1 0,1 2 1 0,4-3-4 15,-2 2 2-15,1-1 1 0,-1-1-1 16,1 1 0-16,-4-1 1 0,3-2 0 16,-1 3-2-16,1-3 3 0,1 0-2 0,-1 3 1 0,-1-1 1 15,-1 2 0-15,3-4 0 0,-2 0 2 0,-3 1-1 16,3-2 0-16,-4-1 0 0,1 3 1 0,-3-3-1 15,4 4 4-15,-1 0-2 0,-1 1 2 16,0-1 1-16,-2-3-4 0,1 0 3 0,2 2 1 16,0-5-2-16,-1 1 3 15,0-5-2-15,-3-2-2 0,3 2 0 0,-3-1 4 0,5-2-4 16,-6 0 2-16,1-8 0 0,-3 3-8 0,2 1 6 16,-3-5-3-16,0 3-2 0,-3-7 6 0,-3 0-3 15,-1-3 0-15,-3-1-1 0,-2-2 5 0,0 1 1 16,-1-3 6-16,0 0 7 0,-1 0-6 0,1 0 1 15,0 0-5-15,0 0-7 0,-1-2-7 16,-1 1-17-16,-4 0-19 0,2-1-28 16,-5-1-30-16,-1-2-39 0,-5-1-68 0,1-1-140 0,-1-1-368 15,-2-5-753-15</inkml:trace>
  <inkml:trace contextRef="#ctx0" brushRef="#br0" timeOffset="1.50843E6">21649 7809 2002 0,'-8'-2'254'0,"-2"-1"-34"16,1-2-59-16,6 3-24 0,2 1-28 15,1 1-37-15,0-1-26 0,1 1-18 0,0-3-11 0,1-3-4 16,5-2-5-16,5-6-6 0,0-5 3 15,7-4-2-15,3-2-1 0,6-4 4 0,-3-1-5 16,3 0 0-16,1-1 0 0,1 0-2 0,0 1 0 16,-2 2 1-16,-5-1-1 0,-2 0-5 15,-1 1 2-15,-4 1-3 0,-1 1-3 0,-5 2 3 16,-1 2-7-16,-7 4-4 16,0 1-9-16,0 3-15 0,-4 3-20 0,1 0-24 0,-1 1-38 15,-2 2-54-15,-2 1-103 0,3-1-202 0,-4 0-342 16,1 2-85-16</inkml:trace>
  <inkml:trace contextRef="#ctx0" brushRef="#br0" timeOffset="1.50876E6">20729 6773 1903 0,'-23'-10'137'0,"-8"-1"37"16,0-3-5-16,12 6-10 0,8 5-31 0,6-1-24 16,3 2-33-16,2 1-30 0,2 1-22 0,2-3-10 15,0-4-6-15,7-3 5 0,6-4 7 16,5-4 0-16,7-4 1 0,6-7-3 0,5-2-3 16,5-2-1-16,3-5-3 0,5-2-1 0,-1 1 1 15,1-1-1-15,-2 1-1 0,-1 0 0 16,-2 4-1-16,-6 2-1 0,-9 1 1 15,-2 4-1-15,-2 2-4 0,-9 3 0 0,-1 2-2 16,-8 5 0-16,-1 2 0 0,-8 3-4 0,-1 2-6 0,-2 2-12 16,0-3-17-16,-4 1-20 0,-2 1-31 15,-2 2-49-15,-1-1-75 0,-5 1-127 0,0 0-242 16,-4 3-244-16,-1 1 177 0</inkml:trace>
  <inkml:trace contextRef="#ctx0" brushRef="#br0" timeOffset="1.50908E6">19994 5814 1512 0,'-8'-6'191'0,"1"1"43"15,-2-1-17-15,6 3-50 0,3 0-44 0,2-7-47 16,3 0-29-16,0-4-9 0,5-4-5 15,2-1-6-15,4-2-1 0,8-5-5 0,0 0-3 16,3-3-1-16,4-1-3 0,4 1 0 0,-3-2-2 16,5-1-3-16,-2 1-1 0,3 1 0 15,-2-1-1-15,-2 4 0 0,-5-1-1 0,-4 0 1 16,-2 2 1-16,-2 1 1 0,-6 2 2 0,-4 1 0 16,-1 2 3-16,-3 2-1 0,-5 4-2 15,0-3-2-15,-2 2-4 0,-1 1-7 0,0 0-5 16,-4 0-12-16,0 0-23 0,0 0-28 0,-5 3-48 15,4 1-71-15,-3 2-153 0,-1 1-319 0,0 4-260 16,-1 3 363-16</inkml:trace>
  <inkml:trace contextRef="#ctx0" brushRef="#br0" timeOffset="1.50942E6">19652 5118 798 0,'-23'-1'203'0,"-8"0"-62"16,-7-1 39-16,6 4 7 0,3-1 1 0,6-1-15 15,-1 0-26-15,3-1-10 0,5-1-15 16,2-2-14-16,4-1-16 0,1 2-15 0,3-5-15 16,5 3-17-16,-2-2-18 0,3-4-9 0,3-1-6 15,2-6-5-15,6-1 0 0,1-5-1 16,6-4-1-16,3-1-2 0,4-3-1 0,4 0-2 15,0 2 0-15,0 0 2 16,0 2-1-16,-1-1 0 0,0 3 0 0,-5 1 0 16,2 2 0-16,-5 1 1 0,-4 3-3 0,2 1-1 15,-4 1-4-15,-1 2-5 0,0 4-10 0,-2 2-12 0,-4 0-19 16,-2 2-32-16,2 0-22 0,-4 2-18 0,0 0-102 16,0 2-122-16,-3 1-71 0,0 2-116 15,0 0-103-15,-3 1 489 0</inkml:trace>
  <inkml:trace contextRef="#ctx0" brushRef="#br0" timeOffset="1.50971E6">19344 4723 1 0,'-14'1'0'0,"-5"0"0"15,-4 0 238-15,5 0 39 0,1-1 6 0,5 0-27 16,1-1-55-16,0 0-38 0,4 0-9 15,-2-2-11-15,0 0-11 0,7-2-22 0,-1 1-33 16,1-1-30-16,2-1-14 0,1-1-4 0,1 0-4 16,1-4-5-16,3-2-5 0,3 0-5 0,0-3-9 15,2-2-2-15,4 1-1 0,-3 0-2 16,7-1 4-16,-2 1 0 0,3 0-1 0,-2 0 0 16,-2-1 1-16,2 1-1 0,-1 4 0 0,0 0-2 15,-2 2-2 1,1 1-7-16,-1 1-10 0,-1 1-19 0,-3 0-23 0,3 1-36 15,-4 1-69-15,-1 1-68 16,-1 0-36-16,1 0-138 0,-2 0-132 0,-2 1 220 0,0 0 323 0</inkml:trace>
  <inkml:trace contextRef="#ctx0" brushRef="#br0" timeOffset="1.51545E6">1144 14166 1 0,'1'-5'0'0,"2"-1"0"0,-2-2 0 0,-1 1 240 15,-1 0 102-15,-2 3-31 0,1-3-41 0,0 3-38 16,0-1-28-16,-2-1-24 0,2-1-23 15,0 3-18-15,-2-2-18 0,-1 2-14 0,2-2-15 16,-3 1-11-16,3-1-13 0,-3 2-10 0,1-1-5 16,-3 2-11-16,5-1-9 0,-3 2-7 0,-3-1-8 15,1 2-4-15,-5 0-4 0,1 1-1 0,-5 2-4 16,2 1 1-16,6-2 12 0,-2 4-1 0,1-2 4 16,-6 2-5-16,4 1-12 15,-3 1 3-15,-2 1-3 0,-2 3 3 0,-1 3-1 16,1 0-1-16,-1 1-2 0,1 4 2 0,1 2 1 0,-1 1-1 15,1 3 2-15,-2 0-4 16,6 3-7-16,-3-1 8 0,4 2-5 0,2-4 4 0,2 3 3 16,1-3-7-16,5-5 0 0,0 1 2 15,3-2 7-15,5-2 2 0,0 0 4 0,2-4 2 0,4 2-3 16,-1-4 4-16,3 0 0 0,4-1 1 16,0-2 0-16,3-1-10 0,0-3-6 15,2-1-11-15,0 0-13 0,1-2-20 0,2 0-29 0,-2-1-42 16,19-1-51-16,-11-3-80 0,-4 0-138 0,-8-5-245 15,1 0-315-15,-2-2 458 0</inkml:trace>
  <inkml:trace contextRef="#ctx0" brushRef="#br0" timeOffset="1.51589E6">1148 14313 1 0,'-4'-4'513'0,"1"1"-25"0,1-2-133 16,2 2-79-16,1 1-70 0,0 0-58 15,1 1-53-15,3 1-40 0,-2 0-25 0,5 0-11 16,-1 1-1-16,7 2 3 0,0 1 8 0,3 2-4 16,2 5-2-16,-4 0-2 0,4 5-6 15,0 4 3-15,-3-1 0 0,1 5 0 0,-2-1 1 16,0 2 0-16,-3-1 1 0,-2 0 0 0,-1 1 5 16,-3-6-7-16,-4 2-4 0,-1-4-2 15,-1-7-9-15,-2 1 7 0,-1-4 3 0,0-3 5 16,2-2 17-16,0-1 16 0,-1-2 2 15,1 0-2-15,-5-4-16 0,3-2-26 0,-1-5-11 16,0-1-9-16,5-5-7 0,2-2 3 0,3-3 2 16,5-1 3-16,-1-1 3 0,6-2 3 15,-2 1 1-15,0 2 3 0,3 2 8 0,1 1 0 0,-4 5 7 16,3 0 3-16,-4 3-2 16,4 3 6-16,-5 2-4 0,2 1-2 0,2 5-2 0,-4 1-8 15,3 2-5-15,-1 6 0 0,-2 2 0 16,2 0-1-16,-1 5 3 0,-3 0-2 0,-1 3 1 15,-4 2 4-15,2 2 3 0,-5 3 4 0,-2-4 4 16,0 2-6-16,-2-3-2 0,-1-1-2 0,-2-1-1 16,2-4-4-16,-4 0-4 0,3-1-11 15,-3-2-19-15,-2 0-14 0,4-3-28 0,-2-1-48 16,-1-3-70-16,4-3-135 0,-3-1-254 0,3-3-279 0,-2-4 146 16</inkml:trace>
  <inkml:trace contextRef="#ctx0" brushRef="#br0" timeOffset="1.51651E6">1865 13998 793 0,'-3'-1'514'0,"-1"0"-190"15,3 1-156-15,2 1-82 0,1 0-66 0,-2-1-16 0,2 3 3 16,1 3 9-16,2 1 24 0,0 2 19 15,4 4 2-15,3 1-3 0,4 2-11 16,-2 4-10-16,2-1-7 0,0 4-7 0,1 1-2 16,1 1-2-16,-5 3-1 0,0 1-1 0,1 1 2 15,-4 4-1-15,1 0 1 0,-6 0 1 0,1-3-3 16,-3-2-3-16,3-3-7 0,-5-4-1 16,0-2-5-16,-1-4-1 0,0-6 2 0,0-1-4 15,-1-2 2-15,1-6 0 16,-1 1 8-16,1-2 22 0,0-2 2 0,-5 1-2 0,3-6-10 15,-1-2-18-15,-4 0 0 0,3-4 7 0,-4 1 2 0,1-4-4 16,3-3-1-16,-3-1-6 0,7-4 1 16,0-2 6-16,1 0 7 0,5-1 7 0,-3 0 8 15,5 2 14-15,0 3 6 0,0 4 7 0,2 1 0 16,6 3-13-16,-4 1-5 0,6 4-7 16,-3 2-12-16,2 1 0 0,3 4-8 0,1 2-4 15,2 1-2-15,-2 5-3 0,1 2-2 0,-1 1-1 16,0 5 3-16,-5 2-3 0,2-1 1 0,-3 3-3 15,-2 1 1-15,-1 1 1 0,-2-2 3 16,-1 2 2-16,-3-2-1 0,-1 0 1 0,-3-4-4 0,2 1 0 16,-3 1 0-16,-1-7-10 0,-1 2-9 0,-1-2-19 15,-1-3-27-15,2 2-20 0,-2-3-40 16,-3-4-84-16,3 0-217 0,-4-2-494 0,4-4-280 16</inkml:trace>
  <inkml:trace contextRef="#ctx0" brushRef="#br0" timeOffset="1.5167E6">2269 13950 675 0,'-1'-4'677'0,"0"-1"-358"0,-3 1-113 0,4 3-66 16,2 1-79-16,-2 1-93 0,0 0-51 0,2 1-1 15,-1 3 16-15,2 1 47 0,3 4 17 0,-1-1-89 16,5 1-268-16,2 3-362 0,1-1 115 15</inkml:trace>
  <inkml:trace contextRef="#ctx0" brushRef="#br0" timeOffset="1.51757E6">2788 13991 635 0,'-6'-1'486'0,"2"0"-124"16,-2-2-49-16,3 3-74 0,3 1-84 0,-1-1-72 15,1 2-42-15,-1-1-28 0,0 1-9 0,-2 3-1 16,-1 0 8-16,0 6 2 0,-3-1 6 16,3 4 7-16,-3 1 1 0,-1 2 5 0,2 4-1 15,-3 1-7-15,0 0-2 0,0 3-6 0,0-2-5 16,2 0-3-16,2 0-3 0,1-1-1 15,3-2-1-15,2-1 3 0,4-1-1 0,3-2 1 16,2-2 8-16,4-3 2 0,3-2 5 0,3-1 4 16,4-5-4-16,-1-3-4 0,1 0 0 15,-1-3-3-15,1-3-1 0,1-1 4 16,-2-1-4-16,0-2 4 0,-3-1 1 0,-1-1 1 16,-4 1 5-16,-4-1 4 0,0-1 6 0,-5 1 2 0,-1-1 2 15,-4 0-3-15,-1 2-6 0,0-1-2 0,-3 4-9 16,-3 0-3-16,3 2-2 0,-5 1-7 0,2 2 2 15,1-1-4-15,-1 3 0 0,1 1-2 16,-2 0-1-16,1 0-3 0,0 1-6 0,0 2-1 16,2 1-5-16,1 4 0 0,-1 0 5 0,2 2-3 15,2 2 5-15,3-1 1 0,2 0 1 16,2 3 3-16,3-1 2 0,2-1 0 0,1-1-2 16,4-3 0-16,-4 0-7 0,5-1 0 15,-3-2 1-15,1-3-3 0,-3-2 4 0,3-2 1 16,-4-2 2-16,0 2 4 0,1-4 0 0,-3 1 0 15,1-1 0-15,-4 1 4 0,3-4-2 0,-3 1 3 16,0-2 4-16,-2-2-4 0,0 0 4 16,0-1-2-16,-1-1-1 0,0 0 3 0,-2 0-1 0,-2 0 3 15,0 1 0-15,-2-1-1 0,-1 1-3 0,-1 3 0 16,3 1 0-16,-1 3-3 0,-1 2 0 16,2 3-8-16,1 1-18 0,0 1-24 0,0 2-6 15,1 1 5-15,1 6 13 0,1 2 25 0,1 4 4 16,3 0 2-16,4 2 4 0,1 0-2 0,4-2 3 15,0-3-1-15,3-2-2 0,1-2 4 16,1-3-3-16,1-2 2 0,0-3 1 0,-1-5 1 16,-1 0 2-16,0-6 3 0,-4-1 5 15,1-3-1-15,-3-2 4 0,0-1 1 0,-3-4-2 16,1-1 3-16,-2-2-1 0,-2-1 0 0,-1-1 1 16,1-2-2-16,-1-1-6 0,-1 1 0 0,-1-4 1 15,-1 2-2-15,-1 3 4 0,-2 2 0 0,-2 1 0 16,-1 6 5-16,0 1 0 0,0 2 4 15,0 5 1-15,0 4-3 0,0 2-3 16,1 3-8-16,0 2-16 0,-1 1-15 0,2 3-3 0,-1 4 0 16,-3 4 9-16,0 5 13 0,1 3 1 15,-1 2 2-15,1 1-1 0,1 1 0 0,-1 4-1 16,0 0-1-16,0 2 3 0,2 1-3 0,0 0 3 16,-1-1-2-16,-1 0-8 0,2 0-15 0,0-2-34 15,1 1-33-15,-2-2-44 0,4-2-62 16,-1-2-122-16,5-4-170 0,-1-4-339 0,4-1-267 15</inkml:trace>
  <inkml:trace contextRef="#ctx0" brushRef="#br0" timeOffset="1.51865E6">4004 13946 1141 0,'-9'-5'705'0,"-5"1"-452"0,0-3-106 15,6 6-31-15,-1 2-32 0,3 6-23 0,-3 0-22 16,0 4-6-16,-1 4-2 0,2 5 0 16,-1 2-1-16,-1 4 7 0,3 4-6 0,-1 5 0 15,0 2-3-15,0 5-13 0,-1 2 0 0,2 0-4 16,0 0-3-16,0 0 0 0,5-5-1 0,-1-5 0 16,2-6-3-16,2-7 4 0,-1-3-3 0,1-2 0 15,-1-6 5-15,0-1-3 0,0-5 11 16,0-1 16-16,0-3 29 0,0-1 28 0,0-2 5 15,0-1-15-15,-1-7-31 0,0-2-23 16,-3-7-17-16,0-3-3 0,-3-2 1 0,0-5-10 16,0-3 7-16,0 0-3 0,-2-8 1 15,2 1 2-15,-1-5-2 0,2-3 0 0,1 1-3 0,0-3 3 16,2 1-7-16,3 2 3 16,1 2 1-16,2 3-8 0,3 0 7 0,1 4-4 15,4 3-1-15,1 1 1 0,1 6 0 0,-1 3 1 0,1 6-1 16,-2 3 3-16,0 6-6 0,0 3-3 0,-1 4-2 15,3 2-9-15,-3 3 2 0,6 5-1 16,-3 4 2-16,2 6 5 0,-1 7 1 0,0 6 5 16,-6 4 2-16,-1 4 5 0,-4 1 1 0,-4 4 0 15,-4-1 2-15,-1 1-4 0,-4-4 3 16,1-2-1-16,-2-4-1 0,0-4 3 0,1 0-2 16,0-5 1-16,-2-3-1 0,3-3 2 0,1-2-5 0,1-2 1 15,2-4-1-15,1-2-13 0,3-3-18 16,1-2-35-16,1 0-31 0,3-3-17 15,2-4-22-15,4-3-26 0,6-3-45 0,3-1-61 16,5-3-71-16,-1-2-75 0,5-2-33 0,-3 1 10 16,1-3 92-16,-1 1 257 0,-3-1 91 15,-1 1 0-15,-1 2 0 0,-3 2 0 0,-1 1 235 0,-6 3 150 16,-2 5 76-16,-5 0 10 0,-2 1-67 0,-2 4-98 16,1 0-95-16,-4 1-79 0,0 1-54 15,-2 0-26-15,-3 6-10 0,-5 0 8 0,-2 4 8 16,-1 3-2-16,-2 3-9 0,1-2-13 0,3 4-10 15,-1 0-11-15,2 0-1 0,1 1-1 16,5-2-6-16,0 0 3 0,4-2-2 0,2 1-1 16,1 0 0-16,3-1-3 0,2-3 1 0,3-1 2 15,3-2 4-15,3-2 4 0,-2-5 7 0,4 0 2 16,-1-4-3-16,3-2 0 16,2-1-5-16,-2-5-2 0,1 0-1 15,2-2-3-15,-3-2 1 0,-3-2-1 0,-1 0 3 0,-1-4 1 0,-4 4-1 16,0-3 2-16,-1 1-3 0,-3-2 4 15,-2 1-6-15,0 0 0 0,-2 1 1 0,-2 5-6 16,0-3 2-16,-1 6-2 0,0-2-2 0,-2 2-4 16,0 4 4-16,2 1 0 0,1 2-5 0,1 2 2 15,1 0-18-15,-2 2-8 0,0 1-1 16,-2 5 0-16,0 6 15 0,-3 3 5 0,3 1 5 0,2 3 0 16,0 2 0-16,2-1 2 0,4 3-2 15,2-4 3-15,2 0 1 0,1 0 0 0,5-3 1 16,0 0-2-16,0-6-2 0,3-3 1 0,-4-5 1 15,2-4 1-15,0-2 4 0,1-3 0 0,-1-4 1 16,3-5 1-16,-3-3-1 0,3 0 3 16,-1-3 2-16,-3 0-3 0,1-3 2 0,-4-3 0 15,-1 1 0-15,-1-3 2 0,-1 1 1 0,-1-3 2 16,-4 1 0-16,1 1 4 0,-1-1-1 0,-3 3-1 16,0 1 3-16,-3 1-6 0,-1 3 4 15,2 1 1-15,0 3 2 0,-4 3 3 0,4 4-3 16,-1 3-3-16,1 3-4 0,1 3-5 0,1 1-12 15,-3 3-11-15,2 1-1 0,0 5-6 0,0 6 10 16,-1 5 8-16,1 3 1 0,0 1 6 0,2 3-4 16,0 0 1-16,1 3-1 0,-2 5 0 15,0-3-1-15,0 7-13 0,0-1-25 16,0 0-32-16,1-4-32 0,1-4-29 0,2-4-27 0,0-5-57 16,-1 0-141-16,1-5-269 0,-1 0-285 15,2-5 50-15</inkml:trace>
  <inkml:trace contextRef="#ctx0" brushRef="#br0" timeOffset="1.51919E6">4401 14053 1 0,'7'-1'0'0,"6"-1"0"0,2 0 110 16,5 0 100-16,-2 1 6 0,4 1-29 0,-1-2-31 0,-1-1-20 15,1 0-8-15,1-4-7 0,-3 1 5 16,1 0 19-16,-2-3 20 0,-3-2 28 0,0 0 6 16,-5-3-10-16,-1 0-25 0,-4 1-36 0,0-3-30 15,0 0-20-15,-1 0-14 0,-2-3-8 16,-2 2-5-16,-1 1-5 0,-2 0-4 0,1 4 1 16,-3-3-3-16,3 2 1 0,-1 5-1 15,2 2-4-15,-2 1-4 0,1 3-10 0,0 2-7 16,1-3-12-16,1 6-12 0,-1-2-9 0,0 1-4 15,0 3 5-15,-2 3 7 0,-1 3 7 0,1 3 2 16,-5 6-2-16,2-2 1 0,0 4 1 0,-1 1 2 16,2-2 0-16,-1 2 0 0,4-2-1 15,-1 0-2-15,3 0 2 0,2-2 0 16,-1-1 2-16,3-3-2 0,2 1-2 0,-3-6 0 0,4-2-2 16,-2-4 3-16,1-2 1 0,1-1-2 0,-1-1 2 15,1-1-1-15,3-2 3 0,1-4 2 16,0-2 3-16,0 0 1 0,2 0-3 15,-3-2 2-15,-1-1 0 0,-1 1 0 0,0 3 0 16,-3 2-4-16,-1 2-2 0,-3 3-3 0,-1 1-3 16,2 1 0-16,-1 4-1 0,3 0 1 0,1 3 1 15,1 4 2-15,0 1 1 0,1 5 2 16,0-2 4-16,1 2-1 0,-2 2 0 0,3-2-2 0,-2-1-3 16,3-2 3-16,0-1 0 0,0-3 0 15,1 3-9-15,-1-3-34 0,3 0-57 0,-2 0-78 16,-2-4-185-16,-3 0-394 0,1-1-818 0</inkml:trace>
  <inkml:trace contextRef="#ctx0" brushRef="#br0" timeOffset="1.52006E6">330 15032 1 0,'-1'-3'0'0,"-2"2"0"0,-2 0 281 0,3-1 116 16,-2 0-42-16,-1 1-84 0,4 0-81 0,1 0-72 15,0 1-50-15,0 0-39 0,0 0-23 16,1 0-3-16,0 0 3 0,0 1 18 0,2-2 17 16,-1 1 15-16,0 0 10 0,1 0 2 0,5 0 0 15,2 0-3-15,0 0 2 0,3-1-6 0,3 1 1 16,4 0-4-16,1 0-5 0,0-1-5 15,3-1-7-15,3 2-2 0,2-1-1 16,2 0 5-16,1 0 5 16,5 0 0-16,0 0 0 0,9-1-2 0,-1 0-5 0,14-1-10 15,45-3-3-15,-5 0-6 0,-8-2-2 0,-21 1 8 0,2 1-3 16,7 1 1-16,-4 2 0 0,5-5-2 0,2 3-3 16,-2 0-1-16,3-2-4 0,1 1 0 0,-3 1-1 15,1 0-3-15,-1 1 1 0,-2-1-3 0,1 0-2 16,-4 2 1-16,-3 0 1 0,-2 1-2 0,-1 0 2 15,-4-1-3-15,4 0-5 16,-8 2 4-16,2-2 1 0,-3 1 1 0,4-1 2 0,-1-1-2 16,2 1 1-16,-2 0 1 0,-2-1 2 15,1 0-1-15,0-3-1 0,0 0-1 0,-2 0-7 16,-2 0 6-16,1 0-1 0,-3 0 0 0,-1 0 2 16,1 0-3-16,-3 3-2 0,-3-1 2 0,-4 0 1 15,-5-1 0-15,-4 1 0 0,-4-1-1 16,-4 1-2-16,-7 2 6 0,-2-1 2 0,-7 2 3 15,-5 1 5-15,-2-1-3 0,-3 0 0 0,-1 2 0 16,-2 0-2-16,-1 0-1 0,0 0 1 0,0 0-5 16,-1 0-3-16,1 0 2 0,0 0-5 15,0 0 3-15,0 0-2 0,0 0-2 0,0-1-3 16,0 1 0-16,0 1 3 0,0-1-2 0,0 0 1 16,0 0-3-16,0-1-6 0,0 1-3 0,0-1-17 15,0 1-22-15,0 0-43 0,0-2-57 16,0 2-84-16,0 0-162 0,-3 0-550 0,-5 4-696 0</inkml:trace>
  <inkml:trace contextRef="#ctx0" brushRef="#br0" timeOffset="1.52087E6">810 15818 1 0,'0'-5'397'0,"-1"3"54"0,0-2-69 16,1 1-32-16,-1-1-52 0,1 1-96 0,0 1-75 15,0 1-60-15,0 1-61 0,0 1-16 16,0 1-7-16,0 0 8 0,0 3 22 0,0 0 16 16,0 6 16-16,0-1 2 0,0 6 1 0,-1 3 0 0,1 2-4 15,-1 2 1-15,-4 6-10 0,4-1-3 16,-1 2-7-16,-1 1-7 0,-3 1 3 15,2-1-5-15,-3-2 1 0,3-1-3 0,-2-3-2 16,2-4-3-16,-2-3 2 0,2-4 8 0,-1-3 4 16,4-4 23-16,0-2 19 0,1-3 23 15,0-2 6-15,0-2-22 0,0-5-25 0,1-1-30 16,4-6-14-16,0-3-1 0,2-6 0 0,-2-5 3 0,3-5-3 16,3-3 6-16,-1-4-3 15,5-2 2-15,-2-4 6 0,-1 0-6 0,5 0 3 0,-4 2-2 16,1-1 5-16,2 3 4 0,-2 4-9 15,3 4 6-15,7-17-12 0,-1 19 9 0,-10 15 5 16,-5 9-8-16,-2 3 7 0,1 4-14 0,1 1 0 16,-3 4-2-16,5 2-2 0,0 2 1 0,0 4 0 15,6 5 4-15,-4 3-4 0,-1 2 2 16,5 5 2-16,-4 1-5 0,0 3 7 0,-1 3-5 16,-2 0 3-16,2 3 0 0,-4 3-5 0,-2-1 4 0,4-2-3 15,1-4 5-15,-2-3 0 0,-1-5 0 16,1 0-2-16,1-4-2 0,-1-2 4 15,-1-1-6-15,-3-1 0 16,2-5-10-16,-3 1-14 0,-2-5-10 0,1-2-17 0,2-2-11 0,-4 0-18 16,0-3-23-16,-2 0-22 0,-2-1-45 0,2-1-101 15,-6 0-247-15,-2-3-437 0,-1 0-25 0</inkml:trace>
  <inkml:trace contextRef="#ctx0" brushRef="#br0" timeOffset="1.52121E6">752 15965 1034 0,'0'-2'479'0,"0"1"-174"15,1 0-82-15,2-3-54 0,0 2-30 0,5-3-18 16,1 0-28-16,3 1-24 0,6-3-10 0,3 1 0 16,23-5-12-16,5 1-7 0,-2 5-4 0,-10-1-10 15,-1 1 9-15,-3 0-2 0,-1 1-8 0,-3 3-4 16,0 0-8-16,-1 0-2 0,-6 1-4 15,-1-2 0-15,-3 1 2 0,-6 1-1 16,-1 0 4-16,-1-1-1 0,-3 0 4 0,-4-1 4 16,-2 0 2-16,0 2 8 0,-2 0 6 0,1 0 5 15,-1 0 6-15,1-1 1 0,0 0-10 16,0-1-14-16,0-3-9 0,-1 0-12 0,1 1 0 0,-1-2 2 16,1 3-4-16,-1-2 1 0,1 1-11 15,0 3-19-15,0-3-33 0,1 0-56 0,1-1-86 16,4-2-179-16,0 2-509 0,10 1-747 0</inkml:trace>
  <inkml:trace contextRef="#ctx0" brushRef="#br0" timeOffset="1.52151E6">1827 15637 761 0,'-5'-3'900'0,"-2"1"-568"0,3-1-108 0,3 3-25 16,1 0-30-16,-1 1-43 0,1 1-53 15,0 0-34-15,-2 0-19 0,2 1-5 0,-2 2 4 0,1 3 7 16,-3 3 7-16,1 2-1 0,0 0 9 16,2 6 0-16,0 0-2 0,-2 1-3 0,-1 1-11 15,2 0-3-15,2 4-4 0,-2 0 1 0,0 3 1 16,-4 0-6-16,3 0-3 0,-3 0-6 15,4-2 1-15,0 1-2 0,0-3 3 16,-2 2 0-16,2 1-4 0,1-3 1 0,0-4-2 16,0-3 1-16,0-3 2 0,-1-5-10 0,-1 1-17 15,3-4-25-15,0-1-37 0,1-1-53 16,1-1-68-16,0-2-136 0,-2-1-252 0,1-3-523 0</inkml:trace>
  <inkml:trace contextRef="#ctx0" brushRef="#br0" timeOffset="1.52217E6">1556 15622 447 0,'1'-3'435'15,"0"-1"-113"-15,1-2-44 0,0 2-26 0,5-2-32 16,-5 1-61-16,5 0-47 0,2 2-47 0,2 0-21 15,3-1-5-15,4 0 1 0,3 1 3 16,0 3-2-16,5 0 4 0,-3 0-4 0,2 1 1 16,-1 1 1-16,3 2-3 0,-1 1 2 15,3 0-3-15,-1 3-1 0,-2 1-3 0,3-1-3 16,-2 1-3-16,-2 2-6 0,3 1-4 0,-2 1-6 16,0 1-3-16,1 0 0 0,-3 3-3 15,-3-1 1-15,0 2-4 0,-2 3-4 0,-3-1 1 16,-2 0 4-16,-5 1 3 0,0-3 3 0,-6 3 2 15,3 0-4-15,-4 0 2 0,-4 0 4 0,-5-2-2 16,1 1 4-16,-3 0-1 0,1 0-6 0,-6-1 6 16,1-1-2-16,-1 1 4 0,-3-4 4 15,-3 2-6-15,0-2-2 0,0-2 1 0,-1 0-2 16,1-5 2-16,0 1 0 0,-1-1-4 0,-1-2-4 16,3-2 1-16,-1 1 0 0,1 1 1 0,-2-1 3 15,1 0-4-15,3-1-2 0,0-1-3 16,1-1 2-16,2 2 3 0,-2-2 3 0,4-1 2 15,1-1-4-15,-1 2 3 0,4-2-1 16,-1 1 3-16,2 0 1 0,2 0-7 0,-4 1-2 0,7-2-8 16,-2 1 4-16,1 0-1 0,2-1 3 0,-1 0 0 15,1-1-7-15,1 1 8 0,0 0-3 16,1-1 5-16,-1 2 6 0,0-1-9 0,0-1 0 16,1 1-3-16,-1 0 0 0,1 0 1 0,-1-2 1 15,0 4 0-15,0-2-8 0,0 0 9 0,0 0-3 16,0-2 3-16,0 2 6 0,0 2-16 15,0-2 5-15,0 0-5 0,0 0 2 0,0 0 6 16,0 0-2-16,0 0 0 0,0-2-6 0,0 2 5 16,0 0-3-16,0 0 2 0,0 0 5 15,0 0-15-15,0 0-2 0,0-1-12 0,1 1-9 16,-1-1-2-16,1 0-9 0,-2 1-3 0,2 0-17 16,-1-2-12-16,2 2-15 0,1 0-28 0,-2 0-34 15,1-1-89-15,2 0-183 0,1 0-482 0,0-3-306 16</inkml:trace>
  <inkml:trace contextRef="#ctx0" brushRef="#br0" timeOffset="1.52264E6">2566 15804 1 0,'2'-7'287'16,"-2"-3"297"-16,0-2-134 0,-2 2-72 0,2 1-58 15,0 2-53-15,0-2-63 0,-1 3-43 0,1 1-36 0,-1 2-24 16,0 0-21-16,0 2-24 0,0 1-24 16,-1 1-25-16,2 1-6 0,0 0-7 0,-1 2 5 15,-1 3 5-15,1 5-1 0,0 1 3 16,0 6 2-16,-1 1 7 0,0 3 6 0,-1-2 5 0,2 2-4 16,1 1-2-16,-1 0-2 15,-1 0-2-15,0 0 1 0,-3 0-3 16,4 0-4-16,1 0-2 0,0 0-2 15,-1-3 0-15,0 2 1 0,1-4 0 0,-1-1-1 0,0-3-4 0,1-4 5 16,0 0-4-16,0 0 3 0,0-1 0 16,0-4-4-16,0 0-2 0,0-1-4 0,0-2-6 0,0 1-13 15,0-4-18-15,0 1-28 0,0-3-35 16,-2-1-34-16,2 1-67 0,-2-1-228 0,1-2-582 16,1-3-255-16</inkml:trace>
  <inkml:trace contextRef="#ctx0" brushRef="#br0" timeOffset="1.52297E6">2462 15754 625 0,'2'-7'497'16,"1"-4"-115"-16,3-2-73 0,3 1-36 15,-1 2-36-15,-1 0-60 0,0 3-55 0,2-1-35 16,1-2-27-16,1 4-14 0,7-2-1 0,-2-1-4 15,2 3-3-15,1 0-4 0,-2 1-6 0,-1 1-6 16,0 0 1-16,-2 2 1 0,1 0-5 16,-2 0 2-16,-2-1-4 0,-1 2-6 0,1 0 5 15,-2 0-1-15,-1 0-3 0,-2-3-1 0,1 3 1 16,-2 0-2-16,0 0 2 0,1 0 1 16,-2-1-8-16,0 1-1 0,2-1-4 15,-2 2-2-15,2-1 3 0,-4 1-2 0,4 0-1 0,-3-2-5 16,3 2-10-16,-1 0-18 0,-2 0-24 0,2 2-38 15,-3 0-56 1,1 0-79-16,1 1-158 0,-3-1-295 0,0 4-338 0,-2 0 478 0</inkml:trace>
  <inkml:trace contextRef="#ctx0" brushRef="#br0" timeOffset="1.5238E6">2525 15965 858 0,'0'1'308'16,"0"-1"-111"-16,1 0 41 0,1 0 46 15,1 0-4-15,0-3-55 0,5 2-74 0,1-3-51 16,3 1-29-16,1-2-14 0,4 2-9 0,-3 0-7 16,2 0-2-16,-1-1-6 0,1 0-2 15,0 1-2-15,-1 0-5 0,0 1-4 0,2-1-3 16,-2 0-2-16,1 1 0 0,2-1 0 0,-2 0 1 15,2 1-3-15,-1 0 2 0,-1 1-1 16,1-1-2-16,-1 0 6 0,-1 0-1 0,1-1 1 16,-2 1-1-16,-4-2-3 0,-1 3-3 15,-5 0-1-15,0-1 2 0,-3 2 1 0,-1 2 4 0,0-2-1 16,0 0 0-16,-1 1 4 0,1-1-2 16,0 0 1-16,-1 0-2 0,1-1-4 0,-2 2-2 15,2-1-5-15,-1 0 1 0,1 1-5 0,0-1 2 16,0 0-3-16,0 0-2 0,0 0 4 0,0 0-5 15,0 0 4-15,0 0-1 0,0 0-4 0,0 0 2 16,0 0-3-16,0 0 5 0,0 0-2 16,0 0 3-16,0 2-3 0,0-4-3 15,0 2 6-15,0 0-4 0,0 0 4 0,-1 0 0 0,1-1-3 16,0 1 2-16,0 1-3 16,1-1 3-16,-1 0-3 0,0 0 4 0,0 0 0 15,0 0-6-15,0-1 7 0,0 1-6 0,0 0 3 0,0 0 2 16,0 0-5-16,0 0 2 0,0 0-3 0,0 0 2 15,0 1-1-15,0-1 1 0,0 0-2 0,0 0-4 16,0-1 3-16,0 1-2 0,0 0 3 16,0 0 4-16,-1 0-5 0,1 0 3 0,0 0-2 15,1 0 2-15,-1 0 0 0,0 0 0 0,0 0-1 16,-1 0-5-16,1 0 5 0,0 0-7 16,0 0 5-16,0 0 2 0,0 0-4 0,0 0 2 15,0 0-2-15,0 0 0 0,0 1-2 0,0-1 2 16,0 0-2-16,0-1-3 0,0 1 2 0,1 0-2 15,-1 0 1-15,0 0 3 0,0 0-4 16,-1 0 4-16,1 0 0 0,0 0 2 16,0 1 3-16,0-1 2 0,0 0-1 0,0 0-2 0,0-1 4 15,0 1-5-15,0 0 3 0,0 0 0 16,0 0-5-16,0 0 5 0,0 0-5 0,0 0 2 0,0 1 0 16,-2-1-1-16,2 0 2 15,0 0-7-15,2-1 4 0,-2 1-4 0,0 0-1 0,0 0 3 16,0 0-7-16,0 0 3 0,0 0-3 15,0 0 3-15,1 1 6 0,-1 1 1 0,0 0 2 16,0-1-6-16,0 0-3 0,1 1-6 0,-1-2-1 16,0 0 1-16,0 1-7 0,0-1 3 0,0 1-7 15,0-1-3-15,0 1-2 0,0 1-6 0,0-2-1 16,0 0-3-16,-1 0-1 0,1 0-7 16,0-2-11-16,0 2-14 0,0 0-22 0,0 0-4 15,0 0-20-15,0 0-31 0,0 2-32 0,-1-2-95 16,1 2-147-16,0 0-240 0,-2 4 269 0</inkml:trace>
  <inkml:trace contextRef="#ctx0" brushRef="#br0" timeOffset="1.52479E6">3581 15569 1 0,'0'-6'0'15,"0"-2"318"-15,0-2 83 0,-1 1-27 0,1-1-47 16,0 3-52-16,0 0-59 0,-1-1-44 0,0 3-32 15,0 0-22-15,-2 2-18 0,2-1-13 16,-1 1-11-16,0 3-12 0,-2-3-3 0,0 1-13 0,1 2-13 16,-3-1-7-16,1 2-17 0,-2 2-1 0,-2 2-5 15,-3 5 1-15,-4 2 3 0,0 3 2 16,-4 4 6-16,-1 2-4 0,-3 2 6 0,2 3-1 16,0 0-3-16,1 1 4 0,0 0-8 15,5-1-1-15,1 1-7 0,1 0-5 0,6-3 1 0,0 1-2 16,6-5 5-16,2-2 0 0,2-2 0 15,4-1-2-15,0-2 2 0,4-6 5 0,6 1 2 16,-2-5 6-16,7-3-3 0,1-2-2 16,4-5 3-16,0-4-3 0,1-1 3 0,1-3-3 15,-6 0 2-15,-3 2-3 0,-2 0-1 0,-2-1 3 16,2 1-4-16,-5 1 3 0,-2 1 3 0,-4 6-1 16,0-1 7-16,-4 1 3 0,-1 3 5 0,0 1-3 15,-2 1-6-15,1 0-10 0,-1 1-14 0,1-1-3 16,0 2-6-16,0 3 4 0,-2 1 3 15,1 4 3-15,0 2 6 0,-3 2 1 0,3 2 0 16,-1 0 1-16,1 3 0 0,0-1-1 16,-2 3-4-16,1-1 6 0,1 0-3 0,0 2 2 15,-1 2 2-15,2 2-3 0,-2-1 0 0,0 1-1 16,-2-3 3-16,0-2 0 0,2 1-2 16,-4-2-12-16,3-2-29 0,-3-2-40 0,3 0-70 0,1-2-104 15,0-2-258-15,4-2-551 0,-1-3-138 16</inkml:trace>
  <inkml:trace contextRef="#ctx0" brushRef="#br0" timeOffset="1.52612E6">4114 15557 527 0,'2'-5'589'0,"-2"-3"-162"0,1 0-65 0,1-2-66 0,0 4-50 16,-2 1-58-16,0-1-39 0,0 2-37 16,0 3-27-16,0 1-27 0,0 0-25 15,-2 1-18-15,2-1-12 0,0 2-5 0,-1 1-5 16,1-1 3-16,0 4-1 0,0 2 6 0,0 4 6 16,0 2-1-16,0 3 2 0,-1 2-1 0,1 1-2 15,-1 1 3-15,-1 1 1 0,0-1 0 0,0 0-2 16,0 1-4-16,0 0 1 15,-1 0-2-15,1-1 5 0,1 1 1 16,-2 1-1-16,1-3-1 0,-1 2-10 0,2-3 4 16,-2-1-4-16,-1-2-5 0,2-5-4 0,0-1-13 15,0-4-11-15,1-3-10 0,1-1-6 0,-1 0-1 0,0-2 9 16,1-2 8-16,-2 1-13 0,1-2-19 0,-1-2-23 16,-1-1-17-16,-3-2 8 0,3 1 16 15,1-2 5-15,-2-2 4 0,4 0-8 0,-1-1 7 16,1 0 16-16,1-1 22 0,-1 2 22 0,3-1 18 15,-2 3 19-15,1 0 11 0,1 1 14 0,4 3-3 16,0 0-1-16,1-1 0 0,1 3 0 0,2-1 6 16,7-1-5-16,-3 2-5 0,3 1-5 0,0-2-2 15,4 2 0-15,-1-1 2 0,2 1 4 16,-3 0-6-16,0-1-2 0,-3 1-4 0,0-2 0 16,1-2 9-16,-4 1 4 0,-2-1 7 15,3 1-2-15,-2-4 6 0,-1 1 0 0,-2-1 4 16,-1-2 6-16,0-1-6 0,-4-1 2 0,2-1-4 0,-4-1-2 15,1-2 4-15,0 3-3 0,-2-3-3 16,1 3-6-16,-2-1 0 0,0-1-5 0,-1-1 3 16,0 3 4-16,-1 2-9 0,1 3 0 0,-1 1-4 15,-2 1-5-15,2 2 3 16,0 2-4-16,0 2-3 0,1 1-12 0,0 1-3 0,-3-1-7 16,3 1-5-16,0 1 7 0,0 1-13 0,-1 3 6 0,0 4 0 15,-1 3 0-15,0 6 8 0,1 3 2 16,1 2-2-16,0 1-2 0,-2 3 1 15,1 2-1-15,-1-1 2 0,0 1 5 0,1 0-8 16,0 4 0 0,0-2 0-16,1 3-4 0,-3-2 0 0,-2 0-18 0,2 2-36 0,0-3-59 15,-2 3-107-15,-1-2-271 0,2 0-704 0,0-4-291 0</inkml:trace>
  <inkml:trace contextRef="#ctx0" brushRef="#br0" timeOffset="1.52889E6">408 16662 1 0,'0'0'0'0,"0"-2"0"15,0-1 0-15,0 1 109 0,0-1 188 0,1-2-48 16,-1 1-68-16,1-1-54 0,0 2-46 15,0-2-15-15,1 0-12 0,3 2-8 0,-2 1-7 0,-1 0-13 16,4-1-6-16,-4 2-7 0,4 0-6 16,-3 0-1-16,5 2 3 0,-4-1 3 0,3 1 1 15,2 2 1-15,-4-1 1 0,4 1 0 0,1-1 7 16,1 2 5-16,4-1 9 0,-2 2 5 0,4-1 4 16,0-1 3-16,4 1 6 15,5 0 6-15,-1-1-1 0,3-1 6 16,4-1-3-16,3-1-3 0,30 2-17 0,-3-5-8 0,-6 2-4 15,-11-2-7-15,1-1 12 0,-2 3-6 0,0-3-1 0,4 1 3 16,0-1-7-16,2 1 4 0,2-1-4 0,1-2-4 16,-1 2 3-16,3 0-4 0,-1-2 0 0,-1 2-4 15,1-2 2-15,0 1-5 0,-1 1 0 16,0 0 0-16,2 0-8 0,-4-1 5 0,0 2-4 16,-3-1-1-16,1 2 9 0,4 0-6 15,-6-1 3-15,4 2-3 0,-3-1-1 0,-1-1 2 16,1 2 1-16,5-3 4 0,-1 0-3 15,-2 1 6-15,3-2-2 0,0 1-2 0,-2-2 3 0,0 0-4 16,1 1 2-16,0 0 0 0,2 0-2 16,1 0-2-16,-1 0-1 0,-4 1 1 0,1 0-4 15,0 0 4-15,-1 1 1 0,-1-1-3 0,-2 1 5 16,0 0-1-16,-2-2 0 0,0 1 2 0,-2-2 0 16,-1 2 0-16,-1 0 2 0,2-1 1 15,0 2 0-15,-3 0 0 0,2-3-1 0,-3 2-6 0,-1-1 5 16,0 0-4-16,1 2 0 0,0-3-1 0,0 2-4 15,-2 1 1-15,3-2-1 0,0 1 1 16,-2 1-2-16,2-2 0 0,1 2-2 16,-3-2-2-16,0 1 6 0,0-1-4 0,1 0 2 15,-2 1 2-15,-1-1-4 0,-1 1 1 0,-4-1-2 16,-1 1 2-16,-3-1-1 0,-1 1 6 0,0 1-1 16,-1-1 0-16,-2 1 5 0,-2-1-6 0,-1 2 5 15,-4 0 1-15,1-1-4 0,-2 1 2 16,-1 1-3-16,-5 0 2 0,1-1-2 0,-5 1 3 15,1 1-3-15,-1-1-2 0,-1 1 3 0,-1-1-4 16,0 1 3-16,-1 0-3 0,1-2 0 0,-1 2-3 16,1 0 0-16,2-1 2 0,-4 1-3 0,3 0 5 15,-2-1-1-15,1 1-4 0,-2-1 7 16,1 0-6-16,0 1 5 0,-2 0 4 0,1 0 2 16,-1 0 5-16,0 0 2 15,1-1 2-15,-1 1-3 0,2 0 2 0,-1 0-2 0,-1-2-3 16,0 2 6-16,0-1-10 0,2-1 2 0,-2 1-1 15,1 0-8-15,-1-2 6 0,2 0-4 0,-2 2 2 16,1-3 2-16,0 0-1 0,2-1 2 16,-2-3-5-16,1 0 5 0,-1-2-6 0,3-1 2 15,-1-2 1-15,2-1-6 0,0-2 4 0,0-2-3 0,1-3 1 16,0-3-2-16,-2-2 3 0,0 0 1 16,0-1-3-16,-3-2 5 0,2-1-6 15,-1-2 1-15,0 0 4 0,-2-2-9 16,0-2 6-16,0 3-3 0,0-5-3 0,0 4 8 0,0-2-5 0,-1 0 2 15,-2 1-3-15,2 1 4 0,-1 1-5 16,2 2 3-16,-1 2 2 0,-2 1-7 0,-1 2 6 16,2-2-4-16,-2 3 0 0,-1 0 4 0,1-1-3 15,-1 2 3-15,3 0-4 0,-3 2 1 16,0 4-2-16,1 0 1 0,0 4 5 0,1 4-8 16,-2 0 5-16,2 3-3 0,0 0-2 0,-1-1 5 15,-1 2-4-15,2 2 2 0,-2 0-4 0,3-1 1 16,-3 2-5-16,1-1 2 15,3 3 2-15,-3-2-5 0,-1 3 7 0,0-3-3 0,-1 0 3 16,0 1 5-16,0-1-2 0,-2-1 2 16,2-2-1-16,-3 2 0 0,2-1-3 0,-1 0 2 15,0-3 2-15,0 4-5 0,-2-1 5 0,2 0-5 16,-2 0 2-16,1-1 2 0,-3-1-4 0,-3 2 4 16,3-1-2-16,-1-4 0 0,-3 5-1 0,4-2 1 15,-3-1 1-15,0 2-4 0,0 0 2 0,-1 1-2 16,-3-2-2-16,0 1 3 0,-1 1-3 15,-2 2 2-15,-1-1-5 0,-4 0 0 0,2 1-2 16,-5 2 1-16,-1-1 4 0,-2 2-2 16,-3-1 5-16,0 1-1 0,1 0-3 0,-1 0 6 0,1 1-5 15,2-1 1-15,0 3 0 0,-1-2-2 0,-1 1-2 16,-1 1 4-16,2-1 1 0,-2 1-4 16,0-1 4-16,-3-1-1 0,0 2-3 0,-1-2 8 15,-3-1-3-15,-1-1 1 0,-1-1 2 0,-1 0-2 16,-2 1-3-16,-1 0 1 0,-4-2 2 0,1 2-7 15,-3-3 9-15,0 0-5 0,0 1-5 16,-2-1 10-16,3 3-7 0,-4 2 2 0,0 0 2 16,-2-1-2-16,3 1 3 0,-2 1-2 0,4-1 4 15,-1 2-4-15,-1 0 3 0,0 0 0 0,-2-1-4 16,2 0 9-16,0-1-9 0,1 1 4 16,2-1 3-16,-5 2-7 0,5-2 5 0,-4-1-4 15,3 0 2-15,4 0-1 0,0-1 3 0,-1-1 1 16,3 1-4-16,-1-2 6 0,2-1-10 0,3 0 3 15,-2 1 0-15,3 0-5 0,-2 2 9 0,3-2-5 16,1 0 3-16,1 1-2 0,-5 0 1 16,4-1 1-16,0 1 0 0,1 0 5 0,1 2-5 15,4-1 2-15,0 1 0 0,3 0-3 16,-2 0-1-16,2 1-2 0,1 1-1 0,15 0 10 16,-4 1 3-16,1-2 0 0,-3 2-1 0,1 0-5 15,-5 1-7-15,-2-1 3 0,0 1 2 16,1 0-9-16,0 0 9 0,1-1-2 0,4 0 1 0,2 0 1 15,-1 1-1-15,5-2 2 0,-3 2-3 0,7-2 6 16,-3 0-5-16,3-1 2 16,0 1 2-16,0 1-6 0,0-2 4 0,3 0-3 15,1 1 1-15,0-1 3 0,4 0-4 0,-3 1 0 16,4-1-3-16,-2 2 4 0,-2-2-5 0,5 2 3 0,-1-1 2 16,-2 0-10-16,2 1 10 15,-3 0-1-15,-1-1 1 0,4 2 10 0,-3 1-8 0,0-2 2 16,3-1-2-16,-5 1 2 0,0-1-3 15,4 2 0-15,-3-2 4 0,-1 0-11 0,1 2 8 0,-1-1-2 16,4-1-3-16,-4 1 5 0,1 1-5 16,4-1 3-16,-3 2-2 0,-1 1 0 0,4-1-3 15,-3 0-1-15,3 2 4 0,-3 3-9 16,4-3 11-16,-5 2-1 0,4 2-1 0,-3 1 10 16,-1 0-7-16,5 1 1 0,-5 1-2 0,4 1-6 15,-2 0 3-15,2 2 1 0,-1 1 5 16,2 1-2-16,1 1 3 0,-2 0-1 0,1 1-5 0,2-1 12 15,-1 2-8-15,1 2 4 0,0-2-2 0,-3 1 0 16,2 1 1-16,1 1-3 0,-1 1 6 16,-2 2-8-16,3-1 6 0,0 1-4 15,-2 2 3-15,-2-1 6 0,1 0-6 0,2 3 5 0,-3 0-4 16,3 1-5-16,-1 2 2 0,-3 1-1 16,5 1 30-16,1-37-26 0,-2 45 25 0,2-45-26 15,-5 45-4-15,2-20 30 0,1 2-28 0,-1-2 30 16,-2 3-28-16,2-1-6 0,-2 0 6 0,3 1-5 15,-1 3 8-15,-2-3 1 0,1 2 0 0,1-1-4 16,-3 2-4-16,3-4 0 0,-3 0-3 16,4 1 7-16,-4-2 2 0,2-1-3 0,3-1 0 15,-1 0-3-15,2-24 3 16,-5 44 8-16,5-44-6 0,-2 41-1 0,2-41-4 0,-2 35-2 16,2-35 6-16,0 30 5 0,0-30 1 0,0 27-5 15,0-27 4-15,0 0-2 0,2 29 4 0,-2-29 7 16,0 0-4-16,0 0-1 0,10 27-4 0,1-18-1 15,-2-2-22-15,1-1 6 0,1-2-1 0,1 0-4 16,4-1 22-16,-3 0-3 0,4 0 2 16,-3-1 8-16,4-2-6 0,1 2 2 0,0-2-5 15,2 0-3-15,-1-2 7 0,3 2 0 0,-1-2 4 16,-1-1-2-16,4-2 1 0,-2 0-6 0,-1-1 1 16,0 1 6-16,0-2-6 0,1 0 1 15,-7 1-7-15,3-2-6 0,-2 4 5 0,-4-1 3 16,-3 3 1-16,-2-1 5 0,-5 2-5 0,0 0-4 15,0 0 4-15,-2 1 3 0,-1 0-2 16,0 1 2-16,-1-1-6 0,1 0-6 0,0 0 7 16,-3 0 2-16,3 0 1 0,0 1-1 0,0-1-3 15,0 0-3-15,0 0 0 0,0-1 2 16,0 1-22-16,0 0-42 0,0 0-63 0,0 0-137 0,3 2-545 16,-2 1-832-16</inkml:trace>
  <inkml:trace contextRef="#ctx0" brushRef="#br0" timeOffset="1.55614E6">830 17305 1 0,'-1'-1'234'0,"1"-2"140"0,-1 2-41 15,1 0-9-15,0 0-34 0,0 0-71 0,0-1-89 16,-1 1-68-16,1 2-64 0,0 1-38 15,0-1-4-15,0 2 9 0,0 1 27 16,0 0 33-16,1 3 12 0,-1 4-6 0,2-1-2 0,2 4-3 16,-1 1-3-16,-1 0 9 0,3 2-3 0,-1 2 3 15,2 1-4-15,-3 1-21 0,-1 1 2 16,3 2-8-16,-2-1 1 0,-2 3 9 0,1 1-4 16,-1-1-1-16,2 1-4 0,-2-1 1 15,-2 1-1-15,1-1 4 0,-3-1-1 0,2 1 5 16,-1-3-8-16,2-3 8 0,-2 0 3 0,0-4-6 15,-1-3 12-15,1-2-8 0,1-1 3 0,0-6 17 16,0 0 18-16,0-2 33 0,0 2 15 0,-2-3-17 0,2-2-18 16,-1-4-33-16,-3 1-18 15,0 0-1-15,-2-4 0 0,1-5-1 0,-2 0-6 0,-2-4 3 16,-1-3-4-16,1 0 1 0,0-3 3 16,0-2-4-16,0-1 2 15,0-1-3-15,2-2 3 0,2-3 4 0,0 3 0 16,-2-3 2-16,3 2-5 0,0-2 1 0,3 0-1 0,1 3 3 0,1-3 2 15,1 4-7-15,2-1 7 0,4 1-5 0,3 2 6 16,0 2 2-16,1 0 2 0,7 2-1 16,-4 3-6-16,4 2 7 0,22-9-22 0,-2 10 1 15,-5 8-1-15,-3 7-8 0,-7 2 15 16,2 5-4-16,-4 3 2 0,0 2 1 16,-2 7-1-16,-5 3 3 0,-1 2-4 0,-3 0 7 0,-3 4-6 15,-3-1 2-15,-1 2 7 0,-6 0-7 0,-1-2 5 16,-4-1-4-16,1 0-1 0,-1-6 6 15,-7 2-4-15,3 1 3 0,-2-1-5 0,-2-3 0 16,1-1 2-16,0-3 0 16,2 0 5-16,1-2-5 0,-2-1 3 0,3-4-1 15,0-2-1-15,3-4 5 0,1 0-8 0,-1-1-10 0,1 0-18 0,2-2-29 16,1 0-49-16,2-2-76 0,2 0-164 16,0-6-338-16,2-7-374 0</inkml:trace>
  <inkml:trace contextRef="#ctx0" brushRef="#br0" timeOffset="1.55644E6">1515 17231 808 0,'-6'-1'397'0,"0"-3"-56"16,-5-2-36-16,3 5-31 0,-4 1-57 15,-1-2-69-15,2 4-47 0,-2 2-29 0,-3 0-14 16,3 5-10-16,-6 0-5 0,3 1-3 0,-3 2-8 15,0 2 3-15,1 4-4 0,-2-2-8 0,6 3-2 16,-2-2-10-16,5 1-1 0,1 1-3 0,4-1 0 16,2 1-5-16,3-2-2 0,2-4 5 15,0 5-4-15,6-1 7 0,2-1-5 0,2 2-4 16,4 1 5-16,4-3-2 0,7 0 0 16,-2-1-4-16,4-1-9 0,-4-3-9 0,3-6-12 15,-2-2-15-15,2-1-25 0,-1-3-25 0,0 1-42 16,1-1-90-16,-4-2-71 0,4-1-132 15,-3-4-265-15,1-4-72 0,-1 1 562 0</inkml:trace>
  <inkml:trace contextRef="#ctx0" brushRef="#br0" timeOffset="1.55668E6">1712 17349 1 0,'-9'2'0'0,"1"-5"515"0,-4 2 45 0,9 0-84 16,2 0-105-16,1 1-110 0,1 0-101 0,1-3-59 15,3 1-30-15,1-3-16 0,4-1-6 0,6 0 5 16,1-2-6-16,6 1-6 0,1-2-6 16,4-2-7-16,1 3-7 0,1-2-9 0,-1-1 0 0,1-1-7 15,1 1 2-15,-4 1-2 0,1 3-6 16,0 0 0-16,-4 0-7 0,3 1-2 0,-3-1-7 16,-4 3-13-16,-1 2-21 0,-6 1-17 15,2 1-30-15,-7 0-90 0,2 0-155 0,-5 0-239 16,-3 2-316-16,-3 1 283 0</inkml:trace>
  <inkml:trace contextRef="#ctx0" brushRef="#br0" timeOffset="1.55692E6">1865 17301 1257 0,'0'1'298'16,"1"1"-150"-16,-1-2-8 0,0 2 27 0,0 1 24 15,0 1-10-15,4 5-21 0,-2 2-32 0,0 1-27 16,4 2-20-16,-2 1-14 0,-2 1-10 0,4 0-7 16,-2 3-7-16,1 3-15 0,-1-1-16 15,-2 2-2-15,2 0-2 0,-2 1 2 0,-2 1 1 16,1-2-6-16,0 0-6 0,-1-3-2 0,1-1-2 16,1 0-15-16,1 2-22 0,-2-4-50 0,3-4-68 15,-1 1-99-15,2-6-180 0,2-1-586 16,1-3-81-16</inkml:trace>
  <inkml:trace contextRef="#ctx0" brushRef="#br0" timeOffset="1.55726E6">2476 17323 1482 0,'-3'-1'330'0,"1"-1"-34"0,-2 2-35 15,6 0-50-15,-1-1-56 0,0 1-38 0,0-3-34 16,0 1-26-16,3 0-22 0,2-2-12 0,2 0 0 16,2-1 2-16,2 1 4 0,0-1-1 0,6 1-6 15,-2 1-5-15,1-2-4 0,2 1 0 16,-1 0 0-16,-1 0-5 0,2 3-2 0,0-2-7 15,0 1-2-15,-1 0 3 0,1-1 1 0,-4 0 0 16,5 2-4-16,-4-3-6 0,-1 0-8 0,2 1-9 16,-4 3-13-16,2-4-26 15,-2 1-32-15,-1 2-48 0,-2-1-69 0,1-1-110 16,-3 2-200-16,-4 0-324 0,-1 1-85 0</inkml:trace>
  <inkml:trace contextRef="#ctx0" brushRef="#br0" timeOffset="1.55759E6">2545 17574 1315 0,'1'1'227'0,"1"0"-12"0,2-1 46 16,-1-2 27-16,4 0-24 0,4-2-82 0,4 1-69 15,3-3-35-15,6-2-20 0,2-1-15 0,5 1-6 16,-1-3-2-16,-1 3-7 0,2-2-2 15,1-2-6-15,1 2-5 0,1 0-2 0,1 0-3 16,-4 2-2-16,-2 1 0 0,-2 1-6 0,-2-2 2 16,-3 3 3-16,-1-1-1 0,-5 3-1 0,-2 0-5 15,-6 0-5-15,-1 1 2 0,-5 1 8 16,-2 1 6-16,-1 3 0 0,-1-2 2 0,0 0-7 16,0-1-5-16,0 3 2 0,-2-3-7 0,-4 3-4 15,-4 2-13-15,-1-2-21 0,-1 1-36 16,2 0-65-16,1-2-140 0,3 0-563 0,1-2-792 15</inkml:trace>
  <inkml:trace contextRef="#ctx0" brushRef="#br0" timeOffset="1.56289E6">24957 6974 1 0,'2'-3'0'0,"-4"-1"0"0,1-2 0 16,1 3 0-16,-2-3 0 0,2 3 0 15,0-1 0-15,-1 0 0 0,1 2 0 0,0-1 0 16,0 2 83-16,0-1 35 0,0-2 3 0,0 2 8 16,0-1 7-16,0 1 1 0,0 1 6 0,0 0 3 15,0-1 0-15,0 2-6 0,0 0-15 0,0 0-20 16,0 0-23-16,0 0-16 0,0 2-8 0,0-2-8 15,0 0-11-15,0 1-11 0,0-1-14 16,1 0-9-16,-1 0-9 0,0 0-5 0,0 0-10 16,0 0-14-16,-1 1-14 0,2-1-7 0,-1 1 15 15,2 0 17-15,-1 2 22 0,2 0 13 16,0 2-3-16,-1-4-2 0,3 3 0 0,-2 0-1 16,-1-1-1-16,4 1 1 0,-3 2 0 0,2-2 0 15,0 2 0-15,-1 0-1 0,0 2-3 0,-1-3 1 16,3 2 0-16,-3 1-2 0,1 0 1 15,0-2 0-15,-1 3 1 0,3-1 2 0,-4-1 1 16,1 0 1-16,2 1 2 0,-2-1 1 0,1-1-3 16,2 2 2-16,-2-2 0 15,0-1 0-15,0 2 1 0,1-1 2 0,-1 1 1 16,0-4 2-16,2 2 4 0,0-1 3 0,-1 2 10 0,1-4 7 16,0 0 8-16,2 1 10 0,0-2 0 15,1-1-3-15,0-1-3 0,4-1-7 0,-1 0-3 16,2 0-3-16,2-5-4 0,4 2-6 0,2-2-6 15,1-4-4-15,4 1-4 0,3-1 0 0,3-3-1 16,4-1 0-16,3-1-2 0,1-2 0 16,1-1-4-16,1 2-1 0,1 1 0 0,-1 0-5 0,-4 1 3 15,-4 2-1-15,-5 1 0 0,-4 2 2 16,-3 1 1-16,-6 1 2 0,-1 0 2 16,-3 3 1-16,-3-2-1 0,0 1 1 0,-3 2 0 15,0 1-3-15,-4 0 2 0,-1 2-2 0,1 0 1 16,-3 1 0-16,0 0-3 0,0 0-2 15,0 0-2-15,0 0-4 0,0 0-5 0,0 0-4 0,-2 0-8 16,2 0-8-16,0 1 4 0,-1 1 5 0,-1 1 6 16,-1 2 8-16,-1 2-7 15,-1 1-13-15,-1 0-21 0,-1 2-39 0,-1 1-55 16,-2 2-72-16,0-1-95 0,-2 3-146 0,0-2-183 0,-1 4-26 16,-5-2 563-16</inkml:trace>
  <inkml:trace contextRef="#ctx0" brushRef="#br0" timeOffset="1.56355E6">25035 7180 1 0,'3'-5'0'0,"-1"-2"0"0,-1 0 95 0,1 2 204 16,0 0-15-16,-1 2-42 0,3-2-23 0,-3 4-33 15,0 0-46-15,1 1-43 0,-2 0-44 16,0 0-40-16,0 1-39 0,0 0-40 0,0 1-19 16,0 0 6-16,1 0 22 0,0 0 35 0,1 3 22 15,2 0 4-15,0 2-2 0,-2 2 3 0,3-1 0 16,-3-2 0-16,2 3 3 0,2-2 1 15,0 0 1-15,-2 3 0 0,2-2 2 0,-1 0 2 16,1 1 2-16,-1 0 2 0,1 1-4 0,-2 0 1 16,3-2 1-1,-1 3 1-15,1-2 5 0,1 0-1 0,-3-2-2 0,2 2-1 16,1-1-1-16,1 0 2 0,1-1 10 0,-1 1 7 0,2-2 6 16,1 2 9-16,3-3 4 0,-1 2 7 15,-1-4 2-15,5 1-2 0,-2-2-5 0,2 1-9 16,2-2-5-16,0-1-6 0,1 0-3 0,2 0-2 15,-2-1-3-15,1-2-1 0,1 1 1 0,2-3-1 16,2 0 2-16,3-3 0 0,4-1-1 16,3-3 0-16,3 1-2 0,1-5 1 0,0 3 2 15,0-4 0-15,1-1-4 0,1 0 2 0,1 0-4 0,0-2-2 16,-3 2-3-16,-1 0-3 0,-5 3-1 16,-2 1-3-16,-3 3 4 0,-7 1 1 0,-2 2 1 15,-4-1 3-15,-3 2-4 0,-4 1 3 0,-1 1 2 16,-2 0-1-16,-4 1 3 0,1 0 0 15,0 2 0-15,-3 1 1 0,-1-1-2 0,0 2-4 16,0 0-2-16,0 0-3 0,-1 0-6 0,1 0 1 16,0 0-5-16,0 0-4 0,0 0 0 15,0 0-7-15,-3 0-6 0,2 0-1 0,0 3 2 16,-4 1 0-16,0-1 7 0,-2 3 3 0,-1 1-6 16,0-1 0-16,-1 4-20 0,1-1-38 15,-2 4-45-15,1-1-87 0,2 4-144 16,-4 4-258-16,-1 0-322 0,1 1 177 0</inkml:trace>
  <inkml:trace contextRef="#ctx0" brushRef="#br0" timeOffset="1.56575E6">3898 17011 1 0,'1'-2'0'0,"-1"-2"0"0,0 0 170 0,0-1 314 16,-1 2-51-16,1 0-65 0,0-1-64 0,0-1-56 15,0 2-46-15,0 0-29 0,-3 1-25 16,3-1-29-16,0 2-13 0,0 0-19 16,0-2-13-16,0 2-5 0,0 1-11 15,0 0-10-15,0 1-13 0,0-1-7 0,0 0-13 0,-1 2-8 16,1-1-1-16,0 1-12 0,0 0 0 0,-2-1-4 16,4 3 4-16,-1 0 4 0,2 5 4 0,-2 0 4 15,1 3-5-15,3 0 3 0,-2 5-3 0,2-3 2 16,-1 2 3-16,1 2-6 0,1 2 5 15,-1-1-5-15,2 1 3 0,0 0 2 16,-2 0-3-16,1 1 3 0,0 1-3 0,-1-1 2 0,0 1-5 16,0-3 3-16,0 2 3 0,-1 1-4 0,1-3 5 15,-2 0-3-15,0-4-1 0,1-2 2 0,-2 1 1 16,1-1-4-16,0 0-2 0,1-2 0 0,0 0-2 16,1-2 2-16,-3-2 4 0,-1 2-5 15,1-4 3-15,0 0-3 0,1-1-3 16,-2-3 9-16,1 1-6 0,-2 1 5 0,0 1-6 15,3-1-7-15,-3-1 2 0,1-2-5 0,-1 0 1 0,0 2-19 16,0-1-9-16,-1-1-19 0,1-1-23 16,-1-1-20-16,1 1-62 0,-2 0-87 0,2 0-267 15,-3 1-464-15,-1-2 34 0</inkml:trace>
  <inkml:trace contextRef="#ctx0" brushRef="#br0" timeOffset="1.56637E6">3752 17006 403 0,'-5'-4'498'0,"-1"-2"-29"16,1 0-107-16,4 2-55 0,-1 3-71 0,2 1-81 15,0 0-59-15,0 1-50 0,0-1-34 0,0 1-24 16,0 0-6-16,2 2 4 0,-2 3 3 0,1 2 17 16,0 6-1-16,1 2 5 0,-2 0 1 15,0 5-4-15,-2-1 4 0,0 1-2 0,-2 2 1 16,-1-1 0-16,-1 0-1 0,-2 0 0 16,-1-1-3-16,-1-2 3 0,-2 1-2 0,0-2 1 15,-1-1 0-15,-1 0-3 16,3-1 6-16,0-1 0 15,0-5 2-15,2-3 3 0,0 1-7 0,1-2-3 16,3 0-4-16,-2-1 0 0,4-1-2 0,-2-1 5 0,3 0 2 0,0-2-5 0,2 0 1 0,-1 0-3 16,2-2 0-16,-1 1 4 0,0 0-3 15,1 0-2-15,-1 0-6 0,1 0-3 0,-1-1 1 16,2 1 5-16,0 0 9 0,3 0 5 0,0 1 6 16,1-1 2-16,5-1 5 0,2 0 3 0,0-2 2 15,1 2 0-15,8-1-4 0,-4-1-3 16,6 0-3-16,1-2 1 0,2-1 2 15,1 0-3-15,1-1 1 0,3-2-7 0,-1 2-2 16,1-3 4-16,-2 0-1 0,2 1 6 0,0 1-6 16,-4-1 6-16,-1-2-3 0,-1 1 0 0,-3 0 4 15,0 2-12-15,-5 0 7 0,1 1-5 16,-6 0 2-16,-2 0 7 0,-4 2-2 0,-1 3 11 0,-4 1 4 16,-1 1 6-16,-1 0 3 0,-1 0-3 15,-1 0-5-15,1 0-9 0,0 0-5 0,0 0-7 16,-2-3-4-16,1 0-1 0,-1 3-4 0,1 0-2 15,-1 0-4-15,1 2-4 0,-1-4-2 0,1 2-3 16,2 0-3-16,-1 0-20 0,1 2-23 16,0-2-37-16,-2 0-44 0,2 0-41 0,-1 0-99 15,1 4-198-15,0-2-466 0,1 0-345 0</inkml:trace>
  <inkml:trace contextRef="#ctx0" brushRef="#br0" timeOffset="1.56683E6">4433 16885 558 0,'-7'-4'610'0,"-4"0"-186"0,1 1-85 0,0 1-58 16,0 3-85-16,1 0-69 0,0 1-49 0,-2 2-23 15,1-1-17-15,1 5-10 0,0 0-7 0,1 3-7 16,-1 1 1-16,2 0-4 0,2 1-2 15,0-2 1-15,4 1-7 0,1-1 6 0,1 2 2 16,5-3 6-16,-2 1 7 0,2-2 4 0,3 0 2 16,0-2 1-16,3 0 3 0,-1 0-4 15,4 0-2-15,0 0-2 0,0-2-9 0,2 2-1 16,-1-2-3-16,2-2 2 16,-1 1-2-16,-3 1-1 0,2-1-3 0,-2 0-6 0,0 1 1 15,1-2 0-15,-3 1-1 0,-1 3 1 0,1 1-4 16,-3 0-2-16,-1-1 1 0,-1-2 2 0,-2 2 2 15,2-2-3-15,-5 1 1 0,0 1-3 0,1-1 1 16,-2 1 4-16,-2-2 0 0,-2 4 6 16,0-1-2-16,-1-1 3 0,-3 3 1 0,0-2 1 15,0 0 5-15,-3 1-3 0,-5-1-4 0,4 2-5 16,-4-4-1-16,-1 1-3 0,1 0 2 0,0 0-2 16,1-2-6-16,2-1-11 0,-1-1-16 15,1-2-24-15,2-1-26 0,-1-4-42 0,1 2-71 0,1-3-174 16,4-2-527-16,0-3-635 0</inkml:trace>
  <inkml:trace contextRef="#ctx0" brushRef="#br0" timeOffset="1.56718E6">4288 16919 326 0,'-5'-2'836'0,"0"-2"-265"0,-2-1-165 0,5 2-81 16,2 0-94-16,1-1-79 0,2 0-54 0,0 0-31 16,4-3-24-16,1 0-13 0,6 0-1 0,5-5 3 15,2 2-1-15,6-2 1 0,4 0-5 0,0 1-4 16,3 1 0-16,1-2 1 0,-1 1 2 16,1-1-2-16,1 2-2 0,-3 0-5 0,1-2-2 15,-1 1 1-15,-3 2-6 0,-1 2 0 16,-4 1-2-16,-4 3-6 0,-2 0 2 0,-8 1-1 15,-1 2 5-15,-8-1 4 0,-1 2 4 0,-1 0 2 16,-1 0 2-16,1-1 3 0,-2 0 3 0,2 1 2 16,-1 1-2-16,-3 0-6 0,1-2-7 15,0 1-3-15,-2-1-2 0,-1 0 1 0,-3 2-5 16,3 0-6-16,1-1-6 0,-1-1-7 16,4 0-10-16,1 1-18 0,0 0-27 0,-1 3-35 0,1-2-35 15,2 2-53-15,1 2-106 0,-1 2-330 0,0 0-942 16</inkml:trace>
  <inkml:trace contextRef="#ctx0" brushRef="#br0" timeOffset="1.56809E6">2345 18200 1 0,'0'1'0'15,"2"-2"0"-15,-1-2 0 0,1 0 0 0,-1 1 0 16,0 0 0-16,0 0 147 0,4 2 26 15,-3-1-23-15,0-1-3 0,1-1-9 0,1 3-13 16,-1-2-14-16,0 1-11 0,2-1-4 16,-2-1-3-16,4 1-7 0,-3-2-2 0,3 2-10 15,-2-1-11-15,0 2-4 0,3-1-6 16,-4 0-4-16,2 2-2 0,-2-3-3 0,3 3-3 0,-3-2-3 16,4-2-3-16,1 2-4 0,-3 1 1 0,1 0-2 15,3-1 4-15,-2-1 8 0,3 1 6 16,1-3 15-16,6 1 0 0,1-3-8 0,3 1-8 15,0-1-15-15,5-2 0 0,2 2 6 16,0-1 0-16,4 1-2 0,0-1-7 0,9 0-9 0,-1-1 4 16,5-1 0-16,3 2 4 0,-3-3-4 0,4 2-3 15,2-1-2-15,3-2 3 0,1-1 7 16,3 0 2-16,2 2 0 0,-1-2 0 0,6-1-4 16,1 1 0-16,3-5 1 0,1 0 0 0,3-1 3 15,0 3-8-15,-1-3-3 0,3-1 5 16,-1-1-6-16,3-3 4 0,-3 1-1 0,3 0-9 0,1-1 9 15,-2 0-8-15,2 0 1 0,-1 1 4 16,-3-1-7-16,-1 2 7 0,-3-1-8 16,-3 0 0-16,-6 3-4 0,-1 0 1 0,-8 1 5 15,-2 3-6-15,-5 3-1 0,-7-2 4 0,-6 2 3 0,-6 4 2 16,-7 0 0-16,-7 3-2 0,-4 4 4 0,-6-2 8 16,-2 3 11-16,-2 1-6 0,1 1-8 15,-1-1-16-15,-1 1-8 0,1-1-4 0,0 0-3 16,-1 3-6-16,-1-2-6 0,-1 0-15 15,-1 3-20-15,0 1-14 0,-1 1-31 16,-2 0-29-16,2 4-44 0,0-4-84 0,1 3-148 16,0 0-283-16,1-1-384 0</inkml:trace>
  <inkml:trace contextRef="#ctx0" brushRef="#br0" timeOffset="1.83194E6">19360 7025 1 0,'1'-3'0'0,"-1"-1"0"0,1-2 105 16,-1 1 189-16,1 0-44 0,-1 1-33 0,0-1-24 15,0 1-31-15,0 0-17 0,0 2-22 0,-1-2-15 16,1 2-14-16,-1-2-15 0,1 1-9 16,-1 0-11-16,-2 1-9 0,0-2-8 15,1 1-3-15,-1-2-3 0,-1 2 1 0,0-1 0 16,0-1-6-16,1 2-4 0,-2 0-2 0,-1-3-3 15,-2 1 1-15,2 1 1 0,-3-2 0 0,2 2-2 16,-2-3-1-16,3 1-1 0,-1 1-4 16,-3-1 0-16,2-1-1 0,-1 1-2 0,1 1-1 15,0 0 1-15,-1-2-1 0,0 1-1 0,-2 1-1 16,0-1-4-16,-2 0 2 0,1-2 0 16,1 3-1-16,1-1 1 0,-4-1-2 0,3 2-1 0,-3-1 1 15,2 0-4-15,-1-1 1 0,2 1-1 0,-1 0-2 16,-3 2 0-16,3-1 0 0,-1 0-1 15,-1 4-1-15,2-2 3 0,-3 1 0 0,0 0 0 16,-1-1 1-16,-1 0-3 0,-1 1-1 16,-1 0 1-16,-1 1 1 0,0 1 0 0,-3 0 0 0,2-2 2 15,-2 2-4-15,2 0 4 0,1 0-1 16,0 0 1-16,0 0 1 0,1 0-2 0,-2 0-1 16,1 2 0-16,0-2-2 0,2 3 0 0,-4-1 2 15,4 0-1-15,-3 0 1 0,1 2 0 16,1-1 1-16,-1-1-1 0,3 3 1 0,-6-1-1 15,2 1 0-15,-3 1-1 0,2 0-1 16,-4 2 1-16,2-1-1 0,2 0-1 0,-1-1 1 16,1 2 0-16,-1-1-1 0,1 3 2 0,-1-1-1 15,-1 1-1-15,0 0 1 0,-3 1 0 0,2 2 0 16,-4-2 0-16,0 4 1 0,4-2-2 0,-3 1 1 16,2 3 1-16,0-2 0 0,-2 1 0 0,5 1 2 15,-4-2-4-15,4 0 1 0,-4 5 0 0,3-2-2 16,-1 1 0-16,2 2 2 0,2 1-1 0,0-1-1 15,2 0 3-15,-1-2-6 0,5-1 1 16,-2 3 2-16,0 1-4 0,3-1 4 0,-4 1 1 16,5-1 1-16,-2 3 1 0,0 0 0 0,3 0-2 15,-2 0-1-15,2 0 4 16,0 2-2-16,2 1 0 0,1 2 3 0,-1 3-6 0,2-4 5 16,1 1-1-16,-1-2 1 0,0 0 0 0,1 3 0 15,2-2-2-15,-3 3 1 0,6-1 2 0,-3 2-3 16,1-3 1-16,4 1 0 0,-1-3-6 15,2 2 6-15,-1-3-2 0,6 1 1 0,-3-4 4 16,2 4-1-16,2-1 0 0,1 0 1 0,2 0 1 16,1-1-2-16,1-1 4 0,4-1 1 15,-2 1-1-15,5 1 3 0,-1-2-1 0,2 3-3 0,1-1 3 16,2 2-2-16,-2-1-1 16,5-1 2-16,-3-2-1 0,0-2-1 0,1-1 7 15,0-1 2-15,1-1 2 0,1-3 1 16,0 0-4-16,1-3-3 0,1-2 2 0,0 3-1 0,-1-3-2 15,1-2 0-15,2 1-3 0,-2-2 0 0,3-2 2 0,1 2-1 16,2-2 0-16,3-1-1 0,-1 2-2 16,1-1 0-16,3-3 2 0,-1 3 1 0,3-4-1 15,-1 1 1-15,1 1-8 0,1-2 2 16,1 0 2-16,0-2 1 0,4-1 5 0,3-3-1 16,-1-3 1-16,1 0-2 0,1-2 3 0,2-1 0 15,-3-1-1-15,0-1 1 0,-1-1-3 0,-4 0 2 16,0-1-1-16,-4 1-1 0,1-1 2 0,-4-1-3 15,0 3 1-15,-2-4-2 0,-2 0 4 16,1 1 0-16,-3-1 2 0,3-4 1 0,-1 0-2 16,-3-4 3-16,3-2 4 0,0-1 4 0,-2-4 5 15,2 0 1-15,-2-1 2 0,-3-4 0 16,-2 0 3-16,0-2 0 0,-1-1-5 0,-2-1 2 16,-2 0-5-16,-2-3-3 0,-2 0 1 0,-4 1-3 15,2 2-2-15,-6-1-1 0,0 0 0 0,-2 1-2 16,-4-2 5-16,0-2-2 0,-4 1 1 15,-1-1-1-15,-3 5-5 0,-2-2 2 0,-1 3-1 0,-3-2-3 16,-3-2-5-16,-3 4 0 0,0-2-3 16,-4-1-1-16,-3 3 3 0,-3-3-2 0,0 2-1 15,-5 2 1-15,1-1-2 0,-5 0-1 0,-1 2 1 16,-4-2-2-16,-3-1-4 16,0 3 1-16,-5 0-2 0,-2 7-3 0,-3 3 3 0,-4 6-9 15,-7 6-7-15,-4 7-21 0,-5 8-53 0,-9 8-84 16,-9 10-268-16,-11 11-694 0,-18 10-229 0</inkml:trace>
  <inkml:trace contextRef="#ctx0" brushRef="#br0" timeOffset="1.91962E6">7200 3523 1 0,'0'0'0'0,"0"0"0"0,0 0 0 0,0 0 0 15,0 0 0-15,0 0 0 0,0-1 0 0,0 1 0 16,0 0 0-16,-1 0 0 0,1 1 0 0,0-2 0 15,0 1 0-15,0 0 0 0,0 0 0 16,0 0 0-16,0 0 0 0,0-1 0 0,0 1 0 16,0-2 0-16,0 1 0 0,0-1 0 0,0 2 0 15,0-2 0-15,0 0 0 0,0 1 0 0,0-1 0 16,0 2 0-16,-1-1 0 0,1-1 0 0,0 1 0 16,0-2 0-16,0 1 0 0,0 1 0 15,0 0 0-15,0-1 0 0,0 1 0 0,-2 0 0 16,2 0 0-16,0 0 0 0,-3 0 0 0,3-1 0 15,0 2 0-15,0 0 0 0,-1 0 0 0,1-1 0 16,0 1 0-16,0 0 0 0,0 0 0 16,0 0 0-16,-2 0 0 0,4 0 0 0,-2 0 0 15,0 0 0-15,1 0 0 0,4 1 0 0,-3 1 0 16,5 1 0-16</inkml:trace>
  <inkml:trace contextRef="#ctx0" brushRef="#br0" timeOffset="1.93757E6">7158 7926 1 0,'1'-2'0'16,"-1"-2"0"-16,0 1 0 0,0-1 0 0,2 0 0 15,-4-1 0-15,2 2 0 0,0-1 0 0,0-1 0 16,0-1 0-16,0 2 0 0,0-1 0 16,2 2 0-16,-2-1 0 0,1 0 0 0,1 1 0 15,0-2 0-15,0 1 6 0,0 0 16 16,2 0 0-16,1 1 0 0,-2-2 3 0,4 0 4 15,3-1 0-15,-2-1 3 0,2 0 3 0,1-2 0 16,-1 1 2-16,2-2-2 0,1 2-1 0,2-1 1 16,0-2-1-16,1 2-2 0,-1-2-3 0,2 2-3 15,-3 0-2 1,3-2-4-16,1 3 1 0,-4-4-3 0,5 1-1 0,-1 1 2 16,-2 1-1-16,1-1 0 0,-1-1 0 0,-1 3 0 0,-3-2-4 15,2 1-2-15,-1 4 1 0,-3-5-4 0,1 3 2 16,-2 0 0-16,0-3-3 0,0 5 2 0,-4-1 1 15,3 1-1-15,-4 1 2 0,1 1-3 16,-3 0 0-16,1 1 1 0,1 1 5 0,-3-1 9 16,-1 2 12-16,0-1 13 0,0 1 8 0,0 0 5 15,0 0 2-15,-1-1-2 0,1 2-6 0,0-1-10 16,-4 0-13-16,4 0-14 0,0 0-13 0,0 0-10 16,-2 0-9-16,2 1-13 0,0-2-16 15,0 2-27-15,0-1-35 0,0 0-24 0,0 2-23 16,0 0-31-16,0 2-31 0,0 1-60 0,0 2 90 15,0 1 183-15,0 2 0 0,0 1 0 16</inkml:trace>
  <inkml:trace contextRef="#ctx0" brushRef="#br0" timeOffset="1.93792E6">7545 7459 1 0,'-2'-3'0'0,"-5"-2"0"0,2-1 0 16,-1 2 0-16,5 2 0 0,0 1 0 15,1-1 0-15,0 2 0 0,0 2 0 0,1-2 0 16,-1 0 0-16,0 1 0 0,1 0 0 0,0 1 0 16,4 1 0-16,-2-1 0 0,1 2 0 15,3-1 0-15,0 2 0 0,-1 0 0 0,4 1 0 16,4 1 0-16,-2 2 0 0,-1-1 0 0,0 4 0 15,3-2 0-15,0 2 0 0,-2 0 0 0,-1 2 0 16,-1 1 0-16,0 0 0 0,-2 2 0 16,-5-4 0-16,3 2 0 0,-4-1 0 15,-1 1 0-15,-2 1 0 0,-5-1 0 0,2 2 0 0,-4 1 0 16,-2 1 0-16,0-2 0 0,-2 3 0 16,-2-2 0-16,0 1 0 0,1-2 0 15,1 0 0-15,1 1 0 0,-3-4 0 0,2 2 0 0,2-1 0 16</inkml:trace>
  <inkml:trace contextRef="#ctx0" brushRef="#br0" timeOffset="1.93976E6">7605 7775 1 0,'0'-1'0'0,"-2"-2"0"0,-2-1 0 15,3 0 0-15,-1 1 0 0,1 1 0 0,-1 0 0 16,-4-2 0-16,5 2 0 16,-1 1 0-16,-2-2 0 0,1 2 0 0,0 0 0 0,-2-1 0 15,2-1 0-15,1 2 0 0,-5-1 0 0,5 2 0 16,-1 0 0-16,-2-1 0 0,3 1 0 15,0 0 0-15,0 1 0 0,-3-1 0 0,3 2 0 16,-1-1 0-16,-2-1 0 16,3 3 0-16,0-1 0 0,-4 0 0 0,4 1 0 0,-1 0 0 0,-2 1 0 15,2-1 0-15,-4 4 0 16,3-1 0-16,-3 0 0 0,4 0 0 0,-3 2 0 0,2-2 0 16,-3 2 0-16,2 1 0 0,-1 0 0 0,-3-2 0 15,5 1 0 1,-4 0 0-16,1 1 0 0,3 1 0 0,-3-2 0 0,4-1 0 0,-4 1 0 15,5-1 0-15,0 0 0 0,1 1 0 0,-3-2 0 16,3-1 0-16,1 1 0 0,0 1 0 16,0 0 0-16,0-2 0 0,1 0 0 0,3 1 0 15,-1-1 0-15,4-2 0 0,-4 1 0 0,4-2 0 0,-2 0 0 16,4-1 0-16,2 1 0 0,4-4 0 16,-2 1 0-16,-1-1 0 0,5-1 0 0,-5-1 0 15,-1 0 0-15,0 0 0 0,-1-1 0 0,-1 2 0 16,2-1 0-16,-3-1 0 0,2 0 0 0,-1-2 0 15,-3 3 0-15,2-2 0 0,1 0 0 16,0-2 0-16,-5 2 0 0,3 1 0 0,-1-2 0 16,-3 1 0-16,-1 1 0 0,0 1 0 0,1 0 0 15,-3 1 0-15,0 0 0 0,0 0 0 0,0 2 0 16,0 0 0-16,-3-1 0 0,2 1 0 16,1 0 0-16,-1 0 0 0,1 0 0 0,0 1 0 15,-1 0 0-15,0-1 0 0,1 1 0 16,-1 1 0-16,1-1 0 0,0 0 0 0,-1 0 0 15,1-1 0-15,0 2 0 0,0 0 0 0,-1 0 0 0,-2 0 0 16,2 2 0-16,0-2 0 0,1 1 0 16,0 3 0-16,-1-3 0 0,1 3 0 15,0-2 0-15,-1 0 0 0,1 3 0 0,0 3 0 0,0-3 0 16,0 2 0-16,0 3 0 0,0-2 0 0,1 1 0 16,-1 2 0-16,1-1 0 0,-1 0 0 15,1 1 0-15,0-2 0 0,3 0 0 0,-2 2 0 16,-1-1 0-16,0 0 0 0,0-1 0 0,0 0 0 15,4-2 0-15,-4 0 0 0,0-1 0 0,-1-3 0 16,1 1 0-16,-1-3 0 0,0 1 0 16,0-2 0-16,0 0 0 0,0-1 0 0,0 1 0 15,0-1 0-15,0 1 0 0,0-1 0 0,0 3 0 16,1-1 0-16,1 0 0 0,3 2 0 0</inkml:trace>
  <inkml:trace contextRef="#ctx0" brushRef="#br0" timeOffset="1.96422E6">8061 10369 1 0,'-7'-6'0'0,"-4"-6"0"16</inkml:trace>
  <inkml:trace contextRef="#ctx0" brushRef="#br0" timeOffset="1.96463E6">14940 8635 1 0,'-6'-18'0'0,"3"-4"0"16,-2-1 0-16,7 9 0 0,3 6 0 0,3 4 0 15,5 2 0-15,5 2 0 16</inkml:trace>
  <inkml:trace contextRef="#ctx0" brushRef="#br0" timeOffset="1.98649E6">6376 3682 1 0,'0'2'0'0,"0"-2"0"0,0 0 0 15,0 0 0-15,0 0 0 0,0 0 0 0,0 0 0 16,1-2 0-16,-1 2 0 0,0 0 0 0,0 0 0 15,0 0 0-15,0 2 0 0,1-2 0 0,-1 0 0 16,0 0 96-16,0-2 43 0,0 2-29 16,0 0-26-16,0 0-19 0,0 0-18 0,0 0-12 15,0 0-16-15,0 0-13 0,0 2-12 0,0-2-15 16,0 0-12-16,1 0-14 0,-1-2-11 16,0 4-10-16,0-2-5 0,0 0-7 0,0 0-9 15,0 0 13-15,2 1 26 0,-1-1 50 0,2 3 0 16,-1-1 0-16,7 3 0 0,-5-1 0 0,3 1 0 15,1 1 0-15,-3 1 0 0,3-2 0 16,1 2 0-16,-1 0 0 0,-3 2 0 0,5-2 0 16,-2 2 0-16,2-2 0 0,0 1 0 0,0 0 0 15,0 3 0-15,2-2 0 0,-2 1 0 16,0 0 0-16,0-3 0 0,0-1 0 0,-1-1 0 16,0-1 0-16,-4 0 0 0,3-2 0 15,0-1 22-15,1 2 11 0,-4-2 3 0,3-1 6 0,-1 0 0 16,3-1 5-16,1 0-5 0,0-2 1 15,1 0 0-15,6-2-4 0,1-2 3 16,-1-1-7-16,4-2-2 0,-3-3-3 0,-1 2-5 0,0-3-2 16,2 1-2-16,-2 0-2 0,-1-1-4 0,-2-3 5 15,-1 0-3-15,1 2-1 0,-3-1 2 16,-1 1-3-16,-2 4-2 0,2-1 3 0,-2 2-6 16,-1-2 0-16,-4 4-2 0,4 0-2 15,-2 1-3-15,0 2 0 0,-2-1-2 0,1 1-3 0,-3 2 2 16,1-1-5-16,0 3-1 0,-2 0-4 15,1 1-7-15,-2-1-7 0,1 1-10 0,0 0-3 16,-1 1-4-16,1-1-2 0,1 1-10 0,1 1-31 16,-2 3-38-16,-1 0-52 0,0 2 38 0,0 3 136 15,-4 3 0-15,0 1 0 0,-3 3 0 0</inkml:trace>
  <inkml:trace contextRef="#ctx0" brushRef="#br0" timeOffset="1.98704E6">6356 3907 1 0,'-1'-3'0'0,"0"-1"0"16,0 0 0-16,1 4 0 0,0 0 0 16,-2 0 0-16,4 0 0 0,-2 0 0 0,1 2 0 15,0-2 0-15,0 1 0 0,2 1 0 0,4 4 0 16,-4-1 0-16,4 1 0 0,-2 2 0 0,1 3 0 15,4-2 0-15,-2 6 0 0,1-3 0 16,0 6 0-16,-1-2 0 0,6 1 0 0,-2-1 0 16,-1-2 0-16,1-4 0 0,4 1 0 0,-3-2 0 15,6-2 0-15,-5-3 0 0,4 3 0 16,0-6 0-16,-3-2 0 0,5-7 0 0,0-1 0 16,7-5 0-16,3 0 0 0,0-4 0 0,1-3 0 15,0-1 0-15,-1-1 0 0,1 0 0 0,0-1 0 16,-1-1 0-16,-4 3 0 15,1 0 0-15,-5 2 0 0,-2 1 0 0,-2 1 0 0,-2 3 0 16,-5 3 0-16,-3 1 0 0,-1 2 0 0,-1 4 0 16,-1 0 0-16,-2 3 0 0,-1-2 0 0,-1 4 0 15,-1-1 0-15,0 1 0 0,0 0 0 0,0 1 0 16,0-1 0-16,0 1 0 0,0 2 0 16,1 0 0-16,-1 2 0 0,0-1 0 0,-1 4 0 15,0-1 0-15,-3 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5:03:46.8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1813 997 1 0,'0'0'0'0,"0"-1"0"0,0 0 0 16,0-2 0-16,-1 3 0 0,1 0 0 15,0-1 0-15,-1 0 0 0,1 0 0 16,0-1 0-16,-1 2 0 0,1 0 0 0,-1-1 0 16,1 0 0-16,0 1 53 0,-2-1 97 0,0 1-3 15,1 0-2-15,1 0 4 0,0-1-1 0,0 1 3 16,0-2-1-16,0 2-7 0,0 0-10 0,0 0-17 16,0 0-9-16,0 0-21 0,0 0-12 15,0 0-8-15,0 2-19 0,0-1 5 0,0-1-8 16,0 0-8-16,0 1 1 0,0-1-9 0,0 0-4 15,0 1-5-15,0-2-2 0,0 1-3 0,0 0-2 16,-1 1-1-16,1 0-8 0,0-1 3 16,0 0-2-16,0 0-4 0,0 2 10 0,0-1 0 15,-2 1 6-15,2 1 3 0,-1 1-1 0,1-1-5 16,-1 1-3-16,1-1 2 0,-2 1-5 0,0-1 7 16,2 1-2-16,-1 0 0 15,1 0 3-15,0-1-7 0,-1 1 3 0,1 0-1 0,0 1 0 16,0 0-1-16,0 1-1 0,0 1 3 0,-1-1-5 15,1 3 3-15,-1-3-1 0,1 1-3 0,0-2 5 16,-1 1-7-16,1 0 2 0,0 0 2 16,0 2-4-16,0-1 2 0,0 0 0 0,0 2 2 0,0-2-2 15,-1 0 4-15,1-1-3 0,0 4-2 16,0-3 4-16,-2 0-6 0,0 2 3 16,1-4-1-16,0 2-1 0,1 0 0 0,0-1 0 0,-1 2 3 15,1-1-7-15,0 0 7 0,0 0-1 0,-1-1-2 16,1 0 2-16,-1 1-1 15,1 0-1-15,-1-1-1 0,1 2 4 0,0-2 0 0,0 1-1 16,0 2 3-16,-4-2-3 0,4 1 1 0,0 0 3 16,0 0-3-16,0-1 4 0,0 4-6 15,-1-3 1-15,0-1 0 0,1 3-2 0,0-3 3 16,0 0-2-16,0 2 1 0,0-2-1 0,0 0 3 16,1 0-2-16,0 0 0 0,3 0 4 15,-4 1-5-15,0 1 0 0,0-2 0 0,0 4-1 16,0-4-1-16,0 2 2 0,0 2 0 0,0-4-1 15,0 4 0-15,0-2-1 0,0 1 2 0,0-1 1 16,0 1-4-16,0 0 3 0,0 0 0 16,-4-1-5-16,4 2 5 0,0-2-2 0,0 3 0 15,0-3 3-15,0 3 0 0,0-3-1 0,0 1-2 16,-1 2 2-16,1-3-5 0,0 2 1 16,0 0 3-16,0 0-5 0,0-1 5 0,0 2-2 15,0-1 1-15,0-2-4 0,-1 4 5 0,1-3-4 0,0 1-3 16,0 0 5-16,0 0-6 0,0 0 6 15,-1 0 0-15,1 0 3 0,-2 0-2 0,2 2-1 16,-1-2 1-16,1-1-2 0,0 2 2 0,0-1 0 16,0 0-1-16,-1 3-1 0,1-2 0 15,0-1-1-15,0 2 3 0,0-1 0 0,1 0 1 16,-1-1-2-16,0-1 0 0,0 0-1 0,-1-1 0 16,1 4 1-16,0-5-1 0,0 5 1 15,0-2 2-15,-2 3 1 0,2-5 0 0,0 3-2 16,0-2 0-16,-2 2 0 0,2 0 0 0,-1 2 1 15,0-2-1-15,1 2-2 0,-1-1 0 0,1-1 2 16,-1-1 0-16,0 3 2 0,-2-2-1 0,1 1 1 16,1-3 0-16,0 3-2 0,1-2-1 15,0 1 1-15,-2-1-2 0,1 2 4 0,0-2-2 16,-1 2-1-16,2-2 0 0,-2 1 1 16,1 0 0-16,1-2 1 0,-1 3 0 0,0-2-2 15,1 0 1-15,-2 0-2 0,1 0 0 0,-1 3 3 0,0-2-2 16,0 2 1-16,2-1 1 0,-1 1-1 15,1 1 0-15,-1-1 3 0,-1 0-2 0,2-2-1 16,-2 4-1-16,2-2-2 0,0 0 2 16,0 1 0-16,0 0 0 0,-2 0-1 0,4 1 1 15,-2-1-1-15,0 1 2 0,0 1 4 0,0-2-4 16,0 2 0-16,0-1-2 0,0 0-2 16,0 0 2-16,0 1 1 0,2 0 1 0,-2 0 2 0,1 0-2 15,-1 2 0-15,0-3 1 0,1 4 2 16,-1 1-2-16,0-3-3 0,1 1 2 0,-1-4-5 15,1 2 4-15,-1 0 1 0,0 0-1 0,0 0 1 16,2 0 0-16,0 1 0 0,-2-1 0 0,2 1 4 16,-2-1-4-16,0-1 1 0,0 2-1 15,0 0-6-15,1 2 5 0,-1-3 1 0,2-1-1 16,-2 4 5-16,0-2-3 0,1-2-1 0,-1 2-1 16,0 1 0-16,0-1 1 0,1-2 0 15,-1 3 0-15,0-1 1 0,1 2 1 0,-1-2 1 16,2 0-2-16,0 0 1 0,-1 0-2 15,0 1-1-15,1-1 0 16,-1 2 4-16,0-2-5 0,3 0 5 0,-3 0 0 0,0 0-4 0,0 1 4 0,-1-1-4 16,1 2 0-16,-1-3 0 0,1 1 2 15,0 0-3-15,1-1 2 0,-2 0 0 0,2-1-2 0,-2 1 2 16,1-2-2-16,0 3 0 16,2-1 0-16,-3-2 0 0,0 2 2 0,0 1-1 0,1-4 1 15,-1 3-1-15,1 2-1 0,-1-2 2 0,0 1-1 16,0-1 1-16,0 2-1 0,0-1-2 15,0-1 3-15,-1 2 0 0,0-1-1 0,1 0 1 16,-1 0 2-16,1 0-2 0,-3 3 2 0,2-2-3 16,-1 2-1-16,-1-1 1 0,3-2 0 15,-1 3-2-15,1-1 2 0,0 1 0 0,0 0 0 16,-1-1 1-16,0 0 2 0,1 0-4 0,-1 2 0 16,1 0 1-16,0 2-4 0,0 0 5 0,0-1-2 15,-1-1 0-15,1 0 3 0,0 2-3 16,-2-2 2-16,0 1 1 0,2 0 0 0,-1 1-1 15,1 0-1-15,-1 0 0 0,0 1-3 16,0 2 4-16,-1-3-2 0,2 2 0 0,-2-3 5 0,2 4-5 16,-2-3 1-16,2 2 0 0,0-1-1 15,-1 0 0-15,1 1 2 0,0-1 0 0,0-1-6 0,0-1 6 16,0 1-1-16,0-1-2 0,0-3 7 0,0 3-5 16,-1 0-1-16,1 0 3 0,-1 1-3 15,1-2 1-15,0 1 1 0,0-1-2 0,0-2-2 16,-2-1 3-16,2 0 0 0,-1 0-1 0,-1 0 5 15,2 0-3-15,-4 0 0 0,4 1 0 16,-1 2-2-16,-1-4 2 0,2 3 0 0,-1 0 1 16,-1 0-1-16,0 0 2 0,1 2 0 0,0-1-2 15,1-1 3-15,0 0-1 0,-1 1 1 16,0 2-1-16,-1 1-4 0,2 1 2 0,-2 0 0 16,2-1 0-16,0 0 3 0,-2 1-3 0,2-1-2 15,2 1 1-15,-2 0 0 0,2 1 0 0,-1 0 2 16,0 1 0-16,0 3-1 0,0-3 0 15,0-2 1-15,2 0-2 0,-1-1 4 0,-1 4-2 16,1-2 0-16,-1 1-2 0,-1-1-2 0,4 2 4 16,-2-2 0-16,-1 3 1 0,-1 0-4 0,2-1 2 15,-1 0 0-15,0 0 0 0,-1 0 6 16,0-1-7-16,0 1 0 0,0-2 0 0,0 1-7 16,0-1 8-16,0 0-1 0,0 0 1 0,1-2 0 15,-1 1-2-15,2 2 2 0,-2-2-2 0,2 0 5 16,-2-1-5-16,0-1 1 0,1-2-2 15,0 1-6-15,0 1 9 0,0-3 1 0,0 1-1 0,-1 0 9 16,1-1-11-16,1 0 2 0,-2-3-1 16,2 3 0-16,-4-2 1 0,2 2-4 15,-3 0 3-15,2-2-7 0,1-2 7 0,-2 2 1 16,1-1 2-16,0-1 3 0,-3 1-4 0,3-1-2 16,0 1-1-16,0-1 1 0,-1-1 0 0,1 0-1 15,-1 0 0-15,-2-1-2 0,4-1 2 0,0 0 1 16,-2 0 2-16,1 2 1 0,-2 1-3 15,1-1 0-15,0 0-2 0,2 0 1 0,-1-1 1 16,0 2-1-16,-1-1 1 0,0 3-3 0,0 1 3 0,1 2 0 16,0 1 1-16,0-3 1 0,-2 2-2 15,0 1-1-15,1 0-1 0,1 3 1 0,0-3 0 16,0 2 0-16,-1-1 1 0,-1-1-1 16,1 2 1-16,0 0 0 0,1 2 2 0,-1 1-1 15,1-2-2-15,-3-1 0 0,3 2 0 0,0 0 0 16,0 1 0-16,0 1 0 0,-3-2 1 0,1 0-3 15,2 0 3-15,0-2 1 0,-1 0 2 0,1 4-1 16,-3-4-2-16,3 4-1 0,0-1 0 16,0-1 3-16,0-1-3 0,-1 0 2 15,-2 2-2-15,3-2-2 0,0 2 4 0,-1 1 0 0,-1-1 1 16,1 1 1-16,0 2-2 0,1-3 0 0,0-1-2 16,1-1-2-16,0-1 3 0,0-1 2 15,0 0 1-15,0-2-2 0,1 0 1 0,-1-1-2 16,0 0-1-16,0 0 5 0,0-1-5 0,0 0 0 15,0-2-4-15,1-2 4 0,-1-2-4 16,0 1 5-16,2 4 4 0,-2 1-4 0,2 3 8 16,-2 2-2-16,-2 1-1 0,2-1 1 0,-2-1-6 15,1-1 1-15,1-2-2 0,0 4 0 16,-1-2 2-16,1-1 1 0,-2-3 2 0,1-4-3 16,1-1 3-16,0-2-4 0,0 0 0 0,0-4 4 15,0 2-6-15,-1-2 1 0,2 0 0 0,-1-1 1 16,0 1 1-16,0-2 3 0,-1 0 2 0,1-2-6 15,0 1 6-15,0-1-4 0,0-2-3 16,0 0 7-16,0 0-9 0,0-1 4 0,0 0 0 0,0 0-3 16,0-1 3-16,0 2 1 0,0-1 3 15,0 0-5-15,0-1 5 0,0 0-3 0,0 0-2 16,0-1 8-16,0 2-4 0,0-2 3 16,0 1-3-16,0 0 2 0,0-1-2 0,0-1 2 15,0 2 0-15,0 0-3 0,0 0 0 0,1-1-5 16,-1 1-8-16,0-1-11 0,0 1-26 0,0-2-30 15,2-1-55-15,-1-3-134 0,6-4-557 0,3-3-856 16</inkml:trace>
  <inkml:trace contextRef="#ctx0" brushRef="#br0" timeOffset="3667.8327">1804 9576 1 0,'0'0'0'0,"0"0"0"0,0-2 0 0,0 2 0 15,0 0 0-15,0 0 0 0,0 0 0 16,0 0 0-16,0 0 0 0,0-2 0 0,0 2 0 16,0 0 0-16,0 0 0 0,0 0 0 0,0 0 0 15,0 0 53-15,0 0 24 0,0 0 5 0,0 0 0 16,0 0 5-16,0 0 6 0,0 0-3 16,0 0-3-16,0 0-2 0,0 0-11 0,0 0-10 15,0 0-12-15,0 0-13 0,0 0-9 0,0 0-3 16,0 0 1-16,0 0 13 0,0 0 8 0,0 0 11 15,0 0 12-15,0 0 3 0,0 0 3 16,0 0-4-16,0 0-5 0,0 0-5 0,0 0-3 16,0 0 0-16,0 0-2 0,0 0 1 0,0 0-5 15,0 0-4-15,0 0-5 0,0 0-5 16,0 0-2-16,0 0-4 0,0 0-5 0,1 2-7 16,1-2-2-16,0 0-1 0,-1 0-2 0,-2 0 3 15,1 0-7-15,0 0-5 0,0 0-1 0,1 0-3 16,-1 0 6-16,0 2 0 0,0-2 2 15,0 0-4-15,1 0-3 0,-1 0 2 0,0 0-2 16,1 0 3-16,-1 0-6 0,0 0-3 0,0 0-3 16,0 0-3-16,1 0 4 0,-1 0 1 0,0 0 1 15,0 2-2-15,0-2-4 0,0 0 10 0,4 0 7 16,2-2 10-16,1 0 3 0,3 0-8 16,-2 2-9-16,2 0-7 0,3-1 2 0,-4 1 3 15,-1-2 1-15,0 2 2 0,2-1-3 0,0 1 1 16,1 0-1-16,-1 0 3 0,2 1-3 15,-1 1-4-15,1-2 0 0,-1 1-4 0,1-1 5 16,-2 0 1-16,1 2 2 0,0-2-1 16,3 0-2-16,0 2 0 0,-3-2 0 0,1 0 4 15,1 2-3-15,-2-2-1 0,4 0-1 0,-4 1-3 16,4-1 5-16,1 0 3 0,0 0-1 0,-2 0 3 16,3 0-4-16,-4 0-1 0,-1 1-1 0,4-1 2 15,-4 1 0-15,1 0-1 0,2-1-1 16,-2 1-2-16,-2 1 2 0,0-1 2 0,3 0 2 15,-1-1-1-15,0 1 0 0,1 0 0 0,1 2-2 16,-2-2 6-16,4 1-3 0,-2-1 0 0,2 0 0 16,0 3-4-16,-3-2 2 0,4 0 0 15,-1 0 2-15,-2 1-3 0,4-2-1 0,-4 1 0 16,3 0 0-16,2 1 5 0,-1-2 1 0,2 0-1 16,0 0 0-16,-1 2-3 0,1-1 1 0,-1 0 1 15,0-2 0-15,1 1 3 0,-1 1-5 0,2-1 0 16,-1 0-2-16,3 0 1 0,-2 0 3 15,0 1-3-15,3 1 1 0,-1-1-3 0,0 0 2 16,-2-1 1-16,3 2 2 0,-2-2 1 0,3 0-2 16,-2-1-1-16,1 1-2 0,3-1 3 15,1 0-2-15,-1 0 0 0,1 0 0 0,1 0-7 0,-3 0 3 16,3 0 2-16,-1 0 0 0,0 0 4 16,1 0-2-16,0 2 0 0,-1-2-3 0,1 0 4 15,-2 0-1-15,4 0 0 0,-1 0 1 0,3 0-3 16,2 0 1-16,0-2 3 0,3 2-1 0,-1 0 3 15,-1-1-3-15,0 0 0 0,2-3-2 16,0 3 1-16,3-1 3 0,0 0 0 0,1-1 2 16,-1-1-3-16,1 2 0 0,3-1 0 0,-3-1-1 15,1 0 2-15,0 1-2 0,-1 0-3 16,0 0-1-16,2 0 2 0,1 0 0 0,-4 0 1 16,2-2 0-16,-3 2-3 0,1 1 1 0,2-1 2 15,-2 1-1-15,1 0 5 0,0-2-2 16,0 2-2-16,-1-3-1 0,3 2-1 0,0 0 1 15,-1-2 2-15,1 2 0 0,2 0-5 0,3-1 3 16,-1 1 2-16,2 0-1 0,-1-1 5 0,0 0-5 16,1 0 0-16,-1 0-3 0,-1-2-4 15,2 2 7-15,-4 0-2 0,2-2 2 0,0 1-3 16,1-2 0-16,-2 3 2 0,6-1 2 0,-2 1 3 0,-1-1-4 16,1-1-3-16,-1 3 0 0,1-2-1 15,0 1 2-15,2-1 2 0,-2-1 3 0,0 1-1 16,1 1-2-16,1 0 1 0,2-3 0 0,-1 3 3 15,1-2-3-15,5 2-2 0,-2-1-1 16,-1-2-2-16,0 2 2 0,1 1 2 0,-1-1 0 16,-1 0-3-16,0-1 0 0,2 0 2 0,-4 2-3 15,4-2 7-15,0-1-3 0,1 1-3 0,-3 0 0 16,4 2-4-16,0-2 6 0,0 1 0 16,-1 0 2-16,3 1-2 0,-3-1 1 0,2-1 0 15,-1 1 0-15,0 0 2 0,4 1-3 0,-2-1 0 16,4 0-2-16,-1-1-2 15,2 1 4-15,-3 0 0 0,4 1 3 0,-1-3-5 0,-2 3 0 16,3-1-1-16,-1 1 0 0,-2 0 4 0,4-2-1 16,1 1-1-16,-1 0-3 0,1 0-1 0,-1 2 3 15,-3-2 1-15,0 1 1 0,3-1 1 16,-1 0-3-16,-3 0 0 0,2 0 1 0,-1 0 2 16,2 2-2-16,1-3-1 0,0 1-1 0,-1-2-2 15,-1 1 3-15,0 1 2 0,0-1 0 0,1-1 0 16,-1 2-2-16,0 0 1 0,1 0-2 0,1-1 4 15,2 2-1-15,-1 0-3 0,-1 0 1 0,0-1-3 16,-1 0 0-16,-1 1 4 0,2 1 1 16,-2 0 0-16,1-1 0 0,1 0-3 0,0 2 0 15,1-3 1-15,2 2 1 0,-2-1 1 0,-1 1-1 16,2-2-5-16,-1 2 4 0,-1-1 0 16,2 1 3-16,-2-1 2 0,1 3-5 0,2-3 0 15,1 1-2-15,-1-1 2 0,1-1 2 0,-1 1-1 16,2 3 0-16,-2-4-5 0,1 3 2 0,2-2 2 15,0 2 0-15,2 1 4 0,-2-2-2 16,4 0-3-16,1 1 2 0,-4-1-1 0,2 2 0 0,1-1 0 16,0 1 1-16,1-2-4 0,0 2 3 15,1-1 1-15,0 1 1 0,3-2 2 16,0 2-2-16,-3-1-4 0,-1 1 0 0,1 0 2 0,-3-1 0 16,4 1 2-16,0-1-1 0,-1 1-2 0,4 0 1 15,-3 0 2-15,-1-1 3 0,0 0-1 16,0 0 0-16,0 1-2 0,-1 0-4 15,2-2 4-15,3 2-1 0,-2-2 1 0,0 2 2 0,2-2-3 16,-3 1 2-16,0 1 1 0,-1-2 1 16,5 1-1-16,-1 2-2 0,-4-3-1 0,6 2-2 15,-4-2 1-15,-1 2 2 0,1-2-1 0,-2 1 1 16,-1 0-2-16,-3 1 0 0,5 0 0 0,-4-2 2 16,4 3 2-16,-3 0-2 0,-1-1-2 15,2-1-2-15,-4 2 0 0,0-1 2 16,2 1 0-16,1-1 2 0,0 1-2 0,-2-1 2 15,3 1 0-15,-4-1-2 0,-1 2 3 0,1-2-2 16,-1 1-3-16,-2-1 0 0,-1 0 0 0,0 1 3 16,3-2 1-16,-1 1 0 0,-1-2-3 0,1 0 1 15,-4 1-2-15,-2 1 0 0,1-1 3 0,0 0-2 16,-2 0 2-16,0 0-1 0,1-2 0 0,-1 2 1 16,4-3 1-16,-3 3 1 0,1-3-2 15,0 2 1-15,-4 0 1 0,4-1-1 0,-3 2 2 16,-1-4-1-16,3 3-2 0,-1-1 0 0,-1 1-1 15,3-1 2-15,-3 3 1 0,-1-3 2 16,-4 0-3-16,3 1-1 0,-3-1 0 0,1 1-2 16,-4 1 6-16,1-1-2 0,0 1-2 0,1 0 0 15,2-1-1-15,0 2 2 0,-1 0 1 0,-1-2 1 16,0 2-1-16,-1-2-2 0,0 2-2 16,-1-1 0-16,-3 1 4 0,4-2-1 0,-1 3 0 15,-1-1-2-15,5 0-1 0,-2 1 2 0,2 0 3 16,-2-1 0-16,0 1-1 0,0 0-1 0,0 0-1 15,0-1 0-15,-1 2 2 0,2-1 1 0,-2 0-2 16,1 0-1-16,1 0-2 0,3 0 1 16,0 0 5-16,-1 0 1 0,2 1-4 0,-2-1 3 15,-1 1-3-15,2-1-1 0,-1 1 5 0,-1-1-3 16,-1 1 0-16,4 1-1 0,-3-2-3 0,1 2 2 16,4-1 1-16,-5 0 3 0,0 0-2 15,1 1-2-15,-3-1 0 0,1 2-3 0,-2-2 6 16,-2 0-2-16,1 2 0 0,2-1 0 0,-2-2-4 15,0 1 2-15,-2 0 1 0,2-1 2 16,-1 1-2-16,-4-1 0 0,2 0-1 0,-3 0-4 0,0 0 7 16,-4 0-3-16,2-1 1 0,-2 1 1 15,-1-1-5-15,0 1 4 0,0 0 1 16,3-1 1-16,-2 1 0 0,1-2-3 0,-5 2-2 16,3 0 0-16,-4-1 2 0,4 1-1 0,-5 0 2 15,3 0-1-15,-2-2-2 0,-1 2 3 16,0 0 0-16,2 0 1 0,-3 0-1 0,-1 0 0 15,1 0-1-15,-1 0-2 0,4 0 2 0,-1 0-1 0,-1 0 2 16,2 2 0-16,-3-2-5 0,0 0 5 16,0 1-1-16,-1-1 2 0,1 2 3 0,-2-2-3 15,-1 0-2-15,-1 0-1 0,2 1 1 0,-2-1-1 16,0 0 2-16,-1 0 0 0,1 0-3 0,-2 1 3 16,1 0 1-16,0 0-1 0,-1 0 2 15,0-2-1-15,0 1-2 0,-4 0-1 0,1 0 3 16,-3 0-3-16,-1 0 4 0,0-1-1 0,-3 0-2 15,-2 0 2-15,0 0-1 0,-2 1 1 0,-4-2 3 16,1 1-3-16,-4 1-1 0,-2-2-3 16,-2 0 2-16,-2 2 1 0,-2 0 3 0,-2-2 4 15,-2 1-3-15,0 0 4 0,-2 1-3 0,0-2 0 16,-1 2 0-16,0 0-1 0,0 0-1 0,0 0-1 16,0 0 1-16,0 0-1 0,0 0 1 0,0 0 4 15,0 0-4-15,0 0 3 0,0 0 0 0,0 0 1 16,0-1 1-16,0 1 0 0,0 0-1 15,0 0 1-15,0 0 2 0,0 0-5 0,1-1 1 16,-1 0-1-16,0 0-6 0,0 0 2 0,0-2 0 16,3 2-2-16,-3 0 5 0,0 1-5 15,0-1 0-15,0 1-2 0,0-1 0 0,0 1-1 16,0-2 4-16,0 2 1 0,0 0-3 0,0 0 2 16,0 0-4-16,0-2-1 0,-3 4 4 15,3-2-7-15,-1 0 1 0,1 0-2 0,0 0-1 16,0 0 3-16,0 0 2 0,0 0 3 0,0 0-4 15,0 0 5-15,0 0-5 0,-1-2 0 0,2 2 1 16,-1 0-10-16,-1 0-7 0,1 0-14 16,0-1-19-16,-1 2-23 0,1-1-24 0,-3 0-26 15,0 4-64-15,-2-3-156 0,-3 3-522 0,-2 1-689 0</inkml:trace>
  <inkml:trace contextRef="#ctx0" brushRef="#br0" timeOffset="8433.5203">3378 9471 1 0,'0'0'0'0,"0"-3"0"0,0 0 0 0,0 1 0 16,0-1 0-16,0 1 0 0,0 1 0 0,0-3 0 15,0 3 142-15,0-1 55 0,0-1-4 0,0 1-3 16,0 0-18-16,0-1-5 0,0 2-14 0,0-1-6 15,0 0-4-15,0 1-18 0,0-2-15 0,0 1-14 16,0 1-6-16,0-1-8 0,0 2-4 16,0-1-9-16,0 0-13 0,0 1-2 0,0-2-4 15,-1 2 3-15,1-1-3 0,0 1-11 0,-1 0-4 16,1 0-12-16,0 0-6 0,0 0-7 16,0 1-2-16,0-1-3 0,0 0-5 0,0 0 4 15,0 2-10-15,0-2-3 0,0 0-3 0,-1 1-7 16,1-1 4-16,0 3 5 0,-1-2 7 0,-2 5 4 15,0-2 2-15,3 1 1 0,-1 1-3 0,-1 2 3 16,1 0-1-16,-2 0 0 0,0 3 4 16,2-2-4-16,-1 0 0 0,1 1 0 0,-2-1 1 15,2 2 3-15,-1-1 3 0,2 2 2 0,-1-2-2 16,-1 3 1-16,-1-2-1 0,1 3-2 16,1-3 3-16,-1 4-5 0,2-2 2 15,-1 2 2-15,0 0-1 0,0 0 3 0,0 3-1 0,-1-1 1 16,0-2-3-16,0 4 0 0,2-1-3 0,0 0 1 15,-1-2 1-15,1 0-2 0,1-1-2 16,-1-1 0-16,0 2-3 0,0-4 4 0,0 1 2 16,2-2 1-16,-2-3-1 0,1 1-1 0,-1-2 0 15,1 1-1-15,-1-2 5 0,0-2 0 0,0 1-1 16,0-3-1-16,0 2-2 0,2-2 2 16,-2 0 1-16,0-1 3 0,0 0-3 0,0 2-1 0,0-3-2 15,0 1 0-15,0-1 3 0,0 1 1 16,0-1 1-16,0 0 2 0,0 0 0 0,0-1 6 15,0 1 3-15,0 0 1 0,0-1 2 0,0 2-3 16,0-2-2-16,0 1-6 0,0 0 1 0,0-2-6 16,0 2-6-16,0 0-8 0,0 0-20 15,0 2-31-15,0 0-55 0,-2 2-111 0,2 1-242 16,0 4-431-16,0 1-424 0</inkml:trace>
  <inkml:trace contextRef="#ctx0" brushRef="#br0" timeOffset="9053.4171">3243 10308 1 0,'-1'-2'438'15,"1"-1"-40"-15,0-1-125 0,1 1-57 0,1 0-29 16,-1-2-18-16,5 2-40 0,-2-1-34 0,2 1-33 16,0-2-17-16,1 1-12 0,2 2-12 0,-3 0-12 15,1 4-9-15,3-1-4 0,0 2 1 16,0 1 1-16,-1 1 2 0,2 2 0 0,-2 2-2 15,0 0 2-15,0 4 2 0,-2 0 2 0,0 4 2 16,-1 2 2-16,-2 2 2 0,-2 3 5 16,-2 1 5-16,-2 2 4 0,-1-1 2 0,-2 0-2 15,-3-1 0-15,1 1-4 0,-3-2 1 0,1 0-2 16,-1-2-2-16,-2-1-3 0,2-1-3 0,0-1 1 16,-3-5 2-16,1 0 1 0,1-2 2 15,1-2-4-15,0-2-5 0,2-1-2 0,1 0 0 16,0-1-2-16,3-2-2 0,0 0-2 0,2-3-6 15,1 0 1-15,2 0-3 0,-1-1 0 16,0 0 5-16,3-1 9 0,1 1 13 0,2 0 7 16,5-1 7-16,5-2-2 0,3-2-8 0,3 0-5 15,5-3-8-15,0 2-1 0,3 0-2 0,-2 1 2 16,2-2 3-16,0 3-7 0,-3 0-3 0,-2 1 2 16,-4 0-4-16,0 2 5 0,-4 0-1 15,-2 0 0-15,-2 1 0 0,-2-1 0 0,-5 1 3 0,-2 0 2 16,-1 0 12-16,-3 0 10 0,0 0 11 15,-1 0 7-15,-1 1 3 0,2-1 0 0,-1 0-1 16,-1 0-3-16,2 0-9 0,0 0-6 0,-1 0-11 16,1-1-5-16,-1-1-6 0,-1 0-11 15,2 0-12-15,-2-1-38 0,2 1-72 0,0-1-200 16,0-2-638-16,1 0-644 0</inkml:trace>
  <inkml:trace contextRef="#ctx0" brushRef="#br0" timeOffset="9814.9372">4738 9490 1 0,'2'-2'0'0,"-2"-1"50"0,1-1 352 16,-1-1-38-16,1 3-40 0,-1 0-52 0,0 1-47 16,0 1-45-16,0 0-29 0,0 0-31 15,0 1-31-15,0-1-23 0,0 0-29 0,0 0-12 16,0 0-11-16,0 2-7 0,0-2-6 16,0 1-6-16,0 0 2 0,0 2 2 0,0 1 7 0,0 1 3 15,0 1-3-15,0 0 4 0,-1 4 0 0,1-1 6 16,-1 1 7-16,1 1 7 0,0 2 6 15,0 0-1-15,-2 2 2 0,2 1-3 0,0 1 2 16,-1 1-3-16,1-1-4 0,-1 1-4 0,1-2-8 16,0 3 0-16,0-2-1 0,0-2-2 15,0 1 1-15,0 1-3 0,1-2-1 0,-1 0-1 16,0 0 2-16,1 2 0 0,-1-3-1 0,0 0 0 16,0 2-3-16,2-2 1 0,-2-1-1 0,0 0 2 15,0-2-1-15,0 0-2 0,0-2-2 0,0-1-1 16,0 2 2-16,0-3 1 0,0 2 1 0,0-1 1 15,-2-2-4-15,2 2 3 0,-1-1 1 16,0-1 0-16,-1 2 4 0,1-3-4 0,0 2-1 16,0-1-3-16,1 1 1 0,-3-2 0 0,1 1-4 15,1-2-4-15,-2 1-20 0,2 0-28 0,0 2-47 16,-2-1-92-16,-1 0-194 0,1 1-429 16,0 2-654-16</inkml:trace>
  <inkml:trace contextRef="#ctx0" brushRef="#br0" timeOffset="10327.0524">4679 10293 732 0,'0'1'419'0,"-2"1"-134"0,1-2-40 0,1 0-59 15,0 1-47-15,0-1-55 0,0 1-42 0,0 1-8 16,0 3 4-16,-1 1 8 0,-2 2 3 16,2 2 2-16,0 3-1 0,0 0 1 15,-3 5-1-15,0-1-11 0,2 4-5 0,-3-1-3 16,0 7-1-16,2 0 0 0,-2 0 0 0,1 0-12 0,1-2-6 16,2-3-2-16,2-3-2 0,4-3 6 15,-3-2 5-15,6-5 4 0,0 3 2 0,4-4 7 16,0-2 0-16,7 0-1 0,-3-6 2 0,5-3-10 15,1-5-6-15,0 0-7 0,-1-3-2 16,0 1-2-16,-1-4 2 0,0 0 1 0,0-2-4 16,-4-2 3-16,1 2-4 0,-3-1 1 0,-2 2 4 15,-3 2-1-15,-1 0 1 0,-3 1 0 16,0 0 3-16,-1 5 0 0,-2 0 2 0,-1-1 2 16,-1 2-5-16,0 1 4 0,-1 2 0 15,1 0 0-15,-2 2 5 0,0 0-2 0,1 1 1 0,1 0-4 16,0 0-6-16,0 1-5 0,0-1-7 15,0 1-1-15,-1 2-2 0,-1 3 4 0,1 3 0 16,-1 3 1-16,1 2 4 0,-1 1-6 0,1 0 3 16,1 2 0-16,0-1-3 0,0 3 5 15,1 1-1-15,-1-1 2 0,0 1-1 0,2 2-2 16,-2 1 0-16,0-3-7 0,0-3-17 0,1-2-45 16,-1-2-67-16,1 1-134 0,3-4-433 0,0-1-903 15</inkml:trace>
  <inkml:trace contextRef="#ctx0" brushRef="#br0" timeOffset="10949.5956">6016 9421 1 0,'2'-4'278'15,"-2"-2"183"-15,1-2-53 0,-1 2-47 0,1 1-48 16,1 1-57-16,-2-1-53 0,0 3-40 0,0 0-31 15,0 2-28-15,0-1-32 0,0 2-29 16,0 0-30-16,0-1-21 0,0 3 0 0,-2 2 3 16,2 1 11-16,-1 4 7 0,1 4 5 0,-1 2 3 15,-3 0 6-15,3 3 7 0,-2 2 1 0,0 1-3 16,-1 0-5-16,2 2-5 0,0 1-1 16,-3 2-1-16,3-3 2 0,-1 3-6 15,0-3 3-15,0 1-4 0,1-1-4 0,1-1 2 0,-1-1-4 16,-1-1-1-16,1 0-2 0,0-3-1 15,1-2 0-15,1 2 3 0,-2-2-1 0,0-4-1 16,1 0 1-16,1-2-3 0,-2-2 0 0,2 1 5 16,-1-2-4-16,1-1 3 0,1 1-2 0,-1-3-3 15,2 1 3-15,-2-1-2 0,1 1-3 0,3 0-14 16,-3-2-20-16,1 1-38 0,3 1-56 16,-3 0-89-16,0 2-225 0,4-1-494 0,-3 0-498 15</inkml:trace>
  <inkml:trace contextRef="#ctx0" brushRef="#br0" timeOffset="11446.1453">6142 10120 1273 0,'0'1'421'0,"-2"-1"-179"16,0 2-32-16,-1 0-48 0,3-2-28 15,0 0-48-15,0 0-35 0,-1 1-18 16,0 2-15-16,-1-1-6 0,-3 3 0 16,2 1 4-16,-2 1 2 0,-1 1 7 0,1 0 2 0,-1 3-2 15,-3 0 5-15,2 5-2 0,1 1 0 0,-1 0 1 16,-3 4-6-16,2 2-2 0,-3 2-3 16,2 3-4-16,2 1 0 0,-1 4-2 0,0-1 0 15,3 3-6-15,0-4 2 0,5 1-1 16,0-1 1-16,1-2 3 0,6 1-3 0,-2-5 0 0,5-4 1 15,2-2 1-15,-1-6 0 0,4-2 2 0,2-1 2 16,-2-2-3-16,3-3 5 0,0-3-2 16,0-2-3-16,-2-1 1 0,4 0-5 0,-5-4-2 15,0-1-2-15,-2 0 0 0,0-2 2 0,-3-1 1 16,-3 0 3-16,1-1-2 0,0-1 1 0,-6 1 1 16,0-3-2-16,-2 1 1 0,1-1-4 15,-2 0 0-15,-1 1-3 0,1 0 3 0,-5-2-1 16,1 4 0-16,-3-3 1 0,1 2-5 0,2 2 2 15,-5 0 0-15,-1 3-1 0,-1 0 0 0,-2 2-3 16,2 3-1-16,-8 1 0 0,5 0-1 16,-3 0 3-16,1 4-1 0,1 1 2 0,1 0-3 15,1 2 0-15,-1 0 1 0,2 0-1 0,3 1 1 16,1 0-16-16,5 1-44 0,-1-1-77 16,4 1-158-16,2-4-442 0,5 0-866 0</inkml:trace>
  <inkml:trace contextRef="#ctx0" brushRef="#br0" timeOffset="11960.0405">7362 9371 841 0,'-2'-6'568'0,"1"-1"-136"0,0-1-130 0,-2 2-63 0,3 1-38 16,-1 2-45-16,1 0-49 0,-1 3-41 0,1 0-40 15,0 2-32-15,0 1-12 0,0 1 5 16,0 3 8-16,0 2 14 0,-1 5 5 0,0 4-3 0,0 3 4 15,0 0 2-15,-4 2 2 0,4 0 1 16,-1 0 2-16,0 4-1 0,-2-2-3 0,2 1-1 16,1 1-4-16,-2-2 2 0,-1 0 1 15,0 1-3-15,-2 0 0 0,2-1-3 0,0 2 0 16,-2-1 1-16,-2 5-5 0,4-1-16 16,-4 1-44-16,4-3-67 0,-1-1-130 0,4-2-332 15,0-1-500-15,2-7 0 0</inkml:trace>
  <inkml:trace contextRef="#ctx0" brushRef="#br0" timeOffset="12570.53">7351 10033 870 0,'-9'3'652'15,"1"-1"-333"-15,-2 3-141 0,5-1-25 0,-2 4-14 16,4-2-10-16,-3 3-25 0,4 2-14 0,0-2-15 15,1 5-13-15,1-3-10 0,2 2-8 0,-1-2-4 16,5 3-4-16,-2-1 2 0,5 2-4 0,0 1-3 16,0-2-5-16,2 3-5 0,0-1 0 15,1 0-2-15,0 2-4 0,-1-2-4 0,-1-2-4 16,4 2-1-16,-4 2-1 0,-3-2 0 0,2 1-2 16,0 0-5-16,0-2 4 0,-3 1 0 15,0 1 1-15,0-1 5 0,-3 1-4 0,0-2 0 0,1 2-1 16,-5-3-1-16,-2 2 2 0,0-1-2 15,0-1 2-15,-4 0-5 0,-1-4 4 0,3 1 0 16,-3-2 1-16,-1-1 5 0,-2-2-7 16,1 0-1-16,1-2-3 0,-3-1-4 0,1-2 2 15,0-1-5-15,-4-3-5 0,3 1-8 0,-1-3-2 16,-2-3 1-16,2 1 2 0,4-2 9 0,2-1-3 16,1-2 2-16,-1 0-4 0,5-1-3 0,3-3 2 15,5 0-1-15,-1 0 0 0,5-3 1 16,5-2 2-16,0-4 2 0,5 1 5 0,6-4 5 15,-2 0-2-15,7 0 4 0,1 0-4 0,-1 1 0 16,-1 0 6-16,-2 3 1 0,0-1 7 0,-6 3-1 16,-1 1 2-16,-4 3 3 0,-2 1 2 0,1 2 3 15,-4 1 2-15,-3 1-1 0,-1 1 1 16,-3 2 3-16,1 0 0 0,-3 3-1 0,-2 0 1 16,-1 2-5-16,-1-2-4 0,-2 3 0 0,-2-1-4 15,3 0-3-15,-5 1-2 0,2 0-3 0,-3 0-3 16,-2 0 0-16,0 1 3 0,-3 1-1 15,-3-1 2-15,3 3-1 0,-6-1-2 0,5 0 2 16,-5 1 1-16,0-2 1 0,1 2 0 0,-2 1-5 16,1-1 0-16,3 1 2 0,-2 0-2 15,1 2-1-15,4-2-5 0,3 2-25 0,1-1-44 16,0 1-91-16,5-1-216 0,-1-1-532 0,4 3-667 16</inkml:trace>
  <inkml:trace contextRef="#ctx0" brushRef="#br0" timeOffset="13122.1542">9029 9172 953 0,'-1'-4'543'0,"0"-1"-162"0,0-1-82 16,0 2-70-16,-1 2-48 0,0 0-53 0,2 2-47 15,0 0-40-15,0 0-37 0,-1 2-13 0,1 1 1 16,-1 4 4-16,-2 4 15 0,0 1 4 0,-1 3 2 15,1 0 5-15,-3 3 1 0,3 3 2 16,-4 2-2-16,4 1 2 0,-3 4 2 0,1 1-2 16,-3 2 1-16,2 1-7 0,0 0-4 0,-1 1 0 15,2-5 0-15,-2-1-2 16,4-1-2-16,-4-2-3 0,5-2-3 16,-3-1 0-16,3-3 3 0,-2-1 1 0,2-2-1 0,-2-1-3 0,3-1 0 15,0-1 1-15,0-1-1 0,0 0 4 16,1 0-8-16,0 1-15 0,1-1-29 0,1-2-56 0,0 3-88 15,3-1-218-15,-1 1-534 0,-2-3-593 16</inkml:trace>
  <inkml:trace contextRef="#ctx0" brushRef="#br0" timeOffset="13563.036">8796 10208 589 0,'-4'-3'564'0,"-2"-2"-93"0,1-2-141 0,1 4-63 16,2 0-45-16,2 1-51 0,-1 0-48 15,0 2-30-15,1 1-31 0,0 0-25 0,0 0-23 16,0-1-10-16,0 4 0 0,0 3 6 16,-1 1 16-16,0 4 8 0,-3 4 4 0,3 0 2 15,0 3-4-15,-4 0-2 0,0 2-1 0,2 2-3 16,-3 1-5-16,2 1-7 0,-3 0-2 0,1 0-7 15,-1 3 1-15,-1-3-1 0,4 0-1 16,-2-3 0-16,3-2-6 0,-3 3 2 0,4-3-3 16,1-2-4-16,1-1-11 0,1-4-21 0,1-3-29 15,5-1-40-15,-4-2-30 0,5-1-61 0,2-6-152 16,2-4-307-16,4-2-279 0,2-4 75 16</inkml:trace>
  <inkml:trace contextRef="#ctx0" brushRef="#br0" timeOffset="13968.8866">9080 10278 132 0,'1'-6'592'0,"0"-4"-94"15,4 3-128-15,-3-1-67 0,-1 4-32 0,-1 0-51 16,1 1-41-16,-1 2-48 0,0 1-43 0,-1 0-38 16,1 1-32-16,0 0-17 0,-1 2 0 15,-1 3 3-15,-5 4 12 0,1 5 10 0,-2 1 4 16,-1 3 2-16,1 3-4 0,-1 0-2 0,0 0-2 15,4 2-1-15,-2 0-3 0,-1-1-4 16,4-1-3-16,2-1-5 0,1-2-1 0,2-3-1 16,3-3 3-16,2-1 4 0,2-3 2 0,0-3 4 15,6 0 3-15,-2-3 1 0,3-2-2 0,2-2 0 16,2-2-4-16,-3-4-3 0,2 0-2 16,0-4-4-16,-1 0 0 0,-2 1 2 0,2-4-4 15,-5-1-3-15,5-3-2 0,-7 0 0 0,1 2 2 16,-5-4 1-16,2 2 1 0,-3-2-4 0,-2 1 2 15,-2 3 0-15,-1-2 0 0,-1 3 1 16,-1 0-4-16,-4 3 0 0,2 1-2 0,-3 2-1 0,-3 0 2 16,0 2-1-16,-2 0 1 0,-6-1-3 15,0 1 2-15,-1 2 0 0,-3-2 0 0,1 2 4 16,0 0-4-16,-1 2-1 0,1-1-1 16,1 3-7-16,1 1-4 0,-1 0-20 0,5 2-42 15,0 1-83-15,1 0-186 0,5 4-533 0,1 3-748 16</inkml:trace>
  <inkml:trace contextRef="#ctx0" brushRef="#br0" timeOffset="14464.0865">10430 9197 450 0,'1'-5'523'0,"3"0"-97"0,-1-4-66 16,0 3-59-16,-3 1-46 0,1 1-59 0,1 2-45 15,-2 1-45-15,-2 1-42 0,2 0-32 16,0 1-23-16,0 0-13 0,-1 1 1 0,1 1-1 15,0 4 4-15,-1 1 6 0,-1 2 6 0,-1 3 1 16,-1 0 4-16,3 0 2 0,-2 2-3 0,-3 0 3 16,2 3 3-16,-2 1-3 0,2 2 0 15,-2-1-4-15,2 1-7 0,-3 2-1 0,3 1 0 16,-2 4 0-16,0-2 1 0,1 2 2 16,-2 2-5-16,2 4-4 0,-2 1-24 0,3 5-56 15,-3 0-94-15,-2 2-255 0,4 2-520 0,-4 2-492 16</inkml:trace>
  <inkml:trace contextRef="#ctx0" brushRef="#br0" timeOffset="14717.5874">10303 10058 1465 0,'-4'4'266'0,"2"1"-58"0,-3 1-34 0,2 0 12 16,0 0 6-16,-1 1-29 0,1 2-33 0,1 1-36 15,-2 0-23-15,0 2-20 0,3 1-15 0,-2 3-6 16,-1 2-6-16,1-1-3 0,2 0-7 0,-1 0 5 16,1 4-8-16,-2 0 3 0,0 0 3 15,-1 2-7-15,1-4 2 0,-1 2-4 0,1 1 0 16,-1-1-1-16,1-1-2 0,0 0-6 0,0-4-18 16,1-3-28-16,2-1-50 0,2-3-75 0,-1 1-144 15,1-2-319-15,2-3-802 0</inkml:trace>
  <inkml:trace contextRef="#ctx0" brushRef="#br0" timeOffset="15152.3366">10477 10135 1695 0,'3'-4'376'0,"1"-2"-129"16,5 0-103-16,3 0-41 0,-1 4-16 15,3-1-21-15,-1 2-26 0,1 2-18 0,-1 3-3 16,3 2-7-16,-2 1-1 0,-1 1-2 0,1 5-2 16,-3-1-3-16,1 6-1 0,-4-1 4 15,-1 4-3-15,2 2 5 0,-6 0 2 0,-2 0 0 16,-4 1 7-16,0 3 2 0,-7-1 4 0,1 2-2 16,-2-1-3-16,-1-2-3 0,-1-2-4 0,0-3 0 15,2-4-2-15,1-2 1 0,0-2 0 16,2-3-5-16,3-3 3 0,-1 0-4 0,4-3-1 0,1 1-2 15,2-1-3-15,0-3 2 16,3 1 4-16,4-2 5 0,4-1 3 0,8-3-2 16,4-1-1-16,3-1-7 0,3-1 1 0,-2-1-1 15,2 1 0-15,-1-1-1 0,-4 3-1 0,2 0-1 16,0-1-3-16,-4 0 3 0,-2 3 1 0,-4 0-1 16,-3 1 2-16,-2 1-4 0,-4 0 1 15,-2 2 1-15,-2 0-2 0,-3 0 0 0,-1 1-4 16,0-1-1-16,0 0-2 0,0 1 3 0,-1-1 2 0,-1 2 2 15,0 1 4-15,0-2-5 16,0 2-4-16,0-1-14 0,0 0-38 0,0 0-60 0,-1-1-140 16,2-2-363-16,1-1-734 0</inkml:trace>
  <inkml:trace contextRef="#ctx0" brushRef="#br0" timeOffset="15628.1697">12048 9139 245 0,'0'-6'490'0,"1"-2"-81"0,0-2-42 0,2 2-45 16,-1 2-45-16,1 0-54 0,-3 3-42 0,1 0-38 15,-1 2-44-15,-1 1-38 0,1 1-35 16,0 2-28-16,0-2-1 0,-3 3 1 0,2 5 8 16,0 0 10-16,-2 5 8 0,1 1 1 0,-1 2 3 15,1 0 5-15,-2 3-4 0,0 0 1 16,-1 2-6-16,-1 3-7 0,-1-1-2 0,0 4-2 16,2 0 2-16,-1 2-1 0,0 1 0 15,0 2-3-15,1-1-6 0,-1 0 0 0,-1 2-3 16,4 0-8-16,-2 2-25 0,1-3-49 0,3-1-81 0,-2 1-157 15,3-4-347-15,0-2-643 16</inkml:trace>
  <inkml:trace contextRef="#ctx0" brushRef="#br0" timeOffset="15910.3317">11871 9969 1253 0,'-1'2'364'15,"0"1"-114"-15,-2 1-49 0,2 1 13 16,0-1-15-16,-1 1-32 0,0 0-35 0,1 1-29 16,-2 2-22-16,2 0-19 0,1 2-16 0,-3 0-10 15,2 2-4-15,-2 2-6 0,2 0-2 16,-1 1-1-16,0 2-7 0,-1 1-1 0,-1-1 0 16,2 3-6-16,-2 0 4 0,-1 2-1 0,1-1-7 15,-1-1 3-15,3-1-3 0,-6-1 3 16,5 0 1-16,-1 3-3 0,-1-2-1 0,2-3-7 15,1 2 4-15,-1-7-2 0,3-1 0 0,0-2-5 16,0-1-12-16,1-1-18 0,2-1-19 0,-1-2-26 0,0-1-41 16,2 2-58-16,-1-4-131 0,2 0-388 15,4-5-858-15</inkml:trace>
  <inkml:trace contextRef="#ctx0" brushRef="#br0" timeOffset="16621.0448">12148 10043 914 0,'-2'-3'575'0,"1"1"-159"0,0-3-124 0,-1 4-66 15,2 0-58-15,0 2-63 0,-1 0-53 0,1 1-33 16,-1 0-15-16,0 1 7 0,1 4 8 0,-3 6 14 15,1 0 4-15,-1 3-2 0,1 0 0 16,0-1-5-16,1 1-7 0,-1 0-1 0,2-1-4 16,2 0 0-16,1-1 1 0,0-3 3 0,4 0-3 15,0-1 2-15,4-2 1 0,-1 0-3 0,2-3 7 16,5-2-6-16,-1-2-5 0,0-1-2 0,3-2-9 16,-3-3 1-16,3-1 1 0,-4-1 0 15,0-2-3-15,0-3-1 0,-2 0 1 0,-1-2 0 16,-3 2 8-16,0-2-3 0,-1 0-4 15,-3 3 0-15,2-1-2 0,-3 1 4 0,1 2 0 0,-3 0 3 16,1 2-2-16,-2 4 1 0,-1 0 2 16,0 1 1-16,0 1 6 0,0 1-8 0,0 0-6 15,0 1-8-15,0 1-11 0,-1 0 9 0,0 2 1 16,-1 3 6-16,-1 5 2 0,-2 1-2 0,2 1 0 16,-1 4-1-16,1-1 5 0,0 4-1 15,1 0-2-15,-1 0 0 0,2 1-5 0,0 3 0 0,0 0-7 16,-2 1-26-16,0-1-53 0,1-3-84 15,4-1-206-15,0-3-544 0,0-2-701 0</inkml:trace>
  <inkml:trace contextRef="#ctx0" brushRef="#br0" timeOffset="17139.0387">13352 9053 1 0,'2'-8'151'0,"-2"0"401"16,3-4-114-16,-2 4-58 0,0 2-46 15,0 2-51-15,0-2-52 0,1 2-44 0,-2 2-43 16,0 1-40-16,0 1-42 0,0 0-34 0,-2 1-24 16,2 0-13-16,-1 2 5 0,0 4 5 0,0 1 9 15,-3 4 5-15,-2 5 2 0,1 3 3 16,0 2 2-16,-3 1 4 0,2 1-5 0,-1 2-6 16,-2 3-4-16,1-2-6 0,2 4 3 15,-2-1 2-15,0 1 4 0,2 2-3 16,0 0-2-16,-3 1 0 0,4 0-3 0,-1 1 0 0,1 0-13 15,1-3-28-15,2-2-39 0,0 3-54 0,1-6-76 16,1-2-117-16,1-3-204 0,-1-1-316 16,0-4-145-16</inkml:trace>
  <inkml:trace contextRef="#ctx0" brushRef="#br0" timeOffset="17364.0334">13194 9935 1 0,'-2'5'467'0,"2"2"80"0,-1 1-121 15,1 2-79-15,0-2-61 0,0-2-65 16,-1 4-41-16,-1-2-37 0,1 1-29 0,0 1-23 16,1 0-23-16,-1 4-11 0,0 3-11 0,-2-1-6 15,0 1-9-15,1 0-9 0,0 1-6 16,-3-1-5-16,0 3 4 0,1 1-2 0,-1 1 0 16,-2 1-1-16,4-1-7 0,-4 1-1 0,3-4-6 15,0-1-14-15,-1 0-28 0,0 0-45 0,1-6-86 16,3 2-128-16,1-6-246 15,2-1-389-15,4-6-121 0</inkml:trace>
  <inkml:trace contextRef="#ctx0" brushRef="#br0" timeOffset="17783.505">13446 10005 1657 0,'2'-4'433'0,"-2"0"-150"0,0 0-110 0,1 1-32 16,0 3-28-16,-1-1-36 0,0 1-30 16,0 0-32-16,0 1-19 0,-1-1-6 0,1 4 3 15,-1 1 9-15,-2 3 7 0,-1 2 5 0,1 4 0 16,-3 2 5-16,1 3 0 0,-2 0 0 16,-2 2 0-16,3-1-7 0,0 4-2 0,-1-1-1 15,3 1-1-15,0-1 1 0,0-3-1 0,4 1-3 16,2-1-1-16,4-2 3 0,0 0-1 15,1-4 3-15,2 1 2 0,3-4-1 0,3-2 4 16,-1-3-2-16,5-3-2 0,0-2-2 0,-1-3-4 16,1-1-4-16,-2-2-2 0,1-3 2 0,-2 4-2 15,-5-4 5-15,2-3 3 0,-6 2-2 16,-2-2 5-16,0 1-2 0,-1 1-1 0,-3-1 3 16,0-2-4-16,-2 0 0 0,0 2-2 0,0 1 0 15,-5 0 0-15,3 0 1 0,-5-3 0 0,2 2-4 16,-5-1 1-16,1 3-2 0,0 3 0 15,-3-1 4-15,1 1-6 0,-1 2-2 0,-2 0-3 16,1 3 0-16,2 1 0 0,-3 1-7 0,3 0-33 16,1 3-75-16,2-1-157 0,3 3-441 15,1 0-884-15</inkml:trace>
  <inkml:trace contextRef="#ctx0" brushRef="#br0" timeOffset="18311.2694">14726 9119 1 0,'-3'-4'552'0,"2"-1"-38"0,0 0-125 0,0 0-66 16,1-1-61-16,1 2-41 0,0-2-41 0,3 0-22 15,-3 0-24-15,0 2-25 0,0 1-13 0,0 1-20 16,-1 2-18-16,0 0-22 0,0 1-18 16,0 0-16-16,-1 1-9 0,1 0 1 0,-1 1-3 15,0 6 7-15,0 0 5 0,-2 3 2 0,2 3 4 16,-1 1-1-16,1 3 0 0,-2 1 0 0,-3 0 2 15,3 3 2-15,-3 1-3 0,3 2 0 16,-3 2-6-16,1 3 1 0,-2 0 4 0,-1 2 0 0,4 1 7 16,-3 4-2-16,3 1-3 0,-3 5-5 15,0 1-12-15,3 1-25 0,0 1-41 16,-2 0-70-16,3-1-155 0,-2-2-371 0,3-4-816 16</inkml:trace>
  <inkml:trace contextRef="#ctx0" brushRef="#br0" timeOffset="18977.6048">14558 10040 2051 0,'0'-1'331'0,"0"1"-120"0,1-1-103 15,0 1-29-15,5 0-9 0,-3 1-19 0,5 2-15 16,1 1-12-16,1 0-4 0,1 4-4 15,1 2-3-15,-1 4-3 0,-1 0 1 0,2 3 0 16,-3 1-6-16,-1 1 7 0,-1-1-3 0,-4 4 2 16,-2 1 6-16,-2 1-10 0,-1-3 4 0,-5 1-1 15,-1-2-2-15,0 4 8 0,-7-2-3 16,5-2 0-16,-3-3-2 0,-2-1 0 0,5-4-4 16,-1 0 0-16,5-5 2 0,-1 0-5 0,-1-2 2 0,5-4 0 15,2 0-1-15,0-1 3 0,2-1-1 16,0 0-12-16,1-4-17 0,7-2-15 15,2-2-9-15,8-2 0 0,4-2 11 0,4 1 1 16,2 0 3-16,-3-1 3 0,2 2 2 0,1-2 12 16,-4 1 7-16,0-2 6 0,-2 2 1 0,-3 0 0 15,1 0 1-15,-2-1 1 0,-5 3 5 0,2-1 1 16,-4 2 6-16,-2-1 6 0,0 2 6 0,-4 1 10 16,-3 2 6-16,-2 3 4 0,0 1-3 15,-2 1-7-15,1 0-12 0,0 1-14 0,-1 0-4 16,-1 2-11-16,-4 0 4 0,0 4 2 0,-5 4-2 15,-1-1 6-15,0 3-1 0,1 1 0 0,-1 1-1 16,1 5-3-16,2-4-2 0,1 3 0 16,-1 3 6-16,7-1-3 0,2-1 1 0,2-1 2 15,7-1-3-15,0 1 5 0,2-4 4 0,6-2 2 16,2-4 4-16,-2-3-5 0,4-3 1 16,-3-3-1-16,3-2 1 0,-1-3 1 0,0-1-4 15,0-2-1-15,0 0-3 0,-3-6 3 0,-3 0 0 16,1-2 1-16,-5-2 2 0,-2 2-4 0,0-4 0 15,-1 0-2-15,-1-1 0 0,-1-1 0 0,-2 1 0 16,-2-2 0-16,-1 1-7 0,-3 3 5 0,1 1-1 16,-4 1 0-16,0 5-2 0,-3 1-4 15,-3 4-4-15,-3 0-4 0,-6 1 4 0,-2 2-3 16,-4 3 5-16,-3 1 1 0,1 1-3 0,3 3 0 16,-1 2-22-16,3 0-34 0,2-1-61 15,4 4-111-15,1 0-316 0,8-2-598 0,7-2-89 16</inkml:trace>
  <inkml:trace contextRef="#ctx0" brushRef="#br0" timeOffset="19512.8361">16289 9004 1 0,'-5'-4'0'0,"-5"-3"0"0,1-1 294 15,4 0 143-15,-2 2-65 0,1 2-68 16,2 0-49-16,1-1-27 0,-1 1-24 0,2 1-26 15,1 1-30-15,1 0-30 0,-1 2-21 0,1-2-31 16,0 4-25-16,0-2-26 0,0 1-18 0,0 0-5 16,-1 3 0-16,0 3 11 0,-3 1 7 15,2 3 9-15,0 4 5 0,-3 2 2 0,1 2 5 16,0 1-3-16,-1 6 0 0,1-2-7 0,-4 2-5 16,-1 2-1-16,1 0-6 0,-2 1 8 15,1 4-7-15,1-1 4 0,-1 3 2 0,-1 0-6 16,1 0 4-16,1 2-8 0,4-3-12 0,-3 3-27 15,1-1-49-15,2-1-77 0,-3 1-148 0,4 2-287 16,-1-4-354-16,-1 0 22 0</inkml:trace>
  <inkml:trace contextRef="#ctx0" brushRef="#br0" timeOffset="19879.1924">15910 10038 847 0,'-1'1'406'16,"1"-1"-99"-16,-1 0-48 0,2 1-5 0,0-1-43 16,-1 2-68-16,2-2-41 0,5-2-11 15,2 1-5-15,3 0-6 0,5 0-20 0,4 1-19 16,-1 0-10-16,3 1-11 0,-1 1-5 16,2 4-5-16,-4-1-4 0,-2 2-2 0,1 1-2 15,-1-3 1-15,-5 5-3 0,-3-1-4 0,-1 4 1 16,-2-2 1-16,-5 4 2 0,-2-1 4 0,-2 3 3 0,-4 3-1 15,-5 1 2-15,-1 1 1 16,-5 1-2-16,-3-4 3 0,4 2-3 0,-4-1-1 0,1 2-1 16,0-4-6-16,0-4 6 0,7 0 2 15,0-5-2-15,4 0 3 0,0-2-7 0,5-2-1 16,0 1 0-16,-1-4 0 0,4 0 0 0,0-1-1 16,1 1-1-16,2-1 1 0,-1 0 6 0,0 0 2 15,5 0 4-15,2 1-2 0,4-2-8 0,-1-2-8 16,7 1-18-16,0-1-15 0,2-1-29 15,1 0-41-15,-1-2-70 0,-1 1-122 0,2-2-243 16,2-1-303-16,-7-3-117 0</inkml:trace>
  <inkml:trace contextRef="#ctx0" brushRef="#br0" timeOffset="20178.9633">16468 10143 128 0,'2'-5'749'0,"4"-1"-137"0,0-1-204 15,0 2-91-15,1 3-86 0,-3-1-72 0,2 2-62 16,-3 1-37-16,3 3-21 0,-2-1-10 0,3 2-6 16,-3 3-4-16,3 1 5 0,-4 4 4 0,4 0 5 15,-4 4 5-15,-3-1-4 0,0 5-3 16,-2-2-4-16,-4 3-5 0,1-1 1 0,-4 0-2 16,-1-1-3-16,-1 0-5 0,1-1-1 0,0-3-2 15,2-2 0-15,2-4 2 0,1-1-6 0,3-4-3 16,1 0-3-16,1-2 2 0,0-1 4 15,2 0 4-15,0 1 5 0,2-1 4 0,3 2 0 16,4-2 2-16,8 0-3 0,7-1-10 0,1-1-10 16,2 0-20-16,6-2-25 0,-2 0-36 15,0 1-41-15,2-2-75 0,-2-1-182 0,1-1-540 16,5-3-653-16</inkml:trace>
  <inkml:trace contextRef="#ctx0" brushRef="#br0" timeOffset="20630.152">17705 9152 1 0,'-4'-9'0'16,"-1"-5"0"-16,1-4 349 0,0 3 91 0,6 3-51 15,0-1-55-15,1 2-52 0,0-1-39 0,-1 4-45 16,1 0-41-16,-1 1-18 0,0 1-17 15,-1 1-12-15,1 2-20 0,-2 2-31 0,0 1-30 0,0 3-31 16,-2-1-9-16,2 2 3 0,0 6 8 16,-1 1 10-16,0 7 1 0,-1 3 3 15,-2 1-1-15,-1 2 8 0,0 3 1 0,1 2-1 0,-2 1-1 16,0 6-5-16,-2 0 0 16,-1 5 0-16,-1 1 1 0,0 2 1 15,0 1-4-15,2 1 1 0,-4 3-5 0,3 3-1 0,0-1-5 0,1 1-14 16,-1-1-24-16,-1 1-46 0,2-4-48 15,0-3-79-15,4-6-147 0,-3-5-288 0,4-1-319 16,-4-4 209-16</inkml:trace>
  <inkml:trace contextRef="#ctx0" brushRef="#br0" timeOffset="21289.2667">17402 10105 1300 0,'1'0'498'0,"-1"-2"-199"16,0 0-97-16,3-1-44 0,1 1-32 16,-1 0-24-16,4 0-25 0,-4 0-23 0,5 2-20 15,0 0-14-15,3 3-8 0,-2 1-6 16,-1 2-1-16,1 1-5 0,2 1 1 0,-4 3 3 16,1 0-1-16,1 4 3 0,-5-2-1 0,2 4-3 15,-3 2 2-15,-2 1 1 0,-1-1 4 16,0-2 1-16,-2 2 2 0,-1-1-1 0,-2 0 0 0,-5 1 3 15,0 2 2-15,0-3 1 0,-1-1-2 16,1-4-2-16,3-3-5 0,1-2-1 0,-2-1 2 16,5-5 1-16,0 2 0 0,2-4-1 0,2 0 3 15,1 0 1-15,-1-3-3 0,2 1 1 0,7-3-11 16,2-2-8-16,10-5-3 0,3 3-8 0,5-6-2 16,2 2-2-16,-2-1 0 0,2-1-1 15,-1-1 8-15,-2-1 5 0,-4 3 6 0,1-2 4 16,-4 0 1-16,2 3 2 0,-3-3-1 0,-2 2 0 15,-2 0 4-15,-3 0 3 0,2 1 3 16,-6 0 4-16,-1 3 1 0,-2 1 9 0,-2 3 6 16,-2 3 11-16,-2 0 0 0,-1 2-7 0,-1 1-14 15,-1 1-18-15,1 2-7 0,0 0 0 16,-8 5 4-16,4 1 3 0,-5 3 0 0,-1 3-1 16,3 2 0-16,-1 1 4 0,4-1-3 0,2-1 0 0,2-1 1 15,2 1-1-15,2 0 4 0,3-2 2 16,3 1 5-16,3-5 1 0,1 0 3 0,4-3 2 15,0-5-1-15,-2 1 2 0,3-4-5 16,-2-1-1-16,-1 0-2 0,2-4-2 0,-4-1 2 16,-1-3 2-16,2 0-2 0,-2-3-1 0,-1 2 0 15,0-3-4-15,-3 1 0 0,0 1 2 16,-1-1-3-16,-1 2-1 0,-3 3-1 0,-2 0-3 16,2 3 4-16,-3 3 3 0,0-1 1 0,0 2-6 15,0 1-1-15,-1 0-7 0,1 1-8 0,-2 2-1 16,2-1-5-16,0 1 1 0,-1 6 5 0,-1-2 5 15,0 8 4-15,-1-1 3 0,1 4 3 0,2 1-3 16,0 1 1-16,0 2-13 0,2-1-29 16,-1 4-35-16,1 1-82 0,-4-2-99 0,2-1-298 15,2-3-704-15</inkml:trace>
  <inkml:trace contextRef="#ctx0" brushRef="#br0" timeOffset="21934.3657">18900 8922 1 0,'-1'-3'0'15,"0"0"0"-15,-1 0 0 0,-1 0 0 16,-1-1 0-16,2 1 0 0,-1 2 0 0,-2 1 0 15,3-1 71-15,-3 1 4 0,1 0-9 0,1 1-3 16,0-1 18-16,2 0 50 0,-1 0 73 0,2 0 62 16,0 0 35-16,0 1 0 0,0-1-27 15,2 0-38-15,-2 1-46 0,1-1-49 0,-1 0-50 16,2 2-36-16,-2-2-28 0,1 0-21 0,-1 1-17 16,0 2-4-16,0 0 7 0,1 0 9 15,-1 3 15-15,2 3 2 0,-2 2 1 16,1 0 1-16,-1 5 2 0,-1 0 6 0,-1 1-2 15,2 3-1-15,-2 3-4 0,-1 1-6 0,-1 2 1 16,-1 1-1-16,0 1 0 0,-4 0 0 0,1 1-1 16,0 3 1-16,-1 3 2 0,0 1 2 0,-3 4-4 15,1 0-12-15,-2 4-45 0,1 0-87 0,0-1-177 16,3 1-387-16,3-2-623 0</inkml:trace>
  <inkml:trace contextRef="#ctx0" brushRef="#br0" timeOffset="22321.9158">18760 9968 1716 0,'0'1'288'0,"1"0"-82"0,1-1-85 0,0 0 18 0,0 0-2 15,4 0-23-15,2 1-31 0,2 1-26 16,6 0-14-16,1 1-9 0,6 3-12 0,-4 0-4 15,2-1-6-15,-2 3-7 0,-5 0 2 0,1 0-4 16,-5 2 0-16,-2-1 0 0,-1 2 0 16,-2 0-3-16,-1 2 2 0,-7 3 6 0,0 0 0 15,-3 2 5-15,-2-2 1 0,-1 2-5 0,-1-2 5 16,-2 0-1-16,-1 0 1 0,-3 2 0 0,-1-2-4 16,-1-2-1-16,1-2-3 0,3-1 2 0,5-4-1 15,0 2 0-15,1-5 0 0,2 0-4 0,2-1 3 16,3-2-4-16,-1 0 0 0,4-1 2 15,-2 1-3-15,2-2 6 0,2 1 2 0,4-1 4 16,3-2 0-16,5 1-2 0,6-1-5 0,3 0-8 16,0-3-4-16,2 4-11 0,-3-2-10 0,5-1-13 15,-2 2-22-15,1-3-20 0,0-3-30 16,-1 4-40-16,1-2-60 0,-3-4-84 0,-1 2-158 16,-1-4-235-16,-2 1-66 0,-1-2 408 15</inkml:trace>
  <inkml:trace contextRef="#ctx0" brushRef="#br0" timeOffset="22646.3833">19366 10056 1 0,'4'-6'0'0,"-1"0"127"16,0 0 467-16,-2 1-61 0,-1 2-97 0,0 2-96 16,-1-2-91-16,0 2-74 0,1 1-65 15,-2 1-46-15,-1 2-20 0,-2 0-4 0,-6 1 16 16,1 2 2-16,-3 1 1 0,-3 4 0 0,1 0-16 16,-1 3-4-16,1 1-6 0,-1 2-6 0,3-1 0 15,-2 4-4-15,3 0-4 0,2-1-7 0,1 3-4 16,4 1 0-16,0-2-1 0,3 1 3 0,4-1-2 15,3-1-3-15,3-1-1 0,3-2-1 16,3-3 2-16,0-4-1 0,4-2 1 0,3-3-5 16,0-3-2-16,-1-4 0 0,-1-2 1 15,0-1 2-15,-3-1 0 0,-2-1 0 0,-2 0 1 16,-3-3 0-16,-3 2 3 0,-2-3 1 0,0 3 1 16,-2-2-1-16,-2-1-2 0,-2 2-2 0,-2-1-4 15,0 1 4-15,-2 1-6 0,-3-2-1 0,-3 4-1 16,-1-2-4-16,-3 1 5 0,-2 3 0 15,-1 1 3-15,-3 1-1 0,2-1-1 0,1 3-10 16,5 0-27-16,-1 0-65 0,2 0-144 0,7 0-401 16,1 1-894-16</inkml:trace>
  <inkml:trace contextRef="#ctx0" brushRef="#br0" timeOffset="23102.4237">20073 8981 1 0,'3'-6'27'0,"-2"0"480"16,3-2-61-16,-2 1-50 0,1 2-66 15,-3 1-73-15,1 2-49 0,-1 1-48 16,0 1-57-16,0 1-43 0,0-1-34 0,0 1-21 15,-1 0-12-15,1 1 1 0,0 2 4 0,-1 5 5 16,-1 0 16-16,0 4 7 0,-2 1 9 0,3 5 8 16,-2 3 2-16,-1 1 0 0,1 1-3 15,-2 2-6-15,0 0-6 0,1 2-2 0,-2 3-7 0,2 0-6 16,-2 6 2-16,-2 0-4 16,2 5 1-16,-1 3 5 0,-1 2-9 0,0 4-11 15,0 1-40-15,-2 3-80 0,-2 1-162 0,0-1-368 16,0 0-728-16</inkml:trace>
  <inkml:trace contextRef="#ctx0" brushRef="#br0" timeOffset="23442.4798">19817 10053 1045 0,'2'-3'576'0,"-2"0"-185"0,3 0-165 16,0-2-59-16,5 2-41 0,1-3-27 0,7 0-13 15,-1 3-14-15,4-1-13 0,3 3-11 16,-3 2-17-16,1 0-8 0,-7 2-7 0,2 2-4 16,-2 2-1-16,-2 2-4 0,-2-1 1 0,-3 3-3 15,0 1 5-15,-2 1 3 0,-2 4 3 0,-3 0 5 16,-2 5-1-16,-1-2-2 0,-4 2-2 0,0 0 0 16,-1 0 4-16,-1-1-4 0,-3 1-1 15,2-4-4-15,0-1-6 0,1 2 5 16,-3-4-2-16,6-4-1 0,-2 0-4 0,2-1 1 0,2-3-2 15,1-3 3-15,1 0 6 0,3-3-7 16,0-1 1-16,3 0-1 0,1-1 6 0,-1-1 4 16,7-1-4-16,4 0-3 0,5-1-16 0,-1 0-19 15,6-2-21-15,-1-1-32 0,0-1-36 0,2 0-61 16,1-4-97-16,2 2-177 0,-2-3-381 16,0 2-453-16</inkml:trace>
  <inkml:trace contextRef="#ctx0" brushRef="#br0" timeOffset="23911.9501">20410 10017 6 0,'-2'-2'801'0,"1"-2"-141"15,-2-1-205-15,1 2-119 0,2 0-100 0,0 3-74 16,0 0-59-16,0 1-47 0,0 1-37 16,0-2-23-16,2 2-2 0,1 0 3 0,0 2 7 15,-1 3 5-15,2 5 0 0,1 0 0 0,0 4 2 16,0-1 0-16,-1 2-3 0,2 1-1 0,-4 0 1 15,0 2-2-15,3-3 3 0,-4 4-2 16,0 1-1-16,-2 0 0 0,-5-1-1 0,3-1 6 0,-2-2 1 16,-1 0 2-16,-2-2-1 0,2-3 0 15,-1-3 1-15,-3 0 2 0,0-6 5 0,1 3-1 16,-2-4-2-16,0 1-3 0,3-2-6 0,-2-1 5 16,4 0 4-16,1-2 1 0,0 1 4 15,2-2-4-15,1 0-2 0,1-2-4 0,-1-1-4 16,2-2-6-16,2 1-4 0,2-3-8 0,4-1-6 15,4-1 4-15,6-3 0 0,4 3 5 16,6-5 6-16,-1 0-2 0,3 1-1 0,3-3 0 16,-2-1 6-16,1-2-1 0,-1 0-1 0,0 2 2 15,-5 0-4-15,-3 1 5 0,-2 2 4 16,-2 2 3-16,-7 0 0 0,-3 3 2 0,-2 0 3 16,-3 1-2-16,-2-1 8 0,-1 4-6 0,-2 1-3 15,0 0-3-15,0-1-9 0,-7 1 1 0,3-1 1 16,-4-1-1-16,-4 3 1 0,-3-3-5 15,-3 3 0-15,-1-1-1 0,-1 2 4 0,-1 0 1 16,-1 1-2-16,1-1 0 0,3 2-6 0,4 0 5 16,2 0-9-16,4 2-29 0,1 2-69 0,5 1-153 15,2 1-482-15,2-1-908 0</inkml:trace>
  <inkml:trace contextRef="#ctx0" brushRef="#br0" timeOffset="24411.1405">21318 8803 1 0,'2'-4'0'0,"-2"-3"401"0,0-3 102 0,-2 3-58 0,2 2-66 15,-1 2-78-15,1-1-65 0,0 4-60 0,-1-2-64 16,1 2-45-16,0 2-45 0,0-1-23 0,0 2 2 16,0 2 5-16,-1 0 18 0,-1 5 13 15,-1 4 9-15,-1 2 1 0,-2 2-7 0,-1 4-5 16,-1 2-7-16,1 2-2 0,-1 5-5 0,-2 1-4 15,0 8-3-15,-1-1-4 0,-3 4 3 16,2 3-2-16,-5-1-2 0,5 2-28 0,-6 5-55 16,4 2-99-16,-3 2-221 0,2-1-516 0,-2-1-546 15</inkml:trace>
  <inkml:trace contextRef="#ctx0" brushRef="#br0" timeOffset="24858.26">21189 9751 1595 0,'4'-4'379'0,"1"-3"-106"0,4-1-131 16,4 1-31-16,1 3-13 0,2-1-22 0,2 1-25 16,-1 4-19-16,4 3-11 0,-4 3-6 0,3 1-8 15,-6 2 0-15,3 3-6 0,-4 2-3 16,-2 1 0-16,-2 3 0 0,-6 2 2 0,1 0 2 15,-8 1 2-15,1 0-2 0,-5-2 4 0,-3 2 6 16,-2-1 2-16,-5-1 4 0,4-2-5 16,-3-1-4-16,4-5-3 0,3 0-1 0,-1-1-2 15,4-3 0-15,5-1 0 0,-1-3-6 0,3 2 5 16,1-1 1-16,2 0 6 0,0 2 11 16,5-2 2-16,3 0 2 0,1 0-4 0,5 1-5 15,-1 2-6-15,0-3-3 0,3 1-1 0,-5 3-7 16,1 1 1-16,-2 1 1 0,-3 2-1 0,0-1 6 15,1 1-4-15,-2 2-1 0,-4 0 2 0,0 2 1 16,-5-2 3-16,0 0 2 0,0-4 0 0,-3 0-3 16,-2 1 5-16,1-3 4 0,-5 3 3 0,-1-2 4 15,0 0-1-15,-2-2-2 0,-5 0-1 16,4-1-2-16,-5 0-1 0,3-4-1 0,-1-2-1 16,1 0-5-16,0-2-5 0,5-1-4 15,-3-1-16-15,4-1-18 0,1-3-39 0,0-1-58 16,6-1-104-16,0-2-242 0,4-2-495 0,6-3-319 15</inkml:trace>
  <inkml:trace contextRef="#ctx0" brushRef="#br0" timeOffset="25179.3921">21812 9969 609 0,'2'-1'734'0,"0"1"-261"15,3-1-231-15,-8 2-101 0,3 0-43 0,-3 3-4 0,2 1 7 16,-5 3 18-16,-2 4 11 0,-4 2-16 15,-2 3-25-15,1 0-21 0,-3-1-19 0,4 3-20 16,1-2-9-16,0 0-6 0,2 1 0 0,1 0-5 16,5-2-1-16,1 0 0 0,2 0-1 0,3-3 8 15,4-1 3-15,1-5 5 0,5-3 2 0,0 0-2 16,-1-3-1-16,6-2-4 0,-1-2-2 16,-3-2-2-16,2-2-1 0,-3-3-2 0,-2-1-1 15,-1-3 0-15,1-1-1 0,-4-2-4 0,-2-1 0 16,1 0-5-16,-4 2 3 0,0-4-1 15,-2 0 2-15,-2-1-3 0,0 1-1 0,-4 2-2 16,1-1-3-16,-2 1 4 0,-4 2-4 0,0 0-6 16,-1 1-2-16,-4 0-9 0,-1 3-7 15,1 0-20-15,-3 2-46 0,3 0-88 0,1-2-237 16,3 4-585-16,3 0-571 0</inkml:trace>
  <inkml:trace contextRef="#ctx0" brushRef="#br0" timeOffset="25698.7415">22637 8757 60 0,'1'-4'612'16,"-1"0"-34"-16,1 0-170 0,3-2-78 0,-3 4-78 15,0-1-56-15,0 2-52 0,0 1-43 0,-1 0-38 16,0 1-40-16,0 0-23 0,-1 3-6 0,1 2 4 15,0 2 8-15,0 2 6 0,-1 6 0 16,-1 1 1-16,-2 4 0 0,2 2 2 0,-1 1 1 16,-2 2 2-16,0 2-2 0,-4 2 4 0,-1 4 1 15,0 5-1-15,-2 2-1 0,1 0-11 16,-5 0-22-16,4 0-30 0,-5 0-61 0,4 2-98 16,-3-1-185-16,2 3-408 0,4-3-621 15</inkml:trace>
  <inkml:trace contextRef="#ctx0" brushRef="#br0" timeOffset="26167.2863">22554 9719 488 0,'0'-3'766'0,"0"0"-223"0,0 1-223 15,1-1-80-15,6 0-62 0,-2-1-47 0,4-1-34 16,-1-1-26-16,4 3-21 0,-2 1-20 0,5 2-15 15,-3 1-6-15,-1 1-5 0,0 2-1 16,-3 1-1-16,-2 3-4 0,2-1 0 0,-4 3 1 16,2 2 1-16,-5 2 1 0,-1 0 1 0,-1 3-1 15,-2 1 2-15,-6 3 3 0,0 0-1 0,-2-3 4 16,-7 0 3-16,5-3-4 0,-6 0 6 16,1-2-3-16,5-1-2 0,-3-3 1 0,6-2-3 15,5-1-3-15,-2-1-3 0,5-1 0 0,1-1-4 16,1-2 4-16,1 2 2 0,1-1 1 0,3 2 9 15,-1 0 0-15,4 1 0 0,3 1 0 16,1-1-5-16,0 1-3 0,6 1-3 0,-1-2 0 16,-4 2-4-16,-2 0 2 0,0 3-2 0,-2 0-3 15,-1 2 6-15,-4-2-3 0,4 1 4 0,-5 0 0 16,3 0-4-16,-4-1 0 0,-2-1-1 0,-1 2 4 16,-6 1-2-16,3 1 5 0,-5-1 2 15,0-1 1-15,0-4 5 0,-3 0 2 16,2-1 1-16,-3-1 3 0,-5-1-5 0,5-1-4 0,-4-1-1 15,4 0-1-15,-2-2-2 0,4 0 0 16,-1-2-2-16,2 1-10 0,0-3-7 0,0 1-25 16,2-1-32-16,3-1-47 0,-2-4-97 0,5 1-206 15,1-3-464-15,1-1-577 0</inkml:trace>
  <inkml:trace contextRef="#ctx0" brushRef="#br0" timeOffset="26459.9247">23003 9828 71 0,'10'-3'584'0,"2"2"-74"0,6 0-174 0,-2 3-90 15,-4 5-43-15,1 1-59 0,-1 3-46 0,-2 3-17 16,4 0-19-16,-8 2-9 0,1 2-11 16,-4 2-10-16,-2-1-2 0,2 0-4 0,-7 3 3 15,2 0-2-15,-5 0 0 0,1 1-1 0,-6-1-2 16,-3 1 4-16,-4 1-6 0,0-2-2 0,2-4 0 15,1-2-7-15,5-4 1 0,1-2 1 16,1-3-1-16,3-3 0 0,1 1 7 0,4-5 11 0,1 1 18 16,1-2 22-16,0 1-5 0,4-3-13 15,1-2-22-15,3 1-25 0,1-2-6 0,6 0-2 16,-1-1-2-16,5 2-4 0,2 2-16 0,3 0-33 16,-1 1-59-16,3 1-106 0,-3-1-247 15,4 1-488-15,-4 0-340 0</inkml:trace>
  <inkml:trace contextRef="#ctx0" brushRef="#br0" timeOffset="26915.2152">23783 8863 473 0,'3'-7'539'0,"4"0"-125"0,1 0-74 0,-3-3-50 16,3 5-47-16,-3 0-52 0,1 3-47 0,-5 1-52 16,0 1-36-16,-1 0-36 0,1 3-16 15,-1 2 2-15,4 6 0 0,-4 0 7 0,0 7 2 16,0 1 1-16,-1 2 2 0,-2 3 1 0,1 5-1 15,-1 1-4-15,-5 4 5 0,1 5-2 16,1 1 2-16,-6 4 3 0,2 2-7 0,-3 4-11 0,1 0-38 16,1 4-60-16,-1-1-122 0,-4 4-278 15,2-1-473-15,-3-2-254 0</inkml:trace>
  <inkml:trace contextRef="#ctx0" brushRef="#br0" timeOffset="27367.3225">23761 9801 1552 0,'3'-6'416'0,"-1"-2"-126"16,5-1-118-16,1 2-47 0,3 0-23 0,0 3-24 16,0 1-22-16,1 2-19 0,0 0-7 15,4 3-10-15,-3 2-7 0,2 3-7 0,-2 1-6 16,-3 1-2-16,0 3-1 0,-1 3 2 0,-6 3 0 15,1-1-1-15,-4 4 0 0,-2-5 2 0,-1 2 0 16,-5 1 4-16,-3-2 2 0,-1 0-1 16,-5 1 0-16,3-4 0 0,-3-2 0 0,2 0 3 15,-2-2 0-15,6 0 0 0,-1-2 0 0,3-3-5 16,2 0-1-16,6-3 0 0,0 2-2 0,1-2 2 16,1-1 2-16,1 3 4 0,5-1 8 0,4 0 0 15,0 0-1-15,2 4-6 0,1-1-8 16,-1 0 0-16,3 0-1 0,-4 1 2 0,1-2 0 15,-1 2-2-15,-2-1 0 0,1 2-3 0,-2-1 1 16,-1 1-1-16,-2 1 2 0,-2 0 1 0,-3 2-2 16,0-2 2-16,-1-1 0 0,-1 1 2 15,0-1 5-15,-3-1 0 0,-2 0 3 0,-2 0 1 16,-1-2 0-16,-4-1 4 0,2 2 0 0,-3-2-2 16,-3 1-4-16,-1-1-1 0,2-2-3 0,-4-2 0 15,1 0 1-15,2 0-13 0,4 0-22 16,-2-3-30-16,9-1-54 0,0-1-108 0,3-4-276 15,3 1-523-15,3-4-177 0</inkml:trace>
  <inkml:trace contextRef="#ctx0" brushRef="#br0" timeOffset="27739.4151">24289 9818 1486 0,'1'0'475'16,"0"0"-243"-16,0 0-152 0,-1 5-60 0,-2 2 24 15,-1 3 34-15,-1 5 30 0,-1 4 1 0,-2 1-16 16,-1 2-19-16,3 0-19 0,-2 0-11 0,3-3-10 16,0 1-6-16,3-1-5 0,1 1-1 0,5-2 4 15,0-3 0-15,4 0 2 0,0-4 4 16,1-1 1-16,1-4 5 0,0-2-1 0,0-3-1 16,1-2-5-16,2-3-6 0,-1-1-2 0,-2-2-2 15,0-2 4-15,1-1-6 0,-2-3-5 0,0 1-3 16,0-2-7-16,-1-3 6 0,1 2 0 15,1-1 0-15,-2-1 0 0,-1 3-6 0,2 1 0 16,-6 2-2-16,3 2 7 0,-5 4 2 0,1 2 8 16,-1 2 3-16,-1 1-6 0,-1 0 2 15,0 0-9-15,-1 1-5 0,1-1-5 0,0 2-4 16,-4 3-1-16,3 3 3 0,-2 4 5 0,-3 3 0 16,2 4-1-16,-5 3-1 0,1 3-6 0,3 2 5 15,-3 1 4-15,0 5-1 0,-1 1 1 0,2 3-37 16,0 4-61-16,-3 2-128 0,0 7-800 0,-8 0-707 15</inkml:trace>
  <inkml:trace contextRef="#ctx0" brushRef="#br0" timeOffset="37077.0305">26373 8927 1 0,'-1'0'0'0,"-2"-1"0"0,2-1 0 16,0 0 0-16,-1 1 0 0,1-2 0 0,-1 2 0 0,1 0 0 15,-1 0 0-15,0 0 0 0,2 0 0 16,-2-1 0-16,0 1 0 0,1 1 0 0,0 0 0 16,-2 0 0-16,1 0 0 0,0 0 0 15,1 0 0-15,0 0 0 0,1 0 0 0,-1 0 0 0,1 0 0 16,-2-3 0-16,2 3 0 0,-1 0 0 15,1-1 0-15,-1 1 0 0,1-2 0 0,0 0 0 16,-2 1 0-16,2-1 0 0,-1 0 0 16,1 0 0-16,-2 1 0 0,1 0 0 0,-1 0 0 15,1-1 0-15,0 0 0 0,-1 1 0 0,0 0 0 16,0-3 0-16,-2 3 0 0,0-1 0 16,2 0 0-16</inkml:trace>
  <inkml:trace contextRef="#ctx0" brushRef="#br0" timeOffset="38929.7317">26203 8769 1 0,'0'1'0'0,"-1"-1"0"0,0 1 0 0,0-1 0 16,0 1 0-16,-1-1 0 0,1 2 0 0,0-1 0 15,1 0 0-15,0 0 0 0,-3-1 0 16,3 0 0-16,0 0 0 0,0 0 0 0,0 2 0 15,0-2 0-15,0 0 110 0,0 0-24 0,0 0-33 16,0 0-23-16,0 0-12 0,0 1-8 16,0-1-7-16,0 0-4 0,0 0-2 0,0 0 0 15,0 0 7-15,0 0 2 0,0 0 7 0,0 1 0 16,0-1 1-16,0 0-4 0,0 0-3 0,0 1-1 16,-1-1 3-16,1 0 25 0,0 3 8 15,0-2 14-15,-1 0 0 0,1 2-18 0,0-1-6 16,0-1-8-16,0 0-2 0,0-1-3 0,0 0 2 0,0 0 3 15,1 0 4-15,-1 0 13 0,0 0 8 16,1 0 4-16,-1 0 1 0,0 0-5 0,3 1 4 16,-3-1 7-16,0 0 11 0,1 1 4 15,2-1 2-15,-2 1-1 0,2 1-5 0,1-1 8 16,0-1-3-16,0 1-1 0,2-1-1 0,0 1-10 16,2-1-2-16,-1 0-9 0,2 0-3 0,1 0-5 15,0 0-2-15,2 0-2 0,3-1-9 0,0 1 0 16,3-1-7-16,2 0-3 0,-2-1 3 15,6 1-7-15,-2 0-1 0,1 0-2 0,-2 0-2 16,0 0-2-16,-1-1 1 0,1 0-2 0,-1 2-4 16,-1-1 4-16,1 0-2 0,1 0 0 15,-3-1 1-15,4 2-4 0,-1 0 4 0,0-1-3 16,1 0 1-16,3 0 1 0,-2 0 0 0,-3-1 1 16,1 0-3-16,1 1 3 0,-3-1-5 0,5 1 1 15,-3 0 1-15,1 0-3 0,-2-1 1 0,2 1-1 16,0-2-1-16,-2 1 0 0,-2 1 3 15,1 1 1-15,-2 0-6 0,3-2 4 0,-3 2-4 0,1 0 1 16,0-1 5-16,-1 1-5 0,4 0 0 16,-2 0 1-16,1-1-2 0,0 1 1 0,-2 0 3 15,1-2-1-15,0 2 0 0,-1 0 1 0,1 0-2 16,1 0 0-16,0 0 1 0,-1 0-3 16,2 0 2-16,-1 0 0 0,-3-1 0 0,3 1 0 15,0 0 0-15,-1 0 0 0,2 0 0 0,-3 0-1 16,2 0-2-16,-1 0 1 0,0-2 0 15,2 2 0-15,1-1 2 0,-2 1 1 0,3-1-3 16,-2 0 2-16,1 1 0 0,-3-1 0 0,4-1 1 16,-4 2 2-16,1 0-2 0,2-2-1 0,-1 1 1 15,0-1-2-15,1 1-2 0,2 0 1 16,2 0-1-16,-2-2 1 0,0 2 1 0,-1 0-1 16,-2 1 1-16,2-1 0 0,-1 1-1 0,2-2-1 15,-2 2 2-15,2 0-8 0,1 0 5 0,1 0 2 16,1 2-2-16,1-2 6 0,0 0-5 0,1 1-4 15,-2 0 2-15,2 0 3 0,2-1-4 16,1 1 3-16,-1-1 1 0,2 0-6 0,-2 2 5 16,0-2 2-16,-3 0-3 0,-1 0 4 0,3 0-1 15,-1 0-3-15,-1 0 2 0,1 1-1 0,-2 0 0 16,1-1 1-16,-4 0 2 0,4 0-6 16,-2 0 4-16,1 0 1 0,2 1-3 0,1-1 9 15,-1 0-5-15,1 0-2 0,0 2 2 0,0-1-4 16,-4 1 0-16,4-2 4 0,1 0-2 15,-1 0 0-15,1 0 0 0,0 0 1 0,-1 0-1 16,0 0 5-16,1 0-2 0,2 0-3 0,1 0 4 16,-1 0-3-16,4 0 0 0,-3 0 3 0,3 0-1 15,-4 0-1-15,-2 0 2 0,0-2-2 16,1 2-1-16,1 0 4 0,-1 0-2 0,0 0-1 16,-1 0 2-16,-1 2-6 0,0-2 2 0,1 0 4 15,1 0-1-15,0 0 1 0,-1 0 0 0,4 0-4 16,-1 0 2-16,0 0 3 0,3 2-1 0,-3-2 0 15,5 0 1-15,1 1-5 0,1-1 2 16,-1 0-1-16,-1 0 0 0,0-1 1 0,2 1 1 16,0 0-1-16,1 0 0 0,-1 0 1 0,0 0-4 15,0 0 1-15,1 0 1 0,0 0-4 0,2 0 5 16,-3-2 0-16,0 2-2 0,1-2 4 0,1 2-2 16,-1-1-1-16,4-1-1 0,-4 1 2 15,0 1-2-15,-1-1 2 0,0 0 1 0,1 2-4 16,-2-1 3-16,0-1 1 0,2-1-1 0,-3 0 2 15,1 1 0-15,-1 0-5 0,3 1 2 0,-3-2 0 16,1 1 0-16,1 0 0 0,-1 0 3 16,3 2-7-16,0-1 2 0,3 0 1 0,-3-1-2 15,0-1 4-15,-2 0 0 0,5 1-2 0,-2 1-2 16,1 0 2-16,-2-1-1 0,-1 0 2 16,1 1 1-16,-4 0-5 0,1-2 1 0,1 2-1 15,-2-2-2-15,0 0 6 0,1 1-4 0,-3 0 1 16,4-2-1-16,2 2 1 0,-3-2-2 15,1 3 2-15,-3-1 1 0,3-1-5 0,-3 1 2 16,-2-1 1-16,0 1-3 0,-2-1 6 0,4 0-3 16,-4 2 19-16,1 0-3 0,-22 0 0 0,7 0 0 15,1 0-17-15,1 0 1 0,2 0-4 16,3-1 1-16,-1 1-1 0,4-2-1 0,0 1 4 16,-3 1-3-16,2 1 1 0,0-1 0 0,-3 0 1 15,1 0-1-15,2 0 3 0,-3 0-1 0,0 2-2 16,0-4 3-16,-2 2-3 0,-6 0 0 0,3-1 5 15,0 1-1-15,-3-1 0 0,-3 2 0 16,0-1-1-16,-2 0 0 0,0-1 2 0,0 1 1 16,-2 1-2-16,-2-1 2 0,0-1-2 0,-2 1 0 15,5-1 2-15,-3 1 1 0,0 0 0 0,2 0 2 16,-1 1-5-16,-1-1 0 0,2 0 3 0,-1 0-3 16,-1 0 5-16,-1 0 1 0,-3 0 0 15,1 0-5-15,0-2 4 0,-6 2-5 0,4 1 9 16,-4-1-6-16,0 0 4 0,0 0 3 0,0 0-11 15,0 0 11-15,0 0-10 0,0 0-4 16,26-2 0-16,-26 2 0 0,0 0 3 0,0 0 2 16,0 0-1-16,28-3 1 0,-28 3-7 0,0 0 2 15,0 0 1-15,26-1 1 0,-26 1 3 16,0 0-1-16,0 0-1 0,26-2 0 0,-26 2 2 16,0 0 1-16,0 0 4 0,26-3 3 0,-26 3 1 15,0 0 11-15,0 0 3 0,0 0 2 0,0 0 8 16,6-1 5-16,-6 1 0 0,0 0 0 0,0 0-1 15,0 0-5-15,0 0-3 0,0 0 1 16,0 0-12-16,0 0-6 0,0 0-7 16,0 0-6-16,0 0 2 0,0 0-8 0,0 0-13 15,0 0-18-15,0 0-19 0,0 0-28 0,0 0-69 0,0 0-145 16,0 0-333-16,0 0-522 0</inkml:trace>
  <inkml:trace contextRef="#ctx0" brushRef="#br0" timeOffset="40331.8969">24909 8847 1 0,'1'-3'0'0,"0"1"0"0,1-5 0 0,-1 4 0 15,3 0 0-15,-2 0 0 0,-1 1 0 16,1-1 0-16,-1 1 0 0,3 0 82 0,-3 0 158 16,1 1 9-16,-1-1-8 0,-1 1-8 15,0 1-27-15,0 0-37 0,0 1-41 0,1 1-37 16,-1-2-23-16,0 1-19 0,-1-1-16 0,2 2-16 16,-2-2-15-16,1 1-5 0,0-1-5 0,0 0 7 0,0 2 15 15,0 0 9-15,0 2 11 16,0 1 7-16,0-1-3 0,-1 3 0 0,1-2-2 0,-2 2-1 15,1 2 22-15,-1-1 12 0,-1 2 6 16,0 3 4-16,-1 0-12 0,0 1-3 0,-2 0-4 16,2-1-2-16,-3 2-13 0,0 0-9 0,1 0-3 15,0 3-10-15,1 0-2 0,-1-4-3 0,1 4-3 16,-2-3 2-16,3 2-2 0,-2 0-2 0,3-3-1 16,-2 0-2-16,2-2 0 15,2-4 1-15,0 1 0 0,0-1-5 0,0-2 1 0,0-2-2 16,-1 1 0-16,2-2 4 0,0 2-1 0,-2-3-2 15,4 1 1-15,-2-2-1 0,0 0 1 16,0-1 0-16,-2 1 1 0,2-1-1 0,0 0-1 16,0 1 0-16,0-1 0 0,0-1 3 0,0 1-1 15,0 0 0-15,0 0-1 0,0 1-2 0,0-1-2 16,0 1 2-16,0 1-4 0,0 1-19 16,0-1-31-16,0 4-53 0,2-3-85 0,0 2-157 15,0 1-328-15,0 2-534 0</inkml:trace>
  <inkml:trace contextRef="#ctx0" brushRef="#br0" timeOffset="40925.456">24880 9446 1 0,'-6'-4'0'0,"-1"0"0"15,-1-3 275-15,1 1 57 0,3 2-45 0,-1 1-41 16,3-1-43-16,0 1-32 0,0-3-31 16,2 4-40-16,0-2-26 0,2 2-17 0,-1-2-10 15,1 1-2-15,4-2 1 0,-1 1 1 0,4-1-1 16,2 1 2-16,4-1 1 0,0 1-1 0,2-2-4 15,0 2-12-15,-4 2-11 0,0 2-10 16,-3 1-8-16,-1 0-2 0,-2 3-3 0,-1-1 0 16,-1 3-3-16,-2 0 4 0,-1 3 4 0,-2 2 5 15,-1 1 9-15,-3 4 4 0,-3 2 2 0,-4 1-1 16,-2 0-1-16,-3 0 2 0,4-2-3 0,-6-1 0 16,5-4-4-16,-2 1-5 0,2-3-1 15,2-1-3-15,2-2 1 0,5-3-6 0,-1 0-4 16,4-3-3-16,1 0-6 0,1 0 5 0,1-1 6 15,2 2 9-15,0-1 2 0,5-1 1 0,2 1-3 16,2-1-2-16,1 0-1 0,-1 1-6 16,1 1-2-16,-2 3-2 0,-2-1-5 0,0 0 5 15,-2 0 0-15,-1 1 1 0,2 2 1 0,-5-1-4 16,1-1 3-16,-3 3 1 0,-1 2 3 0,-1-2 2 16,0 1 2-16,-2 1 1 0,-1 0 1 15,-2 0 7-15,-1-2 2 0,0-1 6 0,-3 1 2 16,2-2 0-16,0-2 1 0,-1 1-2 0,0-1 1 15,-2 0-6-15,0-2-4 0,4 1-2 0,-2 0-4 16,-1-1 4-16,-1 0 1 0,2-1 2 16,-1 0-5-16,3-2-8 0,-1 0-14 0,-1-1-29 15,2 0-43-15,1-3-79 0,0 2-159 0,2-5-378 16,4 1-774-16</inkml:trace>
  <inkml:trace contextRef="#ctx0" brushRef="#br0" timeOffset="41320.5872">25367 9335 1 0,'0'-3'323'0,"-1"0"266"0,-1 0-141 16,-2 2-108-16,4 1-95 0,-3 0-86 0,-1 0-72 15,0 3-34-15,-2 1-10 0,-2 3 7 16,-5 3 2-16,0 1 4 0,0 3-4 0,-1 2-7 15,0-1-5-15,2 4-7 0,1 0-5 0,-3 3-8 16,6 1 0-16,1 1-2 0,0 1-5 16,4 0 0-16,3 2-5 0,2-1-1 0,3-1-1 15,0-2 2-15,4-4 2 0,3-2 1 0,1-6 2 16,-1-4-5-16,1-2 5 0,-3-1 5 16,-1-2 4-16,0-4 8 0,-1 0 2 0,1-1 0 0,-2-3-1 15,2 1 1-15,-2-3-1 0,-2 1-3 16,2-3-2-16,-1 0-6 0,-2-1 0 0,-3 1-4 15,0-1-2-15,-1 1-1 0,-1 1-4 0,0-3-6 16,-3 3-2-16,-1-1-2 0,-1 3-2 16,0-1-1-16,-2 1-2 0,-3 2-7 0,-4 1-2 15,2 2 4-15,-1 2 1 0,-4 1 3 0,5 1-12 16,-2 1-35-16,1 0-53 0,5 2-111 0,2 1-212 16,4 0-451-16,5 1-529 0</inkml:trace>
  <inkml:trace contextRef="#ctx0" brushRef="#br0" timeOffset="41827.8894">26211 8875 1 0,'-4'-4'0'0,"-2"-3"425"0,0-3 32 16,-1 3-58-16,3 2-64 0,0-3-65 15,2 3-55-15,-2 2-36 0,2-1-29 0,0 3-32 16,1 1-36-16,1 0-35 0,0 1-32 0,0 2-13 16,-3 3 5-16,2 2 5 0,-4 2 8 0,1 4 7 15,0 0 1-15,0 5 6 0,0 2 1 0,-4 1 0 16,1 3-6-16,-3 1-6 0,1 5-2 15,-2 2-4-15,0 3 7 0,0 0-3 0,-3 2-3 16,2-2-9-16,2-1-24 0,-3 0-33 16,3-1-47-16,-1-2-68 0,2 0-112 0,0-3-204 0,4-2-356 15,3-2-309-15</inkml:trace>
  <inkml:trace contextRef="#ctx0" brushRef="#br0" timeOffset="42248.0234">25969 9544 126 0,'-1'-4'606'0,"-1"-1"-104"0,1-4-125 15,1 2-98-15,2-1-58 0,2-2-50 16,3 3-37-16,-1-1-37 0,6-2-28 0,1 3-17 16,-2-1-15-16,2 2-10 0,2 2-9 0,-4 2-6 15,1 2-9-15,0 3-2 0,-2 3-2 16,-1 1 1-16,-1 2 1 0,-1 2-1 0,-1-1 0 15,-2 3-1-15,-2 1 2 0,-2 4 3 0,-4 0 4 16,-1 2 2-16,-3-1-1 0,-2 2 2 0,-1-2-1 16,1 0-3-16,-2-3 3 0,3-1-4 0,0-2-1 15,2-3-2-15,1-3-1 0,1 1-1 0,2-4-1 16,1 1 0-16,2-3-5 0,0 1 3 16,2-2 2-16,0 3 1 0,2-1 8 0,4-1-4 15,-1 0 1-15,4 2-2 0,0-1-3 0,3 2 0 16,-2 0 0-16,0 0 2 0,0 0-4 0,-1 0 3 15,-3 4-3-15,-1-2-1 0,-2 2 5 16,1 0-5-16,-1 2 2 0,-4-2 2 0,-1 2-2 16,-1 3 6-16,-5 0 5 0,-1 0 4 0,-4-1 1 15,-1 0 4-15,-5-3-4 0,2 2-1 16,-3-3 1-16,-1-1-3 0,0 0-2 0,1-1-4 16,1 1-2-16,-2-2-2 0,1 0 4 0,2-2 1 15,2-1-6-15,4-3-3 0,4 0-17 0,2-3-28 16,0 1-47-16,4-3-94 0,2-3-170 15,2-1-383-15,4-3-717 0</inkml:trace>
  <inkml:trace contextRef="#ctx0" brushRef="#br0" timeOffset="42723.9234">26441 9534 432 0,'-3'-2'574'16,"1"-1"-187"-16,-2 0-90 0,0 3-84 0,-2 0-62 15,-2 3-52-15,-2 0-22 0,1 2-6 0,2 1-15 16,-1 4-8-16,1-2-7 0,3 3-4 16,3 3 5-16,4-1 1 0,3 1 3 0,2 1-1 15,4-3-2-15,3 5-4 0,2-2-4 0,3-1-3 16,-1 1-9-16,-1 0-4 0,2 0-6 16,-4 1-7-16,0-2 2 0,0 3-3 0,-4-3 1 15,-3 2-1-15,-2 0 0 0,-1 0-2 0,-4 1 0 16,-2 1 7-16,-2 0-4 0,-5-3 6 15,-1 0 2-15,-3 0-3 0,-1-2 4 0,-4-1-3 16,1-1 3-16,-2-6 0 0,4 1 0 0,-2-4-4 16,0 0-4-16,1-2 6 0,-1 0 0 0,4-4 7 15,0-2 3-15,5 0-10 0,2-4 0 16,3-2-7-16,2-1-4 0,1-4 1 0,6-4-6 0,6-1-1 16,0-5-1-16,6-1 2 0,3-1 1 15,3-2 2-15,-2 1 0 0,5 0-3 0,-2-1 5 16,-1 3-3-16,-3 2 2 0,-4 3 3 0,-2 0-3 15,-5 6 0-15,-2-1-1 0,-5 2 3 0,-2 5-1 16,-4-1 4-16,-1 2-1 0,-2 1-5 16,-5 1 1-16,2 0-2 0,-6 3 0 0,-2-1 2 15,-2 3-3-15,-4 0-2 0,0 3-1 0,-2 1 1 16,0 2 1-16,-1 0 3 0,0 2 0 0,3-2-3 16,-1 1 3-16,1 0-1 0,4 1-6 15,4-1-18-15,4 1-63 0,4 1-96 0,5-1-216 16,4 0-544-16,6 1-542 0</inkml:trace>
  <inkml:trace contextRef="#ctx0" brushRef="#br0" timeOffset="43252.8971">27384 8815 1 0,'1'-5'0'0,"-1"-2"0"0,0-3 24 0,0 0 360 0,0 3-19 16,0 1-29-16,-1-3-29 0,0 4-38 0,1 0-38 15,0-1-35-15,-1 3-23 0,1-1-22 0,-2 1-24 16,2 2-35-16,0 1-37 0,0 0-29 0,-1 1-22 16,1 1-5-16,0 0 2 0,-1 4 6 15,0-1 3-15,-1 2 9 0,0 3 3 0,2-1 0 16,-3 5 4-16,1-1-6 0,-1 2 0 16,0 0-4-16,0 2-2 0,-1 2-1 0,2 1 1 15,-3 2 4-15,1 2-1 0,-1 3 5 16,-1 1-4-16,0 4-12 0,0 1-13 0,-1 0-36 0,0-3-45 15,-2 3-74-15,2-5-149 0,-2 0-283 0,0 0-301 16,2-2-29-16</inkml:trace>
  <inkml:trace contextRef="#ctx0" brushRef="#br0" timeOffset="43681.4858">27260 9422 334 0,'0'2'628'0,"-2"-1"-187"16,1-1-176-16,1 1-106 0,0 1-43 0,-1 1 6 0,-2 3 0 16,1 0 16-16,-2 4-6 0,0 4-30 0,0 0-22 15,-2 2-18-15,3 1-13 0,-2 1-13 16,0 0-10-16,1 1-6 0,1 2-3 16,1 0-4-16,2 2 0 0,1-1-3 0,3-3 0 15,1-1-1-15,4-4 5 0,0-5 1 0,2-1 4 0,0-4-2 16,2-3 2-16,0-1-1 0,3-1-4 15,-1-2 4-15,0-1-6 0,4-6 0 16,-3 1 1-16,-1-3-3 0,1 0 3 0,-5-2-2 0,1 1-2 16,-1-1-2-16,-1 2-2 0,-3-1 1 15,2 3 1-15,-4 0 2 0,-2 3 1 0,1 0-1 16,-1 0 3-16,-2 1-1 0,1 1 3 0,0 1 6 16,-2 1 0-16,0 3 2 0,0 0-5 15,0 0-8-15,0 0-12 0,0 2-2 0,-2 0-2 0,2 3 0 16,-2 4 5-16,1 3-1 0,-3 1 2 15,1 3 3-15,1 3 2 0,-3-1-3 0,-1 1-2 16,2 2 1-16,-2 1-2 0,1 1 4 0,-3 3-6 16,0-3-18-16,0 4-30 0,3-1-50 15,-1-2-60-15,3-1-80 0,2-5-138 0,4-3-287 16,2-6-293-16,2-3 278 0</inkml:trace>
  <inkml:trace contextRef="#ctx0" brushRef="#br0" timeOffset="44027.1319">27811 9571 843 0,'-1'-5'635'0,"-4"-1"-206"0,0 1-141 16,4 3-106-16,-1 2-71 0,0 2-55 0,-3 3-22 16,1 2 2-16,-3 5 7 0,-3 3-2 0,0 2-7 15,1 1-10-15,4 1-5 0,1-2 0 16,3 3-1-16,2 0-2 0,3-1-1 0,1-3 0 15,4 2 3-15,2-1 1 0,1-6 3 0,5 0-3 16,-2-6 1-16,4-1 2 0,0-4-3 16,1-4 2-16,0-1-7 0,-1 1-2 0,0-6-1 0,-3 2 2 15,-1-4 2-15,-4-2 4 0,-1 0-1 0,-1 1-7 16,-5-1-1 0,2-2-1-16,-4 0-2 0,-1-2 5 0,0 0-5 0,-2 2-2 15,0-2-3-15,-3-1-2 0,-1 0 4 0,-1 4-4 0,-4-1 4 16,0 1-5-16,-5 3 0 0,-4 1-1 15,-2 2 1-15,-1 1 3 0,-2 1-3 0,-1 3-1 16,3 1-7-16,-1 3-19 0,2 4-45 0,2-1-86 16,1 4-191-16,4 0-504 0,6 1-730 0</inkml:trace>
  <inkml:trace contextRef="#ctx0" brushRef="#br0" timeOffset="44467.6489">28634 8712 253 0,'1'-6'590'0,"-1"-2"-105"15,0-2-105-15,2 2-79 0,-1 0-53 0,0 1-48 16,-1 3-39-16,0 3-47 0,0 1-49 15,0 0-33-15,-1 1-28 0,1 1-9 0,0 0 0 16,-1 5 6-16,-1 2 7 0,1 3 6 16,0 1 7-16,-1 5-3 0,-1-2-1 0,-1 4-3 0,3 1-7 15,-1 1 2-15,-4 3 5 0,3 1 6 16,-4 3 6-16,3 6-3 0,-4 1-6 16,4 2-20-16,-3 5-38 0,-3-1-65 0,1 0-128 15,2 1-273-15,-2-1-452 0,1-2-222 0</inkml:trace>
  <inkml:trace contextRef="#ctx0" brushRef="#br0" timeOffset="44859.2742">28532 9381 533 0,'-5'4'433'0,"-3"1"-99"0,-1 3-34 0,-2 0-36 15,2 3-30-15,0 0-49 0,3 0-44 0,-1 0-27 16,1 2-26-16,4-2-18 0,0 2-15 0,2-2-17 15,0 2-7-15,2 0-6 0,2-2 1 16,2-1 2-16,5 2-1 0,3-4 3 0,2-1-4 16,3-3 2-16,3-1-4 0,1-2-5 0,3-3-6 15,-3-2-5-15,0-1-2 0,-1-1-2 16,-2 0 6-16,-3-4-2 0,0 2-2 16,-6-2 0-16,-2 0-5 0,1 1 6 0,-6-3-2 0,1 2 3 15,-2 0-3-15,-3-1 0 0,1 4 2 0,-1-4-1 16,0 2 4-16,-1 3-2 0,1-2-3 15,-1 3 0-15,0 1-2 0,0 0 8 0,-1 2 7 16,1 1 2-16,1-2-4 0,0 6-12 0,0-3-8 16,-2 2-4-16,0 4 3 0,-2 2 4 15,-3 5 1-15,0 5-1 0,2-3 2 0,-2 5 1 0,2-1 1 16,-1 2 3-16,1 2-3 0,-1 0-3 16,-2 2-2-16,2 1-6 0,-2 1-14 0,1-1-36 15,-1 0-50-15,3-3-62 0,-3-3-85 0,7-2-127 16,2-5-214-16,4-7-254 0,2-1 48 0</inkml:trace>
  <inkml:trace contextRef="#ctx0" brushRef="#br0" timeOffset="45242.2075">28953 9444 1 0,'13'-7'429'0,"1"-5"79"0,7 1-85 0,-3 2-110 16,1 5-72-16,-1 3-68 0,-4 1-51 15,3 4-24-15,-3 2-25 0,-2 2-15 0,5 2-12 16,-6 4-11-16,-1 1-5 0,-2-1-12 0,-4 3-3 16,1 0-2-16,-4 2 4 0,-4 0 4 0,-1 1 4 15,-5 2 4-15,-1-2-6 0,-1-4-1 0,-1 2-4 16,0-3-2-16,2-2 4 0,3-4-4 16,-3 0-4-16,7-4-5 0,-1 1-4 0,1-2-2 0,3-3 2 15,3 0 7-15,1-1 2 0,2 0 9 16,9 0 3-16,1-2-4 0,8-2-2 0,-1 0-9 15,4-1-4-15,-4-1-3 0,-1 1 1 16,-1 1 0-16,-2 0-1 0,-3 0 2 0,-2 1-4 16,-4 0 1-16,-1 1 2 0,-4 1 1 15,0 0 2-15,-3 0 0 0,0 1 4 0,-2-2 3 0,2 2 6 16,-4 0 3-16,2 0-3 0,0 0-2 16,0 0-8-16,0 0-1 0,0 0-3 0,0 0-13 15,0-1-27-15,0 0-60 0,2-3-111 0,3 1-254 16,-2-2-572-16,6 0-235 0</inkml:trace>
  <inkml:trace contextRef="#ctx0" brushRef="#br0" timeOffset="45587.7667">29975 8771 449 0,'1'-8'729'0,"3"-2"-303"0,-1 2-87 0,-1 1-60 16,-2 3-71-16,1 3-55 0,-1 1-58 0,0 0-43 15,0 1-34-15,0 0-18 0,0 2-3 16,1 4 3-16,-1 1 13 0,4 6 9 0,-4 2 1 16,1 4-3-16,0 1-9 0,-2 2-1 0,0 2 2 15,-1 4 2-15,-2 1 2 0,1 4 2 0,-5 3 0 16,2 3 0-16,-1 2-3 0,-1 0-16 0,-3-1-37 16,-1 0-61-16,-1-2-105 0,3-1-183 15,3 1-364-15,-1-3-609 0</inkml:trace>
  <inkml:trace contextRef="#ctx0" brushRef="#br0" timeOffset="45971.9423">29939 9460 761 0,'-4'0'336'0,"1"1"-153"16,-3 3-29-16,2 2 34 0,-4 2 30 0,3 2-16 15,-3 1-33-15,1 3-25 0,-4 0-26 16,7-2-25-16,-1 4-20 0,2-1-16 0,1 1-9 15,2-1-9-15,0-2-5 0,2 3-4 0,1-5 1 16,5 2 5-16,2-3 1 0,1-3 2 16,6 1-1-16,-1-5-7 0,5 1-4 0,2-3-3 15,-1-1-5-15,-1-2-2 0,-5-3-2 0,1 0-1 16,-2-2-2-16,-2 2 3 0,-2-2-2 0,1-2 3 16,-2-2-1-16,-1 2-7 15,-1-2 5-15,-1 2-3 0,-1-2 1 0,-2 4 1 16,0 0-2-16,-2 2-1 0,-1-1-2 0,-1 3 2 0,1 1 1 15,-1 1-1-15,0 0-2 0,0 2-7 0,0-1-4 16,0 1-10-16,-1 0-4 0,1 3 3 0,-1 2 0 16,1 3 7-16,-1 3 4 0,0 3 1 0,0 3 1 15,0 0 3-15,-1 0 0 0,0 0-3 16,1 2 4-16,0 0-2 0,1 1-9 16,-1 2-23-16,1-1-41 0,0-2-54 0,0 1-78 15,1-3-85-15,0-1-138 0,6-7-342 0,2-2-575 16</inkml:trace>
  <inkml:trace contextRef="#ctx0" brushRef="#br0" timeOffset="46334.951">30423 9631 953 0,'0'-5'646'0,"-1"-3"-241"0,1 1-116 0,-1 3-84 15,0 0-53-15,0 3-48 0,1 1-29 0,0 0-35 16,-1 0-27-16,2 1-22 0,-1 1-12 0,0 1 1 15,1 0 9-15,0 4 10 0,0 3 4 0,1-1 5 16,5 2-3-16,-1-1 3 0,1 0 6 16,1-2-1-16,2-2 4 0,-1-1 3 0,2-2 1 0,-1 0 2 15,-1-1 4-15,0-2 3 0,-1-2-1 0,-3-1 4 16,4 0-5-16,-2-1-5 0,-2 0 3 16,2-3-8-16,-2-2-1 0,3 1-3 15,2-4-5-15,-2 3-1 0,-1-1 0 0,-2-2 2 16,3 5-2-16,-5-2 4 0,3 3-2 0,-4 2 2 15,-1 1 7-15,0 3-8 0,-1 0-2 0,0 0-11 16,0 0-15-16,-1 3 0 0,1 0 1 0,0 2 6 16,0 6 5-16,-2-2 5 0,1 6-2 15,-4 1 4-15,3 3 1 0,-1 2-6 0,-2 0 5 16,3 1-5-16,0 0 2 0,0 3-1 0,-3-1-20 16,4 0-41-16,-1-3-74 0,1 0-142 15,2-4-397-15,1-2-936 0</inkml:trace>
  <inkml:trace contextRef="#ctx0" brushRef="#br0" timeOffset="47021.8867">31488 8734 1 0,'3'-5'0'0,"1"-2"179"0,-1-1 274 0,-1 0-55 0,3 2-67 16,-3 1-63-16,-1 0-35 0,0 1-38 0,-1-1-29 16,1 1-24-16,-1 2-28 0,0-1-23 0,0 3-25 15,0 0-23-15,0 0-21 0,0 0-13 0,-1 2-8 16,1-1-8-16,0-1-2 0,0 0 0 16,0 1 2-16,0 2 7 0,0-1 0 0,0 2 4 15,0-1 1-15,0-1 3 0,0 3 4 0,0-3 0 16,0 0 3-16,0 2-3 0,0-1 0 15,0 2-1-15,0-3 1 0,1 4 2 0,-1-4-3 16,0 1 0-16,2 0-2 0,-4-2 1 0,2 0 3 16,0 1-1-16,-1-1 3 0,2 0-2 0,-1 0 2 15,0-1-5-15,0 0-5 0,-1 1 1 16,1 2-6-16,0-1 1 0,0 3 0 0,0 0-5 16,-1 2 6-16,0 2 1 0,0 1 1 0,0 4-2 15,-3-1 3-15,3 4-4 0,-1 1 1 0,0 1 5 16,0 4-1-16,-3 1 8 0,3 5 3 0,-2 1-6 15,-1 3-1-15,0 4-14 0,-3 1-33 16,-2 4-60-16,-1-1-118 0,0-5-277 16,-3 3-469-16,3-4-241 0</inkml:trace>
  <inkml:trace contextRef="#ctx0" brushRef="#br0" timeOffset="47459.93">31315 9497 1394 0,'-1'1'337'0,"1"-1"-123"16,0 0-93-16,0 1-6 0,1 0-25 0,-1 0-25 16,-1 1-13-16,0 2 5 0,0 1 12 15,-3 4 4-15,3 4-16 0,-2 0-9 0,1 2-6 16,0 3-5-16,-2 1-6 0,3 0-5 15,0 0-9-15,1 1-4 0,0-1 3 0,1-2 0 16,0-2 7-16,3-1 1 0,0-3 1 0,3-4 6 16,-2 2-1-16,5-5 4 0,6-2-3 15,-2-1-5-15,7-1-7 0,-1-2-5 0,2-4-2 16,3-2-6-16,-3 1 6 0,-3-1-4 0,1-2-2 0,-6 0 1 16,3-2 1-16,-4 1 2 0,3-2 0 15,-5 5-3-15,1-3-1 0,-3 1-3 16,-4 2 2-16,2 2 2 0,-4 0 1 0,2 4-2 0,-4 1-1 15,-1-1-2-15,0 4-7 0,0-4-3 16,0 2-12-16,-1 3-3 0,1 3 3 16,-5 2 4-16,3 2 12 0,0 4 4 0,-4 2 2 0,3 2 0 15,-1 2-2-15,-1 1 0 0,-4 2-1 16,5 1 0-16,-2 3 2 0,1 0-5 0,-1 3-19 16,2-2-46-16,-3-3-81 0,3-2-98 0,0-4-168 15,8-3-444-15,2-6-575 0</inkml:trace>
  <inkml:trace contextRef="#ctx0" brushRef="#br0" timeOffset="47811.2865">32084 9561 1379 0,'-6'-3'443'0,"0"-2"-177"0,-2 0-53 0,1 1-46 16,3 3-51-16,-2 0-48 0,1 1-29 0,0 1-22 15,3 3-13-15,-1-1-5 0,-2 3 4 0,5 0 2 16,-2 1 2-16,2 4 2 0,1 2 1 16,0 0 5-16,4 0 7 0,-1 3 3 0,5 2 1 15,0-3-5-15,0 3-2 0,1-1-6 0,1 2-1 16,1-1-1-16,0 0-6 0,-1 2 2 16,-2-3 1-16,1 0-5 0,-3 1 1 0,-3-3 1 15,1 0-4-15,-2-2 2 0,-2-3-2 16,-2 0 0-16,-2 0 1 0,-1 0 4 0,1 0 2 0,-2-2 0 15,-2 4 0-15,-2-4 3 0,-2-1 2 16,-3 2 0-16,-1-3 3 0,-3-1-8 0,1 3-6 16,-2-2-1-16,-2 0-8 0,0 1-3 0,2-4-11 15,-2 0-20-15,2-2-32 0,-2-1-49 16,4-1-102-16,-1-2-260 0,5-2-480 0,1-1-132 16</inkml:trace>
  <inkml:trace contextRef="#ctx0" brushRef="#br0" timeOffset="48111.2644">32175 9513 332 0,'1'-1'836'0,"-1"-1"-418"15,3-2-190-15,0 1-66 0,3 1-55 0,2-1-26 16,2 1-21-16,2-1-6 0,4 0-11 0,0 1-6 15,6 0-2-15,-1-1-4 0,2-1 0 16,-4 1-1-16,4-1 0 0,-3 1-8 0,1 1-5 16,-1 1-5-16,-5-2-6 0,1 3 2 0,-4-3 1 15,-3 3-1-15,1 0 0 0,-6-2-4 0,-2 2-2 16,0 0 0-16,-2 0-3 0,0 0-2 16,0 0-5-16,-2 0-8 0,0 2-11 0,2-2 9 15,-2 1 4-15,0 1-6 0,-2 1-37 0,-3-1-162 16,1 2-495-16,1 0-788 0</inkml:trace>
  <inkml:trace contextRef="#ctx0" brushRef="#br0" timeOffset="60724.7975">1841 5830 1 0,'0'1'0'0,"-1"-2"0"15,1 0 0-15,-2 1 0 0,2 0 0 0,-2 0 0 16,2 0 0-16,-1 0 0 0,1 0 0 0,0 0 0 16,0 0 0-16,-1-1 0 0,1 1 0 0,-1-1 0 15,-1-1 110-15,1 2 48 0,0-1-21 0,-1 0-29 16,0 1-18-16,1-1-9 0,0 1-7 0,0-1-1 15,-2 1-3-15,-1-1-5 0,2 1-10 16,1-2-15-16,0 2-13 0,-1 0-12 0,-2-1-10 16,3 1-3-16,1 0-4 0,-1 0 0 0,-1 0-2 15,2 0-1-15,-1 1-2 0,0-1-6 16,1 0-6-16,0 0-6 0,-2 0-6 0,2 0-2 16,0 3-6-16,-2-1-7 0,1 0-15 0,1 1-35 15,0-1-69-15,0 2-132 0,1 0 32 0,3 0 265 16,-3 1 0-16</inkml:trace>
  <inkml:trace contextRef="#ctx0" brushRef="#br0" timeOffset="63298.1728">1758 5691 1 0,'0'-2'0'0,"0"1"0"0,-4-1 0 16,3 1 0-16,0 1 0 0,1-1 0 15,0 1 42-15,-1 0 121 0,1 0-9 0,-1 1-1 16,2-1-16-16,-1 0-18 0,1 0-17 0,-1 0 0 16,0 0 2-16,0 0 5 0,-1 1 1 0,2-2-15 15,-1 1-10-15,0 0-16 0,0 0-9 16,0 1-12-16,1-1-6 0,0 2-8 0,1-2-8 15,-2 0-6-15,0 0-6 0,2 0-4 0,-2 0-3 16,0-2 0-16,1 2-9 0,-2 0 0 0,2 2-10 16,-1-2 3-16,1 0 7 0,1 0 2 15,-1 1 8-15,5-1-3 0,-2 2-1 0,5-2 1 16,-2 0 1-16,-1 0 0 0,3 0 6 0,0 0 2 16,1 0 4-16,1 1 1 0,1-2 0 0,0 1 1 15,3-2 0-15,-4 1 3 0,1 1-3 0,3 0 0 16,-2 0-2-16,0-2-2 0,2 2 2 15,-1-1-2-15,-1 1 0 0,3 0 1 16,-1-1-2-16,1 1-2 0,1-2 0 0,-1 1-2 16,2 1-3-16,-1-1-1 0,-2 1-1 0,5-1-1 15,0 1-1-15,-1 1 0 0,-1-1-1 0,0 1 0 16,-2-1 0-16,0 0 0 0,-2 1 3 16,1-1 0-16,-1 0 1 0,2 0-1 0,-2 2 1 15,-2-2-1-15,2 0 3 0,-1 1 0 0,-1-1-1 16,0 1 1-16,-2-1-1 0,4 0-1 0,-4 0 0 15,4 0 2-15,-4 0-3 0,1 0-1 0,1 0 1 16,-1 0-4-16,-1 0 3 0,1 0 0 0,2 0 0 16,0 0-1-16,-3 2-3 0,0-2 1 15,2 0-2-15,-3 0 2 0,1 1-2 0,-1-1 1 16,0 2 0-16,2-2-4 0,-1 1 6 0,-1-1 2 16,1 0 0-16,2 0 1 0,-3 0-4 15,0 0 2-15,0 0-2 0,0 0 4 0,0 0-5 16,-2 0-1-16,-3 2-1 0,5-2-4 0,-5 0 5 15,2 1 0-15,1-1 2 0,-4 2 2 0,4-1-3 16,-3-1 0-16,3 0 0 0,-4 0 1 16,0 0-2-16,1 0 1 0,-1 1-2 0,3-1-4 15,-2 1 6-15,0-1-1 0,1 0 1 0,-1 2 2 16,1-1-2-16,0-1 0 0,2 1 0 0,1-1 1 16,-2 0 0-16,1 1-2 0,-1-1 1 15,-1 2-4-15,2-1 5 0,-1-1-1 0,4 1 1 16,-2-1 3-16,0 1-4 0,-1 0-1 0,-3-1 0 15,4 0 0-15,-1 2 0 0,-1-1 0 0,1-1 1 16,1 1-5-16,-2 1 4 0,6-2 0 16,-3 1 0-16,0-1 5 0,0 2-5 0,-2-2 0 15,2 0 1-15,-3 0-1 0,3 1 2 0,0 0-2 16,0-1 2-16,3 1-5 0,-3-1 3 0,0 0 3 16,2 0-1-16,-1 2 6 0,-1-2-7 0,2 0 0 15,-3 0 0-15,0 0 1 0,3-2 2 16,-2 2 0-16,1 0 3 0,-3 0-2 0,4-1 4 15,-2 0-1-15,-1 0-1 0,1 1 2 0,-3-2-4 16,2 2 0-16,1-1-2 0,-1-1-4 0,-2 1 3 16,1 1 0-16,2-1-2 0,3-1 0 15,-3 1-1-15,1 0 1 0,0 1-1 0,-1 0 5 16,-1 0-4-16,-1 0-1 0,3-1 2 0,2 1-10 16,0 0 7-16,-2-1-1 0,1 1 0 0,1-2 8 15,-2 2-3-15,1-1 0 16,0 0 0-16,2 0 3 0,2-1-3 0,-3 1 0 0,1 0 2 15,2 0-4-15,-4-2 2 0,1 1 1 16,-1 1 0-16,0-2-2 0,-3 3 3 0,0-2 0 16,1 1-2-16,-5 0 3 0,4 1-5 0,-5-2 1 15,0 2 0-15,0 0-1 0,-2-1 2 0,0 1 1 16,-1 0 0-16,0 0-2 0,0 0 1 0,0 1 2 16,0-1-1-16,0 0 5 0,0 0-4 15,-1-1 0-15,1 1 3 0,0 1-4 0,0-1 3 16,0 0 1-16,-1 0-4 0,1 0 0 0,0 0-3 15,0 0 0-15,0 0-2 0,0 0 5 0,0 0-5 16,0 0-1-16,0 0-3 0,0 0-8 0,0 0-4 16,0 0-25-16,0 0-16 0,-2 2-62 15,2-2-123-15,0 2-250 0,0 1-360 0,0 0 118 16</inkml:trace>
  <inkml:trace contextRef="#ctx0" brushRef="#br0" timeOffset="64235.9783">3730 5579 1 0,'-5'-1'0'0,"0"-2"0"16,-2-1 0-16,0 1 77 0,2 2 37 0,-1-1-18 15,1 1-2-15,-2 1-12 0,0 0-6 0,2-1-6 16,1 1 4-16,1 0 13 0,0-2 10 15,-1 2 6-15,1-1-5 0,0 1-10 0,-2-1-10 16,1 1-6-16,0-1-4 0,-2 0-4 0,4 1-6 16,-3-2-7-16,1 2-8 0,0 0-5 15,-2 0-9-15,0 0-5 0,1 0-8 0,-3 2-1 16,1-1-1-16,1 0 2 0,-2 0 1 0,2 0-2 16,0 2 6-16,-4-1 1 0,3 0 2 0,0 1 8 15,0 1-5-15,-1 0 0 0,-2-1-1 16,3 1-2-16,0 1-1 0,-2-1-2 0,0 1-4 15,0 0-5-15,-1 2 1 0,0-1 0 0,2 3 0 16,-1-1 3-16,-1 0-4 0,3 2-1 0,-1-2-1 16,-1 1-1-16,1 0-3 0,0 0 0 0,3 1-3 15,-1-1-4-15,1-1 2 0,1 2 0 16,0-1 0-16,2 2 1 0,1-1-2 0,-2 2 1 16,3-3 1-16,0 3-1 0,-1-1 1 15,2-1 1-15,-1 2 1 0,2-3-2 0,0 1 4 0,0-2 1 16,1 1 0-16,1 2 3 0,-1-3 1 0,3 1 0 15,-2-1 3-15,3-1 2 0,-1 3 3 16,1-2 3-16,1-1-2 0,-1 2-1 0,1-1 0 16,1-3-1-16,0 3-1 0,1-2 1 15,-1-1-2-15,2 0 1 0,0 0 1 0,0 2 0 16,1-1-1-16,2-2 1 0,-1 1-2 0,-1-1 0 16,2 0 1-16,0-2-1 0,0 1-1 15,3 1 0-15,-1-3-2 0,-1 1-2 0,4 1-2 16,-4-2 0-16,2 1 1 0,-3 1 1 0,-1-3 0 15,-2 0-2-15,0 0 2 0,-2-3 1 0,1 2 2 16,-3-1 3-16,3-1 1 0,-1 0 0 0,-2-1 0 16,1 1-1-16,0-1-1 0,0-2 0 15,1-1-1-15,0 1-2 0,-2-3 1 0,2 3 0 16,-2-3 0-16,2-2 1 0,-1 2 1 0,3-3-1 16,-4 0-1-16,1-1-1 0,1 2 1 0,-2-1-1 15,-2-1-2-15,0-1 2 0,-1 1 0 0,0 0 2 16,-1-1 0-16,-2 0 0 0,0 0-3 15,1 3-2-15,-4-2 1 0,2 1-1 16,-1 0-1-16,-3 0-2 0,3 0 0 0,-1 0-3 0,-2 1 2 16,1 0 1-16,0 2-2 0,-2 0 3 15,2 0-2-15,-1-1 0 0,1 2-1 0,-3 0-5 16,1-1 3-16,0 1 0 0,0 1 0 0,0-1-1 16,-1 1 2-16,-1 0-4 0,1 1 1 0,0-1 2 15,-2 3-3-15,1-2 0 0,-1 1-1 0,-1 2-4 16,-1-1 2-16,1 0 0 0,-1 2-2 15,0 0 1-15,-3 0 1 0,1 1-3 0,-2 0 2 0,0 2 2 16,-2-1-1-16,0 1 2 0,-1 1-1 16,0 0-2-16,2-1 1 0,2 1 1 0,1 1 0 15,0-1-1-15,2 2 0 0,0-2 0 16,2 2 0-16,-1-1 1 0,1 1-2 0,-2-1 2 16,3 3-1-16,1-2-1 0,0 0 0 0,2 2-2 15,-3-2-3-15,4 3-15 0,-1-2-37 0,0 2-62 16,1 2-109-16,0 2-279 0,2-1-501 0,-1 1-164 15</inkml:trace>
  <inkml:trace contextRef="#ctx0" brushRef="#br0" timeOffset="64918.1977">3744 6142 1 0,'0'1'0'0,"0"-2"224"0,0 1 181 0,-1 1-85 16,1 0-102-16,1-1-84 0,-1 2-70 15,0-2-56-15,0 1-40 0,0 1 6 0,0 1 12 16,-1 0 17-16,-1 3 29 0,1 0-6 0,0 1-4 16,-1 0 6-16,1 0 5 0,0 1 3 15,-1 0 8-15,1 0-1 0,0 2-4 0,-2 0-4 16,2 1-7-16,-1-2-4 0,0 2-3 0,0 0-1 15,1 1-5-15,-2 0 4 0,1 0 6 0,2 0 7 16,-3 0 7-16,1 2 4 0,1 1-2 16,1-1-10-16,0 3-23 0,1 0-68 0,-1-1-126 15,2 2-228-15,-1 0-275 0,1 0 50 0</inkml:trace>
  <inkml:trace contextRef="#ctx0" brushRef="#br0" timeOffset="65117.2515">3697 6676 1 0,'-1'2'0'0,"0"1"0"0,-1 1 0 15,1 0 34-15,0-1 213 0,0 4-61 16,0-2-56-16,-1 1-33 0,0 4-24 0,0-3-17 16,-2 2-9-16,1 2-6 0,1 1 4 0,-1 4 5 15,1 2-4-15,-2 3-15 0,1 0-58 16,-2 2-166-16,3-2-272 0,-2 3 67 0,-1-3 398 15</inkml:trace>
  <inkml:trace contextRef="#ctx0" brushRef="#br0" timeOffset="65318.9269">3608 7186 1 0,'-2'2'0'0,"1"0"0"0,0 4 0 16,0-2 0-16,1 0 56 0,0 0 132 15,-3 0-57-15,2 2-26 0,-3 0-18 0,1 1-12 16,3 1-16-16,-1 2-22 0,0 0-2 16,0 5 2-16,1-3-2 0,0 4-5 0,0 0-15 15,0-1-36-15,0 3-62 0,0-1-110 0,0 3-119 16,-2 1 31-16,2 0 281 0</inkml:trace>
  <inkml:trace contextRef="#ctx0" brushRef="#br0" timeOffset="65498.7384">3519 7731 1 0,'0'2'0'0,"-1"1"0"0,0 3 0 0,0-2 0 16,1 1 0-16,0 0 0 0,1 2 0 0,0 4 0 16,0-2 0-16,0 5 0 0,1 3 0 15,-1 1 0-15,0 2 0 0,2 2 0 0,-3 0 0 16,0 3 0-16,-4 1 0 0,1-1 0 0,1 2 0 15</inkml:trace>
  <inkml:trace contextRef="#ctx0" brushRef="#br0" timeOffset="65664.0751">3476 8261 1 0,'0'6'0'0,"-2"1"0"0,1 1 0 15,0 0 0-15,-1-1 0 0,1 3 0 0,1 2 0 16,-1-2 0-16,0 3 0 0,0-2 0 0,-2 3 0 16,-1 2 0-16,3 0 0 0,-1 1 0 0,-1-2 0 15</inkml:trace>
  <inkml:trace contextRef="#ctx0" brushRef="#br0" timeOffset="66069.5213">3378 9129 1 0,'-1'6'0'0,"0"1"0"0,-1 2 0 16,-2 0 0-16,2-2 0 0,2 3 0 0,-1 0 0 15,1 0 0-15,-1 0 0 0,0 1 0 0,1 0 0 16,-1-1 0-16,-1 3 0 0,1-4 19 15,-2 2 115-15,2-1-28 0,0 0-22 0,-3-2-27 16,2 0-3-16,0 1-2 0,0-4-1 0,-2-1 0 16,1 1-4-16,1-3-7 0,2 1-13 15,-2 0-7-15,1-2-18 16,0-1-25-16,-1 0-67 0,0 0-169 0,0 0-113 0,1-1 372 0</inkml:trace>
  <inkml:trace contextRef="#ctx0" brushRef="#br0" timeOffset="67343.0751">2889 5107 1 0,'-2'-3'0'0,"-4"1"0"0,1-5 0 0,1 4 342 0,2 1-18 15,1-2-50-15,0 2-48 0,0 0-32 16,0 2-27-16,-1 0-37 0,2 0-36 0,0 0-39 16,0 2-37-16,0-1-21 0,0 0-14 0,0-1-13 15,0 1-20-15,0-1-3 0,0 2 17 16,0 1 19-16,-1 3 25 0,-2-2 12 0,3 4-5 16,-1-1 0-16,-1 3 2 0,1 0 2 0,-2 2 3 15,0 1-4-15,1 1-3 0,0 0-4 0,1 1-2 16,-2 2 1-16,0 3 2 0,2-2 2 15,-4 4 2-15,2-2 5 0,-1-1 3 0,-2 1 1 16,2-1 0-16,-1-4-6 0,2 0-2 0,0-5-1 16,0 1-1-16,0-2-1 0,1-3 0 15,1 0 1-15,-3-1 1 0,2-1 3 0,2-2 1 0,-1 0 2 16,1 0 0-16,0-2 4 0,0 0 14 16,0 0 21-16,0-2 25 0,0 1 16 0,0 0-6 15,0 0-25-15,0-3-32 0,0 0-26 0,0-4-10 16,-1 0-1-16,1-3 1 0,-2 0-2 15,2-3-1-15,0 0 0 0,2-4-1 0,-1 2-1 16,-1-2-1-16,3-3-1 0,1-1-3 0,-1-3 2 16,3-1-1-16,-2 0 0 0,4 0 4 0,1 0-3 15,-2 4 2-15,0-1 1 0,3 0-2 0,-1 1 3 16,0 0-2-16,2 1 1 0,-1 4-3 16,-1-1 1-16,0 3 3 0,1 0 0 0,0 1 3 15,-3 3-2-15,1 3-2 0,-2-2 2 0,-2 4 0 16,-1 1 2-16,1 1-2 0,-2 1-3 15,-1 3-11-15,1 0-23 0,-1 0-9 0,-1 2-2 0,3 0 8 16,0 3 17-16,1 3 12 0,1 1 3 16,0 1 4-16,-1 3 4 0,-1 0 0 0,1 2 2 15,1 0-2-15,0 2 2 0,-1 2 1 16,-2 0 1-16,1 2 3 0,1-1-4 0,-1 0-1 16,0 0-1-16,1-1-2 0,-1 1 4 0,4-1 0 15,-3-1 1-15,-1 2 0 0,2 1 2 0,-3-1 1 16,2-2 1-16,-1-2 3 0,-1-1-4 15,-1 1-1-15,2-6-1 0,0 2-3 0,-2-2 4 0,0-2-1 16,1 1 2-16,-2-2 1 0,1-1 2 16,1-2 1-16,1 1 0 0,-2-2 4 0,1-1-4 15,-1 0-1-15,-1 0-1 0,1-1-4 0,1 0 1 16,-1 0-3-16,-1-1-9 0,3 0-15 16,-2 0-24-16,-1-1-26 0,1 0-45 0,-1 0-85 15,0-3-169-15,1 2-365 0,-1-2-293 0</inkml:trace>
  <inkml:trace contextRef="#ctx0" brushRef="#br0" timeOffset="67710.0421">2934 5274 1 0,'0'-3'0'15,"0"2"411"-15,0-2-41 0,0 2-80 0,1 1-87 16,1 0-83-16,-2 1-69 0,2-1-39 0,1 0-5 16,0 0 14-16,3-1 21 0,1 0 9 15,2-1 8-15,-1-1 8 0,-1 1 1 0,2-1 3 16,0 0-8-16,3-1-11 0,-2-1-10 0,4-2-13 16,1 1-9-16,-3 0-3 0,1 2-4 15,1-2-2-15,-3 1 1 0,-1 1-1 0,0 1-4 16,-1-1 2-16,-1 2 2 0,-3-3 2 0,-1 3 6 15,-1-1-2-15,-1 2 1 0,0 0 4 0,-2 1-2 16,0-2 2-16,0 2-3 0,0 0-2 0,0 0-6 16,0 2-1-16,0-2-2 0,0 0-3 15,-1 0 0-15,1 0-3 0,0 0-4 0,0 0-4 16,0 0-14-16,0 1-36 0,0-1-29 0,0 1-86 16,0 2-226-16,1 3-385 0,-1-2-47 0</inkml:trace>
  <inkml:trace contextRef="#ctx0" brushRef="#br0" timeOffset="75134.4635">4075 5866 1 0,'0'-1'0'0,"0"-1"0"16,0 0 0-16,0-2 0 0,0 3 0 0,1-1 0 15,-1 1 0-15,1-2 0 0,-1 1 0 0,1-1 0 16,1 0 0-16,-2 1 0 0,2 0 0 0,0-1 0 15,0 2 43-15,-1-2 65 0,0 1-4 0,-1 1-2 16,1 0-17-16,-1-1-13 0,0 1-3 16,0 1-6-16,0 0-6 0,0 0-3 0,2 0-4 15,-2 0 2-15,0 0 3 0,0 0 4 0,0 1 5 16,0-1 6-16,0 0 6 0,0 2 8 16,0-2 8-16,1 0 3 0,-1 1 7 0,1-1 3 15,-1 0-5-15,0 0-4 0,2 0-12 0,-2 0-14 16,0 0-13-16,0 0-12 0,0 0-12 15,0-1-10-15,1-1-7 0,0 1-8 0,2 1-3 16,-2-1-2-16,1 1-3 0,2-1 3 0,-1 0-2 16,0 0 1-16,2-1-2 0,-1 1 2 0,3 0 1 15,0 0-1-15,1-1 3 0,2-1-2 0,0 2 0 16,0 0-1-16,1 1-2 0,1-1 2 16,-1-1-2-16,0 1 0 0,0 1 1 15,2-1 0-15,-2 1 1 0,2 0 1 0,1-1 1 16,-2 1 0-16,2-2 0 0,1 2 1 0,0-1-3 15,0 1 1-15,1-2 0 0,0 2-1 0,-2 0-2 16,3 0 2-16,1 0-1 0,1-2 0 0,-3 2 2 16,3 0-1-16,-2 0 0 0,2 0 2 0,0 0-4 15,-1 0 3-15,3 0-1 0,-2 0-1 16,2 0 1-16,0 2 0 0,-1-2 0 0,1 0-1 16,1 0 2-16,-2 0-1 0,2 0 0 0,0 0 4 15,1 0-3-15,-3 0 3 0,2 0-2 16,-2 0 0-16,1 0-2 0,0 0 1 0,0 0-1 0,0 0 1 15,2 0 3-15,0 0-2 0,1-2 0 16,0 2-1-16,1 0-2 0,3-1 2 0,-4 0 0 16,4 1-1-16,3-1 1 0,-4 0 0 15,3 1-1-15,-1-2 1 0,-4 2 0 0,4-1-1 16,-4-1 1-16,3 2 0 0,-2-1-2 16,0 0 2-16,2 1-1 0,-1-2-1 0,-3 2 2 0,5-1-1 15,-4 1 2-15,1-1 0 0,-1 1 1 0,2-2-1 16,-3 1-1-16,4 0 0 0,0-2-2 15,-1 2 3-15,0 0-1 0,1 0-1 0,-1-1 0 16,-1 1 0-16,-1 0 0 0,2-2-1 0,1 2 2 16,3 0-2-16,-1 0 1 0,0 0 2 0,0-2-4 15,0 1 2-15,1 0 0 0,-1 0 0 0,1-1-1 16,0 1 1-16,0-1-1 0,-1 0 0 0,1 2 1 16,-1-2-2-16,-3 0-1 0,0 2 1 15,1-1-2-15,0 1 1 0,-4 0 1 0,2 0-1 16,-1 1 1-16,2 0 1 0,-4 0-1 15,-1 0 0-15,3 1 0 0,-2 0-1 0,0-1 2 0,3 1-2 16,-1 1-1-16,3-1 3 0,0-1 0 16,0 0 0-16,-2 0 1 0,2 0-2 0,-1 0 1 15,-1-1 0-15,0 1 0 0,-2 0-1 0,4 0 0 16,-4-2 0-16,3 2-1 0,-3 0 1 16,2-1 1-16,-2 1-1 0,-2 0-1 0,4-1 1 15,-3 1 0-15,0 0 0 0,3 0 2 0,-3 0-2 16,3 0 0-16,-5 0 2 0,2-1-3 0,-2 2 2 15,0-1-1-15,1 0-1 0,-1 0 3 16,3 0-2-16,-3 1 0 0,2-1 2 0,3 1-1 16,-1-1 0-16,1 2 0 0,-2-2 0 0,3 0-2 15,-4 0 2-15,0 0-1 0,1 0 0 16,0 0 2-16,-2 0-1 0,1 0 0 16,0 0 0-16,0 1-2 0,-1-1 1 0,0 0 0 0,-1 0 2 15,0 0-1-15,0 0 2 0,1 0 0 0,1 0-3 16,0 0 2-16,3-1 0 0,-4-1-1 0,1 2 0 15,-1 0 1-15,4-1-2 0,-5 1 1 0,1-1 1 16,-1 0-4-16,1 0 3 0,-2 1-1 16,1-2 0-16,3 1 1 0,-4 1 1 0,1-1-2 15,-1 1 0-15,-5 0 0 0,4 0-2 0,-3-1 2 16,-1 1 1-16,1 0-1 0,-2 0 1 16,-1 0 0-16,2 0 0 0,-3-2-1 0,-1 2 1 15,2 0 0-15,0 0 0 0,-2 0 0 0,-5 0-1 16,2 0 0-16,-2 0 0 0,-3 0 1 0,-2 0 1 15,0 0 1-15,0 0-2 0,3 0 3 16,-3 0-1-16,-1 0 0 0,1 0 0 0,-1 0-3 16,0 0-2-16,1 0 1 0,0 0-1 0,0 0 0 15,0 2 2-15,3-2-2 0,-1 0 1 0,-1 0 0 16,4 0 1-16,-2 1-1 0,4-1 2 16,-4 1-2-16,4 2 0 0,-1-2 1 0,-2 0-1 15,4 0 0-15,-1 0 3 0,-1 1 0 0,-1-1-2 16,3 1 4-16,1-2-4 0,-1 1 0 0,-1-1 2 15,-3 1-3-15,3-1 0 0,1 2 1 0,2-2 0 16,-2-2 0-16,0 2 2 0,1 2-2 16,0-2 1-16,0 0 1 0,2 0-4 0,-1 0 2 15,1 0 0-15,0 0 0 0,2 1 0 16,0-1 0-16,-3 0 0 0,4 0-1 0,-1 0 2 16,0 0-1-16,1 2 0 0,-3-2 1 0,0 1-2 15,2-1 1-15,-3 0 0 0,2 0 0 0,-2 1 0 16,0-1 0-16,0 0 0 0,4 0 0 0,-2 0 2 15,0 0-2-15,5 2 1 0,-1-2 1 0,1 0-2 16,-1 1 1-16,-1-1-1 0,2 0 0 16,-2 1 1-16,3-1 0 0,-1-1 1 0,1 1-2 15,-5-1 3-15,5-1-3 0,0 2 0 0,-5 0 2 16,6-1-2-16,-4 0 2 0,-1 1 0 16,3-2-2-16,-2 2 0 0,-1-1 0 0,2 1-3 15,-4-2 2-15,5 2 5 0,-4-1-2 0,4 0 3 16,2-1-1-16,0 2-6 0,3-1 2 0,0-1 3 15,3 2-2-15,-3 0 1 0,1-1-1 16,1 1 0-16,-3-1-1 0,-1-1 3 0,0 0-2 16,4 1 0-16,-2 0 1 0,-1 0-4 0,6 1 2 15,-4 0 0-15,5-2-2 0,-2 1 3 0,-2-2-1 16,1 2 1-16,-3-1 0 0,5 0 2 16,-4 1-3-16,0 0 1 0,1-1 0 0,-3 0-3 0,2 1 3 15,0-1 0-15,-3 1-1 0,0 0 4 16,0 0-1-16,-4-2-1 0,1 1 2 0,-2-1-1 15,0 2-2-15,-2 1 0 0,0-2 0 0,-1 1-4 16,-1 1 4-16,-3-1-2 0,-2 1 0 16,0-2 2-16,1 2-1 0,-3 0-1 0,1 0 1 15,-3 0 0-15,0 0 2 0,0 0 0 0,-1 0-3 16,2 0 1-16,0 0-2 0,-2 0-1 0,-1 0 3 16,2 0 2-16,0 0-3 0,-1 0 3 15,0 0 0-15,4 0-2 0,-2 0 2 0,3 2-2 16,-1-2 0-16,1 1-4 0,0-1 4 0,2 1 0 15,-1-1-1-15,1 0 4 0,-2 2-2 16,4-2-1-16,-2 0 1 0,2 0 0 0,0 0-2 16,4 1 1-16,2-1 2 0,1 0-7 0,4 2 5 15,-1-2 0-15,3 1 0 0,-7 1 5 0,3-2-5 16,-4 1 0-16,-2-1 0 0,0 0 0 0,-2 0 0 16,-2 0 0-16,0 0 1 0,1 2-3 0,-2-2 2 15,-2 0-1-15,-1 1 1 0,4-1 2 16,-2 0-2-16,0 1 0 0,-2-1 0 0,3 1-2 15,0-1 1-15,2 0 2 0,0 2 0 0,4 0-4 16,0-2 4-16,-2 1-1 0,4 1 0 0,-1-2 5 16,-1 1-4-16,1-1 0 0,-1 0-1 15,2 0 0-15,0 0 0 0,-1 0 0 0,4 0 3 16,-1 0-2-16,-1-1 0 0,-1 1 0 0,-3-2 0 16,-1 0 5-16,0 1-4 0,-3-1 1 15,0 2 1-15,-2 0-4 0,-1 0 3 0,-1-1 0 16,0 0 0-16,0 1-3 0,-1-1 2 0,-1 1-2 15,1 0 0-15,-2-2 4 0,2 2-4 0,2 0 0 16,-1-1 0-16,-1 1-4 0,1 1 3 0,1-1 1 16,-4 0-1-16,5 2 1 0,-1-2 0 15,0 0 0-15,-2 0 0 0,0 0 5 0,1 1-5 16,-1-1 1-16,1 0-1 0,-1 1-4 0,1-1 4 16,-3 0 2-16,2 0-1 0,-3 0-1 0,1 0 1 15,-1 0-1-15,-1 0-1 0,1-1 4 0,-2 1-3 16,0 0-2-16,-2 0-7 0,1 0-27 15,-1 0-40-15,2 0-72 0,-4 1-106 0,-2 0-291 16,1 2-784-16</inkml:trace>
  <inkml:trace contextRef="#ctx0" brushRef="#br0" timeOffset="76401.7151">12718 8922 1 0,'0'0'0'0,"-1"-1"0"0,1-1 0 0,-2 0 0 15,2 1 53-15,0 0 174 0,-1-1-1 16,1 0-18-16,1 1-32 0,-1-2-2 0,0 2-15 16,2-2-14-16,-2 1 1 0,1-2-10 0,-1 3-10 15,0-1-9-15,0 0-18 0,0 0-20 0,0-1-15 16,0-2-16-16,0 2-7 0,1-1-4 0,0 1 0 15,-1-2-3-15,1 1 1 0,1-2-4 16,-2 0-1-16,1 3 0 0,-1-3-4 0,0 2-2 16,1-3-4-16,-1 1-6 0,0 0-2 0,2-1-2 15,-2 1 1-15,1-1-3 0,-1 0 0 0,1-2 2 16,0 2-1-16,0 1 2 0,1-3-2 0,-2 2-1 16,1 1-4-16,-1 0-3 0,0-2 3 15,0 2 1-15,2-1 0 0,-2-1-2 0,0 1-1 16,2 0-4-16,-2 1 0 0,1 0 4 15,-1-1-6-15,0 1-6 0,0-2-17 0,1 2-45 16,-1-2-64-16,1-1-109 0,2 3-173 0,-2-3-294 16,0-2-160-16,2-2 708 0</inkml:trace>
  <inkml:trace contextRef="#ctx0" brushRef="#br0" timeOffset="76679.3598">12819 8114 1 0,'0'-8'0'16,"0"-5"24"-16,0-1 327 0,0 0-84 0,0 3-52 16,0 0-46-16,1 2-13 0,-1-1-23 0,1 3-12 15,-1-1-19-15,1 3-22 0,1 0-14 16,-2-1-23-16,1-1-16 0,0 2-11 0,4-2-6 0,-5 3-1 15,1-2-1-15,2 0 1 0,-2 0-4 16,0-1-1-16,1 0-4 0,-1-3-5 16,0 2-8-16,1-3-36 0,2-1-42 0,-1 1-58 0,2-1-92 15,1 3-132-15,-3-5-225 0,4 1 302 0</inkml:trace>
  <inkml:trace contextRef="#ctx0" brushRef="#br0" timeOffset="76928.6647">12925 7411 1 0,'-1'-12'0'0,"0"-5"205"0,0-1 124 0,1 0-38 16,-1 0-38-16,1 5-58 0,0-1-37 0,0 2-41 15,0 1-39-15,1-1-32 0,-1 0-18 0,0 1-12 16,1 1-5-16,0 2-3 0,-1 1-6 15,1 1 1-15,-1 1-2 0,2 0 2 0,-2 0-2 0,0 2-2 16,0-3-6-16,0 2-16 0,1-1-37 16,-1 0-111-16,2-4-342 0,-1 1-118 0,0 0 292 15,-1-1 339-15,0 1 0 0,0 0 0 0</inkml:trace>
  <inkml:trace contextRef="#ctx0" brushRef="#br0" timeOffset="77126.6749">12916 6857 1 0,'-2'-7'0'0,"0"-4"0"0,-2-4 42 16,2 4 276-16,-1-3-38 0,1 0-55 0,1 1-49 15,-2 0-46-15,0-1-11 0,1 2 1 0,2-1-12 16,-1 1-17-16,0 1-28 0,1 3-31 16,0-2-20-16,0 2-7 0,-3 1-4 0,3-1-8 15,-1 2-10-15,1 2-13 0,0-3-22 0,-1 4-61 16,1 0-146-16,0-1-257 0,0-1-155 0,-2-2 614 15</inkml:trace>
  <inkml:trace contextRef="#ctx0" brushRef="#br0" timeOffset="77332.1143">12809 6303 1 0,'0'-7'0'0,"0"-1"0"0,0-5 0 15,0 3 0-15,-1-1 229 0,-2 2 12 16,3-1-25-16,-2 2-51 0,4-1-102 0,-1 1-51 16,1 1-9-16,-2-1-3 0,0-1-2 0,1 2-9 15,-1 2-28-15,1-1-61 0,0 2-114 0,2-1-179 16,-1 1 223-16,0 2 170 0,0-1 0 16</inkml:trace>
  <inkml:trace contextRef="#ctx0" brushRef="#br0" timeOffset="77540.4113">12849 5946 1 0,'0'-5'0'0,"0"-6"0"0,1-1 0 15,-1 3 0-15,0-1 0 0,0 1 0 16,1-2 29-16,0 2-14 0,0-1-3 0,1-1-1 15,0 2-7-15,2-1-1 0,-4 1-4 0,1-2-1 16,0 1-2-16,0 3-10 0,1-2-39 0,-2 2 53 16,0 0 0-16,0-1 0 0,1 1 0 0,-1 1 0 15,0 0 0-15,2 1 0 0</inkml:trace>
  <inkml:trace contextRef="#ctx0" brushRef="#br0" timeOffset="77794.703">12882 5640 1 0,'0'-2'0'0,"-1"-4"0"0,0 2 0 0,0 1 0 16,-1-2 0-16,1 2 103 0,0-1 188 15,1 0-32-15,-2 0-31 0,2-1-31 0,-1 0-30 16,1 1-30-16,-1-2-12 0,1 0 5 16,0-2-2-16,0 2-2 0,1 0-25 0,-1 0-35 15,1 1-14-15,-1 0-7 0,2 0 0 0,-2-1-3 16,0 1-6-16,0-1-7 0,-2 2-7 0,2 0-5 15,-1 1-3-15,0-1-3 0,1 2-3 16,-2-2-8-16,2 4-20 0,-2 0-36 0,2 3-25 0,0-1-18 16,0 0-52-16,-1 4-144 0,-1 2-352 15,2 3-383-15</inkml:trace>
  <inkml:trace contextRef="#ctx0" brushRef="#br0" timeOffset="79234.0268">11220 5699 1 0,'1'0'0'16,"-1"0"0"-16,-1-1 0 0,-2 1 0 0,2 0 0 15,1 0 0-15,-1-1 0 0,1 1 0 16,-2 0 0-16,2 0 0 0,-1 0 0 0,-1 0 0 16,1 1 0-16,-2 0 0 0,2 0 0 15,-2-1 0-15,0 3 0 0,0-2 0 0,1 2 0 16,0-1 0-16,1-1 0 0,0 2 0 0,1-2 0 16,0 0 0-16,-1 1 0 0,1-2 0 0,1 0 0 15,-1 0 0-15,0 0 0 0,0 0 0 16,0 0 0-16,0 0 0 0,0 0 162 0,0 0 77 15,0-2-73-15,0 2-56 0,0-1-41 0,0 0-16 16,0 1-15-16,0 0-15 0,0 0-19 0,0 0-17 16,1 1-9-16,-1-1-3 0,1 1-2 0,-1 1 3 15,2-2 5-15,-2 0 14 0,2 0 8 16,-1 0 12-16,2 0 8 0,0 0-3 0,0 0 3 16,1 0 0-16,-1 0 2 0,1 0 1 0,2 0 3 15,2 0 1-15,-3 0 8 0,4 0 6 0,-2-2 6 16,4 0 5-16,-1 0-2 0,-1 1-5 15,3 0-9-15,0 0-10 0,-2 0-8 16,3-1-6-16,1 2-4 0,1 0-2 0,0-1-1 0,1 2-1 16,-1-1-3-16,-1 0 3 0,2 2-1 15,-1-2 2-15,1 0 4 0,0 0 0 0,2 0 2 16,-1 0 4-16,-2-2-2 0,4 1-1 0,-2-1-2 16,-2 0-4-16,4 1-2 0,-4 0-3 15,1 0-2-15,0-2 0 0,-1 1-1 0,0 1 1 16,4-1 0-16,-3 1 1 0,4 1 0 0,0 0 0 15,-2 0 1-15,1 0-2 0,0 0 0 0,1 0 1 16,-2 0-2-16,0 0 2 0,0 0 1 0,0 1-1 16,-2-1 1-16,3 0-1 0,-3 0 0 0,0 0 0 15,2 0 0-15,-1 0 0 0,-1 0-1 16,3 0 2-16,-3 0 0 0,1 0-1 0,1 0 2 16,-3-1-2-16,3 1 1 0,-1 0-2 0,3 0-1 15,-4 0 1-15,2 0 1 0,-1 0 0 0,3-2 0 16,-2 1 4-16,0 1 0 0,2-3 2 15,-1 2 0-15,0 0-2 0,2 0 1 0,0 0-1 16,-3 0-5-16,3-1 2 0,-3 1-1 0,-1-1-2 16,2 1 2-16,-3 0 0 0,4-2-2 15,-5 2 1-15,1 1 2 0,-2-1-4 0,1 0 0 16,-4 1 1-16,3-1-2 0,-2 1 0 16,-2 1 1-16,1-1 0 0,-2 0-1 0,-2 0 2 0,1 1-1 15,-1-1 1-15,-1 1 1 0,1-1 0 16,0 0 0-16,-1 1 1 0,2-2-1 0,-2 1 1 0,-1 0 3 15,3 0 0-15,-2 0 1 0,0-1 2 16,-1 0 1-16,0 1 3 0,1-1 1 0,-2 0-1 16,1 0 2-16,0-1 0 0,0 0 0 0,-3 2-1 15,1-1 0-15,-2 1 0 0,-1-1 2 0,1 1 3 16,-1 0 1-16,0 0-4 0,0 0-6 16,-1 0-5-16,2 0-5 0,-2 0-2 15,1 0-9-15,0 0-37 0,-1-1-77 0,1 1-73 0,0 0-133 16,0 0-230-16,1 1-73 0,-1 0 586 15</inkml:trace>
  <inkml:trace contextRef="#ctx0" brushRef="#br0" timeOffset="80208.6831">12940 5498 1 0,'-2'-5'0'0,"-2"1"0"0,2-3 343 16,1 2-31-16,-2 0-84 0,2 0-70 0,-1 2-41 15,1-1-20-15,0 2-8 0,0 1-13 0,1-3-11 16,0 1-13-16,-1 3-13 0,-3-1-13 0,1 1-8 16,1-1-5-16,0 1 2 0,-1-1 2 15,0-1 3-15,0 2 2 0,0-1-1 0,-1 1 1 16,1-1-2-16,-3 1-3 0,2 0 0 0,-1 0 0 15,-2 0-1-15,0 1 0 0,1-1 0 16,0 0-3-16,1 1 2 0,-1 1-2 0,-2-1-2 16,-1 0 0-16,2 0-3 0,0 1 0 0,-2 1-1 15,-2 0 2-15,-1 0-2 0,0 1 2 16,2-1 1-16,-3 1-2 0,2-1 4 0,0 3 3 16,1-2 2-16,-2 0 4 0,0 0 4 0,-1 1 5 15,1 2 3-15,0-1 3 0,1 0-3 0,1 0-6 16,1 0-6-16,-1-1-6 0,1 1-3 0,3 0-3 15,0 0-4-15,-1 0 0 0,2-1-3 16,-2 0-1-16,5 1-1 0,-2 0 1 0,0 2-1 16,2-3 1-16,-2 2-1 0,-1-2 1 0,3 2 0 15,1-1 0-15,-2 1 0 0,0 0 1 0,1-1-1 16,0 3 1-16,-2-2 0 0,1 1-1 16,2 0 0-16,0-1 1 0,-1 1 0 15,1-1-1-15,0 1 3 0,1 0-2 0,0 1-1 0,-1-1 3 16,2-1-3-16,-1 0 1 15,1 2 0-15,-1-2 0 0,1 1 0 0,1 1 3 0,-1-2 0 0,1 2-1 16,2-2 7-16,0 0-3 0,-2 1 2 16,2 0 2-16,-1-1-2 0,3 0 3 0,-1 1 3 15,1-1 0-15,-1 0 3 0,4 0 1 0,0-1 0 16,-2-1-1-16,-1 1 1 0,2 1-4 16,2-2-2-16,-2-1-1 0,0 1-5 0,-2-1 1 15,4 1 2-15,-2 0 0 0,0-2 2 0,2 2 0 16,-1-2-2-16,-1 0 2 0,3-1 4 15,0 1-3-15,-1-1 0 0,0 0 1 0,3 0-8 16,-1-1 4-16,0 1 0 0,-1-1 0 0,2 0 1 16,-2-1-1-16,-1 0 1 0,-1 0 0 0,2-1 5 15,-3 0-4-15,1-1 2 0,1 1-1 0,0-1-2 16,-1 0 4-16,2-3 2 0,-2 1-2 16,1 1 1-16,1-3-1 0,-2 1-3 0,1-2-2 15,0 2 4-15,1-2-6 0,0 0 1 0,1-2-1 16,2 1-4-16,-2 0 5 0,0-3 0 0,-2 2 0 15,2-1 3-15,-3 1-3 0,1-3-1 0,0 3 0 16,0-2 2-16,-4 0-2 0,0 3 1 16,1-5 1-16,-2 3-5 0,2-1 4 0,-3 1 0 15,2-1 0-15,-2 0 2 0,0-1-4 0,-1 1-1 16,1 1 0-16,-3-2 3 0,2 0-1 16,-3 0-1-16,0 0 0 0,0 0-3 0,-1 1 2 15,-2-1-2-15,-1-1 0 0,1 3-1 0,-3 0 0 16,0 1-1-16,0 1 0 0,-1-2-1 0,-1 0-2 15,0 2 0-15,-4-2 0 0,0 3-5 16,-1 2 3-16,0-4-2 0,-4 2 0 0,1 0 3 16,0 2-3-16,-2 0 0 0,4 0 0 0,-5 3 2 15,5-1-3-15,-1 2 0 0,3 1-1 0,-3 1-9 16,2 3 4-16,1-1-1 0,-3 3-8 16,2 1-5-16,-1 1-38 0,-2 3-70 0,1 1-146 15,-3 3-488-15,3 1-842 0</inkml:trace>
  <inkml:trace contextRef="#ctx0" brushRef="#br0" timeOffset="86030.1264">10450 4955 1 0,'1'-7'0'0,"-1"-2"0"16,0-3 0-16,0 5 10 0,0 0 319 15,2-1-36-15,-1 3-42 0,3-1-34 0,-3 1-30 0,0 2-23 16,0-2-8-16,-1 1-9 0,1 1-15 16,-1 0-17-16,0 0-13 0,2 2-15 0,-2 0-7 15,0-1-10-15,-2 2-15 0,2 0-20 0,0 0-17 16,0 2-21-16,0-2-18 0,0 1-27 0,0 0-8 16,0 2 6-16,0 1 9 0,0 2 25 15,0 5 11-15,0 0 2 0,-1 4 6 16,1 2 2-16,-1 1-2 0,0 2 1 15,-4 0 1-15,4 1 1 0,-1 2 2 0,1 1 4 0,0-3-4 0,-1 2-1 16,0 0-1-16,-1-2 1 16,2 0-1-16,1-1 0 0,0 1 1 15,0 2-3-15,-1-4 3 0,1-1 1 0,-1-4 0 0,0 0 3 16,1-1-3-16,-1-4 1 0,2 0-1 0,-1 0-2 16,0-1 5-16,1-3 0 0,-1-2 2 0,0 3 3 15,1-3 0-15,-1-2 2 0,0 0 1 0,0-1 5 16,1 0 1-16,-1-1 3 0,0 0-1 15,0 1-3-15,0-1-7 0,0-1-19 0,0 2-19 16,0-1-39-16,1-2-52 0,-1-1-66 0,2-1-98 16,-1-2-129-16,2-3-249 0,-2 2-76 0,0 0 552 15</inkml:trace>
  <inkml:trace contextRef="#ctx0" brushRef="#br0" timeOffset="86643.6686">10439 4909 1 0,'1'-7'0'0,"-1"-1"0"0,0-2 0 16,1-1 66-16,2 4 245 0,0 1-47 0,-1-1-47 16,0 1-49-16,1 0-26 0,2 2-24 15,-2-1-22-15,0 4-21 0,1-3-25 0,-1 1-17 16,4 0-14-16,-2 2-6 0,4-1-4 0,3 1-3 15,2 1-3-15,-2 0 3 0,3 1 1 16,1 1 5-16,3 1 2 0,0 1-1 0,1 1-3 16,2 0-5-16,-4 1-2 0,3 1-2 0,-5 3 1 0,3-3-5 15,-4 1 3-15,0 4 1 0,-1-1-4 16,0 1 5-16,-2-1-5 0,-1 3-1 16,-1 1 3-16,-1 1 1 0,-2-1 1 0,-2 1 2 15,1 1 2-15,-2 1 2 0,-2 0 10 0,-1 0 4 16,-2 0 3-16,-1 0 7 0,0 1-8 0,-1 0-2 15,-2-1 0-15,0-1-2 0,-1 1 3 0,0-3 2 16,-1 2 3-16,0-2 1 0,-2-3 5 0,-2 0 0 16,3-2-1-16,-2-2 3 0,-1 1-2 15,-1 0 0-15,0-1-1 0,-3 0-3 0,0-2-3 16,2 1-3-16,-4 0-3 0,4-2-6 0,-4 1 1 16,1-1-2-16,0 1-2 0,1 0 0 0,-2-1-2 15,1-1 0-15,1-1 0 0,-1 1 1 16,1 0 3-16,-1-1 3 0,3-2 2 0,2 0 1 15,1-1 0-15,0 0 0 0,2 0-3 0,-1 0 1 16,2-1-6-16,0 0-3 0,-1 1-1 16,0 0-3-16,2-2 0 0,-1 2 0 0,0 0-2 15,2 0-2-15,-2-1 1 0,2 1 0 0,-2 0-2 16,0 0 4-16,3 0-4 0,-3 1 0 16,1-1 0-16,-1 0-1 0,0 2 2 0,4-2-1 15,-1 0 1-15,1 0 0 0,2 0 0 0,0 0 1 16,0 0 1-16,1 0 2 0,-1 0-4 0,2 0 0 15,-1 0-6-15,0 0-14 0,1 0-21 0,-1 1-52 16,2 0-133-16,1 1-285 0,2 3-380 0,3 1 121 16</inkml:trace>
  <inkml:trace contextRef="#ctx0" brushRef="#br0" timeOffset="94152.4018">13267 5652 1 0,'0'0'0'0,"-1"-2"0"0,0 0 0 0,1 1 0 0,-2 0 0 0,-1-2 0 16,2 2 12-16,-1 0 112 0,2 1-36 0,0 0-19 16,-1-1-16-16,1 1-14 0,-1 0-9 15,1 0-10-15,0 0-12 0,-2 0-19 0,2 1-17 16,0-1-24-16,0 0 2 0,0 1 12 16,0 0 13-16,0 2 23 0,-1-2 1 0,1 0-2 15,1-1 0-15,-1 1-5 0,0-1 1 16,2 1 7-16,-2-1 9 0,0 2 17 0,1-1 12 0,0-1 9 15,1 1 9-15,2 0 3 0,0 0-3 16,-2 0-2-16,4 1-6 0,-3-1 0 0,4 1 2 16,-2-1-5-16,3 0-2 0,0 0-6 0,-1 1-4 15,4 1-3-15,-1-1-2 0,2 0-7 0,1 1-2 16,-2-2 2-16,4 1 1 0,-1 0 7 16,0 1 6-16,3 0 1 0,2-3 2 0,0 1-3 15,2-1-3-15,2 2-3 0,-1 1-3 0,5-3-4 16,-4 1-5-16,5 1-4 0,-2-2-5 0,0 0 2 15,2 1-2-15,-1 0 2 0,-1 0 3 16,4-1-4-16,-1 2 0 0,0-1 1 0,0 1-3 16,-2 0 0-16,2-1 3 0,-1 0-1 0,-1-1 0 15,0 1 2-15,3-1-2 0,0 0-2 0,-3 1 2 16,3 1 0-16,-2-1-1 0,-1-1 2 0,2 1 0 16,0 1-1-16,-1-2 1 0,2 0-1 15,-2 0-3-15,0 0 2 0,-2 0-2 0,-1 0 1 16,0 0 0-16,1 0-1 0,-1 0-1 0,1 0-1 15,2 0-1-15,-4 0-2 0,5 0 1 0,0 0-1 16,0-2 0-16,2 1 1 0,1 0 0 16,-1-1 2-16,2 2 1 0,4-1 0 0,-3 0-1 15,2 0 0-15,-2 0 1 0,3-1-1 0,-1 0 0 16,8 1 0-16,-2-1-1 0,2 0 0 0,-2-1-1 16,3 0 1-16,-1 2 0 0,-2-2-2 15,6 0 1-15,-6 0 1 0,1 1 0 0,3 1 2 16,-3-1 0-16,5-1-4 0,-4 0 0 0,5-1 0 15,-4 2 0-15,5 0 1 0,1 1 0 16,3-1 0-16,-3 1 0 0,0-1 1 0,-4 1 1 16,4 0-1-16,4 0 1 0,-8 0-1 0,3-2 0 15,-1 2 1-15,0 1-1 0,1-1 1 16,-5 0 0-16,4 1-1 0,-2-1 0 0,-1-2-1 0,3 2 0 16,-1 0-1-16,-4 1 1 0,3-1 1 0,-3 0-1 15,3 1 2-15,-3-1 2 0,-1-1-2 16,3 1 1-16,-2 0-1 0,0 1 0 0,1-2 3 15,-1 1-4-15,2-2 3 0,-1 1 0 16,2 1-3-16,1-1 1 0,-1 2 1 0,2-3-1 0,-6 3 0 16,3 0 4-16,-3-2 3 0,1 1 0 15,2 1 2-15,-2-1-6 0,-3 0-3 0,2-1 0 16,-2 1 1-16,2 0 0 0,-2 0-1 0,0 0 1 16,-1-1 0-16,-2 1 2 0,4 0-1 15,1 0 0-15,-1 1 2 0,1-1-2 0,-1 0 3 16,1-1 0-16,-1 2-2 0,1-1 0 15,0-1-1-15,-2 0-3 0,1 1 0 0,0 1 0 0,-1-2 0 16,0 1 2-16,3-1 1 0,-4 1-3 16,3 1 3-16,-1-2 0 0,4 1-1 0,1 0 0 15,-1-1-1-15,2 1 0 0,1 0 1 0,1 0 0 16,1 1-1-16,0-1-2 0,-1 1 0 0,1-1-2 16,-1-1 1-16,2 1 1 0,0-2 0 15,-2 2 0-15,1-1-1 0,0 1 0 0,1 1 0 0,1-1 0 16,-2 1 1-16,-4-1-1 0,3 0 1 15,-4 1-2-15,2-1 2 0,1-1-3 0,-4 2-1 16,1-1 3-16,-3 1-2 0,3 0 5 16,-2 0 0-16,-2 0-1 0,1 0 0 0,-3 0-1 15,1-1 2-15,-2 1-2 0,-1 0 1 0,-3-1 0 16,-1 0 0-16,-3-1 1 0,-1 0-1 0,-5-1-1 16,3 3 2-16,-2-2 0 0,-2 1-2 0,1 0 1 15,-1 0 0-15,-2-1-2 0,-2 2 2 16,1-1 0-16,-2 0 2 0,1 0 1 0,-2 0-3 15,1 1 0-15,-2-1 0 0,2 1-1 0,-1 0 0 16,-1 0 0-16,0-2-1 0,2 2-2 16,-4 0 2-16,2 0-1 0,0 0 0 0,-3 2 2 15,3-2-2-15,-5 0 0 0,-1 0 0 0,-1 1 1 16,-1-1 0-16,-1 0 1 0,-2 0 0 0,0 0 0 16,-1 0 1-16,-4 0 5 0,1 0 7 15,-2 0 8-15,0 0 5 0,0 0 3 0,0 0-2 0,0 0-2 16,-2 0-7-16,2 0-6 0,-1 0-8 0,-1 0-10 15,2 0-11-15,-1 0-21 0,1 1-2 16,-1 1 4-16,-3 1 3 0,-1 2-27 0,2 0-183 16,-4 4-523-16,4 1-365 0</inkml:trace>
  <inkml:trace contextRef="#ctx0" brushRef="#br0" timeOffset="97226.5154">21216 5480 1 0,'1'0'0'0,"-1"0"0"16,0 0 0-16,0 0 0 0,0-1 0 16,0 1 0-16,0-2 0 0,-1 2 0 0,1-2 0 15,0 2 0-15,-1-1 0 0,1 1 0 0,0 0 80 16,0-1-9-16,-1 2-14 0,1-1-4 15,-1 0-7-15,1 0-6 0,-3-1 0 0,3 2-8 16,0-1-10-16,0 0-9 0,0 0-10 0,0 0-4 16,0 0-1-16,3 0 2 0,-3 0 6 0,0 0 3 15,0 0 4-15,1 0 11 0,-1 0 8 0,0 1 15 16,0-1 9-16,0 0 0 0,0 0-3 0,1 0-11 16,-1 0-7-16,0 0-5 0,0 2-8 15,1-2-5-15,-1 0-9 0,1 0-11 0,-1 0-9 16,0 0 0-16,0 2 3 0,2-2 10 0,-1 0 15 15,2 1 9-15,-1 0 3 0,4 0 1 0,-3 2-2 16,5 0-1-16,-4-3 2 0,5 1 3 16,-1 1 3-16,3-1 7 0,-1-1 2 0,1 0 1 15,2 0-1-15,2 0-2 0,-2-1-2 0,4-1-5 16,-3 2-5-16,1-1-4 0,0 1-5 0,-2-2 0 16,5 0-2-16,-3 0-1 0,1 1 1 15,1 1-5-15,-3-1-5 0,0 1-3 0,1-1-4 16,-3 1-3-16,2 1 4 0,0-1 8 0,-3 0 8 15,4-1 6-15,-1 1 8 0,0-2 3 16,2 0-4-16,1 2 1 0,-1-1-10 0,4 0-10 16,-2 0-4-16,-4 0 0 0,5 1-1 0,-3 0-1 15,0-1 1-15,0 1-1 0,-2-3 0 16,2 3 0-16,-3-1 1 0,-3 0-1 0,0 0 1 16,0 1-1-16,-3 0-1 0,-3-1 0 0,-2 2-1 15,0-1 2-15,0 0 5 0,-2 0 11 0,-2-1 13 16,0 2 13-16,1-1 8 0,0 0 3 15,1 0 2-15,0 0-3 0,-1 0-6 0,0-1-5 16,1 2-12-16,-1-1-12 0,0-1-12 0,-1 1-8 16,-1-2-9-16,2 2 0 0,-1 0 2 15,-3-1-4-15,2 1-1 0,1 0-9 0,0 0-9 16,-1 0-12-16,0 0-18 0,1 1-21 0,-2 1-23 0,1-1-30 16,1 0-30-16,-1 0-36 0,-2 0-53 15,3 2-76-15,0-1-115 0,0 0-82 16,-2 1 496-16,2 1 27 0</inkml:trace>
  <inkml:trace contextRef="#ctx0" brushRef="#br0" timeOffset="97487.0084">21765 5528 1 0,'-1'1'0'0,"0"-1"0"0,1 0 0 16,-2-1 0-16,2 2 0 0,-1 1 0 0,-2-1 0 16,1 2 0-16,1 0 0 0,0 0 0 0,0 1 0 15,-1 1 0-15,-1-2 0 0,0 3 0 16,2 0 0-16,-1-1 0 0,-2 3 0 0,1-1 0 16,1 0 0-16,-2 1 0 0,0 1 0 0,2 2 0 15,0-2 0-15,-3 2 0 0,3-1 0 0,1 0 0 16,1 1 0-16,-1-2 0 0</inkml:trace>
  <inkml:trace contextRef="#ctx0" brushRef="#br0" timeOffset="97693.8193">21691 5878 1 0,'1'6'0'0,"-1"1"0"0,1 1 0 16,2 1 0-16,0-2 0 0,-2 0 0 15,1 1 0-15,-2 1 0 0,1-2 0 0,0 0 0 0,0 2 0 16,-1-1 0-16,2 1 0 0,-2 2 24 16,0-1 12-16,0 3 7 0,0-2-3 0,0 3-4 15,0 0-14-15,0-1-42 0,-2 1-47 16,1 2-41-16,-1 1 102 0,1 1 6 0,-6 1 0 0,3-1 0 16</inkml:trace>
  <inkml:trace contextRef="#ctx0" brushRef="#br0" timeOffset="97934.9966">21577 6449 1 0,'-2'4'0'16,"-1"0"0"-16,2 2 0 0,0-1 0 16,0 1 0-16,0 3 0 0,-2-2 0 0,-1 2 0 15,3 1 0-15,-1-1 102 0,-2 1-5 0,1 1-19 16,0 2-16-16,-1-2-8 0,0 2-4 0,3-1-11 15,0 0-14-15,0 1-3 0,0-1 1 0,-1-1 1 16,2 0 2-16,0 1-7 0,0-3-19 16,0 2-35-16,0 1-62 0,0-1-79 0,0 1-137 15,0 2 313-15,0-4 0 0,0 5 0 0</inkml:trace>
  <inkml:trace contextRef="#ctx0" brushRef="#br0" timeOffset="98167.0201">21467 6965 1 0,'-4'3'0'0,"1"2"0"0,1 1 0 15,1 0 0-15,0 0 0 0,0 0 0 0,-1 1 185 16,0-1-50-16,0-1-46 0,1 2-24 0,0 2-9 16,-1-2-10-16,0 1-4 0,-1 3-8 0,1-1-7 15,0 3-3-15,-4 0 5 0,4 1 3 16,-6 4 0-16,3-1-3 0,-2 0-8 0,3 1-8 15,-3-4-10-15,0 2-13 0,2-1-12 16,-2 1-10-16,4 0-28 0,-3-3-52 16,4 0-82-16,0 1-159 0,-2 0 274 15,-1 0 79-15,4 2 0 0,-3-5 0 16</inkml:trace>
  <inkml:trace contextRef="#ctx0" brushRef="#br0" timeOffset="98408.6084">21324 7504 1 0,'0'4'0'0,"1"-1"0"0,-1 1 0 16,0 0 0-16,0 1 0 0,1-1 0 15,-1 0 0-15,0 0 51 0,0 3 71 0,-1 0-31 16,1 2-18-16,-1 2-20 0,0 1-19 0,-1-2-3 16,1 4-10-16,-1-3-2 0,1 4-3 15,0-2-4-15,1 1-3 0,0-1-1 0,0-1 1 16,0 1 0-16,0-2-3 0,0 2-1 0,0-4-4 15,0 3-3-15,0-2-1 0,0 1-4 0,0 0-5 16,0-2-21-16,0 0-43 0,1 0-76 0,-1-2-120 16,1 3 259-16,-1-2 13 0,2 0 0 15,-2 2 0-15</inkml:trace>
  <inkml:trace contextRef="#ctx0" brushRef="#br0" timeOffset="98972.074">21339 8053 1 0,'4'3'0'0,"-4"0"0"0,2 2 0 16,-1 0 0-16,-1-2 0 0,1 2 0 15,0 1 0-15,2 1 0 0,-1 3 0 0,-1-2 0 16,0 1 0-16,0 1 0 0,-1 2 0 16,0 2 0-16,0-2 0 0,0 2 0 0,0-1 0 0,-1 2 0 15,0 0 0-15,1-1 0 0,-1 0 0 16,1 0 0-16,1 0 0 0,0 0 0 0,0 0 0 15,-1 1 0-15,3-3 0 0,-1 1 0 0,1-2 0 16,-1 1 0-16,-1-2 0 0,-1 1 0 0,1-3 0 16,0-2 0-16,-1 1 0 0,0-1 0 15,-1-1 0-15,1 2 0 0,-1 1 0 0,0 0 0 16,-1 0 0-16,0 2 0 0,-1-3 0 0,1 0 0 16,1 0 0-16,1 1 0 0,0 0 0 0,0 3 0 15,0-1 0-15,0 1 0 0,0 0 0 16,0-2 0-16,0-1 0 0,1 1 0 0,1-1 0 0,0 0 0 15,-2-1 0-15,1 2 0 0,-1-3 0 16,2 0 0-16,-2 1 0 0,0-1 0 16,0 1 0-16,0-2 0 0,-2 1 0 0,2 2 0 15,-1 0 0-15,1-2 0 0,-2 3 0 0,0-1 0 16,1 1 0-16,1-1 0 0,0-1 0 0,-1 0 0 16,-1 1 0-16,0-2 0 0,0 1 0 0,1 3 0 15,0-4 0-15,0 1 0 0,1 1 3 0,-1-2 68 16,0 2-2-16,0-2 3 0,-1 2-1 0,0-3-7 15,1 0-6-15,-1-1-8 0,2 0-8 16,-1 1-5-16,1-2-12 0,0 2-9 0,-1-1-9 16,-1 0-1-16,2 2-3 0,-1-2 2 0,1 0-1 15,0-2 0-15,0 0 5 0,0 0 2 16,0-1 3-16,-2-1 3 0,2 0 1 0,0 0 5 16,-1 0 6-16,1 0 5 0,0 0-16 0,-2 0-64 15,2 0-74-15,0-1-62 0,0 1-171 16,-1-3 274-16,1 0 79 0</inkml:trace>
  <inkml:trace contextRef="#ctx0" brushRef="#br0" timeOffset="100416.483">21906 5252 1 0,'-1'-3'0'16,"0"-3"0"-16,-1-2 0 0,-1 1 0 0,0 1 220 0,2-1 44 15,0 2-23-15,-1 0-24 0,-2 2-25 16,1-2-33-16,1 1-21 0,-4-2-14 0,4 1-11 15,-1 2-10-15,-2-1-9 0,3-1-8 0,-1 1-10 16,0-2-8-16,-1 2-11 0,2 0-6 0,-3 0-1 16,1 0-4-16,1-1 1 0,-3 2 2 15,3-1-6-15,-4 2-3 0,4 0-6 0,-5-1-9 16,2 1-7-16,0-3-4 0,-2 3-6 0,-2 0-3 0,1 1-1 16,0-1-4-16,-2 2 2 0,3-1 1 15,0 1 1-15,-1 0 2 0,-1 0-1 0,0 1 0 16,1-1 1-16,-2 0 2 15,1 3-1-15,0-3-1 0,0 3-2 0,1 0-1 0,-1-1 3 16,0 0-2-16,0 1-1 0,0 1 1 16,-1 0 0-16,1 0-2 0,0 1 0 15,-2 0 2-15,2 2-1 0,-3 0-1 0,2 1 1 0,-1 2-6 0,1-1 8 16,0 3 1-16,1-1-1 0,0 1 5 0,-1 0-7 16,0 1 0-16,1-3-1 0,2 0-1 15,1-1 0-15,1 2-1 0,-4-2 0 0,5 2-3 16,0 0 3-16,-2-1 0 0,3 1 1 15,-2-1 2-15,3-1-1 0,0 0-2 0,0-2 0 16,-1 0 2-16,4 1-2 0,-2-1 1 0,1 3 1 16,-1-2-5-16,-1 0 4 0,3 1 3 15,-1 0-2-15,1-2 5 0,0 4-5 0,0-2 0 16,1 1 1-16,1-2-2 0,1 1 2 0,-1 0 0 16,-1-2 0-16,3 1-1 0,1 2 3 0,-3-3-1 15,5 1 2-15,-4-2 3 0,3 1-3 0,-2 0-1 16,3-1 0-16,-2 2-2 0,3-2 2 0,-1 1 1 15,0 0 1-15,0-2 1 0,3 1 5 16,0-2 1-16,-1 1 3 0,2-2 4 0,-2 1-10 16,1-2 1-16,1 1-2 0,-1 0-4 0,1-2 4 15,3 1-1-15,-3-1 1 0,3 0-4 0,-3-1 3 16,4 0 2-16,-1 0-3 0,-2-1 5 16,3 0-4-16,-1-1-1 0,-1 1 1 0,3-2-5 15,-3 2 3-15,-2-2-1 0,4 0-2 0,-3 1-2 16,-2-1 3-16,3 0-1 0,-3 1 1 0,0-2 7 15,2 0-7-15,1 1 1 0,0-1 2 16,-1-3-4-16,0 2 6 0,4-2-2 0,-3 0 1 16,1-1-1-16,0 0 2 0,-2 0 1 15,-2 0-2-15,0 0 6 0,-2-2-4 0,1 2-1 16,-3-1 2-16,3-1-3 0,-3 2 3 0,-1-1 0 0,1-3 0 16,-2 1 0-16,2-3-3 0,-3 0-2 15,0 2 0-15,1-3 4 0,-1 0-6 0,-2 1 0 16,0 1-1-16,0 0-4 0,0 0 3 0,-1 1 1 15,-1 3-1-15,0-2 1 0,0 1-2 0,1 0 1 16,-1 2 0-16,-2 0 2 0,-1-1-3 0,2 0 1 16,-1-3 0-16,-2 3-6 15,2-3 5-15,-4 2-1 0,3 2-1 0,-5-4 1 0,5 3-2 16,-3-1 2-16,-2 0-1 0,0 2 2 0,0-3-3 16,3 2-1-16,-3 1-1 0,-1 1-6 15,1 1 4-15,-3 1-1 0,-1 1-1 0,1-2 1 16,-1 4-5-16,1-1-3 0,-2 3 0 0,0 0-2 15,1 3 0-15,-4-1 0 0,3 4 0 16,-2-2-9-16,4 3-15 0,-5-2-27 0,6 4-51 16,-1-1-66-16,2 0-119 0,0 2-130 0,1 1-332 15,5 2-228-15,-1-4 707 0</inkml:trace>
  <inkml:trace contextRef="#ctx0" brushRef="#br0" timeOffset="103905.1732">18918 4726 1 0,'0'-5'0'0,"0"-2"0"0,0-1 0 0,0 2 0 15,0 2 60-15,0 0 216 0,1 0-21 0,-1 1-30 16,0 0-24-16,1 1-14 0,1 0-19 15,-2 1-8-15,1-1-16 0,-1 2-31 0,0 0-35 16,0 2-43-16,0-2-38 0,0 1-37 0,0 0-45 16,0 0 5-16,-1 3 15 0,-1 0 28 0,0 4 46 15,0 1 1-15,0 4 1 0,-2 0 0 16,2 2 0-16,-2 0 2 0,-1 3-1 0,2 0 0 16,-1-2 2-16,-1 1-2 0,2 1 5 0,-2-2 0 15,3 1-2-15,-1 2 1 0,1-2 0 0,0 2 0 16,0-2 3-16,0 0 3 0,0 1-5 0,0-1 1 15,1 0 2-15,-1-2 1 0,1 2 0 0,0-3 1 16,1 0-1-16,-2-3-3 0,1 0 2 16,0-1-2-16,0 0-1 0,1-2 2 0,-1 1-2 15,1-2-1-15,-2-2 3 0,1 1-2 0,0-2 5 16,1 0 2-16,0 0 4 0,0 0 0 16,0-2 3-16,-2-1-1 0,2 0-4 0,0-1 0 15,0 0-5-15,0 0-3 0,0 0 1 0,0 0-8 16,0 2 2-16,0-2-4 0,0 1-3 15,0-1-4-15,0 0-10 0,0 2-12 0,0-2-31 16,-1-2-37-16,1 2-43 0,0 0-39 0,1-1-52 16,1-2-137-16,-2 1-275 0,2-3-143 0</inkml:trace>
  <inkml:trace contextRef="#ctx0" brushRef="#br0" timeOffset="104319.9922">18946 4707 1 0,'-2'-3'0'16,"-2"-3"147"-16,2-1 245 0,0 1-52 0,2 0-68 15,-1 1-46-15,2 0-38 0,-1 0-38 0,2 2-28 16,-2 1-30-16,2-1-26 0,-1 0-23 0,2 2-19 15,-2-1-15-15,2 1-6 0,-1 0-6 16,3-2 2-16,1 1 0 0,4 1 2 0,0-2 2 16,5 2-1-16,2-1 2 0,1 0 3 0,3 0 0 15,-1 1 2-15,0-1-1 0,1-1 2 0,-2 1 0 16,1-3 2-16,0 4 0 0,-2-1 0 16,-1-1-2-16,-2 1-3 0,-3 0 1 15,-2 0 0-15,-1 0 1 0,-1 1 3 0,0 1 0 0,-4-1 2 16,-3 1 3-16,0 0 3 0,-1-1 3 0,0 2 4 15,-1-1 5-15,1 0-6 0,0 0-2 0,0 0-9 16,0 0-6-16,0 0-5 0,0 0-4 0,0 0-4 16,0 0-2-16,-1 0-9 0,1 0-18 15,0 1 2-15,0 1-3 0,-2 1-20 0,2 1-42 16,-1 1-93-16,0 2-131 0,0 0-169 0,-1 0-185 16,-3 4 176-16</inkml:trace>
  <inkml:trace contextRef="#ctx0" brushRef="#br0" timeOffset="104681.0859">18963 4863 1 0,'-2'0'0'0,"1"0"0"0,1 1 150 15,0-1 149-15,0 0-94 0,1 0-48 0,1 0-27 0,-1 2-31 16,-1-2-39-16,1 0-38 15,0 0 7-15,3 0 24 0,0 1 30 0,1-1 36 16,5 1-2-16,0-1-12 0,4-1-16 0,1 1-19 16,-1-1-13-16,4-1-12 0,-3 2-7 0,1 0-4 15,0-1-2-15,-1 0-4 0,1 0 0 0,-1 0-3 16,-1-2-1-16,1 3-2 0,-4-1 1 0,1 0 0 16,-4 1-1-16,-2 0 1 0,-1-1-2 0,-1 1 6 15,-2-1 5-15,0 0 9 0,-2 1 9 16,0-2 11-16,0 2 6 0,0 0-2 0,0 0 0 15,-2 0-17-15,2 0-11 0,0 0-13 0,0 0-13 16,-1 0-5-16,1-1-7 0,0 1 0 16,0-1-8-16,-1 1-8 0,1 1-25 0,0-1-40 15,0 1-26-15,0 2-83 0,-1 1-147 0,1 3-301 16,0 3-535-16</inkml:trace>
  <inkml:trace contextRef="#ctx0" brushRef="#br0" timeOffset="111667.8555">22329 5449 1 0,'0'-1'0'0,"-1"0"0"0,1-2 0 0,-2 1 0 16,0 1 0-16,2-1 0 0,-1 1 0 15,1-1 0-15,-1 1 0 0,0 0 0 0,0-1 0 16,0 2 0-16,0-4 0 0,-3 3 0 0,2 0 0 16,0 0 0-16,0 0 0 0,1 1 0 0,-3-1 0 15,2-2 0-15,1 3 0 0,-1-2 0 0,-2 1 0 16,2 0 0-16,0 0 0 0,0 1 0 15,-3-2 0-15,3 2 0 0,0-1 0 0,0 0 0 16,-2 1 0-16,2-1 0 0,1 0 0 0,-2-1 0 16,-1 2 0-16,2-2 0 0,2 2 0 0,-2-1 0 15,1 0 0-15,-3 0 0 0,2-1 0 0,0 1 9 16,-1-1 53-16,-1 0-6 0,1 0-4 16,1 1-8-16,-3 0-1 0,3 0 0 0,-2 0-2 15,-1-1 2-15,1 1-3 0,0 1 5 0,0 0 3 16,3-1 4-16,-2 1 0 0,-1-1-4 0,2-1-7 15,0 2-5-15,-3-1-3 0,2 1-7 16,-5 0-2-16,5 0 1 0,-4 0 3 0,3 1 5 16,-4 1 1-16,1-2 5 0,1 0 3 0,-2 0 8 15,0 0 11-15,3 0 5 0,-1 0 3 16,3 0 2-16,-1 0-1 0,0 0-7 0,3 0-2 16,-2 0-9-16,-1 0-8 0,2 0 3 0,-1-2-3 15,2 2 2-15,-2 0-1 0,3 0-6 16,-2 0-9-16,2 0-10 0,0 0-7 0,2 0-6 15,-2 0-6-15,0 2-7 0,2-2-7 16,-2 0-7-16,1 0-14 0,-1-2-13 0,0 4-3 0,1-2 13 16,1 1 19-16,-1 0 19 0,0 0 14 15,2-1-1-15,0 2 2 0,0-1 5 0,-1 0 5 16,3 0 4-16,-2 0 3 0,1-1 6 0,2 2 4 16,1-1 6-16,2-1 4 0,-3 0-3 0,5 0-4 15,1 0-7-15,2-1-4 0,-1-1-6 16,2 1-3-16,0 0-4 0,0 0-4 0,0 0-1 15,2-1-5-15,-1 1-2 0,4 1-2 0,-2-1-6 16,1 1 4-16,0-1-2 0,-2-1-1 16,0 2 2-16,3 0-2 0,0-1 0 0,-1-1 0 15,0 2 0-15,0-1 0 0,-4 1-1 0,5 0 2 16,-3 0-2-16,2-1 1 0,-4 1 1 0,4 0-3 16,2 0 2-16,-2-2 0 0,1 2 1 15,-1-1 0-15,1 1 1 0,-1-1-1 0,-1 1-2 0,0-1 2 16,2 1-4-16,-3-1 1 0,1 1 1 15,-2-1 0-15,2 1 2 0,-2-2-2 0,-2 2 0 16,-2 0-2-16,1 0 2 0,1-1-2 0,-1 2 0 16,-2-1 1-16,4 0-3 0,-1 2 4 15,-1-4 0-15,4 2 0 0,-4 0 2 0,3 0-2 16,-1 2 0-16,4-2 1 0,1 0 1 0,-2 1-2 16,2-1 2-16,-5 0-1 0,3 1-4 0,1 0 5 15,-2-1-1-15,0 1-1 0,-1-1 5 16,-3 1-5-16,3 1 1 0,-5-2 0 0,0 0-2 15,0 0 1-15,-1 1 1 0,0-1 0 0,-1 0-1 0,2 0 1 16,1 0 0-16,3 0-1 0,1 0 4 16,1-1-4-16,-2 1 0 0,3 0 2 0,-2 0-2 15,-2 0 1-15,3 0-1 0,-3 0 0 0,2 0-4 16,-2 0 4-16,3 0 0 0,-3 0-2 16,-2-2 2-16,2 2 0 0,-1 0 0 0,-1 0 1 15,-2 0 1-15,1 0-2 0,0 0 0 0,-3 0 0 16,3 0-1-16,-2 0 1 0,0 0 0 0,2 0-2 15,-1 0 4-15,1 0-3 0,0 0 0 16,4 0 1-16,-2 0-4 0,0 0 6 0,-2 0-2 16,4 0 1-16,-3 2-2 0,1-2 1 0,-1 0-1 15,3 0-1-15,-3 0 6 0,1 0-4 16,3 0 0-16,-4-2 1 0,4 2-5 0,-4 0 4 0,2 0-1 16,2 0 0-16,-2 0-1 0,3 0 2 15,-3 0-1-15,2 0 1 0,0 0 3 0,1 0-2 16,0 0-2-16,-2 0 1 0,3 2-2 15,0-2 0-15,-3 0 1 0,2 0 0 16,1 0-1-16,-5 0 1 0,-1 0 1 0,0 1-1 0,2-1 6 0,-4 1-5 16,1-1-1-16,-1 0 1 0,-4 2-5 15,2-1 4-15,0-1 0 0,0 2-2 0,-2-4 3 16,1 4-1-16,0-2-1 0,-2 0 1 16,5 0 3-16,-1 1-3 0,1-1-1 0,1 0 2 15,0 1-3-15,6 0 1 0,-4-1 2 0,3 0-1 16,-1 0-1-16,4 0 2 0,0 0-1 15,1 0 1-15,1 0 2 0,-2 0-3 0,0 0 1 16,-3 0 0-16,3 2-4 0,-2-2 4 0,-3 0 0 16,-3 0-1-16,4-2 4 0,-5 2-4 0,0 0 1 15,-5 0-1-15,1 0 0 0,-2 0 1 16,-1 0-2-16,0 0 2 0,0 2-5 0,-1-2 3 16,4 0 1-16,-3 0-3 0,1 0 4 0,2 0-2 15,0 1 0-15,4 0 0 0,-4 0 2 0,3 0-2 16,1-1 1-16,1 2 1 0,3-2-3 15,-2 1 1-15,-1-1-1 0,1 1 0 0,-1-1 2 16,-1 0 0-16,1 1-1 0,4-1 2 0,-5 2-1 16,3-2 0-16,-2 2-1 0,1-2 1 0,4 1-3 15,-3-1 1-15,4 0 2 0,-3 1-1 0,4-1 2 16,-3 0 0-16,3 1-2 0,2 1 0 16,-4 0 1-16,-1-1-2 0,0 0 2 0,-1-1 0 15,0 1-3-15,-1-1 2 0,-1 1 0 0,-1-1 0 16,-1 0 2-16,-1 0-2 0,-2 2 1 0,0-2-1 15,1 1-1-15,2-1 2 0,-3 0 0 16,-2 1-1-16,4-1-1 0,-1 0 1 0,1 0 1 16,-2 0-2-16,2 0 3 0,0 0-2 0,1 0-1 15,4 0 2-15,0 1-2 0,-2-2 1 0,5 1 0 16,-3 0 0-16,3-1-2 0,3 1 1 16,-1 1 1-16,2-1-2 0,-1 0 3 0,0 1-2 15,-1-1 0-15,4 0 2 0,-3 2-2 0,2-2-1 16,-2 0 2-16,1 0 0 0,0 0-1 0,1 0 1 15,-3 0 0-15,2 0-1 0,0 0 0 16,1 0 1-16,-1 0-2 0,-1-2 2 0,-1 4 0 16,0-4-1-16,2 2 1 0,-2-1 0 0,1 0 0 15,-1 1-1-15,0-1 0 0,-2 1 0 0,0-2 1 16,-3 2 1-16,-2 0-1 0,1-1 1 16,-4 2-2-16,0-2 1 0,0 1 1 0,0-1-1 15,-1-1 0-15,-1 2 0 0,0-2 0 0,-2 2 0 16,3-2 0-16,-4 2 0 0,3 0-1 15,-1-1 2-15,1 2-3 0,-1-1 1 0,-1-1 0 0,1 1-2 16,-2 0 1-16,4 0-2 0,-5 0 1 0,3 0 2 16,-2 0 1-16,1 0-1 0,0 1 0 15,0-1 3-15,0 2-4 0,0-2 2 0,0 0-1 16,1 0 1-16,-2-2 0 0,2 4-1 16,2-2 1-16,-4 0-2 0,4 2 2 0,0-1-1 15,0-1-1-15,0 1 0 0,-1 1-2 0,1-2 1 16,3 2-1-16,-2-2 1 0,1 0 1 0,1 0 0 15,1 1-1-15,-1-1 0 0,2 0 1 16,-2 1 0-16,2-1-1 0,-5 1 2 0,1 1-1 16,1-2 0-16,-1 0 1 0,1 0-1 0,1-2 2 15,-1 4-1-15,0-2-1 0,-1 0 1 0,-1 0 0 16,1 0 0-16,1 0 0 0,5 0 1 0,-3 0 0 16,4 0 0-16,1 0-2 0,-1 0 0 15,-2 0 2-15,2 0-1 0,-2 0 1 0,3 1-1 16,-1-1-2-16,4 2 2 0,0-2-1 0,2 1 1 15,1-1 0-15,4 0-2 0,1 1 1 16,0-1-2-16,3 0 1 0,-2 1-1 0,1 0 1 0,0 0 0 16,-8 3-1-16,6-4 2 0,-6 0 1 15,-1 2 1-15,-1-2 1 0,-1 1-2 0,-1-1 0 16,-3 0-1-16,-1-1 1 0,0 1 0 0,-2-2 0 16,1 2 1-16,-3 2-1 0,2-2 0 0,-1 0 1 15,1 0-1-15,0 0 1 0,4 0-2 16,-1 1 0-16,1-1-1 0,2 0 0 0,-5 0 2 15,1 0 1-15,-3 0 0 0,-2 0-2 16,1 0 2-16,0 0 0 0,-1 0 0 0,-2 0 1 16,2 0-2-16,-2 0 1 0,2-1 0 0,1-1 0 15,-3 2 1-15,0 0-1 0,-1 0 1 0,0 0-3 16,0-3 2-16,2 3 0 0,-1-1 0 16,0 0 2-16,2 1-2 0,1-1-2 0,4 1 1 15,1 0-2-15,0 0 3 0,2 0-2 0,0 0 1 16,4 1-1-16,-1 0 1 0,0 0 0 0,3 2 1 15,-2-3-3-15,-2 2-3 0,4-1 0 0,-5 1 2 16,3-2 4-16,-1 1 0 0,1 0 1 16,-3-1 0-16,2 2-2 0,-3-2 2 0,-3-2 0 15,2 4 0-15,-4-4 3 0,-4 2-3 16,-3 2-1-16,1-4 2 0,-3 2-1 0,-2 0 7 0,-1 0 5 16,0 0 4-16,-1 2 2 0,0-2 1 15,-1 0-4-15,1 0-6 0,-1-2-6 0,0 1-7 16,1-1-5-16,0 1-1 0,0 0 2 0,-2-1 0 15,2 2 2-15,0 0-2 0,-1 0-7 0,2 0-8 16,0 0-24-16,-1 0-35 0,1 0-74 0,-1 3-140 16,1-1-257-16,0 3-199 0,1 1 75 15</inkml:trace>
  <inkml:trace contextRef="#ctx0" brushRef="#br0" timeOffset="112861.3323">27892 5377 1 0,'0'0'0'0,"-1"-2"0"15,-2 0 0-15,3 0 0 0,-2 1 0 0,2-1 200 16,0 2 27-16,0-1-6 0,-1-1-34 0,-1 1-31 16,2 0-22-16,-1 1-19 0,1-2-19 0,-1 2-14 15,1 0-12-15,0-1-12 0,0 1 1 0,0 0-2 16,-1 0-4-16,1 0 3 0,-1-2-6 15,1 4-9-15,0-2-8 0,0 0-13 0,0 1-10 16,1-1-7-16,-1 0-8 0,0 0-10 0,0 2-9 16,0-2-13-16,1 1-12 0,-1-1 7 0,0 1 13 15,0 0 15-15,0 1 18 0,-1 2 0 0,2-2 0 16,-1 2 0-16,0 0-1 0,0 1-1 16,-1 1 3-16,1-1 1 0,-1 2 3 0,-1 0 1 15,2-1-1-15,-1 1-1 0,0 0-2 16,-1 2-1-16,2-1 0 0,-1 0 0 15,0 0 1-15,1 0-2 0,0 1 1 0,0 1-2 0,0-2 0 16,0 4 2-16,0-3-1 0,0 2 0 0,-1-1 3 16,0 1 0-16,1-1 5 0,-2 1 1 0,2 0 3 15,-1-1 3-15,1 1 4 0,1 1 4 16,-1 1 5-16,2-2 1 0,-2 2-3 0,1-2-6 16,0 3-9-16,-1 0-10 0,1 0-23 0,0 0-32 15,-1-1-43-15,2 2-76 0,-2 1-95 0,-2-2-145 16,2 3-185-16,-2 1 92 0,0-1 502 0</inkml:trace>
  <inkml:trace contextRef="#ctx0" brushRef="#br0" timeOffset="113107.0271">27801 6008 1 0,'1'1'0'15,"-1"0"0"-15,0 0 0 0,-1 1 0 0,1-1 0 16,0 1 0-16,0 0 123 0,0 2-12 0,-1 1-23 15,1-1-9-15,0 3-11 0,0-3-10 16,1 3-8-16,-1 1-10 0,0-1-3 0,0 0 0 16,0 4-1-16,0-1-5 0,-1 2 5 0,1-1 3 15,-3 1 4-15,2-1 5 0,-3 1-4 0,2-1-3 16,1 1-3-16,0-2 0 0,-1 4-1 16,1-1-5-16,1 2-17 0,0-2-38 0,1 2-85 15,1 2-97-15,-1-2-131 0,-1 0-131 0,1 2 437 16,0-1 30-16,0 0 0 0</inkml:trace>
  <inkml:trace contextRef="#ctx0" brushRef="#br0" timeOffset="113378.9594">27770 6461 1 0,'0'4'0'0,"0"-3"0"0,-2 4 0 0,2-2 0 16,-2 3 0-16,2-2 0 0,0 0 0 15,0 1 73-15,0 1 105 0,2 1-15 0,-2-2-18 16,0 1-15-16,0 0-17 0,0 4-17 0,0-2-15 15,0 3-14-15,-2-1-15 0,2 0-7 16,-1 4-6-16,-1 0-7 0,0 2 0 0,1-1-2 16,0 0-5-16,1-2 1 0,0-1-4 0,0 1-4 15,0-1 1-15,-1 1 3 0,0 1 2 0,-1 1 6 16,0 1 2-16,-1 0-2 0,2-1 5 16,0-1-5-16,1-3-4 0,0 1-5 0,0 1-16 15,0 1-23-15,0 0-33 0,1-2-51 0,-1 1-69 16,2 0-63-16,0-1-60 0,0-1-59 0,1 1-57 15,-2 1 402-15,0-1 8 0,-2 0 0 16,1 1 0-16</inkml:trace>
  <inkml:trace contextRef="#ctx0" brushRef="#br0" timeOffset="113849.5157">27717 7106 1 0,'0'1'0'0,"-3"3"0"0,0-2 0 15,2 2 0-15,1-3 0 0,0 3 0 16,0 0 0-16,0-1 0 0,1 1 0 0,-1 1 0 15,2 0 36-15,-1 3 63 0,0-3-5 0,1 0-8 16,-1 2-5-16,0 2-16 0,0-1-13 16,0 3-9-16,1 2-4 0,-1 0-3 0,-1 3 0 15,0-1-2-15,1-1-7 0,-1 0 2 0,-1 1 2 16,0 3 6-16,-1-4 6 0,0 4-4 0,2-2-3 16,-1-3-8-16,1-2-4 0,0-1 2 15,-1 0-6-15,1 0-9 0,0-1-14 0,0 2-26 16,-2 0-18-16,2 0-32 0,2-2-36 0,-1-1-38 15,0 1-32-15,3-2-28 0,-3 2-15 16,0 0 228-16,1 1 0 0,-2 1 0 0,1-2 0 16,-1-1 0-16,0 1 0 0,-1 0 0 0,-2 0 0 15,0 1 0-15,1-2 0 0,1 2 0 0,0-4 0 16,-1 0 0-16,1-1 0 0,0 0 0 0,-1 0 0 16,1-2 0-16,1 0 0 0,-1-2 0 15,1 1 0-15,0-1 0 0,0 1 19 0,0 1 80 16,0 2-28-16,0-3-18 0,0 1-3 0,0 2-8 15,0 0 1-15,0 1-2 0,0 1 0 16,-1 0 2-16,0 0 0 0,-1 3-6 0,1-2-3 0,-3 4-7 16,2 2 7-16,-3 2 1 0,0 0-4 15,0 0 1-15,0 0-10 0,1 0-1 0,-1 0 3 16,3-1 2-16,-3 3 7 0,0-2-6 16,-2 1-5-16,3-2-4 0,0-1-17 0,-1-1-17 15,4 0-50-15,-3 0-113 0,0 2-114 0,0-1-122 16,2 0 415-16,-1-1 0 0</inkml:trace>
  <inkml:trace contextRef="#ctx0" brushRef="#br0" timeOffset="114332.4002">27518 8251 1 0,'-2'5'0'0,"1"0"0"16,0 3 0-16,1-1 0 0,0-1 0 0,0 2 0 16,1-3 0-16,0 2 0 0,1 1 0 15,2 2 0-15,-1-3 0 0,-2 2 0 0,-1 2 0 16,0-2 0-16,0 2 0 0,0-2 0 0,1 0 0 16,0-2 0-16,1 0 0 0,-2 0 0 0,1 2 0 15,-1-2 0-15,0 2 0 0,0 0 0 16,-1 1 0-16,-3 1 0 0,3-1 0 0,0 1 0 15,-1-3 0-15,5-2 0 0,-3-2 0 0,1 2 0 16,-1-2 0-16,0-2 0 0,1 1 0 16,2-1 0-16,-2 0 0 0,-1 0 0 0,1 1 0 15,1 0 0-15,-2 1 0 0,1 0 0 0,0 0 0 16,-1 2 0-16,1 1 0 0,0-1 0 16,1 0 0-16,-2 1 0 0,0 1 92 0,0 0 36 15,0 0-3-15,0 1-7 0,-2 0-5 0,1 2-13 16,0-3-20-16,1 0-9 0,-2 2-9 0,0-4 0 15,1 2-2-15,-2-3-5 0,2 1-10 0,0 0-11 16,1-1-6-16,-1-1-7 0,1 1-3 0,0-2-2 16,0-1-3-16,-1 2 1 0,1-2 1 15,1 0 1-15,-1 2 3 0,0-2-3 0,0 1-4 16,0 0-3-16,0-2-6 0,0 2-11 0,0-2-26 16,0 0-50-16,0-1-113 0,1 1-204 0,-2 1-220 15,-2 3 621-15</inkml:trace>
  <inkml:trace contextRef="#ctx0" brushRef="#br0" timeOffset="115574.635">28095 5042 1 0,'0'-3'0'0,"0"-2"0"16,0-2 0-16,0 0 288 0,0 3 42 0,0 1-61 15,-1 0-44-15,0 1-34 0,0-1-30 0,-1 1-14 16,1-1-24-16,-2 1-20 0,2 1-19 15,1-2-15-15,-1 2-12 0,-1 0-8 0,0 0-7 16,1 1-5-16,-1-2 0 0,0 2-5 0,2-1 0 16,-2 0-6-16,-5 0-4 0,5 0-4 15,-2 0-4-15,-2-2-1 0,2 3 0 0,-2-1-2 16,-3 1-1-16,-1 2-2 0,1 0 2 16,-2-2-1-16,1 2 0 0,0-1 0 0,-3 1-1 15,3 1-2-15,-3 0-1 0,-2 1-1 0,3 1 0 16,0-1-1-16,-1 2-1 0,1 0-1 0,2-2 0 0,0 4 1 15,-1-3-1-15,0 3 3 0,3-1-4 16,-1 1 0-16,-1 0 2 0,0 1-4 16,1 1 4-16,1 3-2 0,-1-2 1 0,0 5 0 0,3-4-1 15,-1 3 2-15,0-2-2 0,3 2 4 0,-2 1-4 16,3-3 0-16,-1 3 0 0,-2-2-2 16,3-2 3-16,-1 1 0 0,2-2 0 0,2 3 1 15,-1-1 0-15,0 1 0 0,1-2 2 0,0 1 1 16,1-2 1-16,0 2-2 0,0-2 1 15,3 2 4-15,0-2 0 0,2 3 2 0,0-3 2 16,2 3-3-16,-1-3 6 0,3 2 1 0,0-1-1 16,0-1 3-16,1-1-4 0,1 2-1 0,0-2 1 15,1-2-2-15,1 0 3 0,1-1 3 16,0 0 0-16,0 1 1 0,3-2 0 0,0-3 2 16,1 1 0-16,-1-3 5 0,4 1-5 0,-5-2-1 15,3-2-1-15,0 1-5 0,-1-3 2 16,1 1-1-16,-3-2-1 0,3 0 1 0,-2-1-1 15,0-1 0-15,2-2-1 0,-2 0 2 0,2-2-5 16,-1-1 0-16,0 1-1 0,-1-3-6 0,2 2 6 16,-3-3 0-16,-3-1 0 0,3 1 4 0,-5-3-3 15,-1 1 0-15,2 1 2 0,-2-2 0 16,-4-2-3-16,1 2 0 0,1-1-2 0,-4-1-8 0,0 1 5 16,-4-3-1-16,0-1-1 0,-1 0 4 15,-1-1-3-15,-3 0-1 0,-1 1 1 0,-2 1-1 16,2 1-2-16,-4 1-2 0,1 1-1 0,-1-1-5 15,-3 1 4-15,1 1 0 0,-1 1 0 16,0 2 5-16,-6-1-8 0,2 4-1 0,-4-2-2 16,0 2-1-16,-1 3-3 0,-2 2 0 0,0 3-3 15,-2 2-7-15,1 2 3 0,-3 2-11 16,2 2-22-16,-4 3-38 0,3 2-70 0,-1 2-115 16,1 0-354-16,2 2-368 0,-4 1 108 0</inkml:trace>
  <inkml:trace contextRef="#ctx0" brushRef="#br0" timeOffset="116767.9217">26032 4235 1 0,'0'-4'0'0,"0"-2"0"0,0-2 82 0,0 2 262 16,0 0-28-16,0 1-40 0,0 0-46 0,0 1-33 15,0 1-37-15,0 0-23 0,-2 0-25 16,1 1-16-16,0 1-23 0,0 0-19 0,0 0-11 16,-2 1-16-16,2 0-2 0,1-1-8 0,-2 1-6 15,1 1-3-15,0-1-6 0,0 0-3 16,-2 0 0-16,1 1 2 0,-4 1-1 0,0 0 2 0,-4 2 0 16,3 1-1-16,-3 2 7 0,2-2 2 15,-1 1 1-15,-2-1 5 0,2 3-1 0,-1-1 2 16,-1-2 5-16,1 3 4 0,0-1-4 0,1 0-2 15,-2 3-5-15,0-2-6 16,2 2 1-16,-1-1-3 0,1 0-2 0,1 3 2 0,-3 1-4 16,3 1 1-16,0-2 2 0,1 4-1 0,-2-1 0 15,0 1-1-15,2 1 0 0,1 1-2 0,-2-1 0 16,2-2 0-16,2 0 0 0,-2 0 4 0,3 0-4 16,0 0 0-16,-2-1 1 0,4 1 0 15,-1 0 1-15,2-2 0 0,-1 2 0 0,1-2-4 16,1 1 5-16,1-1 3 0,0 1 1 0,3-1 6 15,-1 0-2-15,3-1 2 0,0-1 5 16,0 0 3-16,1 1 4 0,2-2 1 0,2 2 0 0,2-3-8 16,-3-1 8-16,3 0 0 0,1-3 3 15,0-1 8-15,3-1-5 0,0-2-2 0,2-1-3 16,-2-1-5-16,5-1-5 0,-5-1-1 16,5-2-1-16,-2-1-7 0,-2-2 5 15,2 1-2-15,-1 0-1 0,1-5 7 0,0 1-8 0,1-2 0 16,-4 0 0-16,1 1-1 0,-5-1-1 15,3 0 0-15,-5 2-2 0,2-2-2 0,-6 3 2 0,2-1-1 16,-1 2 1-16,-4-1 2 0,2 0-4 16,-1 2-3-16,0-1 2 0,-3 1-2 0,4 1-1 15,-2-1 0-15,0 1-1 0,-1 1-3 0,-1 2 3 16,2-2-1-16,-1 3 1 0,-1 0-1 16,1 0-4-16,1 2-4 0,-2 0-2 0,1 0-7 15,-1 2-1-15,1-1-3 0,0 1-1 0,1 1-1 16,2 2 6-16,0 0 2 0,2 4 4 0,-1-1 6 15,1 1-1-15,-2 3 0 0,3-3 1 16,-1 4-3-16,-2-2 3 0,-1 3 1 0,1-1 1 16,-4 2-2-16,0-1 3 0,1 4 1 0,-3-1 2 15,1 0 2-15,0 2-3 0,-2 2 0 0,0 1-1 16,0 1 0-16,-2 3 2 0,0-2 0 0,-1 2-1 16,-1 0 0-16,0 2 3 0,-4 0 1 0,1 1-1 15,-1 0 4-15,0-2-4 0,1-4-1 16,2-1 1-16,2-4-3 0,-1-2 1 0,0-2 2 15,1-1-2-15,0-3 1 0,0 2 1 0,0-3-2 16,0 0 0-16,2 1 3 0,0-4-3 16,1-1 1-16,0 2 1 0,0-2-2 0,0 0 1 15,0-1 1-15,0-2-1 0,0-1 1 0,-1 0 5 16,1 0 1-16,1 0 6 0,-1 0 5 0,0-1 2 16,0 1 6-16,1 0 3 0,-1 0 1 15,0-2 0-15,0 2 0 0,0 0-3 0,0-1-3 16,1 1-4-16,-1-4-8 0,0 0-8 15,0 1-4-15,0-1-6 0,0 1-18 0,3 0-37 0,-3 2-63 16,3 1-115-16,3 0-296 0,3 2-547 16,3 1-149-16</inkml:trace>
  <inkml:trace contextRef="#ctx0" brushRef="#br0" timeOffset="120811.0611">28493 5189 1 0,'0'0'0'0,"0"-2"0"16,-2 1 0-16,2 0 0 0,0 0 0 0,0-1 0 16,0 2 0-16,0 0 0 0,0 0 76 15,0 0 51-15,0 0-12 0,0 0-4 0,0 2-4 16,0-2-3-16,0 0-2 0,0 0-2 0,0 0-7 15,0 0-8-15,0 0-9 0,0 1-11 0,0-1-8 16,0 0-13-16,2 0-6 0,-2 1-3 16,0-1-4-16,0 1 6 0,0-1 1 0,0 0-2 15,2 0-3-15,-2 0-6 0,0-1-5 0,1 1-3 16,-1 1 6-16,2-1 9 0,-1-1 7 16,1 0 4-16,4 0-8 0,-1-2-8 0,4 0-10 15,-1 1-7-15,2 1-2 0,0-1-4 0,-2 0-3 16,3 2-2-16,2 0 1 0,-2 0-1 15,0 0 0-15,1 2 1 0,4-1-3 0,-4 0 2 16,-1 0-1-16,4 0 1 16,-2 0 1-16,0 0-1 0,1 1 1 0,1-1 1 0,-4-1 0 0,1 3 1 15,4-2-1-15,-4 0 1 0,0 2 0 16,4-2 4-16,-3 1 3 0,1-2 2 0,3 0 5 0,-3 0-1 16,2 2 2-16,-1-2 2 0,1 0 2 15,2 0 1-15,-2-2 0 0,1 2 0 0,2-2-6 16,-2 2-2-16,4-1-2 0,-2 1-5 0,0-3-2 15,-1 3-2-15,1 2-3 0,0-1 2 0,3 0-1 16,0 3 0-16,0-2 0 0,-2 0 0 16,3 1-1-16,-3-1 0 0,2 1 0 0,-2-1-2 15,0 0 5-15,-3 1-1 0,1 0 1 16,1-2 1-16,0 2 2 0,-1-3 1 0,-2 0 2 16,2 0 2-16,2-1-4 0,-1-1-1 0,0-1-1 15,0 2-2-15,0-2 2 0,0 2-2 16,4 0-1-16,-2-1 1 0,1 2-3 0,0-2 1 15,0 2-2-15,3 0 1 0,-3-1-2 0,0 1 2 16,0 0-1-16,-1 1-1 0,3-1 2 0,-5 0 0 16,-2 2 0-16,2-2 1 0,1 2-2 0,-2-1 2 15,2-1-1-15,-3 0 2 0,1 0-2 0,2 0 0 16,-2 0-1-16,3 0 0 0,0 0 2 16,-1 0-1-16,1 0 0 0,2 0 0 0,3 0 0 15,-5 0 1-15,2 0 0 0,4-1 0 0,-1 1-1 16,0 0 0-16,-3-1-1 0,2 1 0 0,-3 0 1 15,-1 0-1-15,0 0 1 0,1 0 0 16,-2 1-1-16,1-2 1 0,3 1 0 0,-2-1 1 16,-1-1-1-16,2 2 0 0,-1 0 0 0,5-1-1 15,-6 0 1-15,5 0 0 0,-1 1 0 0,-2-2-2 16,5 4 1-16,-2-4-1 0,-1 2 2 0,3-1 2 16,-4-1-2-16,3 2 0 0,-4-1 0 15,3 0-1-15,-4-1 1 0,-1 0 2 0,0 1-3 16,-2 0 1-16,2 2-1 0,1-2-1 0,-3-1 2 15,1 1-1-15,-3-1 3 0,0 2-4 0,2-2 2 16,0 2-2-16,-1 0 0 0,-3 0 1 16,4-1 1-16,0 1 1 0,0 0-2 0,-1-2 1 15,-2 1 0-15,3 0 0 0,-2 0 2 0,-1 0-2 16,3 0 1-16,-1 0 0 0,2-1 0 16,-2 2-1-16,2-1-1 0,-3 1 0 0,1 0-1 15,2 0 1-15,-1 0 0 0,-1 0 0 16,0-3 1-16,-2 2-1 0,2 1 0 0,0-2 0 0,-2 2-1 15,3 0 1-15,-2-1 0 0,-2 1 0 16,4 1 1-16,1-1-2 0,-2-1 1 0,0 1-1 0,-3-1 2 16,3 1-2-16,0 1 0 0,-1-1 0 15,2 1 0-15,-1-1 0 0,-4 0 2 0,1 0-2 16,-1 0 1-16,-4 0-1 0,-1 0 1 0,2-1-1 16,-1 0 4-16,-2 1-1 0,-1-1 1 0,-1 1-1 15,-1-1-1-15,-1 1 1 0,-2-1-2 16,5 1 1-16,-5 0 0 0,4 0-3 0,-4-2 1 15,0 2-1-15,0-1 1 0,3 1 0 0,-3 0-1 16,0 0 2-16,3 0-4 0,-2 0 3 0,-1 0 1 16,8 0-1-16,-2 1 2 0,-1-1-2 15,3 0 2-15,-4 0-4 0,4-1 4 16,0 1-2-16,1-1 0 0,1 1 0 0,4 1-4 16,-4-1 4-16,5 0 0 0,-3 0-1 0,3 1 4 15,-4-1-4-15,3 0 1 0,-1 2-1 0,3-2 1 16,-4 0 0-16,0 0 0 0,0 1 0 0,0 0-2 15,-1 0 1-15,0-1 1 0,-2 0 0 16,2 1 1-16,-1-1-3 0,-1 1 1 0,-2-1 1 0,-4 0 0 16,2 0 0-16,-3 0 0 0,-1 0 0 15,0 2-3-15,-2-1 4 0,0-1 1 0,-1-1 2 16,0 1 5-16,1 0 0 0,-2 0 2 0,2 0 4 16,-2-2 2-16,1 2 1 0,0 0 1 15,0 0 0-15,0 2-3 0,-1-2 1 0,1 0-1 0,0-2-2 16,1 2 0-16,-2 0-2 0,1 0-1 15,0 0 0-15,0 0-2 0,0 0-1 0,0 0-4 16,0 0-1-16,-1 2-5 0,1-2 5 0,0 0 0 16,0-2 1-16,1 2 5 0,-1 0-4 15,-1 0-1-15,1 0 0 0,0-1-3 0,0 1 2 16,1 1 0-16,-2-1 0 0,1 0-2 0,0 0 3 16,0 0 1-16,0 0-2 0,0 0 6 0,0 0-6 15,0 0-3-15,-1 0 0 0,1 0-4 16,0 0 1-16,0 0-3 0,0 0-3 0,-2 0-3 15,2 2 0-15,2-2-3 0,-2 0-2 0,1-2 2 16,-2 2-14-16,1 0-18 0,0 0-32 0,-2 0-24 16,2 3-2-16,0 0-28 0,0 0-32 0,0 0-56 15,0 0-91-15,2 2-95 0,-1 0-129 16,0 2-24-16,1-1 560 0,-2-3 0 0</inkml:trace>
  <inkml:trace contextRef="#ctx0" brushRef="#br0" timeOffset="121700.0384">32510 5102 1 0,'0'-3'0'16,"0"-1"0"-16,0 1 0 0,-2 0 0 15,2-1 0-15,0 1 0 0,-3-1 0 0,2 1 0 0,1-2 0 16,0 2 0-16,0-1 175 0,-1 1 9 16,0-1 6-16,0 1-1 0,0-2-16 0,-2 3-9 15,0-2-21-15,0 1-28 0,-1 0-15 0,0 1-18 16,-1 0-12-16,-3-1-5 0,1 1-8 0,-1-2-3 15,2 1-9-15,-4 0-2 16,0 0-6-16,1 3-4 0,-1-3 2 0,-1 2-8 0,-2 2 0 16,-1-1-2-16,3 3-5 0,-2-3-1 0,-3 3-1 15,1 1-1-15,-1-2 0 0,-1 4 2 16,2-1-2-16,-4-2-2 0,3 5 2 0,-1 0-6 16,0 0-2-16,3 1-3 0,-2 2-2 15,3-1 0-15,0 1-3 0,-3 1 2 0,4-1-4 0,-1 2 5 16,-2 2 0-16,4-1 0 0,-1 1 1 15,2-1-3-15,0-2-1 0,2 0-1 0,3-1-1 16,-1 1 0-16,0-2 0 0,2 0 0 0,-1 1-1 16,0-1 2-16,3 2 0 0,1-2 1 15,1 2 1-15,0-3 0 0,1 2 1 0,2 0 2 16,1 1 0-16,1 1 1 0,1 0 2 0,-1 0-2 16,2 2 1-16,1-3 1 0,4 4 0 15,-2 0 2-15,2-1 1 0,-1 2 0 0,1-2 1 16,4 0 2-16,-3 0 1 0,5-1-1 0,-5-3 1 15,3-1-1-15,-2-1-1 0,3-1-1 0,2 1 0 0,-1-2 0 16,1 0 0-16,0-2 0 16,0-1-1-16,1 1 0 0,-2-2 0 0,3 0 1 15,-5-2-1-15,2-1-1 0,-1 0-1 0,-1 0 1 0,1-3-1 16,1 2 1-16,-1-1-1 0,-2-1-1 16,0-3 1-16,1 1-2 0,2 2 0 0,1-3-1 15,-2 0 0-15,0-2 0 0,1 0-2 0,-5 1 3 16,7-2-1-16,-2-1 0 0,0 0 0 15,0-3 0-15,-2-2-1 0,2-3 1 0,-2 4-1 16,2-4 1-16,0 1 0 0,-5 1 1 0,-3-2 1 16,1 0 1-16,-3 2 0 0,0 1 0 15,-4 0 1-15,2 0-3 0,-4 0-1 0,0-1 1 16,-2 2-2-16,0-1 1 0,0-1-2 0,-3 3 2 16,-4-5-3-16,3 3 1 0,-3 0 0 0,-2-1-1 15,4-1 1-15,-8-1-4 0,0 1 1 0,-1 1-1 16,-3 2-1-16,0-2 1 0,2 1 1 15,-3 1-1-15,4-1 1 0,-6 3 1 0,2-1 0 16,-1 3-2-16,3 0 2 0,0 1-3 0,-5 2 0 16,1 1-1-16,-2 1-4 0,1 3 1 15,1 2 1-15,2 2-2 0,-2 1 1 0,0 3 0 16,1 3-10-16,4 2-36 0,-1 4-66 0,-2 1-122 16,5 1-207-16,-2 4-405 0,0 2-232 0</inkml:trace>
  <inkml:trace contextRef="#ctx0" brushRef="#br0" timeOffset="122295.4214">32363 5604 1 0,'0'-4'0'16,"2"-1"0"-16,0-2 0 0,-2 1 256 0,0 2 48 15,0 0-36-15,-2-2-31 0,2 2-35 0,0 0-19 16,-2 1-20-16,2 1-21 0,0 1-23 16,0 1-33-16,0 0-30 0,0 0-25 0,0 1-23 15,-1-1-19-15,1 2-21 0,0-2-26 0,0 1-2 16,-1 1 14-16,0 3 25 0,-1 1 31 15,-1 2 9-15,1 1-1 0,-3 3-6 0,-1-1 0 16,2 4 2-16,-2 0 2 0,3 3 3 0,-5 0 1 0,4 3 2 16,-2-1-3-16,-1 1 5 0,2 2-5 15,-2 0 0-15,3 0-1 0,-2-2-2 0,3 0-2 16,0 0-3-16,-2 0-4 0,4-2-5 16,1-2 4-16,-1 0-3 0,1-1 0 0,0-4 4 15,1 1-2-15,-1-3 1 0,1-1 0 0,-1-1-1 16,0-3 2-16,1 0 1 0,-1 1 0 0,0-2-1 15,2-1 3-15,0 0 0 0,-1 1 0 0,-1-1 6 16,1 3-5-16,-1-1 1 0,1 1-5 16,1-1-9-16,-2 2-18 0,0 0-42 0,1 1-64 15,1 1-119-15,0 2-205 0,-2 1-304 0,0 1 128 16</inkml:trace>
  <inkml:trace contextRef="#ctx0" brushRef="#br0" timeOffset="122615.8434">32217 6375 1 0,'1'2'0'15,"-1"-2"0"-15,0 1 0 0,0 0 201 16,0 0 89-16,-1-1-103 0,1 0-82 16,0 1-35-16,1 1 4 0,1 3 14 0,-2-2 9 0,0 5-14 15,3 0-24-15,0 3-18 0,-1 0-6 16,1 3-1-16,-3 2-1 0,0-1 1 15,0 4 2-15,0 1-2 0,-1 1 0 0,-2 1-1 16,2 0-7-16,-2-1-4 0,3-4-3 0,-2 3-6 16,2 0 0-16,-1 0-2 0,1-1 1 0,-2 1 0 15,2-4 3-15,0 2-1 0,2-5 0 0,-2 0 0 16,0 2 0-16,-2-2 4 0,2 0 5 0,0 0 1 16,0 1 2-16,2-4-2 0,-2 1-3 15,0 0-4-15,0-1-17 0,1 1-36 0,-1 2-59 16,0-2-95-16,0 4-144 0,-4 0-122 0,0 1-195 15,1-1 493-15,-1-4 158 0</inkml:trace>
  <inkml:trace contextRef="#ctx0" brushRef="#br0" timeOffset="122859.697">32146 7233 1 0,'-1'2'0'0,"1"1"0"15,-1 1 0-15,-3-1 60 0,3 0 154 0,0 1-10 0,-1 1-30 16,-1 1-32-16,1 2-27 0,-1 0-17 16,2 2-9-16,-1 2-22 0,-3-2-14 0,4 3-14 15,0-2-15-15,-1 2 1 0,1 1-4 0,0-2 1 16,1 0 0-16,-2-1 1 0,2 2 3 0,0-1 3 16,-2 2 6-16,1 3-8 0,0 1-14 15,-2 3-34-15,1-3-62 0,2 0-66 0,-2-3-95 16,0 1-127-16,0 4-137 0,-2-2 362 0,-1 1 146 15</inkml:trace>
  <inkml:trace contextRef="#ctx0" brushRef="#br0" timeOffset="123077.616">31961 7846 1 0,'0'1'0'0,"-4"1"0"15,3-2 0-15,1 1 0 0,0 1 0 0,0 0 59 16,0 2 48-16,-1 2-35 0,1-1-30 15,-1 1-7-15,1 1-1 0,0 3 1 0,0-1 5 16,-1-1 1-16,1 2-3 0,-2 0-2 0,2 3 1 16,-1-1-4-16,1 4 4 0,-3 0 0 0,2 2-15 15,-1 3-16-15,-1 3-44 0,-2 1-129 16,4-3-119-16,1 1 66 0,-3 0 220 0,-3 4 0 16,-5 1 0-16,6 1 0 0,-1-2 0 15</inkml:trace>
  <inkml:trace contextRef="#ctx0" brushRef="#br0" timeOffset="123262.7347">31857 8361 1 0,'-3'2'0'0,"-1"0"0"0,-2 1 0 16,4-1 0-16,0-1 0 0,-3 0 228 0,4 1 26 16,-1 0-47-16,-2 0-41 0,0 1-41 0,3 1-40 0,-2 0-23 15,-2 0-19-15,3 3-5 0,-2 2 2 0,-1 2 7 16,2 0 5-16,-5 1-5 0,4 2-7 16,-2-2-4-16,2 1-3 0,-2 1-1 0,1-2-1 15,-1 1-6-15,0-1-3 0,0 0-2 16,0-1-3-16,2-2 3 0,-1-2 1 0,2 1-3 15,1-1-2-15,-1-1-19 0,-2 1-59 0,2-1-114 16,-3 0-217-16,2 0-265 0,-6 3 225 16</inkml:trace>
  <inkml:trace contextRef="#ctx0" brushRef="#br0" timeOffset="127554.6219">30401 5245 1 0,'0'2'0'0,"0"-4"0"0,0 0 0 0,1 0 0 16,-1-2 0-16,4 2 33 0,-4-1 225 0,2 0 14 15,-1-1-4-15,1 1-10 0,-2-2-30 16,3 1-29-16,0 0-22 0,-2 0-20 0,1 1-17 16,-2-2-10-16,2 1-19 0,-2 1-20 0,0 2-17 15,1-1-14-15,0 1-14 0,-1 1-13 0,0 0-11 16,0 0-12-16,0 1-10 0,0-1-10 16,-1 2-8-16,1-2-6 0,0 2 1 0,0 3 6 15,0 1 7-15,1 1 11 0,-1 4 2 0,0-1 2 16,0 2 1-16,0 0-2 0,-1 4 0 15,0-4-1-15,1 5-1 0,-2 1 0 0,-1-1 0 16,-1 1 0-16,2 3-1 0,-1-1 1 0,-2 0 1 16,2 1 1-16,-4-3 2 0,5 2 0 15,-2 0 0-15,-1-2-1 0,2-1 0 0,0-3-1 16,-1-2 0-16,3-2 0 0,0-1 0 0,0-1 1 16,0-2 1-16,1-1 1 0,-1-3 0 0,1 0 3 15,0 2-3-15,1-3 1 0,-1 1-5 0,0-1 2 16,1-1-2-16,-1 1-1 0,0 0 1 0,0-1-3 15,0 0 0-15,0-1 3 0,1-1 3 0,-1 2 4 16,1-2-2-16,-1 1-9 0,2-4-4 16,2-1-6-16,-1-1-1 0,3-3 7 15,-3 2-1-15,-1-3 1 0,4 1-1 0,-2 0-1 16,-2-1 1-16,4 3 1 0,-2 0 0 0,2-1 0 16,-3 1-2-16,4 1-2 0,-3 0-3 0,4 3-2 15,-1 0-9-15,-2 1-4 0,3 0-1 16,0 2 0-16,1 0 4 0,-2 1 2 0,2 0 2 0,1 1 0 15,4 3 2-15,-1-2 5 0,0 1 3 16,3 1 5-16,-1-1 0 0,1 3 2 16,-2-2 1-16,3 0 1 0,-2-1 3 0,3 0-1 15,-1-1 1-15,-2 0 1 0,3 2 0 0,-6-3 1 0,3 0 3 16,-3-1 2-16,0 0 3 0,-1-1 0 0,-1-3 1 16,2 1-1-16,-2-2 3 0,-1 2 0 15,2-1 1-15,-1-2-1 0,-1 0 0 0,0-1 2 16,-1 0 1-16,-3-2 1 0,3 3 0 0,0-2 0 15,-5-1-2-15,-1 2-2 0,2-3 3 0,-2 2-2 16,-1-1 0-16,0 0 0 0,-1 2-4 16,0 0 3-16,0-2 2 0,0 0 0 0,0 2 5 15,0 0 0-15,0 0 1 0,0 1 1 0,0 1 1 16,0 2 5-16,0-1 2 0,0 1 2 0,0 3-3 16,0-1-7-16,0 1-8 0,0 0-10 15,0 0-8-15,0 0-8 0,0 1-10 0,0 1-9 16,0-1 3-16,0 3 5 0,0 1 11 0,-1 4 9 15,0 4-1-15,0 1 4 0,-1 2-2 16,-2 3 2-16,3 1 1 0,-1 2-1 0,0 0-2 16,-3 2-1-16,3-1 0 0,1 2 1 0,0 0 1 15,-2 1-2-15,0-2-1 0,3 0-1 0,0 0 1 16,3-2 2-16,-1-1 4 0,-1-2-4 0,0-2 1 16,0-1-1-16,-1-2-3 0,1-2 5 15,0-1 0-15,2-1 2 0,-3-4-2 0,2-1 1 16,-2 0 3-16,1 0-2 0,-1-4 4 15,0 0-3-15,1 0 0 0,-1 1 1 0,0-2-4 16,0 0 6-16,0 0 1 0,0 0 2 0,0 0 2 16,0-2-6-16,0 2-4 0,0-1-11 0,1 1-18 15,-1-1-38-15,1 0-79 0,-1 1-93 0,2-1-215 16,3 2-439-16,-1 1-245 0</inkml:trace>
  <inkml:trace contextRef="#ctx0" brushRef="#br0" timeOffset="178503.7306">3786 5389 1 0,'0'0'0'0,"0"1"0"0,0-1 0 0,0 0 0 16,0 0 0-16,0-1 0 0,0 1 87 0,0 0-17 16,0 0-11-16,0 0-2 0,1 0 6 0,-1 0 3 15,0 0 4-15,1 1 2 0,-1-1 10 16,2 0 12-16,-2 0 11 0,0-1 14 0,0 1 7 16,0 0-1-16,0 0-3 0,0 0-8 0,0 0-10 15,0-2-10-15,1 2-14 0,-1 0-17 0,0 0-11 16,0-1-6-16,0 1-7 0,0-1 9 0,0 1 4 15,0 0-2-15,0 0 1 0,0-1-10 16,0-1-6-16,0 1-3 0,1-2 0 0,-1 2-6 16,0-2 0-16,1 0-2 0,-1 0-2 0,1 0 2 15,1-1-3-15,-2 0 1 0,1 0-2 0,0-1 1 16,1 0 1-16,-1 0 0 0,0-1 3 16,1 2-4-16,-1-1 3 0,-1 0-1 0,2-1-3 15,-1-2 4-15,2 1-4 0,-1 0 0 0,-1-1 0 16,0-1-1-16,1 1 0 0,-1-2 1 15,2 2-3-15,-2-2-2 0,-1 2 2 0,1 0-2 16,0-2-1-16,1 3 3 0,-2-1-4 0,1-1 0 16,0 1 1-16,0-1-1 0,1 0-2 15,-1 0 0-15,0-1-1 0,1 0-4 0,0 0 4 16,-1-2-1-16,0 1-1 0,0-2 4 0,1 0-6 16,-1-1-1-16,1-2 0 0,0 3-3 0,-1-3 3 15,2 2-1-15,-1 0 2 0,0 1-3 16,1 0 3-16,0-1 2 0,-1 0-1 0,1 2 6 15,-1 1-3-15,0 0-1 0,0 0 0 0,-1-2-2 16,0 3 0-16,0 0 2 0,1-1-1 0,-2 0-2 16,1 0 2-16,-1 0-1 0,1 0-1 15,-1 0 3-15,0 1-4 0,0-2 0 0,1 2 0 16,-1-1-3-16,2-2 0 0,-1 4 1 0,-1-3-1 16,0 3-1-16,0-2 0 0,1 0 0 0,-1-2 0 15,1 3 2-15,-1 0-1 0,2-1-1 0,-2 2 2 16,0-2-1-16,0 1 2 0,1-1-2 0,-1 1 1 15,0 1-2-15,0-3 2 0,0 4 0 16,0-3-1-16,0 1 4 0,0-1-4 0,0 1 0 16,0-1 0-16,0-3-1 0,0-1 0 0,0 3 2 15,-1-1-1-15,1 0-1 0,0-1 1 16,0 1-1-16,0-1-1 0,-2-1 3 0,2 1-3 16,0 0 2-16,0 1 0 0,0-2-3 0,2 2 2 15,-2-2-1-15,0 1 0 0,0 2-1 0,0-2 2 16,0 0-1-16,0 1 0 0,0-2 2 15,1 3-2-15,0-1 0 0,-1 3 2 0,1-2-2 16,-1 0 0-16,2-1 0 0,-2 3-2 0,2 1 3 16,-2 0 1-16,1 1-1 0,2 0 0 15,-2-3 1-15,0 1-3 0,0 0 2 0,1 3-1 16,0-3-1-16,-1 1 2 0,1-1 0 0,-2-2-2 0,1 3 0 16,0-2 1-16,1 0-1 0,-1 2 2 15,0-3 1-15,1 3-2 0,-2-1 1 0,2 0-1 16,-1-2 0-16,0 2 1 0,1-3-2 0,0 2 1 15,-1-1 0-15,-1 0 2 0,1-1 0 16,-1 1 1-16,0-2 0 0,0 1-3 0,0-2 0 16,0 3 0-16,3-1-1 0,-2 3 1 15,-1-3 0-15,1 1-2 0,1 0 1 0,-1 1 1 16,0 0 0-16,-1 0 2 0,3-1 1 0,-3 1-3 16,0-1 0-16,0 3 0 0,1 0-2 0,-1 0 2 15,1 0 0-15,-1-2-1 0,1 3 3 0,-1-2-2 16,2 2 0-16,-1 0 0 0,-1-2 0 15,1 2 1-15,-1-1 0 0,0-1 0 0,0-1-1 16,0 1 0-16,1 1 0 0,-1-2 0 0,0 1 0 16,0 0 0-16,-1-1 1 0,2 2 0 15,-1 2 0-15,0-2-1 0,0 2-1 0,0-4 2 16,0 2-2-16,0 1 2 0,0-2-1 0,0 1-2 16,2 2 1-16,-2-1 1 0,0 1 1 0,0 0 1 15,0-1 0-15,0-1-1 0,0 3 0 16,0-3 0-16,-2 2-2 0,2 0 2 0,0-1-1 0,0 1 0 15,0 0 0-15,0 0-1 0,0 0 3 16,0 0-1-16,0 0 0 0,0 0-1 0,0 0-1 16,0 0 1-16,0 1 0 0,0-2 0 0,0 1 0 15,-1-1 0-15,2-3-2 0,1 4 0 16,-2-3 1-16,0 5 2 0,1-2 0 0,-1 2 0 16,1-1-2-16,-1 3 0 0,0-1 0 15,1 1 2-15,-1-1-1 0,2 1 1 0,-2 0-1 16,1-2 0-16,-1 1 0 0,0 0 1 0,1-1 0 0,0 1-1 15,2-2-1-15,-3 1 0 0,0 2 0 16,0-1 2-16,1 2 0 0,-1-2-1 0,0 2 1 16,0-2-1-16,0 1 1 0,0 0 2 0,0 1-1 15,-1-2 0-15,1 2 0 0,0-1-2 0,0 0 0 16,0-1 1-16,0 1 0 0,0 2 1 16,0-2-2-16,0 1-1 0,0-1 1 0,0 1 1 15,0-2 1-15,-3 2-1 0,3-2-2 16,0 2 0-16,0 1 0 0,0 0 1 0,0-2 0 15,0 1 0-15,0 1 0 0,-1-2 0 0,1 2 0 16,0 1 0-16,-1 0 0 0,2 0-1 0,-1 0-1 0,0 0 1 16,1 0-1-16,-1 0 2 15,0 0 1-15,0 0-1 0,3-1 0 0,-3 0-1 0,0-1-1 16,0 1 2-16,0 0 0 0,0-1 0 0,1 1-1 16,-1-1 0-16,1 0-1 0,-1 0 2 15,1 1 1-15,-1-2 1 0,2 1 1 0,-2 1-4 16,0 0 1-16,1-1 0 0,-1 1 0 0,1 0 0 15,0 0 1-15,-1-2-1 0,0 3-1 16,2-2 2-16,-2 1 0 0,0-1 0 0,0 0 3 16,0-1-3-16,0 1 0 0,1 0 0 0,-1-2-1 15,0 1 2-15,1 0-2 0,-1-1 0 0,2 1-2 16,-2 0 3-16,1 2 0 0,-1-3-1 16,1-1 1-16,1 0-2 0,0 1 1 0,-1-1 0 15,0-1 0-15,-1 1 2 0,2 1-3 0,-2 0 2 16,1 3-1-16,-1-2 2 0,0 0 0 0,0 0 1 15,0-1 1-15,0 0-1 0,0-1-1 16,1 2 0-16,-1 1-1 0,0 1 0 0,0-1 1 16,0-1-2-16,0 2 0 0,0 0 0 0,0 1 2 15,0-1-1-15,0-2 2 0,0 2-5 0,0-1 2 16,0 1 0-16,0-1-2 0,1 1 3 16,-1 0-2-16,0 0 1 0,3 1-2 0,-6-1 2 15,3 0 2-15,3-1-2 0,-3 0 4 0,0 2-4 16,0-1 0-16,0 1 0 0,0 0-2 0,0 0 2 15,0 0 0-15,0 0-1 0,0 0 0 0,0 0 1 16,0 0 0-16,0 1 0 0,-3-2 1 16,3 1-2-16,0 0-1 0,-1 0 0 0,1 0-3 15,0 0 1-15,0 1 0 0,0-1 0 0,0 0-1 16,0 0 1-16,0 0 0 0,1 0-1 16,-1 0-1-16,0 0-1 0,0 0 0 0,-1 0 2 15,1 0-5-15,1 0-4 0,-1 0-9 0,3 1-4 16,-2 0 7-16,0 2-4 0,4 1-23 0,-1 5-60 15,3-2-78-15,0 5-197 0,2 5-551 16,-2 3-541-16</inkml:trace>
  <inkml:trace contextRef="#ctx0" brushRef="#br0" timeOffset="180225.3643">4116 2823 1 0,'0'0'0'0,"-2"-2"0"16,0 0 0-16,0-1 0 0,2 1 147 0,-2 1 108 15,1 0-33-15,0-2-24 0,1 2-23 16,0 0-26-16,-3 1-22 0,3-1-18 0,0 1-10 15,0 0-9-15,0 0-15 0,3 1-21 0,-3-1-17 0,1 1-9 16,-1-1-1-16,0 0 0 0,1 1-3 16,-1-1 0-16,0 0-12 0,2 0-5 0,-2 0-4 15,0 0-4-15,0 0-1 0,0 0-2 0,0 0 4 16,2 0 6-16,2 0 5 0,1-1 5 16,1 1-4-16,0-1 0 0,2 1-2 0,0-1 1 15,0 1 1-15,-1-1-1 0,1-1 1 0,0 2-2 16,0 0-1-16,1 0-1 0,0 0 6 0,2 0 1 15,0-2 4-15,4 2 5 0,-4-1-7 16,4 1-1-16,-1 0-3 0,2 0-5 0,-4-1 2 16,2 1 0-16,2 0-1 0,-2 0 0 15,3 0-1-15,-2-1-2 0,4 1 1 0,1 0 5 16,0 0 0-16,0-2 3 0,-1 1 0 0,3 0 0 16,-2-2 1-16,2 1-1 0,1 1-2 0,-4-2-6 15,2 2 2-15,0 0-2 0,-3 0 0 0,2-1 2 16,-1 0-2-16,1 1-2 0,-2 0 1 15,2-1-2-15,1 1 1 0,2-1 4 0,-3 1-2 16,3 0 0-16,0 1-2 0,2-1-4 0,-3 1 2 16,3 1 0-16,-1-1 0 0,-1 0-2 15,3 1 0-15,-3-1-1 0,3 1 2 0,-1-1 3 16,4-1-1-16,-1 1 0 0,3-1 2 0,1 0-3 16,-1 0 3-16,0 0-2 0,-1-2 3 0,0 0-1 15,0 0-3-15,1 1 2 0,-1 0-4 16,2-1 2-16,0 1-1 0,2 2 2 0,0-3-3 0,-2 1 0 15,1 0 0-15,0-2 1 0,-2 2-1 16,3 0 1-16,-2 0-1 0,0 1-2 0,1-1 4 16,-1 1 1-16,3-1 0 0,0-1 1 0,1 1-4 15,0-1 1-15,0 0 1 0,-1 1 3 16,1 0-1-16,-3 0-1 0,4 0 0 0,-4-1-3 16,0 1 1-16,2 1 0 0,-3 0-1 0,0 0 4 15,1-1 0-15,-2 2-2 0,2-1 1 0,0 1-1 16,0 0 0-16,3-1 1 0,-2 1-2 15,2 0-2-15,-3-1 2 0,0 0 0 0,4-2 0 16,-5 3 2-16,0-1-2 0,0 1 0 0,-2 0-1 16,-1 0 0-16,0 0 1 0,0 0 0 15,-2 0 0-15,1 0-3 0,1 0 2 0,-2 0 2 16,-2-1 0-16,1 1 3 0,-2-2-3 0,2 1 1 16,-4 0-1-16,0 0 3 0,-2 0 0 0,2-2-1 15,-3 2-1-15,-2 0-2 0,0 0 0 16,-2 0 3-16,-2 0 1 0,1-1 1 0,-6 1 1 0,0 0 0 15,0 0-1-15,-4-1 3 0,2 0-2 0,-4 1 3 16,0 1 3-16,-1-1 0 0,-1 1 6 16,0 0 4-16,0 0-1 0,0 0 1 0,0 0-6 15,0 0 0-15,0 0-2 0,0 0 2 0,0 0-2 16,-1 0-1-16,1 0-2 0,1 0-3 16,-1 0-1-16,0 0-3 0,0 0-7 0,3-2-37 15,-2 2-44-15,0-3-74 0,1 0-167 0,-1 0-364 16,5 1-810-16</inkml:trace>
  <inkml:trace contextRef="#ctx0" brushRef="#br0" timeOffset="181413.201">5473 2073 1 0,'-2'-6'120'0,"-4"-1"339"0,3 2-77 16,1 0-46-16,-1 0-43 0,0 2-63 0,2 3-66 15,0 0-60-15,1-1-50 0,0 2-46 0,0-1-46 16,0 0-32-16,0 3 9 0,0 2 21 0,0 1 28 15,0 2 31-15,0 4-3 0,-1 1-1 0,1 3-1 16,-1 0 5-16,-1 0 0 0,1 3-1 16,-2-1 2-16,1 2-2 0,1-2-3 0,-3 2 1 15,0 1-3-15,2-1-5 0,2-2 1 0,-3 0-3 16,2-2 1-16,0-1-1 16,-1-2 2-16,1 0-2 0,0-2 1 0,1-1 0 0,0-2 2 15,0-2 3-15,0 0-1 0,0-1 2 0,0-1 2 16,0-2 1-16,0-1 7 0,0-1 13 0,-1 0 23 15,1-1 23-15,0 1 22 0,-1-1 16 0,1 1-1 16,0-1-30-16,-4-3-27 0,1-2-34 16,1-1-22-16,-6-1 1 0,4-5-2 0,-3 4 3 15,1-5-3-15,1-1-1 0,-3-1-1 0,4-2-1 16,0 2-1-16,0-3 0 0,4-1-3 16,-1 0-1-16,1-2-2 0,0 1-1 0,1-2 0 15,0-1-2-15,4-3 1 0,-1 1 0 0,6-2-1 16,-4 3-1-16,3 2-2 0,2 0 2 0,3 1-1 15,-3 1-1-15,4 2 0 0,0 1 1 0,-2 1 0 16,4 1 0-16,0 0-3 0,0 4-2 16,3 1-1-16,-2 2 1 0,-3 6 0 0,0-1 0 15,-4 2-5-15,-2 3-5 0,2 0 1 0,-1 3-2 16,0 1 6-16,1 3 0 0,-2 0 5 0,1 3 2 16,-1 1 2-16,-2 2 3 0,-2-1 2 15,0 1 0-15,0 1 1 0,-5-1 2 0,1 0 3 16,-1 1 2-16,-1 0 4 0,-1 0 4 0,-5 1 3 15,1 0 2-15,-4-2 1 0,0 1 0 0,0-1 0 16,-3-4 1-16,2 1 1 0,-1 1-1 16,-2-4-5-16,3 1-3 0,0-2-3 0,2-2-3 15,3-2-1-15,-1 1 2 0,4-1-4 0,-1 0 0 16,-1-1 0-16,3 0-1 0,2-2 2 0,0 0-2 16,0 0-2-16,0-1-1 0,0 1-3 0,1 0 0 15,3-1 5-15,2 0 3 0,2 0 5 16,0-1 2-16,7 1-4 0,-1 0-3 0,2-1-3 15,3 1-1-15,-2 1 0 0,2 3-2 0,-2-2-1 16,2 3 3-16,-4-1-1 0,1 2 0 16,-3 1 0-16,3 2-1 0,-5-2-1 0,-1 1 2 15,2 3 1-15,-3-3-1 0,0 1 0 0,-3 2 1 16,0 1 1-16,1 1 4 0,-5 1 1 0,-2 1 1 16,0-3 0-16,-1 3 2 0,-6-2 1 15,1 2 3-15,-1 1 5 0,-3-2 1 0,-1 1 3 16,-6-1-1-16,4-2 0 0,-7 1 0 0,0 0 0 15,0-3-1-15,-7 2 1 0,3-2-3 0,-5 0-1 16,2 0-5-16,-3-2-1 0,0 0-3 16,-1 0-1-16,-2 0 1 0,5-1-1 0,2-3 2 15,5 1-1-15,2-1 0 0,1-1-1 0,6 0 0 16,2-1 3-16,3-1 3 0,2 0 6 0,-1-1 1 16,3 1 3-16,-1-2 0 0,1 0-3 0,2 0-1 15,0-1-6-15,0 1 1 0,1 0-3 16,-1-1-3-16,-1 1 0 0,2 1-3 0,-1 0 1 15,1-2-2-15,-1 1 1 0,2 0-2 0,-1 0 0 16,0 1-2-16,0-1-4 0,0 1-5 16,1 1-22-16,1-1-50 0,-2 1-81 0,1 0-189 15,1 1-573-15,5 0-661 0</inkml:trace>
  <inkml:trace contextRef="#ctx0" brushRef="#br0" timeOffset="187374.2092">14223 9125 1 0,'0'1'0'0,"0"-2"0"0,-1 1 0 16,0-1 0-16,0 1 0 0,1 0 0 0,-1-2 0 16,1 2 0-16,0 0 0 0,-2 0 0 0,2-1 0 15,-2 1 0-15,2 0 0 0,-1 1 0 0,-1-1 0 16,2 0 0-16,0 0 0 0,0-1 0 0,0 1 0 16,0 0 0-16,0-2 0 0,0 2 0 15,0-1 0-15,0 1 0 0,-1-1 0 0,1 1 0 16,0-1 0-16,0 1 0 0,-1-1 0 0,1 0 0 15,0 0 0-15,-1 1 0 0,1-2 0 16,-2 1 0-16,2 1 0 0,-1 0 0 0,1 0 0 16,-2 0 0-16,1 0 0 0,1 0 0 0,-1 0 0 15,1-2 0-15,0 2 0 0,0 0 0 0,0 0 0 16,0 0 0-16,-1 2 0 0,1-2 0 16,0 0 0-16,0 0 0 0,0 0 0 0,0 0 0 15,0 1 0-15,0-1 0 0,0 2 0 0,0-1 0 16,0 1 0-16,-1-2 0 0,1 1 0 15,-1 0 0-15,1 2 0 0,-2 0 0 0,0-1 0 0,1 1 0 16</inkml:trace>
  <inkml:trace contextRef="#ctx0" brushRef="#br0" timeOffset="190419.2705">14008 9093 1 0,'0'0'0'0,"1"-1"0"15,-1-2 0-15,0 2 0 0,2 0 0 0,3-2 0 16,-3 2 0-16,-1-3 0 0,1 3 0 16,3-1 0-16,-2 0 0 0,-1 2 0 0,1-3 0 15,1 2 0-15,-2 0 0 0,-1-1 0 0,0 0 0 16,3 1 0-16,-2 0 0 0,-1-1 0 16,0 1 0-16,1-1 0 0,0 2 0 0,2 0 0 15,-4-1 0-15,2 1 0 0,-2 0 0 0,1 1 0 16,0-1 0-16,0 0 0 0,1 0 0 0,-2-1 0 15,2 1 0-15,-1 0 0 0,0 0 0 16,0 1 0-16,-1-1 0 0,0 0 0 0,1 0 0 16,-1-1 0-16,1 1 0 0,-1 0 0 0,0 0 0 15,0 0 0-15,0 0 0 0,0 0 0 16,0 0 0-16,1 0 0 0,-1 0 0 0,0 0 0 16,0 0 0-16,0 0 78 0,0-1 120 0,0 1 13 15,0 0-10-15,0-1-28 0,0 0-28 0,-1 1-23 16,0 0-1-16,1 1-4 0,-1-1 0 15,1-1-4-15,0 1-16 0,0 1-12 0,0-1-15 0,0 0-10 16,1 1-8-16,-1-2-9 0,1 1-16 16,0 1-17-16,-1-1-14 0,0 1-9 0,0 0 0 15,0-1 2-15,-1 2 4 0,1-1 0 0,0 0 3 16,0 0 9-16,0 3 6 0,0-2 10 0,0 5 1 16,0-1-4-16,0 0 2 0,-1 0-2 15,1 3 2-15,-1-1 4 0,1 0 0 0,0 3 0 16,-1-1-2-16,0 2-5 0,1-1 0 0,-1 1 2 15,-1 1-3-15,-1 0 1 0,2 0-1 16,0 2-5-16,-1 0 3 0,-2 1 1 0,1-2-2 16,1 1 2-16,1 1-4 0,-1-1-1 15,0 1-2-15,-1 1 5 0,2 1-1 0,-1 0-2 16,-1-3-2-16,0 2-6 0,1-1 2 0,1-3 2 16,-1 0 1-16,1 0 2 0,-2-1-4 0,1-3-1 15,2 1-1-15,-1-3 2 0,1 0 0 0,0-2 0 16,-1 1-1-16,1-3-3 0,0 1 4 15,0-3 2-15,0 2 3 0,0-2 2 0,0 0-6 16,0-1 0-16,0 2 0 0,0-2 2 0,0 0 4 16,0-2 0-16,0 2 4 0,0 0-1 0,0 0 5 15,0 0 6-15,0-1 6 0,0 0 3 16,0 0-5-16,1-1-7 0,0-1-11 0,1-1-6 16,-2-3-5-16,1-2-2 0,1-1 0 0,-1-2-4 15,2 0 3-15,-2-2 2 0,2 2 0 16,0-2 4-16,0 0-4 0,-2 2-1 0,2-2-1 15,0 1 2-15,-1 1 3 0,0 0-1 0,1-1 1 16,0 3-4-16,0-1 1 0,-3 3 1 16,1-1-1-16,0 1 6 0,-1 0-5 0,1 1 0 0,1 2-3 15,-2-1 1-15,2 1 2 0,-2 1 1 0,0 1 0 16,0 2-4-16,0-2 1 0,0 2 2 16,0 0-1-16,0-1 4 0,-2 1-4 0,2 1 0 15,0-2-1-15,0 2-1 0,0 0 1 0,0-1-1 16,0 1 2-16,0 0-6 0,0 0-1 0,0 0-3 15,0 0-4-15,0 0-1 0,0 0-11 16,0 0-14-16,0 0-14 0,2 1-10 0,-2-1-18 16,2 0-38-16,0 2-77 0,4-2-149 0,-1 4-281 15,4 2-274-15,1 2 592 0</inkml:trace>
  <inkml:trace contextRef="#ctx0" brushRef="#br0" timeOffset="191179.6799">14062 10055 1 0,'1'-4'0'0,"-1"2"0"0,0-1 0 16,0 0 0-16,-1 2 0 0,1-1 0 0,0 1 0 15,0 0 0-15,0 0 0 0,-1 0 232 0,1 0-5 16,-1-1-19-16,1 0-12 0,0 0-20 16,0-1-15-16,0 2-16 0,0 0-20 15,-2-1-14-15,2 1-19 0,0 1-15 0,0-2-13 16,2 2-9-16,-2 0-10 0,0 0-6 0,0 0-6 16,0 2-3-16,0-1-2 0,0 0-4 0,0 0-3 15,0-1-6-15,0 1-6 0,0 0-6 0,-2 2 1 16,2-1 5-16,-1 3 3 0,-2 1 6 0,3 1-5 15,-2 2 1-15,0 1 2 0,1 0 3 16,0 2 2-16,-1-1-1 0,-3 1-3 0,4 1-5 16,0 0 1-16,-1 1-4 0,0-1 1 0,-1 1-1 15,1-4-4-15,1 4 1 0,-2-3 0 16,1 2-1-16,-1-2 4 0,1-1-3 0,2-1-3 0,-1 0-1 16,-1 0 2-16,0 0-1 0,-1-1 3 15,2-2 1-15,1-1-5 0,-1-1 2 0,1 0-2 16,0 2 0-16,0-4 2 0,0 1-3 15,0-1-1-15,0-1-3 0,0 1-1 0,0-1-1 16,0 0-5-16,1 0-6 0,-1 1-16 0,1-1-13 0,2 0-23 16,-1 0-25-16,-1-1-32 0,0 0-51 15,0 3-59-15,1-6-79 0,3 3-82 0,-1-1-111 16,-3-1 127-16,5-2 380 0</inkml:trace>
  <inkml:trace contextRef="#ctx0" brushRef="#br0" timeOffset="191773.1241">14101 10090 1 0,'-2'0'0'0,"-1"0"0"0,0 0 240 15,3 0 52-15,0 0-71 0,0-1-97 0,2 2-87 16,-1-1-47-16,2 0-6 0,-1 3 18 0,-1 1 37 15,4 2 24-15,-2-1 4 0,0 2 5 0,3 1 3 16,-2 0 0-16,2 0 0 0,-3 2-2 16,4-2-5-16,-3 0-6 0,2 2-1 0,-1 0-5 15,1 1-4-15,-3-1-6 0,2 2-4 0,-2 1-5 16,-1 0-4-16,3 0-2 0,-2-1-7 0,-1-1-2 16,0 1-2-16,-2-4-1 0,2 3 4 15,-2-2-6-15,-2 0 3 0,2 1 1 0,-2-2 0 16,0-1 6-16,-1-1 0 0,-1 1 1 0,1-2-2 15,1-1 2-15,-3 1-3 0,3 1-3 0,-1-3 4 16,-2 0-8-16,3-2 3 0,-4 1-3 16,1-2-9-16,0 0-1 0,1-2-4 0,1 1-4 0,-3-2-3 15,4-2-5-15,-2 0-3 0,-2-1-4 16,4-2-1-16,0-1-5 0,-2-1 1 16,2-3 1-16,2 0-2 0,1-2 10 0,2 2 0 15,2-5 5-15,0 1 3 0,2-1 2 0,2 1 0 16,2-3 3-16,0 1 3 0,2 1-3 0,0-2 4 15,0 3 0-15,-2 0-2 0,1-1 4 0,-2 5 0 16,0-2 2-16,-2 2 1 0,1 0 1 16,-5 3-1-16,3-1 4 0,-5 3 5 0,3 2 4 15,-4-1 4-15,-1 3 4 0,-1 0-2 0,0 1 4 16,-4 1 0-16,4 0-4 0,-4-2-6 0,0 3-6 16,2 1-8-16,-5-2-8 0,-1 1 0 0,-1 2-6 15,1 1 2-15,-1-2 0 0,0 1-2 16,0 2 3-16,-1-1-2 0,2 0 1 0,1 1 0 15,0-2-1-15,1 2-4 0,-2-2-4 0,7 0-19 16,-2 1-48-16,2-2-104 0,2 0-139 16,0 0-231-16,2 1-281 0,2-1 258 0</inkml:trace>
  <inkml:trace contextRef="#ctx0" brushRef="#br0" timeOffset="192808.1033">13651 8913 1 0,'1'0'0'0,"-1"-2"0"0,1 1 0 0,-1-2 0 16,0 0 0-16,1 2 0 0,0 0 0 15,1 0 0-15,2 0 0 0,-3 0 0 0,0-1 0 16,0 1 0-16,-1 0 0 0,1 0 0 0,0 0 0 15,1 1 0-15,-1-3 0 0,2 2 0 0,-2 1 0 16,0-2 0-16,1 1 0 0,0-2 0 16,-1 1 0-16,-1 1 0 0,2 0 0 0,-1-2 0 15,-1 2 0-15,1 0 0 0,-1-1 0 0,0 2 0 16,0 0 0-16,1-1 0 0,-1 1 0 16</inkml:trace>
  <inkml:trace contextRef="#ctx0" brushRef="#br0" timeOffset="193649.4288">13729 8882 1 0,'0'1'0'0,"0"-1"0"0,0-1 0 15,1 1 0-15,-1 0 0 0,0 0 0 0,0 0 0 16,0 1 0-16,0-1 0 0,0 0 0 0,0 0 0 16,0-2 0-16,0 2 0 0,0 0 0 15,0 1 0-15,0-1 0 0,0 0 0 0,0 0 0 16,0 0 0-16,0 0 0 0,0 0 17 0,0 0 93 16,0 0 12-16,0-1 18 0,0 1 12 0,0 0 4 15,0 1-6-15,0-1-12 0,0 0-15 0,-1 0-16 16,2 0-14-16,-1 1-19 0,0-1-10 0,0 0-3 15,2-1-1-15,-2 0 4 0,0 0-10 16,0 0-15-16,0-1-5 0,1 1-7 0,-1-1 9 16,1 0 7-16,-1-1 1 0,0 1-4 0,1 0-1 15,-1 0-3-15,0-1-4 0,0-1 6 0,1 2-5 16,-1 1-3-16,0-2-5 0,1 1-5 16,-1-1-3-16,0 1-2 0,0 1 2 0,2-2-6 15,-2-1 0-15,1 1-1 0,-1-1-1 0,2 0 4 16,-1 0-3-16,-1-1-2 0,1 0-2 0,-1-1 0 15,0 1 1-15,1-2 0 0,0-2 0 16,0 3-5-16,1 0 0 0,-1-2 1 16,2 1-2-16,-2-1 4 0,0 0-3 0,-1 1 0 0,1 0 0 15,0 1 0-15,-1 0-1 0,3 2-1 16,-1-2 2-16,-1 2-2 0,0 1 1 0,-1-2 1 16,0 1-3-16,1-1 2 0,-1 3-1 0,0-2-2 0,0 2 0 15,0 1-2-15,-1-1-2 0,1 1-5 16,0-1-8-16,0 0-21 0,0 1-25 0,-1 0-41 15,2 0-56-15,-1-2-75 0,1 2-102 16,-1-1-140-16,1 1-155 0,0 0 358 0,2-1 276 0</inkml:trace>
  <inkml:trace contextRef="#ctx0" brushRef="#br0" timeOffset="193991.8403">13788 8493 1 0,'2'-5'0'16,"-2"-6"0"-16,1 1 194 0,-1 1 151 0,0 0-64 16,2 0-61-16,-2 2-46 0,1-2-32 15,0 2-20-15,0 1-23 0,-1-1-11 0,1-1-16 16,0 0-16-16,1-2-14 0,1 2-11 15,-1 0-10-15,-1-2-2 0,0 2 2 0,2-1-2 0,1 0 2 16,-2 3-4-16,-2 0-5 0,2-4 2 16,-1 3-1-16,3-2-1 0,-2-1 0 0,-1 2-3 15,0-3 2-15,1 2 0 0,2-1-1 0,-3 2-1 16,1 0-7-16,-2-1-3 0,1 2-8 0,2-1-5 16,1 0-6-16,-1 1-12 0,-2 0-9 15,2 1-16-15,0-1-21 0,-1 1-32 0,-1 1-38 16,3 0-62-16,-1-1-102 0,-1 3-143 0,-1 1-108 15,0-1 514-15,2 0 49 0</inkml:trace>
  <inkml:trace contextRef="#ctx0" brushRef="#br0" timeOffset="194311.0572">13946 7798 1 0,'0'-6'0'0,"0"-2"0"0,-1-1 0 0,1 1 0 0,0 0 0 16,0 1 75-16,0 0 103 0,0 1-34 0,0 0-24 16,0 1-17-16,1 1-15 0,-1-5-5 0,1 3-15 15,-1 1-12-15,1-1-8 0,-1 0-8 16,0 0-15-16,0 2-5 0,1-2-14 0,-1 2-9 15,0-1-7-15,1 1-5 0,-1-1-3 0,0 0-6 16,0 2-9-16,0-2-21 0,0 0-47 0,0 3-34 16,-1-3-41-16,2 2-206 0,-1-2 279 15,1 0 103-15</inkml:trace>
  <inkml:trace contextRef="#ctx0" brushRef="#br0" timeOffset="194548.9695">13991 7303 1 0,'-1'-9'0'0,"0"-5"0"0,0-3 294 0,1 3 39 16,0 1-23-16,0 2-73 0,0-1-43 0,-1 2-39 15,1 1-43-15,0 0-31 0,0 1-21 0,1-1-19 16,-1 2-11-16,0 0-7 0,0 2-5 15,0-2 10-15,0 1-5 0,-1 1-4 0,0-1-4 16,0 1-14-16,-1 0-2 0,0-1-3 0,1 3-10 16,0-1-26-16,1-2-8 0,-1 1-96 15,2 0-208-15,0 0-269 0,4-1-129 0</inkml:trace>
  <inkml:trace contextRef="#ctx0" brushRef="#br0" timeOffset="195751.0418">14202 6565 1 0,'0'-3'0'16,"0"1"0"-16,-2-1 14 0,1 2 241 0,1-2-11 15,-2-1-29-15,2 2-42 0,-2-2-30 0,2 2-24 16,2-3-15-16,-2 2-11 0,2-3-7 15,-1 0-3-15,0 1-4 0,0-2-3 0,0 1-1 16,0-2-1-16,2 1-3 0,1-1-3 0,-3-2-2 16,2 2-5-16,2-2-8 0,-3 0-7 15,-1 1-9-15,3-3-10 0,-1 3-6 0,-1-1-8 16,-2 1-4-16,2-1-3 0,-1 1-4 0,1 0-2 16,0 0-1-16,0 0-3 0,-1 0-2 0,0-2-4 15,1 1-6-15,1-1-10 0,0 0-15 16,-1 0-28-16,-2 1-42 0,2-1-74 0,1-2-104 15,0 1-147-15,-1 1-182 0,-1-1 117 0,4 0 501 16</inkml:trace>
  <inkml:trace contextRef="#ctx0" brushRef="#br0" timeOffset="195997.6071">14296 5827 1 0,'0'-11'0'0,"-1"-5"0"0,0-2 131 16,0 4 226-16,1 1-37 0,0 1-63 0,-1 1-63 0,1 2-51 16,-1 1-45-16,1 1-30 0,1-1-16 0,-1 0-13 15,1-2-13-15,-1 2-8 0,2-1-9 16,-1 1-6-16,3-1-2 0,-2-1-10 0,0-1-11 16,5 0-12-16,-4-1-20 0,1 0-25 0,1-1-36 15,-2-1-51-15,2-1-76 0,-2 1-54 16,0-1-36-16,1 1-55 0,-2 0 385 0,-1 0 0 15</inkml:trace>
  <inkml:trace contextRef="#ctx0" brushRef="#br0" timeOffset="196195.9397">14345 5177 1 0,'1'-13'0'0,"-1"-3"0"0,0-3 0 16,0 1 0-16,0 5 0 0,0-3 0 0,0 2 203 15,-1 0 41-15,1 0-12 0,-1 4-23 0,1-3-31 16,-1 4-29-16,1-2-31 0,0-1-32 0,0 0-17 15,1-1-2-15,-1 0-20 0,2 0-18 16,1 2-16-16,2 1-24 0,-3-1-2 0,3 0-5 16,-2-2-5-16,1 1-1 0,1-1-36 0,-3 1-38 15,2 0-66-15,0-1-34 0,-2-1-236 16,-1 1-73-16,2-2 413 0</inkml:trace>
  <inkml:trace contextRef="#ctx0" brushRef="#br0" timeOffset="196405.5959">14375 4289 1 0,'-1'-9'0'0,"-3"-3"0"16,0-3 61-16,2 3 213 0,2 1-21 16,0 0-35-16,0 1-63 0,0 1-45 0,0 0-38 15,0 0-31-15,0 2-24 0,0-2-5 16,1 0-10-16,0 1-11 0,3-1-11 0,-1 1-23 15,-1-1-26-15,0-2-5 0,2-1-55 0,-2-2-138 16,0 1-84-16,2-1 98 0,0-3 253 0,-1 2 0 16</inkml:trace>
  <inkml:trace contextRef="#ctx0" brushRef="#br0" timeOffset="196633.3698">14438 3546 1 0,'-1'-5'0'0,"0"-8"160"16,1-1 214-16,-1 0-66 0,1 3-54 0,0 0-64 15,0 0-56-15,1 1-40 0,-1 1-21 16,0 1-25-16,1 2-14 0,0-1-12 0,-1-1-8 16,0 5-6-16,0-1 2 0,0 0 8 0,2-1 4 15,-2 2-9-15,-2-1 19 0,2 0-38 0,-1-1-24 16,0 0-17-16,1-2-98 0,0 2-29 0,0-1-9 15,1-3-350-15,2 0-37 0,1 0 450 16</inkml:trace>
  <inkml:trace contextRef="#ctx0" brushRef="#br0" timeOffset="197145.2219">14497 2989 1 0,'-1'-6'0'0,"0"-6"0"0,0-1 0 16,1 0 0-16,0 3 17 0,0 0 107 15,1 2-72-15,1-2 10 0,-2-1-10 0,2 3 7 0,0-2-8 16,1 1-49-16,-2 0 1 0,1 0-1 16,-1 1 1-16,2 0 1 0,-1-2 17 0,-1 2-20 15,1-1 1-15,-1 4 2 0,-1 0-18 0,1 0 19 16,3-3-10-16,-2 4-8 0,-1-1-8 15,-1 0 17-15,1 1-42 0,-1 0-16 0,0 1 3 16,0 0-45-16,0 1 14 0,1 1 44 0,-1 0 46 16,0-1 0-16,0 1 0 0,1 0 0 0,-1 0 0 15,0-1 0-15,0 0 0 0,0 0 0 16,0-3 0-16,0 1 0 0,-1-1 0 0,1 2 0 16,-2-2 0-16,2 1 0 0,-1-2 0 15,-1 2 0-15,2-1 0 0,-4-1 0 0,3 0 0 0,1 2 0 16,-2-1 0-16,1-1 0 0,0 0 0 0,-1 0 0 15,2 0 0-15,0 3 0 0,-2-1 0 16,2 1 0-16,0-2 0 0,0 2 0 0,0 0 49 16,0 1 85-16,0 1-15 0,0-1-8 0,-1 0-7 15,1 2-23-15,0-1-13 0,0 0-7 0,-1 0-24 16,1-1-7-16,0 2-4 0,0-2-10 16,0 2-1-16,0-2-2 0,0 0-4 0,0 2-9 15,0 0-3-15,0 0-12 0,0 0-20 0,0 0-12 16,0 0 31-16,0 0-85 0,0 0-77 0,0-1-34 15,0 2-54-15,0 3 266 0,0-2 0 16,1 3 0-16</inkml:trace>
  <inkml:trace contextRef="#ctx0" brushRef="#br0" timeOffset="201013.5375">7433 2673 1 0,'0'-2'0'0,"0"0"0"0,1-1 0 16,-1 0 0-16,0 2 0 0,0-1 0 0,0 2 0 15,-1 0 0-15,1-1 0 0,0 1 0 16,0 0 0-16,0 0 0 0,0 0 0 0,0-2 0 16,0 2 0-16,0 0 0 0,-1 0 0 0,1-1 0 15,0 0 0-15,0 1 0 0,0-1 0 0,0 0 56 16,0 1-5-16,0-2 4 0,0 2-1 16,-1 0 6-16,1 0 10 0,0 0 1 0,0 0 1 15,-1 0-9-15,1 0-13 0,0 0-12 0,0 0-16 16,0 0-10-16,-1 0-10 0,1 0-7 15,0 0-7-15,0 0-14 0,0 2-12 0,0-1-8 16,1-1 1-16,-1 1 4 0,0-2 7 0,0 1 1 16,0 1 4-16,1-1 13 0,-1 1 15 0,1-1 16 15,-1 0 12-15,1 0-2 0,-1-1-3 16,0 1-2-16,0 0 2 0,0 0 4 0,0 0 0 16,0 0-3-16,1 0 21 0,0 1 27 0,0 0 14 15,5-1 18-15,-4 2-16 0,1-2-22 0,3 0-10 16,-2 1-13-16,2-1-8 0,0 0-2 0,0 0-2 15,1 0-2-15,-2 2 0 0,3-2-4 16,1 1-1-16,-2-1 3 0,-2 0 4 0,4-1 3 16,0 1 4-16,1-2-7 0,0 2-3 0,1 0-6 15,0-1-2-15,1-1 1 0,3 0-1 16,-2 1-1-16,1 0-4 0,2-1 0 0,2-1-3 16,-5 3 1-16,5-3-1 0,-4-1-1 0,3 3-1 15,-5 0 1-15,5 0-1 0,-4 0 0 0,-1 1-1 16,4-2-1-16,-3 2-4 0,-1-1 3 0,3 1 3 15,-2-1-2-15,-2 0 5 0,6 0-4 16,-5 1-3-16,2-1 0 0,2-1 0 0,-2 2-2 16,2-1 1-16,-1 0 2 0,1 1-5 15,-2-1 3-15,3 1-1 0,-3-2 0 0,3 0 3 16,2 0 1-16,-4 0 0 0,4 1 0 0,-1 1 1 16,3-3 0-16,-1 2-1 0,1-2 1 0,1 2-2 15,4 0 0-15,-4-1 0 0,0 0-1 16,0 1 3-16,2-1-4 0,-2 1 0 0,-1 0 1 15,1-1-1-15,0 0 2 0,-1 2 1 0,5-1 0 16,-3 0-1-16,-1 0 1 0,4-1-3 0,-5 1 0 16,1 0 3-16,-1 1-5 0,-1-1 0 15,0 1 1-15,1-1-4 0,-1 1 4 0,3-2 1 16,1 2-1-16,0 0-2 0,-3-1 2 16,5 1 3-16,-3-1-2 0,0 1 4 0,2-1-5 15,-3-1-1-15,1 2 1 0,0-2-3 0,2 2 1 16,-2-1 0-16,4 0 2 0,-3 1-1 0,0-3 1 15,-1 2 1-15,-1 0-3 0,0 0 5 0,-3 0-4 16,1 0-1-16,-1 1 1 0,0 0-2 0,-2-2 2 16,0 2-1-16,1 0 1 0,-4 0-2 15,5 0 1-15,-2 0 1 0,-3 2-2 0,5-4 6 16,-4 4-6-16,1-1 1 0,-1 0-1 0,1 0-2 16,1-1 4-16,-2 1 0 0,3 0 2 15,2 2-2-15,-1-3 0 0,0 1-1 0,1-1 0 0,1 1 2 16,-3 0-3-16,4 0 0 0,-6-1 0 15,3 2-1-15,1-1 2 0,-1 0 1 0,3-1 2 16,-1 0-1-16,6 0 1 0,-3 0 0 0,2 1 0 16,-2-2 3-16,2 1-5 0,-1 0 0 15,0 0-1-15,-1 0-7 0,-1 0 8 0,2 1-1 16,-2-1 0-16,-1 0 2 0,5 0-3 0,-3 2 0 16,-1-1 1-16,1-1 4 0,-2 1-4 0,1-1 1 15,1 0-2-15,1 0-2 0,-1 0 4 0,2 0-1 16,-1 0 1-16,2 0 1 0,0-1 0 15,-3 1-1-15,4-1 2 0,-2-2 0 0,1 3-3 0,1-1 2 16,3 0-1-16,0 1-2 0,0-2 3 16,0 2 0-16,0 0 0 0,-2-1 5 0,1 1-4 15,1 0 1-15,0 0-1 0,-1-1 1 16,2 0 0-16,-1 1-2 0,0-1 1 0,-1 1-4 16,2 0 3-16,-3 0 0 0,3 0 1 0,-3-3 3 15,3 3-1-15,-3-1 0 0,3 1-1 0,-3-1 2 16,3 1-2-16,-3-1 1 0,5 1 4 0,1-1-6 15,0 0 7-15,2-1-1 0,-1 2 0 16,-2-2 4-16,1 0-4 0,2 2-1 0,0-1-1 16,1-1-1-16,2 1 0 0,-3 0 1 0,2 0-1 15,-2-2-1-15,2 3 1 0,-1-5 0 16,1 3 0-16,-2-1 0 0,2 1-2 0,0 0 1 16,-1 0-2-16,2 1 2 0,2 0-3 0,-2-1 1 15,0 1 2-15,-1-1-5 0,-2 1 6 0,2-1-1 16,-1 0-1-16,2-1 5 0,-1 1-5 0,-2 0 1 15,2 0 0-15,-2 0 1 0,0-1-1 16,2 2 0-16,0-1 1 0,-5 1-4 0,5-2 3 16,-2 0-1-16,3-1-1 0,3 2 3 15,-3 0-3-15,2-1 2 0,-1 1 0 0,-1-1-2 0,0 0 2 16,2 1-2-16,-2-3 0 0,1 2-3 16,1 0 4-16,-2 0-2 0,0-1-1 15,-1 1 4-15,0 1-6 0,-2-1 3 0,1-1 0 0,1 2-1 16,-2 0 1-16,1-1-1 0,1 0 1 0,1 0-4 15,1 1 5-15,-3 0 0 0,-4-3-1 16,3 4 2-16,-3-3-3 0,3 2 2 0,-4 0 0 16,0-2 1-16,-3 1-1 0,0 2-2 0,-1-1-1 15,-4-1-2-15,2 2 3 0,1-1 1 0,-6 0-1 16,1-1 7-16,-2 2-7 0,-2 0 2 16,-1 0 0-16,-3 0-4 0,-1 0 1 0,-2 1 0 15,-3-2 0-15,0 1-1 0,0 1 4 0,-5 0 0 16,3 0-1-16,-4-1 5 0,3 1-6 15,-3 0 0-15,0 0 1 0,1 0-3 0,-3 0 2 16,1 0-2-16,-1 0 0 0,3-1-4 0,0 1 4 16,-2 0 0-16,4 1-1 0,-2-1 4 15,5 0-4-15,-3 0 2 0,5 1-1 0,-2-1-1 0,-1 1 1 16,1-1 1-16,0 0-1 0,1 0 1 16,-1 0 0-16,-2 0 0 0,-2 0 0 0,4 0 3 15,-2 0-4-15,-1 0 2 0,1-1 0 16,1 2-2-16,-4-2 5 0,3 1 0 0,-5 0 1 0,2-1 0 15,-1 1 1-15,0 0 0 0,-3-1-3 0,0 1 6 16,1 0-8-16,0 0-1 0,2 0-1 16,0 1-3-16,-2-1 1 0,1 0 0 0,0 0 0 15,3 0 0-15,-3 0 0 0,3 0 2 0,-1 1-1 16,1 0 5-16,1 1-5 0,1-2 2 16,-3 1 0-16,4 0-3 0,-4-1 4 0,4 0-2 15,-3 1 1-15,0-1 0 0,0 0 0 0,0 0 1 16,-2 0-1-16,3 0 4 0,-4 0-4 0,-1 0 1 15,0 0 2-15,-1 1-3 0,0-1 14 16,0 0 6-16,0 0 6 0,0-2 6 0,0 2-3 16,-1 0 1-16,1 0-1 0,0 0 1 0,0 0-6 15,0 0-3-15,-1 0-5 0,1 1-7 16,0-1 0-16,0 0-2 0,0 0-1 0,0-1-3 16,0 1 2-16,0 0-2 0,0 0 1 15,1 0 2-15,-1 0-4 0,0 0 0 0,0 0 1 0,-1 1-4 16,2-1 1-16,-1 0-1 0,-1 0-3 0,1-1 3 15,0 1 0-15,0 0-1 0,0 0 1 0,0 1 2 16,0-1-2-16,0 0 1 0,0 0 2 0,0 0-3 16,0 0 6-16,0-1 0 0,0 1 2 15,0 0 2-15,0 0 0 0,0 0 0 0,0 0-2 16,0 0 1-16,0 0-3 0,0 0-2 0,0 0 1 16,0 0-3-16,0 0 2 0,0 0-1 15,0 0 0-15,0-1 0 0,0 1-3 0,0 0 0 16,0 0 0-16,0 1-2 0,-1-1-5 0,1 0-7 15,0 0-23-15,0 0-61 0,-2 0-90 16,-3 1-175-16,2 3-553 0,-7 0-643 0</inkml:trace>
  <inkml:trace contextRef="#ctx0" brushRef="#br0" timeOffset="204456.472">13722 9292 1 0,'1'0'0'0,"-1"-2"0"0,0 1 0 0,-1 1 6 15,-2-1 235-15,3 0-20 0,-1-1-16 16,1 1-20-16,0 0-17 0,0 0-16 0,-2 0-9 16,0-1-15-16,2 1-16 0,0 1-18 0,0-2-17 15,-1 2-15-15,1 0-3 0,0 0-2 0,0 0-7 16,0 0-10-16,-1 2-11 0,1-2-10 16,0 0-5-16,-1 1-6 0,1 1-14 0,1-2-10 15,-1 0-5-15,-1 1 5 0,1 1 9 0,-4 1 8 16,3 0 5-16,-1 0-5 0,2 2 3 0,-1-2 2 15,0 1 1-15,-2 2 5 0,0 0-4 16,2-2 0-16,0 1-1 0,0 2-1 0,0 2 5 16,-1-1 0-16,0 0 4 0,0 1-4 0,1 2 0 15,1-1 0-15,0 0-2 0,-1 2 3 16,1-3-5-16,-1 1-1 0,1 1 1 0,0 0 0 16,0 1 1-16,0-3 2 0,0 2 0 0,-1-1-2 15,1-2-1-15,0 3 2 0,-1-3-1 16,1 1 4-16,-2-3-1 0,2-1-1 15,0-1 0-15,0 0 0 0,0-2 3 0,0 1 2 0,0-3 2 16,0 0 3-16,0 0 5 0,0 0 6 0,0 0 6 16,0 0 11-16,0 0 4 0,-1-3 2 15,1 3-3-15,0 0-5 0,0 0-8 0,0-1-16 16,-2-1-19-16,1-1-29 0,-1-1-37 0,0 1-52 16,0-1-85-16,-1 0-135 0,2 0-255 0,1-1-221 15,0-1 178-15</inkml:trace>
  <inkml:trace contextRef="#ctx0" brushRef="#br0" timeOffset="204930.6672">13695 9288 1 0,'-1'-3'0'0,"1"1"57"0,0-2 242 16,0 3-24-16,0-2-37 0,0 2-42 0,1-1-56 16,-1 2-47-16,0 0-33 0,1 0-27 0,0 0-14 15,1-1-6-15,1 1 5 0,-1-2 2 16,5 1 5-16,-2-2 0 0,4 1 0 0,0-1-2 16,0 1-3-16,2 0-1 0,-1-1-4 0,-1 1-2 15,-2 1 0-15,1 0-6 0,0-1-1 0,-1 2-4 16,-2 2-2-16,2-1 0 0,-4-1-2 15,2 2-2-15,-2 1-2 0,-1-1 2 0,1 1-1 16,1 0 2-16,-3 1 3 0,0-1 0 0,0 2 4 16,1-1 5-16,-2 1 3 0,0 0 5 15,0 1-1-15,-2 0 0 0,1 0-3 0,0 2 1 0,1-1 0 16,-1 1 0-16,-1 1-1 0,0 1 0 0,-1 1 1 16,1 0 2-16,-1-1 1 15,-2 2 1-15,3 1-1 0,-3 1 0 0,0 1-2 16,2-3 0-16,-3 4-6 0,4-3-2 0,-2 0 0 15,1-2-6-15,1 2 3 0,2-4-1 0,-1 2 1 16,0-4 1-16,0 0 0 0,1 1-1 0,-3-3 2 16,6 0 0-16,-3-1 0 0,0-1 1 0,1 3-2 15,-1-3-6-15,1 1-26 0,-1-1-80 16,1 2-155-16,0 1-312 0,2 0-316 0</inkml:trace>
  <inkml:trace contextRef="#ctx0" brushRef="#br0" timeOffset="214778.2435">15318 2365 1 0,'-2'0'0'0,"-2"0"0"0,1 0 0 0,2 0 0 16,0 0 0-16,-1-1 0 0,-1 0 0 0,2 0 0 15,0-1 0-15,1 1 0 0,0 0 0 16,-1-1 0-16,0 1 0 0,0-2 0 0,-1 2 0 16,-1 1 0-16,1-1 0 0,2 1 0 0,-1-1 0 15,1 2 0-15,0-1 0 0,-1 0 0 16,1 0 0-16,-1 0 0 0,1 0 12 0,0 0 64 16,-1 0 4-16,1 0 11 0,0 0 15 0,0 1 27 15,0-1 22-15,0 0 3 0,0 1-4 0,0-1-15 16,-1 1-9-16,1-1-24 0,-4 0-19 0,2 0-19 15,2 0-13-15,-2 0 11 0,0 0 6 0,-2 0 7 16,2 0 1-16,2 2 1 0,0-2 1 16,0-2-2-16,0 2-12 0,0 0-15 0,0 0-8 15,0 0-14-15,0 0-10 0,0 0-3 0,0 2-10 16,0-2-3-16,0 0-1 0,0 0-3 0,0 0-2 16,0 0-2-16,1 1 0 0,-1-2-1 15,0 1 4-15,1 0-2 0,-1 0 2 0,0 0-2 16,0 0-1-16,1 0 0 0,-1 0-1 0,3 1-1 15,-2-1 2-15,-1 0 9 0,2 0 9 16,0 0 7-16,6 2 6 0,-1-2-3 0,-1 0-5 16,4 0 1-16,2 0-4 0,3 0-2 0,0 0 1 15,3 1-3-15,2-2 2 0,2 1-1 0,2-2 0 16,1 1-2-16,3-1 2 0,1 1 0 16,1-1-2-16,-3 0 3 0,3 0-4 0,0 1 3 15,0-1 0-15,-1 0-4 0,-1 0 0 0,-3 0-4 16,2-2 1-16,-3 2-1 0,2-1 5 15,-3 2-1-15,-5-1 1 0,0 1 3 0,-6-2-3 16,0 2 3-16,-4 0 2 0,1 0-1 0,-5 0 3 16,2-1 2-16,-4 1 3 0,0 0 0 0,-2 2 3 15,0-1-2-15,0 0-5 0,0 0-1 16,0 0-7-16,-2 0 1 0,2 0-3 0,0 1-2 16,0-1-1-16,0 0-2 0,0 0-1 0,0-1-3 15,0 2 2-15,0-1-3 0,0 0-2 0,-1 0 3 16,1-1-7-16,0 2 0 0,0-1-5 15,0 0-10-15,1 2 2 0,-1-1-10 0,2 0-31 16,-1 3-47-16,4 0-96 0,-1 2-153 0,2 2-271 16,1 0-302-16,3-1 296 0</inkml:trace>
  <inkml:trace contextRef="#ctx0" brushRef="#br0" timeOffset="215309.1039">16941 2276 1 0,'-5'-1'0'0,"1"-2"0"0,-2 2 274 15,4 0 138-15,-1 0-54 0,2 1-68 16,-3-2-65-16,4 2-37 0,0 0-27 0,0 2-35 15,0-2-24-15,0 0-20 0,0 0-7 16,0-2 1-16,2 2-8 0,-2 0-9 0,0 0-16 16,0 2-9-16,0-2-8 0,2 0 0 0,-2 1 1 15,0-2-2-15,1 1-3 0,-1 0-9 16,1 1-4-16,-1-2-5 0,2 1-2 0,-2 0-2 16,1 0 0-16,1 1 2 0,4-1-2 0,2 0 3 15,2 0 0-15,4 0-2 0,3 0 1 0,4 0 0 16,3 0-2-16,4-1 1 0,4 1 0 0,3 1 4 15,5-1-1-15,6 2 0 0,3-1 0 16,1 1-1-16,2-2 1 0,-2 0 1 0,-4 1 1 16,1-1-2-16,-4-1 0 0,-2-1 0 0,-4 0 3 15,-4 1-4-15,-6 0 1 0,-4 1 0 0,-6-2 0 16,-3 1 8-16,-4 1 8 0,-6-1 18 16,-1 1 22-16,-3 0 13 0,0 0 5 0,-1-1-8 15,1 2-12-15,0-2-14 0,-2-1-13 0,1 4-12 16,-1-7-13-16,0 3-7 0,1 0 1 15,0-1 1-15,-2 2 1 0,1-1-1 0,1 1-1 16,0-1 0-16,0 2 0 0,1 0-2 0,0-1-4 16,1 2-12-16,-1-1-20 0,1 0-32 0,0 0-19 15,2 3-33-15,1 0-45 0,3 2-90 16,4 2-179-16,2 0-409 0,7-1-428 0</inkml:trace>
  <inkml:trace contextRef="#ctx0" brushRef="#br0" timeOffset="215792.5019">18838 2176 1 0,'-5'-2'0'0,"-5"-1"509"0,0-3-69 15,2 3-55-15,3 0-65 0,-2 0-75 0,2 0-49 16,3 1-41-16,-2 1-31 0,3-1-23 16,0 2-20-16,-1 0-18 0,2 0-16 0,0 0-18 15,2-2-9-15,-2 2-7 0,1 0-4 16,-1 0-4-16,1 2-9 0,0-2-4 0,2 0 5 0,1 0 4 16,4 1 5-16,5 0 2 0,2-1-4 15,6 1-2-15,-2 0 3 0,6 0-2 0,-1 2 0 16,4-1 0-16,-1 0-5 0,2 1 4 0,3-1 2 15,2 2-2-15,2-1 6 0,1 0-3 0,0-1-5 16,1 1 2-16,-1-2 0 0,-2-1 0 16,3 0 4-16,-4 0-2 0,-3 0-3 0,-2 0 1 15,-3 0 1-15,-3-1 2 0,-6-1 2 0,-3 1 2 16,-4-1 0-16,1 0 6 0,-5 0 3 0,-2 1 7 16,0 0 4-16,-2-2 3 0,-1 3 3 15,-1-1 1-15,2 0 0 0,-2 0-4 0,0 0-4 16,0-1-6-16,-2 1-6 0,2 0-4 0,-1-1-3 15,1 1-3-15,-1 1-2 0,1-2-2 16,1 4-8-16,-1-2-3 0,0 0-8 0,0 0-15 16,0 0-7-16,3 1-22 0,-2 1-42 0,4 2-83 15,0 3-204-15,5-2-560 0,1 1-447 0</inkml:trace>
  <inkml:trace contextRef="#ctx0" brushRef="#br0" timeOffset="217276.7169">20623 2177 1 0,'-8'1'0'0,"5"-1"0"0,-4-1 0 15,2 1 0-15,2-1 0 0,1 0 0 0,2-1 0 16,-2 1 0-16,0 0 0 0,1 0 89 16,0 0 112-16,-3-2-17 0,3 2-8 0,1 0-18 15,-1 0-7-15,0 0-14 0,1 1-14 0,0-2-8 16,-2 4-11-16,2-2-4 0,0 0-12 0,0 0-21 16,0 1-26-16,0-1-19 0,0 1-14 15,0-1-8-15,0 0 1 0,2 0-7 0,-2 0-1 16,0 0 0-16,0 0-3 0,1 1 8 0,-1-1 2 15,0 0 6-15,1-1 3 0,-1 2-1 16,0-1-1-16,0 0-3 0,0 0 14 0,1 0 14 16,3 0 13-16,1 1 12 0,1 2 0 0,1-3 4 15,7 0 2-15,0 0 1 0,5 0-5 0,2 0-8 16,2-3-7-16,6 1-9 0,1 0-1 16,2-2-8-16,2 1-4 0,3-1-3 0,3 1-8 15,0-4 4-15,0 2-4 0,0-1-1 0,-2 1-1 16,-2 0-2-16,1-2 2 0,-5 3 0 15,-2-1 3-15,-3 0-3 0,-2 0 2 0,0 0-1 16,-3 0-2-16,-1 2 0 0,-3-2 1 0,-1 2-1 16,2-2 1-16,-2 2 0 0,-4 0-1 15,2 0 1-15,0 0 0 0,-4 0-3 0,2 0 1 16,-1 2-1-16,1-3-8 0,-2 3 3 0,-2-1-1 16,-2-1-1-16,0 2 6 0,2 0-3 0,-4 0 1 0,-1 0-2 15,-2-1-2-15,0 2 3 0,0 0 1 16,0 0 2-16,-2 2 2 0,0-4 1 0,0 2-1 15,0 0 1-15,0-1 1 0,0 1-1 0,0 1 1 16,0-1-1-16,0 0-1 0,0 0 1 16,0-1-1-16,0 1 0 0,0 1-1 0,0-1 2 15,0 0-3-15,-2 0-1 0,2-1 5 0,0 1-5 16,0 0 0-16,0 0-1 0,0 1 0 16,0-1 0-16,-2 0 1 0,2-1 5 0,0 1-4 15,0 0 7-15,-1 0-1 0,1 0 0 0,0-1 3 16,0 1-6-16,0 0 0 0,-1 0-5 0,1 1-6 15,-1-2-5-15,1 1-13 0,0 0-15 16,0 0-34-16,0 0-74 0,-1 0-96 0,1 1-96 16,-1 3-223-16,1 2-251 0,0 4 119 0</inkml:trace>
  <inkml:trace contextRef="#ctx0" brushRef="#br0" timeOffset="217865.6723">21900 2248 1 0,'0'-2'0'15,"0"1"0"-15,0-2 73 0,0 2 356 0,0-1-35 16,0 0-71-16,0 4-80 0,0 0-75 16,0-2-84-16,0 1-56 0,0-1-33 0,0 1-39 15,0-1-17-15,0 3 10 0,2 2 18 0,-2 2 34 16,1 2 22-16,-1 1 0 0,1 2 0 0,-1 0 7 15,1 1 9-15,-1 3 0 0,-1-1 5 16,0 4-2-16,-2 2-4 0,0 0 0 0,1 4-3 16,-1 0-5-16,-3 4-5 0,4-1 2 0,-6 0-2 15,4 0 2-15,-3-1-3 0,4-1-6 16,-3-3 3-16,4-2 7 0,-4-2 9 0,2 1 6 16,-1 0-2-16,1-3-6 0,2-2-7 0,0 2-4 0,-2-2-2 15,3-1-5-15,-1-1-4 0,2-1-3 16,-1 1 0-16,0-3 1 0,0 1 1 0,-2-2 2 15,1 1-3-15,1 0 2 0,1-2 0 0,-1 2 2 16,1-3-2-16,0-2 0 0,-1 1-1 16,0-1-2-16,0-1 3 0,0-2 2 0,-1 2 2 15,0-2 3-15,2-1-2 0,0 0-1 16,-1 1 0-16,1-2 0 0,0 0 2 0,-1 0-2 0,1 0-3 16,0 1-4-16,-1-1-1 0,0 1-2 15,0 0-7-15,0 3-11 0,-1-1-32 0,0 2-42 16,0 2-65-16,2 0-103 0,-2 4-165 0,-2 2-294 15,1 4-281-15</inkml:trace>
  <inkml:trace contextRef="#ctx0" brushRef="#br0" timeOffset="218347.0206">21899 3398 1 0,'0'-2'441'0,"-2"2"73"0,2 0-146 16,0 0-86-16,2 2-50 0,-2-1-58 15,0 0-50-15,0 0-45 0,-2 0-31 0,2-1-23 16,0 1-23-16,0 1-14 0,0-2-17 0,0 2 4 16,0 2 11-16,-1 1 12 0,0 4 19 0,1 5 5 15,-2 3 0-15,-5 2-1 0,4 4-1 16,-5 1 0-16,2 4-1 0,-1 0 3 0,-2 2 3 0,-1 1-1 15,1 6 0-15,-1 0 1 0,0 0-4 16,1 1-2-16,2-6-3 0,3-2-4 16,2-2-3-16,-3-2 0 0,2 2 0 0,1-2 1 15,0-2 1-15,-2-2 0 0,2-5-2 0,1 0 2 16,1-3-1-16,-1-3 5 0,0-1 2 16,0-3 1-16,-1-1 1 0,0-3 0 0,2 0-1 0,0-2 6 15,-1-1 6-15,1 0 5 0,0 0 8 0,1-1 1 16,-1 1-1-16,0 0-1 0,0 0-1 15,0 0-4-15,0-1-5 0,0 1-2 0,0 0-5 16,0 0-2-16,0 0-2 0,0 0-5 0,0-2-6 16,2 2-4-16,-2 0-3 0,0 0-3 0,0 2 1 15,0-4-4-15,-2 2-6 0,2 0-12 16,2-1-20-16,-2 2-32 0,-2-1-40 16,2 0-12-16,0 3-25 0,0-1-42 0,0 6-64 0,0-3-136 15,0 4-162-15,0 2-207 0,-2 2 214 16,-2 3 547-16</inkml:trace>
  <inkml:trace contextRef="#ctx0" brushRef="#br0" timeOffset="218708.4942">21710 4352 1 0,'1'1'0'0,"-1"-1"0"0,1 1 175 15,-1 0 121-15,0 0-37 0,0 0 14 0,1 3 6 16,0 1 24-16,0 0-46 0,4 4-59 15,-4 1-50-15,0 2-36 0,-1 0-22 0,0 3-16 16,0 3-12-16,0 1-10 0,0-1-11 0,0 2-9 16,0-3-8-16,0 1-5 0,-1 3-1 15,0 0-3-15,1 0-2 0,-3-4 0 0,1 0-4 16,1-1 0-16,1-2 1 0,-1 0-2 0,1-3 1 16,-1-2-1-16,1 0 1 0,1-4-3 15,-1 1 1-15,0-1 1 0,0-3-3 16,-1 1 6-16,1-2 0 0,0 0 0 0,0-1 4 0,0 0 1 15,0-1 5-15,0 1 5 0,0 0 6 0,0-1 0 16,0 1 0-16,0-1 0 0,0 1-10 0,0 0 2 16,0 0-3-16,0 0-2 0,0-2-2 0,0 2-3 15,0 0-5-15,0 0-4 0,0 0-3 16,0 0-13-16,0-1-16 0,0 1-29 0,0 0-44 16,-1 0-47-16,1-1-76 0,-1 0-138 0,0 1-169 15,-3 0-332-15,1 1-34 0</inkml:trace>
  <inkml:trace contextRef="#ctx0" brushRef="#br0" timeOffset="219109.5773">21259 4647 941 0,'-2'-5'481'0,"2"1"-183"0,0 0-89 0,3 2-53 0,0 1-50 16,1-1-25-16,2-1-19 0,-1 1-3 16,3 1-13-16,6-1-13 0,1 4-4 0,2 0-3 15,2 2-1-15,2 2 0 0,3 2 0 0,-3 2-5 16,7 1 1-16,-5 2-7 0,0-1-2 16,3 3-1-16,-5-1-1 0,2-1 13 0,1 2 6 15,2-3 0-15,-4 2-1 0,1-1-10 0,2 2-6 16,-4-3-3-16,1-1 2 0,-1-2-1 15,2 1 0-15,-3-2 3 0,3-1 0 0,-2 0 2 16,0-4 4-16,-5 1-5 0,0-1 1 16,-5-2-1-16,-2 1-4 0,-3-1 6 0,-1-1 0 0,-5 0 1 15,1 0 2-15,-1 0 3 0,0-1 1 0,1 1-2 16,-1 0 0-16,0 0-8 0,0 0-2 16,-1 0-5-16,1 0-7 0,0 0-9 0,0-2-18 15,1 2-27-15,-1-2-41 0,4 0-48 0,-1-1-83 16,0-1-165-16,6 0-433 0,0-3-563 15</inkml:trace>
  <inkml:trace contextRef="#ctx0" brushRef="#br0" timeOffset="219606.4773">22336 4434 520 0,'-3'-7'876'0,"1"-2"-418"0,-1 1-192 16,1 3-71-16,0 3-48 0,2-1-36 16,0 2-29-16,0-2-11 0,-1 3-19 0,1 0-18 15,0 0-17-15,-1 0-11 0,1 0-6 16,0 0-1-16,-1 2-1 0,1-2-4 0,0 1-1 0,-1-1 0 16,0 3-1-16,-4 0 4 0,-1 2 4 15,-1 3 2-15,-1 1 1 0,1 3 0 0,-2 1 0 16,-5 2-1-16,3 3 0 0,-3 0 2 0,-3 0 1 15,-3 2 3-15,-1 2-1 0,1 1 3 16,-2 3-1-16,0 0 0 0,-2 0 4 0,1 5-2 16,0-2-1-16,1-1-1 0,-1 1 0 0,3-3-3 15,-1 1 0-15,3 0 0 0,0-3-1 16,-1-4-1-16,4 0 1 0,-2 0-1 0,3-3-1 16,0-2 1-16,3 0 2 0,1-3 1 0,1-2-1 15,5-2 1-15,-2-1-1 0,3-2 2 0,1-4 1 16,0 1-1-16,0 0-1 0,1-2-2 0,0 1 1 15,1-1-1-15,0 1 2 0,-1-1 1 16,0 2 1-16,1-2 6 0,0 0 3 0,0 0 6 16,0-2 4-16,0 2 0 0,0 0 0 0,-1 0 0 15,1-1-8-15,-3 1-4 0,2-1-4 0,-3-1-3 16,3 2 0-16,-1-1-1 0,-2 0 0 16,3 0-3-16,0 1 2 0,1-2-6 0,-1 1-5 15,1-1-10-15,1 1-26 0,-1 0-47 16,1-2-100-16,0 2-142 0,4 2-412 0,-1-2-870 0</inkml:trace>
  <inkml:trace contextRef="#ctx0" brushRef="#br0" timeOffset="231555.9661">18574 953 1 0,'0'-4'0'15,"1"1"0"-15,1-1 0 0,-2 1 0 0,0 1 117 16,1-1 105-16,-1 1-32 0,1 1-22 0,-1-3 6 16,0 3-14-16,0-1-7 0,0 2-6 0,0 0-27 15,0 0-10-15,0 0-14 0,0 0-23 16,1 0-15-16,-1 0-16 0,0 0-14 0,0 2-13 15,0-2-12-15,0 0-8 0,0 1-3 0,0-2-6 16,0 2-5-16,0-1-9 0,0 0-10 0,0 0-3 16,0 3 16-16,1 0 19 0,-1-1 15 15,0 4 10-15,2-2-6 0,0 2-1 0,1 1 2 16,-2-3 4-16,0 3-5 0,0-2-1 0,1 5 2 16,-2-3-4-16,1 1 7 0,0 2 3 15,-1 1 1-15,2-1 2 0,-2 0 0 0,0 1 0 16,0 0-1-16,-2 3 6 0,2-1 0 0,-1 1-1 15,0 3 0-15,-1-3-4 0,0 1 2 16,1 1-3-16,-4 1 2 0,3 2-1 0,1-1-5 16,0-1-4-16,0 3 1 0,-2-2-1 0,1 2 0 15,0-2-3-15,1-3-2 0,-1 0-4 16,1-1 5-16,-2 1 2 0,2-2 1 0,-2-1 4 16,2 1-4-16,-1-3-4 0,-1 1-2 0,2-2-2 15,0-2-1-15,1 2 0 0,-2-2 0 0,1 0-2 16,1 0 4-16,-1 1 1 0,0-3 2 15,1 0 1-15,-1-1-1 0,1 2-1 0,0-2 1 16,0 0 0-16,0-2-1 0,-2 1-1 0,2-1 0 16,0-1-3-16,-2 0 2 0,2 1 3 0,0 0 0 15,0-2 4-15,0 1-1 0,0-1-4 16,0 0 2-16,0 1 1 0,0-1 0 0,0 0 4 16,0 0 6-16,2-1 2 0,-2 1 4 0,0 0 3 15,0 0-1-15,0 0 2 0,0-1-1 0,0 1 2 16,0 0-2-16,0 0-1 0,0 0-8 15,0 0-8-15,0-2-8 0,2 0-17 0,-2 1-7 16,0 1-14-16,1 0-18 0,-1-1-23 0,0 0-39 16,0-2-56-16,0 2-114 0,0 0-118 0,1 0-179 15,0-1-168-15,-1 0 311 0</inkml:trace>
  <inkml:trace contextRef="#ctx0" brushRef="#br0" timeOffset="231925.2244">18324 1410 1 0,'0'-1'0'0,"-1"-5"323"0,-1 1 35 0,2 2-61 16,2 0-38-16,-2 2-45 0,1 1-59 0,-1 1-52 15,1 1-50-15,-1-2-30 0,0 0-10 16,1 1-9-16,-1-1-1 0,1 1 11 0,2 1 8 15,3 1 15-15,0 0 6 0,2 2 2 0,0-2 7 16,3 2 5-16,0-1 1 0,-3 2-7 0,2 1-8 16,1-2-9-16,1 1-10 0,0 0-4 15,0 1-1-15,-2-1-1 0,3 1 1 0,-3 2-5 16,0-2-2-16,2 0-1 0,-2 2-3 16,0 0 5-16,1-4-3 0,0 3-1 0,-1-2 1 15,1 0 1-15,-4-1 4 0,1-1 2 0,-1 0 2 16,1-2-3-16,-3 1 0 0,0-1-1 0,0 0 0 15,0-1-2-15,-3 1-4 0,3-1-1 0,-1 0-3 16,-3 0 0-16,4 0-1 0,-3-1-4 16,2 1-12-16,0-1-17 0,-2 0-29 0,1 0-48 15,1 0-74-15,-2 0-103 0,1 0-180 0,1-2-303 16,0 1 47-16</inkml:trace>
  <inkml:trace contextRef="#ctx0" brushRef="#br0" timeOffset="232319.0703">18923 1324 152 0,'-3'-3'613'0,"1"-2"-165"0,0 1-89 16,0-1-65-16,1 1-73 0,-2 2-61 0,2-1-44 15,0 2-28-15,1 0-25 0,0 2-23 16,0-1-20-16,0 0-20 0,-2 2-9 0,2-2-16 15,-1 3 0-15,-1 2 4 0,-3 1 6 0,-4 3 14 16,-1 4 3-16,0 1 2 0,-2 1-1 16,0 1-1-16,-3 2 1 0,1 1-1 0,1 0 0 15,-3 0 2-15,5-3-1 0,-2 1 1 16,1 0-1-16,2-1 1 0,-1 1-3 0,2-2 3 16,0-1-2-16,1 0-1 0,-1-1 3 0,3 1-3 15,-1-2 3-15,0-1-3 0,1-3 3 0,1 1-1 0,0-2 0 16,0-3 1-16,2 2 0 0,1-2 6 15,2-3 0-15,-3 0 5 0,3-2 11 16,3 1 4-16,-3 0 11 0,0-1 12 0,0 1 5 0,0-2 2 16,0 0 1-16,1 2-9 0,-1 0-7 15,0-1-21-15,0-1-14 0,-1-2-18 0,1-1-21 16,-3-1-24-16,2 0-35 0,0 2-68 0,1-1-128 16,1 0-311-16,0 2-545 0</inkml:trace>
  <inkml:trace contextRef="#ctx0" brushRef="#br0" timeOffset="233173.9547">19989 416 1 0,'0'-2'0'0,"0"1"0"0,-2-2 290 15,2 1 83-15,-1-1-49 0,0-1-52 0,-2 1-48 16,2 1-51-16,-1 0-41 0,0-1-47 0,0 2-37 15,1 0-20-15,-3 1-19 0,-1 0-5 16,0 0 1-16,-1 2-1 0,-3 1 5 0,-2 0 2 16,0 1 1-16,-3 3 2 0,0 0-8 0,3 1 1 15,-1 3-5-15,0-1 4 0,-1 1 1 16,3-1-5-16,1 1 3 0,1 1-5 0,0 1 3 16,2-2 1-16,2-1-1 0,0 3 1 15,3-3 0-15,2 3 5 0,2-1 6 0,0 0 7 16,5-2 3-16,3 2-1 0,-2-1 0 0,2-2-8 15,4 1-1-15,-1 0 0 0,-1-4-4 0,2 1-4 16,-1 0-2-16,-3 0-4 0,0-1-3 16,0 0 7-16,-3-2-4 0,0 3-2 0,-5-3 5 15,2 2-8-15,-1-1 5 0,-3 1 2 0,-1-2 1 16,1 1 5-16,-2 0 1 0,1 0 7 0,-1 1 5 16,1-2 17-16,-5-1 3 0,1 2-1 15,1-1 3-15,-4-1-14 0,2 2 0 0,-2-3-3 0,-3 1-5 16,0-1-2-16,0-1-5 0,-1 1-2 15,1 0-1-15,1-1 2 0,-3-1 2 0,3 0-4 16,-2-1 2-16,1 1-8 0,0-2-4 0,1 0-12 16,0 0-30-16,2-1-46 0,2 0-73 0,0-2-113 15,1 2-202-15,3-3-366 0,1 0-6 0</inkml:trace>
  <inkml:trace contextRef="#ctx0" brushRef="#br0" timeOffset="233508.2731">20241 354 3 0,'0'-2'639'0,"0"-2"-171"0,2 1-78 16,-2-1-50-16,1-1-56 0,-1 0-83 0,0 2-63 15,0 1-66-15,1 0-44 0,-2 2-24 0,1 0-19 16,0 2-13-16,0-1-13 0,0 1 20 0,0 3 19 15,-1 1 21-15,1 0 16 0,0 2-11 16,-2 3-7-16,2 0-2 0,-1 3 1 0,1 1 4 16,-1 0-1-16,1 1 2 0,-1-1-5 0,1 2-5 15,-3 0 0-15,2 2-3 0,1-3 3 0,-1 0 0 16,1 0 3-16,-2-1-2 0,2 0 0 16,-1-1 4-16,1-1-3 0,0-1 10 0,0-2-4 15,0 0-4-15,0 1-4 0,1-3-13 16,1 3-15-16,-1-4-35 0,0 0-46 0,3 2-83 0,-3-2-121 15,3 0-214-15,0 0-356 0,0-3 64 16</inkml:trace>
  <inkml:trace contextRef="#ctx0" brushRef="#br0" timeOffset="234271.8983">20564 495 1 0,'0'-3'374'0,"0"1"87"16,0-1-81-16,0-1-60 0,0-1-43 0,0 1-57 16,0 1-56-16,0-1-35 0,0 0-34 0,0 3-26 15,-1-1-17-15,0 2-21 0,1 0-12 0,-2-1-9 16,1 1-8-16,1 1-6 0,-5 1-4 0,3-2 3 16,-6 4-2-16,0-2 9 0,-3 1 2 15,0 3-4-15,0 0 7 0,-5 1-9 0,3 0 3 16,0 1 4-16,-1 0-5 0,2 0 3 0,1 2-7 15,1 0 1-15,0 0-2 0,3-1 5 0,1 1-1 16,2-1-1-16,1 0 3 16,2 0 0-16,1-1 4 0,1 0 4 0,4 0 4 0,-1 0 1 15,4-2 2-15,3 3 2 0,-1-4-4 16,1-1 3-16,6 1-7 0,-5-3-2 0,4 1-2 16,0-3-7-16,2 0 0 0,-5-1 0 0,4-1-5 15,-5-1 4-15,3 1-4 0,-1-3-4 0,-2 0-2 16,-1 0 6-16,0-1 0 0,0-1-1 15,0 1 11-15,-3-2-10 0,2 1 3 0,-1 0 5 16,-1 0-4-16,-4 0 5 0,4 3 1 0,-6-3 1 0,2 4-4 16,-1-2 10-16,-2 2-2 0,-1 0 0 15,0-1 6-15,0 4-5 0,0-3 1 16,-1 2 1-16,0 0-5 0,-1 1-8 0,1 0-9 0,-1 0-12 16,2 0-18-16,-1 1 0 0,-1 0 10 15,-2 2 7-15,-3 1 22 0,2 2 0 0,-3 2-4 16,0 0 2-16,-1 1-7 0,1 3 6 15,4-3-5-15,-1 3 0 0,4-2 1 0,4 0 6 0,2-1 6 16,1 1 0-16,5-2 8 0,3 0-3 16,1-2 0-16,1 0 1 0,5-2-8 0,-2-2 2 15,5-2-6-15,-3-1 3 0,3-1 1 0,-6-3 2 16,4 0 4-16,-7-1-3 0,3-1 8 16,-3-1-5-16,-1 0 2 0,-3-1 9 0,0-1-7 15,-1 0 10-15,-4 0-5 0,0-1-2 0,2-2 1 16,-5 2-1-16,2-1 3 0,-3-1-1 0,-1 1 8 15,1-1-4-15,0 1 7 0,-2 2 8 16,1-1 0-16,-1 2 11 0,0 1-2 0,-1 0-1 16,1 2-2-16,0 1 1 0,0 1-2 0,-2 1-18 15,2-1 0-15,0 3-27 0,0 1-15 16,0 0-4-16,0 1-30 0,0 1 0 0,0 1 8 0,0 0 12 16,0 3 25-16,0 0 12 0,0 6 1 15,0-1 3-15,0 4 0 0,-1 0-2 0,0 2 1 16,-1 1 0-16,-2 1-7 0,-1 1 5 15,-4 0-9-15,3 2-24 0,0-2-33 0,-3 0-52 0,1-2-53 16,5-1-83-16,-4-4-131 0,5-1-220 16,2-6-282-16,1-1 313 0</inkml:trace>
  <inkml:trace contextRef="#ctx0" brushRef="#br0" timeOffset="234748.4094">21255 347 26 0,'0'-2'726'0,"0"1"-206"0,0-2-117 0,0 1-105 16,0-1-93-16,0 1-94 0,0-1-88 16,-1 3-47-16,-3 3-13 0,0 0 9 0,0 2 23 15,-5 1 23-15,-1 5-5 0,-3-1-4 0,-3 4 0 16,0 0-4-16,-6 3 7 0,4-1 2 0,0-1-3 16,-1 2 3-16,2-3-4 0,0 0-2 0,2-1 1 15,2-1-2-15,1-1 0 0,3-3-1 16,1 0-2-16,1-1-5 0,1-1 3 15,2-2-5-15,2-1-2 0,2-1 0 0,-1-1-10 16,0 0-7-16,2 0-8 0,-1 1 2 0,1-2 3 16,-1 1 10-16,2 0 7 0,2 2-3 0,0-1 1 15,3 1 3-15,-2 2 0 0,5 0 5 0,-1 3-3 16,3-1 3-16,2 1 3 0,0 1 1 16,1-1 2-16,0 0-5 0,0 2 4 0,1-1 0 0,-1-2 7 15,0 2 3-15,1-3 0 0,-2 0 4 16,-2-2-3-16,2 2 5 0,-2-3 2 0,0 1 1 15,0-3 1-15,-3 1 1 0,1-2 5 0,-1 0 7 16,-4 0 9-16,4-1 4 0,-2-1 1 16,-3-1-6-16,2 0-6 0,-4-1-5 0,2 0-5 15,0 0-7-15,-2-1-4 0,1-2-5 0,0-1-6 16,-1 0-4-16,0-1 5 0,-2 0-3 16,2 0-6-16,-1-2 4 0,1 2-10 0,0-2 1 15,-1 2-1-15,0 0-18 0,0 3-18 0,-1-1-34 16,0 1-44-16,0 2-82 0,0-1-172 0,0 3-420 15,0 0-318-15</inkml:trace>
  <inkml:trace contextRef="#ctx0" brushRef="#br0" timeOffset="270939.0748">4030 4253 1 0,'0'-1'0'0,"0"-1"0"0,-2 0 0 0,1 0 0 0,1 2 0 16,-1 0 0-16,1-1 0 0,-1 1 0 15,1-2 75-15,-2 2 68 0,2 0-7 0,0-1-10 16,-1 1-11-16,1 0-12 0,0 0-5 0,0 0-5 16,-2 0-7-16,2 0-13 0,0 0-20 0,0 1-14 15,2-1-12-15,-2 0-10 0,0 2-6 16,1-2-9-16,-1 1-4 0,0-1-3 0,0 0 1 15,0 0 1-15,2 0 2 0,-2 0 3 16,0 0 4-16,0 0 5 0,0 0 5 0,0 0 5 0,0 0 10 16,0 0 12-16,0 0 9 0,0 0 8 15,0 0 6-15,0 0 1 0,0 0 6 0,0 0 1 16,0 0-5-16,0 0-4 0,0 0-5 0,0 0-3 16,0 0 0-16,0 0-3 0,0 0-3 15,0 0-2-15,0 0-4 0,0 0-4 0,0 0-5 0,0 0-7 16,0 0-8-16,0 0-5 0,0 0-6 15,0 0-4-15,0 0-2 0,0 0-1 0,0 0-4 16,0 0 0-16,0 0-4 0,0 0 0 16,-2 0-1-16,4 0-1 0,-2 0-2 0,0 0 1 15,0 0-3-15,0 0 1 0,0 0 0 0,0 0-2 16,0 0 1-16,0 0 1 0,0 0 2 0,0 0 0 16,0 0 5-16,0 0 1 0,0 0-1 15,0 0 3-15,0 0-1 0,0 0 1 0,0 0 2 0,0 0-2 16,0 0 3-16,0 0 0 0,0 0 1 15,1 0-1-15,-1 0 1 0,0 0 0 0,0 0-3 16,0 0 1-16,0 0-4 0,0 0-2 0,0 0-1 16,1 0-6-16,-1 0-14 0,0 0-26 0,1 0 1 15,1 0-6-15,-1 0-32 0,3 2-57 16,-1-1-146-16,4 3-220 0,-1-1-181 0,1 3 351 16</inkml:trace>
  <inkml:trace contextRef="#ctx0" brushRef="#br0" timeOffset="275846.8415">4030 4307 1 0,'-2'-1'0'15,"1"-2"0"-15,-1 2 0 0,-1-2 0 0,1-1 0 0,-1 2 0 16,2 0 0-16,0 0 0 0,0-2 123 0,-1 3 59 16,1-1-20-16,0 1-18 0,0 1-15 0,1-1-10 15,0 1-3-15,0 0-10 0,0-1-18 16,0 2-29-16,0-1-25 0,0 0-25 0,0 1-16 15,0 0-8-15,0-1-10 0,0 2-4 0,0-2-3 16,0 0 5-16,0 0 4 0,0 0 5 0,0 0 6 16,0 1-3-16,0-1 1 0,0 0 3 15,0 0 4-15,1 0 25 0,0 1 13 0,-1-1 14 16,1 4 7-16,1-3-4 0,-1-1 1 0,1 1 1 16,1 0 2-16,-1 0-6 0,2 0-6 15,0 0-6-15,-2 1-6 0,3 0-4 0,0 0-1 16,2-1-4-16,-3 1-1 0,3-1 0 0,0 1 1 15,-2-1 2-15,1 1 4 0,2 0-3 0,-1-1 2 16,1-1 0-16,1 2-1 16,2-1-1-16,-3 0-1 0,1-1 1 0,5 1-1 0,-4 1 4 0,2-2-2 15,-1 0-4-15,2 0 3 0,0 1-6 0,-1-1 1 16,3 0-3-16,-3 0-4 16,1 0 3-16,0 0 1 0,0 0 2 0,0 0-1 0,0 0-1 15,2 0-2-15,-1 0-1 0,-3 0 0 0,5 0-3 16,-2 0 0-16,2-1 0 0,-1 1-2 15,2-2 1-15,-1 1 1 0,1 1-3 0,0-1 1 16,-3 0-1-16,-1 1-1 0,2-2 0 0,-2 2 5 16,-1 0-5-16,-1 0 0 0,3-1-3 0,-3 1-3 15,-1-2 4-15,2 2 2 0,-1-2 0 16,1 1 0-16,2 0 1 0,0-1 0 0,0 0 1 16,0 1 3-16,1-1-4 0,0 1-1 0,-1-2-2 15,1 2-4-15,0 0 3 0,-3 0 1 16,6 0-1-16,-6 1 3 0,2-1-2 0,1 1 2 15,-3-1 0-15,3 1 1 0,0-1-1 0,1-2-2 16,-2 2 0-16,3 0-5 0,-4 1 3 0,3 0 1 16,-2 0-1-16,0-2 3 0,3 1-2 15,0 0 1-15,-1 0-1 0,4-1 3 0,-1 0-3 16,0 1-1-16,2 0 1 0,-1-1-3 0,0 1 2 16,2 0 1-16,-3 0 0 0,3-1 1 0,-2 0-2 15,0 0 1-15,-1 1 0 0,0-1 3 16,-2 0-3-16,0 1 0 0,1-1 0 0,1 0-4 0,-5 0 4 15,5 1 0-15,0 0 0 0,-2-1 4 16,0 2-4-16,1-1 0 0,2-1-1 0,-1 2 0 16,1-1 1-16,0 0-1 0,1 0 1 0,-2-2-4 15,2 3 2-15,0-1 1 0,0 0 1 16,2 1 0-16,4-1 1 0,-4 1-2 0,1-2 2 16,1 2 1-16,-2-1-2 0,3 0 1 0,-4-1-1 15,-1-1-2-15,1 2 3 0,2-1 1 0,0-1-1 16,-3 2 3-16,0-3-2 0,0 3 0 15,0-1 1-15,0 0-1 0,2 0-1 0,-4 1 0 16,2-2 0-16,0 2-2 0,1-2 2 0,-1 2 0 16,1-1-1-16,-2 2 2 0,1-1-2 0,0-1 0 15,-1 0 0-15,2 0 1 0,2 1 2 16,-3 0 1-16,2 0 0 0,-2-1-2 16,1-1 1-16,3 2-3 0,-1 0 1 15,-2 0 3-15,1 0-3 0,1 0 0 0,-2 0 0 16,-1 0-1-16,0 0 1 0,-2-1 1 0,1 1-1 15,0-2-2-15,1 3 0 0,1-1 0 0,1-1 0 0,2 2 2 16,-3-1-1-16,1 1-1 0,0-1 0 0,0 1-1 16,-1 1 1-16,0-1 0 0,-1 0 0 0,0-1 0 15,2 1 1-15,1 0 0 0,-1-1 0 16,-1 1 2-16,2-1 0 0,0 1-2 0,-1-1 0 16,1 1-1-16,-1 0 0 0,-1-2 0 0,1 1 2 15,1 0-2-15,0 0 1 0,3 0 0 0,-3-2-1 16,4 3 4-16,-6-2-3 0,5 0-1 15,-3 2 0-15,4-1 0 0,1-2 0 0,-2 2 2 16,3 0 0-16,1-2-3 0,0 3 0 0,-2-2 1 16,0 1 1-16,0 1 2 0,-5-2-1 0,4 1-1 15,-5 1 0-15,4-1-1 0,-3 0 1 16,2 1 1-16,-2-2-2 0,2 0 0 0,-2 2 2 16,2-2-2-16,-3-2 3 0,0 3 1 0,3-1-1 15,-3 0-2-15,-2 2-1 0,0-1 0 16,0 1-1-16,0 0 2 0,-2-1-1 0,0 1-3 15,-1 0 4-15,1 0-1 0,-2-1 2 0,1 1 2 16,2 0-4-16,-2 0 1 0,1 0-1 0,-3 0-3 16,2 0 6-16,0 0-2 0,-5-2 1 0,4 1-1 15,-5 1 1-15,-1-1-1 0,1 1 1 16,-2 0 1-16,0 0-2 0,1 0 0 0,-1-1 0 0,-1 1-3 16,2 0 3-16,0-1 0 15,4 1-1-15,-3-2 1 0,-2 2-1 0,1 0 0 0,-1 0 1 16,-2 0 4-16,2 0-4 0,-1 0-1 15,0 0 0-15,2 0-6 0,-5 2 5 0,2-2 1 16,1 0 1-16,0 0 2 0,-1 0-1 0,-3 0-1 16,2 0 1-16,-2 0 2 0,3 0-2 0,-2 0-1 15,0 0-1-15,1 0-3 0,-1 0 1 16,0 0 5-16,-1 0 0 0,-1 0 2 0,-1 0-1 16,4 0-3-16,1 0 2 0,-4 0 0 0,2 0-1 15,-3 0 1-15,3 0-2 0,-3 0-4 16,-1 0 3-16,4 0 1 0,-3 0 2 0,-1 0 2 15,4-2-1-15,-4 2 0 0,1 0 2 0,2 0 0 16,-3 0 1-16,-1 0-1 0,1 0-1 0,1-1-2 16,-3 2 0-16,2-1 0 0,-2 0 1 0,1-1 2 15,-1 1-1-15,0 0 0 0,0 0 3 0,0 0 3 16,0 0 3-16,0 0 3 0,-1 0 0 0,1 0-1 16,0 0-2-16,0 0-1 0,0 0-3 15,1 0 1-15,-1 0-2 0,0 0-1 16,0 0 1-16,-1 0 0 0,1 0-1 0,0 0-3 0,0 0-1 15,0 0-3-15,0 0 2 0,0 0-2 0,0 0 1 16,0 0 0-16,0 0-1 0,0 0-2 16,0 0 0-16,0 0 1 0,0 0-3 0,0 0 2 15,0 0-1-15,0 0-2 0,0 0 4 0,0 0-1 16,0 0 1-16,0 0 3 0,0 0-1 16,0 0-1-16,0 0 0 0,0 0-1 0,0 0 0 0,0 0 1 15,0 0-1-15,0 0-1 0,0 0 1 16,0 0 0-16,0 0-1 0,1 0 1 0,-1 0-3 15,0 0 1-15,0 0-2 0,0 0 2 16,2 0-1-16,-1 0 2 0,2 0 0 0,1-2-3 16,-2 2 2-16,0-1 2 0,4 1 0 0,-4 0 4 15,3-1-2-15,-1-2-3 0,-2 3 1 16,3 0-1-16,-2 0 0 0,0-1 0 0,3 1-1 16,-3-1 1-16,5 1-2 0,-4 0 0 0,3 0 2 15,-2 0 0-15,1-1-1 0,4 1 0 16,-2 0 0-16,2 0 1 0,-1 1 1 0,1-2 0 15,-4 1 0-15,2-1-1 0,-1 1 1 0,-1 0 1 0,2-2 0 16,1 2 1-16,1-2-1 0,1 1 0 16,0 0-2-16,4 0 0 0,-2-1 1 0,1 1 0 15,3 0 0-15,3-1-1 0,-2 2 1 0,2-3 0 16,-5 2 1-16,2 0 1 0,2-3-2 0,-4 3 0 16,5-1 0-16,-2 0 0 0,1 2-1 15,-2-2 2-15,-1 1-2 0,5 0 0 0,-2 0 1 16,3-2-1-16,3 2 1 0,-1 0 1 0,-3-1-1 15,0 2-1-15,-3-2 1 0,-4 0-1 16,4 0 0-16,-1 2 2 0,-3 0-1 0,3-1 1 16,-2-2 0-16,-1 2-1 0,0 0 0 0,-2 1 0 0,1-1 0 15,0 1 0-15,-3-1 0 0,0 1-2 16,-5 0 1-16,3 0 1 0,-3 0-1 0,1 0 0 16,1 0 1-16,-3 0 0 0,2 0-1 15,-2 0 2-15,-1 0-2 0,1 0 1 0,-2 0 0 16,-1 1-1-16,5-1 0 0,-4 0 2 0,0 0-1 15,0 0 0-15,2 0 2 0,-2 0-2 0,1 0 1 16,2 0 0-16,-2 0-1 0,1 0 0 0,2 0 0 16,-3 0-1-16,3 1 0 0,-2-1 1 15,3 0-1-15,2 0 2 0,0 0 0 0,1 0-2 16,0 0 2-16,2 0 0 0,-6 0-1 0,0 0 3 16,2 0-3-16,-2-1 0 0,1 1 0 15,3 0 0-15,0-1 2 0,-1 1-2 0,0 0 2 16,-1-1-2-16,1 1 1 0,-3-2 0 0,2 1 0 15,-1 1-1-15,-1 0 0 0,0-2-1 0,-1 2 1 16,1 0 0-16,-1-1 0 0,0 0 0 16,-1 1 0-16,2 0 0 0,-3-1-1 0,0 1 1 15,0 0-2-15,1 0 3 0,1 0-2 0,-3-2 0 16,2 4-1-16,-3-2 2 0,1 0-1 0,2 0 1 16,-2 0-1-16,-1 0 0 0,2 0-1 15,-1 0 2-15,0 1-1 0,-1-1 1 0,0 0-1 16,0 0 0-16,1 1 1 0,1-1 1 15,-2 0 1-15,0-1-1 0,1 1 1 0,-1 0 0 0,-1 0 0 16,0 0 1-16,0 0 0 0,0 0 1 16,-1 0 2-16,1 0 2 0,0 1 2 0,0-1 1 15,0 0 2-15,0 0 0 0,-2-1 2 0,2 1-3 16,0 0-2-16,-1 0-3 0,1 0-8 0,-1 0-7 16,1 0-16-16,0 0-34 0,-2 1-20 0,-1 2-88 15,2 1-221-15,-2 3-507 0,-3 0-356 16</inkml:trace>
  <inkml:trace contextRef="#ctx0" brushRef="#br0" timeOffset="277985.8207">9900 3974 1 0,'0'0'0'0,"0"-1"0"0,0 1 0 0,0 0 0 16,0 0 0-16,0 1 0 0,0-1 0 0,0 0 0 15,0 0 0-15,0 1 0 0,0-1 0 0,2 0 0 16,-2 0 0-16,0 0 0 0,0 2 0 15,0-2 0-15,0 0 0 0,1 2 0 0,-1-2 0 16,0 0 0-16,0 1 0 0,0-1 0 0,0 0 0 16,0 0 0-16,0 1 0 0,1 0 0 0,-1 2 0 15,3-1 0-15,-3 0 0 0,2 0 0 16,-1 0 0-16,0-1 0 0,0 1 0 0,0 1 0 16,-1-2 0-16,1 1 0 0,2-1 39 0,0 0 21 15,-2 0 15-15,1-1 21 0,1 1 15 16,0-1 9-16,1 1 5 0,0-1-1 0,1 0-8 15,0 0-9-15,2 0-12 0,1 0-14 0,0-1-11 16,-1 1-13-16,0-1-10 0,4 1-8 0,-2 0-8 16,0-1-3-16,0 1-3 0,1-1-4 15,1 1 2-15,-2 0 0 0,2 0 1 0,-1 0 0 16,1-1 1-16,0 1-2 0,0 0 7 0,2-2 2 16,0 1 2-16,-2 0-2 15,2 1-4-15,1-2-2 0,1 2 0 0,-2-1 0 0,6 0-4 16,-5 0-5-16,3 0-2 0,-3 0-2 0,1-1-3 15,0 1 1-15,1 0-3 0,-2 1-2 16,2-1 1-16,-2 1-3 0,0 0 2 0,0 0 0 16,-1 0 0-16,1-1 1 0,0 1 0 0,0 0-2 0,1-1 3 15,1 1 0-15,2 0 0 0,0 0 0 16,2-2 1-16,-2 1-1 0,-1 1 1 0,-1 0 0 16,3-1-2-16,-4 1-1 0,2-1 0 0,1 1 0 15,-5 0 1-15,4-2 0 0,-4 2 0 0,0-2 1 16,3 1-1-16,-3 1 1 0,0-1 0 15,2 0 1-15,-3 1-1 0,1-1 0 0,0-1-2 16,1 1 0-16,-4 0-2 0,1 0 0 16,1-1-2-16,-3 2 1 0,0 0-2 0,0 0 2 15,-1 0-1-15,-2 0 2 0,1 0 1 0,-3-1 2 16,-1 1 2-16,0-1-2 0,-1 1 3 0,2 0-1 16,-2-1-1-16,0 1 0 0,-2 0-2 15,3-2-3-15,-2 4 0 0,1-2-1 0,-2 0-1 0,1 0 0 16,-1-2 0-16,0 2-1 0,0 0 0 15,0 0 2-15,0 0-1 0,0 0 1 0,0 0 0 16,0 0 0-16,0 2 3 0,0-2 1 0,0 0 2 16,0 0 4-16,0-2 0 0,0 2-1 0,0 0 0 15,0 0 1-15,0 0-2 0,0 0 4 16,0 0 1-16,0 0-2 0,0 0-2 16,0 0 0-16,0 0-3 0,0 0-2 0,0 0 1 15,0 0-3-15,0 0 0 0,0 0 1 0,0 0-1 16,0 0 2-16,0 0-1 0,0-1-1 0,0 2 1 15,0-1-3-15,0 0 0 0,0 0-1 0,0-1 0 16,0 1-3-16,0 0 0 0,0 0 1 0,0 1-2 16,0-1 1-16,0 0-2 0,0-1-2 0,-1 2-1 15,1-1-4-15,-2 0-4 0,2 0-6 16,0-1-10-16,0 1-12 0,0 0-19 0,0-1-26 16,0 1-42-16,0 0-41 0,0 0-9 0,0 0-33 15,2 0-53-15,-1 1-81 0,0-1-153 16,0 3 104-16,1-1 396 0,-2-1 0 0</inkml:trace>
  <inkml:trace contextRef="#ctx0" brushRef="#br0" timeOffset="278377.2241">11003 4069 1 0,'1'0'0'0,"-1"0"0"0,0 0 0 16,0 2 0-16,0-2 0 0,-1 2 175 0,1-2 76 15,0 0-49-15,0 1-53 0,0-1-35 0,0 1-20 16,0-1-21-16,0 0-16 0,0 0-26 15,0 0-27-15,0 0-24 0,0 2-14 0,1-1 18 16,-1 1 12-16,0 2 15 0,0-1 10 0,0-1-13 16,0 2-3-16,0-2-5 0,0 3 1 15,0-2-1-15,2 2 2 0,-2-1 1 0,2 0 1 0,-2 3 2 16,1-1 1-16,2 0 8 0,-3 1 5 16,2 1 5-16,1 2 7 0,-1 0-1 15,1-1 2-15,-1 1-4 0,1 3-16 16,0-2-28-16,-1 1-50 0,2 3-69 15,-1-2-97-15,1 3-111 0,0-1-121 0,-1 0 371 0,0 0 92 0,1 0 0 16</inkml:trace>
  <inkml:trace contextRef="#ctx0" brushRef="#br0" timeOffset="278583.4333">11112 4450 1 0,'2'6'0'0,"-2"-1"0"0,1 2 0 0,0 0 0 15,-1 0 0-15,2-3 0 0,-2 0 0 0,1 1 0 16,-1-1 30-16,1 3 107 0,0-2-8 0,1 1-14 15,-2-2-18-15,2 4-19 0,1-2-14 16,-2 1-10-16,1 3-12 0,2-2-4 0,-1 3 3 16,0 0 2-16,0-1 3 0,1 3 3 0,-2-1 3 15,0 0-1-15,1-3-3 0,0 5-10 16,-1-2-14-16,-3 4-16 0,0 1-34 0,-1-1-58 16,-2 2-105-16,3-1-151 0,-4 2-115 0,0 3 365 15,-2-1 90-15</inkml:trace>
  <inkml:trace contextRef="#ctx0" brushRef="#br0" timeOffset="278812.0074">11091 5034 1 0,'0'2'0'0,"0"1"0"0,2-1 0 0,-2 0 0 16,0 1 0-16,0 1 0 0,0 0 116 0,1-1 23 15,-1 3-30-15,0-1-17 0,0 2-16 0,1 0-15 16,-1-3-10-16,2 3-13 0,-1 2-6 0,1-1 0 15,-1 4 6-15,-1 0 9 0,4 1-4 16,-3-1 3-16,2 2-14 0,-1-2-19 0,-1 2-43 16,1 4-61-16,-1-1-63 0,-1 1-46 0,3 0-174 15,-2 1 258-15,0-2 116 0</inkml:trace>
  <inkml:trace contextRef="#ctx0" brushRef="#br0" timeOffset="279002.9574">11067 5575 1 0,'0'3'0'0,"-2"1"0"16,1 2 0-16,1-3 0 0,-1 1 0 15,1 3 0-15,-2-2 47 0,2 1 35 0,0 4-25 16,0-2-17-16,0 1-11 0,0 3 1 0,-1 0 5 16,-1 6-7-16,-1 0 1 0,1 4 1 15,0-2 0-15,1-1 4 0,-2 1-10 0,-1 2-28 16,-1 2-16-16,1-2-84 0,0 1-236 0,3-2 313 15,-2 0 27-15</inkml:trace>
  <inkml:trace contextRef="#ctx0" brushRef="#br0" timeOffset="279203.8846">11012 6229 1 0,'0'6'0'0,"-4"3"0"16,0 0 0-16,2 1 0 0,0 0 0 0,-1 0 0 0,-1 0 0 16,1 3 0-16,1-1 56 0,0 1 50 15,-1 1-39-15,0 1-32 0,1 0-15 0,-1 3-22 16,0 0-80-16,0 0-118 0,-3 6 200 16,0 1 0-16,-1 3 0 0,0-1 0 0</inkml:trace>
  <inkml:trace contextRef="#ctx0" brushRef="#br0" timeOffset="279488.7184">10894 6856 1 0,'1'5'0'0,"-1"1"0"0,0 0 0 16,-1 3 0-16,1-1 0 0,0-2 0 0,-2 4 0 15,4-1 0-15,-2 0 89 0,1 2 69 0,0-2-44 16,1 0-59-16,0 2-19 0,-1-1 22 0,2 1 9 15,-1 0 9-15,0 0 9 0,1 0-28 0,0 0-21 16,-2-2-12-16,1 0-11 0,0 4-4 0,0 1 7 16,2 0-1-16,-2 1 4 0,-1-1 2 15,0-2-6-15,1 1 1 0,-1 1-1 0,0-3-2 16,-1 3-5-16,0 0 0 0,0 0-8 16,0 5-4-16,2-1 5 15,-1-1-10-15,1-1-24 0,-1-1-35 0,1-1-30 0,0 0-44 16,0 2-76-16,-2-1-168 0,0 4 320 0,-2-1 66 15,2 1 0-15,-1-1 0 0</inkml:trace>
  <inkml:trace contextRef="#ctx0" brushRef="#br0" timeOffset="279696.9503">10881 7628 1 0,'-1'2'0'0,"-1"1"0"15,0 2 0-15,0 0 0 0,0-1 2 0,1 1 198 16,0 0-33-16,-1 1-26 0,2-2-26 0,0 3-22 15,0-2-20-15,0 1-11 0,0 0-15 0,0 2-11 16,0-1-8-16,0 1-8 0,0 2-3 16,2-2 0-16,-2 4-3 0,0 1-2 0,-2 2-8 15,2-1-21-15,-1 2-35 0,2-1-44 0,-1 0-155 16,2 4-140-16,-1 2 150 0,2 1 241 0</inkml:trace>
  <inkml:trace contextRef="#ctx0" brushRef="#br0" timeOffset="279898.0907">10714 8179 1 0,'-1'4'0'0,"0"3"0"16,-2 2 0-16,3-2 0 0,0-2 0 0,3 3 0 15,-1-2 0-15,0 2 0 0,0 2 0 16,2 0 0-16,-1 0 0 0</inkml:trace>
  <inkml:trace contextRef="#ctx0" brushRef="#br0" timeOffset="280175.5666">10651 8442 1 0,'-1'2'0'0,"-2"0"0"0,1 2 0 0,1-2 238 15,0 4 30-15,0-1-60 0,0-1-37 16,-2 0-40-16,3 1-25 0,-1 1-13 0,2 0-21 16,-1 1-12-16,3-1-8 0,-2 3-11 15,0-2-6-15,0 0-6 0,0 2-5 0,1 1-5 16,-1-1-3-16,1 0-3 0,-1 1 0 0,0 2-2 15,-1-2-4-15,-1 3-7 0,1-4-7 0,0 2-6 16,-1-2-12-16,-1-1-22 0,1 2-40 0,-1 1-64 16,2-1-86-16,0 2-188 15,-2 1-35-15,0 1 305 0,-2 0 155 0,1-2 0 0,2-1 0 16,-1-1 0-16</inkml:trace>
  <inkml:trace contextRef="#ctx0" brushRef="#br0" timeOffset="280392.5231">10609 8896 1 0,'2'4'0'0,"-2"2"0"0,1 1 0 16,-1-3 225-16,1 0 146 0,-1-1-49 0,1 0-46 16,-1 1-53-16,2 0-57 0,-1 0-29 0,0 0-19 15,1 0-118-15,-1 0-189 0,0 3-11 0,1-1-21 16,1 1-26-16,-2-1 280 16,1 0-11-16,-1 1-5 0,0 0-2 0,0 3-3 0,0-3 1 15,-1 0-13-15,0-4 0 0,0-1 0 0,-14 16 441 16,15-9-151-16,0 0-16 0,-1 0-20 15,15-16-469-15,-18 12 85 0,3-3-112 0,0 1-212 16,0 0-279-16,0-2 155 0</inkml:trace>
  <inkml:trace contextRef="#ctx0" brushRef="#br0" timeOffset="287559.4078">11245 3948 1 0,'1'1'0'0,"-1"-2"0"0,0 1 0 0,-1-2 0 15,1 2 0-15,0 0 0 0,0 0 0 16,1 0 0-16,-1 0 0 0,0 0 0 0,0 0 0 15,-1 0 0-15,2 0 0 0,-1 0 0 0,0 0 0 16,0 0 0-16,0 0 111 0,0 0 21 0,0 0 10 16,0-1 23-16,0 1 5 0,1 0-7 0,-1 0-12 15,0 0-5-15,0 1 3 0,1-1 3 16,-1 0 4-16,2 0-5 0,-2 2-7 0,1-2-4 16,-1 0-9-16,0 0-7 0,0 0-8 0,1 0-8 15,-1 0-12-15,0 0-8 0,0 0-9 0,1 0-9 16,-1 0-8-16,0 1-6 0,0-1-9 0,0 0-7 15,0 0-5-15,2-1-7 0,-2 1-7 16,0 0 0-16,0 0-4 0,0 0-3 0,0 1-1 16,0-2-5-16,0 2-3 0,0-1-2 0,2 0-3 15,-1 0 2-15,3-1 1 0,0-1-1 16,3 1 0-16,3-2 0 0,3 1 0 0,5-1 2 16,2 0 2-16,4-2-3 0,1 2-2 0,-1 1 1 15,2 1-2-15,-1-1 1 0,-2 2 1 16,1-1 0-16,-2 1-3 0,1 0 3 0,-2 0-1 15,-1 0 2-15,1-1 3 0,-2 1-3 16,-4 0-1-16,-1 0 0 0,-2 1-2 0,-4-1 3 0,2 0 2 16,-5-1-1-16,0 0 1 0,-2 1 1 15,-1 0-1-15,0 0 3 0,-2 0 2 0,0 0 1 16,0 0-2-16,0 0 2 0,0 1-4 0,-2-1 2 16,2 0 1-16,0 0-2 0,0 0-2 15,0 0 2-15,0 0-2 0,0 0 1 0,-1 0 3 16,1 0-4-16,0-1-1 0,0 1 0 0,0 1-3 15,0-1 1-15,0 0 0 0,0-1-2 0,0 0 0 16,0 1-3-16,0 0-5 0,0-1-13 0,0 2-23 16,0-2-48-16,0 2-23 0,3 0-50 0,-1 1-94 15,3 2-207-15,4-1-508 0,1 2-370 16</inkml:trace>
  <inkml:trace contextRef="#ctx0" brushRef="#br0" timeOffset="288064.2756">12227 3896 620 0,'-4'-1'618'0,"2"-2"-199"0,-2 0-111 15,2 2-51-15,-1-1-50 0,1 1-51 16,2 0-34-16,-1-2-21 0,-1 2-20 0,2 1-19 15,0 0-16-15,0 0-11 0,0 0-9 0,0 0-5 16,0 1-6-16,2-1-5 0,-2 0-3 16,1 3 0-16,-1-6-2 0,0 3-1 0,0 0 0 15,2 0-4-15,-1 3 4 0,3-3 0 0,0-3 2 16,3 3 2-16,3 0-1 0,0-1-1 0,2 1 3 16,0 0 0-16,5-1 1 0,1 0 1 15,0 0-2-15,2-2-3 0,1 2 0 0,-2 1 0 16,4-1 0-16,-6 0 0 0,2-1-1 0,2 1-2 0,-3 1 0 15,-1-1 1-15,-2 1-2 0,2-1 2 16,-4 1-2-16,-1-2-2 0,-3 4 2 0,1-2-1 16,-6 0 1-16,2 0 1 0,-5 0-1 0,1 0-1 15,0 0-1-15,-1 1 1 0,-1-2 0 16,0 1 1-16,0 0 2 0,0 0 2 0,0 0 2 16,0 0 3-16,0 0 2 0,-1 0 1 0,1 0 0 15,0 0-1-15,0 0 0 0,0 0 1 0,0 0-1 16,-2 0 1-16,2 0-1 0,0 0-3 15,2 0 2-15,-2 0-1 0,-2 0-2 0,2 0 0 16,0-2-2-16,0 2-4 0,0 0-1 0,0 0-8 16,0 0-18-16,-1 0-32 0,1 0-60 15,-1 0-93-15,1 0-93 0,-1 2-281 0,0 3-472 16,-2 1-88-16</inkml:trace>
  <inkml:trace contextRef="#ctx0" brushRef="#br0" timeOffset="288515.6684">12906 3852 980 0,'-3'-1'565'0,"1"0"-213"0,1-1-86 0,1 0-52 16,0 1-38-16,-2 0-35 0,2 0-26 0,0 1-33 15,2 0-26-15,-2 0-22 0,0 0-14 16,1 0-5-16,-1 1-4 0,0-1-2 0,0 0-5 16,2 1-3-16,1-1 2 0,2 1 1 15,4-1 2-15,-2 0 2 0,4 0-2 0,2 2 1 16,0-2 1-16,5 0 0 0,-2 1 0 0,0-1 0 16,2 0-3-16,-1 0 2 0,-2 0 0 0,4-1 2 15,-6 1 1-15,4-3 0 16,-4 2-2-16,1 0 0 0,-4 1-2 0,-4-1-2 0,-1 1 2 15,-1-1-3-15,-2 1 3 0,-2 1 1 0,0-1 7 0,0 0 3 16,0 0 3-16,0 0 3 0,0 0 0 16,-2 0 1-16,2 0 0 0,0 0-1 0,-1 0-4 15,1 0-2-15,0 0-1 0,0 0-3 0,0 0 1 16,0 0-2-16,0 0-3 0,0 0 2 16,0 0-4-16,0 0 0 0,0 0-1 0,0 0-4 15,-1 0 0-15,1 0-1 0,0-1-5 0,0 2 0 16,0-1-6-16,1 0-12 0,-1 0-26 15,-1-1-39-15,1 2-25 0,-3 2-42 0,0 2-63 16,1 2-134-16,-2 2-321 0,-1 0-434 0,0 2 387 16</inkml:trace>
  <inkml:trace contextRef="#ctx0" brushRef="#br0" timeOffset="289053.4898">13038 4086 314 0,'0'-5'632'0,"0"1"-175"16,0-2-128-16,3 2-54 0,-2 1-29 0,-1 2-35 15,2-1-44-15,-2 1-40 0,0 1-34 16,0 0-36-16,0 0-14 0,0 0-18 0,0 1-9 16,-2-1-4-16,2 1-9 0,0-1-7 0,-1 1-4 15,1 0 1-15,0 1-1 0,0 1 5 0,1 6 3 16,-1-1-4-16,0 1 3 0,-1 4 2 16,-2 3 1-16,0-1 7 0,1 5-1 0,1 0 1 15,-2 3-2-15,-1-1 1 0,2 0-1 0,1-2 2 16,-2-2-1-16,0 0-2 0,1 1 1 0,2-2 0 15,-3-1 4-15,1-1 5 0,1 0 0 16,0-3-1-16,-1-1-6 0,2-1-3 0,-1-2 1 16,1 2-1-16,-1-3 0 0,1-1-1 0,0-2 2 15,0 1 0-15,0-3 0 0,0 0 2 0,0 0-2 16,0-1 0-16,0 1 1 0,0 1-2 16,0-3 1-16,0 1 0 0,0-1-1 0,0 0 2 0,0 0 2 15,0 0 1-15,0-1 3 0,0 0 4 16,0 1-1-16,0 0-1 0,0 0-2 0,0 1-4 15,0-1-1-15,0 0-1 0,0-1-2 0,0 1-1 16,0-1-4-16,1 1-7 0,-1 0-6 16,3 1-15-16,-2 1-23 0,4 2-28 0,-3 3-47 15,2-1-51-15,-1 2-88 0,-1 1-166 0,-1 0-367 16,-3 1-619-16</inkml:trace>
  <inkml:trace contextRef="#ctx0" brushRef="#br0" timeOffset="289455.364">12971 4753 551 0,'1'0'706'15,"-2"-1"-190"-15,1 1-157 0,0 1-82 16,0 1-47-16,0-1-54 0,0-1-57 0,0 1-37 16,0 0-31-16,0-1-22 0,0 0-20 15,-2 1-9-15,2 1-4 0,2 3 1 0,-1 0 3 16,-1 2 1-16,2 4 2 0,-1 2 0 0,2 3 3 15,1 0 1-15,-2 2 1 0,0 0 1 0,1-1-3 16,0-1-1-16,-2 2-1 0,0-2 1 0,3 2-5 16,-4-2 6-16,1 0-1 0,1-1 0 15,-2-1 3-15,2-2-5 0,-2-3 1 0,0 0 1 16,0-2 4-16,1-1-4 0,-1-1 0 0,0 1-1 16,0 0-7-16,0 0 8 0,0-4 0 0,0 0 0 15,-1 1 2-15,2-2-2 0,-1 1-1 16,0-1 0-16,0 0 0 0,-1 0-1 0,1-1 0 15,0 3 0-15,0-2-3 0,0 0 4 16,0 1 0-16,0-2 0 0,0 0 4 0,0 0-4 16,0 1-1-16,0-1-1 0,0 0 1 0,0 0-2 15,0 1-2-15,0 0 1 0,-1 2-11 0,1-1-7 16,1 1-17-16,-1-2-29 0,0 2-31 16,1 0-61-16,0 1-87 0,2 0-179 0,0-1-424 15,-1 1-554-15</inkml:trace>
  <inkml:trace contextRef="#ctx0" brushRef="#br0" timeOffset="289854.6689">12599 5162 1099 0,'-4'-6'550'0,"-4"-1"-122"0,-2 0-179 15,8 2-47-15,-1 4-36 0,3 0-40 0,0 1-31 16,3 0-25-16,-2 0-13 0,-1 1-22 16,1-1-13-16,0 1-10 0,4 0-8 0,-1 0 1 15,4 3 1-15,0 1-1 0,5 0 1 0,-1 3-1 0,3 1 2 16,-1 0 1-16,1 1 4 0,1 0-4 16,-2 0-1-16,-1 3-1 0,0-3-6 15,-1 2 6-15,3-2-3 0,0 1 0 0,-3-3-1 16,3 1 1-16,-3-1-1 0,-2 0 2 0,1-1 5 15,-4 0-4-15,-1-1 1 0,1-1 2 0,-2-1-5 16,1-1 7-16,-3-1-1 0,4 2-2 16,-5-3 1-16,2 0-3 0,0 0 3 0,0 1 1 15,1-1 1-15,-2-1-2 0,2 0-3 0,0-1 0 16,0 1-6-16,0-2 0 0,3 1-1 0,-4-1-7 16,3-3-10-16,-1 3-14 0,0-2-25 15,3 1-32-15,0 1-39 0,0-3-78 0,-2-1-144 16,4 1-332-16,-1-1-680 0</inkml:trace>
  <inkml:trace contextRef="#ctx0" brushRef="#br0" timeOffset="290251.7844">13338 4995 47 0,'3'-4'698'0,"3"-5"-150"0,-3 1-123 16,4 4-81-16,-5 0-65 0,-2 0-64 0,1 2-56 15,0 1-42-15,-1-2-22 0,0 3-21 16,0 0-10-16,0 0-11 0,-1 1-13 0,1-1-11 16,-1 2-10-16,1-1-8 0,0-1-6 15,-1 1 0-15,-2 1-4 0,-2 2-1 0,-1 2 3 0,-4 2-3 16,-3 4 4-16,-1 3-2 0,-3 0 0 16,-1 4 2-16,-1 1-4 0,-2 3 2 15,0 1 1-15,0 2-1 0,0 1-1 16,0 2 0-16,0 0 0 0,1-1-3 0,0-3 3 0,3-3-1 15,2-1 1-15,1-5 2 0,-1 1-2 0,4 0 0 16,-1-2 1-16,2 0-1 0,0-1-1 0,-1-3 1 16,3 0 0-16,3-2-2 0,-2-1 4 15,1 0-1-15,2-2-1 0,-1-2 4 0,1 0-1 16,2-1-2-16,-1 0 2 0,2 0-1 0,-1-2-2 16,1 0 2-16,0-1-1 0,0 0-3 0,1 0-1 15,0 0 0-15,0 0-7 0,0 0-7 16,0-1-15-16,-1 1-22 0,1-1-40 0,-1 1-70 15,-2-1-174-15,2-1-502 0,-2 2-755 0</inkml:trace>
  <inkml:trace contextRef="#ctx0" brushRef="#br0" timeOffset="295716.2603">12591 9282 1 0,'0'-1'0'0,"0"-1"0"0,-2-1 90 15,1 1 237-15,0-1-49 0,1 1-29 0,-1 0-34 16,1 0-19-16,0 1-24 0,0 0-20 0,0-1-7 16,0 2-22-16,0 0-10 0,0 0-16 15,0 2-17-15,0-2-15 0,0 0-11 0,0 1-4 16,0-1-11-16,0 1-6 0,0-1-7 0,0 2-5 15,0-2-5-15,-1 0-6 0,1 1-4 0,0-1-6 16,0 1-3-16,0-1 3 0,0 2 2 0,-2 1 9 16,2 1-1-16,0 0 0 15,-1 1-3-15,1 1-2 0,0 1 5 0,0 3 3 0,0 0 3 16,0-1-2-16,-2 4 2 0,2-2-1 0,-2 2 1 16,1 1 3-16,0 0-5 0,0 3-3 15,-3-3-3-15,2 0-3 0,1 0 3 0,0 0 0 16,1 0 1-16,0-1-4 0,-1-2 0 0,1-1 1 15,0 1-1-15,0 0 4 0,-1-3-4 0,-1 2 1 16,1-3-3-16,1 0 2 0,-1 0 1 16,1-2 1-16,0-1 4 0,-2-1-4 0,2-1 3 15,0 0 1-15,0-1-1 0,0 0 3 0,0-1-5 16,2 0-5-16,-2 0-9 0,0 0-17 0,0-1-26 16,0 1-38-16,0 0-61 0,-2 0-105 15,4-1-172-15,-2-1-337 0,1 1-401 16</inkml:trace>
  <inkml:trace contextRef="#ctx0" brushRef="#br0" timeOffset="296128.8907">12810 9299 150 0,'-4'-2'572'0,"0"-1"-100"0,1-1-142 0,-1 2-58 15,1 1-50-15,2 1-60 0,1 0-58 0,-1 0-47 16,1 1-38-16,0-1-32 0,0 1-13 16,0 0 4-16,0 2 9 0,0-1 11 0,0 3 8 15,1 0-1-15,-1 0-1 0,3 3 2 0,-2-2 0 16,3 0 1-16,-2 3 0 0,0-1-1 0,3 1 1 16,-3 1 0-16,3-2 2 0,-1 1 0 15,-1 1-3-15,5 0-2 0,-3 0 0 0,0-1 1 16,1 1 3-16,-1 0-1 0,1-2 3 0,0 2-3 15,3-3 4-15,-1 0-1 0,-2 2-2 0,1 0-1 16,0-3-4-16,-4 2 0 0,2-1-1 16,-1 0 1-16,0-1 0 0,0 0-1 0,-4-1 3 15,0 0 0-15,0 1 6 16,-4-1 5-16,1 0 7 0,1-1 3 0,-3 1 3 16,0 0 0-16,-2 1 0 0,-1-2-1 0,-1 1-4 0,-1 0-4 0,-2-2-3 15,2 1-6-15,-2 0-1 0,-1-1 1 16,2-1-4-16,-6 0-7 0,4-2-9 0,-2 0-28 15,2-2-41-15,2 1-50 0,2-3-84 0,5 0-142 16,0-1-291-16,1-2-458 0</inkml:trace>
  <inkml:trace contextRef="#ctx0" brushRef="#br0" timeOffset="296417.3146">12830 9269 1 0,'3'-2'155'0,"4"-5"225"0,3-1-58 0,2 1-41 16,6-2-39-16,-1 0-46 0,3 1-30 15,3-1-28-15,-1-1-17 0,2 0-15 0,1 2-13 16,-3-2-12-16,0 1-16 0,-2 1-14 0,-1 2-12 16,-3-1-5-16,-1 1-4 0,0 1 1 15,-5 1 1-15,-4 1-2 0,1 0 4 0,-5 0 5 0,0 3 5 16,-2 0 6-16,-2 0-5 0,2 1-11 15,-1-1-10-15,1 0-14 0,0 2-12 0,-1-2-14 16,-1 1-14-16,1 1-9 0,-3 1-49 0,3 2-121 16,-3 1-279-16,1 3-494 0,2-1-37 0</inkml:trace>
  <inkml:trace contextRef="#ctx0" brushRef="#br0" timeOffset="309708.5141">9208 3178 1 0,'-1'-3'0'0,"-2"-1"0"0,1-3 0 16,2 2 0-16,-2 2 0 0,0-2 168 15,-2 3 36-15,2-1-20 0,1 0-24 0,-1 0-17 16,0 1-14-16,-2-1-8 0,2 2-2 0,2-1-13 16,-2 0-5-16,1 0-20 0,-2 1-21 15,0 0-10-15,2 0-19 0,-1 0-8 16,0 0-7-16,-2 1-6 0,1-2-1 0,2 0-2 0,-2 2-1 16,-2-1-1-16,3 1 0 0,-1 0 0 0,-3 0 0 15,3 0 6-15,-4 0-2 0,5 0 1 16,-4 1 2-16,3-1-2 0,-2 0 4 0,0 0 2 15,-2 0 4-15,1-1-2 0,0 1 3 0,1 0-2 16,-2 1-3-16,-2-1 0 0,1 2-7 16,2 0-3-16,-3-1 0 0,0 1-1 15,-1-1 0-15,1 2 0 0,-3-1 2 0,1-1 0 0,0 1 2 16,-5 2 2-16,5-2-1 0,-2 3 2 0,3-3-2 16,-4 1-2-16,2 1 0 0,2-1-2 15,-1 1 3-15,0 0 1 0,2 0-1 0,0-2 0 16,-1 0-1-16,2 2-1 0,0-1 0 0,-2 1 3 15,1-1-3-15,0 2 1 0,0-2 1 16,-1 2-5-16,2-1 3 0,2 1-1 0,-4 2-2 0,2-3 1 16,-1 2-1-16,1-1-1 0,1 3 1 15,-2-2 3-15,1 1-6 0,0 1 2 0,-1 1-1 16,4-1-4-16,-2 1 4 0,-2-1-2 0,3 0 0 16,0 2 2-16,-1-2-2 0,3 2 0 0,-3 0 0 15,4 0-1-15,-3 2 1 0,2-2-1 0,2 1 2 16,-2 0-1-16,1 1 1 0,3-3-1 15,-1 2-1-15,0-3 2 0,1 0-1 0,-1 3 1 16,0-3 0-16,1 3 1 0,0-2-1 0,-3 0 2 16,3 0 0-16,3 2 0 0,-3-3 0 15,1 1 1-15,-1 0 1 0,2-2 0 0,-1 0 3 16,1 2 3-16,3-2 0 0,-2 2 3 0,3-1 2 16,-1-2 2-16,2 3 3 0,-3-2-1 15,4 0-2-15,0 1 0 0,-2-1-1 0,4-1-3 16,-2 1-1-16,2 1 0 0,0-1-3 0,0 1 1 15,1 2 0-15,-2-2 1 0,1-1 0 0,2 0 5 16,-2 1-2-16,1-3 2 0,3-1 3 0,-2 1 0 16,0-1 0-16,-1-1-1 0,1 1-2 15,3-1-2-15,-2 1 1 0,4-2-1 0,-3 2 1 16,3-3 2-16,0 0 0 0,1-1 1 0,3 0-1 16,-2-1 0-16,1 1-1 0,-1-1 0 0,0-3 0 15,1 2 0-15,-1-3-4 0,3 2-1 0,-2-2-1 16,0 0 1-16,0 0-2 0,0 1 0 15,-5-1 1-15,4-1-1 0,-2 0 1 0,-3-1 0 16,4 2-2-16,-4 0 0 0,3-1-1 16,0-1 0-16,-4 3 1 0,1-2 0 0,-2 2-1 15,1-2-3-15,-3 1 1 0,0-1-1 0,0 3-1 0,-4 0 3 16,2 0-2-16,-1 2 0 0,-3-3 0 16,4 3 1-16,-3-1 1 0,0 0 1 0,-2-1-2 15,2 1 0-15,-2 1 1 0,-2 0-2 16,2 0 6-16,1 0-2 0,-3-1 3 0,0 1 2 15,-1 1-1-15,0-1 1 0,1 0 1 0,-1 1 3 16,0-2-3-16,0 2-1 0,0-1-1 0,0-1-5 16,0 2-1-16,0 0 0 0,0-1-4 15,0 4 0-15,0-5-2 0,0 2-1 0,0 0 1 16,0 0-2-16,0 0-13 0,-1 0-20 0,2 2-28 0,-1 3-72 16,0 3-145-16,2 7-572 15,-2 4-795-15</inkml:trace>
  <inkml:trace contextRef="#ctx0" brushRef="#br0" timeOffset="326508.5194">3796 6090 1 0,'0'-2'0'16,"0"-2"0"-16,1-1 0 0,0 2 0 0,1-3 0 15,-1 3 0-15,-1 0 0 0,1-1 0 0,-1 1 0 16,2-1 60-16,-1 0 79 0,-1 0-2 0,0 0-8 16,0 1-7-16,0-2-17 0,0 0-11 15,0 0-5-15,0 3-3 0,0-2-6 0,0 2-2 16,0 0-10-16,0-2-4 0,0 2 0 0,-1 1-2 16,1-1 2-16,0 0-5 0,0-1-4 15,0 2-4-15,-2 0-4 0,2 0 0 0,0 0 0 16,0 1 2-16,0-2 3 0,0 1 3 0,2 1-2 15,-2 0 1-15,0 0-5 0,0 0-5 0,0 1-7 16,0-1-5-16,0 0-8 0,0 2-8 0,0-2-8 16,0 0-6-16,0 0-6 0,0 0-6 0,-2 0-11 15,2 1-15-15,0-1-17 0,0 1 2 16,0 0 12-16,0 3 16 0,0 0 20 0,0 1 3 16,0 2 0-16,0 2-3 0,-1-2-1 0,0 0 0 15,1-2-1-15,-2 3 3 0,2-1 4 0,-1 0 1 16,0 2 3-16,1-2 3 0,-2 1-2 15,1 2 2-15,1-1-3 0,-1-2-2 0,0 4 0 16,0-2 1-16,-1 0 2 0,2-1 1 0,-1 2 2 16,1 0-3-16,-1-2 0 0,1 2-1 15,0-1 1-15,-2 0 1 0,2 0 2 0,-1 0 0 16,1 0-2-16,-1 2 0 0,0-2-2 0,1 1-1 16,-2 0 2-16,1 1-2 0,1-1 3 0,-1 1-1 15,0 0-1-15,-1 1 0 0,0 0 0 16,2-3-1-16,-1 2 0 0,1-2-3 0,-1 2 0 15,1-2 0-15,-2-1-1 0,2 3-1 16,-1-3 2-16,1 3 4 0,-2-3-1 0,2 0 1 0,0 1-1 16,0-1-3-16,0-1 2 0,0 2 0 15,-2-1-1-15,2 2 1 0,0-1-1 0,0 1-3 16,-1 0 3-16,1 0-1 0,0-1 0 0,0 1 3 16,0-2-3-16,0 3-1 0,0-2 2 0,0 0-1 15,-1 3-1-15,1-3 0 0,0 1 0 0,0 0-3 16,0 1 4-16,-1-1 0 0,1-2-1 0,-2 3 6 15,1-2-5-15,0 2 1 0,-1 1 0 16,2-1-1-16,0 1 1 0,-1 1-1 16,1 0 0-16,-1-1-2 0,0 2 2 0,0 1 0 0,-1-2 1 15,2 1 2-15,-1 1-1 16,0-3 0-16,1 1-1 0,-2 1-1 0,2-1-1 0,-1-2 1 16,-1-1 0-16,1 0-3 0,1 1 1 0,-1-1 0 15,1-2 0-15,-2 1 2 0,2 1-2 0,0-1 1 16,0 1 0-16,-1 0-1 0,1 1 2 15,-1-3-1-15,1 0-1 0,0 2-1 0,-2-2 2 16,1 2-1-16,0 1 1 0,0-1 5 0,-1 1-4 16,2 0 0-16,-1 1 1 0,0-1-3 15,-2 2 3-15,2 1 2 0,0-1 0 0,-2 2-2 16,1-1 3-16,1 0-3 0,-1-3 2 0,-1 2 3 16,0-1-4-16,1 2 2 0,0-1 0 0,0 1-1 15,1 0-1-15,-3 0 1 0,1 0-1 0,1 2 2 16,-2-3-1-16,0 0-1 0,0-1-2 15,1 0-1-15,1-3 1 0,-1 3 0 0,2-4 1 16,-2 3-2-16,2-1 1 0,-1-2 1 0,2 0-1 16,-2 0 2-16,1-2-2 0,0 3-2 0,0 0 0 15,-1 0 0-15,1 2 0 0,0-1 2 16,0 2 0-16,-1 0-2 0,0 2 1 0,0 0 1 16,-1 0 0-16,0-1 2 0,2 0 0 0,-1-2-3 15,-1-1 0-15,1 0-2 0,0 0 1 0,1-2 1 16,0-1 0-16,1 1-1 0,-1-1 1 15,1 0-2-15,0 4 1 0,0-4 2 0,0 4-2 16,0-1 1-16,0-2 0 0,0 2-2 0,0-3 3 16,-1 0 2-16,1 0 0 0,-2 3-1 15,2-2 0-15,-1 3-1 0,1 0 1 16,-1-1 4-16,-1 0-4 0,2-1 1 0,0 0-2 0,0 0-1 16,0-1 1-16,-1 2 1 0,1-4 1 0,0 5-1 15,-1-3 1-15,1 1-1 0,0 0-1 16,0-2 1-16,0 0 1 0,0 0-2 0,-2-1 1 0,2 1-1 15,2-2 0-15,-2 1 2 0,0-2 0 16,0 2 0-16,0-2-2 0,0 0 0 0,0 2 1 16,1-1 3-16,-1-1-1 0,0 1-1 0,0 1-2 15,0 0-3-15,0-2 2 0,1 0 2 16,-1 1 0-16,0 0 5 0,0 2-3 0,0-1 1 16,0-2 2-16,0-1-2 0,0-1 2 0,0-1 0 15,0 0-2-15,0 1-3 0,0-2 3 0,0 2 2 16,0-2-1-16,0 1 3 0,0-1-5 0,0 0 0 15,0 0-1-15,0 0 0 0,0-1 5 16,0 2 1-16,0-1 6 0,0 0 1 0,0 0 9 16,0-1 5-16,0 1 3 0,0-2 2 0,0 2-5 15,0 0-2-15,0-2 2 0,0 2-1 16,0 0-1-16,0 0-2 0,0 0-2 0,0 0-10 16,0 0 5-16,0 0-3 0,0-1 1 0,0 1 4 15,0 0-4-15,0 0-1 0,0 0-2 0,2-1-1 16,-2 1-3-16,0-1-5 0,0 0-9 0,1-1-17 15,-1 1-28-15,1-3-47 0,3 0-80 16,-2 1-161-16,8-3-466 0,3 2-783 0</inkml:trace>
  <inkml:trace contextRef="#ctx0" brushRef="#br0" timeOffset="331613.2345">3813 8045 1 0,'0'0'0'0,"-1"-2"0"0,0 4 0 16,-2-4 0-16,3 2 0 0,-1 0 0 0,1-1 0 15,-2 1 0-15,2 0 0 0,0 1 0 16,-1-1 0-16,-1 2 0 0,1-1 0 0,-3-1 0 0,1 1 0 15,0 0 0-15,-1 0 0 0,0 1 0 16,-2-2 0-16,0 3 0 0,-2-3 0 0,2 3 0 16,1-1 0-16,-3 0 0 0,3-1 0 0,-2 1 0 15,0-1 0-15,0 1 0 0,1 0 0 0,0-2 0 16,3-2 0-16,0 1 0 0,-1 1 0 0,1-1 0 16,1 1 0-16,0 0 116 0,-1-1 64 0,0 0 14 15,3 1-1-15,0-1-14 0,0 0-30 16,2 1-36-16,0-2-36 0,-2 2-40 0,2 2-34 15,-1-2-23-15,0 0-5 0,1 0 9 0,0 0 13 16,2 1 13-16,0 0 5 0,3-1-2 16,-1 0 0-16,1 0-1 0,0 0 4 0,-2 0-1 15,1 1 0-15,0 0 3 0,0 0-3 0,-2-1 7 16,2 1 5-16,2-1 5 0,-2 2 8 0,1-2 4 16,1 0 1-16,0 0 1 0,0-2 2 15,1 1-4-15,0 1 0 0,2-1 1 0,-1 1-3 16,0-1 5-16,2 0 4 0,2-1 0 0,1 0-2 15,-1 0-4-15,0-1-9 0,3 2-8 16,-1-4-1-16,-2 3-5 0,2-1 0 0,0 2 2 16,1 1-6-16,-2-3 0 0,1 2-2 0,1-1-2 15,-1 1 2-15,-2 0-4 0,3 1-2 0,-2-1-1 16,3 0-1-16,-2 1 1 0,0-1-2 16,0 1 2-16,0 0-3 0,0 0 3 0,2 0 2 0,-2-2 0 15,3 2 1-15,-1 0-5 0,1-1-1 16,0-1-3-16,-1 1 5 0,3 0-3 0,-1 1-1 15,3-2 0-15,-2 2-5 0,3-1 4 16,-2 1 0-16,-2-1 3 0,4 1-1 0,-3 0-2 16,2 0 2-16,-1-1-3 0,2 0 3 0,0 1-1 15,0 0-2-15,-2 0 2 0,3 0-4 0,0 0 6 16,0 0 2-16,0 0-2 0,-4 0 3 0,4 0-5 16,-1 0 0-16,0-1 1 0,4-1 2 15,-3 2 1-15,1-1 0 0,1 1-2 0,-1 0-5 16,2 0 3-16,-2 0 2 0,1 0 1 0,1 0 4 15,3 0-5-15,2 0-1 0,0 0-1 0,-1 0-1 16,-2 0 0-16,0 1 0 0,-2 1-2 16,-1-1-2-16,3 0 3 0,-1 1 0 0,-1-1 3 15,1 1 1-15,-1 0-4 0,0 0 1 0,-1 1-1 16,-2-2 0-16,-1 1 3 0,2 0-2 16,-3 1-2-16,4 0-2 0,-3-2 1 0,-1 2 2 15,2-1 1-15,-2 1 5 0,1-1-5 0,-4-1-2 0,4 1-1 16,-3-1-1-16,4 1 2 0,1 0 1 15,-4 0 0-15,5-1-3 0,-3 0 3 16,2 1-1-16,-4 0 3 0,1-1 4 0,4 0-4 0,-5 0-1 16,4-1-2-16,-2 0 0 0,4 0 4 0,-3-1-1 15,3 1 1-15,-1 0-5 0,1 0 5 16,1 0-2-16,0-1 3 0,2 0 3 0,-1-1-3 16,1 1-1-16,2 0-2 0,-1 1-2 15,-1-1 3-15,-1 0 1 0,1 1 0 0,-3-1-1 16,3 1 0-16,3-1 1 0,-2-1 0 0,-1 2 2 15,0 0-3-15,-1-1-2 0,-1 0 0 0,1 1-1 16,-2-1 3-16,3 1-2 0,-1-2 3 16,3 2-1-16,-1 0 2 0,0 0 2 0,0 0 0 15,3-1 0-15,-1 1-2 0,0 0-5 0,3-2 0 16,1 2-1-16,-4-2 3 0,3 2-1 0,-2 0 1 16,4 0-2-16,0-1 1 0,-3 1-1 15,2 0 1-15,0 0 4 0,-3 0-4 0,3-1-1 16,0 1-1-16,-3-1-1 0,4 0 2 0,-2 1 1 15,-1 0 2-15,1-2-4 0,-4 2 1 16,5 0-1-16,-3 0-1 0,2 2 5 0,2-2-4 0,-4 0 1 16,3 0-2-16,0 0-1 0,-2 0 2 0,3 1 1 15,1-1 2-15,-1 0-3 0,0-1 1 16,-3 1 0-16,2-2 0 0,1 2 5 0,2 0-4 16,-1-1-1-16,0 1-2 0,1-2-3 0,-1 1 4 15,-2-2 2-15,4 2 1 0,-1 0-2 0,1 0 0 16,-1 0-1-16,2-2 0 0,0 3 4 15,3-3-2-15,-2 2-1 0,3-2 0 16,-5 1-3-16,0 1 4 0,1-1 0 0,2 0 1 0,-2 0 1 16,-2 1-1-16,0-2 0 0,0 2-1 15,-2 1 2-15,0-1-4 0,-1 1-1 0,3-1 0 16,-1-3-4-16,-2 3 6 0,3 0 1 0,-1 0 0 16,0-1 2-16,-2 0-2 0,1 1 1 15,-4 0-2-15,3 0 2 0,-4-1-2 0,6 1 1 16,-2 0-1-16,-4-1-5 0,4 2 5 0,-1-3 1 15,-2 2 0-15,0 0 5 0,2-3-6 0,-1 4 0 16,-1-2 1-16,2 1-1 0,-3-1 0 16,5 0 1-16,-3 1-1 0,1-2-4 0,2 1 5 15,0-1 2-15,-5 1-1 0,3 1 5 0,-1-3-6 16,0 3 1-16,0 0-1 0,2-2 1 0,-2 2-2 16,0-1 1-16,-1 1-1 0,-1-2-3 0,1 1 3 15,1 0 2-15,2-1 0 0,-4 1 4 0,2-2-5 16,0 2-1-16,1-1 0 0,2 1-1 15,-2 0 3-15,1 0-1 0,-1-1-1 0,-2 1-2 16,2 0 2-16,-2-1 0 0,-2-1 2 0,3 3 3 16,-1-1-5-16,-1-1 0 0,0 1-1 0,-1 0-2 15,-2 0 4-15,4-1-2 0,-3 2 2 16,0-1-2-16,-4-2 1 0,-1 2 1 0,0-1 1 16,-2 1 2-16,0 1-3 0,-3-2-1 15,2 2-1-15,-1 0-1 0,1-2 2 0,-3 2 2 16,-1 0-2-16,-1-2-2 0,0 1 3 0,-2 0-1 15,0 1 1-15,-2-2 3 0,0 2-3 0,2-1-1 16,-3 1-1-16,1-1-1 0,0 1 2 0,-2 0 0 16,1 0 0-16,-2 0-1 0,0 0 0 15,-1-1 1-15,-1 1 0 0,2 1 4 0,-2 0-3 16,-2-1-2-16,0 1-1 0,1 0-2 0,1-2 3 0,-4 2 0 16,0 0 0-16,0 0-2 0,-1 0 3 15,3 0 0-15,-2 0 0 0,-1 0 3 16,1-1-3-16,-1 0-1 0,3 0 0 0,-4 1 0 15,3-1 0-15,0 1 1 0,-2 0 0 16,3-3-1-16,-5 3 1 0,3-1 1 0,-3 1 0 0,4 0 3 16,-5-1-4-16,5 1-1 0,-2-1 0 0,2 1-2 15,-1-1 4-15,-1 1-2 0,3 0 2 16,-1-1-2-16,1-1 0 0,0 2 2 0,3-1-1 16,-1 0 3-16,1 1-4 0,2-1 0 0,-2 0-1 15,3 0-2-15,-3-1 3 0,0 1 1 16,1 0 0-16,2-3-1 0,0 3 0 0,-2-1 1 15,5 0 1-15,-5 2 3 0,3-1-5 0,2 0 0 16,2 1-2-16,0-3 0 0,1 3 2 0,-3-1 2 16,2 0-1-16,-1-1 0 0,1 0-1 0,0 1 1 15,2 1-1-15,-3 0 3 0,3-2-3 16,-2 0-1-16,3 0 1 0,-1 2-2 0,0-1 3 0,-1 0 0 16,3 1 0-16,1-2 0 0,-1 2-4 15,-2-1 0-15,4 0 0 0,-4 1 3 0,3 0 0 16,-2-1 0-16,3 1-1 0,1-1-1 15,-1 0 2-15,0 1 0 0,0 0 2 0,1-2-1 16,0 2-1-16,-1 0 2 0,4 0-2 0,-2 2 2 16,-2-2-2-16,5 0-1 0,-4 0 0 0,1 0-2 15,1 1 2-15,-4-1 3 0,4 0 0 0,-6 0-2 16,4 0 0-16,-3 0 1 0,0 0 0 16,3 0 1-16,-4-1-1 0,0 1 0 15,0 0-1-15,2-2 0 0,-3 2 3 0,0-1-1 16,-4 1 2-16,5 0-2 0,-3 0-1 0,1 0-1 15,0-2 0-15,-1 2 3 0,-2 0-3 0,3 0 0 16,-2-1 0-16,-3 1-3 0,4-1 4 0,-2 0 0 16,-2 1 2-16,2-2-2 0,-1 1 1 0,0 1-2 15,1-2 0-15,-3 1 0 0,5-1 1 0,-4 2 0 16,1-1-1-16,0 0 0 0,-3 1 1 16,-2-1 1-16,-2 1 0 0,1-1 1 0,-4 0-2 0,0-1 1 15,1 2-2-15,-3 0 2 0,2-1 1 16,-4 1 1-16,-1 0 3 0,-1-1-2 15,1 1 3-15,-1 0 1 0,0 0 0 0,-1 0 1 16,1 0-1-16,0 0 0 0,0 0 0 16,0 1 4-16,0-1-1 0,0 0-1 0,0 0 1 15,0-1-2-15,0 1 4 0,-1 0 1 0,1 0 2 16,0 0 1-16,0 0-3 0,0 0 0 0,0 0-3 16,-1 0-1-16,1 0-6 0,-1 0-5 0,1-1-4 15,-2 0-6-15,-1 1-4 0,3 0-15 0,-1-1-42 16,0 2-69-16,1-1-133 0,-3 2-445 0,0 3-878 15</inkml:trace>
  <inkml:trace contextRef="#ctx0" brushRef="#br0" timeOffset="332498.2535">14509 7592 1 0,'2'-1'0'0,"-2"0"0"0,0 0 0 16,0 0 0-16,-2 1 0 0,2-2 0 15,0 2 0-15,0 0 0 0,0 0 0 0,0 0 0 16,0 0 0-16,0 0 0 0,0 2 0 0,0-2 0 16,0 0 0-16,0 1 0 0,0-1 0 0,0 1 0 15,-1 0 0-15,1 1 0 0,-1 1 0 16,0 0 0-16,0 2 0 0,0-2 0 0,-2 1 0 15,0 1 0-15,2-1 0 0,-2 1 0 0,-2 0 0 16</inkml:trace>
  <inkml:trace contextRef="#ctx0" brushRef="#br0" timeOffset="333430.3115">14361 7717 1 0,'-2'2'0'16,"-1"0"0"-16,1 1 0 0,1-2 0 0,-3 2 0 15,2-2 0-15,1 0 0 0,1-1 0 0,-1 0 0 16,1 0 0-16,0 0 0 0,0 0 0 0,0 1 0 16,0-1 0-16,0 0 0 0,0 0 0 15,0-1 0-15,0 2 0 0,-1-1 0 0,1 0 0 16,0 1 0-16,0-1 0 0,0 1 0 0,0-1 0 16,-1 2 0-16,0-1 0 0,1-1 0 15,-1 0 0-15,1 2 0 0,0-2 0 0,0 1 17 16,0-1 61-16,0 0 2 0,0 3-1 0,0-3-5 15,1 0-4-15,-1 1-12 0,0-1-4 16,1 0-2-16,-1 0 6 0,1-1 22 0,-1 2 21 0,1-1 18 16,0 1 13-16,0-1 2 0,3 1-14 15,-1-1-6-15,-1 0-18 0,1 1-23 0,1-1-10 16,-2 0-15-16,3 0-9 0,0 0-2 16,-3 1-9-16,5-1-2 0,-4 0-2 0,5 0-1 15,-1 0 3-15,-3 0 1 0,3 0 1 0,-2 2-2 16,2-2-2-16,1 0-1 0,-1 0-6 0,-1-2 0 15,1 4-3-15,-2-2-2 0,3 1 0 0,0-1 0 16,-1 0-3-16,-1 1 1 0,3-1 0 16,-2 0-5-16,-2 1 7 0,3-1 1 0,1 0-1 15,-4 0 2-15,2 1-3 0,0-1-4 0,-2 1 2 16,4-1-1-16,-1 2-1 0,-2-2 1 0,1 1 2 16,2-1-4-16,-1 0 2 15,-3 0 2-15,4 0 0 0,0 0 5 0,0 0-2 16,-1 0 0-16,2 0 0 0,0 0 0 0,-1 0-1 0,-3-1 0 15,4 1 0-15,-1-2-3 0,0 1 0 0,0 1 1 16,-1-1-2-16,-3 0 4 0,3 0-5 0,1 0-1 16,-5-1 2-16,3 2-3 0,-4 0 1 15,3-1 1-15,-3 1-2 0,1 0-2 0,1-1 2 16,-3 1 0-16,3 0-1 0,-2-1 2 16,-2 0-3-16,1 1-1 0,2 0-1 0,-2 0-2 15,0 0 2-15,-1 0-1 0,0 0 1 0,0 0-3 16,2 0 2-16,-1 0-2 0,-2 0 0 0,0-1 5 15,1 1-4-15,-1 0 2 0,0 0 0 0,1 1-3 16,-1-1 3-16,1 0 0 0,-1 0 1 16,0-1-3-16,0 2 1 0,0-1-1 0,-1 0 1 15,1 0 4-15,0-1-3 0,0 1 0 0,0 0 1 16,0 1-3-16,0-1 2 0,0 0 0 0,0 0 0 16,0 0-1-16,0 0 3 0,0 0 0 15,0 0 2-15,0-1 4 0,0 1 2 0,0 0 0 16,0 0 0-16,0 1-5 0,0-1 0 0,0 0-4 15,0 0-3-15,0-1-4 0,0 1-4 0,0 1-5 16,0-1-1-16,1 0 4 0,-1 1-1 16,0 0-4-16,1 0-16 0,0 3-41 0,1-3-40 0,0 1-53 15,0 2-68-15,-1-2-93 0,0 3-148 16,0 2-177-16,-1 0 213 0,0 0 439 0</inkml:trace>
  <inkml:trace contextRef="#ctx0" brushRef="#br0" timeOffset="333821.0204">14806 7864 1 0,'2'0'0'0,"-2"0"261"16,0 0 197-16,0 1-25 0,0-1-67 16,0 0-104-16,0 1-75 0,0-1-51 0,-2 1-38 15,2 1-34-15,0-2-31 0,0 1-17 0,0-1-12 16,2 1-13-16,-2-1-8 0,0 1 1 15,0 1 3-15,0-1 9 0,1 1 8 0,-1 3 0 16,1-1 1-16,-1 3-2 0,0-3 1 0,0 1 2 16,0 1 0-16,0 1-1 0,0 2 1 0,-1 0-1 15,1 0 0-15,-1-2 3 0,1 3 2 16,0-2-1-16,-2 2 2 0,0-1-5 0,0 0 1 16,2 0-1-16,0-2 1 0,-1 1 0 0,1-2-3 15,0 1 2-15,0-1-3 0,1-2 4 0,-1 1 0 16,0 1 1-16,1-2 2 0,0 1-6 0,1-1 5 15,-2 0 4-15,2-2-1 0,-1 2 3 16,-1 0-4-16,1-1-2 0,0 2-2 0,-1 0-2 16,1-1-7-16,-1 3-22 0,0 0-29 0,0 2-50 15,0-1-53-15,0-1-68 0,-1 3-95 16,0-1-126-16,-1 1-153 0,-2 2 9 16,2-3 589-16,1-2 0 0</inkml:trace>
  <inkml:trace contextRef="#ctx0" brushRef="#br0" timeOffset="334109.2516">14778 8251 1 0,'1'0'0'0,"-1"2"0"15,0-2 0-15,1 1 0 0,-1-1 12 0,1 2 194 16,-1-1-21-16,0 1 8 0,2 1-3 0,-1-1-17 16,2 3-13-16,-2-3-28 0,1 3-25 15,-1 0-15-15,0 1-13 0,1 0-10 0,1 0-6 16,-3 2-10-16,0 1-6 0,0 2-5 0,-3 4-6 15,3-5-4-15,-2 1-2 0,1-2-6 16,1 1-2-16,-2 0 0 0,0 1 2 0,-3-1-1 16,4-1 5-16,-3 6 1 0,-2-3-4 0,0 0-7 15,2-2-7-15,2 0-8 0,0-3-8 0,0 0-8 16,0-2-31-16,2 2-45 0,0-1-53 16,0-1-56-16,4-1-39 0,-2 1-60 0,0 0-91 15,-1 0-66-15,0 1 191 0,1 0 263 0,2-2 0 16,-3 0 0-16</inkml:trace>
  <inkml:trace contextRef="#ctx0" brushRef="#br0" timeOffset="334517.2172">14759 8627 1 0,'0'4'0'16,"0"-1"0"-16,0 1 0 0,1 1 0 0,0 2 0 0,-1-1 0 16,0 1 0-16,1 2 0 0,-1 1 0 0,1 0 0 15,5-2 53-15,-4 0 14 0,-2 3 7 16,2-3 10-16,2 0 10 0,-4 2 8 15,0 1 4-15,0 0-15 0,0-1-2 0,0 0-3 16,0-1-18-16,1-1-3 0,-1 0-8 0,1-1-5 16,-1 0-5-16,0-1-1 0,1 1-5 0,0-2-8 15,-1 0-4-15,2-1-1 0,-1-1-6 0,2 3 3 16,-2-3-5-16,0 1-4 0,0-1-3 16,0 0-5-16,-1 2 3 0,2 1 1 15,-2 0 1-15,0 2 7 0,0-1-5 0,0 1-1 16,-1-2-1-16,1-2-3 0,0 0 1 0,0 2 1 0,-1-2-1 15,1-1-5-15,-1-1 1 0,0 2 2 16,1-3 1-16,-1 1 1 0,0 1-1 0,1 0-1 16,-3 0 3-16,2-1 4 0,0-1 1 0,0 0-1 15,1 0 3-15,-1-1 3 0,0 2 8 0,1-2 7 16,0 0 10-16,-1 0 3 0,1 0-1 16,0 0-5-16,-1-2-7 0,1 4-5 0,0-4-10 15,0 2-11-15,-4 0-12 0,3-1-12 0,1 1-6 16,-1 0-10-16,1-1-17 0,0 1-24 15,-1-1-27-15,0 1-33 0,0-1-34 0,1 1-53 16,-3 0-71-16,0-1-125 0,2 1-129 0,0-2 490 16</inkml:trace>
  <inkml:trace contextRef="#ctx0" brushRef="#br0" timeOffset="336060.504">15215 7752 1 0,'0'1'0'0,"0"-1"0"0,0 0 0 15,0 0 0-15,0 0 238 0,0 1 79 16,1-1-52-16,-1 2-41 0,0-4-17 0,1 4-9 15,-1-2-8-15,0 0-10 0,1 1-22 0,-1 0-21 16,0-1-18-16,0 0-15 0,0 0-20 16,0 0-15-16,0 0-15 0,0 0-16 0,0-1-4 15,0 1-10-15,1 0-6 0,-1 0-4 0,4 1-3 16,-1-1-1-16,1 0 0 0,5 0-2 16,0 0-4-16,4 1-1 0,1 0 2 0,0 0 0 15,4 1 6-15,2-1 4 0,1 1 3 0,4-2 4 16,3 1 2-16,2-1 1 0,2 0 2 15,4-1-1-15,-2-1-6 0,3 1 1 0,-2-1-4 16,-4 1-3-16,1-1 3 0,-3 0-6 0,1 0-1 16,-1 1-1-16,-3 1-3 0,-1 0 0 0,-4-1 1 15,0 0 1-15,-6 0 0 0,-1 1-1 16,-5-1-2-16,-1 1 0 0,-4-2 2 0,1 2 0 16,-3 0 1-16,0 0 3 0,-2 2 4 0,0-1 3 0,-2-1 4 15,2-1-1-15,0 1-1 0,-1 0-2 16,1 0-2-16,0 0-1 0,-1 0 0 0,1 0-2 15,0 0-2-15,0 0-2 0,0 1-3 16,0-1-2-16,0 0-2 0,-3 0-1 0,3-1-2 0,0 1-5 16,-1 0-10-16,1 0-18 0,0 0-16 15,0 1-22-15,0 1-40 0,0 2-56 0,1 1-133 16,3 3-262-16,1-3-355 0,4 1-147 0</inkml:trace>
  <inkml:trace contextRef="#ctx0" brushRef="#br0" timeOffset="336638.1092">16873 7763 1 0,'-7'-2'0'0,"0"0"208"15,-3 0 245-15,3-2-53 0,1 2-45 0,4-2-65 16,0 2-51-16,-1 1-45 0,1 0-50 0,2-3-27 16,0 4-26-16,0 0-17 0,2 0-10 15,-2 0-15-15,0 0-8 0,1 0-12 0,1 0-8 16,-1 3-7-16,0-3-5 0,1 0-3 0,4 0-1 15,3-3 1-15,0 6 1 0,4-2 4 0,2-1 4 16,5 1 4-16,3 0 5 0,2-1 3 16,5 0 1-16,1 0-1 0,6-1-4 0,4 0-2 15,2-3-2-15,6 1 0 0,4 2-2 0,-1-2-3 16,6 1-1-16,0 0-6 0,-4-2 3 16,-1 1-1-16,-3-1 0 0,1 1 0 0,-2 0-3 15,-6 0-1-15,-3-1-1 0,0 2 3 0,-8-2-2 16,-3 2 1-16,-6-2-1 0,-6 4 0 0,-6-1 10 15,-5 0 12-15,-2 1 15 0,-4-1 10 16,0 1-6-16,-3 0-6 0,2 0-11 0,1 0-7 16,-2 0-4-16,2 0-4 0,-1 0-6 0,-1 0-8 15,1 0 1-15,0 0-2 0,1 0 1 0,-1 0 3 16,1 0-3-16,0-1-2 0,0 1 0 0,0-2 0 16,0 2 1-16,0 0 0 0,0 0 1 0,0 2-5 15,0-2 1-15,0 0-3 0,0 0-5 16,0-2-3-16,0 2-18 0,0 0-19 0,0 0-15 15,-1 0-12-15,0 3-19 0,-1-1-30 0,-1 4-72 16,2-2-175-16,-2 1-430 0,-3 0-731 16</inkml:trace>
  <inkml:trace contextRef="#ctx0" brushRef="#br0" timeOffset="340461.7538">18729 7709 1 0,'0'-1'0'0,"-2"-1"0"0,1-1 0 0,0-1 125 16,1 2 180-16,0-3-39 0,-2 3-18 0,2 0-22 16,0-1-19-16,-1 0-15 0,0 0-24 0,0 1-21 15,-2 1-23-15,2 0-26 0,0 0-28 0,1-1-21 16,-3 2-17-16,2 2-10 0,1-2-4 0,-1 1-2 15,1-1-1-15,1 0 1 0,-1 1 1 0,0-1 3 16,0 0-2-16,0 1-1 0,0-1-3 16,1-1-2-16,-1 1-2 0,0 0-3 0,0 1-1 15,0-1-4-15,0 1 0 0,0-1 0 0,3 0 0 16,-3 0 4-16,0 0-1 0,0 0 11 16,1 1 18-16,0-1 22 0,2 2 17 0,2-1 6 15,1 0-3-15,5 1-8 0,4-2-6 0,8-1-11 16,5 0-11-16,5-1-8 0,3-2-13 15,1 2-5-15,-1 1-3 0,3-2-2 0,-2 0 0 16,-1 2-1-16,3-1-1 0,-2 2-5 0,-2-1 4 16,1 0 0-16,-2-2-1 0,1 3 5 15,-2-1-6-15,-3 0-1 0,1 1-1 0,-2-1-1 16,-4 1 2-16,-4 0-1 0,-1-1 2 0,-4 2-5 16,-3-1 3-16,-5 0 2 0,0 0-2 0,-3-1 6 15,-3 2-6-15,-2-1-1 0,0 0 1 16,0 0-1-16,0 0 3 0,-1 0 2 0,1 0 1 15,0 1-3-15,-1-1 1 0,1 0-1 0,0 0 2 16,-2 0 1-16,2 0-4 0,0 0-2 16,0 0-1-16,0-1-4 0,0 1 2 0,0 0-3 0,0 0-7 15,0 1-3-15,0 0-14 0,0 3-29 16,0-2-44-16,2 4-74 0,0 0-136 16,2 0-290-16,2 1-513 0,3-1 283 0</inkml:trace>
  <inkml:trace contextRef="#ctx0" brushRef="#br0" timeOffset="341051.8041">20458 7620 1 0,'-6'-4'0'0,"-3"1"0"0,-1-3 311 0,4 3 57 15,1 0-33-15,0-1-59 0,0 2-47 16,-3-2-35-16,3 2-25 0,-2-1-24 0,4 2-37 16,-3 0-26-16,4 1-15 0,-2-1-6 0,1 1 3 15,0 0-3-15,3 1-8 0,0-1-18 0,0 0-10 16,0 1-10-16,2-1-5 0,-1 0 4 16,-1 0-1-16,2 1 16 0,2 1 18 0,-1 0 19 15,5 0 15-15,8 1-2 0,3-2-11 0,9 0-16 16,6-1-12-16,8-1-12 0,2-2-7 15,6 2-4-15,-3-2-6 0,1 0-1 0,0-1-4 16,2-1 1-16,-3-1 0 0,1 2 1 0,1-2-3 16,-1-1-4-16,0 0 3 0,-2 0 0 0,2 0 1 15,-7 3 2-15,-7-3-4 0,-3 2 1 0,-5 1-3 16,-4 1 2-16,-9 0-1 0,0 2 0 16,-6-1-1-16,-1 1-1 0,-4 1 1 15,-2 0 1-15,0 0 0 0,0 1 4 0,-1-1-6 0,1 0-1 16,-1 2-1-16,1-2-3 0,-1 1 2 0,-1-1 2 15,-1 2 1-15,0-1-2 0,-1 0 4 16,-1 2-1-16,4-2 1 0,-1 1 2 0,0 1-10 16,1-1-14-16,-1 4-31 0,2-1-48 0,2 1-69 15,1 1-99-15,0 1-208 0,5-1-432 16,2-3-360-16</inkml:trace>
  <inkml:trace contextRef="#ctx0" brushRef="#br0" timeOffset="341709.1478">23059 7504 1 0,'-5'-4'0'0,"0"-1"77"0,-1 1 307 16,3 1-27-16,-1 0-31 0,2 1-46 0,1-3-54 16,-3 4-40-16,0-1-34 0,2 1-30 0,1-2-27 15,-2 3-11-15,-1-1-11 0,2 1-3 0,0 0-11 16,0 0-12-16,-2 0-8 0,2 1-10 16,2-1-1-16,-1 1 0 0,1 1-1 0,1-2-2 15,-1 0-3-15,1 1-1 0,0-1 5 0,4 1 13 16,-2 1 13-16,9 3 15 0,8-2 1 15,14 1-6-15,11-1-16 0,7-2-13 0,9 1-10 16,8-2-8-16,1-1-2 0,-1 1-2 0,-1-2-4 16,0 1 1-16,-4-1-3 0,2-2-3 15,-5 2 2-15,-2-1-1 0,-1-1 1 0,0 1 0 16,-5 0-2-16,0 0 1 0,-6 2-3 0,-7-2 3 16,-9 2-1-16,-8 0 2 0,-7 0 1 0,-8-2 4 0,-5 3 8 15,-1 0 7-15,-4 0 5 0,2 0-3 16,-1 0-3-16,1 0-7 0,-1 0-1 0,-3 0-3 15,1 0-6-15,-5 0-3 0,3 0-4 0,-5 0-1 16,2-1 2-16,2 1 1 0,1 0-1 16,2 0 0-16,1 0-6 0,2-1-3 0,0 2-4 15,0-1 1-15,2 1 1 0,-1 0-1 0,0 2-3 16,1-1-20-16,4 2-17 0,-2 2-26 0,3 1-26 16,2-2-40-16,-2 0-75 0,4 0-160 15,3 2-395-15,-2-1-731 0</inkml:trace>
  <inkml:trace contextRef="#ctx0" brushRef="#br0" timeOffset="342652.2911">26140 7486 1 0,'-10'-4'0'16,"-5"-6"239"-16,0 2 186 0,6 2-26 16,2 1-33-16,2 0-67 0,1 2-75 0,2-1-51 15,0 2-39-15,0 1-22 0,2-1-21 0,0 2-27 16,0 0-21-16,0 0-17 0,0 0-12 0,0 2-3 16,2-2-4-16,-2 0-2 0,0 1-3 15,0-1 0-15,2 1 4 0,-2 0 7 0,1 0 11 16,2 2 9-16,3-1 14 0,-1 0 7 0,1 0 8 15,4 0 1-15,4 1-5 0,3-2-6 16,3 1-13-16,6 0-5 0,4 0-9 0,1 0-5 16,4 1-1-16,5 0-7 0,0 1 1 0,1-2-2 15,1 3 0-15,-1-2 1 0,0 0 1 16,-2-2-3-16,1 0 1 0,-3 0-3 0,-5-1-2 0,-2 1-1 16,-3 0 2-16,-5-1-3 0,-5 0 1 0,-1 0 1 15,-5 0 2-15,-3 0 4 0,-4 0 5 16,-1 0 4-16,-1 0 2 0,-2-1 6 0,0 1-8 15,0 0-3-15,0 0 1 0,0 1-11 0,0-1 4 16,0 0-1-16,0 0-5 0,0 0 2 16,0 0-3-16,0 0-1 0,1 0-1 0,-1-1 1 15,0 1-4-15,1-1-1 0,2 1 3 0,2-1-5 16,5 1 3-16,6-1-1 0,3 1-1 0,6 1 4 16,0 0-1-16,1 0-1 0,0 1 0 15,0-2 2-15,2 2-2 0,-4-1 0 0,0 1 2 16,-2-1-6-16,0 0 3 0,-2 1 1 0,-2-2-1 15,0 1 2-15,-1 1 1 0,-4-1-1 0,-1-1 0 16,-3 0 2-16,-2 0-3 0,-2 1 1 0,0-1-1 16,-1 0-2-16,-4 1 1 0,1-1 1 0,-2-1-3 15,1 1 6-15,0 0-3 0,-2 0 0 16,2 1 2-16,0-2-3 0,0 1 1 0,0 0 1 16,0 0-1-16,0 1-3 0,0-1 3 0,0 0 0 15,0 0 0-15,0-1 4 0,0 1-2 16,2 0-2-16,-2 0 0 0,0 0 0 0,0-1 0 15,0 1-1-15,0 0 3 0,1 0-6 0,1 0 3 16,2 0 0-16,0 0-2 0,2-1 8 0,-2-1-5 16,4 2 0-16,-1 0 1 0,-2 0-2 15,1 0 0-15,0 0 1 0,3-1 1 0,0 2-7 16,-2-1 6-16,0 0-4 0,0 0 0 0,-2-1 6 16,0 2-5-16,0-1 0 0,0 2 0 15,-3-2-6-15,2 0 1 0,-1 0-2 0,-1 0 0 16,2 1-6-16,-2-1-1 0,1 0-5 0,-1 0-8 15,3 0 0-15,-2 1-15 0,2 0-17 0,2 0-22 16,-1 2-33-16,1-1-49 0,1 0-99 16,2 1-209-16,2-1-431 0,-1 1-356 0</inkml:trace>
  <inkml:trace contextRef="#ctx0" brushRef="#br0" timeOffset="343060.8986">27761 7516 711 0,'0'-1'660'15,"-2"0"-225"-15,2-2-125 0,0 2-59 16,0 0-54-16,0 0-41 0,0-1-35 0,0 0-16 16,0-1-24-16,0 2-16 0,1 0-15 0,0-1-15 15,1 2-3-15,0-1-8 0,1-1-7 16,-1 1-2-16,4-1-4 0,2-1-4 0,3 0-3 15,4 0 2-15,6-1-2 0,5 1-1 0,3-1 3 16,7 1-8-16,-3 2 4 0,4-2 0 0,-5 1-1 16,-1-1 6-16,-1 0-3 15,-1 0-1-15,-5 1 0 0,-1 0 4 0,-3 0-2 0,-2 0 2 0,-3 0 5 16,-5 0-6-16,-2 1 7 0,-3 0 6 16,-3 0 2-16,1-1 6 0,-3 2 1 15,0 0-3-15,0 0-2 0,-1 0-3 0,-1 0-5 0,2 0 0 16,-2 0-2-16,2 2-4 0,0-4-2 15,-1 2-4-15,-2 0-1 0,1-3-1 0,-2 2-1 16,2 1 0-16,-1-2-1 0,2 1-1 0,0 1-2 16,1 0-5-16,0 0-7 0,-2 3-26 15,1 0-32-15,0 1-43 0,1 3-74 0,0-1-131 16,0 4-450-16,1-1-861 0</inkml:trace>
  <inkml:trace contextRef="#ctx0" brushRef="#br0" timeOffset="343916.7692">28098 5385 1 0,'5'-6'0'0,"-4"-1"138"16,0-4 404-16,1 2-60 0,-2 2-96 15,0 1-77-15,-1-1-59 0,0 2-51 16,-1 0-40-16,-2 3-33 0,3-2-33 0,-1 3-31 0,1 1-23 16,0 0-21-16,1 1-20 0,-1 0-7 0,-3 2-1 15,-1 4 3-15,-4 2 7 0,-3 4 4 16,-2 2 3-16,-3 0 0 0,-6 6 7 0,1 2 2 0,-7 1 4 15,-5 3 7-15,0 3 1 0,-9 4 0 16,0 0 0-16,-4 5-4 0,-3 2-2 16,-4 1-3-16,-2 0-1 0,-3 4-1 15,2 2 0-15,-1 0 0 0,1 1-5 0,4-5 3 0,3-4-4 16,8-8 0-16,4-8 1 0,5-3-2 0,7-5 0 16,5-3-1-16,3-3 2 0,7-3-2 0,1-2 1 15,4 0 3-15,-2 0 0 0,6-4 2 16,1-1 0-16,1 0-2 0,0 0 0 0,1 0-2 15,-1 0-1-15,0 0 2 0,0-1-3 0,1-1-7 16,0 1-9-16,3-2-15 0,1 1-13 0,4-1-17 16,2-2-30-16,9-1-47 0,1-1-91 0,5 2-195 15,4-3-522-15,6 0-498 0</inkml:trace>
  <inkml:trace contextRef="#ctx0" brushRef="#br0" timeOffset="344340.8524">28153 5399 1224 0,'-3'-9'587'0,"-1"-3"-264"15,2 1-87-15,-1 4-40 0,3 2-30 0,-1 2-40 16,1 1-41-16,1 2-32 0,-1 0-28 15,0 0-17-15,2 2-12 0,-1-1-2 0,0 1 1 16,2 4 4-16,4 3 6 0,4 2 2 0,0 6 4 16,6 2 3-16,5 2 7 0,-1 4 2 0,8 0 1 15,-2 0 3-15,3 3-2 0,2-1-1 16,2 4 0-16,4-3 2 0,-1 4-2 0,3-3 2 16,2 3-1-16,1-2-2 0,1-2-3 0,1-1-2 15,-1-1-5-15,-4-3-2 0,-6-1-2 0,-4-3-4 16,-5-1 0-16,-5-4 0 0,-2 0-3 15,-5-5 2-15,-3 1-1 0,-3-4-4 0,-3-2 2 16,-1-2 1-16,-2 1-2 0,0-1 2 0,-1-2-1 16,0 2 0-16,0-2 1 0,0-2 1 0,-1 2-1 15,1 0 2-15,0 0 4 0,0 0-5 16,0 0 3-16,-1-1-6 0,1 0-11 16,0 1-21-16,0-2-32 0,0 1-49 0,-1 0-72 0,1 0-115 15,-5 1-295-15,1 0-521 0,-4 0 62 0</inkml:trace>
  <inkml:trace contextRef="#ctx0" brushRef="#br0" timeOffset="344845.3104">28075 5623 82 0,'0'-6'503'16,"-1"-2"-80"-16,0-1-44 0,1 2-42 16,-3 2-55-16,1 1-56 0,2 1-51 0,-2 1-45 15,2 1-39-15,0 1-35 0,-1 1-31 0,1 0-20 16,0 0-8-16,0-1-3 0,0 3 3 0,0 1 8 15,-1 3 8-15,1 3 6 0,-1 2 7 16,0 2 4-16,-1 3 1 0,0 0 8 0,-1 6 2 16,1-2-1-16,-2 2 4 0,-1 5-7 0,-1 0-4 15,1 1-3-15,-4 2-8 0,3 2-2 16,0-1-2-16,-3 1-3 0,4-2-2 0,-1 0-1 16,-1-4-2-16,0-3-3 0,1 0 5 0,-1-2-2 15,1 0 0-15,0-2 3 0,-3-2-6 0,3-1 0 16,1-1-1-16,2-3-4 15,0-1 3-15,0-3-2 0,2-2 2 0,1 0-2 0,0-3 1 16,0 2 2-16,1-3 0 0,-1-1 6 0,0 2-4 16,2-2-1-16,-1-1 3 0,0 2-7 0,1-2 3 15,-1 0-1-15,0 0-4 0,-1 0-4 0,1 2-6 16,2-2-11-16,1 1-18 0,-1 2-16 16,1 0-32-16,1 2-36 0,-2 2-51 0,3 0-97 15,-3 3-162-15,1 0-303 0,-1 2-231 0,-3-3 517 16</inkml:trace>
  <inkml:trace contextRef="#ctx0" brushRef="#br0" timeOffset="345279.1031">27933 6613 605 0,'0'0'777'0,"0"1"-306"15,0-1-106-15,1 1-98 0,-1 0-82 0,0-1-54 16,0 0-36-16,0 1-28 0,0-1-23 15,-1 1-20-15,1-2-9 0,0 2-11 0,0 1-5 16,-1 1 0-16,1 1-1 0,-2 2 3 0,-2 2 3 16,0 4 0-16,-2 2-2 0,1 3 0 15,-3 2 1-15,2 3 1 0,0-1 1 0,0 1 0 16,2-4-1-16,2 2-1 0,-2-2 2 0,0 1 2 16,3-1-1-16,-3-2 4 15,3 2-3-15,-2-3-1 0,2-1 1 0,-5 5 0 16,1-2 3-16,2 1-1 0,-2 0-1 0,2-2 1 0,-1 1-4 15,0-2 1-15,0 1 1 0,-2 2-1 0,1-1 2 16,-1 2-1-16,-2 1-2 0,3-3-1 0,0-4 1 16,2 2-2-16,2-4 1 0,-2 2 0 15,-1-1-2-15,3-1 3 0,-1-2 0 0,-1-1 1 16,2-3 3-16,-2-1-5 0,3-3-1 16,0 0 1-16,0-1-2 0,0 0 1 0,0 0 4 15,3 0 1-15,-3 2 0 0,0-4 5 0,0 2 0 16,0-1 1-16,1 1 2 0,-1-1-5 0,0 1-2 15,1 0-4-15,-1-3-5 0,0 1-7 16,2-2-13-16,-1-1-16 0,0-1-23 16,0-1-39-16,0-4-62 0,1 4-163 0,-1-1-576 0,0-1-722 15</inkml:trace>
  <inkml:trace contextRef="#ctx0" brushRef="#br0" timeOffset="358576.2282">8375 7102 1 0,'-4'-6'0'0,"3"0"265"0,0-1 65 0,0-1-32 16,2 0-28-16,-1 2-32 0,0 1-25 15,1 0-36-15,0 0-40 0,2 2-33 0,-2-1-28 16,-1 3-14-16,1-1-27 0,-1 2-16 0,0 0-19 15,0 0-14-15,0 2-8 0,0 0 1 0,1 2 5 16,0-1 7-16,2 4 8 0,2 0 2 16,-3 3 3-16,0 4 1 0,3 0 3 0,-4 2 1 15,0 5 1-15,-1 1 3 0,-1 4-1 0,-4-1 0 16,3 4-1-16,1-1-5 0,-1-1 1 16,0 0-1-16,-1-4 0 0,1 2 3 0,1-2-1 15,1 1 1-15,-1-3 1 0,0-3 0 0,0 2 0 16,1-3-1-16,0 0 0 0,-1-3-4 0,2 0 1 15,-1-1-1-15,1-3-2 0,1 1 4 0,-1 1 0 16,5-3 2-16,-3 2 2 0,5-4 3 16,-3 1 1-16,3 0 4 0,2-1 3 0,6-1-1 15,-3 0 3-15,2 0 1 0,4-4-1 0,0-1 6 16,3-1-1-16,2-1 0 0,-1-2-3 0,0-3 0 16,-1-1-5-16,5 1-4 0,-6 0-1 0,1-3-6 15,-1 1 2-15,-3 0 0 0,0-2 1 16,-6 3 4-16,0-1-1 0,-3 2 0 0,-1 2 0 15,-5-1 3-15,2 3 3 0,-2 1 3 16,-2-2 5-16,-1 2-4 0,0-1 2 0,0 1-4 16,-1-1-7-16,-1 1-2 0,2 0-7 0,-1 0-5 15,0-2-2-15,-3 1-11 0,3-1-17 0,0 0-28 16,-1 0-38-16,1-2-64 0,-3 0-84 0,2-2-177 16,2 0-411-16,0-5-407 0</inkml:trace>
  <inkml:trace contextRef="#ctx0" brushRef="#br0" timeOffset="358938.7696">8316 7106 200 0,'-2'-5'496'0,"-2"-5"-104"0,3-1-98 15,6 1-74-15,-2-1-37 0,5-1-30 0,2 0-31 16,3 1-23-16,4-2-24 0,3 0-20 0,3 1-14 16,5 0-10-16,2 1-6 0,3-1-1 15,1 1-1-15,3 0-5 0,-4 2-1 0,-1 1-5 16,-2-1-2-16,-1 3-2 0,1 0-1 0,-2 1-1 16,-4 0-1-16,-2 0 3 0,1 1-2 15,-8 2 1-15,1-1 0 0,-4 1-3 0,-4 1 0 16,-3 1-1-16,0-1-1 0,-4 2 0 0,-1-1 2 15,0 0-1-15,0 0 1 0,0 0 2 0,-1 0-3 16,1 0-3-16,-2 0-3 0,2 0-8 0,-2 1 2 16,2 2 1-16,-1 0-5 0,0 2-17 15,-2 1-47-15,-2 3-75 0,2-1-102 0,-4 3-153 16,2 0-260-16,-4 3-121 0,-1 0 629 0</inkml:trace>
  <inkml:trace contextRef="#ctx0" brushRef="#br0" timeOffset="359262.0496">8468 7279 1 0,'-2'0'361'16,"2"-1"74"-16,2 0-60 0,-1-1-80 16,0 1-66-16,0 1-78 0,4-3-54 0,-1-1-35 15,7-1-17-15,4-1 2 0,6-2 3 16,3 0 1-16,4 1-7 0,2 0-3 0,1-1 0 15,0-1 0-15,2 2 3 0,-1-1 0 0,3-1-7 16,-4-1-3-16,2 1-6 0,-2 1-7 0,0 1 0 16,-2-2-4-16,0 3-3 0,-5 1-1 0,1-1-5 15,-4 1-1-15,-6 3-2 0,-5-1 0 16,-2 2-2-16,-3 1 2 0,-3 0 8 0,-1 0 6 16,-2 0 11-16,1 1 9 0,0-1 3 0,-2-1 2 15,2 2-2-15,-2-1-1 0,1 0-10 0,-1 0-12 16,-1 0-10-16,-3-1-11 0,3 0-4 15,-3 1-14-15,-3 0-25 0,4 1-60 0,-2 3-113 16,-3 0-212-16,3 2-443 0,1 2-428 0</inkml:trace>
  <inkml:trace contextRef="#ctx0" brushRef="#br0" timeOffset="380487.0609">7292 13078 1317 0,'-2'-2'289'0,"-2"-1"-45"0,-1 2-63 0,5 1-63 16,0 3-44-16,0-3-52 0,0 3-19 15,0-1 5-15,0 2 14 0,-1 3 20 0,0 5 17 16,1 3 11-16,-2 5 3 0,-1 4-8 0,1 3-6 16,0 6-10-16,-1 4-5 0,-3 7-2 15,-1 5-7-15,1 5-4 0,-4 6-5 16,0 4-5-16,-1 3-5 0,1 4-3 0,-4 1-4 0,2-1 1 15,1-2 1-15,0-1 0 0,-1-3 2 0,2-5-2 16,0-3-9-16,1-7 3 0,6-4-2 16,-3-8 2-16,4-6 5 0,1-6-8 0,1-1-1 15,0-6-3-15,-1-5-4 0,1-4-8 0,1-5-5 16,-1-4 0-16,0-2-4 0,0-4-13 0,1-4-25 16,-1-6-30-16,1-6-24 0,0-5-18 0,-1-4-13 15,1-1-13-15,-1-4-11 0,0-2 1 0,-1-5 12 16,0-2 28-16,-1-4 35 0,-3-2 43 15,2 0 29-15,-4-4 18 0,2-3 10 16,-3-2 3-16,-3-1 10 0,3 0 0 0,3 3 7 0,-1 3 11 16,3 4-2-16,0 1 19 0,5 4 7 15,0 3 14-15,2-1 18 0,5 3 10 16,5 1 12-16,0 4-5 0,5 2-10 0,1 2-13 16,3 3-12-16,6 3-8 0,0 1-9 0,2 3-13 15,1 3-14-15,-1 4-10 0,-1 3-11 16,-6 9-7-16,3 4-5 0,-6 9-3 0,5 4 2 0,-5 6 0 15,0 2 2-15,-6 4 2 0,1 5 2 0,-10 1 2 16,-1 7 2-16,-5-2 2 0,-6 1 1 16,0 1 3-16,-11-3 3 0,-1 0-1 0,-2-3 3 15,-3 0-2-15,-1-2 1 0,-2-3 1 0,2 1 0 16,-3-5-1-16,-1-1-2 0,3-2 0 0,2-6 0 16,-2-1 0-16,7-4 3 0,1-3-5 15,2 0-2-15,3-3-6 0,2-1-14 0,3-3-24 16,4-2-57-16,1-3-139 0,2-3-309 0,2-2-430 15,7-6-95-15</inkml:trace>
  <inkml:trace contextRef="#ctx0" brushRef="#br0" timeOffset="381204.8258">7557 13400 635 0,'5'-3'521'0,"-1"-2"-136"15,4-2-76-15,1 2-67 0,1 2-48 0,0 0-64 16,2 3-45-16,3 1-16 0,3 4-8 15,4 5-7-15,4 0-6 0,3 6-12 0,1 4-8 16,1 1-8-16,0 2-7 0,-1 5-2 0,-5 1-3 16,1 2 2-16,-3-1-2 0,-2 4 0 15,-3-1-1-15,-6 2-5 0,-3 0 5 0,-7 3 2 16,-1 0-3-16,-3-2 2 0,-2-5-5 16,-2-7-4-16,-3-4 1 0,-2-5 2 0,2-5 1 15,-2-3 5-15,0-2-1 0,-2-2 0 0,-3-3 3 16,4-4-4-16,-6-2-1 0,5-3 0 15,-1-5-3-15,-1-1-2 0,5-3 0 0,1-2-4 0,7-5-5 16,2-1 0-16,6-4-4 0,2-3-5 16,8 0 8-16,4 2 0 0,2 1 4 0,8-1 7 15,1 5-3-15,2 0 4 0,4 3 2 0,-5 4 4 16,5 2 1-16,-4 3-2 0,-3 3-1 0,-2 5-6 16,-3 1 2-16,-3 5-2 0,1 3 0 15,-7 4 3-15,2 2-5 0,-6 3 0 0,-2 4-1 16,-2 2 1-16,-5 1 4 0,2 3 2 0,-5 2 1 0,-5 2-4 15,2-1 2-15,1-1-1 0,-3-4-1 16,5-5 4-16,0-5-4 0,1-3-1 0,2-6 0 16,-2 1 3-16,2-4 7 0,6 0 5 0,1-8 1 15,4-2-6-15,7-5-4 0,3-5-4 16,0 1 1-16,-3-2 5 0,5-3-7 0,-3 0 1 16,-1-1-1-16,-2 1-2 0,2-2 1 15,4 0 2-15,-3 3-2 0,-2 2-4 0,-1-2 8 16,-1 2-2-16,-8-1 6 0,-1 1 8 0,0 2-5 15,-3 0 1-15,-4 1 0 0,-3 2-1 0,0 1 4 16,-2 4 1-16,-3 1 1 0,2 4-3 16,-2 2 3-16,0 1-3 0,1 1 0 15,-1 3 1-15,3 1-13 0,-4 2-6 0,3 5-3 0,-7 2-1 16,5 6 5-16,-3 6 4 0,0 3 1 16,-2 4-4-16,6 3 3 0,0 5-1 0,4 0 2 15,4 7 8-15,1 3-3 0,5 4 2 0,-1 5-1 0,1 4-2 16,1 6 5-16,-2 0 1 0,-1 0-1 15,-4 3-2-15,4-4 1 0,-6 1-2 0,5-2 1 16,-5-5 0-16,-1-3-3 0,0-6-1 0,-2-5-2 16,0-3 1-16,-1-7-1 0,-3-4 0 15,3-6-3-15,0-4-10 0,-2-3-7 0,1-4-23 0,2-5-26 16,0-5-10-16,2-4-22 0,-1-4-65 16,4-4-161-16,0-8-379 0,0-5-790 15</inkml:trace>
  <inkml:trace contextRef="#ctx0" brushRef="#br0" timeOffset="381926.413">8830 13635 665 0,'4'-9'419'0,"0"-2"-57"16,5-2-101-16,1 2-63 0,-1 5-32 15,2 1-53-15,5-2-35 0,-3 3-19 0,6 0-9 16,4 0-3-16,2 1-8 0,4-3-6 15,4 4-10-15,0-2-6 0,-1 0-5 0,0 2-1 16,-1-2 0-16,0 1-4 0,-4-2 0 0,0 2-3 16,-3 0-1-16,-3 1 4 0,-5 0 0 15,-1 0 1-15,-5-2 0 0,-3 4-3 0,-4-1-1 16,-3 1 3-16,0 1 4 0,-1-1-3 0,0 3 0 16,-1 0 2-16,-5 2 4 0,-3 8 11 0,-9 2 3 15,-2 5 3-15,-2 2-5 0,-4 0-2 16,2 2-2-16,-2 1 0 0,6-1-1 15,3-1-5-15,6-2-4 0,4-2-5 0,6 0-3 0,2-3 1 16,4-1 0-16,4-3 11 0,7-2 4 0,3-3 9 16,8-1 3-16,4-5-3 0,6-2-2 0,2-5-9 15,2-2-2-15,4-5-5 0,0-2-4 16,-2-3 2-16,3-2-2 0,-2-2 3 16,-7-1-1-16,1 0 0 0,-6 3 0 0,-6-1 2 0,-2 2 5 15,-8 0 2-15,-5 1 4 0,-2 2-2 0,-6 3-2 16,-2 2 0-16,0 3-4 0,-2 1 0 15,-3 4-2-15,2-2-6 0,-1 5-6 0,-1 2-6 16,1 2-1-16,-5 4 0 0,-1 5 4 0,-1 1 1 16,0 5 0-16,3 3 0 0,2 2 0 15,3 1 3-15,4 1-1 0,5 5-1 0,0 0-1 16,5 0 0-16,7 1 2 0,7-1-3 0,5-3 3 16,5-5-2-16,3-4-4 0,2-6 1 0,3-5-3 15,-2-3 0-15,1-5 1 0,-2-7 0 0,-2-1 2 16,-5-6 2-16,1-2 4 0,-4-6 1 0,-3-3 3 15,0-7 0-15,-4-4-1 0,-5-6 5 16,-4-2-2-16,1-1 3 0,-6-5 2 0,-2-1 0 16,-1-4 2-16,-3 1 2 0,-3-2 1 0,0 6 3 15,-1 3 3-15,-2 3 2 0,-3 8 3 0,2 3 6 16,-3 8 1-16,1 7 2 0,2 2-1 16,-2 7-8-16,3 4-6 0,3 4-15 15,0 2-13-15,-1 4-5 0,0 4-1 0,-1 8 2 0,-4 7 7 16,5 8 3-16,-1 7-1 0,2 4 3 15,1 3 2-15,0 6-5 0,4 2 0 0,-3 4-2 16,-1 5-8-16,-1 3-17 0,-3 2-23 0,2-1-33 16,-2-4-31-16,7-9-18 0,1-9-18 0,3-10-16 15,1-9-57-15,-1-5-146 0,-2-7-282 16,1-3-288-16,-3-7 232 0</inkml:trace>
  <inkml:trace contextRef="#ctx0" brushRef="#br0" timeOffset="382096.344">10114 13576 1066 0,'-3'-4'555'0,"-2"0"-207"0,4 0-137 0,3 1-87 15,6 0-38-15,3 0-25 0,6-2-5 0,7-2-4 16,9 4-17-16,11-2-11 0,6 2-7 16,6-3-8-16,12 2-4 0,6 1-17 0,6 0-47 15,5-1-107-15,2-1-217 0,0-1-497 0,1-1-268 16</inkml:trace>
  <inkml:trace contextRef="#ctx0" brushRef="#br0" timeOffset="382361.6049">12160 13111 1801 0,'-5'-6'401'0,"-4"-2"-119"0,2-2-71 0,-1 3-44 15,4 3-27-15,-2 0-35 0,1 2-25 16,2 2-26-16,-1 1-24 0,1 4-14 0,-2 5-11 15,2 4-1-15,-5 4 4 0,1 4-1 16,2 6 0-16,0 4 0 0,1 1 1 0,1 7-2 16,0 3 1-16,1 6-2 0,4 1-1 0,-1 7 0 15,3 1-1-15,-4 2-2 0,1 2-12 0,0-3-17 16,2-5-22-16,1-5-21 0,-2-8-27 16,4-7-43-16,-1-8-63 0,1-4-142 15,-1-7-263-15,3-2-343 0,-3-7 100 0</inkml:trace>
  <inkml:trace contextRef="#ctx0" brushRef="#br0" timeOffset="382655.8117">11969 13591 377 0,'8'-7'353'0,"7"-3"-16"0,5-3-91 16,6 3-15-16,4 1-14 0,1 1-56 0,5 0-50 15,3 1-36-15,5 0-24 0,0 3-11 0,5-3-11 16,-3 2-6-16,1-1 1 0,-2-4 0 15,0 3 6-15,-4-1 8 0,-4-3 8 16,-3 2 14-16,-6 1 10 0,-5-1 17 0,-6 3 13 0,-7 0 20 16,-4 2 3-16,-2-1-10 0,-2 5-20 15,-1-1-38-15,-1 2-24 0,-1 0-19 0,1 0-14 16,-2 2-3-16,1 0 2 0,1 4 3 16,-2 6 0-16,4 4 9 0,-2 4-2 0,3 3-3 15,-1 2 9-15,0 7-10 0,3-1 3 0,-1 2 1 16,2 2-5-16,2-3-1 0,0 2-6 0,2-5-10 15,0-2-19-15,-1-3-24 0,0-4-38 0,-6-1-34 16,1-2-39-16,-2-4-121 0,-2-5-176 16,0-4-308-16,-2-3-507 0</inkml:trace>
  <inkml:trace contextRef="#ctx0" brushRef="#br0" timeOffset="382798.0077">12337 12907 180 0,'6'-5'121'0,"4"1"-134"15,6 2-127-15,0 7-7 0,5 5 147 0</inkml:trace>
  <inkml:trace contextRef="#ctx0" brushRef="#br0" timeOffset="383734.9292">13194 13445 1 0,'-8'-8'582'0,"0"-3"-164"0,1-3-75 16,3 7-75-16,2 2-32 0,2 3-36 0,2 1-51 15,-2 1-51-15,1 1-35 0,3 1-18 0,4-2-6 16,3 3 15-16,5 2 3 0,5 3-3 16,3 1 1-16,1 3-11 0,-2 1-9 0,1 3-9 15,-4 1-11-15,-1 1-6 0,-3 2 0 0,-1 4 0 16,-5-1-2-16,-1 3 2 0,0-2-1 0,-2 1 0 15,-4 0 2-15,0-3 0 0,-1 2-1 16,-5-3 1-16,-1-1 0 0,2-4 0 0,-4-5 2 16,2-6 5-16,-3 1 0 0,5-2 8 0,-3-3 5 15,1 1 2-15,2-4 4 0,-2 0-6 0,0-4-7 16,1 0-10-16,-2-2-11 0,2-7-5 0,1-3-4 16,2-1 0-16,2-5-3 0,1-2 2 0,4-2 1 15,-1-2 0-15,1-1 6 0,4 1-1 16,3-3 2-16,-2 4-3 0,1 0-1 0,3 1-1 15,-1 1-2-15,2 8 3 0,3 1-5 16,-1 3 3-16,-2 3 1 0,0 1-4 0,-2 6 6 16,0 3-6-16,-1 1 0 0,-4 3-1 0,4 3-3 15,-4 3 0-15,1 3 0 0,-1 5 5 0,1-1 0 16,-1 5 4-16,0 5 1 0,-1 1 0 0,1 3 4 16,-6 0-1-16,3 4 2 0,-5-2-4 15,-2 6-13-15,0-5-31 0,-3-1-44 0,-3 1-54 16,4-7-55-16,0-5-31 0,2-2-19 0,0-10 33 15,2-4 70-15,-1-3 61 0,6-6 60 16,-3-3 23-16,5-4-6 0,2-5 1 0,1 0 2 0,0-3 2 16,2-3 6-16,-1 0 1 0,4-1 8 0,-3-2 15 15,5-3 21-15,1-1 19 0,-1-1 11 16,0 0 2-16,1 2-7 0,-2 3-9 0,2 5-7 16,-2 5-4-16,1 3-5 0,1 5-2 0,-1 2-3 15,1 5-11-15,-2 1-5 0,3 3-10 16,-3 3-5-16,-1 6-3 0,2 4-3 0,2 4 1 15,-1 1 0-15,4 4 0 0,2-3 4 0,2 1 1 16,-2 0 1-16,2-5 1 0,0-2-2 0,-6-4 1 16,3-2-1-16,-6-5 2 0,2-1 0 15,-2-4 1-15,1-2 2 0,0-5 2 0,1-4 8 16,-4 0 3-16,2-4 4 0,-6-2 2 0,3-4 0 16,-3-1 0-16,-2-2 1 0,-1-3 0 15,0 1-5-15,-2-2-1 0,-3 1-3 0,1-1 3 16,-5 2 10-16,1 6 9 0,-1 3 6 0,-2 3 1 15,-1 6-5-15,1 3-12 0,-5 2-13 16,1 1-14-16,-5 7-13 0,-7 5-1 16,-5 4 0-16,-4 9 2 0,-2 2 2 0,0 3-2 0,1 4 1 15,6 3-1-15,6 2 0 16,4 2 0-16,5-2 0 0,7 0 1 0,7-4 0 0,3-1-1 0,10 0 2 16,8-4 1-16,5 0 2 0,13-3 0 0,2 1 0 15,9-8-8-15,5-1-8 0,1-3-19 0,-1-6-43 16,6-1-73-16,-5-3-197 0,5 0-665 15,0-4-614-15</inkml:trace>
  <inkml:trace contextRef="#ctx0" brushRef="#br0" timeOffset="388848.9865">16514 13447 1711 0,'4'-6'174'16,"4"-5"4"-16,4 0-59 0,5 0-2 0,-1 4-4 16,5 1-31-16,4 2-25 0,-3 2-18 15,0 4-11-15,-1 4-9 0,-2 2-7 0,1 3-5 0,-1 2 0 16,-6 3-2-16,5 3 2 0,-7 1 3 16,-1 3 0-16,-3 0 3 0,-2 2 0 0,0-4 1 15,-4 5 3-15,-6-6 0 0,3 0-1 0,-3 0-2 16,-2-5 3-16,-1-2 1 0,0-1 2 0,3-4 6 15,-4-2 2-15,1-3 4 0,3 1 4 16,-3-5 2-16,0-3-3 0,0 1-4 0,2-4-6 16,-1 0-9-16,-1-5-3 0,5-1-6 0,0-2-1 15,1-5-2-15,2 0-4 0,3-1 2 16,0-4-3-16,4 0 1 0,-2-4 0 16,5 2-1-16,1-1-2 0,5 4-3 15,2 1 1-15,2 2 1 0,3 3 1 0,0 3 2 16,2 2 3-16,0 5 1 0,1-1-1 0,-1 4 2 0,-3 5-2 15,2 5-2-15,-2 5 2 0,2 4-4 0,-3 0 0 16,-1 3-1-16,0 1 1 0,-2 3 2 0,-2 4 0 0,-2 4 0 16,-1 2-2-16,-5 3 0 15,-3 0 1-15,0 0-7 0,-2 0-18 0,-3-4-21 16,0-6-8-16,1-6 1 0,1-8 18 0,-2-7 28 16,0-2 20-16,0-1 10 0,2-3-2 0,-2-4-9 15,1-5-12-15,2-2-7 0,-1-6 3 16,6 2 0-16,-1-3 3 0,3-2-2 0,-1 0 2 0,3-3 5 15,1-1-4-15,4-1 1 0,3-1-2 16,0-1-3-16,1 3 3 0,2 1 1 0,1 4 0 16,0 2 1-16,0 4 2 0,2 0 2 15,-1 4 3-15,-1 3 2 0,0 3-3 0,-2 5 0 0,-1 4-6 16,3 3-1-16,-4 7 1 0,4 2-2 16,-1 3 2-16,-1 4-1 0,-3 1-1 0,4-1 2 15,-2 3-1-15,4-1 5 0,1 1-2 0,6-2 2 16,4-2 0-16,5-4-4 0,4-5 2 15,3-1 1-15,1-4 0 0,1-3 0 0,0-4-1 0,-5-2-1 16,-3-4 1-16,-4-4 6 0,-4-1-1 16,-6-1 3-16,-2-3 3 0,-6-1 0 0,-2-2 10 15,-5-3 1-15,-3 2 3 0,-3-1-2 0,-4-2-4 16,-1 0-1-16,-3 0-3 0,0-2 1 16,-4 3-4-16,0 2 1 0,-4 3-5 0,-1 1-4 0,0 7-3 15,-5 0-5-15,-2 3-1 16,-4 5-2-16,-4 2 0 0,-1 3 3 0,-5 4 0 0,1 0 2 15,-1 5 0-15,1 0 0 0,8 3-4 0,3 2-4 16,8 1 1-16,5-3 0 0,8 4 5 16,5 0 0-16,4-2 0 0,9 1 2 0,4-3-1 15,3-4 4-15,10-4-2 0,-1-2 0 0,0-3-2 16,-1-2-8-16,-1-4 8 0,-5-2 0 16,-4 0 2-16,-5-3 8 0,-8 0-3 0,0-2 2 15,-3-2 3-15,-3-1 3 0,-1-2-1 0,-3 3 2 16,0-3-2-16,-2 0-7 0,-2 2 5 0,0-3-3 15,0 1 0-15,0-1 5 0,-2-1-5 0,1 2 0 16,2 0 2-16,0 3 5 16,0 0 4-16,1 3 4 0,-1 2 2 0,1 2-1 0,0 0 3 15,0 1-4-15,-2 2-2 0,2 0-4 0,-2 1-12 16,2 1-7-16,0 0-8 0,-1 2 2 0,-1 3 1 16,-1 1 5-16,-2 4 3 0,-1 3-3 0,0-1 3 15,-2 1 0-15,3 3 1 0,0 0 0 16,1-1-2-16,-1 1-1 0,2 0-2 0,2-1 2 15,1 1 0-15,1 1 3 0,1-3-2 0,1 1-3 16,2-3 3-16,0 0 0 0,1 0 1 16,2-2 10-16,0-2-10 0,-1-3 0 0,4-1 0 15,-2-3-5-15,3-2 7 0,2-2 1 0,3-4 0 16,0-3-4-16,3-1 3 0,0-4-1 0,1-1 2 16,-2-1 7-16,0-1-8 0,0-2 0 15,-2-1-2-15,1-1 0 0,0 2 3 0,0-1 0 16,-3 1-1-16,4 4-3 0,-2-1 0 0,-2 5 0 15,2-1 1-15,-4 3 3 0,2 1-5 0,-1 4-1 16,-4 1-2-16,2 3-3 0,-3 2 1 16,2 3-1-16,0 3 3 0,-1 2-4 15,0 4 6-15,3 1-1 0,-5 3 2 0,1 0 6 0,0 0-6 16,1 0 0-16,-5 2-1 0,0 1-4 16,-1 0 4-16,2 1-1 0,-3-1-8 0,2-1-8 0,-1-4-5 15,1-5-4-15,2-4 4 0,0-3 8 16,1-2 0-16,2-3 3 0,2-3 0 0,4-3-2 15,0-4 6-15,3-1 4 0,1-4 1 0,1 0 3 16,-1-1 0-16,2-1-2 0,1-2 3 16,-1 1 3-16,0-2-3 0,2 1 3 0,1-1-1 15,-1 0-5-15,1-1 5 0,-2 1-2 0,0 3 1 16,-5 1 0-16,0 0 0 0,-2 3 0 0,-2 3 0 16,-3 4 7-16,0 0-7 0,-4 3-2 0,0 3-4 15,-2 2-9-15,1-1 4 16,4 6 0-16,-1 1 3 0,-1 2 3 0,1 3-2 15,-2 1 2-15,4 1 2 0,1 0 6 0,2 2-5 0,4-1 2 16,0-3-1-16,5 3-6 0,1-3 7 0,6-1-1 16,0-5 1-16,5 0-1 0,1-3-1 15,4-1-2-15,-1 0 1 0,-2-2 3 0,-2-3-3 16,-6-1 2-16,0-3 0 0,-4 0-6 16,-4-5 7-16,-1 2 2 0,-4-4 1 0,-2 3 7 15,-4-3-5-15,0 2 1 0,-5-2 1 0,-3 1 5 16,0 1-4-16,-4-2 2 0,1 4-4 0,-3-2-5 15,2 3 6-15,-3 1 2 0,1 0 2 0,2 1 3 16,-3 1-3-16,0 3-3 0,1-1 0 0,-1 2 2 16,1 1-6-16,-2 1 0 0,1 1-3 0,-2 4-7 15,-3 1 5-15,-1 2 0 0,-1 3 2 16,1 2 4-16,1 2-7 0,3 1-1 0,0 1 1 16,4 1 1-16,-1 2 0 0,1 0 2 15,3 0-3-15,2 0-6 0,0 0 7 0,3 0-2 16,1-1 3-16,3-3 0 0,5-4-1 0,-2-2-1 15,1-2 0-15,3-4 2 0,-6-2-1 0,1-2 1 16,0-3-1-16,2-3-4 0,0-1 3 16,0 2-1-16,2-4 0 0,-1-2 2 0,-1 0-4 0,1-3 0 15,-3 1 1-15,0 0-1 16,-2-1 2-16,1-1 2 0,-2-2-1 0,-1 2-4 0,-2-3 4 16,0 2-1-16,-4 1 2 15,1 0 5-15,0 1-4 0,-2 4-1 0,-2-2-1 0,2 6 1 16,-1-1 1-16,0 2 0 0,0-3-1 0,1 3-2 15,0 2 2-15,1-1-2 0,-1 3-1 0,2 0-3 16,1 1-8-16,3-1 0 0,2 0 1 0,1 2 6 16,2-1 6-16,2-1 1 0,0 1 0 15,2-1-1-15,0-3 1 0,1 2 1 0,3-2 1 16,2 1 1-16,0-1-3 0,4 3 1 0,0-2-3 16,-2 3-1-16,1 0 3 0,-3 1 0 0,-2 1-3 15,-2 2-3-15,-1 0 2 0,-3 6-3 0,-2-1 4 16,-2 5 4-16,1-1-4 0,-3 5 1 15,-2 3 1-15,-1 2-1 0,0 7 4 0,-1 0 2 16,3 6-1-16,-3 1-2 0,4 4 0 0,-4 2-1 16,5 3 2-16,-5 0 2 0,2 1-2 15,-2 3 2-15,-2 0-3 0,-2 0 3 0,0-4-1 16,-2-5 0-16,-2-9 0 0,4-4-3 0,-5-3 3 16,1-6-1-16,-3-3 3 0,2-4 4 0,-2-1 0 15,-1-6 2-15,-3-1 1 0,-1-4 1 0,-1-2 0 16,1-3 0-16,-2-5-3 0,2-2-6 15,3-5 0-15,2-1-2 0,5-3-3 0,2-3 0 16,4-2-5-16,6-4-2 0,6-2-4 16,2-7 0-16,11-4 0 0,5-5-1 0,7-1 0 15,8-2-6-15,4 1 3 0,2-2-3 0,6 2 7 16,0 0 7-16,-1 4 2 0,-5 3 3 0,-4 4 2 16,-10 5-1-16,-5 7 9 0,-9 2 4 0,-4 5 5 15,-8 4 10-15,-7 6 8 0,-1 3 6 0,-5 3-1 16,-2 4-5-16,-3 0-19 0,-2 3-10 15,-8 6-7-15,-10 2-4 0,-6 9 4 0,-5 2 1 16,-5 3 2-16,1 1-1 0,0 4 2 0,7 1-2 16,4 0 1-16,6-2 2 0,11-2-4 0,3-2 2 15,7-2-2-15,6 1 1 0,5 1 4 16,7-3 3-16,11-1 1 0,8-2-3 0,8-3-3 16,4-4-12-16,4 1-13 0,-1-2-23 0,3-4-45 15,-1 0-66-15,4-5-175 0,0-2-791 16,0-2-583-16</inkml:trace>
  <inkml:trace contextRef="#ctx0" brushRef="#br0" timeOffset="390206.7261">21791 13355 720 0,'2'-7'299'0,"1"-4"7"0,6-3-55 0,2-2-13 16,6 4-6-16,4-4-31 0,-1 2-38 0,3 0-30 15,3 0-33-15,-1 1-29 0,2 1-23 0,-4 5-13 16,5 0-7-16,-6 2-11 0,1 4-6 0,-2 4-6 15,-3 2-7-15,-2 1 1 0,-2 3-2 16,-1 3 2-16,-4 1 0 0,-1 2 0 0,-2 3 3 16,-4 5 0-16,-3-1 3 0,-4 3 2 15,-1 0 3-15,-5-1 1 0,-4-2-1 16,4-3 4-16,-2-1-4 0,0-3 4 0,-1-4 1 16,4-1-3-16,0-6 7 0,1 0 6 0,5-3 10 15,0-1 10-15,1-2 0 0,3-2-10 0,0-6-18 16,3-1-9-16,3-3-13 0,1-1 0 0,3-3 1 0,1-1-4 15,4 0 4-15,3-1 0 0,2-4 1 16,3 2 1-16,5-3 1 0,-4 4 0 0,2-1-1 16,1 2 3-16,-3 5-3 0,-3 3 3 0,0 0 3 15,-2 5-4-15,-3 3 2 0,-3 4-6 16,-2 5 0-16,-1 5-1 0,1 1 2 0,-2 5 3 16,0 1-1-16,1 5 4 0,-3 2 0 0,-1 3-1 15,1 5-3-15,-4-1-1 0,4 2 1 0,-4 3-2 16,-2-3 1-16,4 1-7 0,-1-8-7 15,-1-5-4-15,4-7-4 0,0-6 9 0,-3-4 4 16,4-4 5-16,3-4 5 0,1-5-5 0,6-5 4 16,5-6-4-16,6-2 1 0,1-3 0 0,1-1-1 15,1-3 2-15,-1-3 0 0,3 2 4 0,-2-3-4 16,0 0 1-16,-1-1-3 0,1 1-1 16,-1 4 3-16,1 0 0 0,-3 4-1 0,0 1 3 15,-6 3 0-15,-4 5 6 0,-3 3 4 0,-5 2 12 16,-7 4 7-16,-2 3 11 0,-2 1 2 0,-3 2-12 15,-1 0-11-15,-5 2-11 0,-6 3-8 16,-1 2 5-16,-10 5 3 0,0 2 0 0,-2 1 0 16,-3 2-3-16,1 1-3 0,4 0-1 0,5 3 2 15,8-2-5-15,2 3 3 0,5-1-2 16,9 0 2-16,3-2 4 0,10-4 5 0,8-2 6 16,12-5 1-16,6-4-1 0,10-2-5 0,7-1-4 15,3-1 1-15,0-1-4 0,-1 1 1 16,-1-1 2-16,-7-1-3 0,-3 0 4 15,-7 2-1-15,-4 1 1 0,-8 1-2 0,-4 2 2 16,-6 2-2-16,0 2-3 0,-3 3 3 0,-4 1-5 0,-2 4 4 16,2 2-4-16,-8-2 0 0,2 3 5 15,-1-1-3-15,-4 1 4 0,-2 0 0 0,-1-1 3 0,-1-1-3 16,-1-3-1-16,-4-2 1 0,5-3-8 16,2-2 5-16,4-1 0 0,-2-2-3 0,0-3 10 15,5-2-2-15,2-1 0 0,10-6-4 0,2 0-6 16,6-4-6-16,-4-4-2 0,5 2-1 0,1-2-3 15,2-2 6-15,2-1 3 0,1 1 3 16,-3-2 6-16,-3-1 1 0,-3-1-1 0,-2-1 0 16,-2 0 0-16,-1 4-2 0,-4 2 0 15,-3 7 4-15,-4 2-4 0,-3 5 5 0,-5 1-4 16,-2 3-13-16,-1 4 2 0,0 2-3 0,-1 5 5 16,-2 5 8-16,2 3 2 0,0 2-3 0,1 2-1 15,3 1 2-15,1-1-4 0,5 1 3 0,6-3 2 16,2-2-1-16,5-2 9 0,8-3-2 15,2-2 1-15,4-2-1 0,3-5-3 0,8-2-1 16,-2-4 3-16,4-5-1 0,-4-2-1 0,-3-5 2 16,2 1-1-16,-4-5-2 0,-2-1 9 0,-4-2-3 15,-3 0 2-15,-2-5 3 0,-6-3-1 16,-3 1 0-16,-1-3-2 0,-3-2 3 0,-2-1-5 0,-5 0 7 16,-1 1 1-16,-7 0-1 0,-7 1 9 15,1 7-5-15,-4 2 4 0,-2 3 1 16,4 6-2-16,-1 1 0 0,0 5-7 0,1 4-4 15,1 5-11-15,1 1 1 0,-2 7-2 0,-2 4-2 16,-1 4 7-16,3 3-6 0,0 4 0 0,5 3 0 16,3 3-6-16,1 2 4 0,5 4 1 0,-2 4-2 15,2 2-3-15,1 0-3 0,7-1-12 16,-1-3-14-16,8-4-10 0,-2-3-19 0,7-6-11 0,-3-3-16 16,0-4-45-16,-3-3-80 0,0-2-242 15,-6-5-558-15,-1-4-509 0</inkml:trace>
  <inkml:trace contextRef="#ctx0" brushRef="#br0" timeOffset="390370.1376">24677 13212 2228 0,'2'-3'204'16,"9"0"-96"-16,7-3-53 0,9-1 7 15,4 3 0-15,5 0-10 0,10 3-23 0,2 0-16 16,7 0-3-16,5 1-9 0,7 0-23 0,9 1-65 15,4 0-198-15,4 1-559 0,4 1-717 16</inkml:trace>
  <inkml:trace contextRef="#ctx0" brushRef="#br0" timeOffset="392035.3832">26346 12983 2005 0,'-9'-6'498'0,"-1"2"-448"16,-3 1-21-16,10 6-13 0,3 8 5 0,1-1 30 15,0 5 20-15,0 3 14 0,2 2-3 0,-2 5-4 16,2 7-9-16,0 4-17 0,1 8-8 16,0 2-12-16,1 6-9 0,-3 1-6 0,0 4-5 15,-1-2-3-15,-1-1-1 0,1-5-1 16,-1-6 1-16,1-8-3 0,1-8-2 0,-2-6 0 0,0-8 2 15,0 0 2-15,-2-7 11 0,1-4 24 16,0 1 23-16,1-7 4 0,-3-5-7 0,1-7-24 0,-3-6-25 16,0-7-8-16,-3-4-4 0,0-6-1 15,0-3 3-15,-1-5-2 0,-3-4 2 0,3-2-3 16,0-3-4-16,2-2-1 0,0-3-3 0,2 1 1 16,3 0-4-16,4 2 2 0,3-1-1 0,5 4-3 15,2 4 6-15,4 9-4 0,6 5 1 16,3 6-1-16,3 7-2 0,3 6 0 0,3 4 0 15,-1 7 4-15,0 1-3 0,-1 9 2 16,-3 5-1-16,-3 7-2 0,-1 4 5 0,-4 9 4 16,-1 5 2-16,-4 2 2 0,-3 7-1 0,-6 4-1 15,-2 1 2-15,-6 0 0 0,-4 0 2 16,-4-2-2-16,-2-1 2 0,-2-6-4 0,1-5 2 0,-3-6 0 16,4-5 0-16,1-6 1 0,-5-2-2 15,5-2 1-15,4-6 0 0,1-3 3 16,1-4 2-16,5 1-2 0,5-5-2 0,3-5-4 0,6-3-1 15,10-2 0-15,6-4 1 0,8-1 3 16,4 2-4-16,6-4 2 0,3-1-1 0,4 0 1 16,1-2 2-16,4 0 0 0,0-2 0 0,1-1-1 15,-1-3 1-15,-4 0 1 0,-5-5-1 0,-5 1 2 16,-5-4-1-16,-5-1 2 0,-6-1 0 16,-6-1 1-16,-9-1 2 0,-7 1-1 0,-8 4 2 0,-5 2 0 15,-3 2 4-15,-4 5-1 0,-3 2-2 16,-1 5 1-16,1 5-5 0,-3 5 4 15,3 3-1-15,-1 4-2 0,-2 3-1 0,0 5-2 0,-1 6-2 16,-1 4 0-16,4 6 7 0,-2 5-4 0,3 4 1 16,-1 6-2-16,5 5-6 0,1 4 3 15,4 3-1-15,1 5 4 0,2 1 3 0,6 4-1 16,3 5 1-16,2-2-2 0,5 0 0 0,2-4 1 16,4-3 0-16,5-5 2 0,4-1-3 15,1-6-1-15,5-7 1 0,2-2-2 0,1-9 5 16,3-2-7-16,3-5 1 0,1-6-3 0,2-1-4 15,2-6 9-15,2-4-1 0,-1-5 2 0,2-1 3 16,-1-6-2-16,-2 0 1 0,-1-4-3 16,-8-4 5-16,1 0-5 0,-9-2 1 0,-1-3 0 15,-5 1-1-15,-4-4 2 0,-6 2-1 0,-5-1 1 16,-6 1 0-16,-4 4-3 0,-3 2 1 0,-3 4-2 16,-5 3 2-16,-2 3-3 0,-2 4 0 15,-7 3-3-15,-4 6-3 0,-6 4 4 0,-4 3 1 16,-5 6 2-16,0 4 2 0,-2 1-2 0,1 2-1 15,4 2 0-15,6 2 1 0,5 4-1 0,8 2 2 16,3 0-1-16,7 3-4 0,7 0 4 0,6-4-2 16,6-1 1-16,9-4 5 0,3-6-5 15,6-2-1-15,8-1 2 0,1-7 0 0,3-3 1 16,3-3 2-16,-2-4-3 0,2-4-4 16,2-3 4-16,-4-2-1 0,0-5 3 0,-3-2 4 0,-3-3-4 15,-2-3-1-15,-5-2 2 0,-2-2-4 16,-3-3 4-16,-6 0 2 0,-2-2-3 0,-3 1-1 15,-6 3 1-15,-2 2-2 0,-5 3 2 0,-3 2 4 16,-2 3-6-16,-5 4 0 0,0 1 0 16,-4 3-1-16,1 2 1 0,-4 5 0 0,0 3-1 15,-6 5-4-15,1 4 3 0,0 3 0 0,1 3 4 16,1 3 2-16,4 3-5 0,-1 1 2 0,6 5-4 16,-1 0 2-16,3 2 1 0,1 2 1 15,7 0 0-15,2 1-6 0,5-2 4 0,3-4-3 0,5-1 3 16,2-6 5-16,1-4-7 0,3-5 2 15,-1 0-1-15,2-7-2 0,5-2 6 0,-2-2 1 16,2-2 0-16,0-4-1 0,2-2 0 16,-4-4 0-16,4 2 3 0,-6-3 5 0,4-1-7 15,-3-2 1-15,2-1-3 0,2-1-4 0,-2-1 3 16,0-2 3-16,3 2-1 0,-5 1-4 0,-1 3 3 16,-2 3-3-16,-1 3 3 0,-1 0 5 15,-5 5-6-15,-2 1 2 0,0 0-3 0,-3 3-4 16,1 1 5-16,0 2 0 0,-4 4 0 0,3 0-1 15,1 4-1-15,0 4 0 0,-3 3 3 0,0-1 3 16,-1 5-4-16,1 1 2 0,1 1-4 0,-4 1-3 16,-1 0 4-16,3 1 0 0,-2 2 0 15,3-2 0-15,-2 3 1 0,0-3-1 0,2-2 1 16,3-4 1-16,-1-2-5 0,0-4 1 0,5-6 1 16,-1-5-2-16,1-1 0 0,3-4 2 15,4-3 1-15,-3-5-1 0,7 1 4 0,-2-1-3 16,-1 0 1-16,-1-2 3 0,1 2-2 0,-1-4 1 15,-1 1-4-15,1-2 0 0,-1 0 2 0,2 1 1 16,1-1 2-16,-2 0-5 0,2 1 4 0,-2 2-2 16,-1 3 0-16,-2 1 10 0,-5 3-12 0,-3 4 3 15,-6 0-6-15,-2 2-10 0,-1 2 6 0,0 2 0 16,0 1 3-16,-1 6 6 16,0 0 0-16,0 5-1 0,-2-1 0 0,1 0 4 0,2 0-2 15,4-1 0-15,0 0 0 0,5 2-1 16,1-3 6-16,7 1 3 0,5-3 3 0,1 0 0 15,12-2-4-15,3-3-3 0,6 2 0 0,2-3 3 16,3-2-3-16,3-2 1 0,-1-2-2 0,-1-3-3 16,0 0 5-16,-8-5-1 0,-1 2 3 0,-4-4 1 15,-5-1 0-15,-6-1 3 0,-2-3 3 16,-4 0 2-16,-3-3-1 0,-4 3 1 0,-4 1-3 16,-4-2-2-16,-4 3 1 0,-3 0-4 0,-1 2 0 15,-3-1 0-15,2 3-7 0,-3-2 0 16,-1 4-2-16,3 3 4 0,-2-2-2 0,3 2-2 15,-2 3-3-15,4-1-11 0,0 3 0 0,-4 2-17 16,2 1-22-16,-3 5-32 0,-1 2-58 16,0 5-92-16,0 3-253 0,0 1-688 0,0 3-418 15</inkml:trace>
  <inkml:trace contextRef="#ctx0" brushRef="#br0" timeOffset="393989.9272">30713 14034 2039 0,'-2'-7'208'0,"-3"1"-65"0,0 0-16 16,0 0-26-16,-4 2-26 0,4 0-25 15,-4 1-15-15,-2 1-7 0,-5-1-6 0,4 2-9 16,-2 1-1-16,-1 1 0 0,3 1 0 0,1 0-1 16,-1 1 0-16,-5 2 2 0,3-1 1 15,-5 1 1-15,1 0-1 0,1-1-7 0,2 2-1 16,-3 1-3-16,-1-2 1 0,0 2 2 0,-4 0 3 16,-2 1 1-16,-5-3 0 0,-1-2-2 15,-5 2-3-15,1-1 1 0,-5 2 0 0,-3-3-1 16,-1 1 0-16,0 0-3 0,-4-1 2 0,-3 0 1 15,-1 0-2-15,-6-2 0 0,-4 0-1 0,0-1 2 16,-3 1-3-16,-2-1 2 0,-3 0 0 0,-2 3-2 16,-1-2 3-16,-5 1-3 0,-2-1 2 15,0 2 4-15,-5-2-5 0,-4 0 3 0,0 1-4 0,-8 0-2 16,-4 1 1-16,-1-1 2 0,-4 0 0 16,0-1-1-16,-2 2 3 0,-3-2-5 0,-2 1 2 15,-3 0-1-15,-2 0-4 0,-2 0 8 0,2-1-2 16,-3 0 0-16,-1-1 1 0,-1 0 1 15,0 3 0-15,-3-3-2 0,2 1 6 0,0 1-7 16,-3-1 3-16,0 2 3 0,-3-3-3 16,-1 1 3-16,2-1 1 0,-1-1-1 0,-3 1 2 0,-1 0 0 15,-2-2 0-15,0 1 1 0,3 0 5 0,-1 0-6 16,-5 0 1-16,-3 1-3 0,-2-1-9 16,-4-2 6-16,0 3-3 0,-5-1 2 0,-1 2 4 15,-4-1-1-15,-3 3 3 0,-1-1-3 0,-2-2 3 16,1 2-5-16,-3 1 3 0,-3 0 0 15,-2 0-8-15,-4-1 9 0,1 1-5 0,-5 0 0 16,2 2 5-16,-4-1-3 0,-2 0 3 0,0 1-1 16,0-1 4-16,-2 1-4 0,-1 0-1 0,-1 0 2 15,-4 0-7-15,-4 0 8 0,1 0-4 0,0-1 0 16,-3-1 6-16,0 1-2 0,-1 1 1 0,-1-1-1 16,-3 1 0-16,-1 1-3 0,-2 0 0 15,-1 0 2-15,-3 2-7 0,1-2 4 0,-3 2-2 16,-4 0-2-16,0-1 7 0,-3 3-5 0,0-1 3 15,-3 2-3-15,3 0 1 0,-3 1-1 16,-4 1 0-16,1 2 4 0,-4 2-10 0,-1 1 5 16,-1 0-1-16,-4 1-2 0,2 2 10 0,-2 2-4 15,6-2 1-15,-2 1 0 0,3 0 1 16,-3 0-5-16,5 0 1 0,-3 0 3 0,-1 1-10 16,0 1 10-16,0 2-4 0,1-3-1 0,3 2 5 15,5-1-5-15,-1 0 2 0,3 0-3 0,2 2-3 16,2-3-2-16,1 1 2 0,3-1 3 15,0-2 0-15,0 1 4 0,3 1-3 0,6-5 0 0,3 0 6 16,-1-1-5-16,6 1 4 0,0-4-7 16,7 3-1-16,1-5 0 0,4-1 2 0,4-3 4 15,3 0-1-15,9-2 2 0,1-1-5 0,3-1 0 16,6-4 3-16,5 0-1 0,8-3 2 16,4 0 0-16,5-4-2 0,8-2 4 0,3-2 0 15,10-2 2-15,10-1 5 0,6-5-2 0,4-1 0 16,6-2 0-16,4-5 3 0,6 1-2 0,10-2 3 15,2-3 1-15,7 3-4 0,4-5-1 16,4-1-3-16,6-1 1 0,3-3-4 0,2 1 5 16,6-3-2-16,1-1-4 0,1 0 6 0,3-5-5 15,0-4 1-15,0-2 1 0,0-1-6 0,3-1 1 16,0-3-2-16,3 0 3 0,0-2-5 16,-2-2 4-16,4 1 0 0,-3-2-4 0,1 0 10 15,1 0-8-15,-1-3 1 0,1-2 1 0,4-1-4 16,0 1 3-16,2 2-3 0,0 3 3 0,2 4-4 15,2 1 6-15,1 3-4 0,4 3-1 16,-1 1 2-16,4 2-4 0,-1 5 4 0,2-1 2 16,1 3-3-16,2-1 0 0,1 2 1 0,0 2-2 15,4 2 0-15,0 4 2 0,4 2 0 0,1 2-4 16,1 3 2-16,2 1-3 0,2 3 0 0,2 4 1 16,5-2-3-16,1 5 3 0,4 1-4 15,3 1 2-15,4 3-1 0,5 2 2 0,5-1 4 16,4 1-1-16,3 0 2 0,5 0-5 15,4 1 3-15,4 0 3 0,9-3-2 0,5 0 5 0,5 0-2 16,7-3-4-16,7 1 2 0,3-4 0 16,4 1 2-16,1 2-1 0,5-3 0 0,3 2-1 15,9-2-2-15,3 2 4 0,1-2-2 0,0-2 0 16,5 3-1-16,3-2-2 0,1 1 4 0,5-1 0 16,5-1 1-16,-2-1 0 0,0 1 0 15,7 0 0-15,2 0-1 0,5 1 3 0,1 0-5 16,0-2 0-16,7-1 0 0,1 1-3 0,0 1 2 15,3 0 2-15,2 1 2 0,2 2-2 16,2-1 1-16,1 3-2 0,4 0 0 0,1 2 3 16,1-2-3-16,2 3 2 0,2-1-2 0,1 2-1 15,3 0 2-15,0 0 0 0,3-1 2 0,2 1-1 16,0 0-1-16,2 1 1 0,-2 0-2 0,6-2 1 16,-1 2-1-16,3-1-1 0,-2 0 0 0,5 0-1 15,2 3 4-15,4-4-1 0,2-1 3 16,3 1-4-16,2-3 3 0,0 2-1 0,4 0-1 15,2 1 6-15,3-2-5 0,-2 0 3 0,5-2-3 16,0 2-3-16,0 0 6 0,2-2-4 0,4 2 5 16,-2-3 0-16,1 1-6 15,1 0 2-15,0 0-2 0,0 4 1 0,-4-3 0 0,6 3 1 16,-3-1-2-16,2 0-3 0,1 1 4 0,-1 0 1 16,0 2 0-16,1 0 5 0,-3-3-6 15,-1 3-4-15,5 0 0 0,-6 2 2 0,5-2-1 16,-4 4 3-16,2-2 1 0,-2 1-4 0,-2 0 4 15,-2 1 1-15,-1-3 0 0,-1 2 3 0,-2 1-4 16,1 0-1-16,-4 1-1 0,3 1 4 16,-7-2-1-16,-3 2 1 0,-2-2 1 0,-3 1-4 15,-1 2 1-15,-2 2 0 0,1 1-1 0,-4 1 2 16,0 0-5-16,0 1 2 0,1 3-3 16,-4 2 1-16,-2 0 1 0,-1 2-2 0,-6 1 4 0,-4 1-4 15,-4 1 1-15,-8 0-1 0,-1-1 1 0,-8-1 2 16,-3 1 2-16,-3 1-5 0,-5-1-1 15,-1 1 0-15,-7 3 2 0,-3-3 3 0,-2 2 1 16,-5-1-3-16,-5-1 3 0,-2 3 0 0,-8 0 1 16,0-1-1-16,-10 1-2 0,-5 0-1 15,-2 0-1-15,-9 1 3 0,-3 2-1 0,-11-1 2 16,-2 2-1-16,-13-2-3 0,-8 4 6 0,-4 0-1 16,-7 0 0-16,-5 5-1 0,-7 0-2 15,-3 4-2-15,-6 0 1 0,-2 3 1 0,-1 3-2 16,-4 3 4-16,1 2-1 0,-4 4 0 0,-2 2 2 15,-1-1-3-15,-4 3 1 0,-3-1 0 0,-2 4-3 16,-2-1 2-16,-3-1 0 0,-4 5-1 16,-7-1-1-16,-3 0 4 0,-3 4 2 0,-7-3 0 15,-2-1 8-15,-2 0-7 0,-4-2-3 0,-2-3 0 16,-2-3-5-16,0-5 4 0,-2-6-1 0,-5-2 3 16,2-4-1-16,-4-5-1 0,0-2 1 15,-2-4-4-15,1-3 4 0,-5-1-2 0,3-3-5 16,-3 0-14-16,1-1-34 0,-2-3-54 0,-3-1-101 15,-2 0-371-15,0-5-1111 0</inkml:trace>
  <inkml:trace contextRef="#ctx0" brushRef="#br0" timeOffset="515818.5854">1013 13683 522 0,'-3'-1'398'0,"-3"-1"-18"16,1 1-88-16,-1-1-25 0,5 1-28 0,-1 0-38 16,2 0-36-16,-1 1-31 0,1 0-34 0,-1 0-27 15,1 0-30-15,0 0-25 0,1 1-5 0,-1-1-10 16,0 0-2-16,0 0-3 0,0 1-5 16,0-1-3-16,1 0-3 0,-1 1 6 0,0 1 1 15,0-1 4-15,2 1 2 0,3 1-5 0,-3 2 6 16,2 0 1-16,1 2 2 0,-2-2 2 15,-1 1-2-15,3-1-2 0,-2-1 1 0,-2-2 0 16,4 1 0-16,-3-1 2 0,-1 2-3 0,2-2-2 16,1 2 2-16,-2-2-4 0,-1 0-7 0,0 2-23 15,1-3-49-15,3 1-63 0,-2-1-117 0,5 0-233 16,-2-1-383-16,2-2-56 0</inkml:trace>
  <inkml:trace contextRef="#ctx0" brushRef="#br0" timeOffset="519705.1064">681 13688 1 0,'-3'0'0'0,"1"1"0"0,0 0 143 0,0 0 185 15,-2 1 14-15,1-1-34 0,3 0-63 0,-1-1-45 16,0 2-44-16,-1-2-28 0,2 0-30 0,0 0-27 16,0 1-17-16,0-1-9 0,0 0-2 0,0 0-3 15,0 0-4-15,0 0-5 0,2-1-10 0,-2 1-1 16,0 0 2-16,0 0 2 0,0-2 8 16,1 2 2-16,-1 0 13 0,1-1 15 0,0-2 7 15,1 0 9-15,4-3-7 0,1-1-4 0,0-4-10 16,4-3-6-16,5-4-5 0,2-4-12 15,2-4-2-15,3-1-6 0,1-4-2 16,7-5-9-16,27-28-2 0,-7 6 0 16,-4 8-2-16,-13 10 6 0,3 1-3 0,-4 1 0 15,5-1 1-15,-4 4-4 0,-2-2 2 0,-1-2-3 0,0 4-4 0,-1 3 2 16,-1-2-1-16,-2 7 1 0,-6 0-1 16,-1 4 0-16,-6 3-2 0,2 1-3 0,-4 5 4 15,-3 2-4-15,0 2 3 0,-6 5 0 0,0-1 0 16,1 4 4-16,-3 1 4 0,-2 1 5 0,1 0 1 15,-1 0 2-15,1 0-1 0,0 1-3 16,-3 1 2-16,3-2-4 0,-1 0 0 0,0 0-4 16,1 0-3-16,-1 1-4 0,0-1-5 0,0 1-2 15,-4-1-8-15,2 0-8 0,1 4-20 0,-4-3-31 16,4 1-39-16,-1 2-52 0,-2 0-60 16,3 3-122-16,-1 3-238 0,-3 3-307 15,4 3-159-15</inkml:trace>
  <inkml:trace contextRef="#ctx0" brushRef="#br0" timeOffset="520081.5908">1162 13185 208 0,'-2'0'598'0,"-2"-2"-168"0,1 1-121 0,4 1-47 15,1 0-37-15,-2 1-38 0,0-1-57 0,3 0-46 16,-3 1-38-16,0-1-27 0,1 0-10 16,1 1-3-16,1 1 9 0,5 1 8 0,1 2 4 15,4 1 8-15,2 2 4 0,5 1 5 0,-1 5-1 16,3 2-2-16,1 4-8 0,5 1 1 16,-3 2-1-16,5 5-2 0,-1 1 0 0,-6 0-8 15,5 1-2-15,1 1-2 0,-4-2-1 0,3-2 1 16,-5-2-6-16,3-4 1 0,-7-2-6 0,2-3 2 15,-5-1 1-15,2-4-3 0,0 2 9 16,-5-3-7-16,-1-2 2 0,-3-2 0 16,-1-1-3-16,0-1 5 0,-4-2-2 0,3 1 2 0,-5-2-4 15,-1 0 0-15,3 0-5 0,-1-1-10 0,0 0-9 16,3 0-28-16,-3-1-42 0,4-3-52 16,-3 1-114-16,3-4-199 0,-5-3-501 0,0-4-350 0</inkml:trace>
  <inkml:trace contextRef="#ctx0" brushRef="#br0" timeOffset="520340.5214">1659 12972 1235 0,'-1'-3'433'0,"-2"0"-94"0,1-1-114 16,2 4-77-16,0 0-41 0,2 2-48 0,-2-1-32 15,3 1-2-15,0 1-6 0,5 3 20 16,4 2 7-16,4 1 3 0,-1 5 6 0,3 0-3 15,2 2-4-15,-2 1-7 0,3-2-5 16,0 2-10-16,0 0-5 0,0 1-3 0,0 0-6 0,-1 0 0 16,1-4 0-16,-2 1 2 0,-1-1 1 15,-3-5 3-15,-2 3-2 0,0-3-6 0,-3 0 1 16,-4 0-9-16,1-3-13 0,-1-1-15 0,-2 1-37 16,-2-2-33-16,-2 0-38 0,-2-1-83 15,-2-1-197-15,-4 0-494 0,-3 1-392 0</inkml:trace>
  <inkml:trace contextRef="#ctx0" brushRef="#br0" timeOffset="520524.8277">1206 12659 1244 0,'-5'-2'219'0,"-3"-2"-33"0,-1 2-30 0,7 1-87 16,2 1-110-16,1 0-82 0,4 2-22 15,0 1 21-15,5 3 72 0,2 2 46 0,8 3-115 16,4-2-372-16,5 5-275 0</inkml:trace>
  <inkml:trace contextRef="#ctx0" brushRef="#br0" timeOffset="521502.9999">1865 12822 1747 0,'-5'-2'169'16,"-1"-2"3"-16,2 0-19 0,2 2-17 0,2 1-6 15,0 1-13-15,0-1-37 0,2 1-32 16,-2 0-32-16,2 0-17 0,1-1 2 0,6 2-2 15,0 0 3-15,2 1 2 0,1 3-4 0,6 0 3 16,0 2 3-16,1 1-1 0,-1 3 3 16,3 0 0-16,-1 3 1 0,3-2-2 0,0 2 3 15,2 3-1-15,-1-3-2 0,-1 2 4 0,-2-2-5 16,-3-2 0-16,-2 1 1 0,-3-2 1 16,1-2 1-16,-5 1 2 0,-2-3 2 0,-3-1-2 0,3-1 3 15,-5-3 0-15,-1-2 7 0,-1 0 14 0,0 0 11 16,0 0 15-16,0-1 8 0,-1 0-4 15,0-3-15-15,-3-2-20 0,-2-2-17 0,-2-5-13 16,-2-1 1-16,-1-3-4 0,-1-3-3 16,-2-2-1-16,-2-4-4 0,-3-3 1 0,3 1 1 15,-2-3 2-15,2 0 3 0,2 4 1 0,1 0 1 16,3 4-3-16,3 2 2 0,1 3-1 0,4 4-3 16,0 1 0-16,2 2-9 0,1-1-1 0,1 4-5 15,1 3-5-15,2-1-3 0,1 4-2 0,0 0 1 16,4 2 2-16,1 2 10 0,5 2 4 15,-1 2 3-15,6 2 5 0,1 5-2 0,1 0 3 16,-5 2 3-16,5 3 1 0,-2-1 5 0,0 4-3 16,-1 0 3-16,1-2-2 0,-5-2-1 15,2-3 2-15,-2-6-2 0,-3 0 2 16,-2-2-2-16,-1-2-1 0,0-2 2 0,0-1-3 0,-3-3 4 16,-1 0-3-16,1-4 0 0,-3-1-4 15,1-5-2-15,-1-1-2 0,0-2-3 0,-1-4 2 16,-2-2-3-16,1 0 3 0,-4-1 0 0,1-2 2 15,-2-1 2-15,-3 0 0 0,2 0 2 0,-3-3-3 16,-1 6 3-16,1-2 0 0,0 1 0 16,0 1 2-16,4 4-3 0,-2-1 4 0,4 4-2 15,-1 3 1-15,2 0 1 0,0 2-2 0,2 5-1 16,-1 2-8-16,3 1-13 0,-1 2-8 0,1 0-4 16,2 0 8-16,4 4 8 0,4 1 11 0,0 2 5 15,3 3 2-15,-1 0 6 0,4 0-1 0,1 1 0 16,-1-3 1-16,3-1 2 0,-2-1 0 15,3-6 1-15,-1 0 4 0,-2-5-2 0,3-1 2 16,-2-1 2-16,0-4 2 0,-2-2 4 16,-4-2 0-16,0-2-3 0,-5 0-3 0,1-2-1 0,-2-1 3 15,-3-1 1-15,-3-2 4 0,0-2-3 16,-4-1 1-16,-3 2 2 0,0 0-3 0,-3-1 6 16,1 2-5-16,-5-2-1 0,-1 1-2 15,2 1-3-15,-2-2 0 0,0 4 2 0,2 3 4 16,-3 4 2-16,2 3 4 0,-1 2 0 0,0 6 1 15,3 1 2-15,-1 2-2 0,1 1-4 0,-1 2-9 16,2 5-10-16,-2 3-5 0,1 5-2 16,-1 3 2-16,2 3 3 0,3 5 1 0,3 2 1 0,2 5-2 15,1-2 3-15,6 3-1 0,1 0 0 0,2-2 1 16,0-2 0-16,8-7 0 0,-3-6 2 16,6-5 3-16,-1-6 1 0,2 0 6 15,1-5 3-15,4-4 3 0,2-6 0 0,4-4-5 0,2-7-9 16,3-6-16-16,-2-2-23 0,0-5-28 0,3-3-52 15,-1 2-103-15,-2-1-476 0,-2 3-939 16</inkml:trace>
  <inkml:trace contextRef="#ctx0" brushRef="#br0" timeOffset="522294.3009">1287 14744 1887 0,'-2'2'150'16,"1"-2"-87"-16,-2 1-87 0,5 2-19 0,0 4 29 15,6 2 54-15,2 8 29 0,4 5 3 16,3 4-5-16,2 6-4 0,3 3-7 0,-2 5-9 16,4 3-8-16,4 3-8 0,-3 1-7 0,2-1 1 15,-7-6-6-15,2-7-5 0,-3-10-1 0,-6-5-5 16,-3-2 1-16,-2-4 0 0,-1-2-2 0,-4-3 6 15,2-3 4-15,-4-1 16 0,-1-1 22 0,0-2 28 16,0-1 25-16,-1 1-7 0,-3-3-17 16,0 1-32-16,-4-3-27 0,-3 1-13 0,0-5-10 15,-6 0 0-15,3-5-5 0,-4 0-3 0,4-1-3 16,-3-3 2-16,4-1-3 0,-1-1-1 16,2-3 3-16,3-1-7 0,3-1 1 0,-1-1-1 15,7-2-4-15,0 1 5 0,7 1-1 16,-1 1 2-16,4 0 3 0,5-3 1 0,-2 3-2 0,8 3-2 15,-2 1 2-15,3 5-5 0,5 3 3 16,0 5 5-16,2 1-3 0,5 4 5 0,-2 4 2 16,1 2 1-16,1 7 3 0,1 0 2 15,-2 6-2-15,0 4 0 0,0 0 1 0,-7 1-1 16,-1 1 2-16,-8-1 2 0,-3-2-1 0,-7 1 1 16,-2 0 4-16,-4-2 3 0,-3 5 2 0,-5-2 7 15,0 2 2-15,-4 1-5 0,-2-3 4 0,-1 0-6 16,-2 0 1-16,-2-3 3 0,2-3-8 15,-1 2 5-15,-4-6-5 0,1 1 1 0,1-4-2 16,0 1-1-16,0-3-6 0,4-4-19 0,-2-2-18 0,4-4-40 16,2-1-46-16,1-5-76 0,2 0-168 15,5-6-250-15,5-2-299 0,7-9 51 16</inkml:trace>
  <inkml:trace contextRef="#ctx0" brushRef="#br0" timeOffset="523613.0819">2085 14423 74 0,'-3'-2'602'0,"-2"-1"-84"0,2 1-150 0,-4 2-79 15,4 0-66-15,-4 4-67 0,3 2-59 16,-3 4-30-16,-2 5-18 0,0 7 4 16,2 6 3-16,-2 7 5 0,1 2 4 0,0 3-3 15,-1-1-5-15,5 1-11 0,0-2-12 0,1 2-11 16,3-3-7-16,3 0-5 0,3-4-9 0,4-4 2 15,1-6-3-15,1-6-2 16,6-6 6-16,0-5 1 0,2-6 5 0,3-5 4 0,2-5 6 16,1-7 1-16,-1-6-1 0,-3-6 0 0,0 1-10 15,-3-5 0-15,-4 1-5 0,1 1-3 16,-6-1 5-16,0 1-5 0,-7 2 2 0,2 2 0 16,-5-2 1-16,-4 3 1 0,1 0 0 0,-5 2 3 0,-1 2-5 15,-2 2 3-15,1 3-1 0,-2 4-3 16,0 2 5-16,0 3-6 0,-2 1 1 0,3 3 0 15,-1 2-2-15,0 2-1 0,0 0-2 0,2 2 1 16,-1 1-4-16,3-1 2 0,-1 3-3 16,1-2-6-16,5 3 0 0,-2-1-7 0,5 7 4 15,0 3 3-15,5 3 0 0,0 4 6 16,6 3 1-16,-1 0 2 0,5 0-1 0,-3-2 4 0,0-2-1 16,4-1-2-16,-1 0 4 0,3-1-3 0,0-4 2 15,0-1 1-15,-1-3-3 0,1-5 3 16,1-2-1-16,-5-5 7 0,5-6 0 0,-2-1 8 15,-3-8 0-15,-1-2-4 0,1-4 5 0,-4-7-9 16,1-2 1-16,-5-1-1 0,-2-4-5 16,-3 2 5-16,-2-1-3 0,-2 3 3 0,-2 0-4 15,-4-3 5-15,0 2-3 0,1-3-3 0,-2 2 6 16,3 3-8-16,0 3 2 0,1 3 0 16,2 2-6-16,3 6 3 0,1-2-3 0,1 4 0 0,2 3 0 15,3 1-1-15,-2 1-1 0,3 2-4 0,3 1 0 16,1 4 0-16,7 0 2 0,0 2 5 15,4 2-2-15,1 2 3 0,1 2-1 0,2 1 0 16,2 4 0-16,-1-1 2 0,1 6 1 0,2 2-1 16,-1 5 0-16,-3 1-2 0,0 2 1 15,1 3 1-15,-6-4-5 0,-2-2 1 0,-8-8-3 16,-5-5 1-16,-2-4 5 0,-3-4 4 0,-1 1 6 16,0-4 6-16,0 1 19 0,-1 0-11 0,-2-5-5 15,-1-3-11-15,0-6-20 0,-3-3 8 16,-2-3-2-16,4-3 1 0,-1-2 1 0,2-4-1 15,-1-3 2-15,2-2-1 0,-1-3 5 0,1 3-3 16,1-4 1-16,-1 5 2 0,0-1-2 16,0 2 4-16,2-1 0 0,-2 1-2 15,0 2 0-15,0 0 2 0,2 4 3 16,-1 3 0-16,-1 5 6 0,0 5 2 0,-1 4 4 0,0 3 6 16,0 3-3-16,1 2 3 0,-1 2-8 0,0 0-6 0,0 3-7 15,0 2-5-15,-1 5 0 0,-3 6-1 0,0 6 5 16,1 11-2-16,-1 2 1 0,2 2-2 15,4-2-1-15,2-6 2 0,2 1-2 0,7-6 1 16,3-5 1-16,1-1-1 0,4-6 2 0,4-5 0 16,-1-6 4-16,9-5 0 0,3-8 3 0,9-10 3 15,2-8-6-15,4-10 4 0,3-7-6 16,-1-3-2-16,-2 0 3 0,1-1-3 0,-1 3 1 16,-5 3-3-16,-5-1 1 0,-4 5-2 0,-3 1-1 15,-3-1 4-15,-6 3-2 0,0-1 3 16,-4 2-2-16,-7 5 2 0,-2 3 1 0,-4 4 1 15,-5 0 4-15,-4 4 0 0,-2 1 1 0,-2 4-2 16,-3 4-1-16,-1 3 2 0,-3 2-6 16,4 5-1-16,-7 2-2 0,3 5-7 0,0 4 3 15,-4 5 0-15,-2 7 1 0,-5 7 3 0,-1 5 2 0,1 5-2 16,-1 2 0-16,5 1 3 0,5-3-4 16,7-5 1-16,6-6-3 0,6-5-5 0,5-5 3 15,4-1 0-15,5-5 3 0,5-4 1 16,5-8 0-16,3-9 3 0,4-6-1 0,3-11 2 0,2-9-3 15,-2-4 0-15,2 1-3 0,-5-1-3 16,-2 3 4-16,-7 1-2 0,-2 3 5 0,-6-2 2 16,-5 2 0-16,-5-3 2 0,-2 2 0 0,-9-4 1 15,3-1-1-15,-6-1 3 0,-3-3-1 16,-2 0-3-16,-6 2 4 0,3-2-4 0,-5 1 3 16,1 2 2-16,-1 4-3 0,0 1 3 15,-1 6-3-15,1 4 4 0,-2 3 0 0,3 4-1 0,1 4 5 16,2 2 1-16,2 3 3 0,4 2 5 15,2 2 6-15,3 1 2 0,1 2-6 0,5 1-8 16,1 2-17-16,1 0-12 0,2 4-2 16,2 3 4-16,3 3 8 0,5 6 2 0,4 6 4 0,4 2-1 15,5 3-1-15,-1 4 4 0,5 1-4 16,0 4 0-16,0 3 0 0,2 4 2 16,1 3 0-16,-1 1 2 0,0-3 1 0,-3-1-3 0,3-3 0 15,-3 1-9-15,3-2-23 0,0 0-37 16,0-4-91-16,-1 2-161 0,0-3-508 0,3-5-848 15</inkml:trace>
  <inkml:trace contextRef="#ctx0" brushRef="#br0" timeOffset="525413.6609">1297 16667 702 0,'-2'-5'377'0,"-1"-1"-8"0,-2 1-79 0,4 1-54 15,1 4-70-15,0 0-90 0,1 0-61 16,5 4-30-16,0-3 2 0,9 3 31 0,2 5 13 16,4 1 14-16,3 5 11 0,4 1 0 0,2 5-1 15,2 2-1-15,1 3-7 0,1 3-5 0,2 2-5 16,1 2-5-16,-3-4-6 0,-2-1-3 0,-2-5-2 15,-4-4-4-15,-4-7 0 0,-6-4-3 16,-1-2-2-16,-6-5-1 0,-4 0 10 0,1-1 12 16,-3-2 21-16,-2-2 11 15,1-6-4-15,-2-5-5 0,-2-8-24 0,0-8-14 0,-4-1-7 16,0-2-9-16,-2-1 2 0,-3-1-4 0,-1 0 1 16,1 2 3-16,0 0-2 0,1 6 0 0,2 4-2 15,1 4 1-15,5 8-4 0,-2 1 3 16,2 8-9-16,2 0-27 0,2 3-6 0,2 0-10 15,3 1 7-15,3 2 24 0,8 0 8 0,0 3 8 16,9-1-1-16,1-2 7 0,1 0-5 0,3-1 6 16,1 1 4-16,1-3-7 0,3-1 5 15,3-2 0-15,-3-3 2 0,-2-5 6 0,-3-1 1 16,-7-5-1-16,-1-1-1 0,-5 0 1 0,-2-3-2 16,-4-2 1-16,-1 1 2 0,-2-2-6 0,-4 1 1 15,0-1 0-15,-3 1-1 0,-3 1 4 0,-2-2 1 16,0 2-3-16,-3-1-2 0,-1 0 0 0,-3 0-3 15,-1 2 2-15,0 2 2 0,1-1-4 16,-3 2 2-16,3 5 0 0,0 5 0 0,-1 2 3 16,5 2-1-16,-3 3-2 0,3 1-5 0,1 1-3 15,2 2-9-15,-1 3-3 0,2 3 3 0,1 8-2 16,0 6 8-16,4 3 1 0,-1 3-1 16,4 0 6-16,3-4-3 0,1-1 1 0,1-5-1 15,6 1-2-15,-1-4 3 0,6 0 1 0,1-5 3 16,4-4-2-16,-1-6 2 0,2-4 1 15,2-9 3-15,2-6 4 0,-9-9 0 0,4-2-2 16,-5-7-3-16,-1-2-6 0,-1-3 0 0,-3-4-2 16,-2 3 5-16,-7 0-5 0,-3 1 3 0,-3 0-1 15,-4 0 0-15,-2 1 5 0,-6-2 0 0,-2-1 0 16,-6-2-3-16,-5 0-1 0,-1-1-2 16,-4 2-3-16,-3 2 4 0,-1 2-1 0,-2 3 2 15,0 5 0-15,1 4 0 0,2 5 2 0,0 3-1 16,1 4 2-16,5 4 0 0,-1 1 1 0,5 3 3 15,4 5 4-15,1 0 6 0,4 2 4 16,0 2 1-16,6-1-7 0,2 1-18 0,3 1-9 16,1 3-6-16,5 8 3 0,4 4 8 15,3 7 3-15,7 4 1 0,2 1-1 0,6 1 3 0,3 3 0 16,5 3 1-16,3 3-1 0,5-1-2 16,2 3 3-16,3-1 0 0,2-5 2 0,0-2 1 15,-2-6-6-15,-5-10 0 0,-4-5 0 0,-3-7 2 16,-8-6-1-16,-2-2 2 0,-3-3-3 0,-8-6 0 15,-1 1 4-15,-3-5 0 0,-4-3 3 16,-4-4 3-16,-4-3-4 0,-4 0 0 0,-4-3-1 16,-3 4-1-16,-3-3 2 0,0 1 1 0,-3-1-2 15,0 2-3-15,-3 1 2 0,0 2-1 0,1 5 1 16,1 0 3-16,7 6-3 0,-3 3-2 16,5 4 2-16,1 3 0 0,2 1 0 0,3 1-2 0,1 1-10 15,2-1-10-15,1 3-1 16,0 3 1-16,5 4 7 0,1 5 9 0,2 2 0 0,5 1 1 15,-1 0 1-15,3 0-1 0,3-2 2 0,1-3 1 16,2 2 1-16,1-4-3 0,0-1 3 16,-2-4 0-16,2-4 2 0,-6-2 5 0,-2-3-5 15,-3-2 3-15,-3-2-2 0,-1-1 1 0,1-1 3 16,-3-5 1-16,-1-1 0 0,0-3-1 16,-2-1-1-16,0 1-2 0,-3-1 1 0,-3 2 3 15,0-2-4-15,-2-1 0 0,-1-1-2 0,-1 1-3 16,-2-1 3-16,1 1 1 0,2 3-2 0,-1 1-2 15,1 5 2-15,0-2-3 0,0 3 3 16,2 2-2-16,2 1-2 0,1 2 1 0,-1 3-4 16,2 0 0-16,0 2-10 0,2 0-9 0,-1 2 2 15,1-2-2-15,3 1 10 0,5 1 8 0,0 2 3 16,0 1 4-16,4 2-3 0,-1 0 2 16,2-1-1-16,0-2-1 0,0 2 2 0,0-3 2 15,0-1 0-15,0-3-1 0,-1 0 3 0,1-2-2 16,-3-3 1-16,-1 2 2 0,-1-2-2 0,0-2 1 15,-2-1-1-15,-3 1 0 0,0-2 1 0,-2-1 1 16,0 0 1-16,-2-1-3 0,-1 0 1 16,-1-4-4-16,0 2 3 0,-2 2 1 0,0-3-4 15,-1 2 2-15,0-1-6 0,-2 1-1 0,0 0 2 16,-2 0-1-16,-1 2 2 0,2 0-1 16,-2 0 2-16,1 2-1 0,-1 0 2 0,1 3 3 15,1 0-4-15,2 1 2 0,0 2-2 16,3-1-1-16,1 4 2 0,0 0-4 0,1 0-7 0,1 0-22 15,-1 0-22-15,1 1-5 0,1 1 6 0,2-1 21 16,2 3 19-16,4-1 11 0,0-1-1 16,4-1 0-16,-1-1 6 0,-1-1 0 0,5-1 0 15,-2-5 4-15,2 0-3 0,-2 1-1 0,2-2 3 16,1-2-3-16,-3-1 0 0,-1-5 0 16,-2 0 0-16,-4-1-3 0,-4-2 5 0,0 1-1 15,-1-2 2-15,-2-3 1 0,-1 0-3 0,-1-2 1 16,-2-2 2-16,-1 1 1 0,1-2-1 0,-4 0-1 15,3-2-1-15,-3 1-1 0,1 2 7 0,2 5 5 16,-2 1 6-16,0 6 7 0,-2 0 2 0,2 5 0 16,2 0 1-16,-2 5 1 0,2 1-2 0,3 2-2 15,1 1-10-15,0-1-12 0,0 4-11 16,0-1-12-16,1 1 0 0,3 2 5 0,2 3 4 16,3 3 7-16,2 3 1 0,2 3-1 15,2 1 1-15,-3 2 1 0,1 1-1 0,3 3-2 16,-2 2 5-16,5 0-2 0,1 1 2 0,0 3 3 15,1-2-6-15,1-4-3 0,-2-3-7 0,-3-6-9 16,1-3-19-16,-5-3-22 0,-2-3-28 0,4-5-62 16,-3-2-101-16,1-6-152 0,-2-4-289 15,3-4-284-15,0-8 381 0</inkml:trace>
  <inkml:trace contextRef="#ctx0" brushRef="#br0" timeOffset="525822.1759">3584 13909 1777 0,'-4'4'293'0,"-2"1"-155"0,-1 0-47 16,1 2-9-16,-2 4-2 0,3 3-2 0,-1 4-10 15,2 6-18-15,1 0-12 0,3 7-12 16,0 3-6-16,2 3-1 0,0 4-3 0,1 0-2 16,-2 2-1-16,3 4-1 0,-1 2 4 15,3 0 1-15,-1-5 0 0,-3-9-3 0,0-10-2 16,0-8-5-16,-2-8-2 0,0-1 0 0,0-3 0 15,0-4-4-15,0-1-1 0,1 0-6 0,-1-1-4 16,1-1-2-16,0 1-5 0,0-5 2 0,-1 0 0 16,4-1 1-16,0-6 0 0,2-1-2 15,5-1 5-15,6-2 1 0,1 1 5 0,6-3 3 16,2 0 0-16,3-2 6 0,4 0 1 0,1 3 1 16,3-2 0-16,-3 4-3 0,1 1-1 0,-2 5 0 15,-3 0 3-15,-2 3-1 0,-2-2 3 16,-1 2 1-16,-4 0-2 0,-1 1 4 0,-3-1 5 15,0-1 4-15,-4 0 6 0,-3-1 10 16,-2-1 0-16,-2 1 6 0,-2-3 2 0,-4 1-11 16,0-3-6-16,-3 0-8 0,-3 0-11 0,0-1-5 15,-2 1-9-15,-3-2-13 0,-1 3-15 0,-1-2-26 16,-1 3-31-16,-2 0-53 0,0 4-107 16,-3-2-246-16,1 5-384 0,-5 3-256 0</inkml:trace>
  <inkml:trace contextRef="#ctx0" brushRef="#br0" timeOffset="526340.5879">2012 15611 1 0,'-7'3'0'0,"-2"1"139"0,-4 4 222 0,3-2-23 16,2 0-38-16,0 0-55 0,2 2-62 0,-1-3-30 16,0 1-18-16,4-1-12 0,-2-1 1 0,2-1-12 15,3-3-17-15,0 0-21 0,1-2-24 0,1 1-21 16,0-2-14-16,1-1 4 0,0-5-4 15,6-6 10-15,3-4 0 0,4-4-8 0,4-4-1 16,0-1-3-16,3-5 0 0,4 0-3 0,0 0 3 16,1 0-5-16,-1-1-3 0,-4 0 4 15,0 2-7-15,1 2 0 0,-3 4-2 16,-2 4-10-16,-3 3-4 16,2 3-13-16,-3 3-17 0,-2 2-27 0,0 2-53 0,-3 5-71 0,-3 2-99 0,-2 2-183 15,3 3-240-15,-3 2 22 0</inkml:trace>
  <inkml:trace contextRef="#ctx0" brushRef="#br0" timeOffset="528752.8462">2854 17233 193 0,'-16'4'351'0,"-6"0"-33"16,-5 4-47-16,4-1-14 0,2 2-44 0,1 1-4 15,0 0-43-15,-1 5-37 0,0 1-32 0,3 5-17 16,-2 2-18-16,0 4-11 0,1 2-7 16,2 3-8-16,3 2 0 0,3 4-8 0,-1 1-8 15,5 1 2-15,3 2-7 0,1 2 1 0,4 0-1 16,3-3-9-16,3 1-5 0,0-3-4 15,7-3-1-15,-1 1 1 0,2-6 5 0,2 1-4 16,3-8-2-16,1-5 2 0,-1-7 3 0,3-9 9 16,-1-5 12-16,3-8 7 0,-4-8 6 15,6-10 3-15,-2-8 0 0,-1-10-3 0,-2-5-4 16,-4-6-7-16,-1-4-5 0,-5 4-2 0,-4-3-2 16,-1 3 1-16,-4 3 2 0,-7-1-3 0,-3 3-3 15,-2 0-1-15,-4 2-2 0,-4-1-3 0,-4 3 5 16,-3 0-1-16,-3 2-1 0,-1 5 2 0,-2 2-3 15,1 7 0-15,1 3 4 0,1 5-1 0,0 3 0 16,5 5-3-16,1 6-3 0,6 2 3 16,2 4 2-16,-1 5 0 0,7 1-6 0,2 3-9 15,0 3-7-15,3 5-1 0,4 7 3 0,1 5 4 16,4 6 1-16,7 1-2 0,-1 1 0 16,7 3 1-16,1 0 4 0,6 3 1 0,3 0 1 15,4 0-2-15,6 0 0 0,1-3 0 0,2 0 2 16,0-6-2-16,-3-4 2 0,-3-7-3 0,-3-6 3 15,-4-9 3-15,-3-6 2 0,0-5 6 16,-5-4 0-16,-2-2 5 0,-4-4 2 0,-2-4 4 16,-2-1 6-16,-3-4-5 0,-3 0-2 0,-2-3-5 15,-3-4-5-15,-2 1 4 0,-3-1 0 0,0 1-2 16,-5 3-1-16,-2 1-1 0,1-1-5 16,-3 4 0-16,-5 1 4 0,4 2-3 0,-5 2 0 15,-1 0-3-15,2 4-3 0,-2 2 0 0,4 2 5 16,-2 4-1-16,2 0-1 0,3 4-3 0,-1 2 0 15,5 0-1-15,1 4 1 0,1 0-1 16,3-1 1-16,0 2-7 0,2-2-9 0,2 3 3 0,0 1-7 16,0 2 4-16,4 8 5 0,1 0-1 15,2 3 6-15,0 1 1 0,6 0 6 16,0 2-4-16,1-3 2 0,1 2-2 0,2-3-3 16,-1 4 7-16,4-1-3 0,-2-5 2 15,2 3 0-15,-1-4 1 0,-4-3-3 0,5-4 1 0,-3 2 3 16,0-5-6-16,-1-2 8 15,-1-2-1-15,1-2 0 0,-2-2 6 0,-1-5 1 0,1 2 3 0,-4-2 2 16,0-4-2-16,2-1-4 0,-1-4-1 16,-1 1 3-16,1-5-5 0,-2 4 4 0,-1 1-3 15,1-3-4-15,-4 2 5 0,0 1-3 0,-2 1 3 16,-2 1 2-16,0-1-7 0,-1 1 3 16,-1-1-1-16,0 0 0 0,-1 0 1 0,-1 0 2 15,0-2-5-15,-1 2-1 0,1-2 1 0,-4 3 0 16,4 0 2-16,-4 1-1 0,3 0-2 0,-2 4-1 15,3 0 0-15,-3 1 1 0,3 2 4 16,-2 3-1-16,1-3-1 0,2 3-4 0,-2 1 1 0,0-1 1 16,1 1 4-16,-2 1 0 15,1 1-5-15,2-2-2 0,-2 2-1 0,1 0 2 16,1 1 1-16,-1-2 3 0,1 2-4 0,-1-1-3 0,2-1-1 16,-1 1 0-16,-1 1 3 0,1 0 2 0,-2 0 0 15,0 0-4-15,2-1-1 0,-2 1 6 16,0 1-2-16,1 0 2 0,1-1-3 0,-1 0-5 15,-1 2 0-15,2-1 3 0,-1-1 2 0,0 3 2 16,-1-2-3-16,2 1 2 0,0-1-4 16,0 0 3-16,0 0 0 0,0 0 0 15,0 1 1-15,0-1-4 0,-1 1 3 0,1 0-4 0,0 1 4 16,0 0 0-16,0 0 0 0,0 0 0 16,0 0-4-16,0-1 1 0,1 0 4 0,0 1-1 15,-1 0 0-15,0-1-2 0,1 1-1 0,-1 0-1 16,1 1 4-16,0-1 2 0,-1 1-5 0,1-1 1 15,-1 1-4-15,2 2-1 0,0-1 3 16,-1 2 0-16,1 1 0 0,1 1 1 0,1 2-1 16,1 3-1-16,-1 0 5 0,4 1 2 0,-3 2-6 15,4-1 5-15,1 2-6 0,1 0 1 16,2 0 4-16,1-3 0 0,-1-2 3 0,0-2-4 16,2-2 1-16,-3-2-2 0,0-5 0 0,0 1 7 15,2-3-4-15,-4-3 3 0,3-1-1 16,-3-2 4-16,1-3 3 0,0-1 0 0,-3-3 3 0,0-1-6 15,-4-5 0-15,2 1-2 0,-1-1 1 0,-3 2 3 16,-1-3-1-16,-1 2 1 0,-2-1-4 16,2-1-2-16,-4 3 3 0,0-1 1 0,-2 0 0 15,-1 5-1-15,2-1-4 0,-1 3 1 0,1 1 0 16,1 3 3-16,1-1-4 0,-2 3 2 0,1 1-3 16,0 1-1-16,1 0 5 0,1 1-4 15,1 0 3-15,0 2-2 0,0-2-3 0,3 2-2 16,0-1 3-16,-1 2 0 0,1-1-9 0,0 2 0 15,1-2-12-15,-1 1-3 0,2 2 8 0,2 2 0 16,0 4 11-16,2 0 1 0,2-1 1 16,2 3-1-16,0-3 1 0,3 1 4 0,0 1-5 15,4-2 6-15,0 1-3 0,3-2-5 0,0 0 8 16,4 0-4-16,-2 1 2 0,1-2 1 0,-1 1-4 16,4 1-1-16,-3 1 3 0,5 0 1 15,-2 5-1-15,0 1 3 0,-2-1-2 0,-3 2-4 0,0 2 6 16,-3-1-3-16,-2 2 2 0,-5 1 1 15,0-2-2-15,-2-2-2 0,-4-2-1 16,0 0 4-16,-3-2-2 0,0 1 4 0,-4-2 2 16,1-1-2-16,-3-2 6 0,1-2-2 0,-2-2 3 15,-2 0 0-15,-1 0-7 0,-1-4 1 0,-1 0-4 16,-2-2 3-16,0-3-3 0,1 0 2 0,-4-4-3 16,3-3-5-16,-1-2 3 0,-3-4-6 0,2-5 4 15,2-2 0-15,-4-4-1 0,5-4 0 16,0-1-2-16,0-3 3 0,0 0-6 0,2-2 6 15,0-3-1-15,1-4-5 0,2-1 11 0,-2 0-6 16,2-2 6-16,2-1 0 0,0 3-3 16,1 1 1-16,0 7-1 0,1 3 2 0,0 7 3 15,-2 3 1-15,0 4-1 0,-2 2-2 0,1 8 4 16,0 1 0-16,2 3 2 0,-2 5 2 0,1-1-6 16,3 4 0-16,-1 0-4 0,-2 3-6 15,3 1-4-15,0 5-4 0,-1 7 1 0,0 7 4 16,2 7 8-16,0 0-1 0,1 0 3 0,0-2 1 15,7-2-5-15,-3-5 3 0,3-1-4 0,4-6 2 16,2-2 3-16,-2-5 0 0,3-3 2 0,1-2-2 16,3-4 3-16,1-2-1 0,0-3 2 0,3-2 4 15,-2-2-5-15,-1-1 4 0,-2 1-6 16,-3 1 0-16,0 2 2 0,-5 2-1 16,0 0 1-16,1 1-4 0,-2-1 2 0,-1 3-3 0,3 1 2 15,1 0 2-15,-3 2-4 0,2 0 3 16,-1 2-3-16,1-2 1 0,0 2 4 0,-1 0-2 15,0 1 1-15,1 1-4 0,-3-1 3 0,-1 1-3 16,2 0 4-16,-1 1 2 0,0 1-4 0,0 1 2 16,-1-1-2-16,-1 0-1 0,0 4 3 15,1-4-1-15,-2 1 1 0,1-2-2 0,-1 1 1 16,-2-3-2-16,-1-3 2 0,0 1 3 0,0-1-3 16,-1-1 4-16,2 0-3 0,0-3 2 0,3-3 4 15,3-1-1-15,1-3 0 0,1-1-2 16,3-4-1-16,-2 2-2 0,4-4 3 0,-3 3 1 15,4 2-6-15,-4-2 5 0,0 1-5 0,2 0 0 16,-3 2 1-16,-1 2 2 0,-1 1 0 0,-1 0-3 16,-1 3 2-16,-3 1-5 0,1 2 2 15,-3 3 1-15,2 0-5 0,-1 0 6 0,-2 0-4 16,2 0 0-16,1 0 6 0,-3 0-4 0,1 2 5 16,1-2-3-16,-2-2 0 0,2 2-1 0,0 0 1 15,0-1 4-15,3-1-4 0,-2-3 2 0,2-1-2 16,2-2-6-16,1-2-5 0,1-2-24 15,3 1-40-15,-2-3-73 0,1 0-150 0,2 2-509 16,-2 1-829-16</inkml:trace>
  <inkml:trace contextRef="#ctx0" brushRef="#br0" timeOffset="542508.4816">401 12969 1 0,'-1'0'0'16,"0"0"0"-16,0 0 0 0,0 0 0 0,-3 0 0 15,3-2 0-15,0 2 0 0,0-1 0 0,-1 0 0 16,1 1 42-16,1-1 71 0,-4-1-45 0,4 2-36 15,0 0-19-15,0 2-15 0,0-2-13 0,4 0-12 16,-4 0-13-16,1 0-13 0,-1 0 1 16,1 0 30-16,0 0 31 0,0-2 29 0,0 2 13 15,4-1-10-15,-1-1-9 0,-1 0-4 0,4 1-2 16,0-1 0-16,-1-1 4 0,2 0 5 16,0 0 4-16,1-1 7 0,0-1 0 0,-2-2 0 15,2 2 1-15,1-2-4 0,0-1-4 16,0 0-4-16,5 0-4 0,-3-3 2 0,0 1-1 15,5-1 2-15,-2-2-2 0,3-1-4 0,0 0-1 16,-2-3 2-16,5 1 2 0,2-2-1 0,-2 0-2 16,1 1-4-16,0-2-4 0,1 2-2 0,2-1-3 15,-1 0-1-15,2 0-2 0,-2 3-7 0,5-3-1 16,16-14 3-16,-4 3-1 0,-6 6 8 0,-10 5 2 16,3 0-3-16,1-2 1 0,0 0 0 15,2 1 1-15,1-3-2 0,0 1 2 0,5-2 0 16,-1 0-2-16,2-2 2 0,2 1 0 0,-1-3-1 15,-4-2-1-15,2 1-4 0,1-2 1 0,-1 0 0 16,4 1 0-16,3-3 0 0,-3 3 1 16,3-2-1-16,-3 0-2 0,4 1 1 0,-1 1 3 15,0-3 1-15,-2 4 0 0,1-2-3 0,1 1-4 16,-1-2-2-16,4 2-2 0,-4 1 2 16,-2 0 2-16,-1-1 0 0,-3 0-2 0,-1 2 3 15,2 1-6-15,-4 2 0 0,4 1 0 0,-6 1-5 16,-1 1 6-16,0 2-2 0,-2 0 2 0,-5 1 0 15,1 3-2-15,-3 4 2 0,0 1-3 0,-4 2 1 16,-2 2-4-16,-1 3-6 0,-3 2 1 16,-2 1-7-16,-1 0 0 0,1 1 1 0,-2 1-1 15,-1 1 2-15,-1 1 3 0,4 1 2 0,-3 2-1 16,0 0 7-16,0 1-3 0,3 3 2 0,-1 1 4 16,0 3-7-16,0-2 5 0,1 3-1 15,1-2 0-15,-1-1 5 0,1 2-2 0,1 0 0 16,2-1-2-16,1 3 1 0,-2-1-1 0,3-1 0 15,-2 1 2-15,-4-2-5 0,3 1 4 0,-3 0-1 16,0-2-3-16,0 2 5 0,2-2-3 16,-1 3 1-16,-1 0 0 0,-1 1 1 0,4 0-2 15,-3 0 0-15,2 4 0 0,-1-1-2 0,4 0 0 16,-1 2 2-16,-2 0 0 0,6 1 4 0,-1 4-1 16,1 1 0-16,0 1-2 0,1 1 0 15,2 0 3-15,-1 0-3 0,0 0 2 0,1 0 0 16,0 1-2-16,-1 1 4 0,3-1-2 0,-2-2 2 15,-1 2 0-15,0-3 1 0,1 1-3 0,-2 1 1 16,2-1 1-16,-1 1-1 0,-2 2 3 16,2 1 1-16,0 1-1 0,-1 1 1 0,1 1-3 15,-2-2 2-15,3 3-1 0,0-1 1 0,-4 0 0 16,3 1-4-16,-1 1 2 0,-2-4 0 0,-1 3 1 16,1-3 3-16,4 4-3 0,-5-2 0 0,4 0-2 15,-3-1-1-15,2-1 2 0,0-2 1 0,-1 2 0 16,-1-1-2-16,0 2 0 0,0 0-1 15,1-1 2-15,-1 2 2 0,1-1-5 0,-2 1 0 16,1-1 1-16,0 1-2 0,-1-1 4 0,-1 0 0 16,0-1-1-16,2-1-1 0,-2 0 2 15,-1 4-2-15,3-2 2 0,-3 2 0 0,1-1-2 16,0 2 1-16,1-4-3 0,0 2 1 0,0-3 1 16,-2 3 2-16,5-2-2 0,-3 1 0 15,-1 2-2-15,5-3 0 0,-4 2 2 0,2-1 1 16,-1 0 0-16,3 1 1 0,-3 1-2 0,-1-2-1 15,2 1 1-15,-6-1 0 0,3 1 2 0,-1-2-2 16,-1 5 1-16,1-1 0 0,0-1-1 0,1 3 2 16,-1-4-2-16,2 2 0 0,-1 1 0 15,-1-2 0-15,3 3 2 0,0 0 0 0,1 1 0 16,-1 0-1-16,3 3 2 0,-1-2-2 16,3 2 0-16,-1 2 1 0,-1-1-1 0,0-1 1 0,-1 0 0 15,1 2 2-15,0-1-2 0,-2 0 0 0,1-2 1 16,1 0-3-16,-3-1 4 0,2 0-4 15,1-1 0-15,-1 1 1 0,1 1-4 16,-2 0 4-16,3-1-2 0,-1-2 0 0,2 2 2 0,0 0 1 16,0-2 2-16,4 1 1 0,-4-1 3 0,-1 3-3 15,-1-2 0-15,-4-1-1 0,1-2-5 16,-2-3 4-16,1 1-2 0,-2-4 4 0,0 1 2 16,-4 0-1-16,0-1 1 0,1 0-3 0,-1 2 2 15,-1-3-4-15,1-1 5 0,-4-2 9 16,-1 1-1-16,1-2 0 0,0 0-4 0,1-2-1 15,-5-3 5-15,0-2 12 0,-3-2 5 0,-1-2-2 16,-2 0-6-16,-2 0-4 0,-1-1-1 16,3-1 3-16,-5 4-3 0,-2-4-3 0,2 3-6 15,-3 0-5-15,-2-3 1 0,0 6-6 0,-1 0-1 16,-1 0-4-16,-3 1-5 0,0-3 2 0,-3 3 0 16,1 0 1-16,-2 1 1 0,-5 2 0 0,4 0-2 15,-3 0 1-15,1 2 0 0,-2-2-1 0,0 2-1 16,0 1-6-16,-2 2-6 0,-1 0 0 15,-2 1 6-15,2 0 2 0,-4 2-3 0,0-1 2 16,-1 2-6-16,-2 2 3 0,-1 1 6 0,-1 1 4 16,-1 1 3-16,-2 1-3 0,1 1-1 0,-2 3-1 15,1-1 0-15,-2 2 3 0,-2 3 4 16,3-4-5-16,0 1-2 0,2-2-2 0,0-3 0 16,2-1 2-16,1 1 4 0,6-3 0 0,0 0-10 15,16-21 5-15,-1 5 5 0,-1-2 4 0,-3 4 6 16,1-1-13-16,-1 0-15 0,-2 2-35 15,-2 1-33-15,3 0-47 0,0-3-61 0,1 0-64 16,0-4-122-16,2 0 80 0,3-5 305 0</inkml:trace>
  <inkml:trace contextRef="#ctx0" brushRef="#br0" timeOffset="544336.423">211 13075 1 0,'0'0'0'16,"0"0"0"-16,0 0 0 0,0 1 0 0,0-1 0 15,0 0 0-15,0 2 0 0,0-1 0 16,3 0 0-16,-3 2 0 0,1 0 0 0,-1 1 0 16,1 2 0-16,0-2 0 0,0 4 0 0,0-1 0 15,1 0 0-15,2 3 0 0,-1-1 0 0,-1 3 0 16,5-3 0-16,-5 6 0 0,5 0 0 16,-3 1 0-16,3 4 0 0,1 0 0 0,-4 4 0 15,5 1 0-15,-2 4 0 0,-1 0 0 0,4 7 0 16,-2 1 0-16,2 3 0 0,0 1 0 15,1 2 0-15,-1 3 0 0,1 2 0 0,0-1 0 16,5 1 0-16,-3-1 0 0,-1 2 0 0,6 0 0 16,-5-2 0-16,5 3 0 0,1-3 0 0,-2 3 41 15,1 0-3-15,0 0-5 0,2 0-1 16,0 0-14-16,0 2 2 0,-1 0 3 0,1 1 1 0,-1 0 2 16,0-1 0-16,-2 0 0 0,3-1 0 15,0 5-2-15,-2-3 2 0,3 1-5 16,-1 1 0-16,-1 1 1 0,0 0 0 0,-1 3 6 0,0 0 1 15,1 3-13-15,16 54-4 0,-8-15 1 0,-3-15 4 16,-3-17 9-16,-4-8 1 0,1 2-5 16,0-5-8-16,-4 1-2 0,6-1-2 0,-2-3 1 15,2 0 2-15,0-1-5 0,-1 1-1 0,-1 1-1 16,1 1-1-16,-3-2 0 0,4-3-5 16,0 2 3-16,1-1 7 0,0 1 6 0,3 1 4 15,-1 5-2-15,0-1-6 0,-2 1-4 0,-3-2-1 16,2-1 1-16,-1 2 1 0,0 1 3 0,2-2-2 15,1 3-3-15,-2-4-1 0,3 3 3 16,-1-2 4-16,5 5 3 0,-5-2-3 0,2 1-8 0,3-2-14 16,-5-3 5-16,6-1 0 0,-3-2-3 15,2 3 6-15,3-2-11 0,0 1-5 0,0 1 3 16,0-3-2-16,0 1 1 0,0 3 0 16,2-3-3-16,0 3-5 0,-12-30 7 0,2 6-3 0,0 1 0 15,5 5-5-15,-1-1-10 0,0 7-9 16,3-1 6-16,3 5-8 0,-3 1 8 0,1-1-14 15,-2-1-7-15,-4-1 7 0,4-3-7 0,-3 0 12 16,-25-45 24-16,25 44 6 0,-25-44-2 16,24 47 1-16,-24-47-26 0,27 46 7 0,-27-46 10 15,22 46-6-15,-22-46 5 0,27 41 5 0,-27-41 22 16,24 42 0-16,-24-42 0 0,24 39 0 0,-24-39 0 16,23 37 0-16,-23-37 0 0,22 3 0 15,-22-3 0-15,0 0 0 0,24 0 0 16,-24 0 0-16,0 0 0 0,0 0 0 0,28 0 0 15,-28 0 0-15,0 0 0 0,0 0 0 0,0 0 0 16,0 0 0-16,23 0 0 0,-23 0 0 0,0 0 0 16,0 0 0-16,0 0 0 0,0 0 0 0,0 0 0 15,26 0 0-15,-26 0 0 0,0 0 0 0,0 0 0 16,0 0 0-16,27 0 0 0,-27 0 0 0,0 0 0 16,0 0 0-16,27 0 0 0,-27 0 0 15,0 0 0-15,27 0 0 0,-27 0 0 0,0 0 0 16,27 0 0-16,-27 0 0 0,0 0 0 0,33 0 0 15,-33 0 0-15,25 0 0 0,-25 0 0 0,30 0 0 16,-30 0 0-16,33 0 0 0,-33 0 0 16,35 0 0-16,-35 0 0 0,37 0 0 0,-37 0 0 15,41 0 0-15,-41 0 0 0,43 0 0 0,-43 0 0 16,43 0 0-16,-43 0 0 0,46 0 0 0,-21-11 21 16,-25 11 16-16,70-51-38 0,-26 16-3 15,0-1 6-15,-3 1 5 0,-1 3 19 0,-2 2 9 16,-2 3-3-16,-4 1-2 0,-2 1 23 0,-2 1-6 15,2-3 10-15,-1-1-7 0,-1-1-2 0,-1 0-1 16,-1-1 9-16,0-1 11 0,0 2-9 0,1-2 8 16,-3 2-13-16,1-2-2 0,-2 4-1 15,3 0-11-15,-4 0 0 0,-1 1-16 0,20-18-12 16,-10 8-5-16,-10 10-4 0,-4 9 3 0,-5 4 1 16,-1 0 2-16,0 5-4 0,-3 0-1 15,0 3 2-15,-3-1-1 0,-3 5-1 0,1 1 1 16,-3 0 8-16,1 1 11 0,-2-2 15 0,1 2 21 15,0 0 6-15,0 0 8 0,-2 2-2 0,2-6-8 16,0 3-3-16,0-1-10 0,0 2-7 16,-1-1-13-16,1 0-9 0,0 0-11 0,-1 0-7 15,1 0-2-15,0 3-12 0,0-2-5 0,0-1-16 16,-1 1-28-16,1 0-28 0,0 2-55 0,0 1-81 16,0 2-114-16,0 0-201 0,2 2 318 15,1-3 221-15</inkml:trace>
  <inkml:trace contextRef="#ctx0" brushRef="#br0" timeOffset="546167.0239">553 12870 1 0,'-1'0'0'0,"0"0"0"0,-1 0 0 16,-1 0 0-16,2 0 0 0,-1 1 0 0,2-1 0 16,-1 0 0-16,0 0 0 0,0 0 0 0,-3 0 0 15,3 0 0-15,0 0 0 0,0-1 0 16,1 1 0-16,-1 0 0 0,0-1 0 0,0 1 0 16,0-2 0-16,-3 2 0 0,3-1 0 0,0 1 0 15,-1 0 0-15,0 0 0 16,-3 0 0-16,4 0 0 0,-1 1 0 0,-5-1 0 0,5 2 0 15,0-2 0-15,0 0 0 0,-3 1 0 0,4 0 0 0,-2-1 0 16,-1 1 0-16,1 0 0 0,2-1 0 16,-5 0 0-16,4 1 0 0,0-1 0 0,-1 1 0 15,-3-1 0-15,3 2 0 0,-2-1 0 0,2 0 0 16,-4 0 0-16,4 1 0 0,-4 0 0 16,3 3 5-16,-3-1 0 0,3-1 2 0,-4 1-2 15,4 0 2-15,-2 1 2 0,-1 0 1 16,4-1 11-16,-5 1 7 0,4 0 3 0,-2-3 0 15,3 3-1-15,-1-1-3 0,-1-1 1 0,2 0 5 16,-3-1-1-16,4 1 0 0,-2-3-2 0,-1 3-3 16,3-1 5-16,-4 0-3 0,3 0-1 0,-1 1-5 15,-2 0-10-15,3-1-4 0,-3 2-5 16,3-2 1-16,0 2-3 0,-2-2 0 0,-3 3 0 16,5-2-4-16,1 0 5 0,-3 0-2 0,2 0 2 15,2 1 1-15,-2-2 1 0,-1 0 2 0,2 2 2 16,1-2 8-16,-1 0-1 0,1 0 2 0,-4 0 2 15,3-1-5-15,2-1 4 0,-1 1-2 0,0 0 3 16,0 1 1-16,-4-2-4 0,4 1-5 16,0 0-6-16,1-1-1 0,-1 1-7 0,0 0 1 15,0 1-3-15,-3-1-2 0,3 0 3 0,0 0 0 16,1 2-1-16,-1-2 3 0,-1 2-2 0,1-2-1 16,-2 1 1-16,1-1 2 0,1 1 1 15,0 1 2-15,1-2-1 0,-2 2-6 0,2-3 36 16,-1 4-31-16,2-3 31 0,-2 1-27 0,1 0-4 15,0-2-2-15,0 3 0 0,0-3 3 16,0 2-3-16,0-2 1 0,0 3-1 0,0-3-3 16,-1 4 5-16,1-4-1 0,0 5 0 0,0-5 0 15,0 0-4-15,0 0-2 0,0 0-1 0,0 0-2 16,-6 17-1-16,6-17-1 0,1 7 0 16,-2 0-6-16,1-2 6 0,1 1 1 0,0-1 2 15,3 1 11-15,-2-2-35 0,-1 0 32 0,0 0-29 16,1 1 33-16,0 1 1 0,3-1 4 0,-4 0-3 15,1-1-3-15,2 3 2 0,-1-1-3 16,-1 0 2-16,3 0 0 0,-2 1-1 0,-1-2-1 16,0 1 0-16,4 1-1 0,-3 0 1 0,2 0 0 15,-2-2 1-15,0 3-3 0,2 0 2 0,-2-1 0 16,0 0 0-16,5 0 2 0,-3 1 0 16,-1 1-1-16,-1 0 1 0,3-1-1 0,-3 2 2 15,5 1-1-15,-5-1 0 0,4 3 0 0,-4-2 2 16,4 3-2-16,-4 1 4 0,5-2 1 0,-2 4-5 15,-2 0 3-15,3 0-2 0,-1 3 0 0,2 0 2 16,-2-2-1-16,-2 4 0 0,3 0-1 16,-3-3 2-16,4 1-1 0,-1 0 2 15,-3-2 0-15,-1 0-3 0,4-1-1 0,-5-2 1 0,5 0 0 16,-5 0 3-16,1-3 0 0,2-1 0 16,-3 1-2-16,0-3 2 0,2-1-2 0,-2 2 1 15,0-3 1-15,-1-1 1 0,0 1 1 0,4-2 2 16,-4-1-1-16,0 1 1 0,0-1 0 0,-1-2-2 15,1 1 0-15,0 0 1 0,0-1-1 16,2 0 4-16,-2 0 1 0,0 1-4 0,1-1-8 16,-1 0-19-16,1 2-38 0,3 2-79 0,-2-3-139 15,6 2-151-15,-1 1 355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4:35:30.39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4701 3874 1 0,'0'-1'0'0,"-1"-1"0"15,-3-1 0-15,3 1 0 0,0 0 0 0,-1 1 0 16,1-1 0-16,0 0 0 0,1 0 0 0,-1 0 0 16,-1 0 55-16,0 1 43 0,0-1-1 15,0 1 10-15,1 0-13 0,0-1-1 0,-2 1-3 16,0-1-17-16,1 1 7 0,1-2-5 0,-4 2-3 15,1 0-6-15,2 0-3 0,-3 0-5 0,1-2-14 16,1 2-1-16,0 0-7 0,-2 0-5 0,-1-1-2 16,1 0-2-16,-2 1-2 0,4 0 0 15,-5 1-4-15,3-2-2 0,-2 2 0 0,0-1 6 16,1 1-2-16,-1 0 3 0,-3 0-1 0,0 1-5 16,1 1 6-16,-1-2 3 0,1 1 1 0,-1 0 1 15,-1 0-3-15,1 0-3 0,0 2-5 16,-1-1-1-16,1 1-7 0,-1-1-1 15,0 0-2-15,-3 1-2 0,-1 1-1 0,3 0 0 16,-2 1-1-16,0 2 0 0,2-2-1 0,-4 2 1 16,3 0 0-16,-1 0 0 0,-1 1-1 0,2 0-1 15,0 1 0-15,-2 2-5 0,0-1 6 16,-2 1 0-16,2 0 0 0,-1-1 4 0,0 1-3 16,0 1 1-16,1 2-1 0,-4 0 3 0,3 0-5 15,-3 0 0-15,3 2-1 0,0 0-2 16,-3-1 1-16,2 1 0 0,-2 2-2 0,0 1 0 0,-1 0 0 15,3 2 1-15,-3 2-2 0,0 0 2 16,2 1-3-16,0 1 1 0,1 1 0 0,-2 0 0 16,1 4 0-16,2 1-1 0,-3 3 1 15,2 0 1-15,0-2-2 0,1-1 1 0,2 1-2 16,0-3 1-16,0-1 0 0,1 2 1 0,-4 2 2 0,4 0 1 16,-2 3 1-16,2 0 0 0,2 2 0 15,0-1 1-15,1 3 1 0,-2-2-2 0,2 4 0 16,2 1-3-16,0 1 2 0,0 0 0 15,3 3-1-15,-1 0 3 0,3 1-3 0,2-3 1 16,0-1-1-16,2-6 1 0,1 0 2 0,0 0 3 16,3 2 1-16,0 0 4 0,3 1 4 0,0-1 5 15,1 1 2-15,1-2-1 0,4 2-1 16,0-4 1-16,3 0 0 0,5 1 1 16,0-4 2-16,3 3-1 0,1-4 0 0,-1 1-1 0,2 2-5 15,2-3-4-15,2 1 7 0,4-2 5 0,1-2 0 16,3-1 2-16,3-3-4 0,-1-2-8 15,4 1 3-15,0-1-1 0,2-2 0 0,1-1 4 16,1-1-1-16,0-2 3 0,6-2 3 0,-1-2 3 16,1-4-1-16,3-3 1 0,-2-1-2 0,0-2-6 15,5-1 4-15,-2-4-1 0,1-1-7 16,-3-1 0-16,1 0 0 0,-1-1-2 0,-2-6 4 0,2-1 2 16,-2-1-3-16,-2-3 1 0,-3 0-2 15,-1-4-3-15,-4-1 4 0,2-2-1 0,-1-1-1 16,2-4 1-16,-1 0-2 0,3-5 0 0,-5-3 0 15,4-5 1-15,1-1-3 0,-2-5-1 0,0-1 1 16,-1 0-4-16,2-4 3 0,-5 0-2 16,2-3 1-16,-6-4 2 0,-2 0-1 0,-2-2 1 15,-5 2-1-15,0-1 3 0,-3 0-4 16,-6-1 0-16,0 0-1 0,-4-1-2 0,-4 3 1 0,-2 2 2 16,-1 2-3-16,-6 2 2 0,-1-3-1 15,-1 4-2-15,-5 0 1 0,-2 2-2 0,1 2-4 16,-6 0 1-16,-2 4-1 0,-3-2-2 15,-2 0 2-15,-4 2-1 0,0 1-1 0,-3 2 0 0,-4 0-3 16,1 3-1-16,-1 1-1 0,-3-2 1 16,1 6 2-16,-3 2-1 0,3 0-4 0,-5 2 1 15,-2 3-3-15,1-1-1 0,-3 2 1 0,3 2 0 16,-1 2-1-16,-5 2 0 0,0 0 0 16,-5 3 1-16,1 2-1 0,-3 3 1 0,-3-1-1 15,-1 4 0-15,-2 0 2 0,-5 0 0 0,0 4 1 16,-4 2-1-16,-4 2 2 0,0 2 0 0,-2 0 4 15,3-1-2-15,1 5-2 0,-2 1-1 0,2 2 0 16,-1 2 1-16,1-1 1 0,4 1 0 16,3 1 1-16,1-1-2 0,3 3 2 0,3 0-4 15,2 1-1-15,7 0-1 0,5 1-7 0,2 1-26 16,5 1-35-16,4 2-48 0,3-4-74 0,7 0-141 16,3 2-284-16,9-2-221 0,4-3 166 15</inkml:trace>
  <inkml:trace contextRef="#ctx0" brushRef="#br0" timeOffset="510.7809">5041 3810 1 0,'-7'0'0'0,"-1"-1"0"16,0 1 0-16,5 0 279 0,-1 0 9 0,1 1-100 16,1 1-99-16,0 0-56 0,-1 3-23 15,-1 1 1-15,-1 1 10 0,1 4 9 0,1-1 10 16,0 4 12-16,-1 3 18 0,1-1 17 0,-2 7 13 15,-1 2-1-15,1 6-10 0,-3 2-12 0,1 5-18 16,-3 4-9-16,0 5-9 0,0 3-9 16,-2 6-1-16,0 1-7 0,1 1-4 0,-2 3 0 15,3-1-6-15,-2 0 4 0,3-2 0 0,1-1 6 0,-3-1 2 16,3 4 1-16,-2 0 8 16,-1 3-2-16,0 3 7 15,-1 0 0-15,0-2-4 0,0 4-1 0,0-3-7 0,1-3-2 0,1-1-3 0,-1-8-5 16,5-3-1-16,-2-2-4 0,3 0 3 15,-1-5-2-15,4 0 0 0,-5-3 0 0,5-5-2 16,-1-3 0-16,0 1 4 0,1-2 0 0,0-3 1 16,1-3 1-16,1-3-4 0,-2-3 2 15,1 0-3-15,1 0-5 0,-1-2-5 0,0-1-18 16,1-2-39-16,0-5-47 0,1-4-77 0,0-4-67 16,2-1-61-16,0-4-222 0,4-3-355 0</inkml:trace>
  <inkml:trace contextRef="#ctx0" brushRef="#br0" timeOffset="878.52">5601 3967 483 0,'4'-11'399'0,"0"-4"-7"0,0-2-84 15,-3 7-45-15,0 7-39 0,-1 1-76 0,0 2-72 16,0 1-66-16,0 0-40 0,-1 4-1 0,2 3 12 16,-1 6 28-16,1 4 19 0,0 7 7 0,-1 5 6 15,0 5 0-15,-1 8 2 0,-1 3-1 16,-1 6-1-16,-2 7-1 0,-1 6-6 0,-1 8-6 16,-6 2-4-16,2 3-9 0,-4 3 2 15,-1 1-5-15,-1 2-2 0,0 2 0 0,-3 4-1 16,4 0 0-16,-2 2 1 15,-1-2 3-15,2-4-1 0,3-8 0 0,0-7 1 0,-2-4-2 0,6-6 0 16,-1-4 2-16,0-6 1 0,-1-4 0 0,1-3 4 16,-2-4-3-16,1-3 0 0,2-8-3 0,1-1-7 15,2-6-10-15,1-2-18 0,-2-4-41 16,5-5-45-16,0-6-72 0,0-3-63 0,2-4-134 16,0-3-483-16,-1-4-172 0</inkml:trace>
  <inkml:trace contextRef="#ctx0" brushRef="#br0" timeOffset="1348.6017">3560 5016 1 0,'-13'-2'0'0,"0"4"82"0,-1-1-1 15,4 3-24-15,8-1-7 0,0 2 3 0,2-2 2 16,1 0 10-16,1 2 28 0,-1 0 37 16,6 0 38-16,-1 0 37 0,5 0 34 0,3-1 3 15,7 0-21-15,2-2-28 0,10-1-45 0,6-2-38 16,2-1-21-16,8-2-18 0,5-1-15 0,4-2-10 15,6-3-7-15,6 2-9 0,6-3-5 0,9 1-2 16,2-4-6-16,9-1 3 16,2-1-1-16,6-3-3 0,1 4 0 0,-1 1-2 15,-1-1-3-15,-2 2 0 0,-3-2-1 0,-2 1 1 16,-4 0-1-16,-2 2 0 0,-8-1 0 0,-4 1 0 16,0-1-1-16,-6 0-1 0,0 1 1 0,-6 2-1 15,-2-2 0-15,-4 2 0 0,-6 0-2 0,-6 2 0 16,-6 1-1-16,-9 0 1 0,-6 1 2 0,-7 1 3 15,-6 2 2-15,-6-1 5 0,-5 4 6 16,-3-1 1-16,-1 1-3 0,-1 1-19 0,0-1-33 16,-6 0-44-16,-5 3-69 0,-7 0-128 0,-6 4-294 15,-7 1-400-15,-4 2 60 0</inkml:trace>
  <inkml:trace contextRef="#ctx0" brushRef="#br0" timeOffset="1921.9872">3961 4280 119 0,'3'1'117'15,"-1"2"-98"-15,1-1-38 0,-2 6 103 0,2 0 83 0,-2 4 57 16,-1 4 27-16,0 6 3 0,-3 5-14 16,-1 4-38-16,-2 6-36 0,-1 3-33 0,-1 3-36 15,-3 1-23-15,0-1-20 0,-1-1-13 0,0 1-8 16,-1-3-7-16,3-3-4 0,-1-6-3 15,2-4 0 1,1-8 1-16,6-8 5 0,-1-4 3 0,1-3 8 0,0-3 20 0,2 0 31 0,-1-1 37 16,0-2-6-16,0-2-18 0,-4-4-37 15,0-5-43-15,2-6-7 0,1-5-7 0,1-4-7 0,4-4-3 16,2-5-3-16,6-1 0 0,6-6 2 0,1-5 1 16,2-4 2-16,1-5 2 0,4 1 0 0,-1 4 0 15,-3 5 2-15,0 5-4 0,-2 5 5 16,-4 8-2-16,-1 4 1 0,-1 5 0 0,-3 3-1 15,1 6 1-15,0 1-1 0,-1 5-4 0,1 4-5 16,-1 3-2-16,2 4-1 0,3 2 0 16,1 6 5-16,2 5 2 0,3 5 0 15,-2 3 2-15,2 5 1 0,0 3 0 16,-2 4 1-16,-1 1 3 0,-1 4-3 0,-3 0 1 16,-2 1 0-16,1 1-2 0,-3-4-1 0,-1-7-6 15,1 0-15-15,-1-6-17 0,-4-2-24 0,0-5-23 0,-2-1-30 16,0-5-39-16,-3-1-65 0,-4-3-83 0,0 0-146 15,-3-2-230-15,-3-3-66 0,-1 0 682 16</inkml:trace>
  <inkml:trace contextRef="#ctx0" brushRef="#br0" timeOffset="2119.2725">3908 4607 661 0,'-9'-4'547'0,"-2"-1"-127"0,3-2-104 0,5 3-95 15,5-1-91-15,3 2-70 0,3-5-29 0,6 0-5 16,3-2 2-16,8-2-3 0,6 1-7 0,6-1-5 16,7-2-3-16,3-3 0 0,5 0 3 15,2 2-4-15,3-1-3 0,1 2-11 0,-1 3-35 16,1 2-101-16,-1 0-197 16,-2 4-472-16,-2-1-399 0</inkml:trace>
  <inkml:trace contextRef="#ctx0" brushRef="#br0" timeOffset="3614.4578">4944 7744 1 0,'1'-1'0'0,"-1"-4"0"16,0 0 0-16,0 2 0 0,0-2 0 0,0 2 49 16,0-2 179-16,0 1-20 0,-1 0-13 15,1 1-14-15,-2 0-12 0,-1-1-28 0,0 2-22 16,1 0-26-16,-1-3-17 0,1 3-11 0,-1-1-8 16,1 1-7-16,-1 0-2 0,-1 0-8 0,2 0-9 15,0 1-5-15,-5-1-6 0,4 0-4 16,0 0-2-16,-2 0-1 0,0 2-2 0,0-1-1 15,-1-1 0-15,1 2-2 0,0-1 2 16,-2 1-1-16,-2-1 2 0,1 1 1 0,1-2 0 16,0 2 0-16,-5 0 0 0,4-1-1 0,-1 1-1 15,-2 1-4-15,-3-1-3 0,3 0-1 0,-2 2 1 16,1 0-2-16,-1-2-1 0,-2 5-2 16,3-3 1-16,-4 2 0 0,1-1 2 0,0 2 0 0,0-1-1 15,1 3 0-15,-2-1 1 0,1-1-1 0,0 2 1 16,-2 2-1-16,2-1-2 0,-3 1 1 15,1 2-3-15,1-1 2 0,-4 2 1 0,2 0-1 16,-4 3 2-16,1 0 0 0,1 0 0 0,-1 2-2 16,0 1 2-16,2-1-1 0,-2 1 1 0,0 3 0 15,2 1-2-15,-2 0 0 0,0 0 5 16,0 4-1-16,-2 1 0 0,-1 0 2 0,3 2-4 16,-1 2 1-16,1-1 4 0,1 0-3 0,0 0 1 15,0 1-2-15,2-2-4 0,0 1 5 16,3 2-2-16,-4-2 3 0,4 1 0 0,1-1 1 15,-1 1-1-15,3 1-1 0,1-3 2 0,-4 4-2 16,4 0 3-16,0 1 1 0,2 3 2 0,-1 0 1 16,1 2-4-16,0-1-1 0,2 4-3 0,0-2 0 15,-1 2 2-15,1 2 1 0,1-2 3 16,2 1-2-16,0 3 4 0,0 0 2 16,0-1-1-16,3-1 5 0,1-3 1 0,1-1-3 0,2-2 0 15,2 0-4-15,-1-4-4 0,2 1 3 0,2-2 3 16,3-1 0-16,0 2 4 0,2-4 4 15,5 2 0-15,-1 0 6 0,3-1-1 16,2-1 2-16,2-1 2 0,3 1-2 0,2-1 2 16,2-4 9-16,-1 0-3 0,1-1 1 0,2-1 1 0,2 1-6 15,1 2-3-15,-1-4 1 0,2-1-1 16,3-1-6-16,0-3 0 0,1 0 1 0,1 0 0 16,2-5-3-16,-1-1 5 0,0-1 2 0,-2-2 1 15,5-3 1-15,0-2-4 0,2-2-2 16,1-2 1-16,2-2 4 0,3-2-4 0,-2-2-6 15,1-2-4-15,2-4-1 0,0-2 3 0,1-5 1 16,-1 1-3-16,-3-3-2 0,-1-2-2 0,-2-4 1 16,-2 1 0-16,-1-5 0 0,0 1 1 0,-3 1-1 15,-1-5-2-15,-2-1 5 0,-4-4-1 16,2-4 0-16,1 1 0 0,-4-3-3 0,0-1-2 16,-4 0 1-16,-1-1-1 0,0-1 1 0,-2-3 3 15,-2 1-4-15,-3-3 3 0,-4-2-2 16,-1-3 0-16,-4-1 0 0,-3 2-2 0,0-1-1 0,-4-2-1 15,0 4 7-15,-2 0-6 0,-1 4 0 16,-2 3 1-16,-2 5-9 0,-2 0 6 0,0 5 1 16,-5 1-2-16,2-3 3 0,-2 3-2 0,-6-4 0 15,3-1-1-15,-3 1 5 0,-2 0-6 0,-2 3 3 16,-4-3 0-16,-1-2-5 0,-5 4 1 16,2-2-2-16,-3 1 0 0,-2 1-3 0,-1-1 5 15,-4 3-2-15,-2 2 0 0,-2 0 2 0,-1 1-2 16,-2 3-3-16,0-1 2 0,-2 1-4 15,-2 0 0-15,1 3 4 0,-2 1-4 0,-3 8 0 16,-1 2-2-16,-5 6 0 0,-2 1 0 0,-6 4 5 16,-1 2-2-16,0 3-2 0,-2 3 3 15,-4 5-8-15,1 3 4 0,1 1-1 0,-2 4-10 16,4 2-17-16,-2 5-36 0,3 1-64 0,4 5-142 16,6 2-511-16,6 0-819 0</inkml:trace>
  <inkml:trace contextRef="#ctx0" brushRef="#br0" timeOffset="4326.5246">2167 1871 549 0,'-12'-9'313'0,"-5"-7"48"0,-1-2-51 15,2 5-29-15,3 3-38 0,3 1-53 0,-2 4-38 16,7-1-39-16,-1 4-49 0,5 2-39 0,0 0-45 16,1 2-40-16,0 2 2 0,0 5 13 0,-1 7 28 15,-1 8 26-15,0 6 3 0,2 4-3 16,2 6-5-16,0 1 3 0,1 4-1 0,3 2 2 16,-3 3 1-16,5-1 2 0,-2 0 2 0,1-5-2 15,0-5 0-15,-3-1-6 0,3-7-3 0,-4-4-6 16,5-4-8-16,-7-4-5 15,0-4-15-15,-1-4-15 0,-1-1-23 0,0-5-12 0,-2-3-16 16,-3-3-85-16,0-4-122 0,-1-3-214 0,-4-2-195 16,-6-5 280-16,4-2 434 0</inkml:trace>
  <inkml:trace contextRef="#ctx0" brushRef="#br0" timeOffset="4619.5538">1784 1882 1 0,'-1'-15'0'0,"-1"-4"102"0,0-6 289 15,4 7-70-15,4 2-81 0,4 0-59 0,6-2-41 0,5 2-18 16,7-3-10-16,3 4-12 0,7 2-21 16,1 2-17-16,4 6-14 0,1 4-16 0,3 3-8 15,1 6-8-15,-2 5-6 0,0 4 0 0,-8 3-2 16,1 5-5-16,0 7-1 16,-6 4-2-16,0 5 2 0,-5 5 9 0,-2 1 6 0,-6 1 5 15,-5 2 6-15,-5 0 1 0,-3-2-1 0,-5-4 5 16,-3-7 1-16,-6-5 8 0,-1-4 13 15,-6 0 9-15,-5-3 3 0,-2 0-1 0,-3-2-3 16,-5-3-11-16,-1 1-4 0,-3-2-8 0,-4-1-8 16,1-2-3-16,1-1-7 0,-1-3-2 0,-2 0-4 15,1-1-5-15,2-2-1 0,2-2-6 16,7-3-3-16,1-2-17 0,9-5-44 0,2-1-84 16,8-4-180-16,5-3-395 0,4-3-751 0</inkml:trace>
  <inkml:trace contextRef="#ctx0" brushRef="#br0" timeOffset="6192.6394">2758 1735 300 0,'-1'-9'690'0,"-2"-3"-302"0,0 0-40 0,0 8-66 16,1 2-67-16,1 2-68 0,0 2-71 15,-2 1-43-15,-1 3-24 0,-5 7-3 0,-3 7 13 16,-2 5-2-16,-1 4 5 0,5 3-2 15,3 1-9-15,2 0-3 0,3 1-3 0,2 0 1 16,4 2 0-16,4-1 2 0,1-3 0 16,5 0-2-16,3-5 2 0,2-1 4 0,2-5 3 15,1-7 5-15,3-1 1 0,1-4 1 0,2-4 0 16,-1-5 3-16,-1-1 0 0,2-5 0 0,-3-4 1 16,-1-5-6-16,-3-1 2 0,-3-5-2 0,0 0-1 15,-2-4-1-15,-2-2-4 0,-4 0 1 0,0-1-6 16,-2-1 2-16,-3 0-2 0,-1 0-3 0,-2-1 1 15,0 4-1-15,-2 2 1 0,-1 4 0 0,-1 0 3 16,-1 5 1-16,-1 1-2 0,1 4 1 0,-1 0-3 16,-1 1 4-16,-3 1 1 0,4 1-3 15,-3 2-2-15,4 1-5 0,-4 3-2 0,6-2 2 16,0 4-11-16,0-1-9 0,1 2-18 0,0-1-16 16,0 2 6-16,-1 4 14 0,-1 4 19 15,0 3 13-15,0 4 0 0,2 1-4 0,2 2-1 16,0 0 3-16,3 1-1 0,2 1 6 0,-2 0-2 15,4 1-1-15,0 0 3 0,1-1-4 0,0-4 2 16,0-1 0-16,2-2 3 16,-2-4-2-16,2 3 2 0,-1-5 1 15,3 0-4-15,-1 0 6 0,-2-5 1 0,4 1 2 0,-1-3 5 0,-3-3 0 16,2-2 3-16,1-2-1 0,-2-2 5 16,-1-3-7-16,1-4 0 0,0-1 0 0,-1-1-8 15,-2-2 6-15,2-1-3 0,-3-2-3 0,0-4 2 16,0 0-3-16,-2-3-1 0,1 2-1 15,-3-4 3-15,0 5-5 0,-1-3 4 0,1 4 0 0,2 2-5 16,-2 3 3-16,2 1-6 0,-2 3-3 16,1 5 1-16,0 2-4 0,0 0-3 0,-1 4-5 15,1-1-8-15,0 4-4 0,3-2-4 16,2 4 4-16,1 2 1 0,0 1 10 0,5 5 7 0,-3-1 1 16,2 2 4-16,0 2 3 0,-1 3 0 15,-1-4 4-15,-1 1-2 0,2 2-4 16,-4-2 0-16,2 1 1 0,-1-1 0 0,3-2 5 0,-3-2 0 15,0-5 0-15,0-1 4 0,-1-1-4 0,-2-2 1 16,-2-2 2-16,3 0 1 0,0-3-2 16,1-1 0-16,1-4-2 0,0 1-2 0,3-4 2 15,-2-2 3-15,1 0-5 0,-1-2 6 0,1-1-7 16,-1-1-2-16,0 1 3 0,0-1-5 0,0 2-1 16,-1 0 1-16,1 1-4 0,0 3-1 15,-3-1 4-15,0 3-1 0,-2-1 3 0,2 3 4 16,-3-1-9-16,3-1 0 0,3 2-2 15,-1-1-2-15,2 3 5 0,-8 2 2 0,-2 3 5 16,-1 1-3-16,-2 1 2 0,0 0-13 0,0 0-21 16,1 0-21-16,0 1-4 0,0 0 11 15,3 0 20-15,0 3 22 0,3-1 7 0,3 2-3 16,-2 0 2-16,1 1-1 0,0 0 3 16,-1 0 5-16,1-2-3 0,1 2 5 0,-1 1-5 0,2-2 0 0,3-1 2 15,-1 1-1-15,-2-2 2 0,3 0-3 16,-3-2 0-16,0-1 0 0,0 0-1 15,1-1 1-15,-1 0 0 0,0-2 1 0,0-1-3 16,2 3 1-16,-1-3-2 0,0 1-2 0,1-1 3 0,-3-3-2 16,1 0 1-16,-1 1 0 0,0-1-1 15,0 0 2-15,-1 1 0 0,0-1 6 0,-3 0-5 16,4-1 3-16,-7 2 3 0,2-1-5 0,-2-1 10 16,-1 1-4-16,2 0 0 0,-1-4 0 15,-2 3-1-15,1 0 2 0,2-1 4 0,-3 3 4 16,1-1-8-16,-1 0 0 0,0 3-3 0,2-2-2 15,0 1 5-15,-1 2 2 0,0-3 1 16,-1 4-1-16,2-2 1 0,-2 1-1 0,0 0-2 16,1 1 0-16,-2 2-9 0,1 0-6 0,1 0-1 15,3 0-5-15,-1 0 3 0,2 0-1 0,0 3-1 16,3 0 1-16,1 1 0 0,-2 4 4 0,2-3 2 16,1 4 5-16,-1 1-2 0,0 3-1 15,-2 1 1-15,0 1-4 0,1 0 7 0,-3 0-1 16,2 0 0-16,-3-1 4 0,2 0-4 0,-1 0 4 15,2-1 0-15,-1-3 3 0,-1-4-3 16,-2-3 4-16,2 1 7 0,-2-4 4 0,2-2 13 16,-1-3 1-16,4 1-3 0,-2-4-1 0,1-3-12 0,2 1-1 15,-4-2-2-15,3 0 0 0,-1-3-4 16,-2 0-2-16,2-3-1 0,1-1-7 0,1-2 5 16,-3 0-2-16,1 0-2 0,0-3 7 0,1 2-8 15,-1 3 1-15,-1-2-3 0,-2 6 2 16,0 2-2-16,1 2-1 0,-1 3 1 0,-2 2-7 15,2 0 6-15,0 1-2 0,0 3-3 0,1 1-3 16,0 1-8-16,0 3-1 0,2 2 3 16,3 5 5-16,0 1 2 0,2 7 4 0,0 5 3 15,1 0-3-15,0 5 8 0,-3-1-1 0,0 1-2 16,-2 3 7-16,-3 2-6 0,2 8 4 0,-6 4 0 16,1 4-3-16,-2 2 3 0,-4 0-9 0,1-2 0 15,-5-2 0-15,-1-6-2 0,-5-10 6 16,3-8 1-16,2-9 6 0,-2-4 5 0,-2-5 6 15,1-3 6-15,0 1 8 0,0-6 3 0,0-3-1 16,1-3-4-16,0-5-8 0,0-4-6 0,-2-3-6 16,4-2-5-16,4-4-5 0,3-4 1 15,3-1-2-15,3-4-1 0,8-1-5 16,2-3 1-16,5-1-3 0,1 4 0 0,6-2-4 16,2 5 2-16,3 1-1 0,3 2-1 0,2 5 6 15,1 2-11-15,-1 4 1 0,7 1 0 0,2 6 0 16,-5 0 6-16,-1 6 3 0,-4 4 0 0,-5 1-4 15,-6 3-6-15,-4 0-22 0,-1 4-39 0,-6 3-47 16,-2 4-102-16,-6 2-165 0,-3 6-365 16,-8 1-622-16</inkml:trace>
  <inkml:trace contextRef="#ctx0" brushRef="#br0" timeOffset="6616.0032">2109 3038 1085 0,'-21'4'276'0,"-6"-2"-7"16,0 0-12-16,12 1-5 0,12-6-24 0,3 1-64 15,0-1-51-15,3-3-40 0,4-3-22 0,4-3-2 16,8-4-6-16,9-1-5 0,10-8-4 0,9-6 0 16,12 0-10-16,11-6-5 0,5 1-3 15,14-2-10-15,10 0 2 0,8-4 0 16,11-1-2-16,7 2 1 0,6-3 1 0,2-1-4 0,-1-2 1 16,2 2 2-16,-4 0-3 0,0 1 0 0,-5 0 0 15,-7 1-1-15,-6 4 3 0,-6-6 0 16,-5 3 0-16,-2 4-4 0,-8-3 0 0,-7 6 1 15,-6 7 0-15,-12 1 1 0,-6 5 0 0,-9 4-5 16,-10 4 0-16,-9 2-1 0,-4 5-2 0,-15 4-9 16,-5 3-25-16,-8 4-4 0,-10 4 3 0,-4 6 3 15,-11 6-6-15,-7 3-59 0,-9 6-119 0,-11 2-240 16,-7 6-449-16,-7 4-317 0</inkml:trace>
  <inkml:trace contextRef="#ctx0" brushRef="#br0" timeOffset="7003.6177">1708 3485 1003 0,'-25'6'103'16,"0"1"-19"-16,-3 1 37 0,16-5 81 0,10-1 64 15,4-4-2-15,1 0-62 0,2-3-76 16,5-4-53-16,5-2-2 0,9-4 6 0,11-4-6 15,6-1-13-15,12-3-8 0,9-4-6 0,14-2-8 16,10-3-5-16,14-5-6 0,3 0-1 0,13-5-2 16,1-1-3-16,5-1 1 0,3 1-4 15,2-4-2-15,-4-3 4 0,-1-1 4 0,0 1 2 16,-4 0 4-16,-4 1 0 0,-2 0-4 0,-1 2-1 16,-4 1-2-16,-2 0-3 0,-8 4 4 15,-5 1-4-15,-3 4-2 0,-9 2-1 0,-5 3-3 0,-5 4 1 16,-9 3-1-16,-5 4-1 0,-11 2-3 15,-10 4 4-15,-9 4 5 0,-6 1 4 16,-10 5 7-16,-7 2 1 0,-1 1 0 0,-4 2-2 0,1 0-5 16,0 2-10-16,1-2-9 0,-1 2-8 15,-1-1-11-15,1 0-4 0,-3 2 0 0,-2 0-3 0,-8 5-25 16,-1 2-55-16,-7 4-123 0,2 3-619 16,-5 1-879-16</inkml:trace>
  <inkml:trace contextRef="#ctx0" brushRef="#br0" timeOffset="8659.7383">3974 8890 1 0,'-3'2'0'0,"1"-1"0"0,-1-1 0 16,-1 1 0-16,1 2 0 0,-5 0 0 0,3 1 0 16,-2 2 0-16,-2-3 0 0,-1 1 0 0,2 1 0 15,-1-1 0-15,-2-1 0 0,2 2 104 16,0-2 112-16,1-2-19 0,1 1-27 0,2 0-25 16,-2-2-16-16,2 1-13 0,1 0-11 0,-1 0-10 15,1-1 1-15,3 0-3 0,0 0 1 0,0 0 1 16,1 0-10-16,1 0-12 0,-1 0-17 0,1 0-16 15,0 0-9-15,-1 0-10 16,2 0-10-16,-2 0-16 0,1 0-12 0,0 0 5 16,3-1 15-16,-1 0 21 0,4 0 16 0,3-1-1 0,-1-1-2 15,2-1-2-15,1-2-5 0,3 1-3 16,-3 1-4-16,1 0-6 0,1 0-2 16,-1-3-1-16,1 3-3 0,0 0 3 0,-2 1-4 15,-1-2-3-15,-1 1-2 0,1 1-5 0,-3 0 3 0,-2 2 1 16,1 0 0-16,-3 0 0 0,0-1-3 0,-1 2 1 15,-1 0-1-15,2 0 6 0,-2 0 0 16,1 0 1-16,-1-1 2 0,2-1-3 0,-1 2 5 16,3-2 5-16,-1 2 5 0,2-3 1 0,1-1-3 15,0 1-3-15,0 0-4 0,1 2 0 16,-1-3-2-16,3 2-2 0,0-2-1 0,2 3-3 16,2-3 2-16,2-1 2 0,1 3-1 0,4-2 2 15,-1 1-4-15,2-1 1 0,-2 2-2 0,3-1 4 16,-4-1-1-16,3 3-1 0,-1-3-1 15,1-1-1-15,0 3 1 0,-2-1 1 0,4 0 2 16,-2-2-1-16,0 2-1 0,4-1 0 0,4 0 0 16,3-1 4-16,7 2 5 0,5-5 0 0,3 3-3 15,3-1-3-15,3-1-4 0,2 1 0 0,-1-2 3 16,4 1 0-16,-4-1-2 0,-1 2-2 16,3-1-2-16,-3 1 3 15,1-2 2-15,-1 0 0 0,-4 0 2 0,4-3-5 0,-4 3 4 0,0-1-1 16,-3 1 2-16,0 1 1 0,-5-1-5 0,-1 0-1 15,-1 0-1-15,-3 1 1 0,-6 0 2 16,-1 0 0-16,-1 1 1 0,-6 0-3 0,-4 2 3 16,-5 0 1-16,-6 1 5 0,-3 3 7 0,-4-3 4 15,-1 3 4-15,-1 0 2 0,-1 0 3 0,1 0-2 16,-2 0-5-16,0 0-6 0,1 0-15 0,-2 0-8 16,-3 0-9-16,2-1-5 0,-4 2-1 15,-1-1-11-15,-1 1-26 0,-2 1-41 0,0 1-70 16,-1 0-130-16,-2 1-296 0,3-2-487 0,-2 2 285 15</inkml:trace>
  <inkml:trace contextRef="#ctx0" brushRef="#br0" timeOffset="9189.8697">4786 7869 1 0,'0'-5'0'0,"-2"-3"0"15,2-1 0-15,-1 2 417 0,-1 1-11 0,1 3-51 16,-2-1-60-16,0 3-55 0,2 0-59 16,1 1-66-16,-1 1-51 0,1-1-47 0,0 1-33 15,-1 1-3-15,1 2 2 0,-3 2 11 0,1 2 12 16,-2 4 3-16,1 3 1 0,-3 4 1 16,3 3 2-16,-1 5 0 0,-2 3 3 0,0 6 3 15,2 5 1-15,-5 5 1 0,3 7-4 16,-1 1-6-16,1 5-2 0,0 4 4 0,2 1-1 15,1-1 6-15,-3 1 3 0,3 1 0 0,-1-1 3 16,-1 4-5-16,1 0 0 0,-2 2 1 0,0-2-2 16,0 0-1-16,-2-1-4 0,3-4 0 0,-2-3-3 15,0-5 5-15,1-4 1 0,-1-5-2 0,-1-2 1 16,3-2-3-16,-1-3 1 0,2 0-1 0,-1-6-2 16,3-5 1-16,-2-2-2 0,1-4 3 15,-1-2 0-15,4-1 0 0,-1-5-3 0,1-5-2 16,0-5 0-16,0-3 6 0,0-1 13 0,1-1-3 15,-1-3-26-15,0-4-44 0,0-7-64 16,4-4-88-16,2-5-141 0,-3-2-401 0,4-5-511 16</inkml:trace>
  <inkml:trace contextRef="#ctx0" brushRef="#br0" timeOffset="9550.0945">5361 7829 1062 0,'-1'-8'433'0,"-2"0"-45"0,2-1-116 0,0 7-91 16,1 2-67-16,0 1-65 0,0 0-63 0,-2 2-16 16,2 4 2-16,-1 4 17 0,0 4 28 15,-3 10 11-15,-2 5 2 0,3 8 1 0,-5 3-1 16,3 9 3-16,0 6-3 0,0 6-1 0,0 5-3 15,3 7-1-15,-2 1-4 0,1 3-3 0,2-2-2 16,-3-1-4-16,0 1 0 0,1 0 3 16,-5 2-5-16,5-2 5 0,-5-1-2 0,3 0-3 15,-1 0 5-15,-5-1-3 0,2-2 1 16,-1-4-1-16,-1-3 0 0,1-2-2 0,0-5 2 16,0-4 1-16,2-1-4 0,2-10 2 0,1-5-3 15,1-11-3-15,2-5 3 0,-3-3-4 0,4-8-5 16,1-2-15-16,-1-4-21 0,1-8-24 0,0 2-45 15,0-4-147-15,1-3-343 0,2-4-667 16</inkml:trace>
  <inkml:trace contextRef="#ctx0" brushRef="#br0" timeOffset="13271.5045">11652 3028 1 0,'0'-11'0'15,"-1"-5"0"-15,1-3 0 0,0 3 308 0,0 2-11 16,0 0-40-16,-2-1-47 0,0 1-35 0,1-2-10 16,-2 0-5-16,1 3-10 0,-2 1-19 15,0 1-31-15,0 0-27 0,-2 2-16 0,1 0-14 16,-2 0-8-16,-1 4-11 0,-2-2-8 15,0 0-8-15,-2 4-8 0,-3 0-4 0,0 3-1 0,-4 2 0 16,-3 0 0-16,1 5 2 0,-4 2 2 16,-1 0 0-16,-4 6 1 0,-1 1 2 0,-2 5 0 15,-4 3 1-15,-3 3-1 0,-1 0 1 16,2 3 1-16,0 1-2 0,-1 2 2 0,1 2-2 16,0 2 0-16,2 0 1 0,3 4-3 0,1 1 1 15,3-1 0-15,2 1-1 0,0 1 4 0,2 2-2 16,-2 4 1-16,2 1 0 0,3 3 0 15,1 6 1-15,1 0 1 0,-1 6 1 0,5 1-1 16,0-2 0-16,2 3 0 0,3 3 1 0,3 1 2 16,4 1-4-16,5-2 0 0,5-3-2 0,4-1-1 0,4-4 2 15,7-3 4-15,1-3 4 16,8-3 3-16,3-4 4 0,4-6 3 0,5-2 4 0,4 1 4 16,3-7 1-16,3 0-1 0,1-4 0 15,3-5 3-15,2-2-1 0,2-4 4 0,2-6 0 16,-1-3 1-16,0-6 5 0,-1-7-2 0,0-5-2 15,2-6-6-15,-3-3-5 0,2-3-7 0,-1-5-2 16,-1-2-3-16,1-3 1 0,-2-4 1 16,-1-1 0-16,1-6 0 0,-3-1 0 15,-2-5 0-15,-3-3-2 0,-2-4 1 0,-1-7-3 0,3-5-3 16,-5-4 1-16,1 0-4 0,-5-2 1 0,-4 2 5 16,-3-3-2-16,-4 2 0 0,-1-1-1 0,-7 3-2 15,-3-3 0-15,-6-2 5 0,-7 1-5 16,-2-2-3-16,-9 2-2 0,-1 4-1 0,-9 3 1 15,-3 1 1-15,-2 3-2 0,-7 5-2 16,-3 1-1-16,-2 7 0 0,-1 2 0 0,-4 2 1 16,-2 1-5-16,-4 4-4 0,-3 4 0 0,-2 5-1 15,-2 4-1-15,-2 4 1 0,-7 4-1 0,1 9 1 16,-2-4 2-16,0 6-2 0,0 3-2 0,-3 3-2 16,-4 8-3-16,-1 6-11 0,-6 6-24 0,1 8-53 15,-2 7-95-15,-1 7-243 0,0 8-488 16,1 4-296-16</inkml:trace>
  <inkml:trace contextRef="#ctx0" brushRef="#br0" timeOffset="14051.9252">11332 6650 428 0,'-5'-33'607'0,"-1"-7"-490"0,-3-9 14 0,3 11-16 0,-2 11-3 15,3 0 10-15,-4 3-13 0,-1 1-10 16,-1 1-8-16,-5 2-12 0,1 1-1 0,-4 2-6 16,5 2-8-16,-1 2-4 0,-3 2-13 0,2 0-6 15,1 3-7-15,-2 1-9 0,0 4-8 16,-1-1-7-16,-1 4-6 0,-1 5-5 0,-1 1 1 15,-3 4-4-15,-3 5-1 0,-3 3 3 0,-1 6 0 16,-2 1 2-16,-1 4 0 0,-3 2-2 16,2 3 0-16,-2 3 2 0,1 4 0 0,2 4 4 15,2 0-1-15,1 4 1 0,1 2 0 16,3 1-1-16,1 1-2 0,-1 2 0 0,6-2 1 16,1 0 0-16,6 2 3 0,0 4-1 0,2 0-2 15,8 4 2-15,1-1-2 0,4 1 5 0,5 2 6 16,4 1 4-16,6 1 3 0,5-3 1 0,3-1 1 15,6-6 1-15,4-1 0 0,3-6 2 0,3-2-1 16,2-2 0-16,7-7-3 0,-1-5 2 0,3-3-5 16,1-5-3-16,0-5 0 0,2-6-3 0,2-6 4 15,0-5-1-15,1-7 2 0,2-5 0 16,-1-7-3-16,4-5 2 0,-2-7-3 0,-1-3 2 16,-1-5 1-16,-3-2 0 0,1-6 0 15,-1-4-3-15,-5-2 0 0,-4-4 2 0,-3-1 0 16,-4-3 0-16,-4-4-1 0,-4-3-1 15,-4-5-4-15,-2-3 6 0,0 1-2 0,-5-2 4 0,-5 2 1 16,-3-1-3-16,-5 2 2 0,-6 3-4 0,-8-1 1 16,-4 2-1-16,-2-1-4 0,-6 0-1 15,-1 2-1-15,-2 3 1 0,-4 1 0 0,-3 5 0 16,-1 2-3-16,-5 5-3 0,-2 7-2 16,-7 6-2-16,-1 5 0 0,-7 8-3 0,-6 6-4 15,-3 7 0-15,-2 4-1 0,1 6 1 0,0 3 0 16,3 2-5-16,-1 6-13 0,4 7-18 0,-1 7-46 15,0 7-87-15,0 9-196 0,4 5-538 0,5 7-667 16</inkml:trace>
  <inkml:trace contextRef="#ctx0" brushRef="#br0" timeOffset="14710.601">10642 9425 1510 0,'-12'-8'150'0,"-4"-4"34"16,-2 1-43-16,5 6-25 0,2 1-3 0,1 0-21 16,0 3-23-16,-3 1-20 0,-3 3-6 0,1 3-4 15,-4 3-2-15,0 5-1 0,-2 2 0 0,2 8-4 16,-2 5 0-16,1 4 2 0,-2 10-6 15,-2 5 2-15,0 3-6 0,3 4-3 0,1 2 1 16,3 0-8-16,4-1 0 0,1 0-3 16,6-3-2-16,2-4 0 0,5 1 0 0,3 0 1 15,3 1-5-15,9-4 5 0,3-1-1 0,7-3 0 16,4-6 5-16,8-3-2 0,3-3 2 0,2-10 0 16,7-3 4-16,0-11 3 0,0-6-1 15,0-8 2-15,0-11-6 0,1-4-3 0,0-4-3 0,-4-3-4 16,0-4 2-16,-5-2-5 0,-3-2 4 15,-3-3 2-15,-5-2 0 0,-1-5 7 0,-5 0-1 16,-4-3 1-16,-3-6-3 0,-5-4 1 0,-3-4-4 16,-1-3-2-16,-3 0 5 0,-4 0-7 0,-8 0 3 15,0 4-1-15,-3-1-1 0,-5 7 1 0,-4 2 1 16,-2 6-1-16,-3 6-3 0,-5 6 1 16,-1 8-4-16,-5 4-3 0,-1 7 0 0,-5 7-5 15,-3 6-2-15,-4 6 0 0,-5 7 0 16,-4 5 0-16,-3 3 6 0,-2 5 2 0,-3 1-3 15,3 3 1-15,3 0-2 0,1 4-6 0,7-1-2 16,6 4-16-16,5 0-19 0,8 0-34 16,8-1-54-16,8 1-72 0,9-5-150 0,12 0-382 0,12-6-802 15</inkml:trace>
  <inkml:trace contextRef="#ctx0" brushRef="#br0" timeOffset="15565.6005">19345 4637 1 0,'0'-7'296'0,"0"-6"223"0,-3-1-120 15,0 0-52-15,-1 2-54 0,-4-1-65 0,0 2-54 16,-2 0-43-16,-3 0-32 0,0 2-19 16,-2 3-18-16,-2 1-9 0,0 1-14 0,-4 3-10 15,-3 2-5-15,-7 5 1 0,-5 4 1 16,-1 5 3-16,-6 6-1 0,1 2-3 0,-4 6-2 0,-2 7-2 15,-3 6-5-15,0 6-3 0,-1 8-5 0,5 3-4 16,4 3 2-16,6 3-3 16,6 1 0-16,7 0 1 0,8-1-3 0,10-7 2 0,6-6 3 15,6-7-1-15,8-4 6 0,7-4 2 16,3-7 6-16,8-2 4 0,6-4 5 0,6-6 2 16,5-6 0-16,1-4-2 0,3-5-5 0,3-7 1 15,-4-4-2-15,-1-5 0 0,0-2 1 0,2-5-5 16,-6-3-1-16,2-3-4 0,-4-5 0 0,-2 0 0 15,-1-5 2-15,-2 0 0 0,-2-8-6 16,-2-5 4-16,-6-3-3 0,-3-2-1 0,-1 0 4 16,-5 3-4-16,-2-2-2 0,-5 5-1 0,-5 0-3 15,-6 6 1-15,-4 1 0 0,-3 2 0 16,-6 6-3-16,-5 2-1 0,-1 2-3 0,-6 1-3 16,-4 6-1-16,-5 3-4 0,-6 1 3 0,-3 3-1 15,-4 6 1-15,-2 3 1 0,-3 5 2 0,-1 3 1 16,-5 6-2-16,1 2 1 0,1 6-9 0,5 5-8 15,-1 3-22-15,7 5-33 0,2 5-54 0,2 4-99 16,3 4-250-16,6 5-523 0,5 4-431 16</inkml:trace>
  <inkml:trace contextRef="#ctx0" brushRef="#br0" timeOffset="16307.7682">18574 7582 1608 0,'-1'-8'316'0,"-1"-3"-20"16,0 1-111-16,0 1-27 0,-1 3-24 16,2 1-27-16,-1 0-10 0,0-1-20 15,0 3-19-15,-1 0-17 0,1 3-21 0,2 0-14 0,-2 3-7 16,-1 0-2-16,-4 5-1 0,-4 5 5 15,-5 5 2-15,-1 6-1 0,-4 5 6 16,-5 2-1-16,4 7-1 0,-7 3 3 0,6 5-2 16,-5 6 0-16,0 6 1 0,2 5 0 0,-1 5-1 15,2 1 1-15,6 2 0 0,0 2-2 0,8-4 2 16,3-6-1-16,6-4 0 0,5-7 5 0,4-6-3 16,4-3 1-16,6-7 1 0,1-2-2 15,8-7 3-15,3-6 4 0,3-5 4 0,6-7-1 16,5-7 1-16,2-8-5 0,6-7-4 0,-1-8 4 15,3-5-2-15,0-6 2 0,-5-5-1 0,0-4-5 16,-2-2 0-16,-1-8 2 0,-3-5-2 16,-1-5-2-16,-8-7 1 0,1-3-4 0,-3-2-1 15,-4-1 5-15,-5 4-5 0,-5 4 3 0,-3 3 1 16,-8 8 0-16,-5 3 3 0,-6 6 0 0,-3 5-1 16,-9 2-3-16,-3 1-1 0,-5 4-3 0,-8 1-2 15,-6 4 1-15,-9 3-1 0,-11 6-1 16,-3 3 1-16,-8 6-4 0,-1 3 1 0,0 6 2 15,0 5-5-15,0 7-19 0,3 5-42 0,-3 8-94 16,2 6-329-16,-1 7-970 0</inkml:trace>
  <inkml:trace contextRef="#ctx0" brushRef="#br0" timeOffset="17633.3103">11316 2949 1 0,'1'-11'486'0,"4"-3"-117"0,-2 0-66 0,0 2-36 16,1 4 6-16,-1 2-7 0,-1 2-47 15,-1 1-67-15,-1 3-68 0,0 0-67 16,0 3-53-16,0 1-1 0,0 3 7 0,0 6 23 0,-1 7 25 16,1 6 7-16,-2 7 7 0,0 4 4 15,-2 7 4-15,-1 5 2 0,-3 10-2 0,-1 7-4 16,-2 10-8-16,-1 4-5 0,1 6-5 0,0 4-2 15,-1 1 1-15,3 1 0 0,1-1 0 0,-2-4 1 16,3-2-4-16,0 1 3 0,-1-6-3 0,1-2-3 16,-1-6-3-16,1-1-20 0,0-11-23 0,2-7-39 15,3-11-54-15,-1-11-67 0,6-9-87 16,-1-8-106-16,4-8-320 0,2-7-283 0</inkml:trace>
  <inkml:trace contextRef="#ctx0" brushRef="#br0" timeOffset="17900.3115">12014 2900 1106 0,'-1'-12'428'16,"0"-2"-73"-16,-1 2-65 0,1 7-104 0,0 7-70 15,0-1-73-15,1 1-43 0,-3 5-6 16,-3 9 13-16,-4 9 22 0,-2 10 11 0,-3 7 2 15,0 3 1-15,0 9-4 0,1 8-3 0,1 6-6 16,-3 9-5-16,3 5-3 0,-1 7-3 0,-2 8 2 16,1 0 3-16,1 1-2 0,-1-1-1 15,1-2-4-15,1-3-8 0,2 0-2 0,-2-5-7 0,1-6-3 16,2-5-13-16,1-10-17 16,2-11-23-16,3-8-33 0,-1-9-44 0,0-6-73 15,0-8-138-15,1-5-293 0,-3-9-303 0,2-2 427 0</inkml:trace>
  <inkml:trace contextRef="#ctx0" brushRef="#br0" timeOffset="18197.0702">10466 3776 1497 0,'-7'-2'319'0,"-4"-1"-215"16,4 0-57-16,7 2-64 0,3 3 24 0,4 1 62 16,10-1 59-16,6 3 45 0,11-4-18 0,14 0-31 15,15-3-36-15,13-3-24 0,12-2-19 0,12-3-12 16,6-3-5-16,11-1-12 0,3 1-1 16,4-6-2-16,-2 1-2 0,-3-1-2 0,2 0-2 15,-3 4-1-15,1 0-4 0,-8 3 1 0,-9 1-2 16,-5 3-2-16,-10 2-2 0,-7 0-10 0,-8 3-9 15,-9 1-8-15,-7 4-22 0,-7 1-35 16,-9 5-65-16,-5 3-141 0,-11 4-250 0,-4 3-344 16,-10 6 24-16</inkml:trace>
  <inkml:trace contextRef="#ctx0" brushRef="#br0" timeOffset="18685.135">11087 6236 1 0,'3'-18'0'16,"1"-5"159"-16,1-7 316 0,0 9-38 0,-3 7-27 15,1 2-54-15,-2 5-70 0,0 3-87 16,-1 3-91-16,0 2-89 0,0 3-40 0,1 2-5 16,-1 6 18-16,2 6 32 0,-1 9 8 0,0 6 8 15,-2 9 2-15,-2 5 6 0,-1 6-1 16,-5 4-3-16,-3 4-5 0,-2 7-9 0,-2 5-2 16,-4 7-2-16,0 0-2 0,-4 2 2 0,2 1 0 15,-3-3-4-15,4 0-5 0,-3 2-7 0,1-1-7 16,3-9-11-16,3-6-17 0,4-11-24 15,8-10-34-15,2-10-32 0,6-10-38 16,2-11-48-16,5-6-153 0,2-10-378 0,3-7-470 0</inkml:trace>
  <inkml:trace contextRef="#ctx0" brushRef="#br0" timeOffset="18965.4098">11409 6377 1498 0,'6'-14'324'0,"-2"-3"11"0,1-2-85 0,-3 10-65 0,0 7-49 16,-2 2-64-16,0 1-47 0,0 2-26 16,0 4-4-16,2 7 12 0,1 9 17 0,-2 8 7 15,0 9 6-15,0 11 1 0,-3 3-2 0,-2 8-6 16,-2 6-1-16,-3 6-5 0,-3 3 0 16,-3 4-3-16,-4 3 0 0,0 2-1 15,-3 5-4-15,0 2-2 0,-2 0-7 0,0 0-10 16,2-4-13-16,-1-11-15 0,10-10-16 0,2-15-18 15,4-9-35-15,0-10-30 0,2-4-51 0,-3-9-132 16,4-6-222-16,0-7-357 0,-2-4 8 0</inkml:trace>
  <inkml:trace contextRef="#ctx0" brushRef="#br0" timeOffset="19193.4269">10609 6991 1287 0,'-15'-6'336'0,"-2"-1"-61"0,1 0-13 0,8 4-42 15,6 2-40-15,2 2-63 0,2-1-73 0,1 0-26 16,6 0 0-16,9-1 16 0,10 1 12 0,9-2 1 16,12 1-6-16,13-2-12 0,6 0-7 15,6-3-5-15,5 0-2 0,2 1-2 0,2-2-1 16,-2-3-1-16,0 1-2 0,-5-2-2 0,-2 2-7 15,-1-1-16-15,-4 0-32 0,-2 0-41 16,1 2-57-16,-9 0-99 0,-4 2-177 0,-5 2-420 16,-6 0-409-16</inkml:trace>
  <inkml:trace contextRef="#ctx0" brushRef="#br0" timeOffset="19822.1811">10429 9487 171 0,'-5'-8'694'0,"1"0"-178"16,-2-2-133-16,3 6-88 0,2 2-66 16,0 2-59-16,1 2-58 0,0-1-41 0,0-1-32 15,-1 2-27-15,1 1-8 0,-1 5-1 0,-3 7 4 16,1 5 13-16,-5 11 6 0,2 4 1 16,-2 7-1-16,-1 7-8 0,0 0-4 0,1 6-3 15,0 0 1-15,0 1-1 0,-5 1 2 0,3 0 1 16,-2 0-5-16,2-2 3 0,-2-2-7 0,2-6-8 15,6-5-16-15,-3-3-28 0,5-7-26 16,1-6-52-16,1-6-86 0,2-7-187 0,2-4-372 16,3-4-507-16</inkml:trace>
  <inkml:trace contextRef="#ctx0" brushRef="#br0" timeOffset="20055.0651">10742 9278 1164 0,'2'-8'693'0,"0"-2"-396"0,0 2-100 0,-1 6-73 16,-1 3-60-16,0 0-23 0,1 2-12 15,1 2 13-15,1 3 22 0,0 5 24 0,2 7 1 16,-1 8-8-16,1 9-18 0,-4 3-20 0,0 6-10 16,-2 3-12-16,-2 3-5 0,-1 3-4 0,-2-1-1 15,0 5 2-15,-3 1-2 0,0 2-1 16,-2 2-9-16,0-1-8 0,-2-3-21 0,3-5-32 15,0-4-39-15,1-4-68 0,-1-4-129 0,3-4-405 16,-3 0-820-16</inkml:trace>
  <inkml:trace contextRef="#ctx0" brushRef="#br0" timeOffset="20832.2879">11116 9079 1146 0,'-7'-17'197'0,"-5"-6"16"0,-4-3-18 0,2 3-29 16,1 7-7-16,-3-1-27 0,1 2-26 16,-4-1-19-16,2 5-9 0,-4 2-17 0,-3 3-16 15,1 2-12-15,0 5-12 0,-6 4-8 0,-3 7-3 16,-6 1 2-16,-3 8-3 0,-2 5 5 15,-8 7-2-15,-4 5-3 0,-6 11 5 16,-6 7-3-16,-4 2 2 0,-7 5 4 0,2 5-3 0,-6 5-1 16,-1 8 1-16,-2 8-2 0,2 5 2 0,0 6 3 15,3 0 6-15,7 0 5 0,7-3 5 16,11-1 0-16,7 2-2 0,8-3-2 0,10 3-4 16,7-5-4-16,11-4-6 0,5-1-3 0,14-6-3 15,5-2 0-15,10-3 4 0,6 0-2 0,9-3 2 16,6-1 1-16,9-4-1 0,9-5 1 15,4-2 3-15,14-7 5 0,4-6-1 0,9-6-1 16,8-10-4-16,10-7-6 0,5-4 3 0,7-6-1 16,5-9 2-16,-1-5-3 0,3-8 0 0,-2-10-3 15,5-5 1-15,-2-8 3 0,0-8-4 16,0-8 0-16,-3-5-3 0,-4-6-4 0,-1-1 5 16,-3-2 1-16,-5-1-2 0,-7-2 2 15,-4-2-4-15,-8-3 1 0,-6-2 1 0,-7-4 2 16,-8-1 0-16,-8-9-3 0,-6 0 1 0,-9-7-8 15,-7-4 5-15,-11-2 3 0,-9-3 1 0,-9 1 4 16,-10 2-6-16,-10-3 1 0,-8 4-1 16,-8-1 1-16,-10 1 0 0,-9 6-5 0,-8 3 1 0,-7 6 0 15,-7 3-4-15,-7 7 0 0,-6 5 1 0,-11 7-5 16,-10 6-1-16,-4 7 0 0,-14 13-5 16,-3 6 6-16,-7 10-1 0,-6 8 1 15,-3 7 1-15,-6 8-3 0,-2 6 3 0,-3 7 1 0,1 6 2 16,2 6-4-16,2 9-1 0,3 4-5 15,6 3-5-15,8 2-2 0,12 2-19 0,13 5-24 16,11 3-28-16,17 4-45 0,9-1-42 0,13 3-76 16,17-2-173-16,15 1-320 0,15 0-616 0</inkml:trace>
  <inkml:trace contextRef="#ctx0" brushRef="#br0" timeOffset="21147.566">10886 9278 1669 0,'-15'-17'127'16,"-6"0"19"-16,-2-3-10 0,2 10-10 0,4 6-13 16,4 4-23-16,0 0-34 0,0 6-21 0,1 8-9 15,-2 7-4-15,-4 9 11 0,1 10 12 0,0 11 4 16,-3 8 0-16,2 9-8 0,-2 12-6 0,3 5-7 15,-3 12-5-15,3 9 0 0,-5 3-3 16,-1 9 1-16,-2 5-2 0,-3 6 0 16,1 6 0-16,-1 1-3 0,1 1 2 0,3-4-5 0,-2-6-5 15,4-8 0-15,-3-10-3 0,3-7 0 16,3-10-2-16,2-12-5 0,0-7-6 0,4-10-9 0,2-10-17 16,3-11-30-16,4-4-43 0,1-8-45 15,4-8-115-15,4-10-176 0,6-10-439 0,6-12-187 16</inkml:trace>
  <inkml:trace contextRef="#ctx0" brushRef="#br0" timeOffset="21405.4939">11794 9216 2244 0,'9'-11'76'0,"2"-2"-13"16,-3 2-29-16,-3 9-24 0,-1 7 2 0,-1 1 21 15,2 9 26-15,1 4 25 0,-5 10 20 0,0 10 2 16,-3 9-15-16,-6 11-17 0,-2 10-18 16,-3 8-12-16,-6 10-5 0,0 6-4 0,-3 10-6 15,-1 7-7-15,-4 8-6 16,0 6 4-16,-1 7 0 16,-2 5-2-16,-1 0-5 0,-1-3-12 15,3-7-8-15,1-14-9 0,4-8-16 0,2-11-18 0,3-11-24 0,4-7-40 0,1-7-47 0,2-6-98 16,1-10-203-16,1-9-431 0,1-11-341 15</inkml:trace>
  <inkml:trace contextRef="#ctx0" brushRef="#br0" timeOffset="21792.2626">9411 10746 2119 0,'-18'-10'48'0,"-1"-2"-24"15,5 0-46-15,8 8-62 0,12 6-3 0,-1-2 23 16,11-2 45-16,4 2 84 0,6-1 29 0,10-1 22 16,6 2 8-16,1-1-4 0,9 1-1 15,11-3-9-15,4-4-8 0,14-3-13 0,10-5-14 16,10-4-15-16,11-1-13 0,11-6-8 15,16 0-10-15,6-6-3 0,10-2-7 0,6-3-4 16,4-2-1-16,7-1-1 0,3-2 0 16,-3 2-8-16,0 0 2 0,-2 3-1 0,-6 1-2 15,-5 3 5-15,-3 1-7 0,-5 2 0 16,-8 2-4-16,-4 1 7 0,-11 5-3 0,-8 1 0 0,-10 3 0 16,-12 3-6-16,-12 2 2 0,-7 3 0 0,-13 3-5 15,-8 2-2-15,-15 3-15 0,-6 1-28 16,-16 2-41-16,-9 0-59 0,-10 2-36 0,-7 1-81 15,-12 3-187-15,-5 3-456 0,-11 2-165 0</inkml:trace>
  <inkml:trace contextRef="#ctx0" brushRef="#br0" timeOffset="23234.8478">19926 3139 1 0,'-12'-16'0'0,"-10"-7"0"16,-5-3 0-16,1 2 50 0,1 4 196 0,-1-1-8 15,-4 2-41-15,-1 2-35 0,-5 3-33 16,-4 1-21-16,-2 4-9 0,-7 3-1 16,-3 2 13-16,1 4-1 0,-5 5-9 0,-6 2-18 15,-2 4-17-15,-4 5-4 0,-6 5-7 0,-1 3-1 16,-8 7 0-16,-5 5-6 0,-5 9-1 0,-2 4-3 16,-1 7-4-16,-1 10-6 0,-4 7-4 0,0 6-3 15,-1 9-3-15,4 2 0 0,3 3-6 0,6-1 3 16,8 0-3-16,10 5 0 0,9-1 0 15,6 5-2-15,11 4-4 0,3 0 1 0,9 1-1 0,5 0 0 16,8 0 1-16,7-2 0 0,8 3 0 16,6 0 1-16,12 0 1 0,7-5-2 0,10-3 6 15,7-5 1-15,13-3 1 0,5-5 5 16,9-2-2-16,8-8-2 0,10-7 4 0,10-4-1 16,10-12 3-16,5-9 1 0,8-9-2 0,2-11-5 15,4-12 1-15,6-11 0 0,1-13-3 0,3-9 6 16,-3-13-12-16,-2-9-3 0,1-8-3 0,0-5-4 15,-3-7 4-15,-4-4-1 0,-3-2 4 0,-9-5-5 16,-2-4 2-16,-6-2 0 0,-6-5 0 16,-1-7 11-16,-7-4-7 0,-2-6 0 0,-7-3 1 15,-5-2-6-15,-4 1 4 0,-8 1 0 0,-7-2 0 16,-5 1-3-16,-11-1 2 0,-8-2-2 16,-3 4-4-16,-13 1 1 0,-3 5-2 0,-11 8-1 15,-11 3-1-15,-6 3 1 0,-10 4-5 0,-6 2-1 16,-8 6-4-16,-8 8 7 0,-9 1-5 0,-11 8-2 15,-3 2 1-15,-12 8-14 0,-7 8 7 16,-7 7-1-16,-10 8 1 0,-4 6 7 0,-7 4-6 16,-1 7 2-16,-3 9-4 0,-3 8-9 0,-3 6-16 15,0 8-31-15,3 7-48 0,2 7-72 0,5 3-103 16,9 5-179-16,11 6-341 0,14 2-206 16</inkml:trace>
  <inkml:trace contextRef="#ctx0" brushRef="#br0" timeOffset="23550.6028">19251 3155 1991 0,'-3'-4'41'0,"-2"3"-53"0,0 3-28 0,-1 12-16 15,-1 9 47-15,-3 9 42 0,-2 13 25 0,-4 7 14 16,-4 12-1-16,-3 13-6 0,-4 9-8 16,-3 11-10-16,1 4-5 0,-3 7-6 0,0 5-7 15,-2 5-1-15,2 7 0 0,-8 4 0 0,1-1 0 16,-2 0-3-16,-1 0 0 0,2-7-1 16,0 1 3-16,-1-3 7 0,1-3-4 0,2-10-4 15,0-6-9-15,5-11-14 0,4-5-19 16,3-9-33-16,2-9-56 0,4-9-89 0,5-9-142 15,5-11-227-15,7-13-256 0,6-13 154 0</inkml:trace>
  <inkml:trace contextRef="#ctx0" brushRef="#br0" timeOffset="23857.7413">20371 3039 882 0,'16'-26'531'0,"1"-5"-353"16,3-3 29-16,-7 14-2 0,-8 12-10 0,-3 4-48 15,-2 2-78-15,0 4-80 0,-1-1-26 0,0 6 11 16,-4 10 28-16,-5 8 50 0,-4 10 9 16,-8 10-2-16,-2 14-7 0,-5 9-11 0,-4 10-6 15,-1 11-5-15,1 8-4 0,-7 9 2 0,1 4-3 16,-3 5 1-16,1 6-1 15,-3 3 0-15,2 4-3 0,-1 5 0 0,2-5 0 0,0-3 0 0,3-2 2 16,0-6-6-16,0 0-3 0,2-3-6 0,1-2-11 16,-3-7-11-16,5-7-23 0,0-14-23 15,5-10-30-15,5-10-40 0,4-10-58 0,5-9-132 16,5-9-270-16,2-12-327 0,2-9 275 16</inkml:trace>
  <inkml:trace contextRef="#ctx0" brushRef="#br0" timeOffset="24236.4964">17522 4482 1344 0,'-35'-2'70'0,"-11"-3"-2"15,-3 3 10-15,16 4 11 0,13 3-1 0,11-1-27 16,6-3-50-16,5 0-2 0,2 2 34 0,6 3 59 16,9 2 71-16,7 1 17 0,9-2-15 15,13 2-34-15,15-6-39 0,16 0-27 16,15-6-16-16,18-1-12 0,19-6-9 0,17-7-4 16,17-1-7-16,15-5-9 0,13-2-3 0,9 0-2 0,1 1-5 15,1 3 0-15,-4 3-4 0,-5 1-1 16,-4 2 0-16,-7 0 2 0,-9 0 0 15,-9 2 0-15,-9-1 0 0,-13 2-5 0,-12 1 4 0,-12 2-2 16,-11 2 2-16,-13 2 1 0,-12 0-2 16,-12 4-2-16,-16 2-1 0,-13 2 0 0,-10 0-4 15,-10 1-9-15,-13 1-15 0,-8 1-15 0,-10 1-13 16,-5 7-31-16,-8 5-85 0,-9 3-270 0,-7 3-627 16,-4 2-151-16</inkml:trace>
  <inkml:trace contextRef="#ctx0" brushRef="#br0" timeOffset="24985.6893">19106 7382 31 0,'-17'-8'170'15,"-5"-4"30"-15,-8-1-27 0,4 4 20 0,0 3 19 16,0 1 5-16,-5 4-18 0,-2 1-19 16,-5 4-13-16,-2 3-17 0,-1 0-7 0,-4 3-13 0,-1 4-15 15,-3 2-21-15,-2 4-15 0,-3 6-7 16,-2 6-10-16,-5 4-3 0,-5 8-9 0,-6 4-7 16,-1 5-2-16,-5 6-6 0,-6 7 0 15,-5 3 1-15,-1 9 0 0,-3 4-2 0,1 5-2 16,1 4-3-16,6 2-4 0,5-1 0 0,8 4-6 15,10 2-4-15,11 3-7 0,13 3-5 0,15 2 1 16,13-2 0-16,12-1 0 0,10 0-2 0,12-2-1 16,10-1-1-16,9 0-1 0,9-4 5 15,8-2-1-15,9-4 1 0,5-6 1 0,7-10-3 16,11-8 2-16,7-11 1 0,9-8 3 0,7-6-1 16,7-10 2-16,2-8 1 0,7-9-6 15,1-8 5-15,8-13-4 0,-3-7-1 0,2-13 3 0,1-5-3 16,-6-6 1-16,0-6 0 0,-3-4 3 15,-2-10 0-15,-6-4 0 0,-4-7-1 0,-8-6 0 16,-2-6 6-16,-10-3-1 0,-1-7 1 0,-9-4-2 16,-8-3-1-16,-10-6 1 0,-8-4 0 15,-6-6 3-15,-9-4-6 0,-10-2-5 0,-6 0-1 16,-11-1-1-16,-8 2 6 0,-11-2-1 0,-11 0 1 16,-8 3-2-16,-9 3-7 0,-13 9 4 0,-10 5-2 15,-11 5-2-15,-13 11 1 0,-9 6-6 16,-14 8-1-16,-10 12-3 0,-6 12 3 0,-10 14-1 15,-9 10-1-15,-7 11 2 0,-10 12-5 0,-4 9 5 16,-6 8 0-16,-2 10 0 0,0 6 2 0,-2 6-10 16,9 5-11-16,11 7-14 0,15 4-27 15,17 4-34-15,17 3-53 0,18 1-83 0,19-1-156 16,14 4-296-16,17 3-297 0,12-1 411 0</inkml:trace>
  <inkml:trace contextRef="#ctx0" brushRef="#br0" timeOffset="25240.9313">18635 7558 2528 0,'-3'-6'50'0,"2"-2"-19"0,-4 3-44 16,3 10-16-16,0 9 11 0,-5 9 26 15,-3 11 24-15,-4 15 16 0,-8 11 5 0,-5 12 0 16,-1 9 1-16,1 7-1 0,-1 8 0 0,0 8-3 15,-1 9-5-15,-4 6-8 0,-6 8-6 16,-1 5-5-16,-5 8-6 0,-2 6-3 0,-3 1-4 16,3-5-7-16,-1-5-6 0,4-9-5 0,3-4-13 15,4-7-15-15,5-10-31 0,6-14-48 16,7-14-56-16,8-13-79 0,7-13-133 0,7-12-261 0,6-14-359 16,9-18 521-16</inkml:trace>
  <inkml:trace contextRef="#ctx0" brushRef="#br0" timeOffset="25521.2541">19839 7362 1400 0,'24'-40'868'0,"2"-4"-798"16,4-1 12-16,-13 23-19 0,-6 17-23 15,-4 5-17-15,-5 3-17 0,3 8-4 0,-1 5 17 16,0 11 26-16,-4 11 20 0,-5 12 21 15,-4 10 8-15,-7 13-12 0,-3 5-13 0,-7 9-15 16,0 3-13-16,-7 6-6 0,0 11-4 0,-6 4-5 16,-2 8-5-16,-1 4-6 0,-4 1-6 15,-3 4 2-15,-2 1 0 0,2 5 1 0,0 0-5 16,1-2-5-16,2-5-6 0,1-5-12 0,2-8-14 0,4-6-32 16,4-6-36-16,2-11-51 0,5-10-90 15,7-16-184-15,4-12-404 0,6-17-613 0</inkml:trace>
  <inkml:trace contextRef="#ctx0" brushRef="#br0" timeOffset="25925.6457">17165 8954 91 0,'-13'-6'469'0,"-3"0"-241"15,2 1 3-15,9 2-63 0,4 3-27 0,2 0-45 16,0 0-27-16,3 1 11 0,2-1 35 16,6 2 39-16,6-2 15 0,3 0-4 0,9 0-23 15,5 0-17-15,9 0-22 0,7 0-20 16,6 0-14-16,9-3-15 0,4-2-11 0,7 1-4 15,10-2-7-15,9-2-5 0,8-2-1 16,12-2 0-16,9-2-5 0,7 2 1 0,8-2-7 0,5 0-2 16,6 4 2-16,5-3-3 0,1 2 1 0,-1-2-1 15,0 0 3-15,1-1 0 0,-2 0 3 0,0-1-2 16,-3 0-6-16,-8-1 1 0,2 1-3 0,-7 0 1 16,-5-2-1-16,-7 1-4 0,-9 3-3 15,-14 0-3-15,-5 4-1 0,-15 1-4 0,-11 5-11 16,-11 1-26-16,-17 4-45 0,-12-1-83 0,-13 3-222 15,-12 0-552-15,-12 3-561 0</inkml:trace>
  <inkml:trace contextRef="#ctx0" brushRef="#br0" timeOffset="27093.7749">6134 4729 1 0,'-1'1'0'16,"-4"1"0"-16,0 0 0 0,5 0 0 15,0 1 0-15,0 0 36 0,0 1 109 16,1-1 16-16,1 0 7 0,4 1 23 0,0 0 22 0,5 2 10 16,3-2-2-16,6-2-21 0,2-1-28 15,8-2-26-15,6-4-26 0,2-2-18 0,6-1-18 16,2-2-18-16,4-1-12 0,7-2-4 16,4-2 5-16,3-1 8 0,9 0-3 0,5-3-6 15,5 1-10-15,5-3-12 0,4 0-4 16,5 1-2-16,9 0-2 0,1-3-3 0,7 0-1 15,1-1-3-15,0-1-2 0,2-3 0 0,-1 4-1 16,3 0-3-16,-3 0 1 0,4 3-2 0,0-4 4 0,-4 0 1 16,3 0 1-16,-4-1 1 0,4 0-2 0,2-1-2 15,0 1 0-15,-1-1-2 0,-5 0-2 16,-2 0-1-16,0 2-3 0,-2 1-1 0,-2 0 0 16,-5 1 1-16,-7 1-1 0,-7 2 2 0,-6 0-2 15,-9 1-1-15,-5 5 3 0,-9-3-1 16,-10 5 1-16,-5 1 1 0,-11 3 2 0,-11 1 3 15,-7 2 5-15,-10 1 6 0,-6 3 0 0,-2 1-16 16,-3-2-22-16,0 1-29 0,-5-2-28 0,-4 0-25 16,-7 5-38-16,-6 0-59 0,0 1-94 15,-8 0-167-15,3 0-286 0,-2-1-183 0,2-1 735 0</inkml:trace>
  <inkml:trace contextRef="#ctx0" brushRef="#br0" timeOffset="27325.5682">9947 3632 432 0,'4'-2'342'0,"-2"-1"-99"0,6-2-86 0,2 0-11 16,0 4 10-16,4 1-2 0,1 1-9 0,3 6-12 15,4 1-2-15,3 3-12 0,4 5-17 0,2 5-15 16,1 3-19-16,4 3-16 0,-3 3-14 16,0 0-10-16,1 4-3 0,-7 4-5 15,-2 0-2-15,-6 6-3 0,-5 3 2 0,-4 1-2 16,-7 6 2-16,-3 4 2 0,-8 1-3 0,-5 1-3 15,-5 1-8-15,-4 3-9 16,-9-1-16-16,-2-3-20 0,-8 3-63 16,-3-2-111-16,-2 2-207 0,-4 3-460 0,-1 1-148 0</inkml:trace>
  <inkml:trace contextRef="#ctx0" brushRef="#br0" timeOffset="28551.4734">5950 8924 1 0,'-7'-2'0'0,"2"1"0"16,-3-2 0-16,0 1 161 0,5 1 194 15,1 0-70-15,0 1-60 0,2-1-80 0,0 1-56 16,2 1-46-16,-1-1-32 0,0 0-24 0,-1 0 0 15,2 0 11-15,6 0 28 0,-4 0 39 16,8-3 18-16,3 2 12 0,1-6 1 0,4 1-6 16,4-2-5-16,0-4-10 0,5 2-5 0,3-7-5 15,5 0-7-15,4-1-3 0,1-2-7 16,7-3 2-16,2 1 3 0,2-3 0 0,8-5 0 16,3 1-6-16,7-3-4 0,6-1-9 0,3 1 0 0,2-2-7 15,3-1-3-15,4 2 0 0,1-4-7 16,2 0 4-16,0-2-2 0,6 1-2 0,-2 0 1 15,3 2-4-15,-1-3 0 0,-1 0-1 16,2-1 4-16,2-2 1 0,2 2-1 0,2-1 2 16,4 1-4-16,-1 0 4 0,-2-1 2 0,2 1-2 15,-3 2-1-15,0-1-4 0,1 1-5 0,-6 2 0 16,-4-1 0-16,-2-1-1 0,-6 2-1 0,-4-1-2 16,-1 4-3-16,-5 0 2 0,-3 1 0 15,-1 3 1-15,-7 1 1 0,-6 0-3 0,-6 4 2 16,-7 5-2-16,-11-2 5 0,-7 6 1 0,-4 3 2 15,-12 2 4-15,-3 5 0 0,-5 0 9 16,-3 1 2-16,-2 1 1 0,-1 2-2 0,0 1-7 0,0-1-5 16,0 1-5-16,-1 0-3 0,1 0-4 15,0 0-6-15,0 1-5 0,0-1-9 16,0 0-2-16,1 0-4 0,-1 0-4 0,0 1 7 16,1 1-6-16,2-1-5 0,1 1-17 0,-1-1-30 15,3 1-33-15,0 1-38 0,-2 0-52 0,-1 0-75 16,-2-1-93-16,2 1-144 0,-1 0-189 15,-2-2 128-15,-3 3 576 0</inkml:trace>
  <inkml:trace contextRef="#ctx0" brushRef="#br0" timeOffset="28804.5002">9810 7299 1 0,'0'-5'0'0,"1"-3"160"0,1 1 266 16,3 0-18-16,0 0-44 0,3-1-68 0,0 2-61 15,2-2-69-15,1 3-43 0,3-1-36 0,3 2-22 16,3 2-20-16,0 2-15 0,2 3-11 16,0 3-4-16,4 5-1 0,-5 0 0 0,2 6 6 15,-3 2-1-15,0 2-1 0,-1 3-1 0,-4 0 2 16,-2 0 3-16,-3 5 0 0,-1-3 5 16,-3 1-4-16,0 1-4 0,-5 0-4 15,-4 0-9-15,-2-2-10 0,-4 0-32 0,1-2-72 0,-2-2-175 16,0-7-495-16,-4 1-707 0</inkml:trace>
  <inkml:trace contextRef="#ctx0" brushRef="#br0" timeOffset="29975.0423">5278 5266 1 0,'1'0'0'0,"3"0"0"0,3 0 0 0,2-1 0 16,0-1 0-16,3 0 0 0,-2 2 0 0,4 0 0 15,-1 0 0-15,0 0 117 0,1 2 41 16,1 0-4-16,-1-1-29 0,4 1-22 0,-4 0-11 0,4 2-2 15,1 0 7-15,-1 0 2 0,4 5-6 16,-1-3-11-16,0 0-15 0,-1 3-14 16,5-1-6-16,1 1-1 0,0 1 1 15,5 1 3-15,2 0 4 0,0 0-2 0,2 2 1 0,1 1-2 16,5 3-3-16,1-1-3 0,4 2-10 16,-2 3-7-16,0 0-4 0,0 4-7 0,-1 1-2 15,0 1-2-15,5 0 0 0,-1 1 1 0,0-3 1 16,3 2 4-16,-1-1 0 0,3-2 8 0,3 2 3 15,-1-2 7-15,0-1 8 0,6 1-3 0,0-1-3 16,-1 1-6-16,2-1-8 0,-3 0-4 0,5 2 0 16,-1-2-3-16,1 2-2 0,3 0 1 0,1 1-2 15,4-1-1-15,0-2 1 0,1 1-4 16,1-1-5-16,-3 1 1 0,-1 0-1 0,0 2-1 16,-4-1 9-16,3 1-3 0,-4 2-2 0,3-1 4 15,-3-3-7-15,5 1 1 0,-4-2 4 16,4 1-3-16,-1 2 1 0,-5-1 0 0,0 0-4 15,0-2 5-15,2 0-1 0,-2 2-1 16,-1-1 1-16,0 1-4 0,3 3-2 0,-4 0 0 0,1 3 3 16,0-2-3-16,-2-1 3 0,0-1-1 15,-3 2-5-15,3 1 4 0,-3-4 0 0,-2 0-1 16,-2-1 4-16,2-2-1 0,-3-1 4 0,0-4 5 16,-1-3 2-16,0-1 0 0,-2-3 1 0,-6 0-1 15,0-4-4-15,-4 2 3 0,-5-2 1 16,-1-1-2-16,-3-3 2 0,0 1-4 0,-5-2-1 15,0 1-2-15,-2-1 0 0,-1 0-3 0,-4 1 0 16,-2-2-4-16,-5 0-2 0,-1 0 2 0,-3 0 1 16,1 1 2-16,-4-1-1 0,0-1-2 15,-3 1-2-15,0-1 0 0,0 1-2 0,-1-1 1 16,1 0-1-16,-1 0 0 0,3 2-4 0,-2-2 4 16,2 1-3-16,-1 0 0 0,0 0-3 0,1 1-14 15,1-2-10-15,-1 2-17 0,3-1-14 0,-3 0-16 16,1 1-20-16,0 1-25 0,-3-2-42 15,0-1-42-15,-1 0-31 0,0 0-6 0,-1 0 10 16,-1-1-16-16,-5 0-62 0,3 1-90 0,-5-2 3 16,0 0 399-16,-1 1 0 0,-1 0 0 0,1-1 0 15,1-1 0-15,3 1 0 0,3 0 0 0,1 1 170 16,2 0 225-16,0 1-98 0,0 0-104 16,1 1-105-16,0 0-35 0,0-1 5 0,4 3 24 15,0-1 35-15,5 2 13 0,5 3-7 0,-1 0-20 16,3 2-19-16,-2 2-28 0,2 5-17 15,-1 0-10-15,-2 3-6 0,-1 0 1 0,-2-5 2 0,-1 6 3 16,-1 1 0-16,-5-1 1 0,-1 2 5 16,-3-2-3-16,-5-1-5 0,0 2-21 15,-8 1-71-15,-3 1-73 0,-4 0-127 0,-5-1-313 0,0-1-321 16,-4-6 566-16</inkml:trace>
  <inkml:trace contextRef="#ctx0" brushRef="#br0" timeOffset="30795.4413">5422 9372 527 0,'-9'-6'138'15,"-1"-3"-12"-15,1-2-31 0,6 4-21 0,0 0-12 0,3 3-7 16,0 1-9-16,0 0-1 0,3 1-3 16,-3 0-2-16,3 1-11 0,2-2-17 15,-2 3-7-15,6 0-6 0,1 3 0 0,0-1 9 0,3 4 5 16,5 0 7-16,3 3 14 0,4 3 13 0,1 1 17 16,5 0 15-16,3 1 7 15,3-1-4-15,3 3-8 0,5 1-11 0,1 0-12 16,3 0-1-16,1 4-4 0,4-2 2 0,6 1 3 15,0 1-6-15,2-3 2 0,-1 3-2 0,8-2-5 16,-4 1 3-16,6 0-9 0,1-2-6 16,-2 1-2-16,5 0-4 0,1-2 1 0,-1-1 0 0,1 0 2 15,-2 1-3-15,-1 0-4 0,1 3-1 0,-1 1 0 16,0-1 3-16,-2 0 1 0,4-1 1 16,1 4-9-16,-2 2 2 0,2-1 4 0,-1-1 1 15,-3-3 2-15,4-2-6 0,-1 5-6 0,-2-2 0 16,1-1 1-16,2 0 4 0,-1-2-3 15,2-1-4-15,-5 1-2 0,0 3-4 0,-3-2 7 16,-4-2 4-16,3 0 2 0,-5-4-3 0,-1 0-2 16,-3 0 0-16,0-3 0 0,-6 1 3 0,-2-5-3 15,-3 0-4-15,-4-1-1 0,-2-1-1 0,-3-1 4 16,-3-2 0-16,-5 0 0 0,-6 0-5 0,1 1-3 16,-8-2 0-16,-2 1-5 0,-6-1-9 0,-3 0-22 15,-5 0-18-15,-2 0-15 0,-1 0-28 16,-5 0-44-16,2 0-99 0,-5 0-171 0,-6-1-303 15,-4 1-212-15,-7-2 663 0</inkml:trace>
  <inkml:trace contextRef="#ctx0" brushRef="#br0" timeOffset="30993.0966">8873 10153 330 0,'11'2'168'0,"6"0"-14"0,7 1 11 16,5 4-11-16,-3 1-15 0,3 1-45 15,-1 4-35-15,-4 1-20 0,0 3-8 0,-2 1 1 16,-5 7 3-16,-2 1 4 0,-3 2-3 0,-3 1-1 16,-1-3-3-16,-5 4 10 15,-3 3 4-15,-2 0 3 0,-6 1-10 0,0-3-38 16,-4-3-63-16,-1-1-124 0,-5 2-354 0,-4 1-390 0</inkml:trace>
  <inkml:trace contextRef="#ctx0" brushRef="#br0" timeOffset="32192.3914">12729 3964 1 0,'-1'-6'0'0,"0"0"0"15,-2-3 298-15,3 4-10 0,1-1-26 0,2 1-41 16,-2 2-55-16,1 0-54 0,3 1-40 16,-2 0-31-16,2 1-22 0,0 1-8 0,3 0-5 15,3 1 0-15,1 1 1 0,7 2 1 0,-3 0 3 16,5 4 1-16,0 0 1 0,4 1 2 0,4 3 6 16,2 1 1-16,4 2 2 0,4 0 2 15,4 1 0-15,3 1 2 0,0 0 5 0,5 0 3 16,2 1-1-16,2 1 6 0,4-1 2 0,2 2 10 15,2 1 8-15,5 0 6 0,2 1 0 0,2 0-6 16,1 3-8-16,6 0-11 0,0-1-5 0,4 3-2 16,1-6-3-16,7 6 2 0,1-2-1 15,0 1-3-15,6-1-2 0,-3 0 0 0,4-1-3 16,1-3-1-16,-1 1 1 0,5 0-4 0,-1-3 0 16,0 2-3-16,-2-1-1 0,0-1 0 0,-1 1-2 15,-3-2 2-15,4 1-2 0,-1-3 2 0,1 0-2 16,-3-1-1-16,-4 0-1 0,-2-2-1 15,-2 0 1-15,-6-4-4 0,3 4-1 0,-4-4-1 16,-2-1-1-16,-6 1 0 0,0-1-2 16,-9-1 1-16,-4-1-3 0,-3 0 3 0,-7 0-1 0,-1 2-3 15,-9-2 3-15,-1 0-1 0,-4-2-1 0,-7 3 4 16,-3-3-3-16,-5 0-1 0,-4 1-1 16,-3-2-2-16,-3 2-2 0,-2-2-5 15,-2-1-9-15,-5 2-17 0,2-2-13 0,-4 1-16 0,-1-1-12 16,-3-1 4-16,-3 1-9 0,-4 3-23 15,-4-3-40-15,-2 1-65 0,-4-2-79 0,1-2-92 16,-5-2-134-16,-2-1-130 0,0-1 377 16,-1-2 266-16</inkml:trace>
  <inkml:trace contextRef="#ctx0" brushRef="#br0" timeOffset="32352.6012">16971 4805 1 0,'3'-6'0'0,"4"-2"394"16,-1-4-61-16,4 5-47 0,0 2-50 0,6 2-59 15,-4 3-61-15,1 3-45 0,4 2-34 0,-3 3-13 16,3 4-5-16,1 1-5 0,-4 7-1 15,5 2 3-15,-6 3 0 0,3 3 1 0,-3 4 6 16,-5 6 2-16,-2 0 15 0,-8 4 15 0,-6 6 7 16,-8 3-2-16,-12 5-15 0,-9 5-35 0,-9-2-60 15,-10 2-113-15,-3 2-175 0,-9 1-322 16,-1 1-218-16</inkml:trace>
  <inkml:trace contextRef="#ctx0" brushRef="#br0" timeOffset="33043.7471">12129 7054 1 0,'-4'2'0'0,"-1"-4"0"0,0 2 0 15,1-1 0-15,3 1 89 0,1-1 148 0,0 1-67 16,1 0-68-16,1 1-51 0,-1-1-32 0,0 0-23 15,0 0 2-15,1 1 3 0,1-1 14 0,2 2 24 16,-1-1 6-16,4 0 9 0,-1 0 11 16,4 0 15-16,0-1 12 0,3 1 18 0,5-2 15 15,2-1-1-15,4-3-2 0,5-2-24 0,5 0-20 16,2-1-13-16,4-5-10 16,4 1 1-16,2-5-1 0,7 1-1 0,0-1-2 0,5-3-2 15,3 2-4-15,3-2-4 0,2 0-1 0,2 0-8 16,2 0-3-16,1-3-6 0,4-2-6 0,5-4 3 15,4 1-3-15,3-2 4 0,7 2-2 16,0-1 1-16,7-2 0 0,2 1 0 0,5-1 5 16,6-2-4-16,4 1 0 0,4 0 2 15,5-2-3-15,-3 2 3 0,3-1 0 0,-2 1 0 16,4-2-2-16,-2 1 1 0,-3 0-1 0,-3 0 4 16,-3-1 1-16,-4 2-2 0,-2-3-1 0,0 2-2 15,-1-6-3-15,0 2 3 0,-3-3-2 0,0-3-2 16,-4 9-2-16,-3-5-3 0,3 3-2 0,-7-1-2 15,-5 1 4-15,-2 4-6 0,-7 1-1 16,-7 2 2-16,-2 2-6 0,-9 0 3 0,-4 3 1 0,-9 3 0 16,-4 1-1-16,-2 2 2 0,-6 1-1 15,-7 2 2-15,-4-1 1 0,-9 3 1 16,-3 5 2-16,-6-1 0 0,-3 2 1 0,-5 2-1 0,-1 2-6 16,-2 2-10-16,-1 1-28 0,0 0-35 15,-1 0-46-15,-2 1-32 0,0-1 0 0,0 2-7 16,-4 3-37-16,-3 2-93 0,-2 0-173 0,-6 0-268 15,3 1-42-15,-8-2 703 0</inkml:trace>
  <inkml:trace contextRef="#ctx0" brushRef="#br0" timeOffset="33215.0178">17150 5457 1 0,'4'1'0'16,"-1"-1"150"-16,2 0-66 0,3 1 58 0,2 0 62 16,3 3 12-16,1-1-20 0,-1 2-28 15,4 3-14-15,-3 0-17 0,4 0-21 0,-3 5-22 16,2-1-25-16,2 5-17 0,-2 0-8 0,-3 6-6 15,1-1 0-15,-3 5 0 0,-4 3 0 0,-4 2 0 16,-4 6-7-16,-8 5-12 0,-3 2-34 0,-12 6-77 16,-6 4-123-16,-9 3-228 15,-6 2-284-15,-8 5 153 0</inkml:trace>
  <inkml:trace contextRef="#ctx0" brushRef="#br0" timeOffset="33907.0083">12451 10192 1 0,'0'-2'0'0,"2"1"0"0,-1-2 0 0,4 0 0 0,2-1 25 15,4-2 171-15,6-4 21 0,-4 2 1 0,6-3-8 16,0 2-16-16,-1 0-35 0,4 1-33 15,-4 1-30-15,3 0-25 0,-1 0-12 0,-1 0-16 16,1 3-13-16,-1 1-5 0,2-1-8 16,0-1-1-16,-1 2-2 0,4 0 1 0,-3 0-2 15,0-1 1-15,-2 1 0 0,-1-4 5 16,5 2 10-16,-1-2 20 0,3-1 22 0,5-2 14 16,4 0 0-16,3-6-8 0,9 0-16 0,0 0-8 0,6-4-6 15,3-1 0-15,6-4-4 0,1 1-5 16,8-4 4-16,0 2-2 0,3-1-1 0,5-1 0 15,-2 1-2-15,3 0 2 0,3 0-5 0,4 2-5 16,0-1-3-16,6 2-6 0,-2-1 1 16,5 0 3-16,1 2-3 0,0 1-6 0,3-2 1 15,1 1-1-15,2-1-3 0,1-1 7 0,0 0-5 16,1 1-2-16,3-1 0 0,-6 1 1 0,3-3 0 16,-1-1 0-16,5 1 4 0,-2 0-8 0,-1 0 0 15,0-1 0-15,-5-1-3 0,-2-2 3 0,-1 3-1 16,-4 0-1-16,4 2-1 0,-4 1-4 15,-8 0 1-15,1 2-1 0,-5 1 5 0,-7 1-7 16,-1 0 2-16,-2 3 0 0,-9 2-4 0,-2-4 7 16,-6 6-2-16,-6 0-4 0,-1 1 4 15,-10 3-2-15,-3-1 1 0,-10 2 6 0,-6 3 1 16,-6 0 1-16,-5 1 7 0,-5 2-3 0,-1-2-4 16,-2 0-5-16,0-1-17 0,0 3-16 0,-3-1-25 15,0 0-33-15,-1 0-48 0,-1 1-71 16,-2-2-141-16,-2 2-268 0,3 2-298 0,-4 0 79 15</inkml:trace>
  <inkml:trace contextRef="#ctx0" brushRef="#br0" timeOffset="34139.7165">17149 8564 613 0,'6'-8'785'0,"-2"-3"-533"16,3 2-16-16,-2 4-45 0,2 4-9 0,-2-4-9 15,2 4-46-15,1 1-42 0,1 0-28 16,-1 1-19-16,-2 5-15 0,7 1-9 16,-3 2-1-16,0 7-4 0,3 1-2 0,-3 4 2 15,-5 5 0-15,0 3 3 0,-6 3 4 0,-6 6-5 16,-8 3-9-16,-6 6-32 0,-11 6-75 0,-9 5-227 16,-12 6-707-16,-16 4-318 15</inkml:trace>
  <inkml:trace contextRef="#ctx0" brushRef="#br0" timeOffset="39045.0898">4255 8309 1 0,'-2'-3'366'16,"0"-1"74"-16,-1-1-135 0,1 3-56 0,2 2-36 16,-1 0-47-16,1 1-60 0,1 0-50 15,-1 1-48-15,0-1-43 0,2-1-37 0,-2 1-6 16,0 0 15-16,1 4 28 0,1-1 32 0,0 6 12 16,0-2 1-16,1 3 0 0,-1 2 3 15,1 3 5-15,0 0 6 0,1 0 6 0,0 2 2 16,1-1-2-16,-1 0-3 0,-1 2 0 0,2 1-1 15,-2-2 2-15,0 1 0 0,-1-3-3 16,-1 3 3-16,0-1 1 0,-1 0 0 16,-1 0 0-16,0-1 0 15,-1-1 0-15,0-2 0 0,0 0 1 16,2-5-2-16,-3 0 3 0,2-5 3 0,0-1 11 0,-1 0 27 0,1-3 25 0,1-1 21 0,-1-1-11 16,0-1-24-16,-4 0-29 0,-3-5-26 15,-1 0-4-15,-1-3-8 0,0-4-6 0,-3-2-3 0,2-1-4 16,0-2 1-16,0-1 1 0,1-3-1 15,3-2-2-15,0 2-4 0,2-4-2 0,2 2-1 16,3-1 0-16,1-2-4 0,4-3-4 0,4-1 0 16,1-1-5-16,4 4 5 0,4-1 1 15,5 1 1-15,-2 2 2 0,6 1 0 0,1 4 1 16,-2 3 2-16,2 2 2 0,-1 5-2 0,0 2-2 16,-1 6-4-16,-3 1-7 0,-2 5-2 15,-4 5-1-15,-1 4 3 0,0 2 2 0,-4 6 2 16,-1 2 4-16,-1 3 4 0,-5 2 5 0,-3 4 2 15,-4 3 2-15,-2 3 2 0,-4-1-1 0,-4 4 3 16,0-4 1-16,-1-4 2 0,-2-5 1 0,2-4-1 16,3-5 2-16,-3-6 2 0,2 1 6 0,2-6 1 15,-1 0 4-15,2-3 5 0,-2-2 4 16,5 0 6-16,1-2-1 0,1-2-5 0,2 0-17 16,1-3-18-16,3-4-15 0,5 1-12 0,5-4 1 15,6-2 3-15,3 1 5 0,0-1 6 0,6 3-2 16,-2 0 3-16,0 2 0 0,0 2 0 15,-3 6 0-15,-2 2 0 0,-1 3 2 0,1 0 0 16,-3 7 3-16,-3 0-1 16,2 4 0-16,-1 2 3 0,-2 1-2 0,0 4 5 0,-4-2 3 0,-2 4 2 15,-4 0 4-15,-3 1 1 0,-5 0 3 0,-3 0 4 16,-3 2 2-16,-6-3 2 0,-2 1 0 16,-3-3-1-16,-2-1-4 0,-5 0 3 0,2-4 0 15,-2 1 0-15,-1-3 0 0,-3-2-2 16,1-1-3-16,0 0-3 0,0-6-4 0,2 1-21 15,1-3-59-15,3-2-157 0,6 0-671 0,5-2-693 16</inkml:trace>
  <inkml:trace contextRef="#ctx0" brushRef="#br0" timeOffset="40528.5639">11166 3231 1 0,'-4'-3'0'16,"2"-1"44"-16,-3-1 253 0,1 2-21 0,2-1-22 15,-3 2-48-15,1 1-57 0,-1-1-42 0,-2 2-26 16,2 0-23-16,1 0-18 0,-3 0-8 16,3 3-10-16,-4-1-1 15,-1 3 5-15,1 1 7 0,-2 1 5 0,-2 1 4 0,1 3 3 0,-2 1-3 16,0 2 7-16,1 5 0 0,-1 3-2 0,1-1 0 15,-2 4-8-15,2 1-7 0,0 3-5 0,2 2-5 16,2 1-5-16,3-1-1 0,0-1-2 16,3-1-3-16,2 2 1 0,6-4 2 15,-2 0 6-15,6-4 9 16,3-1 7-16,4-3 10 0,4-4 10 0,3-3 7 0,2-5-1 0,9-4-6 16,1-3-12-16,2-5-10 0,2-2-8 0,3-3-10 0,-1-3-8 15,-2-3-16-15,-2 1-33 0,-6 0-70 16,-3 1-176-16,-4 6-466 0,-4 0-752 0</inkml:trace>
  <inkml:trace contextRef="#ctx0" brushRef="#br0" timeOffset="41356.7658">10789 6515 1 0,'-1'-5'0'0,"-3"1"508"0,0-3-59 0,1 2-57 16,2 2-52-16,1 1-81 0,0 2-79 15,0 0-72-15,0 2-63 0,1-2-54 0,-1 2-28 0,0 1 2 16,3 1 8-16,0 4 24 0,2 2 18 16,-3 4 2-16,5 2 1 0,-1 4 2 15,-3 5 1-15,0 2-1 0,-2 3 6 0,-1 2-2 16,-3 1 5-16,0 4 3 0,-4-1-3 0,0-2 4 0,0-2-3 15,0-5-1-15,0-2-3 16,0-4-1-16,1-2-5 0,-1-2-8 16,3-3-6-16,-1-3-23 0,1-2-35 15,3-2-46-15,0-4-48 0,-1-3-31 0,2-1-83 0,0-4-249 0,2-1-211 16,-2-4 97-16</inkml:trace>
  <inkml:trace contextRef="#ctx0" brushRef="#br0" timeOffset="41624.2235">10681 6506 1 0,'1'-10'331'0,"0"0"104"0,1-3-153 15,5 3-56-15,0 3-36 0,3 0-42 16,3 1-51-16,0 3-45 0,0 2-24 0,6 0-13 16,-1 3-8-16,3 1-5 0,0 4-1 0,1 5-4 15,-4-1 0-15,0 5 4 16,-2 3-1-16,-2 0 3 0,0 2 2 0,-2 6-1 0,-3-2 7 15,-1 5 5-15,-4 0 6 0,-3 0 7 0,-1 0 3 16,-2-1 4-16,-6-3 3 0,0 0 5 16,-5-4 0-16,-2-1-4 15,0-1-2-15,-3-3-8 0,-4 0-1 0,0-1-2 0,-2-1-4 16,0-3-2-16,2 3-7 0,-2-5-14 0,5-1-31 16,0 1-85-16,3-2-187 0,5-2-390 0,2 1-480 15</inkml:trace>
  <inkml:trace contextRef="#ctx0" brushRef="#br0" timeOffset="42016.5244">10756 7302 145 0,'-2'-2'402'0,"-4"1"-94"16,1-1-148-16,0 5-68 0,-1 1-12 0,-2 7 13 15,-3 2 31-15,-7 7 33 0,4 4 14 0,-5 1-11 16,1 3-24-16,0 4-24 0,-2 2-20 15,3 6-19-15,-2-2-20 0,2 1-13 0,4-2-13 16,3-6-10-16,3-3-7 0,5-7-3 0,3-2 0 16,2-5 6-16,4-2 8 0,1-3 8 15,5-3 11-15,3 1 3 0,6-7-1 0,3-2-8 16,6-5-16-16,4-2-22 0,1-2-34 0,0-1-40 16,-2-3-57-16,-1 3-86 0,-4-5-117 0,-5 1-230 15,-2 1-214-15,-7-2 241 0</inkml:trace>
  <inkml:trace contextRef="#ctx0" brushRef="#br0" timeOffset="42232.8587">10642 7283 148 0,'-8'-8'485'0,"1"-1"-80"0,-2-4-117 15,5 3-71-15,4 1-55 0,0 1-63 0,6 0-39 16,1-1-22-16,3 0-14 0,5-2-8 15,3 2-8-15,3 1-6 0,4-1-1 0,1 3-2 16,2 0 2-16,2 2-2 0,-2 0-3 0,-2 4-10 16,-2 5-35-16,-2-2-94 0,-3 2-167 0,0 2-238 15,-2 4-137-15,-4-2 487 0</inkml:trace>
  <inkml:trace contextRef="#ctx0" brushRef="#br0" timeOffset="42416.2563">10570 7532 1 0,'-9'4'0'0,"0"1"114"0,0 0 140 0,6-2-74 15,5-2-25-15,2 1 23 0,2-2 34 0,3 1 42 16,5-2-18-16,8-2-65 0,5-1-57 0,6-2-46 16,5 0-26-16,7 1-11 0,3-3-13 15,2 1-39-15,1 0-134 0,3-3-343 16,3 3-836-16</inkml:trace>
  <inkml:trace contextRef="#ctx0" brushRef="#br0" timeOffset="43472.4808">9842 9955 997 0,'0'-8'402'16,"-1"-1"-54"-16,1-1-89 0,0 6-78 0,0 3-60 15,-2 2-78-15,2 1-49 0,-1 5-14 0,0 3 16 16,-2 4 29-16,1 5 28 0,0 5 11 16,-3 6 2-16,0 0-6 0,-2 3-10 0,2 3-7 0,-2-2-6 15,1 3-5-15,1 0-4 16,-3 0-5-16,3-1-3 0,1-3-6 0,2-4-3 0,2-4-4 15,3-4 2-15,4 0-3 0,-1-5 0 16,-1-2 4-16,4 0-4 0,1-3 0 0,1-2-5 16,-1-2-17-16,6-1-24 15,-2-4-40-15,3-4-64 0,-3-3-133 0,5-3-263 0,-3-2-380 0,0-4 40 16</inkml:trace>
  <inkml:trace contextRef="#ctx0" brushRef="#br0" timeOffset="43691.9365">9741 9964 95 0,'-8'-13'716'0,"1"-5"-275"15,0-3-104-15,6 4-110 0,3 3-70 16,6 1-37-16,2-2-33 0,3 1-18 0,4-1-16 16,5-1-12-16,0 2-11 0,8 1-11 0,0 2-4 15,0-1-8-15,2 5-3 0,-1 1-2 0,0 1-5 16,-2 5 0-16,0 5-8 0,-2 0-41 15,-3 3-111-15,-3 2-224 0,-1 0-396 0,0 2-234 16</inkml:trace>
  <inkml:trace contextRef="#ctx0" brushRef="#br0" timeOffset="43895.1878">9762 10240 1216 0,'-1'0'430'0,"-1"0"-82"0,1 0-62 16,1 0-74-16,1 0-43 0,-1 0-60 16,1-1-36-16,0 1-25 0,2-2-17 0,3 0-16 15,9-4-10-15,4-2-2 0,8-2-5 0,7-1 2 16,5 0 0-16,9-2-1 0,2 0-9 16,2 2-31-16,0-1-53 0,-1 3-95 0,3-1-200 15,-3 2-475-15,2-1-490 0</inkml:trace>
  <inkml:trace contextRef="#ctx0" brushRef="#br0" timeOffset="44860.8005">18892 3302 4 0,'-5'-7'458'15,"-4"-1"-44"-15,-1-4-107 0,-1 6-37 16,1 1-60-16,-6 3-64 0,-2 4-49 0,-3 4-23 16,-4 4 4-16,-1 5 7 0,-4 3 1 0,2 1-4 15,-1 5-10-15,-1 4-12 0,0 2-13 0,-1 2-12 16,4 3-12-16,1 0-10 0,7-2-4 15,7 2-3-15,5-3-1 0,7 0 1 0,6-5 2 0,7-3 9 16,6-5 10-16,9-3 6 0,5-2 7 16,6-7-4-16,3-3-5 0,1-2-4 15,-3-6-5-15,1 0-3 0,-5-1-2 16,-5-2 1-16,-6-2-1 0,-4 1 7 0,-6 1 3 0,-4-3 2 16,-4 2 2-16,0 1-3 0,-3-1-2 15,-3 1-3-15,-1 0-1 0,-1 0-7 0,-2 5-8 0,1-1-5 16,-3 2-10-16,0 1 0 0,-1 1-1 15,-2 3 2-15,-3 4 4 0,-2 0 1 0,-1 4 0 16,-1 4 1-16,-1 0 1 0,0 4 1 0,4 2-3 16,-1-1 0-16,5 8-2 0,0 1 3 0,3 5 1 15,0 6-2-15,4 6-18 0,0 5-60 16,0 7-114-16,-1 4-289 0,1 4-565 0,-1 2-209 16</inkml:trace>
  <inkml:trace contextRef="#ctx0" brushRef="#br0" timeOffset="45850.8119">17982 7952 1 0,'-1'-9'272'0,"-2"-5"285"0,0-1-128 0,2 2-72 16,1 6-69-16,1 2-56 0,0 2-63 15,-1 3-61-15,0 0-55 0,0 0-45 0,0 3-12 16,2 3 8-16,0 3 16 0,-1 7 19 0,0 4 7 16,-1 1 5-16,0 6-4 0,0 2-6 0,-1 0-9 15,-2 2-3-15,-1 1 0 0,-2-1-3 16,-2 3 0-16,0-1-3 0,-4 0-7 0,1 4 4 15,-1-4-1-15,-2 0-1 0,2-6 3 16,0-2-8-16,1-6-4 0,0-4-2 0,4-4 1 0,-1-2 1 16,5-6 4-16,1-2 9 0,1-1 2 0,0-1 3 15,-1-1-7-15,-1-3-11 0,2-2-8 16,-1-4-8-16,0 3-3 0,2-5-3 0,1 3-1 0,2 1-7 16,3-3-5-16,2 2-4 0,6-1 0 15,4 2 8-15,3-3 5 0,3 1 6 0,1-2 5 16,4 3 0-16,0 1 1 0,4-3 1 0,-2 3 3 15,2-4 1-15,-2 2 1 0,-5-3 1 16,-1-1 0-16,-4 1 2 0,-2-2 3 0,-5-1 1 16,3 1 7-16,-6-3-4 0,-2 1 3 0,-2-2-1 15,-1 1 1-15,-2-1 1 0,-1-1-1 16,-2 0 3-16,-1 2-2 0,-1 0 8 0,-2 6 3 16,0-2 8-16,1 4 9 0,0-1-2 0,-2 1 4 15,1 4-3-15,0 1-3 0,2 2-4 0,-1 3-11 16,2 1-12-16,-1 1-18 0,1 0-11 15,1 3-1-15,-1 2 3 0,2 6 9 0,-2 9 5 16,1 1 2-16,0 8-1 0,1 2-1 0,-2 7 4 16,0 4-1-16,0 3 2 0,-4 6-4 0,-3 5 0 15,-4 9-7-15,-4 5-44 0,1 7-92 0,-6 7-300 16,-1 5-700-16,1 2-447 0</inkml:trace>
  <inkml:trace contextRef="#ctx0" brushRef="#br0" timeOffset="54593.9902">5183 3035 1 0,'-5'-4'0'16,"-2"-6"0"-16,1 2 13 0,-2 4 259 15,3 0-4-15,0 0-20 0,1 1-32 0,0-1-27 16,2 3-24-16,-1-2-22 0,1 2-13 0,0 0-13 16,1 0-16-16,1 1-12 0,-2 0-22 0,4 0-23 15,-2 0-27-15,0 0-23 0,0 1-27 0,0-1-29 16,0 0-40-16,0 2 8 0,1 1 23 0,3 2 34 16,-1 2 46-16,3 1 5 0,0 2-4 15,2-1-4-15,3 2 0 16,-1 1-1-16,0-1-3 0,1 1 0 0,1 0 1 0,-2-1-2 15,-1 1 2-15,1 0 1 0,0-2 0 16,0 1 5-16,-1-5 8 0,1 0 8 0,0-1 18 0,0-4 25 16,0-3 25-16,2-4 18 0,5-7 0 0,2-7-17 15,7-12-25-15,4-6-22 0,5-9-21 0,2-4-6 16,2-4-4-16,1 4-4 0,-4 2 1 16,-1 4 0-16,-5 3-2 0,0 4 0 0,-4 4 2 15,-5 6-1-15,-3 6-1 0,-2 6 1 0,-6 1 2 16,-4 6 2-16,-2 4 6 0,-3 3-2 0,-1 2-5 15,0 0-5-15,0 0-12 0,0 1-12 16,0-1-16-16,-1 3-6 0,1 0 5 0,0 6 9 16,1 2 14-16,-1 4-1 0,0 4-21 0,3 1-61 15,0 3-151-15,1 3-415 0,-2 2-823 0</inkml:trace>
  <inkml:trace contextRef="#ctx0" brushRef="#br0" timeOffset="55418.3557">4786 11078 1 0,'-2'-3'0'0,"-2"1"0"0,-2 0 0 0,3-2 0 16,0 2 289-16,-1-2-21 0,2 1-26 0,1 0-32 15,-3-1-33-15,2 2-36 0,-1-1-26 16,2 1-25-16,1 1-20 0,0 0-27 0,0 2-28 15,0-1-13-15,0 0-13 0,1 1-4 16,-1-2 1-16,0 1-5 0,1 1 8 0,1-1 3 16,-1 2 9-16,4 1 8 0,-2 1 0 0,2 0 4 15,-1 1-3-15,4 2 3 0,-2-1 2 0,1 4 1 16,1-3 6-16,-2 2 1 0,2 2 3 0,3 2-3 16,-1-1-2-16,-2 4-2 0,3-4-2 0,-1 3-2 15,3-1-2-15,0-1-2 0,-3-3 0 16,2-1 2-16,0-5 9 0,1 0 19 0,3-3 22 15,2-6 17-15,1-4 9 0,5-9-2 0,2-10-18 16,3-8-12-16,2-9-15 0,4-8-15 0,4-5-8 16,-4-4-5-16,2-1-2 0,-4 1-3 15,2-1 1-15,-4 5-4 0,-1 2 0 0,-6 8 0 16,1 6 1-16,-7 6 3 0,0 6-3 0,-7 4 2 16,-2 8 1-16,-4 4 5 0,-3 6 5 15,0 7 2-15,-2 1-3 0,-2 0-14 0,1 1-20 16,0 3-20-16,-3 5-20 0,3 2-38 0,-4 10-113 15,1 8-285-15,3 7-650 0</inkml:trace>
  <inkml:trace contextRef="#ctx0" brushRef="#br1" timeOffset="65801.3827">1457 6407 1 0,'-1'-1'0'0,"-1"-5"0"0,-2 3 0 0,2 0 0 15,0 0 0-15,0 1 0 0,-3 1 0 0,3-2 0 16,0-1 0-16,-2 2 0 0,0 0 0 0,3-1 90 15,-1 2-8-15,-1-1-8 0,0 1-22 0,1-1-6 16,0 1-6-16,-3 1-8 0,3-1-2 16,-2 0-8-16,-2 1-8 0,2-1-5 0,-3 1-1 15,4 0 4-15,-3 1 7 0,2-1 5 0,-4 0 8 16,0 1 5-16,-1-1 4 0,3 2 2 0,-3 0 0 16,1 0-5-16,1-1 0 0,2 0 4 0,-4 2 4 15,1-2 3-15,3 0-1 16,-1-1-2-16,-2 0-4 0,4 1-2 0,-4 0-5 0,4 1-5 15,-2 0-5-15,2-1 0 0,-3 1-1 0,3-2 1 16,-2 0 0-16,2 1-2 0,-2 1 5 0,-1-2 9 16,1 0-7-16,-1 3-6 0,-1-1-10 15,3 2-14-15,-4-2 1 0,1 2 2 0,3 0 0 16,-2 1 0-16,-2-2-1 0,1 2 1 16,2 0 0-16,-1 1 2 0,-2-1-1 0,4-1 0 15,-3 2 2-15,-1 1 4 0,-1-1 4 0,3-2 5 16,1 1 1-16,-1 1 0 0,-3 0-2 0,1-1 1 0,4 0-2 15,-2-1-2-15,-2 2-4 0,5 0-4 16,-3 0 1-16,-2 0 0 0,2 1 5 0,0 0-1 16,2-4-1-16,2 1 2 0,0 1-3 15,-3 1 8-15,2 0-2 0,-5 0-2 0,2 1-2 16,-1 2-10-16,3 0 2 0,-4 1-1 0,0 0-1 16,1 1-1-16,2 1-1 0,-3-2 3 15,1 3-3-15,0-2 0 0,0 0-2 0,3 1-4 16,-3 0 4-16,4 1 1 0,-3 2-1 0,3 0 2 15,-2-1-2-15,-2 2 0 0,4 2 2 0,-2-2 4 16,3 3-4-16,-3-2 0 0,3 1 0 0,-1-3-4 16,-2 3 5-16,3-1-1 0,-4-2 0 0,5 0 1 15,-1 0-1-15,-2-1 0 0,3 0 0 0,-1 1 4 16,-1-1-4-16,2 0 0 0,1-2 0 16,0 3-5-16,0-3 7 0,0 3 2 0,-2-3 0 15,3 2 0-15,-1-3 0 0,1 2-3 0,0-1 1 16,0 0 4-16,-1-2-4 0,1 3 0 15,0-3 0-15,0 1-4 0,0-3 4 0,0 4 2 16,0-2 0-16,0-2 1 0,1 1-3 16,-1-1 1-16,1-2 1 0,-1 0 2 0,3 0 0 15,-3-2-1-15,1 1 0 16,0-3-2-16,-1 2 4 0,1-2 0 0,-1 0 1 0,1-1 2 16,-1 0 2-16,0-1 6 0,0 0 8 0,0 0 7 15,0 0-1-15,0 0-4 0,0 0-9 0,0 0-15 16,0-1-23-16,0 1-56 0,0 0-83 0,0 0-43 0,0 1-89 15,0 0-163-15,1 2-183 0,0 1 359 16</inkml:trace>
  <inkml:trace contextRef="#ctx0" brushRef="#br1" timeOffset="66111.7347">753 7771 1 0,'-4'6'0'16,"2"0"0"-16,1 3 0 0,-2 3 0 15,-2 2 0-15,3 1 64 0,-1 2 92 16,-1 0-37-16,2 2-17 0,1-2-11 0,0 2-10 0,-1 1-13 16,2-2-16-16,0 2-16 0,0-3-10 0,0 1 4 15,2 1 5-15,-1 0 3 0,0-3-2 16,1 0-5-16,2 1-8 0,-2-2-6 0,0 1 2 15,4-1 0-15,-3 0 3 0,0 0 3 0,5-3 4 16,0 5-3-16,-3-2-4 0,3 1-20 16,2 0-79-16,0 1-130 0,5 2-222 15,-1-1-27-15,-2 3 456 16,6 1 0-16,-1 1 0 0</inkml:trace>
  <inkml:trace contextRef="#ctx0" brushRef="#br1" timeOffset="66272.298">1166 8642 1 0,'17'-4'0'0,"5"1"0"16,8-1 73-16,0-1 290 0,1-1-51 0,1 3-85 16,3-1-42-16,-2 1-33 0,-2 1-7 0,-1 1-6 15,0 0-11-15,-3 2-54 0,-1 0-29 0,1 2-17 16,-4 0-10-16,-2 1 4 0,0 2 3 0,-1-3-1 16,-1 2-15-16,-2 1-26 0,-3-2-87 0,2-2-243 15,-4 1-431 1,1-6 55-16</inkml:trace>
  <inkml:trace contextRef="#ctx0" brushRef="#br1" timeOffset="67002.4347">1333 6203 1 0,'-1'-4'0'0,"0"-5"26"16,-2 0 261-16,7 0-51 0,-1-3-25 0,4 2-27 15,-2-1-40-15,5 1-44 0,1-1-35 0,4 0-15 16,-2-1-10-16,5 0-11 0,-3 0-7 16,6 1-11-16,1-2-7 0,1 4 1 0,-2-2 1 15,2-1-1-15,-1 4 2 0,2-1-4 16,-2 2 0-16,1 2-1 0,-2 2 1 0,-1 1 0 16,-1 0 2-16,3 0 1 0,-3 2-1 0,1 0-1 15,1 2-11-15,0 1-29 0,-1-2-40 16,5-1-48-16,-3 1-34 0,1-1-17 0,-1 1-16 15,-1 0-22-15,-3 1-37 0,1-1 14 0,-5 1 236 16,5 0 0-16,-5 2 0 0,2 1 0 0,-1 2 0 16,0-1 0-16,-2 1 0 0,5 4 0 0,-6-2 0 15,6 2 0-15,-3-1 0 0,2-2 0 0,2 0 0 16,-1-1 0-16,0 0 0 16,-3 0 0-16,3 0 0 0,-2-1 0 0,1-1 0 0,0 2 0 15,-2-2 0-15,1 1 0 0,-1 0 0 0,0 1 71 16,-1-2 70-16,0 2-14 0,2 0-14 0,-5 2-24 15,6-1-25-15,-4 2-13 0,1-2-11 0,3 2-5 16,0 2-7-16,0-1-1 0,0 3 3 16,1 3 2-16,1 1 11 0,-5 1 9 0,3 4 4 15,-5 0 1-15,0 5-13 0,-3 0-33 0,2 1-40 16,-1-1-66-16,0-1-147 0,-1 1-151 0,2 0 41 16,-2 1 352-16,-1-2 0 0</inkml:trace>
  <inkml:trace contextRef="#ctx0" brushRef="#br1" timeOffset="67190.7422">2768 7113 1 0,'7'14'0'0,"-1"2"0"16,5 5 0-16,-1 0 0 0,-3-3 0 15,4 0 0-15,-3 1 0 0,2 2 0 0,-2 1 0 16,-1 3 65-16,-1 1 14 0,-1 4-32 0,-1 1-59 15,-2 2-167-15,0 3 179 0,-4 1 0 0</inkml:trace>
  <inkml:trace contextRef="#ctx0" brushRef="#br1" timeOffset="67517.8637">2525 8330 1 0,'-3'8'0'0,"-5"3"0"0,-2 3 0 0,0-2 268 16,1 1 83-16,0-3-62 0,-2-1-59 16,0 1-53-16,-1-1-52 0,1 3-41 0,0-3-29 0,-3 4-17 15,2-4-4-15,0 4-7 0,-1-2-6 0,-1 3-2 16,1 0-7-16,-3 1-3 0,1 1 0 15,1 1-2-15,-6 1-3 0,1 1 0 16,-1 3-2-16,-1 1 0 0,-3 2 1 0,-1 2 0 16,-4-1 0-16,2 2 1 0,0-2-3 0,-1 1 5 15,5-5 8-15,-1-1 11 0,6-3 17 0,-4-6 7 16,5-1 3-16,-2-4-3 0,1-2-3 0,3-1-5 16,-2-4-9-16,4 0-10 0,-4-4-27 0,3-2-52 15,-3-1-134-15,4-5-355 0,-4-2-814 16</inkml:trace>
  <inkml:trace contextRef="#ctx0" brushRef="#br1" timeOffset="68270.9327">1416 6188 1 0,'-2'-3'0'0,"-1"1"74"0,-1 0 326 0,4 0-74 15,-2 2-108-15,2 2-110 0,0-1-119 0,0 0-41 16,0 4-2-16,0 3 24 0,0 1 48 16,-1 4 7-16,1 4 5 0,0 2 5 0,0 5 10 15,1 2 5-15,-1 3 3 0,0 4 0 0,1 3-7 16,-1 1-2-16,1 4-5 0,-1 0 3 15,0 6 2-15,0 5 0 0,0 1-1 0,0 3-9 16,1 1-7-16,-1 2-7 0,1-1-3 0,3-2 2 16,-3-1-2-16,1 2 1 0,-1 0 1 15,0 1-6-15,4 1 2 0,-4-2 2 0,2-2-5 16,-2 1 0-16,6-5-3 0,-2 0-3 0,2-3 1 16,-1-2 5-16,-2-1 6 0,4-1 2 15,-4-4 5-15,4 2-1 0,-1-1 0 0,-2-1-2 16,3 2-1-16,-4 0-3 0,3-1 0 0,-1 2 1 15,-2 0 0-15,3 0-1 0,-4 1 1 0,-2 0-2 16,3-1-1-16,0-1-2 0,-2-3 0 0,-1-1 0 16,0 0 2-16,1-4-1 0,-2-4-4 15,2-4-3-15,-1-4-1 0,0-4-2 0,-1-2 4 16,0-2-1-16,0-5-1 0,-1 2-5 0,2-2-1 16,-1-1-2-16,0-2-11 0,0-1-23 0,-1-3-48 15,1-1-74-15,0-2-96 0,1 0-120 0,-1-1-286 16,1-4-61-16</inkml:trace>
  <inkml:trace contextRef="#ctx0" brushRef="#br1" timeOffset="68765.2489">1970 6150 315 0,'-4'0'297'0,"2"0"-35"0,-2-1-81 16,2 2-85-16,4-1-79 0,-2 3-22 15,0 3-1-15,0 2 21 0,0 6 36 0,2 3-2 16,-1 1 2-16,2 4 4 0,0 3-1 15,2 3 13-15,-2 2 12 0,4 5-1 0,2 4 1 16,-5 6-11-16,4 4-18 0,-1 5-6 0,-1 5-12 16,3 1-4-16,0 3-2 0,-1 0-3 15,2 0-3-15,-1-1 1 0,-1-1-1 0,-1 0 2 0,2-1 5 16,-4 2-2-16,1 1 3 0,0-2-1 16,-2 3-4-16,2-3 5 0,-2 1 2 0,-3 3 1 15,0-1 5-15,1 0-5 0,0-1-1 0,-2-3-3 16,1 1-3-16,0 0 1 0,0 0-5 15,0 0 0-15,-1-3-3 0,2-1-2 16,0-1-3-16,1-6 0 0,-2 2 0 0,0-3-5 0,0-4 0 16,-1-3 0-16,0-5 3 0,1-3 2 15,-1-2 0-15,0-3 1 0,0-6-5 0,0-5 1 0,0-4-1 16,0-3 0-16,0-3-1 0,0-1-7 16,0-5-8-16,0-2-21 0,0-1-26 15,-1-1-91-15,0-4-235 0,-1-2-504 0,-4-8-307 16</inkml:trace>
  <inkml:trace contextRef="#ctx0" brushRef="#br1" timeOffset="69403.3347">665 7624 1 0,'-1'-3'266'16,"-2"-1"98"-16,0 2-57 0,2-2-52 0,0 0-29 0,0 1-24 0,1 1-63 16,0 1-48-16,0-1-53 15,0 0-31-15,0 2-19 0,0 0-6 0,0 0 6 16,1 0 4-16,1 0 16 0,3 0 12 0,-3 2 5 16,5-4 5-16,-2 2 4 0,3 0 8 15,3-1 7-15,1 0 10 0,3-2 4 0,0 1-2 0,4-3-5 16,1 1-8-16,2-5-4 0,7 1-6 0,0 0-12 15,6-7-2-15,33-9-8 16,-5 1-1-16,-3 1 8 0,-9 7 0 16,-1-2-3-16,4-1 2 0,3-2 1 15,1-1-4-15,3 1 4 0,-1-2-2 0,-1 0-1 0,-1 0 3 0,4-2-2 0,-3 2 2 16,-1 0 0-16,-3 2 0 0,-2-1-2 0,-5 2-3 16,-1 1-1-16,-4 0-4 0,-3 0 4 15,-4 1-1-15,-1 2 1 0,-6 1 0 0,-5 4-4 16,-1-2-2-16,-8 3 0 0,-4 5 4 15,-3-2 0-15,-5 2 2 0,-2 2 3 0,2 2-4 16,-3-2 11-16,0 4 1 0,0-2 1 0,-3 0-1 16,3 1-13-16,0-1-5 0,0 0-6 0,-1 0-5 15,1 0 3-15,0 0 0 0,0 1-4 16,0-1 2-16,-1 0-2 0,1 0-3 0,0 0-4 0,-1 0-6 16,0 0-19-16,1 2-23 0,-1-2-33 0,-4 1-38 15,3 3-71-15,-3 0-131 16,-1 1-271-16,-2 2-357 0,-3 1 180 0</inkml:trace>
  <inkml:trace contextRef="#ctx0" brushRef="#br1" timeOffset="70136.6962">775 6673 1 0,'-2'-2'274'0,"-1"-2"233"0,0 0-88 16,2 1-62-16,-1-1-62 0,-4 0-70 0,5 0-78 16,0 3-73-16,-2-3-72 0,3 4-43 0,-1 3-1 15,2 0 13-15,-1 2 27 0,1 2 17 16,1 3 2-16,-1 3 0 0,0 2-2 0,4 3 7 15,-3 3-2-15,0 1 1 0,0 2-2 0,3 1-5 16,-3 4 0-16,0-3 1 16,2 2 5-16,0 0 4 0,-3-1 2 0,1 1-2 15,2-2-7-15,-2-1-3 0,0-2-3 0,-1-1-5 16,1-4-2-16,1-1-8 0,0-5-14 0,-2 2-27 16,0-4-44-16,0-1-69 0,0-2-96 0,-1-2-59 15,0-2-153-15,-1-1-280 0,0-2 318 0</inkml:trace>
  <inkml:trace contextRef="#ctx0" brushRef="#br1" timeOffset="70463.4963">582 6695 1 0,'2'-4'0'0,"0"-1"0"16,5 0 0-16,0-3 0 0,3 0 207 15,0 0-30-15,3 3-51 0,1 0-34 0,4 0-21 16,-1 4-7-16,0 3-1 0,3 3-2 0,0 3-2 16,0-1-2-16,0 3-3 0,0 2 4 15,1 2 1-15,-3 1-4 0,2 1-4 0,-4 1-2 16,-1 1-1-16,-3 1 8 0,-1 1 7 0,-2 0 2 16,-1 0 3-16,-2 0-1 0,-4 0-4 0,-2-2-1 15,-1 1-1-15,-4-1-5 16,0 0-6-16,-2-1-2 0,-2 0-8 0,-1-1-1 15,0 1-4-15,-3-2-6 0,1 0-5 0,-2-1-8 16,-1 2-7-16,0-4-9 0,1 1-17 0,-3 0-46 0,4-3-106 16,0-2-171-16,-2 0-297 0,4-5-270 0</inkml:trace>
  <inkml:trace contextRef="#ctx0" brushRef="#br1" timeOffset="70947.1959">836 6763 1 0,'1'-2'560'0,"0"-2"-132"0,0 1-121 16,3 0-100-16,-3-1-83 0,3 1-71 0,-2 2-37 16,3 2-9-16,-2 1 6 0,3 2 6 15,-2 2 6-15,4 1 5 0,-2 5 3 16,3 1 2-16,0 1 0 0,1 1 1 0,-1 3 1 0,0-1-5 16,1 2-5-16,-1 1 1 0,-3-1 1 0,3 0 2 15,8 12 2-15,-6-8-7 0,-1-9-3 16,-3-9 3-16,-3-1 6 0,2-4 11 0,-2-2 12 15,1-1 1-15,-1-1 1 0,3-3-10 0,-2-1-15 16,2-2-9-16,-4-3-6 0,5-1-5 0,-4 2-2 16,2-4-1-16,-4 0-5 0,4-3 0 15,-3 1-1-15,-2-3-3 0,0 2 3 0,0 1-2 16,2 4 0-16,-2 3 0 0,-1 1 0 16,1 4-2-16,-1 2-4 0,1 3-16 0,-1 2-36 15,-1 0-23-15,2 2 2 0,-1 2 13 0,1 3 33 16,3 5 27-16,3 0 1 0,-4 4 2 0,4-3 2 15,1 1 2-15,1-1 0 0,-1-3 4 16,0-1-2-16,1-3 5 0,1-1 4 0,-1-2 6 0,0-3 12 16,3 0 10-16,-2-3 5 0,-1-2 3 0,2-1-3 15,-2-2-5-15,-1-3-1 0,0 1-1 16,-2-2-5-16,0-2-1 0,-2-1-5 0,-3-1-5 16,4-1-1-16,-4 1-4 0,-1 3-3 0,0 0-3 15,-1 2-3-15,1 0-4 0,-1 4-2 16,1 1-2-16,-4 4-14 0,3-1-25 0,1 2-53 15,1 2-33-15,3 2-58 0,-2 1-128 0,0 4-253 16,5 2-343-16,-3 1 261 0</inkml:trace>
  <inkml:trace contextRef="#ctx0" brushRef="#br1" timeOffset="72228.0201">1144 7771 1 0,'-1'-1'0'0,"-2"-3"0"0,0-1 0 0,0 2 0 16,2-1 0-16,1 2 0 0,-1-1 0 0,1 0 0 15,-1 1 0-15,0 0 60 0,0-1 62 0,-1 2-9 16,0-1-8-16,0 1-8 0,1-2 5 0,1 2-2 15,-2 0-5-15,1 0-6 0,0 0-7 16,-2 0-6-16,2-1 0 0,-1 1-1 0,2 1-2 16,-2 0-3-16,0-2-8 0,-1 0-6 0,1 1-5 15,1-1-8-15,-2 0-7 0,-1 2-9 0,0-1-5 16,3 1-8-16,-1 0-3 0,1 1-3 16,-3 1-5-16,3-2 1 0,-2 2-1 0,-3-1 0 15,4 0 1-15,-4 2-1 0,2-2 1 0,-3 3-2 16,4-2 1-16,-1 2-2 0,-2-1 1 0,2 3 1 15,-3-1-1-15,4-2 3 0,-2 2 1 16,2-2 0-16,-3 1-1 0,4 1-2 0,-1 0-1 16,-2-2-1-16,2 1 1 0,1-1 1 0,-3 3-1 15,2 0 1-15,2 0-2 0,-2-1 0 0,0-1 0 16,2 0 1-16,-1 0-1 16,2 1 0-16,-1-1-1 0,0 2-1 0,0-1 0 0,0 2 2 15,-2 1-1-15,3 2 4 0,-2-2-2 0,0 1 2 16,2 0 0-16,0 0-1 0,0 1 1 15,-1 1 1-15,1-2-2 0,0 4 2 16,0-4-1-16,0 1-1 0,0 0 1 0,0 1 1 0,0 0-4 16,1-2-1-16,-1 0 1 0,0-1-1 15,2 1 3-15,0-1 0 0,2 7-1 0,-1-3 0 0,-2-1-2 16,4-4 2-16,-2 0 1 0,0-1 1 0,2 2 2 16,-2-2-3-16,1 0 0 0,2 0-1 15,-3-1 3-15,4 2 2 0,-1 0 0 0,-2-1 3 16,5 2-1-16,-4-3 4 0,2 1 3 0,2 1 3 15,0-2 5-15,-4 0-1 0,3-3 2 0,1 1 0 16,1 0 6-16,0-2-2 0,-1 1 2 16,1-1 3-16,0 1-5 0,0-4 10 15,1 1 2-15,-2-2-1 0,0-1 3 0,3 0-6 0,-1-2-5 16,0-2-4-16,0-2-1 0,1 2-4 16,-2-2-4-16,0 0-3 0,0 2-6 0,0-2 5 15,-1 1 1-15,1-1 5 0,-2-1 3 0,-1-1-3 16,0 0 1-16,0 0-1 0,-3-1 1 0,2 0 0 15,-3 2-2-15,2-1-1 0,-2 2-1 16,-2-4 1-16,-1 1 1 0,0 0 0 0,0 0-2 16,-3-1-1-16,-3-1-3 0,2 0-1 0,-3 0 0 15,1-1-4-15,-4 2-1 0,1-1-2 16,-1 3-5-16,-4-2 2 0,2 1-1 0,0 1 0 16,-1 0 0-16,-3 0-2 0,1 2 0 0,-1-2-3 15,-3 4 3-15,6-2-2 0,-4 4-2 16,3 2 0-16,-3 1-6 0,5 0 1 0,-5 2-3 15,5 2-1-15,-2 2-2 0,-3 0-3 16,5 2 1-16,-5 5-3 0,5-4 1 0,8 0-3 0,-2-1-1 16,-2 4-27-16,3-1-77 0,-3 2-146 15,4 2-310-15,-1-1-323 0,2 4 105 16</inkml:trace>
  <inkml:trace contextRef="#ctx0" brushRef="#br1" timeOffset="73078.8868">2850 5942 1 0,'-5'4'0'15,"-2"-1"0"-15,-2 1 0 0,3 0 0 0,2-2 0 16,0 0 0-16,1 0 0 0,0 1 0 0,2-2 147 16,-1 0 37-16,-1 1-10 0,2-2-10 15,-1 2-9-15,2-2 1 0,0 1 12 0,0-1 17 16,0 0 9-16,2 0-4 0,-2 0-15 15,0 0-23-15,1-1-25 0,-1 1-20 0,0 0-17 0,2 0-10 16,-2 1-9-16,1-1-6 0,-1 0-6 16,1 0-5-16,-1-1-9 0,1 1-8 0,-1-1-5 15,1 1-6-15,-1-1-2 0,0 1-1 0,0 0-1 16,2 0 3-16,-1-2-4 0,3-1 1 0,2-3-3 16,1-3-7-16,3 2-3 0,1-2-3 0,3-2-2 15,0 2 1-15,1-5-1 0,1 5 1 0,3-3-2 16,-2 1 1-16,-1 0-3 0,1 1 2 15,-3-1 0-15,3 0-1 0,-4 2 0 0,0 0-1 16,1 2-1-16,-4 1-5 0,0 1-20 0,-2 0-41 16,-2 0-71-16,3 1-145 0,0 0-326 15,-2 0-584-15</inkml:trace>
  <inkml:trace contextRef="#ctx0" brushRef="#br1" timeOffset="73458.7943">3321 5545 966 0,'2'-3'456'0,"0"-3"-196"0,0-1-50 0,1-2-31 16,2 2-48-16,-1 0-54 0,4-1-39 0,-1 1-21 16,-1 0-11-16,2-3-2 0,4 3-4 15,-1 1 1-15,-1 0-1 0,2 1 2 0,1-1-1 0,0 0-1 16,0 0-8-16,3-1-29 15,-2 0-52-15,2-1-70 0,-1-3-84 0,0 1-68 0,-1-1-54 16,-3 3-65-16,3-4-50 0,-3 4 255 16,0-1 225-16,0-2 0 0,-3 3 0 0,-2-1 0 0,0 1 0 15,-4 1 0-15,1 1 0 0,-2-1 0 16,-2 3 150-16,0 0 282 0,-1 0-41 0,1 2-60 16,-2 1-61-16,0-2-57 0,1 1-47 0,0 0-40 15,0 0-27-15,1 1-24 0,-2 0-19 16,1-1-14-16,2 2-17 0,0 0-11 0,0 0-14 15,0 0-14-15,0 0-16 0,0 0-23 0,0 0-25 16,1 0-9-16,0 0-76 0,2 1-176 16,-1 0-362-16,1 0-224 0</inkml:trace>
  <inkml:trace contextRef="#ctx0" brushRef="#br1" timeOffset="73790.9076">3327 5143 385 0,'0'-4'620'0,"-2"0"-180"0,1-2-102 15,1 0-84-15,2 1-66 0,-1 1-60 0,2-2-52 16,3 1-35-16,5 0-15 0,2-2-5 15,5 2-1-15,4 1 1 0,3 0-2 0,2 2 0 16,3 2-1-16,-2 1-1 0,1 3-3 0,-1 1-3 16,-3 2-3-16,0 4-3 0,-3 2 0 15,1 4 1-15,-2 1 2 0,-3 1 3 0,-4 3 4 16,-3 0 6-16,-2 6 7 0,-5-1 2 0,-2 3 3 16,-3-1 0-16,-2-1-4 15,-2 0-1-15,-4 0-5 0,1 0-4 0,-4-1-6 0,0 1-7 0,-4 0-8 16,1 0-26-16,-1-1-65 0,2-1-184 0,1 1-652 15,0-4-672-15</inkml:trace>
  <inkml:trace contextRef="#ctx0" brushRef="#br1" timeOffset="74647.5822">2908 7974 48 0,'-1'-3'569'0,"-2"1"-87"0,0-1-88 16,2 1-79-16,1 2-75 0,0 0-66 0,0 1-58 16,1-1-44-16,1 0-21 0,-1 0-15 15,-1 0-9-15,2 1-9 0,-2-1-10 0,1 1 7 16,1-1 5-16,1 2 6 0,4-1 6 15,1 1-5-15,-1 0-3 0,3 1-5 0,-2 1 0 16,1 0-6-16,1-1 0 0,-1 2-1 0,0-2-4 16,1 2 3-16,3 1 2 0,-3-2-1 0,4 2 2 15,1-1-1-15,-3 2-2 0,4 0 4 16,-2 0 0-16,4 1 2 16,-1 2-3-16,1-1-6 0,1 2-26 0,0 0-31 15,1 0-51-15,1 0-88 0,-1-1-166 0,1 1-319 0,2 4-348 16,-3-1 504-16</inkml:trace>
  <inkml:trace contextRef="#ctx0" brushRef="#br1" timeOffset="74963.6665">3453 8292 1 0,'2'0'0'16,"-1"1"0"-16,1 1 184 0,-1-2 223 0,1 2 46 16,3 1-44-16,1 0-86 0,0 0-80 15,2-1-65-15,2 1-54 0,-2 2-38 0,5 0-24 16,-1-2-16-16,2 2-11 0,3-1-5 0,-2 2-7 15,2-1-5-15,4 1-2 0,-2-2-2 16,1 4 1-16,0-1 1 0,0 0-1 0,-2 0-4 16,0 0-3-16,-2-1-4 0,-3-2-6 0,2 0-2 15,-1 3-10-15,-4-2-17 0,2 1-17 0,-1-1-19 16,-2 1-10-16,0-3-4 0,-1-1 3 16,0-1 6-16,-3-1 8 0,3 1 13 0,-2-2 12 0,-1 0 17 15,1 0 7-15,-2 0 6 0,-1 0 4 16,1 1-2-16,-3 0 3 0,2 0 3 15,-3 0 2-15,0 0 2 0,0 1 0 0,0-1-4 0,-3 0-10 16,3 0-18-16,0 1-21 0,3-1 2 16,-3 1 9-16,1 0 14 0,3 2-30 0,-1-2-197 15,0 1-363-15,3 0-296 0</inkml:trace>
  <inkml:trace contextRef="#ctx0" brushRef="#br1" timeOffset="75265.8098">3447 8708 839 0,'1'-1'718'0,"-2"-2"-412"0,2 2-158 16,0-1-48-16,5 0 1 0,-2-2 1 0,7-1-14 15,-1-2-8-15,3 1-16 0,4 0-16 16,4-2-12-16,0 2-13 0,5-1-7 0,0-1-6 16,1 4-3-16,3-1-3 0,-1 1 1 0,-3 0 3 0,2-2 2 15,-2 0 7-15,-3 0-2 0,-1 0-2 16,1-2-4-16,-2 2-9 0,0-2-11 0,0-1-24 16,-2-1-32-16,1 0-51 0,-1 0-84 15,-3-1-132-15,1-1-225 0,-2-2-202 0,-2 0 82 16</inkml:trace>
  <inkml:trace contextRef="#ctx0" brushRef="#br1" timeOffset="75512.3603">3898 8006 676 0,'-3'-6'643'0,"0"-2"-169"0,0-2-143 0,2 2-72 0,1 5-61 16,0 1-60-16,0 2-55 0,1 0-45 15,-1 0-33-15,0 1-15 0,3 3 0 0,0-1 5 16,3 6 12-16,2 2 9 0,1 4 6 16,2 2-1-16,1 3-3 0,-3 1-8 0,2 1-5 0,-2 2 0 15,0 2 6-15,-3 4 3 0,-1 4 1 16,0 0 1-16,-1 5-5 0,-2 1 1 0,2-3-3 16,-2 3-6-16,0-5-22 0,0 2-62 0,3-1-160 15,2-1-639-15,1 0-740 0</inkml:trace>
  <inkml:trace contextRef="#ctx0" brushRef="#br1" timeOffset="78693.0896">26407 4387 1 0,'0'-7'0'0,"1"-3"0"0,-2-4 0 0,1 4 270 0,-4 1 65 16,-1-1-66-16,1 1-63 0,-2 0-35 0,-2 2-31 15,0-1-25-15,0-1-14 0,-1 1-15 16,0 0-6-16,0-1-6 0,-3 1-12 0,1-1-9 16,0 1-7-16,2 2-9 0,-3 0-7 0,4 0-9 15,0 2-8-15,-1 0-5 0,-2 2-3 16,1 0-4-16,-3-1 0 0,3 3 0 0,-4 0-2 15,-1 0 2-15,0 0-1 0,-5 0-1 0,-1 1 1 16,-2 2 1-16,1 0-1 0,-2 2 2 16,-2 0 1-16,2 0 0 0,-3 0 0 0,0-2 0 15,0 0-1-15,0 2 1 0,1-2 1 0,0 0-3 16,1-1 1-16,0 2-2 0,1 0 1 0,0 0-1 16,-2 3 2-16,2-1-3 0,-5 1 0 15,0 2 0-15,-1 0-1 0,1 0 2 0,0 3 0 0,-3 0 0 16,1 3 0-16,-2 1 2 0,-2 1 0 15,-1 0 1-15,0 4 1 0,3-1-2 0,1 1-1 16,-1 1 0-16,-1-4 0 0,0 5 1 0,2 1 1 16,-3 2 2-16,-1 2 1 0,-1 3 0 0,3-1 0 15,-4 5 0-15,1 0 0 0,0-1-1 16,-2 0-2-16,3-2 3 0,3-2 2 0,3-1 6 16,3 0 10-16,-3 2 3 0,0 1 5 0,0 0 0 15,1 0-6-15,0 2-4 0,6 0-5 0,-3 1-6 16,4 1 0-16,-1 3-3 0,3-1-4 15,-1 3-1-15,4-2-2 0,1 1-2 0,2 4 0 16,1 3 0-16,-1 5 0 0,0 3-1 16,3 2 1-16,-3 4-2 0,5-2 1 0,0 3 2 0,1 1-2 15,5 1 0-15,1 0 2 0,-1-3-1 0,7 0 2 16,0-7 4-16,3 0-3 0,2 2 0 16,1-3 1-16,4 2-2 0,2 1 6 0,0-1 1 15,4 1 2-15,0-1 3 0,7-1 1 16,1 2 1-16,0 0 1 0,5-4 3 0,2-4 1 0,0-3 1 15,3-2-2-15,4 0-3 0,2 0 2 16,0-2 1-16,2-4-1 0,3 1 2 16,5-4 1-16,1 0 3 0,3-6 3 0,0-3-2 0,8-6 4 15,0-7 0-15,8-5-1 0,1-7 3 0,5-8-9 16,3-2-6-16,0 2-5 0,0-6 0 0,0-1 0 16,-1 0 1-16,1-4-3 0,1-3-4 15,-1 0 3-15,2-2 1 0,0-3 1 0,-2-2-1 16,-2-2-2-16,-2 0-1 0,-4-1-1 15,1-3-1-15,-4 1-1 0,-2-2 0 0,2 0 0 16,-5-2 3-16,1-3 1 0,-4-4 1 0,-3-3 2 16,-2-5 0-16,1-1 0 0,-7-5 1 0,0-6 1 15,3-6 2-15,-5 0-5 0,-4-5 0 16,0-5-2-16,-2 0 1 0,0-10 3 0,-4-2-2 16,-5-3 1-16,-2 1-6 0,-3 7 3 0,-6 1 0 15,-1 8-2-15,-8 1 2 0,1 1-1 0,-7 4 1 16,0-4 0-16,-6 0 2 0,-4 2-3 15,-4 2-1-15,-3 2 1 0,-5 2-5 0,-3 4 2 16,-4 0-2-16,-7 3-2 0,2 3 0 0,-5 0-2 0,-2 0 1 16,-3-1 0-16,-2 2-2 0,-5 4-1 15,-1 3 3-15,-6 3-4 0,-1 4 1 0,-5 0 2 16,-1 4-5-16,-6 3-3 0,-4 4-1 0,-8 6-2 16,-3 6 1-16,-6 6 5 0,-4 2 1 15,0 7-3-15,-6 5 2 0,-9 4-2 0,-6 9-3 16,-9 5 0-16,-2 8-6 0,-4 4-7 0,1 7-18 15,3 7-33-15,6 3-34 0,4 6-60 16,7 3-89-16,9 6-143 0,11 3-285 0,10 4-221 16,12 1 459-16</inkml:trace>
  <inkml:trace contextRef="#ctx0" brushRef="#br1" timeOffset="79113.9747">26240 4037 665 0,'-5'-8'271'0,"-2"-2"4"15,-1 1-37-15,3 6-73 0,5 3-82 16,0 2-62-16,0 1-39 0,-2 4 5 0,0 6 53 15,-2 5 23-15,-2 5 13 0,0 6 0 0,-4 6-8 16,0 6-7-16,-2 8-6 0,-2 5-3 16,-1 7-3-16,-2 5-8 0,-2 5-4 0,2 2-6 15,-2 0-1-15,1 5-1 0,-2 5-1 0,2 4 4 16,-5 7 1-16,1 3 6 0,-4 5 4 0,-2 2 4 16,-1-1-1-16,-2 1-13 0,-1 0-8 15,2-1-9-15,0-1-4 0,2 2 3 0,-2-6-1 16,4-5-1-16,-1-6-4 0,4-5-1 0,1-4-3 15,5-4-3-15,-2-4 4 0,7-3-4 16,-1-6 0-16,1-2 0 0,6-8-5 0,-2-4-1 16,6-1-4-16,0-8-18 0,0-4-26 0,4-8-42 15,0-6-59-15,0-5-91 0,5-2-200 0,-4-4-308 16,3-6-98-16,2-5 654 16</inkml:trace>
  <inkml:trace contextRef="#ctx0" brushRef="#br1" timeOffset="79444.4822">27364 4149 1018 0,'10'-19'336'0,"0"-2"-76"0,2-1 17 0,-7 15-45 0,-5 6-80 16,0 1-86-16,0 2-80 0,0 2-16 0,-1 3 6 15,-3 8 22-15,1 7 32 0,-6 10 5 0,0 10 7 16,-4 9 3-16,-4 9-2 0,-1 10 0 16,-2 4 0-16,-4 7-6 0,-2 9-5 0,-3 4 0 15,-5 8-4-15,-1 10 0 0,-4 8 6 0,-3 5 1 16,2 3-1-16,-6 0-5 0,1 0-8 0,3 1-7 16,-2 0-5-16,5-4 1 0,1-4 1 0,2-6 0 15,0-4 5-15,2-7 0 0,3-1-2 16,1-7-1-16,4-7-6 0,3-12-2 15,5-9-3-15,-2-9-15 0,5-7-15 0,-1-5-27 0,4-5-58 16,2-9-87-16,1-9-203 0,4-5-288 0,-4-10-217 16,4-5 330-16</inkml:trace>
  <inkml:trace contextRef="#ctx0" brushRef="#br1" timeOffset="79853.0604">24861 5760 745 0,'-32'-3'192'0,"-8"0"33"16,-8 1 6-16,17 2-12 0,12 0 8 15,5 1-20-15,5-1-50 0,6 1-55 0,3 0-54 16,1-1-30-16,1 1 1 0,4 0 25 0,6 2 38 15,7-1 22-15,14-3 4 0,18-5-17 0,18-7-20 16,17-7-20-16,18-5-13 0,18-8-7 0,14-3-8 16,11-1-5-16,7-2-2 0,8 0-4 15,3 3-6-15,-2 1-3 0,2 2-2 0,-7 1-4 16,-6 0 5-16,-11 7-2 0,-8 1 0 0,-12 2 1 16,-10 2 0-16,-6 0 3 0,-10-1 2 15,-9 3-1-15,-10 0-1 0,-11 4-6 0,-5 4-2 16,-12 1 0-16,-8 1 1 0,-9 4 3 0,-8 2 0 15,-11 1-1-15,-7 2 1 0,-5-1 1 0,-3 1-2 16,0 0-2-16,-6 2-5 16,-7 1-6-16,-8 1-9 0,-2 3-20 0,-5-5-39 0,-5 3-62 15,0-3-120-15,-2-1-263 0,1 2-445 0,-5-10-42 16</inkml:trace>
  <inkml:trace contextRef="#ctx0" brushRef="#br1" timeOffset="80191.4291">24957 3863 1499 0,'-3'-10'194'0,"2"2"-15"0,1 0-53 0,1 7-61 0,4 3-30 16,0 2-23-16,3 3 8 0,2 3 12 15,1 6 21-15,0 5 18 0,-2 10 13 0,0 6-2 0,-3 10-12 16,-2 5-13-16,-4 4-14 0,-2 10-2 16,-4 4 3-16,-5 7-2 0,-1 2 0 0,-5-1-6 15,3-3-5-15,-2-8-9 0,6-9-11 16,3-10-6-16,2-10-10 0,1-8-6 15,-1-10-9-15,4-3-17 0,-2-5-26 0,0-4-32 0,0-6-5 0,1-2-93 16,-1-4-221-16,-3-6-399 16,-4-4-331-16</inkml:trace>
  <inkml:trace contextRef="#ctx0" brushRef="#br1" timeOffset="80503.3591">24670 3877 631 0,'9'-11'342'16,"2"-6"-63"-16,8-2-89 0,3 1-22 0,7 4-16 0,2 0-31 16,5 7-30-16,2 4-26 0,3 3-22 15,2 7-16-15,-2 5-13 0,0 7-5 0,-1 4-4 16,-2 5-2-16,-3 5 1 0,-1 8 1 0,-3 4 4 16,-4 5 6-16,-6 2 3 0,-4 1 7 0,-6-3-1 15,-7-2 0-15,-1-1 2 16,-4-5 5-16,-5-2 8 0,-7-1 4 0,-5-1 2 0,-6-4-6 15,-3 1-5-15,-3-7-3 0,-3-2-4 0,-1-1 0 16,0-2 0-16,-4-1-1 0,-1-3-3 0,3 0-1 16,-2-4-3-16,2-2-3 0,3-2 1 0,3-2-3 15,5-4-4-15,5-1-5 0,1-2-13 16,2-2-34-16,9-4-63 0,2 0-144 0,2-2-301 16,8-5-432-16,2-3 134 0</inkml:trace>
  <inkml:trace contextRef="#ctx0" brushRef="#br1" timeOffset="81243.369">25469 3973 468 0,'6'-12'356'16,"0"-6"-10"-16,4-4-57 0,-8 5-14 0,0 3-22 15,-1 2-43-15,-2 2-38 0,-1 5-41 0,2 1-50 16,-1 2-49-16,0 6-38 0,0-1-14 15,-5 6 1-15,1 7 17 0,-3 7 14 0,-1 6 2 16,-2 3 3-16,0 4-2 0,3 3 0 0,1 0-1 16,1 3-1-16,1 2 0 0,2-3 3 0,3 2-2 15,5-2 3-15,0-9 0 0,6-9 0 16,0-5-2-16,4-5 3 0,-3-6 7 0,0-2 8 16,6-5 12-16,0-3-1 0,2-4-5 0,3-5-8 15,2-5-8-15,1-2-1 0,-4-5-2 16,4-1-3-16,-7-4-7 0,-1-2-1 0,1-3-3 15,-2-1-3-15,-2-4 4 0,1 0-4 0,-4-1 0 16,0 2-1-16,-3 2-1 0,-1 5-1 16,-1 3 1-16,-2 4-1 0,-2 3 2 0,1 6-2 15,-4 3 1-15,0 5 1 0,-2 1-2 0,2 5-7 0,-2 2-17 16,2 0-7-16,-1 4-1 0,-1 3 6 16,1 5 17-16,-1 5 7 0,-2 6 2 0,1 2-1 15,3 1 1-15,0 0 1 0,2 3 0 0,1 1 2 16,1-2-2-16,4 2 1 0,-1-2-5 0,5-6 4 15,2-2 4-15,2-7 1 0,0-4 4 16,0-5 0-16,1-2 1 0,-1-4 1 0,4-4 5 16,0-3-5-16,0-1-2 0,0-5-1 15,0 0-10-15,-2-2 6 0,-1 0 0 0,0-1-3 16,-2-3 4-16,0-3-3 0,1-1 2 0,-2-3-1 16,-1-3 0-16,0 3-2 0,0-2-1 0,0 1 0 15,0 3-2-15,-2 2 0 0,-2 4 3 16,-2 1 0-16,-2 7 0 0,0 1-2 0,-1 6-4 0,-3 2-8 15,-1 0-15-15,1 5-4 0,1 1 3 16,0 3 5-16,2 5 16 0,-2 5 3 0,3 4 3 0,-1 2 2 16,2 2 1-16,2 0-1 0,-1 1 0 15,2-2 0-15,3-3 0 0,1-1 3 16,1-4-1-16,2-2 5 0,2-3 1 0,1-4 5 16,2-5 5-16,0-2 2 0,1-2 2 0,-1-5-2 15,2-1-3-15,-1-6-2 0,3-3-3 0,-1-2-3 16,1-2-2-16,-1-1-3 0,-2-2-3 0,-1-1 3 15,-2 2 2-15,-5-1 0 0,3 1 4 16,-4 0-7-16,-3 2-2 0,1 5 0 0,-4-1 0 16,-4 4 1-16,-2 6 0 0,0 2-4 0,-1 5-11 15,-1 0-5-15,1 4-4 0,0 4-4 0,0 6-13 16,0 5-53-16,-1 5-102 0,2 4-265 16,2 4-609-16,0 4-278 0</inkml:trace>
  <inkml:trace contextRef="#ctx0" brushRef="#br1" timeOffset="82471.1842">25296 5959 1 0,'0'-4'0'0,"0"-2"0"0,1 1 0 0,-1 0 0 0,0 1 0 15,0-1 0-15,1 0 0 0,-1 2 0 0,1-1 86 16,-1 0 82-16,3-1 15 0,0-2 16 0,-1 1 9 16,-1 1 2-16,0-1-5 0,0 0-18 15,-1 2-15-15,0-1-18 0,0 1-18 0,0-1-18 16,-1-1-17-16,0 4-17 0,0-2-14 0,-1 1-8 15,-1 0-12-15,0 1-6 0,0 0-12 16,-1-1-10-16,0 2-6 0,1-2-4 0,-3 3-4 16,-3 0 2-16,0 0 0 0,-1 2-3 0,-2-1 6 15,-2 0 1-15,3 2 0 0,-5 0 3 0,4 0 1 16,-1 0 2-16,0 2 3 16,0-2 2-16,-1 4-2 0,0 0-2 0,-1-1-4 15,2 2-6-15,-3-1 0 0,4 1-2 0,-1 1-2 0,1-1 1 0,-1 3-3 16,0 1-1-16,1-1 0 0,-4 6-2 15,4 0 1-15,-3-1-1 0,2 1-1 0,2 2-3 16,0-2 2-16,1 0 1 0,1-1-1 0,-3 3 5 16,2 0-5-16,2-1 0 0,-3 1 1 15,6 1-1-15,-4 2 1 0,2-2 0 0,-2 2-1 16,6-1-2-16,-3-2 3 0,4 0-1 16,-1-1-1-16,2 0 5 0,-1-5-4 0,2 1 1 0,0-1 1 15,2 0-3-15,0-3 1 0,0 2 3 0,0-4-1 16,4 4 4-16,-3-2 1 0,6-2 2 15,-1 4 2-15,3-4 4 0,1 3 4 0,1-4 1 16,4 2 3-16,-3-1-6 0,3-1-3 16,-3-1-2-16,2-2-3 0,-2 2 0 0,2-1-3 15,-2 1 1-15,-1-1 0 0,2 0 8 0,-2-3 5 16,1-2 3-16,0-1 4 0,2 0-4 16,-2-4-3-16,4 0-3 0,-3-1-3 0,4-2 0 15,1 1-3-15,-1-3 0 0,2-1-1 0,2 0-1 16,-3-1-2-16,1 0 0 0,-4 0 0 0,3 0-1 15,-2 0 4-15,-5 1 2 0,4-3 3 16,-4 1-2-16,-3 0 2 0,3-1-1 0,-3-1-3 16,-2-1 6-16,0 1-8 0,-2 1-1 0,0-1-1 0,2 1-5 15,-4-2 3-15,2 2 1 16,-3 0-1-16,0-4 1 0,2 4-2 0,-3-3-1 0,3 1-2 16,-1 0 5-16,-1 1-3 0,3 0 0 0,-4 0 2 15,-1 1-5-15,1 0 4 0,-1 0 0 16,-1 0 0-16,0 1 0 0,0 0 1 0,-1 0 0 15,1 0-1-15,-2 0 2 0,1 0-4 0,0 2 0 16,-4 0 2-16,1 4-6 0,1-3 4 16,-1 1 0-16,0 1-2 0,-2-3 3 0,1 3-2 15,-2 2 0-15,1-3 0 0,-2 1 0 0,1 1 1 16,0-2-1-16,0 2 2 0,0 0-5 16,2-1 3-16,-3 1 0 0,0-1-2 0,-1-2 3 0,4 2-1 15,-3 1 0-15,-3-2-1 0,3 2 0 16,-2 0 0-16,-1 2 0 0,1-2 0 0,-3 2-3 15,0 0 2-15,0 2 0 0,-5-1-2 0,2 0 4 16,-6 1-4-16,-1 2 0 0,-2 2 1 0,-2 1-1 16,1 2-5-16,-4 2-8 0,0 3-33 15,1 5-62-15,-4 4-138 0,-3 7-637 0,-6 2-798 16</inkml:trace>
  <inkml:trace contextRef="#ctx0" brushRef="#br1" timeOffset="83474.1895">20840 4645 1 0,'-1'-3'0'0,"0"0"0"0,-2 0 87 16,3-1 254-16,-2 4-52 0,4 0-77 16,-2 0-84-16,0 0-73 0,2 0-72 0,-1 2-19 15,0 0 3-15,0 0 20 0,3 2 30 0,0 1 9 16,-1-2 9-16,3 0 12 0,-3 1 17 0,5 0 12 15,-1-1 22-15,1 2 9 0,2-2-5 0,2-1-9 16,2 2-21-16,0-2-11 0,3 0-10 16,4 1 1-16,2-2-5 0,5 0-7 0,1 0-25 15,3-1-75-15,2 1-183 0,4 1-431 16,2-1-365-16</inkml:trace>
  <inkml:trace contextRef="#ctx0" brushRef="#br1" timeOffset="83704.9122">21744 4712 1 0,'1'1'415'0,"4"-1"-44"0,-2 0 19 15,1 0 30-15,2 0-70 0,-4-1-105 0,4 1-78 0,-3-1-48 16,5 0-25-16,1 0-15 0,1 1-19 16,3-2-17-16,4 2-8 0,5 2-12 15,0-1-7-15,8 1-5 0,0 0-3 0,1 2-1 16,0-1 3-16,6 2-2 0,-3-1-2 0,4 0 2 15,-1 4-5-15,-1-2-10 0,4 2-23 0,0 2-44 16,1-2-82-16,1 3-182 16,3-1-380-16,1 0-800 15</inkml:trace>
  <inkml:trace contextRef="#ctx0" brushRef="#br1" timeOffset="84020.289">23042 4867 147 0,'0'0'433'15,"0"1"-141"-15,1 1 52 0,-1-1-9 0,0 0-71 16,0-1-88-16,0 1-76 0,1-1-2 0,3 1 22 16,2 3 18-16,4-2 7 0,6 4-33 15,1-3-36-15,10 1-28 0,2 1-19 0,3-1-11 16,2 2-3-16,4 0-2 0,1 0 1 16,3-1-1-16,0 2-1 0,3-2-1 0,-2 0-4 15,-2 0 0-15,0 1-1 0,0 0 0 0,0-2-1 16,1 3 0-16,-1-4 0 15,-2 0-1-15,2 0 1 0,-8-1-2 0,2-1-2 0,-2 2 0 16,-4-3-4-16,-5 0-1 0,1 0-2 0,-7 0-3 0,-1 0 0 16,-2-1 0-16,-5 1 2 0,-1-2 2 15,-3 1 5-15,0 1 1 0,-5 0 3 0,0-1 1 16,0 1-5-16,-1-1-4 0,0-1-8 0,1 1-12 16,-1 1-18-16,1-2-23 0,0-1-33 0,3 2-49 15,0-3-83-15,-1 1-149 0,4 1-309 16,0 1-546-16</inkml:trace>
  <inkml:trace contextRef="#ctx0" brushRef="#br1" timeOffset="84281.3987">24111 4730 650 0,'-1'-4'824'0,"0"-2"-309"0,-1 0-207 16,3 3-100-16,0 3-70 0,0-1-60 15,3 2-34-15,2 1-21 0,3 3-7 0,4 1 2 16,4 2 1-16,2 6 0 0,-3 0-3 0,1 6-2 16,1 2-3-16,-5 1-1 0,0 5 0 0,0 0 2 15,-8 7 5-15,1 1 2 0,-5 4 0 16,-2 2-4-16,-4 1-4 0,-3 3 0 0,-7 2-2 16,-5 3-5-16,-9 0-10 0,-8 0-29 15,-7 0-49-15,-5 1-82 0,-4 2-232 0,0 0-573 0,-7-1-406 16</inkml:trace>
  <inkml:trace contextRef="#ctx0" brushRef="#br1" timeOffset="84935.1196">21300 8503 1 0,'-6'1'0'0,"-2"-1"82"0,2-1 311 15,1 1-32-15,-2-2-52 0,3 1-49 16,-1 0-37-16,1 0-22 0,3 1-25 0,1-1-32 16,0 1-27-16,0 0-29 0,1 0-30 0,-1-1-23 15,0 1-13-15,2-1-2 0,4-2 4 16,-1 1 9-16,4-3 5 0,6-2 2 0,3-1-2 16,6-3-5-16,4-3 1 0,7-4-3 0,3 0-3 15,5-4-2-15,8-8-7 0,5 0-2 16,8-2-3-16,2-2 1 0,11 2-3 0,0-4 0 15,2 2-3-15,0 0-3 0,1-1 2 0,-6 3-1 16,5 0 1-16,-6 1 3 0,2 1-4 16,-6 0-1-16,1-1 0 0,-1 4-1 0,-7-3 2 0,-1 3 1 15,-4 2-1-15,-5 0-3 0,0-1 3 16,-3 3-1-16,-4 0 1 0,0 1 2 0,-3 0-6 16,-1 3-1-16,-5-1-1 0,0 2-1 0,-4 2 0 15,-4-1-5-15,-4 5-12 0,2-1-19 0,-7 4-22 16,1 0-30-16,-5 2-37 0,3 1-60 15,-5 1-87-15,3-1-143 0,-3 2-261 0,-1 1-106 16,0-2 404-16</inkml:trace>
  <inkml:trace contextRef="#ctx0" brushRef="#br1" timeOffset="85116.5152">23774 7302 1 0,'18'-11'0'0,"5"-5"104"15,8-3 402-15,0 1-73 0,-2 2-99 0,1 2-72 16,-1 0-54-16,0-2-45 0,-2 1-39 0,2 1-27 15,1 0-24-15,0 1-21 0,0 0-13 16,0 1-8-16,-1 1-7 0,-2 0-8 0,-2 0-5 16,2 1-4-16,-2 1-5 0,-3 0 4 15,4 4-3-15,-6-2 0 0,1 1-5 16,-2 0-16-16,0 0-45 0,-2-2-95 0,2 2-156 0,0 2-251 16,-1-1-246-16,-3-1 244 0</inkml:trace>
  <inkml:trace contextRef="#ctx0" brushRef="#br1" timeOffset="85267.6916">24781 6823 1 0,'1'-2'0'0,"-1"-3"0"0,0-1 0 16,-1 3 0-16,1 2 0 0,0-1 0 0,0 1 0 15,-1 1 0-15,0 0 0 0</inkml:trace>
  <inkml:trace contextRef="#ctx0" brushRef="#br1" timeOffset="85545.9717">24264 6671 1027 0,'2'-4'524'0,"1"-4"-163"15,-1-1-120-15,1 2-59 0,5 3-47 0,2 1-39 0,1 0-25 16,6 1-19-16,2 5-2 0,5 1-3 0,3 4-7 16,-2 2-4-16,5 6-12 0,-2 2-7 15,-5 5-5-15,-2 2-2 0,-1 5 1 0,-4 3 0 16,-1 0 3-16,-5 3 5 0,-2 4 3 16,-6 0 8-16,-5 5-3 0,-5 1-5 0,-9 6-2 15,-6 2-9-15,-7 2-4 0,-11 2-11 16,-6 5-33-16,-10 3-77 0,-11 7-222 15,-6 4-760-15,-15 2-435 0</inkml:trace>
  <inkml:trace contextRef="#ctx0" brushRef="#br0" timeOffset="1.25097E6">1580 12511 167 0,'-2'-1'455'0,"-5"-3"-123"16,1-1-36-16,1 1-16 0,1 0-28 0,-1 1-51 15,3 0-35-15,1 1-23 0,0 2-24 16,1 0-24-16,0 0-23 0,0 0-28 0,0-1-21 16,1 2-10-16,-1-1-10 0,0 1-2 0,0-1-2 15,-1 1-6-15,1-1-1 0,1 0 1 16,-1 2 4-16,0-2 5 0,1 1 10 0,0 0 14 16,6 0 15-16,-2 3 20 0,6-3 11 0,5 2 4 15,2-3-3-15,6-2-14 0,8 0-12 0,6-1-8 16,4 1-9-16,5 0-4 0,4-1-4 15,1 0-6-15,2-2-4 0,3 2 1 0,-2-1 0 16,5 1 1 0,-1 0 2-16,-1-2-5 0,-2-2 1 0,0 2-2 0,-2 0-1 15,-2 0 0-15,-2-1 1 0,-1 1-5 0,-6 0-1 0,-2 1 2 16,-4 1-3-16,-9 0 1 0,-2 0 1 0,-6 0-2 16,-3 2-2-16,-6 0 1 0,-5 1 1 0,-2 0 0 15,-2 0 2-15,-2 0 0 0,0-1-2 16,0 2 6-16,-2-1-2 0,1 0 0 0,0 0 1 0,-1 0-6 15,2 0-3-15,-1 0-6 16,-1 1-7-16,1-2-18 0,1 1-19 0,-3 0-28 0,-3-3-38 16,0 2-42-16,1 1-75 0,-2-3-146 15,0 2-288-15,0-2-316 0,-2 0 259 0</inkml:trace>
  <inkml:trace contextRef="#ctx0" brushRef="#br0" timeOffset="1.2514E6">2545 12257 1 0,'-12'-4'49'0,"-3"-3"517"0,-3-2-95 0,3 4-56 16,6 0-64-16,3 1-70 0,0 2-63 0,2-1-54 15,2 2-44-15,1 1-45 0,2 0-39 16,1 0-34-16,-1 1-12 0,2 2 2 16,0 0 6-16,4 2 14 0,9 1 9 15,2 3 5-15,5 1 4 0,4 0-2 0,1 2-4 0,2-2-5 0,3 3-5 16,-1-2-5-16,0 3-3 0,-7 0 0 15,4 2-3-15,-4 0-2 16,-1 1 0-16,-1 1-1 0,-2 0 1 0,-2 0 1 0,-2 3 0 0,-2-3 0 16,-1 2-1-16,-2 0 0 0,-4-2 1 15,-3 2 6-15,-4-3 0 0,-2 1 7 0,-4 1 3 16,-2-2 3-16,-4 0 5 0,-4-1 1 0,0 2 3 16,-3-1 0-16,-3-2-1 0,-4 2-3 0,-1 1-4 15,-5-4-5-15,-1 0-3 0,-1-1-4 0,-1 1-1 16,1-1-2-16,2-1-2 0,4-2-2 0,4 0 2 15,5-2-3-15,-1-4 2 0,7 3-3 16,0-3 2-16,3-1 1 0,1-1-1 16,4 0 3-16,-1-1-2 0,2-1-2 0,2 1 2 15,1-1-1-15,-1 0-1 0,1 0-1 0,0-1 2 0,1 1-4 16,-1 0-3-16,0 0-1 0,1 0-14 16,-1 0-8-16,0 0-23 0,3 1-46 0,3 2-56 15,0-1-124-15,7 2-332 16,1-3-919-16</inkml:trace>
  <inkml:trace contextRef="#ctx0" brushRef="#br0" timeOffset="1.25319E6">1789 10974 1 0,'0'-2'0'0,"1"-3"0"0,-1-1 0 16,1-1 0-16,0 4 0 0,-1-2 274 0,1 1 14 0,-1-1-25 16,1 0-29-16,2 2-22 0,-1 0-24 15,-2 3-28-15,0 0-40 0,0 0-48 0,0 2-46 16,0-1-49-16,0 1-11 0,0 2 1 0,1-1 15 15,0 2 30-15,1 3 15 0,-1 5 14 0,2 1 8 16,1 2 7-16,-2 4 1 0,2 3 0 0,1 1 1 16,-4 6 0-16,1 2-4 0,0 2-4 15,-4 5-7-15,1 2-7 0,-1 4 3 0,-5-1-10 16,4 3-2-16,-2-5-2 0,1-7-12 0,1-6-1 16,0-6-5-16,0-6 0 0,2-1-2 15,0-5 5-15,0-1 2 0,0-2 1 0,1-5 10 16,-1-1 11-16,1-2 23 0,0 0 34 0,0 0 27 15,0-2 5-15,-2-1-23 0,2-4-33 16,-3-6-43-16,2-3-16 0,0-5-3 0,1-7-2 0,-1-3 6 16,1-2-7-16,1-6 0 0,0-2 0 0,0-2-7 15,4-5 5-15,-1-2-3 0,2 0 3 16,0 2 3-16,2 1-3 0,2 1 2 0,5 1-7 16,0 4 1-16,4 0 0 0,-3 9 2 0,3 0 5 15,0 5 0-15,1 2-1 0,1 2 3 0,4 2 0 16,-4 2 0-16,1 2 2 0,-3 5 0 15,-6 5-5-15,1 4 0 0,-1 5-2 16,-1 1-3-16,6 8 4 0,-3 0-4 0,5 6 3 0,0 3-2 16,-1 2 2-16,-1 3 0 0,-5 0 1 15,4 4 3-15,-5 0-3 0,-1 3 4 0,-2 3-1 16,0 0-1-16,-5 4 3 0,2 2-2 0,-3-3-2 16,-2 1 0-16,2-3-1 0,1-3 0 15,-2-5 3-15,2 0-1 0,0-3-3 0,-1-1 0 0,2-2-10 16,-1-3-8-16,-2-1-10 0,1-2-18 0,-2-3-14 15,1-1-24-15,-2-1-35 0,-2-3-46 16,-1-1-91-16,1-2-158 0,-3-4-379 0,-1 0-465 16</inkml:trace>
  <inkml:trace contextRef="#ctx0" brushRef="#br0" timeOffset="1.25394E6">1759 11280 168 0,'0'-1'511'0,"0"-2"-201"0,3 0-177 0,5-1-53 0,9-1 9 16,8-3 35-16,7 1 4 0,9-1-15 0,9 0-27 15,5 0-22-15,8-2-19 0,3 2-9 16,4-2-7-16,-2-1-3 0,-4 0 0 16,-3 1-2-16,-2 0 0 0,-3-2-2 0,-4 2 2 15,-5 0-4-15,-2 1-1 0,-5 0 0 0,-4 1 1 16,-7 2 5-16,-4-2 6 0,-7 3 14 15,-2-4 17-15,-9 5 30 0,0-1 18 0,-6 0 5 0,1 3-3 0,-2-2-25 16,-2 2-19-16,1 1-16 0,-3-2-22 16,0 2-15-16,-1 0-11 0,-3 2-6 15,-4 0-6-15,1 3 4 0,-2 4-1 0,-2 3-1 0,2 2 7 16,-1 1-5-16,4 1 2 0,1 3-1 16,5 3-4-16,3 4 4 0,3 0 0 15,8 4 3-15,5 0 4 0,4-2 1 0,8 0 3 16,3-6-1-16,6-3 2 0,3-5 2 0,4-5 1 15,-5-6 3-15,-1-3-3 0,-3-4 1 0,-3-5 2 16,-2-2 3-16,-1-5 5 0,-2-1 1 0,-4-4 0 16,0-3-4-16,-2-3-1 0,0-1-2 0,-5-1 0 15,0-1 1-15,-3-1-2 0,-2-4-4 16,1 1-2-16,-3-5-2 0,0 2-2 0,-4 1 1 16,-2 2 2-16,-2 0-2 0,-3 6 4 0,-2 6-3 15,0 3-1-15,-1 6 3 0,2 3-8 16,1 6 2-16,-2 2-6 0,3 3-10 0,2-1-15 15,0 4-6-15,-1 2 2 0,1 7 6 0,-1 4 21 16,2 6 1-16,0 2 2 0,6 3 4 0,-3 5-7 16,5 1 3-16,-1 2 0 0,1 5 0 15,-3-1 0-15,1 3 1 0,1-3 1 0,0-3-5 16,1-5 4-16,-2-8-2 0,1-6-1 0,0-8 3 16,-4-3 1-16,3-5 1 0,-4-1 3 15,4-1 4-15,-1-6 5 0,2 0 1 0,2-5-1 16,1-5-5-16,1 0-4 0,-1-5 0 0,3 1-1 0,-1-1 1 15,0 3-2-15,3-4-3 0,-1 4-1 0,1 2-1 16,2 3 3-16,-5 3-2 0,3 3 2 16,0 2-4-16,-1 5 0 0,-1 1-3 0,2 3-2 15,0 5 4-15,1 2-4 0,-2 2 4 0,-1 4 0 16,1 0-1-16,-4 3 5 0,1 0-1 0,-2 2 1 16,0 2 0-16,0 2-2 0,-2-1 2 15,-3-3-2-15,0-4 3 0,0-2-1 0,-1-4-3 16,-2 0-7-16,-1-5-16 0,2-1-25 15,-2-3-27-15,0-1-5 0,-1-2-6 0,0-2-57 16,0-6-107-16,-1-3-238 0,1-4-419 0,-1-4-188 16</inkml:trace>
  <inkml:trace contextRef="#ctx0" brushRef="#br0" timeOffset="1.25409E6">3697 10548 607 0,'-5'-8'503'0,"-4"-3"-125"0,0 0-133 0,2 4-78 15,4 4-78-15,1 3-81 0,0 3-55 16,-1 3-27-16,1 5-4 0,1 4-39 0,1 6-229 16,1 3-334-16,5 4 26 0</inkml:trace>
  <inkml:trace contextRef="#ctx0" brushRef="#br0" timeOffset="1.25472E6">4167 10903 970 0,'-6'-3'421'0,"-1"-3"-86"0,-4 2-52 0,2 0-60 0,2 1-59 15,-1 1-56-15,-1 2-34 16,-3 3-25-16,2 2-16 0,-1 0-10 0,1 2-8 16,-1 4-1-16,-1 1 0 0,0 1-1 0,0 1-4 15,1 4-2-15,3-1-3 0,3 3-2 0,0-1 3 16,3 2-3-16,2-2 1 0,0-1-1 0,2 0 1 15,3-5 6-15,-1 1-1 0,5-5 5 16,-2 0 4-16,4-2-4 0,-1-3 11 0,0-3 4 16,3-1 5-16,-2 0 6 0,2-3-7 0,0-3-4 15,3-3-5-15,-1-1-4 0,0-1-2 0,1-1 0 16,-1 1-5-16,3-3-4 0,-4-1 3 16,2 2-6-16,-2 0 3 0,-1 1-3 15,-2 2-3-15,0 2-1 0,-1 3-2 0,-2-1 1 16,-3 5-3-16,1 1-2 0,-2 1-5 0,3 5-2 0,1 0 2 15,-1 2 0-15,3 3 5 0,-1 2 3 0,0 1-1 16,2 2 1-16,-3 1 0 16,0-1 1-16,-2 3 2 0,3 1 0 0,0 0 0 0,-3 0-3 15,-1-1 3-15,3-4 0 0,-1-2 0 16,-1-4 7-16,0-2-6 0,3-5 0 0,-4 0 4 16,0-5 2-16,1 0 7 0,2-4 1 0,4-2-2 15,-1 0-6-15,3-5 3 0,-2 2-2 0,1-4 2 16,2-2 8-16,-3-1-8 0,2 1-2 0,0-2-2 15,-1 0-5-15,2 0 4 0,0 1 1 16,0 3 0-16,1 3 1 0,-3 0 5 0,-1 3 4 16,1 5 5-16,-2 0-3 0,-2 3-6 0,2 2-6 15,-1 1-7-15,-1 2-1 0,0 3 2 0,0 2 2 16,-1 4 0-16,3 2-3 0,-1 1-2 16,-1 1 4-16,-2-2 3 0,4 1 6 0,-3-4-4 15,2 0 1-15,-1-1 2 0,4-2-1 0,1-4 11 16,1 1 6-16,7-3-1 0,2 0-1 15,2-4-5-15,0-1-7 0,-2-2-2 0,-2-1 1 0,-6 0-12 16,-2 0-6-16,-3 0-15 0,-3 1-18 16,-4 1-17-16,-3 0-32 0,-4-1-58 0,-3 0-132 15,-4-2-489-15,-5 1-894 0</inkml:trace>
  <inkml:trace contextRef="#ctx0" brushRef="#br0" timeOffset="1.25529E6">1044 12002 1092 0,'-3'-6'438'0,"-4"-2"-126"16,3-1-118-16,4 1-48 0,3 1-27 15,3-2-8-15,-2 2-9 0,4-1-14 0,2 0-25 16,0 2-20-16,1 1-17 0,6 1-8 0,-1 2-2 15,9-1-3-15,-1 2 6 0,6-1 2 0,0 0 5 16,1 2 2-16,9-1-2 0,3 1-2 0,7 0-2 16,6 0 0-16,0-1-3 15,5 0 0-15,8-2-2 0,2 1 1 0,9-1 2 0,3 0 3 16,6-2 4-16,7-1-2 0,4-2-3 16,7 1-4-16,0-1 2 0,2 0 3 0,-2 0-1 15,2-1 4-15,5 0-1 0,-1-4-3 0,1 4 0 16,0-2 0-16,-3 1-2 0,-3 1 0 0,-1-2-7 15,-2 3-1-15,-4 0-3 0,0 0-1 0,-8 2 1 16,-7 0-2-16,-5 2-1 0,-7-1-3 16,-7 2 2-16,-8 1 0 0,-9 0 0 0,-4-2 2 15,-10 2-5-15,-7-1 0 0,-8 2-1 0,-7 1 0 16,-8 0 3-16,-5 0 1 0,-1 0 2 0,-1-1-4 16,0 1-2-16,0 1-7 0,-2-1-5 0,-4 1-2 15,-4-1-12-15,-7 3-17 16,-4-1-23-16,-8 2-33 0,-3 0-47 0,-5-1-87 15,-2 3-236-15,-5 0-561 0,-3 0-350 0</inkml:trace>
  <inkml:trace contextRef="#ctx0" brushRef="#br0" timeOffset="1.25588E6">858 12222 168 0,'-1'-4'465'0,"-1"2"-135"0,-2-2-50 15,3 1-21-15,-1-1-20 0,0 1-34 16,2 0-49-16,0 2-48 0,2-1-44 0,-2 0-33 15,2 1-20-15,4-1 3 0,-2 2 9 0,5 0 13 16,3 0 16-16,4-1-8 0,17 2 6 0,4-1 1 16,-1 0-5-16,1-1 17 0,-1 0-4 15,6 1-3-15,2-1-6 0,4 0-6 0,4-1-2 16,6-1 0-16,5-1 3 0,3-1-7 16,4-1-4-16,7 3-6 0,0-4-4 0,10 0 1 15,1-1-2-15,5 1 0 0,7 0-3 0,5-4 1 16,2 2 1-16,5-3 0 0,0 1 5 15,3-2-2-15,-1 1 2 0,2-2-2 0,2 0-4 0,2 1 1 16,1 2-6-16,-6-3 1 0,0 5-2 16,-3-4 2-16,0 3-2 0,-1 1-1 0,-2-2 1 15,-5 1-7-15,-6-1 3 0,-2 2 0 0,-6 0-2 16,-8 2 4-16,-2 2-3 0,-9-4 1 0,-8 3-2 16,-6-1-1-16,-8 3-1 0,-11-1-4 0,-6 3 4 15,-11 1-5-15,-7-1 4 0,-9 2 6 16,-4-1 1-16,-2 1 7 0,-1 0 1 0,1 0-1 15,0 0-3-15,1 0-4 0,0 0-2 0,-1 0-4 16,-2-1 1-16,-2 1-5 0,0-1-3 0,-1-2 0 16,-3 1-3-16,3 1 3 0,0-1 0 15,-1 1 0-15,4-1 0 0,-5 1-6 0,6-2-9 16,-1 2-20-16,2 0-24 0,-3 2-38 0,2-1-57 16,-2 1-105-16,-2 3-481 0,-3-1-1001 0</inkml:trace>
  <inkml:trace contextRef="#ctx0" brushRef="#br0" timeOffset="1.2578E6">4400 12375 1348 0,'0'-6'377'0,"-3"-1"-51"0,2 2-97 16,1 3-67-16,0 4-63 0,0-2-63 0,0 4-37 15,1 1-3-15,2 4 12 0,2 3 23 16,-2 4 14-16,2 3 7 0,0 3 1 0,3 3 1 16,-3 3-5-16,0 3 0 15,0 3 5-15,0 4-5 0,-3 1-5 0,2 1-12 0,-2-3-13 16,1 1-6-16,-1-4-3 0,2-3 0 0,-1-3-3 16,-1-5 2-16,2-4 1 0,-2-3 0 0,0 0 0 15,-1-4-2-15,1 0-3 0,1-4-2 0,-3-2-5 16,0-3-5-16,0-3-7 0,-3 0-23 0,1-7-49 15,-1-1-73-15,0-9-129 0,-2-4-286 0,1-6-427 16,-1-5-36-16</inkml:trace>
  <inkml:trace contextRef="#ctx0" brushRef="#br0" timeOffset="1.25815E6">4794 12116 1 0,'0'5'199'15,"-2"2"-20"-15,2 1 68 0,-4 7 70 0,4 0 14 16,-1 4-3-16,1 4-34 0,1 4-43 0,3 0-38 15,-1 5-38-15,4-1-29 0,2 1-20 16,-1 3-21-16,5 2-18 0,-2 2-14 0,2 3-16 0,3 2-12 16,-2 0-5-1,-1 4-14-15,2 6-6 0,-5-1-3 0,0 4-9 16,-4 3 5-16,1-3-2 0,0-5-2 0,-2-6-1 16,0-9-6-16,-3-4-4 0,1-9-9 0,-3-2-24 0,-3-1-23 0,0-1-40 15,-4-4-68-15,0-6-99 0,-2-4-284 16,0-5-483-16,-2-5-79 0</inkml:trace>
  <inkml:trace contextRef="#ctx0" brushRef="#br0" timeOffset="1.25832E6">4701 12821 1623 0,'5'-6'305'0,"4"-2"-71"0,7-5-47 15,1 1-24-15,4 1-39 0,3-1-41 0,0 4-38 16,3-1-23-16,2 3-9 0,2 0-8 0,4 3-5 15,2 2-32-15,2 0-91 0,2 1-268 16,3 0-556-16,5-2-363 0</inkml:trace>
  <inkml:trace contextRef="#ctx0" brushRef="#br0" timeOffset="1.25934E6">5753 13218 1688 0,'-6'-6'229'0,"-2"1"16"0,1-2-37 0,3-1-32 0,2 2-6 16,2 0-38-16,-1 1-22 0,1-4-23 0,0 4-28 15,1-2-15-15,4-1-20 0,1-3-9 0,6-1-4 16,5-1-2-16,1-2-3 0,6-4-1 16,1 0-1-16,5-4-5 0,4-2 5 0,2-4 0 15,1-1 2-15,0-1 4 0,-1 0-1 0,-2-3-2 16,-1-1 4-16,-2-1-2 16,-4-1 4-16,-1-4 2 0,-3 2 0 15,0-1 0-15,-6-1 0 0,2 4 2 0,-7 3 1 16,1 5 3-16,-6 4 2 15,-1 4 0-15,-4 3 3 0,-2 4 4 0,0 4-2 0,-1 3-1 0,0 1-8 0,0 5-13 0,-1 1-8 16,-1 2-11-16,0 5 2 0,-6 7 3 16,0 7 1-16,-3 7 5 0,-4 7 1 0,2 2 3 15,3 4-3-15,3 2 1 0,4 3-1 0,1 2-9 16,4 0 10-16,4-1-2 0,4-5 3 0,2-2 7 16,3-6-9-16,4-7 0 0,0-3-1 15,4-6 1-15,0-5 2 0,3-3 0 0,-3-8 2 16,4-5-5-16,0-6 6 0,1-2 0 0,-3-5 1 15,-3-2 6-15,1-5-7 0,-2 0-1 0,-2-4-1 16,-1 0-3-16,-4-4 4 0,1-1 1 16,-2 0-2-16,0-3-2 0,-2 1 4 0,-5 0-1 15,2 0 0-15,-3 2 5 0,3 3-7 0,-5 1 0 16,0 6-1-16,0 1-1 0,-2 4 3 0,0 7 0 16,0 2-1-16,0 5-6 0,0 2-3 15,0 2-10-15,0 2 0 0,2 3 5 0,-2 5-1 16,1 3 8-16,1 4 0 15,0 5 0-15,5 2 4 0,1 3 2 0,-3 2-1 0,3 1-1 16,1 2 1-16,1 1-3 0,0 0 4 0,0 0 0 16,1-4-8-16,1-2-10 0,0-4-11 0,4-4-10 0,-2-6-1 15,4-4 6-15,-1-6 7 0,4-4 8 16,-1-4 9-16,3-7 5 0,-2-4 6 0,4-2 6 16,0-4-5-16,-4 1 0 0,0-3-1 0,-2 1-1 15,-4 0 3-15,0-2 2 0,-4 2 3 16,-1 2-3-16,-1 3 2 0,-1 3-1 0,-4 2-2 15,2 4 6-15,-3-2-5 0,-2 6-1 0,1 0-1 16,-1 3-10-16,-1 1 3 0,0 1-5 0,4 3 1 16,-2 0 3-16,0 6 5 0,5 1 0 0,1 6 4 15,1 4 1-15,-1-2-5 0,4 2 2 16,2 1-2-16,-2-4-2 0,6 2 4 0,0-1 2 16,3-3 1-16,4-3 1 0,1-1-1 15,3-4 3-15,-1-5 0 0,7-1 4 0,-4-4-1 16,1-4 1-16,-2-4 0 0,-2-1-3 0,-4-3 4 15,3-2 1-15,-4-2-1 0,-1-3 2 16,-4-2-3-16,2 0-2 0,-5 0 1 0,1 1 4 0,-5 0-4 16,-4 6 3-16,-3 0 1 0,-4 2-5 0,-1 3 6 15,-3 4 0-15,-1 1-5 0,-4 4 1 0,0 1-11 16,-4 4-2-16,-7 5-1 0,-2 4 5 16,-6 3 1-16,3 3-1 0,-2-1-1 0,4 1-6 15,3 3 4-15,2 1 0 0,7 1 2 16,3 0-1-16,7 0-2 0,2-1-1 0,7 1 0 15,3-2 1-15,3-3-1 0,4-2 0 0,7-1-7 16,-1-3-12-16,3-1-12 0,-2-4-24 0,2-1-20 16,-4-3-18-16,-1-3-33 0,0-3-61 15,-4-1-136-15,0-2-408 0,-6-4-818 0</inkml:trace>
  <inkml:trace contextRef="#ctx0" brushRef="#br0" timeOffset="1.25969E6">5687 12667 1 0,'-6'-2'122'0,"0"1"288"15,-3-2-57-15,8 1-15 0,0 1-50 16,-1 0-54-16,2 1-71 0,0-2-52 0,2 2-40 16,-1 2-28-16,-1-2-9 0,2-2-1 0,5 1 11 15,0 0 12-15,6-1 10 0,0 1 7 16,7-3-2-16,3 2-8 0,5-1-11 15,3 1-14-15,4-2-10 0,1-1-7 0,6 2-4 0,7-2-6 16,2 2-28-16,1-1-107 0,5 1-358 0,5 0-1064 16</inkml:trace>
  <inkml:trace contextRef="#ctx0" brushRef="#br0" timeOffset="1.26185E6">8726 12902 699 0,'-2'-7'399'0,"0"-4"-49"16,-5 1-62-16,6 0-35 0,-2 1-25 0,-3 0-46 15,3-1-41-15,-5 2-31 0,3-1-26 0,-3 0-15 16,-1 1-17-16,-1 0-7 0,-1 2-6 15,-2 0-9-15,-3 2 2 0,-3-1-1 0,0 3-1 16,-1 0-2-16,-2 1-3 0,2 4-5 0,-2 0-4 16,0 3 1-16,-4 2-8 0,4 5-1 15,0-2-3-15,2 5-5 0,1-1 5 0,1-1-1 16,5 2-1-16,2 0-2 0,4-1-2 16,4 2-1-16,2-2 2 15,2 0 3-15,2-1-3 0,4 0 3 0,4 0 0 0,2-4 2 16,5-1 7-16,2-3 4 15,7-5 1-15,3-2 4 0,4-3-7 0,3-6-2 0,0-1 0 0,1-4 0 0,0-1-2 16,0-4 0-16,-2-1-2 0,0-4-5 0,-3-2 8 16,-3-2-2-16,0-3 0 0,-1-2-1 0,-4-3-4 15,1 0 2-15,-2-1-1 0,-3-1 5 16,-1 1-2-16,-4-1 1 0,-4 2-2 0,0-1-6 16,-7 2 7-16,-1 4-1 0,-3 1 1 0,-3 6 3 15,-4 3-5-15,1 4-1 0,-1 4 1 0,-4 3 4 16,3 5-2-16,1 1-2 0,-2 4-7 15,-3 6-6-15,-1 4 3 0,-6 9 1 0,-5 7 3 16,0 5 2-16,-1 5-2 0,3 5-2 0,2 3 1 16,5 4 6-16,2 4-7 0,6 2 4 0,3 0-4 15,7-3-9 1,6-1 9-16,6-6 0 0,4-5 4 0,5-3 4 0,5-5-6 16,1-4 1-16,8-5-1 0,-1-4 0 0,3-5 2 0,-5-4 3 15,2-7-2-15,-2-6-2 0,-1-3 3 16,2-3 0-16,-2-4 0 0,1-2 3 15,-3-4-4-15,-3-2 0 0,-7 2 0 0,0-2-2 0,-6 1 6 16,1 0 2-16,-7-1-2 0,-2 2-1 0,-5 0 1 16,2 1-3-16,-5 3 4 0,-1 4 2 0,-2 1-4 15,-4 3-2-15,3 3-3 0,-4 2-4 0,2 2 2 16,-3 2-1-16,-3 4-2 0,-4 2-3 16,1 8 3-16,-4 1 0 0,1 6 4 0,1 2 2 15,1 1-4-15,3 0 0 0,5 2-3 16,1 1 2-16,6 0 2 0,2 3 0 0,8-2 0 15,3-1-1-15,4-2 0 0,4-3 0 0,7-4 3 16,1-6 4-16,4-4-6 0,1-5 1 0,4-4-1 16,1-4-3-16,-1-3 5 0,-3-3 0 0,5-6 1 15,-2-4-3-15,-3-3 1 0,1-3 0 16,-3-1 1-16,1-4 4 0,-1-1-4 0,2-7 0 16,-4-1-1-16,0-3 0 0,-5-1 4 0,-2-3 2 15,-4-1 0-15,-2-1-5 0,-5 2 1 0,-3 3-1 16,-3 5 2-16,-4 4 6 0,-3 4-5 15,-2 5-1-15,-3 6-1 0,-2 2-5 0,-1 5 4 16,-3 3 3-16,-3 3 0 0,3 3-4 0,-2 2 0 16,0 7-4-16,-2 3 3 0,0 6 4 0,-5 4-4 15,2 7 0-15,-2 3 0 0,4 4-4 0,1 4 5 16,5 6-1-16,-1 4 3 0,7 3-2 16,-1 2-1-16,4 1-2 0,1 1 1 15,3-2 2-15,2-1-2 0,4-7 2 0,4-4-4 0,-1-7 1 16,7-6 2-16,2-4 0 0,-1-6 2 0,4-5-1 15,0-7-1-15,0-3-1 0,2-5 2 0,-2-4 2 16,2-5-2-16,-2-4 2 0,1-2-4 16,1-5 0-16,-2 0 2 0,2 0 2 0,-5-2 0 15,-1 1 1-15,-3 0 0 0,-4 0-2 0,1 4 0 16,-4 3 2-16,-2 4-3 0,-2 4 3 16,-2 4-2-16,-1 2-7 0,-2 3 8 0,-1 2-7 15,0 0-7-15,0 1 3 0,2 4-6 0,-1 3 2 16,1 4 9-16,-1 5 2 0,0 4 1 15,2 1 0-15,1 3-1 16,1 0-1-16,2 0 3 0,2-1 1 0,2-2 0 0,1-2-1 0,4-3 0 16,4-3-2-16,1 0 1 0,1-3 2 15,0-4 0-15,1-4 2 0,-3-3-1 16,3-3-3-16,-2-2 2 0,1-2 0 0,-3-1 2 0,2-4 2 16,-5 1-1-16,2-1-1 0,-3-2 2 0,-2-1 1 15,-2-1-2-15,-1 1 3 0,-1-2-1 0,-1 1-4 16,-2 2 1-16,3 0-2 0,-3 2 1 0,-3 3 0 15,-2 2 0-15,1 6-2 0,-2-1-3 16,0 4-4-16,0-1-9 0,0 1 1 0,-2 5 1 16,2 0 1-16,0 4 12 0,0 4-1 15,2 0 3-15,0 0 0 0,2 3-1 0,0-1-2 0,4-2 1 16,1 2 0-16,2-1 1 0,0-1 0 0,2-2 0 16,4-3 0-16,-3 1 1 15,3-4-2-15,2-3 4 0,0-3-2 0,0-2-1 0,-1-3 1 16,2-2-1-16,-2-2 2 0,1 0-2 15,-3-2 3-15,-2-2 0 0,-1 0-2 0,-2-1 4 16,-2 0-2-16,0-3 0 0,-2-1 2 0,2-2-2 16,-4 2 1-16,1-1-2 0,-2 0 1 0,1 3-2 15,-2 0 2-15,2 2-1 0,-1 2-3 0,-2 2 4 16,2 1-2-16,-1 3 1 0,-2 2 1 16,2 1-3-16,-3 1-2 0,0 1-5 0,0 1-3 15,0 1 1-15,2 1 1 0,1 1 3 0,2 0 1 16,2 6 4-16,-1-3-2 0,0 2 1 0,3 4 3 15,-1-4-3-15,-3 3 1 0,3-3-1 0,1 2 0 16,5-3 0-16,1-2-7 0,6 4-18 16,4-4-30-16,2-2-26 0,2 1-42 0,4-2-50 15,0 1-87-15,4-4-173 0,2 0-396 0,2 0-671 16</inkml:trace>
  <inkml:trace contextRef="#ctx0" brushRef="#br0" timeOffset="1.26238E6">12028 12629 528 0,'-8'-8'729'0,"2"-2"-201"0,-3-1-148 16,1 3-125-16,0 3-82 0,3 1-42 16,-2 1-25-16,0 1-18 0,3-1-24 0,-3 3-21 15,4 0-19-15,0 3-11 0,-1-1-9 0,1 1-4 0,1 3 0 16,0-1 0-16,1 5 3 16,-1-2-2-16,4 0 1 0,-1 1-1 0,1-1-1 15,0 1 4-15,1 2 0 0,1-3 2 0,0 0-1 16,2-2 1-16,1-1-1 0,2 1 1 15,4-2 1-15,2 0-1 0,-2-2 1 0,5-2 1 16,-2-2-1-16,1-2 1 0,1 0-2 0,-2-3 1 0,6 1-2 16,1-5 0-16,3 2-2 0,4-2-3 15,4 2 3-15,5-1-3 0,3-3 2 0,1-1 1 16,6-1-2-16,0-4 3 0,0-1 1 0,1-1 1 16,1-4-1-16,-3 0 1 0,1 0-2 0,-3-2 0 15,-1 1 4-15,-5-1 1 0,-5 0 4 16,-7 0 4-16,-1 0 2 0,-10 0 5 0,-2 2 4 15,-5-2 4-15,-5 2 5 0,-5 0 1 0,-3 2 0 16,-2 5-6-16,-3 4-6 0,-6 3-9 16,0 3-7-16,-3 4-4 0,-5 1-4 0,-1 6 0 15,-5 2 1-15,-3 5 1 0,0 5-1 0,0 6-2 16,1 5 0-16,1 3-3 0,5 5 1 0,0 0 1 16,1 6-1-16,2 1 2 0,7 5-3 15,1 6 2-15,7 0 0 0,6 4 0 0,5 1 0 16,2 0 0-16,2 0 0 0,1 2-1 0,0-2 0 15,3 6-1-15,-1-6 2 0,2 2 1 16,-1-6-1-16,2-3 5 0,-2 0-3 0,-3 0 0 0,0-2 0 16,-6-2 0-16,2-4-3 0,-4-5 0 15,2 1 0-15,-3-6-6 0,-2 0 1 16,1-7-8-16,-3-1-23 0,2-8-21 0,0-3-31 16,-2-4-29-16,1-3-32 0,-2-3-70 0,0-3-203 15,-3-3-587-15,0-3-450 0</inkml:trace>
  <inkml:trace contextRef="#ctx0" brushRef="#br0" timeOffset="1.26257E6">12602 13047 2091 0,'14'-7'198'0,"4"-4"-25"16,11-2-31-16,1 1-12 0,2 4-19 15,2 0-32-15,2 3-23 0,1-2-18 0,0 2-12 16,-3 0-13-16,3 1-6 0,-4 1-1 0,2 0-1 15,-1 0-1-15,-2 0-4 0,-1-2-26 0,0-1-61 16,-4-1-155-16,2 0-543 0,0-1-836 16</inkml:trace>
  <inkml:trace contextRef="#ctx0" brushRef="#br0" timeOffset="1.26618E6">13867 12937 1 0,'-10'-5'0'0,"-1"-3"0"0,-7-2 350 0,8-1 23 0,2 2-35 15,3-3-65-15,0 3-48 0,1-2-39 16,4 0-32-16,0 0-25 0,4-3-24 0,4-2-15 16,7-1-12-16,-1-2-3 0,10-1 1 0,0 0-4 15,3-2 1-15,2 4-4 0,4 1-11 0,1 1-9 16,-1 2-13-16,1 7-14 15,-1 1-5-15,-5 5-4 0,0 3-8 0,-1 3-1 0,-6 1-2 16,2 5-6-16,-2 0 6 0,-1 3 0 16,-3 4 1-16,-4 1 1 0,-1 4 0 0,-5 3 2 15,-2 0 3-15,-5 2 6 0,-4 1-2 0,1-1 0 0,-4-2-2 16,2-2-4-16,-5-3 6 0,0-4 0 0,1-1 2 16,-2-5 4-16,1-2-4 0,2-1 3 15,3-3 8-15,-1-4 13 0,5-1 6 0,0-1 2 16,0-3-10-16,-3-4-17 0,3-1-9 0,-1-3-6 15,2-5-3-15,1 1 0 0,3-5-3 16,1 0-2-16,1 0 0 0,2-5 3 0,5-1-2 16,1 1 0-16,-1-2-2 0,5 3-5 0,0 0 5 15,-3 3 0-15,3 3 1 0,2 1 4 0,-1 4-4 16,-3 1-1-16,1 6 2 0,-1 2-3 16,-3 2-3-16,0 4 0 0,3 3-2 0,-3 4-3 0,5 4 6 15,-6 2 4-15,5 6 2 0,-4 0 4 16,2 2-3-16,-3 2-1 0,-2 0-1 0,1 0 2 15,-4 0 0-15,-1 3 0 0,-2-2-1 16,-1 0-6-16,-1 1-1 0,-2-5-13 0,0-1-10 16,0-5-3-16,1-5-9 0,-1-4 10 0,0-4 15 15,1-2 13-15,0-2 11 0,1-3-3 0,2-3-8 16,1-4-9-16,2-2 1 0,3-3 1 16,1-1 4-16,3-2 3 0,2 1-10 0,3 1-2 15,4 1-3-15,5 1-2 0,2 2 2 0,3 1 4 16,5 3 0-16,3-1 1 0,1 5 2 15,4 3 0-15,0 3 3 0,2 2 2 16,-3 3 0-16,2 2 1 0,1 0 2 0,-3 1-1 16,3-1 3-16,-4 0 2 0,-1 0 1 0,0-3 0 15,-8 2 1-15,-4-4-1 0,-1-1 2 0,-4-1 1 0,-9-1 0 16,0-1 2-16,-5-3 3 0,-4 2 7 16,-4-2 10-16,1-1 6 0,-3-1 4 15,-1-3-4-15,-1 0-2 0,-2 1-1 0,0 1-1 0,-4 0 4 16,2 0-8-16,-3 3-3 0,-3 0-7 0,0 2-6 0,0 1 1 15,-4 3-3-15,-3 2-1 0,-3 3-2 16,-1 3 2-16,0 3-1 0,-5 1 2 16,8 2 2-16,0 0-6 0,2-1-1 0,10 2-3 0,1-1-3 15,5 2 5-15,5 2 2 16,0-1 0-16,5-1-1 0,6 0 2 0,-2-3 0 16,6-2 4-16,1-1 3 0,5-5-1 0,-5-4 0 15,3-3 0-15,-3-2-2 0,1-4 4 0,1-2 1 16,-2-2 2-16,-5-2 0 0,2 0 0 0,0-1 0 15,-5-2 1-15,-3 1 3 0,1-2 0 0,-2 2-1 16,-3-2-2-16,-2 0-1 0,-3 2 0 0,0 1 2 16,-2 1 1-16,0 3-3 0,-1 3 0 15,-3 0-4-15,2 3-1 0,-3 3-1 16,3 0-7-16,-2 1-2 0,-1 2-8 0,-1 3-1 16,2 3 3-16,-2 3 2 0,1 5 3 0,1 0 1 15,3 1 0-15,3 3-2 0,2-2 2 0,6 1 2 16,3 0 0-16,8 0 0 0,4-1 0 0,3-5-2 15,7-3 3-15,0-3 1 0,-2-5 0 16,0-2-2-16,2-2-2 0,-3-3-2 0,-4-2-1 16,2-2 4-16,-1-4-1 0,-4-1 4 0,3-3-2 15,-6-3-4-15,1-2 5 0,2-4 0 0,-1-2 3 16,0-4 0-16,-1-1 1 0,-4-5-3 0,3 3 4 16,-5-5 0-16,-2-1-1 0,-3 2 2 15,-2-2-2-15,0 2-4 0,-7 8 6 0,-2 4 1 16,-2 6 3-16,-1 3 5 0,-3 7-2 0,4 2 0 15,-2 4-1-15,0 4-2 0,3 1-13 0,-2 3-2 16,-3 6-4-16,-6 4-2 0,0 8 10 0,-5 4-1 16,4 4 2-16,2 3 2 0,2 1-4 15,3 2-1-15,5 1-1 0,0 4 1 0,3-2 0 16,4 1 2-16,3 0 0 0,1-6-2 0,4-3 2 16,3-7 0-16,0-4 0 0,6-5 0 15,-3-6 0-15,1-2 0 0,-5-3 0 0,3-3 4 16,0-4-2-16,0-3 3 0,0-2-1 15,0-3-3-15,-2-2 3 0,2 0-1 0,1-1 2 0,-2-2 1 16,-5 1-1-16,2 0 1 0,-5 2-4 16,-2 0 1-16,-1 3-1 0,2 3 0 0,-6 2-3 15,2 2-4-15,-4 3-3 0,0 1-10 0,0 3-2 16,-1 0 1-16,5 3 2 0,-1 5 8 0,2 1 3 16,0 3 4-16,2 0 1 0,0 2 1 15,-1-2 2-15,4 0-4 0,3 2 3 0,2-1-1 0,2-3 1 16,7 1 3-16,1-4-3 0,3 2 1 15,2-5-2-15,0-3 0 0,0 0 1 0,-2-5 1 16,1-2-1-16,-2-1-1 0,-5-2 2 16,-1-1 0-16,-2-2 3 0,-2 0 5 0,-5-3 1 15,-2 2 1-15,-2-3-2 0,0 0-2 0,-3 1 0 16,-2 0 0-16,1 1-2 0,-2-1-1 0,0 3 1 16,-3 2-4-16,1 3 2 0,1 0 1 15,0 3-4-15,-2-1 2 0,1 2-5 0,-1 0-2 16,0 0-2-16,0 0-9 0,0 2-3 0,1-1 0 15,1 4 5-15,0 0 5 0,6 6 6 0,-1-1 2 16,1 2 0-16,1 1 0 0,3-1-1 0,1-1 0 16,2 2 1-16,8-3 1 0,2-1 2 15,5 0-1-15,1-2 0 0,0-3-3 0,0 1 1 16,0-2 3-16,1-3-4 0,-4 0 4 16,1-1-3-16,-7 0-1 0,3-4 2 0,-3 2 1 15,-6-2 3-15,0 0-1 0,-2-1 7 0,-3-3-1 16,-3 1 1-16,0-2 1 0,-2 2-5 0,0 0-2 15,-3 1 0-15,1 1-1 0,-3 1 2 0,1 2 3 16,-2-3 3-16,0 5 2 0,0-4 1 0,0 2-1 16,0 3-3-16,0 0-1 0,0 0-9 0,0 2-2 15,0-2-7-15,0 0-5 0,-1 1-4 0,1 0-5 16,0 4 4-16,0-2 4 0,1 1 9 16,-1 2 7-16,0-1-3 0,5 3 2 15,-1 0-3-15,4-1 2 0,1 3 2 0,5-4-2 16,4 1 1-16,5 0-1 0,2-2 0 0,1-3 1 15,4-1 3-15,-1-1-3 0,-1 0-1 16,-1-1 2-16,-2 0-7 0,-1-1 5 0,-1-2 0 0,2-2-1 16,-3 2 4-16,-1-1-2 0,-4-2 2 15,-1-1 1-15,-5 0 2 0,-2 0 1 0,-2 0-1 16,3 0 2-16,-4 1-6 0,-1-1 0 0,0 2 0 16,-1 1 0-16,0 0 3 0,0 1-3 0,-1 0 1 15,-2 0-3-15,4 2 0 0,-3 0-1 0,0 1-1 16,1 0 2-16,1 0-5 0,-1-1 4 15,2 1-2-15,1 1 0 0,3-3 5 0,6 2-1 16,3-4 2-16,8 1-2 16,3 1-3-16,3-3 1 0,3-1 1 15,2-2 0-15,0-2 3 0,2-2 0 0,-2 0 1 0,3-4-3 0,1-1 5 16,-2-3-2-16,-2-4 1 0,-1 0 5 0,-2-5-4 16,0 2 2-16,-5-6-1 0,-2 1 1 0,-7 1 0 15,-2-2 3-15,-5 3 0 0,-7-2-3 0,-1 3 3 16,-4-1-2-16,-1 3 2 0,-2 1 6 0,-2 4-2 15,-2 4-1-15,-3 3 0 0,1 4 0 16,0 3-3-16,-2 4 0 0,1 2-2 0,-4 3-8 16,-3 5 2-16,-3 7-2 0,-3 2-1 0,1 8 2 15,-1 5-2-15,2 6 1 0,4 2-3 16,1 4 2-16,2 1 0 0,5 2 0 0,-3 3 0 16,4 1-1-16,1-2 2 0,5 0 0 0,1-3-1 15,4 0 1-15,2-2-4 0,4-3 0 16,-1 3 1-16,4-1 0 0,2-4-2 15,0 0 0-15,2-1-17 0,2-3-31 0,2 2-55 0,5 1-137 16,2 0-679-16,5-7-843 0</inkml:trace>
  <inkml:trace contextRef="#ctx0" brushRef="#br0" timeOffset="1.26828E6">19914 13045 1 0,'0'-2'348'0,"-3"-3"4"0,1-3-60 0,4-1-11 16,1-3-23-16,-1-3-44 0,3-3-44 16,0-3-40-16,3-2-24 0,3-1-10 0,0-2 0 15,-1-3-1-15,4-3-7 0,0-4-7 16,-2-1-14-16,2-5-13 0,1-2-13 0,-4 2-9 15,1-3-3-15,1 2 4 0,-6 1 1 0,0 0 0 16,-5 6 3-16,-3 3-2 0,-2 6 1 16,-4 5 3-16,-1 3-7 15,-4 6-5-15,-1-1-11 0,-3 6-9 0,-1 3-5 0,-2 3-4 0,-6 4-2 16,3 4 2-16,-7 3-2 16,3 6-2-16,4 2 0 0,2 2 0 0,6 3-2 15,4 1 2-15,6 1-2 0,5 0 0 0,6 1 6 0,7-1 2 0,7 0 3 16,6-1 0-16,8-1 0 15,5-1-2-15,3 0-1 0,6-2 1 0,-1 2-2 0,-3 0 1 16,0 1 0-16,-9-2-4 0,-4-1 3 16,-4 3 0-16,-9-2-2 0,-2-1 2 0,-5-2-1 0,-4 2-1 15,-3-2 2-15,-4-1 0 0,-1-1 1 16,-1-1 2-16,-4-3 0 0,-1 0 1 0,0-2 1 16,-1 0 2-16,0-2 0 0,0 0 0 0,3-3 0 15,-1-1-2-15,2-2-1 0,3 1 3 0,0-2-2 16,1 0 5-16,1-2 1 0,3 1 3 0,5-2 3 15,7-3-3-15,8-3 1 0,7-3-5 16,6-1-5-16,4-2-1 0,2-1-1 0,2 1 0 16,-4-1 1-16,0-2 2 0,-1-1-3 0,-3 1 0 15,-5-1 4-15,0-2 0 0,-5-2 7 16,1 3 1-16,-8-1 0 0,-2 0 5 0,-1 6 8 16,-6-2 7-16,-6 6 6 0,-1-2 3 0,-4 4-4 15,-1-2-4-15,-1 4-3 0,1 0-6 16,-2 0-2-16,-5 1-7 0,4 2-8 0,-5 3-4 0,0 1-6 15,-1 2-3-15,-5 5 0 0,-2 4 0 16,0 1 1-16,-2 3-2 0,3 2 1 0,3 0-1 16,5 2 2-16,1 2 1 0,6 1 2 0,8-1-2 15,5 1-1-15,9 0 1 0,7-3-2 16,11-1 5-16,8-4 0 0,5-3-1 0,7-4 4 0,1-4-2 16,0-3-1-16,0-4 1 0,-5-4-2 15,-3-2 2-15,-5-5-1 16,-3-1 1-16,-3 0-2 0,-3-5 3 0,-2-3 0 0,-2-1 1 15,-2-3 3-15,-3-2 0 0,-2 1 0 0,-6-2 2 16,-2-1-4-16,-4 2 0 0,-5 1 0 0,-6 5 2 16,-4 5-1-16,-3 3 0 0,-7 2-1 0,3 1-5 15,-6 5-1-15,-4 3-4 0,-6 4 0 0,-8 2 2 16,-8 5-2-16,-3 5 2 0,-1 1-1 16,0 5 0-16,4 5 1 0,2 2-1 15,8 1 0-15,8 3-5 0,5 6 5 0,11 2-3 0,4 7 1 16,3 2 4-16,6 3-3 0,7 3 4 0,-2 2-1 15,6 3 0-15,-4 2-1 0,-1-2 2 16,-2 2 1-16,-1-4-2 16,-6-2 7-16,1-1-5 0,-5-1-1 0,-1-5 2 0,-1-4-9 0,-1-7 7 15,-1-4-1-15,-1-6-1 0,-1-5 4 16,2-1-3-16,-5-4-3 0,4-6-12 0,1-3-7 16,-2-4-13-16,4-1-6 0,2-1-17 0,2-4-53 15,2-5-54-15,4-7-83 0,6-5-148 16,5-5-386-16,9-3-759 0</inkml:trace>
  <inkml:trace contextRef="#ctx0" brushRef="#br0" timeOffset="1.26888E6">22116 12633 1868 0,'1'-10'401'0,"0"-1"-105"0,0 3-94 0,-1 2-51 16,0 6-32-16,0 2-50 0,0-1-42 15,0 3-18-15,-1 2-1 0,0 5 1 0,-3 8 9 16,0 4 8-16,1 3-6 0,-2 1 3 0,3 4-3 15,1-1-5-15,2 1 2 0,3 1-2 16,2-2-2-16,4 0 2 0,7-3 1 16,0-4-1-16,2-2-1 0,6-4 2 0,-3-4-9 0,0-4 4 15,0-4-1-15,4-3-3 0,-4-5 5 16,1-3-5-16,3-3 1 0,-4-3-1 0,-1-4 0 0,-1-1-2 16,1-3-1-16,-2-1 2 0,0-2-8 15,0-2 7-15,-4 0 0 0,5-2-2 0,-3 0 7 16,-2 0-5-16,-1 3 1 0,-3 0 1 0,-5 6-3 15,1 2 1-15,1 0-2 0,-5 5 0 0,5 2-4 16,-6 2 2-16,0 4 0 16,2 0-2-16,-3 3 5 0,-1 0-12 0,1 1-5 0,0 2 2 15,0 3-2-15,4 2 6 0,-2 6 5 0,5 4 1 16,-3 0-5-16,3 1 6 0,-1 1-1 0,-1 1 1 16,5-1 6-16,2-3-5 0,0 1 0 15,-1-2 1-15,5-2-2 16,-3-3 0-16,6-3 1 0,-2-3 0 0,2-1-3 0,2-3 4 15,-1-3 1-15,0-1-3 16,2-4 8-16,0 1-6 0,1-2 1 0,-3-2-1 0,0 1-4 0,-1-2 4 16,0-1-2-16,-3-2 5 0,-1 2-4 0,4-4 4 15,-2 5-2-15,1-4-2 0,-6 5 6 0,-1-1-6 16,-2 5 0-16,-2 2 1 0,0 0-7 0,-1 2 3 16,-3 1-2-16,2 2 0 15,-1 1 0-15,2 1-1 0,-1 1 3 0,2 1-2 16,0 4 7-16,-1 0-4 0,-2 1 0 0,3 0 2 0,-5-1-8 15,3 0 6-15,-3 0 0 0,-1-2 1 0,3-1 3 16,-1 1-2-16,1-2-1 0,-2-2 0 16,0 1 4-16,4-2-5 0,-1 1 1 0,-1-2-1 15,4 0-14-15,1-2-8 0,2 0-18 16,7-1-25-16,2-1-27 0,7 1-37 0,2-3-47 16,4-1-86-16,-1-2-168 0,6-1-453 0,2-4-506 15</inkml:trace>
  <inkml:trace contextRef="#ctx0" brushRef="#br0" timeOffset="1.26978E6">23937 12400 1091 0,'-8'-11'693'0,"-3"-3"-307"15,-1-2-139-15,4 5-60 0,5 4-31 0,-3 2-25 16,4 1-29-16,0 2-30 0,1 1-40 0,-1 2-22 16,2 1-11-16,0 2-6 0,0 4 8 0,0 3 4 15,2 5 1-15,0 4 3 0,0 3 2 16,4 6-4-16,-3 1-3 0,-1 8 1 0,1 1-6 15,-3 3 3-15,-4 2 3 0,3-1 1 16,-2-5 3-16,-2 1-1 0,3-7-3 16,-1-4-2-16,-3-4-1 0,3-7 0 0,0-3-1 15,-2-5 4-15,5-2-4 0,-1-5 7 0,0-1 12 0,2-1 14 16,0-2 20-16,-1-2-5 0,6 2-13 0,-1-6-17 16,5 0-21-16,4-5-4 0,1 0-1 0,5-1-1 15,1-1 0-15,5 1-3 0,-1-1 0 16,4-3-3-16,-1 2 6 0,1-2 0 0,-2 2 4 15,2 3 2-15,-2 1-2 0,-4 1 3 0,-3-1 0 16,-3 3 2-16,-4-1 0 0,-1 4 2 0,-2 0-1 16,-2 1-1-16,-2 2 2 0,-2-1 0 15,-3 4-1-15,-1 0-3 0,0 4-9 0,-1-4-11 16,1 2-3-16,0 2 3 0,0 2 9 0,0 5 9 16,-1 1 3-16,1 4-1 0,-1 0 1 15,1 1 0-15,1 0 1 0,0 1 1 16,1-4-2-16,7 0 2 0,-1-3 0 0,4 0 3 0,1-3 2 15,6-1 1-15,1-1-1 0,1-3-2 0,1-3 0 16,4-1-1-16,-5-3 1 0,1-2 3 16,-1-1-1-16,-4-1 2 0,-3-4-1 0,2-1 3 15,-2-2 2-15,-3-2 2 0,-2 3 3 0,1-2-5 16,-3 2 0-16,-4 0-1 0,3-1 1 0,-3 3 0 16,-2 2 0-16,0 2 3 0,-1 2-1 0,-1 0 2 15,1 3 3-15,0 1-2 0,0 2-4 16,-1 0-7-16,1 2-12 0,0-2-11 0,-1 2-2 15,1 5 4-15,-1 4 3 0,-1 2 10 0,-2 2-1 16,3 6 1-16,2 2 2 0,5 7 1 16,0 6 0-16,5 2-2 0,1 8 0 15,0 4 1-15,0 3 0 0,-1 2 0 0,3 5-2 16,-2-1 1-16,-4 3-1 0,-1 2 1 0,-1 1 3 16,-9 2-3-16,0 2 1 0,-7-1 0 0,0-3-5 15,-2 1 5-15,-6-7 1 0,5-6-1 0,-6-7 6 16,0-9-7-16,4-5 2 0,-4-8 2 0,2-9 4 15,-1 0 2-15,1-6 5 0,-1-4 2 0,-2-5-4 16,2-4 9-16,-2-3-2 0,4-3-1 16,-4-6 0-16,0-3-8 0,0-1-3 0,0-5-2 15,-1-1 1-15,3-4-2 0,0-2 0 0,5-4-3 16,1-3-7-16,4-1 9 0,1 0-1 0,7-2 1 16,6 2 5-16,4-3-9 0,7 0 0 0,9 2 2 15,6 1 0-15,9 2 0 0,8 3 2 16,2 2-4-16,5 3-4 0,3 6 4 0,2 0-2 15,2 1 4-15,-6 5 2 0,3 4-3 0,-4-1 0 16,-8 5 0-16,-2 0-1 0,-7 4 0 0,-5 2 2 16,-3 1-3-16,-5 2-1 15,-5 1 1-15,-7 0-1 0,-3 1 1 0,-3 0 0 0,-1 1-5 16,-5-1-2-16,-1 0-2 0,-1 0-2 0,0 1 4 16,0 1-2-16,-1 2-2 0,0 0-10 0,-2-2-7 15,-1 2-20-15,0-1-31 16,-4 0-50-16,0 1-117 0,-3 2-408 0,-3-3-1019 0</inkml:trace>
  <inkml:trace contextRef="#ctx0" brushRef="#br0" timeOffset="1.2716E6">4832 13916 1081 0,'-9'-9'299'0,"-2"-2"-25"16,-3-5-45-16,-3 6-20 0,2-1-28 0,-3 3-46 15,-4 3-36-15,-1-1-28 0,-3 2-14 0,-2 1-6 16,0 4-3-16,-2 2-3 0,-1 3-4 0,0 2-5 16,-1 5-5-16,-4 2-4 0,-2 4-7 15,-1 5 2-15,0 1-1 0,4 4-2 0,1 0 5 16,3 2-8-16,1 1-1 0,7-2-6 15,2 4-7 1,7-3-1-16,2-3-3 0,8-1 1 0,4-2 1 0,8-2 0 0,4-3 1 0,5-5 2 0,7-3 5 16,6-4 3-16,7-4 2 0,5-6 2 0,8-3-2 15,2-6-1-15,2-2-4 16,-2-5-1-16,-3-3 1 0,-5 0-5 0,-4-1 3 16,-2 0-1-16,-7 0 4 0,-1 0 1 15,-7 3 0-15,-2-2 6 0,-7 4-1 0,-4 1 8 0,-2 4 2 16,-6 1 4-16,0 1-2 0,-4 4-3 0,0 4-6 15,-3-1-14-15,0 1-4 0,-1 4-13 0,-3 2-1 16,-2 3 3-16,-7 8-1 0,2 1 7 0,0 3 1 16,0 2 1-16,4-2-1 0,4 3 2 15,3 2-2-15,0-2-1 0,10 5 2 0,1-2 1 16,7 0 1-16,4 0 3 0,9-3-4 0,4-3 4 16,7-5-2-16,6-4 2 0,5-7 1 0,5-3-4 15,1-5-1-15,4-3-1 0,-1-3-2 16,-1-4 2-16,-2-1 0 0,-2-1 2 15,-5-2-3-15,-4-3 1 0,0 0 1 0,-5-2 2 0,0 1 3 16,-7 0 0-16,-3 0 2 0,-5 2-2 16,-5 0 6-16,-6 2 3 0,-2 3 3 0,-5-1 5 15,-2 7-1-15,-3-1 2 0,-3 4-1 0,0 3-3 16,1-2-1-16,-5 3-7 0,4 0-3 16,-5 3-8-16,4 5-2 0,-4 0-3 0,-3 4 1 0,-4 3 4 15,1 5-3-15,2 1 3 0,-1 1-1 16,7 0-1-16,2-2 2 0,3 3-2 0,5 0 1 15,5-3-1-15,3 3-1 0,7-6 3 0,4 0 0 16,6-5 5-16,6-3 0 0,3-2-4 0,3-4-1 16,3-4-1-16,-1-3 2 0,0-2-3 0,-1-5 1 15,-1-1-1-15,0-1-1 0,-3-6 3 16,-5-2 1-16,1-3 4 0,-4-2-2 0,-2-3 3 16,-1 0 0-16,-6-4 0 0,0-1 3 0,-1-3-1 15,-6 1 2-15,2-3-1 0,-7-1-1 0,-5 1 1 16,1 5 2-16,-6 5 4 0,-4 6 0 15,1 6 2-15,-4 7-1 0,-5 0-4 0,-1 5 0 16,0 4-5-16,-4 5-2 0,-3 5-1 16,-2 8-4-16,-3 3 2 0,-1 7 0 0,0 4 2 15,5 1-2-15,2 4 2 0,6 4-3 0,4-1 0 16,4 1 3-16,6-1-2 0,3 1 1 16,5 1 0-16,4-2-2 0,7-4 0 0,2 0-1 15,3-6 2-15,2-3-1 0,4-4 0 0,1-5 1 0,1-1-2 16,-1-6 2-16,2-2 1 0,-3-4 2 15,-3-1 0-15,2 0-4 0,-3-4 2 0,-1 0-3 16,-3-1 3-16,0-3 1 0,-1 3-2 0,-3 0 1 16,0 1-2-16,-5-1 1 0,-1 2 0 0,2 1-2 15,-2 1-2-15,-1 4-3 0,2 0 1 16,3 2-2-16,-4 2 3 0,6 1 2 0,-6 4-1 16,4-1 2-16,0 1-3 0,1 1 0 0,-4 0 4 15,4-1 1-15,-5 0 2 0,1-1 0 16,0-1-2-16,-1-3-2 0,-1 0 2 0,-2-2 5 15,4 0-5-15,-3-1 2 0,0-1-4 0,1-2-11 16,0-1 0-16,-2 0-13 0,5-3-13 0,3-1-25 16,2-2-38-16,3-3-20 0,4 0-28 15,1-3-51-15,8 0-102 0,-3-3-207 0,5 2-309 16,-1 0-309-16</inkml:trace>
  <inkml:trace contextRef="#ctx0" brushRef="#br0" timeOffset="1.27204E6">7604 14008 1 0,'12'-7'142'0,"5"1"522"15,-4-2-52-15,-4 4-57 0,-8 1-98 16,0 3-157-16,-2-1-134 0,1 5-81 0,-1-3-52 16,1 2-25-16,-3 3-2 0,0 3 16 0,1 7 15 15,1 0 5-15,-1 3 0 0,0 3-7 16,-1 0-5-16,3 1-2 0,0 0-2 0,3 2-5 16,-2 0-2-16,-1 4-7 0,0 1-5 0,0 0 4 15,0 0-3-15,0-5-1 0,0-3 3 0,0-6-5 16,0-7-2-16,0-2 0 15,0-4 2-15,1-3 15 0,-1-1 16 0,1-3 1 0,-1-5-10 16,1-3-6-16,0-6-16 0,0-3-1 0,0-3 6 16,4-1-8-16,-4-4 0 0,0-4-1 0,0-3 0 15,0-6 0-15,5-1 1 0,-3-3-2 16,-1-2-2-16,4 3 4 0,-4 1-3 0,4 0 4 16,-1 3 1-16,-2 2-4 0,4 7 2 0,-1 4-3 15,-1 6 2-15,4 4 0 0,-3 7 2 16,-2 2 0-16,2 5-7 0,-2 2 5 0,-1 2-4 15,6 2 0-15,0 5 5 0,3 3-6 0,5 7 2 0,1 5 1 16,-2 3-1-16,3 3 3 0,-2 1-2 16,-3 4 1-16,2 0-4 0,-3 1 4 0,-3 3 1 15,2 0-1-15,-1 0 6 0,-1 1-8 0,-1-1 2 16,1-2-2-16,-2-3-2 0,-1-3-1 16,-2-6-2-16,2-2-11 0,-1-1-12 0,1-4-5 15,-1-2-18-15,-2 2-26 0,2-6-32 16,-1-2-53-16,1-2-61 0,-4-5-65 0,-1-2-127 0,-1-3-457 15,0-4-382-15</inkml:trace>
  <inkml:trace contextRef="#ctx0" brushRef="#br0" timeOffset="1.27237E6">7658 14082 528 0,'-11'-2'718'0,"-1"1"-218"0,0-2-148 0,3 2-53 15,8-1-63-15,1 2-59 0,1 0-62 0,1-2-36 16,6 0-28-16,-2 1-19 0,9-2 1 0,6 1 0 16,2-2 1-16,7-2-5 0,2 3-4 0,3-1-3 15,-1-1 0-15,-1 0 4 0,2-2-5 16,-3 1-1-16,-2-1-1 0,0 0-8 0,-1-1 4 16,-4 2-3-16,3 0-1 0,-7 0-2 0,0 0-4 15,-4 2-1-15,-6 2 1 16,-7 1 4-16,1 1 1 0,-5-1 5 0,0 1 1 0,-1 1-3 15,1-1 2-15,-3 0-2 0,2 1 0 0,0-1 2 16,1 0-6-16,-2 0-5 0,0 0-2 0,-4 0-2 16,3 1-4-16,-5-1-5 0,5 0-15 0,-3 0-33 15,4 0-29-15,0-1-63 0,1 0-110 16,1 0-245-16,0 0-543 0,1-1-390 0</inkml:trace>
  <inkml:trace contextRef="#ctx0" brushRef="#br0" timeOffset="1.27288E6">9513 13940 2142 0,'-13'-10'176'0,"-1"-2"-8"16,-3-3 0-16,5 5-16 0,6 3-9 0,-2 1-25 16,-2 3-39-16,2 3-29 0,-1 2-24 0,-1 3-15 15,-1 4-3-15,1 2-3 0,-1 6 3 0,3 2 3 16,3 2-6-16,-2 4 1 0,5 0-1 0,1 1-3 16,3 1 3-16,3 0 1 0,2 0 0 15,4-4-1-15,4 0 3 0,2-5-1 0,2-2 5 16,6-5 3-16,-2-2-3 0,1-4 4 0,3-2-3 15,-2-4 3 1,2-5-1-16,-3-2 0 0,3-5 1 0,-2-3-5 16,-1-1 2-16,1-4-3 0,0-2 0 0,-2 0 2 0,-1-2-4 0,-1 2-1 15,-2-4-3-15,0 1 0 0,1-1 3 0,-3 1-2 16,-1 3 2-16,-2 0-2 0,0 5 0 0,-4 6 1 16,1 0 0-16,-1 4 2 15,0 5-5-15,0 1-2 0,0 2-2 0,-1 1-2 0,3 3 1 16,1 5 3-16,2 4-1 0,1 1-1 0,-2 4 1 15,-1 2-3-15,2 1 3 0,-4 0 2 0,-3 1-3 16,-2 0 1-16,1-1-3 0,-4 0-1 16,0-2 3-16,-2-1 0 0,-2 0-2 0,-3-4-5 15,0-1-10-15,-1-2-16 0,-1 0-21 0,0-2-32 16,-3-4-45-16,-1 1-66 0,0-5-176 16,1-5-642-16,-2-1-607 0</inkml:trace>
  <inkml:trace contextRef="#ctx0" brushRef="#br0" timeOffset="1.27305E6">9627 13512 1941 0,'-2'-1'207'0,"-2"-5"-21"0,1 2-49 16,3 3-43-16,0 1-41 0,0 0-66 0,0 1-32 15,1 1-3-15,5 6 7 0,-2 0 30 16,6 3-7-16,0 0-110 0,9 3-309 0,1-3-739 0</inkml:trace>
  <inkml:trace contextRef="#ctx0" brushRef="#br0" timeOffset="1.27534E6">11414 13969 417 0,'-7'-6'396'0,"-2"-2"-1"16,-4 0-101-16,1 4-54 0,-2-1-27 0,-3 3-58 15,0-2-43-15,-6 2-16 0,-3 2-9 0,-3 2-4 16,-3 2-4-16,1 0-10 0,-1 3-7 0,-1 4-5 16,1 2-6-16,-1 5-2 0,2 2-6 15,0 1-5-15,5 2-10 0,-1 2-7 16,7 0-6-16,3 2-5 0,4 0-1 0,2-2-5 16,5-2-2-16,4-1-1 0,3-3 1 0,4-1-1 0,4-3 8 15,3-5 6-15,3-2 5 0,8-4 10 16,4-4-6-16,9-3-1 0,6-5-1 0,5-3-13 15,4-5 5-15,0-4-5 0,0-1-2 0,-3-3 2 16,-2 0-1-16,-6-5 2 0,-3-1-2 16,-2-2 5-16,-5-4-5 0,-2 1 1 0,-3-4 2 0,0-1-4 15,-2 3 1-15,-4-4-2 0,-3 4-2 16,-3-2 4-16,-4 2 1 0,-4 4 5 0,-2 4 0 16,-3 6 2-16,-4 3 0 0,0 6 0 0,-1 6 2 15,-2 2-4-15,3 4-6 0,-3 2-5 16,-1 4-7-16,-5 7 0 0,-2 9 2 15,-5 7 2-15,2 4 1 0,0 3 1 0,0 2-3 0,6 2 0 16,2 1 1-16,1 3-2 0,4 1 2 0,4 2 1 16,5-1-3-16,4 3 3 0,5-7-3 15,4-3 3-15,6-2-2 0,2-4 4 0,3-6-3 16,3-6-1-16,0-5 4 0,2-7-7 0,-1-6 7 16,2-2-1-16,2-4-3 0,-1-3 7 15,-2-4-5-15,-2-3 3 0,-2-3 1 0,-4-2-2 16,-1 2 2-16,-3-4 1 0,1-3 2 0,-4 3-4 15,-4-3 5-15,-2 2-1 0,-5 0-2 16,-2 2 6-16,-1 3-4 0,-3 3 4 0,-2 0-2 16,-3 2 2-16,1 3-4 0,-1 3 0 0,-1 3-1 15,0-1-5-15,-3 3 1 0,0 2-4 16,-1 6-3-16,-1-1 4 0,-4 6-3 0,1 2 3 0,-2 6 0 16,2-2 0-16,2 3 0 0,1 3-2 15,4-1 2-15,1 3-5 0,4 0 5 0,2 0-2 16,1 2-2-16,6-4 8 0,2 2-7 0,3 0 4 15,5-3 1-15,3-5-5 0,4-1 2 16,2-7-1-16,3-3 2 0,0-4-2 0,2-4 6 16,3-4-4-16,-1-3-2 0,3-5 7 0,1-2-6 0,0-3 3 15,1-2 1-15,0-4-9 0,-1-2 8 16,-2-4-2-16,3-1 0 0,-3-4 0 0,0-2 2 16,-1-2 1-16,-1-3-4 0,-2-2 9 0,-1 0-7 15,-6-1 0-15,0-1 4 0,-4 0-4 16,-2 0 2-16,-8 5 0 0,-3 3 0 0,-6 5-2 15,-2 6 6-15,-2 3-1 0,-4 7 1 0,3 3 6 16,-4 7-5-16,2 0-3 0,-3 5 0 16,0 1-11-16,-1 8 4 0,-4 5-3 15,-5 6 0-15,-3 6 4 0,-1 8-1 0,2 2 1 0,-1 6 0 16,1 2 5-16,2 5-6 0,0 4 1 0,3 2 2 16,-2 1-8-16,7 1 8 0,3-1-3 15,3-2 0-15,7 0-1 0,3-6-1 16,6-5 0-16,7-7-4 0,0-5 5 0,7-4-4 0,-1-7-1 15,2-5 5-15,3-4-7 0,3-7 6 0,-2-5 0 16,0-3 1-16,1-5 7 0,-3-3-2 16,0-2 0-16,-4-2-1 0,1-1 3 0,-5-1 0 15,-4-2-2-15,-1 0 3 0,-2-1-6 0,-2 0 5 16,-5-1-1-16,1 3 0 0,-2 2 3 0,-5 1-2 16,-1 5 2-16,-3 2-1 0,0 4 2 15,0 2-5-15,-3 3-2 0,2-1 1 0,2 2-11 16,-4 4 6-16,0 3-3 0,-1 2 0 0,-4 4 10 15,0 5-5-15,0 4 2 0,3 2-2 16,1-1-2-16,5 3 1 0,2-2 0 0,4 3 2 0,3-1-3 16,4-1 2-16,5 0-1 0,-2-3 0 15,3-2 1-15,3-3-1 0,0-6 1 0,3-4-1 16,1-4-2-16,0-3 2 0,-3-5 0 0,1-2 4 16,1-3-2-16,0-1 2 0,-2-3 0 0,-2 0-1 15,-3-1 5-15,2-4-2 0,-6 2 0 0,1-2 1 16,-1-1-3-16,-3 1 1 15,-2-1 0-15,1 4 1 0,-5-2-6 0,1 4 6 0,-1 3-1 16,-1 3-1-16,-4 3 6 0,1 4-2 0,-1 2-3 16,1 1-4-16,-1 1-5 0,0 2-6 0,-3 3 1 15,-2 4 5-15,-6 2-1 0,2 5 7 16,1-1 0-16,2 3-5 0,2-1 10 0,5 2-10 16,1-3 4-16,4 2-1 0,2-1-5 0,4-4 3 15,3-3-1-15,4-2 2 16,2-1-1-16,3-2-1 0,4-2-3 0,0-1-4 0,4-5 2 0,-1 0 0 15,-5-2 4-15,3-3 6 0,-4-2-1 16,1-3 2-16,-3-1 0 0,0-1 1 16,-2-4-2-16,2 4 3 0,-2 0 0 0,1 0-4 0,-3 3 8 15,2 2-6-15,-8 3 1 0,-1 5-2 16,-5 1-10-16,-1 0 3 0,-4 5-1 0,0 2 3 16,-1 3 6-16,0 9 2 0,-1 4 2 0,2 6-2 15,2 1 1-15,-1 6-2 0,0 1 0 0,-2 6 2 16,-3 3-3-16,0-1 1 0,-5 4 1 0,-1 1-1 15,-3-3 5-15,-6 1-3 0,-3-2-1 16,-3-5-5-16,0-7-2 0,0-7 1 0,0-9 2 16,5-5 3-1,4-3-2-15,0-7 1 0,5-1-2 0,1-6-3 0,1-4-1 0,5-3-8 16,3-4-4-16,5-2-4 0,3-3-2 0,6-3 4 0,1-5 2 16,9-1 4-16,4-8 3 0,5-2 0 15,5 0 3-15,2 0 3 0,-1 1 5 0,2 0-2 16,4 3 4-16,-3-2-2 0,1 1-2 0,0 1 5 15,-2 2-2-15,0-1 6 0,-4 5-1 16,-3 0 3-16,-6 1 6 0,-3 3 3 0,-6 2 11 16,-5 5 4-16,-4 0 4 0,-4 5-3 15,-4 1-1-15,-1 3-7 0,-3-1-6 0,-2 4-3 16,0 0-11-16,-5 2-2 0,-2 2-6 0,-4 4-1 16,-3 2 4-16,-5 5 0 0,-5 5 1 0,2 1 0 15,2 4-3-15,3 1 0 0,3 1 1 16,7-1 0-16,2 2-3 0,2-1 2 0,7 3 0 15,1-1-1-15,5-1 3 0,5 1-1 16,6-4-2-16,4 1-1 0,8 1-3 0,5-6 4 0,10 0 1 16,5-5 1-16,8-3 3 0,2-3-7 0,2-3-2 15,2-1-1-15,-2-4 2 0,1-2 3 16,0-1 2-16,-1-4-2 0,0 1-2 0,-6-3 3 0,3-2-2 16,-6-1 6-16,-7 0 4 15,-3 0-3-15,-5 1 2 0,-7-3 0 0,-7 1 0 0,-7 1 2 16,-6 2 5-16,-2-1-3 0,-7 4-2 0,-6-2 0 15,2 3-5-15,-5-1-1 0,-4 3-2 16,-4 2-1-16,-3 1-1 0,-5 0-2 0,-2 4 4 16,-6 3 0-16,-3 4 2 0,1 1 0 0,-2 6-4 15,3-1 1-15,4 4-2 0,2-2 2 0,9 1 0 16,8 2-4-16,3 1 1 0,6-1-6 16,3 2-1-16,6-5 6 0,4-1-1 0,3-2 3 15,11-3-3-15,-2-4-2 0,7-3-1 0,1-3 2 16,0-3 6-16,0-3-4 0,-2-2 2 0,-1-4 3 15,-5-2 1-15,-2-4 3 0,-1-1 3 16,0-2-3-16,-2 0-2 0,-5-4 2 0,-2 2 0 16,0-3 2-16,-3-3 3 0,-5 1-3 0,3 1 1 15,-4-3-2-15,-1 0-1 0,1-2 1 0,-2 1 0 16,0 3 2-16,-2 4-3 0,0 2 3 16,-1 9 0-16,-2 4 3 0,2 3 2 0,1 5-6 15,1 2-6-15,-3 4-7 0,2 3-3 0,-8 4 4 16,0 6 5-16,-3 6 2 0,-3 7-2 0,5 0 1 15,0 4-2-15,2 1 1 0,2-2 2 16,-2 5-2-16,2 3 2 0,-2 0-7 0,2 5-11 0,3 3-21 16,0 0-41-16,5 1-56 0,5 1-84 15,4-3-174-15,6-4-469 0,6-4-756 0</inkml:trace>
  <inkml:trace contextRef="#ctx0" brushRef="#br0" timeOffset="1.27639E6">15635 13670 1378 0,'-3'-14'622'0,"-5"-2"-305"0,0-1-73 16,6 9-49-16,1 7-39 0,0 1-60 16,0 1-52-16,0 3-28 0,-3 5-1 0,3 5 7 15,-2 6 8-15,-3 5-2 0,4 6-7 0,2-1 3 16,0 4 0-16,-1-1 3 0,0 2 3 15,0 1-11-15,-1 1-4 0,-2 1-5 0,2-1-2 16,0-2 1-16,-4 0-1 0,4-6-2 0,0-3-6 16,-3-3 4-16,3-5-2 0,1-2 2 0,1-6 4 15,0-2-6-15,0-4-3 16,1-1-2-16,-1-2-2 0,1-2 2 0,4-2 2 0,0-1-3 0,6-4-2 16,6-2-1-16,3-2-6 0,1-2 0 15,1-1 3-15,0 1-8 16,3-3 4-16,-2 0 2 0,-1-1 2 0,-1 3 8 0,4-2 1 0,-4 2 2 15,0 3-5-15,-3-2 4 0,-2 4-1 0,0-3 1 16,-3 4 6-16,-1 0-6 0,-3 2 2 16,1 2-3-16,-4 3-3 0,-2 1-1 0,-3 0-6 15,3 2-4-15,-2 2-3 0,0 2 1 16,-1 4 5-16,1 3 7 0,1 4 7 0,-2-2-2 16,-1 4 0-16,1 0-3 0,2-2-1 0,-2 0 5 15,1-3 0-15,4 1 2 0,-3-3-3 0,4-1 4 16,1-2 0-16,5-3 3 0,-1 0 6 0,7-3-3 15,2-1 1-15,1-2-3 0,4-2-2 16,-3-1 2-16,-1-3 2 0,0 0-1 0,-4-2-2 16,1 2-3-16,-1 0-3 0,-4 1 2 0,1 3 6 15,-5-1-4-15,-4 4-1 0,0 1-3 16,-4 3-8-16,2 4 9 0,0 3 0 0,-2 5 1 16,-1 3 2-16,-1 5-2 0,-1 3 2 0,-2 4 3 0,-4 3 2 15,-3 4-3-15,1 3 2 0,-2 6-5 16,-1 7-2-16,0 4 5 0,-7 3 1 0,1-2 0 15,-3-2-2-15,-3 1-1 0,-2-6-4 16,-3-4 2-16,2-8-1 0,-2-10-5 0,2-5 1 0,-3-7-2 16,0-6 3-16,4-1 4 0,-2-6-1 15,-1-3 0-15,1-6-1 0,4-2-1 0,-4-6 1 16,6-3-1-16,2-3 7 0,3-5-3 0,4-2 2 16,2-4-3-16,2-1-1 0,6-3 1 15,3 1-2-15,3-1 1 0,7 1-2 16,7-2-2-16,3 3-1 0,6-1 1 0,9-2 4 0,5 0-1 15,3 1 2-15,2-2-2 0,5 3-2 16,5 0 3-16,-2 4-1 0,0-1 0 0,3 3 0 16,-2-2-1-16,-2 0-1 0,-1 2 0 0,-1 2 1 15,-7 4 1-15,2 0 0 0,-8 3-2 0,0 1-3 16,-6 2 4-16,-4 1-1 0,-5 1 1 0,-7-2 5 16,2 4-8-16,-4-2-3 0,-3 3 0 0,1 0-5 15,-1 1 1-15,-2-1-1 0,3-3-6 16,2 2-7-16,2-4 1 0,-2 1 1 0,6-3 1 15,1-1 9-15,2 0-2 0,4-3 2 16,-2 0 6-16,-3 0 2 0,4 0 4 0,-3-2 3 16,1-1-2-16,-3-2-1 0,4-2 3 0,-1 0 2 15,-3 1 5-15,-2 2 11 16,0 2-1-16,-2 4 7 0,-4 3 7 0,0 4 6 0,-4 1 13 0,-5 3 5 16,1 4-6-16,-4 1-13 0,-2 2-16 15,0 1-17-15,1 1-9 0,0 4 3 0,-2 5-2 16,-3 6 4-16,-5 3 3 0,4 7-3 0,1 3 4 15,-1 3 2-15,1 2 0 0,0 0-3 16,-1 2 1-16,4 0-3 0,-4 2 4 0,4 4 2 16,-1-1-3-16,0-2 1 0,1 2-3 0,2-2 0 0,0-2-1 15,1 0 2-15,-2-1-2 0,4-5-4 16,-2-1 0-16,1-2-8 0,1-5-10 0,3-1-14 16,1-6-25-16,2-3-27 0,3-3-36 0,1-3-57 15,5-3-122-15,4-5-406 0,2-5-943 0</inkml:trace>
  <inkml:trace contextRef="#ctx0" brushRef="#br0" timeOffset="1.27673E6">17677 13877 1837 0,'1'-7'402'0,"-2"-2"-95"16,1 0-93-16,0 5-44 0,-2 4-49 0,0 0-52 15,-5 5-30-15,-4 4-8 0,-7 6 5 16,-5 6 10-16,-5 3 2 0,0 2-8 15,4 4-4-15,3 3-9 0,2-1-5 0,5 1-7 0,1 2-4 16,6-1-3-16,2 0-1 0,9-4 2 16,1-2 1-16,11-5 3 0,2-4 1 0,6-4 1 15,6-6 4-15,2-4-1 0,1-4 1 0,3-5-4 16,-5-4 0-16,-1-3-3 16,-5-2 2-16,-2-2 2 0,-1-1-3 0,-7-1 3 0,-2-5-4 15,0 1-1-15,-8-2-2 0,0 0-1 0,-5-1 0 16,-2-2-2-16,-2-1-2 0,-5-2-4 0,-2 2 0 15,-2 1 2-15,-7 1-2 0,0-1 0 0,-7 3-3 16,-1 3-6-16,-7 2 2 0,-5 1-5 16,-2 5-4-16,-4 2-9 0,2 2-20 0,4 1-29 15,1 5-53-15,3 3-92 0,5 3-238 0,4 3-680 16,6 1-495-16</inkml:trace>
  <inkml:trace contextRef="#ctx0" brushRef="#br0" timeOffset="1.27804E6">18843 14175 1245 0,'4'-11'339'16,"-3"-6"1"-16,3 0-88 0,-1 0-37 15,-1 2-25-15,0 0-36 0,0 1-24 0,-2 0-24 16,-3 0-16-16,0 0-16 0,-4 2-13 0,1 0-6 16,-5 4-5-16,1-1-10 0,-3 1-9 0,-4 2-9 15,-2 2-10-15,-9 2-1 0,-1 4 0 16,-10 0-4-16,-2 5 3 0,-4 5-3 0,-5 0 1 16,1 6 1-16,-1 1 0 0,4 2-1 0,2 0-3 15,6-1 0-15,5 1-5 0,9-2 1 16,4-1 1-16,10-1-5 0,3-2 4 0,3 1-3 15,8-3 0-15,3 0 7 0,6-5 3 0,10-2 4 0,7-4 2 16,7-5 3-16,14-3-7 0,2-5-1 16,5-3-1-16,-1-2-8 0,-2 0 4 0,0-3 0 15,-6-5 0-15,2 0 3 0,-2-4-1 0,-2-4 0 16,-1-5-1-16,0-3 0 0,-1-1-3 0,0-3 2 16,-3-2 2-16,-1-3-4 0,-4-1 3 15,-6 3-2-15,-8-2 0 0,-4 8 2 16,-7 3 1-16,-4 6 1 0,-4 3 1 0,-6 7-1 0,0 5-1 15,-3 4-2-15,0 4 3 0,-2 3-9 16,0 4 0-16,-5 5-3 0,-5 6-3 0,-10 10 6 16,-4 4 0-16,-5 7 3 0,0 4-1 15,0 3 1-15,2 6-3 0,4 3 2 0,4 2 0 16,5 1-1-16,7-1 2 0,5-2-2 16,6-1-1-16,8 0 0 0,5-1 2 0,11-4 2 0,5-2-1 15,10-5 1-15,7-3-2 0,6-6-1 0,5-6 4 16,1-6-6-16,2-7 6 0,-2-5-2 15,-2-5-2-15,-4-4 6 0,-6-2-6 16,-3-2 5-16,-2-3-1 0,-3-3-2 0,-6 0 3 0,0-3-3 16,-3 0 3-16,-6 1-3 0,-5-1 4 0,0 1 0 15,-6 0-1-15,-4 1 3 0,-2 3-2 0,-3 3 1 16,-1 0-1-16,-1 3-2 0,-5 0-2 16,1 5-3-16,-4 1 3 0,0 2-7 0,-2-1 4 15,-3 4 0-15,-4 4-3 0,2 2 5 16,-4 1-3-16,2 4 2 0,0 1 1 0,3 2-4 0,5 0 2 15,2 2-2-15,3 0 1 0,1 0-3 16,5 1 5-16,6 0 1 0,0-2-2 0,4 2 5 16,7-1-5-16,1-2 3 0,6 2-1 15,6-3-3-15,-2-3 2 0,-1-2-3 0,0 0 0 0,-5-3-3 16,2-4 5-16,-3-1 0 0,0-2-1 16,-2-2 7-16,1-3-7 0,-3 1 2 0,2 0 1 15,0 0-5-15,-6-3 6 0,4-1-4 0,-6-1 4 16,-2 2-3-16,2-4 3 0,-5 3 2 0,0-3-4 15,1 1 6-15,-4-2-5 0,1 3 1 16,0 0 2-16,-3 1-4 0,-1 1 3 16,0-2-2-16,-1 4-1 0,-3 1 0 0,1-1 2 0,1 4 0 15,1 1-3-15,1 2-2 0,-1 0-8 16,1 0-8-16,0 1-3 0,-2 2-1 0,1 2 6 0,0 5 5 16,-1 0 6-16,4 6 2 15,2 0 2-15,0-1 4 0,6 5-3 0,2-1 8 16,4-1-8-16,0-1 1 0,8-1 2 0,0-2-8 0,3-3 7 15,0-1-1-15,-1-4-1 0,3-4 5 0,-6 0-3 16,0-3 1-16,-3-1 0 0,-2-3 4 16,2-2-2-16,-2 0 0 0,-1-2 4 0,1 0-7 15,-1-3 3-15,1-2-1 0,-4-2 0 0,2 0 3 16,-3-4 0-16,0 0 3 0,-1-1-2 0,0 2 5 16,-2-3-4-16,-2 1-1 0,-1 3 4 15,1 1-6-15,-4 5 9 0,1 1 2 0,-1 2 0 16,-1 4 6-16,-1 1-5 0,-2 2-3 0,0 2-9 15,0 2-7-15,0 2-4 0,0 3-2 16,-2 7 7-16,-1 4-3 0,0 7 6 0,2 7-1 16,-4 2-1-16,1 4 6 0,-1 1-3 0,-1 5 0 15,-4 5-1-15,-1 1-1 0,-3 5 0 0,-1 2 1 16,-3 3 3-16,-2 3-5 0,-2 0 3 16,1-2-2-16,2 0-3 0,1-7 2 0,2 1-11 15,0-4-11-15,8-8-14 0,4-6-21 0,4-8-12 16,6-8-22-16,3-6-33 0,6-7-41 0,5-5-89 15,6-3-205-15,8-6-530 0,3-4-433 0</inkml:trace>
  <inkml:trace contextRef="#ctx0" brushRef="#br0" timeOffset="1.27835E6">21121 13902 2017 0,'-17'-13'300'0,"-3"-7"-73"0,-4-1-49 0,1 7-29 15,6 6-31-15,-4 4-35 0,1 3-24 0,0 2-14 16,-3 4-12-16,2 4-9 0,5 3-7 16,1 5-8-16,8 2 9 0,2 5-6 0,5 5 5 15,7 3 4-15,4 4-2 0,6 2 8 0,4 3-5 16,0 2-2-16,2-2-2 0,1 3-6 16,0 1-1-16,-5-1-4 0,0-1 1 0,-4-1-3 15,0-1 1-15,-6 1-1 0,-3-2-1 16,-4-6 2-16,-3-4 1 0,-2-2 6 0,-7-6 4 0,-7 0 2 15,1-5 3-15,-8-1-1 0,0-4 1 16,-6-1-2-16,-4-3-2 0,-2-2-4 0,-2 0-6 0,-4-3-3 16,2-2-2-16,-1-1-2 0,-2-2-22 15,3 0-69-15,-3-1-206 0,-4 0-979 0,4-3-517 16</inkml:trace>
  <inkml:trace contextRef="#ctx0" brushRef="#br0" timeOffset="1.28006E6">22038 14330 659 0,'-12'3'205'0,"-7"1"-47"0,-1 4 24 0,-1-1 25 16,8 0 25-16,-2 0-11 0,4-4-44 0,6 1-30 16,-1-2-29-16,5-1-16 0,1 0-14 0,1-2-8 15,-1 1 3-15,1 0 6 0,0 0 11 0,3 0 3 16,1-2-3-16,10-2-16 0,5 0-20 16,6-4-13-16,11 0-11 0,6-1-3 0,4-2-1 15,6 1-6-15,2-1-2 0,6 3-4 0,2-3-2 16,4 3-1-16,2 0 0 0,0 2-3 0,2-1-4 15,-4 3 2-15,2-1-5 0,-2 1 1 16,-4 1 1-16,-1-2-6 0,-3 1 0 0,-5 0 0 16,-2-1-2-16,-4 1 3 0,-7 0 1 15,-7-1-1-15,-5 0-1 0,-8 1 6 0,-3 0-3 0,-8 1 5 16,-3 0 5-16,-5 3-4 0,-1-2 5 16,-1 2-6-16,0 0-2 0,-1 2-5 0,0-2 0 15,1 0-1-15,-1 0-7 0,1 0 3 0,-1 0-5 16,-2 0-2-16,2 0-2 0,0 0-13 0,1 0-10 15,-1 3-20-15,-2 0-30 0,-3 4-47 0,-3 3-91 16,-2 2-298-16,-1 1-985 0</inkml:trace>
  <inkml:trace contextRef="#ctx0" brushRef="#br0" timeOffset="1.33722E6">1814 15515 1 0,'-2'-4'461'0,"-5"-2"56"16,1 1-90-16,0 0-57 0,2 2-66 0,-2-2-70 16,3 2-61-16,-4 0-42 0,3 0-20 0,-1 2-18 15,3 0-18-15,2 1-9 0,-1 0-24 16,1 0-15-16,0 1-12 0,1-1-6 15,-1 0-8-15,0 0-7 0,1 0-1 0,0 1-6 0,4 0 11 16,-1 1 4-16,6 1 8 0,2-1 13 0,7 0-1 16,7 1 5-16,0-3-2 0,4-2-4 15,1 1-1-15,4-1-5 0,-1 0 5 16,0-1-8-16,2-1 7 0,2 0-1 0,3 1-4 16,-1-3 7-16,2 0-8 0,0-1 1 0,0 1-1 0,0 0-1 15,6-2-3-15,-2 1-1 0,1-1 3 0,3 2-9 16,-3 0 8-16,-2-1-2 0,-3 0-3 0,1 0 6 15,-3 1-7-15,-2 1 1 0,-2-1-1 16,-2 1-2-16,0-1 1 0,-2 1-1 0,0-1 2 16,-7 0-5-16,3 2 7 0,-6 2-4 15,-2 0-1-15,-2-2 6 0,-1 2-7 0,-4-1 3 16,-3 2 2-16,-2 0-4 0,-2 1 2 0,-5 0 0 16,1 0 4-16,-2 0 1 0,0 0 5 0,-2 0 1 15,2 0-5-15,0-1 6 0,0 1-8 0,-1 0 0 16,1 1-3-16,0-1-9 0,-1 0 1 15,-1 0-12-15,2 0-5 0,-1 0-14 16,-1 0-8-16,1 0-24 0,-3-1-31 0,1-2-32 16,-3 0-52-16,-2 0-65 0,0-2-134 0,-4 1-290 15,0-2-283-15,1-4 257 0</inkml:trace>
  <inkml:trace contextRef="#ctx0" brushRef="#br0" timeOffset="1.33749E6">2731 15148 1 0,'-10'-5'465'15,"-1"0"129"-15,-1 0-71 0,5 1-103 0,6 3-133 16,1 1-126-16,1 0-97 0,4 1-47 16,0 1-3-16,9 0 14 0,6 1 28 0,7 3 7 15,10 1 0-15,4 2-12 0,10 1-9 16,2 2-10-16,1 1-10 0,-1 2 0 16,-2 0-5-16,-2 1-3 0,-4 4-4 0,-1 1-4 0,-8 3-3 15,-5 2-3-15,-7-2 1 0,-5 1-4 16,-8 0 5-16,-4-3 11 0,-7 3 4 0,-3 0 9 15,-6-2 0-15,-5 1-3 0,-3-2 2 0,-7-1-3 16,-3 2 0-16,-5 0-5 0,-5-2 1 0,1 0-5 16,0-2-1-16,-4-1-1 15,2-1-9-15,1 0 5 0,0-4-9 0,1-1-12 0,6-3-17 16,6-2-46-16,9-1-68 0,7-4-125 0,8 0-208 16,8-3-503-16,10-4-249 0</inkml:trace>
  <inkml:trace contextRef="#ctx0" brushRef="#br0" timeOffset="1.33888E6">8090 15157 1 0,'-7'-10'0'0,"0"-1"452"15,4-7-6-15,1 4-30 0,2 0-23 16,1 3-56-16,1-2-61 0,-2 4-54 0,1-1-44 16,0 5-34-16,2 1-32 0,-3 3-36 0,0 1-26 15,0 1-26-15,0 0-14 0,1 2-1 0,-1 2-4 16,2 6 8-16,2 1 7 0,1 7 5 0,-2 1 5 16,-1 5 1-16,3 1-3 15,-2 2-8-15,-2 0 3 0,1 5-5 0,1 2 0 16,-2 2 4-16,0-1-12 15,0 1-2-15,0-6-4 0,1 0-4 0,-1 1 5 0,0-1 2 16,2 0-2-16,-2 0-2 0,0-4-2 0,-1-2 0 0,0-2 1 16,0-1-6-16,-1-5 2 0,0 0-3 0,-3-1-8 15,1-5 1-15,2 1-14 0,-2-3-12 0,-3-3-15 16,2 1-21-16,-3-3-15 0,-3-1-25 0,2-4-32 16,3-2-51-16,-3-1-102 0,0-6-213 0,0 2-380 15,2-9-76-15</inkml:trace>
  <inkml:trace contextRef="#ctx0" brushRef="#br0" timeOffset="1.33935E6">7820 15183 1 0,'0'-7'263'0,"0"-6"198"0,1-1-40 0,6 1-65 15,1 2-55-15,-1 1-78 0,1 1-56 16,2 1-38-16,3 3-26 0,2 0-16 0,4 0-18 15,1 3-6-15,3 0-7 0,4 3-4 0,-1 1-4 16,3 3-7-16,0 2-7 0,1 1-3 0,-1 2 1 16,2 3-3-16,3 1-1 0,2 4-5 15,-2-1-12-15,-3 2 1 0,0 3-5 0,-1 1-1 16,-4 3 2-16,-1 4-5 0,-5 0-2 0,1 0 2 16,-2 0 0-16,-5-1 0 0,1 1 2 15,-4-3-2-15,-3 1-4 0,-2-2 6 0,-1 1 0 16,-4-2 3-16,-3-2 5 0,-5 0-3 0,-2 0 2 15,-1-2 1-15,-2 1 4 0,-6-1 1 0,-1-2 1 16,-3-1-4-16,0-3-1 0,-7 1 1 16,0 0-2-16,-3-3 1 15,-1 1-3-15,-6-3-2 0,6 0-3 0,-4-3 1 0,5-2 4 0,0 0-2 16,0 0 2-16,2-1 1 0,2-3 0 0,0 2 7 16,6-2 1-16,-1 0 3 0,3-1-2 0,-1 1-3 15,4-1-2-15,3 1-3 0,0-1 2 16,7 2-6-16,-2-2 3 0,2 0-9 0,3-1-3 15,-1 0 4-15,4 1-5 0,1-1 4 0,0 1-3 16,0-1-4-16,0 0-1 0,1 0 1 16,-1 0 0-16,4 3 2 15,-2-1 0-15,1 1-8 0,4-1-17 0,-1 4-22 0,4-1-47 0,5-1-84 16,4 1-275-16,3-1-812 0</inkml:trace>
  <inkml:trace contextRef="#ctx0" brushRef="#br0" timeOffset="1.34105E6">5110 15166 1978 0,'-3'-4'269'0,"-4"0"-71"0,2-2-34 16,1 5-38-16,4 2-38 0,-2 2-52 0,1-1-26 15,-1 4-1-15,-1 5 6 0,-4 3 3 0,0 6 2 16,0 1-5-16,1 4-5 0,-1 1 2 16,1 5-3-16,-1 3 0 0,-3 2-1 0,4-2-9 15,1-4-26-15,4-3-46 0,2-4-62 0,1-5-118 16,6-4-206-16,-1-2-402 0,6-6-323 0</inkml:trace>
  <inkml:trace contextRef="#ctx0" brushRef="#br0" timeOffset="1.34123E6">5290 15234 931 0,'4'-7'643'0,"0"-4"-189"16,-2 0-128-16,-1 6-86 0,0 1-72 0,-1 3-65 15,0 1-51-15,-1 1-31 0,1 4-12 0,-1 2 2 16,1 4 6-16,-1 4 9 0,0 3 0 0,-3 5-2 15,0 3-5-15,3 3-6 0,-3 0-2 16,2 1-5-16,0-4 0 0,4 0-4 16,0-3-11-16,3 0-23 0,0-1-42 0,2-4-55 0,1 0-119 15,3-1-229-15,3-3-462 0,1-3-260 16</inkml:trace>
  <inkml:trace contextRef="#ctx0" brushRef="#br0" timeOffset="1.34147E6">6020 15313 1496 0,'0'-3'602'0,"0"-2"-247"0,-1 2-160 16,1 3-65-16,0 2-59 0,0-2-42 0,0 4-21 15,0 1-5-15,3 6 7 0,-2 1 7 16,3 3 2-16,0 3 0 15,2-3 4-15,-1 2-3 0,2 1-1 0,-1 0 1 0,1 0-14 16,0 3-11-16,0 0-45 0,2 0-88 0,3 0-165 0,1-1-306 16,2-7-366-16,5-3 14 0</inkml:trace>
  <inkml:trace contextRef="#ctx0" brushRef="#br0" timeOffset="1.34159E6">6349 15423 212 0,'5'-8'772'0,"-2"-3"-183"0,5-3-132 0,-6 7-114 16,-1 3-85-16,-1 2-74 0,0 2-72 0,-1 1-47 15,1 0-45-15,0 2-20 0,-1 1-4 16,0 5-1-16,-2 3 3 0,0 4 2 0,3 2-22 16,3 2-106-16,2 3-396 0,2 0-1107 0</inkml:trace>
  <inkml:trace contextRef="#ctx0" brushRef="#br0" timeOffset="1.3446E6">9874 15250 1 0,'2'-3'0'0,"-2"-2"0"0,0-1 0 0,2 1 0 15,-2 0 205-15,0-3 205 0,0 2-18 16,1 1-39-16,-1-1-45 0,0-1-46 0,0 2-35 16,-1-1-37-16,1 0-27 0,-2 0-24 15,0 1-22-15,1 0-15 0,1 2-18 0,-1 1-13 16,0 2-23-16,-1 1-19 0,1 0-16 0,0 2-14 15,-1 2 2-15,-3 9 3 0,-2 2 7 16,0 7 5-16,-2 6 4 0,-1 4-1 0,-2 4-4 0,3 0-2 16,0 3-6-16,1-4 0 0,1 2-2 15,4-3-5-15,0-3 3 0,6-5-3 0,2-4 2 16,1-3 3-16,3-6 0 0,2 0 1 0,1-5 1 16,1-1 5-16,3-4 0 0,0-4 6 0,0-1 5 15,3-7-4-15,1-1 4 0,0-4-4 16,0-3-2-16,-2-1 1 0,0-4-4 0,-2 1-2 15,-2-1-2-15,1-1 2 0,-2 1-5 0,0 0 0 16,0 0 2-16,0-1-5 0,-2 2 1 16,2 1-3-16,-2 2-1 0,-1 1-1 0,3 0 2 15,-1 6 1-15,-1-1-1 0,0 5 0 0,-1 3-4 16,0 0 0-16,2 6 2 0,-1 2-7 16,3 4 8-16,-1 3-3 0,-2 2-1 0,0 1 7 15,1 3-6-15,-2 1 3 0,-2 1-2 0,-1 2 3 16,-3-2-4-16,1 3 1 0,-3-3 3 0,-1-2-9 15,-1 1 9-15,0-3-4 0,-2-2-2 0,-1-3 3 16,0 1-14-16,2-4-10 0,-2 1-19 0,-3-2-21 16,3-2-28-16,-5-1-31 0,3-2-46 15,-4-4-102-15,0-3-231 0,-3 0-477 0,-3-4-216 16</inkml:trace>
  <inkml:trace contextRef="#ctx0" brushRef="#br0" timeOffset="1.34474E6">9926 14954 627 0,'-3'-9'538'0,"0"-5"-136"0,0-1-129 16,2 5-78-16,2 5-52 0,-1 2-72 0,2 3-94 15,-1 2-33-15,2 3-10 0,3 4 10 16,4 2-58-16,3 3-315 0,5 2-733 0</inkml:trace>
  <inkml:trace contextRef="#ctx0" brushRef="#br0" timeOffset="1.34596E6">11497 15632 407 0,'-4'-12'551'0,"-3"-3"-74"0,0-7-98 16,-4 2-78-16,3 1-60 0,1 1-68 0,-2 2-34 16,-1-1-28-16,0 1-16 0,1 1-19 15,-1 0-8-15,0 0-6 0,-1 2-13 0,1 2-1 16,-1 2-10-16,1 0-7 0,-4 1-3 0,2 2-6 16,-1 2-2-16,-3 2-8 0,1 2-3 0,-2 2-5 15,-1 2-2-15,2 3 1 0,-3 3-4 16,3 1 2-16,-1 5-2 0,-1 2 0 0,5-1 3 0,0 5-2 15,1 1 1-15,3 1-2 0,4 4 0 16,1-1-1-16,4 0 1 0,3-2 2 0,0-2-5 16,6-1 5-16,1-6-2 0,7-1 1 0,2-6 5 15,4 0-3-15,3-6 3 16,5-3-1-16,3-1-1 0,1-6 2 0,-1-1-1 0,-1-4 2 16,0-4-3-16,1-2 4 0,-2-3-4 0,2-4 0 15,-4-1 5-15,0-2-5 0,-3-2 3 0,-2-2 0 16,-2-2-2-16,-4-2 1 0,0-3 0 15,-4-4 3-15,0-2-4 0,-1 0 5 0,-7 2-3 16,0 5-3-16,-4 4 8 0,-3 5-4 0,-2 6 4 16,-2 4 0-16,0 8-1 0,-2 3-1 15,2 1 1-15,-1 3 0 0,3 3-9 0,-2 3-1 16,-3 5-6-16,-3 5 0 0,-6 9 6 0,-3 7-1 16,-1 6 3-16,0 5-3 0,0 5-2 0,3 1 2 15,2 4 0-15,2 0 1 0,5-4 0 16,4-2 0-16,4-4 0 0,5-2-4 0,6-6 7 15,0 0-4-15,4-2 2 0,5-3 0 0,0 1-5 16,1-6 3-16,3-3-2 0,1-4 4 0,2-4 0 16,0-2 0-16,1-6-3 0,2-2-2 0,-2-2 2 15,-1-2-1-15,1-5 5 0,-3 0-1 0,0 0-1 16,-2-6 3-16,0-1-2 0,-1 0 3 0,-3-6 1 16,-4 2-1-16,-3 0 1 0,0-2-1 15,-6 2 0-15,0-1 0 0,-1 2 3 16,-2 0 0-16,-3 5-2 0,0 2 2 0,-2 0-2 0,1 2 4 15,0 0 1-15,-4 3 1 16,1 3-1-16,2-1-5 0,-2 0 2 0,-1 3-4 0,2 1 1 16,-2 1-2-16,2 3-6 15,-2 2 1-15,-1 1-3 0,-2 5 3 0,-1 2 3 0,-2 2 0 0,5 3 0 16,0 2-3-16,3 3 0 0,2 0-1 16,3 1 4-16,1 2 1 0,4 1-3 15,5-2 3-15,-1-1-4 0,4 0 2 0,5-6 4 16,3 0-3-16,5-4 0 0,4-1-3 0,3-5-4 15,5-2 5-15,5-4 1 0,3-5 3 0,2-2-1 0,1-2-1 16,1-5-3-16,1-2 1 0,0-5 4 16,-4-2-2-16,0-2 3 0,-1-2-3 0,-2-3 0 15,-5 0 2-15,-2-5 0 0,-7-1 2 0,-3 1-1 16,-4-2 2-16,-4 2-2 0,-8-2 1 16,-3-1 2-16,-4 1-1 15,-6 4 3-15,-6-1-4 0,1 7-3 0,-4 3 2 0,-1 4-1 0,-4 3 1 16,1 6 0-16,1 3-4 0,-6 3-2 0,0 3-1 15,-4 3 5-15,-2 5-3 0,-6 6 3 0,-1 4-4 16,2 4 0-16,-1 4-3 0,7 3 2 16,4 1 6-16,0 1-4 0,6 0 4 15,0-2-5-15,6-2 0 0,0 0 3 0,5 1-4 0,3-3 2 16,4-1-1-16,4-4-3 0,5-3 4 16,0-4 1-16,7-3 4 0,6-1 1 15,3-7-3-15,6 0 0 0,4-5-2 0,3-2 2 16,2-2 0-16,1-2 1 0,1-1-2 0,3 1-3 15,-2-2 3-15,-4 2-2 0,-1-1 3 0,-6 1 2 0,-2 5-5 16,-4 0 0-16,-2 2-4 0,-3 5 4 16,-4 2-1-16,-2 3 1 0,-1 3 0 0,-2 4-6 15,-1 1 7-15,1 4-2 0,-5 3 4 16,4 2 2-16,-2 3-7 0,1 2 5 0,-2 0-5 16,-1 3-2-16,-1 1 7 0,-1 1-1 0,-2 0 0 15,-5-1-3-15,1-1 2 0,-7-4-2 16,0-1 5-16,-4 0 8 0,-3-7-10 15,-3 0 1-15,-1 0-2 0,-4-4-4 0,0 0 5 0,-2-6 2 16,1-1-1-16,1-2-4 0,-4-2-5 0,4-1-16 16,-3-3-29-16,-1 2-37 0,0-3-84 15,2-1-183-15,-2-1-730 0,2-3-601 0</inkml:trace>
  <inkml:trace contextRef="#ctx0" brushRef="#br0" timeOffset="1.34681E6">24791 14253 1 0,'-3'-14'0'0,"-4"-7"515"0,3-4 13 0,-3 3-66 0,5 6-72 16,0 0-74-16,0 2-69 0,4 0-62 16,0 1-33-16,0 5-29 0,-2 2-19 0,3 2-24 15,-2 3-28-15,2 1-25 0,-3 3-17 0,2 1-9 16,0 3 6-16,2 6 3 0,2 1 7 15,1 5 4-15,-1 3 2 0,3 4-3 0,-1 3-1 16,-2 3-2-16,-2 2-8 0,0 3 1 0,1-1-4 31,-3-1 0-31,3 1 1 0,-2 0 0 16,2-3-1-16,-2-2-4 0,-1-2 1 0,0-3-4 16,1-3-5-16,-1-4-5 0,1-2-19 15,-2-1-12-15,1-3-24 0,-2-1-20 0,3-4-20 0,-1-4-23 0,-1-2 2 0,-1-2 8 0,0-3-59 16,1-3-118-16,0-8-177 0,-1-1-237 0,1-5-50 15,-2-3 518-15</inkml:trace>
  <inkml:trace contextRef="#ctx0" brushRef="#br0" timeOffset="1.34747E6">24822 14294 1 0,'-2'-18'108'15,"-1"-5"553"-15,-2-2-96 0,5 5-120 0,0 7-112 16,3 5-97-16,1 1-67 0,-2 3-61 16,0 2-48-16,4 2-31 0,-1 3-17 0,4 4 2 15,5 4 3-15,1 6 7 0,1 3 1 0,4 1-2 16,0 5 1-16,4-3-5 0,-1 4-1 0,6-1 1 15,0-2-1-15,3 1 3 0,-1 0 0 16,7-1-1-16,-2-1-6 0,2-3-5 0,-4-1-8 16,-2-7-5-16,-1-2 3 15,-4-5-3-15,-2-4 4 0,-1-3 3 0,-1-5 0 16,-6-4 4-16,1-3 1 0,-2-5 6 0,-3-1-3 0,-2-3 4 16,1-4-3-16,-4 0-4 0,-2-5 5 0,1 0-2 15,-1 3-1-15,-1-3 5 0,-2 3 4 0,3 4 9 16,-5 3 10-16,1 5 13 0,-1 2 10 15,1 2 3-15,-1 4-2 0,-1 4-14 0,1 2-15 16,-1 3-18-16,-1 2-13 0,2 2-3 0,-1 0-4 0,1 8 1 16,1 4 3-16,0 3 0 0,3 8-2 15,0 2 6-15,-3 3-3 0,4 2-1 16,-2 4 3-16,1-1-3 0,2 4 3 0,-2 3-1 16,3-3-5-16,2-3-9 0,4 0-15 0,0-8-14 15,1-1-19-15,4-4-14 0,0-3-20 0,2-1-26 16,-1-5-21-16,2-4-37 0,2-1-51 0,3-6-69 15,-2-3-101-15,3-6-107 0,2-1-92 16,0-7-3-16,-1-2 453 0,0-3 149 0,-5-3 0 16,0-2 0-16,-6 0 0 0,-1-5 0 0,-4 1 0 15,-2-2 0-15,-3-1 126 0,-2 0 386 16,-4 5 11-16,0 6-41 0,-4 3-92 0,-1 4-93 16,-2 2-80-16,1 3-64 0,-1 3-51 0,-1 3-49 15,0 3-25-15,-3 5-13 16,0 5-9-16,-3 2 5 0,2 3-6 0,2 4 0 0,6 1 0 15,0 1 0-15,4 0 2 0,4-2 1 0,2 1 3 16,6-3-3-16,-1-2 3 0,7-1 2 16,0-3-5-16,6-4 8 0,3-2-2 0,2-4 0 0,0-4 3 15,0 0-1-15,-1-6 3 0,-1-2 1 16,-2-3 4-16,-3-3-2 0,-4-1-1 0,1-2 3 0,-5-1-5 16,-2-3 4-16,-4-1-4 0,-6-5-3 0,-2-2-2 15,-2 0-2-15,-4-3-2 0,-5 2-4 16,-4 1 1-16,-5 3-6 0,-4 4-3 0,1 3 2 15,-6 4-7-15,-1 4 2 0,-4 4 0 0,-4 1-4 16,-1 5 5-16,0 5-8 0,2 1-10 16,3 4-40-16,4 3-56 0,3 2-89 15,11 3-161-15,6 2-307 0,8 3-498 16</inkml:trace>
  <inkml:trace contextRef="#ctx0" brushRef="#br0" timeOffset="1.34892E6">27431 14510 1129 0,'-8'-14'500'0,"-2"-6"-121"0,-7-3-120 16,0 4-43-16,0 4-36 0,0-2-35 16,0 3-36-16,1 0-18 0,-2 3-15 0,5 3-16 15,-1 1-4-15,3 3-19 0,3 3-10 0,2 0-11 16,0 3-12-16,0 2-3 0,-3 1-1 0,-1 5 0 15,-2 4-3-15,-1 5 3 0,-2 3 0 16,5 2-2-16,1 5 6 0,2 0-6 0,1 2 1 16,2-1 2-16,2-2-3 15,2-1 1-15,2 2 0 0,4-3 0 0,4-2-4 16,3-1 5-16,4-3 0 0,-1-1 0 0,4-5 6 0,4-2-4 16,-3-1 2-16,6-4 1 0,3-2-4 0,1-4 3 15,2-2-1-15,2-4 2 0,1-2-4 0,1-1 5 16,-2-1-3-16,-3-2-3 0,-1 2 9 0,-3-4-7 15,-3 2 6-15,-3-1 3 0,-4 0-3 16,-2 1 4-16,-5-4 0 0,0 0 1 0,-2-1-2 16,1 1 1-16,-4-2-3 0,-2 1-2 0,0 0 5 15,0 1-7-15,-3 1 2 0,0 0-1 0,-1 3-4 16,0-2 2-16,-1 2-1 0,-2 1 0 16,2-2 0-16,-2 3 1 0,1 2-2 0,0 0-1 15,-1 1 6-15,-1-1-7 0,2 2 1 0,-2 1-1 16,-2 1-7-16,1-1 6 15,1 0-1-15,-1-1 0 0,0 0 4 0,1 1-5 16,-3 0 5-16,3-1-1 0,0 1 1 0,-1 1 0 0,2-1 0 16,0 1 1-16,2-1-6 0,-2-1 6 15,-2-1-4-15,2 0 3 0,0 0 1 0,-1-1-1 0,2 3 0 16,-3-2-2-16,2 3 1 16,-1-2 0-16,0-1-1 0,0 5 2 0,2-2-5 0,-1 2 5 0,2-1-2 15,1 2-1-15,-1-1 3 0,1 1-6 16,0 1-3-16,0 2-3 0,-2 3 1 0,1 2 3 15,0 3 3-15,0 2 5 0,-1 6-5 0,4 0 2 16,-1 3 0-16,0 0 0 0,3 5 4 16,1 1-2-16,1-2 1 0,1 1-2 0,1-2 1 15,1-2-2-15,3-1 1 0,1-2 2 0,0-2-2 16,1 0 4-16,5-3-3 0,-2-2-1 16,4-2 2-16,3-1-2 0,3-3 1 0,6 0-2 15,4-3-1-15,4-3-2 0,3-2 1 0,-1-2 1 16,2-2 1-16,-1-4 5 0,-2-2-2 15,1-4 0-15,-1-4 2 0,-6-2-1 0,0-2 1 0,-2-1-2 16,-4 1 0-16,-7 1 2 0,-1-1 0 16,-6 1 5-16,-4 3-2 0,-4 0 3 0,-6 2 1 15,0 3 0-15,-2 1 4 0,-2 5-1 0,2 1-2 16,-4 3-3-16,1 3-7 0,-1 1-6 0,-3 2 0 16,-3 5-1-16,-3 2 1 0,-6 5 2 0,3 3 0 15,0 2-3-15,1 0 4 0,2 4-1 16,7-1-3-16,1 2 4 0,4 3-4 0,3-4 0 15,6 0 2-15,5-1-1 0,9-3 0 16,4 0 1-16,12-2 3 0,6-1-1 0,6-5 1 16,6 1-1-16,4-3 1 0,4-6-1 15,-1 2-2-15,-2-6 3 0,-2-5-2 0,-5-3 3 0,1-4-2 16,-6-1-1-16,0-5 2 0,-2-4-1 0,-2-3 4 16,1-3 3-16,-5-5-4 0,-5 0 3 15,1-4-4-15,-6-2 2 0,-2-4-1 0,-5-1 3 0,-3 1 1 16,-3 5-1-16,-8 4 3 0,-2 3-4 15,-5 2 3-15,-3 3 0 0,0 2 1 16,-2 6 2-16,-4 3-4 0,0 2 4 0,-2 4-3 0,-2 1-3 16,-2 3-3-16,-3 4-1 0,-3 5-1 15,-2 3-5-15,-6 6 6 0,-3 6-2 0,0 1-1 0,3 5 3 16,0 4-1-16,5 1-3 0,2 1 0 16,4 1 2-16,6 0-2 0,5-2 2 0,4-2-1 15,4 0-1-15,0-2 0 0,7-1 2 16,1-1 2-16,4-2 0 0,3-2 0 0,3-4 0 15,3-2-2-15,1-3 2 0,3-4 4 0,4-1-2 16,0-2 0-16,0-1-2 0,-2 1-1 0,-1-4 1 16,-6-1 0-16,5 0 3 0,-4 1-3 15,-1-1 1-15,-1 2-2 0,-4-2 1 0,1 0 3 16,-3 3-5-16,-2 2 3 0,2-1-4 16,-5 4-2-16,-1-2 3 0,2 5-1 0,1-1 2 0,-2 1-2 15,0 3 1-15,-1-1-1 0,-1 3 0 16,-1-3 5-16,0 3-2 0,-3 0 2 0,1-3-3 15,0 3-4-15,-3-2 4 0,2-2 0 0,-3-2 2 16,2-1 2-16,0 0-3 0,-3-3 1 16,3-1 1-16,-2-3 4 0,4 1 3 0,3-3 3 0,2-2-1 15,7-1-5-15,1-2-1 0,5 0-2 16,4-4 1-16,2 1 2 0,1-3-5 16,7 0 0-16,3-1-1 0,4-1 2 0,-1-2 1 15,3 2-3-15,-3 0 1 0,3 0-4 0,1-1 4 16,-1 4 0-16,-4 1 0 0,-4 1 1 15,-5 4-6-15,1-1 2 0,-4 3 0 0,-1 0 1 0,-1 2 2 16,1 1 1-16,-1 2-3 0,0 2-5 0,-1 0 5 16,-4 0 0-16,3 2 1 0,1-3 5 0,-1 2-6 15,-2-1 1-15,-1 2-1 0,-2 0 0 16,-2 2 1-16,-1-2 1 0,-3-1 0 16,-2 1-5-16,-3-1 3 0,-2 0-1 0,-1-4 2 0,-3 1 3 15,-3-1-3-15,-2 0-6 0,-1 0-7 16,0-1-10-16,0 1-22 0,0 0-36 0,0 0-44 15,-1 3-71-15,1-2-138 0,-1 4-569 0,-6-2-740 16</inkml:trace>
  <inkml:trace contextRef="#ctx0" brushRef="#br0" timeOffset="1.3507E6">13920 15394 902 0,'0'-13'343'0,"-1"-5"9"16,1-3-76-16,0 3-51 0,3 4-28 0,-2 3-36 16,1 3-38-16,-2 6-46 0,0 3-53 0,0 4-30 15,0 2-6-15,0 7 15 0,1 6 27 16,-1 9 3-16,0 1 4 0,-1 2-7 15,-2 4-4-15,-1 1-2 0,1 4-3 0,-4 4 0 16,-2 1-5-16,4-1-5 0,-2-7-2 16,5-4-3-16,1-10-1 0,2-4 2 0,1-6-6 0,-2-2-1 15,2-4 0-15,1-5 0 0,0-2 1 0,-1-1 7 16,0-3 2-16,6-5-2 0,2-7 2 16,2-3-3-16,6-4-1 0,0 0-2 15,4-3 1-15,-2-1-4 0,2-1 1 0,-2-4 2 16,1 4-2-16,0 2 0 0,1 0-2 0,-2 5-4 0,0 2 3 15,-2 6 2-15,0 3 1 0,-5 3 0 0,-4 2-2 16,0 2-3-16,-4 4-1 0,2 1 0 0,-4 4 0 16,4 4 4-16,-3 3 2 0,0 6 0 0,-4 1 4 15,-2 1-1-15,0 1 3 0,-2 0-1 16,4-3-1-16,-1-2-5 0,1-1-1 16,1-2 2-16,3-3-1 0,2-1 2 0,0-5 1 15,1-1-2-15,6-3 14 0,0-2 7 0,2-1 4 16,3-5 6-16,2-2-14 0,0-4-2 15,1-4-4-15,-1-1 0 0,0-2 0 0,-1-2-1 0,-2 1-3 16,-2 1-4-16,2 3 0 0,-5-1-1 0,-1 3 2 16,0 2 1-16,-3 2-4 0,-3 3-2 15,2 2-3-15,1 2 1 0,-5 3 0 0,6 1 0 0,-1 3-1 16,3 6-4-16,0 4 7 0,0 3-4 16,2 5 7-16,1 3 0 0,0 5-6 15,-2 5 6-15,4 3-6 0,-4 5 0 0,0 4 4 16,3 7-1-16,-4 4 1 0,0 3 0 0,-6 3 0 15,2-3 0-15,-6-4 1 0,-1-7 1 0,-1-9-5 16,-6-7 1-16,2-6-4 0,-5-5 0 0,-1-4 5 16,-5-7 2-16,3-2 3 0,-5-6 1 0,4-4 6 15,-4-5-2-15,1-5 3 0,0-3 3 16,1-6-8-16,2-4-3 0,-2-1-4 16,5-7-2-16,2-2-2 0,5-2 6 0,-1-7-2 0,4 0-1 15,3-1 2-15,4 2-5 0,0 5 3 0,7 4 4 16,0 4-6-16,6 3-2 0,1 2-5 15,3 3-5-15,6 2 0 0,3 6-2 0,5-2-9 16,4 5-20-16,2 1-29 0,8 4-46 0,0 1-72 16,8 2-140-16,3 4-376 15,0 0-844-15</inkml:trace>
  <inkml:trace contextRef="#ctx0" brushRef="#br0" timeOffset="1.35209E6">16001 15549 995 0,'5'-15'463'16,"0"-3"-227"-16,4-4-23 0,4 5-21 0,5 4-14 16,0 3-34-16,0 4-54 0,3 3-49 15,-4 8-24-15,3 3-7 0,-2 7 7 16,1 4 1-16,-2 5 5 0,-4 4 2 0,0 3-5 0,-3 5 2 16,-2 0-3-16,-7 4-1 0,-1 1-1 0,-2-3-3 15,-2-2-4-15,0-5-3 0,3-5-1 16,-2-5-2-16,-1-4 1 0,3-3 0 0,0-3-4 15,2-5 1-15,4 0 4 0,-1-2 13 0,13-4 9 0,6-5 6 16,15-5-4-16,6-5-13 0,13 0-6 16,7-6-4-16,-1 0 0 0,7-1 1 15,-2-2-5-15,-3 1 0 0,4-2-2 0,-5 2 3 16,3 3 2-16,-6 0 1 16,-2 4 0-16,-7-1-5 0,-9 2 5 0,-6 3 7 0,-11 1 8 0,-3 3 23 15,-10 1 15-15,-6 3 9 0,-4-1 2 0,-3 1-15 16,-3 2-14-16,-2 0-16 0,-1 0-12 15,-6 1-9-15,-4 2-4 0,-8 4-2 0,-7 1 2 16,-3 3 7-16,-4 0-6 16,5 3 1-16,-2-1 0 0,5 2-5 0,3-1 6 0,5 3-1 15,4-3-1-15,3 1-7 0,5-1 2 0,3 1-4 16,1 0 4-16,6 0 7 0,4 2-7 0,2-3 3 16,4 2-1-16,6-3 1 0,0 0 3 0,9-5 1 15,1-3 2-15,4-5-5 0,1-2 3 0,1-1-1 16,1-6-1-16,-2 1 3 0,0-6-3 15,1-3 3-15,0 0 4 0,0-4-2 0,0-3 2 0,-3-2 1 16,0-4-4-16,-5-1 0 0,0-3 1 16,-4-2-3-16,-1 0 2 0,-4-2-1 15,2 1 0-15,-6 1 2 0,-2-4-2 0,-5 1 2 0,-3 2 0 16,-2 5 0-16,-1 5 0 0,-4 4 0 16,0 7-6-16,-1 6 1 0,0 1 0 0,0 6-2 15,-1 3-4-15,-1 4-5 0,-3 7-1 0,-6 7-4 16,0 4 9-16,2 7 1 0,-1 4 2 0,8 5 0 15,4 4-4-15,2 2 3 0,4 3-2 0,5-2 2 16,5 0-4-16,8-2-2 0,5-1-3 16,5-5-2-16,8-1 4 0,4-5 0 0,7-6 4 15,0-6 3-15,3-5-2 0,0-6 1 0,0-6 1 16,-1-1 5-16,-2-6-4 0,-4-3 5 16,-6 0-3-16,-1-5-3 0,-7-1 8 15,-4 0 1-15,-7-1 3 0,-6-1 1 0,-6 0 0 0,-3 1-3 16,-2-2-2-16,-5 1 3 0,-3 0-3 15,-3 5-2-15,-3-1-3 0,-5 4-3 16,3 0 2-16,-6 4-2 0,3 3 0 0,-4 3 1 0,1 2-4 16,1 5 2-16,1 4 0 15,1 2 1-15,4 3-1 0,5-1 2 0,1 4-2 0,4-2-3 16,4 2 5-16,3 0 0 0,5 0 3 0,1-2 2 16,7 0-3-16,0-1-1 0,7-3-1 0,2-1 3 0,5-5-1 15,4-1 1-15,-2-3-2 0,3-5-2 16,-2 1 2-16,-2-4-1 0,3 0 4 0,-2-2 0 15,-3-4-2-15,-3 0 0 0,-2-1 0 0,-5 0 2 16,-3-1 2-16,-2 0 2 0,-4 0-2 16,0 0-3-16,-1 3 3 0,-5 3-2 0,-1 2 1 15,-2 5 2-15,-2-2-7 0,0 2-3 0,0 2-8 16,1 0 2-16,1 3 0 0,0 3 6 0,1 4 3 16,0 1-6-16,1 4 6 0,0 2-3 15,-1 2 3-15,4-2 5 0,1 0-4 0,-2 2 1 16,3-2-2-16,0 1 0 0,4-2 2 0,1-2 0 15,1-2 1-15,2-3-4 16,2-4 2-16,3-3-1 0,0-4 3 0,1-4 3 0,3-5-2 16,2 0-1-16,-2-5-1 0,1-2 3 0,-2-2-1 15,3-2 4-15,-3-3-1 0,-1-2-4 16,-3-2 6-16,-4-1-4 0,-2-2 3 0,-4 0 3 0,-1 0-6 16,-1 2 1-16,-4 1 0 0,-2 4 1 15,-1 2 1-15,-2 3 1 0,-2 1 1 0,0 6-1 0,-1 1 3 16,2 5-1-16,-1 2 1 0,2 2-1 15,-2 1-11-15,-1 1-4 0,0 1-5 16,-1 4 0-16,-2 6 7 0,-1 2 4 0,0 3-1 16,0 3-1-16,3 1 1 0,3 0-1 0,2 2 4 15,1 1 0-15,2 0-3 0,3 0 1 16,0 1-3-16,3 2 0 0,4 0 4 0,0-1-1 0,0 1 2 16,0-2-3-16,-2 0 2 15,-1 0-3-15,-4-3 0 0,-2-1 3 0,-4-1-4 0,-2-4 4 16,-4 1-2-16,-1 0 1 0,-4-3 1 0,-1-3 3 15,-4 1 1-15,-4-4-3 0,-3-2 3 0,2 0-5 16,-5-1 2-16,0-1 2 0,-1 0-8 16,1-2 1-16,2-1-16 0,1 1-26 0,2-1-49 15,4 0-104-15,-1 0-277 0,1 4-655 16,1-5-446-16</inkml:trace>
  <inkml:trace contextRef="#ctx0" brushRef="#br0" timeOffset="1.35316E6">20613 15772 1 0,'-7'-4'0'0,"0"1"91"0,-2-1 332 16,2 0 7-16,0 2-19 0,3 1-79 0,-2-2-76 15,3 2-80-15,0 0-55 0,-1 1-17 0,3 0-20 16,1 0-18-16,0 1-15 0,0-1-19 16,0 0-11-16,1 0-11 0,-1 0-7 0,3 1-6 15,0 0 8-15,0 1 19 0,6-1 19 0,3 1 19 16,8 0 4-16,9-2-10 0,6-3-9 0,7 1-9 16,7-3-1-16,7-4 2 0,8 2 1 15,7 0-3-15,9-4-11 0,8 1 4 16,6-1-8-16,3 1-1 0,4 1-7 0,6-1-10 0,1 1 1 15,5-1-3-15,2 2 8 0,-2 1-7 16,7-1 3-16,-6 1 1 16,3 3-6-16,-7-2 11 0,-2 0-10 0,-3 3 2 0,-8-1 0 0,-5 3-5 0,-9-2 0 15,-4 0-1-15,-11 1 2 0,-7 0-4 16,-10-1 6-16,-8 0-1 0,-10 2-5 16,-6 1 1-16,-8-2-17 0,-7 2-14 0,-9 0-19 0,-3 2-32 15,-2-2-20-15,-3 1-52 0,-6 0-86 0,-4 4-149 16,-5-3-285-16,-3 2-231 0,-3 0 319 15</inkml:trace>
  <inkml:trace contextRef="#ctx0" brushRef="#br0" timeOffset="1.35335E6">23090 15463 231 0,'14'-7'571'0,"13"-1"-82"0,5-1-103 16,0 1-51-16,-1 4-69 0,0 3-85 15,-2 2-60-15,-2 4-25 0,-2 2-16 0,-4 3-9 16,4 3-7-16,-5 3-12 0,-4 4-3 0,-1 1-8 15,-5 5-6-15,-5-1-4 0,2 5-5 16,-11 2-1-16,-2 2-2 0,-6 2-2 0,-9 1-2 16,-9 5-4-16,-7 2-6 0,-5 1-30 0,-5 4-64 15,-2-1-164-15,-4 3-709 0,0-4-717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6:10:50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1710 1087 1 0,'0'-3'0'0,"1"-1"0"0,-1-3 49 0,1 1 311 16,-1 1-45-16,0 2-63 0,0-2-29 0,0 2-38 15,0-3-33-15,0 1-10 0,-1 2-20 0,1-1-23 16,0 1-10-16,0 0-17 0,0-2-9 15,0 2 2-15,0 0-7 0,0 0 2 0,-1-1 4 16,1 1-2-16,0-1 1 0,-2 1-11 0,1 0-12 16,1 1-6-16,-2-1-7 0,-1 1 3 0,2 0-3 15,-1 1-3-15,0 1 3 0,-2-1-2 16,1 1-5-16,0-1-1 0,-2 1-4 0,-2 1-6 16,2-1-2-16,-4 1-2 0,0 0-5 0,-3 3 4 15,0 0 2-15,-4 3-1 0,1 1 3 0,-3 1 1 16,0 2 2-16,2 0 5 15,-1 3 6-15,-3 1-1 16,0 0-4-16,1 1-3 0,3-1-3 16,-3 4 1-16,1 1 3 0,-1 2-1 0,0-1-3 0,4 1-3 0,-2 0-3 0,6-1 1 0,1-1-2 15,3 1 0-15,5-3-1 0,2 2-2 16,0-2-2-16,6-2 6 0,-1-1 4 0,6-2 6 16,7-3 6-16,4-1-1 0,6-2 2 0,-3-4-4 15,5-1-4-15,-2-1 1 0,1-2-2 0,-2-1-2 16,-3-4-3-16,-1 0 1 0,-3 0 1 15,-1-1-2-15,-3-3 4 0,-3 3-1 0,-4-1 0 16,-3 2 7-16,-1 2 9 0,-3-2-5 0,-1 2 0 16,-1-1-3-16,-1-2-8 0,0 5 3 15,-5-1 0-15,1 1-5 0,-4 0 1 0,1 2-6 16,-5 2-4-16,3 1 1 0,-6 3-3 0,0 3 5 16,-2-1-6-16,3 0 3 0,-1 2 0 15,4-1-4-15,1 3 5 0,0-3-1 0,4 3 1 0,4-4-2 16,-1 0-2-16,4 4 0 0,5-1 1 15,0 0 2-15,9-1 0 0,-1 2 0 16,5-4-3-16,3 1 4 0,2 2 0 0,3-4-2 0,-1 0-5 16,3-1-5-16,-2-4-6 0,-1-1 1 0,-1-2-10 15,2-1-13-15,-5-3-18 0,1 0-27 0,-2-2-13 16,1-1-16-16,-4-2-3 0,-1 0-13 16,2-1-30-16,-4 0-30 0,0-5-45 15,-2 4-34-15,-1-4-26 0,-3 2-4 0,-2-1 38 16,-1-3 45-16,2 0 74 0,-6 3 63 0,-2-2 40 15,-4 2 36-15,1 1 27 0,-2 3 35 0,2 3 52 16,-2 1 63-16,3 1 65 0,-3 1 33 0,3 0 7 16,1 2-23-16,2 2-49 0,0 1-49 15,1 0-53-15,0 1-46 0,-1-1-33 0,2 1-16 16,-1 0 3-16,4 2 13 0,-1-2 12 0,5 3 10 16,2 1-5-16,6 1-11 0,0 0-10 0,3 0-6 15,2 2-2-15,2-1-6 0,1 3 3 16,2-1-3-16,3-2-3 0,-3 3 2 0,-2 0-2 15,1-1-1-15,-5-3 0 0,-1 0-10 0,-3-1-10 16,-2-2-27-16,-3 0-34 0,-2-2-34 0,-2-2-40 16,-3-1-60-16,2-1-92 0,-4-2-128 15,0-3-127-15,0-2-65 0,-3-4 244 0,0 0 378 0,-3-2 0 16,-2 1 0-16,2-1 0 0,-5-1 0 16,4 2 0-16,-4 0 0 0,0-1 0 0,-3 4 0 15,1 1 300-15,0 3 201 0,-1 0-33 0,-1 2-67 16,2 1-91-16,-2 4-79 0,3 1-59 0,-2 1-48 15,2 2-28-15,0 0-26 0,1 1-27 16,1 4-15-16,-3 1-6 0,3 2-4 0,-2 3-2 16,0 3-7-16,0 3 0 0,0 2-2 0,5 2 8 15,-3 0 1 1,4 4-4-16,-1-2 1 0,2 1-9 0,1 0 2 0,1 1-3 0,3 1-14 16,1-3-43-16,2-2-100 0,2-4-175 15,5-5-596-15,1-3-496 0</inkml:trace>
  <inkml:trace contextRef="#ctx0" brushRef="#br0" timeOffset="2758.724">2525 1063 1729 0,'0'0'89'16,"1"0"-74"-16,1 0-27 0,-2 4 27 0,0 3 49 15,0 0 27-15,0 4 18 0,3 7-7 16,-1 3-30-16,0 5-14 0,6 0-7 0,-5 4-4 16,2 3 0-16,-1 4-9 0,0 8-5 0,2 0-2 15,0 3-8-15,-1-2 3 0,2-3-2 0,-4-4-7 16,2-7-5-16,-3-6-1 0,-1-8-1 16,-1-5 10-16,-1-2 10 0,-3-2 6 0,1-4 10 15,-3 2 12-15,1-5 8 0,-2-2-2 0,1-2-3 16,-2-5-24-16,-1 1-15 0,-5-6-7 15,1-3-9-15,-1-3 0 0,1-2-3 0,2-3-4 0,-4-2-3 16,2-2 0-16,-2-4-1 0,2-6-1 16,-1-2 2-16,0-4-3 0,1-2-2 0,2-1-5 15,1 4-5-15,7-1-3 0,-1 1-2 0,9 1 4 16,0 1 5-16,3 4 4 0,-2 19 7 0,0-3 2 16,2 3 2-16,2-2-2 0,2 0-3 15,3 0 5-15,-2 5-6 0,6-3 9 0,-1 3-4 16,-1 4 0-16,1 4 1 0,-1 4-1 0,2 3 7 15,-4 4-3-15,5 4 3 0,-5 4-4 16,14 20-6-16,-9 7 4 16,-7 0 0-16,-6 0 4 0,-4-1 5 0,-3 0-2 0,-5-1 2 0,0-2 0 15,-2-4 3-15,0-4-2 0,-1-5 1 0,-1 1-5 16,0-6 1-16,0 1 1 0,0-5 2 16,-1-3 1-16,4-1 0 0,1-6 2 15,-3 0 1-15,5 0 7 0,-4-4 3 0,5-4-1 0,1 0-8 16,1-4-19-16,2-3-11 0,1-2-6 0,5-6-2 15,5 1 12-15,3-5 0 0,2 1 1 0,5-1 3 16,2 2-2-16,0 3 3 0,-3 0 2 0,2 1 4 16,-1 5-3-16,-4 1 0 0,-1 2 4 15,-3 4-7-15,0 0 9 0,-1 1-2 0,-2 4-1 16,-2 0 2-16,0 5-3 0,0 1 1 16,-1 1-1-16,-2 3 6 0,3 0-3 0,-1 5 2 0,-2-1 1 15,-2 3-4-15,-3 2 8 0,-1 0-2 16,-4 1 0-16,-1 1-1 0,-2-2-3 0,-2-2 1 15,-1 1 1-15,1-5 0 0,2 2-1 16,-1-4 0-16,-2 0-1 0,-1-1-1 0,2-3 2 16,-1 0-2-16,3-3-4 0,-1-4 4 15,1 1-2-15,3-2 0 0,1-2-4 0,1-3-21 0,3-1-20 16,0-1-7-16,6-6 1 0,2 0 7 0,2-4 20 16,4-2 3-16,6 1 1 0,1-3 7 15,0 3-4-15,1-1 5 0,-4 2 4 0,1 0 5 16,-5 0 0-16,2 1 0 0,-1 0 4 0,-1 2-7 15,-2 3 10-15,-2-1 4 0,-3 5-1 0,-2 2 6 16,-1 2-4-16,1 0-3 0,-1 4-2 16,-1-1-4-16,-3 1-4 0,2 0 0 0,-2 1-1 15,-1 4 2-15,-1-1 5 0,1 2 0 0,-1 2 0 16,0 4 3-16,-1 2 4 0,0 2 5 16,-2 1 0-16,2-3-2 0,1 1-5 0,1-1-3 15,3-1-1-15,-1-1-2 0,5 1 5 0,1-4 2 16,3-2 3-16,1-2 13 0,3-4-7 0,2-1 3 15,0-3-1-15,2-2-5 0,-1-2 2 0,-1-3-3 16,-4 0 1-16,-2 1-5 0,-1-2 4 0,1-1-1 16,-5 1-4-16,0-3 7 0,0 3-6 15,-4-4 1-15,0 0-1 0,0-1-4 0,-3-3-3 16,1-1-2-16,-1-1 0 0,-1-1-6 0,1 0 4 16,0-1 0-16,0 12 10 0,0-2 4 15,0 1-3-15,-2-5 2 0,0 4-7 0,0-3 0 16,0 4 0-16,-3-4-2 0,2 3 3 0,0 4-2 15,0 0 8-15,-1 3 1 0,3 1-8 0,-1 2 2 16,-1 2-13-16,2 1-3 0,-2-1-5 0,3 2-6 16,-1 0 4-16,0 2-2 0,-3 2 12 15,1 1 0-15,1 0 9 0,0 1 4 0,0 3-10 16,-1-2 8-16,2-2-10 0,1 3 4 0,0-5 4 16,1 1 1-16,0-1-3 0,1 0-1 15,-1-3 1-15,0 5-5 0,1-4 8 0,0 0-3 0,-1-1 2 16,4 1 3-16,-4-1-5 0,0 0 4 15,0-1 0-15,-1 0-1 0,0 0 5 0,0 0-5 16,2 0 1-16,-2 0-3 0,0 1 7 0,0-2-1 16,0 1-1-16,0 0 4 0,0 0-11 0,0 0 4 15,0 0 7-15,0 0-4 0,0-1 5 16,0 1-7-16,0 1-1 0,0-1-4 0,-2 0 10 16,2 0 4-16,0 0-8 0,0 0 10 0,0 0-15 15,0 0 3-15,0 0 2 0,0 0-4 0,0 0 2 16,0 0-5-16,0 0 1 0,0 0-9 15,0 0 10-15,0 0-2 0,0 0 0 0,0 0 9 16,0 0-13-16,0 0 5 0,0 0-2 0,0 0 3 16,0 0 2-16,0 0-6 0,0 0 0 15,0 0-7-15,0 1 5 0,0-1-1 0,0 0 3 16,0 0 4-16,0 0-13 0,0 0 2 0,0 0 2 16,0 1-8-16,0-1 16 0,0 1-2 0,2 1 1 15,-1 0-4-15,0 1-5 0,2 1 3 0,-2 0-2 16,0-4 14-16,0 1-7 0,-1 1 3 15,0 0 2-15,2-1-6 0,-1 1 8 0,0-1-5 16,1 0-1-16,-2-1 2 0,0 2 0 16,1-2 1-16,-1 0 0 0,0 0 2 0,1 0-5 0,-1 1 1 15,0-1 2-15,-1 1-4 0,2-1 5 16,-1 0-2-16,0 0 2 0,0-1-3 0,0 1 4 16,0 0-1-16,0 0-1 0,0 0 4 0,0-1-2 15,0 1-1-15,0 1 1 0,0-1-2 0,0 0 2 16,0 0-2-16,0 0-1 0,0-1 2 15,0 1 1-15,0 0 4 0,0 0 0 0,0 0 1 16,0 0-5-16,0-1 3 0,0 1 1 0,0 1-2 16,0-1 4-16,0 0-4 0,0 1-2 15,0-2-1-15,0 1 0 0,0 0-1 0,0-1 0 16,0 1 4-16,0 0-8 0,0 0 4 0,0 1 0 16,0 0-3-16,0-2 6 0,0 1-2 0,0 0-1 15,0-1 1-15,0 2 0 0,-1-1-2 16,1 0 2-16,0 0 3 0,0 0-3 0,0 0 2 0,0 0 0 15,0 0 0-15,0 0 2 0,0 0-1 16,0 0 1-16,0-1-1 0,0 1 1 0,0 1-1 16,0-2-3-16,0 2 0 0,0-1-1 15,0 0-2-15,-1 0 6 0,1 1-3 0,0-1 0 0,0 0 0 16,0 0-4-16,0-2 0 0,0 3 3 16,0-1 1-16,0 0 0 0,0 1 0 0,0-2-5 15,-2 1 3-15,2 1 0 0,0-1 0 16,0 1 2-16,0-1-6 0,0 0 2 0,0-1-1 15,0 1 0-15,0 0 2 0,0 0-3 0,-1 1 1 16,1-1-5-16,0 0 4 0,0 0 3 0,-1 0-1 16,1 1 5-16,-2-1-5 0,2 0-1 0,0-1 2 15,0 1 0-15,0 0 6 0,0 0-2 16,0 1 0-16,0-1-4 0,0-1-2 0,0 2 4 16,0-1-7-16,-1-1 1 0,0 1-4 0,-3-1-1 15,0-1 4-15,3 3 4 0,0-1 3 16,0 0-2-16,1 0 0 0,-3 0-2 0,3 0-4 15,0 0 2-15,0 0 0 0,0 0-1 0,0 0-2 0,0 0 0 16,0-2-1-16,3 3 3 0,-3-1 5 16,0 0 0-16,0 1 0 0,0-1 1 15,1-1 0-15,-1 1 1 0,0 0 2 0,0 0-1 0,0 0-2 16,0 0-3-16,1-1 3 0,-1 1 0 0,0 0 0 16,0 0 3-16,-1 1-3 0,1-1-5 15,0 0 4-15,0 0-1 0,0 1 2 0,0-1 1 16,0-1-3-16,0 1 1 0,0-1-1 0,0 1 2 15,0 0 2-15,0 0 0 0,0 1-1 16,0-2 0-16,0 1-3 0,0 1 2 0,-1-1 0 16,1 1 1-16,0-2 0 0,0 1-3 15,0 0-1-15,0 0 1 0,-3 0 3 0,3 0-1 16,0 1 2-16,0-1-2 0,0 0 1 0,-2 0 0 16,2-1 1-16,0 1-1 0,0 0-9 0,-1 0-2 15,-1-1 1-15,1 0 0 0,0 1 9 0,0 0 2 16,0 1-2-16,1-2-1 0,-2 1 2 15,1-1-1-15,0-1 1 0,-1 2 1 0,1-1-4 16,1 1 0-16,-1 0 1 0,1 0-3 0,-1 0 6 16,0 0-2-16,1 0 0 0,-2 0 0 0,2 0-4 15,-1 0 3-15,0-2-1 0,-1 2 2 16,2-1-1-16,-1 1-4 0,0-1-3 0,-1 2-2 0,-2 0 4 16,1 1-2-16,0-1 4 0,-3-1-3 15,3 0 0-15,-1 2 3 0,0-1 2 0,-3 1 2 16,3-1-4-16,-2 0 1 0,2-1-2 15,-3 1 0-15,2 0 5 0,-2 0 0 0,0 3 2 16,2-3-2-16,-1 1-1 0,0 1 1 0,-4-2 1 16,2 2-2-16,0 0 1 0,3-2-2 0,-2 0-4 15,1 2 5-15,0-1-2 0,-1 2 2 0,4 0 0 16,-3-3 0-16,4 1-2 0,1-1 0 16,0-1 1-16,1 1 0 0,0-1 0 0,0-1-2 15,0 0-1-15,0 1 1 0,0 0 4 0,0 1 1 16,0 0 3-16,0-2-4 0,1 1-3 15,-1 0 1-15,0-1-1 0,0 2 4 0,0-2-2 16,0 0 1-16,0 1-4 0,0 0 0 0,0 1 5 16,0 0-1-16,0 0 3 0,0-1-2 0,0 0-5 15,0 0-1-15,0 0 3 0,0 0-2 16,0 0-2-16,0-1 0 0,0 1-3 0,0 0 2 16,0 0 4-16,0 1 3 0,0-1 4 0,0 0-1 15,0-1-3-15,0 2-1 0,1-2 1 0,-1 2 1 16,0-1 1-16,0-1-3 0,-1 1-1 0,1 0 0 15,0 0 0-15,0-1 4 0,0 2 4 0,0-1-4 16,0-1-4-16,0 2 2 0,0-2-2 16,0 2-2-16,0-2 6 0,0 0-1 0,0 1-7 15,0 0 9-15,0 1-5 0,0-1 2 0,0 1 4 16,0-1-4-16,1 0-4 0,-1 1 2 0,0-2-3 16,0 0 1-16,-1 1 0 0,2-1 0 15,-1 1-6-15,0 1 1 0,0-1 2 0,0 0-2 16,0 1 2-16,0-2-3 0,0 0-4 0,0 2-1 15,0-2 0-15,0 1-1 0,0 0-3 16,0-2-4-16,0 2-7 0,0 0-5 0,0 0 0 16,0 0-3-16,0 0 0 0,0 0-12 0,0 0-14 15,0 0-15-15,0-2-18 0,0 2 16 0,-1 3 1 16,2-2-14-16,-1 1-26 0,0-1-80 0,0 1-119 16,2 0-173-16,0-2-189 0,-1 1 352 15</inkml:trace>
  <inkml:trace contextRef="#ctx0" brushRef="#br0" timeOffset="3694.1991">3446 727 1 0,'-1'-1'450'15,"1"-1"-134"-15,-2 2 16 0,2-1-33 16,-1-1-22-16,1 2-70 0,0 0-98 0,0 0-62 16,0 3-27-16,-1-1-5 0,1 4 31 15,0 3 24-15,0 1 12 0,0 5 2 0,0 3-3 16,1 6 9-16,3 30-14 0,1 1-9 0,1-1-12 15,-2-4-19-15,2-3 0 0,-1 1-8 0,0-1-2 16,-2 2 1-16,-1 2 0 0,-1 0 2 16,-1 1-4-16,-1-3-2 0,-1-5-3 15,1-5-5-15,-2-4 0 16,1-5-7-16,0-2 2 0,-2-5 2 0,-1-2 1 0,1-3 5 0,0-4-3 16,-2 0 0-16,0 0 3 0,0-3-1 0,-1-2 2 15,-1-3-3-15,1 1-1 0,0-2-7 0,-3 1-5 16,3-3-1-16,0-1-15 0,-1-4-20 15,0 0-32-15,0-4-53 0,0 2-87 0,2-5-198 0,-4 0-556 16,4-3-464-16</inkml:trace>
  <inkml:trace contextRef="#ctx0" brushRef="#br0" timeOffset="4378.3571">3751 1017 1 0,'9'-9'0'16,"2"-7"0"-16,4-3 210 0,-3 6 55 0,-5 6 52 15,0-1-12-15,-2 1-25 0,1 0-28 16,-2-1-51-16,1 1-8 0,-2 3-20 0,0-1-28 16,-1 0-30-16,-2 4-45 0,0 0-30 15,-2 2-22-15,-5 11-17 0,-6-1 0 0,-5 11 1 0,-3 2 10 16,0 2 10-16,2 4 1 0,0-4-2 15,1 0-8-15,3 2-2 0,0-1 1 0,4-1-4 16,4-3-4-16,5-2 0 0,4-1-1 0,4-2 2 16,3-2 2-16,5-2 6 0,2-1 3 0,3-2 3 15,2-4-1-15,0-2-2 16,1-3-3-16,0-2 3 0,0-5 2 0,-1-1-2 0,-2-1-2 16,0-2-3-16,1 0-1 0,-5-4-1 0,3 0 4 15,-6-1-6-15,3-2 1 0,-4 0 1 0,2 2 2 16,-6-2 2-16,-1 0-1 0,-1 1 4 15,-2 1-6-15,-1-2 1 0,-3 5 3 0,-1-1-3 16,-1 3 3-16,-2 0-5 0,0 3-4 0,-2 2-8 16,-2 2-1-16,-1-1-4 0,2 3-3 15,-1 1 4-15,1 2-8 0,2 1-1 0,0-1-9 16,2 5-4-16,1-1 5 0,3 3 0 0,5 3 9 16,3 0 5-16,4 2 2 0,8-1 8 15,8-2-3-15,3-5 3 0,4 2-9 0,2-6-4 16,2-2 0-16,3-1-4 0,-2-3 3 0,-3-1-8 15,-4-4-5-15,-5-2 3 0,-5-2 6 0,-1-1 13 16,-3-6 13-16,-3-2 6 0,0-1-4 0,0-5 3 16,-1-1 3-16,0-2-3 0,-10 13 19 0,3-5-4 15,-2-2 2-15,0-3-1 0,-1-5-13 16,-1-3 5-16,-2 1-4 0,-2-9 14 16,-1 5-6-16,-4 1-4 0,-5 2 2 0,-2 4-7 0,-2 4 9 15,-2 4 7-15,-1 3 2 0,0 5-6 0,-2 4-6 16,6 4-7-16,-1 1-9 15,0 4-7-15,3 4-5 0,1 6-2 0,3 3 5 16,-1 5 5-16,2 5 3 0,3 4-2 16,0 6 0-16,1 5-1 0,4 4 8 0,0 4 3 0,7 46-14 15,1-2 3-15,-2-10-10 0,-1-13-15 0,-1-7-18 16,2-5-43-16,0-6-54 0,6-8-78 0,-1-5-102 16,-1-7-326-16,0-4-498 0</inkml:trace>
  <inkml:trace contextRef="#ctx0" brushRef="#br0" timeOffset="4579.3091">4264 967 1292 0,'-3'-7'387'16,"2"-5"-283"-16,2 5-17 0,1-1-26 0,6-1 5 15,2 0 11-15,2-3-23 0,5 1-11 0,4 0-26 16,2-4-10-16,7 2-5 0,1 0-2 0,2 0-4 15,1 4-2-15,1-1-5 0,-2 2-28 16,-2 2-55-16,-3 2-149 0,-4 1-287 0,-5 2-244 16,-1 2 279-16</inkml:trace>
  <inkml:trace contextRef="#ctx0" brushRef="#br0" timeOffset="5109.8774">941 2696 736 0,'-12'0'495'0,"-1"2"-341"0,-4-1 12 0,-1-1 11 16,3 1 27-16,-3 0-4 0,5 0-20 16,4 0-24-16,3-1-31 0,4 0-41 0,1 0-37 15,1 0-15-15,1 0-7 0,2-1 1 0,4-1 2 16,3-2 2-16,3 0-3 0,5-4 0 0,31-7-12 15,9-5 0-15,0 2 0 0,0-1-2 16,3-1 7-16,7-1-2 0,6-2-1 0,5-5-3 16,3 1 0-16,5-4-1 15,2 1 0-15,8-4 2 0,5 0-2 0,2-2 2 0,7 2-4 0,-2-2 9 16,-1-2 0-16,1-2-1 0,-5-2 1 0,0 2-11 16,-1 0-2-16,-7 1-1 0,3 4-2 15,-7-1 3-15,-3 5-4 0,-6 2 1 16,-12 5-3-16,-8 5 0 0,-10 2 1 0,-11 5 0 15,-12 2 0-15,-10 5-1 0,-9 2 3 0,-7 0 4 0,-5 3 1 16,-3 1-3-16,0 2-4 0,-5 4-8 16,-4 2-7-16,-11 4 0 0,-5 3-11 15,-6 0-14-15,-4 0-17 0,-3 0-29 0,-1 2-35 16,-3-1-76-16,2 2-148 0,-3 2-395 0,-2 1-786 16</inkml:trace>
  <inkml:trace contextRef="#ctx0" brushRef="#br0" timeOffset="5524.6065">1027 2855 785 0,'-10'4'169'0,"-5"1"-24"0,1 1 15 0,-5 0 30 16,1 2 32-16,-2-1 1 0,5 0-35 0,0-2-53 15,5-1-41-15,4-1-32 0,0-3-29 0,3 2-12 16,3-1-8-16,0-1 13 0,3 0 18 16,0 0 22-16,6-1 13 0,7-2-8 0,15-6-17 15,11-2-20-15,7-3-9 0,0-1-8 16,6-3 5-16,6-2-1 0,8-3 0 0,4-2 1 16,8-1 0-16,3-1 9 0,2 0 0 15,-2-3 3-15,4 3 4 0,-3-2-11 0,3-1-8 16,-4 0-2-16,1-1-4 0,1 0 3 0,-4 2 7 0,-2 2-3 15,-5-1-3-15,-5 4 0 0,-1 2-4 16,-9 3 1-16,-6 1 1 0,-10 3-2 0,-7 4 0 16,-13 0-2-16,-6 4 2 0,-7 2 6 0,-7 4 8 15,-4 1 6-15,-2 1-2 0,1-1 1 0,-2 1-10 16,3 0-8-16,-3 0-4 0,-4 1-10 0,-2 0-3 16,-3 2-3-16,-3 0-4 0,-2 2-4 15,0 1-20-15,1-2-62 0,-1 2-126 0,1 1-640 16,1 1-877-16</inkml:trace>
  <inkml:trace contextRef="#ctx0" brushRef="#br0" timeOffset="8453.7208">5638 1602 1 0,'-1'-6'0'15,"0"-2"209"-15,0 0 75 0,1 3-33 0,0-1 0 16,0 1 11-16,0 0-23 0,0 1-39 0,0 1-31 16,0 1-37-16,0 1-26 0,-1 1-20 0,2 0-27 15,-1 1-26-15,0 0-21 0,0 0-24 16,0 0-18-16,0 1-16 0,0 0 4 0,0 3 15 16,0 3 22-16,0 6 22 0,0 3 3 0,0 2-1 15,-2 6-6-15,-4 0-1 0,2 4-4 16,-4 0 0-16,-1 3 3 15,0 4 0-15,-3-2 2 16,1-2-3-16,2-3 0 0,-1-5-1 0,3-3 0 0,-2-6 3 16,4-3-1-16,0-2 0 0,-1-2 5 0,4-4 4 0,-1-1 16 0,1-2 26 15,2-1 27-15,0-1 32 0,0-2-14 0,0-1-25 16,-2-6-35-16,1-1-38 0,1-7-7 0,0-1-8 16,1-3-2-16,4-3-2 0,1-3-2 0,3-4 3 15,5-4 7-15,1-2 1 0,-2-2 0 16,6 0 3-16,-3-2-5 0,4 2 1 15,-1-2 0-15,1 2-4 0,2 7 2 0,-5 3-1 16,3 3 3-16,-2 4 3 0,0 3 4 0,-5 2 4 16,-3 6 2-16,-1 0 4 0,1 4 1 0,-4 2-4 15,-2 1-8-15,-2 3-8 0,2 4-5 0,1 3-6 0,1 3 9 16,3 3 4-16,-1 3 1 0,2 2 6 0,1 0-5 16,-2 8-1-16,1 1 2 0,-1 3-1 15,-4 4 4-15,0-2-1 0,0 3 3 0,-1 1 0 16,-1-1-2-16,4 1 1 0,-4-3-3 15,1-1-4-15,0-3-3 0,-2-2-6 16,4 0-12-16,-2 0-24 0,2-5-38 0,-2-1-60 16,0 1-59-16,0-1-139 0,-4-4-356 0,1-1-642 0</inkml:trace>
  <inkml:trace contextRef="#ctx0" brushRef="#br0" timeOffset="9226.9606">5638 1783 1 0,'7'-3'0'0,"4"-4"0"0,9-2 0 0,9-1 48 16,5 0 204-16,10-4-18 0,4-1-34 16,11 0-44-16,3-1-26 0,8 1-16 0,-2-1-25 15,-2 2-11-15,2 0-14 0,-7 1-11 0,-5 3-10 16,-4 0-9-16,-8 3-3 0,-6 2-4 0,-5 1-7 15,-5 1-5-15,-7 2-9 0,-7 1-3 16,-3 1-4-16,-3 1-3 0,-5-1-1 16,-1 0 1-16,0 0 13 0,-4 1 24 15,-1 1 33-15,1 0 21 0,-3 3 10 0,-1 1-8 0,-5 1-19 16,-4 0-10-16,0 3-10 0,-4 0-6 0,-1 0-10 16,-1 1-7-16,2 4-8 0,2 0-8 0,2-2 1 0,2 0-13 15,5 0-4-15,4 1 1 0,6 3-1 16,3-2 12-16,5 2 6 0,9 0 7 0,3-3 7 15,8-1 4-15,7-3 4 0,4-5 1 0,3-3-3 16,5-6-4-16,2-2-8 0,-1-4-2 16,-2-1-5-16,-5-3 0 0,-2-3 0 15,-5-4 1-15,-1-1 8 0,-4-2 1 16,-4 0 6-16,-3-2 1 0,-5-4-1 0,0-2-2 0,-6-1-2 16,-1-4-4-16,-1-1-5 0,-1 0-2 0,-2-1 1 15,-6 1 3-15,-1-1-2 0,-1-1-4 0,-1 5-4 16,-1-4-3-16,-2 6 6 0,-3 2 4 0,-1 7 2 15,3 5 2-15,-2 5-3 0,4 3 3 16,-1 6 0-16,1 0 1 0,3 1-15 0,-1 5-25 16,0-1-25-16,0 4-7 0,-3 7 13 15,1 5 19-15,-1 8 19 0,-2 6 4 0,4 6-2 0,1 4-1 16,1 1 3-16,0 3 2 0,0 2 2 16,-5 2-2-16,1 4 2 0,0 2-3 0,-1-6-3 15,4-8-6-15,1-7-6 0,1-12 2 0,-1-9-3 16,1-4 7-16,0-6 5 0,0-2 11 0,3-2 10 15,-2-4-3-15,3-5 2 0,2-4-13 0,2-6-3 16,1-2-2-16,2-4-3 16,2-1 0-16,2-2-7 0,3 0 4 0,2 0-2 15,2 1 2-15,2 0-1 0,-2 5-2 0,-2 1 1 0,0 6-3 16,-4 4 3-16,-1 3 2 0,-2 2 0 0,-3 5 1 16,-1 2-7-16,-1 0-1 0,-3 5 0 15,3 1 2-15,0 4 5 0,-1 2 0 16,2 5 2-16,-2 1 1 0,-3 3 4 0,2-1 0 0,-4 3-1 15,3 3 3-15,-3 1-2 0,-2 1 2 16,-1-2 2-16,2-4 0 0,2-1-3 0,-1-6-3 16,-2-3-8-16,1 0-7 0,3-4-4 0,-2-1-19 15,-2-6-27-15,0-2-6 0,2 1-60 0,-1-7-117 16,1-1-341-16,0-1-498 0</inkml:trace>
  <inkml:trace contextRef="#ctx0" brushRef="#br0" timeOffset="9392.2893">7359 1062 205 0,'-5'-5'496'0,"2"0"-212"16,-1-2-74-16,0 6-126 0,4 1-119 0,-1 1-52 0,1 3-25 16,-3 4 18-16,-2 3 46 0,2 5-410 15,0 3 14-15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6:11:34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3042 1686 1 0,'0'1'0'0,"0"-1"0"16,0-1 0-16,0 1 0 0,0 0 0 0,0 0 0 15,0 1 0-15,1-1 0 0,-1 0 0 16,0 0 0-16,0-1 0 0,0 1 0 0,0 0 0 16,0 0 0-16,0 0 0 0,0 0 0 0,0 0 0 15,0 0 0-15,0 0 0 0,0 0 0 0,0 1 0 16,0-1 0-16,0 0 0 0,0 0 0 0,2 0 0 15,-2 1 0-15,1 0 0 0,-1 2 0 16,3-3 0-16,-2 2 0 0,0-1 0 0,0 2 0 16,-1-2 0-16,1 0 0 0,-1 0 0 0,0-1 0 15,0 1 0-15,0 0 0 0,2 1 0 0,-2-1 0 16,1-1 0-16,0 1 0 0,1-1 0 0,-2 1 0 16,1-1 0-16,0 0 0 0,0 0 0 15,0 1 0-15,-1-1 0 0,3 0 0 0,-2 1 0 16,2-1 0-16,-3 0 0 0,2 0 0 0,-1-1 0 15,-1 1 0-15,3 0 0 0,0 0 0 16,-1-1 0-16,0 1 0 0,-1 0 0 0,2 0 0 16,1 0 0-16,-2-1 0 0,5 0 0 0,-3-2 0 15,3 1 65-15,2-1 49 0,2-1-9 0,2-3-2 16,4 0-6-16,0-1-6 0,3-2 7 16,4 1-8-16,-2-3-2 0,3 2 4 0,0-3-13 15,-2 3-7-15,0-2-7 0,2 1-13 0,-2 2-4 16,1-2-6-16,0 3-10 0,-4-3-5 0,1 5-5 15,-5-1 3-15,1 1-4 0,0-2 4 16,-4 2-3-16,-1 2-3 0,3-2 1 0,-4 0-6 0,0 3 0 16,-1-2-1-16,-4 2-2 0,0 1 5 15,-2-1 1-15,1 3 5 0,-4-1 3 16,0 1 6-16,-1 0 1 0,0 0 4 0,0 0 1 0,0 0-4 16,0 0-1-16,0 0-6 0,0 0-4 0,0-2-3 15,0 4-6-15,0-2-5 0,-1 0-7 16,1-2-16-16,-1 2-46 0,1 0-94 0,-2 2-102 15,1-2-117-15,-1 3-230 0,0 0 134 0</inkml:trace>
  <inkml:trace contextRef="#ctx0" brushRef="#br0" timeOffset="781.0867">2728 2273 1 0,'0'0'0'0,"0"0"0"0,0 0 0 16,0 2 0-16,0-2 0 0,0 0 0 0,0 1 0 16,0-1 0-16,0 0 0 0,0-1 0 15,0 2 0-15,0-1 0 0,0 0 0 0,0 0 54 16,1 0 33-16,-1 0 3 0,0 0 0 0,0 0 12 16,0 0 14-16,0 0-2 0,0 0 1 15,0 0-7-15,0 0-15 0,0 0-8 0,0 0-1 0,0 0-9 16,2 0-13-16,-2 0-12 0,0 0-9 15,1 1-5-15,1-1 5 0,-1-1 12 0,1 0 7 16,0-1 3-16,5-1-4 0,1-1-10 0,1-2-12 16,3 1-4-16,1-1 0 0,1 0 5 15,4-1 8-15,2-1 6 0,3-1 3 0,7-4-6 16,2 0-9-16,1-4-4 0,1 0-8 0,0 2 2 16,2-1 1-16,0 0 1 0,0 2 3 15,-1-1-6-15,3 0-1 0,1 2-6 0,-1-4-2 16,-2 5-2-16,0-2-3 0,-2 0 3 0,-2 1-4 15,-1 1 2-15,-1-1-2 0,-3 2 0 0,-2 1-1 16,-1-1-1-16,-5 2 1 0,-2 2-6 0,-2 1 3 16,-4 0 0-16,-4 2 4 0,-3 2 13 15,-1 0 4-15,0 2 4 0,-3 0 2 0,0 0-5 16,0 0 1-16,0 0-1 0,-2 0-1 0,2 0-5 16,0 0-1-16,0 2-3 0,-1-2-2 0,0-2 1 15,1 4-4-15,-2-2-1 0,2 0-1 0,0 1-3 16,-1-1 1-16,1 0-2 0,0 0-2 15,0 1-4-15,-1-1 2 0,1 0-4 0,-1 0-4 16,1-1-2-16,-1 1-21 0,-1 0-30 0,1-1-61 16,1 1-156-16,-1-2-303 0,1 4-753 0</inkml:trace>
  <inkml:trace contextRef="#ctx0" brushRef="#br0" timeOffset="3313.7242">7795 1487 1 0,'1'-1'0'0,"-2"-2"0"0,1-2 0 0,-3 0 0 16,2 2 0-16,1-1 0 0,0 1 104 0,-1 0 104 15,1 0-27-15,0-1-7 0,-1 1-7 16,1 0-8-16,0 2 11 0,-1-1-14 0,1 0-11 15,0 2-20-15,0-1-14 0,0 2-16 0,0-1-20 16,0 0-14-16,1 0-24 0,-1 0-14 0,1 0-13 16,-1 0-8-16,0 0-8 0,0 2-7 15,0-2-13-15,0 0-19 0,-1 1-19 0,1 0 12 16,0 3 20-16,-1 3 30 0,1 1 27 0,-1 3-1 16,1 1-8-16,-1 4-2 0,0-1 0 0,-2 4-2 15,2 0 6-15,-1 1-5 0,2-1-1 16,-1 0-2-16,0 1-3 0,2 0 0 0,0-3-2 15,0-3 4-15,4-1-2 0,-2-3 4 0,4-1 10 16,-2-2 0-16,5-1 3 0,-1-2 3 0,1 1 1 16,2-4 4-16,-1-1 6 0,3-2 3 0,1-3-1 15,-3-1-5-15,5 1-2 0,-3-3-5 0,3 0-3 16,-5-1-3-16,4-4 0 0,-6 3-5 16,0-3-1-16,1 2 0 0,-1-2 0 0,-2 2 1 15,-2-2-1-15,2 2-1 0,-4 0-2 16,3 3 2-16,-4 0 0 0,2 1-2 0,-4 2 5 0,1 1-3 15,-2 3 0-15,0 0-4 0,-2 1-17 16,2 1-22-16,-1 0-40 0,1 1-13 0,-1 0 8 16,0 4 18-16,-3 4 38 0,2 1 13 0,1 2 5 15,1 1-2-15,0 0 0 0,2 0 2 16,4-1 1-16,-2-2 1 0,4-1 0 0,0 2 5 16,1-5-5-16,3 0 4 0,-1-1 2 0,0-3-2 15,1-1 7-15,4-2-1 0,-3 0 1 16,-1-3 2-16,4 1-2 0,-4-3 3 0,-1 0 1 15,6-1 4-15,-6-2-1 0,1 0 1 0,-3 0 1 0,0-2-6 16,-4 1 6-16,4 0-4 0,-3-3 0 16,-2 0 1-16,-1 0-6 0,2 1 1 0,-2 0-4 15,2 2-2-15,-3-1-1 0,-1 2-3 16,-1 2 2-16,1 2-5 0,-1-1 6 0,0 2-3 16,0 2-2-16,0 0 3 0,0 0-12 0,0 2-3 15,0-1-12-15,0 1-23 0,0 0-30 0,-1-1 0 16,2 3 11-16,-1 3 20 0,1 2 38 0,-1 1 5 15,2 4 0-15,3-4 3 0,-2 4-4 16,4-3 4-16,-3 2-1 0,7-3 3 0,-2-1 2 16,2 0-1-16,4 0 6 0,-2-5-5 0,4 0 6 15,-3-1 0-15,4-2-1 0,-4-2 2 0,5-1-5 16,-2 1 2-16,-2-3 2 0,5-2 0 16,-1-4 1-16,3-1-5 0,0-6 0 0,0 1-5 15,-4-1 5-15,1-1 0 0,-1-2-2 0,1-4 5 16,-4 1-6-16,3-2 3 0,-2-3-3 15,-2-1-1-15,-1-2 0 0,3-4-2 0,-4 0 2 0,-1 0-4 16,-2-1 5-16,0 1-2 16,-4 1-1-16,-2 2 4 0,0 3-4 0,-4 3 2 15,-2 1 1-15,-3 3 0 0,3 4-1 0,-5 1-1 0,1 8-4 16,1 1-7-16,-1 3 2 0,-1 3-11 16,3 3-11-16,-6 4 2 0,-3 8-7 0,0 8 12 15,-5 5 11-15,-1 5 5 0,1 8 5 0,0-1 2 16,7 7 1-16,-3 3-1 0,5 3 3 0,2 1-3 15,1-6 1-15,7-3 2 0,7-7-5 16,2-6 4-16,3-2 2 0,7-6 3 0,2-3 1 16,2-3-1-16,5 0 2 0,-3-6-3 0,3-3 5 15,0-3 0-15,-1-1-2 0,-2-5 7 0,-4-1-7 16,0-1 2-16,-1-3 3 0,-1-1-6 16,0-3 5-16,-1-2-2 0,-1 2-1 15,0-3-3-15,-3 1-1 0,-4 4-2 0,0 0-4 16,-2 1-1-16,0 4-3 15,-4 2-4-15,0 2-7 0,-3 1-16 0,0 0-4 16,0 2-3-16,0 3 5 0,6 2 10 0,-3 4 8 0,1 4 5 16,-1 5 2-16,-2 3 8 0,3 3-4 0,-2 7 3 0,0 0 1 15,-1 10 1-15,0-1-3 0,-2 4 0 16,-2 0 2-16,-2-2-2 0,2-2 5 0,-4-6-2 16,3-6-2-16,-4-5-1 0,2-4-1 0,-4-3 3 15,0-2 1-15,-1-3 1 0,-2-3 3 0,1 0 1 16,0-4 3-16,-2-4 6 0,1 1 6 0,1-4 3 15,-1-3 0-15,1-2-5 0,0-4-6 0,1-1-4 16,0-3-4-16,0 2-4 0,1-5-1 16,0-2-4-16,3-1-1 0,-1-1-3 0,1-4-4 15,4 2-6-15,2-4-6 0,2 2-4 0,4-1-1 16,3 4 2-16,-3 2 6 0,3 6 1 0,2-1-2 16,1 4-11-16,3 1-3 0,-1 2-3 15,5 2 5-15,-3 2 7 0,0 1 0 0,2 3 3 16,1 3 2-16,-1-1 5 0,1 2 5 0,2 0 4 15,-6 1 2-15,3 0-1 0,-5-2 2 16,3 0 0-16,-4 0 4 0,-1 0 0 0,0-2-2 16,-1 1 0-16,-2-1-13 0,0 2-26 0,-3-3-38 15,1 0-56-15,-3-1-84 0,-1-2-145 0,2 1-257 16,-2-2-153-16,0-3 565 0</inkml:trace>
  <inkml:trace contextRef="#ctx0" brushRef="#br0" timeOffset="3595.2417">9002 1128 1 0,'0'-1'367'0,"-2"-3"-33"0,6 1-153 16,1 0-67-16,5 0-21 0,1-1-5 15,7 1 19-15,3-1-6 0,1 1-16 0,7 0-15 16,1-2-19-16,0 2-11 15,0 1-8-15,-2-1-10 0,-3 2-4 0,-5-1-2 0,0 1-2 0,-1-1-2 16,-7 2-3-16,-1 0-4 0,0 0-4 16,-5 2-2-16,-4-1 0 0,-2-1 2 0,0 1 5 15,-1-1-6-15,0 1-5 0,0-1 5 0,-2 2 11 16,-1 0 11-16,-2 2 12 0,-1 1-7 16,-1 1-23-16,-1 1-34 0,-2 0-71 0,1 3-137 15,1 1-300-15,-3 1-413 0</inkml:trace>
  <inkml:trace contextRef="#ctx0" brushRef="#br0" timeOffset="4501.5785">5603 2521 1 0,'-4'-2'0'0,"0"0"0"16,-2-1 0-16,1 2 0 0,1-2 0 0,1 2 0 16,0 0 0-16,2 0 0 0,-2 0 0 15,2 1 176-15,1 0-18 0,-2 0-45 0,4 0-43 16,-2 0-28-16,0 0-12 0,1 1-6 0,1-1-9 16,-1 0-9-16,0 0 6 0,1 0 10 0,4 0 16 15,-3 0 21-15,7 0-1 0,0-1-6 16,-1 0-3-16,4-1-9 0,3 0 1 0,-2 0 4 15,4-1-2-15,-1 2 3 0,0-1-5 0,6 1-1 16,-2 0-2-16,4-2-3 0,-3 2-3 16,5-1-2-16,-1 0-5 0,1 1-5 0,3 0 0 15,3 0-2-15,3-1-1 0,1-1 5 0,2 0-1 16,0 1-3-16,5-1 1 0,2 2 0 0,2-2-2 16,0 0 1-16,4 0-1 0,0 0-1 0,2-2 3 15,2 1 3-15,1 0-3 0,3 0 2 16,2-2-3-16,3 0-2 0,1 0 3 0,2 0-1 15,-3-1 1-15,5 0-2 0,1 0 0 0,-2 0-1 16,1-1 3-16,2 1 1 0,-1 0 1 0,2-1 4 16,0-1 3-16,3 2 4 0,-2-1 3 0,-2 1 4 15,-1-2 0-15,-3 0-2 0,-1 2-3 16,-1 1-5-16,-3-2-3 0,-4 3-1 0,-2-2-1 16,-1 1 1-16,-4-1-4 0,-1 2-2 0,-5 0 0 15,-4 1-1-15,-6 0 0 0,1-2 2 16,-5 1-2-16,-2 1 0 0,-6 0 2 15,0 0 1-15,-11 0 6 0,0 1 2 0,-3 1 2 0,-2-1-2 16,-1 1 0-16,-4 2 1 0,-3 0 1 0,0 0 0 16,0 0-1-16,0-1-4 15,0 2-1-15,0-2-4 0,-1 1-6 0,1 0-3 0,0 0-7 16,-1 0-4-16,1 1-2 0,0-1-2 0,0 0-2 16,0 0 0-16,0 0-1 0,0 0-2 0,0 0 0 15,0 0-4-15,0 0-9 0,0 0 3 0,0 2-7 16,-1 1-31-16,0 2-50 0,-1 1-103 15,-1 0-243-15,2 2-467 0,-3 1-92 0</inkml:trace>
  <inkml:trace contextRef="#ctx0" brushRef="#br0" timeOffset="8073.1776">10831 1518 1 0,'-1'-3'0'0,"-1"0"0"16,-2-1 0-16,1 1 0 0,1 1 0 15,0 1 0-15,0 1 0 0,1-1 0 0,0 1 0 16,-1 1 69-16,2-1-22 0,0 1-42 16,0 0-21-16,0 0-14 0,0 1 12 0,0 0 17 15,0 1 13-15,-2 2 18 0,0 3-2 0,1 0 0 16,0 0 10-16,0 3 9 0,-2 1 14 16,2 2 6-16,0 0 10 0,-1 4 12 0,0 5 7 0,0 1 13 15,-1 0-2-15,1 4-13 0,-2 0-2 16,-1 5-14-16,1-1-14 0,-2 4-3 0,0 1-14 15,-1 1-7-15,-3-2 3 0,3 4-2 0,-3-1-4 16,2-4-2-16,0 3-4 0,-1-9-6 0,2-6-3 16,3-3-5-16,2-8-6 0,-1 1-3 0,2-6 0 15,-1-2 2-15,2 2 5 0,0-5 14 16,0 0 35-16,0-2 39 0,0 0 37 16,0-1 29-16,0-1-28 0,0-3-43 0,-1-2-40 15,1-1-45-15,-1-7-5 0,0 1-1 0,1-7 2 16,-3-5-1-16,2 2-1 0,-2-10-1 0,2 2-4 15,-1-2-2-15,-2-2 2 0,0 0-3 0,3-2 0 16,0-2-1-16,1 2-3 0,1-1 5 16,1-1 0-16,7 1-2 0,-2 5 0 0,0-3-7 15,3 5-4-15,4 3 2 0,-1 1-7 0,2 3 3 16,3 1-2-16,1 1-4 0,1 2 2 0,0 3 0 16,3 4 4-16,-1-1 2 0,-2 7 4 0,0-2-1 15,1 7-3-15,-5 1-1 0,4 0-3 16,-2 7-1-16,-2 0 2 0,3 6-2 0,-5 2 1 15,-1 3 3-15,2 2 3 0,-4 4 5 0,-1 5 6 16,-2-1 4-16,-4 3 1 0,-3 1 5 16,-2 2 1-16,-3 0 0 0,-2-2 0 0,-2-1-4 0,0-4-5 15,1-5 0-15,-2-3-1 0,2-1 5 16,-1-3 8-16,0-4 2 0,2 0 7 0,-1-2 7 16,0-3 11-16,2-2 7 0,-2-2 6 0,3-1 0 15,-2-4-7-15,-1 0-3 0,3 0-10 0,-2-4-11 16,4 0-11-16,2-2-9 0,0-1-7 15,1-1-2-15,4 1-3 0,0-1-3 0,3 0-2 16,2-1-8-16,-1 2-2 0,5 2-2 16,-1-1-1-16,0 4 2 0,5 2 3 0,-2-2 0 15,0 5-4-15,0 1 0 0,0 1-1 0,1 3 3 16,-3 3 9-16,4 1 2 0,-2 2 3 0,3 2 3 0,-1 2 1 16,2 3 3-16,1 0 0 0,-4 1 0 15,1 2 0-15,-1 2 1 0,-5-2 4 0,-2 2 0 16,-1-1 2-16,-1 2-1 0,-5-1-4 15,-2 1 4-15,-1 0 1 0,-2-2 1 0,-2-2 2 16,-3-3-4-16,0-1-2 0,2-5 2 16,-2-2 2-16,1-2 2 0,-2-2 0 0,1-1 1 0,-3-2-5 15,-2-2 1-15,1-2-1 0,-2 0-3 16,-1-3 2-16,3-2-4 0,-1 1-2 0,2-3-1 16,4 1-5-16,2-2-2 0,2 2-7 0,2-3-7 15,2 1-9-15,4-2-9 0,1 2-8 16,7-2-6-16,1 1-3 0,4 2 0 0,0 2 5 15,4-1 11-15,-1 2 10 0,4 1 13 0,-3-1 10 16,4 3 6-16,-1 1 3 0,0 0 7 0,0 1 4 16,2 0 5-16,0 0 5 0,0 1-1 0,-2-1 3 15,1-1 1-15,-2-1 1 0,-1 2 4 16,-2-5 2-16,-2 2 0 0,1 0-3 0,-4-1 6 16,-1-1 0-16,-1 2 3 0,-3 0 6 0,-2-1 0 15,-1 0 2-15,1-1 1 0,-5-3 1 0,1 3-1 16,-3 0 4-16,-1 0-1 0,-1 2-3 15,-1-1-4-15,-2 1-8 0,1-1-4 0,-2 1-3 16,-1 1-9-16,1 2-6 0,-2-1-7 0,0 1-4 16,-5 1-7-16,2 2-3 0,-1 0-2 0,-2 3-4 15,-1 3 0-15,-1 2 2 0,-3 1 2 16,2 3-1-16,1 0-7 0,4 1-5 0,3 1-1 16,0 1 2-16,5 2 6 0,2 0 6 0,5 0 4 15,5 1 2-15,8-2 9 0,6-1 3 16,6-2 4-16,5-3 3 0,5-1-2 0,3-3-3 0,2-3 1 15,0-2-5-15,0-1 3 0,-4-1 1 16,-2-1-2-16,-4-2 1 0,-5 0 1 0,0-3 0 16,-3 1 5-16,-3-3 3 0,-4 0-1 0,-1 0 4 15,-3-2 1-15,-3 1 3 0,-5 1 3 16,-2-2 4-16,0 0 5 0,-1 0-4 0,-5 1 2 16,-1-1-4-16,-1-1-7 0,-3 2-4 0,-2-2-6 15,-1 1-5-15,1 1-5 0,-1 3-3 16,-4 0-2-16,-3 0-4 0,-2 3-3 0,-2 3-2 15,-4 2-1-15,-2 3 2 0,-3 3 1 0,-1 2 6 16,3 1-4-16,-1 3-5 0,6 2-3 0,4-2-4 16,4 0-4-16,6 1 0 0,2 2 3 0,5-1 1 15,3 0 8-15,5 1 8 0,3-4 4 0,5-3 8 16,3-3 3-16,5-5 1 0,1-1 0 16,2-3-3-16,-3-2 1 0,-1-3 1 0,1 0 1 15,-2-5 1-15,-4 1 2 0,-2-1 4 16,-2-2 4-16,-2 0 4 0,-3-2-1 0,-2-1-5 0,1 0-5 15,-3-4-4-15,0 1-5 0,2-3 1 0,0 1 0 16,0-1-2-16,-3 0 4 0,0 2 5 16,-4 1-1-16,-1 1 6 0,-1 2-1 0,-2-1-6 15,0 4 0-15,-1 3-7 0,0 3 5 0,3 3 2 16,-2 3 4-16,2 0 0 0,1 3-6 16,-1 1-13-16,1-1-21 0,0 3-10 0,0-1-2 15,-3 5 10-15,2 7 18 0,-1 3 9 0,1 5 4 16,-2 1-1-16,2 1 0 0,1 3-1 15,0 0 1-15,0 3-1 0,-2 3 2 0,1 1 8 16,1-1-9-16,0 2 2 0,0 0-2 0,1-1-3 16,1 0 8-16,0-6 1 0,1-2-2 0,-1-5-4 15,4-3-13-15,-1-1-18 0,2-5-40 0,-1 0-59 16,1-5-98-16,3-3-214 0,1-1-445 0,4-3-159 16</inkml:trace>
  <inkml:trace contextRef="#ctx0" brushRef="#br0" timeOffset="8237.7439">12669 1596 476 0,'0'-7'540'15,"0"2"-122"-15,0-3-127 0,0 1-61 0,0 4-33 16,-1 0-49-16,0 0-46 0,1 2-47 0,0 1-40 16,0 1-44-16,0 1-50 0,1-1-5 15,-1 2 10-15,1 4 19 0,0 0-38 0,1 5-377 16,0 5-934-16</inkml:trace>
  <inkml:trace contextRef="#ctx0" brushRef="#br0" timeOffset="8932.3148">10681 2485 1 0,'-8'0'0'0,"-5"0"0"0,0-2 0 0,2 2 0 15,3-2 0-15,1 1 53 0,0-1 217 0,4 2-26 16,-2 0-22-16,3 0-20 0,1 0-13 16,0-2-25-16,2 2-29 0,-1 0-25 0,1 0-33 15,-1 2-23-15,2-4-16 0,1 2-17 0,-1 0-9 16,1 0-5-16,3-1 1 0,2-2 3 15,6 2 3-15,-1 0 2 0,6 1 1 0,0-1 1 16,4-1 2-16,-1 1 2 0,5-2 1 0,-2 2 3 16,5-1 2-16,3 2 0 0,3-3-2 0,3 1-1 15,4-2-1-15,8 1 1 0,1 0-3 0,5-1 0 16,6 1-2-16,1-1-4 0,2 0 1 0,0-2-4 16,-2 1-2-16,1-1 2 0,-3 0-2 15,-1-1 1-15,-1 1-1 0,-3-1-1 0,0 2 1 16,-2-1 1-16,0 1-1 0,-3 0 1 0,1 1-1 15,-5-2-1-15,-2 2 0 0,-6 1-1 0,-4-1 1 16,-5 2 0-16,-1-2 0 0,-4 2 2 16,-5-2 0-16,-6 3-1 0,-2-1 3 0,-6 2-1 15,-4 0 8-15,-1 0 8 0,-2 0 11 0,-1 0 6 16,1 0 4-16,-1 0-2 0,-1 0-3 0,0 1-2 16,2-1-5-16,0 0-4 0,-3 0-8 15,2 0-10-15,-3-1-7 0,1-1-9 0,-2 2-2 16,0-1 3-16,1 1-1 0,0-1 3 0,3 1-2 15,0-1 0-15,0 1-2 0,1 0 0 0,-2-1-1 16,2 2-2-16,-1-2-5 0,1 1-13 16,0 0-22-16,-1-1-32 0,-2 2-43 0,0 0-51 15,-1 0-109-15,-1 3-235 0,0-1-460 0,-3 2 255 16</inkml:trace>
  <inkml:trace contextRef="#ctx0" brushRef="#br0" timeOffset="10415.1738">14840 1685 1 0,'-5'-2'0'0,"2"-1"0"0,-6-4 0 16,6 4 0-16,-4 0 0 0,4-1 0 15,-3 1 0-15,3 1 0 0,-1-2 0 16,-1 2 0-16,3-1 0 0,-1 2 0 0,-2-1 170 0,3 0 10 16,0-3-15-16,-3 4-12 0,3-2-3 0,0 1-1 15,1 1 8-15,-2-1-3 0,0 0-9 16,3 1-9-16,-1 1-18 0,1-1-13 0,0 0-14 16,0 1-10-16,1-1-13 0,0 1-1 0,1 0-7 15,1 0-13-15,-1 0-14 0,1-3-14 16,5 0-13-16,2 0-2 0,3 1 2 0,5-1-3 15,2 2 1-15,5-1 0 0,1-1-4 16,5 2 4-16,2-1 2 0,3 1 1 0,-2-2 2 0,3 0-2 16,-4 1-4-16,3 1 3 0,-6-1-2 15,-3 0 1-15,2-1 2 0,0 0-3 0,-5 2-1 16,3-3 2-16,-6 3 2 0,1-4 0 0,-3 2 6 16,-2 1-3-16,-4-1-1 0,-3 1 6 15,0 1 3-15,-4 0 7 0,-4 1 6 0,-1-1 1 16,-1 1-3-16,0 0-8 0,-1 0-10 0,0 0-17 15,0 0-16-15,-3 0-25 0,3 1-17 0,0 0-2 16,-7 2-12-16,3 1-21 0,-4 2-56 16,-3 0-105-16,-4-1-153 0,2 1-254 0,-3 2-29 15</inkml:trace>
  <inkml:trace contextRef="#ctx0" brushRef="#br0" timeOffset="10678.9614">15048 1646 1 0,'2'1'0'0,"-2"-1"0"0,2 0 0 0,-2 1 0 16,0 0 0-16,0 2 0 0,0-1 0 15,1 2 0-15,1 0 0 0,-1 3 154 0,1 1 48 16,3 2-17-16,-2 3-10 0,-2 0-12 0,5 2-11 16,-3 1-18-16,0 0-27 0,2 2-19 0,-3 2-21 15,0-2-18-15,3 1-8 0,-3-1-11 16,-1-1 4-16,0 2 2 0,2 0 7 0,0-1 6 15,-2-2 1-15,0-1 2 0,1-2-6 0,0-1-2 16,2 0-6-16,-1 0-12 0,-1-3-16 0,4 2-40 16,-2-2-105-16,4-2-229 0,3 1-415 15,0-3 112-15</inkml:trace>
  <inkml:trace contextRef="#ctx0" brushRef="#br0" timeOffset="10936.5632">15574 1757 56 0,'0'0'505'0,"0"0"-64"15,1-2-173-15,-1 4-85 0,0-1-77 16,1 1-103-16,-1 1-23 0,1 1 8 0,4 2 22 16,-3 1 43-16,4 5 4 0,-2 4-6 0,4 1-7 15,-4-1-6-15,2 2-3 0,-3-2-4 16,5 1 1-16,-6 1 0 0,5 0-4 0,-4-1 4 15,0 1 3-15,2-3 2 0,-2-1 2 0,3 1-1 16,-3-3-2-16,3 1-6 0,-3-3-1 0,-1-2-9 16,-1-1-8-16,0-1-10 0,-1 0-22 15,0 0-36-15,-1-3-56 0,0 0-82 0,1-2-139 16,-4-2-341-16,-4-3-187 0</inkml:trace>
  <inkml:trace contextRef="#ctx0" brushRef="#br0" timeOffset="11131.9288">15600 1469 1 0,'1'-7'0'16,"-1"-5"362"-16,2-1-27 0,-2 6-92 16,1 0-46-16,-1 4-78 0,0 1-87 0,1 2-121 15,-1 2-80-15,0 1-2 0,2 0 28 0,3 4 90 16,-3 1 65-16,5 2-5 0,-2 4-19 15,4 2-252-15,-1 1-142 0,0 3 406 0</inkml:trace>
  <inkml:trace contextRef="#ctx0" brushRef="#br0" timeOffset="12095.6528">15971 1753 1 0,'0'1'62'0,"0"2"145"0,0-2-79 16,0 0 24-16,0 0 28 0,0-1-27 0,0 0-67 15,0 4-32-15,0 0 30 0,2 1 29 0,1 5 28 0,0 2 0 16,-1 3-40-16,4 0-18 0,-3 1-12 16,3 3-11-16,-1-3-12 0,3 3-15 0,-5 0-7 15,3-1-8-15,-3-1 2 0,4 2-2 0,-3-2 2 16,1 0 7-16,-2-4-2 0,-1-1 1 0,3-2 0 15,-3-2-5-15,-1 0-2 0,0-2 0 16,-1-2 2-16,1-2-3 0,0 1 5 0,-1-3 5 16,0 0 8-16,0-1 20 0,1 1 14 0,-1-2 17 15,0 2 9-15,0 0-3 0,0-2-21 16,3-1-23-16,-3-4-22 0,1-2-22 0,0-2 3 16,2-1-2-16,-3 0-4 0,2-2 4 0,2 0-5 15,-2 0-1-15,0 0-1 0,4 0-1 16,-3 0 1-16,0-1-2 0,4 0 1 0,1 3-8 15,-3-2 4-15,4 0-1 0,1 4-3 0,0 0 8 16,0 2-8-16,-2 1 2 0,2 2 0 0,-2 0-4 16,0 1 3-16,-2 1-3 0,2 2-1 0,-5 2-6 15,3 2 0-15,-2 1-2 0,3 1 1 16,2 1 8-16,-4 1 0 0,3 2 6 0,-1 0 2 16,-3 0-1-16,5 3 3 0,-2-3-1 0,-3 3 2 15,-1-1 0-15,2 3 1 0,-3-1 2 0,-1 0-1 16,1 2 6-16,-2-1-5 0,0 2 1 0,0-2 2 15,-2 0-5-15,2-4 3 0,-1-1-2 16,1-1-1-16,0-3-3 0,0 0 3 0,1-3-1 16,-1-1 1-16,2-1 4 0,-2-1 2 0,1 0 5 15,2-3-2-15,-1 2-4 0,0-3-1 0,4-1-5 16,-1-1 2-16,3-5 1 0,0 0-1 16,-3 0 0-16,4-1-1 0,-1-1 2 0,3 0-3 15,-3 2 0-15,1-2 1 0,-3 3-7 0,4-3 5 16,0 1-3-16,0-1-1 0,1 3-1 15,3 0-3-15,0 2 1 0,-3 1-3 0,-1 2-1 16,4 1-6-16,-6 3-9 0,2 0-13 0,1 5-8 16,2 0 3-16,-1 2 5 0,1 2 13 0,-2 2 8 15,6 1 6-15,-5 3 3 0,1 0 4 16,2-1 5-16,-2 2 0 0,-1-4 4 0,6 2 2 16,-2-2-2-16,0-2 5 0,2 0 1 0,1-5 1 0,2-1 1 15,-2-2 0-15,3 0-1 0,-2-2 1 16,-1-1 4-16,-3-3 2 0,2 0 4 15,-1-3 3-15,-4 1-2 0,4-3 3 0,-5-2-1 16,0 0-1-16,-1-2 0 0,-3 1-3 0,-3-3-2 16,1 2 1-16,-3-2 0 0,3-1-3 0,-4 1-1 15,1 0-6-15,1 0-4 0,-3 2 6 0,-1 1 0 16,0 3 4-16,-2-1-3 0,-3 6 2 16,3-1-3-16,-1 2-5 0,-2-1 4 0,3 3-12 15,-2 1-3-15,-2 2-6 0,0 4-6 0,-6 3 5 16,-1 2 3-16,-2 3 8 0,-2 1 2 15,0 3-1-15,4 2 1 0,-1 0-1 0,1 2 2 16,3 3-1-16,0 0 2 0,4 2 0 16,0-3-2-16,3 0 2 0,3-4 3 0,1 0 1 0,2-4 2 15,6 1 3-15,1-3 4 0,1 0 5 16,8-3 4-16,3 0 1 0,4 0-1 0,4-3-5 16,2 0-13-16,3-3-19 0,2 1-51 0,1-3-81 15,-4-1-235-15,-3-2-637 0,0-2-228 0</inkml:trace>
  <inkml:trace contextRef="#ctx0" brushRef="#br0" timeOffset="14508.8932">6788 3143 1 0,'0'-2'0'16,"2"0"0"-16,-2-2 0 0,0 1 198 15,0 2 126-15,-2 0-68 0,2 1-83 0,0 1-85 16,0-1-64-16,0 1-41 0,0 0-32 0,0 0-34 16,2 0 15-16,-2 3 21 0,-2 0 31 0,2 2 44 15,-2 2-5-15,1 1-1 0,1 3-3 16,-1-1 0-16,0 2 7 0,0 1 7 0,-1 0 8 16,-2 2 8-16,2 0 1 0,-1 3 4 0,-3 2-2 15,3 1-1-15,-5 2-2 0,4 2-4 16,-3 0 3-16,-3 5 0 0,-1-1 2 15,1 0 0-15,-1-2-5 0,0-1-3 0,0 2-6 0,1-6-8 16,1-4-4-16,1 0-5 0,4-4-4 0,-2-3-1 16,4 0 2-16,-3-3-1 0,1-1 8 0,3-4 5 15,0-1 11-15,0-3 22 0,1 0 24 0,0-1 31 16,-2 1 29-16,2-2-23 0,0-2-29 16,-1-4-39-16,1-5-45 0,0-2-2 0,0-4-1 15,1 0-3-15,2 0-2 0,-1-4-2 0,6 0-2 16,-4-2-1-16,6-3-2 0,0-1 2 15,4-1-1-15,2-2 0 0,2 0-1 0,2 1-1 16,-1 1 1-16,1-2 2 0,0 3 0 0,-2 2 3 16,1 3-6-16,-2 2-1 0,3 2 0 0,-5 4 1 15,1 0 3-15,0 0 3 0,-3 5 3 16,-2-1-2-16,1 4 6 0,-3 2 0 0,-4 0-1 16,0 2-1-16,-3 3-17 0,-1 1-10 0,3 3-9 15,0 1 2-15,0 1 8 0,2 3 8 16,1 4 9-16,-3 2-2 0,2 4 9 0,-2 2 0 0,-2 4 2 15,0 3 3-15,-4 4-1 0,0 3 1 16,-1 1 1-16,-3 3-1 0,3-2 0 16,0 2-1-16,-1-5 0 0,2 1-2 0,2-7 1 15,0-2 0-15,0-2-1 0,0-3 2 0,1-2 1 16,0-2 2-16,-1 0 0 0,2-3 1 0,0-1-1 0,-1-3 1 16,0-1 2-16,0 0 0 0,-1-1 3 15,2-2-1-15,1 0 3 0,1-2-3 16,-2-2-1-16,-1-1-5 0,0 0-4 0,0 2-9 0,-1-4-12 15,-1 2-17-15,0-4-54 0,0-3-95 16,-1-1-236-16,0-2-362 0,-4 0-313 0</inkml:trace>
  <inkml:trace contextRef="#ctx0" brushRef="#br0" timeOffset="14894.8254">6640 3451 1 0,'-5'-2'0'16,"2"-1"268"-16,1 0 145 0,0 3-53 0,2-2-41 16,-2 4-51-16,4-2-72 0,-2 0-61 0,1 0-59 15,-1 2-47-15,1-2-29 0,-1 0-20 0,0 1-1 16,2-1 9-16,5 4 14 0,-2 0 23 0,7-1 12 16,4 1 6-16,3-2 5 0,5 2-2 15,4-3-6-15,2 1-7 0,1-2-7 0,-1 0-2 16,3 0 1-16,2-1 0 0,-2 0 1 15,0-1 0-15,2-1-2 16,0 0 0-16,-6-1-3 0,2-2-1 0,-1 2-1 0,1 1-3 0,-4-2-1 16,-2 1-1-16,-3-2-1 0,-3 5 0 0,-3-1-2 15,-5 0 3-15,-2 1 1 0,-6 1 6 0,-2-3 9 16,-1 5 5-16,-1-2 4 0,0 0 4 16,0 0-1-16,0 0-3 0,-1 0-2 0,-1 0-12 15,0 1-12-15,0-1-9 0,-3 0-5 0,2-1 2 16,-2-1 0-16,3 2-3 0,-3-2-8 0,4 2-17 15,2 0-26-15,-1 2-44 0,-1 0-74 16,-3 1-151-16,3 7-577 0,-3-4-505 0</inkml:trace>
  <inkml:trace contextRef="#ctx0" brushRef="#br0" timeOffset="19644.7374">6765 4279 1 0,'0'1'0'0,"0"-1"0"0,0 1 0 0,1-1 0 16,-1 1 0-16,0-1 0 0,0 2 0 0,-1-2 0 16,1 1 0-16,0-1 0 0,1 1 0 15,-1-1 0-15,0 3 44 0,2-2 117 0,-2 1 36 16,0 1 14-16,2 2-51 0,-1 0-43 0,-1-1-20 15,1 3-6-15,0 0-8 0,0 1-7 16,0 3-9-16,-1-1-4 0,1 4-3 0,1 0-1 16,-2 2 6-16,2 5 2 0,-4 1-4 0,2 2 0 15,-3 3-6-15,1 0-8 0,-1 0-4 16,-3 0-10-16,3 0-10 0,-3-1-5 0,3-2-4 16,1-1-2-16,-1-1-1 0,0-1-2 0,2 1 4 15,0 0-3-15,-1-1 1 0,0 0-1 16,-1-3-2-16,2-2 1 0,1 0-1 0,-1-2 2 15,1-3 1-15,0 1 1 0,0-2 1 0,0-4 0 16,0 2-2-16,0-1 0 0,0-2 2 16,0-2 0-16,0 2 1 0,0-4 4 0,0-1 3 15,0 0 16-15,0 0 21 0,0 0 23 0,0 0 23 16,0-1 4-16,0-1-25 0,0-3-26 0,0-1-29 16,-3-1-20-16,-3-4 1 0,3-2-4 15,-4-2-1-15,3-2-1 0,-2-1-2 0,4-2 0 16,-4-3 0-16,1-4-3 0,0 1 0 0,1-3-1 0,3 1-1 15,0 0 0-15,0 1 0 0,1-4-1 0,1 1 0 16,1 1 2-16,-1 0-3 16,4-2 4-16,-2-3-1 0,2 2-3 15,3 0-4-15,1 3-4 0,3 1-4 0,6 2 1 0,-4-1 1 16,3 2 0-16,3 2-3 0,-2 3-2 0,3 3 0 16,-3 5-1-16,0 0 4 0,-2 5-2 0,-4 1-3 15,4 3-4-15,-3 2-9 0,-3 2-2 0,3 3 3 16,-3 2 1-16,3 4 8 0,-2 2 8 15,-1 4 4-15,-4 1 6 0,2 6 5 0,-3 0 1 16,-3 4 0-16,-6 3 1 0,1-1 0 0,-7 2 1 16,2 0 3-16,-2 1-1 0,-2-2 1 0,1-4 1 15,1-1 0-15,-4-5-1 0,4-2 2 16,-1-5-1-16,3-1 2 0,-1-4 2 0,2-2 2 16,5-1 5-16,-2-2 9 0,0-2 12 0,3-1 15 15,1-1 6-15,0 0-7 0,1-2-15 16,1-3-21-16,0 0-17 0,2-1-6 0,-1-4-4 15,4 0-3-15,3 0-1 0,3 0 0 0,4-1-1 16,3 2 1-16,-1 1 4 0,3-1 0 0,-1 2 1 16,2 5 2-16,-1-1-3 0,-3 0-1 0,1 7 1 15,-2-2-2-15,2 3 1 0,-1 2 2 0,-1 2-2 16,-2 3 2-16,2 1 1 0,0 2 1 0,-3 3 2 16,1-1 4-16,-4 2 0 15,3 2 2-15,-7 0-1 0,0 2 1 0,-2 2 2 0,-5 0 2 16,-2 1 1-16,-4 0 4 0,0-3 0 0,-3 1-1 15,-3-4 1-15,0 0 4 0,-5-2 2 16,4-2 5-16,-5-4 3 0,3-3-1 0,-5 1 0 16,5-1 0-16,-4-3 0 0,-1-2-3 0,0 2 2 15,0-1-8-15,2-1-2 0,-5 0-1 16,4 0-4-16,-2-1 3 0,1 0 1 0,3-2 1 16,2 2-1-16,3-2 3 0,2-2 2 0,1 2 0 15,1-2 5-15,3 1-1 0,2-2 1 0,-2 2-1 16,2-2-7-16,0 0 0 0,2 0-3 15,-1 0-6-15,1 0-3 0,0 0-10 0,1 0-17 16,0-1-39-16,2 1-74 0,2-1-184 0,4 1-691 16,1-1-473-16</inkml:trace>
  <inkml:trace contextRef="#ctx0" brushRef="#br0" timeOffset="20820.0141">7098 5571 1 0,'0'-3'0'0,"0"0"0"0,0-2 0 0,0 3 0 15,-1-2 181-15,1 2 1 0,-1 0-16 0,1 0-3 16,-1-1-6-16,0 1-9 0,1-1-8 16,-3-1 1-16,2 2-12 0,0-1-9 0,0 0-11 15,1-1-23-15,-1 0-11 0,0 1-13 0,1 1-14 16,-1-2-4-16,-3 2-7 0,3 0-6 0,-1 0 1 15,2-3 0-15,-2 3-1 0,-1-1-3 0,-3 0 0 16,5 2-3-16,-3-2-4 0,1 0 1 0,1 0-4 16,0 1-1-16,-4-1-1 0,4 0-3 15,-1 2-2-15,-3-1-2 0,2-1 0 0,-2 2-1 16,1 0-1-16,-1 0 0 0,-1 0-2 0,1-2 2 16,-2 3-2-16,1-1 3 0,1 0 1 15,-3 2-1-15,1-2-2 0,0 1 0 0,1-1-1 16,0 0 0-16,-2 2 0 0,0-1-2 0,1 0-1 15,-2 1 1-15,0 1-2 0,2 1 0 0,-1 0 0 16,-1 2 0-16,-2 0 0 0,-1 2 1 16,2-2 1-16,1 1-1 0,-2 3-1 15,1-1 0-15,-1 1-2 0,2 2 2 0,-2-2-1 0,1 3 0 16,3 0-1-16,-1 2-1 0,-1-1 1 16,1 0-2-16,0-1 5 0,1 0 2 0,3 1-3 15,-3 2 2-15,0 0-4 0,4-1 0 0,-3 3 2 16,1 0 0-16,1-2 1 0,2 4 1 0,-2-2-3 15,3 1 1-15,-1 1 0 0,-2 0 1 16,4-1-2-16,1 0 0 0,0 0 0 0,0 1-4 0,1-1 6 16,4 2-1-16,-2-1 2 0,0 0 1 15,4 0-1-15,1-3 4 0,0 1 2 0,1-4 5 16,4 0-1-16,-1-2 3 0,0-1 2 0,5-1-3 16,-5-1 8-16,2 2 0 0,2-3-1 15,0-1 4-15,1-1 0 0,2-1 3 0,1-3 6 16,1-2-3-16,2-1-4 0,3-2-5 0,-1-2-5 15,1 0-5-15,-2-1 1 0,2-1-2 16,-2 0 0-16,2 0-2 0,-6-1 0 0,1 1-2 16,-5-1 0-16,1 1 3 0,-2 1-3 0,-3 1 1 15,-4-1 1-15,0 2-1 0,0 2 6 0,-5-1 3 16,2 1 1-16,-4-1 3 0,0 0-4 0,-1 2-1 16,0-1-2-16,1 1 2 0,-1 0-6 15,0-2-1-15,0 2-1 0,0 0-6 0,0-3 5 16,0 2 0-16,0 1 0 0,0 1 0 0,0-2-1 15,0 1-2-15,0-1 1 0,0 1 4 0,-1-1-6 16,1 1 0-16,0 0-3 0,0 1-4 16,0 1 4-16,0-2 1 0,0 1-1 0,0 1 1 15,0 0-4-15,0 0-3 0,0 0-8 0,-1 0-21 16,1 0-23-16,-2 4-41 0,-4 0-90 0,1 6-259 16,-4 0-974-16</inkml:trace>
  <inkml:trace contextRef="#ctx0" brushRef="#br0" timeOffset="23129.055">7019 6584 122 0,'0'-5'546'16,"-1"-2"-117"-16,1 0-170 0,-1 4-22 0,1 2-12 15,0 1-21-15,0 1-55 0,0 0-56 0,0-1-43 16,0 0-28-16,1 2-18 0,-1-2-5 16,1 3 2-16,-1 0 3 0,1 2 10 0,3 3 1 15,-2 1 5-15,0 4 7 0,0-1 3 0,2 5 12 16,-2-2 6-16,0 5 5 0,0-1 2 0,0 2-5 15,1 3-4-15,-2 1-9 0,0-1-8 0,-1 0-5 16,1 0-6 0,-1-3-1-16,0 0-3 0,-1 1 3 0,0-3-1 0,0 1-1 15,-2-4 1-15,0 2-3 0,2 0-1 0,-3 0 2 0,-1-4-1 16,3 1-2-16,0-5 0 0,0-1-2 0,-1 0-4 16,2-3 2-16,1 2-2 0,0-2 1 15,-1-1 0-15,1-1-6 0,0-1-6 0,0 1-11 16,0-2-19-16,-1 0-33 0,1-2-46 0,0 0-42 15,-1-2-37-15,0 0-64 0,1 0-263 0,-1-2-335 16,-1-1 27-16</inkml:trace>
  <inkml:trace contextRef="#ctx0" brushRef="#br0" timeOffset="23655.9757">6947 6634 1 0,'2'-7'0'0,"3"-4"182"16,-2 1 207-16,3-1-44 0,-1 4-88 16,4 0-74-16,0 3-51 0,0-1-41 15,3 3-28-15,-1 2-14 0,5 1-6 0,-1 3-8 16,3 0 4-16,1 2-3 0,-2 0-2 0,1 5 0 16,1-2 2-16,2 3-2 0,-1 1-4 0,2 3-5 15,-2 0-10-15,0 2 0 0,0 2 6 16,-1 2 3-16,0 1 4 0,-1-1-4 0,-3 2-8 15,1-3-3-15,-5 0 1 0,0-1 1 16,-1 0 2-16,-2 0 4 0,-4 1-3 0,2-3 1 0,-4 2 1 16,-2-1-4-16,-1-1 3 0,-1 0-1 0,-4 0 1 15,2-3 2-15,-4 3 4 0,-2 1 4 16,-1-3 1-16,0 2 1 0,-4-1-7 0,2 0-3 16,-5-3-1-16,1 2-3 0,-7-1 5 0,2-2-4 15,-1 3 1-15,-4-2-4 0,4 0-4 16,-3-1 2-16,3-1-3 0,0-1 1 0,1-1-3 15,-2-2-1-15,3 1-2 0,1-3-1 0,5 0 2 16,-1 0-1-16,2 0 0 0,0-1 0 0,1-2-1 16,3 0 3-16,0-1 1 0,0 1 5 0,2-3-3 15,3 0 2-15,-1 0 1 0,4 0 1 16,-1 0 3-16,2 0 3 0,-1 0 2 0,0 0-2 16,2-2 4-16,0 2-4 0,0-1-2 0,-1 1-2 15,1-1-6-15,0 1-3 0,-1-1-2 0,1 1-2 16,0-2 2-16,0 1-2 0,0 1 0 15,1-1-4-15,-1 1-2 0,0 0-3 0,1 0-12 16,1 0-12-16,0 0-29 0,2 0-67 0,1 0-112 16,1 2-428-16,4 1-898 0</inkml:trace>
  <inkml:trace contextRef="#ctx0" brushRef="#br0" timeOffset="24316.2636">6902 7957 1 0,'-4'0'211'15,"4"-3"251"-15,-1 2-76 0,1 0-48 0,0 2-49 16,0 0-84-16,-1 2-75 0,2-2-61 15,-1 0-40-15,0 0-26 0,1 0-9 0,-1 3 4 16,4 2 9-16,-3 0 9 0,-1 7 6 0,1-1 6 16,-1 5 3-16,-1 2 3 0,0 2 5 0,-5 2-4 15,4 3 0-15,-5 1-2 0,1 1-5 16,-1 4-3-16,-2-2-2 0,0 2-4 0,0 3-4 16,3-6-2-16,-1-3-3 0,2-5-3 15,1-4-2-15,2-2-1 0,-1-1-1 0,-1-3 0 16,1 1 0-16,3-4 1 0,-1-1 2 0,2 0-2 15,-1-2 1-15,0-2 5 0,2 1-1 0,-1 0 3 16,3-1 7-16,0 3 3 0,-2-3 9 0,5-1 7 16,1-1-3-16,0 1-2 0,8-2-2 0,1-2-7 15,5 1-8-15,1 0-3 0,6-3-4 16,-1 1-2-16,3-2 5 0,0 0-4 0,-1 1 3 0,-3-2 0 16,-1-1-4-16,2 2 0 0,-5-1-1 15,0 0-1-15,-3 0 0 0,-2 2 2 0,-1-1-2 16,-6 4-2-16,-1-3 4 0,-1 2-4 0,-5 1 6 15,-2 1 5-15,0-1 0 0,-2 1 5 16,0 0 2-16,0 0-3 0,-2 0-1 0,1-2-5 16,0 1-8-16,0-2-9 0,-2 0-10 0,-4-2-14 15,3-1-19-15,-2 1-32 0,3-5-60 16,-3 2-95-16,3-4-287 0,-4 3-433 0,3-5-121 16</inkml:trace>
  <inkml:trace contextRef="#ctx0" brushRef="#br0" timeOffset="24657.9328">6896 7913 1 0,'0'-9'484'0,"0"1"18"0,1-6-157 0,6 6-80 16,2 0-49-16,2 0-34 0,0 2-52 15,8-1-28-15,-1 0-25 0,5 1-18 0,1 0-8 16,5 1-9-16,-1 1-8 0,-3 0-4 0,2-1-4 16,0 1-4-16,-3 3-3 0,-1-3-1 0,0 1-4 15,-1 0 0-15,-6 0-1 0,1-1 0 0,-1 2 4 16,-3-1-2-16,-2 0-1 0,-2 0 0 16,-4 2-1-16,0-1-1 0,-2 1 2 0,-3 0 1 15,1 2-1-15,-2-1 1 0,1 0-2 0,0 0-3 16,-1 0-2-16,1 0-7 0,-1 0-8 15,0 1-7-15,0-1-3 0,-2 2-3 0,0 2-8 0,-1 0-25 16,-4 4-45-16,-1-1-66 0,-1 2-142 16,0 2-349-16,-4 0-747 0</inkml:trace>
  <inkml:trace contextRef="#ctx0" brushRef="#br0" timeOffset="25017.4833">6917 8203 1 0,'0'0'391'0,"0"1"-106"0,0 1-43 16,1-1 11-16,1 0 28 0,0-1-37 0,-1 1-51 16,1-1-28-16,0 1-18 0,4-1-8 15,-1 0-21-15,6 1-21 0,1-2-23 0,2 1-18 16,4-2-7-16,-1-2-10 0,6 1-6 0,0-2-5 15,1-1-5-15,3 1-3 0,-2-2-2 0,2 0-2 16,0-2-4-16,-2 1-3 0,1 1-1 16,-2-1-5-16,-2 1 4 0,-1 1-2 15,-1 0-1-15,-4 2 0 0,-3 1-6 0,-3 0 4 0,-1 1-1 16,-2 1 1-16,-4 0-1 0,-2 2 0 16,-2-1 0-16,1 0-1 0,-1 0 3 0,1 1-2 0,-1-1 0 15,0 0-1-15,1 1-2 0,-5 0 2 16,3 2 0-16,0 0 2 0,-5 1-1 0,4 0-4 15,-3 1-9-15,3 0-20 0,-4 1-39 16,3 1-77-16,-1-1-146 0,2 2-520 0,0 0-728 16</inkml:trace>
  <inkml:trace contextRef="#ctx0" brushRef="#br0" timeOffset="25781.1739">6810 9199 1 0,'-2'-4'88'0,"-1"-1"254"0,2 0-60 0,0 3-2 16,0-2 0-16,0 2-32 0,0 1-51 16,1 0-60-16,1 1-63 0,-1 1-46 0,0 0-31 15,0 0-2-15,0 2 4 0,1 1 7 0,-1 1 14 16,1 5 6-16,0 0-4 0,0 2 12 0,0 3 26 15,3 1 17-15,-3 2 19 0,0 3 7 16,-1 2-25-16,1 0-18 0,-1 3-9 0,0-1-16 16,-1 1-1-16,0 2-4 0,-2 0-8 15,-1-2-2-15,2 1-5 0,-2-4 0 0,1-1-1 16,2-2-1-16,1-2-4 0,-1-5-2 0,1-2 2 16,1-3-1-16,-1-2 3 0,0 3-2 0,0-5 2 15,0 0 0-15,1-2 0 0,-1-2 2 16,1 0-1-16,-1 0-3 0,0 0 3 0,2 1 2 0,-2-1 5 15,0-1 4-15,2 1-1 0,-2 0-10 0,0-2-17 16,2-2-25-16,0 0-33 0,0-5-43 16,3 3-66-16,-3-1-132 0,3-4-371 0,1 1-622 15</inkml:trace>
  <inkml:trace contextRef="#ctx0" brushRef="#br0" timeOffset="26114.1578">6882 9150 1 0,'-1'-5'281'0,"-1"-1"230"0,0-2-71 15,4 1-68-15,1-3-58 0,0 3-79 0,-1 0-59 16,5-1-50-16,2 0-37 0,3 0-23 0,-1-3-17 16,9 2-9-16,-1-2-7 0,3 3-8 15,0-3-4-15,4 3-3 0,-4 0 3 0,1-1-5 16,-2 2-1-16,-1 1-3 0,0-1-4 15,0 2 0-15,-2 0 0 0,1 2 0 0,-5 0-4 0,2 1 0 16,-4 0-2-16,-2-1-1 0,0-1 6 16,-2 3-4-16,-5-1 1 0,0 2-2 0,1 0-2 15,-3 0-1-15,-1 0 1 0,0 0 1 0,0 2-6 16,-1-2-2-16,1 1 2 0,-1 2-5 0,-2-2 5 16,3 2-5-16,-1 0-15 0,-1 1-24 15,1 0-49-15,-5 2-54 0,3 1-94 0,-6 1-202 16,0 0-374-16,-2 4-215 0</inkml:trace>
  <inkml:trace contextRef="#ctx0" brushRef="#br0" timeOffset="26504.969">6851 9345 1 0,'-2'2'0'0,"-1"1"0"0,1-1 0 0,2 1 0 16,0-1 201-16,0 1 79 0,1 1-8 0,0-2-1 16,2 0 8-16,2-1-10 0,0 2-22 0,1-3-32 15,2 2-38-15,3-2-33 0,0 0-30 16,5-2-25-16,-1 2-20 0,5-4-19 0,-2 1-6 16,1-2-8-16,-1 2-8 0,1-1-3 0,3 1-10 15,-4-1-1-15,2 0-2 16,-2 0 0-16,2-2-2 0,-6 3-2 0,2 0-2 0,0 2-1 15,-4-3 3-15,-2 2 0 0,0 0 0 0,-3-1 0 16,0 1-4-16,-4 1 1 0,1 1 3 0,-3-1-1 16,-1 1 4-16,0 0-2 0,0 0-2 15,0 0 1-15,-1 0 1 0,1 1-1 0,0-1-2 16,-1 0-3-16,1 1-6 0,0 1-1 0,0-4 0 16,0 2 0-16,0 0 3 0,0 0-3 15,0 3 0-15,1 0 2 0,0-1 3 0,0 0-3 16,0 1-9-16,-1 1-21 0,3-1-41 0,-1 3-66 15,2-2-89-15,-2 0-241 0,2 0-504 16,1 1-84-16</inkml:trace>
  <inkml:trace contextRef="#ctx0" brushRef="#br0" timeOffset="27435.2777">7109 10140 1 0,'-2'-2'0'15,"0"-4"0"-15,-3-1 117 0,2 1 233 16,-3 1-54-16,2-1-20 0,-3 1-38 0,2-2-27 16,-3 1-27-16,1 1-28 0,2 1-24 0,-2 1-28 15,1-2-13-15,0 1-11 0,-3 2-7 16,1 0-5-16,1 0-9 0,-2 0-10 0,0 1-10 15,-1 1-5-15,-2 1-5 0,-1 1-1 0,1 1-4 16,-3 1-2-16,-1 2-1 0,-2 1 1 0,4 0 2 16,-4 4-2-16,1 0 2 0,1 0-2 15,-4 2-2-15,2 3 0 0,-1-1-2 0,2 4-1 16,-2 1-2-16,-1 2-3 0,2 1-3 0,-2 1-1 16,7 1 0-16,-2 1 0 0,4 1-2 15,1-1-2-15,3 0 0 0,2 4-2 0,3-3 4 16,2 0 1-16,2-1-3 0,3-5 3 0,2-1-1 15,8-3 0-15,-2-2 4 0,8-4 3 0,2-2 4 16,5-1-2-16,2-5 1 0,2 0-1 0,2-4 0 16,1-3 2-16,-4-3-4 0,2-2-2 15,0-3-3-15,-3 2-1 0,-3-2 0 0,1 0 1 0,-7-3 1 16,1 3-3-16,-3-1 5 0,-4 0-2 16,-1 3-1-16,-4-1 5 0,-1 1-2 15,-3 1 1-15,0-2 0 0,-4 3 2 0,-1 0-2 0,-1 1 2 16,0 0 0-16,-1 1-3 0,0 1-2 15,0-1-2-15,-1 3 1 0,-2-1-2 0,1 1 0 16,2-1 1-16,-1 2-2 0,1 1 1 0,-3 1 4 16,3-2 2-16,1 2 1 0,0 0-5 15,0 0-1-15,0 0-5 0,0 0-3 0,0 2 1 0,0-2-8 16,0 1 1-16,0 3 1 0,0 0 1 16,0 4 6-16,0 1 0 0,0 3 3 0,-1 2-3 15,0-2 2-15,0 6-1 0,-1 0-1 16,-2 2 5-16,2-2-5 0,0 4 0 0,-3 0 2 15,2 0-2-15,2 0 1 0,0 1 2 0,0-2 1 16,1-2-3-16,0-2 2 0,1-2-2 0,0 2-1 16,-1-1 3-16,3-3-6 0,2 2-7 0,-2-1-22 15,0 1-48-15,4-1-77 0,0 3-122 0,1 0-565 16,0-5-806-16</inkml:trace>
  <inkml:trace contextRef="#ctx0" brushRef="#br0" timeOffset="28506.7279">6816 11546 1 0,'2'-4'516'0,"0"-3"-68"0,-2-4-50 16,1 3-41-16,2 3-51 0,-3 2-65 0,1 0-57 15,-1 1-57-15,0 2-48 0,0 0-40 0,0 2-32 16,-1 0-11-16,1 1-2 0,0 3 6 16,0 2 5-16,0 5 3 0,0 1 1 0,1 5-3 15,1 1 1-15,0 2 1 0,0 2 1 0,-1 0 2 16,-1 2 1-16,-1 2 2 0,-3 2 3 16,1 1 1-16,0 0 2 0,-3-1-2 15,2-2-3-15,-2-4-5 0,3-5-3 16,-3-1-2-16,4-4 0 0,-2-5 2 0,0-1-3 15,2-4-1-15,1-2 0 0,1 0 0 0,0-4 11 0,0 1-2 16,-1-1-8-16,0-2-10 0,-2-3-12 0,0-1-4 16,1-3-2-16,-1-1 5 0,-1 1-3 15,2 1 4-15,1-1 1 0,1-1 2 0,0-1 1 0,1 2-2 16,1 2-1-16,3-2-9 0,0 1-7 16,2 0-6-16,4 0-4 0,-1 0 2 0,4 3 4 15,2 1 5-15,3 2 8 0,1 0 9 0,2 0 7 16,3 1 5-16,1 0 4 0,0 2 0 0,0-3 3 15,3 0-1-15,-1 1 1 0,-3-4 2 0,1 3-1 16,-5-2 3-16,0 0-2 0,-1-2 4 16,-6 2 3-16,3-2 4 0,-6-2 6 0,-1 2 3 15,0-2 2-15,-3-2 3 0,-3 2 0 0,1-3 1 16,-2 1 0-16,-2 1-3 0,-1 1-3 0,-1-3-2 16,-1 1 0-16,-2 1 0 0,1 1 1 15,1-1 1-15,-3 1-2 0,3-2 2 0,0 2 1 16,0-1 4-16,-2 0 0 0,1 3 5 0,2-2 1 15,1 4 0-15,-1 0 4 0,1 2 0 16,0-1 1-16,-1 4-6 0,1 0-9 0,0 2-14 16,0 0-12-16,0-1-5 0,0 6-3 0,0 0 4 15,-1 3 1-15,-2 6 3 0,3 2 4 0,0 1 1 16,0 3 3-16,0 3 0 0,0 1-1 0,0 1 0 16,-1 4 1-16,0-2 3 0,0 6-2 15,1-2-1-15,-1 2-1 0,0 0-5 0,0-2 5 16,2 2 0-16,0 0 0 0,-1 0 2 0,1 1-10 15,0-1-26-15,1 0-65 0,3 1-130 0,-2-2-502 16,5-1-986-16</inkml:trace>
  <inkml:trace contextRef="#ctx0" brushRef="#br0" timeOffset="29913.1667">6974 12897 1 0,'-1'-4'519'0,"-4"-5"2"0,3 2-102 16,0-1-64-16,-1 1-47 0,0 2-75 0,1 1-49 15,1 1-33-15,-1 0-37 0,0 2-19 0,0 0-19 16,1 1-19-16,1 0-13 0,-1 0-14 15,1 1-13-15,0 0-8 0,0 0-3 0,-1 1-3 16,1 4 1-16,-2 2 0 0,-2 2 3 0,1 4 8 16,1 1 2-16,0 4 3 0,-1-1 0 0,0 1-2 15,2 1-4-15,0 1-3 0,-1 0-1 16,1-1-2-16,-1 1 3 0,2 0-1 0,0-1-1 16,0 2 3-16,2-2-1 0,-1 0-2 0,1 0-3 15,-1 0-9-15,3-2-9 0,-1-2-15 16,-1 0-17-16,0 0-17 0,-1-4-25 0,1 1-23 15,-2-4-22-15,-2 2-29 0,-1 0-26 16,0-1-44-16,-4 3-114 0,-2-3-210 16,-2 3-211-16,-4-2 120 0</inkml:trace>
  <inkml:trace contextRef="#ctx0" brushRef="#br0" timeOffset="30157.0041">6674 13474 1 0,'-8'3'0'0,"-2"0"6"0,-4 0 481 15,5-2-30-15,5 0-63 0,0 2-58 0,1-2-46 16,3 1-55-16,0-2-51 0,0 0-41 15,1 0-34-15,1-1-24 0,-1 2-18 0,1-1-12 16,0 2 0-16,0-1-10 0,7 0 11 0,1 2 3 16,2-1-6-16,7-2 1 0,2-2-16 0,3 0-12 15,2-1-7-15,2-1-4 0,-3-1-4 16,4 0-2-16,1-1-1 0,0 1-3 16,-1-1 1-16,0-1-1 0,-3 3-1 15,2-1 2-15,-2 1-3 0,-2-1 1 0,-3 0-2 0,-3 0-2 0,-1 1 3 16,-3 0-5-16,-2 0-1 15,-2 1-5-15,-1-2-9 0,-3 3-6 0,-1-3-12 16,-4 1-16-16,1-1-21 0,-2-2-26 0,0 2-36 0,-2-2-69 16,1 0-140-16,-6-3-369 0,1 1-512 15</inkml:trace>
  <inkml:trace contextRef="#ctx0" brushRef="#br0" timeOffset="30461.1124">6622 13058 84 0,'-4'-4'653'0,"-5"-3"-53"0,-2-1-149 16,6 2-96-16,4 1-88 0,2 0-86 0,4-1-81 16,-2 0-36-16,7-3-22 0,4 1-5 0,5-1-2 15,10-3-1-15,7 3-1 0,2-1-5 16,5 1-2-16,1-3-4 0,1 2-3 0,2-1-5 15,0 1-3-15,-1 2-2 0,-1-2 0 0,-4 4 2 16,-4-1-2-16,0 0-1 0,-5 0-4 0,-2 3-1 16,-3 1 1-16,-6 0-2 0,-7 1 2 0,-2 0-3 15,-5 2-1-15,-4 0 0 0,0 0-2 16,-6 2-2-16,2-1 1 0,-2 3 1 0,-5 0-5 16,2 3-12-16,-5 2-41 0,-3 0-73 0,0 2-160 15,-4 0-722-15,-1-1-566 0</inkml:trace>
  <inkml:trace contextRef="#ctx0" brushRef="#br0" timeOffset="39643.0986">8083 3396 1 0,'0'-2'0'16,"0"0"0"-16,0-2 0 0,-1 2 0 0,1 0 119 16,-1 0 142-16,1 0-40 0,0 0-41 0,-1 2-28 15,2 2-18-15,-1-2-16 0,0 0-7 16,0 2-8-16,0-2-9 0,0 0-14 0,0 0-11 15,0 2-7-15,0-2-6 0,1 0-5 0,-1 1-4 16,0-1-5-16,0 1-10 0,0-1-4 0,0 0-9 16,1 1-8-16,-1-2-3 0,0 1-9 15,0 0-2-15,0 0-1 0,0-1 6 0,4 1 7 16,1 0 2-16,-3 0 2 0,5 1-10 0,-4-1 0 16,4 1-2-16,-2-1 3 0,2 1 2 0,0-1-1 15,-1 1 1-15,2 1 2 0,2-2 1 16,0 0 4-16,1 1 1 0,2-1 3 0,3 0-4 15,2 0 0-15,-3 0-1 0,4 0 0 0,2-1 3 16,-3 1-4-16,4 0-1 0,-1 0-3 16,0-2 0-16,5 2-1 0,-3-1 1 15,1 1-1-15,3 0-2 0,1 0 1 0,2-1-1 16,0 1 2-16,1-1 6 0,1-1-2 0,1 0-1 16,-2 0 1-16,3 0-5 0,1 2 2 0,-2-3 2 15,2 3-1-15,-3-2 0 0,1 0 0 16,3 0-2-16,2 1 0 0,2-1 4 0,1-1-4 15,4 0 0-15,-3 2 1 0,0-4-3 0,0 4 4 16,-2-2-1-16,-1 1 1 0,-2 2-5 0,-4-2 4 16,0 1-2-16,-2 0 2 0,-1-2 5 0,-2 1-5 15,-1 1 0-15,-1 0 1 0,-4-1-2 0,3 2 4 16,-10-1 1-16,3-1 1 0,-6 1 2 16,0-2 1-16,-3 2 0 0,0-1 2 0,1 0-1 0,-3 0 1 15,-3 0-3-15,0 1-2 0,0 1-1 16,-3-1 0-16,0 1 1 0,-1 0-1 0,0 1 0 15,0-1 0-15,0 0-2 0,0 0 1 0,0-1 1 16,0 1-1-16,0 0-2 0,-1 0 0 16,1 0-3-16,0 0 2 0,0 0 0 0,0 0 0 15,0 1-4-15,0-1 3 0,-1 0 0 0,1 0 1 16,0-1 5-16,0 1-2 0,0 0-2 0,0 0-1 16,0 0-5-16,0 0 1 0,0 0 0 15,-1 0-2-15,1 0-1 0,0 0-1 0,0 0 0 16,0 0-1-16,0 0 1 0,0 0-5 0,0 0-6 15,0 0-10-15,-1 0-9 0,-1 2-35 16,1 0-59-16,-2 2-120 0,2-1-379 0,-4 3-882 16</inkml:trace>
  <inkml:trace contextRef="#ctx0" brushRef="#br0" timeOffset="41506.1488">10986 3389 1 0,'0'-2'0'16,"0"-1"0"-16,-2-3 0 0,2 3 0 0,0-2 96 15,0 3 200-15,0-2-36 0,0 1-44 0,-1 2-27 16,1-3-29-16,0 3-12 0,0 0-8 15,-1 0-8-15,1-1-6 0,0 2-13 0,-2-1-7 16,2 1-7-16,0 0-5 0,0 0-8 16,0 0-3-16,0 0-2 0,0 0-6 0,-2 1-2 15,2-1-6-15,0 0-11 0,0 0-6 0,0 0-4 0,0 0-5 16,0 0-4-16,0 0-3 0,2 0-3 16,-2 0 1-16,0 0-3 0,0 0 1 0,0 0-4 15,0 0 2-15,0 0-2 0,0 0-2 0,0 2 1 16,0-2-6-16,0 0-4 0,0 0-2 0,0 0-4 15,2 0-5-15,-2 1 0 0,0-1-4 16,1 1-5-16,-1-1 4 0,1 0 0 0,4 0 3 16,2-1 7-16,6 1-4 0,5-1 3 0,3-1-2 15,5 1 3-15,4-1-3 16,1-1 1-16,0 1 0 0,4-2-6 0,1 0 6 16,1-1-2-16,1 1 0 0,0-1 5 0,-2 2-3 0,1-1 2 15,-1-2 0-15,1-1-2 0,-2 1-2 16,1 0 1-16,-6-1-3 0,-2 3 2 0,-2-2 2 0,-5 1 2 15,-1 0 0-15,-9 2 0 0,-1 0 1 16,-2 1 1-16,-5 1 2 0,1-1 2 0,-3 2-2 16,-1 0 2-16,0 0-2 0,0 0-2 0,-1 2 2 15,1-2-2-15,-3 0-4 0,3 0 3 16,0 0-4-16,-1 0 2 0,1 0-1 0,-1 0-2 16,1 0-2-16,0 0-1 0,0 0-3 0,0 0 0 15,0 0 2-15,0 0-2 0,-2 0-2 0,0 0-1 16,-2-2-9-16,2 4-14 0,-1-2-26 0,0 1-38 15,-2 2-55-15,-3 1-81 0,0 2-175 16,-4 4-652-16,0-2-481 0</inkml:trace>
  <inkml:trace contextRef="#ctx0" brushRef="#br0" timeOffset="43004.4926">8162 4711 1 0,'-4'-1'0'15,"2"-3"0"-15,1 0 0 0,-2 0 226 0,-1 2 59 16,0-2-38-16,3 1-40 0,-1 1-42 0,-2 1-26 15,2 0-25-15,2 0-14 0,-1 1-5 16,1 0-11-16,-1 0-6 0,2 0-5 0,-1 0-13 0,0 1-9 16,1-1-7-16,-1 0-6 0,0 0-4 15,0 0-4-15,1 0-13 0,-1 0-7 0,0 0-2 16,0 1-6-16,0-1 7 0,1 0 2 0,-1 0 11 16,4 0 6-16,-1 0 4 0,4-1 1 15,-3 1-7-15,4-1 1 0,1 1-7 0,2-2-1 16,0 1-1-16,0 1-5 0,7-1 3 0,-2 0 0 15,3 0 1-15,2-2 1 0,4 1-2 0,-3 0 1 16,3-3-1-16,2 3 2 0,4-2-3 16,1 1-1-16,3-1 0 0,0 1-5 15,4 1 4-15,1-3-1 0,2 1 0 0,1 1-1 0,5-1-2 16,0 1 2-16,-3-1-3 0,4 0 5 16,-1 0-4-16,-1 1-2 0,3 1 0 0,0-1-5 15,0 0 3-15,-7 1 1 16,4 0-1-16,-4-1 1 0,3 0-1 0,-4 2 0 0,-1-2 1 15,0 2 3-15,-3-1-3 0,-2-2-1 16,1 1 1-16,-4 1-4 0,1-1 5 0,0 1 1 0,-3-1-3 16,-4-1 3-16,3 2-1 0,-3 0-1 0,1-1 1 0,-4 2 2 15,1-1-2-15,-3 0-2 0,0-1 1 16,0 0-5-16,-2 0 3 0,-1-1 2 16,0 2-1-16,0-2 1 0,-1 2-1 0,0-2-1 0,-2 2 1 15,-3 0 3-15,-3-1-4 0,-1 1 1 0,-1 1-1 16,-1-1-4-16,-1 1 3 15,-2 0 1-15,1 1 0 0,-3-1 1 0,0-1 1 0,-1 2 1 16,-1 0 1-16,0 0 7 0,0 0-2 0,0 0 2 16,0 0 2-16,-1 0-4 0,1 0 7 15,0 0-1-15,0 0 2 0,-2 0 0 0,2 0-4 16,0 0-1-16,0 0-1 0,0 0-2 0,-1 0-2 16,1 0-2-16,0 0-3 0,0 0-5 15,0 0 0-15,-1 0-3 0,1 0-5 0,0 0-5 16,-1-1-21-16,1 1-35 0,-2 1-28 0,-3 3-65 15,1-1-109-15,-5 5-409 0,-1-1-874 0</inkml:trace>
  <inkml:trace contextRef="#ctx0" brushRef="#br0" timeOffset="44659.2733">11648 4279 1 0,'1'-8'209'0,"-1"-2"267"15,0-1-71-15,0 2-36 0,0 2-55 0,-1-2-77 16,-1 3-62-16,0 0-46 0,-1 2-25 0,0 2-16 15,-1 0-18-15,2 2-17 0,2-2-23 0,-1 2-20 16,-1 2-13-16,1 0-10 0,-4 2 1 16,0 6 3-16,-2 1 6 0,-3 6 6 0,-1 3-1 15,-2 4 0-15,-2 1 3 0,1 5-2 0,-3 1 1 16,0 4 4-16,-1 1-1 16,1-1 1-16,-1-3 0 0,4-8-4 0,1-2 1 0,0-4-1 15,3-3 0-15,1 0 3 0,2-3 1 0,0-4 5 16,3-4 6-16,2-2 12 0,-1-1 11 15,3-1 14-15,0-1 9 0,0 1 10 0,3-1-9 16,-3-3-16-16,0 1-17 0,1-7-25 0,-1 1-3 16,2-5-3-16,2 0-2 0,1-4 2 0,1-3-5 15,3-1 0-15,3-4 1 0,3-3-2 16,3-3 2-16,2-6 0 0,-1 4 0 0,4-1 0 16,1-1 1-16,2-1 1 0,-2 1-1 0,1 0 5 15,-2 6-6-15,1 2 2 0,-7 4 1 16,3 3-4-16,-4 2 6 0,2 2 0 0,-7 6 0 15,0 0 1-15,-3 4 0 0,0 3-1 0,-4 1-4 16,2 2-5-16,-2 2-7 0,1 3 0 16,1 3 2-16,2 4 0 0,2 2 7 0,-2 5 1 0,0 2 1 15,-1 5 1-15,2 1 1 0,-3 2 1 16,1 2 0-16,-4 3 4 0,1 0-3 0,-1 1 0 0,-1-1 1 16,0-2-3-16,-2 1 3 0,2-3 1 15,-2 1 0-15,0-1-1 0,0-4 3 0,1-1 1 16,-1-3-1-16,1-1 5 0,-1-3-6 0,1-4-3 15,1 1 0-15,-2-3-9 0,1 0-8 16,0-5-17-16,0 1-30 0,-1-1-36 0,0-2-53 16,0 0-50-16,-1-3-58 0,0-1-125 0,-2 0-365 15,0-1-471-15</inkml:trace>
  <inkml:trace contextRef="#ctx0" brushRef="#br0" timeOffset="44978.7341">11596 4458 1 0,'-10'-3'0'16,"-1"-3"388"-16,-4 1 29 0,6 3-22 0,4 1-21 16,2 2-59-16,2-1-94 0,1 0-85 15,1 0-71-15,1 1-52 0,-1-1-13 0,1 2 6 16,2 0 33-16,5 0 35 0,5 1 21 0,2-3 10 16,8 0-18-16,3 0-16 0,3-3-18 15,3-1-11-15,4 1-5 0,-1-2-10 0,1 0-3 16,-2-2-5-16,0 3 0 0,-4-3-4 0,0 2-2 15,-2-1 1-15,-1-1-4 0,-3 2 1 16,-5 0 2-16,-1-1-1 0,-8 1 2 0,-1 1 1 16,-4 2 8-16,-3 1 5 0,-2 1 9 0,-1 0 0 0,0 0-2 15,-1 0-4-15,1 0-9 0,-2 0-1 16,2 0-6-16,0 0-4 0,-1 0-7 16,1 0-8-16,-1 0-5 0,0 0-11 0,-1 1-15 15,1 0-25-15,-2 3-48 0,-3 1-79 0,0 3-139 16,-1 1-580-16,-3 4-702 0</inkml:trace>
  <inkml:trace contextRef="#ctx0" brushRef="#br0" timeOffset="46071.3521">7890 5982 1 0,'-2'-3'0'0,"-3"-3"0"15,2 3 173-15,1-2 130 0,1 2-34 0,-2 0-57 16,3 0-22-16,0 2-12 0,0 1-39 0,0 0-35 16,0 1-52-16,3 0-51 0,-3 1-30 15,1-2-8-15,-1 1 7 0,2 1 14 0,-1 1 23 16,4-1 10-16,-1 1 7 0,3-1 17 0,-1 2 16 15,3-3 22-15,2 3 15 0,4-3 3 0,-2-1-6 16,5 0-11-16,-3-1-10 0,5-1-13 0,2 0-5 16,2 0-10-16,0-1-7 0,3 1-5 15,-2-2-8-15,5 1-1 0,5 0-2 0,0-1-3 16,3-2-3-16,1 3-2 0,-4 1-3 0,5-1 0 16,-1-1 0-16,2 1-1 0,-1-2-1 0,2 2 0 15,1-2-3-15,4-1 3 0,4 1 1 16,2-2-1-16,-2 3 3 0,4-1 0 0,1 1-1 15,-2-1 1-15,2 0 1 0,-1 0-1 0,1 0-1 16,-4 2 1-16,0-2-3 0,1-1 4 0,0 1-1 16,-4-1 1-16,1-1 1 0,-1 0-2 15,-2 0 1-15,-3 0 0 0,-3-1 3 0,-2 2-2 16,-2-1 1-16,0 1 0 0,-3-1-2 0,-1 1 4 16,-5 0 0-16,-2 1 0 0,-5-1 1 0,-1 2-3 15,-6 1-1-15,1-1-2 0,-4 2-1 0,0 0-3 16,-2-1-1-16,1 1 0 0,-3 0-5 15,-2 1 4-15,1-1 0 0,-2 2 1 0,-1-1 0 16,1 0-3-16,-2 1 1 0,0-2 0 16,3 2 0-16,0 0-1 0,0 0 0 0,-1-1 0 15,0 1-2-15,1-2 2 0,-1 2-1 0,2-1 0 16,0 1 3-16,1-1-2 0,1 0-1 0,-1 0 0 16,0 1 1-16,0-2 0 0,0 2 0 15,0-1 1-15,-1 0-2 0,2 0 3 0,-4 1 0 16,3 0-1-16,-2-3 2 0,0 1-1 0,1 1 0 15,-2 0 2-15,-2 1-1 0,1 0 0 0,0 0-1 16,-2 0 1-16,0-2-4 0,-1 2 6 0,0 0 3 16,0 0 1-16,0 0 6 0,0 0 1 0,0-1 2 15,0 2 2-15,0-1-1 0,0 0-5 16,0 0 2-16,0 0-7 0,0 0 2 0,-1 0-1 16,1 0 0-16,0 0-3 0,0-1 1 0,0 1-3 15,0 0 0-15,0 0 0 0,0 1-3 16,0-1 0-16,0 0-1 0,0 0-2 0,0-1-3 15,0 1 3-15,0 0-2 0,0 0 0 0,-1 0 2 16,1 0-2-16,0 0-3 0,0 0 2 0,0 1-3 16,-2-1 1-16,2 0-3 0,-1 0-2 15,1-1-9-15,-2 1-11 0,1 0-24 0,1 0-38 16,-1-1-54-16,-2 2-81 0,-4 2-208 0,-1 1-510 16,0 0-231-16</inkml:trace>
  <inkml:trace contextRef="#ctx0" brushRef="#br0" timeOffset="47828.5169">11842 5465 1 0,'0'-2'237'0,"-2"-6"193"0,1 0-38 0,-1 0-24 15,2 3-56-15,-1-2-63 0,0 4-54 0,0-1-41 16,1 2-30-16,-3 1-30 0,2 1-23 0,1 1-21 15,-1-1-18-15,1 2-16 0,-2-2-11 16,2 0-9-16,-1 3 0 0,-1 0 0 0,-2 5 3 16,-2 1 3-16,-3 5 2 0,2 0 0 0,-2 3 1 15,1 0-2-15,-2 1-1 0,0 2 3 16,2 2-1-16,-3 1 0 0,2-1 1 0,-1-1-1 16,0-2-2-16,4 1 0 0,1-2 2 0,0-2-4 15,1 0 4-15,0-4 1 0,-1-1 0 0,1-1 5 16,2-3 0-16,0-1 2 0,0-2 3 0,1-3 5 15,1 0 1-15,-1 0 8 0,1-1 11 0,0-1 8 16,0 1 15-16,0-1 3 0,0 0-12 0,-3-1-12 16,1-3-16-16,-3-1-13 0,1 1-1 15,-3-4 4-15,3-2-6 0,-1 0-2 0,0-1 0 16,0-2-10-16,0-3 4 0,0 0-2 0,2-3-2 16,2-1 0-16,-1-2-1 0,2-3 1 15,0 1-1-15,2-1 0 0,1-2-2 0,3 2-3 16,1-1 0-16,3 1-6 0,5-2-1 0,2 1 0 15,4 1-1-15,3 3 1 0,2-1 1 16,2 4 0-16,1-1 0 0,1 2 6 0,0 2-1 16,-4 6 0-16,0 0 4 0,-5 4-7 0,0 4 2 15,-2 2-3-15,1 2-2 0,-4 2 0 0,1 4 1 16,-2 4 2-16,-2 2 2 0,-3 4 4 0,-1 1 0 16,-5 3 3-16,0-2 2 0,-2 2 1 15,-4 1 2-15,-3 0 1 0,-2 3 0 0,-3-1 1 16,-3 0 1-16,1-2 0 0,2-3 0 0,-4-3 2 15,3-4-2-15,1-1 2 0,0-2 2 0,0-1-1 16,3-3 3-16,-3 1 3 0,5-5-1 16,0 2 4-16,1-3-2 0,1 0 3 0,1 0 4 15,2-1 1-15,0-1-3 0,0-1-6 16,2-2-10-16,1-1-12 0,1-1-3 0,4-1-5 0,5-3-1 16,4 4 4-16,6-4-1 0,1 3 4 0,0 2 0 15,0 1 6-15,-2 0-3 0,1 5 0 16,-5 0 0-16,4 2-7 0,-5 3 6 0,2-1 0 15,-2 3 0-15,-2 4 4 0,3 1-2 0,-5 1 1 16,2 1 2-16,-1 3 2 0,-4 1-2 16,0 3 1-16,0-1 4 0,-8 3-6 0,-2 0 6 15,-2 1 0-15,-3 0 0 0,-4 1 7 0,-3 0-1 16,-2-1 1-16,-5-1 0 0,2-3 2 16,-4-1 2-16,-1-3 0 0,2-3 3 0,-2-3-6 0,0-1 3 15,-2-2-2-15,-1 0 0 0,-1-2 3 16,0-1-2-16,-5-2-2 0,3 1 0 0,1-1-1 15,1-2 0-15,2 0 0 0,2-2-2 16,2 2-1-16,0-3 0 0,4 1 1 0,0 0-1 16,4-1 3-16,5 1-2 0,2-1 0 0,0 0-1 15,4 3-4-15,1 0-7 0,0-1-12 0,1-1-28 16,-1 1-37-16,3 1-45 0,1 1-92 16,4 2-216-16,2 4-718 0,5-3-87 0</inkml:trace>
  <inkml:trace contextRef="#ctx0" brushRef="#br0" timeOffset="48809.581">8381 7261 1 0,'-3'-2'0'0,"-4"1"0"0,3-1 161 0,-3 2 97 0,4 0-9 15,0 0-36-15,-2 0-23 0,3 0-1 16,-1 0-3-16,-1 0-3 0,2 0-27 0,2 0-30 0,0 0-34 15,2 0-33-15,-2 1-20 0,0-1-13 16,1 0-7-16,-1 0-4 0,3 0-4 0,-3 0-2 16,0 0-5-16,0 1-2 0,1-1-2 0,0 0 4 15,0 1 11-15,1 1 14 0,3-1 23 16,-1 0 17-16,6-1 9 0,0 0-1 0,3-1-10 16,5 0-15-16,3-3-12 0,0 3-5 15,8-3-11-15,1 0-6 0,1 1-2 0,1-2-1 16,6 1 1-16,0 1 0 0,-1-1 0 0,7 1-5 15,1-1-1-15,-1 0 0 0,4-1-1 0,4 1 2 0,3-1 1 16,1 2-1-16,2-2-2 0,-4 0-2 16,6 2 4-16,-2 0-1 0,2-2-1 15,-6 0 2-15,3 1-5 0,-2-2-2 0,-3 1 1 16,-1-1 1-16,0 1-1 0,-1-2 1 0,0 1-2 16,-3 1-4-16,-5-1 6 0,-4-1-1 0,-5 2 1 15,-2-1 3-15,-5 3-4 0,-2-2-1 0,-3 1-2 16,-6 0 3-16,0 2-3 15,-3-1 2-15,-3 3-1 0,-1-1-4 16,-4 1 6-16,-1-1 1 0,-2 1 1 0,-1 0 5 0,0 0-1 0,0-1 2 16,0 1 2-16,0 1 2 0,0-1 2 0,-1 0-2 15,1 0 1-15,0 0-6 0,-2 0 3 16,2 0 1-16,-1 0-1 0,1 0 4 0,0 0-6 16,0 0-1-16,-1 0-5 0,0 0-2 0,-1-1-3 15,0-1-2-15,-1 0-1 0,0 1-2 0,0 0 2 16,-1-1 1-16,2 2-1 0,-1-1 3 15,0-1-5-15,0 2-1 0,-1-1-2 0,-1 2-4 16,2-2-4-16,1 1-9 0,-2 0-14 0,1 0-25 16,0 3-25-16,-1-2-45 0,1 3-67 0,-3 1-132 15,1 0-479-15,-4 2-724 0</inkml:trace>
  <inkml:trace contextRef="#ctx0" brushRef="#br0" timeOffset="50531.7785">11566 6940 104 0,'1'-6'408'0,"0"-4"-87"0,0 1-23 16,1 5-39-16,-2 2-15 0,1-1-44 0,-1 3-74 15,0 3-49-15,0-3-42 0,0 1-24 16,0 0-13-16,0 1-3 0,-1 0 0 0,1 3 6 16,0 0 8-16,-2 5 2 0,0 0 6 0,-3 5 3 15,3 2 5-15,-4 1 5 0,2 2 1 0,-4 3 2 16,2 2-2-16,-3 0-1 0,1 2-3 16,-1 0-3-16,0-1-3 0,3 1-4 15,-2-7 0-15,2 3 0 0,0-3-1 0,-1-1 1 16,0-3-1-16,4-3-3 0,-1-2 0 15,1-4 0-15,2-3-4 0,0-1 10 0,1-2 7 0,0-1 11 0,0 0 19 16,0 0 12-16,-2-1 16 0,2 1 5 0,0-3-10 16,-1 0-22-16,-1-2-22 0,-2-5-19 15,2 0-12-15,-3-4 3 0,0 0-2 0,1-2-4 16,0-2 3-16,2-2 0 0,-2 2-3 0,1-4 2 16,1-2 0-16,4-2-4 0,0 0 1 15,1-4-1-15,1 2-4 0,4-2 1 0,2-1-1 16,2-1-3-16,3-1 2 0,5 3-2 0,1-2 0 15,2-1-1-15,4 1-1 0,3-2 0 0,2 4-3 16,1 2 2-16,-2 4 0 0,-1 2 0 16,1 5 4-16,-1 2-3 0,-3 4 0 0,-2 3 1 15,-4 1-3-15,-2 3-3 0,-4 3-2 0,-3 5-6 16,2 2 0-16,-4 3 5 0,-1 3 2 0,-2 3 7 16,2 2 4-16,-6 2 3 0,-3 4 4 15,-3 3 4-15,-6 4 1 0,-2 0 2 0,-3-2 2 16,-3 3-2-16,0-6 0 0,-1 0 0 0,-2-4-4 15,5-5 4-15,-1-3 1 0,1-2 0 0,1-1 2 16,2-3 0-16,2-1 0 0,0-2 1 0,4-1 2 16,2-2 0-16,1 0-3 0,3-1 0 0,0 0-6 15,3-1 5-15,-3 0-6 0,5-2-7 16,0-2-2-16,6-1-10 0,6-1 1 16,4-2 3-16,6 1 3 0,0 1 1 0,3 1 1 15,0 1 1-15,-3 3-5 0,1 1 3 0,-2 2 1 16,-3 1-3-16,1 2 6 0,-5 2-3 15,-1 0 0-15,0 3 1 0,-4 2 1 0,1 1-1 0,-4 1 0 16,-1 3 2-16,-1 0-4 0,-2 2 7 16,-3 3 1-16,-4-1 2 0,-3-1 7 0,-3 3-1 0,-5 0 2 15,1-2 4-15,-8 1-1 16,1-1 2-16,-3-6 0 0,-5 3-1 16,3-3-1-16,-6-3-1 0,1 0 1 0,1-1-2 0,0-3 2 15,-1-1-2-15,1 0-2 0,1-1-1 0,-1-1-3 16,2-2 3-16,2-1-1 0,0 0 1 0,4-1-2 15,0 0-3-15,1-1-2 0,2 1-7 0,3-1-11 16,2 1-30-16,0 1-54 0,3-1-93 16,0 2-196-16,4 1-605 0,0-1-472 0</inkml:trace>
  <inkml:trace contextRef="#ctx0" brushRef="#br0" timeOffset="51418.0962">8345 8429 1 0,'-8'-2'0'0,"-2"1"0"16,1-1 0-16,4 0 302 0,-1 0-18 0,3 1-35 16,-4-1-21-16,5 1-15 0,1 0-12 15,0 1-12-15,1 0-33 0,0 0-30 0,0 1-32 16,1-1-29-16,-1 1-11 0,1-1-11 0,-1 0-14 16,1 0-11-16,0 2-3 0,5-2 2 15,-2 0 7-15,2 0 7 0,1 0-6 0,3 0 3 16,6 0-2-16,-4 0-4 0,1 0 7 0,4 0-1 15,2-2 2-15,3 1 2 0,0-1-3 16,8-1 1-16,6 1-1 0,1-3 1 0,5 2-4 0,4 0-7 16,3 0-4-16,2 0-5 0,3-2 1 0,2-1 0 15,1 0 0-15,2 1 0 0,2 2-3 16,0-3-1-16,-2-1 0 0,-4 4 2 0,2-2-3 16,-4 1 0-16,-1-2-1 0,-1 1-4 0,-3 3 4 15,0-1-1-15,-5 2-1 0,-1 0 1 0,-3 1-1 16,-4-2-2-16,-1 2 1 0,-4-1 0 15,-2 1 1-15,-3 0-1 0,-4-1 0 0,-4 0-3 16,-5 1 4-16,-1-2 3 0,-5 1 3 0,-1 1 5 16,-1 0 2-16,-2-1 6 0,-2 1 5 15,0 0 2-15,0 0 1 0,0 0 0 0,0 0-3 16,0 0-3-16,-2 0 2 0,2 0-2 0,0 0 0 16,0-1-3-16,-2 1-7 0,2-3-6 0,-1 2-3 15,0 0-3-15,-1-1 0 0,1 1 1 0,-1-1-2 16,1 1 0-16,-1 0-2 0,1 0 1 15,1 0-1-15,-2 1 0 0,1 0-6 0,-2 0-3 16,0 0-4-16,2 1-3 0,-3 0-9 16,-2 3-20-16,1-1-38 0,-3 4-68 0,0 1-106 0,-2 1-404 15,1 3-905-15</inkml:trace>
  <inkml:trace contextRef="#ctx0" brushRef="#br0" timeOffset="53433.5357">11725 7988 86 0,'-5'-2'271'0,"-3"2"-13"16,-2 0-86-16,5 0-27 0,1 4 5 15,-2 0-24-15,-1 2-16 0,1 2-2 0,2-2-5 16,-2 2-10-16,4 4-9 0,-2 0-5 0,0 1-13 16,3 2-8-16,0 0-9 0,1 2-9 0,0 1-3 15,0-3-5-15,0 3-3 0,1 0-2 16,-1-3-1-16,0 3-5 0,0-2-2 0,0-2-1 16,0 2-4-16,0-1 3 0,-1-2-4 0,0 0 2 15,1-2 2-15,-2-1 0 0,0-2 1 16,1-1 0-16,-2-2 1 0,2-1-2 0,0-1 3 15,-1-2 6-15,2-1 3 0,0 0 18 16,0 0 16-16,0 0 15 0,0-1 10 0,0-2-16 16,-1 1-20-16,0-4-21 0,-2-1-17 0,1-2-6 15,-1-3-1-15,-1 1 0 0,0-4-7 0,-2 0 3 16,0 0-1-16,0-3-2 16,0-2 3-16,0-1 0 0,2 0-4 15,-1-2 2-15,3-2-1 0,2 0-3 0,0-1 1 0,2-1 0 0,3 0-4 16,1 1 2-16,7 0-1 0,-1-2-5 0,2 1 3 15,5 0-2-15,2 3-2 0,2 0 2 0,5 2-1 16,0 3 0-16,3 1 2 0,-3 3 2 16,1 3 0-16,-2 3 2 0,-2 2 1 0,0 3-1 15,-5 1 1-15,0 3-1 0,-2 3-2 0,-3 1 0 16,3 1-1-16,-7 6 0 0,4 1 3 0,-6 4 2 16,-3 1-1-16,-1 2 4 15,-3 2 2-15,-3 1-1 0,-1 3 4 0,-5 0 0 0,-1 4 1 0,-9-1 3 16,2-1-3-16,-3 0 0 0,-1 0 1 15,3-5 0-15,0-3-3 0,1-2 4 0,2-6 0 16,1-2-2-16,1-1 7 0,1-2-3 16,-1-2 2-16,2-2 4 0,1 0 0 0,3-2 3 15,0-2 4-15,2 1-2 0,3-2-9 0,0-1-3 16,0-2-11-16,3-3-8 0,5 0 5 0,2-3-7 16,4-1 1-16,3 1 2 0,6-1-5 15,4 1 4-15,4 1 2 0,1 2 2 0,0 2 2 16,-2 2 0-16,-1 2-1 0,-3 0-2 0,-2 3 7 15,0 3-4-15,-3 1 1 0,-1 3 0 0,-2 5-4 16,2 0 3-16,-3 4 0 0,-3 1 2 16,0 4-1-16,-2 0 2 0,-3 1-1 0,-4 4 1 0,-2-3 8 15,-3 1-4-15,-5 0 4 0,-3 0 3 16,-3 2-5-16,0-2 5 0,-7-3 4 16,2-2 1-16,-4-2 0 0,-1 0 0 0,0-6-3 15,-3-1-2-15,1-2 6 0,2-1-2 0,-3-1 1 16,1 0 1-16,-1-2-4 0,-3-1-1 0,4-2 0 15,-2-1-1-15,1 0-1 0,2-2 0 0,2 0-3 16,0 1-3-16,3-2 4 0,-1 2-5 0,2-3-1 16,2 2-2-16,-2 0-12 0,5 1-12 15,1 1-28-15,-1-1-49 0,3 2-74 0,2 2-128 16,1 4-484-16,-1 0-778 0</inkml:trace>
  <inkml:trace contextRef="#ctx0" brushRef="#br0" timeOffset="54308.1345">8163 9562 1 0,'-5'-1'0'0,"1"0"0"0,-5-3 246 16,5 1 90-16,-2 0-57 0,2 1-23 0,-2-1-17 16,3 1-18-16,-1-1-24 0,2 2-44 0,0-1-25 15,1 0-21-15,1 1-8 0,-1 0-3 16,2 1-14-16,-1 0-12 0,0 0-25 0,1 1-16 16,-1-1-15-16,0 0-7 0,3 0-1 0,1-1-4 15,0 1 0-15,6 0 0 0,-1-1 4 16,4 2 1-16,4-1-2 0,3 0 3 0,2 0-5 15,2 0 7-15,2 0 4 0,4 0 3 0,1 0 2 16,1-1-3-16,6 1-1 0,1-1-2 0,2 1 2 16,3-2 2-16,-2 1-5 0,6-2-1 0,-4 0-5 15,5 2 2-15,0-1 3 0,2 0 1 16,1-1-1-16,0 2-6 0,5 0-1 0,-2-1-1 16,2 0 4-16,-4 1-1 0,6-1 0 15,-4 0 0-15,3-1-9 0,-2 1 7 0,0-1 0 16,-5 0 3-16,2-1 1 0,-2-1-2 0,-5 1-3 15,-5-1 1-15,-6 2 0 0,1-2 1 0,-6 2 1 16,-5 0-2-16,-5-2-3 0,0 2 4 0,-7 0 0 16,0 0 1-16,-5 1 5 0,-1 1-5 0,-2 0 4 15,-2-1 1-15,-3 2 6 0,0 0 6 0,0 0 2 16,-2 2-1-16,2-2-9 0,0 0 6 16,0 0-1-16,0 0 3 0,-1 0 6 0,1 1-10 15,-1-1-3-15,-1 0-5 0,0 0-3 0,2 0-1 16,-1 0-3-16,0 0-2 0,1-1-6 0,-1 1 3 15,0-2 2-15,1 2 1 0,-1 0 2 16,1 0-6-16,0 0-3 0,0 0-5 0,0 0-2 16,-2 0-9-16,2 2-9 0,-1-1-20 0,-2 1-39 15,1 2-45-15,-5 2-80 0,2 2-188 16,-2 1-548-16,-2 1-393 0</inkml:trace>
  <inkml:trace contextRef="#ctx0" brushRef="#br0" timeOffset="55997.3447">11536 9263 617 0,'-5'-3'326'0,"3"1"-9"0,-2 1-75 16,3 1-56-16,1 1-33 0,0 1-66 0,-2-2-39 15,1 1-5-15,-1 5 5 0,-1-1 9 0,-3 4 3 16,1 2-4-16,-1 1-9 0,1 3-7 16,0-1-9-16,0 4 0 0,0 0-2 0,0 2-2 15,-3-2-2-15,3 3-5 0,2 0-2 0,-2-1-1 16,1-1 1-16,0-1-3 0,-1-4-1 16,3 1-1-16,-1-5-4 0,2 2 3 0,-1-4-3 15,0-2 1-15,0-1 0 0,2-1-1 0,-2-2 4 0,2 1 0 16,0-2 4-16,0-1 0 0,0 0 7 15,-1 0 4-15,1 0 12 0,0-1 15 16,0-1 9-16,0 2 7 0,0-2-13 0,-1 0-16 0,0-5-15 16,-3 1-14-16,1-4-1 0,-2-2-4 15,1-1-3-15,0-3-1 0,-1-1-4 0,1 0 4 16,-1-3-4-16,2-2-1 0,2 0 0 0,0-2-5 16,2 0 3-16,3-1-2 0,1 0 0 0,1-1-2 15,5 0-1-15,3-2-3 0,4 2-3 16,2 0 2-16,4-1-1 0,5-1 3 0,1 3 1 15,2 0 0-15,1 3 3 0,-1 4 3 0,-2 1 2 16,0 5 1-16,0-1-1 0,-4 5 0 16,0 3-3-16,-5 1 4 0,2 4-5 0,-4 3 1 15,-2 1-3-15,-1 5-3 0,-2 3 6 0,-2 3 0 16,-2 3 6-16,-1 3 0 0,-3 2 0 0,-2 3-1 16,-4 2 2-16,-5-1 3 0,-3 3 1 15,-3 0 2-15,-5 1 0 0,-2-3-3 0,0 2 1 16,0-6 3-16,0-2 0 0,-1-5 2 0,5-3-3 15,-1-2-2-15,2-1-2 0,3-4 3 0,0-1-1 16,2-2 4-16,4-1 4 0,1-2-2 16,0-1 6-16,3 0-1 0,0 0 0 0,3-2-6 15,0-4-9-15,3 0-7 0,4-4-7 0,6-2 3 0,5 1 0 16,4-1 2-16,6 1 2 16,2 0-2-16,0 3 3 0,-3 1-1 0,2 0 2 15,-2 3 0-15,-1 3-1 0,-7 2-2 0,0 2-2 16,-2 2 2-16,-2 2-3 0,-3 2 5 0,-3 1-1 15,0 3-1-15,-1 1 6 0,-5 4-1 16,-1-1 2-16,-5 4 2 0,0 1 1 0,-5 1 1 16,-3 1-1-16,-5 0 3 0,-2 0-2 0,-5 0 3 15,-4-1 3-15,-2-1-5 0,-3-1 7 0,-2-3-3 16,-1-3-1-16,1-1 3 0,2-1-6 0,-1-1 0 16,0-5 2-16,3 1 2 0,-2-2-3 0,1-1 2 15,3-3-2-15,0-1 0 0,5-1 3 16,-1 0-3-16,3-1-2 0,5 0-6 0,0-1-19 15,2-2-41-15,3 0-79 0,3-1-298 0,4-2-1158 16</inkml:trace>
  <inkml:trace contextRef="#ctx0" brushRef="#br0" timeOffset="57204.7172">8197 10804 1 0,'-3'0'0'16,"-4"-3"0"-16,3 1 0 0,-4 1 0 0,6 0 0 0,-4 0 153 16,4-1 94-16,1 0-32 0,0-1-31 15,0 1-26-15,1 1-19 0,0-1-10 0,0 1-9 16,0-1-8-16,1 1-6 0,-1 1-11 0,0-1-17 16,1 1-14-16,-1 0-20 0,1-1-9 15,-1 2-9-15,0-1-8 0,0 0-4 0,0 0-7 16,0 1-4-16,0-1-4 0,0 0-2 0,0 1 0 15,0-1 1-15,0 2 2 0,0-2 2 16,0-2 5-16,1 4 6 0,-1-2 6 0,1 0 9 16,-1 1 10-16,4-1 11 0,-2 0 8 0,0 0 1 15,1 0-2-15,3 0-6 0,-2 0-7 16,3-1-8-16,1-1-6 0,1 1-5 0,1 1-5 0,1-1 0 16,0 1-5-16,1-1 0 0,-2-1-1 15,3 2 0-15,2-1 1 0,-1 0 1 0,3 0 0 16,-1-2-1-16,1 1 0 0,3-1-3 0,1 2 0 15,-1 1 2-15,6-1-5 0,-1 0-2 16,3 1-2-16,1-1-1 0,2 2 1 0,0-1 2 16,2 1 1-16,2 0-2 0,1 0 1 0,6 2 0 15,-1-2-1-15,4 0 8 0,1 0-4 0,5-2 1 16,0 1 0-16,5-1-3 0,-2-3 1 16,-3 2 1-16,1 0-1 0,6-2-2 0,-5 0-1 15,2 0-1-15,0-1 1 0,-2-2 2 0,-1 1-2 16,0 0 0-16,-4-2-1 0,1 2-2 15,-6-1 1-15,-3 0 0 0,1 1 2 0,-9 0-3 0,-2 0 0 16,-1 2-2-16,-9 2 0 0,1-2 2 16,-4 2-1-16,-4-1-1 0,-3 2-1 0,-1 0 0 15,-4 2 2-15,-1-1 1 0,-3 0 2 16,-1 0 2-16,0-1 6 0,0 1 2 0,-1 1 3 0,1-1 9 16,-1 0-1-16,-1 0 5 0,1 0-4 15,-1 0-6-15,1 0-6 0,-1 0-7 0,0-1-1 16,-1 0-4-16,-1-2 2 0,3 3-1 0,0-1-2 15,-3 1 4-15,3-1-1 0,-1 0-1 0,1 0 0 16,0 0-2-16,0-1 1 0,0 2 0 16,0-1 1-16,-1 0-1 0,2 0-2 0,-2-1-1 15,1 2-3-15,1 0-5 0,0-2-17 0,0 2-30 16,-1 0-32-16,-3 0-54 0,-1 5-54 16,1-1-148-16,-3 1-483 0,-3 0-563 0</inkml:trace>
  <inkml:trace contextRef="#ctx0" brushRef="#br0" timeOffset="58815.9173">11152 10448 1 0,'0'-5'0'0,"2"1"0"15,-2-5 0-15,0 3 203 0,0 0 115 0,-2 0-24 16,2-1-30-16,-2 1-31 0,-2 1-29 0,2-1-31 15,-2-1-27-15,-1 2-22 0,-2 1-23 16,2 1-19-16,0 0-17 0,-1 2-19 0,-2-1-7 16,-2 2-7-16,-1 0-4 0,-4 3-3 0,0 4 0 15,-4-1 5-15,1 4 3 0,-6 1 4 0,1 1 1 16,-4 2-1-16,1 2-4 0,-1 4 0 0,0-1-3 16,-1 5-2-16,0 1-2 0,-1 3-4 15,2 2-3-15,4 1-2 0,-1 4-3 0,4-2-1 16,0 1 0-16,5-3-3 0,3-3-3 15,2 0 0-15,2-3 0 0,6 0 1 0,3 0 3 16,4-2 3-16,5-3 5 0,3 0 10 0,4-4 4 16,6-3 6-16,5-2-1 0,3-3-5 15,4-2-4-15,3-2-6 0,3-4-3 0,1-1-1 16,-1-3-2-16,-2-1-3 0,1 1-5 0,-3-2 0 16,-5-2-1-16,-3 3 0 0,-3-1 0 0,-8-1-1 15,2 2-2-15,-6 1 3 0,-5-2 3 0,-2 4 6 16,-4-1 7-16,-1 1-1 0,-2-2-3 0,0 2-1 15,0 0-7-15,-1 0 2 0,0 0-2 16,-1-1-6-16,0 2-2 0,0-1-4 0,-1 1 0 16,2-1 1-16,-1 1 0 0,2 1-2 0,-1 0-8 15,1 0-9-15,0 0-27 0,0 0-32 0,1 0-44 16,1 3-72-16,-2-1-95 0,2 2-307 16,3-1-798-16</inkml:trace>
  <inkml:trace contextRef="#ctx0" brushRef="#br0" timeOffset="59072.8993">11596 10751 637 0,'1'-4'577'0,"0"1"-101"0,-1-2-116 16,1 5-122-16,1 0-87 0,-2 2-79 15,0-1-43-15,1 3-10 0,1-1 6 0,1 2 17 16,1 3 12-16,1 4 2 0,0-1-5 0,2 3-8 15,-3-1-10-15,-2 3-3 0,2-1-2 0,-3-1-5 16,-1 3-1-16,0 0-6 0,-1-1-1 16,-3 3 4-16,2 1-2 0,-3-2-2 0,-1 0-5 15,0-3-9-15,0 0-18 0,1-2-29 0,2-2-50 16,1-3-93-16,4 1-131 0,1-4-402 16,4-3-808-16</inkml:trace>
  <inkml:trace contextRef="#ctx0" brushRef="#br0" timeOffset="59334.507">12200 10497 1004 0,'0'-3'460'16,"2"-2"-70"-16,1 2-89 0,-2 2-75 0,0 1-68 0,-2 2-76 15,1-1-51-15,-1 3-22 0,1 1 12 16,-2 6 10-16,1 2 16 0,0 3 1 0,0 3-5 15,0 3-8-15,-1-3-5 0,1 5-4 16,0 1-7-16,-1 3 0 0,0-1-4 0,1 1-3 16,-2-1 6-16,-1 1-1 0,0-1 2 0,1-1-1 15,1-1-7-15,-2-4-5 0,3 0-6 0,-2-1-13 16,-1-2-26-16,2-5-43 0,-1 1-55 16,0-1-71-16,-1-3-93 0,-1-2-388 0,0 2-810 15</inkml:trace>
  <inkml:trace contextRef="#ctx0" brushRef="#br0" timeOffset="59831.3773">12007 10469 352 0,'6'-8'489'0,"3"-5"-158"0,7-1-81 15,1 4-34-15,5 3-15 0,-3 2-20 0,1 1-53 16,2 3-38-16,0 2-21 0,0 3-12 16,5 2-3-16,1 1 0 0,2 3-2 0,3 1-5 15,-1 3-4-15,4-1-5 0,-3 3-6 0,0 2-1 16,0-2-6-16,0 2-5 0,-5 1-4 0,2 1-5 16,-1 1 4-16,-7-1-1 15,1 2 0-15,-5 0-3 0,-2 0-3 16,-4 1 0-16,-2-2 0 0,-1 0 4 0,-4 0 1 0,-2-1 0 0,-5 2 2 15,-1-2-2-15,-1 0 4 0,-4 0 0 0,-1-1 2 16,-2-1 0-16,0-4-2 0,0 3 1 16,-5-5-2-16,0 5 0 0,-2-3-1 0,-3-1-3 15,-1 2 0-15,-4-5-2 0,3 2 1 0,-6-2-1 16,1 2 2-16,-1-4-1 0,-1 0-2 0,-3 0-3 16,2-1-2-16,0 1 2 0,1 0-2 15,3-3-1-15,0 0 0 0,1 0-2 16,3 1 2-16,2-3 1 0,2 1 2 0,0-2-1 15,7-1 0-15,0-1 0 0,1 0-1 0,3 1 4 0,-1-1-3 16,3-1-2-16,1 1 0 0,1-1-1 16,0 1 1-16,2 0 1 0,2 0 1 0,0 0-2 15,0-1-3-15,1 1-4 0,-1 0-2 0,1 0-5 16,0-1-9-16,2 1-6 0,1-2-17 16,1 1-26-16,2 0-44 0,6 0-93 0,2-1-284 0,2-1-691 15</inkml:trace>
  <inkml:trace contextRef="#ctx0" brushRef="#br0" timeOffset="60205.2016">12879 10876 250 0,'4'-6'344'0,"9"-2"-2"0,2-3-54 16,4 4-13-16,-5 0-17 0,5 3-56 0,-2 2-54 16,-3 2-40-16,1 1-25 0,0 2-22 0,-1 3-13 15,2-1-13-15,-4 3-7 0,5 3-6 0,-6 0-1 16,0 2-4-16,-2-2-1 0,-3 3 1 15,0-2-2-15,-2 3 6 0,-1-3 4 0,-5 2 3 16,0-1 2-16,-2-1-3 0,-4 0-2 0,1 1-3 16,-4 0 2-16,-1-1-2 0,-1 0-2 15,-3-1-4-15,0-2-8 0,-1 2-5 0,1-4-20 16,0-1-18-16,3 0-34 0,0-4-52 16,3-1-47-16,-1-2-121 0,5-1-357 0,0-2-795 0</inkml:trace>
  <inkml:trace contextRef="#ctx0" brushRef="#br0" timeOffset="60511.5302">13493 10603 461 0,'2'1'442'0,"-2"-1"-157"0,1 0-146 0,1 3-44 0,-1 0 11 16,-1 2 12-16,1 2 15 0,-1 3 2 15,0 2-14-15,0 5-14 0,-1 2-12 0,-2 0-5 16,-1-1-7-16,1 3-4 0,-4 1-6 16,1-1-9-16,-4 4-7 0,0 0-8 0,0 1-10 0,-1 0-7 15,0 3-9-15,-2-4-5 0,6 0-6 16,1-1-4-16,2-3-1 0,2-3-5 0,2-2 2 16,2-3-1-16,2 0 3 0,0-1 5 0,4-2 1 15,3-2 4-15,2 0-1 0,2-3 0 16,1-1-4-16,5-4-9 0,3-2-10 0,-2-2-20 15,6 0-28-15,-5-4-42 0,2-1-59 0,-2 1-107 16,-3-4-242-16,-2-1-373 0,-2-1-92 0</inkml:trace>
  <inkml:trace contextRef="#ctx0" brushRef="#br0" timeOffset="60802.3438">13476 10501 1 0,'0'-7'351'16,"1"-2"68"-16,3-4-115 0,4 3-51 15,1-1-30-15,4 2-21 0,2-2-16 0,1 4-34 16,3-2-36-16,2 2-28 0,4 0-17 0,-1 0-13 16,0 0-10-16,4 0-9 0,-4 1-6 0,4 0-6 15,-1 1-5-15,-3 0-7 0,0 1-2 0,-1 1-3 16,-1 1-3-16,-4 0 1 0,-3 1-4 15,-1 1-2-15,-3 0-2 0,-4 2-3 0,1 0 0 16,-2 1 1-16,-2-1-2 0,1 1-7 0,-2 2-13 16,-1 0-22-16,-2 1-40 0,-1 1-33 15,-1 1-55-15,-5 2-127 0,-1-1-312 0,-2 3-607 16</inkml:trace>
  <inkml:trace contextRef="#ctx0" brushRef="#br0" timeOffset="61118.0122">13481 10826 1 0,'-1'3'0'0,"1"-2"214"0,1 1 48 16,1 2 72-16,5-3 55 0,1 1-11 16,5-2-60-16,2-2-69 0,9 1-80 0,1-3-65 15,7 0-30-15,0-1-19 0,1-1-6 0,-1 0-8 16,0 0-6-16,-1 0-1 0,-1 1-5 15,0-3-4-15,-1 2-3 0,-6 2-2 0,-1-1-2 16,-4 2-1-16,0-2 0 0,-7 3-2 0,-1-2 2 16,-5 3 0-16,0 0 3 0,-4 0 10 0,-1 1-2 15,0 0 1-15,0 0-3 0,0 1-6 16,-1-1-5-16,1 0-1 0,-1 1-5 0,-1-1-7 16,0 0-2-16,-2 0-8 0,3 1-5 0,-4 0 0 15,1 2-19-15,1-2-24 0,-2 1-39 16,2-1-78-16,0 3-92 0,-2-2-324 0,3 2-916 15</inkml:trace>
  <inkml:trace contextRef="#ctx0" brushRef="#br0" timeOffset="61526.3801">14357 10918 520 0,'6'-4'463'16,"-1"-5"-103"-16,6 0-82 0,1 2-46 15,2 1-30-15,-2 1-51 0,2 3-42 0,-1 0-24 16,-2 2-19-16,0 1-23 0,-1 0-11 0,0 4-9 16,0 1-8-16,-1 1 2 0,-1 2-4 0,-3 2 3 15,4-1 2-15,-4 3 2 0,0-1 2 0,-3 4 0 16,-1-2 4-16,-1 0-4 0,-2 3 2 0,-1-3-1 16,-4 1-3-16,-3-1 3 0,3-1-3 15,-5 2-2-15,0-2 0 0,-1 1-2 0,-4-1-1 16,4 0 0-16,-6-1-2 0,2-3-8 0,0 1-10 15,0-2-13-15,-1-1-28 0,4-2-35 0,-2-2-63 16,4 0-82-16,0-3-246 0,3 0-554 16,6-5 80-16</inkml:trace>
  <inkml:trace contextRef="#ctx0" brushRef="#br0" timeOffset="61823.8962">15077 10596 1361 0,'0'0'434'16,"0"-2"-150"-16,0 4-119 0,0-2-73 15,0 3-27-15,-1 0-15 0,1 3 10 16,-3 2 16-16,-4 5 17 0,3 1-10 0,-2 5-12 0,-2 0-13 16,2 1-11-16,-1 0 0 0,-2-2-8 15,5 4-2-15,-3 1-3 0,-2 1-8 0,5 3-4 16,-3-2-5-16,1 4-2 0,-3-3-4 0,2 2 2 15,-2-2-2-15,2-1-4 0,3 0 3 0,-4-4-3 16,3-3 0-16,-1-2 1 0,3 2-4 16,-3-4 1-16,4-1-1 0,-2 2 0 15,-1-3-1-15,4-3-6 0,-1-2-12 0,1-2-26 0,1-3-35 16,0-2-39-16,0-1-31 0,0-1-61 16,1 0-181-16,1-5-509 0,0-3-484 0</inkml:trace>
  <inkml:trace contextRef="#ctx0" brushRef="#br0" timeOffset="62141.4768">14985 10539 482 0,'0'-5'551'0,"2"-3"-141"15,2 0-106-15,0 1-53 0,6 1-47 0,1-3-32 16,6 0-30-16,3 0-32 0,3-1-25 15,3 0-21-15,0 0-10 0,3 2-9 0,-1-1-3 0,1 3-8 16,-4 0-3-16,3 0-4 0,-5 3-4 16,2-3-3-16,-2 3-6 0,-3 1-3 0,0-1-1 15,-4 0-2-15,1 2-1 0,-5-2-1 0,-4 3-2 16,0 0-1-16,-5 1-1 0,4 1 1 0,-4 0-4 16,0 0-1-16,1-1-2 0,-3 2 1 15,-1-2 2-15,0 2 1 0,0 1 1 0,-1 1-3 16,-3 0-1-16,1 1-5 0,0-1-21 0,-4 3-31 15,4 1-57-15,-4-2-77 0,2 2-123 0,-4 0-444 16,-3-1-759-16</inkml:trace>
  <inkml:trace contextRef="#ctx0" brushRef="#br0" timeOffset="62473.3875">14994 10896 1 0,'0'1'550'0,"-1"-1"-152"0,1 0-86 16,1 1-24-16,0 0 22 0,-1-2-6 0,1 1-66 15,0 0-50-15,4 0-44 0,-2-1-32 16,7 0-25-16,1-2-25 0,6 1-14 0,2 0-15 16,2-1-9-16,-1-2-4 0,3 4-1 0,-1-3-2 15,3 3 0-15,-3-1-2 0,1 0-5 16,-2 1-1-16,-2-2 1 0,2 1-4 0,-1-1 5 15,-3-1-2-15,0 3-3 0,0-2 0 0,-1 1-3 16,-2 0 2-16,-1-1 1 0,-3 2 2 0,4-2-1 16,-9 2 3-16,1-2 3 0,-4 1 5 15,-1 2 5-15,-1-1 1 0,0 1-1 0,0-1-6 16,0-1-6-16,-1 1-4 0,0 0-6 0,-1 0-5 16,-2 0-15-16,1 1-43 0,-5-1-55 0,2 1-85 15,-3 0-182-15,-1 1-759 0,-5-1-355 16</inkml:trace>
  <inkml:trace contextRef="#ctx0" brushRef="#br0" timeOffset="65460.6954">8012 12222 1 0,'-3'-4'0'0,"-4"1"0"0,-2-2 45 15,-1 2 271-15,6-1-50 0,-3 0-30 0,3 2-26 16,-2-2-16-16,-3 1-13 0,6 1-11 15,0 1-10-15,-2 0-11 0,3 0-18 0,0 0-15 16,-1 1-12-16,2 0-13 0,0-1-15 0,1 1-19 16,1 0-17-16,-1 0-23 0,1 0-14 15,2 1-7-15,-3-1-9 0,0 0 6 0,1 1 5 16,1 1 7-16,1-1 8 0,4 1 2 0,2-1 4 16,3 1 4-16,1-1 6 0,7 1 2 0,5-2 1 15,1-2-3-15,4 1-6 0,2-1 2 16,7-1 0-16,6 1-1 0,1-1-2 0,9-1-4 15,-2 1-6-15,3-3 1 0,9 0 1 0,-1-1-5 16,8 1 3-16,1 1-4 0,4-1-4 16,-2 1 7-16,5 0-4 0,0 0 2 0,-2-1-1 15,-3 2-3-15,-5-1-2 0,0 2 0 0,-7-2 1 16,-2 1-1-16,-2 0 2 0,-5 1 0 0,-3 1-3 16,-2 0 4-16,-7-2 2 0,-3 3 3 0,-2-2 2 15,-9-1-2-15,-3 2 0 0,-9 0 1 16,-3 1 4-16,-9 0 7 0,-1 1 15 0,-3-2 11 15,0 2 1-15,0 0 4 0,-1 0-15 16,-1 0-11-16,1-1-8 0,-2 0-14 0,-3 0-6 16,2-1-1-16,-2 1 1 0,0 0-1 0,0 1 1 0,-2-1-1 15,3 1-4-15,-1 1 2 0,-2-1-1 16,4 1 1-16,-1 2-3 0,1-1-9 0,-2 3-17 16,0 3-31-16,-3 0-43 0,-1-1-75 0,1 4-136 15,-3 1-618-15,1-1-670 0</inkml:trace>
  <inkml:trace contextRef="#ctx0" brushRef="#br0" timeOffset="67205.3931">11171 11857 1 0,'1'-5'0'0,"0"-3"80"0,1-2 376 0,2 1-61 15,-1 1-57-15,0-2-46 0,1 3-40 0,-1 0-39 16,-1 0-29-16,0 3-29 0,1 1-26 16,-3-1-20-16,0 3-31 0,0 1-28 0,0 0-25 0,0 1-28 15,0 0-8-15,0 3 1 16,-2 2 5-16,-1 6 10 0,0 2 5 15,-3 4 0-15,0 4-1 0,-4 2-2 0,-1 4 0 0,1 4 1 16,-3 3 0-16,-2 4 1 0,0-1-2 0,-2 3 1 0,2 2-1 16,-3 1-4-16,2-4 4 15,4-1-4-15,3-5-2 0,3-5 0 0,-2-3-2 16,6-5 0-16,2-3 2 0,1-3 0 0,2-3 0 16,3-3 5-16,2-1 4 0,2-3 9 15,5 0 10-15,4-4 4 0,6-2 0 0,5-4-6 0,3 0-7 16,5-3-7-16,4 1-3 0,-1-2 0 0,-1-1-3 15,-1-1 0-15,-5 1-2 0,-2 0-1 0,-1 2 1 16,-4-2-3-16,-4 2 0 0,-2 1-2 16,-4 0-1-16,-4 2-1 0,-3-2 0 0,-3 2-1 15,-3-1-5-15,-2 1-7 0,-2-2-17 0,0 2-24 16,-2 0-37-16,-1-1-57 0,-3 0-71 0,0 1-126 16,-3-2-202-16,-1 0-266 0,-2-1 29 15</inkml:trace>
  <inkml:trace contextRef="#ctx0" brushRef="#br0" timeOffset="67492.8837">11173 11853 31 0,'0'-6'510'0,"2"-1"-65"16,3-7-87-16,1 2-72 0,7-1-50 0,-1-1-57 15,7 3-40-15,1-1-32 0,4 0-30 0,0 1-20 16,3 0-21-16,0 3-13 0,-2 0-9 16,0 3-6-16,-3 1-1 0,1 2-3 0,-4 0-1 15,0 2-1-15,-4 2 0 0,1 0-2 16,-3 2-2-16,-2 1-2 0,-3-2-7 0,-1 2-14 16,-1-1-25-16,0 2-40 0,-4-1-29 0,0 2-31 15,-5-2-46-15,0 4-84 0,-6-2-148 0,0 3-211 16,-2 0 110-16,-6 1 529 0</inkml:trace>
  <inkml:trace contextRef="#ctx0" brushRef="#br0" timeOffset="67684.8656">11027 12080 1 0,'3'-1'0'0,"5"-3"185"15,4 0 333-15,1-3-110 0,4 0-106 16,3-3-56-16,1 0-51 0,3-1-49 0,1 2-33 15,4 0-23-15,0-2-21 0,0 2-14 0,2 0-14 16,-2 2-16-16,0 1-6 0,-1 0-7 0,1 1-4 16,0 1-1-16,-3 3-5 0,-2 0-8 15,-1 0-20-15,-3 2-48 0,-2 0-94 0,0 3-206 16,-2 0-415-16,-3 0-215 0</inkml:trace>
  <inkml:trace contextRef="#ctx0" brushRef="#br0" timeOffset="67990.9164">11770 12170 359 0,'3'-1'484'0,"2"-3"-108"0,3 0-31 0,2-1-42 16,2 2-35-16,1-1-81 0,0 1-54 15,-1 0-36-15,3 2-25 0,0 1-22 0,1 4-14 16,0 0-16-16,-1 1-2 0,1 2-4 16,-1 2-3-16,-1 3 6 0,0 1-5 0,-4 1 1 15,0 3-2-15,-4-3 2 0,-2 2 1 0,-3 0 3 16,-4-2 2-16,0 1-5 0,-5-1 2 0,-3 2-4 16,-3-2-2-16,-1-1 3 0,0 0-7 0,-4 0-6 15,0 2-12-15,-2-3-18 16,1-1-20-16,-2-2-37 0,3 2-61 15,-2-3-102-15,3 0-345 0,6-3-902 0</inkml:trace>
  <inkml:trace contextRef="#ctx0" brushRef="#br0" timeOffset="68353.2255">12892 12051 308 0,'-6'-7'611'0,"1"-3"-57"0,-1-2-154 0,4 4-83 16,2-2-76-16,2 4-56 0,-2 1-42 0,1 1-27 15,0 2-30-15,-1 2-28 0,2 0-25 16,-2 0-21-16,0 1-8 0,1 1-4 0,0 4 1 15,0 2 5-15,2 3 0 0,2 6 4 0,-3-1 1 16,0 2 2-16,1 2 4 0,-3 2-3 0,0-1 3 16,-4 3 0-16,2 0-3 0,-3 1 1 15,0 1-3-15,0 0-1 0,0-1-1 0,-3-2 2 16,2 2-4-16,0-4-2 0,1 0-3 0,0 0-6 16,3-5-10-16,-2 0-22 0,1-1-32 15,3-5-31-15,1-2-45 0,2-2-48 0,1-1-93 0,1-3-377 16,1-1-847-16</inkml:trace>
  <inkml:trace contextRef="#ctx0" brushRef="#br0" timeOffset="68666.2617">12904 11891 269 0,'2'-12'635'0,"0"-6"-151"15,4 0-127-15,4 1-80 0,3 2-55 0,5 1-44 16,0-1-44-16,2 2-25 0,5 1-30 0,1-1-11 16,-2 2-18-16,5 3-12 0,0-3-8 15,0 4-8-15,0 1-3 0,-2 2-8 0,-1 0 2 16,0 3-6-16,-4 1-2 0,0 0-1 0,-3 1-4 16,-5 3 1-16,1-2 0 0,-5 2-2 0,-1-2 1 15,-3 2 0-15,-1-1 0 0,-2 0-1 0,-2 2 3 16,-1-2-3-16,0 2-1 0,-1-1 2 0,0 0-5 15,-4 1-3-15,2 0-9 0,-2 0-18 16,0-2-24-16,0 2-32 0,0 0-45 0,-5 2-46 16,1 0-96-16,-2 0-305 0,0 4-554 0</inkml:trace>
  <inkml:trace contextRef="#ctx0" brushRef="#br0" timeOffset="68996.7019">12898 12153 289 0,'2'1'502'0,"-1"0"-124"0,-1 1-57 16,1 0-24-16,0-1-26 0,-1-1-76 16,1 1-50-16,2-2-23 0,3 1-20 0,4-1-14 15,3-1-16-15,6 1-16 0,3-1-14 0,4 2-10 16,3-3-6-16,2 1-6 0,0 0-1 0,0-1-3 15,-1 1-4-15,1 0-2 0,-1-1-4 16,1 1 4-16,-1 0-3 0,-1-2 0 0,-5 3-1 16,1-2-4-16,-6-1 2 0,-2 2-1 15,-4 0 3-15,-4 1 0 0,-2 0-1 0,-3 1 3 16,-3-1 7-16,-1 1 10 0,0 0 9 0,-1 0 2 16,-1 0-5-16,1 1-11 0,-1-1-8 0,-1 0-9 15,-3 0-5-15,3 0 0 0,-4 1-7 16,2 1-12-16,-1 2-43 0,1 1-72 0,-5-2-132 0,4 4-643 15,-3-1-711-15</inkml:trace>
  <inkml:trace contextRef="#ctx0" brushRef="#br0" timeOffset="69976.2437">7638 13312 1 0,'0'0'0'0,"0"0"0"16,0-1 0-16,1-1 0 0,-1 1 236 16,3 1 27-16,-3-1-52 0,1 0-32 0,1 0-28 15,0-1-31-15,0 0-9 0,4 1-3 0,-3 1-10 16,6-2-5-16,-2 1-6 0,-2 1-9 0,5 0-2 16,-1 0-5-16,1 1-4 0,0 1-5 15,0-2-5-15,1 1-5 0,5-1 2 0,-2 0 3 16,4 0 4-16,3 0-1 0,-1 0 2 0,4-1-3 15,5 1-4-15,1-3 3 0,3 2-10 16,5 0-7-16,0-1-5 0,3-1-8 0,0 2-2 16,1-1-3-16,5 0-2 0,-2 0-8 0,2-1 0 15,-3 1-1-15,-1-1-1 0,-2 0 5 16,-2 0-7-16,2-1-1 0,-2 0-2 0,-2 1-3 16,-3-1 4-16,-3 1 0 0,-2-2-1 0,-4 0-1 15,-1 1 1-15,-4-1-2 0,-6 2 3 0,-2 1 5 16,1-1-5-16,-7 2-1 0,1 0 0 15,-5 0-1-15,-1 1 4 0,-1-3 4 0,0 3 2 16,0 3 2-16,0-3 1 0,-1 0 3 0,1 0-2 16,-1 0 2-16,1 0-6 0,-1 0-5 0,0 0-8 15,-4 1-6-15,2-1 2 0,-4 1 0 0,1 0 1 16,-2 0-5-16,0 1-3 0,0 0-16 16,2 1-28-16,-2 0-36 0,-2 0-72 0,0 2-91 15,-2-1-331-15,-2 2-948 0</inkml:trace>
  <inkml:trace contextRef="#ctx0" brushRef="#br0" timeOffset="72538.599">11231 12932 1 0,'0'-3'0'0,"-1"-2"0"0,1-3 0 0,-2 1 21 15,2 1 284-15,-1 0-20 0,-1 0-35 0,0 2-37 16,1-3-38-16,0 2-19 0,-3 1-13 15,2-1-14-15,0-2-6 0,0 2-6 0,-2-1-10 16,2 1-8-16,-2-2-7 0,0 3-11 0,-1-2-10 16,2 0-12-16,-2 1-9 0,-2 0-11 0,0 0-1 15,-2 2-2-15,0-2-3 0,2 2 0 16,-2-2-6-16,-2 3-2 0,1-1-6 0,0 2-2 16,-2 0-3-16,-2 2-3 0,-2 0 0 0,-2 2-4 15,0 3 1-15,-3 1 1 0,-1 1 2 16,-1 1 4-16,-2 2 2 0,0 3 3 0,2 0 0 0,-3 3 3 15,0 0-3-15,0 4-4 0,1-2 1 0,3 6-7 16,1 0 3-16,1 4-2 16,1 0-2-16,1-1 1 0,3 2-4 0,0 1 1 0,2-1-2 15,-2 3 2-15,2 2 0 0,0 0 0 16,1 2 1-16,0-4-5 0,5 5-1 0,0-8-1 16,5 0-1-16,1-4 2 0,2 0-2 0,1-1 2 15,5-2 1-15,0-1-2 0,5-4 3 0,0-3 1 16,3-2 4-16,3-2 1 0,3-4 4 15,5-3 2-15,2-4 0 0,5-3 1 0,2-3-3 16,2-1-2-16,-1-5-4 0,3 2-3 16,-3-4 1-16,-3 0-3 0,-1 2 1 0,0-2 1 0,-3 0-1 15,-6 3-2-15,-3-2 1 0,-3-1 3 16,-4 2 0-16,-1 0 3 0,-3 3-1 0,-2-2-1 16,1 1 0-16,-2-2-2 0,0 2 0 0,-1-3-3 15,0 3 1-15,-2 0 1 0,2-2-2 16,1 0 5-16,0 0-6 0,3 2-3 0,2-2 2 15,2 5-3-15,-1-4 1 0,5 2-1 0,0 2 1 16,0 0-2-16,2 2 3 0,-1 1 3 0,2 0-1 16,-3 2 4-16,1 3-2 0,-1 1-1 0,-3 2 0 15,0 3 0-15,0 0-1 0,-4 3-2 0,1 3 2 16,0-1-1-16,-3 3 1 0,-2 3 2 16,-1 0-3-16,0 1 6 0,-2 2-4 0,-1 1 0 15,-2 0 1-15,-3 2-3 0,0-1 5 16,-2-1-1-16,1 1 2 0,-2-5 1 15,1 2-1-15,0-1-2 0,0 0-3 0,-1-3-2 0,2-2-5 0,1-2-15 16,2-1-27-16,1 0-43 0,1-3-54 16,3-1-68-16,-1-2-160 0,5-2-552 0,0-2-608 15</inkml:trace>
  <inkml:trace contextRef="#ctx0" brushRef="#br0" timeOffset="73185.2733">12161 13341 397 0,'4'-9'748'15,"1"2"-367"-15,1-6-49 0,4 6-54 0,0 2-50 16,-1 1-61-16,-1 1-55 0,0 2-39 0,-1 2-24 16,1 2-15-16,0 1-8 0,1 1-3 15,-1 4-4-15,2 3 0 0,1-1-7 0,-2 5-2 16,-3 0 3-16,-1 0 1 0,-2 1 4 0,-1 1 1 15,-5-1-3-15,-1-1 1 0,-4 2-1 16,-1-1 1-16,-3-2-2 0,1 3-1 0,-5-2-3 16,-1-1-8-16,0 1 3 0,2-4-4 0,-1-1-10 15,2 0-20-15,3-4-46 0,-1-2-77 0,9-4-142 16,2-2-326-16,2-3-909 0</inkml:trace>
  <inkml:trace contextRef="#ctx0" brushRef="#br0" timeOffset="73832.2995">12841 13084 319 0,'4'-4'722'16,"1"-1"-322"-16,1-1-116 0,1 4-56 0,1 2-48 16,0 2-45-16,-2 1-41 0,1 3-16 0,-2 2-7 15,0 3-4-15,0 2-11 0,0 4-14 16,0-3-9-16,0 3-5 0,-4 2-7 0,1 0 1 15,0 0-5-15,-2 0-1 0,0 2 1 0,-3 0 0 16,1 1 2-16,-4 0 2 0,-2 1 0 16,0-2-6-16,-2-2-3 0,-3-2-5 0,0-1-7 15,1-4 0-15,2-1-6 0,1-6-2 0,-3-2-2 16,5-3-1-16,-2-1-3 0,-2-2-1 0,1-3-2 16,1-2 1-16,3 0 3 0,0-1 0 15,2-3-1-15,4 2-4 0,4-5-2 0,3 0-1 16,1 1-1-16,3-2 0 0,2 0-1 0,4 3 1 15,3-1 4-15,2 3 1 0,3 1 7 0,3 1 4 16,2 0 3-16,3 1 5 0,1 1-4 16,-1 3 1-16,-2-2-1 0,0 1 0 0,-1-1 3 0,-2 2 0 15,-4-1 1-15,0 2-3 0,-4-5 5 16,-3 2 0-16,1-1 4 0,-5-1 4 0,3 2-5 16,-6-1 3-16,-1 1 2 0,-3-2 4 15,0 1 5-15,-3-1 3 0,1-2-1 0,0 1-5 16,-4-1 2-16,1 1-1 0,-1 0 3 15,1-2 6-15,-1 2 0 0,0-2 5 0,1 3 3 16,1-1 2-16,-2 0 2 0,1 2 4 0,-1 0-3 16,2 0-4-16,-2 3 5 0,0-2-1 0,0 1 0 15,-2 1 5-15,2-1-8 0,0 4-7 0,-1 1-8 16,1 0-10-16,0 0-10 0,0 1-3 0,1 3-3 16,-1 1-5-16,0 3 8 0,0 3 2 15,0 2 2-15,-1 0 7 0,1 3-8 0,-2 1 1 16,1 3 0-16,-1 1-2 0,1 1 5 0,-5 5 1 15,3-1-1-15,-1 3-1 0,-2 2 0 0,3 2-1 16,-4 0 3-16,3 1 1 0,-2-2-6 0,2-1 1 16,-3 0-3-16,3 0 2 0,-1-4 1 15,2 0 1-15,-3-2-2 0,3-4-4 0,-1-1 3 16,1-1-5-16,1-5-2 0,-2 1-13 16,0-3-33-16,2 2-63 0,2-3-62 0,0-2-110 0,0-1-564 15,1-5-786-15</inkml:trace>
  <inkml:trace contextRef="#ctx0" brushRef="#br0" timeOffset="75351.2831">6768 14586 1 0,'0'-9'0'0,"2"0"143"0,-1-3 351 16,0 0-33-16,1 4-68 0,0-2-68 15,3 2-63-15,-3 3-49 0,-1-3-36 0,1 3-33 16,0 1-23-16,0 1-25 0,-2 1-22 0,0 1-21 16,0 2-20-16,0-1-18 0,0 2-15 15,2-1-1-15,-2 2 2 0,2 4 5 0,-1 5 8 16,4 4 3-16,-2 2 2 0,-1 5 4 0,4 2 4 15,-4 1-3-15,3 2 2 0,0 2-2 16,-4 1-4-16,0 7 1 0,0 0-6 0,0 5-3 0,1 3-1 16,-4-1-7-16,2 2-1 0,0-2-1 0,-1-1 2 15,1-2 1-15,-2-4 3 0,1-3-2 16,-4-5-1-16,0-2 1 0,0-4 0 0,-1-1 3 16,-2-1 2-16,-3-5 1 0,1-1 0 0,-1-1 2 15,-2-2 3-15,-3-2 0 0,-3-5 1 16,1-1-5-16,-4-1-2 0,1-2 0 0,-2-3-2 15,1 0 1-15,-6-3-1 0,0-1-4 0,2-1-2 16,-4-1 0-16,-1-1 1 0,2-1-3 16,-2-2 5-16,2 2-2 0,-1-2-4 0,4-2 7 0,1 2-6 15,4-3 1-15,-1 2-1 0,4-1-3 16,4 1-5-16,4 2-10 0,4-1-22 0,3 1-36 16,3 0-45-16,3-2-52 0,5-1-83 0,4-2-211 15,6 2-540-15,0-2-357 0</inkml:trace>
  <inkml:trace contextRef="#ctx0" brushRef="#br0" timeOffset="75743.9271">6440 14571 329 0,'-12'-1'518'0,"-4"-3"-63"0,1 0-73 0,3 0-38 0,5 2-66 16,4-2-64-16,-2 2-58 0,3 0-36 15,1 2-33-15,1-1-23 0,0 2-25 0,0-2-27 16,1 1-8-16,5 0 2 0,-2 0 13 0,7 0 13 16,8-4 6-16,6 0-3 0,9-3-8 0,5-2-5 15,5 1-6-15,6-3 0 0,4 2-1 0,4-2-4 16,2 0-1-16,1 2-3 0,-2-3 1 15,0 4 0-15,-1 0 0 16,-1-1 0-16,-3 1-3 0,-4 2 2 0,-2-2-2 0,-5 3 1 16,-6 0 1-16,-6 0-5 0,-7 3 2 0,-6 0-4 15,-6 0 1-15,-4 4 0 0,-6-2 3 0,-2 0 4 16,0 2 0-16,-1-2 6 0,-1 1-2 0,-3 1-2 16,0 2-1-16,-5 1-5 0,-2-1-1 0,-2 2-3 15,5 0-3-15,2-1-12 0,-1 1-28 0,0 0-46 16,6 1-70-16,1-2-95 0,2 1-215 15,2 0-574-15,6 1-279 0</inkml:trace>
  <inkml:trace contextRef="#ctx0" brushRef="#br0" timeOffset="76164.9112">7901 14878 799 0,'-15'0'467'0,"-4"1"-118"0,-2 1-59 0,5-1-19 0,6 0-33 16,0-1-38-16,2 1-58 0,3-1-33 16,-1 0-26-16,4 0-24 0,1 0-16 0,2 0-18 15,0 0-10-15,0 2 0 0,4-2 7 0,-1 0 11 16,8-2 5-16,6 0 5 0,8-1-13 0,8 0-8 15,7-2-6-15,6 0-6 0,4-1 0 16,1 0-4-16,4-1 0 0,3 1-2 0,-3-2 1 16,-1 2-1-16,-4-1 0 0,-1 0 1 0,-2 2-2 15,-4-1 0-15,-3 2 1 0,-2 0-7 16,-6-1 5-16,-3 3-3 0,-9 1 1 0,-1 1 2 16,-9-2-1-16,-2 2 1 0,-7 0 0 0,0 0 5 15,-4 0-1-15,2 0 3 0,-1 2 4 0,0-2-5 16,0 0 2-16,-7 0-5 0,3 1-4 0,-9 1-1 15,2 0 2-15,1 0 0 0,1 0-3 16,-1-2 0-16,7 2-17 0,0-2-29 0,4 0-30 16,4 1-52-16,0-1-55 0,5 0-109 15,2 0-400-15,2-1-884 0</inkml:trace>
  <inkml:trace contextRef="#ctx0" brushRef="#br0" timeOffset="77337.8131">11263 14563 1025 0,'-3'-8'372'0,"1"-3"-25"15,1 0-85-15,4 3-53 0,0 4-19 0,0 2-29 16,-3 2-36-16,0 0-30 0,0 0-40 0,0 1-31 16,1-1-16-16,0 4-4 0,1 4 5 0,1 1 4 15,1 5 5-15,0-1 4 0,1 3 1 16,1 0-1-16,-2 0-4 0,1 2-4 0,0 0-3 15,-3-1 0-15,2 0 0 0,-2 1-1 16,1 2 1-16,1-1-4 0,-1 1-1 0,0 0-1 0,-1 1-1 16,0-2-7-16,-1 2-16 0,0-2-26 15,-1 0-33-15,0-3-32 0,-1 0-31 0,0-4-20 16,-1-1-13-16,1-2-15 0,0-1-41 0,-2-1-72 16,0-2-122-16,-2-2-156 0,-1-1-21 15,-3 1 567-15</inkml:trace>
  <inkml:trace contextRef="#ctx0" brushRef="#br0" timeOffset="77604.4868">11080 15016 1 0,'-6'3'0'0,"-3"-1"183"0,3-1 277 15,1 2-39-15,2-2-47 0,3-1-66 0,0 1-64 16,2-1-57-16,-1 0-53 0,0 0-33 0,2 0-22 16,-1 0-4-16,5 0 4 0,3 0 5 0,4-1-8 15,6 1-26-15,5-1-13 0,1-2-11 16,4 0-7-16,3 0 1 0,0-1-8 0,0 0-2 15,-1-2-1-15,-3 2-4 0,-4 0 1 0,0 2 0 16,-4-2-4-16,-1 4-5 0,-4-2 6 16,1 0-2-16,-4 0 4 0,-3 2 4 0,-1-1-7 0,-3 1 2 15,0-1-1-15,-2-2 2 0,-1 2 2 16,0 0 1-16,-1 0-1 0,2 1-5 0,-2-1 3 16,1-1-3-16,-1 0-5 15,2-1-5-15,-1 0-23 0,1 0-34 0,0-3-49 0,-1 2-81 16,-2-1-164-16,3-1-533 0,-5-2-508 0</inkml:trace>
  <inkml:trace contextRef="#ctx0" brushRef="#br0" timeOffset="77982.0431">10976 14582 1 0,'-10'-5'405'0,"-3"0"52"0,-1 1-39 15,6 0-30-15,5 3-45 0,0-1-76 0,1 0-70 16,0 2-41-16,4 0-34 0,0 0-34 0,-1-1-26 16,1 0-18-16,3-1-2 0,4-5 2 15,6 2-5-15,6-2-1 0,4-4-3 0,8 1-8 16,4 0 0-16,2 1-2 0,4 1-5 0,5-1-6 15,1 1 2-15,3 0-4 0,-2 0 2 16,-4 1 0-16,1 0-6 0,-3 0 0 16,2 2-1-16,-5 1 0 0,-2 1 2 0,-4 1 1 0,-3 0-3 0,-6 0-5 15,-3 2 3-15,-6 0-3 0,-7 0 1 16,-5 0 7-16,-2 0-7 0,-3 0 1 0,0 0 3 16,0 0-3-16,-2 0 6 0,2 0-1 0,-1 0-5 15,-1 3-8-15,-1 0-3 0,-2 2-32 16,0 2-77-16,-2 2-179 0,-2 0-949 15,-1-2-463-15</inkml:trace>
  <inkml:trace contextRef="#ctx0" brushRef="#br0" timeOffset="81111.2376">13585 3232 1 0,'0'0'0'0,"0"0"0"0,0 0 0 15,0 0 0-15,0-1 0 0,0 1 58 0,0-1 109 16,2 1 10-16,-2 0-3 0,0-2-20 16,0 4-31-16,0-2-28 0,1 0-8 0,-1 0 1 15,0 0 4-15,3 0 5 0,-3 0-6 0,0 0-17 16,0 0-20-16,1 0-17 0,-1 1-13 0,0-1-3 15,0 1-2-15,0-1 1 0,0 2-4 16,0-2-2-16,0 0-3 0,0 0-4 0,0 0-3 16,0 0-3-16,0 0-2 0,0 0 2 0,0 0-1 15,0 0 1-15,0 1 6 0,0 1 10 0,1-1 6 16,2 1 9-16,1-1 4 0,-1 1 1 16,2-2-1-16,0 1 0 0,2 0 1 0,0 0 0 15,4-1 1-15,-1 3-1 0,3-2 2 0,1 0 0 16,4 1 5-16,2-1 3 0,3-1 0 0,6 0 1 15,2 0 0-15,8-1-4 0,2-1-2 16,3-1-4-16,9 1-6 0,3-1-4 0,4-2 0 16,7 2-6-16,2 2-2 0,1-2-3 15,1 2-4-15,-1 1-1 0,-3-3 0 0,-3 2-2 16,-4 0-1-16,-1-1-2 0,-3-1-3 0,-4 2 1 16,-1-1 1-16,-2-2 1 0,-7 3 1 0,-3-1-1 15,-2-2 1-15,-7 2 1 0,-7 0 2 0,-2 0-2 16,-10 0 0-16,0 0-1 0,-2 1-2 0,-3 1 2 15,-4-1 4-15,-1 2 4 0,-1-1 5 0,-1 0 0 16,1 1-3-16,-1-1-5 0,0 0-2 16,1 0-2-16,-1 0-2 0,-2 0 0 0,2 0-5 15,1 0 2-15,0 0 0 0,0 0-1 0,0 2 0 16,-1-2-2-16,1-2-1 0,0 2 0 0,0 0 0 16,0 0-8-16,1 0-15 0,-2-1-34 15,1 1-49-15,0 1-68 0,0 1-127 0,-1 1-438 16,1 0-766-16</inkml:trace>
  <inkml:trace contextRef="#ctx0" brushRef="#br0" timeOffset="81700.6837">15796 2967 1 0,'-3'-9'237'0,"-2"-3"156"16,5-3-91-16,0 1-9 0,7-2-17 0,-2 2-41 0,3-3-44 15,2 3-45-15,1 1-45 0,7 0-29 16,-5 2-22-16,7-2-18 0,0 3-7 0,6-1-3 15,-3 3-4-15,1 2-2 0,0 2-4 0,-1 1-5 16,-2 3-9-16,-2 3 2 0,0 0-2 0,-3 3 0 16,0 2 5-16,-2 4-4 0,0-2 1 15,-3 5-1-15,-1 1 0 0,-6 0 3 0,1 6 4 16,-5 1 3-16,-6 0 4 0,-3 1 8 16,-3 0 5-16,-5-2 3 15,0 0 6-15,-4-2-8 0,1-1-5 0,-4-4-2 16,3 0-3-16,2-3 0 0,2-1 0 0,1-4-2 0,2 0-5 15,4-1-1-15,3-3-3 16,0-1-4-16,6-1 0 0,1-1-9 0,1 0-5 0,3 1 3 0,1-1 5 16,4 1 10-16,8 0 3 0,4-1-3 0,3 0-6 0,4 1 0 15,0 2-2-15,-3 0 0 16,-3 2 2-16,2 0-3 0,-4 1-1 0,-5 1 1 0,2 2-2 16,-4 2 2-16,-1 1 0 0,-3-1-2 0,0 2 0 15,-3 1 3-15,-2 1 2 0,-2 2 2 16,-1-5-1-16,-2 4 1 0,-3-1 4 0,-3-1 1 15,-2 0 8-15,-1-3 4 0,-3 2 3 0,-4-3 0 16,0-1-1-16,-4 0-1 0,-4 1-1 0,4-2-3 16,-3-2 0-16,-1 0-2 15,3-2-1-15,-1 1 0 0,-4 1-2 0,4-1-1 0,1-1-6 16,-2 1-8-16,2-2-21 0,0 3-61 16,2-1-127-16,-2 0-515 0,1 2-846 0</inkml:trace>
  <inkml:trace contextRef="#ctx0" brushRef="#br0" timeOffset="82586.5899">12989 4460 1 0,'-4'-1'0'0,"2"0"0"0,-3-1 42 0,1-2 374 16,2 1-71-16,2 1-74 0,-1-1-11 0,-1 2-46 16,1 0-30-16,0-2-30 0,1 2-33 15,-2 0-13-15,2 0-13 0,0 1-9 0,-1-1-8 16,1 2-15-16,0-1-16 0,0 0-13 0,0 0-10 15,1 0-6-15,-1 0-4 0,0 1-2 0,0-1-7 16,0 0-2-16,2 1-4 0,-1-1-4 0,0 0 2 16,2 1 5-16,-1 1 2 0,6-1 4 0,-2 0 2 15,4 0-3-15,-1 2 1 0,4-1 2 16,0 1 2-16,6-3 6 0,1 3 5 16,7-3 2-16,5 1 0 0,6-1 1 0,8 0-2 15,2-1-2-15,5-2 3 0,2 0-7 0,6 1-2 0,2 0 0 16,3 1-6-16,-3-1 3 0,7-1 1 0,-4 0 0 15,-1 1-3-15,-1-1-1 0,-2-1 1 16,1 1-1-16,-5 1 4 0,0-1 0 0,-5 0-2 16,-2 1 1-16,-1-1-2 0,-3 1 0 0,-4 0 0 15,-7-1-2-15,-2 1-3 0,-5 0 2 16,-5 1-1-16,-5 0 0 0,-1-1 6 0,-7 1-3 16,-1-1 1-16,-6 1 2 0,3 1-6 15,-5 0 9-15,-2 0 3 0,0-1 3 0,0 1 3 0,0 0-2 16,0 0-3-16,0 0-4 0,0 0 1 15,0 0-10-15,0 0-1 0,0 0-1 0,0 1-5 16,0-2 2-16,0 1 0 0,-1 0-1 0,1 0-2 16,0 0 2-16,0 0-1 0,0 0-1 15,0 0 6-15,0 0-8 0,-1 0-1 0,1 0-1 16,0 0-9-16,0 0-3 0,0 1-2 0,-1 2-9 16,-2 0-26-16,-1 4-48 0,1 4-92 0,-5 2-173 15,-1 3-669-15,-2-1-460 0</inkml:trace>
  <inkml:trace contextRef="#ctx0" brushRef="#br0" timeOffset="84991.7154">15589 4140 1 0,'5'-6'0'0,"2"-5"0"16,2-3 75-16,-4 3 295 0,4 0-59 0,-2 1-34 15,-3 0-35-15,-1 0-14 0,2 1-21 0,-3 2-22 16,-1 0-23-16,0 2-25 0,-1-1-23 15,0 2-22-15,0 3-23 0,-1 0-23 0,0 1-14 16,1 0-14-16,0 1-16 0,-1 0-20 0,1 0-10 16,-1 2-4-16,-1 1 6 0,-2 3 19 15,2 2 5-15,-2 4 3 0,-3-1 1 0,-1 5-3 16,3 0 5-16,-3-1 1 0,-1 5 1 16,-1 0 1-16,-1 0 1 15,-2 4-1-15,-2-1 2 0,0 0 2 0,-2 2 1 0,2-1-1 16,-3 0 0-16,1-2-2 0,4-1 1 0,0-2-1 0,4-6-2 15,1-2 1-15,-1-4-3 0,4 1 1 16,0-3 0-16,3-1 1 0,0-2-2 0,2 0 1 0,0-3-1 16,0 0-1-16,0 0 2 0,0 0-4 15,1 0-3-15,-1-3-4 0,0 6 3 0,2-1 0 16,-1 1 4-16,1 4 2 0,4-1-2 0,2 2-1 16,-2-2 1-16,2 3-2 0,2 1 2 0,2-2 0 15,2 0 2-15,2 0 1 0,3 0 1 16,2-1 1-16,7 0 2 0,-3-1 1 0,4-1-1 15,2-4 1-15,-1 1 1 0,-1-4-1 0,0 1 2 16,-4-2 2-16,3-1-1 0,1 0 0 16,-6-4 1-16,2 2 1 0,-8-1 1 0,2-1 3 15,-1 1 0-15,-5-3 3 0,-2 1 0 0,-1-2-1 16,-2 0 2-16,-1-1-2 0,-2-2-2 0,2 0-1 16,-5 0-3-16,0 1 1 0,2 0-1 0,-3 2 1 15,-1-2-3-15,1 3-1 0,-2-1 2 16,1 4 1-16,0 0 6 0,-1 0 4 0,1 1 1 0,-1 1 1 15,1 3 1-15,0 0-4 16,-3 2-5-16,3 0-5 0,0 0-13 0,0 0-6 0,0 2-12 16,0-1-5-16,-1 1 4 0,0 4 4 0,0 3 9 15,-2 2 5-15,-2 4 2 0,2 1-1 16,0 4 1-16,-2 2 1 0,2 2-2 0,-3 0 2 16,1 0-1-16,-3 3 0 0,4-1 2 0,-2 3 1 15,-2 1 1-15,3 0 0 0,0-1-6 16,3 3-26-16,1 1-65 0,0-1-106 0,1 2-216 15,1 0-779-15,-1-4-155 0</inkml:trace>
  <inkml:trace contextRef="#ctx0" brushRef="#br0" timeOffset="85931.5027">13299 5579 1 0,'-3'0'0'0,"-6"-1"0"16,0 0 0-16,3-2 0 0,0 1 0 16,-1 1 0-16,0 1 160 0,1-1 56 0,-1 1-36 15,3-2-30-15,-3 2-14 0,1 0-11 0,0 2-5 16,2-2-7-16,-2 0-3 0,2 0-5 0,0 0-4 15,0 1-6-15,0-1-7 0,1 0-5 16,1 0-13-16,1 0-6 0,-2 0-9 0,2 1-8 16,1-1-11-16,-2 0-9 0,2 0-9 0,0 0-12 15,0 2 1-15,0-2-5 0,0 1-4 0,2-1 1 16,-2 2-10-16,0-2-3 0,0 1 6 16,0 0 3-16,1 0 7 0,-1 1 7 0,0 0 0 15,1 0 0-15,1 0 7 0,0-1 10 0,-1 1 10 16,3-1 20-16,1 1 11 0,3 1 9 15,0-1 6-15,2-1-7 0,5 1-11 0,1-2-11 16,1 1-12-16,3-2-11 0,2 1 0 0,4-2-3 16,1 2-3-16,7-3 3 0,5-1-7 0,6 2-5 15,5-1-3-15,8 0-3 0,-1-2 0 16,1 0 0-16,3 0 0 0,-1-1-3 0,2 0 0 16,-1 0-1-16,0 0-2 0,0 0 4 0,-2 0-1 15,2 0 0-15,-3 1-1 0,-5 2-1 0,3-2 0 16,-5 0 2-16,-4 1 1 0,0 1-4 0,-6 0 3 15,-7 1 0-15,-4 1-2 16,-6 0 6-16,-6 0-4 0,-7-1 2 0,-3 1 3 0,0 1 3 16,-6 0 9-16,-1 0 12 0,-1 0 11 0,0-1 5 15,0 1 2-15,-1 0-8 0,1-2-14 0,0 1-5 16,0-1-13-16,-2 0-3 0,1 0-1 16,-4 1-3-16,4 0-2 0,0 0 0 0,0-1-1 15,1-1-5-15,-1 2 3 0,0 1 0 0,0-1-1 16,0 0 7-16,-2 0-7 0,2-1 0 15,0 2 0-15,0 0-5 0,0 0 2 0,1 0-3 16,-1-1 0-16,-2 0-3 0,-1 1-1 0,0 1-3 16,-3 0-1-16,3 1 1 0,-4 0-6 0,0 1-10 15,-3 4-29-15,-2 0-47 0,-3 1-72 0,3 2-121 16,-6 1-464-16,4 0-827 0</inkml:trace>
  <inkml:trace contextRef="#ctx0" brushRef="#br0" timeOffset="87816.4365">15714 5248 1 0,'-1'-10'0'0,"1"0"56"16,-1-4 261-16,1 5-17 0,0 2-12 0,0-1-30 16,-1 0-31-16,-2 3-28 0,1 1-36 0,1 1-39 15,0 0-29-15,-1 2-30 0,-1 1-28 16,2 1-20-16,0-1-18 0,0 3-7 0,-1 0-1 15,-5 1 3-15,2 3 2 0,-2 4 4 0,-1-1 2 16,-2 6-2-16,3-1 5 0,-2 2 0 0,-1 0 1 16,-5-1 4-16,4 1-5 0,0 1 1 0,-1 0-2 15,0 0 1-15,-4 2 2 0,4 0 0 16,-2 1 1-16,-1-1 1 0,0 1 3 0,0-1 0 16,0-2 0-16,1 2 1 0,1-3-3 0,3-1-3 15,0-1 0-15,-2 0 1 0,3-2-3 16,0-1 2-16,-2-1-3 0,4 0-3 0,0-2 3 15,1 1-1-15,2-3-2 0,-2 1 1 0,3-2-4 16,2 1-1-16,0 0 0 0,1 0-2 0,1 2 2 16,1-2-1-16,1 2 0 0,6-2 1 0,0 1 3 15,1-1 1-15,4 1 3 0,4-2 6 16,2-1 3-16,4-2 3 0,4 0 3 0,2-3-3 16,1-1 1-16,1-2-2 0,3 0-2 0,-2-4 0 15,-2-1 0-15,-3-1 0 0,-2 0 0 0,2-1 2 16,-7 0-1-16,5-2 3 0,-6 2 3 15,-5-2 3-15,2 2 2 0,-6 0 4 0,0-2 3 16,-3 1-2-16,-4 0 6 0,2 2 2 0,-3-1 2 16,-2 1 3-16,0 0-3 0,2 1-3 0,-3 1 0 15,0 2 3-15,0 0-3 0,-3-2 2 0,3 4 0 16,-1-2-2-16,1 2 3 0,-1 0-2 16,1 1-5-16,0 0-4 0,0 1-11 0,0 2-10 15,0-1-6-15,0 2-8 0,0-1-7 0,0 0-3 16,0 2 1-16,-1 3 0 0,-1 3 10 15,-3 3 4-15,3 4 1 0,-1 2 4 0,-2 1-3 16,-1 3-1-16,0 0 1 0,2 3 1 16,-3 3-1-16,0 1 2 0,2 3 0 0,-3-2-3 15,3 2 0-15,0 3-12 0,2-5-31 0,-2 3-64 0,4-1-126 16,0 1-207-16,1-1-666 0,1-5-187 16</inkml:trace>
  <inkml:trace contextRef="#ctx0" brushRef="#br0" timeOffset="88870.6046">12931 7070 1 0,'-3'-3'0'0,"-1"0"16"0,2-3 375 16,0 1-25-16,-2 1-54 0,2 1-70 0,0 1-39 0,0 1-41 15,0-1-39-15,2 1-28 0,-1 1-28 16,1 1-15-16,0-1-10 0,-1 2-10 15,1-2-12-15,0 0-6 0,0 1-8 0,0-1-8 16,1 1 0-16,-1-1-1 0,0 0 0 0,1 0 1 16,-1 0 2-16,0 0 0 0,0 0 2 0,0 0 1 15,2 0-3-15,-2 1 2 0,1-1 4 0,0 1 1 16,1 3 10-16,1-3 7 0,2 1 4 16,0 1 11-16,0-1 7 0,4 0 7 0,1 1 5 15,1-2 0-15,2 1-2 0,5-2-7 0,3 1-7 16,-1 1-12-16,8-2-3 0,2-2-2 15,3 1-5-15,5-2 1 0,5 0-4 0,6 0-3 16,4-2 1-16,4 1 1 0,5-1-2 0,1 0-2 16,1 0 0-16,2 0-3 0,-3 0 0 0,-2-1-1 15,0 0-1-15,-4 0 1 0,-1-1-2 0,-5 1-1 16,-1 1 1-16,-2 0 0 0,-6 0 1 16,-2 0 0-16,-5 0 2 0,-4 2-1 0,-1-2 0 15,-3 2 2-15,-6-2 0 0,0 2 1 0,-9 0 0 16,-3 2 0-16,0 0 1 0,-6 0 4 0,1 1 3 15,-4 0 6-15,0-2 3 0,0 4-3 0,-2-2 1 16,0 0-3-16,2 0-4 0,-1-2 1 0,1 4-3 16,0-2-4-16,-1 0-2 0,0 0-3 15,1 0-4-15,-2 0-3 0,-1-2-1 0,-1 4-2 16,3-2 1-16,-1 0-1 0,-2 0 0 0,1-2 0 16,2 2 0-16,-1 0-4 0,-2 0-4 15,1 3-10-15,1-2-16 0,-5 1-25 0,2 2-36 16,-3 1-55-16,-1 0-70 0,0 1-143 0,-3 1-527 15,0 2-503-15</inkml:trace>
  <inkml:trace contextRef="#ctx0" brushRef="#br0" timeOffset="90575.1151">15511 6823 1 0,'-2'-3'0'0,"-5"-2"0"16,0-3 98-16,2 3 358 0,-1-2-51 15,3 0-48-15,0 1-53 0,-3 0-47 0,5 1-48 16,-1 1-35-16,1-1-28 0,0 2-20 0,1 0-18 16,0 0-20-16,-3 0-15 0,3 0-11 15,0 1-15-15,0 2-11 0,-1 0-12 0,1 1-11 0,1-1-7 16,-1 1-8-16,0 1-5 0,0-1-6 16,0 0 3-16,0 1 2 0,0 1 4 0,0 3 7 15,3 3-2-15,-3 2 0 0,1 0 2 0,0 2 0 16,-1 2 3-16,0-1 3 0,0 2 2 15,0 1-2-15,0 5 4 0,-1 0 0 0,0 2 1 0,-4 5 4 16,3 1 0-16,-5 4 1 16,3 2-1-16,-4 2-1 0,0-2-1 0,2 2-3 0,-2-3 0 15,0 0-3-15,-2-3 0 0,6-2-1 16,-2-1-2-16,2-5 1 0,-2-1-2 16,5-4-2-16,-1 1 1 0,0-5 1 0,-2 0 2 0,3-1-1 15,0 0 2-15,0-4-5 0,-1-2 3 0,1 0 1 16,1-2-2-16,0 0 4 0,-3-2-2 0,3-3 0 15,0 2 3-15,0-2 0 0,0-1-1 16,0 1 2-16,0-2 1 0,0 1 4 0,0-1 3 16,0 1 4-16,0 0 0 0,0-3-1 0,3 2-4 15,-3 1-7-15,0 0-8 0,0 0-17 16,1-2-34-16,-1 0-57 0,0-1-94 0,3 1-184 16,0-2-671-16,4 1-591 0</inkml:trace>
  <inkml:trace contextRef="#ctx0" brushRef="#br0" timeOffset="91375.3248">13272 8224 1 0,'-10'0'0'0,"-5"0"0"0,1 0 246 0,2 0 146 15,3 0-34-15,2 1-63 0,-2 0-41 0,3 0-51 16,1 2-45-16,0-2-43 0,1 1-31 16,2 1-22-16,-1-1-15 0,1-1-12 0,1 3-8 15,1-2 1-15,0 0-5 0,0 1 0 0,0-2 3 16,0 2-2-16,1 0 4 0,1 1 9 16,1-2 13-16,-1 3 12 0,3-2 10 15,0 1 4-15,3-1-6 0,3 2-4 0,0-1-8 0,2 1-9 16,4-2-4-16,2-1-10 0,-1 2-5 15,7-1-3-15,1 0-3 0,4-1-3 0,4 0 0 16,2 2-1-16,6-2-5 0,3 0-1 0,4-1 0 16,1-1-2-16,2-1 2 0,2-2-1 0,6 1-2 15,2-3 0-15,5 2 1 0,3-2-2 16,-1-1 1-16,5 1-1 0,0-2-5 0,-1 0 2 16,-2-1-1-16,-1-2-2 0,-3 1 5 0,-3 0-3 15,-3 1-2-15,-2 1-1 0,-6 2 1 0,-5-2-1 16,-7 2 1-16,-7 0 2 0,-4 2-6 0,-10-1 0 15,-2 3 1-15,-7-1-3 0,-5-1 5 0,-2 3 0 16,-3 0-1-16,-1 0 1 0,-1 2 0 16,1-2 5-16,-1 1 1 0,1-1 4 0,-1 0-3 15,1 0 1-15,0 0 1 0,-2 0-4 0,2-1 7 16,0 1-5-16,-2 0-2 0,2 0 1 0,0 0-4 16,0 0 0-16,0 0 0 0,0-2-1 15,-1 4-4-15,0-2-2 0,0 0-8 0,0 0-16 16,-5-2-24-16,4 4-38 0,1-1-54 0,-2 2-68 15,-2 2-124-15,3 0-525 0,-2-1-740 16</inkml:trace>
  <inkml:trace contextRef="#ctx0" brushRef="#br0" timeOffset="92820.6803">15992 7986 1 0,'0'0'0'0,"0"-3"0"0,-1 0 0 0,0 0 0 16,1 0 0-16,0 1 192 0,0 0 27 0,0-1-14 15,0 1-9-15,0 1-11 0,0 0-22 0,0-1-12 16,0 1 7-16,0 0-7 0,-1 0-12 15,1 1-12-15,-1 0-21 0,1-1-11 0,0 1-12 16,0-3-9-16,0 3-15 0,0 3-11 0,0-2-3 16,0 0-4-16,0-1-2 0,0 0-5 0,0 1-6 15,0-1-6-15,0 0-7 0,0 1-1 16,0-1-4-16,0-1-1 0,0 1-3 0,0 1-4 16,0-1-1-16,0 0-2 0,-1 0 4 0,1 0 4 15,0 0 1-15,0 2 2 0,0-2-1 0,0 0-2 16,0 0-1-16,0-2 2 0,0 4-3 0,0-2-3 15,0 0-1-15,0 1-4 0,-1-1 4 16,1 0 2-16,0 1 3 0,-3 1 0 0,2 0 0 16,0-1 0-16,0 0-2 0,1-1 5 0,0 0-2 15,0 1 1-15,-1 1-1 0,1-2-5 0,-1 0 7 16,1 0 0-16,0 0 1 0,-1 1 6 16,1-1-5-16,0 0 1 0,0 0 1 0,0-1 0 15,0 1 0-15,1 0-2 0,-1 0 1 0,0 0-6 16,0 0 9-16,-1 0-1 0,1 0 2 15,1 1-2-15,-1-1-5 0,0 0-2 0,0-1-1 16,-1 1 1-16,1 0-2 0,1 0-2 0,-1 0-2 16,0 1-4-16,0-1 4 0,0 0 2 0,-1 0 1 15,2 0 5-15,-1 0-8 0,0 0 0 16,0 0-2-16,-1-1-1 0,1 1 3 0,1 0-2 16,-1 1-1-16,0-1-3 0,0 0 4 0,-1 2 2 15,1-2 1-15,-1 0 3 0,-2 4-3 0,2-3-4 16,0 0 2-16,1 1 1 0,0-1 0 0,-1-1-1 15,-2 3-1-15,2 0-6 0,-3-1 7 16,3 1 0-16,0 1-1 0,-1 2 4 0,1-1-5 16,-1 2 0-16,-1 2 0 0,1-1 4 0,1 4-2 15,-1 2 1-15,0 1 2 0,-3 2-5 16,4 4 4-16,-3 0 1 0,-2 2 1 0,4 3 3 16,-4 0-3-16,2 2 0 0,-3 4 0 0,1 3 3 15,-2-2 1-15,0-1-2 0,1-5-1 16,1-3-4-16,0-1 2 0,2 0 2 0,-2-1 2 15,3-2 3-15,-3-5-6 0,4 0 0 16,0-1-1-16,-1-2-1 0,-2-1 3 0,4-3-2 16,-1 2 0-16,0-4-4 0,-1 1 3 0,3-2 2 0,-1 0 2 15,1-2 4-15,0 1-5 0,0-3-2 16,0 0 0-16,0 0 3 0,0-1 5 0,0 0 3 16,0 0 7-16,0-1-2 0,0 1 6 0,0 0 3 15,-1 0 2-15,2 0 2 0,-1-1-6 0,0 1-4 16,0-1-2-16,0 2-1 0,0-2 2 15,0 1-3-15,0 0-1 0,0-4-8 0,-1 4-3 16,1-1 0-16,0-1-2 0,0 1 2 0,0-2-3 16,0 2-3-16,0-1-3 0,0-1-2 15,0 3 2-15,0-1-3 0,0 1-11 0,0 0-24 16,0-1-41-16,-1-1-63 0,1 2-103 0,-1-1-120 16,1 1-530-16,-1 1-683 0</inkml:trace>
  <inkml:trace contextRef="#ctx0" brushRef="#br0" timeOffset="94166.4417">12982 9682 1 0,'-5'-2'0'0,"0"0"136"0,-2-1 195 15,4 0 16-15,0 0-2 0,1 2-50 16,0 0-48-16,2-2-47 0,-2 2-34 0,2 0-24 16,0 0-20-16,0 1-18 0,0 0-20 0,0-1-24 15,0 2-20-15,2-1-11 0,-2 0-12 0,0 0-4 16,0 0-5-16,2 1-4 0,-2-2 0 15,1 2-3-15,3-1 1 0,-1 0 2 0,4 2 0 0,3-1-1 16,1 1 1-16,3-1 5 0,2 3 2 16,3-4 4-16,3 3 5 0,6-2 0 0,0 1 4 15,7-1-1-15,1 0 1 0,6-1-3 16,2 2-2-16,6-2-2 0,0 1-4 0,3-1 5 16,5 0-3-16,-2 0 0 0,4-1 0 0,0 1-4 15,1-2 6-15,1 0-1 0,5-2 7 0,-2-2-1 16,4 2-1-16,0-2-2 0,-2 1-5 0,1-3 2 15,1 2-2-15,-4 0 2 0,1-1-2 16,-3 0-3-16,-3 0 3 0,0 2-2 0,-4 0 1 16,1-2-2-16,-3 4-4 0,1-2 0 0,-3 0-3 15,-1 2 3-15,-2 0-3 0,-2-1 0 16,0 3 0-16,-4-2-3 0,-2 1 2 0,-7 2 0 16,-2-1 1-16,-2 1 1 0,-5 1-4 0,-2-1-1 15,-4 0-1-15,-3 0 3 0,-7 0 0 0,-5 0 1 16,-2 0 0-16,0 0-3 0,-2 0 5 0,0 0 3 15,0 0 4-15,0 0-1 0,-2 1-1 16,2-1-1-16,0 0-2 0,0 0 5 0,-1 0-1 16,1 0-1-16,0 0 0 0,-1 0-2 0,1 0 1 15,0 0-2-15,0 0 2 0,0 0-6 0,0 1-1 16,0-1-1-16,0 0-1 0,0 0 4 0,-1-1-1 16,1 1-2-16,0 0 3 0,0 0-7 15,0-1 4-15,0 1 1 0,-1 0 1 0,1 0 1 16,0 1-4-16,0-1 0 0,0 0-2 0,0 0 3 15,-1-1-2-15,0 1 0 0,-2 0-2 0,1 0-10 16,1 0-4-16,-1 0-14 0,-3 0-21 16,3 0-21-16,-3 2-34 0,-3-1-38 0,0 2-63 15,0 4-106-15,2-4-434 0,-3 2-799 0</inkml:trace>
  <inkml:trace contextRef="#ctx0" brushRef="#br0" timeOffset="96081.009">16499 9237 1 0,'-3'-5'0'0,"-4"-1"219"0,4-2 191 16,-1 0-24-16,2 2-53 0,2 0-61 0,2-2-57 16,0 2-47-16,0-1-42 0,0-1-39 0,6 0-18 15,0 0-13-15,5-3-1 0,5 0-6 0,4-2-3 16,2 1-5-16,5 0-9 0,2 1-4 16,0 0-2-16,0 4-1 0,3 0-4 0,-5 4-5 15,-2 3-7-15,0 1-9 0,-5 4 3 16,-2 1-2-16,-6 1 1 0,0 4 3 0,-2 0-6 15,-4 4 3-15,-4 1 1 0,-3 2 7 0,-1 1 5 16,-5 4 2-16,-6 0 3 0,-5 3-1 16,-3 2 1-16,-5 0 2 0,-3 0-1 0,-2-2-2 15,4-1-5-15,-1-4-2 0,5-6-2 16,1 0-4-16,1-3 4 0,6-4-1 0,0-1 0 0,-2-1 3 16,6-3 0-16,5-1 7 0,1-2 5 0,-2 0 5 15,6 0-4-15,-1 0-6 0,6-2-13 0,-3-3-4 16,7 1-7-16,8-5-2 0,2 1 2 0,6 0-2 15,6 1 5-15,0 0 1 0,2 1 2 16,5 1-1-16,-5 3-2 0,2 0-1 0,-7 2-2 16,-3 3 2-16,0 2 0 0,-4 2-3 0,-1 0 2 15,-3 2-3-15,-4 4 3 0,1-1 5 16,-6 4 0-16,-3 0 2 0,-3 0-2 0,-3 3-1 16,-3 0 2-16,-4-1 5 0,-5 1 3 15,-2 1-1-15,-6-1 0 0,-5 1-1 0,2 0 1 16,-7-5 2-16,2 2 4 0,-2-5-4 0,-3-1 2 0,2-2 0 15,0-1-2-15,2-1 4 0,2-3-2 16,-1 0 0-16,0 1-3 0,3-2 0 0,-2 0 0 16,4-1-1-16,-4-1 0 0,5-1-1 15,-1 0-1-15,4 0-1 0,1-1-5 0,5 2 1 16,2-1-11-16,2 0-37 0,2 0-62 0,4 1-108 16,0 4-172-16,5-1-647 0,1 2-432 0</inkml:trace>
  <inkml:trace contextRef="#ctx0" brushRef="#br0" timeOffset="96952.3201">15919 10976 1 0,'-2'-2'0'0,"1"-3"177"16,0 1 291-16,-2-1-54 0,2 0-56 0,1 2-68 0,-1 0-59 16,0 1-42-16,0 1-39 0,-1 1-32 15,2 0-25-15,-1 0-23 0,1 0-18 0,-1 0-13 16,1 0-11-16,0 0-7 0,0 0-4 15,0 0-6-15,0 0 3 0,0 0-6 0,0 1 1 16,0-1-1-16,0 0-6 0,0 0 1 16,1 0-1-16,-1 2 1 0,0-4-3 0,0 2 4 0,1 0-2 15,-1 0 0-15,2 0 6 0,-2 2 1 0,2-2 5 16,-2 3 8-16,5-1-1 0,-1-1 2 16,3 2 2-16,-1 0 3 0,7-2-2 0,-2 1 0 15,4 0-3-15,4-1-5 0,2-1 2 0,7 1-5 16,3-1-2-16,3 0 0 0,5 0-4 15,7-1-1-15,0 0-2 0,6 0 1 0,7-2-4 0,0 2 4 16,1-2 2-16,3 0-6 0,-1 1 7 0,0-2-5 16,-2 2 1-16,-1-1 0 0,-7 1-5 15,0-2 3-15,-5 2-4 0,-3-2 1 0,-4 2 2 16,-4 0-1-16,-4 0 3 0,-7 1-3 16,-2 0 5-16,-7 0-5 0,0 1 1 0,-10-2 3 15,-1 4 2-15,-5-4 10 0,0 2 12 16,-1 0 7-16,1-1 0 0,-2 1-9 0,-1-1-11 0,1 0-13 15,-3 0 1-15,-2-1-4 0,-1 1 1 0,-1-1 2 16,0 2-7-16,2-4 2 0,-2 3-1 16,2 1 1-16,0-2 3 0,3 1-2 0,-2 1 2 15,5 0-7-15,-2 0 2 0,2 1-4 0,0 0-6 16,-1 4-11-16,-1-1-41 0,2 0-51 16,0 2-87-16,-2 0-156 0,-3 1-682 0,2 1-513 15</inkml:trace>
  <inkml:trace contextRef="#ctx0" brushRef="#br0" timeOffset="98838.1949">17650 10724 1 0,'-4'-3'0'15,"-2"-2"0"-15,0 0 0 0,-2 2 309 0,6-2 66 16,-3 2-59-16,1-3-41 0,-1 2-47 16,1 0-36-16,0-1-39 0,-2 2-31 0,4 0-17 15,0-3-14-15,-1 0-11 0,2 0-8 0,-1-1-6 16,2 0-5-16,0 0-9 0,2-1-4 16,1-3-4-16,0 2-3 0,2-3 3 0,2 2-3 15,4-3-3-15,4 1-6 0,0-3-3 0,5 3-1 16,0 0-2-16,6 1 2 15,-2 0-4-15,4 1 0 0,3 1-1 16,0 0-7-16,-1 4 0 0,0 0-4 16,-2 4-3-16,-1 1-3 0,-2 3-4 0,-2 5 0 0,0 2-2 15,1 4 2-15,-5 2-2 0,1 5 0 0,-2 2 1 0,-3 4 1 0,-3 6 5 16,-3 2 2-16,-6 4 3 0,-4 1 3 0,-6 1 0 16,-5 4-2-16,-5 1 0 0,-7 0 2 0,-5 6-5 15,-2-2 0-15,-3-2-2 0,-3 0-3 16,-4-3 5-16,3-3 1 0,1-5-1 0,0-6 0 15,3-7 1-15,3-5-1 0,2-4 1 16,0-4 1-16,0 0-6 0,-1-4 3 0,6-2 1 16,-2-3 0-16,7-3 8 0,2-2-3 0,2-1 2 15,7-2-1-15,2-1-3 0,0-1-4 0,4 0-5 16,1-3-4-16,2 0-8 0,4 0 1 0,1-1-2 16,3 0-2-16,4 0 5 0,6 0-1 15,1 3 3-15,8 1-2 0,-2 2 3 0,2 0-2 16,2 6-1-16,-2 0 4 0,-2 4-4 0,1 2 3 15,-1 2 1-15,-1 2-2 0,1 2 6 0,-5 0-2 16,2 2 1-16,-1 0-1 0,-2 2-1 16,0 1 1-16,-2-3-2 0,-2 4 3 0,1-3-3 15,-2-2 3-15,-2 2-1 0,-2-4-3 0,-2 0 6 16,1 0-3-16,-4-1 2 0,1-1-1 16,1 3-8-16,3-4-31 0,2 0-72 0,2 1-130 15,-1-2-585-15,6-1-825 0</inkml:trace>
  <inkml:trace contextRef="#ctx0" brushRef="#br0" timeOffset="103907.6717">13934 12183 1 0,'0'-3'0'0,"-4"1"0"0,3-3 0 0,-1 2 55 16,2-1 253-16,-1 2-34 0,1 0-45 0,0 0-43 16,-1 1-27-16,1-2-22 0,0 2-13 15,0 0-14-15,1 0-3 0,-1-1-15 0,0 1-6 16,1 0-4-16,0-2-12 0,0 1 1 0,-1 1-7 15,1 1-6-15,1 0-9 0,-2 0-7 0,0 1-5 16,0-1-8-16,0 0-7 0,0 2-9 0,0-2-6 16,2 0-1-16,-2 0-1 0,0 0 1 15,0 0 0-15,0 0 3 0,0 1 4 0,0-2 1 16,0 1 3-16,0 0 0 0,0 1-2 0,1-1 2 16,-1 0-4-16,0 0 2 0,3-1 1 0,-2 1 1 15,3 0 1-15,1-2 0 0,0 2-2 16,1-1 1-16,4 0-1 0,0 0 1 0,2 0 0 15,4 0 0-15,-3-2 3 0,4 2 0 0,-3 0 1 16,5 0 1-16,0 0 0 0,2-1-1 16,3 2-2-16,4-2 0 0,2 1-1 0,7-3 4 15,3 0 0-15,3 1 1 0,1-1-1 0,5 0-4 16,0-1-5-16,2 0 0 0,-1 1-1 16,-1 1 0-16,-2 0 1 0,0 0-3 0,-2 0 1 15,1-1-4-15,-1-1 1 0,-2 2 1 0,-1-1-2 16,-4 2 2-16,0-2-3 0,0 0 2 0,-6 2-1 15,-2-3 0-15,-6 4 2 0,-4-1-2 16,-2-1 0-16,-5 2 0 0,-4-1 3 0,-2 1 5 16,-5-1 9-16,-1 1 6 0,-1 1 3 15,0 0 2-15,0 0-5 0,-1 0-5 0,1 1-1 0,0-2-7 16,0 1-5-16,-2 0-5 0,1-1-4 0,-4 0 0 16,3 0-1-16,0 0-1 0,-4-2-1 15,2 0 0-15,-1 3-1 0,-1 0 1 0,-1 0 0 16,3-1-3-16,-4 1 1 0,0 1-3 15,4-1-1-15,-4 4 1 0,-1-1-6 0,-1 0-7 16,1 2-22-16,-1 2-36 0,-3 2-55 0,1 0-96 0,-4 4-216 16,2-1-708-16,-4 1-205 0</inkml:trace>
  <inkml:trace contextRef="#ctx0" brushRef="#br0" timeOffset="105778.3197">16446 12294 1 0,'-1'-4'194'0,"-1"-2"326"0,-1-1-109 0,2-1-44 0,2 0-57 16,3 0-86-16,-3-3-61 0,1 2-45 15,0 0-27-15,3-4-22 0,-2 3-17 0,4-3-9 16,-1 1-8-16,3 0-7 0,1-3-5 15,6 0-2-15,1-2-3 0,2 2-3 0,6-2-1 16,-2-3-1-16,-2 2 1 0,1-4 2 0,4 0-1 16,-5 1 4-16,0-2 1 0,-2 0 2 0,-5 1 4 15,2-1 2-15,-5 4 1 0,1-1-1 16,-5 2 2-16,-3 3-2 0,1-1 0 16,-2 0 0-16,-3 5-2 0,0 0 3 0,0 1-5 15,-1 2 7-15,1 0-4 0,-1 2-1 0,1 2 0 0,0 1-5 16,-1 2-1-16,1-2-7 0,0 3-4 15,-3 0-7-15,3 0-7 0,0 1-7 0,3 1-6 16,-3-1 6-16,0 5-1 0,1 3 8 0,1 3 7 16,0 4-7-16,-1 1 5 0,3 4 0 0,-1 4-1 15,-1 0 5-15,-1 3-3 0,0 2 1 0,3 2-1 16,-3 0 0-16,0 1 2 0,-1 1 1 16,0-1 1-16,0 0-1 0,0-1-1 0,0 1-3 15,0-1 0-15,0-4 0 0,0-1-10 0,0 1-12 16,-1-6-27-16,0 2-36 0,-3-2-31 15,3-2-39-15,-2 0-31 0,-2-3-28 0,2-2-42 16,-1 1-59-16,-2-2-114 0,-3-4-161 0,-1 2-49 16,-1-3 432-16,1-1 207 0</inkml:trace>
  <inkml:trace contextRef="#ctx0" brushRef="#br0" timeOffset="106099.1821">16489 12554 1 0,'-5'0'0'0,"-4"0"335"0,-2 1 92 0,3-1-31 16,6 2-47-16,-2-2-46 0,3 1-53 0,1-1-64 15,1 0-45-15,-1 0-37 0,0 0-30 16,3 1-27-16,-2-1-15 0,0 0 0 0,2 2 8 16,6-1 13-16,2 2 9 0,6-1-4 15,4-1-6-15,2-1-5 0,8 0-12 0,1-1-4 0,5 0-8 16,-4-1-5-16,7-1-1 0,1 0-3 16,-1-1-2-16,3-2-1 0,1 2-2 0,-3-1-2 15,0 1 1-15,-1-3-2 0,-2 1-1 16,0 1 2-16,0 0-5 0,-6 3 1 0,-3-4 1 0,-3 2 1 15,-6 1 3-15,-2-1 3 0,-5 2 1 16,-6 0 5-16,0 0 9 0,-6 0 11 0,0 2 5 16,-2-1 0-16,0 0-9 0,0 1-15 0,-1-3-4 0,-3 1-6 15,3 1 0-15,-3-1 1 16,0 0-9-16,-2 1-2 0,3 0 0 0,-4 1-4 16,4 1 1-16,-1-1-3 0,2 3-19 0,1 0-40 15,-3 2-68-15,5 1-127 0,-2-1-375 16,2 2-1012-16</inkml:trace>
  <inkml:trace contextRef="#ctx0" brushRef="#br0" timeOffset="107173.6693">13935 13173 1 0,'-3'-2'0'15,"0"1"0"-15,0 0 0 0,0 0 188 16,0-1 176-16,2 1-50 0,0 1-58 0,1 0-44 16,-1 0-43-16,1 1-48 0,0-1-33 0,0 0-20 15,0 2-21-15,0-1-13 0,0-1-11 0,0 0-14 16,1 1 0-16,-1-1 6 0,0 1 5 16,0 1 9-16,-1-2 5 0,1 0 1 0,0 0 0 15,0 0 0-15,0 0-1 0,1 0-1 0,-1 0-4 16,0 0-8-16,0 2-3 0,0-2 1 0,0 1 1 15,0 1 4-15,0 0 0 0,0 1-5 16,1-1-3-16,-1 0-2 0,1 2 1 0,1 0 6 16,-1-1 12-16,2 0 5 0,-1 1 6 0,4-1 4 15,-1 1-1-15,2 0 5 0,0 1 1 0,3-3-3 16,6 0-2-16,1 1-5 0,6-1-5 16,2 0-5-16,6 1-3 0,4-1-8 0,3 0-4 0,5-1-4 15,1 0-4-15,6 1 2 0,4-2-1 16,2 0-2-16,1 0-4 0,-1 2 3 15,4-2-3-15,0-2 4 0,-1 2 3 0,-3-2-5 0,0 1 1 16,-5-1-4-16,-1 1-1 0,-5-2 1 16,1-1 0-16,-6 2-1 0,-5-2-1 0,1 1 2 15,-9-2 0-15,-1 1 3 0,-5 1 3 16,-7 0-1-16,2 0 2 0,-7 0 1 0,-4 3 8 16,0-4 9-16,-3 3 9 0,-1-1 1 15,-1 0-6-15,0 1-6 0,-1-2-10 0,0 1-4 0,0 1 0 16,-1-1-5-16,-1 0-4 0,1 0-2 0,1 1-2 15,-2 0 1-15,-2 0 1 0,4-1-1 16,-2 0-1-16,-1 1-1 0,2 1-1 0,0 0 0 0,1 0-1 16,1 0-14-16,-1 0-18 0,1 1-43 15,-1 1-61-15,-3 2-107 0,3-1-309 0,0 1-1041 16</inkml:trace>
  <inkml:trace contextRef="#ctx0" brushRef="#br0" timeOffset="109330.3114">16661 13141 1 0,'-2'-2'0'16,"0"0"391"-16,-2-2 69 0,2 1-78 0,2 3-64 15,-1-1-57-15,-1 0-67 0,-2 0-44 16,1-3-34-16,1 4-28 0,-5-1-17 0,3 0-17 16,-3 1-13-16,-2-2-8 0,2 2-6 0,-6 2-4 15,2-2 0-15,-1 1-2 0,-1-1 1 0,-4 0 1 16,6 0 0-16,-1-1 1 0,1 1-1 0,3-2 3 16,0 1 0-16,5-1 0 0,-1 0 0 15,1-1-2-15,2 1-4 0,1-2-6 0,0-1-5 16,2 0-7-16,4-3-5 0,3 0-1 0,2-1-1 15,8 0 3-15,3-2 1 0,4 1 2 0,2 0 2 16,2 2-2-16,-1 0 4 0,0 1-2 16,-6 1-1-16,4 5 1 0,-7 3-2 0,0 4-2 15,-6 2-1-15,4 4 2 0,-6 3-1 16,-1 0 3-16,-4 5 3 0,-4 2-1 0,-2 6 7 16,-4 1-1-16,-5 4 3 0,-6 5 3 0,-5 2-1 15,-5 4-3-15,-2-1-2 0,-4 3-1 0,-1 0-5 16,-1 0 6-16,-5-4 0 0,4-3-2 15,0-5 7-15,-2-7-6 0,5-6 1 0,6-3 1 0,2-5-2 16,1-3 2-16,3-3 4 0,0-4 3 16,3-3 1-16,1-5 2 0,3-2-1 0,0-4-8 15,6-2 0-15,0-1-8 0,4-3-4 16,2-1 0-16,4 0-4 0,1-2-1 0,7 0 1 16,1 1 0-16,0-1-4 0,4 2 5 0,3 2 1 15,2 0-4-15,2 3 10 0,4 2-6 16,-1 3 3-16,6 2 2 0,-3 2-3 0,0 3 0 15,-1 2 1-15,-7 5-1 0,4-1 1 0,-4 3 0 0,-1 4 0 16,-1-1-1-16,-1 3 3 0,0-1-2 16,-2 4 0-16,0-1 0 0,-4-1-5 0,3 1 6 15,-5-2-2-15,0 1 1 0,-1-2-1 16,-2-2-2-16,2 0-5 0,-2 0-30 0,-2-2-43 16,-3-2-74-16,3-1-113 0,0-1-259 0,-1 1-460 15,0-1-200-15</inkml:trace>
  <inkml:trace contextRef="#ctx0" brushRef="#br0" timeOffset="110363.6345">13714 14683 1 0,'2'0'0'0,"-2"0"0"0,0 0 0 15,0 0 263-15,2 1 80 0,-2-1-37 0,0-1-35 16,0 1-46-16,1 0-44 0,-1 1-40 0,0-1-36 16,3 0-23-16,-3 2-20 0,0-2-19 15,1 0-12-15,0 0-9 0,-1 1-3 0,1-1 4 16,-1 0 9-16,0 0 0 0,4 2-1 0,0-2-6 16,-1 0-7-16,3 1 1 0,-1 0 1 15,3 0 4-15,2 0 2 0,1 1 6 0,1 1 5 16,5-3 8-16,-1 0 5 0,1 0-2 0,7 0 0 15,-1 0-6-15,2 0-6 0,3 0-4 16,1-3-2-16,3 3-1 0,3 0-1 0,4-1 3 16,5 0-2-16,3-1-1 0,8 0 3 0,1-1-9 15,3 0 0-15,3 1-3 0,-1-2-4 0,6-1 3 16,-3 2 0-16,4-1-2 0,-2 0-4 16,4-1 1-16,2 0-3 0,-1 1 3 0,4 0 6 15,0-1-7-15,-1 0 0 0,1 1-3 0,-2-2-2 16,-3 2 4-16,-5 0 0 0,2-1-1 0,-10 3 0 15,1-2-3-15,-5 0 0 0,-2 1 2 16,-2 0 4-16,-1 2-7 0,-6-1-1 0,-1 1-1 0,-8 1-5 16,2 0 6-16,-8 0 0 0,-2 0 0 15,-3 0-1-15,-5 0 0 0,-6 0-2 0,-6 0 4 16,1 1 8-16,-5-1 5 0,-1 0 7 0,0 0-1 16,-1 0-7-16,1 0 1 0,0 0-2 0,0 0-1 15,-2 0 1-15,-1 0-6 0,1 0-5 16,1 0-2-16,-1 0-2 0,-3-1-1 0,3 1 0 15,0 0-2-15,0 0-4 0,-2 0 7 0,3-1 0 16,0 1 0-16,1 0 0 0,-3-1-1 16,2 0-1-16,0 0 2 0,-3 1 3 0,3 0-4 15,0 0-1-15,0-2 0 0,0 2-6 0,-1 0 5 16,-2-1 1-16,2 1-1 0,2 0-1 16,-2 0-3-16,0-1-3 0,-2 1 1 0,2 0 0 0,-2 0-14 15,-1 0-16-15,4 1-26 16,-2-1-41-16,-2 0-41 0,3 0-71 0,0 0-135 0,-1 1-556 15,-2 1-665-15</inkml:trace>
  <inkml:trace contextRef="#ctx0" brushRef="#br0" timeOffset="111702.3247">17159 14632 1 0,'0'-1'113'0,"1"0"365"0,1-2-45 15,-2 2-60-15,0-2-58 0,0 3-54 0,0-2-51 16,0 2-41-16,0 0-40 0,-2 2-33 16,2-1-23-16,0-1-21 0,0 0-6 0,0 2-2 15,0-2-1-15,0 0-2 0,2 0-4 0,-2 0 4 16,2 0 1-16,-1-2 7 0,1-1-4 0,4 0-11 15,4-2-13-15,6-4-12 0,3-1-2 16,3 2-3-16,5-5 1 0,-3 2 0 0,5-4-1 0,-6 1 4 16,2-3-2-16,-7 1 4 15,-1 2 1-15,0-4 0 0,-5 0 3 0,-1 0-1 16,-1 1 1-16,-3-1 0 0,-3 0 1 0,1-1-3 16,-3 0-1-16,0-1 0 0,-1 0-2 0,-1-1 1 15,2 2 2-15,-2 0-3 0,0 0 1 16,0 2-1-16,0 1 4 0,-2 2 2 0,2 2 5 15,0 2 2-15,0 0-2 0,0 3 0 0,0 2 0 16,-1 2 0-16,1 2-2 0,0 1-6 0,0 0-8 16,0 0-8-16,0 2-3 0,0 4 1 0,0 1 5 15,0 5 0-15,1 3 0 0,1 6 3 16,2 3-3-16,-2 3 3 0,1 4 0 0,-1-1-2 16,1 4 2-16,-3 2-1 0,-2 0 0 0,1 2 1 15,-2 2 0-15,0-2 1 0,-2-1-3 0,2-4 2 16,-1 1-3-16,-2-5 2 0,2 0 3 0,-1-1-4 15,1-3 0-15,-2-1-1 0,2-1 1 16,1-1-1-16,-1-4 1 0,3-1-2 0,0-3-3 16,0-3-1-16,2-3-5 0,0 1-8 0,0-3-9 15,2 0-22-15,0-3-17 0,1 0-25 0,2-2-24 16,-3 0-27-16,-1-2-40 0,3 0-68 16,-2-1-142-16,-1 1-271 0,-2 0-244 0,-1-1 274 15</inkml:trace>
  <inkml:trace contextRef="#ctx0" brushRef="#br0" timeOffset="112135.4299">17154 14960 1 0,'-7'0'0'0,"-3"0"155"0,-1-2 339 0,2 2-39 15,1 0-81-15,-2 0-77 0,6 0-68 0,-3 0-41 16,3 2-32-16,-1-1-22 0,2 1-19 0,1-2-26 15,2 0-11-15,-1 0-13 0,1 0-11 16,0 2-1-16,1-2-6 0,-1 0 1 0,0 0-5 16,1 0 4-16,-1 0-8 0,1 0-5 0,1 0-1 15,-1 0-13-15,2 0 9 0,3 0 0 0,3 0 2 16,8 0 4-16,3 0-9 0,5-2-4 16,6 2-8-16,2-2 0 0,4-1-5 0,2-1-1 15,1 1 5-15,2-1-5 0,0 0 3 16,-2-1-3-16,0-1-1 0,0 1 4 0,-2-1-2 0,0 0 1 15,0-2-2-15,0 1 3 0,-1 0-6 0,-1 0 2 16,-4 2 2-16,0-1-9 0,-5 0 9 0,-3 2-3 16,-7-3 2-16,1 3 5 0,-9 1-2 15,-3 0 7-15,-3 1-1 0,-1 0 11 0,-2 2-6 16,0 0 2-16,0 0 1 0,-1 0-16 16,0-1 5-16,-1-1-7 0,1 1-6 0,-1-2 3 15,-1 0-2-15,-2 1-1 0,2 0-1 0,0-1 3 16,-2 2-11-16,3 1-18 0,-2-1-47 0,2 1-98 15,-1 1-175-15,1 4-903 0,-6-2-512 0</inkml:trace>
  <inkml:trace contextRef="#ctx0" brushRef="#br0" timeOffset="116051.6401">2087 16802 106 0,'-2'-3'530'0,"-2"-2"-157"0,-1-4-77 16,4 1-16-16,0 3-10 0,-2-1-41 0,1 2-42 15,2 1-37-15,0 1-40 0,0 2-28 0,0 0-32 16,0 1-30-16,0 0-23 0,0 1-8 16,2-1 0-16,2 0 7 0,-2 6 9 0,3 0-2 15,0 3 5-15,0 2 0 0,2 1 0 0,1 2 6 16,0 3-1-16,-1 4 1 0,-1 1-1 0,1 2 2 15,-3-2-1-15,5 3 1 0,-2 0-3 16,0 0-5-16,-1 1 2 0,2-2-4 16,-5-2-1-16,4-2 4 0,-3 0-5 0,2-2 1 0,-2-1-2 15,3 2 0-15,-4-2 0 0,3-3 4 0,-2 0 0 16,-3-1-2-16,4 0 2 0,-3-2-3 16,-1-4 5-16,-1-2 5 0,1-1-3 0,-1-2 6 15,0-2 2-15,0 0 10 0,0-1 17 0,-1-1 12 16,1 1 0-16,-5 0-12 0,0-1-17 0,-4-1-16 15,-3-5-3-15,1-1 0 0,-1-2-2 0,-4-2 0 16,0-1-5-16,0-2-1 0,-3-1-1 16,3-4 2-16,-2 0 2 0,-2-3-4 0,2 0 0 15,-2 0-3-15,7-2 2 0,0-2 2 0,-1 1-1 16,3-2-1-16,1 5-6 0,2-1-1 16,4-1 0-16,2-3 3 0,0 1 1 0,4 0-1 15,2-2 1-15,4 1-2 0,3 2 1 0,1-2 5 16,6 4-2-16,0 1 3 0,3 1-2 0,0 6-3 15,0 0 3-15,-1 2 0 0,-3 5 3 16,-1 1-3-16,2 2 0 0,-2 2-3 0,1 4-1 16,1 2 5-16,2 2-4 0,-6 4 4 0,5 2-2 15,-2 4-3-15,-4 0 2 0,-1 2 2 0,0 4 5 16,-5 2-1-16,-1 1 3 0,-3 1-4 0,-2 0 0 16,-1 1 3-16,-2-2-1 0,0 3 2 0,-4-1-2 15,0-2-1-15,-1-2 0 0,-2-5-1 16,0-1 6-16,0-1-2 0,-2-4-1 0,4 2 0 15,0-4-3-15,-2-1 2 0,1 1-1 0,-1-2 1 16,-1 1-2-16,0 1-5 0,-1-1 0 16,1-1-8-16,-1-3-13 0,2 0-24 0,0-2-29 15,5 0-51-15,1-2-96 0,-1 0-201 0,7-1-434 16,2-2-578-16</inkml:trace>
  <inkml:trace contextRef="#ctx0" brushRef="#br0" timeOffset="116369.0314">2839 16687 721 0,'-2'-2'520'0,"-5"-1"-171"0,0 0-65 0,1 1-17 16,0 0-37-16,1 2-70 0,-2 1-53 15,3 0-34-15,-3 3-23 0,-3 0-13 0,6 1-14 16,-4 2 0-16,-1 3 2 0,-1 1-1 0,0 2 0 15,1 3-2-15,-1-5-1 0,5 4-6 0,-2 0-3 16,2 1-4-16,2 0-7 0,3 1 2 0,0 1-1 16,4 0 3-16,1-1 2 0,3 3 0 15,0-1 0-15,1-3-3 0,3 0 2 0,2-5 1 16,0-2 2-16,3 0-2 0,3-2-5 0,0-2-4 16,1-3-7-16,-1-1-6 0,4-1-5 0,-3-3-20 15,-1 2-19-15,0-4-24 0,-4-1-60 16,3-4-72-16,1 0-153 0,-5-2-294 0,2 1-217 15,-3-4 313-15</inkml:trace>
  <inkml:trace contextRef="#ctx0" brushRef="#br0" timeOffset="116589.3777">3012 16747 1 0,'-5'-3'303'0,"-3"1"303"15,1 0-107-15,6-2-121 0,1-1-115 16,1 1-84-16,2-4-48 0,4 0-29 0,4-2-21 15,4-3-19-15,3-2-10 0,3-1-2 0,2 0-5 16,0-1-4-16,2 1-7 0,2 0-6 0,0 0-8 16,0 1 0-16,-2 1-2 0,0 1-4 0,-3 1 0 15,0 1-8-15,-6-2 0 0,3 2-4 16,-1 1 1-16,1 2-1 0,-2 2-4 0,0-2-2 16,-1 4-16-16,-5-2-30 0,-2 1-76 0,-3-1-158 15,1 4-355-15,-3 1-599 0</inkml:trace>
  <inkml:trace contextRef="#ctx0" brushRef="#br0" timeOffset="116856.3394">3185 16593 1530 0,'-2'2'399'0,"0"1"-159"0,-1-1-49 0,2 3-37 16,-1-2-35-16,2 2-25 0,-2 1-13 0,1 3-9 15,1-1-16-15,1 1-3 0,3 2 0 16,0 2-5-16,0 0-3 0,3 1-6 0,-1-1-8 16,1 2-5-16,0 1 0 0,1 0-11 0,0 1-2 15,0 1-5-15,2 2-8 0,0 0 9 16,0 3 2-16,0 0 2 0,1 4-2 0,-1 0-2 16,-1 0-7-16,1-5-2 0,-2 0-10 15,-1-1-37-15,1-1-27 0,1-2-99 0,-1-5-248 16,1-2-832-16</inkml:trace>
  <inkml:trace contextRef="#ctx0" brushRef="#br0" timeOffset="117051.8548">3614 16540 2230 0,'-3'-3'357'0,"0"0"-115"16,-2-1-46-16,1 2-58 0,-1-1-39 15,3 1-39-15,1 1-33 0,0 1-18 0,0 0-13 16,1 0-14-16,1 2 1 0,0 2-4 0,0 1-6 16,2-1-26-16,2 3-73 0,-2 1-112 15,2 2-255-15,0 2-535 0,-3 1-304 0</inkml:trace>
  <inkml:trace contextRef="#ctx0" brushRef="#br0" timeOffset="117489.5411">2019 17895 421 0,'-11'2'493'0,"-1"-1"-17"0,-2 0-82 0,7-1-44 16,5 0-63-16,1 0-78 0,2 0-66 16,0-1-40-16,0-2-27 0,1 0-14 0,4-3-12 15,1 1-9-15,5-6-2 0,4-1 1 0,10-3-5 16,6-2-1-16,0 2-7 0,7 0-5 16,0-3-4-16,-1-2-1 0,6-3 1 0,-2 1-5 15,0 1 1-15,3 1-8 0,0-1 0 0,0 0 2 16,1 0-1-16,-2 0 5 0,1 1-4 15,-4 1-3-15,1 0-2 0,-5 2 1 0,2-1 2 16,-1 2-1-16,-4 0 2 0,-2 4-5 0,-6-1-3 16,-4 0 4-16,-5 4-2 0,-6 1 5 0,-3 6 2 15,-6 0 3-15,0 2 1 0,-2 0 2 16,0 0 4-16,-2 1-5 0,2-1-4 0,-1 1-13 16,-2 1-25-16,-4-2-21 0,-1 3-32 0,-4 2-36 15,-5 6-38-15,-5 3-67 0,-1 1-109 0,-5 5-343 16,-2 0-658-16</inkml:trace>
  <inkml:trace contextRef="#ctx0" brushRef="#br0" timeOffset="117895.0736">1742 18347 603 0,'-8'3'287'0,"3"1"19"0,-2 0-14 15,-1 1 36-15,2 0-20 0,-1-1-73 0,3 0-73 16,0-1-55-16,3-2-40 0,1 0-34 16,1-2-3-16,3 0 9 0,-1-1 29 0,2 1 21 15,3-3-10-15,7-2-8 0,3-4-20 0,4 1 1 16,7-5 1-16,7-5-9 0,2 0-11 16,14-7-33-16,38-20 0 0,-5 3-5 0,-14 4 3 15,-19 13 20-15,-2-1-8 0,0 2 8 16,1 0-3-16,0 1 4 0,-3 1-5 0,-3 1 1 15,0 2-1-15,-3 0-5 0,-2-1 5 0,-5 3-4 16,0-3 2-16,-9 5-1 0,2 1-5 0,-7 7 3 0,-4 0-3 16,-6-2 4-16,-5 7 6 0,-2-1 7 15,-4 4 5-15,0 1-3 0,-2-2 5 0,2 1-12 16,-1 0 3-16,-2 1-3 0,2 1-12 0,-5-2 0 16,1-2-8-16,-1 1 2 0,0 0 1 15,-1 1 1-15,0 1-1 0,3-1-6 0,1-2 7 16,2 2-7-16,-1-1 0 0,2 1-14 0,0 0-33 15,2-1-28-15,-2-1-49 0,0 1-76 16,2-2-43-16,1-1-156 0,7-3-620 0,4-4-534 16</inkml:trace>
  <inkml:trace contextRef="#ctx0" brushRef="#br0" timeOffset="118222.4657">3522 17186 1262 0,'-2'-5'360'0,"2"-1"-72"0,2-2-68 0,3 3-27 0,-1-2-22 15,2 1-43-15,-1 2-41 0,2-1-29 0,4 2-21 16,0-1-7-16,1 3 0 15,6 0-7-15,-1 2 0 0,1 0-7 0,2 2-3 0,-2 2 1 16,-1 2-3-16,-5 3 1 0,3-1-4 16,-3 1 0-16,-3 1 1 0,0 3 2 0,-3 1 6 15,-3 1-3-15,0 2 8 0,-3-3-2 0,-2 2-2 16,-2 0 10-16,2-1-3 0,-4 4-2 0,-3-4-3 16,0 4-6-16,-2-1-10 0,-1-2-5 15,0 2-31-15,0-3-78 0,-2-4-128 0,3 1-538 16,0-6-880-16</inkml:trace>
  <inkml:trace contextRef="#ctx0" brushRef="#br0" timeOffset="119144.6534">4787 16867 1 0,'4'-5'0'0,"-3"1"0"0,-1 0 0 0,1 0 0 0,-1 1 285 16,1-1 31-16,0-2-29 0,1-1-17 0,-1 1-31 16,0 0-20-16,1-2-22 0,-1 0-28 0,-1 2-31 15,1 0-20-15,-1-1-12 0,0 1-16 16,0 2-2-16,-1-1-16 0,1 2-6 0,-1 0-3 16,-2 3-15-16,2-4-1 0,-2 2-6 0,1 0-4 15,-3-1-2-15,-1 2-3 0,1 0-1 16,-3 0-6-16,1 0 3 0,-3 1-7 0,1 0-4 15,-1 2-2-15,-1 4-13 0,1 0 2 0,-1 3-2 16,-6 3 1-16,5 4 3 0,-4 5 1 0,3 2 1 16,0 4-3-16,2 1 3 0,-2 2 0 0,2-1 1 15,3 1 1-15,1-3-7 0,3 0 3 16,1-2-4-16,3-2-1 0,4 0 4 0,1-1-3 16,4-1 2-16,2-3-2 0,7-3 5 0,2-1 1 15,1-3 1-15,6-4 3 0,3 1-6 16,1-3-2-16,1-4-9 0,0-2-9 0,0-1-16 0,2-2-32 15,-2-3-43-15,-3 2-54 0,1-3-69 16,-4-4-150-16,-3 2-282 0,0-2-252 16,-7 0 222-16</inkml:trace>
  <inkml:trace contextRef="#ctx0" brushRef="#br0" timeOffset="119559.3827">5071 16969 274 0,'1'-6'550'0,"-1"-2"-118"0,1-2-96 16,2 2-45-16,-1 1-46 0,5-1-71 0,-1 2-52 15,2 0-41-15,2 1-13 0,3 2-12 16,2 0-9-16,1 2-1 0,5 4-5 0,0 2-5 16,2 6-3-16,0 1-6 0,1 2-4 0,-1 1 1 15,-3 2-1-15,-1 2-5 0,1 0 0 16,-4 3-5-16,2-3-4 0,-7 1 3 0,-1 1-3 16,0 2 1-16,-6-1-1 0,1-3-2 0,-4-5 1 15,-1-4 3-15,0-2 5 0,-2-2 0 16,-1-2 10-16,2-3 5 0,-1-2 2 0,1-3 0 15,0-1-13-15,-1-2-11 0,-4-3-10 0,5-4-5 16,0-4 1-16,3-2 0 0,4-2 6 0,0 1-2 16,2-3 3-16,1 0-2 0,3-4 0 15,1 1 4-15,2 1-1 0,-3 4 1 0,2 1-2 16,0 4-1-16,-3 5 0 0,1 2 3 0,1 2 2 16,0 3-1-16,-3 3 2 0,1 2-5 0,1 1-1 15,0 0 2-15,2 5-3 0,0 4 1 16,-2 0-2-16,2 5-1 0,-1 1 0 0,-2 0 1 15,-2-1 4-15,-2 3-3 0,-2-3 3 0,1-2-3 16,1-1-3-16,-1-1 3 0,-4-1-5 16,2-1-5-16,-3-1-21 0,1-3-33 0,-1-1-41 0,-2-3-50 15,1 0-42-15,-2-2-46 0,-1 0-266 16,0-1-512-16,-4-2 99 0</inkml:trace>
  <inkml:trace contextRef="#ctx0" brushRef="#br0" timeOffset="119719.2317">5361 16517 1227 0,'-4'-3'331'0,"0"0"-51"0,1-2-55 0,2 5-81 16,-1 2-95-16,4-1-80 0,-2 5-25 16,2 1 0-16,0 4 17 0,4 3-55 0,1 2-263 15,7-2-432-15,0 3-44 0</inkml:trace>
  <inkml:trace contextRef="#ctx0" brushRef="#br0" timeOffset="120167.621">5890 16624 1461 0,'-1'-2'454'0,"0"0"-196"15,0 1-78-15,1 1-58 0,1 3-50 0,0-1-28 0,2 5-15 16,6 2 7-16,0 3 6 0,3 3 11 16,5 6 0-16,-4 2-9 0,5 2-6 0,-3 1-11 15,1 2-7-15,-3 2 1 0,2 1-5 16,-3 5-4-16,-2 1 0 0,1 0-3 0,-2-4-3 16,-4-5 4-16,0-5-8 0,-2-5-3 0,0-7-1 15,-2-1-3-15,-1-7 6 0,-1 0 6 0,1-3 11 16,-2 0-5-16,1-3 0 0,0-3-6 0,-5-5-11 15,1-1 5-15,3-3-3 0,-3-1 0 0,3-1-3 16,2-2 0-16,1-2 2 0,0-4 4 16,4-2 4-16,-2-4-4 0,5 0 2 0,2 2-1 15,1 1 3-15,1 4 7 0,2 4-3 0,1 2 0 16,1 3-1-16,1 1-1 0,1 3 4 0,2 4 3 16,-1 2-2-16,1 5-5 0,-2 1-2 15,-2 3-2-15,2 3 6 0,-3 3 1 0,1 2-4 16,-1 4-1-16,-1 0-5 0,-2 0 2 0,-2 3 2 15,0-1 3-15,-1 1-1 0,-6 2-3 16,2-1-1-16,-3-2-6 0,-1 1-2 0,-1-4-7 16,0-4-21-16,-2 0-31 0,1-4-52 0,-3-2-70 15,2-3-87-15,1-2-288 0,-1-2-624 0</inkml:trace>
  <inkml:trace contextRef="#ctx0" brushRef="#br0" timeOffset="120364.0421">6194 16419 1067 0,'0'-5'414'15,"-1"-3"-73"-15,1 0-53 0,0 3-55 0,1 4-69 16,-1 0-74-16,0 2-67 0,0 0-28 16,2 1-10-16,3 2 5 0,-1 3 9 0,5 1-1 15,2 0-12-15,2 2-56 0,2 1-183 0,2 0-617 16,-2 2-509-16</inkml:trace>
  <inkml:trace contextRef="#ctx0" brushRef="#br0" timeOffset="121277.4035">6811 16418 234 0,'1'-1'416'0,"-1"-3"-76"0,0-1 3 0,0 3-16 15,-1 2-33-15,0 0-74 0,-1 1-80 0,0 1-57 16,0 2-33-16,-1 1-19 0,-4 0-6 15,-1 2 5-15,0 6 9 0,-4-1 6 0,0 6 3 0,1 1 0 16,-1 2-5-16,-2 2-4 0,1 1-3 0,0 4-8 16,2-1-3-16,0 3-10 0,1 1-8 15,2 0 0-15,1-2-4 0,5 0 4 0,3 0-2 16,6-4-5-16,2-1-3 16,4-5-1-16,6-2 2 0,3-6 0 0,7-6-1 15,-1-4-4-15,4-6-6 0,0-4-5 16,1-1-2-16,2-5 0 0,-5 0-2 0,1-4 7 0,-3 0 3 0,-2 0 4 15,-3-3 9-15,-4 2-3 0,-1 1 8 16,-7 1-2-16,-1 0 3 0,-1 2 6 0,-6 3 3 0,0 1 9 16,-3 3 4-16,-4 4-3 0,2 0-3 15,-5 0-7-15,1 4-4 0,-3 1-1 0,0 2-4 16,-5 3-4-16,0 1 0 0,-1 2 2 0,-6 3 9 16,3 1 7-16,-2 4 0 0,3-1-4 0,4 3-7 15,-1 0-4-15,6-1-2 0,2-2 0 16,3 0 0-16,3 1-4 0,3-5-5 15,1 2 2-15,3-3 1 0,4 0 4 0,6-2 1 16,0-5-2-16,6-3-3 0,-1-3-3 0,5-5 1 16,-4-2-4-16,1-1 5 0,2-2-1 0,-3-2-2 15,4 1 6-15,-6-1-5 0,0 1 1 0,-5-1 4 16,-3 1-2-16,-2 0 3 0,-3 0 1 0,-4 2 1 16,-3-1 0-16,0 1 6 0,-2 1-1 0,-1-1 0 15,-1 1 6-15,-4 2-4 0,0-2 5 16,1 4 3-16,0 4 1 0,-2-1-4 0,2 0-5 15,-1 4 1-15,0-1-4 0,3 3 0 0,-5 3-5 16,6-1-6-16,-3 5 0 0,4 3 1 16,1-1 1-16,1 5 4 0,1-2-4 0,4 0 0 15,3 3-2-15,6-3-1 0,0-2-1 0,8-4-4 16,4-4-10-16,4-7-13 0,0-2-21 16,0-1-15-16,2-1 6 0,0 0 13 0,0-3 22 15,1-6 17-15,2-1 0 0,-4-1-2 0,-6-4 1 16,-1 0 7-16,-3-3 8 0,-5-2 0 0,2 0 2 15,-6-3-1-15,-1 1 5 0,-2 1 8 0,-3-1 3 16,-5 1 5-16,-2-1 2 0,-5 2 2 0,0 3 6 16,-2 0 2-16,-2 4 0 0,-1 2 1 15,-1 2-4-15,-3 6-2 0,2 1-1 0,-2 5 3 16,3 2-7-16,1 2-7 0,0 4-7 0,1 2-10 16,0 5 0-16,1 2 1 0,0 6-2 15,4 0-3-15,-1 3 1 0,4 4-2 0,2 0 2 16,1 1 4-16,0 3-4 0,5 1-1 0,-2 0-4 15,5 0-5-15,1 4-8 0,0 1-33 0,1 0-59 16,6-1-71-16,-3 2-136 0,5-2-470 0,1 0-783 16</inkml:trace>
  <inkml:trace contextRef="#ctx0" brushRef="#br0" timeOffset="121753.2854">7982 16515 1604 0,'-7'-1'362'0,"1"-1"-77"0,-3 1-70 15,2 1-78-15,5 3-47 0,-1 5-31 16,-2 4-14-16,4 6 4 0,-1 4 0 0,2 2-10 16,1 3-4-16,0 4-7 0,0-1-8 0,4-1-6 15,-1 3 1-15,1-4-5 0,0 2 0 0,-2 1 6 16,2 3-5-16,-4-3 5 0,-1-2-5 15,-2-4-3-15,-3-5 2 0,3-4 0 0,-1-5 1 16,-3-1 0-16,5-6 5 0,-3-2 5 0,-1-2 6 16,2-1 2-16,-4-3-5 0,1-4-7 15,-3-1-8-15,-2-4-3 0,0-1 2 0,-3-6-3 16,0-3 1-16,-1-6-3 0,2-4-1 16,-2-3-2-16,0-2 2 0,-3-2 1 0,4-5-6 15,1-3 4-15,4-2-2 0,2-5-2 0,2 2 4 16,2-3-3-16,6 0 2 0,0 3 0 0,2 5-2 15,2 5 0-15,3 5 1 0,1 8 4 0,5-1-7 16,-1 6 5-16,2 5-5 0,2 2 0 0,-4 7 4 16,5 4-1-16,0 6 1 0,0 3-3 15,0 6 1-15,1 8-1 0,-2 5 3 0,1 3 1 16,-4 2-1-16,-2 3 0 0,-3 3-1 0,-2 3-1 16,-5 5 4-16,-4 1-1 0,-1 4 3 0,-3 6-4 15,-4 1 2-15,-2 2-4 0,-1 0-5 16,-1-2-19-16,-3-1-43 0,4-6-54 0,2-6-77 15,5-6-136-15,1-2-352 0,0-6-619 0</inkml:trace>
  <inkml:trace contextRef="#ctx0" brushRef="#br0" timeOffset="122348.3941">8299 16538 1 0,'-3'-4'519'0,"-3"0"24"16,1 2-130-16,-4 2-62 0,-2 5-62 0,-2 2-68 15,-5 4-67-15,-2 4-33 0,-2 3-19 0,2 3-14 16,0-3-6-16,2 6-13 0,1-3-14 0,3 1-6 16,3-1-16-16,0-1-8 0,4 0-9 0,5-4-5 15,2 0-6-15,2 0-2 0,4 0 5 16,4-3-5-16,2-3 8 0,3 0-2 0,5-8-3 16,4-3 8-16,1-4-5 0,1-4 1 0,-2-2-2 15,3-3-5-15,-5 1-2 0,0-3 1 0,-4-2 1 16,2 3-3-16,-7-4 5 0,4 1-4 0,-4-3 0 15,-2 0 5-15,-1-1-1 0,-2 3 3 16,-4-2 0-16,4 0 0 0,-7 1-2 0,-2 2-1 16,-1 4 5-16,-5 4-4 0,4 1 3 0,-2 3 0 15,2-1-4-15,-1 4 3 0,-1 2-3 0,3 1-1 16,-1 1-4-16,-4 4-3 0,4 5-2 16,-4 3-1-16,4 5 6 0,-2 4-4 15,4 1 4-15,2-1 0 0,3-1-4 0,0 0 6 16,5 0-4-16,2-2 2 0,0-2-3 0,7-5-5 15,-4-1-2-15,5-5-4 0,1-3 1 0,0-2-6 16,1-4 5-16,-2-3-4 0,1-4-2 0,-2-3 9 16,-4-2-3-16,1-2 9 0,-1-3 3 15,-3-2 2-15,0-2 2 0,-2 0 0 0,-2-4 7 16,-3 0 1-16,1-1 3 0,0-2 2 0,2-3-2 16,2-2 7-16,1-1 2 0,1-3 6 0,-3 4-2 15,-2 0 0-15,-1 0 2 0,-2 3 1 0,-3 2 5 16,-2 3 2-16,-2 2 2 0,2 8 0 15,1 5-4-15,0 7 2 0,-1 4-11 0,0 2-7 0,2 2-10 16,-2-1-13-16,1 6 1 0,0 8-2 16,-1 5 7-16,-2 9 0 0,0 3 1 0,3-1-1 15,1 0-4-15,1 0 4 0,-1 2-1 16,2 0 1-16,2 3-2 0,-1 1-9 0,-2 3-13 16,1-2-27-16,0 2-31 0,0 1-39 0,-4-3-32 15,0 1-66-15,1-5-118 0,0-2-310 0,-1-5-404 16,2-7 66-16</inkml:trace>
  <inkml:trace contextRef="#ctx0" brushRef="#br0" timeOffset="122842.0384">8713 16517 1 0,'11'-13'210'0,"1"-3"165"0,6-3-34 0,4 1-26 16,-1 4-34-16,3-3-54 0,-1 3-49 0,1 1-40 15,3-2-33-15,-2 0-29 0,3 3-15 0,0-2-10 16,-6 1-9-16,1-1 18 0,1 3 3 16,-3-4 1-16,0 3 1 0,0-5-16 0,-9 2-4 15,-2 1 2-15,-2-2 7 0,-6 0-1 0,-2 1-2 16,-3-1-2-16,-4 1-10 0,1 0 2 0,-2 0-8 16,-1 1-2-16,-6 0-1 0,4 4 0 15,-1 2 0-15,1 1-3 0,1 3 3 0,-2 2-11 16,2 2-2-16,-3 5-6 0,-1 3-8 15,1 2 0-15,-4 4-4 0,6 5 2 0,-2 0-3 16,3 3 5-16,0 0-1 0,2 1-3 0,0 0 7 16,5 2-9-16,-4 1 3 0,5 1 5 0,-1 1-10 15,0-1 7-15,0 0-4 0,2 0 0 0,1-6 2 16,1-2 0-16,5-4 2 0,-2-4-6 0,3-4 7 16,0 1-6-16,-1-3 4 0,3-3 4 15,2 1-9-15,1-3 9 0,4-1-4 0,3-2 0 16,-4-2 2-16,4-2 0 0,-2-2 0 0,0 1-3 15,-1-2 5-15,2 2-4 0,-5 1-1 16,3 1 4-16,-4 1-9 0,1 4 4 0,-3 1-2 0,-1 2-1 16,2 4 2-16,-2 1 2 0,0 3 1 15,-2 3-2-15,-1 1 4 0,0 0-7 0,-3 2 3 16,-1-1 2-16,3 2-7 0,-3 0 5 16,-1 0-13-16,1-3-47 0,3 3-41 0,-2-4-93 0,-1 3-197 15,4-5-678-15,-3-2-446 0</inkml:trace>
  <inkml:trace contextRef="#ctx0" brushRef="#br0" timeOffset="124984.5301">9788 16490 1 0,'-1'-2'219'0,"-2"-2"276"0,1 0-100 16,1 1-66-16,2 1-39 0,1 0-66 16,-1-1-38-16,1 1-38 0,0 0-30 0,0-1-25 15,1 2-20-15,2-2-11 0,-2 0-2 0,3 2-2 16,-1 0-4-16,2-1-1 0,0 2-12 15,-2-1-6-15,4 1-7 0,-2 1-11 0,-2 1 1 16,3 1-3-16,0 3-3 0,1 0-2 0,-4 0 0 16,2 5-3-16,-2 0 2 0,0 1 3 15,-1 1-7-15,1 2 4 0,-4-1-4 0,-2 3 1 16,-5 2 3-16,2 0 4 0,-3-1 0 16,-3 3-5-16,-3 0 5 0,-3 0-5 0,1-2 3 0,-1-1 3 15,-2-1-7-15,3-1-3 0,-4-1-8 0,5-4-24 16,-2 1-86-16,5-5-239 0,1 0-1030 15</inkml:trace>
  <inkml:trace contextRef="#ctx0" brushRef="#br0" timeOffset="126424.5564">6163 17791 1 0,'1'0'0'0,"-2"0"0"15,1 0 0-15,0-1 0 0,0-1 34 0,0 1 308 16,0 1-45-16,0 0-54 0,0 0-39 0,0 0-31 16,0 0-20-16,0 0-11 0,1 1-8 15,-1 1-4-15,1-1-20 0,0-2-15 0,-1 1-25 16,2 0-22-16,-1 1-11 0,-1-1 1 0,3 0 11 16,-1-1 6-16,7-2 7 0,-3 3-8 0,3 0-14 15,0-1-6-15,1 1-6 0,3-2-3 16,1-1 0-16,-1 2 0 0,5 0-4 0,-1 1-5 15,2 0 3-15,1-1-4 0,4 0 3 0,-1 1 3 16,6 0-4-16,0-1 6 0,0-1 0 16,2 0-3-16,0-1 1 0,-1-1-3 0,2 2-3 15,1-2-4-15,1 1 2 0,-2 0-5 0,-1-1 2 16,-5 3 2-16,1 0-9 0,-4-3 5 16,-2 2-4-16,-2-2 1 0,-1 2 4 0,-5-1-2 15,-2 1 0-15,-2 1-4 0,-2-2 5 0,-5 3-1 16,-1-2 8-16,0 2 10 0,-1 2 2 0,-1-2 7 15,1 0-6-15,-1 0-11 0,1-6-7 0,-2 4-10 16,-3 0-11-16,2-2-16 0,-3 1-22 16,1 0-31-16,-3 0-42 0,3 2-49 0,-3 1-85 15,-1 0-164-15,-1 0-360 0,0-1-469 0</inkml:trace>
  <inkml:trace contextRef="#ctx0" brushRef="#br0" timeOffset="126706.9311">6723 17643 1 0,'2'-2'307'0,"0"-1"68"0,2 0-53 16,0 1-31-16,2-1-37 0,-2 3-41 15,3 3-45-15,3-2-39 0,-1 2-26 0,3 0-17 16,3 1-11-16,0 3-7 0,3 0-5 0,-5 0-7 16,5 0-8-16,-5 1 0 0,4 0-9 15,-4 1-6-15,2 5-7 0,-2 1-7 0,0-5-6 16,-2 3 0-16,-2-1 2 0,2 3-6 0,-4-1 4 15,-3-2-3-15,1-3 1 0,-3 0 10 0,-3 4 1 16,0 2 3-16,-4-2-3 0,0-1-1 16,-3-2-2-16,-1-1 0 0,-1 0 0 0,-2 1-7 15,-2 1-1-15,2-3-5 0,-1 0-3 0,-2-3 2 16,-1 3-10-16,4-1-21 0,-4 0-39 0,6-2-61 16,1-2-109-16,5 0-222 0,-1-3-555 15,7-2-74-15</inkml:trace>
  <inkml:trace contextRef="#ctx0" brushRef="#br0" timeOffset="127513.6114">7980 17870 1 0,'-1'2'0'0,"-4"-4"0"0,2 2 0 15,1-1 0-15,-3-1 55 0,3 2 234 0,0-1-18 0,-4-4-18 16,4 3-12-16,1-2-5 0,-1 4-12 0,1 3-22 15,-3-5-25-15,3 1-28 0,1-4-17 16,-1 6-16-16,1-4-24 0,1 8-17 0,-1-5-20 16,0-4-16-16,1 4-11 0,-1-3-7 0,0 7-9 15,3-4-4-15,0 4 7 0,-1-4 13 0,8-4 13 16,0 8 9-16,6-9-4 0,5 3-10 16,2 0-7-16,1-6-8 0,2 3-3 0,3 0 0 15,0 4-4-15,-2-5-5 0,3 2-2 0,-1 0 0 16,1 0 2-16,-3-1 0 0,-2 0-2 15,1 3-1-15,-2-3-6 0,-3 0 3 0,1 0 1 16,-3 1 2-16,1 1 2 0,0-1-5 0,-2 0 0 16,-4-1-2-16,0 2 2 0,-2 1 6 15,-6 0-3-15,1 1-3 0,-5-1-3 0,-1 1 0 16,2 0 6-16,-6 1 9 0,3 0 0 0,-1 1-2 16,1 0-3-16,-1-2-7 0,1 1 0 0,-1 0-4 15,0-1-8-15,-1 1-10 0,-2 0-12 0,2 0-16 16,1 0-15-16,0 0-26 0,0 0-25 15,0 0-27-15,0 0-34 0,-3 1-36 0,3 0-84 16,-1 1-213-16,-2 0-327 0,-2 1 204 0</inkml:trace>
  <inkml:trace contextRef="#ctx0" brushRef="#br0" timeOffset="129640.5899">7859 17737 1 0,'-1'-4'88'0,"0"-2"457"0,-3-2-69 0,3 4-41 0,0 0-96 15,1 2-77-15,0 3-61 0,0-1-60 16,0 0-50-16,0 5-39 0,0-5-26 0,0 2-11 16,0 0-4-16,1 1 10 0,3 4 18 0,-2 1 13 15,0 6 7-15,0 1-9 0,4 0-8 16,-2 1-9-16,3-2-7 0,-3 6 0 0,2-1-6 15,-3 1-4-15,3 3-8 0,-3-5 2 0,3 4-6 16,-2-1 2-16,-2 3 0 0,4-2-6 0,-4-2 1 16,0-2-4-16,3-7 3 0,-1 1 0 15,-3-3-2-15,0 1-3 0,0-4-16 0,2 0-10 16,-3-5-9-16,0-1 6 0,0-1 5 16,-3-4-9-16,1 1-6 0,1-5-16 0,-3-2-3 15,-3-3 13-15,0 2 8 0,2-2 6 16,-3 0 2-16,0-1 5 0,3-2 7 0,-2 0 14 15,3-1 7-15,-2 0 4 0,3 0-1 0,1-5-4 0,-1-2 2 16,2 3 1-16,1-3 3 0,4 4 3 16,-2 1-1-16,4-2 4 0,2 1 5 0,1 2 10 15,3 2 10-15,-1 7 6 0,3-1-5 0,0 5-6 16,-3 0-5-16,6 2-7 0,-3 1 2 0,4 6-6 16,-2 1-2-16,0 2 1 0,4 2-4 0,-4 3 1 15,1 2 5-15,0 2-9 0,-4 3 3 16,3 0-3-16,-4-2-2 0,0 4 9 0,-2-2-5 15,1 4 0-15,-3 2-5 0,-2-2 4 16,-2-1-7-16,-3-7 4 0,3-2 1 0,-2-4-5 0,-1-2 4 16,0-4-1-16,-1-2 5 0,0-1 8 15,0 0 13-15,0 0 4 0,1-2-8 0,1-3-2 16,2-3-16-16,0-3-3 0,-1-2 2 0,4-5-7 16,1 0 8-16,2-1-5 0,-1-2 1 0,2 2 1 15,1-2 2-15,-1 0 1 0,6 0-3 16,-5 0 1-16,-1 5-5 0,2 0 2 0,-2 7 1 15,4 1-8-15,-5 5 5 0,2 2-7 0,-1 2-1 16,1 4 8-16,4 2-4 0,-3 4 2 0,5 2-3 16,1 3 1-16,1 3-1 0,2-1 3 15,-1 0 4-15,1 4-11 0,1-6 2 0,3-1-7 16,-5-2-4-16,7-2 2 0,-4-1-6 0,2-1-2 16,-3-4-4-16,-4-1 2 0,0 0 2 15,-5-3 4-15,-1-3 10 0,0 1-2 0,-5 0 10 16,-1-1 0-16,-1-3 2 0,-2-2 10 0,-3 1-5 15,0-1 6-15,-1 2-4 0,-1-2 0 0,0-1 5 16,-2-1-5-16,-3 2 4 0,1 1-5 16,-2-1 0-16,0 1 1 0,0 0 1 0,-3 0 4 15,0 4-5-15,-2 3 2 0,-3 5-6 0,3 2 2 16,-4 1 3-16,2 3 4 0,-2-1 6 16,4 5-7-16,1-2 2 0,1 2-7 0,2-3-6 15,5 2 5-15,2 2-7 0,2-1 3 0,0 1-2 16,6 0-2-16,-2-6 2 0,5-4 3 0,4 1 6 15,1-2-5-15,1-1 8 0,1-3-5 16,2-4-2-16,1 0 7 0,0-3-5 0,-2 1 2 0,-2-1-1 16,-1-1-2-16,-1-2-1 0,1-1 1 15,-3-3 5-15,-1 1-8 0,-1-2 11 0,-2 1-4 16,-3 2-2-16,1-1 12 0,-5 1-10 0,1 1 4 16,0-1-3-16,1 3-1 0,-6 0 0 0,1-2 1 15,1 3 2-15,0 3-6 0,1 1 0 16,0 3-5-16,-1 0-7 0,1 2 3 0,-1 1-5 15,-1 3 3-15,-1 7 1 0,2 1 0 0,1 2-1 16,1 0 0-16,4-2 6 0,-2 5-8 0,6-1 7 16,0-2-4-16,3-1-4 0,-1-4 10 15,7-3-8-15,-1-2 5 0,2-4-1 0,1-2-5 16,2 0 0-16,1-6-1 0,3-2 7 0,-1-1-3 16,-1-7 6-16,0-1 0 0,-4-2-4 0,-6-3 12 15,3 3-5-15,-5-2 3 0,-1 0-1 0,0-3-2 16,-3-3 2-16,-4 0 0 0,5-1 9 15,-3 1-4-15,-1 0 9 0,0 1-3 0,-3-2-1 16,-3-1 13-16,-4 3-8 0,1 1 8 0,-4 5-2 16,-1 2-4-16,3 3 8 0,-3 5-3 0,2 1 2 15,-1 7-6-15,4-1-5 0,-2 5-7 16,3 1-11-16,-2 2 5 0,0 3-10 0,-4 5 3 16,5 6 2-16,-2 1-8 0,4 2 3 0,1 2-3 15,2-1 5-15,1 3-4 0,4-1 3 16,-2 3-2-16,6-1-13 0,-3 2-6 0,0 1-41 15,-1 2-44-15,3 2-69 0,-5-3-93 0,4-5-133 16,-3-1-394-16,-1-6-488 0</inkml:trace>
  <inkml:trace contextRef="#ctx0" brushRef="#br0" timeOffset="129799.5023">9204 17688 1 0,'-3'-8'591'16,"0"-2"-49"-16,-4-2-114 0,7 1-109 0,0 5-98 15,1 0-81-15,6 2-59 0,-3 1-40 16,5-5-25-16,1 6-9 0,7-1-1 0,-2 0-7 16,7 2-10-16,1 0-30 0,0-1-126 0,-2 0-373 15,6 1-892-15</inkml:trace>
  <inkml:trace contextRef="#ctx0" brushRef="#br0" timeOffset="129992.0614">9749 17576 555 0,'-10'-1'815'16,"-3"0"-410"-16,-3 0-89 0,6 0-32 0,1 1-67 15,5-2-61-15,-4 4-53 0,5-1-45 0,0 0-17 16,2 0-22-16,1-2-9 0,0 1-2 16,0 1-7-16,1 4 0 0,2-2-6 0,0 0-4 15,1-1-18-15,3 1-44 0,3-1-110 0,-1 1-338 16,6-4-1013-16</inkml:trace>
  <inkml:trace contextRef="#ctx0" brushRef="#br0" timeOffset="130308.0204">10333 17130 863 0,'-18'0'732'0,"-6"0"-401"0,-5 1-61 0,5 3-23 16,4 1-44-16,-1 1-58 0,1 4-43 0,0 1-31 16,3 6-17-16,4 0-15 0,5 1-8 0,-2 1-5 15,5 3-4-15,0-1 4 0,3 4-6 16,2-1 1-16,5 1-6 0,-2 2-5 0,-1-1 4 16,6 6-4-16,1-2 1 0,1 4-6 0,0 2-8 15,2-4 2-15,1 2 0 0,-1 0 5 0,1 3-4 16,-2 1 1-16,1 0-4 0,-3-5-1 15,0 1 5-15,-2 0-6 0,-2-1-7 0,-4 2-30 16,-1-5-27-16,-4-5-38 0,-2-4-44 0,1-5-29 16,0-4-76-16,-1 0-104 0,-1 1-224 15,-1-5-401-15,-1-5 475 0</inkml:trace>
  <inkml:trace contextRef="#ctx0" brushRef="#br0" timeOffset="131897.4997">10096 17655 1 0,'0'0'0'0,"-1"0"0"0,-1 0 0 15,1 0 0-15,-1-1 0 0,1 1 0 0,-1 0 0 16,0-1 0-16,2 1 49 0,0-2 103 0,-1-1-1 16,0 3 1-16,1-3 0 0,-1 3-6 0,0 0-5 15,-2 0-2-15,1-1-11 0,1 1-4 16,0 1-16-16,1-1-15 0,-1 2-20 0,0-2-13 16,-2 0-6-16,2 1-2 0,-1-1 0 0,1 3-7 15,0-3-10-15,0 2-8 0,0-2 0 16,1 0 5-16,0 1 1 0,-1-1 2 0,1 1-3 0,0-1-5 15,0-1 3-15,0 1-2 0,0 0 2 16,0 1-6-16,0-1-5 0,0 0-3 0,0 0-3 16,0-1 3-16,0 1 0 0,0 1-2 0,0-1-4 15,0 0-4-15,0 0 1 0,0-1-1 16,0 1 3-16,0 0-3 0,0 0-3 0,0 0 1 16,0 0-3-16,0 0 5 0,0 1 0 0,0-1-2 15,0 0 0-15,1 0-3 0,-1-1 1 0,0 1 1 16,0 0 0-16,-1 1-2 0,1-1-4 15,0 0 1-15,1 0-1 0,-1-1 3 0,0 2 1 16,0-1-1-16,0 0-4 0,0 0-1 0,0-1 3 16,0 1 1-16,0 0 2 0,0 1 1 0,0-1-5 15,0 0 4-15,0 0-5 0,0-1 6 16,0 2 3-16,0-1-1 0,0 0 0 0,0 0-6 16,0-1 4-16,0 1-4 0,0 0 6 0,0 0 0 15,0 0-6-15,0 1 2 0,0-1 0 0,0 0 2 16,0 0 1-16,0 0-3 0,0 0-5 0,0 0-8 15,0-1-7-15,0 1-23 0,0 0-30 16,1 0-59-16,0 0-111 0,1 2-220 0,3 0-340 16,-1-1 189-16</inkml:trace>
  <inkml:trace contextRef="#ctx0" brushRef="#br0" timeOffset="133007.5493">10194 17777 1 0,'1'-3'0'0,"-1"1"0"0,0-3 0 15,0 3 328-15,-1-2 8 0,-2 2-60 0,0 1-33 16,1-2-38-16,-1 3-22 0,-3-1-22 16,3 1-38-16,-4-1-22 0,1 2-19 0,-1 0-15 15,-3 2 0-15,1-3-2 0,-1 3-3 0,-2-1 0 16,2 0-8-16,-1 5-6 0,-2-1-5 0,-1 1-2 16,0 0 0-16,-1 4 3 0,2-1 0 15,1 3-2-15,1 4-5 0,-4-1-12 0,7 2-4 0,-1 2-6 16,1-4-2-16,1 3-2 0,1 1-5 15,3-2-4-15,3-1-1 0,0-4-2 0,3 1 7 16,3-4 4-16,2-3 1 0,3 0 6 16,1-7 2-16,7-3 7 0,3-6 6 0,6-3-2 0,2-5-9 15,1-4-6-15,0-2-3 0,0-3 0 16,-2 3 5-16,-3-8-1 0,-1 4-2 0,-5-4-1 16,-1-4 0-16,-4 2 2 0,-2-5 1 0,1-1 0 15,-5 2-4-15,-2-3-4 0,0 0 1 16,-1 0 2-16,-3-1-2 0,-2 2 6 0,-1 1-2 15,0 3-5-15,-3 2-3 0,-4 1-5 0,0 3 4 16,-2 3 4-16,-1 5 3 0,-2 3-2 0,0 3-4 16,1 2-1-16,0 7 5 0,1 3-3 15,0 2-1-15,3 3-4 0,1 0-6 0,-3 8 3 16,-2 4 1-16,2 9 2 0,0 3-3 0,-1 7 4 16,6-1-5-16,1 1 3 0,3 4 4 0,5 4-2 15,2 1-3-15,-1 3-7 0,4-1 0 0,6-3-3 16,-2 1 4-16,6-2 3 0,1 1-2 15,0-8-3-15,6-1 2 0,-1-10-1 0,2-7 4 16,3-2 2-16,1-7-3 0,-4-2 1 16,2-5-1-16,-3-3 1 0,-5-3 4 0,0-2 1 15,-1-1-2-15,-2 0 7 0,-1-4-6 0,-1-4 1 16,-2-1 7-16,-3 1-5 0,-1-3 3 16,-2 3 0-16,-5-2-4 0,0 4 2 0,-3-2 1 15,-1 3 3-15,-2 2-3 0,-2-2-4 0,1 6 3 0,-3-2-1 16,2 4 4-16,0 6 2 0,-2-2-5 15,4 3-4-15,-2 0-2 0,0 2 2 0,0-1 0 16,-2 5 3-16,1 3-4 0,-1 1-1 0,2 1-4 16,-1 3 1-16,3-1 5 0,1 3-6 0,2 1 6 15,1-2-2-15,3 0-3 0,0 2 7 0,5-3-7 16,0 0 4-16,0 1 1 0,7-5-4 16,-2-3 4-16,1-2-3 0,3-1 4 0,1-2-2 15,2-4 3-15,-2 0 1 0,1-5-6 0,-2 3 10 16,-1-3-5-16,0-4 1 0,-3 2-1 0,2-6-1 15,0 1-2-15,-4-1 1 0,1 1 7 16,-2 0-5-16,-2-4 6 0,1 2-4 0,-3-2-1 16,-2-2 5-16,-1 0-4 0,-3 1 3 0,1 1-3 15,-2-2-2-15,-1 3 3 0,-1-2-1 16,0 7 2-16,-1 1 1 0,0 2 2 0,0 5-3 16,-1-3-2-16,2 3 7 0,-2 2-4 0,2 2 4 15,0 1-6-15,0 0-6 0,-2 2-5 0,2 2-1 16,-3 4 6-16,0 2-4 0,2 5 6 0,0 1-3 15,2 1-5-15,3-2 9 0,3 3-8 16,1-1 7-16,0 3 0 0,2-3-7 0,2 1 3 16,0-2-4-16,-1 0 5 0,1-1-1 0,-3 0 2 15,-1 0 0-15,1-3-5 0,-2-1 10 16,1-2-5-16,-3 1 3 0,0-1-1 0,0-3-5 16,-2 0 2-16,2-2-4 0,-2-2 3 0,2 1-8 15,-3-2-6-15,1 0-18 0,0 0-35 0,-1-2-31 16,2-2-59-16,-2 1-81 0,4 0-234 15,-1 0-582-15,2-4-127 0</inkml:trace>
  <inkml:trace contextRef="#ctx0" brushRef="#br0" timeOffset="133776.8535">11510 17286 1612 0,'-13'8'265'0,"-3"3"-14"0,-2 0-40 0,5 2-26 16,7-1-31-16,0-1-47 0,3 6-38 16,2 0-7-16,2 2-18 0,2 0-1 0,3 5-1 15,0 0-6-15,3 2-6 0,2 1-11 0,3 2 0 16,-1 2-11-16,0-1 3 0,-1 0-3 15,1 5-11-15,-5 0 7 0,1 0-6 0,0-4 4 16,-2 4-2-16,-3-2-3 0,-3-1-9 0,-2-2-19 16,-2-6-4-16,-4-3-23 0,-1-1-12 0,-3-2-28 15,-3 2-11-15,1-8 9 0,-3 0 0 0,2-9 27 16,2-3 10-16,-2-3-2 0,3-2 12 0,0-4 2 16,1-5 8-16,0-2 5 0,5-6 9 15,-1-1 13-15,4 0-3 0,4-8 9 0,6-1 0 16,3-1 5-16,7-2 12 0,3-1 4 0,7 3 12 15,1-1 4-15,1 3 15 0,3 3 8 16,-2 3 12-16,0 3 14 0,-4 4-6 0,1 3 7 16,-2 3-4-16,-4 0-4 0,-1 5-4 0,-3 4-12 15,-4 1-10-15,-1 5-16 0,-2 1-3 0,-2 2-5 16,0 4 4-16,1 0 4 0,-6 3-6 0,1 1 3 16,-4 4-5-16,1-2-5 0,0 1 3 15,-2-2-7-15,0 4-2 0,-2-1-4 0,4-3-3 16,-2 2-3-16,1-3 4 0,0-3 0 15,1 2-5-15,0-5 5 0,0-5-4 0,-1-1 3 16,1-4 7-16,0 2 0 0,1 0 9 0,4-3 0 16,3-4 3-16,4-4-5 0,0-2 0 0,3-2-1 15,-1 2-6-15,0-1 3 0,2-2-7 0,-5 0 1 16,5-1 3-16,-3 3-3 0,1 2 2 16,0 1-4-16,-2 2 0 0,-2 4-1 0,0 0 0 15,-1 1 4-15,-4 5-6 0,1 2 1 0,-1-1 0 16,2 2-3-16,-3-2 8 0,0 6-1 15,-1 1 1-15,0 2-3 0,0-2 1 0,-1 4-2 0,-1-3 4 16,-2 0 1-16,-1 1-6 0,1-3 3 0,-1 0-4 16,2-5 0-16,0-3 6 0,-1 0-4 15,0 0 7-15,1 0 4 0,-1-2 4 0,4-3 4 16,2-4-2-16,3-2-2 0,1-3-6 0,4-2-1 16,-2 2-4-16,4-4 0 0,-4 4-1 15,0-3 0-15,0 2 4 0,1 0-6 0,-2 0 2 16,-5 5-3-16,1-2-2 0,0 3 5 0,-2 5-5 15,-4-1 0-15,0 4-5 0,1 0-10 0,-2 0-10 16,-1 1-40-16,0 0-55 0,-1 1-73 0,2 4-116 16,1-3-319-16,-2 0-860 0</inkml:trace>
  <inkml:trace contextRef="#ctx0" brushRef="#br0" timeOffset="137889.0025">13055 17337 1 0,'0'-3'0'16,"-1"-1"137"-16,-1 1 278 0,-1-1-3 0,-1 1-61 16,1-2-70-16,-3 3-48 0,3 0-37 0,-2 0-36 15,0 1-21-15,-2-1-22 0,4 0-20 16,-5-2-16-16,5 3-10 0,-5 0-12 0,3 0-7 16,-1-2 1-16,1 3-9 0,0-3-3 0,0 3-4 15,0 3-12-15,0 0 0 0,-2-1-6 0,-2 1 0 16,3 3 2-16,-2-1 5 0,-3 5 1 0,1 1-2 15,-1 0 3-15,-3 0-8 0,1 5 2 0,-3 0 1 16,3 4-5-16,-5 0 3 0,6 1-4 16,-3 0 1-16,1 0 2 0,3 2-2 15,0 0-3-15,3-1-7 0,2-1-2 0,1-2-1 16,5-1 3-16,4 1 2 0,1 1-6 0,3-4 3 16,3-1-2-16,1-1 6 0,7-5 8 0,0 0 1 15,4 2-1-15,3-4-6 0,4-3-2 16,0-3-3-16,1-2 3 0,-1 0 2 0,0-2-6 15,-2-1 4-15,-2-2-3 0,-3-3-1 0,-1 0 5 0,-2 2-4 16,-3 0-4-16,-4 0-2 0,-3 2-2 16,-2 1 3-16,-3-2 7 0,-1 3 2 0,-3 3 2 15,-1 0-1-15,0-1-3 0,-1-2-1 0,1-1 2 16,-3 1-3-16,0 2-3 0,1 1-5 16,-2-3-3-16,0 2 0 0,2-4 3 0,0 4 8 15,-3 1-7-15,1-1 1 0,0-1-5 0,1 0-3 16,1-1-1-16,0-1-17 0,1 2-20 15,-2-2-40-15,-1 2-47 0,3-6-58 0,-1 3-102 16,0-4-263-16,1 0-603 0,1 0-73 0</inkml:trace>
  <inkml:trace contextRef="#ctx0" brushRef="#br0" timeOffset="138670.6793">13136 17061 56 0,'-11'-10'386'0,"-3"0"-2"0,-3-4-52 0,3 4-8 15,2 2-27-15,-1 0-69 0,2 1-51 0,-2 1-34 16,0 3-32-16,0-1-14 0,1 2-18 0,1 2-15 16,-2 0-11-16,1 0-11 0,-3 2-6 15,4 2-6-15,-3-1 0 0,-1 2-8 0,3-1-3 16,-5 1 1-16,0 4-4 0,1-1 0 0,-4 2-1 15,3 2-3-15,-2-1-1 0,-2 2 0 16,-1-1 3-16,0 5-4 0,1 0 4 0,1 2-4 16,0-2-3-16,0-3 4 0,5 3-5 15,-2 0 4-15,4 5-3 0,-2 1-2 0,2-2 1 16,0 2-3-16,-1 1 10 0,2-2-2 0,1 2-2 16,3-1-3-16,2 0-9 0,0 0 4 0,1 2-1 15,-1 0 4-15,2 1-3 0,0-1-6 0,3 1 1 16,-1-2 1-16,0-2 4 0,2 2 2 15,0 0-1-15,0 2-4 0,2-3-2 0,-2 3 4 16,1-1 0-16,0 0 1 0,1 1 0 0,2-3-6 16,-1-3 4-16,4 3 1 0,-2-4 3 0,1 1 7 15,2-1-3-15,2-5 3 0,2 0 2 0,1-1 3 16,0-1 4-16,5 1 2 0,2-1-3 16,0-1-6-16,1-2 1 0,2 0 0 0,1-4 1 15,3 4 5-15,1-3 0 0,-1-3-10 0,1 0-1 16,-1-3 3-16,3 0-3 0,1 0 6 0,1-1-1 15,0-2-10-15,2 0 2 0,0-2 0 16,-1-2 4-16,0 0 7 0,0 1-7 0,-1-1-6 16,-1-3-3-16,-1-1-2 0,1-3 8 0,0 1 3 15,-1 1-2-15,-1-3-3 0,-1 3-2 0,-4-4 3 16,1-2 5-16,0-2 3 0,-4 1-2 16,-1 1-4-16,1-1-2 0,-2 0 1 0,-5-4 6 15,2-2 1-15,-4-2 2 0,-2-2-6 0,1 2-2 16,-2-2 0-16,-3 1 4 0,-1 0 7 0,2-2-7 15,-5 1-2-15,-2-1-4 0,0-1-3 0,-1 0 4 16,-2 2 5-16,-3 4-3 0,-1 1-8 0,2 2-1 16,-3-2-2-16,-3 2 3 0,0 1 9 15,-7 3-2-15,2 2-5 0,-5 0-4 0,-2 2 1 16,1 0 1-16,-1 2 2 0,-5 3 1 0,-1 3-6 16,0 0 2-16,-3 0-1 0,-1 3 4 15,-2 0 4-15,0 3-4 0,3 0 0 0,-2-2-8 16,1 2 1-16,1 2 1 0,2-2 5 15,1 3 0-15,1 2-4 0,3 1 2 0,0-1-6 0,4 0 1 16,1 1-3-16,3 2-15 0,0 0-25 16,5-1-41-16,3 1-57 0,3 0-86 0,1 0-181 15,-2 5-695-15,3-3-492 0</inkml:trace>
  <inkml:trace contextRef="#ctx0" brushRef="#br0" timeOffset="141247.8763">12556 16440 1 0,'0'-2'0'0,"-1"-4"0"16,-1 1 0-16,1 1 0 0,0 0 0 0,-2 0 109 15,1 0 112-15,1-1-29 0,1 1-20 0,-1 1-9 16,-1-1-5-16,1 1 0 0,1-2 13 16,-1 2 0-16,-1 0-2 0,1 0-1 0,1 0-6 15,-1 0 5-15,1 0-9 0,0 2-15 0,0 0-16 16,0 1-23-16,0 0-14 0,0 0-12 0,-1 0-12 15,1 1-19-15,0 0-19 0,0 0-13 16,-1-1-13-16,1 2-2 0,0-1 7 0,0 3-3 16,-2 2 2-16,0 2 1 0,2-1 0 0,0 1 6 15,0 4 4-15,2-3 4 0,0 4 0 16,-1-1 4-16,0 5-1 0,1-2 2 0,2 3 4 16,-1 2-11-16,-2-2-1 0,1 2-4 15,2 1-5-15,-1-2 7 0,-1 4-3 0,-1-1-1 16,2 1 1-16,-2-1-7 0,-1 0 0 0,1-1 2 15,-1-2 1-15,2 1 2 0,-2-4-6 0,-2 0-2 16,1-1-5-16,0-3 4 0,1 0 3 0,-2-3-1 16,2-2-1-16,0 2-1 0,0-5-2 0,0 0 2 15,0-1 4-15,0-2-8 0,0 0 4 16,0 0-3-16,0-1 0 0,0 0 3 0,2-1 3 16,-2 0 5-16,0 0-6 0,0 1 5 0,0-2-8 15,0 1-4-15,0 1-8 0,1-1-25 16,-2-1-30-16,1-2-40 0,-2-3-50 0,1 1-52 15,1-1-121-15,-1 0-330 0,0-1-473 0</inkml:trace>
  <inkml:trace contextRef="#ctx0" brushRef="#br0" timeOffset="141727.6778">12544 16518 1 0,'-2'-7'0'0,"2"-4"341"16,3-2 99-16,-2 1-52 0,6 3-42 15,-2-3-68-15,3 3-70 0,2-3-42 0,1 4-28 0,1 0-26 16,1-3-20-16,2 3-8 0,-1 0-15 16,3-1-11-16,2 3-6 0,-2 3-15 0,2 1-5 15,-2 1-4-15,3 1-3 0,-1 1-4 0,0 2-4 16,-4 3-6-16,1-1-6 0,1 6 4 15,-3-1-1-15,-1 2 3 0,3-2 0 0,-3 6-4 16,-3-3-1-16,1 1 1 0,-1 3 3 0,-1-2 0 16,-3 3 0-16,-2 0-1 0,-2 0-1 0,1 0 0 15,-3 1 4-15,-1 1 2 0,-2 0-2 0,1-1 1 16,-5-1-3-16,3 2-3 0,-4-3 3 16,-2 0-1-16,1-1 0 0,0-1-1 0,-2-3-2 15,1 2 3-15,-1-4-2 0,-1 1 1 0,2-2 0 16,-4 0-2-16,0 0 0 0,2-1-1 0,-2 2 1 15,-1-5 1-15,1 1-1 0,-2-1-4 16,3 0-3-16,2-3 4 0,1 2 0 0,-1-2 2 16,2 1 1-16,0-2-4 0,0 0 0 0,3-1 2 15,0-1 0-15,-1-2 0 0,3 2 0 16,-4-2-4-16,4 0-5 0,-2 0 1 0,2-3-7 16,0 1-6-16,1-1-14 0,0-1-25 0,-2-2-34 15,3 2-52-15,1-1-86 0,1-2-174 0,2 0-439 16,3-2-610-16</inkml:trace>
  <inkml:trace contextRef="#ctx0" brushRef="#br0" timeOffset="142547.5803">12871 16241 1 0,'-9'-7'0'0,"0"-2"372"16,-1-4 25-16,3 3-19 0,-3-1-24 0,3 4-84 16,-2 0-72-16,0-1-45 0,-2 1-27 0,1 1-22 15,1-1-22-15,-2 2-16 0,2 1-11 0,-1 1-7 16,2 0-6-16,-1 1-4 0,-1 0-5 16,1 1-4-16,-3 1-4 0,2 0-8 0,-1 1 1 15,-1 1-3-15,0-1 0 0,1 2 0 0,-2 2-1 16,-3-1-1-16,4 3-4 0,-6 0 1 0,3 2-1 15,-2 1 1-15,1 0 1 0,-2 3-4 16,2-2 1-16,-3 2-3 0,3 0 2 16,-1 1 2-16,-2 1 1 0,4-1-1 0,-3 2-3 0,1-2 1 15,-1 2 0-15,3 2-1 0,-4-1 4 16,4 1-3-16,-1 0 0 0,5 2-2 0,-4-4 0 16,6 2 2-16,0 2 0 0,1-2-2 0,0-2-4 15,3 1 0-15,1 0-1 0,2 0 4 0,2 1 3 16,0-2-4-16,0 2 3 0,2-2-2 0,2 1 3 15,0 0 1-15,1-1 0 0,-1-1 0 16,2 0-3-16,-1-1 1 0,1 0-2 0,-1 0 3 16,3 0 1-16,0-1-6 0,-2 0 3 0,2 2-5 15,-3-2 2-15,3 1 3 0,-1 1-3 16,3-2 4-16,-1 0-3 0,2-1 3 0,-1 2 1 16,1-4 3-16,1 3 3 0,-1-5-4 0,3 0 2 15,0 1-1-15,-2-3-1 0,5 2 4 0,1-2 0 0,-2 0 0 16,3-3-4-16,0 1 2 0,0 0-4 15,-2 1-1-15,0-1 4 0,2-1-7 16,-1 0 5-16,0-1-3 0,-2-1 3 0,4-1 3 16,0-1-4-16,1 0 4 0,0 0-7 0,4-2 2 15,-2 0-2-15,-1 0 3 0,1-1 2 0,-1-1-3 16,-2 0 2-16,3 1-3 0,-4-2 1 16,3-1 2-16,-5 0 0 0,4 0 2 0,-1-2-3 15,1-1 2-15,-1-2-4 0,-1 0 3 16,3 0 0-16,-2 0-2 0,-1 0 3 0,-1-1-4 0,1-1 2 15,-4 2 3-15,1-2-3 0,-2 0 2 0,1-2-3 16,-2-1 2-16,0 4-2 0,-2-2 3 16,-2 2 5-16,-2-2-8 0,1 1 6 0,-3 0-4 15,0-3-1-15,-4 2 2 0,1-1-1 0,0-1-1 16,-1-2-4-16,1 0 4 0,-4 0-7 0,2 0 6 16,-3 0 6-16,1-2-8 0,0 0 4 15,-4-1-8-15,-1 0 0 0,-1 3 2 0,-1-2 4 16,-2 3 0-16,-2-1-3 0,-3 0-1 15,2 1-3-15,-4 1 2 0,-3 1 1 0,-6 2-1 16,0-1 0-16,-7 1-4 0,-3 2-1 0,-8 1 2 16,-3 6-1-16,-6 3-5 0,-12 6-25 0,-6 6-47 15,-9 9-117-15,-10 8-555 0,-15 6-1021 0</inkml:trace>
  <inkml:trace contextRef="#ctx0" brushRef="#br0" timeOffset="145552.5219">8487 18487 1 0,'0'0'0'0,"1"0"0"0,-1 0 0 16,0 0 0-16,0-2 0 0,1 2 0 15,-1 0 0-15,0-2 0 0,0 2 0 0,-1-1 73 16,1 1 46-16,0-1-8 0,-1 1 7 0,1 0-12 16,-1 0-18-16,1 0-12 0,0 0-9 15,-4 1 2-15,4-1-11 0,0 1 7 0,0-1-4 16,0 0 7-16,0 0 16 0,0 0 7 0,4 0 10 15,-4 0-3-15,1 0 4 0,-1 0 2 0,1 0-5 16,0 0-7-16,-1 0-21 0,1 2-2 16,-1-2-15-16,1 0 1 0,-1 0 10 0,0 0-17 15,2 2-3-15,1-4-21 0,-1 2-11 0,0-2-4 16,1 2 0-16,4 0 6 0,-4 0-9 16,5 0 4-16,-2 0-10 0,0 0 12 0,2 2 21 15,3-2-6-15,0 0 14 0,4 0-9 0,0-2-5 16,4 1 9-16,0 0 5 0,3 0 0 0,5-1-12 15,-3 0 1-15,4-2-16 0,-4 1 2 16,5-1 14-16,0 0-7 0,-3-1-4 0,1 4-9 16,1-3-6-16,-5 1-1 0,0 0 13 0,-2 2 3 15,1 1-7-15,-8-2 4 0,3 2-12 16,-5-1 5-16,-3 1 7 0,-2 0-3 0,-1 0 11 16,-4 0-5-16,2 0 3 0,-3 0 6 0,-1-1 10 15,-1 2 11-15,1-1-14 0,-2 0-6 0,0 0-21 16,0-1-3-16,1 2 6 0,-2-2-4 15,-2 1 3-15,1-2-20 0,-1 2-1 0,2-1 7 16,0-1 6-16,-2 2 10 0,4 0-8 0,0 0-7 16,-1 0-8-16,1-1-7 0,1 1-14 15,-2 0-48-15,4 0-67 0,-2-1-83 0,0-1-136 0,1 2-321 16,2-1-484-16</inkml:trace>
  <inkml:trace contextRef="#ctx0" brushRef="#br0" timeOffset="145997.0513">9446 18368 914 0,'0'-2'275'0,"0"-3"-12"15,0 2-49-15,0-1-8 0,1-1-20 16,1 0-18-16,0-1-11 0,0 3-7 0,-1 1-33 0,0 0-32 16,-1 1-38-16,0 0-34 0,0 2-4 15,0 0-5-15,0 2 10 0,1 0-8 0,-1 1-1 16,0 3 2-16,1 1 9 0,1 2 19 15,1 1-1-15,-2 4 5 0,1-1-6 0,-2 2-1 0,1 2 4 16,0-2-6-16,-1 1-7 0,2 1-11 16,-2-3-15-16,0 3 7 0,-2-1 0 0,2-2 11 15,-1 1 3-15,1 0-9 0,-1-2-11 16,1 0-5-16,-1 1 11 0,1-5-4 0,0 3 13 16,0-4-12-16,0 0-10 0,1 2-2 0,-1-3-9 15,1-1-5-15,0 1-42 0,5-2-40 16,-3 0-81-16,-1 0-97 0,5-2-87 0,-2-1-254 15,1-2-347-15,3-1 471 0</inkml:trace>
  <inkml:trace contextRef="#ctx0" brushRef="#br0" timeOffset="146351.083">9798 18474 39 0,'0'-1'322'0,"0"0"-11"0,-1 1 18 0,1-1-10 16,-2 1-54-16,1 1-95 0,-2 0-38 0,1 4-25 15,-2-1 3-15,0 5-4 0,-4-2-22 0,3 5-4 16,-2-1-21-16,2 1-4 0,0 0-13 16,0 2-24-16,0-1-2 0,4 0-10 0,0-2 5 15,1 2 4-15,1-3 4 0,0 0-7 0,4-4-2 16,0 0 16-16,0-2-2 0,0-2 19 0,4-1-2 16,0-2-17-16,2-1 7 0,-1-2-15 15,1 0 7-15,0-2 8 0,1-2-6 0,-1 0-1 16,-1-3-11-16,-2-1 6 0,2 3-4 0,-3-4 16 15,-2 1 0-15,0-1-15 0,-3 1-1 16,-1-2-12-16,-1-1 17 0,-1 2 1 0,0 0-2 0,-4 0-4 16,1-1-21-16,-2 4 12 0,-1-2-8 15,-3 4 17-15,1-2-7 0,-2 4-22 0,0 2 8 16,-2 1-13-16,0 2 13 0,2 2 7 16,1 0-10-16,-3 3-24 0,5-1-53 0,-1 2-61 0,6 1-105 15,-1-1-138-15,6 0-304 0,2-1-395 16</inkml:trace>
  <inkml:trace contextRef="#ctx0" brushRef="#br0" timeOffset="146716.784">10154 18412 242 0,'-3'3'193'0,"-2"-1"17"15,4 0 73-15,-4 1 54 0,0 3-9 16,-3 0-54-16,3 4-61 0,-5-3-42 0,2 3-41 0,0 2-23 15,-3 0-24-15,2 1-37 0,2 2-6 0,1-1-20 16,1 0-1-16,1 1 11 0,3 0-12 0,1 0-2 16,1-3-3-16,3 1 1 0,1-1 2 15,1-1 13-15,4-3 5 0,0-2-19 0,0 1 16 16,2-6-20-16,2 1 7 0,-2-4 13 16,4 1-8-16,-2-4-2 0,-1 0-12 0,0-2 7 15,-1-2-2-15,0-1 15 0,-3 1 6 0,-2-3-13 16,-2 1-5-16,3-2-7 0,-6 2 8 0,-2-1 10 15,0 1-5-15,-1 0 3 0,-4-1-26 0,-1-1 0 16,0 3 9-16,-2-2-5 0,1 3 6 0,-4 0-11 16,0 1 13-16,-2 1-16 0,0 2 0 15,2-1 19-15,-1 3-21 0,1 1 10 0,1 0-18 16,0 1-26-16,2 2-33 0,2 1-23 16,2 0-44-16,1 1-80 0,-2 1-76 0,3-1-166 0,4 2-275 15,0 0-240-15,2-2 731 0</inkml:trace>
  <inkml:trace contextRef="#ctx0" brushRef="#br0" timeOffset="147053.8974">10359 18482 1 0,'0'0'146'0,"0"-1"206"0,1 1 0 0,-1 1-6 15,0-1-46-15,2 1-74 0,-2 1-85 16,0 1-37-16,0 0-22 0,-2 2 5 0,2 1 36 15,-2 2-25-15,1 0 3 0,-1 3-23 16,-3 0-26-16,4 2-4 0,-1 1-9 0,-1 2-1 0,2-2-18 16,1 1-2-16,0-1-17 0,1-2-2 15,2-1 15-15,0-1 0 0,0-2 12 0,1-2-9 16,-1 0-3-16,4-4 3 0,-1 1 14 0,-1-3 16 16,1-1-13-16,0-2-4 0,3 0-14 0,0-4-3 15,0 0 15-15,-2-1 0 0,0-2 3 16,1-1-12-16,-3-1-5 0,0-1-5 0,-3-1 3 15,-2 0 16-15,0-1-10 0,-2 0-4 0,-3 1-9 16,0 1-7-16,-3 0 15 0,-2-1 2 0,-1 4-2 16,0 0-13-16,-4 2-11 0,1 2-3 15,-3 1-2-15,2 3-3 0,-4 4-54 0,1 3-134 16,-1 1-546-16,3-1-890 0</inkml:trace>
  <inkml:trace contextRef="#ctx0" brushRef="#br0" timeOffset="148485.3242">9415 18877 1 0,'0'0'0'0,"0"0"0"0,0 0 0 0,0 0 0 16,0 0 0-16,0 0 0 0,0 0 0 0,0 0 0 15,0 0 0-15,0 0 4 0,0 0 123 0,23-12 16 16,-23 12-14-16,0 0 1 0,0 0-10 15,0 0-13-15,0 0-18 0,27-9-11 0,-27 9 2 16,0 0-20-16,0 0 5 0,0 0-13 0,29-4-13 16,-29 4 9-16,0 0-2 0,0 0 27 0,30-1 8 15,-30 1 11-15,0 0-13 0,33 0-28 16,-33 0 23-16,28-2-12 0,-28 2 13 0,32 0 4 16,-32 0-29-16,37-1-5 0,-37 1-11 0,43 0 13 15,-43 0-14-15,44-1-3 0,-18 1-6 16,-1 0-4-16,2 0 18 0,0-1-1 0,0 1 4 15,2 0-14-15,29-1-34 0,-4 0 0 0,-2-1 0 16,1-2 16-16,-6 1 12 0,-5 0 4 16,1-1-20-16,-5 2-5 0,-4-1 24 15,1 0-19-15,-3-2 16 0,2 3-14 0,-4-2-15 0,-2 1 12 16,0 2 3-16,-6-2 6 0,-1 2-4 0,-4 0 2 16,-3 0-11-16,-1 1 5 0,-4 0 6 15,-1 0-9-15,-4 0 12 0,0 1-13 0,-2-1-5 16,0 0 5-16,-2 0 6 0,0 0 19 0,0 0 2 15,0 0 4-15,-2 1-9 0,2-2-4 0,0 1 8 16,-1 0-3-16,1 0 1 0,0 0-11 0,-1 0-13 16,1 0-5-16,0 0 2 0,0 0 23 0,0 0-9 15,0 0 2-15,0 0-13 0,0 0-15 16,0 0 16-16,0 0-2 0,0 0 13 0,0 0-11 16,0 0-8-16,0 0-6 0,0-1-8 0,0 1 1 15,1-1-35-15,-1 0-49 0,0-1-125 0,0 1-192 16,0-1-374-16,1 0-392 0</inkml:trace>
  <inkml:trace contextRef="#ctx0" brushRef="#br0" timeOffset="150126.3766">11225 18541 1 0,'2'0'0'0,"-2"-1"0"0,1 1 0 0,1-2 0 15,-1 1 0-15,1-1 0 0,0 1 0 0,-2 0 0 16,2-1 0-16,-1 0 0 0,2-1 0 0,-1 3 0 16,0-2 21-16,-2 1 47 0,2 0-24 15,-1 1-11-15,1-1-8 0,0 1 8 0,-1 0 9 16,1 1 9-16,1-1-2 0,1 0 6 0,-2 0 14 15,1 1 4-15,1-1 14 0,-1 1 5 0,1 1-13 16,1-2 6-16,1 0 5 0,1 0-4 16,-2 1 3-16,2-1-9 0,1 2-17 0,1-2-11 15,0 0 7-15,0 0-16 0,3 0 7 0,-2 0-8 16,2 0-20-16,1 4 11 16,0-3 5-16,0 0 9 0,3 1 2 0,-2 1-1 0,1 1-17 15,3-4-5-15,-1 3 7 0,3-1-1 0,-1-1 21 16,0 2-4-16,4-2-6 0,-1 0-3 0,2-1-8 15,4 0 9-15,-2-1-11 0,4 0 2 16,1-1-12-16,1 0-9 0,1-2 10 0,1 3-3 16,4-2 3-16,-2-1-3 0,0 3-7 0,1-1-5 15,-1-3-2-15,3 3 16 0,-2 1-3 16,-1-1 3-16,2 1-3 0,-2-1-13 0,-1-1 12 16,0 1-4-16,1 1 6 0,-3-2-8 0,2 1-10 15,-1 0 5-15,-1-1-3 0,-1 1 13 0,0 1 1 16,-1 0-5-16,-4-2-5 0,1 1-6 15,1 1 13-15,-6-2-3 0,3 2 10 0,-4 1-12 16,0-1-12-16,-2-1 6 0,0 2-3 0,-1 0 16 16,-5 0-5-16,3 0 1 0,-6 0-8 0,0-1-7 15,-2-1 7-15,0 0 1 0,-3 2 15 0,0 0 1 16,-4-1-9-16,2 0 5 0,0 0 0 0,-2 1 11 16,0-1 3-16,-1 1 0 0,0-1-12 15,1 0-5-15,-1 0 7 0,-1 1-3 0,1-2 8 16,-1 2-5-16,-1 0-16 0,1 0 3 0,0 0-4 15,0 0 15-15,0 0 5 0,-1 2-4 0,1-2-15 16,0 0-12-16,-2 0 7 0,2-2-2 0,-1 4 14 16,1-2-10-16,-1 0-14 0,-2 0 4 15,2 0-4-15,1 0 16 0,-4 0 5 0,1 1 1 16,1-1-11-16,0 0 0 0,-2 0 4 0,1 1-10 16,0-1 10-16,2 1-9 0,-2 0-13 15,0 0 8-15,0 0-4 0,3 0-1 0,-4 1-11 16,3 0-30-16,-2-1-36 0,2-1-61 0,-4 0-62 15,3 0-156-15,-1 2-507 0,2-1-228 0</inkml:trace>
  <inkml:trace contextRef="#ctx0" brushRef="#br0" timeOffset="155756.217">13996 18345 1 0,'0'-1'0'0,"2"0"0"0,-1-2 0 0,-1 0 0 16,1 2 0-16,0-2 0 0,2-1 0 0,-1 2 0 16,-1-1 0-16,0 1 94 0,0 0 51 0,-1-3-19 15,1 1 0-15,0 2-13 0,2 1-3 0,-1-1-14 16,-2 0-8-16,1 0 4 0,0-1-2 15,0 2 10-15,-1-1-3 0,0 1 5 0,1-2 3 16,-1 1 1-16,0 0 4 0,0-1-21 0,0 2-2 16,-1-1-14-16,1 0-16 0,-1 1-5 0,0-2-8 15,-2 3 3-15,-2-2-9 0,3 1 8 16,-4 1-12-16,3-1-9 0,-5 1 19 0,3 0-21 16,-3 0 17-16,-1 1-5 0,-2 0-14 0,1 1 8 15,-3 1-8-15,-2 1 14 0,4 1-14 0,-5 2 4 16,1-1-14-16,-1-1-7 0,2 4 17 15,-4 0-10-15,5 1 9 0,-5 0-14 0,6 0-14 16,0-3 14-16,2 4-10 0,1-2 10 16,-1 0-5-16,7-1-8 0,-2 0 1 0,3 1-1 15,2-3 12-15,1-1-4 0,3-1 11 0,0 0-2 16,5 0-9-16,0 0 11 0,1-2-7 16,1-2 14-16,1 1-4 0,0-1-1 0,2 0-2 15,-2 0-9-15,-1-1 15 0,-1 1-10 0,-5 0 3 16,1 0-2-16,-4 0-7 0,-1 0 17 0,-1 0 4 15,0 0 12-15,-1 1-12 0,-1 2-9 0,-4 0-20 16,1 1-10-16,-5-1 24 0,-3 4-13 16,0 1 15-16,-2 0-6 0,-2 2-19 0,-3 1 13 15,1 0-4-15,5 0 8 0,-5 1 3 0,4 1-2 16,0-1-6-16,3 0-12 0,1 0 15 0,1 0-11 16,2 1 13-16,0 0-2 0,4 2-15 0,0-3 6 15,4 1-3-15,4 1 4 0,0-3 10 16,4 2 5-16,2-2-8 0,3-1 5 15,4-1 0-15,3-2-11 0,2 0 24 0,-2 0-16 0,7-4-13 16,-3-2 17-16,3-1-17 0,-1-3 28 0,1-1 1 16,-1-3-12-16,0 2-3 0,-1-3-15 0,1-2 13 15,-3 1 0-15,1 0 9 0,-3-1-1 16,0 0-12-16,-4 0 5 0,0-1-2 0,-2-1 7 16,-1 2 6-16,-3-2 5 0,0 1-8 15,-2-2-6-15,-1 3 5 0,-4 1-6 0,1-1 14 16,-1 3 2-16,-3 1-10 0,0 2 8 0,-1-1-9 15,-1 3 3-15,-2 1 5 0,1 1-7 0,-4 1-9 16,2 1-15-16,-3 1 10 0,-3 3-5 16,-1 1 12-16,0 3 6 0,-1 3-19 0,-1-2 2 0,-1 1-5 15,3 1 12-15,2 2 9 0,1-2-11 16,3-2 2-16,-1 1-12 0,5-5 6 0,2 1 5 16,5-2 14-16,1-1-3 0,0-2-14 0,6-3 11 15,3 0-10-15,0-3 13 0,3-2 8 16,4-2-4-16,-1 0-6 0,1-1-8 0,2-4 7 15,-3 2-4-15,-1-3 14 0,-1 3 5 0,-1-2-14 16,-5 1 6-16,2-3-12 0,-4 3 7 0,-2-2 16 16,-1 2-3-16,-4 1 3 0,1 2-12 0,-4 0 3 15,-1 1-2-15,0 3 7 0,-1 1 5 16,-1 2-13-16,0 0 2 0,1 0-13 0,-1 1 8 16,-1 0 6-16,1 2-1 0,-3 2-8 0,2 0-19 15,0-1 2-15,-3 3-7 0,1 1 18 0,3 1 4 16,-1 2-10-16,-2 0 9 0,3-2-11 15,1 2 8-15,1-2 10 0,3 1-4 0,-1 1 3 16,-1-3-13-16,5 0-3 0,-3-2 2 0,4-1 13 16,0 2 0-16,2-4-7 0,-1-1 4 0,1-2-12 15,2-3 14-15,-1 0 9 0,0-1-4 16,1-2-1-16,3-2-8 0,-2 0-4 0,-2-2 1 16,4 0 10-16,-3-1 11 0,-2 1-16 15,1-3 11-15,0 0-16 0,-3-2 4 0,-2-1 20 0,3 0-11 16,0-2 3-16,-2-3-13 0,-1-1 3 15,2-2-2-15,-1-2 14 0,-3 1 8 0,5-26-44 16,-1 6 8-16,-5 9-11 0,-4 9-1 0,-1 4 38 16,-4 5-5-16,3 2-1 0,-2 5-8 0,0-4 0 15,-4 4-1-15,0 1 4 0,-2 2 6 16,0 1-8-16,0 1 4 0,-1 2-4 0,-4 0-3 16,4 1 7-16,-1 3-5 0,-4 4-1 0,6-1-2 15,-1 3-3-15,1 0 1 0,3-2 1 0,-2 3 5 16,1 5-4-16,5-3-1 0,-3 3-4 0,5-3 2 15,0 0 4-15,4 3 0 0,1 0 2 16,3 1-8-16,0-4 3 0,3 4-2 0,3-4 4 16,4 3 7-16,0 3-8 0,1-2 8 0,4-1-7 15,2-1-1-15,-11-4 43 0,1-2-6 0,-2 2-2 16,2 1-8-16,2 2-40 0,-2 0 2 16,-1 3 7-16,2 0 15 0,-3 4-4 0,-3-3-1 15,0 2-11-15,-1 0-1 0,-5 0 13 16,4 0-4-16,-5-1 6 0,0 0-13 0,0-1-13 0,-1-2 6 15,0-2 6-15,0 0 15 0,0-2-1 16,1-2 2-16,0 2-12 0,4-6 0 0,-2 0 23 16,4-2-10-16,3-2 8 0,0 0-15 0,2-2-20 15,2-3 14-15,4-2 6 0,0-1 15 16,1-1-4-16,1 1-1 0,1-5-17 0,-2 0 3 0,-1 0 18 16,2-3-10-16,-2 1 15 0,1 3-9 15,12-19-40-15,-10 5 5 0,-9 7 1 16,-4 6 1-16,-5 3 33 0,1 0 2 0,-4 4-9 15,-1-1 6-15,-2 1 2 0,1 1-5 0,0 4 3 16,0 3-3-16,-4-1-9 0,3 0 3 0,-2-1 1 16,0 3 1-16,-2 3 0 0,3-1-1 0,-3 4-5 15,-1-2-5-15,1 4 8 0,0 3-3 0,1 1 2 16,3 0-2-16,3 1-6 0,0 0 3 0,0-7 27 16,1 1 11-16,4 0-1 0,-1 1 0 15,2 2-37-15,3-3-6 0,2 1 16 0,0 2-10 16,3-2 16-16,2-1-10 0,-1 1-16 15,5-3 10-15,-4-2 5 0,0-2 14 0,3 0-1 16,-2-2 0-16,0-1-12 0,0-3-7 0,0-3 16 16,-1 1-7-16,1 0 15 0,3-4-36 0,12-9-14 15,-4 2 9-15,-6-1-7 0,-11 4 40 0,-1 3 6 16,0-1-3-16,-2 5-5 0,-4 0-3 0,1-2 3 16,-3 6-1-16,2 0 5 0,-1 3-4 15,-1 1-8-15,0 1 3 0,-2-1-4 0,3 0 6 16,2 3 3-16,-1 0-1 0,4 4-6 15,1 2-6-15,-2 2 4 0,-2 4-3 0,1 3 5 16,-4-8 33-16,-1 4-15 0,1-1 3 16,3 5-4-16,-5 1-22 0,1 4 12 0,-2 0-5 0,-4 5-12 15,3 0 1-15,-1 1-1 0,-4 0 1 16,-1 1 14-16,2-4-11 0,-5 0-13 0,-1-4 8 16,2-1 4-16,-1-3 8 0,0-3 10 0,0-2 1 0,2-3-12 15,0-4-6-15,3-1 19 0,-3-5-6 16,1 0 16-16,5-4-7 0,-3-5-23 0,5 0 3 15,0-3-3-15,1-3 13 0,1-3 5 16,5-3 7-16,0-1-13 0,9-6-2 0,-2-2 8 16,5-1-7-16,3-3 16 0,1-1-9 0,5-2-40 15,17-28 3-15,-3 14-8 0,-10 15 11 0,-13 20 33 16,1 1-5-16,-6 6-5 0,0 0-6 16,-3 3-5-16,0 1 8 0,-2 4 1 0,-1 1 1 15,-4 1-3-15,3 3-6 0,-2-3-10 0,-2 1-10 16,4 2-14-16,-3 0-37 0,-1 2-43 0,2-2-64 15,-2 0-105-15,0-1-217 0,0-1-542 0,3 1-81 16</inkml:trace>
  <inkml:trace contextRef="#ctx0" brushRef="#br0" timeOffset="156339.1913">16029 17823 1 0,'-1'-1'238'0,"0"-1"251"0,0 1-52 15,1-2-12-15,0 2-65 0,0-1-80 0,-3 2-88 16,3 2-75-16,0 1-62 0,-1-2-34 16,1 3-5-16,-1 0 9 0,-1 7 13 0,-1 5 11 15,-2 0-1-15,3 5-1 0,-1-6-1 0,-3 6 1 16,-1 1-1-16,2 5-4 0,-3 2-9 0,1 0-10 16,0 5-2-16,-2-1-4 0,0 4-3 15,3-15 25-15,0 2-3 0,-1 0-12 16,0 4-3-16,2-1-16 15,-3 6-9-15,-1-5 13 0,3 4-16 0,-1 0-8 16,-1-1 0-16,0-3 8 0,4-2 13 0,-3-1-8 0,4 0 9 0,-3-4-12 16,4-2 2-16,-1 1 9 0,0-7-4 0,-1 2 2 15,3-3-8-15,0-1-2 0,0-3-3 0,0-1 7 16,-1-1 12-16,2-2-11 0,0-2 6 16,0 0-19-16,0-2-12 0,0 0-20 0,2-3-106 15,-2 1-244-15,2-1-802 0,-1-5-190 0</inkml:trace>
  <inkml:trace contextRef="#ctx0" brushRef="#br0" timeOffset="178557.445">10431 16724 1 0,'-3'-1'0'16,"-4"-3"0"-16,3-1 118 0,-2 0 174 0,5 1-29 16,1-4-68-16,-1 1-50 0,1 0-21 15,1-1-12-15,0-1-12 0,5-1 9 0,0-3 7 16,3 0 3-16,1-4-2 0,6-1-8 0,-3 0-18 16,0 1-11-16,4-2-3 0,-2 2-13 0,2 2-6 15,1 1-9-15,-3 3-14 0,1 0-4 0,-2 3-11 16,-1 0-5-16,-1 5-4 0,0 3-6 15,-1 2-2-15,-2 4-2 0,-2 2 6 0,-2 2 1 16,2 7 9-16,-5 3 4 0,-2 4-5 0,-4 4 5 16,-3 2-7-16,-1 2 0 0,0-3 1 0,-3 1-4 15,2-7-2-15,-1-1-4 0,0-2 3 16,4-5-6-16,-1 0 1 0,4-3-2 0,1-3-7 16,2-3 3-16,0-2-5 0,1-1 2 15,2-2 2-15,0-1 2 0,4 0 5 0,3-4 0 16,1-3 3-16,3-3-1 0,3-1 1 15,3-2 0-15,0 0-7 0,3 2 5 0,-1-3-5 0,1 2 0 16,-2 0 5-16,0 3-3 0,-3 1-2 16,0 3-1-16,-2 4 2 0,-5-1-3 0,2 2 3 15,-5 3 2-15,0 2-5 0,-4 1 6 0,0 1 2 16,-1 3 1-16,-3 0 9 0,-1 4-1 0,-2 2 1 16,-1 1-2-16,-4 1 0 0,0-2-2 15,-2 2 0-15,1-1 0 0,-1 1-4 0,1-1-1 16,-1-1 0-16,2-2-3 0,0-1 5 0,2-2-2 15,-1-1 1-15,4-3 0 0,-2 0-1 0,1-2 0 16,-1-3 2-16,3 0 2 0,-1 0-4 16,1-2-4-16,-2-1-11 0,2-2-11 0,0 0-22 15,0-3-56-15,1-1-75 0,3-2-154 0,1-5-301 16,3-1-335-16,1-2 388 0</inkml:trace>
  <inkml:trace contextRef="#ctx0" brushRef="#br0" timeOffset="179880.3568">11262 16409 1 0,'-2'-2'0'0,"0"-1"0"15,1-1 0-15,-1-1 0 0,2 3 214 0,0-1 3 16,-2-1-45-16,1 2-26 0,0-2-16 0,1 1-2 16,-1 1 6-16,-1-1 8 0,2 0 7 15,-2-1 0-15,1 0-2 0,-1 2-12 0,0-1-14 16,-1 1-19-16,1 0-16 0,-1 1-6 0,0-1-12 16,-2 0-10-16,2 2-5 0,-2 0-13 15,1-1-5-15,1 2-7 0,-2-1-6 0,0 2-2 0,-1-1-8 16,-1 1-1-16,2-2-3 0,-2 3-1 15,2-2 0-15,-3 3 1 0,1-1-1 0,1 2-1 16,-1-1 3-16,0-1-5 0,-3 2 3 16,4-1 0-16,-2 6-5 0,1-3 4 0,0 0-6 15,-1 3 2-15,2-4 0 0,1 3 1 0,0 3-1 16,-1-1-2-16,0 1 2 0,5 0-4 0,-2 0 3 16,1 1 0-16,1 0-3 0,1-2-1 0,1 0-1 15,1-2 1-15,-1 2 4 0,1-2 0 0,-1-1 0 16,3 1-5-16,1-4-1 0,2-1 4 15,-3 1 1-15,3-1 4 0,2-1 2 0,-1-3 0 16,2-2 0-16,0-3 4 0,5-3 5 0,-3 2-3 16,3-5 2-16,2-1-6 0,-2 0 0 15,-1-3 1-15,1-2 1 0,-5-2 3 0,2 0-5 16,-2 1 2-16,-2-2-3 0,-2-1 2 0,1-2 2 0,-2 1-2 16,1 0 1-16,-2-2-3 0,-3-1 2 15,1-1-2-15,0-2 1 0,-1 0 2 16,-1-3-4-16,0-1 2 0,0-2-3 0,-1 0 0 0,-1-1 2 15,0 4-1-15,-1 5 1 0,-2-1-3 16,0 4 0-16,1 1 1 0,-2 1-1 0,0 4 5 16,1 1-4-16,-1 1 1 0,0 2 3 0,1 2-1 15,2 3 5-15,0 2 1 0,1 3 1 0,1 2-4 16,0 1-7-16,1 1-11 0,1-1-4 16,-1 3 3-16,3 4 1 0,-1 6 5 0,2 1 2 15,2 6-2-15,0 0 4 0,2 6 0 0,-2 0 1 16,-1 3-3-16,2 7 0 0,2-1-1 15,-3 3 2-15,2-2 1 0,1-3-1 0,-2-4 0 16,2-7-2-16,0-3-1 0,3-6 4 0,-3-2-3 16,1-3 2-16,1-1-2 0,-1-1-1 0,0-4 2 15,0-2 2-15,-2-5 5 0,3 1-3 16,-3-3 2-16,1 0-3 0,0-2 1 0,-2-4 3 16,3-1-2-16,-3 2 3 0,0-2-2 0,-1 2-4 15,-2-5 2-15,2-1 0 0,-1 1 2 16,-1 0 0-16,1 2-2 0,-4 5-2 0,0 1 1 15,-1 5 6-15,0 1-2 0,0 3 3 0,-1 0-5 16,0 4-8-16,-2 2 0 0,-3 5-1 0,-5 5 3 16,1 6 1-16,0 1 1 0,-3-1-2 0,5-3-2 15,1-3 2-15,3-1-2 0,3 0 0 0,1-2 0 16,3-2-5-16,2-1 4 0,-1-1 2 16,3-3 3-16,3-1 1 0,1-1 1 0,2-2-3 15,5-5 0-15,3-4 2 0,2 0-1 0,3-5 2 16,3 3-3-16,1 0-2 0,2-1 1 15,2 2 2-15,-3-3 3 0,0 2 1 0,-5 2-1 16,-2-1-4-16,-2 4 0 0,-2-2 0 0,0 5 0 16,0-2 0-16,-6 4-1 0,-2 2-4 0,2 0 2 15,-7 0 1-15,-1 2 4 0,2 1 2 0,-7 0-1 16,0 2-1-16,-2 2-1 0,0-1 1 16,-7 1 0-16,3 2 2 0,-2 0-1 0,1 1-4 15,-4 0 2-15,1-2-2 0,3-1 1 0,-2 1-6 16,1-3-25-16,2 2-45 0,-1-2-78 0,2-3-155 15,1 3-649-15,-2-1-629 0</inkml:trace>
  <inkml:trace contextRef="#ctx0" brushRef="#br0" timeOffset="184031.5332">10582 16517 1 0,'-1'0'0'0,"-4"0"0"0,2 0 338 0,3 0 17 0,0 1-56 16,0-1-105-16,0 0-72 0,0 2-59 15,0 0-22-15,0-2-4 0,2 3 16 0,-2 1 22 16,0 3 15-16,-2 0 1 0,0-1-13 0,0 1-2 16,-2 0 2-16,1 2 5 0,-2-1-1 0,-1 2-9 15,-2-2-5-15,-2 1-13 0,0 1-6 16,1-3-5-16,0 4-8 0,-3-1-4 0,1 0-8 16,1-2-2-16,-2 1-3 0,-3 0-2 0,1 0 1 15,1-3-3-15,-1 0 3 0,0-1-2 16,4-1 0-16,-1-3 4 0,0 1-2 0,1-1 1 15,1-1-4-15,-2-1 0 0,2 0 0 16,2-3 3-16,1 1 1 0,-1 1-5 0,3-3 0 0,1 0-3 16,0-1 2-16,2-1 2 0,1-1-3 15,0 0-1-15,1-2-5 0,4-1 0 16,0-3 0-16,5-1 5 0,0 0-1 0,5 1-1 0,0-2 0 16,2 2 0-16,0-2 4 0,3 1-1 15,4 4 0-15,-4-1-4 0,2 3-5 0,-1 2 3 16,-2 1-4-16,1 4 0 0,0 2 3 0,-3 3-5 15,1 3 4-15,-1 0-4 0,-1 3 3 16,0 3 0-16,-1 3 0 0,-1 4 3 0,-1 5-3 16,-1 4 3-16,-4 6 2 0,2 2 3 0,-6 5 3 15,1 3-4-15,-5 0 3 0,-2 4-6 0,-5 2 2 16,-1-2 1-16,0 2-2 0,-2-5-1 0,-1-11-5 16,0-3 0-16,1-4-1 0,-1-3 5 15,1-1 0-15,-2-2-1 0,2-6 0 0,3-1-3 16,0-5 4-16,0-2 5 0,1 0 1 0,2-4 6 15,1-2-2-15,-1-2-5 0,1-2-1 16,1-2-3-16,-2-2-1 0,1-1-2 0,2-1-4 16,0-3-2-16,2-4 0 0,-1 2 4 0,6-5-2 15,-2-2-2-15,5 0 0 0,2 1-3 0,0 3 3 16,4-2 3-16,-1 3 2 0,1 1-2 16,2 1 2-16,1 1-4 0,-2 3 2 0,1 2 7 0,4 1-4 15,-2 4 0-15,2 2-3 0,0-1-3 16,-2 4 3-16,2-1 1 0,1 0 2 0,-1 3 1 15,3 0-2-15,-3-1-3 0,2 1 0 0,0-1 1 16,-1 1 2-16,0-1-1 0,-1 2 0 0,-1-2-5 16,-2-3 4-16,0 0 3 0,0-2 1 15,0-3 3-15,-2 1-1 0,-1-1 1 0,-3-3-1 16,6-2 8-16,-6-1-3 0,1-4 0 0,-1-2-4 16,1 1-8-16,-5-1 5 0,1-3 1 0,-3 6 3 15,1-2 3-15,-3 1-4 0,-1 1-2 16,-2 0 0-16,1 0 1 0,-2 1 0 0,0 1-1 15,0 3-2-15,-2-1-5 0,1-1 1 0,0 2 2 16,1 1 1-16,-3 2-4 0,3-2-11 0,0 4-33 16,1-2-70-16,1 0-118 0,2 1-459 0,0 2-989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6:15:58.71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2471 3624 1 0,'-1'-2'0'0,"-2"-2"0"16,0 2 0-16,2-1 0 0,-1 2 0 0,1-3 0 15,-2 2 0-15,1 1 0 0,0-1 0 0,1 2 0 16,0-2 0-16,1 0 0 0,-1 1 0 0,-2-1 0 16</inkml:trace>
  <inkml:trace contextRef="#ctx0" brushRef="#br0" timeOffset="2734.1788">2723 3128 1 0,'0'-1'0'16,"-2"0"0"-16,1-2 0 0,-2-2 160 15,2 3 181-15,-1-1-74 0,1 2-55 16,-2 0-30-16,0-1-21 0,1 0-18 0,-1 0-13 16,-1 1-20-16,2 0-12 0,-3-1-9 15,1 1-8-15,2-1-2 0,-3 0-5 0,1 0-2 0,1 1-7 16,-2 1-10-16,2-3-7 0,-2 2-9 0,1 0-4 16,0 0-3-16,-1 0-4 0,1 0-3 15,-2-1-4-15,3 0-4 0,-5 1-4 0,4-1-2 16,-2 2 0-16,0 0-1 0,1 0-1 0,-2 0 0 15,1-1 2-15,-2 1 1 0,-1 0 0 0,0 0 1 16,4 0-4-16,-2-2 3 0,1 1 2 0,0 1 1 16,-2 0-1-16,-1 0-1 15,3 0-1-15,-1 0-1 0,-2 0 0 0,-2 0 1 0,2-1-2 16,-2 1 4-16,1-2-2 0,-2 1-2 0,1 1-1 16,-1 0-5-16,0 0 0 0,0 3-2 15,2-2 1-15,-2 0-1 0,-1 1 0 0,0-1 0 16,0 1 0-16,2 0-1 0,-2 1 0 0,2-2 0 15,-1 2-2-15,-2-1 2 0,2 2 1 16,-3 1-1-16,1-1 0 0,3 1 0 0,0-2 2 0,-1 2 0 16,-4 1 0-16,3-2-2 0,-5 2-2 0,2 0 0 15,-1 1 1-15,-1-2 1 0,6 1 0 16,-3 1-1-16,0 1 0 0,-2-2 0 0,2 2 2 16,-3 0 0-16,4 0 0 0,-4 1-2 15,1 0 0-15,1 1 0 0,-1 0 0 0,-1-2 1 16,4 1 0-16,-3 3 1 0,5-4-2 0,-6 0 0 15,5 1 1-15,-4-2 1 0,4 1 0 0,0 1-1 16,-1-1-2-16,2 3-5 0,0-2 1 0,0 0 1 16,-3 2-1-16,3-2 3 0,0 3-1 15,0-1 1-15,-3 2 2 0,3-3 5 0,-1 3-5 16,-3-2-1-16,4 3 0 0,1-2-6 0,-4 4 7 16,1-3 0-16,1 3 0 0,-3-1 1 0,4-2-1 15,0 2-1-15,0 0 0 0,-5-2 2 16,6 1-3-16,-2 1 0 0,-2-1 1 0,4 1-5 15,1-1 5-15,0 0 0 0,0-2 1 0,1 3 2 16,3-1-4-16,-2 1 0 0,-2 0 0 0,1-1 2 16,0 0-1-16,0-2 0 0,1 3-1 15,0-1-5-15,0 0 4 0,-1 1 2 0,1-1 0 0,4 2 2 16,-3-1-1-16,-2-1 0 0,3 5 0 16,-1-1 2-16,-2-1-1 0,1-3-1 0,3 3-2 15,-3-1-3-15,1 0 3 0,1 1 2 0,-2 2 0 16,0-4 3-16,3 3-4 0,-4 0-1 15,1-2 3-15,0 2 0 0,4-1-1 0,-3 1 2 16,1-1-4-16,0 1-1 0,0 1 1 0,2-1 1 16,-2 3 0-16,2-3 1 0,-4 2 0 0,5 0-1 15,-3 0 1-15,4-1-1 0,-2 1 0 16,-1-2 2-16,3 2-3 0,-1 0 0 0,-3 1 1 16,5 1-1-16,0-2 2 0,0-1 0 0,0 0 0 15,1-1-1-15,-1 2 2 0,-2-1 0 0,2 0-1 16,2-1 1-16,-1 1-1 0,3-1-1 15,-2 1 1-15,0 1 0 0,-1 2 0 16,1 0 0-16,0-1 1 0,-1 0 0 0,3 1 0 0,-1 4 1 16,-2-1-3-16,2 1 0 0,-1-3 0 15,0-1 1-15,1 1-1 0,-1-3 1 0,2 1-2 0,-1 2 2 16,2-1 2-16,-2 1-3 0,3 0 2 16,-1-4 0-16,3 1-3 0,-4-2 2 0,3 3 2 15,-2 1-3-15,3 0 3 0,2 0 1 0,-4-1-2 16,4-2 3-16,0 2-2 0,1-2 0 15,0 2 0-15,-2 1-1 0,0-1-1 0,0 3 2 16,6-2-1-16,-2 3 0 0,-1-1 1 16,0 1 0-16,2 1 0 0,1-1 2 0,0-2 0 0,0 0-1 15,2-1-1-15,-3 0 2 0,4 1-2 16,-4-4 3-16,4 1 1 0,-3 0 0 16,3-1 2-16,-2 0-3 0,2-2 0 0,1-1 1 0,1 4-1 15,-2-4 1-15,5 1-1 0,-5 0 2 0,5-1-6 16,1 0 5-16,1 3-1 0,-1 1-1 0,5-2 3 15,-4 2 1-15,2-1 0 0,-1 0 1 16,2 5-1-16,3-5-4 0,0 0 3 0,1-2-1 16,-1-2 0-16,1-2 1 0,0 1-1 0,-1-2 0 15,2-1 4-15,0 1-1 0,3-3 1 16,-4-1 1-16,1 0-2 0,-1-2 2 0,-1-1 1 16,0-1-1-16,-1-1-2 0,0-1 5 0,-1 1 0 15,0-4 2-15,2-3 4 0,0 0-4 0,-1 1-2 16,-4-2-3-16,0 1-3 0,0-1 0 15,-3-4 1-15,2 1 1 0,-2 1-2 0,-1-3 1 16,2 1-2-16,-3-2 0 0,4 0 4 0,-1-1-2 16,-1-1 0-16,1-1 0 0,1 0-1 0,-1-3-2 15,2-1 2-15,0-2-2 0,2 2-1 0,1-3 0 16,0-1-1-16,2-1-1 0,0 0 3 16,1 0-2-16,-1 1 0 0,0-1 1 0,0 1-1 15,-1-1 2-15,1 0 1 0,0-1-1 0,0 0-1 16,-3 2-3-16,1-2-1 0,1 1-1 15,-1-1 5-15,-1-2-1 0,3 2-1 0,-2-1 1 16,1 2-4-16,-1 0 3 0,-2-1-1 0,-1 3 2 16,-3-1-6-16,2 4 4 0,-3-3 3 0,4 0-3 15,-1-1 8-15,-4 1-4 0,3-2-2 16,-3 1 1-16,-1-3-2 0,2 0-1 0,-2 0 2 0,2 0-1 16,-2-1-4-16,0 2 6 0,-1 0 3 15,-2-2-1-15,-1 1 7 0,-3-2-7 0,3-1 0 16,-2 0 0-16,0 1-3 0,0 0 0 0,0-2 0 15,-3 2-1-15,0-1-1 0,1-2 3 0,1 2-2 16,-2-3-2-16,2 3 3 0,-2 0-3 16,-2 3 2-16,-1-1 1 0,0 0-3 15,0 1 1-15,-1 0 0 0,0 0-2 0,-1 1-2 0,0-1 4 16,-2-1 0-16,2-1-2 0,-2-1 5 16,1 3-4-16,0 1 1 0,-2 0 2 0,0-1-3 15,1 1 1-15,0 1-1 0,0-5-1 0,-1 4-2 16,-2-1 3-16,0-1 0 0,0 1 0 15,-2 0 5-15,-1 0-5 0,-1-1 2 0,-1 1 0 16,1-1-3-16,-1 1 2 0,-1 0-1 0,0 1-2 16,-1 3 1-16,-3-3 1 0,3 2 1 0,0 0 0 15,-1-1 0-15,0 1 0 0,-2 0-2 16,1 0 1-16,-1 0 0 0,1-3-2 0,-1 1 0 16,-2 0 2-16,2 3-4 0,0-2 5 0,-3 2-3 15,3 2 0-15,-2-2 1 0,1 1-2 0,-2 2 2 16,2-2 1-16,-1 1 0 0,2 3-1 0,-6-4-1 15,3 2 0-15,1 3 1 0,-1-3-1 16,0 0 0-16,-1 1 3 0,1 2-1 0,-1 0-2 16,1 1-1-16,-3 0-1 0,1 0-1 0,-1 2 1 15,-4-1 0-15,1 1-2 0,-2 2 2 0,2-1 2 16,-1 0 1-16,2 2 2 0,-3-1-2 0,4 1-1 16,0 0 1-16,-3 0-1 0,1 0 1 15,0 0 0-15,-1 0-2 0,-1 1-2 0,1 1 2 16,-1-1 0-16,0 2 1 0,1 1 2 0,0-1-2 15,0-1-1-15,0 2 2 0,0 2-1 16,1-1 0-16,-1 0 1 0,1-1-2 0,2 2-1 16,-2-1 0-16,1 1 2 0,1-1 2 0,3 0 1 15,0 0-1-15,-2 0-2 0,3 0 0 0,-1 2 1 16,-1 0-1-16,3-2 2 0,-2 1-3 16,0-1 0-16,0 2 2 0,-1-2 0 0,2 1 0 15,1 0 1-15,-3 1-2 0,2 1-3 0,-2 0 2 16,0 1-1-16,0-2 1 0,-1 2 0 15,2 0-2-15,-1-1 1 0,2 2 0 0,-4 1 1 16,4-1 0-16,-2 0 1 0,1-1 1 0,0 1-2 16,-1 0 1-16,1 2 1 0,-2-1-1 0,4 0 1 15,-1 1 0-15,-3-2-1 0,3 1-1 0,1-1 1 16,-4 1 2-16,4 0-3 0,-3 0 3 0,1 1-3 16,-1-1 0-16,0 1 1 15,2 1-1-15,-2-1 5 0,2 1-3 0,0-1-1 0,0 1-1 16,1 0-2-16,-1 0 1 0,1 1 3 0,0-2-1 15,-1 1-2-15,-1 1 0 0,2 1 1 0,0 1-2 16,-4-2 2-16,5 2 0 0,-3-1 0 16,-2 3 1-16,3-2 1 0,0 0 0 0,-1 1 1 15,3-2 1-15,1 0-4 0,-1-2 0 0,2 2 2 16,-1-1-3-16,0-1 4 0,3-1-1 0,1 1-1 16,-2-1 2-16,2 1-1 0,-1-1 1 0,0 1 0 15,4-3 0-15,-3 1-2 0,4 1 0 16,-3-2 0-16,0 2 0 0,2-3 1 0,-1 1 1 15,1-1-2-15,2 2 2 0,-1-1-1 0,1 1 1 16,-3-1 0-16,3-1 1 0,0 2-3 16,1-2 0-16,-2 1 0 0,1 0-1 0,-2 0 2 15,-1-1-1-15,4 2 1 0,-1-1-1 16,-1 0 1-16,1 0 0 0,-1 1-1 0,-1-2 1 16,2 0-2-16,-1 0-1 0,2 1-1 0,-1 0-5 0,0 1-3 15,1 1-9-15,-2-1-17 0,2 3-22 16,-1 1-29-16,1 2-38 0,0 4-60 0,0 0-83 15,0 2-283-15,0 2-664 0</inkml:trace>
  <inkml:trace contextRef="#ctx0" brushRef="#br0" timeOffset="4981.99">2446 3143 1 0,'0'-3'0'0,"0"0"0"0,-2-2 0 0,2 1 198 16,-1 2 107-16,1 0-44 0,1-1-34 16,-1-1-17-16,0 1-15 0,0 2-16 0,0 0-33 15,0 2-31-15,2-2-32 0,-2 2-29 0,0 0-17 16,0 1-5-16,0 0-5 0,0-2-5 0,0 1-7 16,0 1-8-16,0-2-5 0,-2 2-2 15,2-2-1-15,0 0-2 0,0 0 0 0,0 0-1 16,-1 1-1-16,1-1-1 0,0 1 4 0,0-1 7 15,0 2 6-15,0 2 4 0,0-1-1 0,0 2-4 16,0 1-1-16,0-2 2 0,0-1 2 16,0 2 2-16,0 0 0 0,0 2 0 0,0-1 0 15,0 0 3-15,0 0 1 0,0 3 3 0,-1-2 0 16,1 1 0-16,0 1 0 0,-1-1-1 0,1 2 2 16,0 1-3-16,-1 1 3 0,1-1 0 15,0 2-4-15,-1 0-1 0,1 1-3 0,0-2 2 16,-2 3 1-16,2-1 0 0,0 2-2 0,-1 0-1 15,1-1-5-15,-2 2 1 0,1 0 3 16,1 3 3-16,-1-1 2 0,0 1 3 0,-1 3-2 16,-1-3-3-16,0 0 2 0,2 0-7 0,-1-3-3 15,-2 3 0-15,1 1-4 0,1 0 2 0,0-1-1 16,1 1-1-16,-1-3-1 0,2-1-1 16,0 0 1-16,-2-1 0 0,1-3 6 0,0 1-3 15,1 0-3-15,-1 0 0 0,1-1-6 0,-1 1 5 16,0 3 4-16,-1-3-1 0,2 2 2 0,-1 3-1 15,-1 0-2-15,1 0 1 0,0 3 4 16,-1 1-5-16,-2 1 0 0,1 2-1 0,1 2-3 16,0-1 2-16,-1 0 1 0,0 0-2 15,2-4 1-15,0 0 0 0,-1-2 0 0,1-5-1 16,-1 4 0-16,1-1 1 0,1-2-1 0,-2-2 0 16,1 1 0-16,1-2 0 0,0-2-2 0,0 1 2 15,0-2 0-15,0 1 0 0,0 1-1 0,-1 1 2 16,1 0 0-16,0 1-1 0,0-1-1 0,0-2-1 15,0 2 0-15,0 1 1 0,-1 1 0 0,0 2 1 16,0 3 1-16,-2-5 0 0,1 3 1 0,1 1-1 16,0 0 3-16,1-2-4 0,-2 0 1 15,1 0-1-15,0 0-2 0,-3 3 1 0,3-5 0 16,0 5 1-16,0 1 1 0,0 1 1 0,-2-2 0 16,0-1-1-16,2-1 3 0,0-2-4 15,0-1 1-15,0 0 0 0,-2-2-1 0,3 1 1 16,-2 0-1-16,-1 0 0 0,3 0 0 0,-2 0 0 15,1-1 0-15,0 1-1 0,-1-4 1 0,1 2-2 16,-2 0 1-16,3 2 1 0,-1-2-1 16,0 2 0-16,0 0 0 0,-2-2 2 0,2 2-1 15,-2-1 2-15,3 4-2 0,-2 2-1 0,0 1 2 16,0 1-3-16,-1-2 3 0,2-2-1 16,0 2 0-16,1-1 0 0,-2 0-1 0,0-4 0 15,-3 1 0-15,4-1 1 0,0 0-1 0,-1 1 0 16,-1 1 0-16,1 1 0 0,1 0-1 15,1-2 2-15,-2 0-1 0,1-3 1 0,-2 1 0 16,-1 0-1-16,3-1 0 0,0-1 2 0,0 3-3 16,0 1 1-16,-2 2 2 0,2 2-6 0,-2-3 3 15,3-1 3-15,-2-3-2 0,1 1 5 0,0-1-3 16,-1 0-3-16,-1 0 2 0,2 0 1 0,1 1-3 16,0-3 1-16,-1 0 1 0,0 0-6 15,1-3 4-15,0 2 1 0,-1-2-2 0,1 2 5 16,0 0-3-16,0-1 0 0,-1 4-1 0,1-3 1 15,0 3 0-15,0-3 0 0,0-1 2 0,-2-1-6 16,2-1 3-16,0 3 1 0,0-3 0 16,0-1 1-16,-3 0-1 0,3 3 0 0,0-1 0 15,-1-3 2-15,1 3-2 0,0-2 1 0,0 0-1 16,0-1-3-16,-1 2 3 0,1-3 1 0,0 1-2 16,0-1 7-16,0-2-4 0,0 3-1 15,0-3 1-15,0 0 0 0,0 1-1 0,0-2 2 16,0 0-1-16,0 1-3 0,0-2 3 0,0 0-3 15,0 0 0-15,0 1 4 0,0-1-2 16,-1 2-1-16,1-1 1 0,0 1 0 0,0-1 0 0,0 0 0 16,0 0 0-16,0 1-4 0,0-1 4 0,0 1 0 15,-1-1-2-15,1-1 5 0,0 0-2 16,0 1 0-16,0-1 1 0,0 0-1 0,0 0 2 16,0 0 1-16,0-1 0 0,0 1-6 0,0-1 0 15,1 1-6-15,-1-2-10 0,0-1-9 16,0 1-21-16,0-1-43 0,0-3-47 0,1-1-83 15,0-6-150-15,6-4-458 0,0-3-663 0</inkml:trace>
  <inkml:trace contextRef="#ctx0" brushRef="#br0" timeOffset="6044.9646">3356 3228 1 0,'-2'-2'286'0,"-2"-3"116"0,1 0-70 16,-4-1-22-16,4 1-35 0,2 3-51 0,-2 0-46 15,1 1-44-15,1 0-27 0,0 1-20 16,1 0-16-16,0 1-12 0,0-1-7 0,0 0-4 15,-2 0 0-15,4 0-5 0,-2 0-9 0,0 0-13 16,0 1-8-16,0-1-8 0,-2 1-4 16,2-1-6-16,0 0-4 0,0 1-2 0,0-1 0 15,0 1 5-15,-1 1 6 0,0 2 6 0,-1 2 1 16,-1-2 0-16,2 2-3 0,-1 2-2 0,0-2 2 16,-3 2 0-16,2 0 1 0,1 3 4 15,-4 0 1-15,3 0 2 0,0 1 3 0,-3 1-2 16,4 0-2-16,-2 3-3 0,-1 0-1 0,2-1-1 15,-2 2 4-15,2 1 0 0,-2 0-2 0,0 1 1 16,2 3 0-16,-4-1 1 0,2 2 1 0,1 0 1 16,-2 2-4-16,2 0 1 0,-2 3 1 15,-2 1-1-15,1 4 2 0,1 2 0 0,0 1-2 16,-2 0-2-16,1 1 1 0,0-1-1 0,0-1-3 16,1 0 0-16,0-1-2 0,1 1-2 0,1 0 2 15,1-3-3-15,-2-1 1 0,4 2 1 0,-3 1-1 16,-2 1 6-16,4 1-1 0,-3 1 1 15,2-2-1-15,0 0 1 0,-1-2-1 0,1-1-1 16,1-2 0-16,-2 2-8 0,2-1 8 0,-2-2-1 16,2 2 0-16,-2-6 4 0,1-1-2 15,2 2-1-15,-1-1 0 0,-2 1 1 0,1 0-2 16,2 1 0-16,0 0 3 0,-1 4-6 0,-4-2 5 16,5 3-1-16,-2-4-1 0,0 0 3 0,0-3-2 15,2 1 0-15,-1-1-1 0,-2 3 1 16,1-2 2-16,2-2-1 0,-1-1 2 0,1-2-4 15,-1-3 0-15,1 0-1 0,0-1-2 0,1-2 0 16,-3-3 0-16,3 3-1 0,0-2 1 16,0 7 2-16,0 2 1 0,0-1 1 0,0 3 0 15,0-3-2-15,0-1 1 0,-1 1-1 0,0 0 1 0,0 1 0 16,1 0 1-16,-1 1-1 0,-1-1 1 16,1 1 0-16,-1-2-1 0,2 1 1 0,-1-1-1 15,0 0 0-15,0-1-1 0,0-4-1 0,0-2-1 16,1 2 2-16,1-3-2 15,-1-1 3-15,1 0 1 0,0 3-4 0,-1-1 3 0,0-1-2 16,1-1 1-16,-1-2 3 0,0-2-3 16,0 1-1-16,0-3-1 0,0 1-1 0,0-1 1 0,0 1 2 15,0-2 1-15,0 1-3 0,1-1 1 16,-1 1 1-16,0-3-1 0,0 1 8 0,0 0-8 16,0 0 1-16,0-2-1 0,2-1-4 0,-2 1 5 15,0-1 2-15,0-1 2 0,-2 1 2 16,4-1 3-16,-2 0 5 0,0-1 4 0,0 1 5 15,-2-1-2-15,2 1-1 0,0 0-1 0,0-2-2 16,0 1 2-16,0 1 1 0,0 0-3 16,0 0-5-16,0-1-7 0,0-1-11 0,0-3-13 0,-1-2-20 15,1-2-32-15,-1-1-45 0,1-1-69 16,-1-2-155-16,2 0-703 0,0-4-602 0</inkml:trace>
  <inkml:trace contextRef="#ctx0" brushRef="#br0" timeOffset="7037.7132">1347 4824 1 0,'-1'-1'0'0,"-1"-2"0"0,-4-1 0 15,4 0 296-15,1 2-18 0,1-1-36 0,-1 1-33 16,1 2-33-16,0-2-25 0,1 2-34 16,-1 0-29-16,0 2-29 0,0-2-20 0,0 0-13 15,0 0-11-15,1 0-4 0,-1 0-4 0,1 0-3 16,0 1 12-16,5-2 10 0,-3 1 11 16,6-2 12-16,1 1-4 0,1 1-2 0,4-3 3 15,0 1 5-15,1-2 3 0,1 0 3 0,1 0-3 16,4-1 0-16,1 0-6 0,3 1-3 15,2-3-4-15,2 1-3 0,3 0-2 0,2-1-3 16,5-4-3-16,1 3-2 0,3-1-1 0,-1-3 0 16,6 3-1-16,0-1-1 0,2-1 0 0,0 0-4 15,1 2 2-15,1-4 0 0,2 2-1 16,1-1 0-16,-3 0 0 0,4-2-1 0,0 2 1 16,4-3-3-16,0 2-1 0,5-1-1 0,-1-2-2 15,3-1 2-15,-5 0-3 0,4-1 1 0,-3 4-5 16,-3-1 1-16,0-2 0 15,-3 3-1-15,-3-1 2 0,1 3-2 0,-2-2-1 0,-3 1-1 16,-1 2-1-16,-4 1-2 0,-2-2 3 0,-4 2-1 16,-6 1-1-16,-4 2 0 0,-2 0 0 0,-4 0-2 15,-2 0 2-15,0 1 1 0,-3 2-3 0,-2-1 0 16,-1 0 1-16,-4 2-1 0,-2 1 3 0,-4-1 0 16,1 0-1-16,-1 3 0 0,-2-1 0 15,2-1-1-15,-3 0 0 0,2-2 4 16,-2 2-4-16,0 1 2 0,-1 1 1 0,-2 0 0 0,0 0 6 15,0 0-1-15,0 0 2 0,0 0-3 16,0 0-2-16,0 0 1 0,0 0 1 0,0 0 2 16,0-2-3-16,-2 2-3 0,2 0-6 0,-2 0-17 15,1-1-21-15,-2 0-41 0,0-2-65 0,-4 1-110 16,1 1-333-16,-7 1-981 0</inkml:trace>
  <inkml:trace contextRef="#ctx0" brushRef="#br0" timeOffset="7870.4049">1774 3989 1 0,'-2'-1'23'0,"-4"-1"425"0,2 1-145 0,2 1-47 16,1 1-65-16,1 0-70 0,-1 0-62 16,-3 3-42-16,2-1-4 0,2 5 11 0,-2 1 16 15,1 2 12-15,0 3 6 0,-3 1 5 0,3 0 4 16,0 4-2-16,-2 1-3 0,0 3-3 0,-1 0-4 16,-2 3-8-16,1 2-6 0,-2-3-14 15,3 0-10-15,-3-2-5 0,4-4-5 0,0-1 2 16,-3-2 2-16,2-2 3 0,-1-3 2 0,2 0 7 15,-3-5 5-15,4-3 12 0,1-1 16 16,1-1 15-16,0-1 16 0,0-1 15 0,0 1 2 16,-1-2-19-16,0-1-20 0,-2-2-26 0,0-2-21 15,1-5-2-15,-1 1-4 0,-1-4-4 0,2-3-1 16,2-2-3-16,0 0-2 0,2-6-1 0,3 0 1 16,-3-2 0-16,-1-1 0 0,3-1-1 15,1-2-4-15,0 0 2 0,2-1 1 0,-1-1 0 16,1 2 4-16,0 2-4 0,3-3-2 0,0 4 2 15,0 0-2-15,4 4 8 0,-4-2 3 16,2 4 0-16,0 1 0 0,-1 1 1 0,-1 3 2 0,1 3 0 16,0 0 5-16,0 4-6 0,-2 2-2 15,-1 2-2-15,-1 0-6 0,0 5-2 0,-1-1-3 16,-2 3-1-16,3 3-1 0,-1 1-1 16,2 1 0-16,2 2 3 0,0-1 2 0,0 6 0 15,1 0 1-15,-1 2 0 0,1 3-2 0,0 1 4 16,-4 2 0-16,4-1 0 0,-2 1 0 0,-2-1 0 15,-3 2 1-15,2-3 0 0,-3 3 4 0,4-2-4 16,-3 1 1-16,2 1-2 0,-2-3-2 0,-1-1 4 16,1 1 0-16,-1-1 0 0,-1-1-1 15,3 2 2-15,-3-3 0 0,-1-2 1 16,0 1 6-16,0-2-5 0,3 1-1 0,-3-4 0 16,1 2-3-16,-1-2 1 0,-1-2 0 0,0 1-4 15,0-1-1-15,1-1-6 0,0-1-6 0,1 2-16 16,1-3-18-16,-1 2-29 0,-1-3-30 0,-1 1-36 15,0-2-34-15,1-1-29 0,2-1-82 0,-3 0-161 16,0-1-316-16,-3-3-16 0</inkml:trace>
  <inkml:trace contextRef="#ctx0" brushRef="#br0" timeOffset="8252.0254">1746 4071 1 0,'-3'0'0'0,"1"-2"358"15,-1 2 113-15,1-1-53 0,2 2-87 16,0-1-77-16,2 0-74 0,-1 0-64 0,1-1-40 16,0 1-18-16,1-1-13 0,2-2-4 0,2 1-2 15,4-4-5-15,4 2-2 0,2-3-3 16,4 0 2-16,0 0 0 0,1-1 0 0,-1-1-3 15,5 1-7-15,-4 1 2 0,-1-1-4 0,0 1 1 16,0-3 3-16,1 2-7 0,-1 0-2 0,-2 0-1 16,-1 1-2-16,0 1 1 0,-5 0 1 15,4-2 2-15,-4 2-6 0,-1 0 5 0,0 1 0 16,-4 0 2-16,1 2 5 0,-7 1 2 0,3-1 1 16,-4 2 4-16,-1 0 3 0,0 1-2 15,0 0 0-15,0 0-3 0,-1 0-7 0,1 1 1 16,-1-1-5-16,-1 0-5 0,0 0-1 0,2 0-9 15,0 0-6-15,0 0-9 0,0 1-22 16,0 1-49-16,-1-1-39 0,0 1-108 0,1 3-306 0,-2 3-984 16</inkml:trace>
  <inkml:trace contextRef="#ctx0" brushRef="#br0" timeOffset="10604.1213">1567 4997 1 0,'-6'0'0'0,"3"-2"0"0,-4 1 0 16,4-2 0-16,0 0 180 0,-1 1 90 0,2 0-49 16,0-1-44-16,0 1-18 0,0-2-19 15,0 2-10-15,1-1-3 0,0 0-7 0,1 0-3 16,0 0-8-16,0 1-9 0,1-2-9 0,0-2-13 16,3 4-16-16,-2-3-12 0,0 0-11 15,5-1-8-15,-3-2-1 0,6 1-4 0,0 0 0 16,1 0-3-16,2-1-3 0,-1 0-2 0,2 0-4 15,-4 1-3-15,0 0-4 0,2 5-3 0,-3 0-4 16,0-2-2-16,-2 5 0 0,-2 2-1 16,3-1 0-16,-1 2 1 0,-2 1 1 0,3 2 1 15,-4 1-2-15,3-1 3 0,-4 2-1 0,3 2 3 16,-4-1 4-16,-2 2 2 0,0 2 8 0,-2 4 2 16,-2-1 4-16,-1 1-1 0,-3 0 1 0,2-2-2 15,-3 3-1-15,-1-4 0 0,1 1-6 16,-1 0-1-16,1-4-2 0,0-1-3 0,-1 0 2 15,3-3 1-15,1 1 0 0,-1-1-2 16,2-3 1-16,0 0-2 0,3-2-3 0,-1-1 4 0,1-1-6 16,2-1 0-16,0 0 0 0,2 0 1 15,-1-1-1-15,-1 1-1 0,3-1-5 0,-3 0-6 16,4-2 5-16,3 2 3 0,1-6 2 0,2 3 4 16,3-2-6-16,2 1 0 0,-1 1 0 15,0 1-2-15,1-1 2 0,-3 3 0 0,2 0 2 16,-1 1-2-16,-2 1 1 0,1 1-1 0,-1 2-2 15,-1 2 3-15,2 0-2 0,-2 1 0 0,2 3 2 16,-1 1-4-16,-4 0 5 0,1 1 0 16,-1 1 0-16,-2 0 2 0,0 3-1 0,-3-3 2 15,-1 2 1-15,-2-1 6 0,-3-1-4 16,1 1 2-16,-5-5 2 0,1 3 1 0,-2-1 9 16,-2-2 2-16,0 1 4 0,-3-2-1 0,1 1 0 15,1-2 2-15,-6-1-6 0,6 0 4 0,-4 0-8 16,3-3-3-16,-1 0 4 0,-1-1-8 0,3 1 2 15,-3-3 0-15,1 1-4 0,2 1-3 0,1-1 0 16,1-1-1-16,1 0 1 0,0 0 4 16,3-1-2-16,2-1 0 0,2 1 3 0,-1 1-6 0,-1 0 7 15,3-2-1-15,0 2-2 0,1-1 0 16,0 1-4-16,0-1-2 0,0 1-1 0,0 0 3 16,0 0-7-16,0 0-3 0,1-1-6 15,-1 1-19-15,1 0-18 0,-1 0-49 0,0 0-42 16,2-2-78-16,3 2-170 0,-2 2-552 0,4-1-327 15</inkml:trace>
  <inkml:trace contextRef="#ctx0" brushRef="#br0" timeOffset="15952.0112">6308 3543 1 0,'-2'-4'0'0,"1"-1"0"0,-3-2 0 16,0-2 0-16,2 5 335 0,0-2-41 15,-1 1-63-15,-1 0-51 0,3 0-26 0,-3 1-14 16,1 2-15-16,1-1-9 0,0 0-12 0,-1 0-12 16,-2 0-11-16,3-1-5 0,0 2-5 0,-1 0-6 15,-1 1-2-15,3-2-4 0,-1 1-6 16,-3 0-4-16,3-1-6 0,-1 1-9 0,-2-1-4 16,1 1-8-16,0 1-5 0,-1-1-1 0,1 2-2 15,-1 0-1-15,0 0 3 0,-1 0-5 0,0-1 0 16,1 2-3-16,-4-1 0 0,1 0 0 15,-2 0-1-15,0 3-1 0,0-1-3 0,-2 2 6 16,2-2 1-16,0 1 2 0,-1-1 2 0,1 0-4 16,0 2-1-16,-1-2 0 0,1 2 1 15,-2 0-2-15,2 0-1 0,-1-1 1 0,-2 1-7 16,0 2 6-16,2-1-1 0,-1 2 0 0,-3-1 5 16,0-1-5-16,4 4 0 0,-6-2-1 0,5 0-2 15,1-2 1-15,-1 4 0 0,-3-2-2 0,2 1 0 16,2 2 1-16,-3-2 1 0,3 0-1 0,-1 1 3 15,1-1-3-15,0 2 0 0,0-1-1 0,0 2-1 16,-1-1 4-16,-1-1 0 0,0 3 1 16,2-2-1-16,-1 1 0 15,2-1 3-15,-1 2-1 0,-3-4 2 0,3 2-3 0,-2 0-1 0,2 0-2 16,0 1 0-16,-1-2 0 0,0 0-2 16,0 3 3-16,-1-2-1 0,2 3 3 0,-1-2-2 15,-2 0-1-15,1 0 1 0,2 1-4 0,0 1 1 16,-1 0-1-16,2 1 0 0,0 0 0 15,0 2 1-15,0-4-1 0,0 0 0 0,1 1 2 16,2 2-1-16,-3-2 1 0,2 1 1 0,-1 2-2 16,1-2 1-16,-1 2-2 0,-1 0-2 0,3 0 2 15,1 0 0-15,-2 0 0 0,-1-2 2 16,2 3 0-16,-2 0-1 0,2 0-2 0,-2 1 1 0,1-1 2 16,2 1-1-16,-2 0 1 0,-1 2 0 15,1-3 0-15,2 1 0 0,0-2 0 16,-1-1 1-16,0-3-2 0,2 4 0 0,0-2-1 15,0 1 0-15,2 0 0 0,-5 2 0 0,4-2-1 16,-1 4 3-16,-1-1 1 0,0 1-1 0,-1-5 2 16,2 2-1-16,-1-1 0 0,3-1-1 15,-3 4 0-15,3 0-1 0,-5 0 0 0,4 2 2 16,-3 1-2-16,4 2 2 0,-1-1-1 0,0 0-1 16,2 0 3-16,-2 1 0 0,1-1-2 0,0-1 1 15,2-1-1-15,-1-1-6 0,1-2 4 0,1 0 1 16,0-2-2-16,0 1 8 0,0 1-4 15,0 1 1-15,1 0 2 0,-1-1-2 0,2 2 1 16,-1-3 0-16,2 1-2 0,0 0-4 0,1 2 4 16,-3-1 1-16,4 2-1 0,0 1 3 0,-2-1 0 15,4 2-3-15,1 3 2 0,0 1-2 16,1 3-1-16,0-1 1 0,1 3-1 0,2-4-2 16,0 0 3-16,0-1 0 0,-1 1-1 15,2-2 3-15,0 1-1 0,2 3-1 0,-2-1 1 0,4-1 3 16,-1 0-1-16,0-2-2 0,-1 0 4 15,3 1-4-15,-1 1 3 0,3-2 1 0,-2-2 0 0,-2 0 1 16,4-2-1-16,-2 1-2 0,3 1 1 16,-1-1 2-16,1-1 5 0,-1-3 3 0,4-1-1 15,0 1-2-15,-1 0-4 0,5-2-1 0,-3-1 2 16,4 0 2-16,2-1 2 0,0-2 2 16,5 0 0-16,-3-1-2 0,8-3-2 0,-1-1 0 15,0-2 2-15,3-2-1 0,-3-2 2 0,0-1-4 16,0-1-2-16,1-1 0 0,-1 0-3 15,-2-2 1-15,1-2 2 0,-3-2 1 0,3-4 0 0,-1-1-1 16,-2-1 0-16,3 0-5 0,-4-2 3 16,-1-1 0-16,-2 2-2 0,-1-2 2 0,1 0-4 15,-2 3 1-15,0-2 0 0,0 0 0 0,-1 0-1 16,-3-2 0-16,0-2-2 0,-3 2 0 16,4 2 3-16,-4-4 0 0,5 0-1 0,-4-1 2 15,1 1-4-15,-2-1-1 0,0 0 1 0,3 1 0 16,-5-3 3-16,2 0 1 0,2-1 0 0,-4 0-2 15,0 0 0-15,1-2 1 0,-1-1-1 0,-1 1 3 16,0 0-2-16,0 0-1 0,-2 1-1 16,0 0-2-16,-3-1 3 0,3-2-2 0,-5 0 2 15,0-4-1-15,2 4 1 0,-3 2 1 0,-2 0-1 16,-1-1 3-16,3 0-3 0,-3-2-1 16,0 0 1-16,1 0-4 0,-1 1 1 15,2-1 2-15,-1-1-4 0,-1 1-4 0,1 1 6 0,1-1-3 16,-5-1 4-16,2 1 7 0,-2 2-7 0,-2-1-1 15,3 0 1-15,-3 1-5 0,2-1 3 0,-3 0 1 16,0 1 0-16,2-1-2 0,-3-3 3 16,0-1 0-16,-1 0 0 0,-1-2 6 0,0 1-8 15,-1 1 0-15,-1-2 1 0,0 2-5 0,-3-1 5 16,2 1 0-16,-1 0-1 0,-3 3 1 0,-2-2 0 16,1 3 1-16,2 1 0 0,-3 0 4 15,-2 1-5-15,1 3 0 0,-2 1-2 0,-1 2-3 16,1 1 3-16,0-1 1 0,-1 1-1 0,-3 2 0 15,4-1 0-15,-4 3 0 0,3-2 1 0,0 0 3 16,-4-2-2-16,3 3-1 0,-3-1 0 16,-1 1-5-16,2 1 3 0,-2-2 2 0,-1 1-2 15,-1-1 2-15,-1 1-1 0,2-1 0 16,-3 1 1-16,1 1 4 0,2 1-4 0,-1 2 0 0,-1 0-1 16,1 0-6-16,-1 1 6 0,2 2 0 0,-1 0 0 15,-1-2 2-15,2 1-2 0,-2-1-1 16,1 4 0-16,0-1 4 0,0 1-3 15,0 1 0-15,1 0-1 0,-2 1-7 0,0 2 7 0,-1-2 0 16,0 2 0-16,-5 0 4 0,4 0-3 0,-2 0-1 16,0 0 2-16,3-3 2 0,-4 2-2 15,3-1 1-15,2 3-3 0,-2 1-5 0,-3-1 4 16,4 2-2-16,0 0 4 0,-3 2 2 0,3-2-5 16,-1 3 1-16,3 0-2 0,-4-1 3 15,0 5-2-15,1-3-2 0,-1 1 3 0,-1 1-6 16,1 2 6-16,0-2 2 0,0 0 0 0,3 1 3 15,1-2-2-15,-1 1-3 0,1-1 2 0,1-1 2 16,1 2-4-16,0 2 2 0,3-2-2 16,-4 0-9-16,4 3 5 0,-2-2-2 0,-1 0-3 15,5 1 1-15,-3 1-7 0,3-2-7 0,3 2-7 16,0 0-4-16,0-1-12 0,3 0-9 0,1-1-18 16,-4 2-24-16,5-2-22 0,0 2-39 0,0 0-46 15,1 1-92-15,3 0-253 0,-3-1-395 0,4-2 100 16</inkml:trace>
  <inkml:trace contextRef="#ctx0" brushRef="#br0" timeOffset="16560.4802">6036 3523 1 0,'0'-2'264'0,"-2"-1"177"0,1 1-104 0,1 2-38 15,0 0-39-15,-1 1-70 0,1 0-93 0,1 2-60 16,-1-3-47-16,0 1-4 0,0 4 3 0,-1-1 10 16,1 4 20-16,-1 3 0 0,0 3 4 15,-2 4 4-15,0 1 7 0,1 5 1 0,-4 4 0 0,1 3 0 16,-2 4-2-16,2 2 0 0,-3 2-2 15,-1-2-5-15,0 4-4 0,-1-1-2 16,0 3-2-16,2-3-4 0,2 2 1 0,-2-2-4 16,1-1-2-16,2-1 0 0,0 0 1 0,1-1 3 15,3 1 3-15,-3-3 2 0,0 4 0 0,3-2 0 16,-4 1 0-16,1 3-1 0,2-2 0 16,-2 0 0-16,-2 0-2 0,2-2 0 0,-1 3-2 0,1-3-1 15,-3 3 0-15,2 1 1 0,-1-2-2 16,-2 2 3-16,1 2-1 0,1-1-2 0,-1-1 0 15,3 1-2-15,-3-1-3 0,5-2-1 0,-3-2-1 16,0-1-3-16,3 0 1 0,-3 2-1 16,3-2 0-16,1 0 2 0,-2-4-1 0,3-3 0 15,-1 0 2-15,1 0-2 0,0 0 2 0,0-2-1 16,0 1-2-16,1-2 0 0,1-1 1 0,-2 4 4 16,0-1 1-16,1-1 4 0,-1-1-4 0,0-3-3 15,0 0-2-15,-1 0-2 0,1-1 4 16,-2 0 2-16,1-2 1 0,0-2-3 0,1-3 2 15,0-2-2-15,0-3 1 0,0-5 4 0,0-1-4 16,0-1 1-16,1-1-1 0,-1-1-3 16,0-1 1-16,0 0-1 0,0 0-1 0,1 0-3 0,-1-1-3 15,0-1-7-15,2 1-13 0,-2-3-33 16,1-2-68-16,0 0-90 0,1-6-218 0,5-1-453 16,-2-5-166-16</inkml:trace>
  <inkml:trace contextRef="#ctx0" brushRef="#br0" timeOffset="17148.0891">6666 3723 115 0,'3'-12'373'0,"-2"-3"19"0,1-3-74 16,-2 6-29-16,1 3-18 0,-1 0-44 0,0 2-32 15,-1 2-44-15,1 3-44 0,0 2-27 0,0 0-35 0,0 0-22 16,0 1-14-16,0 0-16 0,0 0-15 16,0 0 1-16,0 4 3 0,0 2 7 0,1 4 13 15,0 2 2-15,0 3 1 0,1 4 3 0,1 0-1 16,-2 2 1-16,0 1-1 0,-1 1 2 0,1 2 2 15,-1 1 4-15,1 1 1 16,1 2-1-16,0 1 3 0,0 1-1 0,-1 2 4 0,-1 4 6 16,1-1 2-16,0 4 3 0,-1-1 0 0,-1 3-3 15,0 0-3-15,0 2-3 0,-3 2-3 16,0-1-4-16,2 3-1 0,-3-1-1 0,2-2-2 16,1 0 0-16,-2-4-1 0,0 0-2 0,3 0 0 15,0-1 0-15,-1-2-4 0,2 0 2 0,0 0-3 16,1-4 1-16,-1 2 1 0,1 1 0 15,0-1 0-15,-1-1 0 0,1 2 3 0,1-2-2 16,0 2 1-16,1 3 2 0,-3 1-7 0,0 2 7 16,-3-2-1-16,1 0-1 0,0-5 3 15,1 1-4-15,0-4-1 0,-1 2-1 0,-2-1-1 16,2-2-3-16,1-3 2 0,0-5 0 0,0 2 3 16,-4-2 3-16,3-3-2 0,1-3 0 0,0-4-1 15,1-3-3-15,0-3 0 0,-1 0 0 16,1-1-2-16,0-4 3 0,0 0-1 0,0-1 2 15,0-3-2-15,0 1-1 0,0-2-3 0,0 1-6 16,-1-2-7-16,1 2-18 0,-3 0-24 16,0-1-25-16,1 2-50 0,-2-4-69 0,-1 2-149 0,-4 0-430 15,-2-3-747-15</inkml:trace>
  <inkml:trace contextRef="#ctx0" brushRef="#br0" timeOffset="17718.6405">5306 4862 1 0,'-4'-2'0'0,"1"-3"0"16,-2-1 313-16,1 3 41 0,4 0-17 16,0 2-63-16,0 0-64 0,0 1-63 0,2 0-59 15,0 1-47-15,0-1-10 0,2 0 1 0,2 0 1 16,3 0 8-16,1 0-1 0,4 0 7 0,0-1 14 15,3 0 13-15,3-2 6 0,0 0 2 0,1 1-9 16,2-1-10-16,6-1-11 0,1-1-8 16,2 1-7-16,3-2-6 0,2 1-1 15,6 2-7-15,2 0-1 0,-1-1-1 0,4 2-1 16,3 0 2-16,3 0 2 0,4-1 4 0,2-1-2 16,3 2 6-16,0-1-3 0,5-1-3 0,1-1 4 15,1 1-9-15,0-4-1 0,-2 1-1 0,-1 1-9 16,-4-3 3-16,-3 1-1 0,-5 0 1 0,-5-4-2 15,-3 3 1-15,-8-1 0 0,-6 1-1 16,-3 0 4-16,-1 0-4 0,-6 2 1 0,-2 2-1 16,-2-2-2-16,-4 1 3 0,-5 2 1 0,-2-1 2 15,-1 2-1-15,-3 1 3 0,1 0 2 0,-5 1-1 16,1 1 5-16,-2 0-9 0,1 1-3 0,-1-1-5 16,-1 2-14-16,0-2-3 0,-2 0-15 15,2 0-30-15,-5 0-37 0,-2 0-64 0,-4 2-102 16,-6 0-245-16,-2 2-583 0,-6-3-4 0</inkml:trace>
  <inkml:trace contextRef="#ctx0" brushRef="#br0" timeOffset="18720.8464">5462 4154 1 0,'-5'1'258'0,"1"-1"-83"0,2 0-42 15,-2 1-20-15,2 2-17 0,0 0-25 0,1 2-8 16,-3 1-1-16,0-1 8 0,2 2 5 16,1 2 5-16,0 0 5 0,-1 1 3 0,1 0-4 15,0-1-5-15,1 2-7 0,-2 0-8 0,2 2-2 16,-1-1-5-16,1 0-3 0,-1 0-4 16,1 1-7-16,-1 0-3 0,-3 1-4 0,1-1-6 15,1 1-3-15,0 0-4 0,-4-2-2 0,3 0-1 16,1-1 0-16,-3 1-2 0,2-1 0 0,0-1 0 15,-1-2 1-15,2-1-1 0,1 0 2 0,-2 0 0 16,-2-3 1-16,4 0 2 0,0-2 2 16,0-1 3-16,1 0 8 0,0-1 11 0,0 0 9 15,-1-1 5-15,-2 1-2 0,0-1-5 16,1-1-9-16,-2-1-6 0,-1 1-8 0,2-6-8 0,-5 2-7 16,3-2-3-16,-1 1-4 0,1-4-1 15,0 1-1-15,-3-3-1 0,5 2-3 16,-4-3 0-16,5 3-1 0,-2-3-3 0,0-1 0 0,2 1-1 15,0-4 0-15,0 0 0 0,2-2-2 0,3 2-1 16,-2-4-1-16,4 0 0 0,0 0 0 0,3-1 1 16,0 0-1-16,1 1 3 0,5-1 0 15,-2-2-1-15,0 1 1 0,6-1-4 0,-2 1 4 16,1 3 1-16,2 0 1 0,0 2 7 0,-2 2-6 16,-3 1 1-16,1 3 0 0,-1 3-2 15,-3 2 2-15,-1 1-2 0,-3 4-3 0,1-1-6 16,-3 4-3-16,2 1-4 0,-2 3 0 0,3 2 5 15,-4 1 1-15,3 4 3 0,2 3 3 0,-6 3 1 16,1-2 5-16,-1 4 1 0,-2 2 2 16,-2-1 0-16,-2 2-1 0,-1 0 2 0,1-2 0 15,-5-1 2-15,2 0 0 0,0-4-1 0,-2 0 2 16,-2 0-1-16,1-2 2 0,-2-2 1 0,1 0 0 16,1 0 1-16,1-4-1 0,-1-2 0 0,1 2-1 15,1-4-1-15,4 0 3 0,0-2 3 16,2-1 3-16,1 1 7 0,0-2 6 0,0 1-3 15,0-1-2-15,-2-3-11 0,2 2-9 16,0-2-4-16,0 0-5 0,3-1-5 0,0 0-5 16,0 0 0-16,4-4-2 0,1 4 3 0,2-3 1 15,2 1 1-15,1-1 2 0,1 1 2 16,1 2-3-16,-3 2 0 0,4 2 0 0,-3 1 0 0,-2 1 1 16,5 2 0-16,-2 1 2 0,1 4-1 0,0 1 1 15,-1 0 3-15,-1 3-1 0,2-1 3 16,-6 4 0-16,1-1 2 0,-1 1-2 0,-5 1 1 15,0-1 2-15,-1 1 2 0,-3-2 2 0,-3 0 4 16,-1-1 2-16,0-1 4 0,-5-2 5 16,0 2 4-16,-1-1 1 0,-3 0 0 0,-2-2-3 15,1 0-5-15,-3-3 0 0,0 2-1 0,1-1-1 16,-3 1-1-16,6-3-1 0,-5-2-4 0,5 1 0 16,-4-3-1-16,5 1-3 0,-2 1-2 0,4-1-4 15,0 0-7-15,2-1-10 0,0 0-26 16,2 0-55-16,2 0-99 0,0 3-228 0,-1 0-623 15,3 1-224-15</inkml:trace>
  <inkml:trace contextRef="#ctx0" brushRef="#br0" timeOffset="19679.6278">4253 4905 1 0,'0'0'0'0,"-2"0"0"15,1 0 0-15,0-2 0 0,1 2 151 16,-1 0 42-16,1 2-35 0,0-2-25 0,0 0-23 0,0 0-17 15,1 0-15-15,-1 0-11 0,0 0-6 16,1 0 0-16,-1 0 5 0,0 0 4 0,1 3 1 16,-1-3-2-16,0 0-6 0,0 0-8 15,2 0-4-15,-2 0-4 0,0 0-8 0,0 0 2 16,0 0 2-16,0 0 0 0,0 0 2 0,1 0-8 16,-1 0-4-16,1 0 23 0,2 1 16 0,0-1 10 15,0 0 5-15,4 0-19 0,0-1-14 0,-1 1-1 16,3-3 0-16,2 3-2 0,-1-2-3 0,4 1-9 15,2-1-9-15,-3 0-4 0,6-1 0 16,1 0-4-16,0 0-1 0,1 0-3 0,1-2-3 16,1 3 1-16,-2-2-1 0,1 2-1 0,1-1 1 15,-2-1-4-15,3 1-1 0,-1 1-2 16,0-2 2-16,-3 2-5 0,1 0 1 0,1-1-1 16,-3 0-3-16,2 2 4 0,0-3 0 0,0 2 1 15,-1-1 3-15,-1-2-2 0,0 4-2 16,-3-1 1-16,0-1-2 0,2 1 0 0,-6-1 0 15,4 2-1-15,-3-2-4 0,-1 0 4 0,0 1 2 16,-2-1-1-16,1 0 4 0,-1 2-4 16,1-1-1-16,-3 1 0 0,0-1 0 0,1 1 2 15,-3-1 1-15,2 0-2 0,0 0-1 0,-3 1 0 16,0-2 1-16,0 2 0 0,-1-2 2 0,2 0-2 0,-1 2-2 16,1 0 0-16,-1 0-2 0,3-1 1 15,-3-1-2-15,2 1 1 0,1 0-1 0,-1 0 1 16,1 0 1-16,-1 0 0 0,0-1 1 15,-1 1-2-15,1 1-1 0,-1 0 0 0,0 0-1 16,-1 0-2-16,-1-1-2 0,-2 1-5 0,1 1-10 16,0 0-12-16,-3 0-15 0,-2 0-14 0,1 0-14 15,0 0-17-15,-2 0-16 0,2 0-10 0,-1 0-37 16,-4 0-90-16,3 1-189 0,-7-1-342 16,0-1-35-16</inkml:trace>
  <inkml:trace contextRef="#ctx0" brushRef="#br0" timeOffset="20022.1965">4681 4582 1 0,'-5'0'27'16,"-2"-1"438"-16,-3 0-41 0,2 1-17 15,6 0-57-15,0 1-89 0,2-1-98 0,0 0-68 0,0 1-41 16,2-1-32-16,-2 0-22 0,1 0-4 16,0 0 5-16,2 3 9 0,2 1 14 15,1-1 10-15,1 1 1 0,2 0 1 0,1 0-1 16,5 1-5-16,-2-2-4 0,0 2-4 0,5 1-4 16,-4-2-4-16,3 1 0 0,0-1 0 0,-3 1-1 15,5 1 1-15,-7-3-2 0,4 2-3 0,-1-1 1 16,0 1 0-16,-1 0 3 0,0 0 0 0,-1 0 0 15,1-2-3-15,-3 1-4 0,-1-1-7 16,2 3-13-16,-2-2-24 0,2-1-38 0,-3 0-51 16,0 1-58-16,-1-1-82 0,-1 2-132 0,0-2-254 15,-3 1-161-15,-1-1 688 0</inkml:trace>
  <inkml:trace contextRef="#ctx0" brushRef="#br0" timeOffset="20410.058">5001 4746 1 0,'-1'0'0'0,"0"0"279"15,-1 0 154-15,1 0-54 0,0 1-86 16,0 0-88-16,1 0-72 0,-2 0-58 0,2 1-13 0,-1-1 4 16,0 2 9-16,-3 1 9 0,2 3-4 15,-4 0-7-15,3 0-13 0,-3 3-9 0,0 1-8 16,-1 0-9-16,-2 5-3 0,0 0-2 15,-2 2-3-15,0 3-1 0,-2 0-1 0,-1 3-2 16,-1 3 0-16,-1-1 2 0,1 0-6 0,4-3 5 16,-4-2 0-16,3-3 3 0,0 1 3 0,-3-1 0 15,3-2 0-15,-2-2-5 0,4-2 0 0,-1-1-5 16,2-1-5-16,3-1-2 0,0-2-6 16,1 0-1-16,1-1 0 0,-1-2-3 0,3-2 0 15,0 1 0-15,1-2 0 0,1 0 0 0,-1-1 3 16,1 1-3-16,0 1 1 0,0-2 1 0,0 1-3 15,0-1 6-15,0 0 2 0,0 0 1 0,0 0 3 16,0 0 1-16,0 0-1 0,-1 0-1 16,2-1 1-16,-1 1-8 0,0 0-5 0,0-2-11 15,0 2-26-15,0-1-43 0,0 1-87 0,0-1-92 16,0 1-287-16,1 0-933 0</inkml:trace>
  <inkml:trace contextRef="#ctx0" brushRef="#br0" timeOffset="23937.6838">5508 4879 1 0,'0'-4'0'0,"0"0"0"0,-2-3 145 0,1 4 205 16,1-2-41-16,-1 2-40 0,0 0-38 15,0 1-32-15,-1 0-32 0,2 1-27 0,-1-2-22 16,0 2-13-16,1 1-12 0,-3-1-11 0,3 1-15 15,0 1-19-15,-1-1-14 0,1 1-15 16,0-1-13-16,0 1-9 0,0-1-7 0,0 0-5 16,0 3 2-16,-1-1 7 0,0 3 6 0,1 3 5 15,-3-2 2-15,1 2-5 0,-2 2 5 16,3-1 0-16,-3 0 1 0,0 2 3 0,2 1-2 16,-1 1 0-16,-2 0 0 0,3 1 1 0,-5-1 1 15,4 0 0-15,1 0 1 0,-3 0-3 0,2 1 4 16,-2-3 3-16,-1 3-1 0,3-1 2 0,-2-2-3 15,3-2-2-15,-3 1 0 0,1-2 0 0,3 0-3 16,-3-1 1-16,0 0 1 0,2-1-3 16,0 0 3-16,-3 0-1 0,2 0 0 0,2 0-1 15,-3 0-1-15,1 1-1 0,1-3-2 0,-1 3 0 16,-2-2-2-16,2 2 1 0,2-1-2 16,-2-1-1-16,0-1 2 0,1 2 0 0,2-1 0 15,-2-3 1-15,2 1-1 0,-2-1-2 16,2 0-1-16,0 1 4 0,-1-2-4 0,1 1-1 0,1-1-1 15,-1 2-3-15,0-1 4 0,0 2-1 16,2-2 0-16,-1 1 0 0,0-2 1 0,1 3 1 16,1 0 0-16,1 1 3 0,-2-1-3 0,6-3 2 15,-5 1 1-15,5-1-1 0,-3 1 2 0,1-2 2 16,4 1 0-16,-2-2 3 0,-1 0 0 16,3 0 1-16,-2-2 0 0,2 0-1 0,3-2 1 15,-2 0-1-15,-1-1-2 0,0-1-2 0,0 3 2 16,-1-3 0-16,-2 2 1 0,2-1 4 0,-3 0 1 15,2 0 0-15,-3 0 4 0,-2 3-1 0,4-3 0 16,-5-1 0-16,0 0-4 0,1 0-3 16,0 2 2-16,-2-3 0 0,-1 2-1 0,1 0 1 15,-1 0-2-15,1 0-2 0,-1 2 2 0,0 0-2 16,-1 1-1-16,1-1 0 0,0 1-2 16,-1-1-1-16,1 2 0 0,0 1 2 0,0-1-1 15,0 2 0-15,0-1-2 0,0 1-3 0,0 1 0 16,0-1-2-16,-1 2-4 0,1-1-5 0,0-1-8 15,0 0-9-15,0 0 6 0,0 2 3 0,0 4 8 16,-1-1 10-16,1 2 0 0,-2 0 0 16,1 2 1-16,1 2 1 0,-2 1-1 0,0 0 1 15,1 3 0-15,1 0-2 0,0 5 2 0,-1-1 0 16,0 2 0-16,1 0 2 0,-2-1-1 0,2-2-1 16,-2 1 0-16,2 1 0 0,-2-2 1 15,2 0 0-15,-1-4-1 0,0-1-1 0,1 0 2 16,-1-1-1-16,1-1 0 0,0-1 4 0,0-1-4 15,0-4 0-15,0 3 2 0,0-3-2 16,0-1 2-16,-1 0 0 0,1-1 1 0,0-2 0 0,0 2 1 16,0-2-1-16,0 1 0 0,0-1 3 15,0-1-4-15,0 0-1 0,0 0 1 16,0-1-4-16,0 1-1 0,0 0-7 0,1 1-27 16,-1-1-72-16,0 1-124 0,0 2-416 0,0-1-927 0</inkml:trace>
  <inkml:trace contextRef="#ctx0" brushRef="#br0" timeOffset="26819.5514">7808 4513 1 0,'-2'-2'0'0,"1"0"0"15,-2-2 0-15,2 2 0 0,1-1 204 16,-1 2 44-16,0 0-33 0,0 1-31 0,0-1-30 15,1 1-23-15,-1 0-16 0,0 0-10 16,-2 0-2-16,3 0-3 0,0 1-1 0,-1-1-2 0,1 0-5 16,-1-1-11-16,1 1-7 0,-1 0-10 15,0 0-8-15,1 0 1 0,-1-1-3 0,1 1-2 16,0 0-2-16,0 1-5 0,1-1-7 0,-1 0-6 16,1 0-5-16,0-1-7 0,-1 2-2 0,1-1-3 15,-1 0 0-15,1-1-3 0,-1 1-5 16,3 0-3-16,-3 0-4 0,1 1 1 0,0-2 1 15,1 1-1-15,1 0 1 0,4-1-2 16,0 1 1-16,-2-2 2 0,4 2 0 0,2-1 4 0,-2 0 0 16,1 0 2-16,2-3 0 0,3 2 1 15,0 0-3-15,4-4 1 0,0 3-3 0,3-2-2 16,-2 0 4-16,3 2-2 0,2-1 2 0,-1-2 0 16,1 1-1-16,0 1-1 0,1 0 0 0,-1-1 2 15,2 1-2-15,-3-1-1 0,4 1-1 16,-3-1-2-16,1 4 2 0,-3-3 1 0,-1 0 0 15,3 1 0-15,-2-1 1 0,0-1-2 0,3 1 0 16,-4 0 3-16,6-1-4 0,-2 1 0 16,2 1 0-16,0-1-2 0,-5 2 1 0,2-1 1 15,-2 0-1-15,-1-1 1 0,0 2-1 0,-3 1 0 0,2 0 0 16,0 1 0-16,-2-1 0 0,3-2 0 16,0 2 0-16,1-1-1 0,-4 1 1 0,-2 0 1 15,-2 0 0-15,-3 0 2 0,1-2 0 0,-2 2 0 16,1 0 0-16,3 0 1 0,-2-1-1 15,3-1 0-15,0 1-1 0,0-2-1 0,-2 2 1 16,2 0 0-16,-7-1 2 0,1 2 2 0,-6-2-3 16,4 3 1-16,-2-3-2 0,-1 1 0 0,-1 2-1 15,2-1 0-15,-4 0 1 0,0 0-1 16,3 0 1-16,-3 1 2 0,-1-2 0 0,1 2 2 16,2-1-3-16,-2 1-2 0,0 0 0 0,4 0-1 15,-4-2 0-15,0 2 2 0,2-1-2 16,0 0-3-16,-2-1 3 0,0 1-1 0,3 0 2 15,-3 0 2-15,-1 0-2 0,2 1-1 0,-1-1 0 16,1 1-3-16,-2 0 2 0,0 0 1 0,0-1-1 16,-1 1 1-16,5-1-3 0,-4 1 2 15,0 0-1-15,0 0-2 0,0-3-5 0,-1 3-8 16,0-1-9-16,0 0-15 0,-1 1-14 0,0-2-27 0,0 1-47 16,0-1-72-16,-3-1-142 0,3 1-260 15,-2-2-222-15,-2 1 267 0</inkml:trace>
  <inkml:trace contextRef="#ctx0" brushRef="#br0" timeOffset="27518.8931">8927 3994 1 0,'-2'-3'0'0,"-5"-3"0"0,1 0 432 15,1 0 3-15,2 2-70 0,-2 2-51 0,3-1-61 16,1 2-53-16,0 1-40 0,1-1-34 0,0 1-26 16,0 0-26-16,0 0-27 0,0 0-23 0,1 1-16 15,-1-1-12-15,1 0-13 0,-1 1-5 0,1-1 4 16,2 2 4-16,3 1 14 0,1 1 10 16,3 2-1-16,2-3-1 0,0 2-3 0,0 1 0 15,7 0 2-15,-2 0 2 0,3 1 2 0,0 0 0 16,0 1-2-16,2-1-4 0,-2 1 1 15,2 0 0-15,-1-1 1 0,-1 0 4 0,1 0-1 16,0 0 1-16,-3-1-2 0,2-1 0 0,-2-1 0 16,-4 2 0-16,3-3 3 0,-5 1-1 0,-1-1-1 15,0 0 0-15,-3-1-3 0,-1 0-2 16,-2-1-2-16,2 0-6 0,-4 0-3 16,1 1-8-16,-1 0-11 0,-2-1-11 0,0-1-15 15,-1 0-12-15,0 0-7 0,0-1 2 0,-1-1 3 0,0 2 9 16,1-2 4-16,-1 1 7 0,1 1 4 0,-2 1 7 15,2-1 8-15,0 0 10 0,0 0 9 16,0-1 7-16,0 2 5 0,0-1 0 0,-2 0 0 16,2 0 0-16,-2-1 1 0,1 1 3 0,-1 1 3 15,-1 1 4-15,-2-2-4 0,3 3 1 0,-2-2-2 16,0 1 2-16,-2 3 7 0,1 0 7 16,-4 4 6-16,0 0 2 0,2 2 4 0,-1 3-2 15,-3 4 2-15,-3 2 0 0,2 4-1 0,0 3-3 16,-7 3-2-16,2 2-4 0,-4 6-1 0,1 2-3 15,-2 3-5-15,0-3-3 0,1-3-3 0,2-6-4 16,1-4-1-16,4-2-1 0,-2-1-3 16,4-2 6-16,-3-1 2 0,-1-2-1 0,4-3 2 15,0 0-1-15,3-3 0 0,0-3 1 0,0-2 0 16,3 1-2-16,1-2-1 0,2-3-1 0,-2 1-2 16,4 0 3-16,-1-4 1 0,1 0 0 15,0 0 1-15,0-1 2 0,1 0 2 0,0 0 0 16,0-1 1-16,0 1-1 0,1 0 0 0,-1 0-1 15,0 0-4-15,0 0-4 0,0-1-9 16,1 0-12-16,-1-1-29 0,0-1-58 16,0-1-87-16,0 0-203 0,1 0-570 0,1-2-348 0</inkml:trace>
  <inkml:trace contextRef="#ctx0" brushRef="#br0" timeOffset="29315.829">10901 3259 1 0,'0'-5'0'0,"0"-3"0"16,-1 0 0-16,1 1 0 0,-2 1 0 0,0-1 172 15,0 0 73-15,0 1-16 0,-1 2-32 16,0-2-31-16,-1 2-28 0,-1-1-29 0,-1 1-12 16,2 2-8-16,-3 0-6 0,1-1-5 0,-1 2-12 15,0 0-9-15,0 0-10 0,0 0-3 0,-2 1-3 16,1-1-3-16,-1 1 0 0,-3-1 1 0,1 1-1 15,1 1-1-15,-1-1-1 0,0 1-2 0,0 0-4 16,-2 1-2-16,-2 1-4 0,0 0 1 16,-1 2-1-16,-2 1-2 0,3-1 1 0,-4 1-1 15,2 1-1-15,1 0 1 0,-2-2 1 0,3 1-1 16,0 1 0-16,-2-1-1 0,2 0-3 0,-2 1-3 16,3-1-1-16,0 1-2 0,0 0-1 15,2 0-1-15,-3 2-1 0,1 0 1 0,1 0 1 16,-4 0 0-16,4 0 1 0,-2 1-1 0,2 0 1 15,-3 0-2-15,2 2 1 0,-1-2-4 0,-1 1 2 16,2 1-1-16,-2 1 0 0,2-2-2 0,-1 3 0 16,2-3-2-16,0 3 1 0,-3 1 3 0,4-1-2 15,-2 1 0-15,0 0 0 0,3 0-4 16,-2-1 3-16,-1 1-3 0,0 3 0 16,2-2 0-16,1 0 0 0,-3 3 1 0,2 1-1 15,1-1 2-15,0 0-4 0,0 1 2 0,-2 1-2 0,3-3-1 16,-2 3 2-16,0-2 0 0,0 2 0 15,2-2 1-15,-1 0-1 0,1 2 1 0,-1 0 0 16,0 0 5-16,2 3-5 0,0-3 0 16,-2 2 0-16,2-1-2 0,2 1 5 0,0-2-1 15,-1 0-2-15,0 2 2 0,3-1-2 0,-2-2 1 16,0 2-1-16,2-1 2 0,-2 0-2 16,4 0 0-16,-2 2 0 0,-2 2-3 0,1-2 4 15,3 1 0-15,-3-1-1 0,4-3 2 0,-2 7-2 16,-1-2 0-16,3 2-1 0,-4-1 3 0,3-1-2 15,2 0 0-15,-2-1 0 0,0 1-2 0,0-2 1 16,2 0 1-16,1 0 0 0,-1-3 1 16,2 2-1-16,-1-2-1 0,0 1 1 0,0 2 0 15,1-2 0-15,-1 1 0 0,3 1 1 0,0-1-2 16,0 1 3-16,-2 0 0 0,3-1 1 0,1-1 2 16,0 1-3-16,0 3-1 0,-2-1-1 15,2 2-2-15,-2-2 2 0,1 1-1 0,3-2 3 16,1-1 0-16,-3 2-1 0,2-3-1 0,2 3 0 15,-2-4 0-15,1 1 1 0,1 1-1 0,0 0 1 16,3-1-2-16,0-2 2 0,0-2 1 16,0-3-1-16,0 2 2 0,1 0-2 0,0-2-1 15,-1 1 1-15,0-2-3 0,2 0 2 0,-1-1 0 16,0 2 1-16,1-1-1 0,1 0 0 16,2 3 3-16,0-3 1 0,2 2 1 0,2 0-1 0,2-2-2 15,-2 0-2-15,4 0-1 0,-3 2 4 16,7-2 1-16,-3 0 0 0,4 0 0 0,1-4 0 15,0 2 1-15,1 1 1 0,1-3 5 0,-1 1-4 16,7-3 1-16,0 0 0 0,1-3-2 16,-2 6 1-16,-1-4 1 0,1 3 2 0,1-2-1 15,0-2 8-15,4-3 0 0,0 1-2 0,-1-2 4 16,1 2-11-16,1 1-3 0,-1-1 0 0,2 1-6 16,0-2 11-16,1-2 1 0,1-2 1 15,0-1 0-15,2-1-1 0,1-1-3 0,-3-1-1 16,2 0 4-16,-2-1-5 0,3 0 1 0,-1-1-1 15,-2-1-7-15,0-1 4 0,-1 0 0 0,-1-1 0 16,1 0 3-16,0-2 0 0,-1 0 0 0,0-3 2 16,-2-3 2-16,2-1-2 0,-1-1-1 15,-3-1 0-15,-5-3-6 0,2 0 4 0,0 0 0 16,2-2-2-16,-4-1 1 0,0-1 1 0,1-1-1 16,-7-1 1-16,1-3 3 0,-3 0-5 0,-3 0 0 15,2-3-1-15,-2 2-3 0,-2-1 4 0,4 1-1 16,-5-3-1-16,6 0-1 0,-2-3 0 15,-3 3 0-15,1-3 0 0,-5 3 2 0,2 0 0 16,-4-1 1-16,-1 1-2 0,2 1 1 0,-6 1-1 16,0 1 0-16,0 0-2 0,-3 2 1 15,-2-5-1-15,2 0 1 0,1-3 0 0,-4 0 2 16,0 5 0-16,1-2-3 0,-4 2 2 0,1-2-3 16,0 2-1-16,-3-2 3 0,-1 2 0 15,0 3-1-15,-1-1 1 0,0-1 0 0,-3 3-1 16,0-1-1-16,-2 4-1 0,0 1 0 0,-3 1-1 15,-1 0 2-15,-1 0-1 0,-2-2 0 0,-3 3 0 16,1-3-1-16,-5-1 0 0,-2-1 0 0,-2-1-1 16,2 2 1-16,-5 1 0 0,3 1 0 0,-5-1 0 15,0 1 5-15,3 3-6 0,-4-2 3 16,0 2 0-16,1 0-3 0,0 0 3 0,-1 2-2 16,3-2 3-16,-3 1-2 0,-3 0-1 0,1 2-2 15,1 2-1-15,-1 2 6 0,-1 3-6 0,-1-2 3 16,1 5-3-16,-2-2-1 0,-1 2 2 15,-3 0-2-15,-1 0 2 0,-3 2-3 0,2 2 4 16,0 0 1-16,-2 1 2 0,0 2 2 0,-3-3-5 16,2 2 2-16,-3 0-3 0,-1 1-2 15,-1 1 3-15,0 1-3 0,-1 2 1 0,1 0 2 16,-1 1 1-16,1 0 0 0,1-1-2 0,1 1 7 16,1 0-6-16,3 0 1 0,2 1 2 0,-2 0-9 15,3 3 7-15,2-1-2 0,2 1 0 16,-1-1-1-16,-1 2 3 0,2 1-2 0,0-1 0 15,1 2 6-15,3-1-7 0,-1 1 2 0,2 1-1 16,1 0-2-16,3 0 3 0,-1 0-2 0,1 0 0 16,3 0-2-16,2 0-1 0,1 2-1 0,1-1-4 15,5-1-3-15,2 1-13 0,3 2-15 16,2-3-21-16,4 3-28 0,0-1-24 0,1 0-47 16,1 1-43-16,2-2-128 0,3 3-438 0,4-1-711 15</inkml:trace>
  <inkml:trace contextRef="#ctx0" brushRef="#br0" timeOffset="29934.3855">10756 3059 1 0,'0'-4'0'0,"0"-2"250"0,3-4 75 0,-2 4 7 0,1 1-11 0,-1 1-62 16,1 1-63-16,-1 3-66 0,-1 2-67 0,0-2-43 16,-1 1-33-16,2 1-14 0,0 0 2 15,-1 2 9-15,2 3 23 0,1 4 6 0,-2 0 4 16,0 5 5-16,-1 0 3 0,0 7 7 0,-2 2 4 15,-3 6 2-15,1 3 1 0,-3 6-4 16,-3 2-4-16,2 2-3 0,-3 4-4 0,0 3-1 16,1 2-4-16,-1-1-2 15,1 2 2-15,0 2-3 0,0-1 0 0,3-1-1 16,2-5-3-16,-1-2 1 0,2-2 1 16,-2 2 2-16,2 2 1 0,-1-3 2 0,1 0 2 0,2-1-1 0,0-3 2 15,-1 0-1-15,2-1-3 0,1 0 1 0,0 2-5 16,1-2 2-16,0 1-3 0,2 1 0 15,-1-1 1-15,1 0-3 0,-2-3 1 0,0 3-2 16,1-4 2-16,-1 2-7 0,0 3 3 0,0 1-1 16,-1-1-1-16,0-1 3 0,1 0-1 0,-1 4 1 15,0 0-2-15,2-2 1 0,-1 2-1 16,-1 1-1-16,1 3 3 0,2-2-2 0,-2-1-1 16,0-4 3-16,1 0-3 0,-2 1 3 0,2-1 2 15,-1-1-2-15,1-2 0 0,-1 1 2 0,0-3-2 16,0-1 0-16,-1-1-1 0,0-6-3 15,-1 4 1-15,1-3 1 0,0-5-3 0,0-2 3 0,-1-5-2 16,1-7 1-16,0 0 0 0,0-5 3 16,0-2-3-16,0-2 1 0,-1 0-1 0,1-3-5 15,1 0-2-15,-1-4-7 0,1 2-22 0,0-3-33 16,1-3-65-16,3-8-101 0,3-5-186 0,2-8-414 16,1-5-349-16</inkml:trace>
  <inkml:trace contextRef="#ctx0" brushRef="#br0" timeOffset="30518.5672">11778 3056 280 0,'-3'-6'288'0,"1"-5"30"0,0 2-17 15,-1 3-28-15,3 3-34 0,-2 5-79 0,2-1-73 16,0 1-63-16,-1-1-46 0,2 2-6 0,-1 0 6 16,2 6 20-16,0 4 24 0,-1 2 4 15,1 4 1-15,-1 4 3 0,0 3 1 0,2 2 3 16,-2 2 10-16,1 2 3 0,-1 2 4 0,1 2 5 15,-1 0-4-15,1 3 1 0,1 0 1 0,-1 3-4 16,0-1-3 0,-1 5-5-16,0 0-8 0,1 2-8 15,-1 2-2-15,-1 0-1 0,0-1-1 0,-1-1 4 0,-1 1-4 0,0 1-5 16,0-2-2-16,0 2-7 0,-2 0 1 0,2 1 1 16,-1-1-1-16,0 2 0 0,-1 0 0 0,1 1 0 15,-2 1-2-15,3-1 3 0,1-1-2 0,-1-1 0 16,1-5-1-16,1 0-1 0,-1 2 2 15,1 0-1-15,0-1 3 0,-1 0-1 0,1-2 2 16,0 1-2-16,-2-3 0 0,2 1-1 0,-1-5-1 16,0 5 1-16,0 0 0 0,-4-2 0 0,1 0 0 15,2-2 0-15,-3 2 1 0,-1 0-2 16,-1-5 0-16,2 0 1 0,-1-4-3 0,2 2 3 0,-1-6-4 16,3 1 1-16,-1-5-1 0,2-2-1 15,0-3-3-15,-1 3 1 0,1-2 0 0,0-3-1 16,1-2 6-16,0-2-5 0,0-3 0 0,1-2 1 15,-1-1-4-15,1-3-2 0,1 0-7 0,-1-3-10 16,1 2-25-16,0-3-21 0,0-1-29 16,1-2-50-16,0-2-100 0,2-3-458 0,3-2-837 15</inkml:trace>
  <inkml:trace contextRef="#ctx0" brushRef="#br0" timeOffset="31215.566">9869 4544 1 0,'-9'-2'0'0,"0"-2"0"16,-1 0 33-16,0 0 231 0,2 2 12 0,0-2-29 15,1 2-34-15,0-1-31 0,0 3-33 0,3-1-18 16,-1 1-17-16,1 0-7 0,2 0-4 16,0 0-5-16,2 0-9 0,0 0-18 0,2 0-21 15,0 0-19-15,-2 0-13 0,1 0-9 0,2 0-1 16,-1 0 5-16,1 0 12 0,1 0 12 0,3 0 8 16,4 0-1-16,2-1-3 0,1-2-7 15,2 3-5-15,2-1-4 0,1-1-3 0,5 1-2 16,1-2-1-16,5 0-3 0,3-2 0 15,7 2-1-15,3-2-2 0,6 0 1 0,3-1-2 16,6-3-2-16,1 1 0 0,2 0-2 0,4-2 0 16,5 1 0-16,-1-4 1 0,5 3-3 0,1-1-1 15,3-1 3-15,3-1-4 0,7 2 4 0,0-5 0 16,4 4-1-16,4-2 2 0,-3 1-1 0,5 0 0 16,-5-1-1-16,-1 1-1 0,-2 1-2 0,-4-1 0 15,-2 1 1-15,-3 2-1 0,-2-1 1 16,-7 0-1-16,-3-2-1 0,-8 4 3 0,-3 0-2 15,-4-1 1-15,-6 2 1 0,-5-3-2 0,-10 3 0 16,-4 4 0-16,-8-1 3 0,-5 1 4 0,-5 0 3 16,-5 1 4-16,0 2 2 0,-5 0 6 15,-1 1 11-15,0 0 5 0,0 1 1 0,0-2-4 16,-1 1-14-16,-1 0-7 0,2 1-9 0,-1-1-5 16,0 0-4-16,1 0-6 0,-2-1-7 15,1 1-11-15,1-1-36 0,-1-2-27 0,0 2-49 0,1-3-117 16,-4 1-250-16,-2 1-485 0,-2-3-87 0</inkml:trace>
  <inkml:trace contextRef="#ctx0" brushRef="#br0" timeOffset="31977.1329">10360 3723 1 0,'0'-4'0'0,"-1"-2"0"0,0 0 0 15,0 2 215-15,-1 1 94 0,-3 1-82 0,3 0-75 16,-2 1-53-16,-1 1-43 0,0 1-20 0,-3-1-6 16,0 3 4-16,-1-1 5 0,-2 1 7 0,2 0 8 15,-2 1 7-15,1 2 10 0,0-2 7 16,0 2 4-16,-1-1-3 0,1 1-4 0,0 2-6 16,-1-1-8-16,-1 1-10 0,2 0-8 0,-1 0-5 15,1 4-3-15,-3-1 2 0,3 3 2 16,-1 1-4-16,1-1 1 0,-4 2-3 0,2 2-4 15,-2 0-2-15,0 1-1 0,2 1-4 0,1-2-4 16,1 3-2-16,0-1-6 0,3 0-1 0,3 1-3 16,1-3-5-16,2-3 1 0,1 3-1 0,4-3 1 15,-1-2 4-15,3 0 5 0,3-2 6 16,3 0 10-16,0-3 10 0,4-1 4 0,5 1 8 16,1-4 0-16,2-3-6 0,5-1-4 0,0-3-7 15,2-3-6-15,1 0 2 0,-1-1-4 0,-2-1-3 16,1-1-2-16,-4 2-5 0,-2 0-2 15,-3-2-2-15,-2 4 3 0,-5-1-1 0,0 2 3 16,-4-2 2-16,-3 4 3 0,1-1 0 0,-6 1 6 16,-1 1 5-16,1 0 2 0,-2-1 5 0,-2 1-7 15,2 1-5-15,-1-1-3 0,1 1-11 16,-1-1 0-16,1-1-5 0,-1 0-3 0,1 2 1 16,-1-1-4-16,0 1 1 0,1 0-1 0,-3 0-1 15,3-1-2-15,-1 1-4 0,-1 0-5 0,2 0-18 16,0 0-23-16,-1 1-32 0,-1 2-69 15,-2 1-114-15,-2 2-337 0,-2 5-966 0</inkml:trace>
  <inkml:trace contextRef="#ctx0" brushRef="#br0" timeOffset="34761.271">10065 4541 1 0,'0'-2'0'0,"0"0"0"0,0 0 0 0,0-1 0 0,0 2 165 16,0-1 122-16,0 1-21 0,0 0-16 15,-1-3-28-15,1 3-18 0,-1 0-14 0,2-1-25 16,-1 2-21-16,1 0-29 0,-1 0-21 0,0 0-17 16,0 2-18-16,0-2-20 0,0 1-15 15,0-1-12-15,-1 1-13 0,1-1-7 0,0 0-14 16,0 1-4-16,0 3 5 0,0-1 5 0,0 3 14 16,1 1 5-16,-1 4-1 0,0-2-1 0,-1 4 2 15,0 0 2-15,-1 3 2 0,0 1-1 16,-1-2 0-16,0 3-1 0,1-1-1 0,-3-1 2 15,4 1-3-15,-2 0 3 0,-1-1 0 0,1 0 0 16,-1 0 2-16,-2-2 0 0,2 1-1 0,-2-1 3 16,3-2 1-16,-2-1-2 0,2 1 1 15,0-1 2-15,-3-4-3 0,3 1 2 0,-4 1 0 16,5-4-1-16,-1 1 3 0,0-1-1 0,0 0 0 16,1-2-1-16,0-1 1 0,0 2-1 0,-1-4 0 15,2 3 2-15,1 0-5 0,-2-3 1 0,1 1-1 16,0 1-2-16,0-1 1 0,-1 0-3 15,2-1 0-15,0 1-2 0,0-2 1 0,0 1-2 16,2 0-3-16,-2 0-4 0,0 0-9 0,1 0 1 16,-1 1 2-16,2 0 3 0,1 3 10 0,3-1 2 15,-2-1-1-15,5 1 3 0,2-2 4 16,1 0-1-16,3-1-1 0,1 0 1 0,0-1-4 16,1-2 2-16,-1 1 1 0,1-2 0 0,-2 0 2 15,-1 0 0-15,-1-1 1 0,-2 1-1 0,4-2 5 16,-3 0 1-16,-2-2 1 0,0 2 3 15,-2-2-1-15,-2 1 4 0,1 0 1 0,-4 1 1 16,0-2 3-16,0 1-1 0,-2-1-1 0,-1 1-1 16,1-2-4-16,-1 1-3 0,-1 0 0 15,0 2-3-15,0 0-1 0,-1-1-1 0,-1 1-3 0,3 0-1 16,-1 2 2-16,0-2 3 0,1 0 1 0,-1 3 4 16,1-2 3-16,0 3 0 0,-1 0 1 15,1-1-1-15,0 3-4 0,0-1-4 0,0 1-5 16,0 0-9-16,0 1-6 0,0 1-9 15,0-2-11-15,0 2-4 0,1-1 5 0,-1 3 5 16,1 2 13-16,0 3 6 0,0 3 1 16,2 1 2-16,1 0-1 0,-2 5-1 0,-1 0 5 0,3 3-2 15,0 2 2-15,-2 1-1 0,-2 3 1 0,0 3-2 16,0-3 1-16,0 1 1 0,0-4-8 16,0-2 6-16,0 0 0 0,0-3 0 0,0 0 4 15,0-4-3-15,0-2 0 0,0 2 0 0,0-6 1 16,0 1 1-16,0-1-1 0,0-2 0 15,0 2-2-15,0-1 1 0,0-1 1 0,0-1-2 16,0 0-2-16,1-2-19 0,-1 0-45 0,2-1-78 16,1-2-149-16,-1 0-623 0,0-1-675 15</inkml:trace>
  <inkml:trace contextRef="#ctx0" brushRef="#br0" timeOffset="44822.9412">7299 5375 1 0,'-1'-1'0'0,"-1"-1"0"16,0 0 0-16,1-1 0 0,1 1 0 0,-1 0 0 15,1-1 121-15,0 0 63 0,-1 1-10 0,0 1-19 16,0-1-20-16,0 0-11 0,1 1-7 0,-2-1-6 16,-1 0-1-16,3 1 4 0,-1 0-4 15,1 0-6-15,-1 0-11 0,1 1-16 0,0 0-18 0,0 1-15 16,1-1-12-16,-1 0-10 0,0 1-4 15,1-1-4-15,-1 0-2 0,3 1-3 0,-3-1-3 16,0 0 2-16,0 0-1 0,0 0 1 0,0 0 4 16,2 0-1-16,-2 0 3 0,0 0 2 15,0 0 4-15,0 0 1 0,0 0 7 0,0 0 4 16,0 0 3-16,0 0 4 0,-2 0-2 0,4 0-2 16,-2 0 0-16,0 1-1 0,0-1-3 15,0 0-3-15,0 0-2 0,0-1-6 0,0 1-4 16,0 0-3-16,0 0-5 0,0 0 0 0,0 0-3 15,0 0-2-15,0 0-1 0,0 1-2 0,0-1 0 16,0 2 0-16,0-2 2 0,0-2-2 0,1 2 3 16,-1 0-1-16,0 0 2 0,0 0 3 15,0 0 1-15,0 0 0 0,0 0 0 0,0 2-1 16,0-2-1-16,0 0 0 0,0 1-2 0,0-2-2 16,1 2 9-16,0-1 10 0,0 1 6 0,3 0 5 15,1-1-6-15,1 2-8 0,-2 0-5 0,0 1-4 16,3 0-1-16,0 1-1 0,-4-2-3 15,4 0 0-15,-3 1-2 0,4 0 0 0,-1 0-1 16,-2 1 1-16,4 1 0 0,-1 0 0 0,-3 0 0 16,3-1 0-16,-1 3-1 0,3-2 1 0,-4 1 0 15,2 0 2-15,1-1-2 0,1 2 1 16,-1 0-2-16,-1-1 2 0,1 2-1 0,-2-1 0 16,2 0 0-16,0 3 0 0,1-3-1 0,-2 1 0 15,-2 0 2-15,3-1-1 0,1 2 0 16,-1-2 0-16,0 1-2 0,1 0 2 0,-1-1 1 15,1 2-1-15,-1-1 1 0,0 2-2 0,-2-3 2 16,1 0-1-16,3 2 0 0,-2-4 2 16,-1 2-2-16,2 1 1 0,0-2-1 0,-1 0 0 15,0 3 1-15,2-1-2 0,-2-1 2 16,1 1-2-16,-2 0-1 0,1 0 0 0,0 0 0 16,2-1 4-16,-2 1-3 0,1 0 1 0,0 1-1 15,0-1-5-15,0 2 5 0,2 0 1 0,-2-2 1 16,4 4 0-16,-3-3 0 0,-1 0 1 0,0 2 0 15,2-3 3-15,-1 3-6 0,1 0-1 16,-2 0-1-16,3 0-3 0,2 1 4 0,-2-1 1 16,0 1 0-16,1-1 1 0,0-1-1 0,-2 3 0 15,3-1 2-15,-2 0 1 0,4 1-2 0,-4-1-2 16,-1 2 0-16,4-2-3 0,-3 2 6 0,0-1 1 16,3 0 0-16,-5-1 3 0,1 1-5 15,-1-1-1-15,5 2 0 0,-3-2 1 0,-1 2 1 16,4-4-1-16,-4 3 0 0,0-2-4 15,4 4 4-15,-3 0-1 0,-1 0 2 0,5 0 3 16,-6-1-4-16,2 1 1 0,3-1-2 0,-4 0 1 16,1 3 1-16,2-2 0 0,-2 1 0 0,0-2-2 15,3 2 4-15,-4-3 1 0,5 1 0 0,-4-1 2 16,3 2-5-16,-3 0 1 0,1-2 1 0,3 3-1 16,0-5 7-16,-1 5 0 0,3-4 1 15,1 2 1-15,-2 2-1 0,2-2 1 0,-1 1 1 16,3 2 2-16,-1-2-2 0,1 0-1 0,-2-2-2 15,2 2 0-15,-2 1-2 0,2-3-1 0,0 3 1 16,0-4-3-16,-2 1 5 0,1-2-2 16,-1 1 1-16,1 2 0 0,1-1-4 0,0 1 0 15,-2-2 0-15,2 1 0 0,-2-2 3 0,-3 0-1 16,0-1-1-16,-2-3-1 0,0 2 0 16,-3 0 0-16,-2-1-2 0,-1 1 2 0,-2-3-2 0,1-2-2 15,-5 0 1-15,2-1 3 0,-3 0 1 16,-1-3 1-16,1 0-1 0,-2 0 2 0,0 0 5 15,0 0 6-15,0 0 4 0,-2 0 3 0,2 0 2 16,0-1-1-16,0 1 1 0,0 0-1 0,-1 0 0 16,1 0-3-16,0-2-5 0,0-1-10 15,-1 1-7-15,0-3-9 0,-1 0-13 0,-2 0-12 16,3-1-27-16,-2-1-27 0,-3 0-28 0,5 2-30 16,-1-1-38-16,0 3-54 0,-5 2-96 0,3 2-194 15,-6 2-338-15,-4 5-151 0</inkml:trace>
  <inkml:trace contextRef="#ctx0" brushRef="#br0" timeOffset="45096.1313">8794 6901 1 0,'-7'-3'193'0,"4"0"318"0,-4-1-42 16,5 1-62-16,2 1-71 0,0 2-90 0,0 0-76 15,1 2-71-15,2-2-49 0,1 1-29 16,0-1-7-16,6 2 8 0,5 0 8 0,0 1 6 15,4 0 0-15,3 1-4 0,5 2-2 0,-4-3-9 16,4 2-2-16,-3-2-5 0,4 1-4 0,-5 1-1 16,0 1-2-16,-3-2 1 0,-1 0-1 15,-1 0 2-15,1 0 1 0,-5-2-1 0,2 2 4 16,-5-2-3-16,4-1-3 0,-2 0-5 0,0-1-11 16,-2-1-13-16,-2-2-23 0,2-2-28 15,-1 0-33-15,-1-1-45 0,0 0-66 0,-1-2-132 0,-2-1-239 16,0-3-235-16,-3 1 349 0</inkml:trace>
  <inkml:trace contextRef="#ctx0" brushRef="#br0" timeOffset="45338.9703">9259 6483 1 0,'-2'-11'485'0,"-1"-1"27"0,1-5-87 0,1 6-51 0,0 1-53 15,0 6-64-15,0-1-53 0,1 4-55 16,0 1-54-16,0 0-42 0,0 1-30 0,0-1-23 0,0 3-8 15,1-1 4-15,-1 5 2 0,1 4 7 16,1 2 2-16,-1 4 0 0,5 3-1 16,-3 2 4-16,0-1-1 0,2 4 0 0,-2-2 1 0,2 0 0 15,-2 4 0-15,-1-2 2 0,4 1 2 16,-4 0-1-16,0 3 4 0,0-2 0 0,2-2-1 16,-1-1-2-16,-2-3-4 0,3-4-6 0,1-1-13 15,1-4-27-15,-1 2-51 0,1-4-84 0,0 2-130 16,2-2-511-16,3-3-755 0</inkml:trace>
  <inkml:trace contextRef="#ctx0" brushRef="#br0" timeOffset="47242.3105">11223 6322 1 0,'0'-4'0'0,"-1"-3"0"0,0-1 0 16,-3 0 0-16,2 2 224 0,-1-2 120 15,1 2-62-15,-2 1-36 0,1-2-35 0,-1 2-35 16,-1 0-33-16,1-1-23 0,-1 2-16 0,2-1-14 16,-4 0-15-16,3 1-15 0,-2 1-13 0,0-1-5 15,-1 0-5-15,0 1-3 0,1 0-7 16,-4 2-4-16,2 0-3 0,-1-2-1 0,1 2 0 0,-2 0 1 16,-1 1-1-16,1-1-1 0,-2 1 2 15,1 0-5-15,-3 0 0 0,2 0 2 0,0 1-4 16,-2 0 1-16,2 0-1 0,-2 1-1 15,0 0-2-15,1-1 2 0,-1 2-2 0,-1 0-3 0,1 1 4 16,1 0-2-16,-2-1 4 0,-1 1 2 16,1-1 0-16,-4 3-1 0,2-3 0 0,-1 2-4 15,3-1 0-15,-3 1-1 0,1 1-3 16,1-1 0-16,-1-1 0 0,2 2-1 16,-1 0 2-16,-1 1 0 0,1 0-1 0,-2 2 0 0,1 0-1 15,2-2-2-15,-2 1 0 0,3 0 0 0,-2 0-1 16,1-1 1-16,-3 3-1 0,4-2-2 15,-4 3 1-15,3-2 0 0,-1 0 0 0,1 1-1 16,1-1 1-16,-1 2-2 0,0-1 1 0,4 1 2 16,-2 0-2-16,-3 1 1 0,4 0 0 0,-6 3-3 15,5-1 2-15,-3 2 1 0,0-1-1 16,0 1 1-16,3 2-1 0,-3-1 0 0,3-1-1 16,-1 1 4-16,-2 0-3 0,4 1 1 0,-2 2 0 15,3-2-5-15,0 0 3 0,1 1 2 0,0-2-2 16,-3 1 1-16,3 2 1 0,-1-2-1 15,1 0 0-15,0 0 4 0,-1 0-4 0,0 2 1 16,0-1 2-16,0-1-4 0,2 0 3 0,-1 2 0 16,-2 0 0-16,2 1 0 0,1-2-1 0,0 0 0 15,0 2-2-15,0 2 3 0,-1 1-1 0,2 2 1 16,-1-1-1-16,1 1-2 0,-2-1 1 0,2 4 1 16,0 0 0-16,-2 1 2 0,4-1 1 15,-2 1-3-15,1-5-1 0,5 3 1 0,-3-4 1 16,2-1 1-16,2-1 1 0,-1-2-1 0,2 1 0 15,0-1-1-15,0 0 0 16,0 0 2-16,2 0 2 0,-1-4 0 0,0 2 0 0,2 0 0 16,1 0 0-16,-1-1 2 0,2 1 1 0,-1 2 0 15,2-2 1-15,-1 4-2 0,3-5-2 16,-1 5 2-16,-2 1 1 0,5-1 0 0,-1 2 1 0,0 0-1 16,0 0-2-16,2 0 3 0,0 1 2 15,1-3 3-15,2 0 2 0,3 0-4 0,0-1 0 16,0-2 5-16,2 2 3 0,1-3 6 15,2 1-1-15,-5 1-8 0,6-2-3 0,-6-2 1 0,5-1 3 16,-1 0 5-16,3-1-5 0,-3 4-6 16,2 0-3-16,0 2-4 0,2-4 4 0,-3 2 0 15,3 1 1-15,2 0-5 0,-2-2 3 0,1 1-1 16,4 0 1-16,-1 0 5 0,2-2-3 0,1-2-1 16,2-3-2-16,-1 2 3 0,2-3-1 15,1 3-3-15,2-1 2 0,3 0-7 0,0-3 4 16,3 2-2-16,1-3 0 0,-2-2 5 0,2 3-9 15,-1-3 3-15,2 1-2 0,-1 0-2 0,1-2 8 16,0-3-2-16,3-1 2 0,-2 0-3 16,0-2 1-16,-3 0 3 0,0-1-1 0,-1-2 4 15,3 0-5-15,-1 0-3 0,-3 0 0 0,3-2-2 16,-4 0 5-16,-1 0-1 0,2-1-2 16,-2-2-1-16,-1-1 1 0,-2 1 2 0,-1-4 3 0,-1 3 3 15,0-4-6-15,1 0 0 0,-3-1-2 16,-1-1-3-16,-4 0 5 0,1-1 0 0,0-2 0 15,-3 1 0-15,0-2-1 0,1-1 1 0,-3-2 2 16,3-1 1-16,-2-1-5 0,3 0 0 16,-4 1-4-16,1-2 0 0,-1-1 3 0,4 1 3 15,-4 0-1-15,5-2-2 0,-6 2 0 0,3-3 2 16,-5-2 1-16,2 1 5 0,-2-2-4 16,3-4-3-16,-2 3-1 0,0-4-3 0,1 0 3 15,0 1 1-15,1 0 0 0,-3 1-1 0,-4 1-1 16,2-3 2-16,-3 0 0 0,0-2 4 0,-1 2-4 15,-4-1-1-15,2 5-2 0,-2-3-2 0,-2 2 4 16,-1 0 2-16,1 2 1 0,0 0-4 16,-6 0 3-16,4 1-2 0,-5-1 2 0,2-2 0 15,1 2-2-15,-5-2-1 0,1 1-1 0,-1 1 3 16,0 0 0-16,0 1-2 0,-1 1 2 0,0 4-4 16,-3-4 0-16,0 2 3 0,1 0 0 15,-3-4 0-15,2 3-1 0,-4 1-1 0,-2 3 0 16,3 0 0-16,-2 2 0 0,-1 0 2 0,-3 1 0 15,2 3-2-15,-2-3 0 0,-4 0 0 0,3 0 0 16,-3 0 1-16,-1 1 0 0,-1 1-5 16,-2-1 0-16,-2 1 3 0,0 2-2 0,3-2 2 15,-4 2-1-15,0 6-7 0,0-5 8 0,-3 2 0 16,1 0-1-16,-2-2 2 0,-1 3-2 0,-1 3-2 16,0 0 2-16,1 0 3 0,3 0-1 15,-2 1-2-15,0 0 3 0,2-1-4 0,-2 3 1 16,3-3 1-16,0 3-2 0,0 0 0 0,0 1 1 15,0 2-2-15,1-2 0 0,-1 3 6 0,-2-1-4 16,2 1 0-16,-2 1 2 0,-3-1-5 0,3 0 3 16,-3 2 0-16,1 0-2 0,3-1 0 15,-2 2-1-15,-2 1-1 0,-1 1 1 0,-1-1 5 16,0 0-1-16,-4 0 1 0,5 0 4 0,-3 0-6 16,3-1 2-16,-3-2 0 0,-1 3-5 15,3-1 3-15,-2 1-1 0,1 1 1 0,-1-1-1 16,0 2 3-16,3-2 0 0,-2 1-2 0,-2-1 1 15,1 3-4-15,-1-1 2 0,2 0 1 0,1 1 0 16,1-2 2-16,0 2-1 0,1 1-2 0,-1 1-1 16,1 2 1-16,2-1-1 0,0 0 2 15,2 2 0-15,3-2-2 0,-3 2 0 0,3 1 2 16,-3-2-2-16,2 0 3 0,2 3-3 0,1-3 0 16,3 1 0-16,0-1-2 0,1 1-1 15,3 0-2-15,1 0-3 0,-4-1-8 0,7 0-9 0,-1-2-17 16,4 2-20-16,0-2-22 0,1 1-29 15,3 1-31-15,-1 0-55 0,4 2-74 16,4-2-206-16,1 1-463 0,3-5-146 0</inkml:trace>
  <inkml:trace contextRef="#ctx0" brushRef="#br0" timeOffset="47924.2021">10956 6168 1 0,'-3'-2'0'15,"0"-1"319"-15,-2-3 66 0,2 1 9 0,0 2-11 0,3 0-63 16,0 0-77-16,-1 2-74 0,1 1-67 15,0 0-54-15,1 1-39 0,-1 0-23 0,0 1-5 16,0-1 4-16,0 2 4 0,0 1 11 16,2 2 5-16,-1 2-1 0,0 3 2 0,2 0 2 0,-2 4 2 15,1 2 3-15,-2 3 2 0,0-1 2 16,0 5 0-16,-3 2-1 0,0 4 1 0,-1 1 3 16,2 3-3-16,-4 3 0 0,1 3-4 0,-4-2-4 15,0 6 1-15,3-3 1 0,1 2 0 0,-3 0-1 16,3 3-1-16,-3-3 0 0,0-1-1 15,1-1 1-15,1-4-3 0,0 1-1 0,1 0-1 16,-1-1-3-16,3 1 8 0,-2-1 1 16,2-1 1-16,-1-2 4 0,0 2-6 0,1-3 4 15,1 2 1-15,-2 1 3 0,1-1-1 0,1 2-1 16,-2 1 1-16,2-1-3 0,-2 2 2 16,1 0 0-16,0-1-1 0,0-1-1 0,1 0-1 15,-2-1-1-15,1 0 0 0,1 1 2 0,0-2-3 0,-2 0-1 16,2-3-2-16,0 1-2 0,-1 0 4 15,0-3 0-15,0-1 0 0,3-4 0 0,-1 0-4 16,0 0-1-16,-1-1 2 0,2 0 0 0,0 1 1 16,-2 2-2-16,1 0-1 0,0-4 1 15,-1 1 1-15,1-3 0 0,0 0 1 0,1 1-3 16,-1-1-1-16,0-2 1 0,-1-1-1 0,1 0 3 16,0-3-2-16,-1 1 0 0,2-4-3 0,-1-1 0 15,1-4 2-15,-1 1 1 0,1-1 2 0,-2-2-4 16,2-1 1-16,0 0 0 0,0-2-1 15,2 0 3-15,-2 1-2 0,0-3-1 0,0 1-2 16,0-1 0-16,0 1 0 0,0-1 2 16,0 0-2-16,0-1-4 0,0 1-5 0,1 0-10 0,-1-1-17 15,0-2-21-15,0 2-31 0,0 0-34 16,0-1-40-16,3-2-90 0,2 1-247 0,0-5-413 16,3-3 7-16</inkml:trace>
  <inkml:trace contextRef="#ctx0" brushRef="#br0" timeOffset="48715.896">11997 6168 1 0,'2'-7'0'0,"2"-2"0"0,0-5 0 0,1 3 104 16,0 2 262-16,-2 1-20 0,4 2-27 0,-6 1-42 15,0 1-39-15,0 0-43 0,0 3-37 0,-1 1-32 16,0 0-36-16,2 1-32 0,-2 0-21 15,0 0-18-15,0-1-11 0,-2 2-10 0,2-2-9 16,0 3 2-16,0 1 3 0,0 1 5 0,-1 3 7 16,1 1 1-16,-1 3 0 0,0 1 0 15,0 1 3-15,-6 1 4 0,5 4 1 0,-1 2 7 16,0-1-1-16,0 5 1 0,1 3 2 0,-2-1-2 16,0 3 2-16,2 2-2 0,-3 1 0 0,1 1-2 15,2 2 0-15,-2-1 2 0,0 3-1 16,2 0 4-16,-1 2-3 0,-1-1-1 0,2 2 1 15,-3 2-2-15,0 2 3 0,1-1-1 0,-1 0 0 16,1 0-2-16,-3-1 0 0,0 0-1 0,0 1-3 16,0-1 1-16,2-1-2 0,0-3-4 0,-1 2 0 15,-1-2-2-15,4-1-2 0,0-3 1 0,1-1 1 16,0-2 0-16,0-1 2 0,1-1 1 16,-1-2-2-16,0 5 3 0,1-4-1 0,1 2-2 15,0-4-1 1,-2 1 1-16,0 2 2 0,1-2-2 0,0-2-1 0,-1-1-3 0,0 3 1 15,2-1-2-15,-1 0 0 0,-1-1 2 0,1-1-4 16,1 2 3-16,-1 0-3 0,1-2-2 0,-1 0-1 16,2-3 1-16,-1 2 1 0,0 2-1 15,1-3 8-15,-1 0-6 0,1-4-1 0,1-1 1 0,-2 0-3 16,0 0 1-16,0 1 1 0,0-4 1 0,0-1-3 16,0-3 4-16,1 0 1 0,-1 0-5 15,0-2 5-15,0-3-2 0,0 1-2 16,0 1 5-16,0-5-5 0,0 2 0 0,0-3 3 15,0 0-2-15,0 0 0 0,0-1 1 0,0 0-1 16,0-1 0-16,1 0 9 0,-1 1-9 0,0-1 3 16,0 1 0-16,0-1-8 0,0 1 5 15,0-1-3-15,0 3 1 0,0-3-2 16,0 1 4-16,0-1-2 0,0 1-1 0,0-1 4 0,0 0-5 16,0 0-1-16,0 0-1 0,0-1-10 0,1 1-10 15,-1-1-23-15,0-2-29 0,2 1-35 0,-2 0-48 16,0-3-118-16,1 0-481 0,-1-2-760 0</inkml:trace>
  <inkml:trace contextRef="#ctx0" brushRef="#br0" timeOffset="49645.868">9743 7339 1 0,'-4'-1'0'15,"-2"-2"0"-15,2 1 0 0,1 1 0 0,0 0 71 0,1 1 127 16,1 0-21-16,1 0-32 0,0 0-49 16,0 1-45-16,0-1-38 0,1 1-20 0,-1 0 0 15,2 3 12-15,-2-2 17 0,1 0 28 0,2 1 28 16,-1 0 27-16,0 1 16 0,5-2 14 0,-5 1 1 15,6 1-4-15,-2-2-2 0,1 0-14 16,2 0-12-16,2-1-18 0,2 1-14 0,0-2-11 16,2 1-14-16,0-1-8 0,1 0-3 0,3 0-6 15,-1 0 4-15,3-1 2 0,-1-1-1 16,3-1 0-16,3 0-3 0,2-3-3 16,2 2-2-16,3-1 1 0,2-1-5 0,2-2-3 0,4 2-3 15,-1 1-7-15,3-1-1 0,-1 0-1 0,1 2-2 16,0-1-1-16,1 0 1 0,-2 0-2 0,2-1 2 15,1 1 6-15,-1-1-2 0,0 0 1 0,3 0 2 16,0 0-5-16,4-1 3 0,-4 0 2 16,3-1-2-16,0 1 1 0,2 0 0 0,3-2 0 0,-2 1 0 15,2-1 3-15,2 0-4 0,1 1 0 16,0-3 2-16,0 2-3 0,0 0 3 16,-1-1 0-16,0-1-2 0,-2-1-2 0,0 3 1 15,0-2-1-15,-1 1 2 0,-2 0 2 16,0 0-3-16,1 1-1 0,0-1 0 0,-2 3-4 0,0 1 2 15,-4-2-1-15,4 1 0 0,-1 0-1 0,0-2 1 16,2 2 2-16,-2 0-1 0,-2 0 4 16,0-1-3-16,-5 2-2 0,1 0 0 0,-6 2-1 15,-2-3 1-15,-4 2 0 0,-2 0 1 0,-3 1-2 16,-8 2 3-16,-2 1 0 0,-4-3 1 0,-4 2 7 16,-2-1-4-16,-3 2 3 0,-2 1 4 15,0 0 1-15,-4 0 9 0,2 0 4 0,-1 0-1 16,0 0-3-16,-1 0-9 0,1 0-9 0,0 0-7 15,1 0-2-15,-2-1-8 0,-1 0-2 16,-1 1-6-16,2 0-14 0,-5-1-13 0,4 1-25 16,-5-2-37-16,3 2-52 0,-2 0-86 0,-3 0-228 15,0 0-536-15,-6 0-162 0</inkml:trace>
  <inkml:trace contextRef="#ctx0" brushRef="#br0" timeOffset="50342.8458">10408 6652 1 0,'-4'-4'0'0,"1"-3"335"0,-1 1 146 15,-1 0-40-15,3 0-56 0,2-1-72 16,-1 2-73-16,1 2-51 0,0 1-45 0,0 0-43 16,0 2-35-16,0 0-31 0,0 2-23 15,0-2-14-15,0 1-7 0,0 1 2 0,1 3 3 16,-1 1 6-16,2 4 3 0,1 0 3 16,0 6 1-16,0-1 3 0,1 3 7 0,0 2 1 0,-2 2 3 15,3 3 0-15,-3 0-3 0,-1 0 2 16,-1 2 0-16,-1-2-1 0,0 1-3 0,-2-1-1 15,-1-1-2-15,1-1-2 0,-1-2 2 0,1-1-2 16,0 1 0-16,-2-4 0 0,2-1-4 0,1-3 4 16,-2-3-2-16,1 0 0 0,2-5 0 0,0 1 1 15,0 0 1-15,0-1-4 0,-1-4 2 0,1 1-4 16,-2 0-5-16,3-1-2 0,-1 1-10 16,0-1-6-16,0-1-9 0,0-1-17 0,-1-1-25 15,-2-1-32-15,1 1-47 0,-1-1-72 0,0 0-172 16,-2-5-464-16,1 0-431 0</inkml:trace>
  <inkml:trace contextRef="#ctx0" brushRef="#br0" timeOffset="50791.3061">10258 6609 1 0,'3'-6'0'0,"1"-4"415"15,-1-2 31-15,6 2-85 0,-1 2-84 16,2 1-69-16,1 0-50 0,1 3-39 16,3-1-26-16,-1 0-19 0,-1 3-17 0,4 0-13 15,-2 2-13-15,2 2-4 0,2 1-6 0,-2 2-2 16,4 2-1-16,1 2-2 0,-1 1 0 0,-1 1-2 16,1 1-2-16,-4 4-1 0,2-1-1 0,-3 0-1 15,-2 3 0-15,1 0 0 0,-3 2 1 0,-2 2 1 16,-1 2 1-16,-3-2 2 0,1 1 1 15,-5 0 1-15,-1-1 1 0,-2-3 5 0,-1 1 3 16,-1-1 2-16,-5 1 3 0,-1-2 0 0,-1 1 1 16,-1 1-1-16,-2-4 2 0,-4 0-3 0,3-1 1 15,-5-1-4-15,1-2-2 0,-4 1-1 16,0-2-3-16,-5 0-1 0,5-1-3 0,-4-1-3 16,2 2 0-16,3-3-5 0,0-2 1 0,1 1-3 15,0-2 0-15,4 0 1 0,0-1-2 0,1-1 1 16,2-1 1-16,3-1 2 0,3 0 1 15,2 1-3-15,-3-2 2 0,6 3-2 0,0-3 0 16,-1 0 2-16,0-1-1 0,3 1-1 0,0 0-2 16,0-2-3-16,0 2-3 0,0-2-4 15,0 2-13-15,0-1-34 0,2 1-70 0,-1 0-87 16,2 0-158-16,0 3-621 0,1 0-393 0</inkml:trace>
  <inkml:trace contextRef="#ctx0" brushRef="#br0" timeOffset="53774.6682">10543 7411 1 0,'0'-2'0'0,"0"-1"0"0,-1 0 257 16,-1 0 147-16,2 0-61 0,-1 1-59 15,1 1-47-15,-1-2-38 0,-1 1-37 0,1 1-25 16,-1-1-16-16,2 2-16 0,0 0-13 0,-1-1-16 16,1 2-16-16,-1-1-12 0,1 0-14 0,0 2-12 15,0-2-7-15,0 0-7 0,0 0-5 0,0 1-1 16,0-1-3-16,0 0 1 0,0 2 2 16,0 1 1-16,0 0 2 0,-1 1 1 0,1 1 1 15,-1-1 1-15,-1 1 3 0,1 0 1 0,0-1 0 16,-1 2 3-16,2 0-1 0,0-1-1 0,-1 2 2 15,0-2-2-15,1 1 1 0,0 2 0 16,-1-3 0-16,1 5-1 0,-1-3-1 0,1 0-1 16,-3 3-2-16,2 0 2 0,1-1-2 0,0 4 4 15,-1 1-1-15,-1-1 1 0,2 3 3 16,-1-2-1-16,1-1 0 0,-2 3 0 0,1-4 2 16,-1 5-2-16,0 0-1 0,0-1-1 15,0 2-3-15,-2 2-1 0,1-1 3 0,1 2 0 16,-1 5 3-16,-3-1-1 0,2 0-3 15,-2-1-3-15,4-2 2 0,-2-4-5 0,0 5 1 0,2-3 5 16,0-2-7-16,-5-1 5 0,7-4-1 0,-1 0-5 16,0-3 4-16,0 0 0 0,1 0-1 15,-1-2 0-15,1-1 3 0,-2-2-2 0,2 0-2 16,0-2 5-16,0 0-5 0,0-2 3 0,0-1 4 16,0 0 1-16,0-1 6 0,0 1 4 15,0-2 4-15,0 2 4 0,0 0 5 0,0-1 0 16,0 1-2-16,0-1-1 0,0 1-15 0,0 0-1 0,0-2-7 15,-1 0-6-15,-1-3 0 0,1 2-5 16,1-3-4-16,0 2-10 0,0 1-17 0,0 1-40 16,0-2-66-16,0 1-110 0,3 0-352 15,-2 0-1033-15</inkml:trace>
  <inkml:trace contextRef="#ctx0" brushRef="#br0" timeOffset="56999.5509">11814 9067 1 0,'0'-3'0'0,"0"0"0"15,0-1 0-15,1 0 0 0,-1-1 162 0,0 1 161 16,-1 0-18-16,1 1-30 0,0-2-27 16,0 2-30-16,0-2-27 0,0 0-24 0,-4 2-29 15,3-2-18-15,0 2-21 0,-2-3-18 0,2 3-16 16,0-1-20-16,-2 2-3 0,1-1-8 0,-1 1-2 15,0 1-4-15,0-1-5 0,-1-1-5 16,1 0-2-16,-3 1 3 0,3 1-4 0,-2-1 2 16,1-1-1-16,0 1-3 0,-1 1 2 0,1-2-1 15,-2 2-1-15,1-1 1 0,0 0-1 16,0-1-3-16,-2 0-1 0,1 0 2 0,1 2-4 16,-2 0 3-16,1 0 2 0,0-2-4 0,-3 2 5 15,1-1-2-15,0 2 0 0,0-3 0 0,-1 1 0 16,1-1-2-16,-2 2-1 0,0-3 0 15,0 3-3-15,0 0 1 0,-3-1 1 0,3 1-6 16,-1-1 6-16,-2 1-2 0,0-1 1 0,1 1 1 16,0 0-1-16,-1 0-2 0,0 0-3 15,0 0 4-15,-2 1-3 0,3 0 2 0,-3 0 2 16,1-1-5-16,-1 1 4 0,2-2-2 0,-1 1 1 16,-1 1 2-16,2 0-3 15,-3 0-1-15,5-3 1 0,-2 3 1 0,0 0-2 0,1-1 4 16,-3 1-2-16,3-2-2 0,-4 2 3 0,2-1-3 15,-1 1 0-15,3 0 3 0,-1 0-3 0,2 0-2 16,-3 1 2-16,2-1-2 0,1 0-1 0,-2 2 3 16,3-1-1-16,0-1-3 0,-1 3 7 0,-1-3-4 15,2 1 0-15,-3 1 3 0,2-1-5 16,-3 0 2-16,4-1-2 0,-1 1 0 16,-4 1 0-16,4-1 2 0,-2 1 2 0,1-1-3 0,-1 2 4 15,-1-1-3-15,1-1 1 0,-1 2 1 0,1 0-3 16,1 0 1-16,-2-1-3 0,1 1 3 15,0-2-2-15,-2 1 1 0,1 1 3 0,1-2-5 16,1 0 8-16,0 0-5 0,1 2 0 0,-2 0 3 16,2 0-6-16,1-1 1 0,-1 0-1 15,0 1 1-15,-1-1 0 0,1 1 2 0,0 0 1 16,1 0-2-16,-2 1 3 0,2-1-2 0,-2 0-1 16,2 1 3-16,-1-1-6 0,0 1 1 0,1 1 0 15,1-1 0-15,-5 1 2 0,4-1 2 16,-1 1 0-16,-3-1-4 0,1 3 5 0,-2-1-2 15,-2 0-3-15,3 3 4 0,-1-2-4 0,0 0 1 16,0 3-1-16,1 0 1 0,-2-1-1 0,1 4 3 16,2-5 2-16,-3 3-4 0,4-2 4 15,0 2-3-15,-4-4-1 0,5 1 3 0,0 2-5 16,-1-2 3-16,-1 0-2 0,2 3 0 0,0-1 2 16,-2 1-1-16,2 0 2 0,0 2-3 0,0-1 2 15,-3 1 0-15,3 3-2 0,-2 0 5 16,1 2-6-16,1-1 3 0,0 0 0 0,0 0-2 0,-4 0 4 15,4-1-2-15,0 0 0 0,0 2 0 16,1 1 4-16,-2-2-6 0,2 2 0 0,-1 0 4 16,0 1-6-16,-1 0 4 0,2 1 2 15,-4 1-4-15,4-1 1 0,0-1 1 0,0 3 2 16,0-1-3-16,1 3 2 0,-2-3-1 0,4 3-1 16,0-1 4-16,-1-1-2 0,-2 1 0 0,3 1 0 15,1 3-1-15,-2-4 1 0,-1 0 3 0,3 0-3 16,0-1 1-16,-2-1-1 0,1 1 3 15,1 1-1-15,-1-3 3 0,4 0-1 0,-1-1-3 16,1-1 1-16,2 0-2 0,-2-3 3 0,1 5 2 16,-2-3 1-16,3 0 1 0,1 4-4 15,0-2 1-15,-1 1 1 0,1 0 3 0,1 0 2 16,-1 2-4-16,1 1 1 0,4 1-5 0,-1-3 1 16,0 3 3-16,1-1 0 0,2-1 1 0,-3-1-4 15,2 1 0-15,-1 1 3 0,3-1 0 0,-2 1 1 16,1 0 0-16,3 0-5 0,-2 1-1 0,1 0 2 15,-1-3 2-15,3 0 3 0,-3-5 1 16,3 0-2-16,0 2-2 0,1-4 1 0,-1 3 1 16,1 3 3-16,1-2-5 0,2 1-1 0,-3-2-2 15,5 0 0-15,-3 0 4 0,4-1 0 16,0 2-1-16,-2 1-5 0,2 0 3 0,2-3 1 16,-2-1 2-16,2-2 4 0,0 1-6 0,2 3-4 15,-1-1 0-15,1 0 1 0,1-1 3 0,1-4 3 16,-2 1-3-16,1-1-1 0,1 4-1 0,0-4-1 15,-1 3 1-15,1 1 2 0,3-6-3 16,1 2 1-16,-2-4-2 0,1 4-1 0,-3-1 4 16,3 0 0-16,2 0 1 0,0-6-1 0,2 4-2 15,1 0 0-15,1 1 1 0,-1-3 5 16,4-1-4-16,-1-3 1 0,1-1-4 0,-1 2-4 16,0 1 6-16,-2-1 0 0,4 0 1 0,-1-4-1 15,-3 2 1-15,2-2-1 0,-3-2 1 0,4 2 3 16,0-2-6-16,0 2-1 0,-1 0-2 15,-1 1 2-15,0-2 2 0,2-2 2 0,2-2 1 16,1 1-3-16,4-2 2 0,-2 1-1 0,3-3 1 16,-1 2 5-16,1-2-4 0,-1 0 1 0,0 3-3 15,-1 2-1-15,1 2 4 0,0-2 0 0,1-2 6 16,3-3 0-16,-1 0-1 0,-3 0-1 16,1-2-1-16,-4 2 4 0,0-3-2 0,-2 1-1 15,-2-3-1-15,2 2-3 0,-5-1 1 16,1-1 0-16,-3-1 4 0,0-1-5 0,0-1 1 0,-3 0-1 15,0 1-1-15,1-3 3 0,-3 0-2 16,-2-1-1-16,2 2-3 0,-1-1-5 0,0-1 8 16,0-2 2-16,-3 1 0 0,4-4-1 0,-2 1-2 15,-2 2-2-15,-2-6 0 0,3 1 5 16,-2-2-4-16,-1-2-2 0,-2-1 1 0,1-3-3 0,-1-4 3 16,-1-2 1-16,-1-2 2 0,2-2-1 15,-6 3-4-15,4 3 2 0,-4 1-1 0,0 2 5 16,-1 0-3-16,0 1-3 0,0 1-2 0,-1 0-6 15,2 1 9-15,-4-1 1 0,0-1 2 0,0 1 0 16,-4-1-3-16,3-1 0 0,-3 1 0 16,-1-4 5-16,0 2-3 0,-2-3-5 0,-1-4 0 15,0-1-6-15,-1 0 7 0,-1 2 3 0,-2 3 4 16,-1 2-2-16,-2 3-3 0,-1-2 0 16,-2 4-3-16,-3-1 7 0,-2 1-3 0,-1 3-2 15,-3 0-3-15,0 1-1 0,-1-2 4 0,3 4 1 16,-1-1 3-16,-1 1-4 0,-1 4-1 0,0-1 0 15,3 2-2-15,-2-1 7 0,0 3-2 16,1 3-3-16,-4-2-1 0,-1 4-3 0,0-1 3 16,-2 1 3-16,-1 1 1 0,0-1-3 0,2 0-1 15,1 0 0-15,-4-1-2 0,3 3 7 0,-6 0-2 16,1 3-3-16,-1 1 0 0,-2-1-3 16,2 1 3-16,-1 0 5 0,1-1-2 0,-2 2 1 15,-1 2-3-15,-2-2-2 0,3 3 1 0,-3-3 6 16,1 2-2-16,0 0-4 0,-1-1 0 0,2 3-5 15,-1-3 6-15,-5 1 3 0,1-3 1 16,-1 3-1-16,1 2-5 0,0 0 1 0,0 1-1 16,0 0 5-16,2 2-2 0,-2 0-1 0,3 1 1 15,2 2-9-15,2 0 6 0,2-2 3 0,0 1 0 16,1 0 5-16,2 1-7 0,-2 2-2 16,1 0 1-16,3-2 3 0,-3 2 0 0,4 1-1 0,-1-1 0 15,3 0-1-15,0 1-2 0,3 0 2 16,0 1-4-16,1 1-11 0,1-1-12 0,1 4-19 15,1-2-18-15,0-2-39 0,6 2-47 0,0 1-76 16,1 4-146-16,2 3-689 0,0-2-583 16</inkml:trace>
  <inkml:trace contextRef="#ctx0" brushRef="#br0" timeOffset="57861.2878">11038 9085 1 0,'-5'-4'0'0,"1"-5"183"0,-2 2 292 0,3 3-66 0,2 0-34 16,1 2-59-16,0 1-75 16,0 1-78-16,0 1-70 0,1 0-49 0,1 0-34 15,-2 0-5-15,1 2 4 0,0 0 5 16,3 2 8-16,0 2 5 0,1 1 10 0,1 1 7 15,-1 3 1-15,1-1 0 0,-1 2-7 0,0-2 1 16,0 3-2-16,0 0 0 0,-1 1-1 0,-1 1-5 0,0 0-5 16,0 1-2-16,-1 3-1 0,-1-2-1 15,-1 4 1-15,0 0-1 0,0 0-2 0,-1 6 4 16,-1-2-1-16,-1 4 1 0,2 0-2 0,-3 2-7 16,0 1-2-16,-1 0-2 0,0 2 4 0,1 0-3 15,0 1-1-15,-2-2 2 0,3 2-4 16,-2-2 1-16,1 3 2 0,1 0 0 0,-1 2-4 15,1-2 1-15,0 0-1 0,0 0-2 0,2-2 4 16,-3 1-2-16,2 1-2 0,-2 1-1 16,-2 0 1-16,0 3 1 0,2 2 2 0,-2 1 0 15,-2 1-1-15,1-3-3 0,-1 5-1 16,-1 0 2-16,1 1 2 0,-1 0-3 0,1-1-1 0,1-1 1 16,-2-2-3-16,2 0 3 0,2-5-1 15,0-1 1-15,1 2 0 0,-1-3-2 0,3 1 1 0,-2-2-2 16,1-2 0-16,1-5-6 0,-1 1 4 15,2-2 1-15,0 0 0 0,-2 3 7 0,1 2-5 16,0 0 0-16,0-3-2 0,1-4 0 0,0 0-1 16,-1-3 1-16,2 2 2 0,-1-2-5 15,0 0 4-15,-1-1 1 0,2-3-2 0,-1 0 5 16,1-5-3-16,0 0 0 0,-2-6 0 0,2 1-1 16,0-5 0-16,2-1-3 0,-2-3 3 0,0 0-8 15,0-2 3-15,0 1-3 0,1 1-10 16,-1-2-3-16,2-4-27 0,0-1-33 15,3-6-42-15,2-5-74 0,0-5-147 0,1-3-533 0,3-5-717 16</inkml:trace>
  <inkml:trace contextRef="#ctx0" brushRef="#br0" timeOffset="58462.8499">12161 9015 583 0,'-2'-11'306'0,"-2"-1"43"0,-1-3-33 16,1 6-41-16,2 3-36 0,0 1-53 0,0-1-30 15,1 4-27-15,0 1-29 0,1 1-33 0,0 0-25 16,0 1-21-16,0-1-14 0,0 1-5 15,0-1-3-15,0 1-2 0,0 1 0 0,1-1 2 16,-1 7 4-16,0 1 4 0,1 3 2 0,0 4 1 16,-1 3 4-16,-1 5 5 0,0-1 2 15,1 6 6-15,-3 1 1 0,1-1 2 0,-1 1-2 16,1 0-2-16,2 2-3 0,-3 1-1 0,2 1 0 16,-2 3-4-16,1 1 2 0,-2 0 0 0,1 2-2 15,0 0-1-15,2 2-5 0,-3 0 0 16,2 2 1-16,-1 1 2 0,2-1 1 0,0 4-1 15,-2-1 0-15,2 3-4 0,1-4 0 0,-1 3-1 16,1-3-1-16,-2 1 4 0,2-4-5 0,-1 3 0 16,1 0-2-16,0 1-1 0,0 2 3 15,0-1 0-15,1-1 3 0,-1 0-4 0,0 1 3 16,0 2-3-16,0 2 0 0,0-2 2 0,0-3-7 16,0-5 2-16,0 3-2 0,-2-2 0 0,2-2 2 15,-4-3 1-15,3-1 1 0,0 0-6 16,-1 1 8-16,0 1-5 0,1-5 0 0,1 0 3 15,-1-7-7-15,1-2 3 0,0-5-1 0,0-1 1 16,0-3 2-16,0-3 0 0,1-2 1 0,-1-3-2 16,0-1-1-16,0-3 0 0,0-2 1 0,0-1 1 15,0 1-2-15,0-2-2 0,0 0 0 16,0 2-3-16,0-5 1 0,0 2-5 0,0 1-3 16,0-1-12-16,0 2-13 0,0-2-17 0,0 0-25 15,0 0-30-15,0-3-40 0,-3-1-69 0,1-2-134 16,-2-1-428-16,-2-1-768 0</inkml:trace>
  <inkml:trace contextRef="#ctx0" brushRef="#br0" timeOffset="59279.2414">9882 10108 1 0,'-9'0'0'0,"-4"0"0"16,-1 2 0-16,0 0 0 0,5 1 0 15,1 0 0-15,0-2 0 0,1 0 0 0,1 2 0 16,1-3 168-16,0 0 94 0,2 0-23 0,-1-2-23 15,1 2-31-15,3 2-36 0,0-2-33 0,0 0-31 16,2 0-38-16,-1 0-24 0,-1 0-12 16,2 2-16-16,0-2 3 0,-2 0 17 0,3 0 23 15,1 1 25-15,-1 1 21 0,3 0 11 16,-2-1 4-16,7 1 9 0,-1 0-4 0,2-1-10 16,3 0-9-16,-1 0-18 0,6-1-9 15,-1 0-6-15,2 0-3 0,6-1-3 16,-2 0 2-16,5-2-2 0,6 0-5 0,-2 1 0 15,5-1-6-15,3-3-3 0,0 2-2 0,8 0-4 0,-2-2-2 16,3-1-2-16,2 1 4 0,6-1-2 0,-2 0-1 16,3-1-1-16,5 1-7 0,-5 1 3 0,6-4-3 15,-2 2-2-15,5 1 0 0,-3-1-5 16,0 1 0-16,2 1 0 0,1 0 2 0,0-2-1 16,1 1 4-16,-1 1 1 0,0-2-5 0,-3 0 6 15,2 2-6-15,0-3-1 0,-4 2 2 0,0 1-5 16,-1-3 1-16,-1 2-1 0,-4 0-1 15,0 0 0-15,-2-2 1 0,-4 2 1 0,-5-3-4 16,1 1 4-16,-5 1-2 0,1-1 0 0,-4 2 3 16,-4 1-5-16,0 1-1 0,-4-3-1 0,-2 2 0 15,-1-1 3-15,-2 3 0 0,-2-3 1 0,0 1-4 16,-5 1 1-16,1 1 1 0,-2-2-1 16,-3 2 2-16,-1 2-3 0,-2-1 2 15,3 0-2-15,-8 1 0 0,0-1 3 0,-2 1 0 0,-1 1 1 16,0-2-5-16,0 2 3 0,-3 0-2 0,1 0 0 15,-2 1 3-15,1 0-4 0,-2-1-2 0,0 1 0 16,0 0-5-16,0-2-4 0,-1 2-18 16,0 0-32-16,0-1-45 0,-7 2-42 0,0-1-68 15,-6 2-113-15,-7 1-387 0,-3-2-796 0</inkml:trace>
  <inkml:trace contextRef="#ctx0" brushRef="#br0" timeOffset="59902.578">10410 9376 1 0,'-3'-1'0'0,"-1"-2"0"0,0 2 182 0,2-2 239 15,0 1-85-15,0 1-63 0,1 1-41 0,1 0-54 16,0 0-46-16,0 1-47 0,1-1-35 16,-1 1-29-16,0 0-10 0,2 2-2 0,-2 1 6 0,-2 2 16 15,1 3 9-15,-1 5 4 0,1 1 3 16,-1 4-1-16,-2 0-2 0,0-1 1 0,1 4-2 16,-4-1 0-16,2 1-2 0,-1 0-6 0,0 2-5 15,2 0-6-15,-2-2-4 16,1 0-4-16,-2-2-1 15,4-1-5-15,1-2-4 0,0-3 1 0,4-4 1 16,-1-4 5-16,2 2 5 0,4-3 8 0,-1-2 11 0,2-1 11 0,2 0 9 0,9-2-2 16,0-3-10-16,3 0-15 0,2-2-9 15,4-4-6-15,0 3-2 0,-1-2 0 0,-1-2-3 16,-2 2-3-16,1-1-1 0,-1-1-2 0,-3 2 2 16,-3-1 0-16,2 2 0 0,-1 2-2 15,-4-1-3-15,0 0-1 0,-4 1 0 0,-2 1 0 16,-3 2-2-16,0-1-1 0,-5 3-4 0,1-1 1 15,-2 1 2-15,0 0-5 0,-2 0 0 16,2 1-13-16,-1-2-16 0,0 1-21 0,-4-1-27 16,1-2-25-16,2 2-38 0,-6-3-71 0,2-1-166 0,0 0-358 15,-1-1-382-15</inkml:trace>
  <inkml:trace contextRef="#ctx0" brushRef="#br0" timeOffset="60206.2165">10414 9372 1 0,'-4'-4'0'0,"1"-1"464"0,-3-3 14 16,6 0-86-16,0 1-71 0,0 0-81 0,2 0-46 16,0 1-39-16,4 0-38 0,2-1-32 0,3 0-25 15,1-1-19-15,8-2-9 0,2 0-2 16,5 1-8-16,0 1-6 0,1-1-4 0,0 1-6 15,0 1-1-15,0 1 0 0,-3 2 1 0,-2-2-4 16,0 2-1-16,-4 3-1 0,-3-1-2 16,0 0 3-16,-5 3-4 0,-2 0-4 0,-1 1-4 15,-2 1-8-15,-2 0-8 0,-1 2-20 0,-2-1-25 16,-2 1-36-16,-3 1-31 0,-1 2-33 0,-4 0-56 16,-2 0-84-16,-1 0-134 0,-4-1-162 15,2 1 124-15,-4 2 484 0</inkml:trace>
  <inkml:trace contextRef="#ctx0" brushRef="#br0" timeOffset="60480.7968">10373 9561 1 0,'1'1'0'15,"1"-1"0"-15,-1 1 16 0,1-1 392 16,0 0-18-16,5 0-27 0,0-1-69 0,2 1-68 15,4-1-45-15,-1-2-36 0,0 1-31 0,5-4-21 16,-3 1-25-16,3 0-17 0,-1 2-14 0,1-2-7 16,-3-1-6-16,3 1-4 0,-3-1-2 15,1 2-7-15,-1-1-1 0,-1-1-3 0,-2 2 2 16,0 0-1-16,-4 0-2 0,0 2-3 0,0-1-4 16,-4 1 2-16,3 0-2 0,-4-1-2 0,0 2-4 15,1 1-10-15,-1-1-9 0,0 1-16 0,-2 0-31 16,1 1-57-16,0 3-101 0,-1 0-202 15,0 2-367-15,-1 1 31 0</inkml:trace>
  <inkml:trace contextRef="#ctx0" brushRef="#br0" timeOffset="62867.5478">10427 10615 1 0,'0'-4'0'16,"0"-3"61"-16,0-1 347 0,-3 0-20 0,3 3-54 16,-1 0-48-16,1 1-26 0,-2 0-39 0,2 3-17 15,0 0-33-15,0 1-35 0,0 0-37 0,2 0-35 16,-1 1-25-16,-1 0-19 0,0-1-12 15,0 1-5-15,3 1 0 0,-2-1 4 0,1 3 4 16,-1 1 6-16,3 1 4 0,-1 1 4 0,0 2 1 0,-2-1 6 16,4 4-2-16,-3-1 3 0,0 3 2 15,-2 3-1-15,3 0-1 0,1 1-3 0,-3 1-5 16,-1-2-2-16,0 1-1 0,0 0-2 0,0 1-2 16,0-2 0-16,0 2-4 0,0 1-1 15,0-1 1-15,-1 2-3 0,1-3 0 0,0 1-3 16,0-2-2-16,0-2 0 0,0-1 1 0,1-1 1 15,-1-1-2-15,0-2 0 0,0 0-2 16,0-2-3-16,0 1 6 0,0-3-3 0,0-2 2 16,0-1 0-16,0-1-2 0,-1 0 5 0,1 0 2 15,0-2 6-15,0-2 1 0,0 2 5 0,0 0 1 16,0 0-2-16,0-2 7 0,-4 2-6 16,8 0 1-16,-8-2-4 0,4 1-10 0,-1-3-1 15,-1 1-5-15,1-2 0 0,-1 0-3 16,-1 0 1-16,0 0-9 0,2 0-11 0,-1 1-18 0,0-2-40 15,-1 0-46-15,0 0-72 0,2 1-178 0,-1 0-656 16,-3-2-613-16</inkml:trace>
  <inkml:trace contextRef="#ctx0" brushRef="#br0" timeOffset="64593.6562">7223 5734 1 0,'0'-2'0'0,"-2"-3"82"0,1 0 309 0,0 3-22 0,1-1-60 16,-1 0-42-16,0 2-49 0,2-1-57 15,-1 2-56-15,1 2-47 0,0-1-34 0,-1 0-15 16,0-1-12-16,0 2-7 0,0-2 3 0,0 3 5 16,1-1 5-16,3 2 7 0,-1 1 0 15,-1 0-1-15,1 4 2 0,4-1 0 0,-4 1 2 16,4 2 2-16,0 0 2 0,-3 0 3 0,3-1 3 16,-2 3 4-16,3 1 4 0,1 0 4 0,-3 1 1 15,1 0 2-15,2 0 0 0,1-1-4 16,-1 3-3-16,0 2-3 0,0-1-6 0,-3 0-1 15,7 2 1-15,-6 0-1 0,4 4-1 16,-2-4 2-16,1 2-1 0,4-2-3 0,-4-5 2 0,2 5-6 16,-1-1 1-16,0 1-2 0,0-1 0 0,1 0 0 15,4 1-2-15,-4 1 2 0,0 0-2 16,4-1 2-16,-3 1 2 0,0-1-2 0,3-2 0 16,-4 3-4-16,1-1 2 0,3 1 2 15,-4 3 2-15,0-1 3 0,5 0-4 0,-5-2-1 16,1 3-2-16,2-1-1 0,-3 1 0 15,-2 0 1-15,2 1 2 16,3 0-3-16,-4 0-1 0,2-1-1 0,-1 3-4 0,2 0 4 0,1 1 4 16,0 3-1-16,0-2 4 0,-2 1-6 0,5-1-1 0,-2 0 0 15,5-1-3-15,-4 1 1 0,5 2 0 16,1 0 0-16,-1 2-3 0,-2-3 2 0,3 6 2 16,-2-4 0-16,4 3 3 0,-5 0-3 0,1-2-2 15,0 6 3-15,0 0 1 0,-1-2 1 16,2 2 0-16,-2-1-1 0,1 1-3 0,0 1 4 15,-1 2-1-15,0-3 2 0,0 0 3 0,0-4-5 16,0-1-2-16,1 0-1 0,-1 1 1 0,3 2 0 16,3 1 3-16,-3-1-1 0,4-1-2 15,-4-2 1-15,7 0 1 0,-2-1-3 0,-3 0-1 16,4 3-2-16,0-1-1 0,-5-1-2 0,5 0 4 16,-3 0-2-16,-1-3 1 0,2 3 2 15,-4-1-3-15,0-2 0 0,0-1 1 0,-2 0 0 0,0-2 0 16,-1-1-1-16,-2 1-2 15,5 2 0-15,-4 4 1 0,2-1 3 0,-1 0 0 16,-4-2 0-16,3-2-3 0,-2-1 3 0,2 0 2 16,-3-1 1-16,2 1 1 0,0 0-3 0,-3 2-5 0,5-2 1 15,-2 3 2-15,1-4-1 0,-2-4 2 16,0 2 0-16,1-2 0 0,-1 4-1 0,1-1 0 16,-3 2 3-16,1-2-7 0,-3-2 2 15,-1-2 1-15,0 0-5 0,-1 0 7 0,2-1-4 16,-1 2 3-16,1 2 0 0,-2-2-3 0,-1 2 4 15,2-3 0-15,-2-2 1 0,0 0 1 0,0-4-1 16,0 2-3-16,-1 0-2 0,0 1 2 0,-1 0-2 16,-3 0 6-16,3-1-3 0,-4-5-2 15,3 1 8-15,-1-1-7 0,-3-2 4 0,0 2-1 16,3-1-7-16,-3 2 4 0,3 3-3 0,-2 2 4 16,0 0-2-16,0-3 2 0,1-3 0 0,0 0-5 15,-2-3 6-15,3 2-2 0,-2-4 1 16,-1-1 3-16,1 1-3 0,-2-4-2 0,-1 0-1 15,0-2 3-15,1 0 1 0,-2-2 1 0,2 0 4 16,-2 0-1-16,0-2 7 0,0 2 2 16,0 0 3-16,0-1 7 0,0 2-3 0,0-2 0 0,0 0-5 15,0 0-7-15,-2-3-6 0,2 0-5 16,-2-2-4-16,1 2-6 0,1 0-5 16,-1 1-11-16,0 2-10 0,0-2-16 0,-1 3-31 0,-3 0-27 15,-2 0-33-15,0 0-24 0,-6 3-32 0,-2 1-52 16,-4 0-119-16,-3 2-239 0,-2 2-252 15,-2-1 126-15</inkml:trace>
  <inkml:trace contextRef="#ctx0" brushRef="#br0" timeOffset="64866.7096">9127 9744 1 0,'-7'-5'105'0,"1"1"487"15,0-2-86-15,0 5-78 0,2-2-101 16,4 2-77-16,0 1-80 0,1 0-68 0,0 1-50 0,1-1-20 15,4-1-1-15,-2 2 12 0,6 0 16 16,6 1 1-16,-1 2-3 0,7-1-5 0,2 1-8 16,-1 1-2-16,7 0-10 0,-1 0-6 0,0-2-6 15,0 1-7-15,0-3 0 0,-2 4-1 16,2-3-1-16,0 0-3 0,-6 1 0 0,4-3-2 16,-6 1-1-16,1-1 4 0,-2-1-3 0,-2 1-1 15,-4-1-1-15,2-1-5 0,-2-1-4 0,-3-1-9 16,4 2-25-16,-4-2-37 0,-1 2-45 0,-2-1-55 15,-1-2-78-15,2 0-189 0,-3-3-409 16,-4 1-297-16</inkml:trace>
  <inkml:trace contextRef="#ctx0" brushRef="#br0" timeOffset="65088.824">9602 9198 433 0,'-2'-8'681'15,"0"-3"-136"-15,1-1-120 0,-1 3-113 0,2 6-84 0,0 1-78 16,0 1-50-16,0 2-42 0,0 0-34 0,0 0-18 16,0 1-1-16,1 4-3 0,1 5 6 0,-1 3 3 15,4 5 1-15,-3 1 5 0,1 5 0 16,0 1 0-16,0 3-2 0,-2 2-1 0,0 0 0 0,-1 4 2 16,-1 3 0-16,0-1 0 0,0 2-3 15,-1 0-4-15,1-2-14 0,2 1-32 16,1-1-71-16,0 2-143 0,1 0-579 0,4-1-806 15</inkml:trace>
  <inkml:trace contextRef="#ctx0" brushRef="#br0" timeOffset="67485.6558">11651 11872 1 0,'1'-3'0'15,"0"1"0"-15,0-1 0 0,-1-2 0 0,2 3 0 16,-2-1 0-16,2 0 138 0,-2 0 92 15,0-1-18-15,0 3-21 0,0-2-4 0,-2-1-10 16,2 2-11-16,-2-2-15 0,2 0-14 0,-1 1-22 16,-1-1-17-16,2 0-12 0,-3 0-17 15,2 2-8-15,-3-2-13 0,0 2-9 0,-1-1 1 16,2 0-2-16,-5 0 1 0,3-1-5 0,-1 0 0 16,0 3 0-16,-2-2-1 0,0 0 6 0,0 0-9 15,-1 0-3-15,1 1 0 0,-5-1-2 0,3 0 4 16,-1-1 1-16,0 2-5 0,-1 0-4 15,0-1-2-15,1 2-3 0,-4 0 2 16,4 0 1-16,-1-1-5 0,0 0-2 0,-2 1-2 16,2 1-7-16,-1-2 5 0,1 2 0 0,-1 0 0 0,-1 0-3 15,-1 0 2-15,1 0-3 0,0 0 2 0,1 0 6 16,-4 0-6-16,4 0-1 0,-5 0-1 16,2 2-4-16,0-1 3 0,0 1 0 0,-2 1 2 15,1-2-5-15,-1 3 2 0,1-2-2 0,-2 1 2 16,1 3 5-16,-2-2-5 0,-1-1 0 0,0 2-2 15,1 0-2-15,-2-1 4 0,1 1-2 16,1 1 3-16,0-2-2 0,1 2 0 0,2-1-1 0,-4 0 1 16,3 1 2-16,-2-2-2 0,-1 1 2 15,3 1-3-15,-1-1-4 0,2 1 4 0,-2 1 0 16,0 0 3-16,0-2-2 16,2-1 3-16,2 1-4 0,-1 2 1 0,3-1 3 0,-1-1-3 15,-3 2 3-15,2 2-1 0,-2-4-2 0,0 2 2 16,3 0 0-16,-4 1 1 0,0 0-4 15,-1 1 3-15,0 0-1 0,0 0-1 0,-1 3 2 16,1-1-2-16,1 2 0 0,-2-2-1 0,1 3-1 16,0 0 2-16,-2 1 1 0,0 1 1 0,-1-1 0 15,1 3 0-15,-1 0-1 0,2 0 1 0,-2 2 1 16,2 0-2-16,1 0 1 0,1 1-2 0,5-4-1 16,-5 1 2-16,2 0 0 0,-1-1 0 15,0 2 0-15,4-2-1 0,-1 2 1 0,-1-1-1 16,4 3 1-16,-3-2-3 0,0 1 3 0,3 2-2 15,-2 0 1-15,-1 3 2 0,0 1 0 16,2-1 1-16,-3 2-3 0,4-2 0 0,-1 2-1 16,-1 3 2-16,1 0 1 0,-2 1-2 0,2-1 2 15,0-2-1-15,1 1 0 0,1 0 2 0,0 0 2 16,-1-2-1-16,2 3 1 0,-1-1 1 16,1 2-2-16,-1-2-1 0,3 0 3 0,2-3-3 15,-3 3 3-15,5-2 0 0,-1 0-1 0,1-1 3 16,2 2-3-16,0-1 0 0,1 0-3 15,0 3 2-15,1 1-2 0,-1 0-2 0,1 0 2 0,0 0-5 16,3 0 4-16,0-1 1 0,-2 2-1 16,5 2 3-16,-4 2-3 0,3-1 2 0,-2 1 0 15,5-3 4-15,1 0-3 0,-1 1-3 0,1-2 4 16,2-3-6-16,1-3 3 0,1-5 1 0,1 3 0 16,4-3 3-16,-3 3-1 0,2 1 2 0,-1-4 0 15,4 2-4-15,2-4 3 0,0 4-3 16,-1-1 4-16,3 0-3 0,0-1 1 0,1-1 1 15,1 0-3-15,0 2 3 0,-2 0-2 16,4 0-2-16,-2 2 2 0,1-3-1 0,2 2 0 16,-2 1 0-16,1 0 1 0,1-1 3 0,-2-2-3 15,1-2 2-15,3 0-3 0,-1 0 1 0,1 3 2 16,1-2 2-16,3-4 2 0,-1 0-1 16,1-2 4-16,-1-4-3 0,6 2 1 0,-2-3-2 15,1 3-2-15,2-4 4 0,1-1-3 0,2-3 5 16,6-1-1-16,-1-1-3 0,-1-1-2 0,2 0-3 15,2-1 0-15,0 3-1 0,-1-1 0 16,2 1 3-16,0 1-2 0,-1-4 0 0,1-1 0 16,0-3-2-16,1 2 2 0,0 0 0 0,0-3-1 15,0-1-3-15,1-1 3 0,0-2-1 0,-1 0 2 16,2-2 3-16,-1-1-4 0,0 0 0 16,0-2-1-16,-4 0 0 0,2-1 3 0,-2-2 0 0,1-1-2 15,-1 0-1-15,-1-3 2 0,1-1-1 16,-1-1 3-16,1-1 1 0,-2 0-5 0,-3-1 3 15,2 2-4-15,-3-4 1 0,-1 0 3 0,-5 0 1 16,-1-2 1-16,-4 2-3 0,3-4 1 0,-5-1-2 16,0-4 1-16,-2 1 1 0,-4-3 1 15,-3-1-1-15,-1 1-1 0,-5-4 3 0,-1-2-1 16,0-2-1-16,-6-2 1 0,2 3-6 0,-4-1 1 16,-1 1-1-16,1-2 1 0,-1 1 1 15,-2 2 0-15,2-1 1 0,-3 0-4 0,0 0 7 16,0 1-5-16,-1 3 0 0,-3 0 0 0,-1-1-3 15,0 0 1-15,-4-1 0 0,-1-2 2 16,1-1-7-16,-3-2 7 0,-2 4-1 0,-3-2-1 0,2 1 6 16,-1 0-5-16,-6 2 0 0,4 2 3 15,-4-1-5-15,2 3 2 0,-3 4-2 0,3 0 1 16,-2 3-4-16,-1 3 4 0,-3-1 2 16,0 4-3-16,2 0 8 0,-2 1-7 0,0 0 1 15,1 2 1-15,-2-2-4 0,-1 0 3 0,-1 1-3 0,2 2 2 16,-3-1-4-16,-1 3 2 0,-2 1 3 15,-3 2-4-15,-2 1 8 0,0 1-6 0,-4 2 1 16,3-2 0-16,-3 4-4 0,1 0 4 16,0 1-3-16,0 3 2 0,1-1-2 0,-4 2 1 15,3-1 3-15,-1 0-2 0,-2-2 6 0,-1 1-5 16,-1-1-2-16,0 2 1 0,0 2-5 0,-1 0 3 16,-1 3-1-16,-3-3 1 0,4 1-1 0,0 2 2 15,-1-1 2-15,3 0-2 0,0 0 6 16,0 2-5-16,0-1 0 0,0-1 3 0,1 0-7 15,2 1 2-15,-2 1 1 0,2 1 0 0,-3 0 0 16,3 0 3-16,1-2 0 0,-2 2-2 16,1-1 7-16,-2 1-6 0,1 0 0 0,-2 1 0 15,-3 1-5-15,4-2 2 0,-1 1 2 0,1 3-2 16,1 0-1-16,-1-1 4 0,1 1-2 16,0 1-1-16,2 1 8 0,1 2-8 0,0 1-6 0,0 2-3 15,1 0-19-15,1 1-7 0,3 1-15 16,1 1-18-16,2-2-32 0,3 3-40 0,1-3-68 15,1 5-142-15,0 2-561 0,5-2-681 16</inkml:trace>
  <inkml:trace contextRef="#ctx0" brushRef="#br0" timeOffset="68670.5543">10932 11973 1 0,'-1'-5'0'15,"-1"1"401"-15,0-4 33 0,1 3-24 16,0 3-54-16,-1 0-69 0,0 1-55 0,0 1-61 16,2 1-60-16,0-1-44 0,2 0-39 0,-2 1-21 15,2-1-3-15,0 2 1 0,-2 2 8 16,1 1 4-16,0 1 5 0,1 1 4 0,0 1 3 15,2 2 3-15,-1 1 1 0,0 2 2 0,1-1-2 16,0 3 0-16,-1 0-5 0,2 1-6 0,-1 2 0 16,-2 2-1-16,3 2 5 0,-4 2 4 15,3 2 0-15,-1 0-1 0,-1 2-4 16,0-2-3-16,0 2-5 0,-2 0-2 0,1 0-1 0,0 3-1 16,1 4 3-16,-2 1-4 0,0 7-3 15,0-2 0-15,-2 5-5 0,2-2 1 0,-1 5 0 0,0 2-2 16,1-1 1-16,0 0 0 0,0-1 2 0,1-1-1 15,2-1 1-15,-1-1-3 0,0-2-5 16,0-3 4-16,0-1 2 0,1 0 0 0,-2-1 5 16,1 2-4-16,-2 0-1 0,2-1-1 0,-2 2-2 15,0-3 2-15,1-1 0 0,0 0-2 0,1 1-1 16,1-2 2-16,0 0-2 0,-2-4 4 16,2 0 0-16,-1 4-2 0,-1 3 0 0,0-2 0 15,1 2 3-15,-2-7-1 0,1 3 1 0,-1 5-2 16,-1-4-3-16,2 1 3 0,0-5-3 15,3-2 3-15,-2 2 0 0,-2-1-2 0,0-1-1 16,2-3 0-16,0-2 2 0,1-3-2 0,-1 0 3 16,-2 3-1-16,0-5-4 0,0 1 5 15,1-4-2-15,-1-3 1 0,3-1 2 0,-2-2-5 16,0 1-1-16,1-2 1 0,-1 2 3 0,2-4-1 0,-3 4 2 16,2-3-1-16,0-2-5 0,0 6 5 15,-2 1-1-15,0-2 1 0,-2 2 2 16,2-8-3-16,0 0-2 0,0 0-1 0,0-1 1 15,0 0 0-15,0 0 0 0,0 1-3 0,0-3-4 0,0 0 0 16,0 1-6-16,0 0 0 0,2 0-6 16,-2-1-14-16,0 1-12 0,1-3-15 0,-1 2-21 15,0-1-22-15,1 0-33 0,0-2-44 16,0-1-57-16,2-1-194 0,2-4-439 0,3-1-166 16</inkml:trace>
  <inkml:trace contextRef="#ctx0" brushRef="#br0" timeOffset="69314.3674">12110 12122 1 0,'-7'-7'351'15,"-3"-3"-13"-15,-2-1 14 0,8 4-40 0,0 2-17 16,2 1-22-16,2-2-58 0,-1 3-50 16,2-1-23-16,-1 3-28 0,0-2-18 0,0 3-29 15,0 0-27-15,2 0-19 0,-2 0-17 0,1 1-4 16,0 1 0-16,2 1 0 0,-1 3 3 0,2 3 2 15,1 2 5-15,1 4-3 0,-2 2 3 16,1 0 1-16,0 6-2 0,0 1 6 0,-1 1 0 16,3 1 0-16,-3 1-2 0,1 0 2 0,0 3 0 15,-3 3 3-15,2 2 5 0,-1 3-6 0,0 3-2 16,-2 2-2-16,1 2-3 0,-1 2 7 16,0 1 2-16,0 2 2 0,2 1 1 0,-2-1-2 15,2 2-3-15,-1-1-1 0,-1 2 4 0,2-2-3 16,-3-1 3-16,1-2-3 0,0-1-6 15,-1 4 7-15,-1 3-3 0,1 2-3 0,-1-1-1 0,2 1-3 16,-1 4-1-16,0 1 2 0,0-1 2 16,1 0-5-16,-1 0 1 0,0-3-3 15,0 0-4-15,2-5 3 0,-2-2 1 0,1 0 0 0,0-2-1 16,0-2 0-16,1-2-2 0,1 2 2 16,-2-4 0-16,1-3 0 0,-1-4 0 0,0-4-3 15,-1 1 2-15,-1-2 3 0,0-3-3 0,1-3 3 16,0-5-5-16,1-3 3 0,0 0-3 0,-1 2 1 15,2-4 3-15,-2-1-7 0,0-7 8 16,0-3-4-16,0-3 4 0,0 0 8 0,0 0 1 16,0 0 3-16,1-1-2 0,-1-2-8 0,0-1-12 15,0-4-16-15,0-2-15 0,1-1-30 0,-1-6-27 16,0 1-41-16,0-2-50 0,0 1-91 16,-1-2-235-16,0 2-498 0,-5 1-135 0</inkml:trace>
  <inkml:trace contextRef="#ctx0" brushRef="#br0" timeOffset="70187.0368">9508 13420 1 0,'-1'0'0'0,"-3"0"0"0,-2 0 0 0,4-1 0 15,0 1 0-15,1-1 195 0,-1-1 27 0,0 2-10 16,2-1 2-16,0 1-20 0,-1-1-16 0,2-1-30 16,-1 2-34-16,0 0-26 0,2 0-23 15,-2 0-21-15,2 0-22 0,-1 0-6 0,0 2 4 16,2-2 4-16,5 1 14 0,2-2 0 0,2 1 3 15,5-2-4-15,0 2-2 0,5 0 6 0,-1-3-3 16,3 2 1-16,-3-1-3 0,7-1-6 16,2 1 3-16,1-1 12 0,1 1 11 0,8-2 4 15,-1-1-1-15,3 0-11 0,2 0-11 0,4 0-2 16,4-2-3-16,2-1-1 0,3-1-3 16,4-1-1-16,1 2 1 0,9-2 0 0,0-1 4 15,9 2 0-15,-1-2-2 0,4 2-4 0,0 1-6 16,2 0 0-16,2 1-6 0,-1 0 0 0,0-2-4 15,0 2-2-15,-2 2 2 0,-1-1 0 0,-2-2 3 16,-5 1 1-16,2-1 1 0,-3-2-1 0,-1 0 1 16,-2 1 2-16,-1 0-1 0,-1 0 2 0,-1-1-3 15,0-1-3-15,-7 1 1 0,-2-2-2 16,-3 2 1-16,-6-1-3 0,-1 0 0 0,-5 0-1 16,-5 2 0-16,-4 1 3 0,-5-1-3 0,-5 2 2 15,-4 1-2-15,-4 0 0 0,-4 1 2 16,-2 2 0-16,-6-1 2 0,1 2 0 0,-4-3 3 15,1 3-3-15,-3 1 2 0,-1-1 4 0,0 2-6 16,0 0 4-16,0 0-7 0,0 0-3 16,0 2-3-16,-1-2-4 0,-2 0-1 0,3 0-5 15,-1 0-4-15,0 0-12 0,0 0-13 0,1 0-13 16,0 0-16-16,-4 0-19 0,-2 1-25 0,-2-1-45 16,-4 1-56-16,-1 1-146 0,-5 1-374 15,-4-2-729-15</inkml:trace>
  <inkml:trace contextRef="#ctx0" brushRef="#br0" timeOffset="70693.3199">10325 12492 1 0,'-5'-5'43'0,"3"-2"479"0,-1-1-103 0,1 2-39 16,1 0-37-16,2-2-68 0,-1 3-57 0,2 1-46 16,-2 1-34-16,0 3-32 0,0 0-34 0,0 0-33 15,0 1-26-15,0 1-10 0,0 1-2 0,0 3 5 16,1 4 11-16,0 4 4 0,0 4 9 16,0 3 0-16,-1 1 1 0,1 2-3 0,-1 0-3 15,-1 0 1-15,0 3-4 0,-2 2 2 0,-2 0-5 16,3 3-5-16,-1-3-2 0,-3-2-5 15,4 0 1-15,0-3-1 0,-2-1 2 0,2 1-3 16,-1-3 2-16,0-1 0 0,2-2-3 0,-2-3 7 16,3 1-6-16,-1-2-1 0,0-3-3 0,1 1-11 15,-1-4-6-15,2-4-18 0,0 1-29 16,0-1-31-16,-1-2-44 0,2-2-41 0,-1-2-50 16,2-1-176-16,0 0-452 0,-2-3-261 0</inkml:trace>
  <inkml:trace contextRef="#ctx0" brushRef="#br0" timeOffset="70960.0501">10265 12532 28 0,'1'-10'549'0,"0"-1"-101"0,4-3-73 15,1 1-54-15,2 0-53 0,1 2-68 0,1-2-49 0,1 3-42 16,0 0-30-16,2-1-24 0,3 2-20 0,1 2-9 15,0-1-10-15,2 1-6 0,1 2-1 16,-1 1-3-16,1 0-1 0,0 2-1 0,0-1 0 16,-2 2-2-16,-1 1 0 0,-1 0-2 15,-3 1-4-15,1 1-2 0,-4 0-8 0,1-1-14 16,-1 2-25-16,-3-2-41 0,1 1-40 0,-3 2-43 16,0 1-49-16,-2 0-84 0,-3 1-158 0,0 1-226 15,-1 0 201-15</inkml:trace>
  <inkml:trace contextRef="#ctx0" brushRef="#br0" timeOffset="71253.605">10193 12730 1 0,'-2'5'0'0,"2"-1"0"0,-1 1 221 0,4-1 211 15,-1-2 7-15,1 1-43 0,5-1-53 0,3-2-71 16,0-2-73-16,9-1-52 0,0-3-47 0,6-1-33 15,-1-1-19-15,3 0-13 0,1-2-1 0,-2 0-8 16,2 0-3-16,3 1-5 0,-4 1-4 16,3-1-4-16,-4 2-3 0,-6 0 2 0,2 0-5 15,-4 2 2-15,-1 0-1 0,-4 1-2 0,-2 1 2 16,-1-1-2-16,-2 3 1 0,-3-1 1 16,-4 2 1-16,1-1 1 0,-3 1 2 0,0 1 3 15,-1-1-5-15,1 1 4 0,-2-1-3 16,2 0-6-16,0-1 3 0,-1 1-12 0,-1 1-6 15,-1 0-11-15,-1 3-16 0,-6-2-26 0,5-1-42 16,-3 3-64-16,0-1-111 0,-2 3-318 0,2-2-816 16</inkml:trace>
  <inkml:trace contextRef="#ctx0" brushRef="#br0" timeOffset="73599.2136">6529 5923 1 0,'0'-1'0'0,"0"0"0"0,-1 0 0 16,1-1 51-16,0 2 263 0,0-1-38 15,0 1-34-15,0-1-37 0,1 1-42 0,-1 1-38 0,0 0-38 16,0 1-34-16,1-2-27 0,0 2-22 15,0-2-1-15,1 2 2 0,1 1 7 0,-1-1 11 16,1 4-3-16,3-2 2 0,-3 2 0 0,1 1 1 16,1 2 1-16,-1-2 4 0,0 1 1 15,-2 1-1-15,0-1 3 0,4 3 0 0,-4-2-4 16,0 1 0-16,3 3-3 0,-2 0 4 0,-1 2 2 16,3-1 1-16,-2-1 2 15,2 1-4-15,0-1-2 0,-3 0-2 0,4 2-5 0,-3-1-2 16,2 1 1-16,-1-1 0 0,4 1 3 0,-5 1 2 15,4-1-2-15,-3 3 0 0,2 0-4 0,-2-1-2 16,5-1-2-16,-5 2 1 0,3 0 0 16,1 0 1-16,-2 1 2 0,0 0 1 0,2 3 1 15,-3-1 2-15,3 0 1 0,2 0-1 0,-5-2 6 16,0 4 1-16,2 1-3 0,-4 0 5 0,5 0-8 16,-4 2-3-16,3 0 0 0,-1 0-7 15,-1 1 1-15,4 1-1 0,-3 0-2 0,1 1-1 16,1 2 0-16,3-1 0 0,-1-1-1 0,0 0 2 15,1 0-5-15,3-3 0 0,-1 1-1 0,-1 1 0 16,1-1 2-16,2 2-1 0,-3 0 0 0,1-1-4 16,-2 2 3-16,3-1 3 0,0-1-1 0,-4 4 6 15,3-3-4-15,1 2-2 0,-1 2 0 16,-1-1 2-16,2 1 2 0,1 1 2 0,-3-2 0 16,2 1-3-16,0 0 2 0,-3 3-2 0,3 0 1 15,3 0 4-15,0-2-1 0,-1-1 0 0,2 0-1 16,2-2-3-16,-2 1-3 0,1 0 0 15,0 0 0-15,-3-2-3 0,4 2 1 0,-2-1 0 16,-3 0 1-16,3 0 0 0,0 0 0 0,-4 1-3 16,5 0-3-16,-1 1 3 15,1-1-2-15,-4 4 3 0,3-2 0 0,-1 3-2 0,-4 1 3 16,1 2-1-16,1 0 1 0,-2 0-1 16,1-3-2-16,1-1 0 0,-4 1-2 0,2-1 1 0,3 5 2 0,-4-2 0 15,0 3 0-15,3-4-3 16,-1 1 3-16,-2-1-2 0,4 0 1 0,-4 3 2 15,0-1-3-15,5 1 0 0,-5 1-1 0,0-1 2 16,4 0-1-16,-3 2 4 0,-1-1 1 0,3 0-3 16,-4-3 8-16,0 2-6 0,-2 0 1 15,4-3 1-15,-3 2-7 0,1-1 2 0,0 2-2 16,0 1 2-16,-1 2 1 0,-1 0 2 0,-1-1 1 16,1-1-2-16,-1 0 0 0,-3 0 0 0,3 2 0 15,-4 1-1-15,4 4 2 0,-2-4-2 0,-1-4-1 16,2-1 2-16,1-2-1 0,-1-1 2 15,1 2 0-15,1 4-4 0,-1 0 1 16,-2-2 3-16,2 3-2 0,1-5 2 0,0-1-1 0,2 1-3 16,-2-1 0-16,0 6 1 0,0-1 3 15,0 2 1-15,-3-1 0 0,2-4-2 0,2-2-5 16,-2-1 6-16,2 3 0 0,-4 2 2 0,2 0-1 16,1 0-1-16,-1-4-3 0,4-1 0 0,-2-1 5 15,1 0-3-15,-1 6 2 0,0 0-2 16,-2 1-5-16,-2-1 5 0,2-2-1 0,1-6 1 15,1 4 2-15,1 2-4 0,-1 2 1 0,2-2-1 16,5-2 0-16,-5-5 2 0,5 1-1 0,-5 1-1 16,1 1-5-16,1-1 5 0,-2-5-1 0,-1 0 5 15,-1-2 5-15,1-1-9 0,-1 5 0 16,-2 0-2-16,2 0 3 0,-4 0 0 0,3-5 2 16,2-1-1-16,0-2-3 0,-2 0 3 0,0-1-5 15,3 0 5-15,-3 5-1 0,0-1-1 0,1 5 3 16,0-5-4-16,0-2 2 0,1-2-1 0,-2-2 0 15,1-2-1-15,1 2-1 0,-1 4 3 16,0-1-2-16,2 2 3 0,-1-5 1 0,4-3-5 16,-3 1 2-16,-1 2-2 0,1 1 2 0,-1 3 0 15,-1-1 0-15,4-3-1 16,-3-2-2-16,1 3 2 0,-1 3 0 0,0 0 1 0,1 2 1 16,-2-4 0-16,4-3 0 0,-3-1-3 0,-1 0 2 15,-1 0-4-15,4 1 2 0,-3 1 2 0,2 1-3 16,-3 2 5-16,1-3-1 0,-1-2 1 15,1-2-1-15,0-2-1 0,-1 7-1 0,4 0-2 16,-3 0 3-16,0 1-3 0,2-7 3 0,-3-1-1 16,0-1-2-16,0 1 3 0,0 1-1 15,1 1 1-15,-1 1 0 0,2-2 1 0,-4-3-3 16,5 1 0-16,-4-3 2 0,0 2-5 0,2-1 3 16,-2 0 1-16,1-3-1 0,-4 3 3 0,3 1-2 15,2 2 2-15,-2-2-1 16,2 4 1-16,-4-6-2 0,3 2-2 0,-1-3 3 0,0 3-5 0,-1-3 5 15,0 2-2-15,2-3-1 0,-1 2 5 0,1-2-2 16,0 3 1-16,2 1 1 16,1 2-4-16,-2-2 2 0,0 1-1 0,2-2 3 0,-2-2-5 15,-1 0 3-15,1-1 0 0,-1-3-2 16,-4 0 9-16,1 0-6 0,-2 0 0 0,2 1-1 16,-3-3-5-16,2 1 2 0,-3-1 1 0,1 0 0 15,0-1-1-15,0-1 4 0,-2 0-2 0,0 0-2 16,0-2 8-16,-1 1-5 0,0 0 0 0,1-1 1 15,-1 0-3-15,0 0 0 0,0 0-1 16,0 0 3-16,0 0-2 0,-1 0 2 0,2 0 3 16,-1 0-1-16,0 0 8 0,0 0-5 0,-1-1 0 15,1 1 0-15,0 1-9 0,0-2 2 16,0 1-7-16,0-1-6 0,-2-3-13 0,0-1-13 16,-5-2-18-16,0 1-20 0,2-2-17 0,-3 1-29 15,-1 2-21-15,-2 2-26 0,-2 0-44 16,0 3-53-16,-2 0-141 0,0 3-272 0,0 1-240 15,-2 0 526-15</inkml:trace>
  <inkml:trace contextRef="#ctx0" brushRef="#br0" timeOffset="73908.5557">8920 13541 1 0,'-5'-5'209'15,"-3"-1"456"-15,-2-1-143 0,6 4-135 0,2 2-75 16,-1 0-81-16,3-1-67 0,3 4-48 0,-1-2-34 15,0 0-26-15,0 0-4 0,5-3-2 16,2 0 0-16,5 2 2 0,7-2-6 0,0 4-5 16,8 1-6-16,1 1-5 0,1 1-4 0,0-1-5 15,0-1-3-15,1 3-5 0,3-1-1 0,-3-2-3 16,0 0 0-16,-1-3 0 0,-1 1-2 16,-2-1 0-16,-3-1-3 0,-1-2 1 0,-2 1-2 15,-5 0 2-15,1 0 0 0,-1 2-4 0,-4-3 1 16,2 1-2-16,-3 0-1 0,-3-3 0 0,0 5-8 15,2-3-9-15,-5 1-22 0,2-2-22 16,1-1-20-16,-1-2-16 0,-1 1-9 0,0-2-18 16,-1-2-23-16,-2 2-50 0,3-4-80 15,-4-1-146-15,-1 0-265 0,0-2-135 0,-2-1 672 0</inkml:trace>
  <inkml:trace contextRef="#ctx0" brushRef="#br0" timeOffset="74166.6077">9461 13011 1 0,'-5'-13'107'0,"-2"-1"444"0,1-4-68 16,-2 2-86-16,4 6-62 0,-1 0-65 16,4 4-53-16,-1 1-38 0,0 3-34 0,2 1-28 15,-2 0-25-15,2 2-31 0,0-1-21 0,0 0-17 16,0 1-11-16,0 0 3 0,2 3 0 16,-1 3 7-16,1 5 8 0,-1 6 2 0,1 2 0 15,3 3-2-15,-2 2-5 0,4-2-7 0,-4 3-2 16,1 0-2-16,1 0-4 0,-3 0 5 15,3 0-5-15,-2 2 0 0,-2 1-2 16,1 0-1-16,3 0-1 0,-4-3-3 0,-1 0 2 0,0 0-3 16,0-2-1-16,0-1-1 0,0-1-8 0,1-3-20 15,1 0-44-15,-1-2-86 0,6 0-154 0,-3 2-779 16,4-5-574-16</inkml:trace>
  <inkml:trace contextRef="#ctx0" brushRef="#br0" timeOffset="78324.5838">10154 13770 1 0,'-4'-5'0'16,"-1"1"0"-16,-1-4 0 0,2 3 20 15,2-2 257-15,-1 1-25 0,0 0-38 0,2 0-21 16,0-2-28-16,1 1-19 0,0 0-10 0,-1-1-2 16,2-1-4-16,0 1-8 0,-1-2-10 0,3 1-16 15,1-2-9-15,-1 1-10 0,3-3-5 16,-1 4-1-16,5-2-8 0,0-3-4 0,0 1-9 16,3 2-5-16,1-2 3 0,0 1-10 0,1-1-1 15,0 1-2-15,1-1-5 0,-1 4 1 16,2 0-3-16,-1 1-8 0,-1 5-8 0,0-1-3 15,-2 3-6-15,0 1 0 0,-1 1 5 0,0 3-7 16,0 0-1-16,1 3 0 0,-1 2-2 16,-1-1 2-16,-2 3 2 0,1 2-1 0,-4 2 0 15,0 0 2-15,-2 1 1 0,-2 2 3 16,-1 0 4-16,-2-2-5 0,-2 2 1 0,-1-1-1 16,-2-1-2-16,0 0 5 0,-4 2 0 0,1-3 2 0,0-1-2 15,-2-1 0-15,1-1-1 0,1-1 1 16,-1-1 3-16,3-4-4 0,1 2 1 0,-1-3 0 15,4-2-4-15,0-1 6 0,1-1 1 0,2-2-2 16,0 1 3-16,0-2 2 0,2 2 4 0,-2-2 2 16,0 1-1-16,2-3-10 0,-1 1-7 0,0-4-7 15,1 2 1-15,4-1-1 0,-2-2 1 16,4 0 1-16,4-1-4 0,-1 0 4 0,5 1-2 16,-2 2 2-16,3 0 4 0,-3-2-3 0,3 3 0 15,-1 2-1-15,0 0-4 0,-2 3 5 16,2 1-1-16,-4 3 2 0,0 2 0 15,3 2-2-15,-4-1 1 0,1 3-1 0,-2 2 5 0,-1 1-2 16,0 5 0-16,-3-1 0 0,0 1-6 0,-2-2 6 16,-1 0-1-16,-1 3 2 0,-2-2 2 0,-2-1-2 15,-3 3-1-15,1-3 3 0,-2-1 2 16,-3-1-2-16,0 0 1 0,-2 1-1 0,-1-2-4 16,0 0 5-16,-3-2 0 0,1 0 2 15,0-2 3-15,-5-1-3 0,0 0 3 0,0-5-1 0,1 4 1 16,2-5-1-16,-3 2-2 0,3-2 1 0,1-2-2 15,2-2 4-15,1 0 1 16,2-1 2-16,1-3 1 0,2 4-2 0,0-3-1 0,3 0-1 16,-2 1 2-16,4-3-4 0,-2 2 0 0,0 0-4 15,2 1-5-15,0 0 5 0,1-1-2 16,-1 2 2-16,2 0-1 0,0 3-3 0,-1-2-2 16,1 1-3-16,0 2-9 0,1-1-13 0,3 0-37 15,2 2-105-15,3-2-332 0,4 4-1120 0</inkml:trace>
  <inkml:trace contextRef="#ctx0" brushRef="#br0" timeOffset="85993.4494">17767 4830 1 0,'-2'-4'0'15,"-1"-1"0"-15,0 0 0 0,2-2 0 16,-1 3 109-16,-1 1 96 0,0-1-27 0,1 0-28 16,1 1-13-16,0 0-11 0,0-1-17 0,-2 0-2 15,0 1-7-15,1-1-9 0,0 2 0 16,-1-2-8-16,-1 1-10 0,2-1-3 0,-3 2-6 16,2-1-7-16,0 0-2 0,-2 3-5 0,3-3-5 15,-2 1-2-15,0 0-6 0,-2-1-3 0,-1 2-4 16,0-3-3-16,1 4-2 0,-2-1-2 15,-1 0-2-15,-1 0-4 0,2-1 1 0,-2 2-1 16,1-1-3-16,-1 1 0 0,-1-1-1 0,0 1-2 16,-1 0 1-16,-1-1 0 0,1 1-2 15,-4 0 3-15,4 0 0 0,-1 0 1 0,-2 1 1 16,3-1 2-16,0 0 0 0,1 0 1 16,0-1 1-16,-4 1-6 0,4 0-2 0,0 1-1 0,1 0-5 15,-2 0 1-15,0-1-1 0,0 2-3 16,-2-1 0-16,2 1 0 0,0 2-1 0,-5-2 2 15,5 2-1-15,-5-1-2 0,4 2 0 0,-2-1-1 16,1 3 0-16,-1-1 1 0,0 0 0 0,1 1-1 16,-2 1 1-16,2 1-1 0,-2-2 0 0,1 4 1 15,-2-2 0-15,-2 1-1 0,4-1-1 0,-2 0 2 16,1 1-4-16,2 0 4 0,1-1 0 16,-3-2 0-16,4 2 2 0,3-2-2 0,-3 1 1 15,3-1-1-15,0 1-1 0,4-3 1 16,-2 1 0-16,1 1 0 0,-2 2-2 0,-1-2 2 15,0 0-1-15,0 0 0 0,-1 2 5 0,-3 4-3 16,2-1 0-16,-2 2 0 0,0-2-1 0,1 3 0 16,-3 0 0-16,1 0 1 0,1 2-4 15,-2-3 3-15,1 4 0 0,2-2-1 0,-5 4 3 16,5-3-2-16,0 4 0 0,-3 0 0 0,4 2-2 16,-3-5 2-16,1 1 0 0,0-3 0 0,2 2-2 15,1 0 2-15,-1-2 0 0,0 1-2 16,1-1 4-16,0 1-4 0,0 0 2 0,1 0-1 15,-4 1 1-15,3 0-1 0,0 0 1 0,0 2 1 16,1-3-4-16,0 4 3 0,-2 1 0 16,1 0-1-16,0-1 1 0,-1 2-1 0,2 1 0 0,-1 2 3 15,-1 3-2-15,-1-2 1 0,1 2 0 0,-1-3-1 16,2-1 1-16,2 0-3 0,-1-4 2 16,0 2-1-16,1-1 0 0,3 1 1 0,-3-2-1 15,1 2 1-15,3 1-1 0,-3-2 0 16,4 0 0-16,-3-3 0 0,2 0 2 0,1 2-1 0,-3 0-1 15,5-1 0-15,-2 2 0 0,-1 0 1 16,2-1 0-16,1 3 2 0,-1 0-2 0,-2 1 0 16,1-1 0-16,2 2 0 0,0-1 6 0,0 0-3 15,0 2-1-15,0-3 0 0,1 1-7 16,0-2 5-16,0 1 0 0,1-2 0 0,0 2 3 16,0-3-3-16,0 0 1 0,0-2-1 0,1 0 1 15,2 1-1-15,-2-1 0 0,0 1 0 16,0 1-5-16,3 0 5 0,-2 0-1 0,4 2 3 15,-4-1 2-15,5 0-5 0,-4 0 1 0,3 0-1 16,0 2 2-16,-1 0 0 0,5 1 0 0,-1 1 0 16,0 0-5-16,5 1 6 0,-2 0 0 0,-1 0 3 15,4-3 2-15,-1 0 0 0,1-2 2 0,4-3 0 16,-5 1 2-16,7 0-2 0,-1 0-1 16,3 1 0-16,-3-2 1 0,2-1 4 0,-1 2 2 15,3-2 1-15,-4-1-1 0,2-1-2 16,1 3-3-16,1-1 0 0,0 1 2 0,2-2-1 0,1 0 2 15,2-1 0-15,0-2-3 0,1 2 0 16,0 0-2-16,-1-1 2 0,2 1 1 0,0 0-1 16,2-7 3-16,2 0 1 0,-1 1 1 0,2-4-1 15,0-1 3-15,0 1-2 0,2-3-4 0,2 1 5 16,1-1-1-16,-2 1 2 0,-1-2 2 16,-1 0-3-16,0-2-1 0,-3-2-2 0,6 1 0 15,-3-1 0-15,-1-2-3 0,0 1 0 0,2-2-3 16,-3-1 1-16,1 0 1 0,-4-1 1 15,1-2 0-15,-2 0-1 0,0 0 0 0,1-4-2 16,-1 0 1-16,4-2-1 0,0-1-1 0,0 2 0 16,-2-3-3-16,-1 2 1 0,1 1-1 0,0-1 0 15,1 1 2-15,2-1-3 0,-1 0 1 16,-2 2-4-16,0-2 2 0,-1-2-2 0,-1 3 1 16,0-3 5-16,0-1-3 0,2 4 5 0,-2-4 0 0,-1 0 1 15,-2 0 0-15,1 1 1 0,-2 0 0 16,2-3-1-16,1 3 2 0,1-4-1 15,-3-1 0-15,0-1 1 0,0-1 0 0,-6 1 2 16,3-1 0-16,-4-1 2 0,0 0 2 0,-1 1-6 16,-2-1 0-16,1-1-1 0,0-1-3 0,-4-1 3 15,3-3-2-15,-4 0 1 0,-1-3-3 0,0 0 3 16,-3 5 1-16,-1-1-3 0,-2 2 0 16,-1-2-4-16,0 1-1 0,0-2 3 0,-1 2-2 15,2-2 1-15,-1 0 1 0,3-1 0 0,-4-1-4 16,2 2 4-16,-1-2-1 0,1 1 2 0,-3-1 5 15,3 1-5-15,-4 1-2 0,3 2 1 16,-4 0-2-16,1 1 3 0,-2 0 0 0,0-2-1 16,-1-1-2-16,-1 1 2 0,0-2 1 0,0 3-1 15,-1-1 7-15,-2 3-8 0,1-1 0 0,-3 1-2 16,2 0-3-16,0-1 5 0,-1 1-1 16,-1 1 1-16,0 2-3 0,-2 0 2 0,1 0 1 15,0 0 0-15,0-1 4 0,0 2-7 0,-4-1 0 16,0 1 0-16,1-1 0 0,-1 2 1 0,0 2 0 15,-1-2-1-15,-2 3-4 0,1 0 3 0,-4 0 2 16,1 2-2-16,0-1 3 0,-3 0-2 0,5 2-2 16,-3 2 1-16,-2-3 0 15,1 0 1-15,-2-1-1 0,3 0 1 0,-5 0-2 0,1-1 1 16,0 4 1-16,1-2 1 0,0 2 3 0,-3 1-6 16,1-1 1-16,-3 4-1 0,2-3-2 15,1 2 3-15,-3-2 0 0,2 1 1 0,-1 0-1 16,2-2 1-16,-3 1 1 0,4-1-1 0,-2-1 5 15,0 3-5-15,-1 1-1 0,3 1 1 16,-4-1-6-16,5 3 4 0,-2-3 3 0,0 2-2 16,2 1 6-16,-2-3-4 0,0 3-1 0,2-1 0 15,-2-1-2-15,2 3 0 0,0-1 0 0,-1 1 1 16,2 1-1-16,-2-1 0 0,-1 2 0 0,-2-1-1 16,0 0 1-16,2-1 2 0,-2 1-1 15,1-2 1-15,-1 3-1 0,3 0 0 0,-3 2-1 16,3-2-1-16,-2 2-1 0,0 1 2 15,-2 1-1-15,3 0 1 0,-2 2-2 0,2-3 2 0,0 2 0 16,1-1 0-16,-2 1 2 0,1 0-1 16,0-1 0-16,0 2 0 0,-2-1-2 0,3 1 0 15,-1 1 1-15,3-1 0 0,-1 3 3 16,0-2 0-16,0 1-1 0,0 1 1 0,-1-3-1 0,0 1-1 16,3 0 1-16,0 0 0 0,0 0-1 15,4-1 1-15,-4 1-1 0,4 1 0 0,-5-1 0 16,4 0 0-16,-3 0 1 0,4 0-1 15,-1-2 2-15,1 2-2 0,-1 0 0 0,0 3 1 16,1-2-4-16,3 1 2 0,0-1-1 0,-1 0-2 16,5 1 1-16,-1-1 1 0,-1 0 2 0,-2 0-1 15,1-1 4-15,0 3-2 0,1-2-1 0,0 1 2 16,-1-1-4-16,2 0 2 0,-2 1 2 16,4 0-2-16,-2-1 1 0,-2 0 0 0,5 2-2 15,-3-2 2-15,3-2-4 0,-2 2 1 0,3 1-7 16,-3 0-8-16,3 2-14 0,-3 1-20 0,2 2-28 15,2 1-37-15,-1 2-48 0,0 1-56 16,3-1-89-16,0 1-272 0,3 1-509 0</inkml:trace>
  <inkml:trace contextRef="#ctx0" brushRef="#br0" timeOffset="86786.7069">17446 4823 1 0,'0'-3'0'0,"0"-1"0"0,3-2 92 0,-3 1 310 0,0 2-46 16,0 1-61-16,0 1-62 0,0 0-50 15,0 1-59-15,0 1-45 0,0 0-43 0,0 1-36 16,0-1-23-16,-3 1-6 0,3-1 1 0,0 3 14 16,-3 4 18-16,1 1 8 0,-2 5-1 0,0 0 1 15,0 4 0-15,-3 4 1 0,-2 1 4 0,0 5-2 16,-2 2 2-16,0 4 0 0,0 3-1 15,-1 1 5-15,-5 2-3 0,4 1-3 0,-4 0-4 16,5 2 0-16,-1-3 1 16,2-1 3-16,-1-2 7 0,2 0 2 0,3-2 3 0,-2 0 0 15,-1 1-3-15,2-4-1 0,1 1 1 0,1-1 1 16,-2 0 3-16,2 0 2 0,-1 0-2 0,0 0-3 16,3 4 0-16,-3-4-6 0,3 2-3 0,-2 2 0 15,0 1-2-15,2-1-1 16,-2 3 1-16,0-1 0 0,2 0-3 0,0-2 2 0,0 1 0 15,-2-2-1-15,3 2 2 0,-3 1-3 0,2-1-2 16,-3 1 1-16,4 1 3 0,-3 1 1 0,3-1 0 16,-2-2-1-16,2-1-3 0,-1-3 0 15,1 0-1-15,1-5-1 0,1 2-1 0,1-4-1 16,0 3 0-16,-1 1 2 0,1 2-1 16,0-3 1-16,1-1 0 0,-1-1-1 0,0-2 0 15,-1 1 3-15,1 1-2 0,0-3-1 0,-1 1 1 16,0-1-3-16,-1 1 1 0,-3-1 1 0,4 1-1 15,-1 2-1-15,-2 2 2 0,0 4-2 0,-1-2 0 16,0-1 5-16,3-4-5 0,-1 1 2 0,1-3 0 16,-1-1-5-16,2 1 4 0,-1-1 1 0,1 0-1 15,-2-2 1-15,3-4-2 0,-3-2-1 16,3-1 0-16,0-1 3 0,0-1-3 0,0 1 0 16,0-3 3-16,0 2-5 0,0-2 3 0,0-1 0 15,0 2 1-15,-1-3 2 0,1 2-1 16,0-1-1-16,0-1 0 0,0 0 1 0,-2-2-2 15,2 0 2-15,-1-1 0 0,1 2-5 0,0-3 2 16,0 0 0-16,-1 0-5 0,1-3-2 0,1 0-10 16,-1 1-17-16,1-1-23 0,2-1-32 15,-3 0-32-15,3-1-35 0,0-3-103 0,1-3-296 16,6-4-519-16</inkml:trace>
  <inkml:trace contextRef="#ctx0" brushRef="#br0" timeOffset="87522.6595">18173 4995 1 0,'2'-13'0'0,"1"-2"0"0,1-5 0 0,-1 5 366 15,0 3 45-15,0 3-56 0,0 1-51 16,-1 2-58-16,0 1-48 0,-1 0-49 0,2 4-42 16,-3 0-34-16,1 2-27 0,-1 0-20 0,0 0-15 15,0-1-14-15,-1 0-10 0,1 1-10 0,0 1 0 16,0 0 6-16,0 3 6 0,0-1 11 15,1 5 3-15,-1 1 1 0,0 3 0 0,0 1 3 16,0 1-1-16,-1 2 3 0,0 1 1 16,-2 2 3-16,0 4 3 0,0 2 4 0,-1 1 4 15,-1 6 2-15,-3 0 1 0,3 6 1 0,-6 3 0 16,2-2 1-16,-3 2-1 0,-1 4 0 0,-2 1-4 16,-3 2-4-16,-1 5-3 0,-1 3-3 0,4-2-3 15,0 2-1-15,3 1 2 0,-1-2-2 16,2 2-1-16,1-3 0 0,1-1-2 0,3-3 2 15,-2-4 1-15,4-3 2 0,-1-3 7 0,1-1 4 16,-1 0 2-16,1 0-1 0,-2 0-5 0,2-3-3 16,-1 1-3-16,3-3 1 0,-3 7 2 0,-1-3 1 15,2 2 0-15,-4 0 2 0,3 1-6 16,0 1-1-16,-1 0-3 0,1 2-3 0,0-2 3 16,0-2-1-16,1 0-1 0,-3-2 2 0,3 2-5 15,-1-6 2-15,-1 4 2 0,1 1-2 0,-1-5 1 16,2 1 1-16,0-6-3 0,3-2 0 15,0 1 0-15,-2 0-2 0,2-3 2 0,0-1 0 16,0-2-3-16,1-1 1 0,-2 3 1 0,1-1-1 16,0-2 4-16,-1-1-2 0,2-2-3 15,-1 0 0-15,2 0 0 0,-1 0 2 0,-1 1 0 0,1 2 5 16,0 0-4-16,-1 0 2 0,-1-5 1 16,1-2-2-16,1-4 3 0,1-1-1 0,-1-1-1 15,1-3 0-15,0-1-1 0,0-4 3 0,0 0 1 16,0-1 4-16,0 1-2 0,0-1 1 0,0-1-1 15,0 1-3-15,1-1 0 0,-1 0-8 16,0 1-8-16,1-3-19 0,-1 0-32 0,0-3-40 16,-1-5-55-16,0 0-98 0,0-2-310 0,-4-3-523 15,1-3 75-15</inkml:trace>
  <inkml:trace contextRef="#ctx0" brushRef="#br0" timeOffset="88187.7793">16436 6233 1 0,'-3'-2'0'0,"-6"-4"0"16,1-1 0-16,0 1 0 0,3 3 298 15,-2-1-10-15,3 2-32 0,-1-1-31 0,1 1-31 16,0 2-43-16,4 0-47 0,0 1-44 0,3 2-37 15,-2-3-27-15,1 1-15 0,-1-1 4 0,0 1 11 16,1 2 30-16,5 1 33 0,2 1 23 16,2 0 17-16,6 0 1 0,-1-2-5 0,10 0-10 15,0 0-13-15,8-3-7 0,1 0-9 16,3-1-7-16,2-1-7 0,-1-1-3 0,2 0-5 16,2-1-3-16,-1 0-1 0,4-1-4 0,-1 1-2 15,0 0-4-15,2 1 1 0,2-1-3 16,3-1 1-16,1 0 0 0,6-1-1 0,1 2-1 0,3-1 0 15,-1-1-2-15,5 2 1 0,-3 0-2 16,4 0 0-16,-2 1-3 0,2 1-1 0,0 1 1 0,-3-4-1 16,3 2 1-16,-2-3-1 0,-2 1 0 15,-1-1 1-15,-2 0-2 0,-5-2 2 0,2 1-2 16,-3-1-1-16,-1 1-1 0,-4 1-3 0,-1-1 0 16,-3-2-1-16,-1 2 4 0,-4-2-2 15,-2 3 0-15,-2 0 1 0,-3-1-4 0,-2 0 3 16,-1 1-1-16,-3 1-1 0,-3 0 1 0,-3 3-2 15,-6-2 0-15,-2 0 1 0,0 3 1 16,-7-1 2-16,-3 0 2 0,0 1 5 0,-3 1 1 16,0-1 6-16,-1 1-3 0,-1 0-2 0,1 0-3 15,-1 1-6-15,1-1-3 0,-2 0-9 16,1 0-12-16,-1-1-25 0,-2 0-32 0,-2-1-46 16,-6-1-65-16,-2 2-108 15,-8 0-293-15,-3 0-498 0</inkml:trace>
  <inkml:trace contextRef="#ctx0" brushRef="#br0" timeOffset="89095.1174">17106 5236 1 0,'-1'-6'0'0,"-5"-2"0"15,3-3 0-15,-2 5 222 0,1-1 90 16,1-1-56-16,-3 2-35 0,2-1-31 0,-2 3-25 16,2 1-24-16,-4-3-35 0,0 4-17 15,0 0-17-15,1 1-7 0,-2-1-5 0,-2 1-6 16,1 1-3-16,0 1-5 0,-1 1-5 0,-2-1-5 15,4 1-4-15,-2 0-4 0,3 1-2 0,-6 0 0 16,2 2 0-16,0-1 0 0,-6 3 2 0,5 3 0 16,-5-1-1-16,2 3-3 0,-1 0-2 15,-1 3-6-15,-2-1-1 0,3 1 0 16,0-2 1-16,-1 3 2 0,-1 2-1 0,4-1 0 0,-3 1-4 16,1 2-2-16,4 0-3 0,-4 0-1 15,6 0-1-15,0 2-2 0,2 0 0 0,2-2-1 16,2 2 0-16,2-1 1 0,0 1 0 0,1 2-1 15,4-5 5-15,2 5-3 0,-1-5 5 16,5-2 1-16,0 1 3 0,2-3 8 0,0-1 0 16,3-2 2-16,1-3 3 0,3-1 1 0,2-2 4 15,1-2 1-15,0-2 1 0,1-2-6 16,2-1 0-16,-3-1-2 0,2-2-3 0,-1-2 1 0,-2-1-6 16,-1 1 0-16,-3-2-1 0,1 1 1 15,-5-2 2-15,0 3-1 0,-1-4 2 0,-4 6-5 16,-3-4 3-16,1 1 0 0,-1-1-3 0,0 0 5 15,-2 1-9-15,-1-1-2 0,1 1-1 0,0 1-5 16,-1 0 2-16,0 2-1 0,0-1 1 0,-1 3-3 16,1-1 1-16,0 1 1 0,-1 1-2 15,1 0 0-15,0 1-2 0,0 0-4 0,0 0-4 16,0 0-6-16,0 0-4 0,0 0-8 0,0 1 2 16,0 3 1-16,0 1 7 0,0 3 7 0,-1 1 4 15,-1 2 5-15,1 3-3 0,0-2 1 16,-3 7 1-16,2-1-5 0,-1 4 7 0,-3 1 0 15,2 2 0-15,-3 2 0 0,-2 1-1 0,4-1 1 16,-3 2-2-16,0-3 8 0,-1 0-7 0,5-2 0 16,-2-3-1-16,3-2-4 0,0-2 6 15,-1-1-1-15,3-4 2 0,-1 1-3 0,1-4 3 16,-1 1-1-16,2-2 0 0,-1 0 9 0,1 1-9 16,0-1 1-16,0 0 0 0,0 1-9 0,1 0 3 15,1 1-14-15,-1 1-32 0,1-2-60 0,1 0-97 16,1 0-153-16,-1 2-601 0,4-4-532 15</inkml:trace>
  <inkml:trace contextRef="#ctx0" brushRef="#br0" timeOffset="94112.689">12922 4617 1 0,'0'-3'0'16,"-2"1"0"-16,-2-1 0 0,2 0 0 16,1 0 0-16,0 0 0 0,1 1 218 0,-1-1-4 15,1 1-29-15,-1 1-24 0,1 0-15 0,-2 1-7 16,2-1-5-16,0 0-9 0,-1 1-11 15,1 0-13-15,0 0-16 0,0 0-17 0,0 0-19 16,0 0-15-16,1 1-12 0,-1-1-6 0,0 0-1 16,0 0-2-16,2 1-2 0,-2-1-7 0,1 0-6 15,-1 0-3-15,1 0-3 0,-1 0 6 16,1 1 8-16,2-1 9 0,1 1 10 0,-1 1 4 0,2 1 0 16,1-1-2-16,2 1-2 0,-2-1-6 0,4 2-5 15,-1-1-5-15,-1 2-3 0,2 1-2 16,0-2 0-16,2 1 0 0,-1 2-4 15,-1 1 4-15,3-2 0 0,-2 0 2 0,1 1 4 0,0 0 0 16,5-1 3-16,-3 1 5 0,4-1 3 16,0 1 2-16,-3 0-2 0,4-1-2 0,0 2-5 15,1-2 3-15,-1 0 0 0,1-1-1 0,-2 4 3 16,-1-3-3-16,3-1 1 0,-1 2 4 0,2 0-1 16,0 0-2-16,0 0-4 0,2 1-1 15,-1 1-6-15,-1-2 1 0,2 1 1 0,-4 0-2 16,5 1 3-16,1 0-2 0,-4 0-1 0,1 1 1 15,-1-1 0-15,0-1 0 0,0 1 0 16,5 0 2-16,-3-1-4 0,3 3 5 0,-1-2-2 16,3 1 0-16,-3 0 2 0,4 0-3 0,1 1 1 15,-1-2-1-15,-2 1-1 0,1-2-1 0,1 2-2 16,2 0 2-16,2-1-1 0,1 1 1 0,-2 0 1 16,0 1-1-16,-1-2 1 0,0 0 0 0,2 1-2 15,1-2 1-15,-4-2-1 0,1 3 0 16,-2-2-2-16,-3 0 0 0,2 3-2 0,2-2 2 15,-2 3-1-15,2-4 0 0,2 2 4 0,0 3-3 16,0-2 1-16,2 2-1 0,-1-1-1 0,-1 1 2 16,-1-1-1-16,1 3 1 0,-1-2-2 15,1 1 3-15,-3-4 0 0,1 2-1 0,-2-2 4 16,-5 1-4-16,4-1 0 0,-3-2-1 0,-2 2-1 16,5 0 1-16,-5-2 1 0,4 3 0 15,-5-3-2-15,0 1 3 0,0-1 0 0,-1 1 0 16,0 0 3-16,0-1-3 0,-2 1-1 0,3-1 1 15,-4 0-3-15,1 1 3 0,2-1-1 0,-3 0 0 16,0 1 1-16,0-1 0 0,3 0-1 0,0 2 1 16,-3-3 1-16,0 1 0 0,0 0 0 15,3 2-1-15,-2-1-1 0,2-1-2 0,-3 1 2 16,6-1 1-16,-6-1-1 0,2 1 1 0,1 0 1 16,0 0-1-16,1-1 2 0,-2 1-2 0,1 0 0 15,-1-1-1-15,-1 2-2 0,-1-2 1 16,2 1-1-16,0 0-1 0,2 0 1 0,-2-2 1 15,0 2 1-15,-1 0 1 0,-3-1-1 0,0-2-2 16,0 0 0-16,-4-1 0 0,1 0 0 0,-2 2-1 16,0-2 1-16,-1 1 0 0,-1-2-2 15,0 2 3-15,-3-2-1 0,4 1-1 0,-4 0 2 16,-1 0-2-16,2-1 1 0,-2-1 2 0,-2 0-1 16,3 0 2-16,-1-1 3 0,1 2 1 0,-2-1 0 15,-1 0 2-15,-1-1-2 0,3 0 1 16,-3 1 1-16,1-1-2 0,-1 0 0 0,0 0 1 15,0 0 1-15,0 2 0 0,2-2 1 0,-2 0-2 16,1-2-2-16,0 2 2 0,-1 0-4 16,0 0 0-16,0 0 1 0,2-1-3 0,-2 1 2 15,0-1 1-15,0 1 1 0,0 0-2 0,0-1-1 16,4-1-1-16,-2 2-3 0,-2-1 3 0,1 0-4 16,3 1 0-16,-3-1 0 0,0-1-6 0,0 2-3 15,2-1-4-15,-3 1-11 0,0 0-11 16,1-2-12-16,-1 2-17 0,0-1-21 0,-1-2-29 0,-1 3-48 15,0-2-66-15,1 2-132 0,-2 0-244 16,-4-1-413-16</inkml:trace>
  <inkml:trace contextRef="#ctx0" brushRef="#br0" timeOffset="94704.5131">15833 5141 1 0,'-5'-10'296'0,"1"-4"202"0,-2 0-155 0,1 3-47 16,1 4-18-16,3 3-23 0,1 0-42 0,0 3-50 16,-1 1-62-16,2 0-57 0,-1 1-60 0,1-1-18 15,5 4 0-15,-2 0 11 0,5 4 23 16,2 3 3-16,1-1 4 0,4 6 0 0,2-2 2 15,-2 3-1-15,4 0 0 0,-1 3 2 0,1 0-3 16,0 0 1-16,0 1 0 0,-1-3-2 0,0 3 1 16,0-2-1-16,-4 0 0 0,0 0 0 15,0 0 1-15,-5 2-2 0,1-1 2 0,-2 1 1 0,-3 0 2 16,-1 1 2-16,0-3-1 0,-3 3-2 16,0-2 2-16,-2-2-1 0,0-1 0 15,0 1 3-15,-1-2 2 0,-2 1 3 0,-2-1 1 0,0-1 4 16,-1 2-3-16,-3-2 6 0,-1 0 1 15,0 1-1-15,-2-2 5 0,-5 0-2 16,2 0-3-16,-4 1 2 0,-2-1-2 0,-5-2-3 16,4 2-2-16,-3-3-3 0,-2 0-8 0,2-3 2 15,-2 0-2-15,-1 2-2 0,2-3 5 0,-1 0-5 16,1 0-2-16,4-1 0 0,5-2-1 0,-1 0-1 16,1-1 2-16,5 2 1 0,-5-3-1 0,6 2 6 15,1-3 2-15,-1 1 1 0,0-2 4 0,3 1-1 16,3-1-3-16,-3 0-2 0,1-1-1 0,3 1-2 15,-3 0-2-15,5 0-2 0,-1-1-8 16,-3 2 5-16,5-1-1 0,-2 0-1 0,2-1 7 16,-3 1-8-16,3 0 2 0,0 0-2 15,1 0 1-15,0 0 0 0,-1 0 0 0,1-1 0 16,-1 2-6-16,1-1 4 0,-1 0-2 0,0 0-4 16,1-1 2-16,-4 2-22 0,3 0-35 0,0 2-61 15,-3 0-95-15,-3 3-151 0,0 4-511 16,2 0-656-16</inkml:trace>
  <inkml:trace contextRef="#ctx0" brushRef="#br0" timeOffset="96045.399">13018 7222 1 0,'-3'2'0'0,"2"-2"0"0,-5 0 0 0,3 0 0 15,1 0 0-15,0 1 0 0,-4-1 0 0,4 0 0 16,2-1 0-16,-2 1 0 0,0 0 0 16,1-2 0-16,-1 2 0 0,1 0 16 0,0 0 41 0,1 0-3 15,-1 0-11-15,1 2-10 0,0-2-11 0,0 0-14 16,0 0-8-16,0 0 0 0,0 0-2 16,0 0 2-16,1 1 4 0,-1-1 1 0,1 0 8 15,-1 1 8-15,1-1 20 0,1 0 46 0,-1 1 44 16,1-1 33-16,0 0 20 0,3 0-18 0,0 0-22 15,-1 0-16-15,2 0-18 0,-1 0-15 16,1 0-8-16,3-1-12 0,0 1-11 0,2-2-6 16,0-1-7-16,2 0-2 0,3-2-3 0,-2 1 3 15,4 2-4-15,1-3-5 0,-2-1-2 16,7-1-7-16,-2 1-5 0,6-2-1 0,0-1-4 16,0 2-2-16,5-1-1 0,0-2-1 0,-1 2-2 15,4-1 4-15,-1-1-7 0,3 2 1 16,1 1 0-16,-1-2-3 0,0 3 1 0,-3-1 0 15,0-2 2-15,-4 4-3 0,0-1 3 0,0-2 2 16,1 2 0-16,-3-1 7 0,1 0-1 0,0-1 0 16,-2 1 0-16,-2-1-3 0,3 0 2 0,0 0-1 15,1 1-1-15,1-2-6 0,0 2 2 0,-1 0-2 16,0-1-1-16,0 2 2 0,-1-1-5 0,2 2 1 16,0-2-2-16,-1 1-1 0,0 0 4 15,-2 0 0-15,-2-1 3 0,3 1 0 0,1 0 1 16,-1 0 0-16,-2-2 0 0,2 0 4 0,1 4-4 15,0-4-1-15,3 1 0 0,-1-1-2 16,0 1 1-16,-1 0 0 0,1-2-4 0,0 4-1 16,3-4 0-16,-3 1 0 0,1-2-2 0,-1 1 5 15,0 0-4-15,3 1-3 0,-2 0 2 0,0 0-3 16,3-1 6-16,-2 1-1 0,-2-1-1 16,-2 0 1-16,4 0-3 0,-6 1 1 0,0 1 0 15,2-1 2-15,-1 1-2 0,-4-1-1 0,3 2-2 16,-2-1-4-16,-5 1 5 0,2 1 1 0,-1 1 2 15,0-2-1-15,3-1-2 0,-2 1 1 16,-1 0-1-16,3 0 2 0,-2-1-3 0,-2 2 1 16,-1 2-2-16,0-2-7 0,1-1 10 0,0 0-4 15,-1 0 4-15,1 2-1 0,1-1-1 16,-1 1 0-16,-1-1 1 0,0 0 2 0,-3 2-2 0,1-2 1 16,-4 0-1-16,2-1-4 0,-1 4 4 0,1-4 1 15,-2 1 0-15,3 1 1 0,-3-3-2 16,5 2-1-16,-2-1-1 0,-2 1 1 0,5-1 0 15,-4 1-1-15,0 0 1 0,0 1-5 0,-2 1 6 16,1-1-1-16,-4-2 3 0,0 4 5 16,-2-1-4-16,0 0 1 0,-5 0-1 0,3 0 5 15,-4 1-4-15,-1 0 0 0,2-1-1 0,-3 2-6 16,1 1 5-16,-1-1 0 0,-1 1 2 16,1-1 3-16,-1 1-2 0,0 0 0 0,0 0-1 0,-1-1 1 15,1 1-1-15,0 0-2 0,0 0-1 16,0 1-7-16,-1-1 5 0,1 0-1 0,0 0-1 15,0 0 2-15,0-1-5 0,-1 1-1 16,1 0-4-16,-1 0-4 0,1 1-9 0,-1-1-12 16,1 0-16-16,0 0-18 0,-4 0-10 0,3 1-28 15,-3 0-28-15,-4 0-35 0,0 3-67 16,-2-2-131-16,1 2-267 0,-3-2-274 0,2-1 487 16</inkml:trace>
  <inkml:trace contextRef="#ctx0" brushRef="#br0" timeOffset="96604.9081">15889 6259 1 0,'-4'-6'0'0,"-6"-2"45"15,2-3 408-15,1 3-6 0,4 0-51 0,-3 3-70 16,4 1-69-16,0 0-58 0,1 1-45 0,1 1-31 15,0 1-28-15,0 1-35 0,1-1-27 16,-1 2-26-16,2-1-12 0,-1 0 1 0,6 1 0 16,1 1 4-16,2-1 1 0,5 1 4 0,3 3 1 15,1 0 3-15,2 1 4 0,1 0-4 0,-2 1 2 16,3 2 1-16,3 0-3 0,-3 0 4 16,-1 3-2-16,4-2-1 0,-3 0-2 0,-1 3 1 15,-3-1-2-15,1 1-1 0,-1 1 4 0,1-1-5 16,-1 3 1-16,-4-1 0 0,2 0-5 0,-6 1 5 15,5-1 0-15,-4 0 1 0,-2 1 0 0,1 2-1 16,-3-2 1-16,-3 1 3 0,1-1 0 0,-3-1-1 16,-1 2-1-16,2-2 2 0,-3 1-3 15,-1 1 5-15,-5-1 3 0,3-3 3 0,0 2 2 16,-5-1 2-16,3-1 3 0,-3 0-1 0,-4 0 1 16,2 1-3-16,-2 0-3 0,-1-1-2 15,-4-1-4-15,3 2-1 0,0 0-1 0,-4-2-2 16,5 0-4-16,-3-2 2 0,2 0-3 0,1 0-2 15,-1-1 6-15,-2 1-4 0,1-4 0 0,2 1 3 16,-3 0-4-16,2 0 1 0,2-1 2 16,-5-1-3-16,5 2 1 0,1-3 1 0,-3 1-2 15,2-1 0-15,-4 2 2 0,3-1-2 0,1-2 0 16,-1 1 1-16,1-1-3 0,-1 0 0 0,-3 1-1 16,4-2-2-16,-1 3-3 0,0-3-4 15,-3 0-9-15,4 1-17 0,1-1-27 0,-2 2-47 0,1-2-57 16,1 0-89-16,-1 2-252 0,-1 0-487 15,-3 0-39-15</inkml:trace>
  <inkml:trace contextRef="#ctx0" brushRef="#br0" timeOffset="100241.1954">13300 9926 1 0,'-2'3'0'0,"0"1"0"0,-6 0 0 0,6-2 0 15,-1 2 0-15,-1-3 0 0,2 0 0 16,2-1 0-16,-1 0 0 0,1 0 0 0,1 0 0 16,-1 0 80-16,0-1 76 0,0 1-16 15,1 0 5-15,0 0 26 0,-1 0 21 0,1-1-11 16,2-3-23-16,-1 1-21 0,0-4-28 0,2 0 3 16,2 0-2-16,-1-1-15 0,1 1-13 15,1 0-17-15,1 0-10 0,-1-1-9 0,3-1-3 16,0 0-6-16,1-1-5 0,2 0 0 0,1 1-8 15,-2-1 2-15,3-1-3 0,0 0-4 16,1-3 5-16,1 2 1 0,2-4 2 0,0-1 1 16,4-1 0-16,3-1 2 0,-3-2 0 0,2-1 4 0,-1-1-5 15,2-1 0-15,0 0-3 0,0 1-4 16,1-1 4-16,1-1-2 0,3 0 1 0,-1-1-1 16,3-1-3-16,-2 1-3 0,2 0-1 0,1-1 0 15,-1-1-3-15,4 1-1 0,-3 0-2 0,6-1-3 16,-3 0-1-16,1-1 0 0,2-1-1 15,2 0 0-15,0-1 0 0,-1 0-3 0,1 3-1 16,-5 1 4-16,0-1-5 0,1 1 3 16,-1 0 0-16,-1 0-3 0,-1 1 3 0,1 1-1 15,-4 1 4-15,3 2 0 0,-5-2-2 0,1 2-2 16,-1 1-3-16,-1-1 5 0,0 0-1 0,0-1 2 16,1 1 1-16,-1 0-2 0,0 0 3 15,1-1-1-15,0-1 1 0,0 0 1 0,1 2-2 16,-2-3-1-16,-2 1-1 0,1 0 1 15,1 1-3-15,0-2 1 0,-3 0-1 0,2 0-2 0,1 1 3 16,0 2 0-16,-4-1 0 0,4 2 0 0,-3 1 3 16,-2-1-4-16,3-1 1 0,-3 1 1 0,3 0-4 15,-2 2 2-15,1 0 1 0,-2-2-2 16,2 1 1-16,-1 2 1 0,2-2-3 0,-3 3 3 16,-2-1-2-16,4 1 0 0,-3 0 0 0,4-1 2 15,-4 0 1-15,-1 2 0 0,-1 0 1 0,3-1-2 16,-4 3 2-16,-2-1-2 0,1 2 0 15,-1 1 1-15,0-1-3 0,-4 1 1 0,6-3-2 16,0 3 0-16,0-1 0 0,-1 2 0 0,1-3 0 16,1 2 0-16,1 0 1 0,-3 1 0 15,0-1-1-15,-1 2 2 0,-4-1-3 0,0 2 0 16,1 0 0-16,-3-1 2 0,-1 3 0 0,-1 1 3 16,0-2 1-16,0 0-1 0,-3 3 1 0,-3-2-1 15,3 0 2-15,-4 3-2 0,4 0-1 0,-5-1-1 16,0 3-3-16,-1-1 1 0,3 0 1 15,-3 1 1-15,0 1 2 0,1 0-3 0,-2-1 3 16,0 0 1-16,1 1-1 0,0 0 2 16,2-2-2-16,-3 2-2 0,1 0-1 0,-1-1-1 15,0 1 0-15,0 0 0 0,0-1-2 0,0 1-4 16,0-1-6-16,-1 1-12 0,-2 0-15 0,1 0-17 16,1-2-19-16,-2 1-13 0,-3-1-9 15,2 3-9-15,-3-1-10 0,-3 1-9 0,1-2-9 16,0 0-13-16,-2 1-18 0,0-1-19 0,0-2-18 0,1 0 10 15,0 0 24-15,-2-1 40 0,3 1 42 16,0-2 29-16,-2 1 21 0,1 2 11 0,0 0 9 16,-1-1 8-16,2 1 8 0,1-2 9 0,2 2 9 15,0-1 18-15,2 1 31 0,-1-1 38 16,3 2 37-16,2-2 17 0,0 2-4 0,0-1-8 16,0-1-18-16,1 2-5 0,1-2-9 0,2 1-21 15,1-1-16-15,4 1-18 0,2-2-11 0,8-1 2 16,1 0-2-16,3 1-5 0,6 1-1 0,6 1-4 15,-2 2-4-15,-1 2-7 0,-1 2-9 16,-4 4-9-16,-6 1-5 0,-2 3 3 0,-6 1-3 16,-2 2 4-16,0 2 5 0,-3 2 4 0,-5 4 6 15,-2 1 4-15,-1 4 1 0,-3 3 1 16,-6 0-1-16,-2 1-3 0,-2-3-3 0,-4 1-1 16,-2-3-5-16,-1 2-1 0,-1-3-2 15,2-2-4-15,-1-2 1 0,5-1-2 0,-4-2 0 16,3 0-1-16,3-4-2 0,-1 2-5 0,3 0-9 0,1-2-26 15,0 3-53-15,0-3-88 0,2 0-114 16,1 1-316-16,4-2-896 0</inkml:trace>
  <inkml:trace contextRef="#ctx0" brushRef="#br0" timeOffset="102232.5763">13407 12493 1 0,'-2'0'0'0,"-1"-1"0"0,1 0 0 16,1 0 0-16,0 0 0 0,0-1 0 15,-1 1 0-15,2 0 0 0,-1 0 0 0,1 0 46 0,0 1 58 16,0-4-5-16,0 3 0 0,0 0 11 0,-2-1 12 15,2 2 4-15,-1-2-4 0,1 1-9 0,-1 0-6 16,1 1-8-16,0 0-7 0,-1-2-5 16,1 2-5-16,1-1-5 0,-1 0-9 0,0 0-7 15,1-1-6-15,0-3 0 0,1-2-1 16,1-1 5-16,-1-1-1 0,3-1-8 0,0 0 0 0,4-1-5 16,-2 0-4-16,0-2-4 0,1 0-4 15,2 0-5-15,0 0-3 0,1 0-1 16,0-3-6-16,-1 2 2 0,5-1 0 0,-1-4-3 0,-2 3 2 15,6-3-2-15,-5-2 0 0,4 0-2 16,0-1-1-16,-2 1 0 0,4 0 0 0,-1 0 4 16,0-3 0-16,2 0 6 0,1-4 2 0,3 0 3 15,-2-1 5-15,2 1-1 0,1-1 0 0,-3-1-3 16,4-1-4-16,-1 1-3 0,-1-2-5 16,0 2 0-16,-1 3-4 15,2-2 0-15,0 1 0 0,-3-1-3 0,4 2 1 0,-2 0-2 0,-2 0-1 16,4-2 2-16,-1-6-3 0,3 2 0 0,1-5 0 15,1 0 1-15,1 0-1 0,0 1 2 16,0-2 0-16,0 0-2 0,-3 2 1 0,-2-1 1 16,2 0 3-16,0 3 0 0,-4-2-3 0,3 2-1 15,-3-1-2-15,4 0 2 0,-4 3 0 16,4-5-1-16,0 4 1 0,-3-2-2 0,3 1 0 16,0-4 0-16,1-1-2 0,2-1 1 0,0-2-2 15,1 3-1-15,0-4 0 0,1 2 0 0,2-1 0 16,-1 0 0-16,3 0 3 0,-3-2-5 0,2 5 1 15,-3 0 3-15,-1-2-1 0,-3 5 1 0,2-1 0 16,-2 0-2 0,-3 2-1-16,3-1 1 0,0-2 3 0,-2-3-2 0,0 1 0 0,0-2-1 15,1 4 0-15,-3 0 1 0,3 1 2 0,0-1-1 16,-2 1-2-16,3 3-2 0,1-5-1 0,1 4-2 16,0-3 5-16,0-1-2 0,3 3 1 15,1 0 1-15,-2-1-3 0,3 2 2 0,-4 1 2 16,-2 1 2-16,0-1-3 0,-2-2-2 0,-1 1-2 15,1-1-2-15,0 2 6 0,-3-1-1 0,2 2 2 16,1-1-2-16,-2 0-1 0,2-3 0 16,-2 4 1-16,-1-1 0 0,3-1-3 0,1 2 0 15,1-1-3-15,-4-1 2 0,3 4 4 0,1 1-1 16,-2-1 0-16,-2 3 1 0,2 0-2 0,-2 0 1 16,-1 3 0-16,4-3 0 0,-6 0 0 0,4 0-1 15,-4 2 0-15,-3 1-1 16,-4 2 2-16,0 1 2 0,-1 1 0 0,-1 3-1 15,-4-1-1-15,0 4 1 0,1-3-1 0,-2-1 6 0,1 0-4 16,1 3 0-16,-2-1-1 0,-1-1-2 16,-2 1 2-16,2 1 1 0,1 1-2 0,-2 0-1 15,-2 2 0-15,2-1 0 0,-3 3 0 0,2-1 3 16,-4 3-2-16,5-1-1 0,-4 2 0 0,2 2 0 16,-2 0 0-16,0 1 1 0,0-2 0 0,1 4-2 15,-1 0-1-15,-2-1 1 0,4 1 1 16,-3-1 1-16,-1 1 0 0,1 1 0 0,0 3-2 15,0-2 1-15,-1 1 1 0,-1 0 0 0,0 1 2 16,0 1-3-16,0-1 1 0,0 0-1 16,0 0-1-16,-1-1 3 0,1 1-2 0,0 0-1 15,0 0-1-15,0 1-2 0,-2-1 2 0,2 0 0 16,0 0 0-16,0 1-2 0,0-1 0 0,-2 2 0 16,2-2 0-16,-1 0 4 0,1 1 0 15,-1 1-1-15,1-2 1 0,-1 3-2 0,0-1 1 0,-1 2 1 16,-2-2 0-16,3 3-2 0,-2-1 0 15,-3 1 0-15,3 2-1 0,-6-1 4 16,1 4-1-16,0 1-2 0,-3 2 2 0,-1 2-2 0,1-2 2 16,-2 2 3-16,-1 1 0 0,-2-2 0 15,-1 6-1-15,0-3-1 0,-2 3-2 0,-1-2-3 16,-1 2 6-16,2-2-2 0,-3 0 1 0,-2-3 2 16,2-1-3-16,2 0 4 0,-2-3-2 0,2 1 4 15,2-4-5-15,3 0 1 0,0-1-1 16,2-2 2-16,4-2 1 0,-1 1 2 0,5-4 1 15,-1 2-4-15,2-4 6 0,-1 2 1 0,4 0 1 16,-1-1 3-16,1-2-7 0,-2 1-2 0,1-1-3 16,1-2 1-16,1 1 0 0,0-1-2 15,1-2-1-15,3-1-7 0,-2-1 7 0,1-2-2 16,3-3 2-16,4 0 5 0,-1-1-8 0,2 0-1 16,2 1-1-16,2-1-3 0,1 2 3 15,2 3 1-15,1-1-1 0,2 1-1 0,-1 1 3 16,4 0 3-16,-3 2 1 0,5 1 5 0,-5 3-7 15,3 0-2-15,-2 1-1 0,3 4 2 0,-4 1 0 16,1 1 1-16,-1 3 1 0,-2-1-6 16,0 3 5-16,-3 1 1 0,0 4 1 0,-3 0 5 0,3 2-5 15,-5 2-1-15,-2 2 0 0,-2 2-1 0,-1 2 6 16,-5 3 1-16,-4 0 3 16,-4 5-2-16,-3 1 1 0,-1 2 1 0,-3 1-2 0,-2 1 5 15,0 1-5-15,-2-3-1 0,0-1-3 0,5 0-9 16,-3-2-30-16,5 2-74 0,2-2-164 15,1 2-742-15,2-3-641 0</inkml:trace>
  <inkml:trace contextRef="#ctx0" brushRef="#br0" timeOffset="118396.8084">19472 10071 1 0,'1'-1'0'0,"-1"0"0"0,0-1 0 16,3 1 0-16,-3-2 0 0,0 1 0 0,0 1 0 15,0-1 54-15,0 1 164 0,0-1-7 16,0 0-17-16,0-1-12 0,0 2-11 0,-3-2-19 15,3 3-6-15,-1-2-19 0,1 0-14 0,-1 0-21 16,-1 1-13-16,0 0-5 0,2 1-9 16,-1-1-2-16,-1 0-12 0,0 0-3 0,1-1-5 15,-2 2-2-15,2-1 5 0,-2 1-5 0,1 0 1 16,-1-1-2-16,0 0-1 0,2 0 1 16,-2-2-1-16,-1 2-3 0,2 0-3 0,-3 0 0 0,0 0-7 15,2 0 0-15,-3-1 0 0,2 1-8 16,-1 0 2-16,0 0-5 0,-1 0-3 0,1-1 2 15,-3 2 0-15,1 0-1 0,0-1 0 0,0 1 0 16,-2-1-3-16,0 1-3 0,0 0 5 16,0 0-6-16,0 0 2 0,0 1 1 0,-3-1-5 0,1 1 7 15,1-1-3-15,0 2 0 0,-2-1-1 16,2 0-2-16,1 0-1 0,-2 2-2 0,0-2 4 16,1 1-4-16,-1 0 3 0,-3 1-1 15,2-1-3-15,-2 0 5 0,1 1-1 0,0-2 2 16,1 1-1-16,0 2 0 0,-1-1-4 0,1-2 0 15,0 3 3-15,-1 0-7 0,1-1 5 0,-1-1-1 16,0 1-1-16,-1 1 4 0,3-1-3 0,-3 1 2 16,0 1-2-16,1 0 0 0,0 1-2 0,-2-2-2 15,3 3 4-15,-1-2-3 0,-2 1 2 16,3-1 1-16,-2 1-4 0,1 0 4 0,-5 0-1 16,2 1 1-16,-1 1 0 0,1 0-2 0,0 0-1 15,2 1-2-15,0-1 4 0,0-1-3 0,2 3 3 16,-2-2-1-16,0 2-1 0,2 0 4 15,-2-2-2-15,-1 2 1 0,1-1 1 0,0-1-4 16,1 3 0-16,0-4-1 0,1 1 2 0,2 1 0 16,-2-1 1-16,-1 1 0 0,2 0-4 15,1 0 2-15,-1 1 2 0,-2 2 0 0,2 0 1 16,1 1 0-16,-2 1 0 0,2-1-1 0,-1 0 3 16,-2-2-4-16,0 5 1 0,2-2 0 0,1-1-5 15,-1 2 3-15,-1-1 1 0,2 1 0 16,0 0 3-16,-1 1-3 0,0 0 0 0,1 0-2 15,-1 0 2-15,1 0 2 0,-2 2-1 0,1 0 0 16,1-2-3-16,0 3 0 0,-1-1 2 0,1-1 0 16,0 0 2-16,-1 0-1 0,0 0-2 0,0-1-1 15,3 2 1-15,-1-3 2 0,0 2-1 0,0 0 3 16,1-1-4-16,0 1-2 0,-1-2 3 16,1 2-2-16,2-4 4 0,-1 3-2 0,1-1 0 15,0 1-1-15,-1-1 0 0,2 0 1 0,-2 1 0 16,1-1 0-16,3-3-5 0,-1 3-1 15,0 0 4-15,1 0-1 0,0-3 4 0,-1 3 2 16,1-2-4-16,1 2-1 0,0 0 1 0,-4 1 3 16,3 1-2-16,-2 1 2 0,2-1-2 15,1 2-6-15,0-1 6 0,-1 3 0 0,0-2 1 16,0 3 3-16,0 0-4 0,0-1 0 0,-1 1-1 16,0 2 2-16,0 0-1 0,2-1 1 0,-1 0-2 15,1-3-2-15,0 1 3 0,2 0 0 0,0-3 3 16,0 2 0-16,0 0-3 0,0 0 0 15,0 1 0-15,0 2 3 0,2-1 0 0,-1 1-1 16,0-2-1-16,2-1-4 0,-1 3 4 0,2-2 1 16,-1 1 0-16,1-1 3 0,-3 2-4 15,2-1 0-15,0 3 0 0,-1 0 2 0,0 0 0 16,3 0-1-16,-2-3 0 0,1-1-2 0,1 1 3 16,4-3-1-16,-3-1 2 0,1 1 1 0,2-1-1 15,1 2-1-15,1-3-1 0,-1 3 2 0,1-1-2 16,-1-1 3-16,2-3-2 0,-2 0-3 15,2 3 3-15,0-3-1 0,1 2 0 0,-2 0 3 16,2-1-3-16,-1-2 2 0,2 2-2 0,-2 1 0 16,0 1 1-16,4 1 1 0,-2 0-2 0,4 0-1 15,-1-2 2-15,-1 4-1 0,4-2 3 0,-1 1 1 16,2 1-3-16,-1 1-2 0,1 0-1 16,0 0 3-16,0-4-2 0,1 4 4 0,3-3 0 15,0 0-2-15,2 0 4 0,-1-1-3 0,0-1 4 16,2 0 0-16,-1-2 1 0,1-1 1 15,-1-1-5-15,2 0 3 0,-1 2-1 0,3-5-1 16,-1 4 3-16,0-3-3 0,1 2 3 0,-1-2 2 16,3 0 1-16,-4-2 0 0,3-1-4 0,0 1 0 15,0 0-4-15,-1 0 2 0,2 2-4 0,-3-1 3 16,1-1 1-16,0-3 0 0,1 0 5 16,1-3-3-16,0 1 2 0,0-3 1 0,-2-1-1 0,4 0-1 15,-2-1 1-15,0 0 2 0,4-3 1 16,-1 1 1-16,2-1 0 0,-1-1-3 0,-1-1 1 15,-1 0-2-15,0-1 1 0,1 0 0 16,1-3-1-16,3 1-2 0,-1-1-1 0,-2 1 0 16,-1 0-3-16,3-1 1 0,-5 0 0 0,3 0-2 15,-3 0 4-15,3 1-3 0,-4-3 2 0,4 2 0 16,-5-3-3-16,4 1 1 0,-1 0-2 16,-3-1 1-16,0 0 0 0,-2 1 1 0,1-2 2 15,0 0-2-15,-1-1 6 0,-1-2-3 0,1 3 3 16,0-2 1-16,-1-1-3 0,1-1 0 0,-2 3-6 15,-3-3 2-15,5 1-2 0,-1-1 3 16,-1-2 3-16,1 0-5 0,1 0 3 0,-2 1-1 16,1-2 0-16,0 3 1 0,-5-4-1 0,4 1 0 15,-3 0-2-15,2-1 1 0,2 0 0 16,-1-1 2-16,-4 0 1 0,3-2-5 0,-3-2 3 16,3-1-2-16,-2-3 0 0,1-1 1 0,-2-2-1 15,3 2-1-15,-4 0 1 0,4 0 0 0,-4 0 0 16,2-2 1-16,-4 1-1 0,-1-1-1 0,-3 4 1 15,2 0 0-15,-2-2 1 0,-4 1 2 0,5-1-3 16,-5 1-2-16,0 1 0 0,2 3-3 16,-2-1 6-16,-3 1 2 0,-2-1-1 0,3 0 1 15,-2 0-3-15,0-1-2 0,0-2 1 0,-2-2 2 16,2 0-4-16,-1-1 0 0,-3 1-1 0,1 3-1 16,1-1 4-16,-4 0 0 0,0 0 0 15,2-3-2-15,-3 4 2 0,-2-1 1 16,0 2-1-16,0-3 2 0,0 2-4 0,-1-1 0 0,-5 0-1 15,3 2-6-15,-2 1 7 0,0 1 2 16,-1 2 0-16,1-2 2 0,-2 4-2 0,2-2-4 16,-3 3 2-16,-2-2 3 0,1 0-3 0,-1-1 0 15,-1 0-1-15,0 2-3 0,0-2 4 0,-5 2 0 16,3 1 3-16,-2 1-2 0,0 1-3 16,-1 0 4-16,1 1-2 0,-3 1 3 0,3-3-3 15,-5 2-1-15,-3 0-3 0,0 0 0 0,0 3 4 16,1-2 0-16,-2-1 3 0,-1 2-4 0,4 1 2 15,-4 0-1-15,0 1 1 0,1 0 8 0,-2-1-8 16,2 0-4-16,-3 2 0 0,-3 0-6 16,3 0 8-16,-1 0 2 0,-1 3 3 0,4-2-1 15,0 1-5-15,0 1 2 0,0 1-2 0,0-2 6 16,-1 1-2-16,-2-1-4 0,6 3 0 0,-4-1-9 16,1 2 10-16,2 0 0 0,-3-1 5 15,4 1 0-15,-1 1-5 0,-3 1 0 0,1-1-2 16,-1-1 6-16,3 2-4 0,-2 0 0 15,1-1-1-15,1 3-6 0,-1-2 7 0,-1-1 2 0,-1 3 1 16,1 0 0-16,-1 0-4 0,0 0-1 16,-4 2-1-16,2-3 6 0,0 2-1 0,-1 0-2 15,1 1-1-15,-1 1-5 0,-1 0 5 0,-1-1 3 16,0 1 0-16,0 0 2 0,-2 1-5 16,-1 0 0-16,1 2-2 0,-3 0 5 0,1 0-1 15,-2 0-2-15,1 2 1 0,-3 0-8 0,-1 1 8 16,3-1 1-16,-2 0 1 0,0 0 1 0,-2-1-3 15,2 2-1-15,0 0-2 0,1 1 4 16,4-1 2-16,0-1-4 0,2 3 1 0,2-2-7 16,0-1 5-16,1 2 3 0,1 1 2 0,0-3 5 15,1 1-7-15,-1 1-1 0,0-2-3 0,-1 2 2 16,4-1 3-16,-1 0-2 0,4 0 0 0,-2 3-7 16,2-3 4-16,3 1 2 0,3-1 1 0,-1 2 6 15,3-2-9-15,4 1-1 0,0-2-2 16,4 3 3-16,0-2 0 0,0 0 1 0,2-1 1 15,-1 1-9-15,1 1 1 0,1 0-8 0,-2 2-19 16,3 2-20-16,0-1-39 0,1 2-42 0,2 3-47 16,1 0-88-16,0 0-200 0,4 1-578 15,0-2-228-15</inkml:trace>
  <inkml:trace contextRef="#ctx0" brushRef="#br0" timeOffset="119331.8749">19354 10101 1 0,'0'-7'0'0,"-3"0"0"0,1-1 0 0,-2 0 136 16,4 3 243-16,-1-1-27 0,-1 1-34 16,1-1-47-16,0 0-36 0,0 1-36 0,1 2-24 15,0 0-18-15,0 1-23 0,0-2-25 0,0 4-27 16,0 0-26-16,0 0-25 0,0 3-14 0,0-6-12 16,0 6-8-16,0-3-1 0,0 1 0 15,0 1 4-15,0 1 2 0,1 0 0 0,0 2 0 0,0 1 0 16,1 3 2-16,-1-1 3 0,0 4 2 15,2-1 1-15,-3 4 1 0,1 0 3 0,-2 1 2 16,1 5 5-16,-4-1 1 16,4 4-2-16,-3 1 1 0,1 0-4 0,-1 1 0 0,2 1 0 15,0-1 0-15,1 0-1 0,-3 4 0 0,2 0 2 16,-1 2-1-16,0 0 4 0,-1 4-2 0,0-2-3 16,0 5 0-16,0 2-4 0,2 0 1 0,-2-3-1 15,-1 3-1-15,1-7-2 0,0 2-2 16,1 0 1-16,-2 2 2 0,-1 0 2 15,0 2-4-15,1-1-1 0,-1 0-1 0,2 3-3 16,-2-2 3-16,-3 3-2 0,3-2 2 16,1 0-3-16,1-1 3 0,-1-3-4 0,1 3 0 15,0 1 3-15,-1-4-6 0,2 2 4 0,-2-4-1 0,3 1 0 16,-2-1 2-16,2-1 1 0,1 0 0 0,-1-1 0 16,-2 2 2-16,3-1-3 0,3 0-1 15,-3 0 1-15,1 1-6 0,-1-1 5 0,1 0 0 16,0 0-1-16,2-6 3 0,-2 5-1 0,0-1 0 15,1-2-1-15,-2 4-1 0,0-1 1 0,-2 0 0 16,1 3 0-16,0-4-3 0,-2-1 2 0,2-3-1 16,0-2-1-16,0 3 5 0,-3 1-2 0,0-1 1 15,3 1-2-15,-2-3-1 0,2 1 0 0,0 3 0 16,-2 1 3-16,1-1-2 0,-2-1 1 16,2-1-2-16,1 1 1 0,-1 1-1 0,0-1 1 15,2 0 2-15,-2-5-2 0,1-1-2 0,0-5 2 16,0 1-1-16,-1 0 2 0,1-3 2 15,0 0-3-15,0-3-1 0,1 1 0 16,0-3-1-16,-2 1 2 0,0-1 1 0,2-2-1 0,-1 1-4 16,1-2 3-16,-2-2 0 0,2-1 2 15,0-1 2-15,-1-1-3 0,1-1-1 0,0-2 1 16,0 0 0-16,0-1 0 0,0 0 0 0,0 0-1 16,-1 0-6-16,1-1-6 0,1 0-12 0,-1-1-33 15,0-3-49-15,0-2-77 0,1-4-157 16,6-7-518-16,-1-5-740 0</inkml:trace>
  <inkml:trace contextRef="#ctx0" brushRef="#br0" timeOffset="120105.8748">20523 10092 1 0,'1'-7'0'0,"3"-2"0"15,1-2 122-15,0 2 181 0,1-1 19 0,-1 2-10 16,-1 1-11-16,2 1-13 0,-3 3-43 0,-1 2-52 16,-2-1-62-16,0 2-48 0,0 2-40 15,0-1-32-15,0 0-10 0,0 1-5 0,1 4 3 16,0 1 8-16,0 1 5 0,2 4 2 0,-1 1 8 16,0 2 7-16,0 2 4 0,1 0 8 0,0 2-2 15,-1 2 0-15,0 1 5 0,3 0-5 0,-1 3 0 16,-3 2-1-16,2 2-4 15,-1 3-2-15,0 1-1 0,-2 2-1 0,1 4-4 16,-1 1 5-16,-1 3-4 0,-1-1-2 0,1 5 0 0,-3-1-11 16,3 1 1-16,-4-3-4 0,0-1-1 0,2-1 1 15,-3 0 0-15,0 2-1 0,0-2-1 0,1 2 3 16,-1-1-5-16,-2-2-2 0,3 0 3 16,0 1-6-16,-1-1 3 0,0-3-1 0,4 2 0 15,-4 0 4-15,4-1 1 0,-2 2 2 0,1 2-4 16,0-3 1-16,2 0-1 0,-2 0 0 15,0-1 3-15,1 2-4 0,1 0 1 0,0 4 1 16,1-1-3-16,-3 1 6 0,1 1-4 0,-1 5 1 16,1-4-3-16,-1 3-3 0,2-3 4 0,-2 1-1 15,1 0 3-15,-2-1 1 0,-1 1-3 16,3-4-1-16,-3-2 0 0,1-3-1 0,2 2 1 16,-2-5-1-16,0 1-1 0,3-1-4 0,-2 0 4 15,-1-1-1-15,0 3 3 0,1-2 4 0,-1 1-5 16,2-3 0-16,2 2-1 0,-2-2 1 15,-2-1 0-15,2-3 1 0,0-2-1 0,0 2-5 16,0-2 5-16,-2 0-1 0,2-5 0 0,1-5 5 16,1 2-5-16,-2-3 1 0,0 0-2 0,1-3-2 15,0-4 2-15,1-2 1 0,-2-1 1 0,2-6 0 16,0 1 6-16,-1-1 2 0,1-1 7 16,0 0 4-16,1 0 0 0,-1-1 1 0,0-1-1 15,-1 1-8-15,0-1-6 0,0-4-11 0,-5-1-16 16,3-3-27-16,-4-1-33 0,0-4-48 0,-1-1-63 15,-2 0-119-15,-1-3-433 0,-2-4-867 16</inkml:trace>
  <inkml:trace contextRef="#ctx0" brushRef="#br0" timeOffset="121098.4587">17952 11725 1 0,'-3'-4'0'15,"-1"0"58"-15,1-1 289 0,1 0-18 16,2 3 8-16,-2 0-48 0,2-1-84 0,0 3-68 16,0 0-49-16,2 0-39 0,-1 0-26 0,0 1-10 15,2-1-1-15,4 2 11 0,-1-2 8 0,3 1 2 16,2-1 2-16,1 0 0 0,3 0 2 0,0 0 4 15,4-1 5-15,-2 1-1 0,6-2-3 0,-2 2-1 16,1-1-7-16,0 0 4 0,4 0 1 16,-1-3 1-16,3 2 2 0,-1 0-7 15,2-1-4-15,-1 0-2 0,4-1-3 0,0 0 0 0,3 0 2 16,-2 0-5-16,1 0-5 0,2-2 4 0,1 0 0 16,2 0 2-16,5 1 4 0,-2-1-8 15,4 0-3-15,2-1-2 0,1 2 0 0,1 0 0 16,0 0 0-16,0 1-4 0,2-2-2 0,0 1 4 15,3 0-1-15,0 1 2 0,1-1 1 0,-1-1-5 16,1 1-1-16,1 2 0 0,-2-2-1 16,1 0 2-16,0 0 0 0,1 0-1 0,-2-1-3 15,1 0 3-15,-2-2-1 0,-3 2 0 0,1-1 3 16,0-1-5-16,-1 1-1 0,0-2 0 0,2 0 0 16,-1 0 3-16,-2 1-1 0,1-4 0 0,-3 4-5 15,1-2 5-15,0 3-2 0,-4-1 4 16,2 0 6-16,-5 1-6 0,0 0 2 15,2 0-2-15,-3 0 0 0,-2 0-1 0,-1 1 1 0,2-2-1 16,0 0-4-16,0 3 7 0,1-2-2 16,-1-2 3-16,-1 3 3 0,-1 0-5 0,3-1-2 15,-3 1-2-15,1 0-1 0,1 3 1 0,-8-5 1 16,1 2-1-16,-2 2-4 0,-3-1 5 0,-1 0-4 16,-3-1 4-16,-1 1-3 0,-2 2 0 15,-5-2 1-15,2 2-2 0,-6-2 6 0,2 3-5 16,-6-1 1-16,2 1-1 0,-3 1-5 0,1-1 4 15,-4 1-3-15,2 0 4 0,-3-2 5 0,1 3-7 16,2-1 0-16,-4-1-3 0,4 1 1 0,-3 1 3 16,3-1 0-16,-3 0 0 0,4-2-4 15,-4 1 2-15,3 1 1 0,0-1 1 0,1 0 6 16,-4 0-7-16,4-1-1 0,-3 0-1 0,3 0-5 16,-3 2 5-16,2-1 0 0,-2 0-2 0,0 1-5 15,-2 0-15-15,-2 0-27 0,-1 1-32 0,-2-2-50 16,-3 1-76-16,-4 0-125 0,-8 1-515 15,-5 1-740-15</inkml:trace>
  <inkml:trace contextRef="#ctx0" brushRef="#br0" timeOffset="122160.2543">18690 10750 1 0,'2'-4'0'0,"-1"-3"347"15,3-1 33-15,0 0-11 0,0 0-21 16,2 1-53-16,-1 2-61 0,-1 1-42 0,-1-2-50 15,0 4-35-15,0 0-28 0,-1 0-26 0,-1 2-20 16,0 0-19-16,-1 2-10 0,2 0-5 16,-2 4 6-16,2-2 5 0,2 3 4 0,-2 4 5 15,-1 2 3-15,1 2 2 0,-1 0 4 0,0 3 5 16,-1 2-1-16,0 1-4 0,0 1-2 0,-2 2-8 16,0 1 0-16,0 2 0 0,-4 0-2 15,2 0 1-15,-2 0-6 0,1 3-2 0,-1-3 1 16,-4 1 0-16,2-3 1 0,1 0 1 0,-2-2-3 15,-3 1-2-15,3-3 1 0,0-3-1 16,-1-3 0-16,3-3 0 0,-1-3-2 0,3-2 1 0,-1-2 0 16,4-2 6-16,-1-2 1 0,2-1 4 0,1 0 2 15,-1-1-6-15,1 0-2 0,0-1-7 16,0-3-3-16,0 1-4 0,1-1-5 0,1-2-1 16,0-1-4-16,4-2 3 0,0 1-1 0,5-2 0 15,3-1 4-15,0-1-4 0,3 1 5 16,1-3 2-16,3 3 3 0,1-1 2 0,2-2-1 15,2 2-1-15,0 0 1 0,1 0 1 0,-2-1 0 16,0-2 0-16,-4 3 3 0,1-2-5 0,-1 1 2 16,-3 0 4-16,-3 1 1 0,-1-1 3 15,1 0-3-15,-4 0-2 0,2 0-1 0,-1-2 0 16,-2 2 2-16,-2-1-1 0,0 2-1 16,0-1 0-16,-1 3 1 0,-2-1 2 0,0 1 2 0,0 0 3 15,0 2-2-15,-2 0 3 0,0 3-1 16,-1-1 5-16,0 2 3 0,-2-2 0 0,0 1 4 15,1 2 0-15,-1 1 5 0,0-1 1 0,0 3 0 16,-1-1 0-16,1 0-7 0,0 2-7 0,0 0-7 16,0 2-5-16,0 0-4 0,0-2-2 0,1 0 1 15,-1 1-2-15,0 4 2 0,2 0 3 16,-2 6 1-16,2-1 1 0,2 3-1 0,-2 0 0 16,1 4 0-16,-1 1 2 0,0 3 4 0,-1 2 2 15,0 1 2-15,0 4-5 0,-1 1 1 16,0 1 2-16,-1 2 0 0,0 3 3 0,1 0-4 15,-1-2-3-15,1 0-3 0,0 1 0 0,-2-2 0 16,2 0-1-16,0-4 2 0,2 0-3 16,-2-3 2-16,0-2 1 0,1-2-1 0,-1-1 2 15,0-1-1-15,0-1-3 0,0-1 1 0,0-4 0 16,0 1-1-16,0-4 2 0,0-1 1 0,0-3-2 16,0 0 3-16,0-2-1 0,-1-1 2 0,1-2 3 15,0-1-3-15,-2 1 0 0,2-1 1 0,0 0 5 16,0 0 3-16,0 0 4 0,0-1 3 15,0 0-3-15,0 1-1 0,-1-1-5 0,0-1-6 0,-3-1-4 16,-1-1-10-16,1-1-7 0,-2-1-15 16,1 1-20-16,-2 1-25 0,1-1-36 0,1-1-47 15,0-1-74-15,-1 2-202 0,2 1-669 0,-3-2-437 16</inkml:trace>
  <inkml:trace contextRef="#ctx0" brushRef="#br0" timeOffset="123797.725">13120 10353 1 0,'-1'-2'0'0,"-2"0"0"15,2 1 0-15,-1-1 0 0,0 2 0 16,-1-2 0-16,2 2 0 0,0 0 101 0,1 0 53 15,-1 0 2-15,1 0-15 0,1-1-13 16,-1 2-20-16,1-1-19 0,0 0-14 0,1 0-16 16,-1 0-9-16,1 0-5 0,-2 0 14 0,1 2 19 15,0-2 21-15,1 0 14 0,2 0 0 16,1-2-4-16,3 2-15 0,-2 0-15 0,1 0-15 0,1 0-18 16,0 0-7-16,3-1-7 0,0 1-3 15,2 1-1-15,5 1-1 0,-1-1-3 16,-2 1-8-16,4-1-1 0,-3 3-3 0,4-1 0 0,0 0 7 15,1 2-4-15,2-2 5 0,1 0 1 0,4 0 1 16,2 1 2-16,2-2 0 0,1 1-2 16,3 1-4-16,-3-1 1 0,4 1-2 0,-4-1 2 15,7 1 1-15,-3 0-1 0,3 2 1 0,1-3-1 16,2 2-2-16,-1 1-3 0,2-2 1 0,1 3 0 16,0 0-3-16,0-1 4 0,1 1-5 0,2 2-1 15,0-1 2-15,4 1-4 0,-2-1 3 16,1 1-2-16,-1-1-2 0,3 0 6 15,1 0-1-15,-1-1 2 0,4 2-1 0,0-2 0 16,0 2-1-16,2-1-1 0,0 0 2 0,-3 1-5 16,6-1 2-16,-2 0-2 0,1 0 2 0,0 0-1 15,-3-1 3-15,1 2-1 0,0-1-3 0,-3-2 7 16,2 3-4-16,-3 0-2 0,1 0 2 16,-2 2-10-16,-2-1 5 0,4-1-2 0,-5 0-1 0,2-1 4 15,-3 1-1-15,-5 1 1 0,4-1 0 16,-3-1 2-16,0 1-3 0,2 1 0 0,-3-1 3 15,3 2-6-15,0-2 1 0,-4 1 2 0,4-1-4 16,-5 0 4-16,5-1 1 0,-4 2 0 16,3-3 0-16,-3 0 1 0,3 2-2 0,-4-2-1 15,0 0 4-15,-2 1-5 0,2-1 2 0,-1-1 2 16,-2 1-4-16,-2-1 4 0,1-2-2 0,-2 1 1 16,-3-1-2-16,-2 2 3 0,4-1-2 15,-4 0-2-15,0-2 4 0,-1 1-5 0,0 1 4 16,2-1-1-16,1 0 0 0,-2-1 2 0,-1 1-2 15,0-1 1-15,-3 1-1 0,-3 0 2 16,3-1-4-16,-3 0-1 0,0 0 2 0,-2 0-5 0,1-1 4 16,0-1 2-16,-3 1-5 0,-2-2 5 15,-3 2-1-15,0-1 1 0,-3-1-2 0,0 3 1 16,0-3-3-16,-2 1-2 0,-2-1 4 0,0 2-7 16,0-2 4-16,1 0 1 0,-2 1-4 0,0-2 8 15,-1 2-4-15,-1-1 1 0,1 1-1 16,1 1 0-16,-2-2 0 0,1 1-2 15,-1-1 2-15,0 2-4 0,2-2 4 0,0 0 0 0,-2 0-4 16,0-2 6-16,4 2-2 0,-3 0 0 16,0 0 1-16,3 3-1 0,-2-3 1 0,1 0-3 15,-1 0 2-15,1-1-2 0,1 1 0 0,-3 0 2 16,0 0-3-16,3 0 5 0,-2 0-2 0,1 0 2 16,-2 0-2-16,3 2-3 0,-3-1 1 0,3-1-4 15,0 1 6-15,-2 1-3 0,0-1 2 16,-3 0 0-16,5 0-2 0,-2-1 4 0,-2 0-2 15,2 3 0-15,-1-3 0 0,1 1-4 0,-4 0 0 16,4 1-3-16,-4-2 1 0,1 0-7 16,-2-2 1-16,-1 2-7 0,-1-1-13 0,-1 0-10 15,-1-2-26-15,-1 2-32 0,0-1-54 0,0-1-103 16,-3 1-259-16,0-2-422 0,-4 1-176 0</inkml:trace>
  <inkml:trace contextRef="#ctx0" brushRef="#br0" timeOffset="124123.3809">17868 10708 509 0,'-4'0'569'0,"3"-3"-89"0,0 2-177 15,1 2-75-15,1 1-85 0,-1-1-67 0,1-1-38 16,2 3-9-16,-1 2 15 0,4 3 21 15,0 0 12-15,3 2 3 0,1 1-6 0,4-1-10 16,-1 3-10-16,-2 2-10 0,3-2-8 0,-2 1-4 16,2 3-2-16,-3 0-3 0,3 2-4 15,-4 1-3-15,-1 1-6 0,0-2-3 0,1 3 0 16,-5 0-1-16,-2 0 1 0,-2 1 2 0,-4-1 3 16,-2 0 1-16,-4 0 2 15,-1-2-3-15,0 2-2 0,-4 0 3 0,-3 0-3 0,-1-1 2 16,-4 1-2-16,1 0-5 0,-7 2-7 0,-1-2-10 15,-2-1-16-15,-4 1-35 0,-1 1-52 0,-5-1-83 16,1 3-165-16,-2 0-596 0,-1-2-603 0</inkml:trace>
  <inkml:trace contextRef="#ctx0" brushRef="#br0" timeOffset="125667.1805">13582 13487 1 0,'-1'0'0'0,"-2"0"0"15,-1-2 0-15,2 2 0 0,2-1 0 0,-2 1 0 16,0-1 105-16,1 1 112 0,1 0-16 0,0-3-33 16,0 3-29-16,0 0-24 0,1 0-20 0,1 0-20 15,-2 0-17-15,1 0-11 0,0 0-5 16,-1-1 8-16,3-1 16 0,3 0 16 0,-2-1 4 16,4 0-1-16,2 0-5 0,-1-1-8 15,1-3-1-15,0 3-8 0,1-1-8 0,0 0-1 16,0 0-8-16,2 1-2 0,-3-1-3 0,1 0-4 15,1 1-3-15,2-2-3 0,-3 1-1 0,6-1-6 16,-2 1 0-16,3-2-2 0,0-2-1 0,2 3 1 16,2-2-1-16,-2-1 0 0,4 0-4 0,2-2 1 15,1 2-5-15,1-1 0 0,5-2 3 0,3 2-2 16,4-2 7-16,1 0 0 0,2 0-3 16,5 0 3-16,1-1-3 0,2 1-2 0,-2 0 2 15,0-1-2-15,-3 0-3 0,5 1-2 0,-2-2 4 16,0 2-4-16,0 0 3 0,-2-1 0 0,3 0-2 15,-1 0 0-15,0 0-1 0,1-1 0 16,0 0-2-16,1-2 1 0,-3 1-3 0,2 0-1 16,-1-1 2-16,-2 1-4 0,0 1 3 0,-1 0-1 15,-1-1 0-15,2 2 3 0,-3-2 1 0,2 2 1 16,-2-1-1-16,2 1 3 0,-1 0-1 16,-3 0-1-16,4 0 2 0,-4 1-4 15,1 0 3-15,-1 1 0 0,-1 0-2 0,-2 0 4 16,1-1-2-16,-3 1 0 0,-1-1 0 0,3-1-1 15,-1 1-2-15,1 1 0 0,-2-1 0 0,3 2-6 16,1-3 5-16,0 1 0 0,3 1-3 0,0-1 6 16,-2-1-5-16,3 1 1 0,0-2 1 15,-3 2-1-15,3-1 1 0,0 2 0 0,-4-1 3 0,-1 1-1 16,0 0 2-16,-1 1-1 0,-3-1-2 16,2 2 4-16,-5-2-2 0,2 2 0 0,-4 0 0 15,1-1-4-15,-1 2-2 0,1-1 0 0,-2 1 0 16,0 0-1-16,-1 1 1 0,-2-1 0 0,0 0-1 15,1 1 2-15,-5-3-2 0,6 3 1 16,-2 0 0-16,-3-1-3 0,0 2 1 0,-3-1-3 16,-3 0 2-16,1 2 0 0,-2-2 0 0,0 3 1 15,-3-1-3-15,-2-1 2 0,-1 3 0 0,-1-1 0 16,0 2 1-16,-2-2-2 0,0 1 1 16,-3 1-2-16,3-1 2 0,-3 0-3 0,-1 2 4 15,-1 0 0-15,0-1 0 0,-2 2 5 0,2-2-2 16,-2 1 1-16,0 0 1 0,0-1-1 0,0 2-3 15,4-3-3-15,-3 2 0 0,-1 0-1 16,1-1 0-16,1-2 2 0,1 1-3 0,-1 1 3 16,3-3 0-16,-2 1-2 0,5 0 1 0,-1-3-3 15,-2 3 1-15,1 0 0 0,4-1 1 0,-2 1-1 16,1-2 2-16,1 1 2 0,-2 0-5 0,0 0 6 16,1 0-5-16,-2 1 0 0,-3 0 1 15,2 1-3-15,-4 1 1 0,2 0 0 0,-1 2 2 16,-2 0-2-16,1-2 2 0,-1 2-1 0,-2-1-1 15,0 1 4-15,0 0-5 0,-2 0 1 16,2 0-1-16,-1 0-8 0,-1 0-4 0,2 0-9 16,-1-1-15-16,0 0-19 0,-3-1-19 0,-1-3-30 15,2 2-25-15,-2 0-43 0,-1 0-68 0,-3 1-176 16,0 0-419-16,-1 0-418 0</inkml:trace>
  <inkml:trace contextRef="#ctx0" brushRef="#br0" timeOffset="125976.6081">17353 12016 35 0,'-2'-1'639'0,"-1"-2"-55"16,-2 0-136-16,5 2-80 0,2 1-113 0,0 0-100 15,-1 0-58-15,1 0-34 0,0 0-18 16,8 0-8-16,-1 0-3 0,2 2 3 0,6 2 0 15,3-1 4-15,-3 5-2 0,6 1-4 0,-2 1 1 16,0 2-9-16,-1-1 2 0,1 2-2 16,-5 1-6-16,2 3 1 0,-3 0-3 0,-2 2-5 15,-1 0-1-15,-2 1 0 0,-2 3-2 0,-3 0 2 16,-2 0 3-16,-3 1-4 0,-3 0 4 16,-1 2 0-16,-5-1-2 0,-1 1 3 0,-3 1-3 15,-4 1-1-15,3-2-3 0,-7 0 3 0,0-1-6 16,-6 2-6-16,-2 1-21 0,-2 1-57 0,-1-3-79 15,-7 3-202-15,-4-1-853 0,-6-2-309 0</inkml:trace>
  <inkml:trace contextRef="#ctx0" brushRef="#br0" timeOffset="139774.7661">23510 6076 1 0,'0'-4'0'0,"0"0"0"0,0-3 0 0,-1 0 0 0,1 0 0 16,0 2 0-16,0-1 0 0,0 0 0 0,0-2 0 15,0 1 23-15,0 0 177 0,-1-1-16 0,0 3-24 16,0 0-14-16,-2-1-8 0,2 1 2 16,0-2-1-16,-1 3-2 0,-1-1-10 0,-2 1-18 15,3-2-21-15,-1 2-14 0,-3-1-15 0,2 2-12 16,-2 0-5-16,1 1-7 0,-1-2 5 15,-4 0-4-15,2 0-4 0,2 1 1 0,-2-1-8 16,-2 2 4-16,0-2-2 0,0 1-2 0,-2-1-2 16,-2 3-6-16,0-2 9 0,0 3 1 0,-2-1 1 15,-1-2 3-15,3 2-5 0,-4-2 3 0,3 2-2 16,-1-1-1-16,-4 1-3 0,5-2-1 16,-4 2-1-16,2-1-1 0,-3 2-1 0,4 0-3 15,-1 0-1-15,-2 2-1 0,2-2-3 0,0 1-1 16,-2 0-3-16,2 2-3 0,2 0-1 0,-1 0 2 15,0 1-1-15,0-1 0 0,-2 0 1 16,3 5-2-16,-2-4 0 0,4 2 0 0,-4-1-1 16,5 1 2-16,-1-1-2 0,-2 2-2 0,4-1 1 15,-2 3 0-15,-2-2 2 0,2 1-1 0,3 1 2 16,-3 1-3-16,-2 0 1 0,3-1 0 0,-1 1 2 16,-4 1 0-16,3-2 0 0,-3 2-1 15,-1 1 0-15,4-1-2 0,-6 1 3 0,0 1-2 16,1 1 1-16,-1 0-1 0,1 1 0 0,6-2 0 15,-1 1 0-15,-3-3 1 0,1 4 0 0,2-2-2 16,1 2-1-16,-2-3 0 0,4 1 2 0,-2 1 0 16,1 0 3-16,-2 1-3 0,1-3 2 15,2 3 0-15,1-3-2 0,0 1 3 0,1-3-4 16,0 3 0-16,1-2 1 0,0 3-2 0,-1 0 5 16,-3-2-2-16,3 3 1 0,-1-2 0 15,0 3-3-15,2 0-1 0,-1 0 3 0,1 2 1 16,1 1 0-16,-2 1 1 0,-5 1-2 0,2 0-4 15,1 1 5-15,-1 1 0 0,1-1-1 0,2 0 1 16,-2 0 0-16,2 0-1 0,-2 0 1 16,0 0 1-16,2 1-2 0,1-4-2 0,4 0-1 0,-2-2-1 15,-1 0 3-15,2 4 1 0,-2-1 0 0,3-2 2 16,-3 0-3-16,3 3-1 0,-2 1 1 16,3 0 1-16,-3 2 0 0,2 0-1 15,-4 3 0-15,1-3-3 0,1 5 5 0,-2-6-1 16,3 2 0-16,0-2 0 0,1 2-2 0,-2-1 0 15,4 1 1-15,-2-1 2 0,1 0-3 0,2 1 1 16,1-3 0-16,0 1-2 0,0 0 3 0,0 0 0 16,1 0 1-16,0 0-1 0,1 0 0 15,2 1 2-15,-2 0-3 0,4 2 3 0,-2-2-1 16,3-2-1-16,-3 3 0 0,4 0-2 0,-1 1 3 16,0 0 3-16,3 3 1 0,5 0 1 0,-2 1 2 15,4 1-1-15,3 0 1 0,0-1 5 16,1-1 5-16,1-2 5 0,2 1 0 0,1-1 0 15,0 1-9-15,1 0-4 0,-3-3 1 0,5 0-5 16,-4-2 5-16,3 1-1 0,-4-2-2 16,3-2 4-16,-1 1-4 0,-2-2 0 0,5 4 0 15,1-2-2-15,0 2 1 0,2-2 1 0,0-1 1 16,2 0-2-16,-2-1-1 0,4 0-3 0,-2 1 1 16,0-3 1-16,3 1-3 0,-1 0 3 0,1-2-1 15,1-2 0-15,0-1 4 0,0-1-1 0,-2-1 1 16,3-1 0-16,2-2 0 0,0 0-1 15,-3 0-1-15,3-4 2 0,0 0-3 0,0-2 3 16,1 0 0-16,1-2-1 0,-2 0 2 16,-1-2 0-16,1-1 1 0,-2-1-2 0,-3-2 1 0,4-2-5 15,-1 0 0-15,-3-2 0 0,3 1-5 16,0-3 3-16,-2-1-3 0,3-2-2 0,0 2 5 16,1-2-2-16,-1 0 1 0,1-1 1 15,-1 0-2-15,3-3-3 0,2 2 1 0,-2-1 2 16,3-2-2-16,-5-2 0 0,2 0 4 0,-2-2-4 15,0-1 1-15,-3 0 2 0,3 2-2 0,1-3 2 16,-1-1 1-16,0 1-4 0,1-2 1 0,-1 1 3 16,-4 0-6-16,-2 0 5 0,-1 0 1 15,-4 0-3-15,1-2 6 0,0 0-3 0,-3-2 2 16,0 1-1-16,0 0 0 0,-4-1-1 0,-1-1-3 16,3 1 3-16,-1 0-4 0,-2 0 3 15,-3 1 0-15,1-1-1 0,-1-4 3 0,-1-1-2 0,2 0-1 16,-5 0 1-16,3 0-1 0,-2 4 1 15,0-2-1-15,-2 3 0 0,2 0-3 0,-4-3 2 16,1 5 0-16,-1-1 0 0,-5 2 5 0,1-4-2 16,0 1 2-16,-3 1 0 0,-1-1-2 0,-1-1-1 15,-3 1-2-15,0 0 1 0,0-1-1 0,-3-2 0 16,-3 0 0-16,3-3-2 0,-5-1 3 16,0 0-1-16,1-2 0 0,-5 2 2 0,2 0-4 15,-3-1 1-15,0 2 0 0,-3-3-3 0,-1 4 1 16,-1 1 2-16,-1-1-2 0,-2 4 0 15,0 1 1-15,-2-1-1 0,-2 4 0 0,3 0 4 16,-1 0-4-16,-3 4-1 0,2 0 0 16,-4 0-2-16,4 3 3 0,-1 0 1 0,0 2 1 15,-1 0-2-15,2 0 0 0,-1 3 0 0,3-1-1 16,-1 1 3-16,0-1-2 0,-3 0-2 0,1 0 2 16,-2 1-5-16,-2 2 3 0,2 1 1 0,-2-2 0 15,0-1 0-15,1 4 2 0,-2 0-1 0,-1 1-2 16,0 1 4-16,1-2-5 0,-1 3 1 0,0-1 1 15,2 2-4-15,-2-3 4 0,-1 3-2 16,-1 1 2-16,-3-2 1 0,1 2-3 0,-4 3 2 16,1-1 0-16,5 1 2 0,-3-1-2 0,3 1 0 15,-1 1-1-15,-2 1-1 0,-3-1 1 16,6 1 0-16,-2 1-2 0,0-2 3 0,1 1-1 16,-3 0 1-16,4 1 1 0,0 1 1 0,3 0-3 15,2-2 1-15,-1 2 1 0,4 0-4 0,-1 2 4 16,1-1-1-16,-1 1-2 0,-1 2-1 0,1 0-2 15,-2 4-1-15,-1 3-1 0,4 2-4 16,-1 3-10-16,5 2-14 0,-1-1-25 0,0 3-32 16,2 1-29-16,2 3-36 0,0 1-66 15,7 2-98-15,5-1-333 0,2-1-707 0</inkml:trace>
  <inkml:trace contextRef="#ctx0" brushRef="#br0" timeOffset="140705.739">23415 5834 1 0,'-6'-4'0'0,"-3"-2"0"0,1-2 0 0,1 1 0 16,1 0 0-16,1 2 34 0,-1-3 215 0,3 1-9 15,-1 2 3-15,1 0 9 0,3 0-1 0,0-1-17 16,0 1-34-16,3 2-38 0,0-2-30 0,0 2-18 15,-1-1-7-15,3 2-10 0,-3 1-14 0,-1 1-17 16,0 0-20-16,-1 0-16 0,0 0-14 16,-1 0-9-16,1 1-5 0,-1-1-5 0,1 2 1 15,-1 0-2-15,1 2 3 0,-1 2 4 0,-2 2 2 16,2 4 0-16,-1 3 2 0,0 0-2 16,-3 4 3-16,1 2 2 0,-4 4 1 15,3 1 1-15,-4 5 1 0,-2 4-4 0,2 1 1 16,-1 1-3-16,0 0-1 0,1-1 1 0,-1-1-2 15,0 3 1-15,1 1-1 0,1 1 1 0,2 4 1 16,-3 1 2-16,1-1 2 0,0 3 0 16,3-2-2-16,-4-3-1 0,1 1-2 0,-1-1-1 15,3 0 2-15,-3 0 0 0,0 2 0 0,-2-1 6 16,1 0-3-16,0 0 2 0,-1-1 1 0,-1-1-6 16,-1 1 4-16,2 0-1 0,0 1 0 0,1-6-1 15,1 2-1-15,3-2-3 0,-1 1 0 0,-1-3 3 16,0 3 0-16,4 0 1 0,-5-2 1 0,6 4-5 15,-4-2 2-15,2 2-1 0,-1 3 1 16,-4-3 1-16,3-1 0 0,3-1-3 0,-2-1-1 16,3 2 1-16,-2 2 0 0,0 0 0 0,-3 2 2 15,5 2-1-15,-4-1 1 0,3 2 2 0,-4-1-1 16,4 0 2-16,-3 0-4 0,4-5-1 16,-3 3-2-16,1-2-2 0,-1-1 3 0,4-4 0 15,-1-6 2-15,-1 1-3 0,3-6 0 0,0 0 0 16,1-3-2-16,-1-5 3 0,1 1-2 0,-1-2 0 15,1 1-2-15,-1 1-3 0,1-1 4 16,0-3 2-16,1-3 1 0,-1 0 0 0,0-3-2 16,1 1 0-16,0-2 0 0,0-2 2 0,0-1-2 15,0-1 0-15,2-1-2 0,-2-1-2 0,0-1 3 16,0 0 0-16,0-1 1 0,0 0-3 16,1-1-8-16,4-1-8 0,-3-1-17 0,5-5-31 15,-1 1-47-15,2-3-87 0,2 0-202 0,2-2-554 16,0-3-366-16</inkml:trace>
  <inkml:trace contextRef="#ctx0" brushRef="#br0" timeOffset="141505.2073">24443 5928 1 0,'2'-8'0'16,"0"-4"0"-16,4-3 0 0,-2 3 235 0,2 2 49 15,-2 0-24-15,5 1-34 0,-2 0-23 16,-3 1-21-16,3 1-15 0,-1 1 2 0,-1 1-15 16,-3 1-11-16,3 0-18 0,-2 2-27 0,-2 0-16 15,-1 4-19-15,0-2-12 0,0 0-11 16,0 0-16-16,0 0-11 0,-1 1-12 0,1-1-6 0,0 1 0 16,-1 0-2-16,1 3 5 0,0-2 7 0,0 3-1 15,0 1-2-15,0 1 2 0,0 1 0 16,-2 3 2-16,2 2 4 0,0 0-1 0,-2 4 4 15,0 2 2-15,1 2 3 0,0 2 5 16,-1 2 3-16,-2 0 0 0,-1 2-4 0,1 1 0 16,-1-2 1-16,-1 4-3 0,0 0 8 0,-3 3-5 15,1 4 0-15,3 1-2 0,-3 4-5 0,-2 3 1 16,0 1-3-16,-1-1 2 0,0 4-2 16,-1 2-2-16,-4 2-1 0,4 5-2 0,-6 2 1 15,4 1-1-15,-3 0 1 0,1 0 0 0,2-4-2 16,1 2-1-16,-2-4-1 0,3-1-1 0,3-3 4 15,3-3-4-15,-1-3-2 0,1-2 1 16,2-3-6-16,1-4 6 0,-2 0 1 0,3-3 0 16,0 3 0-16,0-5-1 0,-2 1 1 0,3 1 1 15,-2-3 3-15,1 0-2 0,-2 1-1 0,2 0-1 16,0-1-1-16,-2 2 1 0,0 2 2 0,0 2-1 16,-1 1-2-16,-3 4 2 0,2 0 2 0,-2 2 0 15,-1 1 4-15,-1 0-5 0,3 0-3 0,0-3 0 16,1-2-5-16,0-3 5 0,-1-2 2 15,4-2-1-15,-2-2 1 0,3-5-4 0,0 0 1 16,-2-4-2-16,2 0 3 0,1-2-1 0,-3-2-1 16,0-1 0-16,3-2-2 0,0 1 2 15,-1 2 1-15,1-3 3 0,0 1-1 0,-1-2-1 16,0-3 0-16,2-1-2 0,-1 0 5 0,1-4-1 16,-1 2-2-16,1-3-1 0,0-1-3 15,0-2 5-15,0 0 3 0,0-1 5 0,0 0 6 16,0 0 0-16,0-1-1 0,0 0-6 0,0 0-8 15,0-4-17-15,1-1-23 0,-1-3-33 0,-1-1-44 16,1-3-48-16,0 0-117 0,-2-3-453 16,1 1-846-16</inkml:trace>
  <inkml:trace contextRef="#ctx0" brushRef="#br0" timeOffset="142292.4703">21999 7290 1 0,'-10'-4'0'0,"-2"1"0"0,-8 0 0 16,8 0 0-16,1 0 202 0,0 1 71 0,2 0-28 15,0 0-39-15,4 1-37 0,1 0-31 0,2 0-21 16,1 1-17-16,1 0-22 0,1 0-22 15,0 1-14-15,-1-1-8 0,0 0-1 0,1 0 2 16,2 1 4-16,1-1 8 0,-1 0 11 0,5 1 8 16,1-1-5-16,2 0-2 0,1-1-2 15,4 0-2-15,3 0 6 0,-1-2-2 0,7 2-2 16,-1-2-4-16,7 1-6 0,3-3-6 16,3 0 1-16,5-1 3 0,5 0-3 0,5-1-2 15,7-2-5-15,5 0-7 0,9-1-1 0,7-3-1 16,6 1 0-16,1-3-3 0,5 3-1 15,3-2-1-15,1-1-1 0,5 4 0 0,0-1-1 0,2 1-4 16,0-1 0-16,-1 3-6 0,-1-1 2 16,-1 0 2-16,-1 2-1 0,-4 1 2 0,3-3-3 0,-5 4-2 15,-4-2 0-15,-5 0 2 0,-5 1-3 16,-5 1 0-16,-5-2-2 0,-7 4-3 0,-6-2 3 16,-2 0 3-16,-10-1 0 0,-3 1 2 0,-6 0-2 15,-4 2 1-15,-6-2-2 0,-4 1 4 0,-1 2 0 16,-10 1 2-16,-1 0 4 0,-5 1 1 15,-2-1 10-15,-1 2 4 0,-2-1 1 0,1 1 0 16,-2-1-15-16,-1 0-10 0,2-1-11 0,-2-2-9 16,-3 2-17-16,-1 0-24 0,-4 1-35 0,-1 1-56 15,-4 0-85-15,-3 2-218 0,-6 1-605 0,-1-3-274 16</inkml:trace>
  <inkml:trace contextRef="#ctx0" brushRef="#br0" timeOffset="143014.9426">22719 6480 1 0,'1'-7'0'15,"0"-1"381"-15,2-3 94 0,-2 0-38 0,1 2-52 16,-1 0-83-16,-1 2-74 0,0 2-59 15,1 2-38-15,-1 2-38 0,0-1-26 0,0 2-25 16,0 0-29-16,-1 0-29 0,1 3-9 0,0-1 3 16,-2 4 6-16,0 3 17 0,-3 4 1 0,2 4 0 15,-5 0-2-15,5 4 0 0,-4 2 1 0,-1 0 0 16,3 3 1-16,-3-3 0 0,0 4 2 16,3-2 1-16,-2 1-1 0,-3 0 2 15,1 0-5-15,0-1-1 0,-2-2-4 0,-1 1-5 16,3-2-5-16,-2-5-6 0,2-2-6 0,0-4-11 15,3-1-6-15,-2-4-5 0,0 2-2 0,4-3 9 0,-3-1 5 16,-1-2 9-16,5 1 7 0,-4-2 5 16,4 0 10-16,-2-1 3 0,1 0 3 0,0-1 2 15,-3 1-2-15,4-1 0 0,-2 1 0 0,2 0 1 16,-4 0 0-16,5 1 1 0,-2-1 0 16,-2 1 1-16,3 0 2 0,-2 0 2 15,3 1-2-15,2-1-1 0,-1 0-3 0,2 0 0 16,-1 4 1-16,0-2 10 0,2-1 7 0,3 2 15 0,-1-1 16 15,6 0 12-15,1 0 9 0,6-1-2 16,1-1-7-16,6-2-9 0,4-1-10 0,2-1-7 16,3-1-7-16,-1 1-2 0,-1-3-7 0,-2 1-4 15,1 1-3-15,-3-1-5 0,-4 1 0 16,-1 1 1-16,-2-1-1 0,-2 0-2 0,-4 0 1 16,1 2-1-16,-2-1-1 0,-4 2 2 0,-1-1-1 15,-3 0 2-15,2 1 3 0,-5-1 2 16,-1 1 4-16,0 1 2 0,-1 0 0 0,0 0-2 15,0-1-5-15,0-1-9 0,0-1-12 0,-1 1-10 16,1-3-23-16,-1 0-31 0,-1-1-31 0,1-3-51 16,-3 1-73-16,2-1-184 0,2-3-436 0,-3-5-443 15</inkml:trace>
  <inkml:trace contextRef="#ctx0" brushRef="#br0" timeOffset="143366.8694">22538 6420 25 0,'-3'-4'562'0,"-6"-2"4"16,2-2-129-16,3 2-71 0,4 3-64 0,-1-1-88 16,2 3-64-16,-1-1-48 0,2-1-45 0,5 0-27 15,4 0-13-15,2-2-1 0,11 1 0 0,1 0 5 16,7-2-1-16,4 1-1 0,2-1 3 15,-1-1-4-15,3 0 1 0,-2 0 2 0,0 1-2 16,-3 1-1-16,3-4-1 0,-6 3-2 0,-2-1-3 16,-7 3 1-16,3-2-1 0,-5 2-1 0,-2-1 1 15,-4 2-1-15,-1-1-3 0,-3 3 1 0,-6 0 1 16,0-1 0-16,-4 2 3 0,-1 0 4 0,0 0 2 16,-1 0 1-16,1 0 1 0,0 0-5 15,-3 2 0-15,3-2-6 0,-1 0-5 0,1 0-3 16,-1 1-5-16,1-1-6 0,0 0-12 0,-1 0-18 15,0 1-38-15,-1 2-58 0,-2 1-128 0,1 5-376 16,1 0-969-16</inkml:trace>
  <inkml:trace contextRef="#ctx0" brushRef="#br0" timeOffset="151128.1845">19405 6570 1 0,'-3'-2'0'15,"2"-1"0"-15,-2 0 0 0,2 0 0 0,0 0 173 16,1 0 100-16,-1-2-11 0,1 3-17 0,-2-1-23 16,2 2-29-16,2-1-17 0,-2 1-20 15,1 0-19-15,-1-1-23 0,0 2-27 0,1 0-22 16,-1 2-20-16,1-2-12 0,-1 0-14 0,0 0-6 16,0 0-4-16,0 1-6 0,0-1 0 0,2 1-2 15,-2-1-1-15,0-1-3 0,0 2-1 0,0-1 2 16,1 1 1-16,1 1 4 0,1 0 0 15,2 0-1-15,-1 0 2 0,2 3-1 0,0-3 1 16,3 3 2-16,-3-1 4 0,3-2 4 0,1 2 7 16,0 0 5-16,3 0 3 0,0 0 8 0,2-1-2 15,1 0-2-15,0 1-4 0,2 2-8 16,0-3-1-16,0 2-5 0,3-1 0 0,-4 0-2 16,1 2 0-16,-1 0-3 0,2 0 0 15,-2-1 1-15,-1-1 0 0,3 3 3 0,1-2 2 16,-1 1-2-16,1-1 2 0,2 2-1 15,-2-2-2-15,2 0 1 0,2-1-2 0,1 1 1 16,-3 1 1-16,5-1 3 0,0 1 0 0,-1-1 1 16,4 0-1-16,1 0-4 0,0 0 2 0,3 1-3 15,-3-1-2-15,1 1-1 0,-2 0-2 0,0 0 0 16,0 0 0-16,1 2-1 0,-2-2-1 0,-1 1-1 16,0 1 0-16,-4-1-2 0,2 0 1 0,-3 2 1 15,5-1-1-15,-1 0 3 0,-1 1 0 16,4 0-1-16,0-1-1 0,-1 0 2 0,2 0-1 15,0 3 1-15,-4-3 0 0,2-1-3 0,-1 0 3 16,2 1 1-16,0-2 0 0,0-2 3 0,2 2-1 16,0 2 0-16,3-2-1 0,-2 1-3 0,-1 1 2 15,5-1-1-15,-4-1 3 0,2 0-3 0,-1-1 1 16,-5 1-3-16,-2-2 0 0,0 0 4 16,0 0-1-16,-4 1 3 0,2-4-1 0,0 3-3 15,-2-2 0-15,3 0-3 0,-5 1 1 16,0 0-2-16,-4 1-1 0,-2-1 0 0,0 1 0 15,-2-2 0-15,-1 0 0 0,0 1-1 0,-2 1 0 16,1 0 0-16,0 1 1 0,1-3 0 0,-2 2 0 16,-3-2 0-16,2 2 0 0,0-2-1 0,1 0 0 15,-2 0 3-15,-3 0-2 0,3 1 1 16,0 0 1-16,-4-1-2 0,5 1 2 0,-3-2-1 16,-2 0 1-16,4 0-1 0,-5 1 0 0,3-1 0 15,-3 0-3-15,0-1 4 0,3 1-1 16,-4-1 0-16,1 2 2 0,-1 0-1 0,1-2 1 15,-1 1 2-15,0-1 1 0,2 0 0 0,-2 0-1 16,0 0-1-16,-1 1-1 0,4-1 3 0,-2 0-1 16,-1 0 0-16,1 0 0 0,3 2-1 15,-3-2 0-15,2 0-1 0,-3-2 1 0,3 2 0 16,-1 0-2-16,-2-1 0 0,2 1-1 0,1-1-2 16,-3-1 1-16,-1 2-3 0,3-2 0 15,-3 2-3-15,1-1-2 0,0-1-2 0,-1 0-3 0,1 1-5 16,0-1-7-16,-2-1-11 0,1 1-11 15,-1-1-12-15,0 0-19 0,0 2-17 0,0 0-27 16,0-1-41-16,0 1-64 0,1-1-171 16,-1-2-322-16,0 0-556 0</inkml:trace>
  <inkml:trace contextRef="#ctx0" brushRef="#br0" timeOffset="151483.8068">21630 6717 1 0,'-1'-7'0'0,"-1"-3"469"0,-2 0 53 0,3 2-73 15,2 1-81-15,3 0-94 0,-3 2-91 16,1 3-70-16,-1 2-54 0,6-1-36 0,-3 2-23 16,5 1-2-16,1 2 5 0,2 2 5 0,6 2 0 15,0 2 0-15,3 2 0 0,-4 3-1 0,2 2 2 16,-1 2-1-16,0 4 1 0,-4 3 1 15,2 0-1-15,-4 3 4 0,-2-1 4 0,-3 3 3 16,-4 1 2-16,-3 3-2 16,0 2-1-16,-2 1-2 0,-1-1 0 0,-1 0-1 0,-1-4-2 0,-2-2 1 15,-1-2 1-15,-1-2 6 0,-3-2 4 0,0-1 4 16,-2-1 3-16,0-5-2 0,-3 1 1 16,0-3 0-16,-6 0-2 0,-2 0-4 0,-6-1-7 15,-1 1-3-15,-2-3-9 0,-1 0 0 0,2-2-4 16,-1-1-10-16,2-2-25 0,8 0-50 15,-1-3-95-15,8 1-181 0,3-1-607 16,4-1-479-16</inkml:trace>
  <inkml:trace contextRef="#ctx0" brushRef="#br0" timeOffset="152920.4525">19371 10050 1 0,'0'-1'0'15,"-1"-2"0"-15,-1-1 0 0,1 0 0 0,1 1 0 0,0 0 0 16,0-3 0-16,1 4 111 0,1-1 7 15,-2 0-12-15,1 1-4 0,0-1 2 0,0 1 7 16,1 1 14-16,-2-1 9 0,2 0 7 0,1-1 0 16,-2 0-2-16,2 0-6 0,-1 0-2 0,3 2-2 15,-3-2-12-15,1 3-7 0,-1-1-13 16,2-2-13-16,0 1-9 0,0 1-11 0,1-4-5 16,1 1-3-16,0-1-2 0,3-2 0 0,1-1 0 15,1-1-2-15,1-1-3 0,6-3-4 0,-2-2-5 16,4 0-2-16,1-2-1 0,3 0-7 0,-1-1-2 15,5 1-4-15,2-3 0 0,-3-1 1 16,3-1-1-16,0-1-2 0,2-1-5 0,2 1-2 16,1 1-2-16,1-2 0 0,2 4 3 0,-2-3-5 15,2 1-1-15,-1 0-2 0,1 2-1 0,3-3-2 16,-2 2 4-16,1-1 1 0,1-2-3 16,2 3 4-16,-1-1-4 0,2-1-1 0,-3 2 2 15,-1 0-5-15,0 1 3 0,-3-1 0 0,-1-1-3 16,3 1 5-16,-1-1-2 0,-2 0 1 0,2 1-5 15,-4-1 2-15,3-1-1 0,-3 0-2 16,4 1 7-16,-6 1-5 0,3 0 0 0,-1 2 0 16,-2-1-1-16,0 1 2 0,-1 0 1 0,5 0 2 15,-4-1-2-15,1 0 2 0,-2 0-4 0,1 0-3 16,-1 1 6-16,-1-1-5 0,1-1 3 0,0 3-1 16,2-1-3-16,0-2 0 0,-2 2 3 15,4 0 1-15,-2-1 0 0,-1 0 2 0,-1 0-3 16,0 1-2-16,1 1 4 0,-1 2-5 15,-2-1 2-15,1 2 1 0,-1 0-4 0,-5 1 3 0,4 0 1 16,0 1 0-16,-4 2 0 0,4 0 1 16,-5 0-3-16,4 0 2 0,-4-1 0 0,-1 1-1 15,3-2 0-15,-2 3-2 0,-2-3 0 16,0 4 3-16,-1-1-1 0,-2-1 2 0,-1 2-2 0,-3 1 2 16,-2 1-3-16,-3 1 1 0,0 0 2 15,-5 2-6-15,3 1 6 0,-3-1-1 0,2 1 1 16,-2-3 3-16,2 2-1 0,2-2-1 0,-2 1-3 15,3-2 1-15,1-3-3 0,2 3 0 0,3 0 2 16,-3-2-6-16,0 0 5 0,3 1-2 16,-3 2-2-16,0-1 6 0,-2 2-3 0,2-2 1 15,1 1 1-15,0 2 2 0,-2-1-4 0,-1 0 0 16,1-3 2-16,-1 3-8 0,1-2 8 16,1 0-1-16,-3 1-2 0,1-1 6 0,1 2-4 15,-1-2-1-15,-1 2 2 0,-1 0-1 16,-4 1-1-16,1 1 1 0,-1 1-1 0,-4 1-4 0,1 1 5 15,-1-2 0-15,0 2-1 0,0 0 7 0,0 0-5 16,0 0 0-16,0 0 3 0,0 0 0 16,0 0-2-16,0 0 1 0,0 0 0 0,0 0-6 15,0 0 5-15,0 0 0 0,0 0-4 0,0-2 8 16,1 2-5-16,-1 0-2 0,0-1 2 0,1 1-7 16,2-3 5-16,-2 2 1 0,0-1-1 0,0 0-1 15,0 0 1-15,0-1-1 0,0 1-2 16,1 0 8-16,-2 1-5 0,3 1-1 0,-3 0 2 15,0 0-3-15,-3 0-6 0,3 0-4 0,-2 0-9 16,2 0-17-16,-1 0-14 0,0 0-26 16,-1 1-19-16,-3-1-14 0,1 2-21 0,-4 2-17 15,-3-1-27-15,2 2-42 0,-2-1-93 0,0 2-161 16,-1-4-230-16,1 1-126 0,-6-3 799 16</inkml:trace>
  <inkml:trace contextRef="#ctx0" brushRef="#br0" timeOffset="153587.6528">21935 8020 1 0,'-11'-6'0'0,"-4"-1"430"15,0-4 66-15,0 4-66 0,8 0-84 16,0 0-77-16,1 3-60 0,2 0-41 0,2 3-36 16,1 0-28-16,1 1-30 0,0 0-28 0,0 0-25 15,1 1-19-15,0-1-5 0,0 0 2 0,3 1 12 16,2 2 12-16,4-1 15 0,5 0 11 15,1 1-1-15,5-3 2 0,7 0-5 0,2 0-11 16,2 0-5-16,3 3-5 0,1-3-7 16,3 0-2-16,0 1 1 0,-4 1-8 0,2 1 0 15,-4-1-1-15,-3 2-7 0,1-1 2 0,-3 2 1 16,-4-1-2-16,2-1 6 0,-6 1-2 0,0-1-2 16,-6 2 0-16,-1 0-1 0,1 0-2 15,-3-1 4-15,-4-1-1 0,-1 1-3 0,1-2 2 16,-3-1 0-16,3 2-2 0,-4-2 5 0,-2 0-3 15,3 0 0-15,-3 1 2 0,0-2-1 0,-1 0 2 16,0 0 4-16,0-2 3 0,0 4-2 16,0-2 1-16,0-2-2 0,0 2-3 0,0-1 3 15,0 1-4-15,0 0-1 0,0 0-2 0,0 0 1 16,0 0 1-16,0 0 0 0,0 0 1 0,0 1-3 16,0-1 1-16,0 0-1 0,0 0-1 0,0 0 5 15,0 0-4-15,0 0 0 0,-1 0-2 0,1 2-3 16,0-2 1-16,0 0-1 0,0 2-1 15,-1-1-6-15,-2 1 3 0,2 3 1 0,-1 1 1 16,-6 6 9-16,2 3-3 0,-2 4 0 16,-2 3 1-16,-1 6-2 0,-5 2 2 0,2 4 0 0,-3 3 1 15,-4 8-2-15,1 2 1 0,-1 1-1 16,-1 1-1-16,-1-3 3 0,3 2-2 0,-5 0 1 16,5-1 0-16,0 1-1 0,0-3 1 15,-1 0 1-15,2-1 2 0,2-5-1 0,1-5-1 16,2-3-2-16,0-2-3 0,3-5 2 0,5-3 1 15,-1-1 0-15,-1-2 0 0,3-1-3 0,-1-3 2 16,3-2 1-16,1-3 2 0,-2-5 2 0,3 3-3 16,1-4-1-16,-1-1-3 0,1-2 5 15,0 0 5-15,0-1 5 0,1 1 5 0,-1 0 1 16,0 0 5-16,0-1 1 0,0 0-2 0,1-2-2 16,-1-2-10-16,0 1-9 0,2-1-6 15,0-2-5-15,-1 0-9 0,0 0-23 0,1 0-45 16,0 1-102-16,4 0-269 0,3 0-894 0</inkml:trace>
  <inkml:trace contextRef="#ctx0" brushRef="#br0" timeOffset="157418.9933">22361 7489 1 0,'-1'-1'0'0,"-1"-2"0"0,-3 1 0 0,3-3 0 15,1 3 0-15,-2 1 0 0,1 0 7 16,1-2 174-16,-1 3-17 0,1-1-19 0,-1-1-21 16,-1 2-16-16,0 0-17 0,1-1 2 15,0-1 5-15,-1 1 8 0,0-1 17 0,1 1 10 16,0-2 4-16,-2 1-5 0,1 0-8 0,1 1-15 16,2 0-9-16,-1 0-7 0,1-1-8 0,1 1-9 15,-1 0-13-15,1-1-14 0,2-1-13 16,1 1-6-16,-1-2-5 0,2 1-1 0,1-1 1 15,2-1 0-15,2 1-2 0,0-2 0 0,1-1 0 16,1 1-3-16,-1 0-1 0,7 0 0 16,-5-1-3-16,5 2 1 0,-3-1-1 0,1 2-1 15,1-1-1-15,-3 0-4 0,3 2-2 16,-1 0-3-16,0 1-1 0,2 1 0 0,-4 0-2 0,2 1 1 16,-2 0-1-16,-1 0-2 0,1 1 2 0,0 2-1 15,-4 0 1-15,-1-1-1 0,1 4-2 0,-1-3 0 16,-1 2-1-16,-3 0 2 0,3 0 0 15,-4 3 0-15,2-2 0 0,-4 2 0 0,0 1 2 16,-1 0 1-16,-1 1 3 0,-1 0 0 0,0 2 1 16,-2 1 2-16,-3 4-1 0,1-3 1 15,-5 3 1-15,1 1 0 0,-2 0-2 0,-4 1 1 16,4-1-2-16,-3 0 0 0,0-2 3 0,-1-3-4 16,2-1 0-16,-2 0-1 0,3-2 1 0,0 0 0 15,0-1 1-15,-2 2 2 0,2-2-4 16,0 0 2-16,-1 0 0 0,-1-1 0 0,2-1 1 15,1 0-2-15,1-1-3 0,4-2-2 0,0-1-1 16,-1 1 1-16,5-3 1 0,0 1 1 16,1-1-1-16,1-1 1 0,0 0 1 0,0 0 0 0,0 0 6 15,0 0-1-15,0-1 1 0,1 1 0 0,-1 0 0 16,0 0-2-16,1 0-2 0,-1 0-1 16,0 0-5-16,1 0-3 0,-1 0-4 0,0 0-4 15,1 1 3-15,0-1 1 0,6 2 3 0,-3-1 5 16,4 1-1-16,1 0 1 0,3 1 3 15,5-2 3-15,0 1 0 0,6-2 2 16,-1 1-2-16,6-1 1 0,-1 1 0 0,1-2 1 0,2 1 0 16,-2 0-1-16,-4 0 1 0,3 0 0 15,-4-1 1-15,-1 1 1 0,2-1 0 0,-4-1 0 16,-3 0 0-16,2 1-1 0,-7 1 1 0,2-2-2 16,-3 0 2-16,-5 1 0 0,1-1 0 0,-6 2 4 15,3 0 4-15,-4 0 6 0,0 0 2 0,0 0 3 16,0 0-2-16,0 0-2 0,0 0 0 15,-3 0-8-15,3 0-1 0,0 0-4 0,0 0-7 0,0 0 1 16,0 0-3-16,-1 0 0 0,1 0-3 16,0-1 0-16,-1 1-2 0,1 0-2 0,0 1-5 15,0-1-9-15,0 2-11 0,-2 3-64 0,0 2-129 16,-2 9-611-16,2 1-873 0</inkml:trace>
  <inkml:trace contextRef="#ctx0" brushRef="#br0" timeOffset="167957.7899">25478 7046 1 0,'1'0'0'0,"-2"-1"0"0,1 0 0 0,-1 1 0 16,1-1 0-16,0 1 0 0,-2 0 0 0,2-2 0 16,-1 2 0-16,1-1 0 0,-2-1 0 15,2 0 0-15,-2 1 88 0,0-1 135 0,-1 1-4 16,0-2-20-16,3 0-17 0,-2 2-8 0,1-2-21 16,0 1-12-16,0 0-9 0,1 2-16 0,-2-1-10 15,2 1-9-15,0-2-14 0,0 2-11 16,2 2-10-16,-2-2-17 0,1 0-11 0,-1 0-11 15,0 0-5-15,1 1-8 0,-1-1-5 0,1 0-4 16,-1 2-3-16,2-2 9 0,0 0 3 0,2 0 6 16,0 0 0-16,2 1-1 0,-2-1 2 0,6 0 2 15,-3 1 5-15,0-1 3 0,3 0 2 16,0 0 1-16,3 0-6 0,1 0 2 0,-1 0-3 16,4 0-1-16,-1-1-1 0,1 1-3 15,1 0 0-15,3-1 1 0,2 1 1 0,1-2 0 16,-2 1-1-16,3-2 0 0,0 2-6 0,1 0 3 15,-1 0-2-15,0 0-1 0,1 0 1 0,-1-1-4 16,2 2-1-16,0 0-1 0,-2 2 1 16,4-2-2-16,-4 0 0 0,4 1 1 0,-1 0-3 15,0 0 3-15,1 0-1 0,1 0 2 0,-3 0 1 16,3 1-1-16,-3-2-1 0,-1 1 1 0,0 1-1 16,2-2 0-16,-2 1-2 0,4-1 0 0,-2 0-2 15,-1 0 3-15,-1 0-1 0,0 0 1 16,-4 0 4-16,2 0-6 0,0 0 0 0,-2-1 0 0,-1 2-1 15,2-2 1-15,-2 1-1 0,-1 1 1 16,1-1-5-16,0 0 2 0,-2 1 2 0,1-1-3 16,-1 0 2-16,-1 2-3 0,-2-2-1 15,0 1 1-15,4 0 1 0,-3 1 1 0,1-1 0 16,0-1 0-16,-5 0-3 0,5 2 4 0,-6-2 0 16,1 0 0-16,0 0 4 0,-3 0-4 0,1 0 1 15,-2 0 1-15,0 0-1 0,-4-2 1 0,2 2-1 16,-2 0 0-16,-1-1-2 0,0 1 1 15,-2 0 2-15,1-2 0 0,-1 2 2 0,1 0-2 16,-3 0-1-16,1-1 4 0,-1 1 3 0,0 0 5 16,0 0 5-16,-1 0 2 0,1 0 0 15,0 0 2-15,0 0-3 0,0 0 0 0,0-1-3 16,-1 1-10-16,-1-2-6 0,1 0-9 0,-1 0-2 16,-1 2-5-16,1-1-18 0,-2-1-23 0,0 0-36 15,3 2-43-15,-2-1-77 0,0 0-156 0,2 1-529 16,-1 0-521-16</inkml:trace>
  <inkml:trace contextRef="#ctx0" brushRef="#br0" timeOffset="169120.8029">28631 6013 1 0,'2'-8'0'0,"-1"-2"0"0,3-2 0 0,-3 1 0 16,1 5 0-16,-1-1 226 0,0-2-2 15,-1 4-20-15,-1-2-9 0,0 3-11 0,-2-2-15 0,2 1-17 16,-2 2-19-16,1-1-24 0,-2-1-26 16,-1 2-23-16,-3-2-17 0,3 2-15 0,-3 2-8 15,-2-1-5-15,0 1-7 0,-1 1 2 0,-1 0 0 16,-1 0 1-16,-2 1 6 0,4-1 2 0,-2 2 4 15,-1-1 4-15,2-1 0 0,-1 2-2 16,0 0-1-16,-2 2-1 0,3-2-5 0,-4 1 4 16,-2 0-2-16,2-1 2 0,-3 2 1 0,2 1-3 15,2 0 4-15,-4 1-2 0,4-1 1 16,-2 1-1-16,0-2-5 0,0 3 1 0,0 0-4 16,0 1 1-16,-1 1-1 0,3 0-4 15,-3 0 2-15,1 0-3 0,0 1-1 0,-2 0 1 0,0 0-1 16,2-1-1-16,1 1 1 0,-1-2 0 15,2 1-2-15,0-1 2 0,3-1 0 0,-3 3 1 16,2-3 2-16,0 1-2 0,-6 0 0 0,3 2-1 16,1-2-1-16,-1 2 1 0,2-2-1 15,-1 3 0-15,0-2-1 0,3 0 1 0,-6 3 0 16,6-3-1-16,-2 2 4 0,2-2-5 0,-3 2 1 0,4-3-1 16,-3 5 0-16,-1-1 2 0,0 1 0 15,-2-1 0-15,-1 3-3 0,5-3 0 0,-5 2 0 16,6-2-2-16,-1 2 4 0,-2-2-4 15,4 2-1-15,0-3 6 0,1 3-2 0,0-3 1 0,-1 2 0 16,2 1-4-16,-1-3-2 0,-1 5 3 16,1-4-1-16,1 3 1 0,0-3 0 0,-1 4-1 15,2-1 0-15,-1 0 1 0,-1 2 1 0,1 0 0 16,-1-3-2-16,2 3-1 0,0-3-1 16,1 0 2-16,0 2-1 0,-1-1 2 0,-2 2 1 15,0 1-1-15,1 0-1 0,-1-1 0 0,0 2 0 16,3-2-2-16,-1 0 2 0,1-3 0 15,-1 2 0-15,-1-2 0 0,2-1 0 0,1 3-1 16,1-3 1-16,1-1-1 0,0 2 0 0,-1-1 2 16,3 3-2-16,-4 0 0 0,0 1 1 0,-1 1-2 15,1 1 1-15,1 0 2 0,-2 1 0 16,2 1 1-16,-2 0 0 0,0 0 0 0,2 2-2 0,-4-3 2 16,3 0 1-16,0 2-4 0,-2 1 3 15,1-1-3-15,2 1-1 0,1 0 5 0,0 0-3 16,2-1 0-16,1 0 3 0,-2-2-3 15,2 0 1-15,1-1 3 0,1-1-2 0,2 2-1 16,-2 0 3-16,3-1-2 0,1 2 0 0,0-3 4 16,2 3-2-16,1-2 0 0,-3 2 2 0,2-1-4 15,2-2-1-15,-2 2 1 0,2 1-1 0,0 1-3 16,0 1 3-16,2 3-2 0,1 0-1 0,0 0 6 16,1 1-4-16,0 3-1 0,1-1 0 15,1 0-4-15,1-1 3 0,0-3 1 0,2 2 1 16,2-2-1-16,-1 0 1 0,2 1 1 0,0-3 0 15,2 0 4-15,0-1-1 0,3 1 2 0,3-2 2 16,0 1-2-16,3 0 6 0,1-2 0 16,4 2-1-16,-3 0-4 0,4 2 0 0,-2-3-2 15,1-1-3-15,3 0 4 0,4-2-2 0,-2-2 2 16,3 0 2-16,-4-2-4 0,4 0 2 16,1-6 2-16,1 2-3 0,4-6-2 0,-1 3-2 15,-1-4-3-15,0 0-1 0,0 0 4 0,-1 0-1 16,-4-1 0-16,2-1-2 0,-1 2-7 0,3-3-4 15,-4 0-11-15,5-2-30 0,-5-2-42 16,5 1-60-16,1 0-149 0,0-2-551 0,1 1-693 16</inkml:trace>
  <inkml:trace contextRef="#ctx0" brushRef="#br0" timeOffset="170490.4337">28753 5822 1 0,'3'-2'0'0,"5"-3"0"0,-2-2 0 0,0 2 0 16,1 2 0-16,0 2 133 0,-1-1 7 0,3 0-19 15,2 1-1-15,1 0-7 0,5 0-6 16,-4 1 4-16,6-1-1 0,0-1 2 0,1 2 1 15,2-1-8-15,0 1-8 0,1 0-7 0,3 0-15 16,-3 0-13-16,5 0-5 0,2 1-8 0,-2 1-6 16,4-1-3-16,0 2-6 15,0 1-4-15,1-1-4 0,1 0-4 0,-3 2-1 0,1 1-1 16,-3-1-4-16,1 1-1 0,1-1 2 0,-4 3-3 16,1-1-1-16,-2 0 1 0,-4 2-3 15,1 1 0-15,0 1 0 0,-1-1-1 0,-1 1 1 16,0 2 2-16,-2 1-2 0,1 0-3 0,-4 2 2 15,3-1-1-15,0 1-1 0,-1-1 5 0,2 0-3 16,0 0 2-16,-2 2 3 0,1-1 0 16,0 2 0-16,0-1-1 0,2 0-4 0,-2-2-3 15,0 1 0-15,0 1 1 0,-6-4 0 0,1 3 4 16,0 0 0-16,-2 0 1 0,1-1 1 16,-1 3-4-16,-2-2 3 0,-1 1 0 0,-1 1-1 0,1-1 1 15,-2 0 1-15,-1 1 1 0,1 2 0 0,-2-5 3 16,0 3-5-16,-3 2 0 0,6-1 0 15,-6 1-3-15,3 0 4 0,-2 1 0 16,-1 1 0-16,3 0 0 0,-1 2-1 0,-1 2-1 0,2-2 0 16,-1 2 1-16,1 1-3 0,-2 2 0 0,-2-3-1 15,0 2-3-15,0-1 1 0,1-5-1 16,-2 0-1-16,-2-3 1 0,1 0 1 0,0 0-1 16,0-1 1-16,-2 0 3 0,-1 1-1 0,2-3 3 15,-2 1 0-15,-1 1-3 0,3-2 0 16,-1 2-2-16,-1 0 0 0,2 0 2 0,-1 0 1 15,-2 3 0-15,3 1-2 0,0-1 1 0,-5 2-1 16,5-1 1-16,-2 0 0 0,-1 2 0 16,3-2-3-16,-4-1 1 0,3 0-3 0,-2-2 4 15,0 2-5-15,3-2 1 0,-1 0 0 0,-2 1-2 16,2-1 4-16,1-3 1 0,-3 2 0 0,3 0 0 16,-5 3 1-16,4-3-1 0,-2 1 2 15,1-4 3-15,1 1-1 0,-4 2 1 0,2 0-1 16,-1 2-4-16,2-3 0 0,-1 1 1 0,1 0-1 0,-1 2 1 15,2-2-5-15,0-1 1 0,-2 2-2 16,2-2 4-16,-1 1 0 0,0-2-2 0,1 1 1 16,-2 0-4-16,2-2 3 0,-1 0 0 0,-2 1 1 15,2-1 4-15,-3 0-1 0,-1 0-1 16,1-1 2-16,-1 2 0 0,-1 2 1 0,-3 0-1 16,-1 1-1-16,2-1-5 0,-1 2 3 0,0 0 2 15,-4 1 0-15,4 1 2 0,-2-5-3 0,-3 3-1 16,4 0-1-16,-4-1 1 0,0 0 0 15,2-1-1-15,-2-1 0 0,3 2-4 0,-5 0 5 16,2-3 3-16,0 1 2 0,0-6 5 16,-3 2-5-16,0-3-1 0,0 1-3 0,-4-1-2 15,-1 2 5-15,-3-3-1 0,-3-1 0 0,-3 3-4 16,1-1 0-16,-5 3 1 0,-2-2 1 0,-1 1 5 16,1-2-7-16,-2 1-2 0,-1-1-4 0,-1-2 2 15,-2 3 1-15,1-4 0 0,-2-1-1 16,0-1-4-16,1-1 1 0,-2 0-1 0,-2-2-6 0,-2 2-12 15,0-1-38-15,-2 0-67 0,-1 1-133 16,3 0-562-16,-1-3-836 0</inkml:trace>
  <inkml:trace contextRef="#ctx0" brushRef="#br0" timeOffset="171546.3663">28543 5808 1 0,'4'-4'0'15,"-1"-3"0"-15,-1-1 0 0,2-1 0 0,-1 4 0 16,0-2 0-16,0 1 279 0,0 0 39 0,0 2-9 15,-2 0-10-15,0 2-21 0,0-1-41 16,0 2-60-16,-1 1-45 0,0 0-46 0,0 1-27 16,0 1-22-16,-1-1-28 0,1 0-18 0,-1 0-6 15,1 1 2-15,0 3 7 0,-1 6 5 16,1 1 4-16,0 7 3 0,-1 2-1 0,0 4 3 16,-2 4 1-16,-2 7 1 0,3 3 0 0,-5 5 0 15,4 0 0-15,-5 2-1 0,3-4-1 16,-1 0-1-16,0 0-1 0,1-2 4 0,-2 2 3 15,3-4 4-15,-4 2 4 0,2 0 2 0,-3-1 1 0,1 0 2 16,-2-1 2-16,-2 4 2 0,-1 0 1 16,0 3-3-16,-2-1-3 0,-1 4-3 0,-2-1-2 15,0 0-1-15,1 0 0 0,-1 2-1 0,-1 0-2 16,4 2-3-16,-3 1 1 0,0 2-2 16,1 1 1-16,0-1-2 0,1 0-3 0,2 1 0 15,0 2-2-15,0-2 2 0,2 0 0 0,1-1-1 16,-1-4 1-16,2-4-3 0,0-4 5 15,3-1-1-15,-3-1-1 0,1 1 2 0,1-3-4 16,-1 2 2-16,1-4-1 0,2 4 2 0,-3-2-1 16,1 0-3-16,2 2 1 0,-2-4-3 15,1 0 2-15,3-3 1 0,-4 1 0 0,3 2 1 0,0-1-3 16,2-2 2-16,-1 0-2 0,0-3 1 16,3 0 3-16,-4-1-1 0,1 0 2 15,1-2 0-15,-2 3 1 0,1-3 2 0,-2-2 0 0,2 0-1 16,-4-2-2-16,1-3 0 0,1-3-3 15,-1-3 2-15,1 0-2 0,1-4-1 0,4-2-1 16,-3-3-2-16,3 0 3 0,-1-4-1 0,2-1 1 16,0 0 1-16,0-1-1 0,2 1-4 0,-2 0-7 15,1-2-20-15,-1-2-43 0,3-4-50 16,-1-4-82-16,7-5-157 0,2-5-463 0,1-5-652 16</inkml:trace>
  <inkml:trace contextRef="#ctx0" brushRef="#br0" timeOffset="172226.4196">29741 5918 1 0,'4'-10'0'0,"2"-5"0"0,3-3 0 0,1 4 0 0,-2 1 233 16,-1 4 117-16,-1 0-31 0,2 2-32 0,-5 2-42 16,4 1-38-16,-4 0-46 0,-2 3-41 15,2 1-38-15,-3 0-35 0,0 1-19 0,-2-1-17 16,2 3-10-16,0-2-2 0,-1 0 1 0,1 2 1 15,0 1 3-15,1 1 4 0,1 3 0 16,-2 2 2-16,-2 1 3 0,2 3 2 0,-2 4 12 16,1-2 8-16,-2 7 5 0,-3 2 8 15,3 4 1-15,-5-1-1 0,4 2-1 0,-3 1-3 16,0-2-8-16,2 2-2 0,-4 3-3 0,1 1-4 16,-1 2 0-16,1 4-2 0,0 3-2 0,-2 3-1 15,-1 2-1-15,-3 2-2 0,3 2 0 0,-4 3 0 16,0 1-2-16,0 1-3 0,-1 2-2 0,3-2-4 15,-4 0 2-15,0-2 1 0,3-1 1 16,-6 1 3-16,6 0-4 0,-5 1-2 0,0-3-2 16,4 0 0-16,-2-6-2 0,3 0 0 15,0-5-1-15,3-2-3 0,1-2 3 0,0 0 1 0,0-1 2 16,0-2 2-16,-1 0 0 0,1-2 2 16,-1-1 0-16,-1 3 1 0,2-2-1 0,1 2-2 0,-1 1 0 15,0 1-3-15,0 1 5 0,-1-1 0 16,0 3 2-16,-2 0-1 0,1-1-2 0,2 3-2 15,2-3-1-15,-3-1 2 0,2-2-3 16,2-3 0-16,-1-1-1 0,2-4-1 0,0-4-1 16,0-4 0-16,3-3 2 0,0-4-2 0,-1 1 2 15,2-7-2-15,2 1 0 0,-1-2 3 0,0-1-2 16,1-3 0-16,0 2-2 0,0-3 0 0,0 0 0 16,0-2 1-16,0 2 1 0,0-2-10 15,0-2-7-15,0 2-22 0,0-1-29 0,0 0-26 16,0 0-35-16,0-3-53 0,1 0-134 0,0-1-516 15,-1-3-709-15</inkml:trace>
  <inkml:trace contextRef="#ctx0" brushRef="#br0" timeOffset="172885.67">27365 7127 1 0,'-11'0'0'0,"0"-1"0"0,-5 0 0 0,7 0 0 16,4-1 365-16,3 0-41 0,2 2-48 0,0 0-53 15,1 0-47-15,-1 2-35 0,1-2-13 0,2 0-13 16,2 0-13-16,0-2-15 0,3 0-12 15,1 1-5-15,5-2-10 0,2 2-4 16,-1-1-2-16,5 0-3 0,1 0-2 0,3 1-4 16,2-1-4-16,1 1-8 0,4-1-2 0,2-3-4 15,3 2-1-15,4 0 5 0,3-1 0 0,6 1 2 16,-1-2-1-16,7-1-3 0,6 0-1 0,1 1 2 16,8 0-3-16,2-2 0 0,4 1-1 0,7-1-5 15,2 4-1-15,5-1-1 0,2 0-2 16,9 1 0-16,-5-1-1 0,3 3 1 0,1-2-6 15,-4 0 2-15,3 1 1 0,0-1-3 0,-3-2 5 16,-2 1-1-16,-8-1-4 0,-1 1 2 0,-9-1-4 16,-6 1-1-16,-6-1-1 0,-3-1 0 15,-4 2 1-15,-6-1 1 0,-8 2 0 0,-3-3-1 16,-9 2-1-16,-4 1-1 0,-5 0 1 0,-4 1 1 16,-4 0 3-16,-4 1 4 0,-4-1 4 0,-3-1 7 15,-1 3 4-15,-2-1 3 0,0 1-1 16,0 0-6-16,-1 0-6 0,0-1-10 0,-1 0-11 15,1-1-12-15,-4 0-24 0,1 1-28 0,-3-1-46 16,-3 0-62-16,-8 1-99 0,1-2-328 16,-10 2-937-16</inkml:trace>
  <inkml:trace contextRef="#ctx0" brushRef="#br0" timeOffset="173484.8461">28231 6250 1 0,'-4'-4'0'16,"-2"-3"0"-16,1 1 270 0,3 1 146 0,0-1-50 16,2 2-49-16,0-1-49 0,2 2-51 0,-1 2-46 15,0-1-55-15,0 4-40 0,-1-2-40 16,0 1-27-16,-1 0-12 0,2 0-2 0,-1 3 4 15,3 1 3-15,1 3 1 0,0 1 3 0,0 3 0 16,0 4 0-16,-1 1 1 0,1 2 3 0,-1 2 1 16,-2 4 5-16,-1 0 2 0,-1 2 0 0,0-1 4 15,-2 0-1-15,-2 0 0 0,3 2 3 16,-4-2-1-16,-1 1-1 0,1-2 4 0,-3-1-3 16,0-2-3-16,-2-3 3 0,5-1-1 0,-1-2 4 15,-1-3 5-15,-3 0 0 0,1 1 5 16,-1-1-1-16,-3 0 1 0,0-2-1 0,2-1-2 15,0-2 3-15,-5-2-6 0,4 1 1 0,-4-2-5 16,2-2-4-16,-2 0 2 0,3-2-1 0,-3-1-1 16,0 0-2-16,-1-1 0 0,2-2-7 15,-3 1 1-15,3-2-1 0,1-1-4 0,1-2 4 16,-1-1-4-16,4-2-1 0,-1 1-2 0,1-1-3 16,2-1-5-16,-1-1-3 0,5 0-11 0,1 0-19 15,3-1-22-15,0-1-32 0,3-2-30 0,0 0-37 16,5 2-48-16,3-1-72 0,0 0-169 0,1 2-337 15,2 0-240-15</inkml:trace>
  <inkml:trace contextRef="#ctx0" brushRef="#br0" timeOffset="173895.2539">28043 6247 1 0,'-1'-4'209'0,"-4"-4"318"0,1 0-77 0,4 1-63 0,0-1-68 15,0 2-55-15,0 2-65 0,0-2-37 16,0 1-34-16,1 3-33 0,0-2-27 0,1 2-19 16,0 0-11-16,2-1-11 0,-1 2-8 0,5-2-8 15,0 0-2-15,5-2 0 0,2 0 2 0,9 1 2 16,3-3 0-16,9 1 1 0,7 1 2 0,4 0-7 15,2-1 1-15,3 0-1 0,-1 0-3 16,-2 1 7-16,-1 0-2 0,-2 1-1 0,-3-2 0 16,-1 1 0-16,-5 2-1 0,1-1 1 15,-9 2 0-15,-5-2-2 0,-3 2 1 0,-3-2 0 16,-6 2 2-16,-3 2 1 0,-6 0 4 0,3 0 5 0,-6 0 6 16,0-2 4-16,0 2 1 0,0 2-2 15,-3-2-1-15,2 0-5 0,1 0-3 0,-2 0-6 16,2 0-3-16,-1 0-4 0,1 0-3 0,0 0-4 15,-1 0-3-15,1 0-1 0,0 0-7 16,0 0-12-16,0 0-12 0,0 2-29 0,0 5-51 16,0 2-89-16,1 5-192 0,0 2-712 15,2 0-415-15</inkml:trace>
  <inkml:trace contextRef="#ctx0" brushRef="#br0" timeOffset="177884.464">27572 7529 1 0,'-1'-5'0'0,"-2"-2"0"0,1-1 81 15,1 2 322-15,-1 0-51 0,1 2-61 16,-1 0-56-16,0 0-40 0,2 3-25 0,-1-2-34 0,1-1-15 16,1 2-14-16,-1-2-16 0,2 1-17 15,0 2-17-15,2-2-13 0,-2 0-7 0,3-1 0 16,0 0-1-16,3 0-3 0,-1 0-3 0,-1-1-3 16,4 1-2-16,2-3-1 0,-1 2 2 0,5-2-4 15,-2-1-1-15,2 0-2 0,2 0-3 0,0-3 4 16,2 4-1-16,-3-4 1 0,2 3-2 15,0-3 0-15,0-1-1 0,0 1 1 0,-4-1 2 16,4 2-3-16,-5-1-2 0,2 0-2 16,-3 1 0-16,4-1 4 0,-6 2 3 0,-1 0-1 15,0 2 1-15,-5-1-4 0,0-1 1 0,-2 3-1 16,2-3 2-16,-3 3-3 0,-1-2-4 16,2 2-1-16,-1 0-3 0,2-1-3 0,-3 1 1 0,1-1-1 15,0 4-1-15,0-3 2 0,1 0 1 16,-2 2 1-16,-1 0 2 0,1 0 2 0,-1 2-3 15,1-1 1-15,-1 3-2 0,0-2 0 0,0 2-3 16,0 0 0-16,-1 2-6 0,1 0-1 16,-1-2-1-16,1 1-5 0,0-2-1 0,0 2-6 0,0 0-1 15,0 1 2-15,-2 3 2 0,-1 1 7 16,-2 4 3-16,0 0 2 0,-1 5 1 0,-1-3-1 16,1 5 1-16,-4 0 0 0,-2-1 1 0,1 4 1 15,-2-1-1-15,3 2 0 0,-1 1-5 16,-1 0 5-16,2 1 0 0,-3-1 3 0,2 0 0 0,1 0-2 15,0 0-2-15,0-1 0 0,0 0 1 16,3 0 1-16,-2 0-2 0,3-2 2 0,1-3-6 16,-3 0 6-16,3-1 0 0,-1-5 0 15,3 3 4-15,-1-4-6 0,0-1 0 0,3 2 0 16,-3-3 1-16,1-1 0 0,1 1 1 0,2 0 0 16,-1-2-5-16,-1 1 5 0,2-3 0 0,-1 2 2 15,1-1 3-15,0-1-5 0,-1-1 0 16,1 1-4-16,1 0-5 0,-1-1-7 0,0 3-18 15,0 0-28-15,0-2-33 0,-1 1-35 0,1 0-38 16,-3-1-24-16,1 3-40 0,1-1-87 0,-4-1-155 16,1 3-241-16,-4 0-8 0</inkml:trace>
  <inkml:trace contextRef="#ctx0" brushRef="#br0" timeOffset="178319.9267">27521 7804 1 0,'-6'0'0'0,"0"-1"197"0,-1-1 233 16,1 0-72-16,2 1-67 0,-1 1-32 0,2 0-27 15,0 0-35-15,1 0-32 0,0 0-28 16,2-1-21-16,0 1-16 0,0 0-16 0,0 1-16 16,2-1-17-16,-2 0-12 0,1 0-12 0,0 0-6 15,1 0 1-15,0 0-4 0,4 0 3 0,0 1 6 16,4-1 0-16,8 0 4 0,-2 2-5 15,6-2-4-15,2-2-4 0,5 2-4 16,-1 0 3-16,5-1-2 0,-2 1 4 0,0-1-7 16,-2 1-2-16,-2-1-2 0,-2 1-6 0,0-1 7 15,1 1-1-15,-4 0 2 0,2 0-1 0,-1-2-1 16,-2 1 2-16,-6-1 1 0,0 0 6 0,-3 0-6 16,-1 1 2-16,-2 0-1 0,-1-1-6 0,-4 1 7 15,3 0 1-15,-4 0 1 0,0 0 2 16,-1 0 0-16,1-1 1 0,-2 1 1 0,-1 1 4 15,0 0-4-15,0-2-2 0,1 1-4 0,-1-1-5 16,0-1 3-16,0 0 0 0,1 0-3 0,-1 2 0 16,-1-1-3-16,1 1 0 0,0-2 0 15,-1 2 1-15,1 0-4 0,0 0-3 0,0 0-1 0,0-1-5 16,0 1-1-16,-1 1-17 0,1 0-35 16,-1 1-47-16,-2 1-59 0,2 1-110 0,-3 5-367 15,-2 3-974-15</inkml:trace>
  <inkml:trace contextRef="#ctx0" brushRef="#br0" timeOffset="210142.7197">29394 1415 1 0,'1'-2'0'0,"-1"-2"0"0,3-3 0 16,-1 1 286-16,1 1-6 0,-1 3-37 0,-1-2-36 15,-1 2-35-15,2-1-39 0,0 0-30 0,0 3-24 16,-1-1-17-16,-1 1-16 0,0 0-14 16,0 1-18-16,0 0-10 0,0-1-2 0,0 2-6 15,0 0 3-15,0-2-5 0,0 0-2 0,0 0 5 16,0 1 2-16,-1 1 5 0,1 0 3 0,0 0 1 16,0-1-3-16,1 0-1 0,-1 0 0 0,0 2-3 15,0-2 2-15,0 1-2 0,0-1 0 16,0 1 1-16,0-1 1 0,1 0 1 0,-1-1 2 15,0 1 3-15,0 2-2 0,0-3 3 0,0 1 2 16,0 0 0-16,0-1 3 0,0 1 2 0,0 1 3 16,0-2 1-16,1 1 2 0,-1 1 2 15,0 1 0-15,0 0 5 0,0 1 0 16,0 1 4-16,0 0 4 0,-1 1 3 0,0-1 9 16,0 6 5-16,-3-2 9 0,2 5 2 0,-1-2-6 15,-2 5-5-15,1 0-9 0,-3 1-7 0,3 1-10 16,-4 2-6-16,3 2-7 0,-2 2-2 0,-2 2 4 15,0 1 0-15,-1 3-1 0,0-1 0 0,1 2-4 16,1 3 2-16,-2-1-3 0,0 4-2 0,2-6-2 16,-3 2-3-16,3-4-1 0,-1 0 1 15,1-2-1-15,3-6-3 0,-1 0 1 16,3-1-2-16,-3-1 1 0,4-4 1 0,-1-1 0 0,-1-2-1 16,1-5 2-16,1 1 0 0,0-1 2 0,0-2 1 15,0-3 1-15,1-1 0 16,1 1 0-16,0-3 2 0,-1 1 0 0,1-1 2 0,1 0 1 15,-1 0 0-15,0 0 0 0,0 0 0 0,0 0-2 16,0-1-5-16,0 1-12 0,0-2-19 0,1 0-33 16,-1 0-53-16,0 0-107 0,2-3-242 15,2-3-459-15,1-3-140 0</inkml:trace>
  <inkml:trace contextRef="#ctx0" brushRef="#br0" timeOffset="210542.6938">29583 1374 431 0,'-4'-5'332'15,"1"-2"21"-15,-3-4 11 0,3 2-53 16,0 3-45-16,-1-2-67 0,2 2-56 0,2 1-31 15,0 1-29-15,0-2-32 0,6-2-18 0,-2 1-16 16,6-1-3-16,3 1 0 0,4-1-1 0,4-1-2 16,6-1-2-16,1 2-2 0,0-1 0 15,3 0 3-15,0 5-3 0,-2-3 0 0,0 2-1 16,-1 0 1-16,-5 0 3 0,4 1-1 0,-6-2-3 16,0 2 0-16,-8 0-3 0,5 1 1 15,-7 0 3-15,-1 0 0 0,0 2 3 0,-3-4-1 16,-3 4 0-16,0 1 7 0,0-1 2 0,-3 0 8 15,0 1 0-15,-1 0-4 0,0-3-5 0,0 3-3 16,0 1-4-16,0-2-4 0,0 4-4 0,0-5-6 16,-1 2-13-16,1 2-22 0,0-4-41 0,-1 4-48 15,-1-2-24-15,-2 2-34 16,2 5-47-16,-6 2-141 0,-2 2-335 0,-2 0-412 0</inkml:trace>
  <inkml:trace contextRef="#ctx0" brushRef="#br0" timeOffset="210782.4468">29579 1544 1 0,'1'5'0'0,"2"-1"0"0,-1 2 451 16,-1-1-12-16,1-4-62 0,0 1-64 0,4 1-57 16,-2-1-57-16,4-1-44 0,3 1-31 0,-1-2-30 15,7 1-18-15,-2-1-11 0,4-3-16 16,1 2-14-16,2-2-8 0,1 0-8 0,3 1-4 0,-6 1-1 15,5-2-4-15,-6 1-7 0,5 0 3 16,-6-1 0-16,5 2 1 0,-3 0 0 0,-4-1-7 16,3-1-16-16,-1 2-29 0,1 0-49 15,-1-2-80-15,-2 1-132 0,2-3-347 0,0 2-776 16</inkml:trace>
  <inkml:trace contextRef="#ctx0" brushRef="#br0" timeOffset="211066.4071">30408 1268 1 0,'-2'-3'456'0,"-1"1"92"0,1-1-129 0,2 3-116 0,0 3-106 16,0-2-118-16,0 2-47 0,0 0 0 16,-1 4 9-16,-1 4 13 0,0 2 9 0,-2 2 0 15,3 0 1-15,-1 4 8 0,-1 2-5 16,-3 3-5-16,-1 2-2 0,1 4-11 0,-3 4-1 15,-3 0-8-15,1 6-6 0,-3 1-5 0,0-1-4 16,-1 3 0-16,2-3-6 0,2-4 0 0,0-3-4 16,3-6-4-16,3-4 0 0,-1 0-4 0,-1-3 1 15,2-3-2-15,-1-2-5 0,4-2-4 16,0-4-12-16,1 0-23 0,0-4-32 0,-1-1-43 16,2-4-49-16,2-2-24 0,-2 0-91 0,0-3-403 15,2-1-712-15</inkml:trace>
  <inkml:trace contextRef="#ctx0" brushRef="#br0" timeOffset="211405.6013">30326 1259 1 0,'9'-18'0'0,"4"-8"0"15,7-6 14-15,1 4 375 0,1 6-37 0,0-3-44 16,5 4-54-16,-3 1-47 0,2 4-27 0,-3 2-28 15,-1 4-31-15,-1 3-28 0,-3 1-36 16,-5 5-27-16,3 2-15 0,-2 2-9 0,2 4-2 16,-3 2-2-16,2 4 1 0,-3 4-1 0,-1 3 6 15,-3 3 4-15,-4 4 5 0,2 2 4 0,-6 4 1 16,-5 0 1-16,2 3 3 0,-5 1 5 16,-2-3 4-16,-3-3 3 0,-3-3 4 0,0-3-2 15,-2-2-3-15,-1 0 9 0,-2-3-4 0,0-3-2 16,-5-2-3-16,0 1-12 0,-1-4-1 0,1 2-1 15,0-3-3-15,-1-1-4 0,3-3-3 16,2-2-3-16,0 4-6 0,4-5-3 0,0 0-11 16,4-3-17-16,-1 1-23 0,8-2-46 0,0-2-62 15,3 1-153-15,4-1-521 0,4-4-526 0</inkml:trace>
  <inkml:trace contextRef="#ctx0" brushRef="#br0" timeOffset="212449.1422">31183 1341 1 0,'9'-5'0'0,"1"-3"0"0,4 0 0 0,-1 0 0 16,-3-1 183-16,-2 3 177 0,-1-1-10 0,-4-2-39 15,2 2-42-15,-4-2-44 0,-1 0-48 16,-1 2-39-16,-1 0-28 0,-3 1-20 0,0 3-12 16,-6-2-15-16,-2 3-11 0,1-1-8 0,-8 3-4 15,-3 5 3-15,-5 1 2 0,-2 2-3 0,1 3-2 16,1 3-7-16,-5 1-5 0,6 4-2 16,-4 0-7-16,1 0-3 0,3 2-6 15,0 1-6-15,4 0 1 0,3 4 1 0,8-3 1 0,2-1 2 16,3-3 1-16,7-1 0 0,7-2 4 0,2-2 5 15,4 1 7-15,5-3 3 0,5 0-5 16,4-2 2-16,2-1-7 0,2-4-2 0,1-2 2 16,-4-3-3-16,-3-3-2 0,-3 0-4 15,0-2 0-15,-4-1-1 0,2-1-2 0,-3-1 2 16,1-2-2-16,-5 0-1 0,0-2-1 0,3 1 0 0,-3-2 0 16,-2 0 3-16,5-4-2 0,-6 0-3 15,-4 1 1-15,4-3-1 0,-4 2 1 0,-1 0 3 16,0 2-2-16,-3-1 0 0,-3 3-3 0,0 2 1 15,-4 1-1-15,2 2-2 0,-3 3 4 16,4 1-6-16,-3 1-2 0,-1 1-1 0,1 4-6 16,-3 1 1-16,-4 3 1 0,1 4 2 0,-3 3 2 15,-1 5 2-15,4 0 3 0,0 2-1 0,3-2 0 16,1 1 0-16,6 2-1 0,1 1-2 16,2 1 5-16,4-1 2 0,2-2-1 0,4 0 3 15,2-4-3-15,4-1 2 0,2-5 3 0,3-2 1 16,4-3 0-16,-4-4-3 0,0-1-2 15,1-2 6-15,0-3-6 0,-2-2 4 0,4-1-2 16,-5-3-5-16,1 1 2 0,-2-4 2 0,1 0 0 16,-2-3 1-16,2-1-1 0,-4 1-1 0,3-1 0 15,-5-1-1-15,5 1-1 0,-2-1 3 0,-3 1-1 16,4 1-1-16,-6 2 0 0,1 5-2 0,-5 2 3 16,-5 1 2-16,-3 4 1 15,-1 1-6-15,0 3-4 0,0 0-11 0,0 2-4 0,-1 2 5 16,-3 2 2-16,-2 4 12 0,-5 6 2 0,1 1-1 15,1 2 1-15,-2-2 0 0,2 3 2 16,3 2-4-16,-1 0 0 0,-1 3 0 0,6-1 0 16,1-2 2-16,4-5 1 0,3-2-5 0,-1-5 2 15,3-1-1-15,2-4 2 0,0-4 4 0,0-2-1 16,1-2 1-16,7-4-3 0,-2-2 0 16,3-1-2-16,0-4 1 0,-1 0 0 0,2-3-2 15,0 1 1-15,0-2-1 0,1 1 1 0,1-1 2 16,-1-2 0-16,3 2-2 0,-2 0-1 0,-2 3 0 15,-1 0-1-15,-1 5 0 0,-2 1 0 16,-3 2-3-16,-2 4 3 0,-2 0-4 16,-2 4-1-16,-3 0 2 0,2 3-3 0,-4 1 4 0,-1 2 1 15,-1 4 3-15,-2 3 1 0,-4 1 3 0,-1 0 1 16,-4 2-3-16,-2 1 4 0,-1 0-3 0,0 4-1 16,-3 0-6-16,2 2-39 0,2 0-101 0,0 2-150 15,5-2-500-15,0-2-830 0</inkml:trace>
  <inkml:trace contextRef="#ctx0" brushRef="#br0" timeOffset="212611.3054">32392 1453 1257 0,'4'-6'477'0,"1"0"-169"16,-2-4-89-16,1 3-38 0,-4 2-40 15,0-1-45-15,-2 5-44 0,0 1-34 0,2 0-24 16,0 0-21-16,-1 2 0 0,-1 2-11 0,-3 3-56 15,-1 3-149-15,-4 1-522 0,1 3-764 0</inkml:trace>
  <inkml:trace contextRef="#ctx0" brushRef="#br0" timeOffset="213172.6675">28751 2233 686 0,'-9'-3'281'0,"1"-2"-42"0,-1-2-2 16,6 2-9-16,3 2-7 0,0-2-29 0,2 2-25 16,-1-1-18-16,0 0-20 0,2 1-32 15,1 0-28-15,-1-1-22 0,3 2-18 0,2 0-7 16,-1 0-3-16,3 1-3 0,2 1 3 0,4-1 1 16,-3 2 1-16,5 0 1 0,3 2 1 15,-1-1-1-15,5 0 0 0,2 0 0 0,2-1-1 16,2 0-2-16,3 1-3 0,3 1-3 15,4-4 0-15,7-1-1 0,5-1 4 0,8-1-3 16,7-2 0-16,6 0-3 0,7-3-1 0,7-1 4 16,6 2-3-16,7-2 0 0,10 0-1 0,6 0 0 0,11 0 1 15,2-1 3-15,2 0 0 0,4-2-3 16,-4 2 4-16,8-2-4 0,-6 2 1 0,-4-3 3 16,-5 3-4-16,-4 0 0 0,-4 3-1 15,-3 2-3-15,-4-1 0 0,-5 0 0 0,-5 3-1 16,-9 0-1-16,-11 1 1 0,-7 3-2 0,-9 0-2 15,-10 0 1-15,-8 0-3 0,-9 3 0 0,-12-1 2 16,-7 2-2-16,-12-3 1 0,-3-1-2 0,-3 0 0 16,-1 0-2-16,-4 3 1 0,0-2 1 15,-11 5-9-15,-5-2-14 0,-7 1-37 0,-6 1-44 16,-6 1-56-16,-2-2-103 0,-8 1-242 0,-6 1-647 16</inkml:trace>
  <inkml:trace contextRef="#ctx0" brushRef="#br0" timeOffset="213630.8264">28837 2494 957 0,'-21'-3'478'0,"-5"-1"-322"0,-4-1-13 15,12 4 10-15,10-2 32 0,4 0 20 0,1-1-11 16,3 2-37-16,2-1-47 0,2-1-35 0,-1-1-25 16,6-1-18-16,5 1-11 0,2-1-3 0,9 1-3 15,3 3 0-15,6 0-1 0,6-2 0 16,6 2 1-16,3 1-5 0,3 0 0 0,6-2-2 16,5 1 0-16,7-3 2 0,6 1-1 0,11-3 4 15,5 1-1-15,11 1 4 16,8-1-3-16,9-2 2 0,6 1 2 0,9 2-1 0,6-1 2 15,4-1 0-15,2 0-2 0,2 0 3 0,-3-3 1 0,2 2 1 16,-6-3-2-16,-3 1-3 0,-3 0-2 16,-1-2 0-16,-2 2-2 0,-3 0 0 0,-6 2 0 15,-7 1-3-15,-11-2-3 0,-4 2 1 0,-9 1-3 16,-5-1 0-16,-8 3 1 0,-10 1-2 16,-9 0 2-16,-9 2 1 0,-11 0-2 0,-8-1 2 15,-13 2-1-15,-11-1 1 0,-7 1 3 0,-3 0 0 16,1 0-2-16,-2 0-4 0,-3 0-3 15,-4 5-3-15,-5-1 1 0,1 4-2 0,-6 0-8 16,1-3-19-16,-3 2-47 0,-1 1-84 0,-4 0-188 16,0 3-782-16,-4-2-547 0</inkml:trace>
  <inkml:trace contextRef="#ctx0" brushRef="#br0" timeOffset="224807.6938">2667 1737 1 0,'-2'-6'0'0,"-3"-2"0"0,1-5 0 15,1 3 0-15,2-1 0 0,-2 2 148 16,1 0 119-16,2-3-25 0,0 2-21 0,0-1-11 16,2 1-8-16,-1-1-11 0,1 3-14 0,0 0-35 15,-2-1-17-15,1 4-11 0,0-1-15 0,-1 3-1 16,0 2-13-16,0-1-17 0,0 2-17 0,0-2-19 15,0 2-10-15,0 0-13 0,0 2-5 16,0-2-5-16,0 0-3 0,0 1-2 0,1 0 1 16,1 0 5-16,1 2 1 0,2 2 4 0,-2 1 1 15,2 4 0-15,0-2 2 0,2 5-2 0,0 1-1 16,0 2-1-16,3 3 1 0,-1 1-1 16,0 3-1-16,0 2 2 0,0 3-7 0,2 0 5 15,-3 3 0 1,1 1-1-16,0-3 7 0,2-2-5 0,-3-3-1 0,1-3 1 15,1-1-1-15,-2-5 1 0,1-3-1 0,0-3 4 16,1-2 5-16,0 0 14 0,3-2 19 0,6-7 14 0,4-1 8 16,4-11-5-16,7-4-13 0,4-10-14 0,9-5-12 15,1-9-6-15,6-1 0 0,1-3-2 0,-2-1-5 16,-1 1-1-16,-3 0-5 0,-6 4-1 16,-3 3 6-16,-4 4-4 0,-6 3 5 0,-7 3 3 15,-2 5 0-15,-4 3 8 0,-4 3 1 0,-5 5 9 16,-2 1-3-16,-3 4 5 0,-1 2 2 15,-2 0-8-15,0 1 7 0,-1 2-12 0,-2 2-1 0,2-1-4 16,-1 2-7-16,1-1 0 0,0 0-6 16,-1 1-3-16,1 1-4 0,1-1-3 0,-1 0-7 15,1 0-9-15,0 1 0 0,0 2-3 0,-1 3 8 16,1 6-11-16,0 4-54 0,2 1-93 0,3 2-203 16,5 3-697-16,3-1-490 0</inkml:trace>
  <inkml:trace contextRef="#ctx0" brushRef="#br0" timeOffset="227361.9043">30762 5352 1 0,'0'-2'0'0,"0"-3"0"0,-3-1 0 0,3 1 65 15,0 0 201-15,0 1-41 0,0 1-31 0,0 1-30 16,0 0-18-16,-1 1-26 0,1 0-19 15,0 1-8-15,0 1-14 0,0 0-11 0,-1-1-9 16,1 2-14-16,0-2-14 0,0 0-11 0,0 0-9 16,0 0-5-16,0 0 1 0,0 0-2 0,0 0-2 15,0 0-2-15,0 1-4 0,0 0-3 16,0 0 0-16,0-1 0 0,0 1-4 0,0-1 6 16,0 1 5-16,0 2 4 0,0-1 7 0,0 2-3 15,0 0-3-15,0 0 0 0,0 1 0 0,1-2 1 16,-1 1 2-16,0 2 2 0,1-2 1 15,-1-1 2-15,0 2 2 0,3 0-2 0,-3-3 3 16,0 4-4-16,1 0 0 0,-1 0 1 0,0 1 0 16,1 1 1-16,-1 0 1 0,1 1 1 0,0 1-2 15,-1 1 2-15,1 0-1 0,-1 1 0 16,1 1 2-16,0-1 0 0,2 2-1 0,-2 1-1 16,1-1-4-16,-1 0 1 0,0 1 0 0,-1 0 2 15,6 0-2-15,-5-2-3 0,1 1-3 16,-1-1-3-16,0-1 1 0,1-2-1 0,2 1 2 0,-2-2 0 15,0 3 1-15,-1-4 0 0,3-2 3 16,-2 0 1-16,0-3 5 0,-1 0 3 0,3-2 4 16,0 1 7-16,-2 0 9 0,3-2 13 15,0 1 8-15,2-2 7 0,4 1-4 0,1-3-8 16,7-1-10-16,0-3-12 0,5-1-8 16,4-1-7-16,3-1-5 0,0-2-2 0,1 0-4 0,-1-1 1 15,5-2 1-15,-2 1-1 0,2 0-1 0,0-2-1 16,2-2-3-16,-4 1 2 0,2 0-4 15,-3 1 1-15,-2 3-2 0,-1-1-2 0,-2 3 4 16,-3 0 0-16,-1 3-1 0,-4-3 5 0,-4 6-3 16,1-4 3-16,-4 3-1 0,-3-1 1 15,0 0 2-15,0 2-1 0,-3 1 0 0,-3-1-2 16,2 1 0-16,-3 2 0 0,-1 1 0 0,2-1 0 16,-2 3 0-16,-2-2-1 0,0 1 0 0,0 0 0 15,0-2-1-15,-1 2-1 0,1 0 2 16,1 0-3-16,-1 2 0 0,-1-2 0 15,1 0 0-15,0-2 1 0,-1 4-1 0,1-2 2 0,0 0 0 16,0 1 1-16,0-2-1 0,0 1 1 0,0 0-1 16,0 0-1-16,-4 0 0 0,4 0 2 0,0 0-1 15,0 0 0-15,0 1 0 0,0-1 0 0,0 0 0 16,0 0 1-16,0-1 1 16,0 1-1-16,0 0 1 0,-1 0 0 0,1 0 0 0,0 0 2 15,0 0-2-15,-1 0-1 0,1 0-3 0,0-2-1 16,-1 1-1-16,-1 0 0 0,1 0 3 15,0 1-2-15,-2-1-1 0,2 1 0 0,0-2-1 16,1 2 1-16,-1-1 0 0,0 0 2 0,1 1-2 16,-2 0 0-16,1-1 1 0,-2 1 0 0,2-3 1 15,0 1-2-15,1 1 1 0,-1 1-1 16,0-1-1-16,1 1 2 0,-1 0-1 0,1 0 2 16,-1 0-1-16,1-2 0 0,0 1 0 0,-5 1-2 15,5-2 1-15,0 2-1 0,-1-1 0 16,1 0-2-16,0 1-1 0,0-2 2 0,0 2-1 0,0-1-1 15,0 1 1-15,0-1-2 0,0 1 1 16,0 0 0-16,0-1-1 0,0 1-1 0,0 0-4 16,0 0-2-16,0 0-4 0,0 0-1 0,0 0-5 15,0 0-6-15,0 0-5 0,0 0-7 16,0 0-5-16,0 0-2 0,0 0 4 0,0 0 2 16,0 0 3-16,-1 1 2 0,1 1-5 0,0 0-2 15,0-1-6-15,-1 0-8 0,1 1-9 0,0-1-16 16,-1 1-15-16,0 0-23 0,-2 0-35 0,1 1-65 15,1 0-100-15,1 0-202 0,-2 2-139 16,0-2 602-16</inkml:trace>
  <inkml:trace contextRef="#ctx0" brushRef="#br0" timeOffset="234569.4383">2798 3549 1 0,'0'-3'0'0,"0"2"0"15,1-2 0-15,-2 0 0 0,1 2 0 0,0-1 129 16,0 1 86-16,-1-2-15 0,0 2-11 0,1-2-13 15,-1 2-10-15,-2-3-10 0,3 3-20 16,-2-2-10-16,1 2-21 0,1 0-12 0,0 0-9 16,0 1-15-16,0 0-3 0,0 0-12 0,-1 0 0 15,1 0-5-15,0 0-10 0,0 0-5 0,0 0-12 16,-2 0-9-16,4 1-7 0,-2 0-2 16,0-1-4-16,0 0 0 0,-2 0-1 0,2 1-3 15,0-1 1-15,0 2 0 0,-1-2-1 0,1-2 4 16,-3 5 2-16,0 0 2 0,2 0 2 0,-2 3-1 15,-1-2-1-15,0 0 1 0,-1 0 0 0,1 1-1 16,-3 0-2-16,3 0 0 0,-1 0-2 16,1-1 1-16,0 3 0 0,-1 0 1 0,1-3-1 15,0 1 0-15,0 2 0 0,2-1 1 0,-2 0 0 16,0-1-2-16,1 3 2 0,-1-1 0 0,1 2-1 16,0 0 0-16,-1-1 1 0,1 0-2 15,2 0 1-15,0 0 1 0,0 2-1 0,1-2 1 16,-1 3-1-16,2-1 0 0,-1 0 0 0,1 2 1 15,0-2 1-15,0 3-1 0,-1-5 0 16,0 2 0-16,1 1-1 0,2-1 1 0,0 1-1 16,0-1 0-16,0 0 1 0,1-1 1 0,0 2 0 15,2-3-1-15,-3 2 1 0,4 0 0 0,-2-3 2 16,3 1 2-16,-1 0 3 0,1-1 2 16,2-1 4-16,-1 0 6 0,-1 0 7 0,5-3 2 15,0 1 0-15,-2-3-3 0,3 0-4 0,-1-1 0 16,1-1-2-16,-1 0 0 0,4-3 0 15,-1 3 0-15,2-6-2 0,-1 1-1 0,0 1-3 16,-1-2 0-16,-1-2-1 0,-1 1 0 0,1 1 0 16,-2-4-2-16,0 1 2 0,-1 1-2 0,-2-2 2 15,0 3 2-15,-1-3-1 0,-1 0 3 16,-1 0-1-16,-2-1 2 0,-3 2 1 0,2 0-2 0,0-2-1 16,-3 1-1-16,0-2-1 0,-2 1-2 15,0 0-1-15,0 2-2 0,-2-1-2 0,1 1 0 16,-1-1 0-16,0 1 1 0,-4 1-2 0,4-2-2 15,-4 2-1-15,3 0-2 0,-2 0 1 0,-1 1 0 16,1 0-2-16,-1 3-2 0,0-1 2 16,1 1-4-16,-3 0 4 0,1-2 1 0,1 1-3 15,0 3 0-15,-1-2-2 0,-1 1 0 16,5 0 0-16,-3 2 1 0,-3 1-1 0,4 0 0 16,-1-2 0-16,0 3-1 0,1-1 1 15,-1 0 0-15,0 1-1 0,0 0 0 0,0 1-2 0,1-1 0 16,1 1 0-16,-1-1 1 0,2 2-1 0,-1 1 0 15,-1-1-3-15,2-2 1 0,-5 5-1 16,4-3 2-16,-2 1 0 0,3 2 1 0,-2-2 0 16,1 2-1-16,-1 1 3 0,-1-1-1 0,1-1 0 15,0 1 2-15,1-1-3 0,-1 2-1 16,3-1-4-16,-3-2-7 0,3 3-15 0,-4-2-24 16,3 3-33-16,-1-3-56 0,2 3-70 0,1-1-162 15,1 1-401-15,1 0-434 0</inkml:trace>
  <inkml:trace contextRef="#ctx0" brushRef="#br0" timeOffset="235753.5381">3361 3522 1 0,'0'-3'0'0,"0"1"0"0,-3-2 0 15,3 0 128-15,-1 1 142 0,0 0-47 0,0 0-32 16,1 1-23-16,0 0-9 0,-1 0-7 0,1 1-20 16,-2 0-13-16,2-2-11 0,0 3-22 15,0-1-13-15,0 0-5 0,2-2-18 0,-2 3-9 0,1-3-10 16,0 0-14-16,1 0-4 0,0 1-5 15,3-1-1-15,-2 1 0 0,4-3 0 16,0 2 1-16,1-2 1 0,0-1 5 0,3 2-4 16,-1-1 1-16,1 2-1 0,0-2-7 0,-3 1 3 15,2 3-2-15,1-2-2 0,-1 2 0 16,1 0-1-16,-2 0-1 0,1 1 0 0,0 1 4 0,0 0-5 16,-3 0-1-16,0 2 0 0,1 1-4 0,1-1 4 15,-2 2 0-15,0 1 0 0,-1 0 1 16,2 3 0-16,-3-2 1 0,2 1-1 0,-4 2 4 15,1-1 0-15,-3 4 1 0,0-1 3 16,-2 4 0-16,-2-1 5 0,0 2 2 0,-1 0-1 16,-4-2 3-16,-2 0-3 0,4-1 0 0,-1 3 0 15,-1-3 1-15,0 1-2 0,-1-1 0 0,1-1-1 16,1 0-2-16,-2 0 5 0,0-3 0 0,1 1-2 16,2-6 0-16,-2 3-5 0,2-2-1 15,2 0 0-15,-1-2 1 0,1 0-1 0,1-1-2 16,0-2-1-16,1 2-3 0,0-2 2 0,2-1 3 15,0 1 1-15,-1-2 8 0,2 1 6 0,-1 0 10 16,0 0 10-16,0 0 7 0,0-1 3 16,0 1-2-16,2-3-4 0,-1 3-6 0,0-1-12 0,2 1-15 15,-2-4-15-15,2-2-10 16,3 0-4-16,-2 0 3 0,5-1 4 0,1 1 2 0,0-1 5 16,1-3 0-16,3 1 2 0,-3 0-2 0,4 2 3 15,-4 0 1-15,1 2 1 0,0-2 3 16,3 1-3-16,-1 1-1 0,-2 1 0 0,4 1 1 15,-3 0-1-15,1 2-1 0,0 1-1 0,-2-2-4 16,1 4 3-16,-1 1 0 0,-2-1 0 0,1 2 1 16,-1-1-2-16,0 3-1 0,0-1 1 15,-3 4 1-15,2-2 0 0,-1 2-1 0,1 1 2 16,-4 0-2-16,0 1 4 0,-1 1 1 0,0-1 2 16,-1-2 2-16,-1 4-1 0,-2-3 2 15,0 2 1-15,-2-1 1 0,-1 1 0 0,-1-2 2 16,0 1-1-16,-1 0-1 0,-1 0 1 0,-3 1 0 15,-1-1 1-15,-1 1 1 0,-2 0-1 0,-1 1 0 16,-1-2 0-16,0 3-2 0,-4-4-1 16,2 3-1-16,-3-3 0 0,2-1-2 0,0 0 1 0,6-2 1 15,-1 1 2-15,4-5 2 0,0 0 1 16,1-1 1-16,3 0 4 0,-2-1 1 0,4-1 0 16,-2 0-2-16,1 0-4 0,-3-1-3 0,2 1-2 15,0 0-2-15,1-1 1 0,0 0 1 16,1 1-2-16,2-2-2 0,-1 1 0 0,1 1-3 15,1 0-4-15,0-2-15 0,0 1-40 0,0 0-93 16,1 0-80-16,1 1-155 0,1 1-507 0,2 1-326 16</inkml:trace>
  <inkml:trace contextRef="#ctx0" brushRef="#br0" timeOffset="236233.0929">3552 4342 1 0,'0'0'0'0,"0"0"0"15,0 0 0-15,0 0 0 0,0 0 0 0,0 0 0 16,0 0 0-16,0 0 0 0,0 0 0 0,0 1 0 16,0-1 0-16,0 0 0 0,0 1 0 0,0-2 0 15,1 1 0-15,-1 1 0 0,3-1 0 0,0 1 0 16,-1 2 0-16,4-3 0 0</inkml:trace>
  <inkml:trace contextRef="#ctx0" brushRef="#br0" timeOffset="237229.5236">3796 4729 1 0,'-4'0'0'0,"-2"-3"0"0,-3 2 0 0,4-1 129 16,0 0 245-16,0 1-68 0,3 1-30 0,-1 0-25 16,2 0-20-16,1 0-27 0,1 0-39 0,0 0-35 15,-1 0-32-15,2 0-16 0,-1 0-17 0,-1 1-13 16,0-1-11-16,0 2-11 0,0-2-11 0,0 0-5 15,0 0-1-15,0 1-6 0,0-1 3 16,1 0 0-16,-1 0-2 0,0-1 2 0,0 2-2 16,0-1-2-16,1 0 0 0,-1 1 1 0,2-1 14 15,-2 0 10-15,6 1 8 0,0 0 4 16,1 1-5-16,2-2-7 0,2 1-3 0,2 0 0 16,1 0-5-16,2 1-2 0,1 0-4 15,2 3 0-15,3-4-4 0,-1 2-1 0,4-1 0 0,3 0-1 16,0 1 1-16,3-2 1 0,1 1 1 15,1-1 1-15,2-1-1 0,2 1-1 0,1-1-3 16,0 1-3-16,-1-2 1 0,-1 1 0 0,2 0 0 16,0-1-2-16,0 0 1 0,1-2-1 0,2 1 0 15,-4-1 3-15,2 1-4 0,-2-1 2 16,1-2 0-16,-4 4 0 0,-3-3-2 0,1 3-1 0,-5-3 4 16,-3 1-3-16,1 0 3 0,-4 2-1 15,-1-2-1-15,-3-2-1 0,0 3-1 0,-4-1 0 16,-1 1-1-16,-3 2 1 0,-1 0 0 15,-3-1-1-15,-2 0 2 0,-1 1 0 0,-1-1 2 16,0 1 4-16,-1 0 0 0,0 0 4 0,0 0-2 16,0 0 2-16,0 0-1 0,0 1 1 0,-1-1-1 15,1 0 2-15,-1 0 0 0,1 0-2 0,0 0 2 16,-2 0-1-16,2 0-3 0,0-1 3 16,0 1-4-16,0 0 0 0,-1 0-4 0,1 0-5 15,-1-3-2-15,0 1-5 0,0 1-2 0,-1-2-12 16,1 2-26-16,1 0-48 0,-1-1-101 0,1 1-149 15,-2 2-616-15,0 3-696 0</inkml:trace>
  <inkml:trace contextRef="#ctx0" brushRef="#br0" timeOffset="242229.0579">6143 4031 1 0,'0'0'0'0,"0"-1"0"15,0 0 0-15,0-1 0 0,0 1 0 0,-1 1 0 16,1-2 0-16,-1 1 92 0,0-1 92 15,-1 1-19-15,2 0-5 0,-3-1-20 0,3 1-1 16,0-2-6-16,-1 2-9 0,0 0-5 0,1 0-7 16,0-2-8-16,0 2-12 0,0-1-1 15,-1 1-12-15,1 1-4 0,0-1-4 0,-1-2-10 16,1 2-3-16,0-1-8 0,0 1-4 0,0 0-4 16,0 0 3-16,1 0-2 0,-1 0-3 0,1-2-5 15,-1 2-9-15,5-2-3 0,-1-2-5 16,2-1-3-16,2-1 1 0,1 0-2 0,3 0 3 15,3-2 1-15,-3 0 2 0,3 0-1 0,0 1 2 16,-2 1-2-16,2-2-6 0,-2 3 3 0,-3 0-5 16,0 3-2-16,1-2-1 0,-1 3-5 15,-2 0-3-15,0 2-2 0,-2 0 2 0,1 1-2 16,-1 1 0-16,0 2 0 0,3 1-5 16,-3 1 3-16,-1 0 1 0,2 5 2 0,-4 0 4 15,3 3-2-15,-2-1 1 0,-3 3-1 16,0 3 1-16,-1-1-1 0,-2 3 3 0,0 1 1 0,-6-1-2 15,3 3 5-15,-1-2 2 0,-3 0 1 16,-1-1 4-16,0 0-6 0,2-2 1 0,0-2-1 0,0-2 0 16,-1-3 2-16,0-2 2 0,-1 0 0 15,0-1 0-15,1-2 1 0,-1 1-1 0,1-1 1 16,2-3 2-16,0 1-1 0,-2-2 0 16,5 1 2-16,0-2 1 0,2-2 8 0,2 0 8 15,-2 0 7-15,2-1 0 0,0 0-7 0,0-1-11 16,2-1-10-16,-2 0-6 0,0-2-3 0,1 1-4 15,1-4-3-15,3 2-3 0,-2-1 1 16,5-2-1-16,-3 1-1 0,3-2 0 0,2 2 0 0,0 2 1 16,-1-1 0-16,1 0 2 0,1 2-2 15,0 1 1-15,-2-1 2 0,1 3-2 0,-1-1 0 16,1 1-1-16,-1 2-3 0,-3 0-1 0,3 1-1 16,-1 1 0-16,3 1 0 0,-2 0 0 15,-2 3 3-15,-2 0-1 0,4 3 2 0,-4 2 1 16,1-2 1-16,0 3 3 0,-3 1 0 0,-3 0 2 15,1 1 0-15,-1 0 1 0,-1 1 2 0,-1 0 0 16,-2 0 1-16,-1 1 3 0,-4 1-2 16,0 0 0-16,0-3 1 0,1 2 0 0,-6-2 1 0,3-1 2 15,1 0-1-15,-3 0-2 0,-4 0 0 16,3-1 0-16,-3-2-1 0,-1 2 3 16,4-4-1-16,-5 2 0 0,4-4-1 0,-1 0 1 15,2-1-1-15,0 1 3 0,3-2 2 0,-1-2 1 16,2-1 1-16,3-1 2 0,2 0 1 0,-3 0 3 15,0 0 0-15,5-1-1 0,-3-1 0 16,3-1-2-16,-2 1-2 0,1-3-1 0,0 3-4 16,-1-1 0-16,3 0-3 0,0 1 0 0,-1 0-1 15,-1 0 1-15,2-1-1 0,1 3-1 0,-2-4 0 16,0 1 0-16,2 1-2 0,0 0-1 0,-1-1 1 16,2 2-2-16,-1 1 2 0,1-1-2 0,-1 1-1 15,1-1-1-15,1 1-2 0,-1 1-6 0,0-1-17 16,1 0-27-16,1 1-50 0,-1 0-111 15,5 4-248-15,1 4-795 0</inkml:trace>
  <inkml:trace contextRef="#ctx0" brushRef="#br0" timeOffset="244683.6557">6968 4527 1 0,'1'1'0'0,"-1"-1"0"0,0-1 0 15,0 2 0-15,3-2 0 0,-3 1 0 0,0 0 0 16,1-3 0-16,-1 3 254 0,0 0 19 15,0 0-33-15,0 0-35 0,0 0-39 0,0 0-31 16,0 0-20-16,0 0-19 0,0 0-19 0,0 0-14 16,0 0-15-16,1 3-18 0,-1-3-6 0,0 0-12 15,1 1-7-15,-1-1-2 0,0 1-4 16,2-1-2-16,-2 0 0 0,0 1-1 0,0-1 10 16,2 0 9-16,2 0 11 0,0-1 4 0,3 1 3 15,-2 0 0-15,3-1 4 0,1 0 7 0,0-3-2 16,1 3-1-16,2-2-5 0,-2 3-7 0,4-2-3 15,1 2-4-15,-3-1 0 0,5 1-2 16,-4-2 4-16,6 2 1 0,2-1 1 0,-1 0 4 16,2 0-6-16,-1 0 0 0,2-2-2 15,1 1-3-15,-2-3-1 0,-1 3-2 0,-1 0-2 16,-2-1-2-16,-2 1 1 0,1-2 0 0,-4 1-3 16,3 1 2-16,-4-1-5 0,-1 0 2 0,0 1 1 15,-2 1-1-15,0-1 1 0,-5 1 3 16,2 0 3-16,-5 1 2 0,1-1 2 0,-1 1 4 15,2-1 2-15,-3 0 8 0,0 1 4 0,-3 0 1 16,3 0 3-16,0 1-2 0,0-1-4 0,-1-1-10 16,1-2-7-16,-1 1-13 0,1 1-3 15,-1-1-1-15,1 0-4 0,0-2-1 0,-1 1-16 16,0 1-26-16,0-1-53 0,0 1-83 0,-3-1-171 16,2 0-419-16,-3 1-704 0</inkml:trace>
  <inkml:trace contextRef="#ctx0" brushRef="#br0" timeOffset="245598.7668">6944 3869 1 0,'-4'-2'0'0,"0"1"0"0,2-1 276 15,-2 0 113-15,1 1-60 0,2-1-67 16,1 0-56-16,-1 2-29 0,0 0-40 0,0 0-18 0,0 0-12 16,-1 0-14-16,0 0-9 0,1 0-11 15,0-1-4-15,1 1-5 0,0 1-4 16,0-1-8-16,0 0-7 0,0 0-5 0,0 0-6 15,0 2-3-15,1-2-5 0,-1-2-7 0,1 2-7 16,1 0-8-16,-2 0-5 0,2 0-3 0,1 0 5 16,-1 0 1-16,6-1 6 0,8-2 8 0,2 1-1 15,9-4 3-15,2 0-3 0,1-1-6 16,-1 1-2-16,-4 1-2 0,3 0 0 0,-4-2 2 16,1 2-3-16,-4 1-1 0,-5 0-1 0,1 3-1 15,-6-1-3-15,1 1 1 0,-3 0-1 0,-1 1 1 16,0-1-1-16,-4 2 0 0,-3 0-2 15,2 0 1-15,-1 2 0 0,0 1 0 0,-1 1 1 16,-1 2 1-16,0 1 1 0,-2 2 3 0,-3 1 1 16,3 3 1-16,-4 0-1 0,-1 4-2 0,-1 1 0 15,0 1-3-15,2 4 3 0,-3 0-2 0,-1 1 0 16,2 2 0-16,-1-1 0 0,1 0 1 16,3 1-2-16,-3-2 1 0,0 0 0 0,3 0-1 15,-2 0 2-15,3 0 1 0,-2 1-3 0,0-2 2 16,1-2-1-16,-3 0 0 0,5-2 4 15,0-2-2-15,-3 1-1 0,3-2 1 0,-2-1-3 0,2-2 3 16,1-1 0-16,-1-2-1 0,1-1-1 16,1-2 2-16,1 1 0 0,0-4 1 0,0-2 4 15,0 0-3-15,0-1 2 0,0-1 3 0,0-1-1 16,0 0 10-16,0 0 7 0,0-1 4 16,0 1 5-16,0 0-1 0,0 0-4 0,0-1-7 15,0 1-9-15,0-1-17 0,0 0-23 0,-1-1-37 16,0-1-55-16,0-2-73 0,-1-4-165 15,0 1-471-15,-1 1-656 0</inkml:trace>
  <inkml:trace contextRef="#ctx0" brushRef="#br0" timeOffset="246054.6842">6973 4205 1 0,'-6'-3'16'0,"3"0"544"0,-4-2-105 0,4 2-63 16,0 0-56-16,0 1-61 0,1 1-61 0,2 0-40 15,-2-1-37-15,2 1-29 0,-1 1-23 0,2 0-26 16,-1 0-12-16,0 0-12 0,2 0-7 0,-2 1-4 16,0-1-6-16,0 0-5 0,0 0-4 15,1-1 1-15,3 0-3 0,1-1 0 0,5 0 4 16,2-3-5-16,7 0 5 0,2-1 0 0,7 0-3 15,-4 1 1-15,3 1-1 0,-1-4-1 16,1 5 0-16,2-4 2 0,1 3-5 16,-2-2 0-16,-2 3 0 0,2 0-2 0,-7 0 3 0,1 1 1 15,-3-1 1-15,-1 2 1 0,-4-1-1 16,-3 0 2-16,-2-2 1 0,0 2 3 0,-2 1 2 16,-5-1 2-16,0 2 4 0,-2 0 2 0,0 0 6 15,0 0 4-15,0 0 1 0,0 2-4 0,0-2-3 16,-1 0-4-16,1 0-1 0,0-2 0 0,-1 2-4 15,1 0 0-15,0-1-6 0,0 1-4 0,0 0-1 16,-1-1-2-16,0 1-4 0,0 0 1 16,1-1-2-16,0 0-2 0,0 1 1 0,0-1-2 15,0 1-4-15,0 0-9 0,-1 0-26 16,1 1-31-16,0 1-41 0,1 4-60 0,-2 3-111 16,-2 3-405-16,1 5-945 0</inkml:trace>
  <inkml:trace contextRef="#ctx0" brushRef="#br0" timeOffset="249446.2085">10956 3546 1 0,'-1'-1'0'0,"-4"-1"0"0,1 0 180 0,-1-2 171 0,2 2-71 16,0-2-40-16,-1 3-35 0,1-1-36 0,0 1-17 15,-3-1-22-15,3 0-6 0,1 2-10 16,-1 0-8-16,2 0-5 0,-1-1-8 0,2 1-9 15,-1 0-8-15,1 0-7 0,-1 1-6 0,1-1-7 16,0 0-7-16,0 0-7 0,0 0-1 0,0 0-8 16,0 0-3-16,0 2-2 0,0-4-6 15,0 4 0-15,0-2-2 0,1 0-1 0,-1 0-5 16,0 0 1-16,1 0-2 0,-1 0-2 0,0-2 2 16,3 2-8-16,2-2-3 0,5-1 1 0,3-1 1 15,9-2 1-15,6-3 2 0,6 1-4 16,4-1-4-16,0 0 2 0,2 0 1 0,-6 4 0 15,3-3 5-15,-5 3-6 16,-2 2 0-16,-5-2 0 0,-1 1-2 0,-7 1 2 0,2 0-1 16,-4-1 1-16,-2 3-3 0,-2 0 2 0,-3 0 0 0,-3 1 2 15,1 0 4-15,-3 0-5 0,-3 0-1 0,0 0-1 16,0 0 1-16,0 1-1 0,0-1 0 16,-2 0-1-16,1 1-7 0,1-1 2 0,-1 0-3 15,1 1 2-15,-1 2 5 0,1 2 1 0,-2 1 2 16,0 2 0-16,1 2-5 0,0 0 3 15,-2 4 3-15,1 0 0 0,-2 5-1 0,1 2 1 16,-2 1 1-16,-2 4-2 0,-1 3 4 0,0 3-2 16,-1 5-2-16,-1 0 1 0,0-1-4 15,0 1 3-15,-2-1 2 0,2 1 2 0,-4-1-2 16,0 2-1-16,2-4 1 0,-1 1 0 0,2-1 2 16,1-5-2-16,0 2-2 15,0-6 1-15,3-2-2 0,1-2 2 0,1-2-1 0,0 0 2 16,1-3-2-16,3-4 2 0,-2-1-2 0,2-3 1 15,1-1 3-15,-1-2-1 0,2-4 1 0,-1 0 3 16,0-2 3-16,0 1 8 0,0 0 8 0,1-1 6 16,-1-1 8-16,0 2 3 0,0-2 4 0,0 1-1 15,0 1-6-15,0-2-14 0,0-2-13 16,1-2-14-16,-1-2-18 0,0-1-20 0,0 0-32 16,0-3-37-16,0 1-45 0,0-3-67 0,-1 2-140 15,1 0-420-15,-1 0-743 0</inkml:trace>
  <inkml:trace contextRef="#ctx0" brushRef="#br0" timeOffset="249862.0693">11032 3851 1 0,'-6'-1'161'0,"-2"0"280"0,-1 0-56 15,3-1-48-15,3 2-48 0,1 2-59 16,1-4-54-16,0 4-40 0,-1-2-28 0,4 0-17 16,-1 1-15-16,-1-1-15 0,1 0-10 15,0 0-6-15,-1 1-7 0,1-1-6 0,-1-1-5 0,3 1 2 16,3-1 4-16,2-1 5 0,2 0 3 16,7-1-5-16,3-2-7 0,4 0-6 0,2-1-7 15,4 0-1-15,-3 0-2 0,4-2-3 16,0 1-1-16,0 0-1 0,-2 0-3 0,-1 0 0 0,-5 3 1 15,0-1-1-15,-2 1 1 0,-5-1 1 16,-1 2-1-16,-2-1 0 0,-1 2 0 0,-5-2 2 16,0 3 0-16,-1 0 1 0,-2 0 2 0,-4 0-1 15,1 1 3-15,-1 0 2 0,-1 0 1 0,1 0-1 16,0 0-2-16,0 1 1 0,0-1 0 16,0 1-1-16,0-1 5 0,-2 0-3 0,2-1-2 15,0 1 0-15,0 0-2 0,0 0-2 0,-1 0-2 16,1 0-6-16,0-1-12 0,-1 1-19 15,1 1-42-15,-1-2-74 0,-1 0-100 0,2 2-134 16,0 0-486-16,0 1-665 0</inkml:trace>
  <inkml:trace contextRef="#ctx0" brushRef="#br0" timeOffset="251313.9954">12258 3473 1 0,'0'-2'0'0,"-2"-1"0"0,-1-1 245 16,1 1 91-16,2 1-35 0,-1-1-24 0,-1 1-89 15,0-2-66-15,0 2-34 0,-1 0-21 16,2 1 25-16,-1-1 18 0,0 0-2 0,2 1-10 16,-3 0-21-16,3 2-18 0,3 0-17 0,-3-1-15 15,0 2-9-15,1-2-9 0,-1 0-8 0,0 2-13 16,0-1-6-16,0-1-13 0,0 0-16 15,0 0-16-15,0 0-12 0,1 3 20 0,-1 3 19 16,0 0 24-16,2 2 18 0,-2 4 1 0,0-1 5 16,0 5 21-16,0 3 11 0,-2-1 1 15,1 3-1-15,0-2-14 0,-2 3-14 0,3-1-5 16,-1 2 1-16,0-1 1 0,0 0 2 0,-2-3 1 16,2-1-2-16,-3 0-2 0,3-2-2 0,0-3-1 15,-2 0-1-15,2-2 3 16,0 0-4-16,-1-1 1 0,1-2 0 0,-1 2-2 0,2-3 2 15,0 0 2-15,0 0 2 0,-1-3 0 0,1 1 5 16,0 0 2-16,0-2 0 0,0 2 2 16,0-3-3-16,0-1-2 0,0 0-3 0,0 1-1 15,1-1-2-15,-1 0-1 0,0-1-3 0,0 0-7 16,0 0-6-16,0 0-19 0,0 0-27 16,0-1-41-16,0 0-50 0,0-1-58 0,0 1-113 15,2-1-354-15,-1-3-335 0</inkml:trace>
  <inkml:trace contextRef="#ctx0" brushRef="#br0" timeOffset="251688.4557">12480 3484 1 0,'1'-6'0'0,"1"-3"159"0,-1 0 351 15,-1 0-42-15,0 4-54 0,0 2-83 16,0 1-95-16,0 2-92 0,0 2-71 0,0 0-52 15,0-1-36-15,0-1-24 0,0 0 0 0,-1 4 9 16,1 3 14-16,1 2 21 0,-1 1 6 0,0 3-3 16,1 1 1-16,0 1 4 0,4 3 2 15,-2 0 6-15,-2-2 0 0,1 5 3 0,1-1 2 16,-2 3 0-16,0 2 4 0,1 0-3 0,-1 2-3 16,-1-3-2-16,-1-1 0 0,-1 1-2 15,0-1-4-15,-1 1 4 0,1-4-6 0,1 0 1 0,-2-1-2 16,-2-1-3-16,3-3-1 0,1-1 0 0,-1-1 2 15,0-2-3-15,0-2 1 0,1 0 2 16,0 1-5-16,1-4 5 0,0 0 1 0,0-1-2 16,-1-3 4-16,1 2-1 0,0-2 0 0,0 0 1 15,1 0 1-15,-1-1-3 0,0-1 0 16,0 1-3-16,0 0-7 0,1 0-21 0,2 3-56 16,-1-1-109-16,1 1-250 0,-2 2-977 0</inkml:trace>
  <inkml:trace contextRef="#ctx0" brushRef="#br0" timeOffset="253096.4443">11529 6411 1 0,'0'-8'0'0,"-3"-2"399"0,-1-4-10 0,2 2-27 16,1 1-43-16,-1 2-60 0,-1 1-51 0,1 0-44 15,0 2-31-15,2 1-19 0,-2 2-16 0,1 2-28 16,1 2-29-16,0-1-35 0,0 1-43 15,0-1-21-15,-1 3 3 0,1 1 13 16,0 4 28-16,-1 4 17 0,-3 0 2 0,2 4 1 0,-1 2-1 16,-2 1 0-16,0 0 2 0,-1 2 1 15,0 2 3-15,-4 1-1 0,2 0 4 0,-1 2-1 16,0 2-3-16,-3-3 2 0,4-1-5 16,-3-1 3-16,2-3-1 0,0 1-3 0,-1-2 0 15,3-2-2-15,0 0-1 0,1-2 0 0,2-3 2 0,1-2-2 16,-1 0 0-16,4-2 0 0,-1-2-3 0,2-2 4 15,1-1 3-15,1 2 4 0,1-3 5 16,-2 0 6-16,4 1 1 0,1-1 3 0,3-2 4 16,2 0-4-16,2-1-2 0,4-3 1 0,3 0-8 15,0-3-1-15,2 1-1 0,-2-3-2 0,-1-2 1 16,-1 1-1-16,-1-1 1 0,-2 0 0 16,-2 0 3-16,-1 0-1 0,-3-1 1 0,0 3-2 15,-4-1-4-15,-1 0 2 0,-1 1 0 0,0 0 0 16,-3 2 2-16,3 0-4 0,-1 0 0 15,-2 0-1-15,1 3-4 0,-2-2 3 0,1 3 1 16,-1-3 2-16,0 2 1 0,1 2 5 0,-1 0 5 16,0 0 1-16,0 1 0 0,0 1-7 0,0 0-6 15,0 0-4-15,-1 1-2 0,1-1-4 16,0 0-3-16,0 2 1 0,0-2-9 0,0 1 4 16,0-1-1-16,0 0-1 0,0 0 5 0,0 0 0 15,0 0-1-15,0 0 1 0,-1 0 2 16,2 0 0-16,-1 0 2 0,0 0 1 0,0 0-3 0,0 0 3 15,0 0 0-15,0 0-1 0,0 0 5 0,0 0-2 16,0-1 0-16,0 1 0 0,0 0 2 16,0 0-1-16,0 0 0 0,0 0 2 0,0 0-6 15,0 1 4-15,0-1 2 0,0-1-2 0,0 1 7 16,0 0-4-16,0 0-3 0,0 0 1 0,0 0-1 16,0 0-3-16,0-2 2 0,0 4 0 15,0-2-6-15,0 0 5 0,0 0-2 0,0 0 0 16,0-2 3-16,0 2-2 0,0 0 0 0,0 0 1 15,0 0 0-15,1 0-2 0,-1 0 2 16,0 0-1-16,0 0-5 0,-1 0 5 0,1 0-1 16,0 0-2-16,0-1 7 0,0 1-4 0,0 0-2 15,0 0 1-15,0 1-2 0,0-1 0 0,0 0 1 16,0 0 1-16,0 0-5 0,0 0 5 16,0 0-2-16,0 2-1 0,0-4 4 0,0 2-4 15,0 0 1-15,0 0 2 0,0 2-3 0,0-2 2 16,0-2 0-16,0 2 0 0,0 0-2 15,0 0 1-15,0 0 1 16,0 0-1-16,0-1 5 0,0 1-3 0,0 0-2 0,0 0 3 0,0 1-6 16,0-1 2-16,0 0 2 0,0 0-2 0,0 0-2 15,-1 0 0-15,1 0-3 0,0 0-3 0,0-1 0 16,0 1-6-16,0 0-3 0,0 0-4 16,-2 0-6-16,2 0-4 0,0 0-8 0,0 0-10 15,-1-1-12-15,0 0-11 0,1 1-26 0,-2-1-51 16,2 0-84-16,2 1-105 0,-2 1-221 0,0-1-263 15,0 1 141-15</inkml:trace>
  <inkml:trace contextRef="#ctx0" brushRef="#br0" timeOffset="253927.1889">11283 6350 1 0,'-3'-1'0'0,"-3"-3"0"0,-2-1 253 0,-3-1 141 15,2 1-72-15,0 2-66 0,0 0-39 0,-2 1-36 16,3 1-32-16,0 1-32 0,-1 0-29 0,2 1-22 16,2 0-14-16,-2 3-14 0,3-2-4 15,-3 1-5-15,6-1-5 0,-1 1-6 0,1 0-8 0,-1-1-3 16,2 0-3-16,2 0 3 0,-1 0-1 15,1 1 3-15,-1 0 8 0,6 2 13 0,-1 1 18 16,5-2 15-16,4 0 10 0,4 1-5 0,6-3-3 16,2-1-14-16,0 0-11 0,3-2-4 15,-1 0-10-15,-1 0-4 0,1-2 0 16,-1 1-1-16,-3 0-5 0,2-1 1 0,-2 0-5 0,-3 1-4 16,1-1 0-16,-7 0-1 0,1 0-3 0,-3 1 3 15,-4 0-2-15,0 2-3 0,-4-1-1 16,-2 2 1-16,0-2 0 0,-2 1 4 0,-1 0 2 15,-1 0-2-15,0 0 3 0,0 0 1 0,0 0 1 16,0-1 2-16,0 1-3 0,0 0-2 0,0 0-2 16,-1 1-1-16,1 0-4 0,0-1-1 15,0 0-2-15,0 0-5 0,0 0 1 0,-1 0-4 16,1 0-5-16,0 0-1 0,0 2-1 0,0 2 6 16,0 1 6-16,-1 2 6 0,-1 0-2 15,1 4 4-15,0-1 1 0,-3 4-4 0,0-1 3 16,-1 6-3-16,-5 4 0 0,2 0 4 0,-6 7 0 15,-1 5-1-15,1 0-1 0,-4 5 0 0,0-1-1 16,3 2 1-16,-3 2-1 0,1-1 1 16,0-2-1-16,2-1 0 0,0-1-1 0,0-7 1 15,2 3 2-15,1-3 0 0,0-4 1 0,2-2-4 16,1-3 2-16,2-1 0 0,-2-4 1 16,2 1 1-16,1-2-1 0,2-4 0 0,1-1-2 15,2-3 2-15,-1-3 0 0,1-2 1 0,0 1 1 0,1-3-2 16,1-1 5-16,-1 0 4 0,0 0 7 15,0-1 10-15,1 1 4 0,-1-1 6 0,2 1 0 16,-2-3-1-16,0 2-5 0,0 0-9 0,1-2-7 16,2 1-12-16,-1-3-6 0,2 0-9 15,0-3-16-15,1 2-28 0,2-1-45 0,-2 1-52 16,4-1-68-16,-2 0-147 0,4 1-471 0,2-3-704 16</inkml:trace>
  <inkml:trace contextRef="#ctx0" brushRef="#br0" timeOffset="254659.582">12243 6438 1 0,'0'-9'0'15,"0"1"424"-15,-2-2 22 0,2-1-55 0,-1 5-32 16,1 0-64-16,-3-2-76 0,2 5-53 0,-3-1-47 16,3 3-33-16,0 1-22 0,-1 0-19 15,1 0-17-15,-1-1-17 0,-1 2-14 0,1 1-5 16,-5 4 0-16,1 2 1 0,-1 1 3 0,2 4 1 16,-1-3 0-16,0 4 0 0,2-2-3 15,4 1 2-15,0-2 1 0,0 2 4 0,3-2-1 0,2 3 1 16,1-2 2-16,4 1-3 0,3 0 7 15,1 0 3-15,2-1 1 0,-1 2 2 16,6-3 0-16,-2 3 0 0,2-1-1 0,-1-2 2 16,-3 1-6-16,2-2 0 0,-4-1-3 0,-2 3 2 15,0-3-3-15,-2 1-1 0,-1 1 0 0,-1-1-3 16,-2 1 3-16,1-1 0 0,-5 2 0 0,0-2 6 16,0 1 0-16,-3 1 4 0,-2 1 4 15,0-1-1-15,-2 1 7 0,-1-3 4 0,-1 0 2 0,-2-1 3 16,-2-1-3-16,0-1-2 0,0-1-5 15,-2 0 0-15,-4 1-4 0,1-1-2 0,-4-3-2 16,3 2-5-16,-4-2 2 0,2-2-2 0,0 0 1 16,-3-1 0-16,4-1-4 0,0-2-2 15,0 0 0-15,3-2 0 0,-1-1-3 0,4-2-1 0,1-1-1 16,4-1-10-16,2-2 3 0,2-3-5 16,4-1-4-16,2-3 4 0,3-4-5 0,3 2 2 15,4-2 2-15,3-2 1 0,4 2 5 0,4-2 1 16,-2 0 5-16,4 1-2 0,-2 0 6 15,-1 0 4-15,-1 0 3 0,-4 3 4 0,1 0-2 16,-5 1 1-16,1 3-5 0,-2 1 6 16,-2-1-3-16,-2 4 2 0,-1-1 4 0,1 3-1 0,-5-2 4 15,-1 4 2-15,-2-1-2 0,-1 3 1 16,-1-1-3-16,0-1-3 0,-2 2-1 0,1 1 0 16,-3-1-3-16,-1 1-3 0,0 1-4 0,-5 0-6 15,1 1 1-15,-1 0 0 0,-5 0-1 0,0 3 2 16,-2 0-2-16,-3 1 1 0,0 1 0 15,-1 0 1-15,-3 2-1 0,-1 1 0 0,3 0-1 16,-3 1-4-16,1 1 4 0,4 1 1 16,2 1 1-16,0 1 0 0,5 2-14 0,3-1-20 0,0 2-45 15,4 2-74-15,2 3-142 0,4 2-463 16,2-1-833-16</inkml:trace>
  <inkml:trace contextRef="#ctx0" brushRef="#br0" timeOffset="257121.9145">11369 9429 1 0,'-2'-1'0'0,"-5"-2"121"15,1 0 318-15,-2 1-60 0,4 1-56 16,-1 0-64-16,2 0-56 0,0 1-36 0,0 0-44 16,2 1-32-16,1-1-23 0,0 0-19 0,0 0-15 15,0 1-15-15,0-1-12 0,0 0-11 0,0 0-6 16,1 1 1-16,0 0 2 0,2 0 5 15,0 3 7-15,3-2 12 0,3 1 15 0,4 0 11 16,1-3 8-16,5 0-4 0,3-3-10 0,4 0-11 16,-2-1-6-16,4 0-5 0,0 1-6 15,-2 0-1-15,-3 2-6 0,0 0 1 0,-3 0-1 16,-4 0 2-16,-4 1 0 0,-3 0-4 0,0 1-3 16,-6 1-1-16,2-1 1 0,-1 2 2 15,-1 0-1-15,-1 2 4 0,-1 2-4 0,1 0 4 16,-2 3 4-16,0 2 3 0,-3 1 3 0,2 2-3 15,-3 1-3-15,2 0-4 0,-1 2-1 16,1 0 3-16,-2-1 0 0,3 3 2 0,-2 1 0 0,-2 1 2 16,3 2 0-16,-1 0 2 0,0-1 6 15,-1 2-4-15,0-1 0 0,-2 1 1 0,1 0-1 16,-3-1 1-16,0 0 1 0,1-1-2 0,-1-4-3 16,2 1 0-16,-1-2 0 0,2-4-1 15,0-1 5-15,3-2-4 0,-2-2-3 0,2-4-3 0,-1 1-3 16,2-1 1-16,1 0 0 0,1-1-1 15,3 0-6-15,-1-2-17 0,1 1-31 0,1-1-65 16,2 2-152-16,-1-1-388 0,5 1-857 0</inkml:trace>
  <inkml:trace contextRef="#ctx0" brushRef="#br0" timeOffset="257841.6166">12540 9325 1 0,'-4'-1'0'0,"2"-2"208"0,-5 1 180 0,5 1-69 15,-1 0-69-15,-3 2-73 0,2 1-49 16,-3 2-26-16,-2 1-9 0,-2 2-4 0,1 2-7 16,0 2-10-16,-1 0-9 0,1 1-9 15,1-1-9-15,3 3-6 0,-1 1-6 0,1-2-11 16,4 1-2-16,2 0-1 0,2 0 4 0,1 0-3 15,2-3 2-15,5 3 0 0,-1-3 1 0,2 0 10 16,5-1 6-16,0 1 2 0,4-2-2 0,2 0-7 16,2 0-8-16,0 0-6 0,-3 0-2 15,1 0-5-15,-3-2-2 0,1 4-4 0,-3-5-5 16,-3 2 2-16,2 1 1 0,-4 0 2 0,-4-2-2 16,0 1-1-16,-2 0 0 0,-1 2 1 0,-3 0 6 15,0-1 3-15,-4 1 2 0,-3 1 2 16,0 0 0-16,-3 0 1 0,-1 1-2 0,-1-1 1 15,-3-3-2-15,0 0-2 0,-1-1-1 0,1-1-1 16,-2-2 3-16,1 1-2 0,0-4-1 0,-1 0-1 16,2-2-5-16,-4 0 0 0,4-4 2 15,-2 1 0-15,1-3-3 0,3 0-2 0,1-4-3 16,0 3-4-16,5-4 1 0,-1-1-7 0,6-3-4 16,7-5-3-16,2-3-3 0,6-1 5 0,6-6 4 15,4-2 4-15,5-1 6 0,2-2 0 16,1 0 2-16,-1 0-1 0,1 1 6 0,0 3 1 15,-5 2 3-15,-1 3 4 0,-6 2 0 0,-6 4 8 16,-3 2 8-16,-2 1 2 0,-2 3 7 0,-4 2-1 16,-2 1 2-16,-2 5 0 0,-1-1-3 0,-3 2-2 15,-1 0-9-15,-3 1-6 0,0-1-10 16,-2 2-3-16,-3 1-2 0,-4 2-1 0,-3 2 3 16,-3 2-5-16,0 4-1 0,-2-1-2 0,1 3 1 15,2 2 1-15,2 1-1 0,0 1-2 16,5 5-20-16,-2-1-54 0,6 3-109 15,1 2-281-15,0 0-1019 0</inkml:trace>
  <inkml:trace contextRef="#ctx0" brushRef="#br0" timeOffset="258814.8601">11210 12530 1 0,'-5'-2'0'0,"-6"-1"0"15,1 0 216-15,-1-2 222 0,5 3-60 0,-1-1-51 16,-1 1-45-16,5 1-50 0,-2-2-47 16,1 3-40-16,2-2-27 0,-1 2-19 0,2 2-17 15,1-2-24-15,0 0-20 0,0 0-17 0,0 0-11 16,1 0-5-16,-1 0-7 0,3 1 0 0,-1-1 8 16,3 2 9-16,4-1 16 0,7 0 11 15,5-2 7-15,9-3-7 0,4-2-8 16,7 2-12-16,1-1-14 0,-1-1 3 15,0 0-3-15,-2 3-1 0,-2-1 1 16,-3 1-4-16,-3 2-2 0,-2 0 0 0,-2 1 3 0,-5 1-5 0,-1 2 2 16,-7 1-4-16,1 1-6 0,-5 4 8 0,-2-1 0 15,-2 2 4-15,0 2 4 0,-4 1-3 0,-2 3 2 16,-1 4 2-16,-2 1 5 0,-2 2-5 0,1 0 0 16,-2 1-2-16,-1 0-8 0,1 1 6 0,-1 2-1 15,-1 0 2-15,1 1 1 0,-1 1-2 16,0-1 0-16,-2-2 0 0,1 2 1 0,-2-2-1 15,2-3 0-15,0 0-1 0,-2-2-3 16,4-1 4-16,-1-1-1 0,2-2 2 0,-4-2 1 16,4-1-5-16,1-3 0 0,1-1-2 15,0 0 3-15,2-2-3 0,0 1 1 0,2-4-2 0,0 1-6 16,2 1-9-16,-1 0-26 0,4-2-45 16,-1 0-58-16,6-2-106 0,1 0-319 0,0-3-936 15</inkml:trace>
  <inkml:trace contextRef="#ctx0" brushRef="#br0" timeOffset="259223.1767">12426 12521 1 0,'-1'-2'211'0,"0"-2"355"0,0 0-105 0,1 2-88 16,0-1-72-16,0 3-75 0,1-2-52 0,0 4-32 16,-1-2-45-16,0 1-37 0,0-1-28 0,0 2-23 15,0-1-6-15,1 0-2 0,-1 2 5 16,3 0 3-16,-1 5 10 0,1 0 7 0,-2 3 4 15,1 2 7-15,1-1-5 0,-2 2-2 0,1 0-3 16,-2 1-4-16,0 2-2 0,0-2-3 16,0 3-4-16,-2 0-5 0,1 0 2 0,-2-1-3 15,2 2 2-15,-1 0 1 0,1-3-4 0,-2-1 1 16,-1 3-1-16,2-3 0 0,1 2-1 0,0-1 1 16,-1-1-2-16,1-2-6 0,1 0-6 15,0-1-18-15,-1 1-27 0,1-2-41 0,0-2-62 16,1 1-77-16,0-2-160 0,1 0-514 0,-1-1-275 15</inkml:trace>
  <inkml:trace contextRef="#ctx0" brushRef="#br0" timeOffset="259666.0089">12739 12580 1 0,'-1'-5'143'0,"-3"2"438"16,1-1-138-16,2 1-58 0,0 2-75 0,0-2-73 16,1 2-63-16,0 1-41 0,-1 1-39 15,1 0-39-15,0 2-25 0,0-3-20 0,-2 1-7 16,1 2-2-16,-3 3 0 0,1 4 5 0,-3-1 0 16,3 4-1-16,-5 0-2 0,4 1 0 15,-2-1 1-15,3 4 0 0,-4 1 4 0,4 0-2 16,-4-1 0-16,4 2 0 0,-1 0-1 0,0-2 1 15,2-1 0-15,-1 0-1 0,2-1-4 0,2-2 1 16,1-2 0-16,1-1 0 0,1-2 4 16,1-2 0-16,4-1 5 0,-1-2 5 0,4 0 3 15,4-3 5-15,1-1-2 0,5-4-1 0,1-1-4 16,2-2-2-16,-5 0-3 0,0-5-1 0,0 2 2 16,-3-4-3-16,-1 1 4 0,-2-1-2 0,1-3 1 15,-5 2 2-15,-1-3-1 0,-3-1 5 16,-1 1 1-16,-2-2 1 0,-3 4 0 0,-2-2-2 15,-4-2 2-15,0 3-4 0,-3 3 1 0,-2-2-2 16,-6 3-4-16,0 5-1 0,-3 0-3 0,-4 2-2 16,-3 3-3-16,-1 1-1 0,-5 3-3 0,1 4-1 15,0 4-6-15,4 3-36 0,1 4-109 16,-1 4-430-16,7 1-1076 0</inkml:trace>
  <inkml:trace contextRef="#ctx0" brushRef="#br0" timeOffset="261809.5658">17860 3200 1 0,'0'-1'0'16,"-1"0"0"-16,0 1 356 0,1 0 4 0,0 0-63 16,1 0-76-16,-1 0-57 0,1 0-49 15,-1 1-40-15,0-1-38 0,2 1-23 0,-2 0-3 0,2 0 10 16,2 0 8-16,0 1 10 0,1 2 4 15,2-1-7-15,0 4 2 0,1-1-2 0,0 0-2 16,3 3-4-16,-2 1-2 0,0 1-2 0,2 2 0 16,0 2 1-16,0 2 1 0,2 2 3 0,2 1 2 15,-1 1 4-15,0 0 4 0,3 1 4 16,0 0-2-16,0 1-5 0,3 1-6 0,-4 0-7 16,0 1-6-16,-1-2 3 0,-1 1-2 0,1-2 0 15,-2-1 0-15,1 1-1 0,0 0-3 16,-2-2 1-16,-1-1-2 0,-1 0 0 0,2-3 0 15,-4-2 0-15,0-4-4 0,-1-2 3 0,-1-2 0 16,0-2-1-16,-4 0 4 0,0-1-3 0,1-3 1 16,0 1-2-16,-2 2-2 0,0-3-1 15,-1 0-1-15,0-3-3 0,0 3-9 0,1 0-5 16,-1-1-16-16,-1 1-27 0,1-3-53 0,0 1-76 16,1-3-141-16,0-2-312 0,5-2-408 15</inkml:trace>
  <inkml:trace contextRef="#ctx0" brushRef="#br0" timeOffset="262123.0071">18403 3088 1 0,'-5'-6'90'0,"-1"1"479"15,0-5-156-15,1 6-82 0,1 2-62 0,-1 2-76 16,2 1-80-16,3 0-59 0,-4 3-35 15,-1 3-17-15,-1 4 4 0,-2 3 12 0,-3 3 6 16,0 4 7-16,0 1 7 0,-2 4-1 0,0 2 2 16,-2 5-2-16,1 3-4 0,-3 6-5 0,1 2-4 15,-2 2-4-15,-1 1-4 0,1 3 2 16,-2-4-1-16,2 1-1 0,-1-3 3 0,3-3-6 16,1-3-3-16,2-3 1 0,-1-5-4 0,4-4 3 15,2-3 0-15,-1-3 0 0,2-6-1 16,2 1-1-16,1-5-2 0,1 1-4 15,0-3-7-15,0-2-22 0,3 1-36 0,0-5-53 0,0-2-84 0,0 0-126 16,0-3-346-16,3-3-489 16</inkml:trace>
  <inkml:trace contextRef="#ctx0" brushRef="#br0" timeOffset="262532.2599">17757 3474 1 0,'-4'0'386'0,"1"0"-1"15,1 0-195-15,2 0-54 0,0 0-25 16,2 1-9-16,-1-1-15 0,-1 1-25 0,2-1-11 16,1 2 13-16,-1 1 17 0,2 0 23 0,3-2 7 15,2 3-13-15,8-2-6 0,0-1-4 0,10 0-9 16,4-1-14-16,3 0-14 0,6-2-11 15,1-1-4-15,7-1-2 0,0-2-5 0,2-2-4 16,-1 0-1-16,-3 0-6 0,1-3-2 16,-1 0 1-16,-4 1-6 0,2 1 1 15,-6-1-3-15,-2 2 0 0,-3 1-3 16,-3-1 1-16,-3 3-3 0,-3-1-5 0,-4 1 5 0,-3 2 0 0,-5-2 1 0,0 2 4 16,-5 0-1-16,-2 2 2 0,0 0 6 15,-4 1 6-15,-1-2 5 0,0 2 7 0,0 0 2 16,-1 2-2-16,1-2 1 0,0 0-3 0,0 0-3 15,-2-2 0-15,1 4-7 0,1-1-4 0,-2-1-9 16,2 1-8-16,-1-2-5 16,1 2-13-16,-1-1-24 0,1 0-48 0,-2 0-88 0,2-1-109 15,-1 3-241-15,-1 1-495 0,-2 4 162 16</inkml:trace>
  <inkml:trace contextRef="#ctx0" brushRef="#br0" timeOffset="270127.2156">17645 5266 1 0,'1'-6'0'0,"0"-1"323"0,-1-1 96 15,-1 1-63-15,1 4-81 0,-1-1-56 0,0 2-48 16,0 1-41-16,2 0-29 0,-1 1-35 0,1 0-13 15,-1 0-5-15,0 0-1 0,0 1 10 0,0-1-11 16,1 1-7-16,-1 0-11 0,0 0-14 0,0-1-1 16,0 1-3-16,-1-1-4 0,1 2-6 0,0-2-2 15,0 1 2-15,1 2 2 0,-1 2 7 16,0 1 2-16,1 2 0 0,-1 1 2 0,0 1-3 16,0-1 2-16,0 4 0 0,-1 1-1 0,-1-2 0 15,0 5 2-15,-3 0 0 0,3 2-2 16,-4 2 2-16,2 1-3 0,1-1-3 0,-2 1 0 15,3-1-7-15,1-1 4 0,-3-3-1 16,3 2-1-16,1-2 1 0,0 1 0 0,-2-2 0 0,2-1 0 16,0-1 5-16,0 1-5 0,0-2 2 15,-1-2-1-15,1-3-4 0,0 2 4 0,0-3-1 16,0-2 1-16,0 1 2 0,0-3 1 16,0-1 1-16,0-2 1 0,0 2 2 0,0-1 0 15,0-1 1-15,0 0 6 0,1 1 3 0,-1-2 6 0,0 1 1 16,0-1-1-16,2-1-3 0,-2 2-9 15,0 0-10-15,1-1-14 0,-1 1-23 0,3-1-33 16,-1-3-51-16,0-2-82 0,4 2-176 16,-2-3-446-16,4-3-442 0</inkml:trace>
  <inkml:trace contextRef="#ctx0" brushRef="#br0" timeOffset="270559.6273">17850 5203 1 0,'0'-6'42'0,"1"-4"444"0,2 2-62 16,0 2-44-16,-2-1-45 0,0 3-83 0,0 1-73 16,-1 0-44-16,2 3-43 0,-2 0-36 0,0 1-20 15,0 1-25-15,0-1-20 0,1 0 1 16,-1 1 3-16,0 2 5 0,1 3 6 0,2 0-1 15,-2 3 2-15,0 3 1 0,-1 4 3 0,0 0 2 16,0 2 2-16,-1 0 1 0,1 0-3 16,-1-1 2-16,-2 0 1 0,2 1 2 0,0 2 2 0,1-1-3 15,-2 1-1-15,1 1-2 0,0-1-2 16,0-1-2-16,0 1 1 0,-2 0 0 16,1 0-2-16,1-4 2 0,-3 3-1 0,1-2 0 15,0-1 4-15,2-1-3 0,-1-2-1 0,0 0 1 16,-3-4-4-16,4 0 3 0,0-3 0 0,-1 0 0 15,1-1 3-15,-2-1-4 0,3-2 2 0,0-1 0 16,-2-1 3-16,2 1 2 0,0-2 6 16,0 0 9-16,0 0 8 0,0 0 6 0,0 0 2 0,0-2-6 15,0 1-10-15,0 0-14 0,0 0-23 0,0-1-38 16,0-1-57-16,0 0-100 0,0 0-325 16,-1 1-963-16</inkml:trace>
  <inkml:trace contextRef="#ctx0" brushRef="#br0" timeOffset="273539.4156">16559 6513 1 0,'-1'0'0'0,"-1"-3"0"16,-4 1 0-16,5 0 329 0,1 0-17 15,0 1-49-15,0 1-38 0,0-3-31 0,0 3-20 16,0 0-14-16,0 0-15 0,0 0-16 0,0 0-16 16,0-1-19-16,1 2-14 0,-1-1-13 15,0 0-10-15,0 0-4 0,0 0-3 0,5 0-3 16,-5 0-6-16,0 3-7 0,1-3-6 0,0 0-6 15,0 0-1-15,1-3-3 0,4 2 1 0,-2-2 1 16,5 1-2-16,2-2 2 16,1 2-5-16,2-1-2 0,-2-1-1 0,0 0-5 0,0 2-2 15,-1 0-1-15,2 2-3 0,0-1-2 0,-3 2 2 16,1 1-2-16,0 1 0 0,0 2 1 16,0 0-3-16,-1 0 1 0,-1 2 0 0,3 2-2 0,-3 2 4 15,-1 2-1-15,-1 0 1 0,-1 3 2 16,1 2 2-16,-4 2 0 0,-3 0 2 0,0 3 1 15,0 1 2-15,-3 1 1 16,-4 3 1-16,1-2-3 0,-1 1 0 0,-1 1 0 0,-1-4-1 16,-1 1 1-16,0-5-1 0,2-2 0 0,-1-3 0 15,1 0 1-15,-1-3-2 0,0 2 0 16,-1-2 2-16,2-3-2 0,3 0 2 0,-3-1-2 0,0-2-1 16,5-2 1-16,-3 0-1 0,4-1-1 15,0 0 0-15,0-1 0 0,2 0-3 0,-2-2 1 16,2 0-2-16,2 0 1 0,-2 0 0 0,1 0-3 15,0 0 0-15,1 0-1 0,3-2 5 0,2 0 4 16,9-1 5-16,0-1 1 0,8-1-2 16,0-2-1-16,5-2-2 0,1 1-1 0,-1 1-2 15,1-2 1-15,-2 0-1 0,-2 3 0 0,-4-2 1 16,3-1-1-16,-3 4 0 0,-2-2-1 0,0 2 1 16,-3-1-2-16,-1 2 1 0,-5 1 0 15,-2 0 1-15,-2 0-1 0,-3 2 0 0,-3 1 0 16,1-2 0-16,-2 2 3 0,0 0 1 0,0 2 2 15,-2-2-2-15,2 0 0 0,-1 0 1 0,1 1 0 16,0-1-2-16,-1 2-2 0,1-2-4 0,0 0-4 16,0-2-8-16,0 2-26 0,0-1-52 15,0 1-61-15,1-2-130 0,4 2-492 0,1-1-787 16</inkml:trace>
  <inkml:trace contextRef="#ctx0" brushRef="#br0" timeOffset="274261.4666">18538 5184 1 0,'-1'-3'244'0,"0"-3"360"0,-1-2-129 0,-1 3-68 15,3 3-90-15,-1 1-102 0,1 1-64 0,0 1-61 16,1-1-44-16,-1 1-33 0,0-1-23 0,0 1-7 16,0 1 3-16,0 4 3 0,2-1 10 0,-1 2 9 15,1 7 3-15,-1-2 10 0,0 7 7 16,-1 1 3-16,0 0 4 0,0 3-5 15,-1 0-3-15,-2 1-1 0,0 2-1 0,0-2-3 0,-3 4-1 16,2-1-1-16,-2-1-1 0,1 1 0 16,0-2 1-16,-1-2-4 0,-1 0-4 0,3-1-1 15,0-4-2-15,1-1 0 0,0-1 0 0,0-3-4 16,1-3 1-16,1 1 0 0,0-3 0 16,0-1 3-16,0 0-1 0,1-2 0 0,-2-2 2 0,2 1 1 15,0-3 0-15,0 1-1 0,0-1 1 16,2-1-2-16,-2 2 1 0,0-4-1 0,0 2-2 15,0 2-4-15,0-4-9 0,0 2-19 0,-2-1-30 16,2 0-35-16,0-1-61 0,0 0-60 0,0 1-140 16,0-1-476-16,0 0-534 0</inkml:trace>
  <inkml:trace contextRef="#ctx0" brushRef="#br0" timeOffset="274876.7799">18730 5234 1 0,'0'-7'532'0,"0"-2"-92"0,1-2-98 0,1 1-35 0,2-2-61 15,3 4-65-15,-1-2-47 0,2 2-44 0,2-1-26 16,2 1-13-16,-1 0-8 0,3 1-7 15,-1 2-7-15,0-3-7 0,3 5-9 0,-6 1-6 16,2 1-4-16,-3 2-4 0,2 1 0 0,-1 3-3 16,0 2-1-16,-1 1 1 0,2 4 1 0,-4 0 2 15,0 6 5-15,-2-1-1 0,-5 4 7 16,0 3 2-16,-2 0 5 0,-3 1 4 0,-1 0 1 16,-3 2 2-16,-5-3-5 0,1-2 0 0,1 0-3 15,-2-2-2-15,0-3-1 0,3-1-1 16,-2-5 0-16,2 1 0 0,1-4 3 0,1-3 1 0,4 0 3 15,-1-3 3-15,3 1 1 0,2-2 3 16,1-1 4-16,1-1 3 0,-1 1 2 0,1-3-3 16,0 2-10-16,3-1-13 0,2-2-12 0,2-1-9 15,3-2-2-15,4-1 4 0,1 2 0 16,0-1 3-16,2 2 2 0,-1 0 1 0,-2 2 1 16,2 0-1-16,-5 2-1 0,1 1 0 15,0 1 0-15,-3 3 0 0,0-2-1 0,0 5 2 16,-1-1-3-16,-1 1 2 0,1 2 1 15,-2 0 0-15,0 2 4 0,-1 2 0 0,0 0 1 0,-2 1 1 16,-2-1 2-16,-1 1 0 0,-1 0 2 16,0 0 2-16,-2-1-3 0,-1 0 5 0,-2-2 1 15,-2-2 1-15,1 1 5 0,-2-1-2 0,1-2 3 16,-4 2-1-16,-1-3 3 0,1 1 0 0,-1 0-1 16,-4-2 4-16,-1 0-7 0,-1-1 0 0,-1-2 0 15,1 1-3-15,-3 0 5 0,2-3-5 0,-2 1-1 16,2-2-2-16,-1-1-1 0,5 1-2 15,0 0-2-15,2-1-4 0,4 2-20 0,1-1-41 16,2 1-107-16,3 0-223 0,0 3-727 0,0-1-389 16</inkml:trace>
  <inkml:trace contextRef="#ctx0" brushRef="#br0" timeOffset="283063.0826">22646 1719 1 0,'0'-4'0'0,"1"1"0"15,-1-2 0-15,0 0 0 0,0 2 0 0,0-1 0 16,0 1 238-16,0-2 17 0,0 2-18 0,0-1-10 16,0 2-13-16,0-1-21 0,0-1-24 0,0 3-21 15,-1-2-16-15,1 1-12 0,0 1-19 16,0 1-18-16,0 1-17 0,0 1-17 0,0-2-14 15,0 2-10-15,1-1-15 0,-1-1-12 0,0 0-10 16,0 1-9-16,-1-1-6 0,1 2 4 16,0 1 7-16,0 1 7 0,0 3 11 0,0 2 0 15,0 1 3-15,0 2 0 0,-1 0-4 0,0 2-1 16,0 1 1-16,-3 2 3 0,2 1 8 0,0 3 0 16,-2-1 1-16,0 4 1 0,0 0-3 15,-3 0 4-15,3 1-1 0,-3 0 0 0,1 2 3 16,3 1-1-16,-5 2 2 0,5 1 5 15,-4 1-1-15,4-2 0 0,-4-1 0 0,3-2-4 0,-3-1-4 16,5-4 2-16,-2 1 1 0,-1 0 0 16,2-3 2-16,-2 0-3 0,3-1-4 0,-1-1 2 15,1-3-2-15,-4 0-1 0,5-3 0 16,-2 0-2-16,-1-2-4 0,2 1 3 0,2-2 0 0,0-1-1 16,-1-2 3-16,1-3-2 0,0 0-2 15,-1 0 4-15,1-1-1 0,0-1 4 0,-1-1 4 16,1 0 3-16,0-1 4 0,0 1 9 0,0-1 8 15,0 1 3-15,0-1 5 0,0-1-5 16,0 2-2-16,1 0-2 0,-1 0 0 0,0 0 1 16,0 0-3-16,0-1-2 0,0 1-9 0,0-2-7 15,0 0-8-15,0-3-11 0,0-1-9 0,0-1-24 16,-1 1-38-16,1-1-55 0,1 0-73 16,-1 1-119-16,2-2-343 0,2 0-855 0</inkml:trace>
  <inkml:trace contextRef="#ctx0" brushRef="#br0" timeOffset="283447.0449">22742 1612 349 0,'-4'-5'447'0,"2"-5"-47"0,-5-1-79 0,6 2-29 0,0 1-20 16,0 2-58-16,1 2-50 0,0 1-34 16,0 0-36-16,1 2-30 0,0 1-29 0,-1 0-21 15,0 0-15-15,6 0-3 0,2-1 2 0,8-1-1 16,5-2 4-16,4 3-4 0,2 1-1 16,3 0 6-16,0 0-2 0,0 0 0 0,0 0 1 15,-6 0 0-15,2 0 1 0,-5 1 2 0,-2-1 3 16,-4-1-4-16,1-1 1 0,-3 0 0 15,-4 0-1-15,-1 2 3 0,-5-1 5 0,2 1-1 0,-5 0 5 16,0-2 4-16,0 4 2 0,-4-2 2 16,3 1 1-16,0-1-8 0,1 0-6 0,0 0-1 15,0 0-9-15,0 0 0 0,-1 1-1 0,1-1-7 16,0 0-12-16,0 0-3 0,0 2 1 0,0 1-3 16,0 5-19-16,0 0-77 0,0 4-118 15,0 0-234-15,-1 1-510 0,-1 2-32 0</inkml:trace>
  <inkml:trace contextRef="#ctx0" brushRef="#br0" timeOffset="283703.3792">22738 1892 473 0,'1'2'352'15,"2"-2"-44"-15,2 0 39 0,-2 0 23 16,3-2-60-16,-3-1-97 0,4 1-66 0,-2-2-50 15,5 1-31-15,-1-2-22 0,1 1-13 0,5 0-9 16,-1-1-3-16,-1 2-8 0,3-1-2 0,-1 3-3 16,2-1-2-16,2-1 1 0,-2 2-2 15,-1-1 0-15,4 2 1 0,-4 0-1 0,-1 2 3 16,0-2 2-16,-4 1-5 0,1 2-7 16,-1 0-14-16,0 2-29 0,-2-3-42 0,-1 1-69 15,1 0-77-15,-1 0-117 0,-1 1-272 0,2-2-340 16,-1-1 592-16</inkml:trace>
  <inkml:trace contextRef="#ctx0" brushRef="#br0" timeOffset="284599.6856">23270 1751 1 0,'7'-3'0'0,"2"1"50"0,1 0 290 15,1-1-27-15,-1 4-32 0,0-1-76 16,1 3-73-16,-1 0-40 0,0 0-22 0,3 1-15 15,2 4-10-15,-1 2-6 0,3 0-5 0,-4 6-5 16,3 0-3-16,-2 0-2 0,-2 2-1 0,2 3 0 16,-2 1 4-16,-3 1 7 0,-3 1 1 15,2-1 3-15,-6 0 0 0,2-2 2 0,-4-1 7 16,0-4 3-16,-4-2-3 0,2-6 1 0,-1 2 0 16,-4-3 4-16,2-1 4 0,-3-1 2 0,-2 1-7 15,-2-5-5-15,1 3-8 0,-5-4-5 16,3 0-9-16,-3-1-7 0,1-3-4 0,-3 1-7 15,2-1-1-15,1 1 1 0,4-2-2 0,2 2 4 16,-1-3 0-16,4 0 1 0,4 1-3 16,1-2-5-16,2 0-9 0,0-4-9 0,4 3-5 15,1-3-10-15,4 0 1 0,4 1 3 0,3 1 6 16,3 0 10-16,4-1 5 0,-1 3 5 0,1-1 2 16,2-1 2-16,-2 2 2 0,4-1 2 0,-4-1 2 15,4 2-2-15,-2 1 0 0,-1-1 1 16,1 1 1-16,-5 1 4 0,2-1 1 0,-2 1 0 15,-3 0-1-15,-3 0 1 0,1 0 1 0,-3 2 1 16,-1-2 6-16,1 1-3 0,-2 2 1 0,0-1-2 16,-1 0-2-16,-4-1 7 0,2 1 0 15,-2 0 6-15,-2 0 7 0,1 1 6 0,-2-1 3 16,-1 1 0-16,-2-2-2 0,1 2-7 0,-1-1-1 16,-1 2-1-16,1-1-6 0,0-1 0 0,-1 0-7 15,0 2-5-15,0 1 0 0,1-1-3 16,-2 1-3-16,2 0-3 0,-2-2-3 0,2 2-8 15,-2 2-5-15,2-2-7 0,0 1-13 0,-1-1-5 16,-1 4 4-16,-1 2 8 0,-3 4 14 0,-3 1 11 16,0 1 0-16,4 1-4 0,-3-1 4 15,5 2-4-15,-2-2 0 0,4 2 4 0,1 2-5 16,0-4 4-16,5 3 0 0,-1-2 1 0,4 1 1 16,3 0 3-16,2-4 3 0,7-1 4 0,0 0 7 15,9-4-4-15,1 0 0 0,2-4-5 0,1 0-4 16,5-2 2-16,0-1-3 0,-4-3 1 15,3 1-1-15,-5-5 0 0,-1 1 1 0,-3-2-1 16,-4 0 1-16,2-1 0 0,-8 0-1 0,1 1 3 16,-3-1-2-16,-4 1 7 0,-2-1 2 0,-3 0-1 15,-3-1 2-15,3 2-5 0,-5 0-2 16,-1-3 0-16,-1 1 1 0,-1 3-5 0,-1-1-1 16,-1 2 0-16,-1 3-9 0,1-3 7 0,-3 1-6 15,2 0-4-15,-3 3 4 0,0 0-5 0,-1 1 1 16,1 0 0-16,-2 2-1 0,-1 1-5 15,-1 3 3-15,0 1 0 0,-2 3-3 0,-3 4 8 16,3-1 0-16,-1 1 0 0,0 3 6 16,3-2-5-16,0 3 2 0,0 1 0 0,2 0-2 15,1-1 2-15,5 1 0 0,1 0 0 0,-1-1 1 16,6-1 2-16,0 1 0 0,1-3 0 0,4 0 4 16,6 2-4-16,0-4 3 0,4 2-3 0,0-3-2 15,6-2-8-15,1 0-18 0,6-3-40 16,3 2-69-16,-1 1-77 0,1-6-151 0,1 3-605 0,-2-3-520 15</inkml:trace>
  <inkml:trace contextRef="#ctx0" brushRef="#br0" timeOffset="285268.1056">25287 1486 1 0,'-5'-5'69'16,"-2"-1"391"-16,-4-2-95 0,-1 4-81 0,1 1-83 0,-5 2-43 15,-3 1-24-15,-2 1-12 0,-2 3-9 16,-3 2-18-16,3 2-19 0,1 0-18 0,0 1-16 16,4 3-17-16,2-1-11 0,3 4-9 0,3-2-8 15,3 5 2-15,4 1 0 0,2 1 3 16,4 2 6-16,3 0 3 0,4 2 4 0,4 1-2 15,2-1 0-15,3 2 0 0,3-1 0 0,-1 0 5 16,0 2-6-16,0-2 0 0,-3-3-2 0,-3 0-4 16,-2-1 2-16,-2-2-2 0,-4-2-1 15,0-2-1-15,-4-1 0 0,-1-1 0 0,-2-1 2 0,0-1 4 16,-3 2 1-16,0-3 10 0,-3-1 5 16,1 1 8-16,-4-4 10 0,-1 1 3 0,-4 0 1 15,0-2-4-15,0-1-6 0,-5-1-7 16,3-2-2-16,-4-1-1 0,5-1-3 0,1-2 1 15,-2-1-3-15,2-1-1 0,2-3-3 0,0 0-8 16,2-1-8-16,0-3-20 0,1 0-39 0,6-5-70 16,4 1-123-16,5-3-310 0,8-2-516 0,5-2 218 15</inkml:trace>
  <inkml:trace contextRef="#ctx0" brushRef="#br0" timeOffset="286391.0802">25613 1458 847 0,'3'-2'520'16,"-3"-3"-120"-16,0 1-102 0,-3 3-58 16,3 1-68-16,0 1-70 0,-1 1-53 0,1-1-37 15,0 0-22-15,-1 1-7 0,1 2 4 16,-4 3 11-16,1 5 9 0,0 3 10 0,-2 4-2 0,2 3-3 16,-1 2 2-16,-1 3-3 0,3 0 0 15,-1 3 0-15,-1 1-2 0,2 0 2 0,1 0 1 16,-1 3 3-16,2-2 2 0,2-1 3 0,-1-1-3 15,6-1 0-15,-3-3-1 16,4-2-1-16,1-3 1 0,3 0-2 0,1-4-1 16,4-5-2-16,1-1-6 0,2-2 0 0,2-4-4 15,2-3-1-15,2-3-6 0,0-3-2 0,2-1-2 16,2-5-2-16,-1 1 3 0,0-3 1 0,-1 0 0 16,0-4 4-16,-4 1 2 0,1-2 1 0,-3-3 0 15,-4 3 1-15,-4 0-2 0,-1 0 4 0,-3 3 4 16,-3 2 1-16,-2 3 6 0,-4-1 2 0,-1 3 1 15,0-1-1-15,-2 1 0 0,-2 1-1 16,1-1-3-16,-3 2-2 0,2 1-4 0,-4 1-4 16,2 0 1-16,-3 3-3 0,-5 3 1 0,0 0 2 15,-6 4-2-15,-1 4 0 0,-1-2 0 0,-1 3 1 16,3-2-2-16,2 2 1 0,3-1-3 16,2 1 0-16,3 2-2 0,3 0 0 0,5 1 3 15,-1 2 0-15,3 0 1 0,3 0 0 0,4-2 2 16,2 3-1-16,4-3 1 0,3-1 1 0,0 0-3 15,2-7 0-15,-1-2-1 0,1-3 0 0,-1-2 4 16,3-3 1-16,-1-2 0 0,-2-3-3 0,0-3-3 16,1 2 0-16,0-3 1 0,-1 0 2 15,2-2 1-15,0 1-2 0,-3-2-1 0,2 0 0 16,-1 0 3-16,-3-3 0 0,-1 2 0 0,0 1-1 16,-3 0 0-16,-2 5 1 0,-1-2 1 15,-1 3 3-15,-4 2-3 0,1-1 3 0,-2 2-2 16,0 2 2-16,-1 0 1 0,-1 1 0 0,0 3-1 15,1-2-2-15,-1 2-4 0,1 0-4 0,0 0-3 16,0 0-6-16,-2 0-7 0,4 0-6 16,-2 0-11-16,0 0-5 0,1 0 3 0,-1 4 11 15,1-2 14-15,1 1 12 0,0-1 5 0,2 2 0 16,2-3 1-16,1 1 2 0,1-1-1 16,2 0 0-16,2 1-2 0,2-2 0 0,0-2 3 15,0 1 1-15,3 1 1 0,-1-3-2 0,-1-1 0 16,0 1-1-16,-3-1 2 0,-1-1 0 0,-3 3 3 15,-1-1-2-15,0 1-2 0,-3-1 0 0,0 1 0 16,0 0-2-16,0 1 4 0,-2 0-5 0,1-2 0 16,-1 2-1-16,-1-2 0 0,1 3 1 15,-2 0-2-15,0 0 0 0,0 0-4 0,0 0-4 16,0 3-4-16,-2-2-8 0,2 0-7 0,-1 1 1 16,0 1 5-16,0 4 11 0,-2 1 13 15,-1 5 3-15,-2 1 2 0,-1 1 1 0,-3 2-5 16,-3-1 2-16,5 1 0 0,-3 1-3 0,4-1 2 15,2-3-4-15,1 2 0 0,6-3 1 0,2-3 3 16,2 3 2-16,4-2 10 0,6-1 7 16,3-1 3-16,2-3 6 0,4-4-4 0,3-3-3 15,0-2-3-15,0-3-5 0,1-2-2 0,-4-1 0 16,0-3 1-16,-5-1 3 0,1 0 0 0,-4-2-1 16,1-2-6-16,-3-2 0 0,0-1 0 15,-2 0 0-15,0-3 4 0,-5 0-4 0,1 0-2 16,-1-1 1-16,0-1-3 0,-3 2 1 0,-2 2 0 15,-3-2-5-15,0 3 1 0,0-1-1 16,-1 4-1-16,-2 4 2 0,2 1-1 0,0 5-1 0,-2 0 2 16,2 4 3-16,1-2 0 0,0 5-2 15,0 0-7-15,0 0-11 0,0 3-9 0,0 1-3 16,0 4 6-16,0 4 8 0,0 3 8 0,0 5 1 16,0 2 0-16,0 1-1 0,-2 2-1 0,0 1 3 15,-4 4 0-15,2 1 2 0,-3 3-2 16,-2 2 0-16,-1-3 0 0,-1 3 2 0,-1 0 2 15,-1-2-4-15,3-1-6 0,0-4-8 0,4-1-23 16,0-6-27-16,2-4-39 0,2-4-50 0,0-4-76 16,3-2-121-16,0 1-490 0,2-4-611 15</inkml:trace>
  <inkml:trace contextRef="#ctx0" brushRef="#br0" timeOffset="286855.4986">27243 1542 1288 0,'-1'-8'465'16,"0"-1"-149"-16,-4-2-115 0,1 6-37 0,2 3-33 15,-2-1-40-15,-2 2-36 0,-2 0-31 16,-3 3-15-16,-1 3-6 0,-7 3 0 16,-2 5 2-16,-8 1 1 0,0 7-1 0,-1 1-2 15,-3 3 4-15,-4 3 4 0,2 1-1 0,-3 0 3 0,3-1-2 16,3 0-1-16,1-2 1 0,2-4-1 15,3-1-3-15,3-3-2 0,4-4 0 0,3-2-7 16,7-5 6-16,4-5 2 0,5-1 5 0,0-1 7 16,0-1-3-16,0 1-5 0,2-1-11 15,2 0-7-15,2-2-5 0,5 0-5 0,2-1 0 16,1 3-2-16,4 1 4 0,0 4 3 0,-2-1 2 16,4 3 4-16,-1 3-2 0,2 0-1 0,2 4 3 15,2 1 3-15,-2 1 1 16,2 2 1-16,1 0 1 0,-1 3-3 0,1 0 5 0,-4 0 1 15,5-1-1-15,-3-3 3 0,-1 1-2 0,2-4 0 16,-4-2 0-16,0-3 2 0,-1-2-1 16,-4-1 0-16,-1-3 1 0,-4 1 0 0,-1-3 4 15,1 0 4-15,-3-3 7 0,-1 1 4 0,0-3-1 16,0-1 0-16,-1 2-3 0,-2-1-2 0,1-2-3 16,-1-3-2-16,-2 2-4 0,1-4-7 0,-2 4-1 15,-1-2-9-15,1-2-18 0,-1 2-24 0,0-2-42 16,0 4-79-16,2-2-144 0,-2 3-489 15,2-1-696-15</inkml:trace>
  <inkml:trace contextRef="#ctx0" brushRef="#br0" timeOffset="287015.0751">27505 1870 802 0,'2'-3'648'16,"2"-2"-230"-16,0-3-120 0,-3 3-64 0,1 4-42 15,1-3-45-15,-3 0-34 0,0 1-31 0,0-2-28 16,0 3-24-16,-3 2-13 0,3 0-12 0,0 0-11 15,0 0-10-15,0 0-11 0,0 2-7 16,-2 4-30-16,1 2-85 0,1 3-179 0,-1 2-617 16,-2 0-525-16</inkml:trace>
  <inkml:trace contextRef="#ctx0" brushRef="#br0" timeOffset="287917.2716">22284 2701 1 0,'-7'-2'0'0,"-7"-2"0"0,1-3 290 16,2 3 115-16,1 2-46 0,-1-2-38 0,3 2-48 16,2 0-54-16,2 1-50 0,3-1-41 15,0 2-34-15,1 2-28 0,1-2-22 0,0 0-18 16,-1 0-10-16,0 1-2 0,1-1-6 0,0 0 0 15,3 1 10-15,0-1 8 0,5 1 7 16,4 1 4-16,3 0-5 0,3 1-7 0,4-1-4 16,1 1-4-16,3-2-2 0,3 3 1 15,1-3-4-15,0 1 0 0,6 0-2 0,-2-1-2 16,5 1 3-16,7-1-1 0,-2 0 0 0,6 2-3 16,6-3 3-16,-3-1-1 0,4-1-1 0,3 1 3 15,0 0-4-15,2 0 0 0,-1 0 3 0,1 0-1 16,4-1 1-16,5 1 0 0,1-2 1 15,1-1-1-15,5 3 5 0,3-3 2 0,-1 2 2 0,7-2 1 16,-1 1-5-16,2 0-1 0,8 0-1 16,-2-2-4-16,3 2 3 0,4-1-1 0,-4 2-2 15,1-1 0-15,3 0 1 0,2 0-3 0,4-1 3 16,0 2 4-16,0-2-4 0,1 2-3 0,-1 1-1 16,0 0-2-16,0 1 2 0,3 0 3 15,-4-1 1-15,4 2-2 0,-5-2 3 0,-1-1-2 16,-2 2 2-16,3-3 7 0,-3 0-8 0,-1-2 3 15,0 4 1-15,-5-3-6 0,-2 0 7 16,-4 1-2-16,-4-1-1 0,-5 1-1 0,0-2 3 16,-6 0 0-16,-2 0-2 0,-7 0 6 0,-7 2-7 15,-7-3-1-15,-4 0 0 0,-8 2-6 16,-9 0 0-16,-4 0 0 0,-8 1 0 0,-4 0 4 16,-6 1 5-16,-5 0 3 0,-2 2 0 0,-2-1 6 15,-2 1-9-15,-1 0-2 0,2 0-2 0,-1 0-7 16,1 0 6-16,-1 1 1 0,1-1 2 15,0 0 9-15,0 0-6 0,0-1 0 0,-2 1-5 16,2 0-2-16,0 0-4 0,0 0-2 0,-1 0-1 16,1 0-6-16,0 0-3 0,0 0-12 15,-1 0-15-15,0 3-23 0,-6-1-38 0,-3 4-63 16,-2 0-103-16,-3 3-211 0,-1 1-653 0,-5-1-213 16</inkml:trace>
  <inkml:trace contextRef="#ctx0" brushRef="#br0" timeOffset="288572.9566">24038 2994 1 0,'-4'-3'0'0,"-3"-3"100"0,-1 1 317 0,0-2-42 16,1 1-56-16,0 2-40 0,-2 0-44 15,0 1-46-15,-1-1-45 0,-1 2-40 0,-1 0-22 16,-3 2-14-16,-1 1-8 0,-3 1-1 16,-2 5-10-16,0-1-2 0,-6 1-3 0,6 4-7 15,-3 0-8-15,4 2-8 0,0 1-10 0,2 1-6 16,4 3-2-16,-1 2-3 0,6 2 0 0,7 1 4 15,2 5-1-15,6-1 3 0,6 1 3 0,7 3 3 16,4-2 4-16,8-1 4 0,6 0 2 16,2-4-3-16,4-1-4 0,-2-1-4 0,-3-1-3 15,-3-4-5-15,-5 2 1 0,-7-3-1 0,-3-4-2 16,-1 2-1-16,-8-4 0 0,-2 0-1 16,-3-2 1-16,-3-4 3 0,-1 4-2 0,-4-2 2 0,0 0 5 15,-5 1 3-15,-1-1 8 0,-3 1 6 16,-4 0-1-16,-5 4 0 0,-1-5-5 15,-5 0-2-15,-1-2-1 0,0 0 0 0,-3 1-4 16,-1-1-1-16,0-2-2 0,0-1-1 0,1-1 2 0,1-1 2 16,1-2 1-16,5 0 2 0,1-4 1 15,1 2-1-15,5-2-4 0,3-3-3 0,3 3-16 16,3-1-21-16,4-3-44 0,4 1-55 0,3-3-71 16,10-1-89-16,9-5-199 0,7 0-413 15,4-5-146-15</inkml:trace>
  <inkml:trace contextRef="#ctx0" brushRef="#br0" timeOffset="289673.6069">24527 2950 472 0,'9'-11'586'16,"-1"-1"-125"-16,1-5-91 0,-4 5-42 0,1 4-49 16,-4-1-64-16,-2 6-57 0,-1 1-56 0,1 2-46 15,0 1-35-15,0 2-25 0,-1-2-17 16,1 5 3-16,-4 3 3 0,1 4 8 0,-4 3 9 15,2 5 1-15,-2 3 0 0,5 2 0 0,-3 5 0 16,1 3-2-16,2 1 1 0,0 6 0 0,1 3 1 16,1 1 2-16,1 0 3 0,2 0-1 15,5-7 0-15,2-1 0 0,6-6 0 0,7-5 2 16,5-1 2-16,8-6 4 0,5-2-3 0,1-5 5 16,6-5 0-16,-1-3-4 0,2-2 1 0,1-6-4 15,-1-1-5-15,-5-4-2 0,-2-1 3 16,-5-3-4-16,0 0 1 0,-5-4-1 0,-2 0-4 15,-5-1 6-15,-3-1 1 0,-6-2 5 0,-2 2 4 16,-5-4-3-16,-4 4-2 0,-4 1-3 0,-1 1 0 16,-3 3 1-16,-2 2-2 0,-6-1-2 15,2 4-5-15,-2-1-2 0,-7 3 1 0,1 3 0 16,-8 1 2-16,1 3-1 0,-5 1 2 0,2 4 0 16,0 3 0-16,1 2-2 0,4 1-1 15,1 3-1-15,6-1-4 0,2 4 2 0,6 0 2 16,4 1 0-16,6 1 7 0,5 2-1 0,9-1 2 0,6 2 1 15,8-4-1-15,8-1 3 0,3-1-3 16,8-2-2-16,0-6-6 0,0-1 1 0,-2-1-3 16,-6-3-2-16,-3-3 3 0,-5-2-4 15,-5-3 1-15,-3-2 1 0,-3 0 1 0,-4-2 3 16,-3 1 1-16,-3 0 0 0,-2-2-2 0,-4 2 4 16,0 1 2-16,-4-3 1 0,0 2 5 0,1 1-6 15,-4-2-2-15,0 2 1 0,-1-1-3 16,1-2 3-16,-3 3-2 0,2-1 2 0,1-3-3 15,0 2 2-15,1-1 0 0,3-1 0 0,1 1 5 16,-3 1-7-16,3 2-2 0,-1-1-1 0,2 3-6 16,1 0 3-16,-3 2-4 0,0 2-3 15,0 0-5-15,-1 1-2 0,2 1-1 0,-1 0 1 16,3 2 5-16,-3 0 4 0,3 1 4 0,-2 2 5 16,1-2 0-16,4 0 3 0,-1 2 3 0,0 1-1 15,4 1 1-15,2-2 0 0,3-1 0 0,4 2 1 16,4-2 3-16,4-1-2 0,2-2-1 15,2 0-1-15,-1-1-3 0,2-1 3 0,-2-1-2 16,-4-1-1-16,-1 1 0 0,-3-1 0 16,-1-1 3-16,-3 1 0 0,-8-1 6 0,0 0-3 15,-6 1 4-15,-4 0 6 0,-2 1 2 0,-1 0 5 16,0 0-2-16,-1-1-6 0,0-1-5 0,-1 0-5 16,0 2-2-16,-2-2-3 0,-2 2 3 0,1-3-5 15,0 4-1-15,-4 0 0 0,-2 4-2 0,-2 0 4 16,-4 3 3-16,-2 2-1 0,-3 5 4 0,-3 2 0 15,1 0 1-15,-2 4 2 0,3-2-1 16,3 1-4-16,6 0-2 0,5 1-2 0,5-1-2 16,7 4 4-16,5-3 6 0,8-2 3 0,11-2 6 15,7-2-2-15,9-5-1 0,6-2 0 16,7-4-1-16,1-5 0 0,2-3-1 0,-3-3-4 16,-1-3-1-16,-3-3 0 0,-2-3 1 15,-4-1 1-15,-4-1 1 0,-3-2-3 0,-3-3 1 0,-2 0 1 16,-6 0 3-16,-3-3 1 15,-6 0-1-15,-6-1 0 0,-4-1-2 0,-5 1 1 0,-3 0 0 16,-2 2-5-16,-4-2 2 0,-4 3-5 0,-3 1-2 16,-5 4 2-16,-2 1 3 0,2 3-3 15,0 5 1-15,1 0-1 0,2 4-5 0,4 1 6 16,1 3 1-16,2 2-2 0,4 1 0 0,0 1-2 16,0 3-3-16,1 3 3 0,-3 4-1 0,0 4 3 15,3 5 0-15,0 2-1 0,2 2 0 16,1 4-1-16,0 0 2 0,-1 5 0 0,0-1 0 15,0 3-1-15,-2-1-1 0,-4 4 1 0,0 1 2 16,-2-1 0-16,-1-1 1 0,-2 0-2 16,1-3-2-16,0 1-2 0,2-7-6 0,3-1-17 0,2-6-28 15,2-5-34-15,3-3-49 0,1-3-79 16,1-1-58-16,4-5-303 0,3-1-752 0</inkml:trace>
  <inkml:trace contextRef="#ctx0" brushRef="#br0" timeOffset="290110.2157">27116 3063 758 0,'6'-12'713'0,"2"-4"-249"15,1-2-144-15,-5 7-96 0,-3 4-49 0,-1 4-43 0,-1 2-41 16,1 1-41-16,-3 1-28 0,-1 4-19 16,-3 5 0-16,-6 3 10 0,-3 6 1 0,-6 5 1 15,-2 2 0-15,-2 5-4 0,-5-2-4 0,-4 5 4 16,0 0 1-16,-4 1 2 0,1 2 1 0,-7-2-4 15,0 4-2-15,-3-4-4 0,3 1-1 16,1-5-5-16,9-6-4 0,7-5 0 16,5-6-1-16,8-5 2 0,9-4 2 0,4-3 2 15,2-2 1-15,1-1-4 0,3 0-4 0,4-3 1 16,7 1 0-16,9-4 2 0,5 2 1 0,3 1 0 16,4 2-1-16,3 2 2 0,1 4 2 0,2 2-1 15,-1 1 3-15,3 2-1 0,-1 2 0 0,1 2 0 16,0 2 2-16,1 1-1 0,1-1 0 15,2 0 0-15,2 0 0 0,-6-1 0 0,1-2 2 16,-6-4-1-16,-3-1 2 0,-5-3 0 0,-1-2 0 16,-4 0 2-16,-6-1 1 0,-5-2 6 0,0-3 5 15,-4 0 4-15,-3-4 0 0,-2 1 0 16,1-5-2-16,-3-2-4 0,-3-1-2 0,0-2-3 16,-1-2-3-16,-1 2-3 0,0-2 0 0,-1 1-5 15,-6-1 1-15,6 0-4 0,-2 3-3 0,-1 0-6 16,2 3-15-16,-3 3-26 0,1 3-44 15,-3 1-66-15,-4 2-98 0,0 8-251 0,-4-1-561 16,-7 5-26-16</inkml:trace>
  <inkml:trace contextRef="#ctx0" brushRef="#br0" timeOffset="290639.4307">23410 3964 1114 0,'-4'-5'340'0,"-3"-2"-71"0,-1 3-53 16,6 2-25-16,2 2-18 0,2 0-39 0,-1 0-29 0,3 0-23 16,-2 0-26-16,4 0-14 0,4 0-13 15,6 0-6-15,3 0 0 0,9 0-1 0,2 3 0 16,5 0-1-16,7 0 5 0,6-2 2 16,5 0-2-16,6-1 3 0,4 1-3 15,10-1-2-15,5-1 3 0,14 1-5 0,6-1 0 0,5-3-1 16,7 4-1-16,2-3-4 0,1-1 1 15,6-1-1-15,1-1 0 0,7-1 6 0,0 0-3 16,7 0-2-16,-2 0 1 0,3-1-3 0,3 0-1 16,0-1 0-16,0 1-6 0,-5 2-2 0,-2 0 0 15,-2-2 0-15,-3 4 2 0,-8-1 2 16,-2 2-4-16,-10 0-1 0,-8 3 1 0,-7 0-4 16,-10 0 2-16,-6 1-2 0,-13 2-2 0,-11 1 0 15,-11 0 1-15,-10-2-1 0,-18 1 0 0,-4-3 2 16,-8 0-5-16,-1 1-1 0,-5 0 0 0,-1 3-5 15,-8-1-12-15,-13 2-18 0,-5-1-28 16,-8 1-34-16,-3-2-33 0,-4 2-58 0,-2-2-75 16,-1 1-202-16,-5 2-483 0,1 1-174 0</inkml:trace>
  <inkml:trace contextRef="#ctx0" brushRef="#br0" timeOffset="292176.4042">20485 2250 1 0,'-8'0'0'0,"-6"-1"2"0,2 0 363 0,-1 1-20 15,5 0-53-15,1 1-63 0,4 1-40 0,-3 0-17 16,4 0-11-16,-2-1-23 0,0 0-31 0,2 0-25 15,1 1-22-15,1 0-14 0,0 0-4 0,0-1-2 16,1 0 8-16,1 0 12 0,4 2 13 16,-3-1 10-16,5 1 2 0,2-1-3 15,6-1-11-15,5-1-6 0,4-1-10 0,6-3-9 0,9-2-3 16,5-2-9-16,7-1-3 0,4-2-3 16,7-1-2-16,7-3-5 0,5 1-3 0,8-2-3 15,0-1-4-15,-2 2-1 0,1-3-2 16,-8 0-1-16,0 2-2 0,-5-4 0 15,-2 2 0-15,-4 3-2 0,-3 1 3 0,-6-1-3 0,-1 4-1 16,-7-3 3-16,-1 4-2 0,-8-1 4 0,-1 1-2 16,-8 4 0-16,-3-3 3 0,-4 2-3 15,-6 1 4-15,-3 0-1 0,-3 2 0 0,-3 1 3 16,-5 1 4-16,0 1 6 0,-1 1 1 0,0 0 4 16,-1 0-4-16,0 0-2 0,1-1-2 0,0 2-5 0,0-1-2 15,0 0-3-15,-1 0-3 0,1 0-2 16,0 0-3-16,0 0 1 0,0 0-2 15,-1 0 2-15,1 0-2 0,0 0-2 0,0-2-4 16,0 3-3-16,-1-2-4 0,1 1-10 0,-1 1-13 16,1-2-18-16,-2 1-17 0,0 0-33 15,0-1-27-15,-2 1-40 0,-3 0-51 0,3 0-72 16,-2-1-206-16,-2-2-384 0,2 1-57 0</inkml:trace>
  <inkml:trace contextRef="#ctx0" brushRef="#br0" timeOffset="292950.1105">21198 1510 1 0,'-13'-1'0'0,"-3"-1"316"0,0 0 127 0,6 1-54 16,4 1-52-16,3 0-68 0,2 0-65 0,1 1-59 15,0-1-53-15,1 0-43 0,0 0-21 16,1 0-16-16,-1 2-3 0,-1-2-1 0,2 1-2 16,-2-1 2-16,0 0-3 0,1 0 3 0,-1 0-3 15,2 1 3-15,-2-1 16 0,1 1 38 0,4 1 26 16,0 1 11-16,4 2 1 0,2 1-26 0,4 0-11 16,2-1-9-16,4-1-9 0,7 4-10 15,1-2-13-15,4 2-1 0,6 2-6 16,2 1-1-16,1-1-2 0,5 5-3 0,-2 0-2 15,3 0 1-15,0 4-3 0,-3-2 1 0,0 0 0 16,-1-1-2-16,-2-1-4 0,-1 1 1 16,0-3 1-16,-3-1 2 0,-4 0 4 0,-3-5 2 15,-2 4 2-15,-1-4 2 0,-4-1 0 0,-1-1 1 16,2-3 0-16,-4-2 1 0,-1-1 0 0,-2-2 0 16,-2 1-2-16,-2 0-2 0,-4-2 0 0,-3 2 4 15,1-2 5-15,-6 3 4 0,0 0 5 0,1-1-3 16,-3-1-3-16,1-1-3 0,-1 0-5 15,-1 3-2-15,0-2-2 0,-3 1-5 0,3 0-4 16,0-1-1-16,-3 1-1 0,-1-1 0 0,2 3 2 16,-2-2-4-16,1 2-1 0,2-3 0 0,-2 3-2 15,0 0-1-15,1 0-2 0,-2 0-1 0,1 4-1 16,-3-1 1-16,2 0 0 0,-2 2 5 16,-1 0 1-16,-2 3-1 0,-2 2 0 0,0 2 1 15,-2 1 0-15,-1 5 2 0,-3 1 0 16,0 6 0-16,-4 4-3 0,-1 2 3 0,-5 7 0 15,1 1 1-15,-3 4 3 0,-5 2-4 0,1 0 1 16,-4-1 0-16,0-2-1 0,4-2 1 0,2-2 1 16,1-4-1-16,1 0-3 0,1-4 2 15,7-2 1-15,-4-2 0 0,7-2 4 0,2-3-4 16,1-4 1-16,4-2 0 0,2-4 0 0,0-1 1 0,2-1 0 16,4-4 0-16,-3 0-2 0,5-1 3 15,0-2 0-15,1 0-1 0,1-2 6 0,0 0-3 16,0 0-3-16,0-2 0 0,0 2-2 0,0 0 1 15,0 0 3-15,0 0-2 0,0 0-1 16,0 0 2-16,0 0 2 0,0 0 2 0,0 0 6 16,0 0-6-16,0-1-2 0,-2 1-2 0,2 0-2 15,0 0 2-15,2 0 2 0,-2 0 0 16,0 0-2-16,0 0-1 0,0 0-4 0,0-1-3 0,1 1-4 16,-1-1-23-16,1 1-34 0,0-2-38 0,4 1-64 15,1 0-96-15,3 0-304 0,3 1-1042 0</inkml:trace>
  <inkml:trace contextRef="#ctx0" brushRef="#br0" timeOffset="311587.9822">18727 11973 1 0,'0'-4'0'0,"0"-1"0"0,-1-1 0 16,0 1 0-16,1 1 0 0,0 1 0 16,-2-1 0-16,2 1 0 0,-1-3 60 0,0 2 152 15,0 1-8-15,1-1-24 0,-1 1-5 0,1-1-14 16,1 1-10-16,-1-2 1 0,0 2-14 0,0-1-5 16,1 1-11-16,-1 0-15 0,0 0-5 15,0 0-7-15,0 0-7 0,0 1-6 0,0 1-8 16,0-1-14-16,0 1-5 0,0 1-7 0,0-1-2 15,0 1-2-15,0 1-2 0,0-1-4 16,0 1-7-16,0 1-5 0,0-2-5 0,0 0-4 16,-1 0-4-16,1 0-2 0,0 0-4 0,0 0 0 15,0 0-1-15,1 0-4 0,-1 0 1 0,0 0-1 16,0 1-2-16,0-1 3 0,0 0-2 0,0 0-2 16,0 2 3-16,0 0-1 0,1 0 1 15,-1 0 0-15,1 1 1 0,1 1-5 0,-2 1 5 16,0-1 2-16,0 3-2 0,1-1 7 0,-1 0-3 15,1 1 2-15,1 1 3 0,-2-1 0 0,1 3 1 16,0-2 1-16,0 1 1 0,0 2-2 0,1-3 3 16,-2 1 0-16,1 0-1 0,0 1 5 15,-1 1-5-15,2-1-1 0,-2 1 0 16,0-1-5-16,0-1 2 0,0 3-1 0,0-3 1 16,0 2-1-16,0 0 1 0,0 0-1 0,-2-3-2 15,2 3 4-15,0 2-5 0,-1-3 0 16,1 3-1-16,-1-4-3 0,1 3 1 0,0 0-1 0,0 1 1 15,0 0-4-15,0 0 5 0,0 0 0 0,0-2-3 16,0-2 5-16,0 1-4 0,0-2 0 16,0 1 1-16,1-1-3 0,0 0 2 0,1-1-1 15,0 0 1-15,-2 0-4 0,0-1 4 0,1 1-1 16,-1-1-1-16,1 0 6 0,-1 0-4 16,0 1 0-16,0-3 0 0,0 3-3 0,0-3 4 15,0-1-3-15,0 2 4 0,0-1-4 0,0-1 3 16,0 1 1-16,0 0-3 0,0-2 8 0,0 1-8 15,0 2 2-15,0-3 0 0,0 2-5 16,0-3 4-16,0 2-1 0,0-2 1 16,0 2-2-16,0-1 1 0,0 0 1 0,0 3-2 0,0-3 7 15,0 1-5-15,-1-1 0 0,1 0-1 16,0 1-1-16,-1 0 1 0,1-1-1 0,0 0 3 16,0 2-4-16,0-2 2 0,0-1 2 0,0 2-2 15,0-2 4-15,0 0-3 0,0 1-1 0,-2-1 3 16,2 1-6-16,0-1 2 0,0 0 1 0,-2-1-1 15,2 0 2-15,0 0 0 0,0 0 0 0,0 0 0 16,0 0 3-16,0 0-3 0,0 0-1 16,0 0 1-16,0 0-4 0,0 0 2 0,0-1 0 15,0 1-1-15,0 0 0 0,0 1 2 0,0-1 0 16,0 0-2-16,0 0 4 0,0 0-3 0,0 0 0 16,0 0 0-16,0 0-5 0,0 0-1 15,0 0-6-15,0 0-13 0,2 2-33 0,0-1-68 16,-1 4-137-16,3 0-599 0,1 0-770 0</inkml:trace>
  <inkml:trace contextRef="#ctx0" brushRef="#br0" timeOffset="316609.2603">19816 10403 1 0,'-3'-2'0'0,"1"-2"0"16,-1 1 0-16,2-1 0 0,0 3 199 0,1-1 63 15,-2-2-29-15,2 3-25 0,0-1-23 0,2 1-8 16,-2-2-8-16,0 2-12 0,0-1-9 16,0 1-13-16,0 0-18 0,0-2-16 0,0 2-15 15,1 0-13-15,-1 1-5 0,0 0-6 0,0 0-7 16,1 1-12-16,-1 0-8 0,-1 0-8 0,1 1-7 16,0-2-1-16,0 0-9 0,0 1-4 0,-1-1-6 15,1 0-6-15,0 1 2 0,0-1 1 16,-2 2 2-16,2 1 1 0,-1 0 2 0,1 4 0 15,-1-1 1-15,1 1 3 0,0 0-1 0,-1 2-1 16,-1 0 1-16,1 2-1 0,0 1 5 16,0 3 0-16,-2-1 3 0,2 4-3 0,-2-1-1 15,0 1 2-15,0 0 2 0,1 3 4 16,-1 0-5-16,-1 1 0 0,1 2-2 0,0-1-3 0,1 1 4 16,-2 0-1-16,3-1 3 0,-3-1 0 15,0 0-1-15,2-1 3 0,-1-1-4 0,1-1 4 16,-2-1-5-16,3-1-2 0,0 0-1 15,-2-1-4-15,2 0 5 0,0-3-1 0,1-1 1 0,-2-1-1 16,2 0-3-16,0-3 1 0,0 1 0 0,0-2 5 16,0-1-5-16,0-1-1 0,0 0-1 0,0-1 0 15,0-2 4-15,0 0 1 0,2-1 1 16,-2 1-3-16,0-2 4 0,0 0 3 0,0 0 8 16,0 0 9-16,0 0 0 0,0 0 2 0,0-2-6 15,0 1-9-15,0 1-1 0,0 0-19 16,0-2-37-16,0 1-57 0,0 0-87 0,0-2-170 15,1-1-577-15,1-2-572 0</inkml:trace>
  <inkml:trace contextRef="#ctx0" brushRef="#br0" timeOffset="317091.0591">20128 10555 631 0,'-6'-2'531'0,"0"-2"-139"0,-3 2-113 15,3 2-37-15,2-1-46 16,0 1-58-16,0-2-41 0,2 2-25 0,1 0-22 0,0 2-21 16,-1-2-13-16,2 1-11 0,-1 1-7 0,-2 2 2 15,0 1-4-15,0 2 6 0,-2 2 4 16,2 3 0-16,-4 1 3 0,4 1-4 0,-2 3 0 15,1 1 2-15,-1 2 2 0,0 2-3 0,0-1-1 16,1 1-2-16,2 0-3 0,1-1 2 0,-1 2 2 16,2-1 2-16,3-1-1 0,0-3-3 15,4-2 1-15,-1 1 1 0,1-3 1 0,5-2 5 16,3-2 1-16,-1-2 4 0,4-3 1 0,3-1 3 16,-2-4 2-16,3-3 3 0,-2-3 0 0,1-3-2 15,-1-1-1-15,0-4-1 0,-2 0 1 16,-1-2-1-16,-2-1-2 0,-3-1-1 0,-1 0-3 15,0-2 2-15,-4 0 1 0,1 1 1 0,-5-1-1 16,1 0-2-16,-4-2-2 0,-1 0-1 0,-2 1 0 16,0 1-1-16,-5 0-2 0,1 0 0 0,-1 4-4 15,-3 0 2-15,0 0 2 0,-2 3-1 16,-1 1-1-16,-2 1-5 0,0 1-3 0,-1 3-4 16,-3 3 2-16,1 1-4 0,0 2 0 15,-2 3-3-15,4 2-9 0,-2 3-18 0,2 4-43 0,0 1-76 16,5 1-137-16,1 5-476 0,3-2-818 15</inkml:trace>
  <inkml:trace contextRef="#ctx0" brushRef="#br0" timeOffset="317639.2543">20965 10636 182 0,'-2'-6'643'0,"1"-2"-126"16,0-2-112-16,1 3-75 0,-1 3-71 0,0-1-64 15,1 2-44-15,-4 2-38 0,3 1-27 0,1 0-24 16,-2 0-21-16,2 0-18 0,0 1-15 15,0-1-7-15,-1 1-3 0,1 1 0 0,-1 4 4 16,1 0 0-16,-4 7 2 0,2 1 1 0,-2 2 3 16,2 2-1-16,-3 3 3 0,2 0 2 15,-2 0-4-15,1 0 3 0,2 1-2 0,-5 1 0 16,4 0 3-16,-2 2-5 0,1-4 0 0,1 2-3 16,-3-2-1-16,4-1 1 0,-2-2 1 0,2 0 1 15,-1-2-2-15,2-2 0 0,1-1 0 0,-1-3 1 16,1 0 2-16,0-4-2 0,1 0-1 15,-1-1-1-15,0 1-1 0,1-1 0 0,2-2-8 0,1 1-9 16,-2-2-31-16,3-1-43 0,1-1-60 16,2 0-92-16,1-2-237 0,-1-2-507 0,3-4-192 15</inkml:trace>
  <inkml:trace contextRef="#ctx0" brushRef="#br0" timeOffset="317907.5571">21199 10604 1 0,'0'-7'805'0,"-1"2"-92"16,1-2-228-16,0 3-119 0,0 3-101 0,0 1-85 15,0 0-63-15,-2 1-43 0,4 1-34 16,-2-2-20-16,0 2-13 0,0-1-5 0,0 1-1 16,-2 3 4-16,2 4 4 0,0 2 8 0,0 4 5 15,-1 0 0-15,1 4 4 0,-1 2-1 0,0 1-4 16,0 3 0-16,-2-3-7 0,2 1-3 15,-2 0-1-15,2 0-4 0,1 2 2 0,-1-3 3 16,0 0 1-16,-2 0-2 0,2-3 2 0,-1 2-3 16,0 0-3-16,2-2-3 0,-2 1-18 15,-1-1-43-15,0-1-83 0,3-1-156 0,-1 0-705 16,1-4-653-16</inkml:trace>
  <inkml:trace contextRef="#ctx0" brushRef="#br0" timeOffset="319368.1193">22633 4820 1 0,'-2'-8'28'0,"-1"-4"480"16,2-2-105-16,1 5-49 0,0 2-45 0,1 1-75 15,0 6-71-15,-1-3-72 0,2 6-63 0,0-3-39 16,-1 3-12-16,2 1 5 0,3 2 16 15,4 2 8-15,-3 5 1 0,2 1 1 0,3 1 1 16,2 3 0-16,-2 0 3 0,1 0-4 0,3 3-1 16,-1-2 1-16,1 2-2 0,3 1 1 0,-5 0 4 15,5 1 1-15,0-1 1 0,-1 0 5 0,2-2 3 16,-4-1 3-16,4-1 1 0,0 1 1 16,-2-4-1-16,0 1-1 0,-4-1 1 0,3-4-5 15,-5 2-2-15,-1-3-8 0,-2 1-10 0,1-3-15 16,-2-1-22-16,-1-1-37 0,0-3-40 0,-4 0-44 15,3-2-55-15,-3-1-109 0,3-3-280 0,-3-4-286 16</inkml:trace>
  <inkml:trace contextRef="#ctx0" brushRef="#br0" timeOffset="319611.8857">23011 4746 1 0,'-6'-7'0'0,"2"-1"461"0,-4-3-37 15,-2 3-57-15,6 3-70 0,-3 3-60 0,4 0-59 16,-2 2-64-16,4 1-53 0,0 1-45 0,-1 2-23 16,-4 4-1-16,2 4 10 0,-5 5 9 15,-1 3 6-15,-1 6 0 0,0 1-2 0,-2 5-4 16,-1 1 1-16,3 2 1 0,-2 5 5 0,-2 0 4 16,2 2 0-16,1 1 0 0,0 0-2 15,-2-1 2-15,4-3-8 0,-1 2-5 0,4-7-8 16,-2-1-13-16,2-7-15 15,-2-4-28-15,1-3-45 0,4-1-91 0,-2-2-103 0,3-2-198 0,0-4-230 16,-3-3 227-16</inkml:trace>
  <inkml:trace contextRef="#ctx0" brushRef="#br0" timeOffset="319923.1982">22566 5071 1 0,'-3'-3'370'0,"-2"-2"193"16,3 1-125-16,2 1-103 0,1 2-109 0,4 0-101 16,0-1-66-16,5-3-26 0,10-1 1 0,6 0 2 15,5 2 1-15,3-3-1 0,4 1-8 16,3-1 2-16,2 0-2 0,4-2 0 0,0 0-1 16,0-2-4-16,-3-2-2 0,2 0-2 15,-3 1-1-15,-2 0-3 0,0 1-1 0,-2 0 0 16,-6 2-5-16,-3 1 3 0,-3-1 0 15,-5 2 1-15,-2 1 3 0,-9 2 3 0,-1-2 7 0,-2 2 8 16,-4 2 6-16,-3 0-1 0,2 1-4 0,-3-1-6 16,1 0-12-16,-2 0-5 0,1 2-6 15,-3-2-11-15,2 4-18 0,1-2-54 0,0-2-86 0,0 4-73 16,0 1-144-16,1 4-423 0,-1 4-386 16</inkml:trace>
  <inkml:trace contextRef="#ctx0" brushRef="#br0" timeOffset="322371.3519">23754 6046 1 0,'-1'-1'0'0,"-5"-1"0"0,4-3 0 15,0 2 210-15,0-1 116 0,-2 1-52 0,3-2-36 0,0 3-36 16,1-1-30-16,0 0-7 0,-1 2-10 16,1-2 0-16,1 1-8 0,-1 0-26 0,0 0-13 15,1 1-21-15,-1 1-15 0,0 0-11 0,0 0-15 16,0 1-18-16,-1 0-13 0,1 0-13 0,0 1-11 15,0-2-7-15,-1 2 2 0,0 2 2 0,-1-1 7 16,-3 7 6-16,3 0 2 0,-1-1-1 16,-4 4 2-16,3-2 0 0,-3 2 0 0,-1 2 1 15,3 1-1-15,-3 0 1 0,0 3 1 16,-3-2 2-16,2 2 0 0,0 4-1 0,-2 0 0 16,2 1-2-16,-1 0 1 0,3 2 0 15,-1-1-2-15,0 0 2 0,0 2 0 0,2-1 2 16,-2-2 2-16,1 0-2 0,3-3 4 0,-2 1-6 15,3-1-3-15,-4-1 0 0,5-1-4 16,-1-2 5-16,-2-4 0 0,3 3 2 0,2-6 0 16,-1 1-1-16,0-3 2 0,1-4-1 0,0-1 4 0,-1 2-2 15,1-4 2-15,1 0 5 0,-1-1 3 16,0 0 13-16,0 0 8 0,0-1 4 0,0 1 4 16,0 0-2-16,0 0-2 0,1-1-2 0,-1 0 0 15,0-2-6-15,1 3-5 0,-1-1-11 0,0-1-15 16,0-2-11-16,0 1-19 0,1-2-27 15,0 0-40-15,2-1-64 0,-2 2-96 0,3-2-230 16,3-1-438-16,-1-2-281 0</inkml:trace>
  <inkml:trace contextRef="#ctx0" brushRef="#br0" timeOffset="322985.0256">23996 6100 1 0,'-1'-8'316'0,"1"-1"72"0,1-4-55 16,1 1-34-16,2-2-46 0,3 1-69 0,0-1-56 15,1 2-47-15,3-1-25 0,3 3-11 0,2-1-3 16,-1 3 7-16,3 1 1 0,-2 0-5 15,1 1-10-15,0 2-15 0,-3 3-11 0,-1 1-9 16,0 1-3-16,-2 4-2 0,-1 3-2 0,1 2 1 16,-2 4-1-16,-5 3 9 0,1 5 4 0,-4 4 7 15,-6 0 9-15,0 5 2 0,-9 0 4 16,-2 3 0-16,-5 1-1 0,-5-2-2 0,2-3-5 16,2 1-3-16,-4-6-7 0,5-3 0 0,0-3 2 15,2 0 1-15,-2-5 6 0,8-2-2 0,-3-2 1 16,5-5 1-16,3 0 6 0,5-3 7 0,0-1 11 15,2-1 11-15,2 0-1 0,1-1 1 0,-1-2-17 16,1-1-20-16,5-1-13 0,3-2-17 16,2-2 1-16,2 0 2 0,3-1 4 0,1 2 1 15,-2 1 1-15,0 0 1 0,1 1-3 0,-3 4 1 16,-3 1-1-16,0 1-2 0,-2 1 2 0,3 1-6 16,-3 4 0-16,0 1 1 0,1 1 1 15,-1 4 6-15,0 1 1 0,-2 2 1 0,-1 1 1 16,-1 2 2-16,-3 2 2 0,0 0 2 0,-3 3 3 15,-1 0-1-15,-4-1 1 0,1-3 0 16,-3-1 0-16,-3 1 3 0,-3-1 0 0,-1-4 1 16,-5 1-1-16,1 0 1 0,-3-2 0 0,1-1 2 15,-1-1 2-15,1-1-1 0,-3-2 1 0,2-2-1 16,1-1-1-16,-1-2 1 0,0 2-1 16,-1-4 0-16,0 0-3 0,2-1 2 0,0-1 0 0,4 0 0 15,3-2 1-15,3 0-6 0,1 1-4 16,1-1-6-16,2-1-13 0,3-1-27 0,2 1-40 15,-2-2-74-15,7 0-139 0,1 1-399 0,4-1-848 16</inkml:trace>
  <inkml:trace contextRef="#ctx0" brushRef="#br0" timeOffset="323372.1706">24698 6260 332 0,'1'-7'645'0,"0"-2"-133"0,4-2-189 16,-1 3-62-16,0-1-50 0,2 3-38 0,-2 0-40 0,2 2-34 15,-4 1-28-15,2 2-27 0,-3 0-20 16,0 1-13-16,-1 1-12 0,0 0-2 15,0 1-2-15,1 2 3 0,0-1 2 0,0 4 2 16,-1 3 3-16,0 2 3 0,0 3 8 0,-1 0 1 0,-1 1 2 16,-2 2 7-16,0 3-2 0,-2 1-1 15,1 1-2-15,-3 3-5 0,3-2-5 16,-2 1 5-16,-1 0-3 0,3-2 0 0,-4 2 1 0,2-4-5 16,3 1 0-16,-2-3 0 0,2-4-2 15,-2 2 2-15,5-3 0 0,-2 1 2 0,2-4-1 16,-3 1-3-16,4-3-7 0,0 2-19 0,2-1-36 15,0-2-55-15,1 1-111 0,-1-2-91 0,5 0-333 16,0-4-881-16</inkml:trace>
  <inkml:trace contextRef="#ctx0" brushRef="#br0" timeOffset="323736.3049">25030 6263 684 0,'-5'-4'596'0,"-5"-2"-191"16,2 2-105-16,2 0-48 0,-1 3-56 16,-2 0-53-16,4 1-57 0,-2 1-37 0,-1 1-23 15,2 2-16-15,0 4-7 0,-1 1 0 0,2 1 1 16,-2 2-1-16,5 1 0 0,1 2 1 0,1-1-2 16,2 1 0-16,4-1 3 0,-1 0-1 15,4 3 6-15,3-2 0 0,4 0 2 0,0 0 2 16,0-1-2-16,2 1-1 0,-4-2-4 0,3 2-1 15,-3-1-4-15,-1-1 0 0,-3-1 1 0,2-2-2 16,-6 4 1-16,1-3-1 0,-4 0 1 16,0-1 1-16,-1 2 1 0,-4-3 4 0,1 2 4 15,-2 0 5-15,-3-1 2 0,-2 2 3 16,-5-2 0-16,0 3 0 0,-4-1-1 0,-1-3 0 0,1 1-3 16,-3-2-1-16,6-2-2 0,-3 0-2 15,-1-3-1-15,3 2-2 0,-2-2-3 0,0-2-4 16,-1-1-7-16,0 0-17 0,-1-1-26 0,3-2-49 15,2-2-77-15,3 0-146 0,2-3-486 0,-1-1-741 16</inkml:trace>
  <inkml:trace contextRef="#ctx0" brushRef="#br0" timeOffset="324044.4126">25059 6199 899 0,'10'-3'457'0,"4"-4"-132"0,4-1-28 16,1 2-45-16,-3-1-49 0,1 3-68 0,-3 0-47 16,4 1-27-16,0-1-14 0,2 1-6 15,1 2-4-15,-3-2-2 0,4 0-4 0,-7 1-4 16,4 0-5-16,-1 1-3 0,-5-1-3 0,2 1-2 16,-2 0 0-16,-4 0-2 0,-1-1 0 15,-2 1 1-15,0 1 1 0,-3 0 4 0,-2-1 3 16,0 1 2-16,-1-1 1 0,0 1 3 0,0 0 2 15,0 0 0-15,0 0-3 0,0-1-7 0,-1-1-5 16,0 1-6-16,0 0-2 0,-1 1-5 0,0-1-6 16,-1-1-13-16,2 2-31 0,0-2-49 15,-1 2-75-15,-1 2-142 0,-2 2-579 0,-3 1-697 16</inkml:trace>
  <inkml:trace contextRef="#ctx0" brushRef="#br0" timeOffset="324981.8985">29176 6164 1 0,'0'-4'0'0,"2"-1"1"0,-1-1 443 15,1-2-36-15,-1 2-44 0,0 0-49 0,-1 0-43 16,3-1-42-16,-2 1-40 0,2 0-33 16,-2 1-25-16,0-1-18 0,-1 4-20 0,1 0-19 15,-1 2-29-15,0 0-24 0,0 0-20 0,0 2-12 16,0 0-1-16,0 4 3 0,0 0 4 15,1 2 6-15,-1 3 2 0,0 3 3 0,-1 5 0 16,0 2 6-16,-4 4 0 0,0 3 2 16,-4 2 2-16,-1 6-2 0,-1-1 1 0,0 0-4 0,-2-2-2 15,2 1 2-15,-1-3-4 0,4-2 2 16,-2-2 0-16,2-3-1 0,0-1 1 0,5-3 2 16,-3-1-3-16,3-2 2 0,0-5-1 0,-2 1-1 15,4-3-1-15,0-2-1 0,1 0-11 16,-1-2-17-16,2-1-36 0,-1 0-56 0,1-1-80 15,1-3-95-15,6 0-395 0,-3-3-851 0</inkml:trace>
  <inkml:trace contextRef="#ctx0" brushRef="#br0" timeOffset="325343.7076">29484 6228 323 0,'-4'-5'603'0,"-2"2"-173"16,-3-2-142-16,0 3-26 0,5 1-56 0,-2 2-69 16,3 1-72-16,-3 1-43 0,4 0-16 0,-3 3-9 15,0 2 2-15,0 3 1 0,2 2 2 16,2 2 1-16,2 2 1 0,4-2 3 0,1 5 4 16,3 0 5-16,2 0 5 0,4 2 0 0,-2-3 0 15,2 1-3-15,-1-1-2 0,-2 0-4 0,-1 0-2 16,-1-3-3-16,-1 0-2 0,0 0 1 15,-6-2 0-15,0 1 4 0,-1 0 3 16,-2-3 6-16,-5 2 6 0,3-2 3 0,-7 1 4 0,2-4 0 16,-2 2 0-16,-1-2 0 0,-3 0-6 0,1-1 3 15,-1 0-3-15,-3-3-1 0,0 1 0 0,-1-1-4 16,-3-2-4-16,7-1-3 0,-5-1 1 16,-2 0-7-16,3 1-5 0,0-4-6 0,0 1-18 15,-2-2-16-15,7-1-33 0,-1-2-55 0,1-2-80 16,2-2-270-16,0-1-526 0,5-1-17 0</inkml:trace>
  <inkml:trace contextRef="#ctx0" brushRef="#br0" timeOffset="325557.0421">29499 6161 187 0,'8'-3'370'0,"1"-2"-68"0,3 1-75 15,3-2 9-15,0 1-26 0,1 3-46 0,-1 0-67 16,2 1-44-16,0 1-23 0,4 0-16 0,-2 1-8 0,2 1-1 16,0 1-3-16,-2 2-3 0,-1 1-4 15,1-2-19-15,1 2-77 0,1-1-249 0,-1 1-469 16,4-2 217-16</inkml:trace>
  <inkml:trace contextRef="#ctx0" brushRef="#br0" timeOffset="325914.4882">30335 6222 1 0,'-4'-4'573'15,"2"-1"-1"-15,-1 1-121 0,1-1-61 0,2 3-97 0,-2-1-79 0,2 2-55 16,0 1-47-16,0 0-43 0,2 0-28 16,-2 0-28-16,0 1-18 0,0 0-13 0,-2 1-1 15,2 0 1-15,0 3 6 0,0 2 13 16,0 4-1-16,-1 1 3 0,-1 3 2 0,1 4-2 16,-6 1 8-16,2 2 1 0,-2 1 1 0,-2-1 0 15,-2 3-1-15,-1-1-1 0,-1 1 0 0,-2 2 5 16,0-3-2-16,0 2 0 0,2-2-2 15,0 1-1-15,0-4 1 0,2 0-1 0,5-5 0 16,-1 1-2-16,-1-2 0 0,4-1 0 16,-2 0-4-16,3-1-5 0,0 0-16 0,-1 0-33 0,3-1-52 15,0-2-79-15,1 0-98 0,1-2-207 0,0-2-481 16,5-1-2-16</inkml:trace>
  <inkml:trace contextRef="#ctx0" brushRef="#br0" timeOffset="326373.5912">30854 6147 537 0,'0'-5'477'16,"1"-3"-108"-16,1-2-37 0,-1 3-28 0,-1 1-54 0,0 1-60 15,0 2-54-15,0 0-40 0,0 2-21 16,-1 0-20-16,0 1-18 0,0 0-15 0,0 0-18 15,-2 1-6-15,3 0-5 0,-2 2-3 0,-1 0 5 16,-5 2 0-16,-1 4 2 0,-2 1 3 0,-1 3 2 16,-4 2 0-16,1 2 0 0,-3 1 0 15,0 2-4-15,-3 2 4 0,1 2 1 0,-1 2-3 16,1 0 6-16,3 2-5 0,0 0 0 16,-1 1 1-16,2 2-2 0,1 2 0 15,-4-2 0-15,6 3 0 0,-1-2 0 0,0 0 0 0,8-1 0 16,-1-3 2-16,5-3-1 0,3-2 1 0,2-2 0 15,6 0 2-15,0-3 2 0,4-4-2 0,5-1 2 16,3-3-2-16,0-2 0 0,2-3 4 16,2-4 0-16,-1-2 2 0,-3-1 3 0,0-3 0 15,-1-2 2-15,-1-2 2 0,-2-2 2 0,-4-1 1 16,3-2 2-16,-5-3 2 0,-1-1 2 0,-5 2 2 16,3-2 0-16,-6 0-1 0,-1-1-2 15,-1 0-2-15,-2 2-5 0,-2 1-2 0,-4 4-4 0,-2-1-7 16,-2 4-1-16,-6 1-7 0,-2 2-5 15,-9 4 1-15,-4 3 0 0,-6 6-11 0,-2 4-47 16,-8 4-145-16,5 7-763 0,-6 1-715 16</inkml:trace>
  <inkml:trace contextRef="#ctx0" brushRef="#br1" timeOffset="338464.3279">30074 7124 1 0,'-2'-4'0'15,"-2"1"0"-15,2-1 0 0,1 2 265 0,-1 0 54 16,1 0-65-16,-4 1-49 0,4 1-40 16,1-2-33-16,0 2-30 0,0 0-20 0,0 0-13 15,0 2-8-15,-1-2 0 0,1 0-1 0,0 0-1 16,0 1-2-16,0 1-2 0,0-2-4 0,0 0-9 16,0 0-8-16,0 2-9 0,0-2 0 0,-1 1 7 15,-1 1 1-15,-2 1 8 0,2-2 0 16,1 5-5-16,-2-3-2 0,0 2-4 0,-1-1 0 15,3 1-4-15,-2 1-2 0,-1-2-3 16,2 1-6-16,-1-1-2 0,-2 2-6 0,3 0-1 0,-2 0 0 16,0 0-2-16,2 1 2 0,1 3-4 15,-2-2 3-15,-1 1 1 0,2 1 0 16,1 0 5-16,-1 1-5 16,-1 1 2-16,-1 1 0 0,2-1 1 0,-3 2 5 0,0 1 0 0,0-1 1 15,1 3-2-15,-3-1 1 0,3-1 0 0,-3 1-1 16,3 1 4-16,-4-2-7 0,2 1-2 0,1 0-2 15,-3-1-3-15,5 2 2 0,0-3 0 0,-2 2-1 16,3 1-1-16,-4-3 0 0,4 0 1 0,-2 0 1 16,-2-1 2-16,5 0-1 0,-2-2-2 15,-2 2 0-15,3-2-3 0,0 1 3 0,-2 0 1 16,1-1 1-16,1-2-2 0,0-1 3 0,-2 0-2 16,1-3 3-16,2 2 3 0,0-3-2 0,0 1-1 15,0-3-1-15,1 0-1 0,0-2 5 16,-3 0 0-16,3 0 2 0,0 0 0 0,3 0 5 15,-3 0 1-15,0-2 5 0,0 4 5 0,0-4-5 16,0 2 1-16,0 0-1 0,0 0 1 16,0-1 3-16,0 1-1 0,0 0 2 0,0 0-6 0,0 0 0 15,0-1-3-15,1 1-3 0,-1-1-1 16,0-1-10-16,0-1-4 0,-1 0-6 0,1 0-5 16,0-1-2-16,1 3-14 0,0-3-23 0,-1 1-39 15,1-2-52-15,-1 2-95 0,1-1-210 0,5 1-551 16,-3-1-297-16</inkml:trace>
  <inkml:trace contextRef="#ctx0" brushRef="#br1" timeOffset="339840.2408">30634 6971 1 0,'1'-4'0'0,"1"0"0"0,3-2 0 0,-3 0 298 0,-1 2 44 15,1 0-54-15,1 1-33 0,-2-1-26 16,-1 3-19-16,2-1-24 0,-2-2-34 0,0 3-25 16,0 0-19-16,-2-1-14 0,2 2-5 0,-1 0-6 15,-2 0-10-15,3 0-12 0,-1 0-13 0,0 0-13 16,1 0-11-16,-1 0-6 0,-1 0-7 0,-3 0-3 15,3 2-1-15,-1-1-4 0,-3 0 3 16,2 3-1-16,-2-2 3 0,2 1-3 0,-3 0 1 16,2 2 1-16,-2 1-1 0,-1 3 4 0,-1-3 0 15,-2 2-2-15,5 1 1 0,-3-1-3 16,1 1 3-16,-1 0-1 0,-1-1 3 0,1 5-1 16,-2-1 1-16,2 2 1 0,0-1-2 0,-3 2 5 15,2 1-4-15,0-2 0 0,-1 4 0 16,0 0-5-16,0-2 0 0,-1 3 1 0,0-2-2 0,3 1 0 15,-2 0 2-15,3 0-3 16,-1 0 0-16,-1 0 0 0,2-2-2 0,3 2 0 0,-2 1-1 16,0-2 1-16,3-1 0 0,-3 1-1 0,5 0 1 15,0-1-2-15,1 0 3 0,0-2-1 0,1 1-2 16,2 0 3-16,-1-3-1 0,1 3 1 0,5-1 1 16,-3-3-1-16,2 2 0 0,-2-3 2 15,4-2-1-15,-1 2 0 0,-1-3 4 0,4 0-1 16,-1 0 1-16,2-3 4 0,0 0-3 15,4 0 3-15,-2-2-1 0,0 1 1 0,5-2-2 16,-1-2 2-16,3-2 0 0,-1 0-3 0,-2-1 3 16,2 0-4-16,0 0-3 0,0-3 3 0,-1-2-5 15,-2 1 3-15,1 0-2 0,-3 0 1 0,4 2 0 16,-6-4 1-16,2 0 5 0,-3-1-3 16,-5 1 3-16,2-1 1 0,-1 1-2 0,-4 1 3 15,-1 0-5-15,2 0 1 0,-3 0 1 0,-1 0-2 16,0 2 0-16,-1 0-1 0,-4-1-3 15,3 2-2-15,-5-1 3 0,3 2-4 0,-4-1-3 0,0 2 3 16,-5 0-6-16,2 2 1 0,-6 0 2 16,1 4-2-16,-2 0-1 0,-1 2 3 15,-1 1 0-15,-2 2-1 0,2-1 6 0,-2 1-4 16,1-1 0-16,3 2 3 0,-1-1-7 0,6 0 3 16,-3 0 2-16,5 2-6 0,2-1 1 0,2 1-7 15,-1 1-20-15,1 2-37 0,4-2-56 0,1 3-86 16,-1-2-109-16,6 1-291 0,1-2-611 0</inkml:trace>
  <inkml:trace contextRef="#ctx0" brushRef="#br1" timeOffset="340374.7221">30321 6956 1 0,'-3'-4'0'16,"-4"1"17"-16,4-1 464 0,0 0-31 0,0 2-57 16,2-1-68-16,1 3-61 0,-1 0-58 15,1 0-54-15,0 2-44 0,0-1-38 0,0 0-28 16,0 0-15-16,-2 2-2 0,0 2 8 0,-4 2 8 16,1 3 7-16,-2 3 4 0,-2 3-3 15,-1 2-7-15,-1 3-1 0,0 1-5 0,-7 5-2 16,5 1 2-16,-5 3-6 0,-2 6-6 0,3-1-4 15,-2 5-5-15,1-2 0 0,-2 0 0 0,2 2-2 16,-2-1-4-16,5-3-1 0,0-1-3 16,3-8-3-16,2-3 5 0,2-3-5 15,5-3 1-15,-3-4 1 0,3-2-1 0,1-2-1 0,-2-2 1 16,4-3 1-16,-2-2-5 0,2-1 6 0,0-2 0 16,0 0 0-16,0-1 9 0,0 0-4 0,2 0 2 15,-2-1 1-15,2 1 0 0,0 0 0 0,-2-1-2 16,1 1-1-16,0-3-7 0,1 2-3 15,5-2-9-15,1-1-17 0,2 0-30 16,4 0-53-16,-2-3-81 0,6 3-138 0,-1 2-556 16,-1 0-708-16</inkml:trace>
  <inkml:trace contextRef="#ctx0" brushRef="#br1" timeOffset="341016.0044">30454 8342 1 0,'3'-9'0'0,"-3"1"0"0,1-3 259 0,1 0 175 16,0 3-32-16,-2 0-53 0,2 0-68 0,3 0-45 15,-3 1-51-15,0 4-39 0,3-1-25 16,-3 3-25-16,0-1-18 0,-1 1-20 0,-1 1-21 15,0 1-22-15,0 1-15 0,0-1-3 0,-1 1-2 16,2 3 8-16,-1 5 2 0,0 1 3 0,-1 5 3 16,-2 4 2-16,-3-1 7 0,2-1 4 15,-4 3 4-15,-1 3-5 0,-4-1-2 0,-2 3-2 16,2 0-5-16,-2 2 6 0,-2-2-6 0,0 2-3 16,2-3-2-16,0-3 0 0,4-2-2 15,0-4-1-15,3-1-1 0,4-2-4 0,-2-3-1 16,4-1-1-16,0-1 1 0,2-2 3 0,2-2-1 15,-2 1-1-15,2 1 1 0,3-1-4 0,-1-2 14 16,3-1 8-16,3 1 7 0,1-2 6 16,1-1-6-16,7-1-5 0,-1-2-4 0,5-1 0 15,-2-1-5-15,1-1-3 0,1 3-4 0,-2-1-9 16,-5 0 6-16,3 0 2 0,-1 0 3 0,-5-1 1 16,-3 2-4-16,1 1-1 0,-2-1 0 15,-2 0 1-15,-4 0-1 0,-1 2 0 0,4 0 0 16,-4-1-4-16,-1 1 3 0,1-1 0 0,2 0 1 15,-2 1-1-15,-1 0-9 0,0 0-12 0,0-2-24 16,4 0-30-16,-2 1-45 0,5-2-62 0,0-1-103 16,-1 1-347-16,9-1-864 0</inkml:trace>
  <inkml:trace contextRef="#ctx0" brushRef="#br1" timeOffset="341307.4676">31185 8192 527 0,'-1'-6'861'0,"-2"2"-348"15,0 1-173-15,-1 2-79 0,3 1-67 16,0 1-60-16,0 1-61 0,-1-2-31 0,-2 4-16 16,2 1-7-16,-6 5 0 0,2 1 1 0,-1 5 7 15,-2 3-4-15,4 3-2 0,-4 2-1 0,0 0-7 16,0 2 2-16,0-3 0 0,-2 4 0 15,0-2 3-15,-2 3-5 0,-1-2-2 0,1 3-2 16,-1 1 2-16,-2 0 0 0,-3-3 0 0,4-1-3 16,-1-2-6-16,1-1 2 0,1-4-2 15,4-3 1-15,0-3-4 0,4-1-21 0,-2-3-32 16,1-1-38-16,4-2-52 0,1-4-72 0,3-2-61 16,1-3-211-16,4-2-494 0,1-4-22 0</inkml:trace>
  <inkml:trace contextRef="#ctx0" brushRef="#br1" timeOffset="341589.4271">31181 8182 930 0,'-1'-4'522'0,"0"-3"-61"16,1-2-138-16,1 1-72 0,3 3-76 15,-3-2-55-15,5 0-39 0,-1 0-23 0,4 0-21 16,3-1-12-16,3-1-5 0,4-1-4 15,0 2 1-15,3-1-7 0,-1 2-5 0,0 2-2 16,0-1-2-16,1 3 2 0,-2 0 1 16,5-2-2-16,-7 4-4 0,2-1 1 0,-3 0 2 0,-3 2-1 15,2 0 5-15,-4 2-4 0,-1 0-4 16,3-1-2-16,-3 2-11 0,-4 0-10 0,2 1-26 16,0 1-37-16,1-2-48 0,-3 3-61 15,-3-1-56-15,2 1-107 0,-3 3-223 16,-2-1-252-16,-1 0 330 0</inkml:trace>
  <inkml:trace contextRef="#ctx0" brushRef="#br1" timeOffset="341816.8">31170 8421 1 0,'-5'3'0'0,"3"-1"337"15,-1 2 112-15,3-1-39 0,2-1-43 0,-1-2-107 16,-1 0-69-16,2 1-27 0,4 0-8 0,1 0-3 15,1-1-24-15,6 0-31 0,1-2-30 16,3-3-23-16,4 1-7 0,-1-1-9 0,5 0-7 16,-3 1-5-16,3-3-5 0,-2 2-3 0,-2 1-3 15,3-1-1-15,-4 1-3 0,0 1-6 16,-6-1-18-16,2 1-52 0,-4 1-96 0,1 0-220 16,-2 0-680-16,-2 2-167 0</inkml:trace>
  <inkml:trace contextRef="#ctx0" brushRef="#br1" timeOffset="343341.6469">30657 7581 1 0,'-1'0'0'0,"0"0"0"0,1-2 0 16,-1 2 0-16,0-1 0 0,-1 1 0 0,1 0 0 16,1-1 0-16,-3 0 0 0,3 1 0 15,0 0 19-15,3 0 57 0,-3-2-19 0,0 2-13 16,0 0-10-16,0 0-11 0,0 0-10 0,0 0-13 16,0 0-16-16,0 0-11 0,0 0-17 15,0 0-17-15,0 2 5 0,0-1 8 0,1 0 34 16,-1 2 14-16,0-1 0 0,-1 1 0 0,-4 1 0 15</inkml:trace>
  <inkml:trace contextRef="#ctx0" brushRef="#br1" timeOffset="344955.8806">28722 7278 1 0,'0'-3'0'0,"0"-2"23"0,0-3 434 0,-2 2-52 15,2-1-46-15,0 3-45 0,-1-2-61 0,1 2-44 0,0 2-39 16,1 1-34-16,-1 0-28 0,0 1-32 0,2 1-28 15,-2-1-22-15,0 1-17 0,-2-1-13 0,2 0-8 16,0 1-1-16,0 3 0 0,2 3 4 16,-1 1 6-16,0 2 5 0,-1 4 4 0,0 3 1 15,-1 3 6-15,-2 1-2 0,-3 6 4 0,1 0 0 16,-3 2 1-16,-1 2 0 16,-1 3 0-16,0-2-1 0,2-1-4 0,-3-5-1 15,5-2-2-15,0-4 0 0,-1 0 2 0,4 0-1 0,-5-2 2 16,3-2-3-16,0-2 3 0,0 3 0 0,0-3-2 15,2 0 2-15,-3-3-3 0,4-1 1 0,1-3-1 16,-1-2 2-16,0-1 2 0,1 2-1 16,-1-5 2-16,1 1-2 0,1-1 2 0,0-1 1 15,0 1-2-15,0-1 1 0,0 0-6 16,0 0-1-16,0 0-3 0,0-1-10 0,0 0-16 16,1-1-22-16,-1 1-31 0,2-3-68 0,1-1-136 15,2-1-313-15,5-4-432 0,4-5 280 0</inkml:trace>
  <inkml:trace contextRef="#ctx0" brushRef="#br1" timeOffset="345340.2332">29087 7225 147 0,'-6'-5'618'15,"3"-2"-140"-15,-3 3-116 0,3 2-84 16,-2 2-86-16,0 0-71 0,-4 1-50 0,-1 2-25 15,0 4-9-15,-4 4-7 0,1 3-6 0,-1 0-5 16,3 3-4-16,2-2-1 0,-1 3-7 16,4 0-2-16,2 0-2 0,3 2-1 0,1-2 4 15,4 1 2-15,2 1 4 0,4-1 2 0,0-1 7 16,2-1 4-16,6 0 2 0,1 0 3 0,1-1-11 16,-2 1-4-16,1-2-5 15,-1-2-4-15,1 0 2 0,-2-2-3 0,-3 2-1 16,-4-4-4-16,0 3 1 0,-1-3-1 0,-6-1 2 15,0 4 5-15,-1-3-2 0,-2 2 1 0,-5 2 3 16,2 0 1-16,-6-2 6 0,-1 0 3 0,0 0 1 0,-2 0 1 16,-3 0-1-16,0-2-1 0,2-1 3 15,-4-2 2-15,1-1-3 0,0 2-3 0,-2-4-3 16,2 0-7-16,0 0 5 0,1-2 1 16,2-1-2-16,1 0-5 0,1-1-9 0,0-2-16 15,1-2-30-15,0 0-42 0,2-1-82 0,5 1-172 16,-4-3-496-16,6-4-633 0</inkml:trace>
  <inkml:trace contextRef="#ctx0" brushRef="#br1" timeOffset="345656.7092">29142 7231 527 0,'4'-5'578'0,"1"-3"-138"15,0-1-85-15,1 2-91 0,3 1-64 0,2-1-69 16,1 2-39-16,4-1-25 0,5 0-14 16,1 0-7-16,5 1-8 0,-1 1-6 0,3 0-5 0,-2 2-2 15,0-1-6-15,-2 0-4 0,-1 0-5 16,-1 2-3-16,-3 0 0 0,-3 0 0 0,-1 2 1 16,-4 0 0-16,-3-1-2 0,-5 1 0 15,2-1-2-15,-4-1 3 0,-2 2 1 0,0-1 4 16,0 0 5-16,0 0 2 0,-1 0 6 0,1 0 2 15,0 0 0-15,0 1-4 0,-1-1-4 0,0 0-7 16,0 0-7-16,1 0-4 0,0 0-17 0,-2 0-28 16,2 4-48-16,-3 0-115 0,2 4-233 15,0 7-914-15</inkml:trace>
  <inkml:trace contextRef="#ctx0" brushRef="#br1" timeOffset="349457.8582">24751 7112 1 0,'0'-3'0'0,"-3"0"0"15,-2-2 0-15,2-1 296 0,0 4 108 0,1-2-44 16,-2 1-41-16,3 2-44 0,0-1-38 0,1 0-38 15,-1 2-35-15,1 0-35 0,0 2-30 16,0-1-27-16,0 0-23 0,0-1-21 0,0 1-13 16,0-1-8-16,0 0-9 0,-1 3-1 15,0 1 3-15,-2 5 2 0,0 0 4 0,1 4 5 0,-3 2 2 16,1 2 6-16,-4 2 2 0,4 2 1 16,-3 1 0-16,-4 0 0 0,4 3-5 15,0 0-1-15,-2 2-2 0,0 1-6 0,0-2 4 0,0-1 0 16,1-1-3-16,2-3 2 0,-1 0-4 0,1-2-1 15,0-4 0-15,-1 2 3 0,4-2-4 16,-2-3 2-16,2 1 0 0,1-3-6 0,0-3 7 0,-1 0 0 16,1-3 1-16,1-2 7 0,1 0-3 15,0-1 1-15,0-1 1 0,0 0 2 0,0 0 0 16,0-1 0-16,0 1-3 0,0 0-11 0,0 0-8 16,0 0-24-16,0-1-36 0,0 0-51 15,0-1-74-15,0 0-101 0,0 0-241 0,0-1-685 16</inkml:trace>
  <inkml:trace contextRef="#ctx0" brushRef="#br1" timeOffset="349848.9271">25005 7047 523 0,'-1'-2'582'0,"-2"-2"-175"0,-3 1-88 0,2 1-78 15,0 2-77-15,1 2-69 0,-1 0-48 16,-3 1-23-16,1 3-10 0,-1 3-3 0,0 1 5 16,1 3-2-16,0-1-1 0,-1 2 0 0,5 1-5 0,-1-1-1 15,3 2 0-15,0 0-1 0,3 2 0 16,-1 0 1-16,5-1 0 0,-2 0-1 0,2 1 2 16,2 0 1-16,-1-2-1 0,-1 0 2 0,0 0-3 15,2 0 0-15,-2-1 0 0,-2 0-2 16,0 2 1-16,-1-3-1 0,-1 1 3 0,0-1-1 15,1-1 2-15,-4 0 1 0,-2 1 1 0,0 0 6 16,-1-2 3-16,0 1 0 0,0 0 1 0,-3-1-3 16,2-1-2-16,-2 0 2 0,1-1 2 15,-2 2 0-15,-2-3 3 0,-1-1-1 0,-1 2 0 16,-1-4 3-16,-3 1-3 0,1 1-4 0,-3-3 1 16,2-1-4-16,-3-1 0 0,5-1 1 15,1-2-6-15,3-2-5 0,0 1-16 0,2-4-24 16,-1-1-36-16,5-5-58 0,2 0-78 0,2-6-154 15,6-3-356-15,2-2-749 0</inkml:trace>
  <inkml:trace contextRef="#ctx0" brushRef="#br1" timeOffset="350158.7124">24989 7102 26 0,'1'-5'522'0,"2"-1"-97"16,-1 0-74-16,5 0-66 0,1-1-50 15,2 1-53-15,5 0-38 0,0-1-30 0,6-1-17 16,1 1-27-16,2 2-13 0,2-3-4 0,3 1-12 16,-1 1 2-16,0 0-4 0,1-3-7 0,0 3-5 15,-5 1-5-15,2 1-3 0,-2 0-4 16,-4 0 1-16,-1 2-5 0,-4 0-1 0,-2-1 0 16,-5 2-3-16,0 1 0 0,-3-1 2 0,-3 1 1 15,-1 0 1-15,-2 0 11 0,1 0 4 16,-1 0 5-16,1 1 7 0,-1-1-5 15,0 0-3-15,-1 0-3 0,0 1-9 0,0-1-6 16,2 0-6-16,0 0-7 0,-2 0-7 0,0 0-8 16,-3 3-16-16,2-1-32 0,-5 3-50 0,4 0-87 15,-2 1-151-15,1 1-459 0,-2 4-712 0</inkml:trace>
  <inkml:trace contextRef="#ctx0" brushRef="#br1" timeOffset="350988.7017">23541 7294 1 0,'0'-1'166'0,"-4"-2"351"0,-1-1-43 0,4 3-83 16,1 1-81-16,-2 1-67 0,2-1-63 0,-1 0-49 15,0 3-46-15,1-2-46 0,0 0-24 0,0 2-10 16,-1 0 2-16,-2 4 4 0,1 3 3 0,2 1 6 16,-2 5-1-16,0 1 4 0,-3 3 5 15,3 2 0-15,0 2 5 0,-3-1 0 0,2 4-3 16,-4 2-1-16,4 1-3 0,-6 1-2 0,4 0-1 15,-2-2-1-15,-1-4-6 16,0-2-4-16,2 0-3 0,-1-4-4 0,4-2 5 16,-3 1-3-16,3-4 1 0,0 0-3 0,-3-5 3 0,5 1-1 15,-1-4 1-15,1-1 6 0,0-1-5 16,-3-1 0-16,4 0-1 0,-1-2-3 0,1-1 6 16,0 1 4-16,0-1 5 0,0-1 1 0,0 1 2 15,0 0-2-15,0-1-4 0,0 1 1 0,0-2-11 16,0 2-8-16,1-1-13 0,-1 0-17 15,0-3-34-15,0 2-53 0,4-2-82 0,-3-1-140 16,2-1-323-16,4-3-557 0</inkml:trace>
  <inkml:trace contextRef="#ctx0" brushRef="#br1" timeOffset="351571.8871">23731 7311 1 0,'1'-10'327'15,"1"-6"142"-15,1-1-89 0,3 2-58 0,-2 1-48 16,4 2-50-16,0-1-55 0,0 3-41 16,1 1-32-16,1-1-25 0,4 0-24 0,-3 2-13 15,1 2-12-15,3 3-12 0,-2 2-2 0,-2 2-7 16,0 1-3-16,0 3-2 0,0 2-5 15,-2 2 6-15,3 0 0 0,-3 4 1 0,-1 2 5 16,-2 1-2-16,-2 4 5 0,-4 3 5 0,-3 0 7 16,-4 3 1-16,-1 1 5 0,-3-1-1 15,-1-1-3-15,0 0 2 0,-2-2-4 0,1-4-2 16,1 0-1-16,0-5-4 0,1-1-2 0,2-1 1 16,0-3 1-16,2-2-2 0,4-2-2 0,0-2-3 15,0-2-2-15,3-1 2 0,0 0 1 0,3 0 1 16,-2-1-1-16,1 1-1 0,0-1 2 0,6-2 1 15,3 1 3-15,2-1-3 0,5-1-3 0,-1 0-4 16,-1 1-3-16,1 2 2 0,-3 1-1 16,1 1 0-16,-3 2 1 0,-1 0-2 0,-1 1 0 15,0 2-2-15,-2 1 2 0,-2 1 0 0,0 4 1 16,4 0 1-16,-3 1-2 0,-3-1 3 0,3 0 0 16,-4-1 2-16,-3 4 2 0,0-3 2 15,-1 0 1-15,-2 1 1 0,-3 2 4 0,-3-3 4 16,-3 2 4-16,-1 1 4 0,-5-2-1 0,-2 1 2 15,-2-2-2-15,-4 2 0 0,1-3-1 16,-3 2 0-16,1-3 1 0,3-2 0 0,-1 0 2 16,-1-2-2-16,5 0-3 0,-1-1-3 0,2-2-4 15,0 0 2-15,4-2 0 0,3-1 3 16,1 1-1-16,4-2-5 0,-1 0-4 0,6 1-6 16,0-1-7-16,0 1-27 0,2-2-63 0,2 2-75 15,-1 0-128-15,3 3-308 0,1 1-950 0</inkml:trace>
  <inkml:trace contextRef="#ctx0" brushRef="#br1" timeOffset="352810.0838">20796 11748 304 0,'-7'-6'670'0,"1"-1"-214"16,0-2-66-16,1 4-91 16,2 1-74-16,3 4-64 0,0 0-70 0,0 0-50 0,0 3-31 15,0-1-14-15,0 2 0 0,0 2 5 16,0 3 7-16,2 3 4 0,-2 1 1 0,0 6 3 16,0 1 3-16,0 1 2 0,0 1 1 15,-2 1-3-15,1-1-2 0,0 1 0 0,0 2 1 16,0 1-1-16,-2 0 2 0,0 0-2 0,1-2-4 15,0 0 2-15,-1 0-3 0,-1 2 0 16,3-3 1-16,-3-1-5 0,0-2 1 0,3-4-2 0,0-2 1 16,0 1-1-16,1-5 0 0,0-1 1 0,0-1-6 15,0-1 0-15,0-3-6 0,0 1-15 16,1-3-14-16,0-2-34 0,0 0-39 0,3 0-53 16,0-1-85-16,2 0-228 0,0-4-336 0,3-3-277 15</inkml:trace>
  <inkml:trace contextRef="#ctx0" brushRef="#br1" timeOffset="353250.4167">20970 11773 1 0,'3'-14'77'16,"4"-4"452"-16,2-3-64 0,-2 0-56 0,3 4-74 15,0 1-73-15,1 3-54 0,1 1-50 16,1 0-43-16,-1 0-33 0,3 4-28 0,1-3-23 0,2 4-13 15,-4 3-11-15,0 4-5 0,-2 3-1 16,-2 1-1-16,1 5 1 0,-4 0 2 0,-3 4 6 16,3 4 4-16,-5 1 5 0,-1 2 2 0,-1 3-2 15,-1-1 2-15,-2-1-4 0,-3 1 0 16,0-3 0-16,-1 3-4 0,-2-3 1 16,2-3-6-16,3-2 0 0,-2-4-2 0,4-5-1 15,2-2 0-15,0-3-4 0,0 0 0 0,0-1-3 0,2 1 2 16,3-1 5-16,0-2 2 0,8-1 2 15,2-2-3-15,4 0-1 0,2 2-2 0,0-3-1 16,-2 6 0-16,-2-1-2 0,0 2 0 0,-2 2-1 16,-3 1-2-16,-1 2 3 0,-1 1-2 15,-2 3 1-15,-1 1 1 0,-2 5 1 0,-4 0 1 16,0 2 5-16,-1 2 1 0,-2-1 2 0,-5 1 6 16,-1 1-1-16,-4 2 2 0,-2-1 3 0,-1-1-6 15,-2-2 4-15,0-2-3 0,0 0-1 16,0 0 0-16,-5-2-2 0,0 1-1 0,2-1-3 15,-4 1 5-15,3-3-6 0,-2 0-4 0,1-1-9 16,1-3-32-16,3-2-55 0,1-2-109 16,5-2-315-16,0 1-1016 0</inkml:trace>
  <inkml:trace contextRef="#ctx0" brushRef="#br1" timeOffset="354164.482">18436 6223 1 0,'-5'-1'0'0,"2"-1"279"16,0 0 199-16,0 0-76 0,3 2-86 0,0 0-81 15,0 2-79-15,2-2-60 0,-2 0-44 0,0 2-26 16,1-1-17-16,-1 0-5 0,1 2 3 0,1 0 8 16,0 2 11-16,3 1 7 0,-2 7 8 15,1 0 6-15,0 2 6 0,-1 2 4 0,0 3 0 16,0 4 1-16,-2 2-5 0,0 4-4 0,-1 2-7 16,-1 4-6-16,0-4-7 15,-1 3-4-15,0-4-6 0,0-4-6 0,2-2-3 0,-1-5-2 0,1-3-2 16,-1-2 3-16,1-3 0 0,-1-1-1 15,1-1 2-15,0-3-1 0,0-1 1 0,1 1 1 16,-1-3 0-16,1 1-1 0,-1-1-1 0,1-1-2 16,-1 0-8-16,0 2-9 0,0-2-18 0,2 0-34 15,0-1-48-15,0-1-59 0,-1 0-82 16,2-1-147-16,0 2-362 0,2-4-291 0</inkml:trace>
  <inkml:trace contextRef="#ctx0" brushRef="#br1" timeOffset="354720.5321">18641 6155 1 0,'1'-11'0'0,"-1"-3"369"0,2-4 68 16,3 1-48-16,0 0-44 0,1 0-54 0,0 0-75 15,3 1-56-15,-1 2-49 0,1 2-38 16,1 1-27-16,3 3-21 0,-3 1-14 0,0 2-8 16,3 4-6-16,0 1-1 0,0 2 0 0,-1 3 0 15,3 4 1-15,-2 2 1 0,0 2 1 0,2 6 4 16,-6 2 2-16,-2 4 6 0,-3 2 5 16,-2 1 6-16,-5 3 4 0,-3 3 3 0,-2 0-2 15,-4 0-4-15,-1-1-2 0,0-4-6 0,0-4-2 16,1 0-2-16,1-5-1 0,1-2 0 15,1-5-2-15,2-1 1 0,3-7-2 16,0 0 5-16,2-3 7 0,2-2 10 0,0 0 10 0,2-2 11 16,0 1 2-16,-1-1-11 0,1-3-17 0,1-2-20 15,3-5-15-15,4 1-1 0,3-3 1 16,-2 1 3-16,6 1 1 0,0-1 2 0,0 4 3 0,2-1-2 16,-2 2 1-16,-3 0 0 0,1 5-2 15,-3 1 0-15,1 1-1 0,-3 1-3 0,0 1 1 16,1 1 1-16,0 3-1 0,0 1 3 15,2 3 3-15,-3 0 0 0,0 2 2 0,0 2 0 0,-3 3 2 16,-1 1 0-16,-1-1 1 0,-2 2 5 16,-3 1 3-16,-1-3 6 0,-3 4 0 0,-5 3 1 15,0 0 2-15,-3-1-3 0,-1-1 4 0,-1-2-3 16,-4-1 0-16,-1 1 1 0,-1 0 0 16,-3-2-3-16,-3-2-2 0,2-2 3 0,-2 1-5 15,3-1-2-15,0 0-3 0,3-1-9 0,1 0-22 16,2-3-68-16,4 0-164 0,3 1-698 15,5-7-682-15</inkml:trace>
  <inkml:trace contextRef="#ctx0" brushRef="#br1" timeOffset="356868.9747">19578 11976 1 0,'-2'-4'0'0,"2"-1"374"16,-1-2 52-16,1 0-22 0,0 2-58 0,1 1-80 15,-1 2-70-15,2 0-46 0,-2 2-37 0,0 0-27 16,0 1-18-16,0 0-21 0,0 0-23 0,0-1-18 16,0 1-13-16,1 1-1 0,-1 0 1 0,2 3 5 15,2 3 6-15,1 2 2 0,1 2 4 0,2 2 1 16,-3 3 5-16,1 3 2 0,-2 1 3 16,1-1 4-16,-1 7 4 0,-3-1 3 0,4 5-2 15,-4 0-2-15,1 6-4 16,0-3-3-16,-1 2 1 0,-1-3-2 0,0-2 3 15,-1 1-2-15,-2-4-2 0,2-2-2 0,0-2 0 16,-2-2-2-16,1-1 2 0,1 0 1 0,-3-4-4 0,1-1 0 16,1-2-1-16,2-3-2 0,-3 0 0 0,2-3-2 15,0-1-1-15,1-3 1 0,-1 0-1 16,1-3 4-16,0 0 0 0,0-1 8 0,0-1 5 16,0 1 5-16,1-1 4 0,-1 1-4 0,0-1-3 15,0-2-9-15,1 2-11 0,-1-2-12 16,1-4-15-16,1 0-18 0,-2-2-25 0,1-1-37 15,0-1-49-15,2 2-66 0,0-2-111 0,1 0-297 16,3-1-351-16,1 0 229 0</inkml:trace>
  <inkml:trace contextRef="#ctx0" brushRef="#br1" timeOffset="357532.8213">19793 12070 1 0,'-4'-6'0'0,"-4"-2"458"0,1-2-77 0,4 0-60 15,0 3-39-15,3-1-47 0,0 1-43 16,0 0-39-16,3-3-33 0,-1 2-27 0,3-1-19 15,-1-2-14-15,5 2-12 0,-2-2-7 0,2 1-9 16,3-1-3-16,0 0 1 0,-1 1-9 0,4 1-5 16,0 2-5-16,1-1-4 0,0 4-2 0,3 0 0 15,-3 2-3-15,1 2-4 0,1 1 1 16,-3 3-2-16,0 1 2 0,-4 3 2 0,2 1-3 16,0 5 2-16,-4-2 2 0,-1 6 4 15,2 3 5-15,-5 2 5 0,-2 3 7 0,-3 6-1 16,-4 1 4-16,-2 3 0 0,-4 2-2 0,-1-1 4 0,-3 3-8 15,-1-3-5-15,4-3-2 0,-3-5-4 16,0-4 1-16,1-2 1 0,2-1-2 0,-3-5-2 16,1-2 1-16,3 0-1 0,0-2 1 15,3-2 4-15,0-6-4 0,3-1 1 0,0 0-1 0,4-3-1 16,0 0-1-16,0-2 2 0,0 1-5 16,0-1-5-16,0 1 2 0,1-1-5 0,3-2 3 15,1 0 6-15,6-2-3 0,8-3 3 0,2-4-2 16,5-1-4-16,4-2 2 0,4 1 2 15,-1 1-1-15,1-2-2 0,1 3 1 0,-4-1 0 16,0 3 1-16,-2 0 5 0,-5 1-5 0,-1 2-1 16,-2-2 0-16,-4 5-2 0,0-1 3 0,-4 1 1 15,-1 2 0-15,-2-1-4 0,-4 2 1 0,-4 0 0 16,-2 1 3-16,0 0 9 0,0 0-4 16,0 0 4-16,-2 1 1 0,2-1-1 0,0 1 8 15,0-1 0-15,-1 0 1 0,1 0-4 16,-1 2-3-16,1-2-5 0,0 0 1 0,0 0 4 0,0 0-6 15,-2 0-1-15,2-2-4 0,-1 4-5 16,1-2 0-16,-1 0-6 0,-2 1-10 0,1 0-23 16,-3 0-35-16,0 3-60 0,0-2-87 0,0 3-172 15,1-1-511-15,-1 1-441 0</inkml:trace>
  <inkml:trace contextRef="#ctx0" brushRef="#br1" timeOffset="361052.2926">17371 6336 1 0,'0'-4'0'0,"-1"-1"0"0,0-1 0 15,0 1 358-15,-2 0-15 0,0 3-54 0,3-1-46 0,-2 1-39 16,2 0-44-16,-1 2-38 0,1 0-41 16,0 1-39-16,0 2-30 0,0-3-19 0,0 0-7 15,0 3 3-15,0-1 8 0,-3 5 10 0,0 0 8 16,2 1 1-16,1 2 2 0,-2 0 0 0,1 3 3 16,1 1 5-16,-1 1 2 0,0 0 9 15,-1 2 3-15,0 2 0 0,1 0 2 0,1 4-5 16,-2-1-1-16,0 2-5 15,1 1 0-15,-3 0-1 0,2 1-2 16,-1 2-2-16,-4-2-3 0,5 1-5 16,-3-1-1-16,2-2-2 0,0 0-4 0,0 2-1 0,-1-2-2 15,3-1 1-15,-1-4-1 0,1-1 2 0,-1-3-2 0,-1-2-2 0,2-1 2 16,1-3-2-16,-1 2 2 0,1-3 0 16,-1-1 1-16,1 0 2 0,-1-1 2 0,1-3 2 15,-1-1 3-15,1-2 2 0,0 2 0 0,0-1-1 16,0-1 1-16,0 0 1 0,0 0 6 0,0 0 3 15,0-1 6-15,0 1 0 0,0 0-2 0,0-2-2 16,1 2-5-16,-1-1-8 0,0 0-8 16,1 0-15-16,-1-1-22 0,1-2-26 0,-1-3-24 15,1 0-30-15,0-2-27 0,6 0-39 16,-2-1-71-16,2-4-132 0,2 0-241 0,2-4-172 16,-2 0 442-16</inkml:trace>
  <inkml:trace contextRef="#ctx0" brushRef="#br1" timeOffset="361487.2857">17602 6256 1 0,'-3'-4'0'0,"2"-3"120"15,-1-3 372-15,0 4-47 0,0 2-68 16,1 0-88-16,-1 1-71 0,1 3-67 0,1 0-55 15,-2 0-38-15,2 2-34 0,0-1-29 16,0 0-12-16,0 2 1 0,0-1 6 0,0 4 13 16,0 0 4-16,0 5 3 0,0 0 1 0,2 2 2 15,-2 1 4-15,0 1 5 0,1 2 1 0,-1 3 4 16,2 0 1-16,-2 3 0 0,0 0 3 16,0 4 1-16,0 1 2 0,-2 2-1 15,-1 4-3-15,1 4 0 0,-1 1-4 0,-2 1-2 0,2 2 0 16,-5-1-6-16,5-1-4 0,-3-2-3 15,4-3-2-15,-1-5-2 0,-2-2 0 0,4-6-1 16,-1-2-4-16,0-2 2 0,-1-4 1 0,2-2-1 16,-1-2 3-16,2-1-2 0,0 0 0 0,0-4 0 15,0 1 1-15,0-1 3 0,-1 0-1 0,1-3 3 16,0 0-3-16,0-1 5 0,0 1 1 0,0-1 3 16,0-1 7-16,0-1 3 0,0 1 5 0,0-2 4 15,0 2 0-15,0 0-2 0,0 0-7 16,0 0-8-16,0-1-14 0,0 1-13 0,0-1-48 15,0 1-66-15,1 0-101 0,1 1-249 0,4 2-774 16</inkml:trace>
  <inkml:trace contextRef="#ctx0" brushRef="#br1" timeOffset="368448.6741">18285 13002 1 0,'-1'-1'0'0,"-2"0"0"0,1-2 441 16,-1 2-41-16,1-1-59 0,0 1-51 15,-1-1-51-15,2 1-44 0,-1 1-52 0,0 1-31 0,0-1-30 16,-2 0-7-16,1 0-9 0,0 0-8 0,-3 2-8 15,3-1-11-15,-1-1-8 0,1 1-9 16,2-1-3-16,-2 1-6 0,-1 0-5 0,1 0 0 16,0 2-5-16,-1-2 0 0,0 4-2 0,1-3 0 15,-3 1-1-15,0 2 3 0,1 0-1 16,-1 1-2-16,-1 0 1 0,1 1-12 0,-1-1-24 16,-2 2-50-16,1-1-60 0,0 1-69 0,0 0-116 15,0-1-181-15,-3 0-237 0,1 1 181 16</inkml:trace>
  <inkml:trace contextRef="#ctx0" brushRef="#br1" timeOffset="368871.5116">17856 13171 1 0,'-10'4'0'16,"-1"-3"0"-16,-5 1 0 0,3 0 298 0,2 0 61 16,-3 0-40-16,2 0-36 0,0 1-32 15,0-1-46-15,-1 0-49 0,4 1-34 0,0-1-31 16,0 0-22-16,-1 1-11 0,0-1-12 0,-1 0-13 15,1 0-6-15,-4 1-11 0,4 1-5 0,-3 1-3 16,2-2-3-16,0 2-1 0,-1 0-3 0,1 1 0 16,1 1-8-16,-3-1-6 0,3 0-21 15,2 0-42-15,-3 1-48 0,1-2-76 0,1 0-89 16,-1 0-105-16,1 3-120 0,-2-3-47 0,0 0 410 16,-2 1 151-16,-1-1 0 0,2-1 0 15,-6 1 0-15,4-2 0 0,-4 1 0 0,0-1 0 16,-3 3 0-16,1-2 0 0,-1 1 0 0,0-3 0 15,0 1 0-15,1 1 0 0,0 1 0 0,0-1 0 16,0-1 196-16,-1 0 160 0,-2 0-41 0,0 0-47 16,-1 2-24-16,0 0-38 0,-3 1-35 15,3-2-28-15,-1 2-33 0,3 0-22 0,0-3-18 16,-1 2-14-16,1 0-12 0,-2-1-11 0,3 2-5 16,1-1-10-16,-1-1-4 0,1 0-4 0,1 1-4 15,-1 1 0-15,5-1-3 0,-3-1 1 16,0 1-2-16,5-1-3 0,-5 2-8 0,6-1-22 15,0-2-39-15,-2 2-68 0,3-1-113 0,-1-1-209 16,2 5-303-16,-2-3 95 0</inkml:trace>
  <inkml:trace contextRef="#ctx0" brushRef="#br1" timeOffset="369072.9356">16068 13634 1 0,'-18'5'0'16,"-9"-2"0"-16,-4 3 171 0,6-2 220 0,3 1-57 15,-1-1-54-15,1-1-49 0,2 1-51 16,-1 1-42-16,1-2-45 0,1 1-33 0,2-1-21 16,-1 1-13-16,2-2-9 0,4 3-8 0,1-2-3 15,1 1-4-15,1-1-1 0,-2 0-2 16,2 1-8-16,0 0-16 0,-1 0-42 0,4 2-73 16,-3-2-116-16,0 2-192 0,0 0-225 0,-1 0 314 15</inkml:trace>
  <inkml:trace contextRef="#ctx0" brushRef="#br1" timeOffset="369281.8226">14944 13891 1 0,'-20'4'0'16,"-10"-1"16"-16,-5 1 349 0,6-1-40 15,1 1-52-15,5 2-61 0,-3-2-54 16,3 0-46-16,3 0-38 0,1-1-30 0,0 4-18 0,6-4-12 15,-5 2-5-15,6-3 0 0,-1 3-4 16,-3 0-3-16,5 0-9 0,0 1-14 0,0-2-31 16,0 1-67-16,1-2-115 0,1 3-187 0,-1-2-179 15,0-1 410-15</inkml:trace>
  <inkml:trace contextRef="#ctx0" brushRef="#br1" timeOffset="369496.4443">13948 14114 1 0,'-11'2'0'0,"-8"1"0"15,-4 0 0-15,1 0 197 0,4 0 29 0,-3-1-50 16,3 1-41-16,-2 1-42 0,4 0-30 16,1 0-26-16,-3 2-16 0,5-2-7 0,-3 1-2 15,2 1-2-15,2-1-5 0,-2 1-3 0,0 0-8 16,3 0-14-16,0 0-29 0,-4 0-103 15,3 1-186-15,0-1-88 0,-3 1 426 0</inkml:trace>
  <inkml:trace contextRef="#ctx0" brushRef="#br1" timeOffset="369735.4635">13047 14316 1 0,'-14'2'0'0,"-3"0"0"0,-6 1 274 15,2 0 61-15,2 0-35 0,-1 0-45 16,0 1-39-16,0-1-40 0,0 1-30 0,0 0-40 16,4 0-34-16,-2 0-19 0,0-1-14 0,-1 2-8 15,1 0-6-15,2-2-5 0,-3 1-5 16,7 1-3-16,-3-1 1 0,1 2-8 0,3-1 0 16,-3 0-2-16,0 0-3 0,2 3 5 0,-1-3-1 15,-3 0 0-15,3 1-2 0,-2-1-3 16,0 2-7-16,1-1-12 0,0-2-33 0,3 1-97 0,0 1-191 15,2-2-375-15,4 0-111 0</inkml:trace>
  <inkml:trace contextRef="#ctx0" brushRef="#br1" timeOffset="372154.7231">16821 8753 1 0,'0'-3'0'15,"1"1"6"-15,-1-1 437 0,0 1-27 0,0 2-57 16,-1 0-51-16,1 0-58 0,0 2-54 0,0-2-45 15,0 0-36-15,0 2-33 0,0-1-29 0,-1 0-22 16,-2 3-11-16,0 1 3 0,-6 3-2 0,3 0 7 16,-2 0 2-16,0 3-2 0,0-3 0 0,3 1-5 15,-5 1-4-15,3-1-4 0,2 4 1 16,-2-4-5-16,-2 5-2 0,4-3 4 0,-4 3-4 16,2 0 0-16,-3 1 0 0,1 3-3 0,0-2 0 15,-2 1-1-15,2-1 0 0,1-1-1 0,1 2 2 16,-2 0-3-16,0-2 0 0,0 3 0 0,0-1-3 15,4 1-3-15,-2 0-7 0,1 1-19 16,2-3-33-16,2 0-52 0,0-1-65 16,-1-3-83-16,1 2-121 0,2 0-246 0,-1 3-159 0,0-1 485 15</inkml:trace>
  <inkml:trace contextRef="#ctx0" brushRef="#br1" timeOffset="372365.6909">16401 9542 1 0,'-7'8'0'0,"-2"4"0"0,-3 4 0 16,-3-2 164-16,5 0 178 0,-3-3-72 0,4 3-19 16,-1-2-21-16,-2 3-34 0,0-1-30 15,-2 0-46-15,2-1-44 0,1-1-27 0,0 3-24 16,2-1-6-16,0 1-5 0,0 0 2 16,1-3 2-16,0 1-3 0,1-2-3 0,2 0-7 15,-3 2-1-15,1 1-3 0,-1 0 1 0,4 3-4 16,-4-2-21-16,3 1-55 0,0 1-94 0,3 2-90 15,0 1-185-15,0 0-192 16,-3-3 267-16</inkml:trace>
  <inkml:trace contextRef="#ctx0" brushRef="#br1" timeOffset="372573.0875">15980 10220 1 0,'-7'8'0'0,"1"1"0"0,-3 3 0 0,1-3 0 16,6 1 0-16,-4-2 3 0,3 3 186 15,-1 0 51-15,-2 1 29 0,-1-1-4 0,2 1-41 16,-2 1-78-16,1-4-42 0,1 2-40 16,1-1-17-16,-2 2-10 0,3 0-9 0,-3 2 3 15,0 0-3-15,0 0-6 0,-1-1-8 0,4 0-17 16,2-3-33-16,0 2-73 0,0 1-93 0,0 1-100 16,-4 0-233-16,3 2 11 0,-6-1 524 15</inkml:trace>
  <inkml:trace contextRef="#ctx0" brushRef="#br1" timeOffset="372812.1369">15444 10905 1 0,'-7'9'0'0,"-8"3"0"0,-1 1 49 15,1-3 306-15,3 1-56 0,3-3-67 16,0 2-52-16,1-2-36 0,3 2-30 0,-1 0-20 15,3-1-14-15,-3 2-18 0,3 0-18 0,-4-2-12 16,3 3-15-16,2-3-2 0,-3 3-4 0,2-3-2 16,2-1 4-16,-2 2-1 0,-2-2-2 15,3 3-7-15,-1-1-17 0,-3 1-35 0,3 0-75 16,-4 0-115-16,4 2-205 0,-3-1-207 16,2 0 397-16</inkml:trace>
  <inkml:trace contextRef="#ctx0" brushRef="#br1" timeOffset="373040.3326">14810 11610 1 0,'-18'9'0'0,"-3"7"335"0,-3 1-30 16,-1-2-2-16,11-3-35 0,-2 0-71 0,4 1-57 15,-1-3-29-15,2 2-13 0,-4-2-21 16,5 1-22-16,2-1-25 0,2-1-16 0,-3 3-11 15,2-3-3-15,4 3-1 0,0-1 0 16,-3 0 1-16,5 0-5 0,-2 0-7 0,-4-1-24 16,6 1-50-16,-4-2-80 0,1 0-110 0,1 2-131 15,-4-4-161-15,4 0 190 0,-5 1 378 0</inkml:trace>
  <inkml:trace contextRef="#ctx0" brushRef="#br1" timeOffset="373244.6316">14168 12182 1 0,'-16'9'0'16,"-5"7"0"-16,-5 0 0 0,3-1 233 15,8-3 85-15,-3-1-62 0,3 0-71 0,1 0-30 16,2-1-15-16,0-2-9 0,2 0-21 0,2 1-29 16,-1-2-25-16,3 0-27 0,1 1-16 0,0 0-13 15,1-1-1-15,2 2-6 0,1-2-2 16,0 1-3-16,-1 2-20 0,4-3-40 0,-2 1-74 15,1 0-138-15,0 1-227 0,-1-1-122 0,0 1 633 16</inkml:trace>
  <inkml:trace contextRef="#ctx0" brushRef="#br1" timeOffset="373470.0787">13648 12643 1 0,'-10'4'253'0,"-6"6"86"0,-3-1-108 0,3 2-1 15,3-4 7-15,1 0-18 0,2 2-54 16,0-3-47-16,1 0-36 0,3 3-22 0,0-4-15 16,1 2-20-16,0 0-10 0,1 0-9 0,-2-1-8 15,5-3-3-15,1-1-3 0,0 1 1 16,0 0 1-16,0-1-1 0,0 3-9 0,0-3-28 16,1 2-50-16,0-2-95 0,4 1-105 15,-1-2-160-15,-3 1-164 0,1-2 337 0</inkml:trace>
  <inkml:trace contextRef="#ctx0" brushRef="#br1" timeOffset="373719.4446">13581 12504 228 0,'-4'3'411'16,"-2"0"-32"-16,-3-1-80 0,4 6-75 0,0-2-37 15,2 3-58-15,-4 3-20 0,2 1-5 16,-1 0-9-16,1 3-13 0,1 0-15 0,2 0-9 16,-2 3-1-16,1 1-1 0,1 0-8 15,1 1-7-15,0-1-5 0,1-2-10 0,1-2-7 16,0-3-4-16,2-1-7 0,4-3-4 16,-1-1-3-16,4-2-1 0,3-2 7 0,1-4 6 0,6-7 1 15,8-5-1-15,2-5-9 0,4-7-23 16,4-4-44-16,3-1-73 0,0 1-144 0,3 1-407 15,1-1-801-15</inkml:trace>
  <inkml:trace contextRef="#ctx0" brushRef="#br1" timeOffset="374563.3692">13050 14308 1 0,'-1'-3'0'0,"-2"-2"0"16,1-2 0-16,-1-2 164 0,-2 5 176 0,3-1-35 16,1 1-42-16,-1 1-23 0,-1 0-29 0,0 2-17 15,2 1-11-15,0 0-23 0,1 0-23 0,0 1-38 16,0 3-31-16,-1 2-28 0,-1 6-6 0,-3 6 3 15,3 5 3-15,-4 5 2 0,1 2-4 16,1 5-3-16,-1 0-3 0,3 0-4 0,-1 0-4 16,3-2-6-16,0-3-3 15,3-4-7-15,-1-7-3 0,6-3-5 0,0-7-3 0,6-3 6 16,5-3 0-16,3-8 4 0,7-4-1 0,3-9-7 16,6-8-20-16,5-5-59 0,8-6-126 0,2-2-335 15,7 0-939-15</inkml:trace>
  <inkml:trace contextRef="#ctx0" brushRef="#br1" timeOffset="376365.7957">12952 11041 1 0,'-4'-4'0'0,"2"2"309"0,-1 0 152 0,2 0-51 0,2 2-86 16,-1 0-104-16,1 0-87 0,1 2-69 15,-1-2-27-15,3 1 0 0,-2-1 8 16,3 0 9-16,0-1 1 0,4 1-6 0,2 0-8 16,0-2-5-16,4 2-6 0,0-1-4 0,3 0-5 15,0 1-5-15,2-3-5 0,2 6-1 0,1-3-2 16,-2 0-7-16,5 0-21 0,-2 0-60 15,6-3-108-15,3 2-198 0,2-1-368 0,0-1-216 16</inkml:trace>
  <inkml:trace contextRef="#ctx0" brushRef="#br1" timeOffset="376577.1496">14000 11006 1 0,'14'2'0'0,"3"1"101"16,3 0 283-16,0-2-44 0,-4 2-80 0,-1-2-62 15,-2 1-34-15,0 0-21 0,-2-1-11 16,0 0-14-16,-1-1-15 0,0 0-23 0,1-1-22 0,2 0-19 16,0-1-17-16,1 2-7 0,-2 0-2 15,3 2-6-15,0-1-3 0,2 1-2 0,-3 1-14 16,5 1-28-16,-4-1-59 0,1 2-109 0,1 0-189 16,-1 3-321-16,3-1 9 0</inkml:trace>
  <inkml:trace contextRef="#ctx0" brushRef="#br1" timeOffset="376783.717">15207 11144 1 0,'10'0'0'16,"4"0"0"-16,6 2 0 0,1-2 0 0,2 0 0 15,-6 0 77-15,3 0 9 0,-1 1-4 16,2-1-3-16,-1 0-3 0,0 2-15 0,-1-1-14 15,0 2-3-15,-1-1-1 0,-1 3-2 0,3-1 0 16,-2 1-13-16,3 1-40 0,-4 0-98 16,-1-1-160-16,3 1-43 0,-1-1 313 0,3-1 0 15</inkml:trace>
  <inkml:trace contextRef="#ctx0" brushRef="#br1" timeOffset="377235.2576">17826 11254 1 0,'23'0'0'16,"7"0"0"-16,6-1 0 0,-4 1 0 0,-7 0 0 15,0 0 0-15,-3 0 0 0,1 0 142 0,-3-2 50 16,1 4-31-16,-2-2-48 0,-2 0-42 0,1 0-24 16,-3 1-15-16,0-1-8 0,-1 1-2 15,-2 0-1-15,-2 0-2 0,0 0 4 0,-3 1-2 16,-1-2-5-16,-3 1-14 0,1 0-44 0,-3 1-166 15,-1-2-253-15,-1 1 266 0</inkml:trace>
  <inkml:trace contextRef="#ctx0" brushRef="#br1" timeOffset="377945.5883">12873 10862 1 0,'0'0'0'0,"2"0"0"0,-2-2 0 16,0 2 0-16,0 2 0 0,0 1 0 0,0-1 0 16,1 1 97-16,-1 2 48 0,0 3 6 0,-1 3-19 15,-2 1-6-15,0 5-4 0,-4-1-13 0,-2 3-13 16,1 1-16-16,-2 2-14 0,-4 3-15 15,3-1-13-15,0 0-10 0,-2-3-9 0,3-3-8 16,4-4-7-16,5-4-4 0,1-3 1 0,1 0 4 16,4-2 13-16,1-2 15 0,5 1 22 15,7-2 14-15,2-5 4 0,2-1-4 0,8-3-19 16,5-2-12-16,5-2-16 0,2-1-24 16,6-2-38-16,1-2-109 0,3-3-197 0,4 1-330 0,-1-2 181 15</inkml:trace>
  <inkml:trace contextRef="#ctx0" brushRef="#br1" timeOffset="378602.8528">16013 7943 1 0,'-2'2'0'0,"-3"-1"0"0,-3 1 0 16,1 1 283-16,3-2-25 0,-3 1-53 0,0 3-38 16,3 0-19-16,-6 1-15 15,1-1-22-15,1 1-15 0,-2 1-22 0,3-1-22 16,-6 2-11-16,2 1-11 0,1-1-4 0,-2 4 1 0,-2-1-5 16,-2 4-1-16,-3-1-3 0,-1 3 0 15,3 1 1-15,-7 0 1 0,1 0-7 0,4 1-11 16,-4 2-25-16,2 0-50 0,0 1-89 15,0 0-192-15,-3 1-258 0,2 2 52 0</inkml:trace>
  <inkml:trace contextRef="#ctx0" brushRef="#br1" timeOffset="379012.5166">15058 8692 1 0,'-15'8'0'0,"-4"2"0"0,-4 2 0 0,3-2 16 16,5-3 273-16,3 2-31 0,-4-1-8 15,3-1-28-15,1 1-33 0,-1-2-21 0,1 0-30 0,-2 3-28 16,3-1-21-16,-3 0-21 0,0 1-23 16,1-1-16-16,2 2-15 0,-1 3-8 0,-3 1 0 0,2-2-1 15,1 2 4-15,0-1-1 16,-3 1 0-16,3-2-1 0,1 3 0 0,-2 0-2 0,-2-1-2 16,3 1-3-16,0-2-11 0,-5 1-9 15,4-2-34-15,-4 2-52 0,4 1-48 16,-1-2-16-16,-1 2-38 0,-4-3-40 15,4 4-41-15,-6-2-45 0,2 0 37 0,-4 1 239 0,4-3 58 0,-4 2 0 16,2-3 0-16,-1 3 0 0,1-4 0 16,0 1 0-16,-1 0 0 0,-4 2 0 0,3-2 0 15,2 0 0-15,-2 1 0 0,0 0 0 16,1 0 0-16,1 1 0 0,3-3 0 0,-1 3 0 0,2-1 0 16,-1 0 0-16,-1 0 0 0,4-1 0 15,-2 2 0-15,1-2 0 0,1 1 0 0,-3 1 0 16,5 0 0-16,-6 1 0 0,7-1 0 0,-3 0 0 15,1 1 0-15,-2-1 0 0,1 1 0 16,-5-2 0-16,4 3 0 0,-1-3 0 0,-1 3 0 16,-1 0 0-16,5-3 0 0,-4 3 0 0</inkml:trace>
  <inkml:trace contextRef="#ctx0" brushRef="#br1" timeOffset="379237.6407">13219 10001 1 0,'-20'12'0'0,"-7"5"0"0,-9 3 0 15,2-1 294-15,1-1-54 0,0 1-69 0,4 0-48 16,-3 2-27-16,3-2-23 0,0 1-16 0,3 0-16 16,-3 0-9-16,4-2-5 0,-2-1-5 15,-1 2-1-15,4-2-3 0,-3-2-5 0,6 0-3 16,0-1-13-16,2-4-18 0,2 0-51 0,1 2-165 15,3-4-296-15,-2 1 161 0</inkml:trace>
  <inkml:trace contextRef="#ctx0" brushRef="#br1" timeOffset="380025.0744">15941 6847 58 0,'-10'-1'521'16,"-2"0"-192"-16,-6 1-128 0,6 1-45 15,2 2-46-15,-5 1-43 0,0 1-31 0,1 2-20 0,-3 0-8 16,4 0-4-16,1 2-4 0,-3-1 2 15,5 0-2-15,2 0 0 0,2 0-10 16,-4-1-21-16,2 1-58 0,0-2-129 0,1 2-223 0,-2 0-181 16,-4-2 526-16</inkml:trace>
  <inkml:trace contextRef="#ctx0" brushRef="#br1" timeOffset="380206.5004">14973 7038 1 0,'-22'2'0'16,"-9"2"0"-16,-8 1 0 0,3-1 220 0,4 0-45 16,1 0-55-16,0 1-49 0,0 3-30 0,0-2-17 15,1 0-11-15,-1 3-8 0,-1 0 3 0,2 0-3 16,-1 2-2-16,1-1-1 0,1 1-6 16,0 0-3-16,2-1-6 0,0 2-16 0,-1-2-49 15,2 2-107-15,-1-3-176 0,-2 0 351 16,-1 0 10-16</inkml:trace>
  <inkml:trace contextRef="#ctx0" brushRef="#br1" timeOffset="380399.7959">13507 7395 1 0,'-21'5'0'0,"-6"2"0"0,-5 2 0 16,2-1 0-16,2 0 0 0,2 0 0 15,0 0 0-15,-3 0 0 0,7-1 0 0,-5 0 0 16,4 0 0-16,3 1 0 0,0 0 0 0,-1-1 0 16,0 2 0-16,-2-2 0 0</inkml:trace>
  <inkml:trace contextRef="#ctx0" brushRef="#br1" timeOffset="380576.2516">12450 7649 1 0,'-24'2'0'0,"-4"3"0"16,-13 0 0-16,6-1 313 0,1 5-57 0,-1-4-65 16,2 4-51-16,-2 0-40 0,0 0-32 0,0 2-25 15,-1 0-14-15,0-1-8 0,0 2-4 16,-1-2 1-16,4 1-4 0,3-3-3 0,4-2-6 16,2 2-11-16,2-2-21 0,6-2-113 15,0-1-296-15,5-2-181 0</inkml:trace>
  <inkml:trace contextRef="#ctx0" brushRef="#br1" timeOffset="381204.5504">15393 5846 406 0,'-4'-3'558'0,"-6"0"-168"0,0-2-103 0,-1 2-65 16,1 2-82-16,1 1-72 0,-2 0-38 0,-2 1-17 15,-1 1-5-15,1 0-2 0,0 1-2 16,-3-1 0-16,5 0-2 0,1 2-2 0,0-2-1 16,2 1-2-16,4-2-5 0,-2 0-5 0,3 0-10 15,0-1-19-15,-2 0-46 0,0 0-76 16,-1-1-77-16,-2 0-100 0,2-3-99 0,-3 1-108 16,-2-2 323-16,0 0 225 0</inkml:trace>
  <inkml:trace contextRef="#ctx0" brushRef="#br1" timeOffset="381362.8135">14669 5723 1 0,'-17'-6'0'0,"-6"-3"0"15,-8-2 0-15,2 2 76 0,5 0 145 0,-4 1-57 16,5-1-39-16,-5 1-23 0,-1 0-17 0,0-3-11 16,-2 3-15-16,0-2-16 0,0 2-13 15,-1-1-8-15,-1 0-2 0,0-2 0 0,5-1-3 16,-2 2-9-16,1 0-7 0,0 0-27 0,-2 0-88 15,0-1-157-15,0 1-212 0,-1-1 310 0,-1 1 173 16</inkml:trace>
  <inkml:trace contextRef="#ctx0" brushRef="#br1" timeOffset="381573.8866">12984 5179 1 0,'-22'-1'0'0,"-9"-1"0"0,-8 0 0 16,4-1 0-16,3 2 0 0,2 1 0 16,-2-4 0-16,3 1 0 0,3-1 0 0,-1-1 0 15,4-1 0-15,1 0 0 0,2 0 0 16,0 0 0-16,1 0 0 0,3-1 0 0,0 1 0 16,1 0 0-16,0 0 0 0,2-1 0 0,1-1 0 15</inkml:trace>
  <inkml:trace contextRef="#ctx0" brushRef="#br1" timeOffset="381699.6684">12386 4997 1 0,'-3'-5'0'0,"-2"-1"270"16,-1-3 263-16,-2 2-93 0,2 3-96 0,1-2-91 15,0 1-66-15,0 0-57 0,2 2-54 0,0 1-30 16,-2-1-19-16,4 1-11 0,-2 1-7 0,2 1-21 16,-1-2-68-16,2 4-158 0,2 0-529 0,3 2-467 15</inkml:trace>
  <inkml:trace contextRef="#ctx0" brushRef="#br1" timeOffset="382760.4984">12504 4974 108 0,'-3'-3'509'0,"-1"0"-92"0,2-1-120 16,-2 3-41-16,3 0-50 0,1 1-71 0,0 2-66 15,0 0-56-15,0-1-38 0,-4 2-1 16,4 2 7-16,-2 2 10 0,2 5 20 0,-4 3 5 16,1 4-4-16,1 0 0 0,0 4-3 15,-2-1-5-15,2 0 0 0,0 2 0 0,1-1 1 16,-1 0 1-16,2 0-1 0,2-3 0 0,-1-3-3 15,0-6 0-15,2 0-3 0,-1-7 0 0,1 0 2 16,-2-4 1-16,-1 0 8 0,1-1 16 0,-1-1 28 16,0 1 16-16,1-4 1 0,-1-2-12 15,2-2-22-15,-1-5-14 0,0 1-9 0,1-4 0 16,-1-1-2-16,0 1-6 0,4-4 0 0,-1-1-2 16,-2-3-2-16,4-1-2 0,0-2 4 15,1 1-5-15,3-1-1 0,1 2 0 0,-2 0-3 16,2 5 1-16,0 3-2 0,2 7-2 0,-1 0-1 0,-1 4-3 15,3 1-3-15,-2 3 0 0,5 0 1 0,1 2 2 16,5 2 4-16,1 1 0 0,6 1-25 16,4 3-111-16,1 1-324 0,2 1-975 0</inkml:trace>
  <inkml:trace contextRef="#ctx0" brushRef="#br1" timeOffset="383622.0381">12812 7351 1 0,'-1'-2'0'0,"-1"1"0"0,-2 0 0 15,0 0 0-15,3 1 0 0,0 0 0 16,-1-1 0-16,2 2 153 0,-2-1-8 0,2 1-32 16,-1 0-8-16,-2 3-4 0,0 2 12 0,-5 6 26 15,0 3 16-15,-3 3 4 0,1 3-10 16,-1 3-20-16,-1 0-22 0,2 1-19 0,0 2-15 16,-2 3-11-16,3-1-13 0,0-3-13 0,5-3-15 15,2-4-12-15,5-5-4 0,3-2 1 0,6-4 6 16,6-2 12-16,10-5 10 0,7-5 4 15,9-6-8-15,7-5-22 0,5-5-83 16,5-3-217-16,7-1-465 0,-2-2-182 0</inkml:trace>
  <inkml:trace contextRef="#ctx0" brushRef="#br1" timeOffset="384641.2455">12710 10136 1 0,'-1'1'0'0,"-1"-1"0"0,-5 2 0 15,4 1 0-15,-1 4 199 0,-1 1 71 16,0 2 1-16,0 4-37 0,-1 1-30 0,1 1-24 16,0 1-24-16,-1 0-15 0,0 0-31 15,3 2-27-15,0-2-28 0,2-1-17 0,-1-3-14 16,4-1-10-16,2-1-5 0,1-2-8 0,2 0 3 15,4-3 8-15,6-2 14 0,5-7 10 0,7-5-7 16,7-6-21-16,8-9-99 0,9-4-343 16,3-6-971-16</inkml:trace>
  <inkml:trace contextRef="#ctx0" brushRef="#br1" timeOffset="387007.1382">13192 10871 1 0,'-4'-3'0'0,"0"-1"181"0,-4-3 194 15,3 3-55-15,-1 2-59 0,1 0-71 16,-1 2-52-16,-3 0-46 0,0 1-25 0,-2 2-25 15,-1 2-8-15,-2 3 3 0,-1-1-5 0,-3 0-1 16,4 4-1-16,-5-1-4 0,2 3-2 0,0-2-5 16,-2 2-3-16,1 1-6 0,-2 2 1 15,5 0-2-15,-2 0 1 0,1 3 1 0,2-1-3 16,0 0 0-16,-1 1 0 0,4-1 0 0,-3-2-3 16,7-3-3-16,2 0-3 0,2-3-4 15,4 1 3-15,3-2 0 0,2 1 8 0,7-3 10 16,2-2 7-16,6 0 7 0,6-4 0 0,7-2-2 15,6-2-5-15,4-3-4 0,6-1-6 0,1-2-11 16,7 1-12-16,-5 4-44 0,4-1-127 0,-1 2-345 16,1 3-880-16</inkml:trace>
  <inkml:trace contextRef="#ctx0" brushRef="#br1" timeOffset="393861.543">17360 6422 1 0,'0'1'0'16,"0"-2"0"-16,-1 1 0 0,1-1 0 0,0 2 0 16,0-1 0-16,0 0 0 0,0 0 0 15,0-1 0-15,0 1 0 0,0 0 0 0,0 0 0 16,0 0 0-16,0 0 0 0,0 0 0 0,0 0 0 16,0 0 0-16,-3-1 0 0,3 1 0 0,-3 0 0 15,3-2 0-15,0 2 0 0,-1 0 0 16,1 0 0-16,0 0 0 0,0 0 0 0,0 0 0 15,0 0 0-15,0 0 0 0,0 0 0 0,0 0 0 16,-1 0 0-16,1-1 0 0,0 1 0 0,-1-1 0 16,1 1 0-16,0-1 0 0,-1 1 0 0,1 0 0 15,0 0 0-15,0 0 0 0,-1 0 0 16,1 0 0-16,0 0 0 0,0 0 0 0,0 0 0 16,0 0 0-16,0 0 0 0,0 0 0 0,0 0 0 15,0 0 0-15,0 1 0 0,0 0 0 0,0 0 0 16,-1 1 0-16,-1 1 0 0,2 1 0 15,0 2 0-15,-2-1 0 0,2 2 0 0,2 0 0 16</inkml:trace>
  <inkml:trace contextRef="#ctx0" brushRef="#br1" timeOffset="403543.422">12545 13390 1 0,'0'-1'0'0,"-1"-1"0"0,-1-1 0 0,1 2 0 16,1 1 0-16,-1 0 0 0,1 0 0 16,-2-1 0-16,1 1 0 0,0 0 0 0,1-2 97 15,-2 2 76-15,0 0 6 0,0 0-5 0,0 0-11 16,0-1-1-16,2 1-18 0,-3 0-18 16,1 0-5-16,-2-2-8 0,2 2-3 0,1 0-7 15,-2 2-12-15,0-2-21 0,1 1-12 0,0-1-4 16,0 0-10-16,-2 2-1 0,2 0-5 0,1 1-7 15,0 0 0-15,-1-2-3 0,1 1-2 0,0-2-2 16,-3 2-2-16,3-2-3 0,1 1 0 16,-1 1 3-16,1 0-3 0,0-2-1 0,0 2 0 15,0 1-1-15,0 0 4 0,-1 1 3 0,1 0 1 16,-2 1 2-16,1 0-2 0,1-1-2 0,-1 3 3 16,-1-1-2-16,2 1 0 0,-2-2 0 15,2 5-5-15,-1-3-1 0,0 1 0 16,-1 3-2-16,1-1 0 0,0 1-1 0,-2-1-2 0,2 3-3 15,0-1 0-15,-1 1 1 0,2-1-2 16,-1 3 0-16,1-2-3 0,-1 0-1 0,1 0 1 16,0-2-1-16,0 2 3 0,0 0-2 0,0 0-1 15,0 0 0-15,0 1 0 0,0 1 2 0,0 0-2 16,0 0 2-16,0 1-3 0,0 0-1 0,1 0 2 16,-1-2 0-16,0 1 0 0,0 0 0 15,0-4 0-15,0 3-1 0,0-2 1 0,-1 2 1 16,1-3 1-16,-1 2-1 0,1-2 1 0,-3 1-3 15,3-2 2-15,0 0-2 0,0 0 0 0,-1-1 0 16,2 0-1-16,-1-2-2 0,0 0 1 0,3 0 0 16,-3-2-2-16,1-3 2 0,-1 2-2 15,1-4-2-15,-1 3 4 0,0-3-1 0,1 2 1 16,-1-1-1-16,0-1-1 0,0 0 0 0,0 1 0 16,2 0 4-16,-2-1-4 0,0 0 3 15,0 0-2-15,0 0-2 0,0 0 4 0,0 0 0 16,0 0 2-16,0 0 3 0,0 0 0 0,0-1 0 15,0 1 2-15,0 0 1 0,0 0-1 0,0 0 0 16,0 0-5-16,0-1-5 16,0 1-3-16,1-1-7 0,-1 1-8 0,0-2-19 0,0 2-31 15,1-3-28-15,0 1-55 0,3-1-90 0,1-2-231 16,3-3-431-16,2 0-123 0</inkml:trace>
  <inkml:trace contextRef="#ctx0" brushRef="#br1" timeOffset="404142.5246">12778 13345 1 0,'-4'-1'0'0,"0"-3"365"16,-2-2-11-16,3 2-31 0,2 3-41 16,0-1-50-16,1 0-40 0,0 2-43 0,0-2-32 15,0 4-31-15,0-2-24 0,1 0-13 0,-1 1-7 16,1-1-9-16,-1 1-10 0,0-1-11 0,0 1-3 16,0 0 1-16,3 0 9 0,-1 1 12 15,0 1 4-15,0 2 2 0,-1 0-1 0,2 0 0 16,-2 2-1-16,2 0 0 0,-2-2-2 0,-1 3-4 15,2-1 1-15,-1 4-4 0,3-1-2 0,-2 0-3 16,-1 0-5-16,0 0-2 0,0-1-3 16,0 2 0-16,2 2-1 0,1-2 2 0,-3 1 0 0,0-1-1 15,0 3 2-15,2 0 0 0,-2 1-1 16,1-1 1-16,-1 0-3 0,0 2-1 0,-1 2 0 16,1-2 0-16,-1 4 1 0,0-1 0 0,0-1-2 15,0 0-1-15,0 0-1 0,-1 0-1 16,1-1 1-16,0 1 0 0,0-2-1 0,0 0 2 15,0-2-1-15,-1 1-1 0,1-2 1 0,0-4 0 16,0 1 0-16,-1-1-1 0,1-1 6 0,0 2-4 16,0-3 3-16,1-1-1 0,-1-1-4 15,0 2 0-15,1-3-2 0,-1 0 0 0,0 0-1 16,1-1 2-16,0-2 1 0,1-1-3 0,-2 3 2 16,1-3-1-16,-1 3 0 0,0-3 1 15,0 0 2-15,0-3 2 0,0 3 4 0,0 0 2 0,0 3 0 16,0-3 6-16,0 0 0 0,-1-3-1 15,1 3 4-15,1 0-6 0,-1-1-1 0,0 1-2 16,0 0-6-16,0 0-4 0,0-2-14 0,1 2-20 16,2 0-45-16,0-3-122 0,7 1-651 15,1 0-831-15</inkml:trace>
  <inkml:trace contextRef="#ctx0" brushRef="#br1" timeOffset="424477.1401">12276 10151 1 0,'0'-5'0'0,"0"-2"0"0,0 0 0 16,2 1 201-16,-2 1 136 0,0-1-27 15,0 1-16-15,0-1-28 0,0-1-24 0,1 2-31 16,-1 0-30-16,2 1-23 0,-1 0-26 0,-1 3-21 16,1 1-24-16,0 0-18 0,-1 0-23 0,0 0-17 15,-1 0-13-15,1 0-9 0,0 0-2 16,0 1-2-16,0 1 5 0,1 1 11 0,1 0 8 15,-1 2 5-15,0 3 1 0,2 0-4 16,-2 2-1-16,-1 2 0 0,0 0 0 0,1 3-6 0,-1 0 0 16,0-1-3-16,0 4 0 0,0 1 1 15,0-2-4-15,-1 1-3 0,1 5-3 0,-1-1 3 16,1 1-6-16,-3-1 5 0,2 1 0 0,-2 2-5 16,1-1 5-16,1 2-4 0,-2-1-2 0,-1 0 3 15,1-3-6-15,0 1 1 0,1-1-1 0,-1-2-1 16,1-1 4-16,1-3-1 0,-2 1 0 15,2-3-2-15,-2-2 3 0,2 1-2 0,0-3 1 16,1-1 0-16,-1 1-5 0,1-3 2 0,0-1-2 16,0 0 1-16,0-3 0 0,0 0 1 15,0-1 3-15,0-1-5 0,0 0 6 0,0-1-3 0,-2 1 0 16,2-1 6-16,0 0-4 0,0 0 3 16,0-1 0-16,0 0 1 0,0 0-4 0,0 1-2 15,2-1-8-15,-2 0-22 0,0-3-23 16,-2-3-38-16,1-2-40 0,2 0-50 0,1-5-112 15,-1-2-249-15,5 0-391 0,-1-4-120 0</inkml:trace>
  <inkml:trace contextRef="#ctx0" brushRef="#br1" timeOffset="424893.0058">12498 10078 41 0,'-1'-5'646'0,"0"-2"-42"16,1-1-170-16,-1 3-87 0,1 1-61 0,0 1-70 16,0 3-71-16,0 1-47 0,0 1-38 0,0-1-29 15,0-1-19-15,0 3-5 0,0 0-2 16,0 1 4-16,0 3 4 0,-1 4 0 0,1 1 4 16,0 5-1-16,1 1 4 0,-1 3 4 0,1 2 2 15,0 4 2-15,0 1-8 0,2 1 4 16,0 4-6-16,-2 1 0 0,0 1 4 0,0 3-7 15,-2-3-1-15,1 4-2 0,-1-4-2 0,0-1 3 16,-2-1-2-16,-1-1 2 0,2-4-4 0,-1 0-2 16,1-2 0-16,-3-4-2 0,3-1 3 0,-1-1-4 15,0-6 0-15,1 0 1 0,2-4-3 16,-1-2 3-16,0-1-1 0,1-2 0 0,-2-1-2 16,2 0 2-16,0-1-1 0,0-2-1 0,0 0 6 15,0-1 1-15,0-1 4 0,-1 1 5 0,2 0 4 16,-1-1 4-16,0 1-1 0,0-3 1 0,0 3-6 15,0 0-6-15,0 0-4 0,0-1-13 16,0 0-6-16,0-2-21 0,0 0-35 0,0-1-55 16,0 1-87-16,2-2-154 0,0 0-660 0,4 2-621 15</inkml:trace>
  <inkml:trace contextRef="#ctx0" brushRef="#br1" timeOffset="427218.2695">11388 13675 1 0,'-2'-5'0'0,"0"-1"0"0,-3 0 0 0,3 0 0 16,0 0 270-16,0 2-15 0,0 1-22 0,0-2-27 15,0 0-7-15,2 2-22 0,-2-2-21 0,1 3-21 16,0-1-16-16,0 2-2 0,-1 1-4 16,1 0-5-16,-1 0-9 0,2 0-20 0,-2 1-20 15,0 1-21-15,-1 2-13 0,-3 2-4 0,1 1 2 16,0 3 1-16,-2 0 2 0,1 0 2 0,-2 2 1 16,1 4 3-16,-1-1 0 0,2 2-1 0,-2-2-1 15,4 1-4-15,-2 0-1 0,2-1-2 16,0 0-2-16,1 1 0 0,0-5-2 0,1 0-1 15,1-3-4-15,2 2-2 0,3 0-1 16,-2-1 0-16,2-2 3 0,2 1 2 0,1-2 4 0,3-1 3 16,-2 0 1-16,5 0 3 0,0-2 2 15,0-1-1-15,4-1 0 0,-1 1-5 0,1-2-4 16,-1 2-5-16,3-1-1 0,1 0-5 0,-4 0 2 16,4 0-3-16,-5 2-4 0,1 0 1 15,-1 3-3-15,0-1 3 0,-5-1-2 0,1 3 2 16,0 1-1-16,-3 2-1 0,0 1 4 15,0 2 0-15,-3 1 3 0,-2-1 1 0,-1 4-2 0,-1 0 0 16,-1-2-1-16,-1 2 0 0,-3 1 0 16,-1 1 1-16,-2-2 0 0,0 3-5 0,0-4 3 15,-2-1 0-15,-3 1 0 0,2-2 8 0,-3-3-8 16,1 1 0-16,-1-2-3 0,0-2-3 0,-2 1 4 16,-1-2-1-16,0-1-1 0,1 0-7 15,-2-4 5-15,1-1-2 0,2-1 2 0,1-2 5 16,0-4-8-16,2 0-1 0,2-1-2 0,3-3-5 15,1-1 2-15,4-1-2 0,1-3 1 0,2-4-2 16,4-3 3-16,3-5 2 0,4-1 3 0,2-2 5 16,2-1-5-16,1-2 2 0,1 0 0 15,2 0-1-15,-2 2 3 0,2-1 1 0,-1 1 0 16,-2 1-3-16,-3 0 3 0,-1-2-2 0,0 2 4 16,-4-1 3-16,0 4-4 0,-2 0 2 0,-2 3-3 15,-4 3-1-15,0 0 3 0,-2 1 1 0,-2 3 0 16,-1 5 1-16,-1-1 2 0,-3 4-1 15,0 0 3-15,1 2 2 0,-2 0-6 0,-1 1-1 16,-4 3-1-16,2 2-5 0,-5 1 3 16,2 2 2-16,-3 4-2 0,-3 3-3 0,2 0 2 15,-1 3-2-15,-4-1 1 0,4 3 5 0,-3 1-4 16,2 0 1-16,0 1-3 0,2 0-2 16,0-1 3-16,0 0-1 0,7-1-2 0,-2-2-9 15,6 0-16-15,4-1-38 0,3-2-54 0,2-1-63 16,4-1-140-16,3-2-402 0,5-3-822 0</inkml:trace>
  <inkml:trace contextRef="#ctx0" brushRef="#br1" timeOffset="428635.6913">11325 10335 1 0,'-2'-1'0'0,"1"-3"0"16,0 2 250-16,-1-2 119 0,0-1-47 0,2 1-49 0,-1 1-32 16,1 1-25-16,0 0-38 0,0 2-46 15,0 0-42-15,0 2-39 0,0-1-34 0,0 0-13 16,0 2 1-16,0 1 2 0,0 1 13 0,0 1 13 16,0 6 9-16,0-1 11 0,-3 3 5 15,1 1 3-15,-2 5-3 0,-1 1-2 0,-1 2-8 16,1 0-9-16,-2 4-4 0,0-2-10 15,0 0-3-15,-1 0-4 0,-1 0-2 0,2 3-2 0,2-2-3 16,0 2 0-16,2-2-4 0,0-1 1 16,-2-2-2-16,3-2-1 0,0-3 2 0,1-2-4 15,-2 0-2-15,3-3 1 0,0 1-1 0,0-4 2 16,0 0-1-16,3-4 2 0,-3 2-3 16,1-1 1-16,0-2 1 0,0 0-1 15,-1 0 3-15,0 1-2 0,0-4-1 0,2 1 1 0,0-1 0 16,-2-2 0-16,0 1 1 0,0-1 0 0,1 0-4 15,-1 0-3-15,0-1-12 0,2 1-17 16,-2-1-31-16,0 0-47 0,1-2-78 0,1-5-218 16,2 1-430-16,4-3-370 0</inkml:trace>
  <inkml:trace contextRef="#ctx0" brushRef="#br1" timeOffset="429086.2595">11551 10410 1 0,'-4'-2'0'0,"-3"-2"439"0,-2 1 23 16,4 1-81-16,0 0-70 0,1 2-91 0,-2 2-73 16,3-1-45-16,0 0-37 0,-2 2-23 15,4 1-17-15,-3 1-7 0,2 2-1 0,-2 2 0 16,0 2 5-16,0-1 0 0,0 3 1 0,1-2-1 15,-3 5-5-15,4-1-3 0,-1 2 0 16,0 1 1-16,2 2-1 0,0-1-1 0,1 3-4 16,2-1-5-16,1-1 1 0,2 3-1 0,2-1 1 15,-2-1 2-15,2 0-2 0,0-4 2 0,0-3-1 16,2 0 2-16,0-4 3 0,1 0-3 0,1-1 1 16,0-4 2-16,3-2 3 0,-2-3 8 0,2-1 5 15,4-4 2-15,-4-2-3 0,4-4-1 16,-1 0-5-16,-3-3 1 0,0-2 1 0,-1-4-2 15,-3-1 1-15,0 0-1 0,-1-2 2 0,-3-1 0 16,-2-1 1-16,-2 2 3 0,0 1-1 16,-5-2 1-16,1 2 3 0,-4-3-1 0,-2 1-4 15,-1 0-7-15,-2 1-6 0,0 1-6 0,-5 2 3 16,2 5-1-16,-1 4 1 0,-1 3-5 0,-3 5-6 16,-1 0 0-16,1 6-4 0,-2 4-1 0,0 2-8 15,0 4-37-15,0 6-83 16,0 4-197-16,3 2-684 0,2 2-479 0</inkml:trace>
  <inkml:trace contextRef="#ctx0" brushRef="#br1" timeOffset="439936.0678">12160 7168 1 0,'0'-2'0'0,"0"-3"0"0,0 1 0 0,0-1 0 16,0 4 0-16,0-3 0 0,1 0 0 0,-1 1 0 15,0-2 0-15,1 3 0 0,-1-2 0 0,0 2 0 16,0-1 0-16,0-1 0 0,0 2 0 16,0-1 191-16,0 3-3 0,0-2-10 0,0 1-14 15,-1 0-10-15,1-1-11 0,0 2-11 0,-1 0-5 16,1-2-5-16,0 2-3 0,0 0-12 16,0 2-13-16,0-2-13 0,0 0-17 0,0 0-12 15,0 0-5-15,1 2-9 0,-1-1-7 0,0 0-8 16,0 0-8-16,0-1-8 0,-1 0-1 0,1 1-1 15,0-1 5-15,0 3 12 0,0 1 7 0,0 0 8 16,0 2-1-16,0-2-3 0,-1 2-5 0,1 1-1 16,-2 0-1-16,2 1-3 0,-1 2 0 15,0 0-4-15,1 2 0 0,-1 0-1 16,-1 2 0-16,1-1 0 0,0 3 1 16,-1-2-1-16,0 0-1 0,1 3-6 0,1 1 0 0,-1-1-2 15,2 0 1-15,-1 2 3 0,0-1 1 0,1-1-2 16,-1 2-2-16,0-2 1 0,2-1-2 15,-2 2 2-15,2 1 2 0,-2 0-5 0,1 1 1 16,0-1-2-16,1-1-1 0,-2 1 3 0,1-1-2 16,0-1 3-16,-1 1-5 0,0-1 3 0,0-3-1 15,0-1 1-15,0-1 5 0,0-3-7 16,0 1 1-16,0 0-2 0,0-3-1 0,-1-2 2 0,1 3 0 16,0-3 2-16,0-2-4 0,0 1 2 15,0-2 1-15,0-1 0 0,0-1 6 0,0 1-3 16,0-1 3-16,-1 0 2 0,2-1 4 0,-1 1 10 15,0 0 6-15,0-1 2 0,0 1-1 0,0 0-2 16,1 0-2-16,-1-1-4 0,0 1 2 0,0-1-16 16,0-1-11-16,1 0-9 0,-1-1-14 15,0-2-6-15,0-1-17 0,0-1-26 0,0 1-36 16,3-2-42-16,-2-1-58 0,4 0-83 16,0-2-166-16,3 0-324 0,0-1-254 0</inkml:trace>
  <inkml:trace contextRef="#ctx0" brushRef="#br1" timeOffset="440344.6906">12413 7189 1 0,'1'-4'0'0,"-1"-4"292"0,0-2 151 15,0 2-39-15,0 2-55 0,-1 4-70 16,1-2-32-16,0 2-70 0,1 2-63 0,-1 0-34 15,0 2-39-15,0-1-30 0,0 0-16 0,-1 1-6 16,2-1 5-16,-1 4 5 0,0 2 14 16,1 3 7-16,0 2 0 0,1 4 7 0,-2-3 1 15,0 4 10-15,0 2 4 0,-2 0 1 0,0 2 0 16,1 3-8-16,-2 0-6 0,-1 0-8 0,1 1 2 16,-1 2-6-16,-1-3-2 0,3 1 1 15,-2 0-7-15,0 0 6 0,2-1-3 0,-2 1 0 16,1 0-2-16,1-3-3 0,-1 0-1 15,2-1-1-15,-2-3 4 0,1-1-3 0,1-1 0 16,1-3-1-16,-1-2-5 0,1-3 6 0,0 2 1 0,-1-3 1 16,1-2 2-16,0 0-2 0,-2-1 1 0,2-1 0 15,0 1 2-15,0-4-1 0,-1 0 0 16,1 1 1-16,0-1-4 0,0 0 5 16,0 0 0-16,0 0-3 0,0 0 3 0,-1 0-8 0,1 0-8 15,-2-1-13-15,2 1-28 0,-1 0-45 0,1 0-78 16,0-2-127-16,-1 0-288 0,1 1-508 15,0-2 283-15</inkml:trace>
  <inkml:trace contextRef="#ctx0" brushRef="#br1" timeOffset="441015.1516">11288 7532 1 0,'-4'-2'0'0,"1"0"0"0,-4-2 0 0,1 2 277 15,1 0-7-15,-3 1-53 0,3-1-20 16,0 1-13-16,2 1-22 0,-1 0-9 0,2 0-19 16,1 3-27-16,1-3-27 0,0 2-30 15,-2 1-24-15,2-2-8 0,-1 5 7 0,-1 1 9 16,0 1 9-16,-1 2 5 0,1 2 2 0,0 3 0 16,-2 1 2-16,2 0 2 0,-1 1 1 0,0 2-2 15,-1 0-5-15,1 0-5 0,-2 1-6 16,2 1-6-16,-1 1-4 0,1 0-7 0,0 1 0 15,1 0-1-15,0 0 0 0,-3 1 0 0,2-1-3 16,1 0-1-16,-1 0-2 0,1-1-2 16,-1-3-1-16,2-1-2 0,-1-2-2 0,1-2-1 0,-1-3-1 15,2 0 1-15,0-4-1 0,0 0 1 16,0-3-1-16,2 0-1 0,-2-2 0 0,0 1 3 16,0-2 0-16,0 0 3 0,0-1 0 0,-2 1 0 15,2-1 5-15,0 0 1 0,0 0 2 0,0 0 0 16,0-1-5-16,0 1-6 0,0 0-9 15,0-1-13-15,2 1-28 0,-2-1-48 0,0-1-53 16,0 1-57-16,1-1-83 0,2-2-213 0,2 0-301 16,3-4 29-16</inkml:trace>
  <inkml:trace contextRef="#ctx0" brushRef="#br1" timeOffset="441496.0088">11423 7635 1 0,'0'-5'0'0,"-3"0"181"0,1-1 259 15,0 1-21-15,1 0-69 0,-1 2-68 0,-2 3-60 0,3-2-82 16,1 4-44-16,-1-1-37 0,1 1-27 16,0 2-11-16,-3 0-8 0,-1 3-2 0,0 1 1 15,-2 3 1-15,1 0 0 0,-1 0-3 0,2 2 1 16,1-1-3-16,-1 2 1 0,3-1 1 15,-1 0-2-15,0 2 3 0,1-1 0 0,-2 1-2 16,3-4-1-16,0 6-1 0,0-2-3 0,1-1 1 16,1 0 0-16,0-1-3 0,1 0 2 15,-1-2-2-15,2 0 0 0,0-3 2 0,4-1 5 16,0-1 2-16,-2 0 8 0,3-4 4 0,2 1 5 16,2-2 4-16,1-2 3 0,1-3-3 0,3-2-3 15,-3 0-2-15,1-4-6 0,-1 3-2 0,0-3 0 16,-4 2-2-16,3-2 3 0,-4-2 0 0,-2 2 1 15,0-3-3-15,0 1 3 0,-1-2-2 16,-2 1 1-16,-1-2 0 0,-2 0-1 0,-1 1 2 16,-1-2 1-16,-1 0-1 0,-3 1 0 0,0-2-2 15,-2 0-2-15,0 2-3 0,-3-3 0 0,1 0-3 16,-1 1 0-16,-4-1-2 0,1 2-3 16,-2 3 1-16,1 1-1 0,0 3 1 0,-2 0-3 15,3 2-1-15,-6 1-3 0,4 3-3 0,-1 2 1 16,1 2-4-16,0 3-1 0,2 1 0 0,-2 3-6 15,4 3-3-15,1 3-24 0,2 4-61 0,-1 6-124 16,5 1-365-16,1 1-992 0</inkml:trace>
  <inkml:trace contextRef="#ctx0" brushRef="#br1" timeOffset="454456.1009">12013 4323 1 0,'0'-1'0'0,"0"-2"0"16,-1 0 0-16,-1 1 298 0,1 1-3 16,0-1-79-16,0 0-17 0,1 2-18 0,0-1-24 15,-2 1-12-15,2-1-15 0,0 1-12 0,-1 0-11 16,1-1-10-16,0 1-10 0,0 0-12 0,0 0-5 15,0 0-9-15,1 1-9 0,-1-1-10 16,0 0-6-16,2 1-6 0,-2-2-9 0,0 2-4 16,0-1-6-16,0 1-5 0,0-1-1 0,0 0-5 15,0 2 0-15,0-2-2 0,0 2-2 16,0-1-1-16,0-1 3 0,0 2 3 0,0 0 2 0,0 1 4 16,0 0-1-16,1 1 1 0,-1-1 1 15,0 2 1-15,1 0 0 0,0-2 2 0,-1 1 0 16,2 1 0-16,-2-1 0 0,0 2 0 15,0-1-3-15,0 1 4 0,0 1-1 0,1 1 1 0,-1-1 1 16,0 1 0-16,0 1 0 0,0 0-1 16,0 3 2-16,0-2-1 0,-1 2 2 15,1 0 0-15,-2 1-2 0,1 1 1 0,0 0-2 0,0-1-1 16,1 1 2-16,0-2-1 0,-2 0-1 16,1-1 0-16,1 0 0 0,-1 2 0 15,0-1 0-15,-1 2 1 0,1-1-2 0,0 1 2 0,0-2-1 16,1 2 0-16,-3 0 0 0,2 1-1 0,0 0-1 15,-2-1-1-15,2 1-1 0,0-4-3 16,1 2 1-16,0-3-2 0,-1 1 0 0,1-1 1 16,0-2-1-16,-2 2 0 0,2 0 1 0,0-1 0 15,0-1 0-15,-1 0-2 0,1 1 1 0,-1-2 0 16,1 0 0-16,0 1 1 0,-3-2 0 16,3 0 1-16,0-2-2 0,0 2 2 0,0-3 1 15,-1 0 0-15,1 1 0 0,0-2-1 0,-1 2-1 16,1-2-2-16,0 1 3 0,0-1-1 15,1-1 0-15,-1-1 7 0,0 0-4 0,0 0 3 16,-1 0 3-16,1 0 0 0,0 0 4 0,1 0 5 16,-1-1 4-16,0 1-4 0,0 0 6 0,0-2-2 15,0 2-2-15,0-2 3 0,0 1-6 0,1 0-6 16,-1 0-7-16,0-3-14 0,0 1-13 16,3 0-18-16,-2-3-31 0,0 0-40 0,2-3-55 15,1 0-88-15,3-4-224 0,2-1-490 0,1-1-274 16</inkml:trace>
  <inkml:trace contextRef="#ctx0" brushRef="#br1" timeOffset="454974.3773">12270 4284 66 0,'-2'-5'589'0,"1"0"-61"16,-2-2-160-16,2 0-59 0,1 3-48 0,0 1-56 16,0 2-47-16,0 1-47 0,0 0-40 0,1 1-36 15,-1 0-23-15,0-1-12 0,0 1-7 0,0 0 1 16,0 3 1-16,2 2 5 0,-2-1 5 0,1 4 4 16,0 0 1-16,1 2 1 0,-1 2 6 0,-1-1 5 15,0 2 8-15,0-1 8 0,0 3-4 16,0 0-2-16,0 2-3 0,0 1-6 0,0 2-1 15,0 0 0-15,-1 2-3 0,-1 3-3 16,1-1 0-16,0-1-1 0,-1 0 0 0,1 0 3 0,-1-1-7 16,2 0 0-16,-3 0 0 0,2-2-4 15,0 0 2-15,-2 0-1 16,2-3-1-16,0 1-1 0,1-2 1 0,-1 0 0 0,1-3-1 16,-2 0 3-16,2-2-3 0,0 0-1 0,0-3 2 15,-1-1-7-15,1 0 5 0,0 0-1 0,0-3 0 16,0-2-1-16,0 1 3 0,0-2 1 0,0 1 1 15,0-3 5-15,0 2-5 0,0-2 0 0,0 1 6 16,0-1-1-16,-1 0 11 0,1-1 4 16,1-1 1-16,-1 2 1 0,0 0 3 0,-1 0-4 15,1 0 0-15,0-1 4 0,0 1-10 0,0-2-3 16,0 1-7-16,-2 0-9 0,-1-3-1 16,2 1-1-16,-1-1-2 0,1-1-3 0,0 0-1 15,1 2-9-15,-3-3-17 0,3 1-22 0,0 1-50 0,3-2-65 16,-2-1-85-16,2 3-242 15,-2-1-628-15,4 2-246 0</inkml:trace>
  <inkml:trace contextRef="#ctx0" brushRef="#br1" timeOffset="456936.7834">10961 4505 1 0,'-2'-1'0'0,"0"-3"0"0,-2 2 0 0,1 0 0 16,2 1 0-16,-2-1 128 0,0 0 166 0,1 0-30 16,-1-1-17-16,1 1 0 0,-1 0-13 0,1 0-19 15,0 1-29-15,1-2-37 0,-1 3-29 16,-1 0-18-16,-1 0-10 0,2 0-13 0,1-1-6 0,-1 1-14 16,0 0-12-16,1 0-12 0,0 1-11 15,-1 2-6-15,2-2-5 0,-1 0-3 0,0 0-4 16,1 1 1-16,-1-2-1 0,1 1-2 0,0 0 2 15,0 0-3-15,0 2-2 0,0-1 1 16,0-1 0-16,0 1 1 0,1 0 2 0,0 0 0 16,0 2 2-16,3-1 4 0,1 0 6 0,4 0 10 15,-2-2 11-15,6 2 3 0,2-2 0 0,2-1-3 16,2 0-9-16,1-1-2 16,-1-1-6-16,2 0-5 0,-3 2-5 0,-2-2-1 15,2 1-2-15,-4-2-1 0,-1 2 2 0,-1-1-3 0,-1-1 0 16,-1 2 0-16,-2-1-2 0,0 2 2 0,-2-1 1 15,0 1-1-15,-1-1 0 0,-1-1 1 16,0 2 0-16,-1-1-1 0,-1 1 4 0,3-1-7 16,-3 1 0-16,1-1-1 0,0 1-5 0,0 0 4 15,1-1-2-15,-2 2 1 0,1-1 0 16,-1 0-1-16,1 1 0 0,-2-1 1 0,1 0 4 16,0 1-6-16,0 0 1 0,-1 1 0 0,1-1-4 15,1 0 4-15,1 1 1 0,-2-1-1 0,0 4 0 16,-1-4 0-16,0 2 1 0,1 0 1 15,0-1 4-15,-1 2-5 0,0 0 0 0,-1 1 0 16,3-2-4-16,-2 2 5 0,-1-1 0 0,2 2-1 16,-1 1 0-16,-1-1 1 0,0 0 0 0,0 5 1 15,0-2 4-15,-1 0-4 0,-1 3 0 16,2-1 1-16,-1-1-6 0,-2 0 4 0,3 2 1 0,-2-1-1 16,0 3-1-16,-2-1 4 0,1 3 0 15,-2 0 0-15,2-2 5 0,-2 3-5 0,0 0 0 16,1 1 1-16,-1 0-6 0,1 3 6 0,-3 1 0 15,3 0 1-15,-4 2 2 0,2-1-3 16,1 0 0-16,-3 3-2 0,3 2 2 0,-2-2 0 16,0 0-1-16,2-1 0 0,-3-2-1 0,4-1-1 15,-2-1 1-15,3-2 0 0,-2-1 0 16,2-3-1-16,0 1 0 0,0-5 0 0,-1 1 2 16,3-2-2-16,0-1-1 0,0-1 1 0,-1-2-4 15,2 1 4-15,0-2 0 0,-1-4 2 0,1 1 0 16,0-2 1-16,-1 0 3 0,2 0 4 0,-1 1 6 15,0-1 4-15,0 0 2 0,0 0 4 0,0-1-1 16,0 1 3-16,0-2 0 0,0 2-3 16,0-1-5-16,0-1-2 0,0 1-7 0,0-1-4 15,0-2-4-15,0 0-8 0,0-1-5 0,0 0-11 16,0 0-22-16,0-1-31 0,1 0-39 0,1 0-51 16,0 0-58-16,-1-3-115 0,4 2-409 15,-1-2-810-15</inkml:trace>
  <inkml:trace contextRef="#ctx0" brushRef="#br1" timeOffset="457383.4786">11004 4875 347 0,'-6'0'490'0,"-4"0"-85"15,-1 2-52-15,3-1-25 0,2-1-45 0,2-3-77 16,1 3-44-16,0 0-39 0,0 0-25 16,3 2-20-16,0-4-16 0,0 2-11 0,2 2-8 0,-2-2-7 15,1 0-6-15,1 1-5 0,-2-1-6 16,1 0-3-16,-1 0 1 0,1 1-2 16,-1-1 0-16,0 0 0 0,1-1-2 0,2 1 0 0,2 0 3 15,0 0 2-15,4 0 1 0,3-3 2 16,5 1-2-16,2-1-1 0,4-1 1 0,1 0-1 15,2-2-1-15,1-1 3 0,1 1-4 16,2-3-4-16,1 1 2 0,2 2-5 0,-2-4 0 16,-2 2 2-16,-4 0-3 0,2-1-3 0,-5 2 2 15,-1 0-2-15,-3 0-1 0,-3 3 4 0,-4 0-2 16,-2 0 1-16,-4 2 0 0,-2 2 0 16,-1-1 3-16,-2 1 2 0,0 0 2 0,0-1 0 15,0 2 4-15,0-1-3 0,0 0 1 0,0 0 5 16,-2 0-6-16,2 0 1 0,0 0 0 15,-1 0-4-15,1 1 2 0,0-2-4 0,-1 1-5 16,1-1-4-16,-1 0-7 0,-1 1-17 0,2-1-65 16,-1 3-93-16,0 2-223 0,-2 8-954 0</inkml:trace>
  <inkml:trace contextRef="#ctx0" brushRef="#br1" timeOffset="459714.1116">6121 6250 1 0,'0'0'0'16,"-3"0"0"-16,0 0 0 0,3 0 97 0,0 0 207 15,0 0-80-15,0 2-74 0,0-2-57 16,0-2-46-16,0 4-38 0,1-2-32 0,1 1-2 16,-1 2 2-16,2 0 18 0,-2 3 25 0,1 0 4 15,4 2 5-15,-3 2-3 0,5-1-8 0,-4 0 0 16,3 2 3-16,-2-1-1 0,0 3 2 16,1-1 8-16,1 5 6 0,1 1 0 0,2-2-14 15,-2 3-34-15,4 5-61 0,-1 1-152 0,2 3-278 16,1 6 146-16</inkml:trace>
  <inkml:trace contextRef="#ctx0" brushRef="#br1" timeOffset="459927.6567">6398 7243 1 0,'6'10'0'16,"-3"3"0"-16,5 4 0 0,-4-3 0 0,4 0 0 15,-2 1 0-15,0 0 0 0,2 0 0 16,-1 1 0-16,-1 2 0 0,2 1 0 0,0-1 0 16,0-2 0-16,-2 3 0 0,3 0 0 15,-2-3 0-15,0 6 0 0,2-2 0 0,-1 3 0 16,1 1 0-16</inkml:trace>
  <inkml:trace contextRef="#ctx0" brushRef="#br1" timeOffset="460146.9842">6824 8894 1 0,'8'35'0'0,"-1"13"0"15,5 11 0-15,0-5 0 0,-3-5 0 16,1 1 0-16,-2-2 0 0,0-1 0 0,1-1 0 16,0-2 0-16</inkml:trace>
  <inkml:trace contextRef="#ctx0" brushRef="#br1" timeOffset="460756.811">6816 5863 1 0,'-1'-1'0'0,"-1"-1"0"0,2-2 0 0,-1 3 0 0,1 0 0 16,0 2 0-16,0-1 0 0,0 0 0 0,1 1 0 16,-1 3 0-16,3-1 0 0,2 2 0 0,-1 2 0 15,3 3 0-15,-2 0 0 0,2 5 32 16,4 0 7-16,-1 5-1 0,2 2-29 0,3 3-127 15,-2 4 118-15,4 4 0 0</inkml:trace>
  <inkml:trace contextRef="#ctx0" brushRef="#br1" timeOffset="461523.1885">8345 11944 1 0,'-5'-2'0'0,"3"-3"0"0,0 0 0 16,3-1 0-16,0 3 0 0,5-3 0 0,-2 1 0 15,2-3 0-15,-2 0 0 0,4 1 0 0,-4 0 0 16,4-1 0-16,0 1 0 0,1-2 0 0,-4 0 0 16,4 1 0-16,0-4 0 0</inkml:trace>
  <inkml:trace contextRef="#ctx0" brushRef="#br1" timeOffset="461970.9506">8884 8631 137 0,'-4'-3'313'0,"-1"1"-120"0,-1-3 52 0,3 4 15 15,3 0-6-15,0 1-6 0,0 0-63 0,0 0-41 16,0 0-49-16,0 1-29 0,0-1-23 15,0 0-14-15,0 0-10 0,0-1-6 0,0 1-4 16,1 1-6-16,-1-2-2 0,0 1-5 0,1 0-6 16,-1-2 1-16,1 2-4 0,-1 0-1 0,0 0 0 15,3 0 1-15,-3 0 1 0,0 0 4 16,1-2 4-16,0 1 0 0,0 0-1 0,0-1-15 16,0-3-25-16,4 0-51 0,-3-1-86 0,2-1-148 15,2-1-247-15,-2-2-160 0,2-2 578 0</inkml:trace>
  <inkml:trace contextRef="#ctx0" brushRef="#br1" timeOffset="462319.6125">8999 6516 430 0,'-1'-1'92'0,"1"1"-38"0,-1 0-2 15,2 0-4-15,-1 0 43 0,0 1 19 0,0-1-12 16,0 1-13-16,0-1-35 0,0 1-20 15,0-1-13-15,0 0-13 0,0 0-6 0,0 2-4 16,1-2 3-16,0 1 5 0,1-1-2 0,0 0 1 16,-1 0-4-16,1 0-5 0,0 0-13 0,2 0-46 15,1-1-85-15,0-3-150 16,1-2-178-16,2-4 361 0,1-1 119 0</inkml:trace>
  <inkml:trace contextRef="#ctx0" brushRef="#br1" timeOffset="462722.6049">8554 4552 1 0,'0'0'0'0,"0"0"0"15,0 0 0-15,0 0 0 0,0 0 0 0,0 0 53 16,0 0 236-16,0 1-17 0,-1 1-42 15,1-2-56-15,0 0-52 0,0 1-30 0,0-1-14 16,0 0-5-16,0 1-4 0,0-1-1 0,0 0 8 16,0 0 9-16,-1-1 14 0,1 1 5 15,0 0-6-15,0 0-16 0,0 0-19 0,0-1-20 0,0-1-19 16,0 2-12-16,-1 0-7 0,0 0-2 0,1-1-2 16,-1 1-7-16,1 0-7 0,0 0-17 15,0 0-22-15,0 1-21 0,1 1-28 0,-1 0-77 16,1 1-128-16,2 1-254 0,3 3-151 0,-2 1 526 15</inkml:trace>
  <inkml:trace contextRef="#ctx0" brushRef="#br1" timeOffset="466067.8212">10469 7440 1 0,'0'0'0'0,"0"0"0"0,-1-1 0 0,-1 0 0 16,1-1 0-16,0 2 0 0,-1 0 0 16,2 0 0-16,0 2 0 0,0-1 0 0,0 2 0 15</inkml:trace>
  <inkml:trace contextRef="#ctx0" brushRef="#br1" timeOffset="467602.7864">10945 10282 1 0,'0'-1'0'0,"-3"-1"0"0,2-1 0 0,-1 1 0 16,2 0 0-16,0 2 0 0,0-1 0 0,0 1 0 0,0 0 0 16,0 0 0-16,0 0 0 0,0 0 0 15,0 1 0-15,0 0 0 0,0 1 0 0,0 3 0 16,0 2 0-16</inkml:trace>
  <inkml:trace contextRef="#ctx0" brushRef="#br1" timeOffset="471271.824">10885 5518 1 0,'0'0'0'0,"0"-1"0"0,0-1 0 0,-1-1 0 15,1 1 0-15,0-1 0 0,1 1 175 0,-1 0 43 16,0-2-1-16,3 1-17 0,-3-1-14 0,1 1-13 16,-1 0-18-16,2-2-5 0,-1 1-2 0,-1 0-10 15,2 2-6-15,-1-1-7 0,-1 2-15 0,1 0-5 16,-1 1-11-16,0 0-18 0,0 0-7 16,0 0-20-16,0 1-11 0,0-1-7 0,0 0-11 15,0 0 0-15,0 0-5 0,0 0-4 0,0 1-4 16,0-1-3-16,0 2-1 0,0-2-1 0,1 0 2 15,-1 0-6-15,0 0 0 0,0 1-1 16,0-1-1-16,1 1 4 0,-1 0 2 0,2 1 3 16,-1 2-5-16,2-2 4 0,-1 1 0 0,0 1-3 15,0 0 8-15,0 0-6 0,1-1 0 16,-1 2 1-16,0-2-5 0,2 2 4 0,0-1-1 16,-2 0 1-16,1 0-1 0,1 0 0 0,-2 0 2 15,2-1 0-15,0 1 7 0,2-2-3 0,-1-1 4 16,0 2 6-16,2-3 5 0,2 0 13 15,1-2 6-15,1-1 2 0,4-5-3 0,3 0-9 16,4-5-8-16,3-2-5 0,0 0-1 0,1-1-8 16,0-1-2-16,2 1-2 0,-5 1-6 15,3 0 6-15,-4-1 0 0,0 3-1 0,-2 0 0 16,-3 2 0-16,-3 0-2 0,-3 2 0 0,2 1 6 16,-6 2-6-16,1 0 1 0,-4 1 0 0,0 1-6 15,-1 2 4-15,1 1-1 0,-3 1 1 0,-1-1-2 16,0 1 0-16,0 0 1 0,0 1-1 15,-1-1 3-15,1 0-6 0,0 0-2 0,0 0-3 16,0 1-9-16,0-1 3 0,1 1-2 16,1 2-11-16,2-1-25 0,0 0-63 0,1 2-99 0,1 2-273 15,1 0-562-15,0 0-74 0</inkml:trace>
  <inkml:trace contextRef="#ctx0" brushRef="#br1" timeOffset="474027.7874">6897 4873 1 0,'-1'0'0'0,"0"-1"0"0,0 1 0 15,-1-1 120-15,0 0 188 0,0 1-45 16,1-2-46-16,0 2-24 0,1 0-18 0,0 0-1 16,-1 0 2-16,1 0-5 0,1-1-26 0,-1 2-37 15,0-1-36-15,1 0-19 0,-1 2-1 16,0-2 8-16,1 0 7 0,-1 0-2 0,0 0-4 16,0 0-3-16,2 1-8 0,-2-1-6 0,0 0-10 15,0 1-14-15,0-1-4 0,0-1-3 0,0 2-2 16,0-1 2-16,0-1 0 0,2 2 0 0,-2-1 1 15,0-1 3-15,1 1-1 0,-1 0 5 16,0 0 1-16,1-1-4 0,0-1 1 0,2 0-8 16,3 0-1-16,-2-1-2 0,5-2-1 0,0 2 0 15,0-1 0-15,4-2 0 0,2 2-2 0,-1-3 1 16,3 4 0-16,-3-2-2 0,1 1 4 0,-2 1 1 16,-1-1 0-16,-2 0 1 0,5 0 1 15,-2 1-2-15,-1-2-1 0,0 1 1 0,1-1-4 16,-1 1 2-16,-2 0-1 0,0 2-1 0,-4 1 1 15,1-1-3-15,-5 1 0 0,0 1 0 16,0-1 1-16,0 2 0 0,-2-1 4 0,-2 0 1 16,0 1-2-16,2-1 3 0,-1 0-3 0,1 2-1 15,-1-2-1-15,1 1-5 0,0-1-3 16,0 1-5-16,-1 0 1 0,1 1 1 0,0 4 2 16,-1 3 5-16,1-1-2 0,-1 4 3 0,-2-2 0 15,1 5 1-15,-1 3 6 0,1-1-7 0,-4 4 2 16,4 1 0-16,-2 3-2 0,-2 1 4 0,2 2-3 15,-3 2 0-15,0-2-4 0,4 2 3 16,-2 0 1-16,0 0-2 0,0-3 4 0,0 1-5 0,1-3 0 16,-1 1 4-16,3-2-3 0,-1-2 0 15,-2-1 1-15,2-4 1 0,-2-4-1 16,1 3 0-16,2-4 2 0,-1 1-2 0,0-2 3 16,1-2 0-16,2-2 0 0,-1-1 1 0,1-3 0 15,-1-1 2-15,1 1 1 0,0-3 4 0,0-3 2 16,0 3 9-16,0-1 4 0,0 1 5 0,0-1 4 15,0 1-4-15,1-1-4 0,-1 0-8 16,0 0-10-16,-1-3-12 0,1-1-17 0,-3-1-27 16,1-4-38-16,0 2-45 0,1-1-65 15,0-1-130-15,-1 1-480 0,0-4-798 0</inkml:trace>
  <inkml:trace contextRef="#ctx0" brushRef="#br1" timeOffset="474412.138">6930 5061 1 0,'-6'-1'557'0,"-3"-2"-21"0,-2 2-170 0,4 0-43 0,5 2-35 15,2 0-56-15,0-1-69 0,0 0-45 16,0 2-35-16,0-2-27 0,1 0-16 15,-1 0-10-15,1 0-12 0,0 0-3 0,4 0 6 0,-2 1 7 16,7-2 13-16,0 1 4 0,2-3-2 16,7 0-4-16,1-2-4 0,1 0-4 0,5 1-3 15,-1-1-3-15,2-1-2 0,-3-4-3 0,2 3-1 16,-3 0-4-16,2 0-2 0,-3 1-2 0,-2-1-2 16,-4-1 0-16,1 3 1 0,-4 0-3 15,-2 1 1-15,-1 1 1 0,-1 0-2 0,-5 2 1 16,-1-1 1-16,-3 1 0 0,0 1 3 0,0 0 2 15,0 0 1-15,0 0-1 0,-1 0 0 0,1 1-1 16,0-1-3-16,-2 2 0 0,2-2-5 16,0 0-4-16,-2 1-4 0,1-2-12 0,0 2-19 15,0 0-25-15,-2 2-52 0,-6 0-77 0,0 4-144 16,-3 2-607-16,-4-1-690 0</inkml:trace>
  <inkml:trace contextRef="#ctx0" brushRef="#br1" timeOffset="475521.207">6020 5164 1 0,'-1'-2'15'0,"0"-1"429"0,-3-2-37 16,3 0-32-16,0 3-58 0,0-3-72 15,0 1-53-15,1 2-50 0,0 0-31 0,1 0-22 16,0 0-22-16,1-1-16 0,3-1-11 0,-1-2-7 15,4-1-3-15,2-1 1 0,0-2-1 0,6 0 2 16,0-2-1-16,1 2-2 0,-1-2-4 16,2 1-1-16,2 3-3 0,-2-3-6 0,-1 4-2 15,-2 1-6-15,0 1-3 0,0 3-2 0,-1-1-2 16,0 2-1-16,0 4-2 0,-3-1 1 0,1 3-2 16,2 1 1-16,-4 2 1 0,1 3 0 0,-4 0 1 15,-1 4 1-15,2 0 1 0,-6 5 3 16,0-2 2-16,-2 2 2 0,0 1 1 0,-3 0 2 0,2-1-3 15,-7-1 4-15,3-1 1 0,-1 0 0 16,-4-2 3-16,1 0 0 0,-2-1-1 0,0-2 0 16,1-2 0-16,-1-3-3 0,0 0-1 0,1 1 0 15,2-3-5-15,0-3 2 0,3-3 0 16,0 3 1-16,4-3 5 0,0 0 2 16,1 0 3-16,0 0 2 0,1-1 0 0,-1 1-2 0,0-2-2 15,1 2-5-15,1 0-11 0,1-1-7 16,-1-3-9-16,2 1-3 0,4-3 7 0,1-2 0 15,6 1 3-15,-1-1 2 0,-1-1 1 0,6 3 0 16,-1-1 3-16,-1 0-2 0,-1 4 0 0,2-1 2 16,2 3 0-16,-2 0 0 0,-1 2 3 15,1 2-3-15,-1 3-2 0,-2 1 2 0,1-1-3 16,-3 2 2-16,-2 2 1 0,-1-1 1 0,0 3-3 16,-3 0 4-16,-2 2 2 0,0-2 0 15,-3 3 6-15,-2-1-2 0,-1 2 1 0,-2-2 2 16,-2-1-2-16,-3 1 2 0,1 0 2 0,-2 2-1 15,-3-2 1-15,-3 1 1 0,0-1 1 0,-1-1-1 16,-4 0 0-16,-1 1 0 0,-1-2-1 0,-4 1 0 16,4-2 0-16,0-1-3 0,0-1 0 15,-2 0 0-15,5-1-3 0,-1-1 2 0,3-3 0 16,-1 1-1-16,3-3 7 0,0 1-4 0,4 1 1 16,-4-2 1-16,5-1-2 0,3-1 5 0,-2-1 2 15,6 0 2-15,-3 0-3 0,5-3 2 16,0 3-3-16,0 1-3 0,1-1 5 0,0 1-8 15,1 0-3-15,-1 0 0 0,0 0-5 16,1 0 0-16,-1 0 0 0,0 0-2 0,0 0-1 0,0 0 2 16,0 0-2-16,0 0 0 0,0 0 6 15,0 0-5-15,0-1 1 0,0 1 2 0,0 1-8 16,0-1 7-16,0 0-1 0,0 0 1 0,0-1 0 16,0 1 1-16,0 0-1 0,0 0 2 0,0 0 3 15,0 0-3-15,0 0 2 0,0-1 1 16,0 2-3-16,0-1 2 0,0-1-3 0,0 1-2 15,-1-1-11-15,1 1-6 0,-1-1-15 0,-2-1-22 16,0 0-21-16,1 0-46 0,1 0-67 16,-3 1-141-16,1 2-474 0,-1 0-785 0</inkml:trace>
  <inkml:trace contextRef="#ctx0" brushRef="#br1" timeOffset="476577.1622">3167 4792 1 0,'-2'-3'0'16,"2"-4"0"-16,0 2 0 0,0 0 160 16,0-1 195-16,2 0-55 0,0 1-66 0,1-1-65 15,2-2-38-15,1-1-20 0,3 0-1 0,1-3 3 16,1 1 1-16,4 0-9 0,0 1-10 0,4-2-6 15,-5 2-15-15,5 0-11 0,-1-2-10 16,-5 4-14-16,0-1-4 0,2 3-12 0,-5 1-9 16,1 2-8-16,-4 2-6 0,2 1-4 0,-2 1-3 15,1 2 1-15,-2 2 0 0,0 1 3 16,-1 5 8-16,2-2 3 0,-6 6 12 0,3 1 6 16,-4 3 6-16,-4 2 5 0,-1 1-3 0,-2-1-1 15,-1 1-4-15,-2-1-4 0,0-2-5 0,-1-1-3 16,1-2 0-16,1 0-6 0,0-2 3 15,-1-1-2-15,3-4-1 0,1-4 0 0,2 1-8 16,3-1-2-16,1-3-6 0,0 0 0 0,2-1 2 16,-1-1 3-16,5 2 5 0,0-1 3 0,6-1 4 15,2-3-1-15,3 0-2 0,3-2-4 0,0 1-3 16,1 0-2-16,-3 2-2 0,1 2 4 0,-2 0-4 16,-1 2 0-16,-2 1 3 0,-2 0-2 15,-2 3 1-15,2 1 1 0,-4 1-2 0,0 1 1 16,-4 2 2-16,4 1 1 0,-6 3 5 0,-1 1 1 15,-2 0 6-15,-3 1 7 0,-2-2 8 16,-1 3 3-16,-2-2 0 0,-3-2-1 16,1 0-4-16,-3-3-1 0,-1 1-4 0,0-2-2 0,-3 0-3 15,4-2-2-15,-3 0 0 0,0 2-1 0,-2-3-2 16,1-2-3-16,-2 2-7 0,1-1-11 16,-2-1-19-16,1 0-44 0,-4-1-70 0,2 1-136 15,-2 0-453-15,2 0-859 0</inkml:trace>
  <inkml:trace contextRef="#ctx0" brushRef="#br1" timeOffset="477256.4837">2568 4893 1 0,'-3'-1'0'0,"-1"0"0"0,-3-1 399 16,1 1-47-16,2 2-75 0,-3 1-74 16,4-1-48-16,-1 0-29 0,-1 0-22 0,4 2-15 15,-2-2-16-15,0 3-13 0,0-1-5 0,0 1-3 16,-4 1-3-16,5 1-2 0,-1 3-5 0,-3-1-3 16,4 2-5-16,0 0-5 0,-1 1 2 15,0 0-5-15,3 2 0 0,-1 0 0 0,0 0-7 16,0 3 2-16,1 0-2 0,0 0-3 0,0 2 0 15,1 0-1-15,0 2 1 0,0-1 1 16,2 0 2-16,0 0-4 0,0 4-4 0,2-4-2 16,0 1-1-16,3-2 2 0,-4-1 1 0,4-1 1 15,0-3-1-15,1 0 3 0,-1-6 4 0,0 0 6 16,2 0 14-16,1-3 7 0,5-3 8 0,1-1 4 16,2-3-8-16,1-4 1 0,2-3-8 15,0 1-7-15,0-6-4 0,-2-1-6 0,-1-1 0 16,-2-1-3-16,0-2 4 0,-2 1-6 0,1 0-3 15,-5 1 1-15,4-1-6 0,-4 2 7 16,-4 2 3-16,0-3-1 0,-1 3 2 0,-1-1 1 16,-3 2-2-16,-2-2 0 0,0 4 4 0,-2-2-7 15,-1 1-4-15,-2 0 0 0,0 1-10 0,0-1 4 16,-1-1-1-16,-1 2-1 0,-4-1 1 16,2 4-6-16,-1 0 2 0,-2-1-2 0,2 3-2 15,-4 0 2-15,1 0-2 0,0 1-2 0,-4 1-2 0,1 2 0 16,-1 0 2-16,-1 2-1 0,2 1 0 15,-2 1 0-15,2 1-5 0,-1 1-6 0,0 3-10 16,3 2-43-16,-2 5-83 0,3 2-181 0,1 2-825 16,-4 1-508-16</inkml:trace>
  <inkml:trace contextRef="#ctx0" brushRef="#br1" timeOffset="483742.0769">29942 2523 1 0,'1'-3'0'0,"0"1"154"16,0 0 192-16,0-2 9 0,2 0 3 0,-1 1-60 15,-1 0-50-15,-1 2-43 0,0-1-44 16,0-1-24-16,0 2-15 0,0 1-15 0,0 0-17 15,0 1-20-15,0 1-26 0,0-2-19 0,0 1-16 16,0-1-9-16,-1 2-6 0,-1 2 3 0,-1 1 8 16,1 3 6-16,-2 6 9 0,-2 2 9 15,-3 3 9-15,-1 5 10 0,0 1 3 0,-1 4-6 16,0 1-13-16,0-2-4 0,1 5-10 16,-1 0-2-16,1 1-3 0,2 7-10 0,3-2 6 15,-2-1-4-15,-1-1-1 0,3-5 3 16,-3-1-2-16,0 0-1 0,4-3 0 0,-1-3 0 15,3-4-3-15,2-1 0 0,-1-5 0 0,1-2-4 16,0-2 5-16,0-3 1 0,0-2-1 0,0-5 4 16,0 0 3-16,0-1 8 0,0 0 13 0,0 0 14 15,0-1 1-15,0-3-8 0,1-3-12 0,-1-2-19 16,1-2 0-16,0-3-3 0,1-2 0 16,1-2 4-16,0-2-5 0,-1 0-1 0,4-3 0 15,-3-2 1-15,4-1-2 0,-4-3 0 0,3-3 1 16,-2-2-6-16,4-3 6 0,-3-2-2 0,4 1-2 15,7-4 4-15,-3 3-3 0,4-1-2 16,2-2 1-16,3 3 1 0,2 3-6 0,1 6-1 16,0 2 1-16,2 4-7 0,-2 1 10 0,4 1-2 15,1 3 3-15,0 4 2 0,-1 2-1 0,-2 4-1 16,-4 3 0-16,-2 2-1 0,-6 4-5 16,0 2-1-16,-4 4-3 0,-1 2-1 15,-2 4 9-15,-3 5 0 0,2 3 4 0,-5 4 4 0,-2 2 3 16,-8 5 3-16,-1 2 1 0,-5 4 2 15,-6 5-5-15,-4-3-2 0,-4 3 2 0,0-4-6 16,-2-4 4-16,4-4-1 0,3-2 0 0,1-5 4 16,6-5-6-16,1 0 1 0,5-4-2 0,0-6-2 15,7-3-1-15,1-2 1 0,3-1-1 0,1-1 2 16,3-1 3-16,7 0 1 0,4 0-1 16,11-4 4-16,5 2-6 0,5 0 1 0,0-1 0 15,0 5-2-15,-5-1 2 0,-1 1-2 0,-3 0 1 16,-6 2-2-16,-1 1 1 0,-2 3-1 0,-3-1 0 15,-3 2 2-15,-3 1-2 0,-5 3 0 16,0 0 1-16,-3 4 1 0,-5-3 0 0,-2 1 1 16,0 3 3-16,-5-2-4 0,-5-1 6 0,1 1-1 15,-5-1-1-15,-3-1 5 0,0-1-3 0,-4-2 1 16,0-2 1-16,-4 2-3 0,-2-3 2 16,0 0-2-16,1-2 0 0,-1-3-3 0,1 0 2 0,-1-1 0 15,2 1-1-15,0-3 3 0,0 0-3 16,6-3 2-16,1 1-2 0,8 1-6 15,3-3-16-15,5-2-45 0,7-3-84 0,7-3-157 0,7 0-538 16,10-3-819-16</inkml:trace>
  <inkml:trace contextRef="#ctx0" brushRef="#br1" timeOffset="484296.1833">31186 2651 1137 0,'-2'-3'415'0,"1"1"-136"0,-3-1-99 15,4 5-80-15,-1 1-2 0,-3 3-3 0,1 2 5 16,-3 6 9-16,0 3-18 0,0 0-18 0,-2 4-10 16,4 3-6-16,-4 2-8 0,0 5-9 0,-3 3-9 15,1 1-6-15,-1 3-5 0,-1 0-5 16,-2-5-2-16,-2 0-2 0,5 0-1 0,-3-6 0 15,1 0-4-15,6-6-2 0,-1-6 0 0,-1-2-1 16,1-2 3-16,4-4 3 0,-2-2 6 0,1-1 7 16,0-2 10-16,4-2 7 0,-2 0 2 15,-2-2 0-15,1-4-10 0,-4-2-9 16,2-6-6-16,-1-3-7 0,-1-1-3 0,4-6-3 0,-1 0-1 16,3-5-2-16,0-1 1 0,5-5-1 15,3-8 0-15,3-4-1 0,4-5-1 0,5-4 0 16,0 0 1-16,5-3 1 0,2-3-1 15,3 0-1-15,1 1 0 0,0 9-1 0,2 3 1 0,-4 6 0 16,3 3-3-16,1 7 2 0,3 0 0 0,-4 9 1 16,-5 3 1-16,-3 6 0 0,-6 4 0 15,-5 5 0-15,0 3 1 0,-7 3-4 0,2 2 0 16,-4 3 1-16,3 7-1 0,-2 1 5 0,-2 8 2 16,-1 5 1-16,-2 4 1 0,-5 4-1 0,-3 5 1 15,-1 1-4-15,-2 3 4 0,-3 3-1 16,-4 2 1-16,-2 0 3 0,-3 1-1 0,-2-2 0 0,0-1-3 15,2-4-1-15,-1-6-1 0,3-3-1 16,1-2 0-16,1-4-3 0,3-2-6 0,0-5-9 16,6-8-17-16,2-2-31 0,8-3-38 15,1-2-38-15,4-3-49 0,7 1-126 0,8-8-406 16,7-1-706-16</inkml:trace>
  <inkml:trace contextRef="#ctx0" brushRef="#br1" timeOffset="485058.8697">31910 2557 420 0,'5'-8'356'16,"5"-3"-36"-16,-2-4-26 0,-6 2 9 0,-1 2-10 15,-1 1-44-15,-1 1-62 0,-1 0-50 16,-4 2-41-16,-1 0-16 0,0 1-15 0,-1 0-13 16,-1 1-15-16,4 0-10 0,-8 3-6 0,1 3-4 15,-3 3 0-15,-5 4 2 0,-4 5 1 16,-3-1 6-16,-2 5-2 0,0 2 0 0,0 0-5 15,6 3-6-15,1 1-2 0,3 2-5 0,2 1 1 16,7 0-1-16,5 1-2 0,0 0-3 16,5-1 4-16,5 0 0 0,4-3 0 0,4-2 5 15,6-3-2-15,4-6 0 0,5-2-1 0,3-5-3 16,-1-3 3-16,2-3 0 0,-2-2 0 16,-2-6-2-16,-4 0-1 0,1-5 0 0,-1 1 1 15,-1-5 2-15,4 0-2 0,-3 1-1 0,0-4-1 16,-1-1-1-16,1-1 3 0,-1-3 2 0,-3 0-1 15,1-3 0-15,-4 0 0 0,-1 0 0 0,-5 3-2 16,-1 0 2-16,-3 3-3 0,-2 3-1 0,-5 2 2 16,-2 3 1-16,-2 6-2 0,0 2 1 15,-4 2-5-15,-2 5-2 0,-1 0-1 0,-5 5-1 16,-2 4 4-16,-3 5 2 0,-1 4 1 0,1 2 3 16,4 0-2-16,3-1-2 0,2 3 1 0,7 1-2 15,0 0 0-15,5 1 2 0,5-2-2 0,0-2 0 16,7 0 1-16,1-4 3 0,3 0 0 15,2-4 0-15,4-3 1 0,6-4-7 0,-1-2 7 0,-1-3 1 16,1 0 0-16,-3-2 1 0,-1-3-4 16,-1-1 0-16,-6-2 2 0,4 1 3 15,-2-3-4-15,-1-1-1 0,-1 2-2 0,-6-3-4 0,4 1 3 16,-5 4 3-16,-1-1-1 0,-1 4-5 16,-5 1 5-16,-1 2-7 0,1 2-5 0,-2 0 7 15,0 2-8-15,-2 6 2 0,0 3 6 0,-4 3-4 16,0 1 7-16,-4 3 1 0,2-1 0 15,-1 4 3-15,4 0-3 0,-3-2-2 0,5 0 1 16,-2-4 1-16,6-2-2 0,5-4-1 0,-2-5-1 16,2-1-3-16,0-1 5 0,4-6 1 0,3 1 1 15,2-4 4-15,2-2-5 0,1-5 0 16,1 3 2-16,-2-7 1 0,3 1-2 0,0-1 0 16,1-1-2-16,5-1-7 0,-2 0 7 0,4 0 0 15,-4 0 1-15,0 3 2 0,-3 2-2 16,-2 2 1-16,-3 3 1 0,0 0 1 0,-6 6-1 15,-5 0-3-15,-3 3-2 0,-2 2-6 0,1-1 5 16,2 2 2-16,-3 4 1 0,0 3 6 0,-6 1-3 16,4 5-1-16,-5 2 1 0,4 1-2 15,-7 0 1-15,-1 2-2 0,1 1-6 0,-2 1-31 16,1-1-46-16,2 1-73 0,-1 2-104 0,-1 0-133 16,-2-2-611-16,-1-1-396 0</inkml:trace>
  <inkml:trace contextRef="#ctx0" brushRef="#br1" timeOffset="485613.8081">29176 3564 734 0,'-25'3'185'0,"-8"0"40"0,-3 2 14 0,15-2 13 16,10-1 8-16,2-1-35 0,6 0-44 0,0 1-37 15,3-2-36-15,2 0-30 0,-1 0-23 0,-1 0-12 16,1 0-9-16,-1 0-2 0,1 1 1 15,3-1 4-15,1 0 5 0,4 3 2 0,3-2-3 0,8 0-3 16,3 1-4-16,9-1-3 0,5 1-4 16,3-2-3-16,2 0-3 0,8 0-3 0,5-2-2 15,4 1-1-15,7-2-3 0,5-1-3 16,3 1 0-16,13-2-1 0,8-3-2 0,9 0 2 16,16-2 1-16,3 0 0 0,7 0 1 0,2 0-2 15,0 0 2-15,3-1 0 0,2 0-1 0,-3 2 2 16,-3-3 0-16,-5 0-1 0,1 1 1 0,-4 0 1 15,0-1-1-15,-1 2-1 0,-7 0 0 16,3 2-2-16,-13 1-1 0,-5 2 0 0,-8-2-1 16,-10 2-4-16,-8 2-1 0,-6-1-2 0,-9 2 1 15,-9 0 1-15,-12-1 2 0,-12 0 0 16,-8 1 8-16,-9 1 6 0,-6 0 9 0,-4 0 0 16,-1-3-6-16,-6 0-10 0,-2-2-10 0,-2-1-2 15,-8 1-2-15,0 2 2 0,-9 0-2 0,-2-2-6 16,-1 1-9-16,1 2-18 0,1 2-26 15,2 2-37-15,1 1-58 0,-1 2-88 0,-1 0-193 16,1 4-649-16,-3 0-305 0</inkml:trace>
  <inkml:trace contextRef="#ctx0" brushRef="#br1" timeOffset="487115.8788">28945 3449 1 0,'-10'-12'0'0,"-6"-6"220"0,-2-5 136 15,4 5-42-15,4 1-52 0,-1-1-6 0,2-4-27 16,-1 1-21-16,-1-5-22 0,0-2-10 0,1-2-14 15,-1-6-20-15,1 1-22 0,0-7-22 0,0 1-20 16,2-2-10-16,2-2-6 0,1-4-10 16,0-1-7-16,0-4-9 0,3-3-11 15,1 0-5-15,2-2-3 0,1-2-1 0,4-3 1 0,-2-2-3 16,4 1-2-16,-4 0-2 0,4 2-6 16,2-2 3-16,0-3 0 0,0-1-3 0,0-1 1 15,1 0-4-15,-1 1 2 0,2 1-3 0,-2 3 4 16,1 3 0-16,1 4-3 0,-4 2 0 0,1 3-2 15,1 3 0-15,-2 1 1 0,-2 2-2 0,-1 1-2 16,-3 2-1-16,4-1 3 0,-4 3 4 16,0 2 4-16,-1 2-4 0,2 3-1 0,-1 4 1 15,-1-1-2-15,0 5 5 0,-1 0 1 0,0 2-3 16,1 12 7-16,-1-1-5 0,0 1 2 0,0-2 1 16,0 2-2-16,0-4 1 0,0 4-11 0,0-3 4 15,0 1-5-15,1 2 3 0,0 0 6 16,1 2-7-16,1 1 1 0,-2 0-2 0,1 2 2 15,0 1 0-15,1 2 0 0,2 0-4 16,-4 1-5-16,4 1-3 0,0 2 0 0,2-1 5 0,-2 2 3 16,8 0 1-16,-1 0-1 0,2 2-4 15,2 0 1-15,2 0 10 0,0 2 2 0,7-1 3 16,-1 0-6-16,3 1-3 0,-1 0-1 16,4-2 4-16,1 0 7 0,4-1-7 0,0 1-5 15,4-1 3-15,2-1-2 0,2 0 9 16,4-1 9-16,4-1-7 0,2-1-7 0,5 1-3 0,3-2-7 15,3 0 6-15,4-1 4 0,4 1-1 16,5-1 6-16,0 0-7 0,5 1 2 0,1-1 3 0,1 2-8 16,-1-2 10-16,2 2-8 0,2-2-1 15,-4 1 8-15,2 0-6 0,2 0 6 16,-2-1-2-16,1 2-8 0,-1-4 1 0,2 3-2 16,-2-1 6-16,0 1 12 0,2-3-5 0,-2 2-7 15,5 1-4-15,0-1-10 0,0 1 10 16,0-1 3-16,-1 1-4 0,3 1 6 0,-4-1-13 0,-1 2 5 15,-2-2 5-15,0 1-7 0,-3 2 8 16,-5-2-2-16,3-1-2 0,-7 2 17 0,0 0-7 0,-4-1 1 16,-3 0-7-16,-4 3-15 0,-4-1 7 15,-3-1 0-15,-4 2 4 0,-4 0 12 0,-5 2-13 16,-5-1 2-16,-3 1-2 0,-6 0-9 0,-3 0 11 16,-5-1 6-16,-8 1-2 0,-1-1-1 15,-2 0-6-15,-2 1-5 0,-3-1 8 0,-2 0 9 16,0 2-5-16,0-3-4 0,0 2-3 0,0 0-6 15,1 1 5-15,-1-2 9 0,-2 1-2 0,3 1 7 16,-1 0-9-16,1 1-1 0,-1 0 3 16,1 1-8-16,0 0 12 0,-3 0-9 0,6 3 0 15,-3 0 4-15,4 0-3 0,-4 4 9 0,-1-2-3 16,1 4-6-16,1-1 5 0,0 2 0 16,0 1 3-16,-2 0 10 0,2 3-7 0,-4 1 2 0,5 0-5 15,-3 3 0-15,2 0-1 0,-3-1-4 16,0 2 6-16,1-1-5 0,0 0 0 0,0 1 2 15,0 0-1-15,-2-1 2 0,1 3 1 0,1-1-1 16,0 0-1-16,0 3 2 0,1 1-2 0,2 0 4 16,-4 4-2-16,1-1 1 0,1 0 1 15,1 3 0-15,-2-2 1 0,-1 4-3 0,1-3 7 16,-2 4-1-16,0 1-1 0,0 0 4 0,1 4-5 16,-2 1 4-16,-3 1-2 0,0 2 0 0,-3 0 0 15,0 1-4-15,3 1 1 0,-5 1 1 16,0 0 3-16,-3 0 2 0,3-1 0 0,-1-1 0 15,1 2-3-15,0-2 2 0,-3 0 4 0,2-1-1 16,1-2 9-16,0-1-7 0,2-1-2 0,0 1-2 16,2-4-8-16,-1 0 7 0,2 0-1 15,0-4 0-15,2 2-3 0,-2-2 2 16,-1 2 0-16,0-3 0 0,1 4 9 0,2-4-11 0,-2 1 3 16,0 0-1-16,-1-1-5 0,-1-1 6 0,1-2-1 15,1-1-1-15,-1 0 2 0,1-4-1 16,-2-1-3-16,1-2-1 0,1-4 6 0,2-2-7 0,-1-1 3 15,2-8-1-15,0 2-5 0,-1-5 11 16,2-2 2-16,0-1 4 0,0-2 6 0,0 1 6 16,-1-2 3-16,1 0 4 0,-2-2 7 0,1 2-16 15,-1-1-7-15,0-2-5 0,-4 0-21 16,-4-2 13-16,0 1-4 0,-2-5 0 0,-7 3 2 16,-2-2 0-16,-11 0 0 0,-3 1 2 0,-18 0-18 15,-42-3-5-15,-7 5-1 0,0 4 0 0,17 3 17 16,-7 2 6-16,-9 1-2 0,-6 3-5 15,-4-1-19-15,-3 6-43 0,-8 2-103 0,-3 4-379 16,-5 4-1208-16</inkml:trace>
  <inkml:trace contextRef="#ctx0" brushRef="#br2" timeOffset="494988.7497">1576 9304 1 0,'-3'-4'0'0,"0"1"292"0,1-4 121 0,-5 1-49 0,4 3-71 15,-5 0-63-15,4 1-42 0,-3 0-36 0,-1-1-26 16,-3 1-21-16,5 2-21 0,-5 0-17 16,-3 2-13-16,1 2-5 0,-4 0-8 0,3 2-6 15,-6 3-3-15,2 2-4 0,-3 2 1 0,-1-1-3 16,1 3-2-16,-2 0-4 0,2 1-4 15,5 1-2-15,-2 1-4 0,5-1 2 0,-1-1-5 16,6 0-3-16,-1-4-5 0,2 1-1 0,6-2 1 16,1 1 1-16,1-1 4 0,6 2 0 0,2-3 4 15,1 1 1-15,5-1 4 0,4-1 4 16,2 2 0-16,7-1-2 0,-1 0-2 0,1-1-4 16,1 3-2-16,-8-3 2 0,4 0-2 0,-6 0-2 15,-2 0-1-15,1-1-3 0,-7 3-2 16,1-2 5-16,-3 2-5 0,-2 0 1 0,-4 0-1 15,1-3-2-15,-1 3 3 0,-6 2 3 0,0-3 4 16,1 2-2-16,-6-2 3 0,3 2 2 0,-5 1 0 16,-5 0 6-16,2-1-1 0,-4-2 0 0,3 1 0 15,-4-2-2-15,1 0 2 0,1-4 0 16,-3 2 1-16,0-3-4 0,-1-1 3 0,1 1-3 16,4-4-1-16,-3 3 4 0,4-3-6 0,-2-1 2 15,5-1-2-15,2-1-4 0,5 1-2 16,-3-3-14-16,6-1-26 0,-1-2-51 0,2-3-65 15,3-1-110-15,4-1-267 0,1-1-536 0,5-3 98 16</inkml:trace>
  <inkml:trace contextRef="#ctx0" brushRef="#br2" timeOffset="495955.5179">1817 9310 76 0,'5'-4'613'0,"-4"-2"-144"16,5 0-71-16,-4 2-60 0,1 3-58 0,-3 1-86 15,0 0-64-15,0 1-50 0,0 1-44 0,0-2-22 16,-1 1-13-16,-1 0-2 0,2 2-2 16,2 1 3-16,-1 3 7 0,-1 4 0 0,-1-1 4 15,1 3 2-15,-2 1 3 0,2 2 5 0,0 2 3 16,0-1 2-16,2 4-2 0,-2 0-1 0,1 2-4 15,-1 3-3-15,0 0 1 0,0-1-5 16,0 2 1-16,1 0-1 0,0 1-5 0,3-1 6 16,-2 0-2-16,0-2 1 0,4-1 1 15,-2-2 1-15,4 0-2 0,0-5-4 0,0-2 3 0,0 0-6 16,2-3 4-16,3-2 2 0,0-3-5 16,1-4 5-16,5 0-2 0,0-1-1 0,0-6-4 15,0 1-7-15,2-3-2 0,-1-3-4 0,-2 0 3 16,0-1 0-16,-2-1 3 0,-2-3 2 15,-1 1 2-15,0 0 2 0,-3-3 1 0,0-1 1 16,-6 2-1-16,2-2 0 0,-5-1-2 0,-2 3 0 16,-5 0 2-16,3 1-4 0,-4 3 3 0,1 0 3 15,0 4-6-15,-3 3 5 0,3-1-5 0,1 2-1 16,-4 2-3-16,-1 1-3 0,1 2 1 16,-2 3-2-16,-2 2 5 0,-1 3-3 0,0 0 3 15,3 0 2-15,0 3-6 0,1-2 5 0,2 2-2 16,6 0 2-16,1 0 1 0,1 0 0 15,1-2-4-15,0 1 1 0,5-1 4 0,3-2-1 16,3 1 4-16,0-3 2 0,2-3-4 0,3-1 7 16,1-1-3-16,-3-2-1 0,4-2 1 0,0-1-3 15,-3 0-2-15,0-1-1 0,-5-1 2 16,2 0-5-16,-5-2 6 0,1 0 1 0,-3 1-3 0,-3-2 6 16,2 4-5-16,-1-1 2 0,-2-1 3 15,-2-2-6-15,4 2 3 0,-2 0-4 0,0-2-1 16,-1-1 2-16,0 2 2 0,0-2-1 15,1 4-2-15,1-2 3 0,-2 1-3 0,1 0 1 16,-1 1 2-16,-1 2-5 0,1 0 1 0,1 1-4 16,-2 2 1-16,0 0-8 0,0 0-13 0,0 2-3 15,0 1-7-15,0 0 8 0,2 7 10 0,0 0 4 16,-2 3 7-16,0 4-2 0,0 1 3 16,0 2 0-16,1-2 2 0,1 2 1 0,0-3 2 15,5 2 2-15,0-2-5 0,-1-4 3 0,3 0-3 16,1-4-3-16,0-1 3 0,4-4-2 0,-2-4 1 15,1-2 2-15,-1-2 5 0,-1-5 0 0,3-1 3 16,-1-2 2-16,0-2-2 0,0-1 1 0,-2-1 2 16,0 0-2-16,-2-1 1 0,-2-1 0 15,3 1 1-15,-2-1 0 0,1-1 8 16,1 1 2-16,-2 2 4 0,-1 0 4 0,0 1-4 16,0 3 1-16,-2-3-1 0,1 5 0 0,-3-1 8 15,-2 3-4-15,0 2 3 0,-1 0 3 0,2 1-1 16,-1 3-3-16,-1 0-2 0,-1 2-7 15,1 0-14-15,0 2-4 0,-2-1-16 0,2 1-4 16,-1 2 7-16,1 3-1 0,0 3 10 0,0 4 2 16,-1 1-2-16,-1 2 5 0,-2 2 4 0,1 0-1 15,0 3-3-15,-5-1 2 0,6 3-4 16,-4 3 2-16,3 0 5 0,-2 2-3 0,0 0-2 16,-1-1-4-16,2 4-13 0,1-6-22 0,0-2-43 15,0-5-48-15,7-6-80 0,0 0-124 0,-2-5-349 16,5-2-831-16</inkml:trace>
  <inkml:trace contextRef="#ctx0" brushRef="#br2" timeOffset="496403.157">2894 9380 1409 0,'-3'-1'387'0,"1"1"-164"0,-3-1-72 16,-1 1-31-16,-2 3-17 0,-2 1-9 0,0 3-5 15,-2 4-15-15,-2 3-21 0,-1 3-19 0,1 4-6 16,-5 2-4-16,0 0-5 0,-1 5-3 16,-1 0-2-16,1-2-3 0,0 2 2 0,-3 1 0 15,2-1-4-15,-1 0 0 0,4-5-3 0,2-6-3 16,5-2 3-16,7-6-2 0,-1-5-1 0,4 0-1 16,1-3-5-16,0-2 3 0,0 1 0 0,1 0 0 15,1 0 1-15,-1 0-1 0,1-1-1 16,0-2-3-16,1 0 1 0,5-2-1 0,2 0-4 15,1 1 2-15,4 0-5 0,1 1 3 16,-1 3 3-16,0 3-4 0,5 1 7 0,-3 4-1 16,3-1 2-16,1 2 3 0,0 2 4 0,1 0 0 15,0-1 0-15,-1 2 2 0,4-3-3 0,-3-1 3 16,2 0 1-16,0 0 1 0,-2-3 7 16,-1-1 3-16,-3-4 4 0,-2-1 5 0,2-1 2 15,-5-3 1-15,3 0-1 0,-4 0-1 0,-2-2-2 16,-1-1 2-16,-3 0 3 0,0-1-6 0,-4-2-2 15,4 1-7-15,-3 0-5 0,-3-2-2 0,3 2 0 16,-3-1 0-16,-3 1-6 0,3 2-4 0,-3-1-11 16,-3 3-23-16,1-2-38 0,-3 2-66 15,-3-1-123-15,-4 6-343 0,-1 1-777 0</inkml:trace>
  <inkml:trace contextRef="#ctx0" brushRef="#br2" timeOffset="496911.6583">1342 10443 1 0,'-22'-3'0'0,"-5"0"150"0,-9 0 154 0,6-2-2 15,6 4 16-15,-3-1 7 0,4 1-37 0,2 0-41 16,1 0-46-16,-1 1-40 0,3 0-31 0,4 0-22 16,-1 1-20-16,5 1-11 0,3 0-10 0,1-1-11 15,3 0-17-15,2 0-11 0,1 2-13 16,0-3-10-16,1 1 6 0,0 0-8 0,1 3 0 16,0 0 6-16,5 3 4 0,3 2 15 15,2-1 13-15,8-2 9 0,3 2 2 0,9-3-4 16,6-2-5-16,8-1-8 0,5-4 0 0,7 0-9 15,3-3-4-15,3 0-6 0,0-2-5 0,2 0 4 16,-2-2-1-16,2 1 5 0,-1-2 1 16,0-1-5-16,1 0 0 0,-3-1-4 15,-2 2 1-15,0-2-2 0,-5 3-1 0,-3-3-4 0,-8 6-3 16,-4-2 7-16,-7-2-1 0,-7 4 2 0,-7 2-1 16,-4 1-3-16,-9 1 3 0,-2 1 2 15,-4 1 9-15,-2 1-2 0,0-1-5 0,-2 0 2 16,2 2-9-16,-2-2 2 0,0 0 1 0,-3 0-1 15,-1 0-5-15,1 0-3 0,-3-2 1 16,6 2-4-16,-2 0 6 0,4 0-4 0,0 0-7 0,1 0-13 16,0-1-25-16,0 1-32 0,0 0-54 15,0 0-75-15,-1 1-169 0,1 2-731 0,0-2-561 16</inkml:trace>
  <inkml:trace contextRef="#ctx0" brushRef="#br2" timeOffset="504406.7828">2754 9450 1 0,'0'-3'0'0,"0"-1"0"16,-2 0 0-16,2-1 342 0,-1 2-28 0,-2 0-48 16,3-1-35-16,-1 0-22 0,0 1-32 15,0-1-10-15,0 2-13 0,-2-3-17 0,0 3 1 16,2-1-19-16,-2 0-11 0,-2-1-12 0,3 2-15 15,-4 0-9-15,1 1-10 0,-1 0-9 0,-2 0-6 16,2 1-11-16,-3 0-5 0,0 1-5 16,2 1-9-16,-5 1 1 0,0 2-5 0,1 2-3 15,-6 3 1-15,3 3 0 0,-3 2 0 0,0 2 6 16,0 4-1-16,-3-1-4 0,4 4 2 0,-1 1-5 16,0 4 1-16,0 2 5 0,0-1-8 15,0 2 0-15,4 2-4 0,-1-4-1 0,5 2 0 16,3-4-1-16,0-2 3 0,6-3-5 0,1-3 6 15,6-2 0-15,0-2 4 0,3-3 9 16,4-1-2-16,5-1 6 0,5-6 0 0,6-3 0 16,4-7 0-16,3-4-2 0,5-3-2 0,0-5-8 15,0 0 5-15,1-3-6 0,-3-2-2 16,-1-2 1-16,-4 0-7 0,2-1-2 0,-7-2 1 16,0 0 0-16,-7 1 2 0,-2 0 2 0,-2-1 1 15,-7 1-3-15,0-1 7 0,-4 2-2 0,-1 0 1 16,-4-1 3-16,-1 0-6 0,-2 2 0 0,-2 1-4 15,1 3 2-15,0 0-2 0,-1 3 4 16,-4 2 3-16,4 4-5 0,-2 0 7 0,-1 3-5 0,4 2 0 16,-1 2 3-16,-1 1-6 0,2 1 0 15,1 2-4-15,-2 0-5 0,2 0-8 0,0 3-1 16,0 0 2-16,-1 4-1 0,1 5 15 0,0 4-1 16,-1 4 0-16,1 2 4 0,0 4-4 15,1-1 1-15,-1 2-2 0,0 4 1 0,0-1 1 16,0 4 2-16,-1 3 2 0,-2 0-3 15,0 4 3-15,0-1-2 0,0-4 0 0,0-2 1 0,-1-4-5 16,3-6-1-16,1-3-5 0,1-3-10 16,3-7-27-16,-1-1-42 0,0-2-62 0,3-3-80 15,-1-3-113-15,7-4-467 0,2-6-741 0</inkml:trace>
  <inkml:trace contextRef="#ctx0" brushRef="#br2" timeOffset="504774.0874">3297 9324 696 0,'-1'1'414'0,"-1"-1"-239"16,-2 1-51-16,0 4 16 0,-3 4 44 0,0 1 15 15,-3 4-27-15,-4 1-47 0,2 3-39 16,-1 3-22-16,-5 1-16 0,2 4-5 0,-1 0-8 16,-1 0-8-16,-1 0-3 0,0 2-5 15,-1 1-3-15,-2-1-2 0,3-1 0 0,0-2 0 16,2-3-1-16,0-3 2 0,5-5-3 0,2-1 0 15,1-6 0-15,5-2-1 0,-2-2 2 0,4 0-4 16,2-2-4-16,0-2-6 0,0 1-11 16,1 0-10-16,0 1-2 0,3 0 2 0,0 3 1 15,3 1 7-15,-1 0 2 0,4 5 2 0,5 0 5 16,-1 4 3-16,2 1 1 0,2 3-1 16,0 5-3-16,2-1 4 0,-1 4 1 15,0 0 2-15,1 2 2 0,0-2-3 16,1 2 1-16,-4-1 0 0,4-2 5 15,-3-1-1-15,0-3 0 0,2-3-3 0,-2-2-6 0,-1-3 1 16,-1-5-4-16,1-2-3 0,-3-1 0 0,0 1-28 0,1-6-56 16,-3-1-56-16,1-3-106 0,1-2-175 0,-4 0-335 0,0-6-90 15</inkml:trace>
  <inkml:trace contextRef="#ctx0" brushRef="#br2" timeOffset="505002.3438">3565 9640 581 0,'0'-5'587'0,"0"-1"-197"0,0-2-94 16,3 2-33-16,-2 4-49 0,1-1-48 15,0 3-61-15,3-2-50 0,0 0-28 0,4 1-13 16,5-2-4-16,2 3-1 0,0 1 0 0,6 1-5 16,-3 0 1-16,3 1 1 0,-2 1-1 15,-1 2 6-15,-2 2-4 0,2-3-5 0,-2 1-8 16,-3-1-15-16,1 2-29 0,-5 0-54 0,0 2-61 15,-3 0-97-15,1 2-114 0,-6 1-184 0,0-1-192 16,-4 1 283-16</inkml:trace>
  <inkml:trace contextRef="#ctx0" brushRef="#br2" timeOffset="505180.2175">3563 9937 1 0,'-11'6'0'0,"1"3"266"15,1 0 95-15,5-3-67 0,4-4-49 0,0 0-6 16,2 0 12-16,1-1 12 0,3 0-10 15,2-1-53-15,5 0-57 0,3-2-45 0,3-2-34 16,3 0-25-16,5 1-14 0,-1-1-8 0,3 1-3 16,-1 0-1-16,1-2-6 0,1 2-18 0,2-2-57 15,2 2-96-15,-2-2-165 0,1 3-568 16,2-1-426-16</inkml:trace>
  <inkml:trace contextRef="#ctx0" brushRef="#br2" timeOffset="506296.4871">4560 9579 1 0,'-2'-1'0'0,"-2"-5"0"0,-1 1 229 0,1 1 4 16,-1 1-32-16,2 1-39 0,-1 0-28 15,0 1-21-15,0-1-18 0,1 2-11 0,-1 0-5 0,3-3-4 16,-2 3 0-16,-1-1-5 0,3 0-6 15,-1 1-11-15,2 0-5 0,-1 0 2 0,1 0 11 16,-2 0 23-16,2 0 11 0,-1 0 0 16,1 0-10-16,-1 0-16 0,1-1-9 0,-2 1-7 0,2-2-5 15,-1 1-9-15,1 1-7 0,-1-1-5 16,0 1-4-16,1 0 1 0,0-1-5 0,0 1-3 16,-1 1-5-16,1-1-3 0,-2 0-4 0,2 0-3 15,0 0 1-15,-1 1-6 0,1-1 0 16,0 1 0-16,-1 1 0 0,-1-1 5 0,2 0 4 15,-1-1 2-15,1 1 0 0,0 2 5 0,0-3 3 16,1 0 2-16,-1-3 6 0,-1 3-5 16,1 0-3-16,0 0-3 0,0 0-3 0,0 0-2 0,0 0 0 15,-1 0-1-15,1 3-4 0,0-3-1 16,0 0 0-16,0 0 0 0,0 0 3 0,0 0-1 16,0 2-2-16,-1 0-1 0,-1 1-2 0,0-1 3 15,-2 2 1-15,2-1 2 0,1 2-3 16,-2 1 2-16,1 0 1 0,-2 0 0 0,3-1 3 15,-2 3-3-15,1-2-1 0,-2 1-2 0,3 1-1 16,-2-1 3-16,-1 0 0 0,1 2 4 16,-1 0-4-16,0 1 1 0,2 2 2 0,-2 1-1 15,0 1 5-15,2 1-1 0,-2-2-2 0,-2 3-1 16,3 2-3-16,0-1 4 0,-1 3-1 0,3 0 4 16,-4 1 0-16,1 1-3 0,3-1-1 15,-2 0 0-15,-1-2-1 0,2-2 1 0,1-1-2 16,-2-1 0-16,1-3-2 0,-1 1 2 0,1-1 1 0,2-1 1 15,-2 0-3-15,1-1-1 0,0 1 0 16,0-3 0-16,1-1 3 0,0 1-3 16,0-3-2-16,0 1 0 0,1-1-2 0,1 2 4 15,0-1 1-15,-1-1 2 0,3 1-1 0,0-1-1 16,-1 0 3-16,3 0 0 0,-1 1 6 0,3-4 0 16,-1 3 0-16,3-3 2 0,1-1 2 0,3 0 3 15,4-1 2-15,1-2 1 0,2-3-6 0,0 2-3 16,1-2-3-16,1 0-2 0,-2 2 0 15,-2-2-1-15,0-1-3 0,-1 1 1 0,2-1-3 16,-7 2 2-16,1-2 2 0,1 1 0 0,-4 1-1 16,1 0-1-16,0 0 0 0,-5 1 0 0,2-1 4 15,-2 0-2-15,-2 2-2 0,2-1-3 16,0 0-2-16,-1 1 1 0,-1 0 1 0,-1 0 4 16,1-1-4-16,0 0-1 0,-1 2 4 0,1-2-5 15,-3 3 7-15,2-2-3 0,0 1-3 0,-3 0 1 16,1-1-3-16,1 2 3 0,-2 0 0 0,1 0 2 15,-1-1-2-15,-1 1-1 0,0 0 0 16,0-1-2-16,0 2 4 0,0-1-4 0,-1 0-3 16,1 0-5-16,0-1-13 0,-2 1-12 0,1 0-16 15,0-1-15-15,-2 0-35 0,2-3-60 0,-1-2-78 16,-2 1-195-16,-4-4-421 0,1 0-447 16</inkml:trace>
  <inkml:trace contextRef="#ctx0" brushRef="#br2" timeOffset="506567.5576">4457 9471 81 0,'-3'-8'519'0,"-3"-3"-71"0,4-1-101 0,2 3-56 15,1 2-29-15,4 0-48 0,-1 1-64 0,-1-2-46 16,4 0-45-16,1 2-29 0,3-2-16 0,2 1-5 15,4 1-1-15,1 1-5 0,2-1-1 16,2 1-2-16,-2 2 1 0,3 0 3 16,-2 0 0-16,-1 2 0 0,0-3-3 0,-3 2-2 0,2 2 0 15,-2 0-5-15,-1 2-10 0,-2-1-31 0,-3 2-44 16,0 0-58-16,-2 2-90 0,-1 1-124 16,-6 3-252-16,-2 1-184 0,-4 2 572 0</inkml:trace>
  <inkml:trace contextRef="#ctx0" brushRef="#br2" timeOffset="506784.9943">4362 9853 1 0,'3'0'64'0,"-3"0"350"0,5-2-26 16,1-2 24-16,3 0-62 0,3-2-97 0,1-1-101 15,3 0-55-15,0-4-33 0,4 2-21 16,0 0-17-16,1 0-9 0,3 2-6 0,0-1-3 15,4 0 1-15,1 1-2 0,0 0-5 16,3-2-20-16,0 2-47 0,-1-1-94 16,5-1-206-16,-2 0-410 0,-1-1-160 0</inkml:trace>
  <inkml:trace contextRef="#ctx0" brushRef="#br2" timeOffset="507245.9948">5143 9493 1 0,'-9'1'0'0,"-7"-1"38"16,1 1 387-16,-1 1-27 0,4 0-34 16,-3 0-56-16,1 2-70 0,-1-1-59 0,2 0-47 0,2 0-30 15,0 1-20-15,1-2-16 0,2 2-13 16,3-2-14-16,-1 1-9 0,3 1-6 0,0 0-1 16,1-1-1-16,-1 1 0 0,1 1-2 0,-1 2 0 15,3-3-2-15,0 2-1 0,0 0 0 16,3 3-5-16,-1 0 1 0,1 2-3 0,2 0 0 15,-2 2 3-15,6-1-3 0,0 4-1 16,2-2 0-16,1 1-1 0,1 3 3 0,2-3 2 16,0 1 2-16,1-2-4 0,2-1 3 0,-1 2-4 15,0-5-3-15,2 3 4 0,-3-2-5 16,1 0 0-16,-1 0-3 0,-2-1 0 0,-1-1-1 16,-3 0 1-16,-5 2 2 0,1-3-2 0,-3 0 3 15,-2 2-2-15,0-1 6 0,-1 1 3 0,-1-1 2 16,-1-2 5-16,-4 2-1 0,2-2 1 15,-5 1 2-15,-1 0-2 0,-4-2 1 0,-1 1-4 0,1-3 1 16,-3 3-5-16,3-2 0 0,-3-1 1 16,-1 1-5-16,1-3-1 0,0 3 0 0,0-4-3 15,0 2 3-15,4-3 5 0,1-2 2 0,0 1-5 16,2 0-1-16,-1-2-5 0,1 1-3 0,-2 0 3 16,5 1-1-16,-1-2 0 0,5 1-2 15,-1-1-2-15,2 2-1 0,1-1-2 0,1 0-5 16,0 0-15-16,1-2-13 0,1 3-27 0,0-2-21 15,2 1-23-15,3-2-40 0,0 2-36 16,4-2-63-16,0 1-160 0,3-2-337 0,2 1-392 16</inkml:trace>
  <inkml:trace contextRef="#ctx0" brushRef="#br2" timeOffset="507628.2544">5407 9762 1 0,'-3'0'510'0,"2"0"-45"0,-1 0-47 16,1 1-45-16,0-1-62 0,-1 1-94 15,2-1-67-15,2 3-58 0,-1-3-45 0,0 1-19 16,0-1-1-16,1 1 5 0,6 0 10 0,1 0 8 16,1 1-6-16,2-4 0 0,5 1-6 15,4-1-8-15,0-3-1 0,0 0-8 0,0 2-1 16,-1-2-4-16,-4 0-4 0,3 0-1 0,-4 0-1 15,-1-1 3-15,1 2-2 0,-3 0 2 0,-2-4-1 16,0 5-5-16,-5 0 6 0,1 1-3 16,-5 0 3-16,0 1 1 0,-1 0-3 0,0 2-1 15,0-1-4-15,-1 0 0 0,1 1-5 0,0-1 5 16,-1 0-1-16,1 0-2 0,0 0 3 0,0 0-4 16,0 0 0-16,0 0-3 0,0 0 2 15,0 0-3-15,0 0-4 0,0 0 2 0,0 2-11 16,0-2 3-16,0 1-9 0,0 1-23 0,0 0-29 15,0 3-60-15,1-1-91 0,0 1-178 16,0-1-570-16,1 1-321 0</inkml:trace>
  <inkml:trace contextRef="#ctx0" brushRef="#br2" timeOffset="509173.2898">4515 9312 1 0,'-6'-5'0'0,"1"-4"0"0,-2-1 172 0,3 1 219 15,1 2-8-15,0 3-43 0,0-1-56 16,2 3-89-16,0 4-95 0,-2 0-59 0,2 4-36 16,0 2 7-16,0 6 25 0,-2 3 19 15,-1 4 11-15,1 5 5 0,-2 4-1 0,-2 2-5 16,-1 6-1-16,-2 2-7 0,-2 7-4 0,0 6-10 16,-2 5-10-16,1 4-3 0,-1 3-4 0,-2 7-4 15,3-3-4-15,-1 0-4 0,0-3-4 0,2-4-3 16,0-2 3-16,5-9-4 0,-2-7-5 0,6-11 2 15,2-5-6-15,1-6 7 0,3 0 5 0,0-5 8 16,4-4 10-16,-1-4 4 0,5-2 12 16,1-5 18-16,8-2 6 0,2-3 1 0,9-7-13 15,1-4-20-15,7-2-14 0,-3-1-5 16,-1 0-3-16,-2 0-1 0,0 1 0 0,-2-1-6 16,-5 3-1-16,1 1-2 0,-3 0 1 0,-5 3 1 15,-1-1-4-15,-3 4 1 0,-1 2-6 0,-7 0 5 16,0 0 5-16,-2 4 1 0,-4-1 4 15,0 2-4-15,-1-1 2 0,-1 2-2 0,1-1 4 16,-1 2-1-16,1-2-4 0,-2 0 3 0,2 0-8 16,0 0 5-16,-1 0-1 0,1 0-1 0,0 0 0 15,1-2-10-15,-1 1-23 0,2-1-39 0,-1-2-59 16,4-1-79-16,-2-2-142 0,5-3-563 16,1 0-683-16</inkml:trace>
  <inkml:trace contextRef="#ctx0" brushRef="#br2" timeOffset="509727.3083">5938 9394 1 0,'-2'-1'0'15,"1"0"424"-15,-2-1 7 0,2 2-92 0,1 3-115 16,0-2-104-16,-1 2-32 0,1 1 6 0,-3 6 32 16,-3 1 32-16,4 6-9 0,-3 1-17 15,0 3-15-15,3 2-13 0,-5 7-10 0,1-1-10 16,1 5-15-16,-4 3-15 0,1 1-6 0,0 4-12 15,0-2-7-15,0-3-5 0,3 0-6 0,1-4 1 16,-1-1 0-16,4-1-1 0,2-6-3 16,4-2-2-16,0-6 4 0,1-3 4 15,4-1 8-15,4-3-3 0,1-1 2 0,5-3 0 0,4-2-5 16,3-3 4-16,2-2-3 0,2-4-6 16,-2-2-6-16,1-1-9 0,-4-1-11 0,0 1-15 15,-4-2-21-15,-2 0-29 0,0-1-31 0,-6-2-30 16,1-2-38-16,-4-1-46 0,-1-2-88 0,-5-1-199 15,1-3-316-15,-5-1-73 0</inkml:trace>
  <inkml:trace contextRef="#ctx0" brushRef="#br2" timeOffset="509952.1478">5880 9407 1 0,'0'-4'322'0,"-1"-5"174"15,1 0-119-15,3-1-73 0,4 2-53 0,3-1-70 16,0 1-62-16,5-2-37 0,6 1-27 16,4 2-22-16,-2-2-13 0,6 2-9 0,-4 3-3 15,2 0 0-15,1 2-3 0,0 2 0 0,-3 0-4 16,3 1 0-16,-6 1-4 0,3 1-16 0,-3 1-35 16,-4 2-71-16,-3 1-113 0,-4 1-185 15,-1 2-312-15,-2 2 53 0</inkml:trace>
  <inkml:trace contextRef="#ctx0" brushRef="#br2" timeOffset="510408.3939">5853 9778 1 0,'5'0'84'0,"1"-3"316"0,8-2 1 15,3-2-51-15,7 0-87 0,6-2-100 0,2-3-61 16,5 1-39-16,0-3-24 0,5 0-10 15,1-2-3-15,1 0-2 0,1 1-5 0,0-3-2 16,-3-1-4-16,-2-1-5 0,2 0-4 0,-3 1-2 16,-6 0-3-16,0-1 0 0,-7 2 3 15,-4 0 4-15,-4 1 3 0,-6 1 7 0,-3 0 7 16,-1 5 16-16,-6 0 19 0,-1 3 14 16,-2 2 9-16,-4 2-11 0,-1 2-17 0,-4 0-19 15,-4 2-13-15,-3 3 3 0,-3 1 7 0,-5 3 10 16,0 1 4-16,1 4 3 0,-1 0 1 0,3 0-1 15,2 2-2-15,5 0-9 0,2 0-12 0,7-1-7 16,-1 1-6-16,7-1 2 0,0 1 5 16,5-3 0-16,2 2 0 0,5 2 1 0,4-1-2 15,4 1 1-15,2-1-1 0,0 2-5 0,4 0-4 16,-2-1-4-16,0 0 0 0,-3 3-1 16,-4-2 1-16,0 1-1 0,-6 0-4 0,-1 1 4 15,0-4-2-15,-6 4 1 0,0-2 5 0,-4-1-2 16,-4 1 1-16,1-1 2 0,-8 0 4 0,1 1 1 15,-2-2 4-15,-5 1-3 0,-3-2-4 0,1-3-1 16,-3 1-2-16,0-1 0 0,1-1-1 0,-5 0-4 16,4 0-12-16,-2 0-26 0,1-1-48 15,-3 2-95-15,1-1-231 0,-1 0-713 0,0-2-292 16</inkml:trace>
  <inkml:trace contextRef="#ctx0" brushRef="#br2" timeOffset="511762.9993">3796 11065 1 0,'1'-5'0'0,"-1"-4"0"16,0 1 202-16,0 2 226 0,1 0-51 15,-1 1-58-15,0 4-69 0,2 1-89 0,-1 0-86 16,-1 1-69-16,1 4-22 0,1 1 8 0,-1 3 20 15,2 0 12-15,1 5 5 0,-1 3 5 0,-1 2 4 16,2 2 5-16,-2 4 12 0,-1 3 10 16,-2 4 7-16,-3 4-1 0,0 3-10 0,-6 3-9 15,1 5-7-15,-4 3-7 0,-2 1 2 0,-1 4 0 16,-1-2-9-16,-3-5-6 0,1-4-8 16,1-6-10-16,4-10 4 0,4-5 1 0,0-5-6 15,4-4-1-15,0-4 0 0,4 0 0 0,-2-5 1 16,3-1 1-16,0-1-2 0,1 0-5 15,1-2 5-15,0 0 4 0,3 1 10 0,0-1 13 16,3 2 7-16,4-3 5 0,4 0 1 0,7-4-4 16,4 0-10-16,3-2-5 0,3-3-7 0,0 1-9 15,3-2 1-15,-1 0-3 0,1 1 2 16,-1 1 0-16,-3-3-4 0,1 3-1 0,-4-1-2 16,-3 2 2-16,-1 0-1 0,-4 0 3 0,-2 1-1 15,-3 0-4-15,-2 1 7 0,-3 0-1 0,-3 3 3 16,-2-3 7-16,-1 4-5 0,-2-1 1 0,0 1-1 15,-2 0-2-15,0 1-3 0,0-3-9 16,1 1-16-16,-1-2-39 0,1 0-47 0,0-4-74 16,2 1-116-16,1-2-345 0,4-2-877 0</inkml:trace>
  <inkml:trace contextRef="#ctx0" brushRef="#br2" timeOffset="512026.8939">4542 11144 1049 0,'-4'-1'388'0,"1"1"-98"0,-2 0-126 16,2 4-52-16,-1 4-9 0,-1-1 10 0,-5 9 6 15,4-1 10-15,-2 3-20 0,-1 2-17 0,1 3-13 16,3 1-26-16,0 1-9 0,2 1-7 16,-2 4-5-16,3 2-1 0,-2 1-5 0,-1 3-6 15,3-2-6-15,2 0-1 0,-3-3-1 0,6-4 1 16,-3-1 4-16,1-3-5 0,1-1 1 0,2-3-3 15,-3-1-4-15,1 2 3 0,-1-6-5 16,1-3-10-16,1-1-19 0,-1-2-26 0,0-4-37 16,0-1-40-16,1-2-67 0,-1-1-42 15,-1-3-111-15,2-2-464 0,3-4-410 0</inkml:trace>
  <inkml:trace contextRef="#ctx0" brushRef="#br2" timeOffset="512275.6746">4377 11150 961 0,'1'-7'435'15,"5"-1"-139"-15,1-1-96 0,2 0-52 0,2 2-12 16,4 1-34-16,-3-1-32 0,7 3-21 16,0-1-19-16,2 2-6 0,-1-1-7 0,1 3-4 15,0 0-6-15,1 2-3 0,-3 0-2 0,2 1 1 16,-3 2 3-16,-3 0-2 0,1-1-2 0,-6 1-2 15,-1 1-3-15,-2-1 1 0,0 1-10 0,0 1-17 16,-5-1-40-16,2 1-50 0,-1 0-60 16,-2 0-82-16,-1 2-123 0,-4 0-257 0,-1 1-168 15,-3 4 809-15</inkml:trace>
  <inkml:trace contextRef="#ctx0" brushRef="#br2" timeOffset="512492.2282">4300 11542 1 0,'0'2'0'0,"2"1"314"0,0 1 154 0,1-1-6 16,1-3-74-16,2 1-86 0,1-1-71 0,4 0-61 15,3 0-40-15,3-3-38 0,2 2-27 16,6-2-19-16,-1-1-15 0,1 2-10 0,-1-3-8 16,0 1-2-16,-4 1-2 0,2-2 1 15,-3 2 0-15,1 0-5 0,-3 1-2 0,-1 1-5 16,0 0-13-16,-2 0-26 0,0-2-50 0,0 1-77 15,-3 0-132-15,2-2-391 0,1 0-782 0</inkml:trace>
  <inkml:trace contextRef="#ctx0" brushRef="#br2" timeOffset="512884.3324">5096 11537 1187 0,'-3'0'339'0,"-1"0"-38"16,1 0-29-16,3 0-41 0,1 0-24 0,0 0-56 15,0-2-53-15,2 0-39 0,1 0-28 0,2-4-10 16,2 2-4-16,7-1-5 0,3-1-2 16,7-2-3-16,1 3 1 0,4-3-1 0,0-2-1 15,-4 1 1-15,3 0-3 0,-3 1 5 0,-1-1 1 16,-3 3-1-16,-3-2 0 0,2 1-1 0,-5 2-3 16,-3 1 1-16,-2 1-1 0,-2 0-1 15,-6 2 0-15,1-1 0 0,-4 1-1 0,0 1 0 16,0 1 1-16,0-1-2 0,-1 2-3 0,-1-2-16 15,2 0-31-15,0 0-36 0,0 0-69 0,0 1-104 16,3 1-252-16,1-1-546 0,-1-1 120 16</inkml:trace>
  <inkml:trace contextRef="#ctx0" brushRef="#br2" timeOffset="513167.9682">5795 11135 483 0,'-2'2'411'0,"1"1"-171"0,-3 1-81 16,3 6 53-16,-3 0 52 0,-1 2-3 0,-4 3-51 16,3 1-47-16,-2 0-39 0,0 3-24 0,0 3-18 15,3-3-15-15,-3 5-9 0,0 0-14 16,-1 4-5-16,5 0-7 0,-4 0-10 0,6-1-5 16,-2 0-6-16,1-2-2 0,4-4-1 15,2-3 0-15,1-3 0 0,-1-1 0 0,4-3 1 16,4 1 2-16,-2-1 4 0,1-1 4 0,3-4 3 15,3-3 2-15,-2-2-1 0,3-1-2 0,3-2-4 16,-3-1-5-16,4-3-3 0,0-2-9 16,3-2-4-16,-4 1-11 0,4-2-20 0,-2-2-30 0,-4 0-44 15,0-2-56-15,-5 1-88 0,2-2-208 16,-3-2-477-16,-3-1-238 0</inkml:trace>
  <inkml:trace contextRef="#ctx0" brushRef="#br2" timeOffset="513434.8874">5692 11066 550 0,'-4'-4'625'0,"2"-1"-125"0,-3-3-175 0,8 5-106 16,-1-2-69-16,1 1-41 0,3-2-29 15,0 0-17-15,2-1-20 0,6 0-11 16,1-1-7-16,5 1-7 0,1 0 1 0,0 0-6 15,0 0-4-15,4 1-2 0,-5 2-3 0,2 0 0 16,-1 1 0-16,0 0-1 0,-1 2-1 0,1 1-2 16,-1 1-7-16,-5 2-22 0,1 0-50 0,-2 1-83 15,-3 0-107-15,2 1-182 0,-4 1-356 16,-4 3-192-16</inkml:trace>
  <inkml:trace contextRef="#ctx0" brushRef="#br2" timeOffset="513594.1687">5644 11373 48 0,'1'0'429'0,"0"0"-99"0,3 0 40 16,2-1 15-16,2 0-57 0,4-2-129 0,6-4-94 16,5 1-47-16,-1-1-28 0,7 0-9 0,3-1-7 15,1 1-8-15,3 0-23 0,0-1-74 16,1 1-184-16,1 0-482 0,0-1-425 0</inkml:trace>
  <inkml:trace contextRef="#ctx0" brushRef="#br2" timeOffset="513816.4435">6388 11046 1006 0,'-1'0'675'15,"0"0"-311"-15,0 1-186 0,0 1-35 0,1 2-14 16,-5 1 6-16,2 3 4 0,-4 4-17 0,2 1-30 15,-3 1-16-15,3 4-18 0,0 2-12 16,3 1-2-16,-1 3-14 0,1-1-1 0,0 0-8 16,1 3-6-16,1-1 0 0,-1 2-4 0,0 3 3 15,1 1-2-15,-2 1-1 0,2 2-3 16,-1-2-7-16,1-2-11 0,-3-3-32 0,6-4-32 16,-2-4-53-16,1-3-69 0,0-3-70 0,-1-2-239 15,1-5-726-15</inkml:trace>
  <inkml:trace contextRef="#ctx0" brushRef="#br2" timeOffset="514053.9935">6342 11000 1464 0,'4'-14'464'0,"1"-6"-144"0,3-5-127 0,5 5-49 16,0 4-20-16,0 3-16 0,-2 0-24 0,0 4-20 15,5 1-22-15,-4 0-20 0,5 4-11 0,-2 0-6 16,4 4-4-16,-1 0 1 0,-1 0 1 16,0 1-3-16,0 3 2 0,-3 2-2 0,1 2-4 15,-1-2-9-15,-2 3-35 0,3 2-53 0,-4-1-92 16,-4 3-120-16,0-1-414 0,1 3-808 16</inkml:trace>
  <inkml:trace contextRef="#ctx0" brushRef="#br2" timeOffset="514244.7354">6290 11387 1888 0,'5'-4'261'16,"6"-4"-110"-16,6-3-28 0,2-4-13 0,3 0-21 15,-1 3-34-15,3-2-26 0,5 0-14 16,-1-1-5-16,2 0-6 0,0 2-10 0,-4-1-40 15,2 3-134-15,1 0-471 0,-6 3-906 0</inkml:trace>
  <inkml:trace contextRef="#ctx0" brushRef="#br2" timeOffset="518912.0331">2533 2816 1 0,'-2'-7'0'0,"-4"1"0"0,2-3 0 0,-2 0 235 15,-1 4 59-15,3 0-50 0,-2 0-39 16,1 1-30-16,0-2-18 0,1 5-14 0,1-3-18 15,-4 3-14-15,5-2-19 0,-1 1-12 0,-2 1-4 16,2 1-8-16,-1-2-4 0,0 2-8 0,1 0-10 16,-4 0-10-16,5 2-8 0,-2-1-8 0,0 1-2 15,0 0-3-15,-2 1-3 0,2 1 0 16,-4 2 3-16,0-1 4 0,2 1 4 0,-1 1 6 16,-1 2 1-16,-1-2-1 0,1 0 1 0,1 2-2 15,-2-1-2-15,0 3-2 0,1-2-3 16,-3 2-3-16,4 1-2 0,0-2 0 0,-1 2-2 15,0-2-1-15,3 1-3 0,-3 0-3 0,1 1 0 16,-1 1 0-16,3 2-1 0,-2-3 2 0,2 4-2 16,-3-1 1-16,-1 1 1 0,1 2 0 15,1 0-1-15,1 0-4 0,-4-2-1 0,2 3-2 16,3 0 2-16,-2 1 0 0,-3-2 1 0,1 4 0 16,-1 0-1-16,0 2-1 0,3-1 1 0,0 0 1 15,0 0 0-15,-3-1-3 0,6-1 0 16,-3-1-3-16,2 0 1 0,1-1 2 0,1 1 0 15,-1 0 2-15,0-1-1 0,2 1-1 0,-4-1 0 16,4 3 1-16,0-2-2 0,-2-1 3 0,1 1-2 16,2-1-1-16,-1 0 2 0,0 0-1 0,-2 1 2 15,2 1-1-15,-1-2 1 0,0 2-2 16,2 2 1-16,-2-1 1 0,2 1-1 0,-2-1 1 16,-3-2 0-16,4 3-3 0,0-3 2 0,-2 1-1 15,1 0 2-15,0 0-1 0,0-1 1 16,0 1-2-16,2-1 0 0,-1 2 0 0,1 0 0 15,-2 1 2-15,1 0-2 0,2 0 0 0,-1-1-1 16,1-3 0-16,0 1 1 0,0-2 0 0,-1 0 4 16,2 2-5-16,-1-3 1 0,0 4 1 15,0-4-7-15,1 2 6 0,-1 1 0 0,2-1-1 16,0-4 2-16,-1 2-1 0,0 0 0 0,-1-1 0 16,0-1 3-16,1 2-2 0,0-1-1 0,-1-3 2 15,0 3-4-15,1 0 2 0,0 1 1 16,1-2-2-16,0 1 0 0,-1-3 2 0,0 1-1 15,0 0 0-15,0 2 5 0,1 3-4 0,1-4-1 16,0 4 2-16,-1 0-6 0,-1-3 4 0,2 0 0 16,2 0-1-16,-3-4 2 0,-1 4-1 15,2-1 0-15,-1-1 1 0,0 3 2 0,0-4-3 16,0 2 1-16,3 1 1 0,-4 2-4 0,1-4 2 16,-1 0 1-16,2-1 0 0,0 1 4 0,-1-1-3 15,-1 1-3-15,1-1-2 0,3 1 0 16,-2 0 2-16,-2 1 2 0,5 4 1 0,-3 2 0 15,-1 0-2-15,3 1 0 0,-2-2 0 0,-1-2 2 16,3-1-2-16,-1-1 0 0,0 1-2 0,2-2 2 16,-2-1-1-16,0-2 2 0,-2 2 0 0,2-2-1 15,-1 3 0-15,1 0 0 0,3 0-1 16,-3-1 1-16,2 0 0 0,0-2 0 0,-1 3 0 16,1 0-2-16,-1 1 3 0,0-2-1 0,-1 0 1 15,-1-1-3-15,4 1 2 0,2 1 0 16,-5-1-1-16,4 1 3 0,-3 0-1 0,0-1-1 15,1 1 1-15,0 2-2 0,2-3 0 0,-2 1 1 16,0-1 1-16,3 0-2 0,-3-2 1 0,0 2 0 16,3 1-1-16,1-3 1 0,-2 3 0 0,-1-4 0 15,0 0 4-15,3 0-5 0,0 1 4 0,-2-2-1 16,2-1-2-16,-2-1 3 0,0-2-3 16,-1-1-1-16,2 1 1 0,-2-2-3 15,0-1 4-15,0 0-1 0,2-1 2 0,-2 1 2 0,-2-1-3 16,4-1 2-16,0-1 0 0,-1-1 3 15,-1 1-1-15,0-3-1 0,3 1 2 0,0-3-2 16,0 1 3-16,1-3 0 0,2 0 0 0,1-1-3 16,-2-2 1-16,-1-3 0 0,4-1 0 15,0-2 3-15,0-4-3 0,1-1 1 0,3-3 0 16,-2 0 0-16,-1 0-1 0,2-1 0 0,-1-2 0 16,-2 2-2-16,3-3 0 0,-1 2 2 0,-2 2-1 15,-1-3 1-15,0 2-1 0,0 0 0 0,-2-1-1 16,-1 0 1-16,2 1 0 0,-5-2 1 15,2 3 0-15,1 0 0 0,-2-1 0 0,0 0-1 16,-1-4 1-16,2 1-1 0,0-3 0 0,-2 0-1 16,1 0 0-16,-3 0-1 0,1 2-2 0,0 1 0 15,-2-1 1-15,2 4-1 0,-3-1 4 0,1 0-1 16,-2 3 1-16,-1-1-1 0,0 3 2 0,0 1 1 16,-1-2-2-16,0 1 3 0,0-3-4 15,-1-1 1-15,0 0 0 0,1-2-4 0,-1-2 2 16,4 0-2-16,-3-1-1 0,1 0 2 0,-1 4 1 15,1-1-1-15,-1 1 0 0,-1 0 2 0,2 1-2 16,-1-1 1-16,-1-1 0 0,0 2-3 16,0-1 4-16,-1 1-2 0,1-3 2 0,-2 0-1 15,1 1 0-15,-1-1 2 0,-1-1-4 0,-2 2 5 16,5 3-5-16,-1 0 0 0,0 1 2 16,0 1-4-16,1 0 2 0,-1 1 0 0,-1 0 2 15,0 1-3-15,0 0 2 0,0-1 1 0,-2 2-1 16,2-9 6-16,-1 2-6 0,0-1 1 15,-2-1 0-15,1-1-4 0,-1 1 4 0,-1-2-2 16,0 2 1-16,3-1 2 0,-4 0-3 0,2 0 2 16,-2 2-1-16,0 0 3 0,-1 3-2 0,1 0 1 15,-1 1 1-15,4 0-4 0,-4 1 3 16,1-1-2-16,-4 4 0 0,4-3 0 0,1 2 1 0,-3-1 2 16,0 2 0-16,0-1 4 0,1 3-4 15,-2-2 0-15,3 1-1 0,-2 0-3 0,-2 0 3 16,3-1-1-16,-2-1 1 0,0 2-1 0,-2-3 2 15,1-1-1-15,-2-1 1 0,0 1 2 16,1 1-4-16,-1 2-1 0,-2 1 1 0,2-2 0 16,-1 5 1-16,0-2-1 0,0 2-1 0,0 0 0 15,1-1-1-15,-2 2 1 0,0 3 0 16,2-2 5-16,-5 2-5 0,1 3 1 0,2-1-1 16,-4 2-11-16,5 1 10 0,-4 1-3 0,0-1-1 15,-2 5 3-15,2 1-6 0,0 1 0 0,-3 2 1 16,-2 2 3-16,0 2-3 0,-1 1 0 0,-2 1 1 15,1 1-5-15,-1 0 6 0,1 0 0 0,-3 0-2 16,1 3-7-16,3-2-6 0,3 4 1 16,3-1-13-16,1 1-14 0,2 2-28 0,2 1-38 15,3 0-79-15,2 3-124 0,1 1-338 16,7 1-749-16</inkml:trace>
  <inkml:trace contextRef="#ctx0" brushRef="#br2" timeOffset="520384.479">3549 2846 1 0,'-5'-1'0'0,"0"-3"0"0,-4-1 0 0,1 0 200 16,2 2 33-16,-2-1-51 0,2 2-25 0,0 0-24 15,-1-1-14-15,0 2-17 0,2-1-13 0,0 1-7 16,-1 0-3-16,-1-2-11 0,4 2-6 16,-4 0-5-16,4 1-11 0,-2 0-1 0,1 0-6 15,-1 0-2-15,0 0-7 0,0 1-4 0,1 0-8 16,-2 2-9-16,1-1 0 0,-2 1-7 0,1 2 1 16,-1 1 1-16,-2 2-4 0,-1 0 3 15,3 1-1-15,-2 2 1 0,-1-1 1 0,1 3 1 16,1-1 1-16,-1 2-1 0,-1 1 2 0,0 3-1 15,0 2 0-15,-1-2 5 0,1 3 3 16,-1-3 3-16,0 1-1 0,2 1-5 0,1-2-5 16,-1 0-4-16,1-2-1 0,2 3 0 0,-2-1 2 15,4 2-1-15,-3-2 1 0,2 3 1 0,1 0-1 16,-2-1 2-16,2 1-2 0,2 0 3 16,-2-2 0-16,-1 0 1 0,3 1 0 0,0 3-2 15,-2-2-1-15,2 3 2 0,-1-3 2 0,0 3 1 16,0 1 0-16,2 0-1 0,0 0-4 0,-1-1-1 15,1 0 1-15,1 2 2 0,-2-1 1 16,2 4 0-16,0 2-2 0,2-2-1 0,-1 0 2 0,-1-1 2 16,-1-3 0-16,-1-2-2 15,2 1-4-15,0-3 0 0,0-2 1 0,-1 3 0 0,-2 0 1 16,2 0-2-16,0 0-1 0,0-1-1 0,0 0 2 16,-1-1-1-16,1 1 2 0,1 0-1 0,-1 2-2 15,-1 0 0-15,2-2 0 0,0 4-1 16,0 0 2-16,0 0-1 0,0 0-3 0,0 2 2 15,2 2 3-15,-1 1 0 0,0-2 3 0,2 2-3 16,-1-2-2-16,-1 2 0 0,5-2-2 16,-3 1 2-16,-2-1 0 0,3-2-1 0,0-2 0 15,-2 0 1-15,2-1 0 0,1 2 0 0,-2 0 3 16,3-2-2-16,-3 1 0 0,1 0 0 0,2 0-3 16,-3-3 5-16,2 4 0 0,-1-1-1 15,2-3-2-15,-3 3 3 0,3-3 0 0,-3 0-1 16,3 2 4-16,-2 0-6 0,1 1 2 0,1 1 0 15,-2 2-1-15,1-1 0 0,0-2-1 0,1-3 0 16,1 0-1-16,0 0 1 0,-1 0 0 0,3-3-1 16,0 2-3-16,-2-3-1 0,3 1-2 15,2-4 3-15,-4 1 3 0,1-1 0 0,1-2 2 16,2 0-2-16,-2-2-1 0,2-4 2 16,-2 2-2-16,2-1 2 0,0 0 3 0,-1-1-2 15,2 2 0-15,0-2 1 0,-2-2 0 0,2 1 0 16,1 0 1-16,1-3 1 0,0-1 0 0,2 0 6 15,-2-1 1-15,1-1 1 0,1-2 4 0,-1-3-2 16,3-1 1-16,-1-2 2 0,2-1 1 0,-1-2-1 16,2-3 3-16,0 1-1 0,-2-2-1 15,0-6 1-15,1-2 0 0,0 0 0 0,1-3-1 16,-4 2-1-16,3-2-2 0,0 0 1 0,-1-1-3 16,3-1 1-16,-2-2 0 0,1-3-1 0,0 0 2 15,2 1-2-15,-2-2-1 0,1 1-2 0,-2-2 2 16,0-1 0-16,-1-2-1 0,2-3 3 15,-2 1-3-15,1-2 1 0,-2-2 0 0,0-3 0 16,-2-2 0-16,-2 0 1 0,2-5 0 0,-4 3 2 16,-1-3 0-16,2-3-2 0,-4 1 0 15,-1-2-2-15,0 0-3 0,-3-3 1 0,-2 1-2 16,1-1 1-16,-1 3 1 0,0-1-3 0,-1 3 1 16,-2 3 0-16,-2 1 4 0,-3 4 0 0,0-1 0 15,-1 2 1-15,-4 2-3 0,2 0 3 0,-6 2 1 16,-1 4-3-16,1-1 2 0,-4 4-3 15,-1 2 0-15,0 3 0 0,-1-1 2 0,-1 5-3 16,-1 0-1-16,-2 2-2 0,0-2-4 0,-2 3 1 16,-1-1 1-16,1 2-1 0,-3 5 1 15,2-1 0-15,-3 3-2 0,2 2 0 0,1 1 0 16,0 1 0-16,-1 4-2 0,2 1 0 0,0 0-1 16,-4 2-2-16,1 4 2 0,-3 1-3 15,-1 2 0-15,1 2-1 0,0 2-2 0,-3 3 0 16,3-1 2-16,-3 3-3 0,0 3-2 0,2 1-4 0,2 2-6 15,0 1-4-15,0 3-10 0,2 1-19 16,-1 2-38-16,3 3-59 0,5-2-105 0,3 1-260 16,4 0-421-16,3 4 77 0</inkml:trace>
  <inkml:trace contextRef="#ctx0" brushRef="#br2" timeOffset="524315.7831">2308 6204 1 0,'-1'-2'0'0,"-1"-3"0"15,-2-2 0-15,3 2 0 0,0 2 0 0,-1-1 0 16,0 3 0-16,-2-3 0 0,3 2 0 0,0-2 0 15,0 1 0-15,-1 0 0 0,-3 0 32 16,3-1 132-16,1 0 5 0,-2 1-21 0,2-1-14 0,-1 0-29 16,1 3-15-16,1-2 4 0,-1 2-4 15,0-2 10-15,0 2 3 0,0 0 0 0,-1 0-1 16,2 1 10-16,-2 0 1 0,0 0-8 16,2-1-13-16,0 1-22 0,2 0-19 0,0 0-12 15,-2 1-9-15,2 0-10 0,-2-1-8 0,1 1-6 16,-1-1-5-16,0 1-2 0,0 1 4 0,1 1 4 15,0 0 6-15,-1 5 2 0,1-1-1 0,-1 2-1 16,1 1-3-16,1 0 1 0,-1 3-2 0,2 0 1 16,-2 1 2-16,0 1 0 15,0 5 2-15,-1 2 1 0,0 2 0 0,1 3 0 0,-1 3-4 16,4 2-1-16,-2 2-6 0,0 2 1 16,-2 0-2-16,5 1 0 0,-2 2 2 0,-1-1-2 15,0 1 0-15,1-2 0 0,0-1 1 0,-2 1 0 16,0 3 1-16,0-3 0 0,-1-1-4 0,1 0 4 15,-1-3-1-15,-1 0 3 0,1 0 6 16,-1-3-6-16,0 1-1 0,0-3 0 0,0 0-1 16,-1-2 3-16,-1 0 0 0,2-4 1 0,1-5-3 15,0-3 1-15,-1-3 0 0,1-1 1 0,0-2 1 16,0-3-1-16,0-1-1 0,0-2-2 16,1 0 1-16,-1-2 0 0,0 0 0 0,0 0-1 0,0-2-11 15,0 0-8-15,0 0-13 0,0 0-36 16,-1-1-52-16,1-3-71 0,0-3-80 0,-1-5-70 15,1 0-57-15,-1-3-66 0,0-1-37 0,-4-1 358 16,2 4 138-16,-4-1 0 0,4 5 0 16,-5 0 0-16,0 4 0 0,-1 2 0 0,1-3 0 15,-1 5 0-15,-1-1 0 0,2 2 0 0,-1 1 0 16,2-1 0-16,0 1 0 0,1 2 0 0,3-1 0 16,-3 3 0-16,4 1 244 0,-4 1-18 0,1 6-32 15,0 0-9-15,1 7 3 0,0 1-8 16,1 3-13-16,0 0-27 0,3 0-21 0,0 2-21 15,3-1-19-15,2 1-16 0,1-2-18 0,0 0-13 16,4-4-8-16,0-4 0 0,-1-2 4 0,3-3 9 16,-1-1 16-16,4-5 13 0,-1-3 6 15,4-2-3-15,2-5-13 0,2-5-15 0,1-1-14 16,4-4-11-16,-2-3-11 0,2 0-15 0,0-3-17 16,-2 2-38-16,1 1-58 0,-1-1-134 15,-6 0-317-15,2 0-526 0</inkml:trace>
  <inkml:trace contextRef="#ctx0" brushRef="#br2" timeOffset="528551.6909">3209 6198 1 0,'0'-1'0'0,"-1"-1"0"0,0-3 366 0,-1 3 34 16,0 0-63-16,0 0-65 0,-1 1-56 0,1-1-47 15,1 2-37-15,0-2-27 0,0 1-18 16,-1 1-14-16,0 0-11 0,-2 0-5 0,3 1-6 16,-1-1-7-16,-1 2-7 0,-1-1-11 0,0 0-6 15,-2 1-4-15,0 2-4 0,0 3 1 16,-3 0 1-16,-1 2 4 0,-1 2 6 0,0 2 2 16,0 1 2-16,-4 4-1 0,2 0-2 15,2-1-5-15,0 0-3 0,1-3-5 0,0 2-5 16,4-1-3-16,2-2-3 0,2 0-1 0,2 0-1 15,1-1 1-15,1-2 1 0,1 2-1 0,3-4 2 16,3 0 0-16,1 0 3 0,-1-4 4 0,3 2 0 16,0 0 1-16,5 0-1 0,-1-2-5 0,2-1 3 15,1 2 0-15,-1-1-3 0,-2 2 4 0,1-1-7 16,-1 1 0-16,-2-1-1 0,-2 2 1 16,0-1 1-16,-1 1-2 0,-2 3 1 0,-1-2-3 15,0-1 2-15,-5 1 2 0,5-2 0 0,-6 1 3 16,4 1-3-16,-3 0 0 0,-2 1-1 0,-1-1 3 15,2 1 0-15,-2-1 1 0,0 0 3 16,-2-1-3-16,2-1 8 0,-2-1 2 0,-3 2 5 16,1-1 4-16,-3-1-5 15,1 1-2-15,-3-2-2 0,-1 1-2 0,-1 1 0 0,-4 0-2 16,3 0 0-16,-1 0-5 0,-2-2 4 0,2 0 0 16,-1 0 0-16,-2-1 3 0,4-1-6 0,-1 1-1 15,0-1 0-15,0-1-7 0,3 0 6 16,3 1 0-16,-3 0-2 0,4-2 0 0,-2 1 0 0,4 0 0 15,-2-1 1-15,2 0 5 0,1 0-7 16,2 0-1-16,-1 0-2 0,2 0 2 0,0-1-2 16,0 1 0-16,0 0-3 0,0 0-11 0,0 0-15 15,0-1-40-15,2-1-31 0,-1 1-45 0,3 0-67 16,2-1-101-16,1-3-389 0,4 0-787 16</inkml:trace>
  <inkml:trace contextRef="#ctx0" brushRef="#br2" timeOffset="528845.6537">3412 6318 1482 0,'-1'0'423'0,"-1"-1"-123"0,2 0-73 16,0 0-49-16,2-1-48 0,0-1-41 0,1-1-30 15,0 0-26-15,3-1-11 0,1-1-10 0,4-1-1 16,2-2-2-16,1 1-4 0,3-1 2 16,0 1-2-16,2 0-2 0,0 1-2 0,0 0 2 15,-2 1 0-15,0 0 0 0,1 0 4 0,-3 0-5 16,-1 1-1-16,-1 2-2 0,-3-2-3 0,0 3 1 16,1 1-8-16,-4-1-17 0,1 2-43 15,-4-1-52-15,0 2-79 0,0 1-92 0,-2 0-176 16,-1 3-374-16,-1 0-119 0</inkml:trace>
  <inkml:trace contextRef="#ctx0" brushRef="#br2" timeOffset="529071.024">3504 6488 808 0,'2'1'384'0,"-1"-1"-65"0,1-1-23 16,2-1-18-16,1 0-40 0,-1-5-100 15,5 1-59-15,-1 0-26 0,5-3-18 0,2-1-8 16,-1-1-5-16,6-2-10 0,0 1-1 16,1-2-1-16,2-1-2 0,4 1 1 0,-3-3-4 15,3 5-5-15,-3-6-10 0,1 1-19 0,0 0-58 16,-2 2-83-16,1-3-168 0,-1 3-377 0,3-1-547 16</inkml:trace>
  <inkml:trace contextRef="#ctx0" brushRef="#br2" timeOffset="529379.2444">4073 6033 1 0,'-1'-2'346'0,"-1"-1"216"0,-3-2-95 16,0 3-82-16,0 1-71 0,-1 1-69 15,1 0-66-15,-1 0-41 0,2 1-40 0,0 0-31 16,-3 4-17-16,1-2-14 0,-1 5-5 0,1 0-1 16,-2 5 3-16,-2-1-3 0,1 3 0 0,1 2-4 15,0-2-9-15,1 5-1 0,1-1-3 16,2 1-4-16,1 0-2 0,2 1-4 0,4-1-1 15,0-1 0-15,5-1 1 0,2-1 3 16,3-6-1-16,5-3 4 0,-1-1-3 0,6-5 6 16,-2-1 2-16,1-4 0 0,0-2 4 0,-1-2-6 15,-1-4 0-15,-2-1 2 0,0-1-4 0,-3-5 9 16,-4 1 1-16,-1 0 2 0,-1-1-1 16,-4 0 2-16,-3 0-1 0,-2 0 0 0,-4 0 6 15,-1 0-8-15,-2-1-3 0,-7-2-1 0,-2 3-3 16,-4-3-3-16,-2 1-3 0,-1 6-3 0,-4 2-8 15,-4 4-1-15,-3 8-14 0,-6 9-29 16,-6 12-105-16,-7 14-573 0,-10 11-1036 0</inkml:trace>
  <inkml:trace contextRef="#ctx0" brushRef="#br2" timeOffset="531604.929">6632 2531 1 0,'-1'-5'0'0,"-1"-2"147"0,-4 1 283 0,4 0-35 16,-1 0-56-16,-1 0-71 0,1 3-58 0,0-1-47 16,-4 1-33-16,5-1-14 0,-4 1-7 0,3 1-16 15,0 1-9-15,-2-2-19 0,2 2-12 16,-2 1-14-16,0 0-15 0,1 0-7 0,-2 2-11 16,-2 3-3-16,-2 2 0 0,-1 1-1 0,-1 4 5 15,-2-1-1-15,1 4 1 0,1-2-3 0,1 2 0 16,3 0-1-16,2-3-3 0,0 3 4 15,3-2-6-15,0 1 0 0,3-3 0 0,3 1-1 16,0 0 3-16,6 1 2 0,1-2 3 16,2-2 0-16,6 2 5 0,1-1-2 0,3 0-1 15,-1-2 4-15,1 2-7 0,-2-1 0 0,1 0 0 0,-1 2-3 16,-1-2 1-16,-3 2-1 0,-1-4-1 16,-2 1 0-16,-1 2 2 0,-4-1-1 15,1 0-2-15,-2-1 3 0,-5 2-1 0,-1-2 0 0,0 0 1 16,-1 1 0-16,-2 0 2 0,1 0 3 0,-3-1 2 15,-1 2 1-15,-4-2 6 0,0 4 4 16,1-3 4-16,-5 2 5 0,2-4-4 0,0-1 0 16,-1-2-3-16,0 1-5 0,-5-1 1 0,5-2-2 15,-6 1-3-15,6-2-1 0,-5 0-3 16,3 0-1-16,-3-1-1 0,4 1 1 0,-2-1-1 16,3 0 2-16,2 0 0 0,5-1-3 15,-3 0 0-15,3-1-6 0,2 0-5 0,2-1-14 0,1 1-30 16,0-3-46-16,1 1-54 0,5-1-56 15,4-5-64-15,2-3-136 0,6 0-366 0,3 0-394 16</inkml:trace>
  <inkml:trace contextRef="#ctx0" brushRef="#br2" timeOffset="531864.9248">6887 2641 128 0,'-2'-3'694'0,"1"-1"-172"15,-4-2-114-15,3 4-79 0,2-2-72 16,0-1-74-16,0 4-61 0,2-5-52 0,3 3-36 16,-3-2-18-16,6-1-12 0,1-1 2 0,3 1-2 15,0 0-1-15,5-2 1 0,-3-1-2 16,5 4-1-16,-1-1-1 0,-1 1 4 0,0 0-2 16,2 0 1-16,-2 1 1 0,-1 1-6 0,1-1 4 15,0 0-5-15,-4 2-10 0,-1 1-15 0,3 1-36 16,-3 2-41-16,-3 0-46 0,-1 4-47 15,-2-1-57-15,3 2-59 0,-7 3-94 0,-2-1-160 16,-2 3-81-16,-7 2 606 0</inkml:trace>
  <inkml:trace contextRef="#ctx0" brushRef="#br2" timeOffset="532340.8292">6943 2827 1 0,'-7'8'0'0,"3"-2"0"0,-3 1 0 15,5-4 8-15,2-2 295 0,1-1-15 16,0-1 20-16,0 0-7 0,1 0-6 0,5-3-46 15,5-2-65-15,5-3-54 0,6-1-69 0,6-3-29 16,3 2-12-16,4-4-4 0,-2 1-6 16,5-3-8-16,-3-1-14 0,2 3-21 0,0-1-26 15,-5 0-22-15,0 1-6 0,-3-2 11 0,-3 1 27 16,-5 1 23-16,-3 1 18 0,0 0 3 16,-6 1 6-16,3 1 10 0,-5 2 17 0,0-3 36 15,-8 5 28-15,2 0 29 0,-5-1 16 16,0 5-2-16,-3 1-9 0,1-1-14 0,1 3-16 0,-2-1-19 15,-3 1-18-15,2 1-15 0,-3-1-17 0,3 2-10 16,-6 2-7-16,-4 4-7 0,1-3 3 16,-2 8-1-16,0 0 1 0,0 0 1 0,2 3-1 15,2-1-2-15,5 0-2 0,-1-1-2 16,3 1 2-16,1 0-1 0,6 2 0 0,1-1 1 16,5-3-1-16,3-2 4 0,1-3 6 0,10-2 3 15,0-2 1-15,0-2 3 0,3-3-1 0,-3-2 2 16,-3 0 3-16,-3-1 0 0,-4-2 2 15,-3 0 2-15,-2-3-1 0,-3 0 3 0,2-1-1 16,-5 0-2-16,-1 1-2 0,-1-1-4 0,-1 1-2 16,0 1-4-16,-2-4-4 0,-4 4-3 0,0-3-3 15,-2 2-2-15,3-1 0 0,-5 0-3 0,1-2 2 16,-6 3-3-16,3 2 0 0,-6-4-4 0,-1 1-4 16,-4 2-6-16,-1-1-13 0,2-1-22 15,1 0-38-15,1-1-46 0,2 1-63 16,4 0-100-16,3 1-242 0,7-1-422 0,-1-1-48 0</inkml:trace>
  <inkml:trace contextRef="#ctx0" brushRef="#br2" timeOffset="532833.9178">7291 1951 1 0,'-14'-12'0'0,"-4"-4"110"0,-10-4 213 15,6 5-42-15,-3 1-47 0,0 3-34 0,-3 0-33 16,-2 4-17-16,0 1-8 0,-3 2-17 15,-6 3-14-15,3 1-15 0,-3 4-14 0,-1 2-12 16,-3 4-10-16,-3 4-6 0,-4 3-2 16,-1 1-2-16,-2 6-1 0,1 3-3 15,1 3-5-15,1 3-8 0,1 7-7 0,7 2-7 0,0 8-6 16,3 0-4-16,4 3-1 0,4 1-2 0,5 3-3 16,1 1 2-16,5 4-2 0,4 3-2 15,4-3 0-15,4-1-4 0,8-4 0 0,8-5 3 16,2-4 3-16,5-2 8 0,8-3 11 15,5-3 3-15,5-6 5 0,4-2 3 0,5-5 2 0,5-4 1 16,4-5 0-16,1-3-3 0,1-3-6 16,5-2 3-16,2-4 2 0,-1-3-1 0,2-5 1 15,-4-1-5-15,1-5-4 0,1-3-1 0,-4-2-2 16,-2-4 1-16,1-2-4 0,-4-3-2 16,-6-1-3-16,4-2 1 0,-6-3 0 0,-2-3-1 15,-1-3 2-15,-2 1-4 0,1 0-1 0,-1-4 0 16,-3-1 2-16,-4 0 3 0,-1-4 2 0,-5-4-2 15,1 0 1-15,-6-3 3 0,-3 1 2 16,-4 0 2-16,-3 0 3 0,-3 1-3 0,-6 2 0 16,-7 1-3-16,-4-3-4 0,-2 1-3 0,-9 2-2 15,-4-1-5-15,-5 5-3 0,-8 5 0 16,-4 4-4-16,-8 8 1 0,-8 3 0 0,-3 6-1 0,-8 7-1 16,-4 7-3-16,-6 8 2 0,-4 8 0 0,-3 7-6 15,0 5-14-15,0 7-50 0,0 8-100 16,3 10-285-16,3 7-1019 0</inkml:trace>
  <inkml:trace contextRef="#ctx0" brushRef="#br2" timeOffset="536501.4292">12167 2246 1 0,'-3'-5'0'0,"-4"-4"259"0,0 1 103 0,-2 1-23 16,3 0-53-16,0 3-48 0,-5 1-49 0,3 2-45 15,-2 0-31-15,0 2-33 0,-2 2-22 16,-2 1-12-16,-2 4-2 0,-2 1 0 0,-4 1 1 15,1 4-1-15,2 1-7 0,0 0-7 0,1 3-7 16,4-1-7-16,1 1-2 0,0-1-5 16,4 3-1-16,2-2-4 0,2 0 1 0,1 0-2 15,4-1 1-15,1 1 4 0,7-4 3 0,-1 1 7 16,6 2 6-16,4-4 3 0,3 2 2 16,5-3 0-16,5-1-3 0,0-1-3 0,1-1-4 15,-1-2-6-15,-3 2-3 0,-2-1-4 0,-3-1-1 16,-4 1 1-16,-2-1-1 0,-3-1 0 0,-5-2-4 0,-2-1-2 15,-1 1-1-15,-2-2 3 0,-3 3 0 16,0-2 1-16,-1 0 4 0,-2 1 3 0,-2 1 10 16,-1 3 5-16,-3-1 4 0,-2 2-1 0,-3 0-4 15,1-1-5-15,-7 0-1 0,3 0-1 16,-2 0-2-16,1-1-3 0,2 0 0 0,-1-1-4 16,2-2 5-16,-5 0 2 0,3-1 3 0,1-2 2 15,0 1-2-15,4-4-2 0,0 1-2 0,0-1-1 16,5-2-6-16,-2 2-3 0,4-2-10 15,0-1-18-15,1-2-28 0,2 2-53 0,2-2-92 16,2-1-139-16,5-2-329 0,5 0-672 0</inkml:trace>
  <inkml:trace contextRef="#ctx0" brushRef="#br2" timeOffset="536747.5834">12383 2420 301 0,'0'-3'642'0,"1"-2"-183"16,3-3-91-16,-2 2-47 0,2 0-76 0,1 0-84 16,0-2-57-16,1 2-48 0,0-1-23 0,4 0-10 15,4-1-6-15,0 2-4 0,-1 0-4 0,1 0-3 16,2 1-2-16,1 3-3 0,-1 0-1 16,0 0-1-16,1 1 0 0,0 1 2 0,-1 1 0 15,-3 2-1-15,4-1-6 0,-5 3-14 0,0 1-36 16,1 1-57-16,-2 0-71 0,-1 4-108 15,-4 0-122-15,1 3-240 0,-6 0-181 0,-3 3 647 16</inkml:trace>
  <inkml:trace contextRef="#ctx0" brushRef="#br2" timeOffset="537238.6821">12383 2663 1 0,'0'1'0'15,"-1"1"617"-15,-1 0 41 0,4-2-134 0,-1 0-153 16,0-4-139-16,4 0-98 0,1-2-73 0,8-3-54 15,0-3-5-15,4 0-1 0,6-1 1 0,3 1 1 16,2-1-1-16,5 1 0 0,-2 1-1 16,3 2-2-16,-1-3-4 0,-1 3-9 0,1-3-19 15,0 3-27-15,-2-1-30 0,-5 0-6 0,-1 1 9 16,-5 0 22-16,1 1 26 0,-5 1 16 16,-2-1 12-16,-2 0 10 0,-7 2 10 0,-1-1 8 15,-4 1 3-15,1 2 6 0,-2 0 14 0,0 0 15 16,0 1 17-16,-1 1 16 0,1 0 2 15,-1 1-6-15,1 1-10 0,-1-1-20 0,0 2-18 16,-2 0-14-16,-2 1-15 0,0 3-7 0,-5 2 0 16,-3 1 2-16,1 3 2 0,0 2 2 0,-1-1-2 15,2 3-5-15,4-2-2 0,1 4 1 16,4-3 2-16,4 1 6 0,2 2 0 0,4-6 1 16,4 2 3-16,4-5 0 0,3 0 9 0,3-3 4 15,1-1 0-15,2-4 2 0,-3-1-3 0,0-4 1 16,-4 0 1-16,1-2 3 0,-6 0 0 15,1-2-3-15,-1-2-3 0,-3-1-3 0,-2 0 1 16,-2-1 1-16,2 1 0 0,-6-3-2 0,1 2-3 0,-2-1 0 16,-2 2-1-16,-2-1 1 0,-1 0-5 15,-4 0-4-15,0 1-3 0,-3-1-7 16,0 1 3-16,-5 1 0 0,0-2-1 0,-4 4 3 16,0-2-4-16,-4 3-2 0,-1-1 1 15,1 1 2-15,0 2-2 0,2 0-3 0,4 0-11 0,2-1-26 16,2 5-31-16,4-2-45 0,4 0-58 15,-2 1-79-15,6-1-179 0,2-2-395 0,2 3-444 16</inkml:trace>
  <inkml:trace contextRef="#ctx0" brushRef="#br2" timeOffset="537816.7587">12886 1723 1 0,'-11'-14'0'0,"-9"-6"0"0,-3-4 0 0,-3 6 216 15,-1 2 107-15,-3 2-48 0,-1 1-33 0,-2 3-29 16,1 1-14-16,-2 2-34 0,0-1-27 16,-4 3-27-16,-1 2-13 0,1-1-13 0,-2 4-10 15,-4 1-4-15,2 2-14 0,-2 1-6 16,-2 5-7-16,2 0-7 0,1 3-2 0,1 2-3 16,-2 4-7-16,2 3-5 0,0 2-4 0,-3 5-6 15,4 3-1-15,0 3-3 0,2 4-2 16,2 5-1-16,1 3 1 0,2 0 0 0,4 5 0 15,1 2 6-15,2 7-4 0,1-2-1 0,1 2 0 0,4-2-3 16,1 1 1-16,4-2 3 0,5 4-1 16,2-2-1-16,6-2 1 0,4 0 1 0,5-2 1 15,6-3 0-15,4-2 3 0,8 1 0 16,1-3 4-16,7-2 1 0,7-6 2 0,2-5 7 16,7-7 2-16,5-3 0 0,5-2-1 15,5-5 0-15,0-4-1 0,1-2 2 0,0-7 2 0,-3-4-2 16,2-4 0-16,1-7-1 0,1-3-2 0,-3-4-4 15,-1-4-4-15,-6-2-2 0,3-3-1 16,-3-3 1-16,2-3 0 0,-4-6-1 0,-3-3 0 16,1-1-2-16,-5-1 1 0,-1-4 0 0,-4 0-1 15,1-3 1-15,-3 0-3 0,-3-1-4 0,-1 1 0 16,-4 1 2-16,1 1 3 0,-3 2 7 16,-3 1 0-16,-3 2 0 0,-9 1 1 0,-1-3-2 15,-6-2 3-15,-4 2-1 0,-5-1-1 0,-3 3-3 16,-6 4-2-16,-5 0-1 0,-4 3-4 15,-3-1 1-15,-7 4-4 0,-2 1-1 0,-7 3 0 16,-6 2-3-16,-6 3 1 0,-7 4-2 0,-6 0-1 16,-4 5-3-16,-6 1 2 0,0 5 2 15,0 2 2-15,-4 4 4 0,5 6-6 0,-1 5-4 0,0 1-3 16,4 4-9-16,-1 4-13 0,5 5-19 16,4 6-53-16,1 5-98 0,9 4-220 0,-1 9-712 15,6 0-270-15</inkml:trace>
  <inkml:trace contextRef="#ctx0" brushRef="#br2" timeOffset="540355.1667">13056 5984 1 0,'4'-3'0'0,"0"-5"0"0,1 1 0 0,1 0 0 16,-2-2 0-16,1 4 0 0,-2-1 0 0,3-1 127 15,-5-1 127-15,2 2 5 0,0-1 3 16,0 0-8-16,-1 3-23 0,-1-2-33 0,-1 2-29 16,0-1-28-16,0-1-20 0,0 2-10 0,0-1-11 15,-1 2-7-15,-1-2-13 0,-1 0-14 16,0 2-17-16,1-1-6 0,0 2-5 0,-4 0-1 15,3-1 0-15,-4 1-10 0,2 1-5 0,-3 0-9 16,2 0-6-16,-2 2-3 0,-1 1-1 0,-3 2-1 16,1 0-3-16,-3 2 5 0,2 2-1 0,-3 0 0 15,1 2 4-15,-1 2-4 16,1-1 0-16,2 5-1 0,-3 0-2 0,4-2 1 0,0 3-1 16,2-1 0-16,0 0-4 0,3 0 4 15,2 0 0-15,0-3-1 0,3 0 6 0,2-2-6 16,2 0 2-16,2 1-1 0,0 1 1 0,2-1 3 15,2 0 2-15,5-1 2 0,0 0-1 0,3 0 3 16,0 1-1-16,4-2 2 0,-1 0 0 0,2 1-6 16,-3-2 0-16,1 1-3 0,-2 0-1 15,-3-1 2-15,0-1-1 0,-4 0-1 0,-1 1-3 16,0-1 2-16,-1 1 0 0,-3-1 0 0,-1-1 6 16,-4 0-6-16,0 2 2 0,0-3 0 0,-2 1-1 15,-1 1 6-15,0-1 2 0,-5 0 3 16,1 0-1-16,-3 1 9 0,-1-1 1 0,-1 0-1 15,-2 0 7-15,0-2-9 0,-3 0-2 0,0-1-1 16,-3 0-3-16,3-1 3 0,-2 0-2 16,1-1-2-16,0-1-3 0,0-1 0 0,2 2 2 15,-1-2-2-15,2 0 3 0,2 0-4 0,2 0 0 16,0-2-2-16,2 2-3 0,4-1 3 0,-2 1-1 16,3-1 1-16,2 0 0 0,-1 1-1 15,1-1-1-15,1 1-2 0,1 0 2 0,-1-2-16 16,2 1-22-16,-1-1-39 0,0 1-38 0,4-2-37 0,0 0-55 15,6 0-82-15,6-3-288 0,0-2-491 16</inkml:trace>
  <inkml:trace contextRef="#ctx0" brushRef="#br2" timeOffset="540638.5413">13337 6109 135 0,'-6'-2'687'0,"3"0"-108"16,-1 0-197-16,1-1-48 0,1 3-57 0,1-1-62 16,1 0-59-16,0-1-46 0,1 1-38 15,1-2-26-15,3 2-17 0,-2-2-10 0,5-2-5 16,1 0-4-16,3-2-3 0,0 2-4 0,7-1-1 16,-1 0-1-16,2-2 0 0,-1 3 1 0,0-2 0 15,1 1 0-15,-3 0 0 0,4 1-1 16,-2 1-2-16,0 0-1 0,-2 2-10 0,-2 1-10 15,0 1-28-15,-1 0-48 0,-3 0-53 0,-1 2-72 16,-3 1-67-16,-4 3-68 0,-3 4-102 0,-1-2-163 16,-6 2-78-16,0 2 605 0</inkml:trace>
  <inkml:trace contextRef="#ctx0" brushRef="#br2" timeOffset="540844.2903">13277 6295 1 0,'-1'3'0'0,"-3"1"93"0,1 0 387 15,2-3-27-15,1 1-50 0,0-2-62 16,1 0-62-16,0 0-49 0,1 0-39 0,-1-2-34 16,2 2-33-16,-1-3-34 0,5-1-26 0,5 0-22 15,0-1-13-15,7-3-12 0,1 0-6 16,1 1-4-16,0-2-4 0,0 3 2 0,2-2-2 16,-1 1 0-16,3-2-2 0,1 2-4 0,-2 0-17 15,2 1-46-15,-1 0-79 0,-3 1-128 16,-1-2-340-16,2 2-917 15</inkml:trace>
  <inkml:trace contextRef="#ctx0" brushRef="#br2" timeOffset="541644.083">13901 5847 1 0,'0'-5'0'0,"0"-1"261"0,0-2 212 0,0 1-67 16,0 0-79-16,0-2-66 0,1 3-59 0,3-1-52 15,-2-1-38-15,2 1-25 0,1 0-18 0,-2 0-11 16,3 1-8-16,0 1-6 0,1-1-6 16,2 1-11-16,-2-1-8 0,0 3-11 0,2 3-7 15,-1-1-3-15,0 2-1 0,0 2-2 0,-2 3 1 16,2 0 1-16,1 0 0 0,-3 1 4 0,1 4 0 15,-1-1 1-15,-3 6 3 0,-2 0 1 16,0 1 5-16,-2 3 4 0,-2 2 2 0,-5 3 2 16,-2 1 2-16,-1-2-2 0,1-1-2 15,0-3-1-15,1-3-5 0,2-3 0 0,-1-2 1 16,1-4-5-16,4-3 0 0,-1-1-2 0,3-2-2 16,0-1-1-16,2-1 2 0,-1 0-1 0,1 0-3 15,3 0 5-15,-1-1 1 0,1 1 4 0,5 0 3 16,3 0-6-16,3 0-3 0,-2 0 0 0,5 0-4 15,-5 3-2-15,3 0 1 0,-3 0-2 16,1 2 1-16,1-1 2 0,-4 4-1 0,1-2 0 16,-2 2 0-16,-1 3-3 0,1-2 2 0,-4 1 0 15,-2 1 1-15,2 0 2 0,-4 0 2 0,-2 0 1 16,-1 1 3-16,-4-4 6 0,3 3-1 0,-4-1 7 16,-2 1 6-16,-2-2 0 15,-4 0 5-15,1 0-2 0,-2-2-3 0,-1 0-2 0,1-1-3 16,-2-1-2-16,1-1-1 0,1-1 4 15,-2-2-2-15,2-1-1 0,-1-1-4 0,0-1-10 16,3-1-8-16,0-2-16 0,1-1-33 0,1-1-44 16,-1-1-74-16,2-2-163 0,3-1-534 0,0-3-700 15</inkml:trace>
  <inkml:trace contextRef="#ctx0" brushRef="#br2" timeOffset="542597.8998">14159 5548 1 0,'-5'-10'0'0,"-1"-3"307"0,-3-2 98 0,0 1-45 16,0 3-76-16,-2-1-69 0,1 2-54 0,-3-1-39 16,-1 3-28-16,2 1-17 0,-2 2-10 15,-2-3-7-15,2 2-7 0,-3 1-7 0,2 1-5 16,-2-2-9-16,-2 2-5 0,4 2-7 0,-4 0-4 15,-1 2-2-15,0-2-2 0,-4 2-2 0,-1 2 1 16,-1-2-2-16,1 1-2 0,0 0 3 16,0 0-2-16,-1 1 1 0,1 0 0 15,-1-1 0-15,0 0 0 0,2 2 0 16,-2-1 1-16,-3 0 0 0,3 0 2 0,0 0 3 16,0 0-1-16,0 1 2 0,0-2-1 0,2 3 0 0,-2-1-1 15,1 1 2-15,-1 0-2 0,-1 1-1 0,1-1 0 16,0 1-2-16,-1 3-1 0,1-2-2 0,1 1-2 15,1 1 0-15,0 1-2 0,2-4-2 0,0 6-1 16,3-3 1-16,-2 1-2 0,2 2-1 0,1 2 1 16,1 0-3-16,1 3 3 0,-1-1-2 0,2 2-1 15,-3 3 3-15,2 1-3 0,0-2 1 16,-2 3 2-16,5-3-2 0,-1 2 1 16,3 0 1-16,-3 2 0 0,1 0-2 0,-4 2 4 0,3-2-2 15,-2 2 0-15,3-1 5 0,0 2-2 16,-2 1 0-16,0 1 1 0,2 3-3 0,1-4 2 15,1 1-2-15,0-1 0 0,2 2-1 0,-1-3 1 16,0 0 0-16,2 2-1 0,2-5 3 16,0 2-2-16,3 0 0 0,-1-1 0 0,0 2-1 15,2-2 1-15,2-1 1 0,-1 0-1 0,1-1-4 16,0-4 6-16,1 2-1 0,1-2 0 16,3 1 5-16,-1 0-5 0,1-2 1 0,0 2 2 15,3 0-1-15,0-1 3 0,2 0 2 0,1 1 1 16,3 1 2-16,0-2-1 0,3 0 2 0,2 1 0 15,2-1 1-15,4 2-3 0,1 0-1 0,-1 1-1 16,1 3-2-16,2-2 2 0,-1-3 5 16,-1-2 3-16,4-3 4 0,1-5 5 0,1 3-1 15,2-4 1-15,1-2 1 0,3-1-3 0,-3-3-4 16,2 2-4-16,-2-3-3 0,2-1-1 16,3-2 5-16,1-4 2 0,0-1-1 0,0-1-2 15,1-2-3-15,0 2-3 0,4-3 0 0,-4 1-1 16,-1-1-1-16,-2-3 1 0,-4 0-3 15,3 1 1-15,-5-3 0 0,3 0 1 0,-4 1 0 0,-1-1-1 16,0 0-1-16,-3 0 0 0,-2-1 2 16,2-3 1-16,0 1 1 0,0-3 1 0,-1-2-2 15,0 1 0-15,-1-2 1 0,0-5 1 0,-4 2 1 16,2-1 1-16,-4 0-2 0,4-1 0 16,-4-2 3-16,1 1-2 0,-2 1 0 0,-3 1 1 0,1 2-1 15,-6-1 2-15,-1 2-1 0,-1 0 1 16,-1-1-1-16,-5 1-1 0,2 0-1 0,-3-2 1 15,-2 0-1-15,-2-3-3 0,-2 2 2 0,1 0-2 16,-4 1-5-16,-2 0 3 16,1 1-2-16,-7-1-1 0,-2-1 2 0,-4-2-3 0,-2 2 1 15,-5-2-3-15,-1 3 3 0,-4-2-3 0,-2 2 0 16,-7 2 0-16,-4 1-8 0,0 1 4 0,-5 3-1 16,-4 4 0-16,3 1-2 0,-7 4 2 15,2 3-3-15,0 3-3 0,-3 3 1 0,-1 6-19 16,-2 3-30-16,-4 5-54 0,0 8-104 0,-5 4-236 15,0 6-818-15</inkml:trace>
  <inkml:trace contextRef="#ctx0" brushRef="#br2" timeOffset="547035.8852">13023 8422 1 0,'-1'-2'45'0,"-5"-4"440"16,1-4-92-16,-2 5-30 0,2 1-40 16,-1-1-77-16,-2 3-67 0,0-1-45 0,0 3-29 15,1-2-24-15,-3 2-13 0,0 2-9 0,1 1-9 16,-1 1-2-16,0 2-4 0,-2 0-5 0,2 5-9 15,-2-1-1-15,-3 3-4 0,3 1-3 16,2 2-1-16,1 0-4 0,-2 0-2 0,5 3-3 16,0 0-3-16,-1 1 1 0,4-1-2 15,0 0 0-15,0-1-2 0,4 0 0 0,3-1-2 16,-1-2 1-16,5 0 3 0,2-2 1 0,5-2 2 0,1-1 3 16,5-1-1-16,3-3 1 0,1-1 2 15,-3-1-2-15,4-1-6 0,-2-1 1 0,-2 1-5 16,-4-1-4-16,1 0 6 0,-6 0-4 0,1 0-2 15,-4 1 0-15,-3-1 0 0,0 0 1 16,-3 1 1-16,0 1 2 0,-1 1-5 0,-3-1 5 0,0 1-2 16,-3 1 2-16,-1 2 6 0,0-1-4 15,-4 1 7-15,0 1 1 0,-3-1-1 0,-1-1 2 16,1 2-2-16,-4-1-2 0,2-1-3 0,1 2 2 16,-6-4-4-16,6 2-1 15,-4 1 4-15,2-2-6 0,1 0 2 0,0-1-1 0,-1 1-3 16,2-2 4-16,1 0 1 0,0 0 1 0,-1-1-2 15,1-1 3-15,2 0-3 0,1 0-1 16,0 0 1-16,-1-2-2 0,5 0 0 0,-2-2-1 16,4 0-5-16,1 1-11 0,0 0-19 0,1-1-31 15,1-1-55-15,0 0-70 0,0 0-89 0,6-2-220 16,-1-2-449-16,6 0-140 0</inkml:trace>
  <inkml:trace contextRef="#ctx0" brushRef="#br2" timeOffset="547325.8969">13260 8536 799 0,'-1'-3'504'0,"-1"1"-79"0,0-2-111 0,3 1-50 15,0 0-58-15,1 0-70 0,2-2-48 16,0 0-31-16,5-2-23 0,0 2-9 0,4-1-4 15,2 0-3-15,2-2-3 0,3 2-3 16,0 0-3-16,2 0-7 0,-3-1 3 0,4 1-2 16,-4 3-2-16,1-2 6 0,-1 1-3 15,2 1 0-15,-3 0-1 0,-3 2-4 0,0 1-5 0,-5 0-17 16,-3 0-30-16,-3 1-53 0,-1 1-63 16,-1 0-78-16,-1 3-126 0,-2-1-288 0,-2 2-268 15,-1 2 542-15</inkml:trace>
  <inkml:trace contextRef="#ctx0" brushRef="#br2" timeOffset="547532.5156">13277 8712 1 0,'-2'7'0'16,"-3"-2"0"-16,3 2 0 0,1-3 382 0,2 0 13 16,0-1-32-16,0-2-41 0,2 1-43 0,0-2-24 15,-1 0-24-15,5-2-34 0,-1-1-41 16,3 0-38-16,3-2-41 0,2-2-22 0,-1-3-15 15,5 3-19-15,-4-2-3 0,5-1-3 0,-1 0-7 16,3-3-1-16,0 3-4 0,-1-1-1 0,3 3-5 16,3-2-9-16,-3 1-47 0,-1 2-95 15,-2 0-177-15,0 4-610 0,-4-2-503 16</inkml:trace>
  <inkml:trace contextRef="#ctx0" brushRef="#br2" timeOffset="550399.5557">13727 8039 1 0,'-1'-4'0'0,"0"0"0"0,-1-3 315 0,1 2 72 16,1 0-65-16,-3-1-50 0,3 0-32 0,3-1-42 15,-3 1-33-15,2 0-26 0,0 0-26 0,4-2-18 16,-2-1-4-16,4-2-11 0,2 1-10 16,1-4-10-16,3 1-13 0,3 0-6 0,4 0-5 15,-1 2-8-15,5 2-6 0,-2 0-3 0,-1 3-7 16,-4 2-5-16,-2 2 2 0,0 2-9 0,0 4 0 15,-4 0 1-15,-1 6-6 0,1-1 5 0,-2 2 1 16,-4 4 1-16,0 4 5 0,-2 3 5 16,-4 2 7-16,-4 2 2 0,-3 3 4 0,-5 1-2 15,0 3-5-15,-4 0 1 0,0-4-8 0,-1-1 0 16,5-7-3-16,-3-2-3 0,2-3 4 16,1-3 0-16,1 0-1 0,1-4-1 0,1-1-1 15,6-3-2-15,0-3 0 0,2-1 0 16,1-1-7-16,1 0 2 0,2-1-1 0,0 1 3 15,6-2 5-15,4-1 2 0,5 1-2 0,2-1 0 16,3-1 0-16,2 2-3 0,-2 0 0 0,-1 2-1 16,-1 4-6-16,0 1 2 0,-3 1 0 0,2-1-2 15,-4 3 5-15,-3 1-2 0,-2 2-1 16,-4 2 1-16,-3-1-1 0,-2 5 3 0,0-1 2 16,-5 1 1-16,-1 0 2 15,-4-1 2-15,-2-2 2 0,-3 0 4 0,-3-3 2 0,-1 3-2 0,0-1-2 16,-3-4 0-16,2 0-2 0,-3 0 2 0,2-3 0 15,0 0 2-15,-1-1-6 0,4-1 2 16,-1-3-1-16,3-1-4 0,0-3-3 0,2 0-14 16,0-2-28-16,4-2-49 0,2-1-84 0,1-3-180 15,4-4-636-15,2 0-552 0</inkml:trace>
  <inkml:trace contextRef="#ctx0" brushRef="#br2" timeOffset="551154.0888">13974 7691 1 0,'-7'-9'0'16,"-3"-3"0"-16,-2-5 298 0,-1 2 40 0,1 4-59 16,1-2-50-16,-1 3-35 0,-5-2-27 15,2 2-22-15,-3-1-15 0,-2 2-19 0,0 3-8 16,-1-3-11-16,-2 5-14 0,-3 0-3 15,2 1-9-15,-3 0-6 0,3 1-8 0,-5 3-8 16,-1 0-7-16,-1 4-6 0,-2 0 0 0,-5 1-6 16,3 3-1-16,-1 3-2 0,-2 3-4 0,1 1 0 15,-1-2 1-15,-2 1-1 0,1 2-5 0,2 1 4 16,-1 0-2-16,0 2-2 0,0 1 5 16,1-1-7-16,1 3 0 0,-3 2 1 0,4 3-3 15,-2 1 1-15,5-1-1 0,1 1-3 0,1 1-3 16,1 0 1-16,6 1 0 0,-4 4 1 0,7-1 3 15,-1 4-4-15,6 1-1 0,-1 3-1 16,4 2 0-16,1 2 1 0,1 3 2 0,-2 1 1 16,4-2 0-16,0 2-1 0,3-1-2 0,3 2-1 15,-1 2 0-15,2-1 2 0,2-1 2 0,3-2 1 16,0-2-4-16,5-6 1 0,-1-3-1 16,2-2-1-16,0-5 8 0,3-2-6 0,-1-2 2 15,7 0 0-15,-2-2-4 0,7-2 11 16,6-3 4-16,0-2 3 0,2-3-2 0,4-4 0 0,-1-1-1 15,5-3 3-15,0-4 6 0,2 0-7 0,2-3-1 16,4-3-4-16,4-1-4 0,5-2 3 16,-1-4 0-16,2 2-1 0,0-4-1 0,-2-2-1 15,2-4 2-15,-5-3-1 0,4-1 1 0,-7-1-3 16,0-2-4-16,-3 0-3 0,2 0-1 16,2-2 3-16,-4 0 2 0,-3-2 1 0,-3-2-1 15,-1 1 0-15,1-1 3 0,-8-2-1 0,2 1 6 16,-5-3-3-16,-3-1-3 0,-1 0 1 0,2-5-5 15,2 0 3-15,-4-4 1 0,3-1 2 0,-7-2-2 16,0-2 1-16,-4 0 1 0,1 0 1 16,-7 0 5-16,0 0-5 0,1 2-1 0,-7-1-1 15,0 1-2-15,-5 3 5 0,-3 2-2 0,-5 2 2 16,-1 5-6-16,-5-1 0 0,1 4 0 0,-6 1-3 16,-3-1 2-16,-6 5-1 0,-1 1-3 15,-7 2-1-15,-4 0 0 0,-3 2-1 0,0 1-1 16,-8 6 1-16,-1 8-3 0,-7 3-2 15,-3 4 0-15,-3 2-1 0,-2 4 3 0,-2 4 0 0,-2 6-1 16,0 5-4-16,-2 4-6 0,6 2-8 0,0 4-25 16,6 0-47-16,7 5-55 0,5 0-103 15,9 3-196-15,8 4-656 0,4-2-274 0</inkml:trace>
  <inkml:trace contextRef="#ctx0" brushRef="#br2" timeOffset="553122.0176">11834 15363 1 0,'-4'-9'222'0,"-4"-4"296"0,0-2-83 0,-2 7-71 0,1 1-56 0,3 3-80 16,-4 1-63-16,2 3-48 0,-4 3-31 16,-2 2-23-16,0 7-15 0,-5 1 1 0,-1 6-4 15,-3 2 2-15,2-1 2 0,0 3-4 16,1 0 1-16,0-4-6 0,5-2-6 0,3-1-8 0,4 0-9 15,6-2-7-15,2 0-6 0,4-1 4 16,3 0 1-16,4 3 4 0,3-4 4 0,4 3-3 16,0-3 0-16,3 0-3 0,1 0-2 15,2-1-1-15,-1 0-1 0,0 2-2 16,0 0-2-16,-2 2 0 0,-2-2-1 0,-1 1 3 0,-4 2 1 16,-4-1-2-16,-2 1 2 0,-4 1 0 0,-4-3 6 15,-2 1 10-15,-3-3 1 0,-6 1 4 0,1 0-1 16,-8-2-8-16,2 0 4 0,-8 1-1 0,1-3-2 15,-5 3 2-15,3-2-3 0,-2-1-1 16,0 0 0-16,0-3 6 0,-1-2-6 0,2 0-1 16,1 0-5-16,3-3-6 0,1-2 3 0,0 0 2 15,5-1 2-15,1 0-5 0,3-1 1 0,2 1-3 16,1-2-2-16,1 1 7 0,5 1-4 0,-1-1-3 16,0 3-2-16,3-2 0 0,0 2-2 15,1-1 3-15,1-1 0 0,-1 4-8 0,1-4-3 16,0 2-11-16,1-1-18 0,-1-1-10 0,3-3-31 15,2 1-37-15,3-3-40 0,7 0-67 16,4-2-100-16,0-2-310 0,6 0-588 0</inkml:trace>
  <inkml:trace contextRef="#ctx0" brushRef="#br2" timeOffset="553373.9122">12132 15543 869 0,'-3'-5'866'0,"0"-1"-505"0,1-2-69 0,0 3-80 16,2 2-49-16,0-1-33 0,2 1-29 15,-1-2-23-15,1 1-22 0,0 1-20 0,3-1-14 16,0 0-11-16,4-1 0 0,3 2-4 0,2 0 0 16,2 0-3-16,3 0-4 0,0 1 2 15,3 0 0-15,-1 0 2 0,1 1 1 16,2 1-4-16,-1-1-2 0,-1 1-5 0,0-1-8 15,0 1-29-15,-2-1-54 0,3 1-77 0,-2 2-116 16,0-1-235-16,-6 4-479 16,-4 1-81-16</inkml:trace>
  <inkml:trace contextRef="#ctx0" brushRef="#br2" timeOffset="553578.947">12140 15738 932 0,'-8'3'490'0,"-3"2"-62"0,-1-1-83 0,7-3-65 15,2-1-61-15,3 0-83 0,0 0-56 0,2 0-32 16,-2 0-18-16,1 0 2 0,4-1 1 0,-1 1 3 16,4-3 4-16,5-1 1 0,4-2-8 0,3-2-5 15,9-3-2-15,-1 0-10 0,6-2-6 16,5 0-3-16,-1 0-4 0,2-1 0 0,1-2-3 16,0 1-12-16,-1 1-37 0,-1-1-60 15,-3 0-76-15,0-1-138 0,-2 2-395 0,-2-1-865 16</inkml:trace>
  <inkml:trace contextRef="#ctx0" brushRef="#br2" timeOffset="553857.8492">12850 15279 869 0,'-7'-3'765'0,"0"2"-275"0,-5-2-169 15,6 2-73-15,0 0-54 0,4-1-50 0,-2 4-36 16,0-2-24-16,2 0-24 0,2 2-18 15,-1 0-9-15,1 3-10 0,-2 2 3 0,2 3 1 16,-2 2-3-16,4 4 5 0,0 1-2 16,-1-1-3-16,2 4-5 0,3-1-2 15,-4 0-5-15,3 0 1 0,0 4 1 0,0 1-9 0,1 0 1 16,-1 3-4-16,-1 0-4 0,1 1 7 0,-1 3 0 16,-2-2 0-16,1 1 1 0,-1-1-8 0,2-2-7 15,-4-1-3-15,1-4-13 0,1-3-19 16,1-5-21-16,1 0-35 0,-3-5-46 0,3-1-63 15,-1-2-87-15,-1-3-147 0,-1-3-527 0,0-2-353 16</inkml:trace>
  <inkml:trace contextRef="#ctx0" brushRef="#br2" timeOffset="554506.9468">12459 15036 90 0,'-20'-14'394'0,"-5"-4"-5"0,-7-2-64 0,0 4-16 16,4 3-28-16,-2 5-68 0,-1 1-53 0,-4 4-44 16,-1-1-17-16,0 3-14 0,-5 5-15 0,-2-1-12 15,-7 4-11-15,2 4-7 0,-6 2-5 0,1 5-5 16,-4 3-4-16,2 6-2 0,1 0 1 15,1 5-1-15,0 1 0 0,7 0-1 0,0 5-6 16,5-3-2-16,4 8 0 0,3 3-1 0,2 3 0 16,2 1 1-16,0 0-4 0,5 1-5 15,1 2 5-15,8 1-3 0,0-3 3 0,7 2 4 16,4 1-5-16,3 1 1 0,5-1 1 0,6 1 3 16,6 3 1-16,3 0 1 0,5-2 1 15,5 0-3-15,1-3 4 0,6-2-2 16,4-3 1-16,8-1-1 0,3-3-4 0,5-1-4 0,6-5-1 15,4-2 0-15,3-4-3 0,4-6 4 0,2-5-4 16,3-5-1-16,2-6 4 0,0-3-3 16,0-5 3-16,0-4-3 0,3-5-3 0,-2-3-2 15,0-7 0-15,-3-6 5 0,-1-3-4 0,-6-5 6 16,-4-5-2-16,-5 0-6 0,-7-4 8 0,-6-2-5 16,-1 3 1-16,-4-2 1 0,-4-1-4 15,-3-1 0-15,-5 2 1 0,-7-4 3 0,0-2-1 16,-5-3 4-16,-3-2-3 0,-4-2-2 0,-4 0 5 15,-5 0-1-15,-3-5 1 0,-3 3 6 0,-5-5-9 16,-4 1 1-16,-3-1-2 0,-3 2-1 16,-7-2 4-16,1 1 0 0,-6 1-2 0,-2 1-2 0,-6 5 2 15,-3 5-3-15,0 3 3 0,-6 5 2 16,-2 3-6-16,-7 6 3 0,-6 4 1 0,-2 7-2 16,-7 7 1-16,-5 5-1 0,0 10-3 0,-7 5-3 15,-3 4 6-15,1 2-7 0,2 5 4 0,-3 6 1 16,4 6-5-16,3 2 3 0,5 4-6 15,6-2-8-15,10 0-18 0,10 1-33 0,6 1-33 16,7 2-59-16,10 1-94 16,5-3-213-16,11-2-619 0,7-5-171 0</inkml:trace>
  <inkml:trace contextRef="#ctx0" brushRef="#br2" timeOffset="555333.3754">20030 13503 1 0,'1'-6'0'0,"-2"-2"135"0,-1-5 389 16,1 5-54-16,0 0-61 0,0-1-84 0,-3 3-71 16,0 1-72-16,1 1-44 0,-4 1-35 0,-1 0-31 15,0 5-18-15,-3 1-9 0,-5 3-3 16,-1 3 3-16,-6 5 7 0,-6 2-3 0,3 4-2 16,-2 1-5-16,-1 3-6 0,3-1-5 0,2 3-5 15,3-1-7-15,3 2-7 0,5 0-1 0,1 1-3 16,3 0-1-16,2-1 2 0,5 1-6 15,4-3-1-15,5-1 1 0,2-4 0 0,3 2 6 16,1-4 2-16,7-3 0 0,3 0-3 0,3-1 3 16,4-3-3-16,-2 0 1 0,3 1 2 15,1 0-6-15,-6-2-3 0,-1 0-1 0,-3 1 0 0,-4-4-1 16,-7 2 4-16,0 0-4 0,-1-2-4 16,-5-1 6-16,-1 2-2 0,-4-2 5 0,0 1 5 15,-4-1 1-15,-1 1 4 0,-6 2 2 16,-2-2-1-16,-2 2 0 0,-2-2-2 0,-3-2-3 0,-2 0-5 15,-1 0 2-15,1-1-1 0,-1-1 0 16,1 1 6-16,2-2-6 0,-1 2-3 0,3-3 0 16,-1 1-3-16,0-1 1 0,5-1 2 0,-3 0-1 15,4 0-3-15,2 0 3 0,0-1-2 0,3 1 2 16,2-1 5-16,4 1-7 0,0-1-1 16,2 0-9-16,2-2-13 0,-1 2-25 0,0-2-35 15,3-2-46-15,1-3-48 0,7-1-63 0,3 1-143 16,3-2-457-16,4 2-681 0</inkml:trace>
  <inkml:trace contextRef="#ctx0" brushRef="#br2" timeOffset="555608.2889">20460 13691 1729 0,'-2'-8'367'0,"1"-1"-26"0,-2-2-126 0,5 1-40 16,-1 3-31-16,0 0-34 0,2 1-30 16,-2 1-24-16,0 0-15 0,4 3-13 0,0-1-10 15,1 0-9-15,2 1-5 0,4 0-2 0,1 1-1 16,0 0 4-16,7 1-3 0,2-1-1 0,4 1-1 16,-4 1-2-16,6 0 2 15,-1 0 0-15,-1 1-5 0,0 0-14 0,-1 2-22 0,-4 3-36 16,0 0-42-16,-2 2-54 0,-5 2-76 15,1 2-112-15,-8 1-302 0,-3 4-368 0,-6 0 444 16</inkml:trace>
  <inkml:trace contextRef="#ctx0" brushRef="#br2" timeOffset="555785.9435">20452 13947 1 0,'-21'7'524'0,"-8"1"21"16,1 0-96-16,9-2-58 0,10-3-80 0,3-2-104 15,6 2-65-15,0-6-50 0,1 3-26 16,7-2-4-16,0-1-1 0,9-3-4 0,6-4-10 15,8-2-20-15,5-2-12 0,9 0-7 0,1 0-1 16,4 2-2-16,1-3-1 0,-1 2-6 0,-4-1-7 16,-2 1-10-16,-3 1-27 0,-4-3-41 15,-1 1-75-15,-4-1-151 0,1-3-503 0,-5 1-724 16</inkml:trace>
  <inkml:trace contextRef="#ctx0" brushRef="#br2" timeOffset="557192.5786">21107 13574 1 0,'-5'-1'0'0,"-4"-1"0"16,0-1 493-16,4-3-14 0,0 2-86 0,4-4-75 15,1-2-64-15,4-3-51 0,3 0-43 0,2-1-28 16,5-2-20-16,2 0-23 0,5-4-10 15,-1 4-15-15,5-1-8 0,2 2-9 0,2 0-7 16,1 5-3-16,-1 3-11 0,-4 3-7 0,2 4-7 16,-6 4-4-16,1 1-3 0,-4 4 0 0,-3 4 3 15,-4 1-2-15,-3 6 12 0,-1 4 3 16,-7 3 3-16,-3 4 7 0,-5 3-5 16,-4-3-3-16,-6 6 0 0,1-3-5 0,-2-1-1 15,-5 5-3-15,3-4 0 0,-1 0-7 0,0-5 2 16,5-6-1-16,4-6-5 0,5-2 6 0,1-6-6 15,6-2 0-15,2 0 2 0,2-2 1 0,3-2 7 16,2-1 7-16,4-2 8 0,2-1-6 0,7-3 1 16,4-4-5-16,6-3-8 0,4 0 3 15,1-4-8-15,4 3-1 0,1-3 0 16,-1 0-6-16,1 1 0 0,2-1-4 0,-2-3-8 0,-1 2-24 16,-1 0-38-16,-1-1-58 0,-3 3-82 0,1-3-145 15,-5 4-561-15,-6-1-687 0</inkml:trace>
  <inkml:trace contextRef="#ctx0" brushRef="#br2" timeOffset="557826.3634">21120 13024 1 0,'-43'-9'0'0,"-12"-6"53"16,-13-1 275-16,11 1-23 0,7 3-13 0,1 3-36 16,3 2-24-16,-2 2-32 0,-1 2-30 0,-2 5-39 15,0 0-22-15,0 4-10 0,-4 1-12 16,-1 5-10-16,1 1-10 0,-2 2-9 0,-1 5-7 16,1 2-6-16,-1 2-4 0,-1 3-6 0,2 1 1 15,0 5-7-15,1 2-3 0,2 2 0 0,2 7-9 16,1 2 4-16,6 3-2 0,-1 5-1 15,3 5 2-15,4 3-4 0,-1 4-2 0,10 2-3 16,5 2 0-16,2 0-1 0,7-1 5 0,4 1 4 16,6 1 0-16,4 1 2 0,6 2-1 0,7-1-3 15,7-5 3-15,5-3-3 0,6-4-3 16,7 0 2-16,7-2-3 0,5-5 4 0,3-1 3 16,4-3 2-16,4-4-2 0,3-3-1 0,6-4-4 15,1-1-2-15,7-7-1 0,-2-1-4 0,6-7 1 16,5-6 1-16,-2-2-8 0,2-12 9 15,1-4 0-15,-3-7-2 0,0-6 6 0,-4-6-8 16,-1-5-3-16,1-5 2 0,-1-6-2 0,-3 0 1 16,-4-2 1-16,-1-3-2 0,0 1-2 15,-7-5 3-15,-1-2-4 0,-2-5 1 0,-5-3 0 16,-1-2-2-16,-3-1 6 0,-7 0-1 0,3-2 3 0,-6 0 3 16,1-1 0-16,-4 0-2 15,-4-4-3-15,-4 2 0 0,-6-3 1 0,-3-3 2 16,-4-2-1-16,-5-1-1 0,-4 2 0 0,-5 1-3 0,-5 1 4 15,-3 2-2-15,-7 5 0 0,-3 4-2 16,-10 2 4-16,-4 6-6 0,-8 3-1 0,-7 4 1 16,-5 3-9-16,-8 2 8 0,-6 3-2 0,-3 4-1 15,-10 6 4-15,-3 7-3 0,-5 5 2 16,-3 6-1-16,-4 3 2 0,0 3-4 0,1 3-4 16,1 3-5-16,9 6-13 0,6 2-20 0,7 4-35 15,14 0-61-15,9 1-113 0,7-1-321 0,7 3-758 16</inkml:trace>
  <inkml:trace contextRef="#ctx0" brushRef="#br2" timeOffset="558960.0651">19487 4057 1 0,'0'-11'0'0,"-2"2"331"0,0-7 15 0,-1 4 8 16,-1 2-23-16,0 0-51 0,-1 2-59 0,-1 0-67 16,1 2-43-16,-4 3-30 0,3 0-20 0,-4 1-21 15,-2 2-12-15,-4 4-7 0,-3 1 0 16,-3 4 4-16,-5 3 5 0,2 2 2 0,-2 1-1 16,2 4 0-16,2 0-7 0,1 0-1 0,1 0-4 15,2 1-6-15,3 1 1 0,3-1-7 16,1 0-1-16,7-1 1 0,1 0-6 15,4 2 7-15,4-1 0 0,2 0 2 0,7 0 5 16,0 0 0-16,6-2 2 0,0 2-4 0,3-1 3 0,2 0-6 16,1 0-1-16,-2 0 2 0,1 0-7 15,-2-2 3-15,-1 0-1 0,-3-5-1 0,-1 2-1 16,-4-2-2-16,-3 1-1 0,0-2-1 0,-5 2 4 16,0-5-3-16,-3 4 1 0,-2-4 1 15,0 0-1-15,-1 0 7 0,-1-2 7 0,-5 0 9 16,2 0 10-16,-3 1 3 0,-2-2 1 0,-2-1-4 0,-2 0-1 15,0 0-9-15,-2-1-4 0,-1 0-3 16,0-1-8-16,1 0 1 0,0 1 0 0,1-2-2 16,-3-1 0-16,4 1 2 0,1 0-2 15,-2-1-1-15,1 1 4 0,2-1-8 0,-2 0-1 16,4-1 0-16,2 1-9 0,1 0 3 16,1 0-8-16,0 0-20 0,4-1-32 0,1 2-62 15,1-1-72-15,3 0-77 0,3 1-156 0,7-2-454 0,6-2-303 16</inkml:trace>
  <inkml:trace contextRef="#ctx0" brushRef="#br2" timeOffset="559213.7012">19720 4369 280 0,'-1'-5'574'0,"-3"-4"-97"16,0-1-96-16,3 2-49 0,1 0-65 15,0 1-69-15,0-1-49 0,1 0-37 0,1 1-34 16,2 1-27-16,-1-1-19 0,4 3-12 0,1-2-10 16,0 1-5-16,2 2-4 0,7 1-3 0,1 0 1 15,2 4-1-15,4-2 2 0,-2 1 0 0,5 1 1 16,0 2-4-16,-1 0-2 0,4 1-15 16,-3 2-36-16,-2-3-50 0,2 3-88 15,-2 1-127-15,-2 2-279 0,-2 2-462 16</inkml:trace>
  <inkml:trace contextRef="#ctx0" brushRef="#br2" timeOffset="559413.1045">19672 4639 1 0,'-11'8'201'0,"1"-3"220"0,-1-1-23 16,8-1-21-16,5-3-48 0,-1 0-62 0,-1-1-43 15,2 0-37-15,3-1-48 0,2-1-46 0,6-4-32 16,2-1-28-16,8 1-8 0,3-4-8 15,4 3-5-15,2-3-4 0,7 0-1 0,-1-1-1 16,5-1-1-16,-3 1-1 0,-1 1 0 0,-1-1-2 16,-1 2-2-16,-1 1-9 0,-1-2-19 0,-1 1-40 15,1-3-65-15,-3 0-71 0,-1-1-124 0,3-1-236 16,0-5-255-16,-1 2 152 0</inkml:trace>
  <inkml:trace contextRef="#ctx0" brushRef="#br2" timeOffset="559869.8034">20675 4043 1 0,'0'-5'246'0,"0"-4"348"0,-2-3-93 15,-3 5-77-15,3 1-80 0,-2 0-91 0,-2 1-66 16,4 0-48-16,-5 2-35 0,4-1-25 16,-4 2-14-16,5-2-13 0,-3 2-11 0,0 1-12 15,1 1-10-15,-3 1-9 0,-2 3-4 0,-1 0 1 16,-1 3-1-16,-4 0 1 0,-1 4-1 15,2 1-5-15,-2 2 5 0,5 0 0 0,-2 4 1 16,-2 0 1-16,4 3-5 0,0 2 1 0,1 1-2 16,1 2 0-16,3 0 1 0,0 1-1 15,5 0 1-15,1 1 0 0,2 1 1 0,5-3 1 16,4 1 1-16,-1-4 3 0,3 2 0 0,-1-1 3 0,6-3-1 16,1-1 2-16,3-7 2 0,0 0 0 0,6-5 2 15,2-2 1-15,1-3 0 16,1-2-1-16,3-2-1 0,-2-4 0 0,-2-1-2 15,0-2 1-15,-1-4 2 0,-3 2-2 0,-3-7 2 16,-3 0-1-16,-2-3-1 0,-5 0 2 0,3-1-4 16,-6-1-1-16,0 0 0 0,-1-4 1 15,-3 2-2-15,-4-1 0 0,-1-5-1 0,-2 4-3 16,-2-1 0-16,-1-1-3 0,-4 1-1 0,-3 0-3 16,-1 2 0-16,0 1 0 0,-7 0-1 0,3-1 1 15,-3 6 1-15,-3-2 0 0,-2 6-3 0,-3 3 1 16,-4 1-5-16,1 4-2 0,-3 4 2 0,-2 3-7 15,-2 4-11-15,1 7-33 0,0 4-79 16,2 5-155-16,2 9-739 0,7 3-686 0</inkml:trace>
  <inkml:trace contextRef="#ctx0" brushRef="#br2" timeOffset="560982.8714">25172 4920 1 0,'-2'-9'0'0,"1"-4"374"0,-2-5 48 0,0 4-38 16,-3 3-64-16,2 2-71 0,-5 0-66 15,0 2-48-15,0 1-33 0,-1 2-19 0,-3 0-16 16,-1 1-15-16,-2 2-10 0,-5 5-4 0,0 0 0 15,-6 6 8-15,-3 2 4 0,-1 2 0 0,-3 4-4 16,-1 2-8-16,2 2-4 0,0 2-8 16,4 2-4-16,1-1-4 0,5-2-10 0,4 3 0 15,7-3-5-15,4-1 0 16,6 0 2-16,4-1 0 0,5 0 4 0,4 1 5 0,8-2 3 16,3 2 3-16,4-3 2 0,2 1 0 0,9-5-4 0,-2-3-2 15,2 4-5-15,-4-5-3 0,-5 3-1 16,-5-5-4-16,-6 0-1 0,-4 0-1 0,-4-2-1 15,-5 2 0-15,-1-2 0 0,-2 0 0 16,-2-2 1-16,-4 3 3 0,2-1 2 0,-5 1 1 0,-5 0 6 16,-1-1-2-16,-1 0 2 0,-4-2 0 15,-1 0-2-15,-1-1 0 0,0-1-2 0,-3 0-3 16,-2-2 1-16,2 1-1 0,0-2 0 0,2 0 1 16,1 0-1-16,3 0-1 0,2-1 0 0,-2-1 0 15,6-1-3-15,2 1-4 0,0-1-6 16,3-1-18-16,5-2-36 0,1 0-65 0,2-1-99 15,5-2-164-15,6-2-424 0,2 1-706 0</inkml:trace>
  <inkml:trace contextRef="#ctx0" brushRef="#br2" timeOffset="561223.6124">25183 5161 1 0,'3'-4'374'16,"5"-1"144"-16,-1-3-109 0,6 2-38 0,-2 2-51 15,1-1-88-15,0-1-69 0,4-3-47 16,1 3-29-16,4 0-27 0,2 2-17 0,1-1-15 16,6 2-11-16,1 2-6 0,-2 1-3 0,2 1-3 15,-1 1-1-15,0 4 0 0,-4-2 0 16,0 3 0-16,-5 0-1 0,2 2-7 0,-3 2-9 16,-2 1-26-16,-5 0-50 0,-4 2-55 0,-3 2-56 15,-6 1-75-15,-3 1-70 0,-6 1-111 16,-8 0-146-16,-3-1-3 0,-4 1 596 0,-4 1 9 15</inkml:trace>
  <inkml:trace contextRef="#ctx0" brushRef="#br2" timeOffset="561645.2467">25316 5443 1 0,'-10'6'0'0,"-2"-3"0"0,0 3 107 15,8-5 295-15,5-2-13 0,2 0-55 0,4-4-75 16,9 0-91-16,7-4-71 0,7-1-14 16,11 0-19-16,5-1-16 0,4-1-16 0,2-1-5 15,3 1-5-15,1-3 3 0,-1 1 7 0,-2-3 8 16,-5 0 14-16,-4 0 15 0,-2-2 14 0,-4 1 10 15,-4-1 3-15,-3-4-5 0,-6 3-11 16,-4 2-3-16,-4 0-7 0,-4 4 1 0,-2 2-1 16,-4 1-5-16,-2 4-2 0,-3 1-7 0,-2 3-8 15,-2 0-7-15,2 2-13 0,-2-2-12 16,-1 3-11-16,-4 4-7 0,-4 1-2 0,-6 5 5 16,-4 5 2-16,-2 4-2 0,-5 0 3 0,4 3-2 15,0 0-3-15,5 3 5 0,2-1-5 0,6 1 1 16,4 3 0-16,6-3 0 0,8 0 0 15,6-3 2-15,9-3 1 0,8-2-3 0,1-3 5 16,2-6-2-16,1-2-1 0,-2-5 5 0,-3-2 1 16,1-5 3-16,-3-1 4 0,-3-4 0 0,-2-2-2 15,-3-2 1-15,-1-1-2 0,-3-1-7 16,-2-2 4-16,-1-2-1 0,-3 2-1 0,-2-4 8 0,-2 4-7 16,-2-3-1-16,-3-2 0 15,-1-2-3-15,-3 2 0 0,-2-1 0 0,-2 1-3 16,-2 5-2-16,-5-2 1 0,1 2-2 0,-5 1-2 15,-5 4 4-15,-2 0-7 0,-8 3-2 0,0 3-3 16,-4 2-14-16,-2 5-17 0,0 2-46 0,-2 4-72 16,3 5-135-16,3 3-380 0,6 5-946 15</inkml:trace>
  <inkml:trace contextRef="#ctx0" brushRef="#br2" timeOffset="562432.4725">29671 4542 1 0,'3'-10'87'16,"-3"-3"404"-16,-4 1-105 0,1 2-55 0,-5 3-53 15,-1 2-60-15,-4 0-60 0,-5 0-36 0,-3 4-17 16,-3 2-5-16,-5 4-8 0,-3 1-10 0,-5 4-11 16,1 1-12-16,-1 3-8 0,0 2-5 15,4 2-5-15,4-1-7 0,5 2-9 0,4 3-10 16,3 0-8-16,5 2-7 0,4 1 0 15,7 0 0-15,1 0 0 0,1 1 2 0,7 2 0 16,1-2 3-16,4 1 0 0,5-4 1 16,1 2 3-16,4-3-2 0,0-1 2 0,3 2-3 15,-2-4-1-15,2 0-1 0,-4-2-2 0,-4-3 2 0,-2-1-4 16,-4 2-1-16,-3-4 0 0,-3 1-3 16,-4-2 4-16,-2 0 1 0,0 0 3 0,-1 1 1 15,-2 0 1-15,-4-2 4 0,-3 2 3 0,-1-3 5 16,-4 1 2-16,0 2-1 0,-4-4 1 0,0 4-7 15,-2-4 3-15,-1-2-3 16,0 0 0-16,-2-1 0 0,-1-1-2 0,-3 0-2 0,3-2 0 16,-3-2 1-16,2-1 0 0,1-1-2 0,-1-1-2 15,6 2-2-15,4-2 1 0,-2-1-4 16,8 0-7-16,0-4-25 0,7 1-49 0,1 0-90 16,5-3-142-16,7-1-390 0,3-1-861 0</inkml:trace>
  <inkml:trace contextRef="#ctx0" brushRef="#br2" timeOffset="562781.613">29806 4829 1 0,'3'-3'0'0,"0"1"0"15,1-2 283-15,2 1 26 0,1 2-57 0,-3-2-40 16,2 0-25-16,-2 3-24 0,5 0-19 0,-1-1-11 16,1 2-15-16,-1-1-7 0,3 2-5 15,2-1-5-15,-1 0-5 0,0-1-9 0,4 2-9 16,-2-2-6-16,1 0-11 0,1 1-9 0,1-1-11 16,1 0-13-16,-4 1-7 0,2 1-7 15,-1-2-5-15,-2 3-3 0,2-1 1 0,0 0-1 16,1 1 1-16,-2-1 3 0,4 3-4 15,-1-1-3-15,-3 0 1 0,2 0-9 16,-3 1 1-16,-1 1-7 0,-2-2-9 0,0 4-15 0,-3-1-24 16,-4 2-30-16,-3 1-26 15,-3 0-17-15,-4 2-41 0,-4 2-75 0,-9 1-139 0,-2 4-246 0,-7 1-114 16,-4 1 678-16</inkml:trace>
  <inkml:trace contextRef="#ctx0" brushRef="#br2" timeOffset="562983.0337">29640 5202 1 0,'-10'3'0'15,"1"0"74"-15,-2 2 332 0,9-4-68 0,2 0-55 16,0-1-31-16,1 0-7 0,3 0 6 0,-1 0-18 16,1-2-29-16,5-1-43 0,3-2-50 15,6 2-27-15,1-3-19 0,1-1-13 0,3 0-7 16,3 2-3-16,4-1-14 0,1-2-8 0,2 1-6 16,3 1-9-16,0 0 3 0,6 1-1 0,-4 1-1 15,0-1-1-15,-4 2-4 0,-3 1-15 16,0 0-33-16,-3 1-55 15,-3-3-95-15,2 3-150 0,-3 0-420 0,-1-1-699 0</inkml:trace>
  <inkml:trace contextRef="#ctx0" brushRef="#br2" timeOffset="563455.0165">30920 4623 1 0,'5'-7'265'0,"-3"-2"215"0,0-2-74 16,-1 4-33-16,0 2-47 0,-2 1-78 15,0 0-70-15,-1 0-50 0,-1 1-50 0,-3 2-34 16,-2 1-18-16,-6 4-2 0,-3 1 8 0,-5 3 13 15,-2 3 8-15,-4 3-3 0,-2 2 1 0,0 0-7 16,-1 3-7-16,0 4-6 0,3 2-10 0,3 2-7 16,0 4-2-16,5 2-4 0,7-2-2 15,4 1-1-15,8-3-3 0,11-3 1 0,3-2 8 16,9-2 3-16,11-4 4 0,3-2 2 16,5-3-5-16,6-3-1 0,-3-2-2 0,2-5 0 15,-4-3 2-15,1-3 1 0,-2-4-1 0,-2-2-2 16,-5-4 0-16,-3 0-2 0,-3-1 0 0,-5-2 5 15,-4-2 0-15,-2-1-3 0,-5 1 1 16,-3-4 0-16,-5 2-3 0,1-3-2 0,-5 0-3 0,-2 1-7 16,-4-4 4-16,-2 1 0 0,-4-4 0 0,-1 4 3 15,-4-2-5-15,-2 2 0 0,-3 3-2 16,-3 0-2-16,-5 3-1 0,-4 5-4 0,2-1-11 16,1 6-21-16,0 2-25 0,3 1-39 0,5 4-58 15,4 4-79-15,5 1-186 0,4 4-455 0,3 1-442 16</inkml:trace>
  <inkml:trace contextRef="#ctx0" brushRef="#br2" timeOffset="564029.3976">31366 4085 1 0,'-9'-21'0'0,"-2"-3"0"0,-10-7 12 16,-1 2 275-16,-4 4-33 0,-1 1-35 0,-8-1-35 16,-2 4-16-16,-3 0-13 0,-4 1-14 0,-1 2-15 15,-4 2-18-15,-5 2-17 0,-3 2-17 0,-2 3-13 16,-3 3-1-16,-1 3-5 0,-2 3 1 16,-4 1-4-16,-4 5-4 0,-3 2-3 15,-4 6-2-15,-2 3 1 0,-4 6-2 0,-4 4-5 16,-3 4-3-16,2 7-3 0,1 3 1 0,-2 6 0 15,4 3-3-15,4 6-2 0,2 3-8 0,4 2-5 16,6 3-2-16,9 3 0 0,8-1-5 0,11-1-3 16,7-4-5-16,13 2-5 0,5-1 2 15,11 0 4-15,5 3 0 0,6 0-1 0,5-2 4 16,9 3 0-16,4 2 6 0,7-1 4 0,4-5 0 16,8-2 1-16,8-7 3 0,8-3 2 0,6-3 1 15,9-4 2-15,4-4 1 0,2-6-1 16,4-5 5-16,5-6-1 0,2-8 0 0,7-7 0 15,1-8-7-15,0-5 2 0,0-6-6 0,-4-9-2 16,-4 0-1-16,-4-5-1 0,0-5-1 0,2-3-2 16,-3-3 3-16,-2-6-2 0,-1-3 4 15,-5-4 2-15,-1-7 0 0,1-9-3 0,0-3-2 16,5-7-6-16,3-1-1 0,0-1 4 0,-6 1 0 16,-12 1 3-16,-7 3 0 0,-9 0-1 0,-10 0 0 15,-13-3 1-15,-10 2 1 0,-13 0-2 0,-8 2-2 16,-12 5-4-16,-13 2-1 0,-12 2-1 15,-9 4-1-15,-11 4 1 0,-15 7-3 0,-9 7-1 16,-16 6 0-16,-15 8 0 0,-15 8-2 0,-13 6-4 16,-15 5-17-16,-13 10-36 0,-12 8-66 0,-16 8-180 15,-12 12-730-15,-12 6-558 0</inkml:trace>
  <inkml:trace contextRef="#ctx0" brushRef="#br0" timeOffset="579059.535">3520 5366 1 0,'2'0'0'0,"-4"-1"0"0,2 0 0 15,0 0 0-15,0-1 165 0,0 1 117 0,0 1-31 16,0 0-38-16,0-2-22 0,0 2-10 15,0 0-8-15,0-1-9 0,0 1-11 0,2 0-17 16,-2 0-18-16,0 0-20 0,1 1-18 0,-1-1-11 16,0 0-10-16,0 2-7 0,0-2-5 15,0 0-6-15,0 1-5 0,0-1-8 0,0 0-6 16,0 0-5-16,0 2-5 0,0-2-1 0,0 1-4 16,1-1 1-16,-1 0 0 0,0 0 4 0,0 0 5 15,-1 0 2-15,2 0 6 0,2-1 5 0,-1-1 2 16,0 1 1-16,4-1-5 0,-1 1-8 15,-2 1-4-15,4-2-1 0,1 1-1 0,-3-1 1 16,1 0 0-16,2 1-4 0,0 0 0 0,1 0-3 16,3-2 0-16,-3 2 0 15,3 0-1-15,-2 0 0 0,3 1-2 0,0-2 1 0,1 2-1 0,0-1 2 16,-2 1-1-16,0 1 0 16,1-1 0-16,-2-1-1 0,2 0 2 0,-2 1 0 15,2 0 0-15,0 0 0 0,0 1-2 0,0-1 2 0,-2 0-1 16,3 0 1-16,1 0 1 0,-2 0-2 15,1 0 1-15,2 1-2 0,-1-1 4 0,0 0-2 16,3 2 2-16,-2-4 0 0,1 4 0 0,2-2 2 16,-2-2 0-16,3 2 0 0,-4-1 0 0,2 0-2 15,0 0-1-15,0 1-1 0,1-4-1 16,0 3 1-16,0 0-1 0,2 0 2 0,0 2-3 16,0-1 0-16,2-1 0 0,-2 1 0 0,1-1 2 15,-1 0-2-15,2 1 1 0,1-2-1 16,-1 1-1-16,1 1 1 0,1 0 1 0,0-1-1 15,-1 2 1-15,-2-1-1 0,1 0 0 0,-2 0 1 16,-1-1 0-16,2 1 0 0,-2 0-1 0,1-1 1 16,0 1 0-16,3-1 3 0,-4 1 0 0,4-1 0 15,-1 1-2-15,0 0 0 0,2-3 0 16,-5 2-1-16,1-3 2 0,0 1-1 0,-1 1 1 16,0 0-2-16,1-1-1 0,-4 0 0 0,2 1-1 15,0 1 0-15,-3 0 0 0,2-1-1 16,-5 1 0-16,-2 0 0 0,0 0 3 0,-3 0-4 0,1 1-1 15,-3-3 2-15,1 3-3 0,0 0 4 16,-4-1 0-16,4 1 0 0,-5 0 0 0,2-1 0 16,0 1 1-16,-1-2 0 0,-1 2 2 0,0 0-2 15,0-1-3-15,0 1 1 0,-1 0-3 0,-1 0 3 16,0 0-2-16,0 0 3 0,0 1-1 16,0-1-1-16,0 0 0 0,0 0-3 0,0-1 5 15,0 1-3-15,0 0 1 0,0 0 2 0,0 0-6 16,0 1 4-16,0-1 2 0,-1 0-1 15,1 0 2-15,0 0-1 0,0 0-1 0,-2 0 1 0,2-1 0 16,0 1-1-16,0-2-1 0,-1 2 0 16,1 2-4-16,0-4 4 0,-1 2-2 0,1 0-3 15,0 2-3-15,-2-2-14 0,1 0-21 16,-2 0-35-16,-2 1-43 0,-3 1-60 0,-3 3-78 16,0-1-153-16,-2 2-634 0,1-1-383 0</inkml:trace>
  <inkml:trace contextRef="#ctx0" brushRef="#br0" timeOffset="579471.7293">4428 4688 68 0,'-1'-3'516'0,"1"-3"-60"0,-1 1-90 0,1 3-75 15,0 2-53-15,0 1-85 0,0 1-70 16,0 0-46-16,0-1-23 0,-2 1-9 0,-1 4 6 15,-3 4 12-15,-2 4 10 0,-3 6 8 16,-5 5 3-16,-2 8-3 0,-5 4 1 0,-5 6-10 16,-2 6-5-16,-3 4-4 0,-2 5-8 0,-3-1 2 15,4 0-2-15,3-3-1 0,3-6-2 16,3-8 0-16,2-3-1 0,-1-8 0 0,6-5 2 16,1-2-4-16,6-6 0 0,1-3 0 0,2-2-2 15,2-3 3-15,1-2-4 0,1-1-11 0,2-1-28 16,2-3-45-16,1 0-58 0,3-3-129 0,5-2-392 15,3-3-811-15</inkml:trace>
  <inkml:trace contextRef="#ctx0" brushRef="#br0" timeOffset="579735.8418">4696 4720 733 0,'4'-7'510'0,"-4"0"-91"0,1 0-96 16,-1 4-63-16,0 2-61 0,0 2-81 15,-1 0-67-15,-3 0-42 0,3 3-16 0,-3 1 3 16,0 8 10-16,-4 4 15 0,-6 10 5 0,-4 4 1 16,-3 5 0-16,-4 3-6 0,3 5-2 15,-6 3-2-15,1 2-3 0,0 1 0 0,1-3-1 16,2-4-1-16,5-6-2 0,3-3 1 0,5-8-6 16,3-5 1-16,1-4-2 0,2 0-4 15,1-3 1-15,2-3-5 0,-1-1-16 0,2-3-27 16,1-1-45-16,1-4-52 0,2 0-69 0,-2-2-162 15,7-2-471-15,1-3-277 0</inkml:trace>
  <inkml:trace contextRef="#ctx0" brushRef="#br0" timeOffset="579915.9336">4797 4887 374 0,'1'-2'560'0,"-2"-2"-132"0,1 3-141 0,0 1-85 16,0 1-75-16,0 2-75 0,-2 0-47 0,2 2-7 15,-2 5 10-15,1 2 14 0,-5 6 10 16,0 5 10-16,-3 2 10 0,0 4 6 16,-5 3-3-16,-3 4-6 0,-4 1-7 0,-3 6-2 15,-1 4-3-15,0 2-13 0,-2 1-71 0,4-3-230 16,4 0-899-16</inkml:trace>
  <inkml:trace contextRef="#ctx0" brushRef="#br0" timeOffset="581779.7426">7546 4917 1 0,'-1'-1'0'16,"0"-1"0"-16,-1 1 0 0,-3-1 0 16,3 1 0-16,0-1 0 0,-4 2 0 0,4-3 0 15,0 3 0-15,0 0 0 0,-3 0 13 0,2 0 15 16,-3 3-16-16,3-1 3 0,-5 1-4 0,2 0 2 15,-2 1 2-15,0-1 4 0,-1 0 8 16,4 2 8-16,-1-2 17 0,-1-1 19 0,4 1 24 16,-1-1 26-16,-3-1 24 0,5 2 14 0,-3-2 1 15,2 0-7-15,2 0-17 0,-2-1-18 16,-1 1-15-16,3-1-14 0,0 1-12 0,1 1-18 0,-1-2-12 16,1 0-11-16,1 0-8 0,-1 0 1 0,0 0-9 15,0 0-2-15,0 1-4 0,0-1-4 16,0 0 0-16,0 2 1 0,0-2 9 0,0 2 8 15,1 0 11-15,1-1 10 0,2 0 4 0,-2 1 8 16,1-1-1-16,4 2 0 0,1 0-3 0,2-3-7 16,4 3-4-16,3-2-4 0,3-1-3 15,1 1-2-15,3-1-1 0,5-1 2 0,2-2-1 16,6 0 3-16,0-1-8 0,7-1-6 16,-1-1-5-16,-1 0-6 0,0-1 1 0,4 1-1 0,-1-2 0 15,6 2-4-15,-1-1 0 0,2-3-1 16,6 2 0-16,1 1 4 0,3-3-2 0,2 0 0 15,0-1-1-15,5-3-2 0,1 1 1 0,3-1 0 16,2 0-2-16,-1 0 0 0,-1-1 1 16,0 0-1-16,3 3 1 0,-8-3 0 0,-1 4-1 15,-6-4 1-15,-4 3 0 0,-5 0 2 0,-8 2-3 16,-3 0 2-16,-3 2-1 0,-9 3-1 16,-7-4 3-16,-4 6 2 0,-6-1 3 0,-6 3 9 0,-2 0 6 15,-3 1 4-15,-1 0 4 0,-1-1-1 16,1 1-3-16,-1 1-3 0,1-2-11 0,-3 1-8 15,0-2-6-15,2 0-7 0,-1 0 0 0,-2-2 0 16,0 3-4-16,-2-1-3 0,1 0-5 0,-4 1-14 16,4 0-21-16,-4 1-33 0,-5-1-45 15,1 2-59-15,1-1-89 0,-6 0-240 0,2 1-535 16,-5-2-73-16</inkml:trace>
  <inkml:trace contextRef="#ctx0" brushRef="#br0" timeOffset="582070.1212">8832 4241 562 0,'1'-4'539'0,"0"3"-148"0,-1-1-165 16,1 3-120-16,-1 1-60 0,1 1-26 0,-1 0-10 15,2 4 7-15,4 5 7 0,-2 6 4 0,4 4 18 16,0 4 5-16,-3 6-1 0,3 3 0 15,1 6-10-15,0 2-6 0,-3-4 0 0,1-1-1 16,3-8-4-16,-1-2 1 0,2-4-2 0,0-1-2 16,0-3 6-16,2-1 7 0,0-1 5 0,-2-4-3 15,-2 2-9-15,1-5-12 0,-3 0-18 16,-1-3-25-16,0-2-55 0,-3-1-67 0,-1-2-85 16,-1-2-54-16,-1-2-211 0,-1-3-446 0</inkml:trace>
  <inkml:trace contextRef="#ctx0" brushRef="#br0" timeOffset="582312.5143">8674 4404 567 0,'-2'-5'554'16,"-2"-1"-95"-16,-1 0-108 0,4 5-91 16,1 1-76-16,0 1-91 0,0-1-74 0,1 3-29 15,-1 2-5-15,1 2 4 0,5 4 15 0,-2 5 9 16,5 7 5-16,-1 4-1 0,2 3 3 0,-1 3-4 15,-1 2 1-15,3 5 5 0,-5 2 4 16,2 4 8-16,-4 1 3 0,3-1-3 0,-1-5-8 16,-1-7-5-16,2-5-8 0,-4-6-4 15,3-1-4-15,-4-2-15 0,0-5-15 0,-2-2-22 16,-1-1-34-16,-1-6-43 0,-1-3-49 0,-1-1-143 16,-4-3-428-16,-5-2-518 0</inkml:trace>
  <inkml:trace contextRef="#ctx0" brushRef="#br0" timeOffset="582569.0738">7861 4705 98 0,'-9'2'299'0,"-3"1"-154"0,-3 1-54 0,3 5-2 16,7-1 21-16,-1 2 21 0,4 2 16 15,1 5 9-15,1 2-7 0,2 2-8 0,3 6-22 16,0 2-22-16,4 4-18 0,0 2-16 0,2 2-14 15,-1 1-9-15,0 0-6 0,1-3 2 16,1-3 1-16,1 1 3 0,0-9-3 0,-1-2-5 16,0-5-3-16,-3-2-8 0,0-3-10 0,-1-1-13 15,-4-6-28-15,1-1-35 0,-4-4-10 0,-1-2-63 16,-4-1-239-16,1-4-314 0,-5-4-210 16</inkml:trace>
  <inkml:trace contextRef="#ctx0" brushRef="#br0" timeOffset="582725.502">7502 4770 1 0,'-12'-3'316'15,"-3"2"-82"-15,2-1-95 0,4 5-61 0,2 3-33 16,3 2-15-16,-3 6-6 0,3 1 6 0,-3 5 1 16,5 0 3-16,0 3-3 0,3 4 6 15,1 0 17-15,0 7 2 0,5 0 6 0,1 6-7 16,-2 3-36-16,3 3-66 0,1 1-229 0,2 2-373 15,-2-3 346-15</inkml:trace>
  <inkml:trace contextRef="#ctx0" brushRef="#br0" timeOffset="594778.5336">12961 3757 1 0,'-6'-5'0'0,"-2"1"0"16,2-1 0-16,2-1 153 0,1 4 123 0,3-2-41 15,0 2-53-15,2 1-49 0,-2 1-35 16,1-1-18-16,0-1-6 0,1 1-5 0,-1-1 3 0,0-1 5 16,1 2-1-16,1 0 3 0,2 1-7 15,0-3-13-15,-1 3-10 0,-2-1-7 0,2 2-7 16,0 2-3-16,-1-3-4 0,1 1-4 0,2-1 0 15,-1 1-2-15,0 2 0 0,4 0 1 0,-1 1 1 16,1 1 2-16,2-1 4 0,2 2-2 16,-2-1-2-16,3-1 0 0,2 0-6 15,1 1 0-15,-2-1-1 0,4 1 0 0,-1-1-1 16,0 1-1-16,1 0-3 0,4 1-2 0,-2-1-1 16,0 2-1-16,0-1 0 0,2 1 0 0,0 0 0 15,1 0 0-15,-2-1 1 0,1 2-1 0,1 0-1 16,0 2-1-16,2-3-3 0,-1 3 1 15,4 0-1-15,-5-3 2 0,4 6-1 16,1-4 2-16,-6 0-3 0,6 2 2 0,1-3 0 0,-1 4 1 16,1-3-1-16,1 3 0 0,0-2-4 0,0 1 1 15,0 0 0-15,-1 1-1 0,0 2 1 16,0-3-1-16,1 2 0 0,-1-1-1 0,0 0 1 16,0 2 1-16,0-1-2 0,-3 0 0 0,2-1-4 15,0 4 3-15,1-3-1 0,0 2 2 0,0 2 4 16,-1-1-4-16,-5 2 0 0,5 0 0 0,-2 1-2 15,-1 1 1-15,4-1 0 0,0 1 0 0,2 0-3 16,3-1 3-16,-1 0 1 0,6-1 3 16,-2-1 2-16,0 1-2 0,1 2 0 0,1 1-3 15,3-3 0-15,-4 2 1 0,6-1 1 0,-4-3-1 16,2 0-2-16,-1 0 4 0,-1 1 1 0,4-2-1 16,-9-1 6-16,4 0-5 0,-2-2-1 15,1 2 1-15,-4-1-4 0,4 0 4 0,-2 0-2 16,-2 2 0-16,-3-1-3 0,5 0 3 0,-4 1 1 15,3 1-1-15,-3-1 5 0,-1 0-5 16,0 1-2-16,0 1 0 0,3 0-1 0,-2-1 2 16,-1 1 0-16,3-1 1 0,-2-3-4 0,-8 2 0 15,3 0 1-15,0-1 0 0,-5 2 4 0,4-2-1 16,-3 0-2-16,-2 2 1 0,3-4-1 16,-4 2 0-16,1-2 0 0,-1 2 1 15,0-2-1-15,-2 2 0 0,2 0 0 0,-2-1-1 0,-2 0 2 16,1-2-1-16,1 3 0 0,0-3 1 0,1 3-1 15,-1-3-1-15,-1 3 0 0,3-1 1 0,-4 1-2 16,1 2 2-16,1-3 0 0,1 3 1 16,0-2 1-16,-2-2-3 0,1-2 2 0,-4 2 0 15,3-3 0-15,-3 0 1 0,1-3 1 0,-5 0-2 16,1-2 2-16,-3 0 4 0,-1-1 0 16,-5-1 4-16,4-1 3 0,-5-1 1 0,-2 0 4 15,0 0 5-15,0 2 6 0,0-2 4 0,0 0 0 16,0 0 0-16,0-2-1 0,-1 2 2 0,1-1 0 15,0 1-5-15,0 0-7 0,-1-2-16 0,0-3-11 16,-3 1-11-16,0 0-12 0,2-3-18 16,-4-2-35-16,2 3-49 0,-3-2-71 15,2-1-137-15,-4 1-338 0,0 2-743 0</inkml:trace>
  <inkml:trace contextRef="#ctx0" brushRef="#br0" timeOffset="595100.3712">15788 4888 1166 0,'-5'-9'229'0,"-1"-2"49"0,-2-1-8 15,5 6-20-15,2 4-42 0,0 2-64 0,1 1-54 16,0 2-45-16,-1-2-26 0,1 0-19 0,0 1-6 15,-3 5 6-15,2 5 7 0,0 8 14 0,-1 5 5 16,-5 8 1-16,3 3-2 0,-2 7-4 16,3 2-3-16,-1 3-3 0,-2 3-2 0,-3 4 0 15,4 0-2-15,-4 3-2 0,1 0 2 0,-2-3-3 16,0 0 2-16,-1-1 1 16,-1-3-1-16,1-3-1 0,-3-5 1 0,3-5-4 0,2-7-4 15,2-6-4-15,-1-4-14 0,1-4-18 0,3-5-35 16,-2-4-49-16,4-5-30 0,1-4-75 0,-1-4-263 15,-2-3-416-15,4-7-75 0</inkml:trace>
  <inkml:trace contextRef="#ctx0" brushRef="#br0" timeOffset="595365.2428">15331 4576 1603 0,'-10'-5'224'0,"1"-2"1"0,2 3-58 16,2 4-59-16,4 3-52 0,0 1-45 0,-1 6-11 16,-5 6 3-16,3 8 10 0,-5 7 4 15,0 3-2-15,-2 7 2 0,1 3-3 0,-2 6 0 16,1 1-2-16,-1 6-1 0,5 2-3 0,-7-1 0 16,7 4 1-16,-3-2-1 0,0 3 3 15,0-5 1-15,2 1-4 0,-1-7 0 0,2-6-3 16,3-7-6-16,-2-9-5 0,4-6-8 0,-2-7-20 15,-2-5-36-15,3-4-46 0,-3-2-68 0,2-5-214 16,-4-6-422-16,1-5-123 0</inkml:trace>
  <inkml:trace contextRef="#ctx0" brushRef="#br0" timeOffset="595632.8854">14374 4137 1664 0,'-19'-7'262'0,"-2"-2"-110"16,1 2-41-16,4 7-60 0,6 9-37 0,2 2-10 15,-7 8 1-15,3 7 3 0,-2 9 2 16,-4 11 1-16,-1 5-2 0,1 6-2 0,-2 7 1 16,4 2 0-16,-2 4 2 0,0 3 0 15,5 0-2-15,-4 2-1 0,5 0-2 0,0-4-7 16,1-1-16-16,1-5-21 0,0-8-28 15,1-9-18-15,0-10 1 0,1-9 8 0,3-10 11 0,-2-5 4 16,3-8-31-16,-3-5-107 0,-2-7-179 16,2-7-254-16,1-7 67 0,-2-9 565 0</inkml:trace>
  <inkml:trace contextRef="#ctx0" brushRef="#br0" timeOffset="595877.9642">13702 3873 982 0,'-8'-7'294'0,"-1"-2"-16"0,0 1-68 0,7 7-103 16,1 3-78-16,1 4-33 0,-1 2-13 0,-3 8 15 15,-1 10 21-15,-6 8-2 0,-2 10 1 16,-4 6-3-16,2 3-6 0,-1 5 1 0,-3-1 1 16,0 5 0-16,-2 2 4 0,0 4 0 0,-2 0-7 15,0 2-5-15,-2-2-9 16,6-6-13-16,-2-3-16 0,6-9-15 0,-1-9-2 0,6-12 11 15,-1-11 20-15,2-9 13 0,0-6-25 0,-2-4-79 16,1-5-143-16,0-7-242 0,1-9-192 0,1-7 480 16</inkml:trace>
  <inkml:trace contextRef="#ctx0" brushRef="#br0" timeOffset="596047.6681">13072 3494 563 0,'-14'-1'279'0,"-6"1"-65"16,-4 6-81-16,-1 9-122 0,0 8-5 16,-2 7 4-16,-2 6 0 0,0 6-2 0,-5 6 4 15,-1 5-1-15,-1 5-7 0,0 2-23 0,3 5-144 16,3 2-376-16,5 4 0 0</inkml:trace>
  <inkml:trace contextRef="#ctx0" brushRef="#br0" timeOffset="601328.6337">19251 7086 1 0,'-1'-3'0'0,"-1"-1"0"0,-1 0 0 16,2 0 0-16,0 3 44 0,-1-1 90 0,1 1 1 15,0-1 8-15,0 1 20 0,1 0 15 16,-2-1-1-16,4 1-12 0,-2 1-24 0,0-1-31 16,0 1-31-16,1 1-29 0,-1 0-23 15,0-1-16-15,1 2-6 0,-1-2-3 0,1 0-2 0,1 1-1 16,-2-1-5-16,0 1-2 0,0-1 9 15,0 1 7-15,2 0 15 0,2 0 12 0,0 2 4 16,2 0 1-16,3 1-2 0,-3-2 2 0,4 2 0 16,-1-2-1-16,2 2 0 0,-1-1-6 15,2 3-3-15,-2-2-2 0,3 0-3 0,0 1-1 16,0 1 1-16,0 0-2 0,4-1 0 0,-1 2 0 16,0-2-1-16,3 2 2 0,-2-2 6 15,6 1 2-15,0 1 0 0,1 1 1 0,2-1-9 16,3 1 1-16,-1 2 0 0,4-2 0 0,-1-2 6 0,0 5 1 15,1-4-3-15,2 2 1 0,3-1-3 16,-1 0-3-16,0 1-4 0,2-2-4 0,-2 0-1 16,2 0-2-16,1 2 2 0,1-1 2 0,1 0-1 15,0 2 1-15,1-3-2 0,3 4 0 0,0-3-3 16,4 1-1-16,-3-1-1 0,2 0 1 16,-2-1-1-16,3 2-1 0,-3-1-1 0,1 2 1 15,-1-1 0-15,3 0 0 0,1 2-1 0,-3-3-1 16,2 2 0-16,-2 0 0 0,4 1 1 15,-3-2 1-15,0-1-1 0,3 1 0 0,-4 0 2 16,4-1-3-16,-6 0 2 0,1 2 0 0,1-4-2 16,-3 2 3-16,-1-1-3 0,0-2 0 0,-2 1 1 15,-3-2 0-15,2 3 0 0,1-2 0 16,-2 0 0-16,0-1-4 0,-3 0 1 0,1 2 1 16,1-2-3-16,-4-1 3 0,2 1 1 0,-3-1-3 15,-3 1 1-15,-2 0 1 0,-3-1-3 16,-3-1 2-16,2 0 0 0,-4 0-3 0,-1 1 2 15,-3-3-1-15,0 2 1 0,-3-1 6 0,-1 0 0 0,-4-1 0 16,-4 0 4-16,2 0 2 0,-5 0 2 16,-1 0 0-16,0-1 0 0,0 1-8 0,0 0 1 15,0 0-4-15,0 0-4 0,0 0 0 0,0 0-4 16,-1 0-5-16,0 0-9 0,-2-1-15 16,0 1-15-16,0-2-22 0,-5 2-29 0,-6-1-43 15,-5-2-50-15,-3-1-90 0,-5 0-219 16,-2-4-378-16,1-1-98 0</inkml:trace>
  <inkml:trace contextRef="#ctx0" brushRef="#br0" timeOffset="601620.9932">21771 7046 216 0,'3'-6'462'0,"5"0"-91"0,1 0-137 0,-4 2-67 16,1 4-46-16,-3 1-51 0,-2 2-45 0,3 0-22 15,-3 1-3-15,1 2 4 0,-1 6 6 16,3 1 4-16,0 6 8 0,-2 2 3 0,-2 4 3 16,0 3 8-16,-3 3 1 0,-4 6 2 0,-1 3 8 15,-3 3 0-15,-1 3 1 0,1 0 7 16,-6 0-6-16,6-2-6 0,1-4-6 0,4-7-12 0,0-3-2 16,-1-6-3-16,4-3-1 15,1-2-5-15,-4-3-6 0,3-1-7 0,-4-2-10 0,5-3-12 16,-1-2-31-16,-2-4-34 0,4-1-48 15,0-1-44-15,-2-2-137 0,-4-2-185 0,-3-2-290 0,0-5 556 16</inkml:trace>
  <inkml:trace contextRef="#ctx0" brushRef="#br0" timeOffset="601863.472">21480 7024 1 0,'-2'-11'441'0,"-3"-3"172"0,0 0-208 0,3 7-118 15,-3 6-80-15,5-1-90 0,0 4-96 0,0 0-53 16,-1 2-13-16,1 2 8 0,0 3 29 0,0 6 21 16,-1 5 6-16,0 3 5 0,-1 7 2 15,-1 2-1-15,-3 6-1 0,-1 3 4 0,2 2-2 16,-4 6 4-16,-2-3 4 0,2 4-4 16,0-6 3-16,5-2-5 0,-1-5-7 0,4-9-2 15,1-3-7-15,0-4-3 0,0-2-6 16,-2-6-9-16,-2 0-15 0,0-5-21 0,2-4-22 0,-4-2-19 15,3-3-64-15,-7-3-156 0,0-1-334 16,-7-5-433-16</inkml:trace>
  <inkml:trace contextRef="#ctx0" brushRef="#br0" timeOffset="602126.9326">20512 6756 1 0,'-19'-7'319'0,"-2"-4"63"0,-6 2-134 0,10 8-78 16,5 4-55-16,0 4-52 0,-1 5-20 0,0 1 6 16,0 5 11-16,-1 2 10 0,1 2-3 15,0 5-4-15,0 2-7 0,1 6-5 0,1 3-5 16,-4 5-1-16,3 1 3 0,2 2-4 0,1-3 1 16,0-4-3-16,4-3-10 0,3-6-6 15,0-6-9-15,0-3-8 0,-1-5-7 0,0-2-10 16,-4-2-14-16,1-6-17 0,-4-1-26 15,-2-3-38-15,-1-3-64 0,0-4-108 0,-5-2-166 16,2-7-171-16,-4-3 232 0</inkml:trace>
  <inkml:trace contextRef="#ctx0" brushRef="#br0" timeOffset="602292.2004">19701 6636 1 0,'-10'-12'0'0,"-1"-2"0"0,-2-1 0 0,0 8 108 0,-1 4-27 15,0 4-59-15,-3 4-35 0,-7 6 1 0,-3 3 3 16,2 6 4-16,-4 4 3 0,3 4 0 0,2 2 1 16,1 2 3-16,4 0 6 0,3 4 0 0,-1 0 1 15,3 3-7-15,-2 4-17 0,3 0-114 16,3 2 77-16,0-4 52 0</inkml:trace>
  <inkml:trace contextRef="#ctx0" brushRef="#br0" timeOffset="602513.4298">19382 6830 1 0,'-6'-23'0'0,"-3"-8"0"0,-4-6 0 0,-1 9 240 16,-2 8 106-16,1 6-89 0,-5 2-66 15,1 6-52-15,-3 3-32 0,-2 6-27 0,-4 2-25 16,-5 7-10-16,-4 4-17 0,-1 5-9 0,0 4-4 16,-1 2-9-16,4 3-1 0,0-3 0 0,3 3-3 15,1 2 3-15,2 2-4 0,1 7-7 16,1 2-19-16,6 4-40 0,1 3-114 0,8 0-246 15,6-2-206-15,6 0 416 0</inkml:trace>
  <inkml:trace contextRef="#ctx0" brushRef="#br0" timeOffset="603305.8217">24993 8019 1 0,'-3'-1'0'0,"-3"-2"0"0,3 1 0 0,-3 0 158 15,5-1 233-15,1 3-72 0,-1-1-34 0,1 0-24 16,0-1-38-16,0 2-30 0,1-2-53 0,-1 4-36 16,1-2-24-16,-1 2-19 0,0-2-5 15,2 0-5-15,2 0-4 0,-1-2-5 0,3 0-10 16,1 1-4-16,1-1-3 0,2-1-4 0,8 0 0 16,0-1 1-16,5 0-1 0,2-1-1 0,6-1 0 15,5-2-2-15,3 2-1 16,4-2 4-16,4 2-2 0,4 0 1 0,6 0-3 0,4 0 0 15,6 2 3-15,6-1 0 0,6 0 1 0,5 0-5 16,5 0 1-16,4-1-2 0,6 2 0 0,2-2 1 16,6-1-3-16,1 1-1 0,3 1-3 15,-3-2-1-15,-1 0 2 0,-4 1 0 0,-5 0 4 16,-3 0-1-16,-3 1 2 0,-1-2 0 0,-7 1-2 16,-2 0 2-16,-8 0-5 0,-8 2-8 0,-4 1-2 15,-6-1-3-15,-6 2 6 0,-6-1 4 0,-7-1 2 16,-8 0 0-16,-8 2 4 0,-7-1 10 15,-10 2 10-15,0 0 14 0,-3-2-9 0,-2 3-10 16,0-3-13-16,-3-1-19 0,2 1-1 0,-2-1-10 16,-2 2-8-16,-5-2-8 0,-4 1-13 15,-3 1-18-15,-4-1-24 0,-1 1-23 0,0-3-40 16,-1 2-44-16,0 0-78 0,1 0-206 16,0-2-398-16,1 1-52 0</inkml:trace>
  <inkml:trace contextRef="#ctx0" brushRef="#br0" timeOffset="603606.0584">26682 6941 435 0,'-8'-5'413'15,"-2"-3"11"-15,-1 1-80 0,6 4-92 0,3 3-90 16,0 2-88-16,1 0-61 0,0 1-15 15,-2 7 4-15,-3 1 15 0,-1 8 7 0,-1 5 5 16,-1 5 4-16,1 6-6 0,-3 5 1 0,-2 5-1 16,1 3-2-16,-3 8 1 0,0 1 1 15,-1 2 3-15,-3 4 3 0,2-1 8 0,-3-4 0 16,-2-3 0-16,1-6-2 0,0-5-4 0,6-5-5 16,-1-6-5-16,5-2-5 0,2-8-7 0,-1-4-4 15,3-3-5-15,1-3-11 0,3-4-21 0,0-4-45 16,3-2-42-16,3-3-19 0,2-5-68 15,5 0-123-15,7-7-308 0,9-4-288 0,6-7 619 16</inkml:trace>
  <inkml:trace contextRef="#ctx0" brushRef="#br0" timeOffset="604089.2741">27030 7080 1 0,'8'-13'93'0,"-1"0"569"0,2-3-94 0,-3 10-147 16,-3 2-104-16,-2 2-120 0,0 4-100 0,-2-2-63 15,1 3-34-15,0 0-3 0,0 4 5 0,0 6 12 16,-1 5 0-16,-2 5 8 0,2 2 3 16,-4 6 3-16,-1 3 6 0,0 3-5 0,-1 6 1 15,-1 2 2-15,-5 6 1 0,-2 2 5 16,0 1 2-16,-2 3-1 0,-1-1-5 0,6-7-5 16,0-5-8-16,4-9-7 0,4-6-2 0,4-7-7 15,2-7-3-15,-1-4-6 0,1-2-9 16,2-3-8-16,0-4-8 0,1-2-2 0,2-5-19 15,4-3-22-15,7-5-31 0,1-5-42 0,2-5-43 16,1-1-86-16,-3-4-133 0,2-3-150 0,0-5-97 16,2-2 319-16,3-5 335 0,0-4 0 15,3-1 0-15,0 0 0 0,-1 3 0 0,0 4 0 16,-4 4 0-16,0 5 0 0,-4 5 0 0,-1 5 17 16,-3 7 498-16,0-1-10 0,-4 6-59 0,-2 1-78 15,1 3-90-15,-2 1-101 0,-3 3-74 0,1 2-52 16,-1 1-34-16,0 3-7 0,0 1-2 15,2 4 3-15,-2 5 6 0,3 2 1 0,-3 6 3 16,-1 2 1-16,1 3 0 0,-2 3 1 0,2 2 0 16,-2 1 0-16,-3 3 3 0,-1 2 0 0,-2 3 1 15,-6 4 2-15,3-2-3 0,-2 1-4 16,-2-5-6-16,4-7-8 0,-1-3-10 0,2-6-12 0,-1-3-19 16,0-2-33-16,-1-3-36 0,-4-4-41 15,0-2-65-15,-4 1-31 0,-2-5-103 0,1-3-256 16,-5-4-246-16,2-7 580 0</inkml:trace>
  <inkml:trace contextRef="#ctx0" brushRef="#br0" timeOffset="604398.5569">26267 6941 507 0,'-4'-5'416'0,"-1"-1"11"0,-1 0-119 16,5 6-128-16,1 1-107 0,0 3-75 0,2 2-8 16,1 3 20-16,-2 7 29 0,3 2 14 0,-2 6 13 15,1 6 9-15,-2 2-5 0,0 7-6 0,-1 1-11 16,-2 7-7-16,-3 3-4 0,-5 6 1 16,-4 4 2-16,-3 1 0 0,-4 5 5 0,-3-4-3 15,-2-1-4-15,0-7-5 16,-2-7-11-16,6-5-6 0,0-11-8 0,4-7-7 15,1-3-5-15,-1-6-5 0,0-4-8 0,3-3-7 0,1-4-7 16,1-4-20-16,3-6-28 0,3-4-44 16,1-3-54-16,1-4-74 0,3-5-136 0,2-6-254 15,6-3-196-15,-1-3 604 0</inkml:trace>
  <inkml:trace contextRef="#ctx0" brushRef="#br0" timeOffset="604582.7014">25955 7164 1 0,'-11'-6'0'0,"-4"1"129"0,-2 1 246 15,2 3-117-15,1 4-74 0,-2 4-58 0,-2 7-22 16,-3 3 4-16,-4 8-3 0,-3 6-7 0,-1 1-12 16,-2 6-15-16,-3 0-13 0,-2 4-6 15,-2 4-7-15,1 5-6 0,0 0-2 0,-3 1-4 16,6-2-1-16,-4 0-1 0,7-2-2 0,1-1-4 16,6 1-7-16,0-3-14 0,6-3-33 0,6-8-53 15,5-7-80-15,4-9-90 0,5-7-130 16,1-5-196-16,4-7 16 0</inkml:trace>
  <inkml:trace contextRef="#ctx0" brushRef="#br0" timeOffset="604765.9926">25459 7271 351 0,'-8'-5'616'0,"2"1"-431"0,-4 1-20 15,5 9-58-15,-1 3-12 0,-2 3 20 0,-5 6-3 16,-4 6-15-16,-3 5-19 0,-6 3-16 0,2 4-15 15,-3 3-11-15,-1 5-4 0,-2 1-4 16,-1 4 1-16,-2 1 1 0,2 5-4 0,1 9-22 16,2 3-87-16,2 9-245 0,2 6-785 0</inkml:trace>
  <inkml:trace contextRef="#ctx0" brushRef="#br0" timeOffset="606058.8732">1575 14626 1 0,'-5'-10'0'0,"2"-1"0"0,-5-6 85 15,-1 1 392-15,5 2-28 0,-3-1-70 16,-2 1-67-16,-2 1-58 0,2 2-52 0,0 2-34 16,-2 0-22-16,1 2-28 0,-1 1-19 15,-1 2-24-15,1 2-27 0,-6 2-10 0,3 3-12 16,-9 5-2-16,-3 6 4 0,-4 2-5 0,-1 4 0 16,0 3 2-16,-1 6 2 0,0-2-1 15,1 1 0-15,2-1-4 0,0 2-7 0,-1 3 1 16,8 1-4-16,-3-1-1 0,8-1-1 15,2 0-7-15,6-4-2 0,5 1 0 0,3-2-1 16,3-1 2-16,6-3 3 0,2-3 0 0,2 1 3 0,7-2 5 16,4-3 4-16,4 0 3 0,5 0-3 0,3-3-6 15,8-1-7-15,1-1-11 0,2-1-20 16,1 1-41-16,-4-5-51 0,2 0-71 0,-7-4-84 16,-1 0-159-16,-1-3-395 0,-4-3-497 0</inkml:trace>
  <inkml:trace contextRef="#ctx0" brushRef="#br0" timeOffset="606497.325">1585 14808 1 0,'-6'-13'618'0,"2"-5"-88"0,-2-4-115 0,6 4-89 16,2 5-77-16,5 2-64 0,0 2-58 0,2-1-42 0,1 3-26 16,6 4-17-16,0 1-9 0,3 2-2 15,1 2-4-15,6 3-3 0,-3 4 3 0,5 2-3 16,-1 3-1-16,-3 2 2 0,0 3-9 0,0 1-2 15,-1 3-2-15,-2 2-2 0,-1 3 3 0,-2 0 3 16,-6 5 2-16,-2-2-2 0,-1 2-1 16,-6-3-3-16,0-3-4 0,-4-4-1 0,-2-6-5 15,-1-3 2-15,-3-4 2 0,1-4 4 16,-1-3 7-16,0-1 3 0,-2-4-1 16,-1-3-6-16,1-3-3 0,-1-4-8 0,3-3-1 0,1-2-3 15,2-1-5-15,2-4-3 0,6-1 1 16,2 0 0-16,5-3 3 0,4 0 5 15,4-4-2-15,1 3-1 0,1 2 2 0,2 4 0 0,4 3 3 16,-4 3 3-16,5 2-1 0,-5 6 1 0,5 1-3 16,-5 4 0-16,3 2 1 0,-5 2-1 0,-1 4 2 15,0 0-3-15,-3 5 1 0,1 0-2 16,-1 5 3-16,-3 1 3 0,1 1-3 0,-1 2 1 16,-3 1-1-16,0 2 0 0,-1 2 4 0,-1-1 0 15,-2-3 0-15,-4 0-2 0,-2-4-1 0,-1-3-1 16,-1 0-4-16,0-4-6 0,-2 1-21 15,-2-4-25-15,3-3-32 0,-3-3-31 0,1-2-70 16,-3-2-146-16,0-3-497 0,-5-4-643 0</inkml:trace>
  <inkml:trace contextRef="#ctx0" brushRef="#br0" timeOffset="606647.5095">2030 14316 1 0,'4'-7'69'0,"-1"-1"94"0,4 0-167 16,0 4-52-16,3 4-12 0,0 4-36 0,5 0 104 16,-2 2 0-16</inkml:trace>
  <inkml:trace contextRef="#ctx0" brushRef="#br0" timeOffset="607086.9703">2635 14401 382 0,'0'4'230'0,"-3"4"-55"0,0-1 96 0,0 4 41 15,0 1-11-15,2 4-69 0,-1 1-74 0,2 5-38 16,0 4-15-16,3 2-17 0,0 6-16 0,5-4-11 16,-1 5-18-16,2 0-8 0,1 4-3 15,3 1-6-15,-3 3 0 0,0 3 0 0,-1-3-4 16,0 0-4-16,-2-3-5 0,0-4-6 15,-3-6-5-15,-1-5-1 0,-1-5-3 0,-1-5-2 16,-2-5 0-16,-1-3-4 0,1-1 8 0,-1-4 7 16,1-5-1-16,-3-2 5 0,-2-3-8 15,2-2-5-15,-4-5-1 0,0-4 2 0,3 0-2 16,-1 0-3-16,5-3 1 0,0 0-3 0,1-1 3 16,2 0 1-16,4-4 0 0,2-1 6 0,5 3 2 15,1 0 7-15,2 5 6 0,3 0 1 0,0 5 2 16,6 2 1-16,-2 1 3 0,5 5 2 15,2 2 2-15,-1 2-4 0,2 1-6 0,-3 5-1 16,-2 3-2-16,1 1 0 0,-3 1-2 0,2 5-2 16,-3 0-1-16,-3 4-3 0,2 0 2 0,-2 3-4 15,-2 0 4-15,-2-1 0 0,-3 2-2 0,0 0 6 16,-7-2-5-16,0 2 1 0,-3-3-2 16,-3-5-8-16,0 1-5 0,0-6-13 0,-1-2-11 15,-1-3-22-15,1-2-15 0,-1-2-36 0,-3-4-70 16,1 0-127-16,-3-5-377 0,-1-3-448 0</inkml:trace>
  <inkml:trace contextRef="#ctx0" brushRef="#br0" timeOffset="607264.008">3032 14322 275 0,'-1'-8'639'15,"0"-1"-150"-15,-1 0-139 0,0 3-73 0,2 4-78 16,0 1-83-16,0 2-81 0,0 0-78 0,2 3-22 15,-2 0 1-15,1 1 19 0,1 4 42 0,-1 5-14 16,6-2-92-16,-3 7-204 0,5-1-494 16,-1-1-106-16</inkml:trace>
  <inkml:trace contextRef="#ctx0" brushRef="#br0" timeOffset="608157.8996">3674 14558 723 0,'-2'-6'528'15,"2"-1"-85"-15,-1-1-130 0,1 3-73 0,0-1-38 16,0 3-38-16,0-1-42 0,0 4-29 15,-1 0-28-15,0 0-22 0,-1 1-23 0,1-1-13 0,0 1-12 16,0 2-1-16,-2 4 2 0,-3 2-1 16,-1 2 6-16,-3 6-1 0,1 1 0 0,-2 0 3 15,2 4-3-15,0 2 2 0,-1 2-2 0,1 2 2 16,1 4-4-16,3 2 2 0,2 1 0 16,2 1-5-16,4 0 7 0,1-4-2 0,6-1-1 15,4-5 5-15,4-1-3 0,5-4 2 16,6-5 2-16,3-1-1 0,6-7 3 0,1-2 1 15,1-4 1-15,1-3-4 0,2-3 3 0,-2-3-1 0,0-1-1 16,-4-3 8-16,1 1-2 0,-6-4 3 16,-3 1 2-16,-6-1 1 0,-1 0 3 0,-6-1 7 15,-6 0 8-15,-3 0-3 0,-3-3 3 0,-3 1-5 16,-5 2-5-16,1-1-1 0,-6 4-6 0,1 2-3 16,-3 1-6-16,-1 3-3 0,-3 2-5 15,-1 1-3-15,-3 2 3 0,3 3-10 0,-3 3 6 16,-1 1-2-16,3 3-3 0,-2 2 5 0,7 1-3 15,-1 2 0-15,3 2 1 0,3 0 1 0,2 2-2 16,3-1 1-16,4 2 1 0,3-1-4 16,2 0 7-16,6 1-3 0,0-3-1 0,5-3 5 15,0-3-3-15,2-2 5 0,0-4-3 0,0-2 0 16,1-3-1-16,-1-1 2 0,2-5 3 0,-3-1-3 16,0-1 2-16,0-3-2 0,-1 0 0 15,-1-3 4-15,-1 2-3 0,-2-2 3 0,-3 0 0 16,0 1 2-16,-2-2-3 0,-1-1 1 0,-4-1 2 15,1 2-8-15,-2 0 9 0,-2-1-3 0,-1 3 0 16,0 0 6-16,-1 3-6 0,-2 6 1 16,2-1-2-16,-1 5-5 0,2 1-5 0,-2 0-13 15,2 3-5-15,-1 1-5 0,0 4 6 0,1 5 11 16,0 4 4-16,0 3 7 0,4 2-2 16,3 0 1-16,3 1 2 0,2-3-4 0,7-1 4 0,1-1-1 15,6-1 2-15,4-5 0 0,3-1 2 16,2-5-2-16,2-4-1 0,-4-2 2 0,2-3 0 15,-5-5 4-15,0-4-1 0,-3 0 1 0,-3-6 0 16,-3-1 0-16,-2-3 2 0,-3-2-2 0,-3-2 5 16,-2 1 0-16,-3-3-1 0,0 0 6 15,-2-4-10-15,-2 3 3 0,-3-1 0 0,-1 0-5 16,-1-2 2-16,0 2-1 0,-3-2 1 0,1 0-2 16,1 6 6-16,-2 2-2 0,-1 7-4 15,1 5 9-15,1 5-11 0,0 4 3 0,2 2-4 16,0 2-15-16,1 0-5 0,-2 2-5 0,1 5 4 15,-2 7 9-15,0 7 8 0,2 4 2 0,-3 3-1 16,2 1 6-16,2 3-5 0,2-1 1 16,0 5 1-16,1 1-7 0,2 3-5 0,0 3-37 15,2 3-65-15,6-2-106 0,-2 2-136 0,8-2-353 16,2-3-850-16</inkml:trace>
  <inkml:trace contextRef="#ctx0" brushRef="#br0" timeOffset="609237.097">5304 14683 940 0,'-4'-7'619'0,"-1"-3"-175"16,-2 3-161-16,0 4-82 0,5 4-75 0,-2 1-59 16,-2 4-40-16,-2 7-3 0,-3 3 5 0,0 6 3 15,-1 6-1-15,-2 3-7 0,0 3-4 16,2 5-4-16,2 4 2 0,0 3-5 0,-4 4 0 15,4 0 3-15,0 6-3 0,0 0 3 0,3-1-7 16,1-5-5-16,3-9-1 0,3-11-1 16,0-7 1-16,0-8 3 0,0-3-1 15,0-6 3-15,0-3 22 0,0-4 29 0,0 0 24 0,0-2 2 16,0-4-21-16,0-8-31 0,0-6-22 0,-1-6-3 16,-2-5-2-16,-2-4 2 0,-1-1-2 15,0-5-3-15,-4-2-1 0,2-6 2 0,1-2-2 0,2-1 0 16,5-6-5-16,1 1-1 0,6-4 3 15,1-1-3-15,3 0 4 0,2-2-2 0,0 1 0 16,5 1-2-16,1 2 0 0,3 7 1 0,-2 9-3 16,5 7 1-16,-1 6-6 0,-2 9-2 0,-1 5-1 15,4 6 0-15,0 5 3 0,4 7 0 16,-2 4 3-16,-1 8-1 0,0 7 0 0,-2 6 5 16,-3 8 2-16,-2 5 3 0,-5 5-2 15,-5 4 1-15,-1 1 2 0,-9 5 0 0,-6 1 3 16,-4 2-1-16,-8 0 0 0,-1-1-2 0,-5 2-1 15,-3-2 3-15,0-4-1 0,4-5-1 0,3-8-3 16,2-6-3-16,4-5-3 0,1-6-8 0,3-4-15 16,2-4-27-16,7-2-37 0,2-7-26 15,1-2-4-15,7-6 1 0,3-3-16 0,6-4-34 16,6-3-59-16,3-5-46 0,5-3-18 0,3-2 15 16,-1-2 50-16,2-1 59 0,-1-1 64 0,-2-4 53 15,-2 1 33-15,-5 1 29 0,1 1 43 0,-5 3 76 16,-1 4 96-16,-10 6 80 15,-1 1 51-15,-8 5-16 0,-1 1-68 0,-1 4-71 0,-5 1-75 16,-1 3-51-16,-4 1-22 0,-4 2-10 16,-1 4 2-16,-3 3 4 0,-3 4 1 0,-3 7-6 0,5-1-7 15,-5 2-9-15,1 2-4 0,2-1-3 16,4 3-6-16,3 0-3 0,3-2-5 16,5 1-4-16,0-1 1 0,5-2 3 0,4-1 0 15,5 1 1-15,0-3 2 0,3-1 3 0,6-6 4 0,2-3 8 16,3-1-6-16,2-5 0 0,1-2-6 15,-1-3-5-15,0-4 7 0,-1-1-3 0,4-2 1 16,-5-4-3-16,0-4-2 0,0 3-1 0,-3-3 1 16,-4 0 6-16,2-1-5 0,-4 2 3 0,-3-3-3 15,-2-1 0-15,0 2 1 0,0-3 0 16,-5 3-1-16,0 3-2 0,0 0 1 0,-2 1-1 16,0 4 1-16,0 2 3 0,-2 2-2 0,1 4-2 15,0 3-6-15,0 0-7 0,0 4-3 16,-6 4 1-16,2 5 2 0,-4 7 3 0,0 1 3 15,-1 4-1-15,1 3 3 0,4 0 4 0,1 2-3 16,4-2 0-16,3 1-2 0,3 1-4 0,3-1 5 16,6-1 2-16,5-4 1 0,4-7 1 15,3-3-4-15,2-6-1 0,7-6 2 0,-2-5 6 16,5-7-6-16,-3-3 3 0,-2-4-3 0,-4-5-7 16,-2-3 11-16,-1-3 0 0,-2-2 0 0,-3 0 1 15,-2-3 0-15,-3-2-3 0,-1-3 2 16,-2-2 3-16,2 1-3 0,-2-1 2 0,0 0-1 15,-3 0-5-15,-2-3 8 0,-2 4 1 0,-3 0 4 16,-3 4 2-16,-1 5-3 0,-1 6 2 0,-2 8 4 16,-1 3 6-16,2 7-4 0,2 2-5 0,0 4-13 15,-1 3-11-15,1 1 3 0,-1 7-1 16,-2 6 6-16,-1 6 2 0,2 8-3 0,0 5 1 0,0-1 0 16,2 3 5-16,0 1-3 15,-2 0 0-15,-1 4-3 0,2 3-7 0,-5 3-3 0,2 1-24 16,-3 2-40-16,3-1-50 0,-4-1-65 0,3-5-72 15,-1-3-82-15,3-8-179 0,1-4-419 16,1-6-100-16</inkml:trace>
  <inkml:trace contextRef="#ctx0" brushRef="#br0" timeOffset="609757.4621">6116 14812 1 0,'15'-10'0'0,"7"-3"314"0,9-4 93 16,5 2-24-16,4 1-45 0,3 1-66 16,0-1-63-16,4 2-65 0,-2-1-26 0,6 0-15 15,-3-2-11-15,0-3-5 0,5 0-12 0,-3-2-9 16,2-3-5-16,-7-2-18 0,-3-2 2 16,-5-2 3-16,-7-1 2 0,-4 0 10 0,-6 1-5 15,-1-2-6-15,-1 0-7 0,-6 0 2 0,-4 0 0 16,-4 5 7-16,-7 4 0 0,-2 5-12 15,-5 1-6-15,-5 5-10 0,1 3-9 0,-6 5-3 0,-2 3-4 16,-4 5-2-16,-1 8-9 0,-3 4 8 16,-4 6-4-16,1 5 3 0,-4 4 8 0,5 5-10 15,0 3 2-15,0 4-3 0,3 3-4 0,0 0 6 16,3 2 0-16,2-2 0 0,2-2-4 0,3-1 2 16,7-2-1-16,2-3 2 0,9-6 6 15,2-5-7-15,6-5 0 0,3-7-1 0,4-2-4 16,3-5 5-16,5-3 3 0,1-5-1 15,7-4 3-15,3-6 5 0,5-3-5 0,1-4 4 0,0-2 3 16,-3-3-9-16,0 0 0 0,-4 3 0 16,-1-2-6-16,-1 3 6 0,0 2-1 0,-2 2-1 15,-4 4 0-15,-2 1 0 0,-1 7-2 0,-1 2 1 16,-3 7 5-16,1 1-5 0,-5 4 1 16,-1 3-3-16,1 4-3 0,-5 4 6 0,2 1 1 15,-1 1 0-15,1-1-5 0,2-2 1 0,2-1-2 16,-1-3 3-16,5 1 5 0,-2-4-4 0,2 0-4 15,2-2-10-15,-1-1-13 0,2-2-28 16,-1-4-37-16,-2-3-51 0,-3-1-51 0,-1-3-73 16,-8-3-272-16,0 1-693 0</inkml:trace>
  <inkml:trace contextRef="#ctx0" brushRef="#br0" timeOffset="610422.5972">979 15691 1952 0,'-12'-4'127'0,"1"1"-46"16,-3-2-39-16,0 1-13 0,2-3 3 0,-4 1-3 15,7 3-2-15,4 0-6 0,0 1-5 0,4 0-3 16,1 1-9-16,1 1-4 0,4 0 4 0,-2 1 11 16,5 1 14-16,3 0 10 0,11 3-3 15,7 0-3-15,2 1 3 0,-1-2-1 0,1-2 11 16,7 1 3-16,3-3 0 0,2 0-2 15,6 0-2-15,3-2-5 0,7 0-3 0,1 1-3 16,4-2 0-16,6 0-3 0,1 1 3 0,4-1-1 16,12-2-4-16,5 0 3 0,8 1-6 0,7-2 0 15,10 1-4-15,7-1-4 0,6 1-3 0,4-2 0 16,7 0 2-16,5 1-1 0,5-2 6 0,6 2-1 16,1 2 0-16,1-1 5 0,0 1-1 0,4-1 3 15,3 1 1-15,-3 0 2 0,3-1-1 16,2 0-1-16,0 0 1 0,4-2-5 0,-4 3-3 15,0-1-2-15,-1-3-3 0,1 2 4 16,-7-2-3-16,-2 2 1 0,-3 0-3 0,-4 0-2 16,-7 0-2-16,-8 0-4 0,-8 2 6 0,-5 0-4 15,-7 1 5-15,-6 0-2 0,-10 1-4 16,-11 0 3-16,-8 0-3 0,-11 1 0 0,-11 0-1 16,-14-1-3-16,-6 1-1 0,-11 1-2 0,-10-3 3 15,-7 3-4-15,-5 0 3 0,-5 0-2 0,-2 0-4 16,0 3 5-16,-1-3-3 0,1 0 2 0,-1 0-1 15,1-3-2-15,-1 3-1 0,-2 0 0 16,3 0 3-16,-1 0-4 0,0 3 4 0,0-2-2 16,-2 1-5-16,-5 2-2 0,-1 0-11 0,1 1-16 15,2 2-23-15,-8-2-40 0,2 3-68 0,-6-1-123 16,1 2-531-16,-7 0-934 0</inkml:trace>
  <inkml:trace contextRef="#ctx0" brushRef="#br0" timeOffset="611079.522">3445 16565 1527 0,'0'-13'405'15,"0"6"-209"-15,0-1-55 0,1 9-75 0,1 6-22 16,2 0 21-16,2 9 26 0,-1 4 17 0,2 4-9 16,-1 5-11-16,-4 5-12 0,-2 3-14 0,-2 5-6 15,-2 3-14-15,-2 7-7 0,-3 1-12 16,-1 1-9-16,0-2-1 0,-4-4-4 0,6-5 1 15,-1-4-4-15,1-9 1 0,5-7-5 0,0-5 2 16,2-10 3-16,0-1 3 0,1-3 24 0,0-4 20 16,1-1 17-16,-1-4-2 0,0-6-15 15,3-7-23-15,-1-7-22 0,2-5-1 0,3-5-8 16,1-7 1-16,2-2 4 0,3-2-2 0,-2-5 1 16,3-4-3-16,3-2-3 0,-1 1 2 0,1 1 2 15,0 3 4-15,0 6-2 0,-1 7 2 0,-2 10-4 16,-2 5 1-16,0 6 5 0,-2 6-3 0,-1 7 0 15,-3 3-4-15,0 3-5 0,3 1 0 16,2 2 1-16,1 8 4 0,3 3-3 0,3 7 1 16,0 2-3-16,2 8 0 0,-1 1 6 0,1 4-2 15,-3 4 4-15,0 2-6 0,1 5-1 16,-4 3-1-16,0 3-2 0,-2 0-6 0,-1 0-19 16,0-1-26-16,0 1-43 0,-1-1-45 0,-1-3-62 15,-1-3-85-15,1-1-199 0,-3-5-488 16,1-5-266-16</inkml:trace>
  <inkml:trace contextRef="#ctx0" brushRef="#br0" timeOffset="611782.4769">3538 17013 936 0,'-3'-4'834'0,"1"-3"-614"16,0 0-33-16,9 3-50 0,5 0-12 0,9-4 16 15,8-1-11-15,9 0-30 0,9-3-28 16,4 1-15-16,6 0-8 0,4-1 0 0,3-4-7 16,4 2 1-16,1-1-5 0,-1-3-3 0,1 2 1 15,-6 2-4-15,-1 3-7 0,-4 4-10 0,-6 2-5 16,-6 4-5-16,-5 4 1 0,-7 1 1 16,-6 4-4-16,-6 3-3 0,-1 2-2 15,-1 4 0-15,-5-1 4 0,1 5 2 0,-6 1 3 16,0 0-2-16,-5 6 3 0,1 0-1 0,-5 1 1 15,-1 7 6-15,-1-2-5 0,-4-1-5 0,1-1-2 16,2-8-2-16,-3-4 0 0,1-6 8 0,2-2 1 16,-2-4 1-16,0-1 4 0,3-4 3 15,-2 1 10-15,1-3 16 0,1-2 0 0,-2-3-7 16,-1-1-10-16,-3-4-15 0,-2-6-4 0,-1-6 3 16,0-2-5-16,-1-4-3 0,2-3 1 0,2-3-4 15,1-4 1-15,4-5-1 0,2-1-1 0,2-5 0 16,3-3-5-16,1-1 4 0,4 1-1 0,1 3 4 15,2 6 0-15,1 7-6 0,3 4-1 16,-1 6-6-16,0 7 4 0,3 2 2 0,-1 5-2 16,0 5-1-16,2 6-5 0,-4 4-1 0,-1 5 5 15,0 3 6-15,0 7 3 0,-5 3-1 16,1 5 3-16,-5 1-5 0,-2 4 3 0,-4 3 8 16,-3 3-6-16,-4 2 2 0,-3 3-3 15,1-3-7-15,-2-5 6 0,0-5 2 0,2-5 2 16,0-5 3-16,2-4-4 0,1 0-4 0,5-7 2 15,2 0 4-15,4-2-3 0,2-4 3 0,4 2-4 16,8-3-4-16,5-1 5 0,7-1 3 0,6 0 0 16,3 0 1-16,0 1-3 0,-1 5-4 15,-4-2 2-15,-1 4 3 0,-4 2-3 0,-5 1 2 16,3 3-2-16,-6-4-9 0,-3 4 7 0,-7 0 1 16,-3 3 4-16,-3 3 1 0,-5 4-1 0,-7-3-1 15,0 1 3-15,-6 1 13 0,-2-6-1 16,-6 2 3-16,-6-2-5 0,-1-5-6 0,-1 2-1 15,-1-3 2-15,3 1 4 0,1-3-8 0,-3 2 4 16,1-3-6-16,0-2-1 0,-2 2 7 0,3-6-5 16,1 1 2-16,4-2-11 0,0-4-24 15,2 2-33-15,3-3-65 0,0 0-110 0,2 0-357 16,2-2-1092-16</inkml:trace>
  <inkml:trace contextRef="#ctx0" brushRef="#br0" timeOffset="613917.2931">5999 16961 1 0,'-3'-5'0'0,"-2"0"0"0,0 1 0 0,0-2 0 0,3 0 0 15,-4 2 0-15,3-2 0 0,-2 3 0 0,1-2 0 16,1-1 85-16,-2 4-17 0,2-2-29 0,1 1-20 16,-1 3-14-16,0-1-8 0,1 1-11 0,0 0-10 15,-3 0-6-15,2 1 1 0,-5-1 5 16,5 3 7-16,1-2 9 0,-3 1 5 0,4-1 12 15,1-2 1-15,0-1-6 0,0 1-3 0,1-2-18 16,-1 2-2-16,0-3-1 0,2 0-4 0,-1 1 16 16,2-1 8-16,-2-1 0 15,0 1 0-15,1 1 0 0,5-1 0 0,-5 2 0 0,2-2 0 16,1 2 0-16,0-1 0 0,0 2 0 0,3-1 0 16,-3 0 0-16,2-1 0 0,-2 1 0 15,0 0 0-15,-2-1 0 0,3-1 0 0,-2-1 0 16,2 0 0-16,-3 0 0 0,4 0 0 0,-3-3 0 15,2 1 0-15,-2 1 0 0,2-2 0 0,-3 0 0 16,1 2 0-16,-1-1 0 0,-1-1 0 16,0 2 0-16,1-2 0 0,0 0 0 0,-1-1 0 15,1 3 0-15,0-2 0 0,0-1 0 0,-1 2 0 16,-1-3 0-16,1 4 0 0,2-3 0 0,-2 0 0 16,-1 1 0-16,0 1 0 0,0-2 138 15,-1 1 106-15,2-2-35 0,-1 3-4 0,-1-2-9 0,0-1-1 16,0 1 9-16,-1 0-18 0,1-3-9 15,0 3-16-15,-2-3-11 0,2 4-8 0,-1-4-10 16,0 3-13-16,1-2-18 0,-2 1-9 16,1 0-14-16,-3 1-9 0,2 0-6 0,0 0-15 15,-2 0-2-15,-2 1-8 0,4-3-5 0,-4 4 2 16,2 0-3-16,-3 2-1 0,2-2-5 0,0 4-3 16,-4-1-5-16,0 2-3 0,-1 1-2 15,-2 2-6-15,0 1 0 0,-7 3-5 0,3 1 1 16,-7 6 1-16,3 2 1 0,-1 1 2 0,0 3-3 15,0 2 3-15,1 2-3 0,-2 0 2 0,2 5 1 16,-2 3-1-16,0 3 2 0,0 3-5 16,1 1 0-16,2 2 2 0,3 2-3 0,2 2 3 15,0 1-5-15,4-3 0 0,3 2 1 0,1-4-1 16,1-4 3-16,3 2-9 0,8-3 7 0,0-2-1 16,5-1 3-16,6-6 12 0,8 0-4 0,3-2 7 15,4-3-3-15,4-2 4 0,3-4-3 0,2-3 4 16,3-2 2-16,3-2-10 0,4-7 5 15,-5 0-7-15,-1-3-1 0,-4-3 0 0,-2-2 0 16,-4-2 1-16,1 2-2 0,-4-5 4 0,-5 2-6 16,-4-1 1-16,-3 1 6 0,-8 2-9 0,-1 0 11 15,-4 0-1-15,-2-2-5 0,-1 2 10 16,-2 0-8-16,-2 2 0 0,-1 2-1 0,0-1 0 16,-3 0-5-16,1 0-2 0,-1 3 5 0,0 1-10 15,2-2 8-15,-2 2-4 0,-1-2-3 16,3 2 5-16,-2 1-3 0,0-1 4 0,2 2-5 15,0-1 1-15,-3 1-5 0,3-1 1 0,0 2 4 16,-3 0-7-16,2 1 8 0,2-1-3 0,-2-1-2 16,-1 0 10-16,1 1-10 0,2 0 5 15,-3 1-1-15,0 1-7 0,2-2 7 0,-1 0-3 16,-2 0 2-16,3 1 0 0,-2-1 2 0,1 0-3 16,1-1-2-16,0 0 8 0,-1 1-7 0,0-1 4 15,1 2-1-15,1-2-4 0,-1 0 3 0,0 0-1 16,0 0 4-16,2 1-7 0,0-1 7 15,0 2-4-15,0-4-2 0,0 1 12 0,0 1-11 16,0 0 6-16,0 0-4 0,0 0-4 0,0 0 2 16,0 0 0-16,2 0 3 0,-2 0-5 0,0 0 7 15,0 0-4-15,-2 0-4 0,2 0 9 16,0 0-7-16,0 0 0 0,0 0 0 0,0 0-4 16,0 0-1-16,-1 0 1 0,1 0 0 0,-2 0-1 15,1 1 1-15,1 1-3 0,-2-2-3 0,-1 0 9 16,0 0-10-16,2 0 3 0,0 0-4 15,1 2-11-15,0-2 3 0,-2 0-4 0,2 0 1 16,0-2-6-16,0 2-5 0,0 0-15 0,0 0-17 16,0 0-12-16,0-2-23 0,0 2-9 0,0 2-4 15,-2 0-21-15,1 1-27 0,-1 3-53 16,1 0-101-16,1-2-230 0,-1 2-289 0,0 4 198 16</inkml:trace>
  <inkml:trace contextRef="#ctx0" brushRef="#br0" timeOffset="615143.4208">7047 16809 1 0,'1'-5'0'15,"-1"-3"0"-15,1-3 0 0,0 2 0 0,1 0 95 16,0 1 182-16,-1 0-28 0,0-1-19 0,-1 0-9 15,1-2-17-15,-1 1-14 0,0-1-14 16,0 0-10-16,1-2-9 0,-1 1-4 0,-1-1-10 16,1 2-19-16,0 1-14 0,-1-1-15 15,-1 3-8-15,-3 1-4 0,3 0-7 0,-3 3-9 16,-1 1-11-16,-2 2-16 0,-1 1-7 0,-1 0-6 16,-2 3-6-16,-2 4 0 0,-3 6-1 0,-3 2-2 15,0 4 6-15,-2 1 4 0,0 6 1 0,1 0 2 16,-1 4-5-16,3 1-4 0,0 4-1 15,1 2-2-15,0 1-2 0,5 1-4 0,2-1-5 0,3-4-5 16,5 1 1-16,6-1 5 0,5 1 1 16,3 0-2-16,11-5 4 0,5-6 0 0,6-3 4 15,6-5 4-15,4-6-4 0,4 0-2 0,0-9-5 16,0-1-5-16,1-4 4 0,-4-4-1 0,-4 0 4 16,-1-1-3-16,-6-2 0 15,-2-4-2-15,-4-1 2 0,-4 0 5 0,-4-2-4 0,-1 3 2 16,-6-6-6-16,-3 2-3 0,1-1 4 0,-5 0 0 15,0 5 2-15,-2-2-1 0,-3 2-1 0,0 1-4 16,0 2 4-16,0 2 2 0,-1 2-2 16,0-1-1-16,0 6-6 0,1 1-5 0,0 0 4 15,0 2 0-15,0 0-2 0,0 3-1 0,1 3-2 16,0 3 3-16,1 3 2 0,3 6 6 16,-2 1-2-16,0 2-1 0,4 4-3 0,-4-2-7 15,4 2 7-15,-4 1 1 0,3 0 4 0,-3-1 1 16,-1 3-6-16,5 1 0 0,-6 3 3 0,0-3 2 15,-1 1-7-15,1-1-15 0,0-1-36 16,2-2-50-16,-1 1-44 0,0-9-45 0,4-1-59 16,0-3-118-16,5-7-522 0,-1-2-661 0</inkml:trace>
  <inkml:trace contextRef="#ctx0" brushRef="#br0" timeOffset="615386.3397">7887 16887 1237 0,'1'-10'483'0,"0"2"-63"16,0-4-109-16,0 6-69 0,-1 5-58 0,0 1-69 15,0 0-48-15,0 1-34 0,0 3-16 16,1 2-1-16,4 5 9 0,-2 4 7 16,0 3 5-16,3 3-1 0,-2 0-11 0,4 1-9 15,-1-1-5-15,-1 1-3 0,2 2 2 0,-1-2 0 16,-3 4-1-16,5 1-6 0,-6 2-1 0,3 1-5 15,-4 0-8-15,3 1-26 0,-3 3-40 16,0-2-67-16,-2 0-71 0,0-2-97 16,-1-1-166-16,-2-1-467 0,-3-4-181 0</inkml:trace>
  <inkml:trace contextRef="#ctx0" brushRef="#br0" timeOffset="615670.0032">7677 17454 145 0,'-8'-1'709'15,"-3"0"-128"-15,0 1-120 0,2 0-108 0,7 1-103 16,1 0-93-16,0-1-64 0,2 0-36 16,0 1 5-16,0 2 15 0,4 1 11 0,0 2 9 15,5-1-13-15,6-1-7 0,1 1-10 0,7-4-13 16,2 2-11-16,8-3-15 0,0-5-4 0,1 0-11 16,2 1 2-16,-3-1-4 0,4-3-9 15,-5 4 4-15,2-2-5 0,-4 2 6 0,-2 1 2 16,-3-4-6-16,2 3-1 0,-7 1-4 0,-1-1 3 15,-3 0 5-15,-6 1-1 0,0 0-5 16,-7 0 0-16,1 1-4 0,-2 1 2 0,-3-2 4 16,0-1-9-16,-1 1-17 0,-1-1-28 0,-3 0-35 15,1-3-39-15,-5 0-48 0,6 0-63 0,-4-2-165 16,0 1-596-16,1-4-476 0</inkml:trace>
  <inkml:trace contextRef="#ctx0" brushRef="#br0" timeOffset="615961.533">7404 16885 1537 0,'-2'-6'480'16,"-1"0"-165"-16,0 0-93 0,9-2-52 0,5 3-26 15,6-4-20-15,5-1-20 0,2 2-17 16,7-1-24-16,5 0-10 0,1-1-14 0,6-1-9 15,0 0 2-15,4-1-6 0,-1 2-1 0,0-1-6 16,-2 2-6-16,-3 2-2 0,-4 1-1 0,-5 1 0 16,-6 1-1-16,0 0-4 0,-6 2-4 0,-7 0-2 15,-2 1-2-15,-3-1 3 0,-6 4 3 16,2-2-2-16,-3 0 3 0,-1 0-7 16,0 0 0-16,0 1 3 0,0 0-8 0,0 0-13 0,1 3-38 15,0-2-63-15,1 0-66 0,-1 2-100 0,4-1-226 16,2 2-599-16,3-2-100 0</inkml:trace>
  <inkml:trace contextRef="#ctx0" brushRef="#br0" timeOffset="616287.7476">8746 16855 1475 0,'0'2'295'0,"0"-1"11"0,-1 0-59 0,1 1-35 0,1-1-26 15,-1 0-65-15,1 0-27 0,2 4-7 16,1-1-5-16,3 4-1 0,5 4 0 0,0-1-12 16,5 3-12-16,0-1-5 0,1 4-14 0,3-1-9 15,-3 1 0-15,3 4-8 0,-1 0 3 16,-2 1-5-16,-3 2-5 0,1 1-1 0,-2 1-2 16,-4 1 1-16,-2-1-1 0,-7 2 1 0,-2 0-1 15,-9-2 1-15,-5-1 3 0,-6 3-1 16,-5-2-2-16,-3 1-4 0,-3 0-5 0,-5-1-2 15,-1-3 2-15,-1-4 1 0,-1 0 2 0,1-4-1 16,0-3-3-16,8-5-6 0,-1-3-4 0,3-4-10 16,5-1-19-16,-2-2-33 0,7-4-46 15,5-2-59-15,3-4-79 0,4-4-192 0,6 1-666 16,4-8-421-16</inkml:trace>
  <inkml:trace contextRef="#ctx0" brushRef="#br0" timeOffset="616627.6032">8451 16830 925 0,'-11'1'577'0,"-2"1"-89"16,-4-1-140-16,9 1-47 0,6-2-50 16,2 1-75-16,1-1-54 0,0 0-32 0,4 0-13 15,3-1-13-15,8-2-5 0,10-1-10 0,8-1-4 16,9 1-5-16,11-3-12 0,2 0-4 0,5 2-5 15,3-1 1-15,0-2 2 0,1 1 0 16,3-1-1-16,-4-2-3 0,2 3 0 0,-5 0-2 16,-5 0-1-16,3 2 1 0,-8 0-7 15,-3 2 1-15,-5 2-6 0,-5-1 3 0,-5 4 1 16,-8 0-3-16,-7 0 1 0,-7 0-9 0,-4-1 4 16,-6-1-3-16,-1 1 2 0,-1 1 4 15,-2 2-4-15,-4 3 2 0,-3 0-3 0,-2 0 0 0,-3 1 2 16,0-1-7-16,-3 1-13 0,4-2-26 15,-3 1-30-15,4 1-48 0,-3 1-72 0,4-1-114 16,1 3-442-16,0-2-979 0</inkml:trace>
  <inkml:trace contextRef="#ctx0" brushRef="#br0" timeOffset="618590.1004">2498 18051 1 0,'-10'-2'0'0,"-5"1"0"0,2-1 108 0,-1-1 325 15,7 1-52-15,0 1-79 0,1-1-64 0,3 2-53 16,1-1-48-16,2 1-40 0,0 1-48 15,1 1-46-15,0 0-2 0,3-1 15 0,2-1 29 16,4 3 31-16,8-1 6 0,3 2-11 0,4-2-17 16,8 2-7-16,3-2-11 0,4-1 2 0,6 1-1 15,5 2-7-15,3-1 6 0,6 0 3 16,7-2 0-16,4 1 3 0,6-2-5 0,3 2-6 16,2 0-4-16,4-1 0 0,1-1-4 0,2 0 0 15,4 2-2-15,0-1-4 0,1-2 7 0,4-2 3 16,1-1 9-16,3-3 1 0,5 1 0 0,1 1-2 15,7-4-11-15,-1 0 6 0,5 0-5 16,-4 2 0-16,4 0 0 0,3 3-14 0,0-3 3 16,0 1-5-16,1-1 6 0,3 1 4 0,-1-1-1 15,1 3-1-15,4-2-6 0,-2 1 6 16,0 2-1-16,3-1 2 0,-1 0 2 0,1 3-8 16,-1-3 4-16,1 0-1 0,-2-1 1 0,2 0 1 15,-3 0-4-15,-1 1-2 0,3 1-3 0,1-2 5 16,0 0-4-16,-3 0 1 0,2 2 2 15,2-1-8-15,-1 1 7 0,0-2-2 0,-5-4-3 16,0 3 5-16,-9-2-5 0,4 4-1 0,-8-1 0 16,1-1 3-16,-4-3-2 0,-3-2 6 0,-6 2 0 15,-6-1-6-15,-3 5 3 0,-2 0-5 0,-7 0 6 16,-3-4 3-16,-9 5-1 0,-3-1-3 16,-8-1-5-16,-6-1 3 0,-9 1-1 0,-5 0 3 15,-9-1 2-15,-4 4-7 0,-7-4 7 0,-5 2-3 16,-5 1 3-16,-4-2 7 0,0-1-1 0,-4 6 0 15,-1-1-8-15,-1 1-1 0,0 1-4 16,0-3 2-16,0 3 2 0,0 3-9 0,-1-2 7 16,1-1-7-16,0-1 2 0,0-1 7 0,-1 1-5 15,1 2 1-15,0-1-4 0,1 2 0 0,-1-2-1 16,0-2 5-16,0 2 3 0,0 3-8 16,0-2 5-16,1-2-4 0,-1-3 0 0,1-3 5 15,2 3-3-15,-3-1 1 0,1 2-3 0,1-2-2 16,0 0 0-16,-1-2 3 0,-1-2 2 15,1 1-3-15,-1 0 7 0,-1-2-8 0,1-6 4 16,-1 1 4-16,-1-4-6 0,0 1 3 0,-2-1-5 16,4-5-1-16,-2-1 4 0,1-3 2 0,0-1 3 15,0-3-6-15,-1-2 1 0,2-3-3 0,2-2-4 16,-2-4 6-16,0 0-1 0,0 1 0 16,0-1 0-16,0-1 0 0,-2 0-3 0,-1-1 3 15,1 4 3-15,-3-3-4 0,1-3 3 0,-2 0-3 16,0 1 1-16,1 3 4 0,1 3-3 15,1 2 2-15,-3 4-3 0,3 4-1 0,-4 1 0 0,5 4-2 16,-3 4 7-16,2 4-9 0,0 3 10 16,-3 2-5-16,4 4-1 0,-1-2 5 0,1 6-4 15,1 4 2-15,-2-1-4 0,3 2 1 0,0-1-4 16,-1 0-2-16,1 0 3 0,0 2-8 16,-3 0 11-16,-3 3-4 0,1 0 1 0,-3-2 11 15,-3 2-10-15,1 0 7 0,0 0-4 0,-1 2-3 16,-2-3 1-16,3 0 0 0,-4-1 4 0,1 0-4 15,-4 0 5-15,2-2-3 0,-5-1-2 16,-1-3 7-16,-1 2-6 0,-1-2 3 16,0 1-3-16,-3 0-2 0,0-1 2 0,-2 0-2 0,-1-1 6 15,-2 0-2-15,-2-1 4 0,-5 1-4 16,3 1-2-16,-3-2 5 0,-1 1-5 0,-3 2 5 16,-2-2-3-16,-3 2-2 0,0-1 1 0,-2 0-3 15,-3 1 4-15,-3-2-8 0,-6 1 9 0,0-3-3 16,-3 3-3-16,-8-3 11 0,-1 1-9 15,-4 2 4-15,-5-3 1 0,-5 2-7 0,-4-1 3 0,-3 1-2 16,-5-2 3-16,-4 0-4 0,0 1 5 16,0 2 0-16,-2 0-2 0,-1 0 7 0,1 0-8 15,-3 1 4-15,-3-2-2 0,4 3-2 0,-6-1 2 16,-4-2-2-16,5 2 1 0,-7-1-4 0,-1 1 6 16,-5-1-3-16,1 2-2 0,-6-1 11 15,1-1-12-15,-1 1 6 0,-4 1-2 0,-1 1-6 16,-1-1 5-16,-2 1 0 0,3 0 4 0,-1 0-2 15,-1 0 2-15,3 1-2 0,2-1-2 16,2 0 4-16,4 0-6 0,3 1 4 0,-3 1-1 16,4 1-6-16,4-1 7 0,-2 0-5 0,3 1 2 0,2-1 1 15,2 2 1-15,-1 1 1 0,3 1-3 16,3-1 7-16,3 0-7 0,4-1 2 16,3 2 0-16,2 4-8 0,3-6 7 0,2 2-1 0,3 1 3 15,6-3 1-15,5 3 1 0,2-1-2 0,10 1-4 16,1-2 6-16,9-1-7 0,6 1 5 15,6-1 2-15,4 2-6 0,7-1 3 0,4-2-5 16,6 1 3-16,4-3 2 0,6 2 1 0,2-2 0 16,7 0-8-16,2 0-2 0,1 2 0 15,1-1 5-15,0 3 2 0,1 3 0 0,-1 1 3 16,4 0-4-16,-2-1 3 0,2 1 3 0,1 3-1 16,0 1 0-16,-2 1-4 0,4 0 1 15,-1-2-1-15,0 3 2 0,3 1 5 0,-1 1-4 16,0 1 2-16,-1 0-4 0,-1 0 0 0,4-1 6 15,-4 2-2-15,1 5 0 0,-1 0-2 0,-2 3-5 16,4 4 1-16,-1-1 4 0,-5 1 3 0,3 0-6 16,-4 2 3-16,-1-4-3 0,-1 7 1 15,0-1 7-15,-1 5-4 0,-2 4 0 0,-3 1-5 16,3 1-2-16,-4 3 2 0,3 2 2 16,-3 0 1-16,2 2 3 0,1-3-5 0,1 0-3 15,-3-2 0-15,4 0 2 0,0-3 0 0,-2-2 1 16,0-5-3-16,3-5-7 0,1-6 9 0,0-6 1 15,1-4 3-15,3-4 3 0,-3-1-1 0,2-3-5 16,-1-4 1-16,-1 2 4 0,3-2 0 0,-1 0 3 16,0-1-5-16,0-1-3 0,1-1 2 0,-1-2 5 15,4 3 5-15,0 0 2 0,2-3 0 16,3 2-7-16,4-4 4 0,5-1-1 0,9-3-2 16,1 1 3-16,9-2-6 0,1-2-5 0,7 1 1 15,5 0-8-15,5-1-20 0,1 2-58 16,6 1-168-16,3 5-922 0,-3-5-627 0</inkml:trace>
  <inkml:trace contextRef="#ctx0" brushRef="#br0" timeOffset="621641.9131">11307 17523 1 0,'-1'-3'0'0,"-3"-1"0"0,-1 0 155 16,2-2 293-16,0 3-39 0,0 1-70 0,-1-1-61 15,2 3-70-15,1 1-61 0,0 1-55 0,-1-1-41 16,2 1-14-16,-1 3 6 0,0 3 13 0,-1 3 5 15,0 2-1-15,0 0-12 0,0 1-4 0,1 3-3 16,2-1-4-16,-1 3-3 0,2 2-5 16,0 1-1-16,-1 5-1 0,0 1-5 0,-1 3-5 15,3-1-11-15,0-1-4 0,-2 5-3 16,1 0 3-16,-1 1 1 0,-1 1-3 0,2-5 2 16,-2-3-6-16,0-4 4 0,0-3 2 15,0-6 2-15,-2-3 2 0,2-3-4 0,0-4 0 0,-1-2 9 16,0-1 15-16,1-2 16 0,0 0 4 0,-2 0-5 15,-1-4-10-15,0-2-12 0,-3-1-3 0,1-5-4 16,-3-2-1-16,1-2-5 0,0-3-3 16,-2-3 3-16,0-2 2 0,-2 0 2 0,4 1-3 15,-2-6 1-15,0-2-5 0,3-3 2 0,-2 0 6 16,4 0-1-16,0-1 0 0,1-4-5 16,3 0-4-16,3 1 1 0,1-1 1 0,0 2 2 15,7 1-2-15,1 1 0 0,3 0-3 0,5 3 1 16,-1 3 4-16,2 4-2 0,-1 4-5 15,-3 5-4-15,2 0-1 0,-4 5 1 0,1 5 7 16,-3 1 2-16,-1 5-1 0,0 2-4 0,-2 3 0 16,1 3-2-16,-2 5 8 0,2 1 0 0,-1 4 1 15,-3 3-3-15,-1-2-9 0,-2 8 3 16,-2-1 0-16,-3 3 5 0,-2 5 0 0,-2-1-1 16,-1 1-5-16,0 0 1 0,-3-1 2 0,-1 1 0 15,3-3-1-15,-3-3-2 0,2-5 1 0,1-1-2 16,-1-7 5-16,0-2 4 0,2-2-6 0,-1-2 5 15,0 1-6-15,0-4-5 0,-1-2 2 0,1-3-12 16,3 1-20-16,0-2-35 0,2-2-57 16,1 1-120-16,2-2-310 0,1-4-510 0,3-1 178 15</inkml:trace>
  <inkml:trace contextRef="#ctx0" brushRef="#br0" timeOffset="621944.832">11978 17440 78 0,'0'-6'483'0,"-1"0"15"0,1-2-47 15,-5 4-76-15,0 2-85 0,-5 2-103 0,0 1-73 16,-1 1-33-16,-5 6-9 0,2 0-15 0,-6 4 1 16,0 1-5-16,0 3-2 0,-1 3-5 15,0 2-2-15,1 2-7 0,-1-1-7 0,1 1 0 16,5 1-5-16,-1-1 4 0,2 3-2 15,2-1-3-15,2 0-10 0,3-1-11 0,3-3 3 0,3-1-6 16,4 0 4-16,2-2-3 0,3 0-3 0,6 1 5 16,2-3 1-16,5-3 2 15,3 0 5-15,6-6-3 0,2-4-8 0,2-3-5 16,1-5-12-16,2-1-24 0,1-4-33 0,-1-2-49 16,-1 1-57-16,-2-4-77 0,-3 6-116 0,-1-4-239 15,-3-1-301-15,-4-2 311 0</inkml:trace>
  <inkml:trace contextRef="#ctx0" brushRef="#br0" timeOffset="622171.2778">12148 17588 1 0,'-8'0'472'0,"0"-2"127"0,0-2-94 16,2-1-108-16,3 3-113 0,3 0-94 0,1-1-66 16,4 0-47-16,3-3-22 0,4-2-6 0,7-2-7 15,6 1-5-15,3-2-11 0,6 0-5 0,1 0-6 16,5-2-2-16,-3 2 2 0,3 2-10 15,-3 0 2-15,0 1-6 0,-4-1-2 0,-1 2 7 16,-3 1-3-16,0 1-1 0,-7 1-7 0,-3 3-8 16,-2-1-19-16,-2 1-33 0,-4 2-48 15,-2 1-80-15,-4 1-87 0,-1 0-155 0,-4 2-397 16,-2 3-144-16</inkml:trace>
  <inkml:trace contextRef="#ctx0" brushRef="#br0" timeOffset="622408.7797">12395 17555 39 0,'0'-1'681'0,"-1"0"-110"0,2 1-146 15,-1 1-115-15,0 0-116 0,3 3-85 0,-3-1-19 16,0 2-2-16,0 3 18 0,1 5 4 0,0 4-17 16,0 0-10-16,1 1-7 0,-2 1-5 0,1 2-9 15,-2 2-9-15,1 3-14 0,-2-1-9 0,2 1-8 16,-1-2-6-16,-1 7-1 0,-2 0-5 15,3 3-2-15,0-1-7 0,-1-4-7 0,2 1 3 16,3-3-3-16,-2-1-2 0,5-2-22 16,2-6-41-16,-2-2-72 0,2-4-69 0,3-5-78 0,0-1-193 15,6-10-585-15,-1-3 87 0</inkml:trace>
  <inkml:trace contextRef="#ctx0" brushRef="#br0" timeOffset="622670.0121">12903 17558 1418 0,'-2'-3'483'0,"-2"1"-79"0,0-1-143 16,4 0-67-16,1-1-59 0,2 1-49 0,1-2-29 15,1-1-14-15,3 1-11 0,6 0-8 16,0 0-9-16,6 0-5 0,-2 1 0 0,4 3-4 15,-1 0 1-15,0 0-3 0,-1 2-4 0,2-2 5 16,-2 2-7-16,-1 0-1 0,-1 3-17 16,-5 0-45-16,0 1-51 0,-1 0-72 0,-3 0-77 15,-4 3-81-15,-4 0-179 0,-1 3-340 0,-6 2 67 16</inkml:trace>
  <inkml:trace contextRef="#ctx0" brushRef="#br0" timeOffset="622840.3192">12757 17893 1 0,'0'0'390'0,"0"1"191"16,0-1-173-16,2-1-52 0,3-1-47 15,2-5-64-15,3 1-69 0,8-5-52 0,-2 0-34 16,8-3-27-16,-1-2-20 0,6 5-12 0,1-1-9 16,1 0-5-16,1 0-9 0,4-3 1 0,-1 1-10 15,2-2-16-15,-4 0-48 0,-1 1-89 16,1 0-111-16,-1-1-286 0,1 0-480 0,-2-3 243 15</inkml:trace>
  <inkml:trace contextRef="#ctx0" brushRef="#br0" timeOffset="623101.5873">13461 17255 1399 0,'-1'-3'536'0,"-3"2"-116"15,0-2-131-15,3 3-68 0,0 0-65 0,1 1-67 16,0-1-32-16,-1 3-18 0,0 3 4 0,-1 3 10 15,-3 4 0-15,4 4 4 0,-2-1-4 16,1 1-3-16,-1 2 0 0,2 1-8 0,0 2-7 16,1-1-10-16,-1 2-2 0,1 3-8 0,0-1 1 15,0 2-2-15,0 3-12 0,0-1 3 16,-1 4-4-16,-2-2-2 0,2 2 6 0,-1 1-2 16,1 0-2-16,1-1-4 15,1-5 1-15,1 1-10 0,2-3-9 0,-2 0-15 0,-1-2-35 16,5-8-29-16,-3-5-61 0,5-6-73 0,-1-5-123 15,1-2-576-15,2-5-699 0</inkml:trace>
  <inkml:trace contextRef="#ctx0" brushRef="#br0" timeOffset="623485.878">13945 17110 1792 0,'-4'-9'395'0,"1"0"-107"0,-3-2-47 0,1 5-44 16,3 4-50-16,-1 2-52 0,1 1-40 15,1 2-24-15,-1 4-7 0,-3 6-7 0,0 5 13 16,-5 5 3-16,1 3-4 0,-1 1 6 0,0 2-9 16,1 7 4-16,1 0-6 0,-3 3-5 0,4 3-3 15,-1 0-9-15,1 1 3 0,5 3-9 0,1-5 1 16,2 0-5-16,4-8-4 0,3-3 3 15,4-2 1-15,4-6 5 0,2-2 0 16,1-5 2-16,-1-5-5 16,2-4 2-16,1-6 7 0,2-2-2 0,-4-6 5 15,0-1-4-15,-3-5-5 0,0-4 10 0,-4 1-4 0,-2 0 4 0,-6 1-2 16,-1 1-5-16,-5-2 0 0,-1-2 1 0,-7 4 4 16,-2 1-6-16,-2 3 5 0,-3 1-6 15,-4 2-5-15,-4-2 9 0,-1 7-5 0,-4 4-1 16,-5 5 0-16,2 3-8 0,-3 3-10 0,0 2-37 15,3 5-87-15,2 5-211 0,3 4-902 0,2-4-490 16</inkml:trace>
  <inkml:trace contextRef="#ctx0" brushRef="#br0" timeOffset="624213.3782">11213 18745 1 0,'-4'-1'0'0,"-5"-2"0"0,-4 0 261 16,1 2 151-16,-2-2-20 0,-2 0-39 0,2-1-69 16,2 1-43-16,2-2-57 0,1 3-32 0,2 0-20 15,2 0-34-15,1 2-22 0,3-1-33 16,-1 1-11-16,1 0-18 0,1 1-4 0,1-1 7 15,1 2-6-15,2-1 6 0,2 1 18 0,2 1 8 16,5 0 3-16,7-1 3 0,2-2-1 0,8 0-9 16,6 0 6-16,9-5 3 0,9 0-10 15,4-2-5-15,12-2-19 0,7-3 15 16,8 0-15-16,8-6 6 0,7 1 14 0,8-2-17 16,7-5 6-16,-1 0-16 0,9-2 11 0,3-1-2 0,0-2 16 15,4 1 9-15,-2-2-19 0,-1 0 1 16,0 2-10-16,-1 0 14 0,-4 1 5 0,11-2-38 15,82-14 3-15,-34 5-16 0,-41 11-3 0,-51 11 32 16,-5 1 1-16,-9 3-2 0,-8 4-7 0,-12-3 5 16,-11 4-6-16,-12 2 4 0,-9 4 2 15,-12 1-4-15,-5 0-1 0,-6 0-2 0,-4-1 2 16,2 1-4-16,-6 2 4 0,-3 5-2 0,-6 2-5 16,0-1-13-16,-10-1-29 0,1 0-26 15,-5 4-38-15,-4 1-51 0,-3 1-46 0,1 0-104 16,-3-1-234-16,20-5-479 0,-7 3-12 0</inkml:trace>
  <inkml:trace contextRef="#ctx0" brushRef="#br0" timeOffset="624684.5212">11881 18842 1148 0,'0'0'130'0,"0"0"-47"0,-24 3-40 0,24-3 28 15,0 0 25-15,0 0 34 0,-30 4-3 0,30-4-33 16,0 0-9-16,-23 5-23 0,23-5 0 0,0 0-2 16,-23 6-16-16,23-6 10 0,0 0-3 15,0 0 27-15,0 0 17 0,0 0 1 0,0 0-3 16,0 0-15-16,1 26 2 0,-1-26-14 0,22 5 7 15,-22-5-16-15,39 1-18 0,-15-2 1 0,7-2-7 16,3-1 20-16,47-6-35 0,9-5 11 0,9-4-25 16,10 0-8-16,3-5 45 0,2-2-20 0,1 2 18 15,-6 1-14-15,2 2-14 0,2-4 2 16,4 0 8-16,0-4 12 0,2 2-3 0,-1 0 11 16,-2-2-10-16,0 1-14 0,-4-2 21 0,-3 3-14 15,-1 1 9-15,-8 2-5 16,-6 1-13-16,-5 3 0 0,-6 1-8 0,-9 3 16 0,-4 1-12 15,-12 4 2-15,-12 0-7 0,-7 3-8 0,-8 1 15 16,-10 3-2-16,-3 0 26 0,-10 2-15 0,-5 1-19 16,-4 1 1-16,-4-2-15 0,-1 5 27 15,-5-2 4-15,0 1-9 0,-5 3-11 0,1-2-16 16,-3 1 3-16,-2 2-16 0,-1 2-30 0,-2 0-66 16,-2 0-150-16,2 3-462 0,-3-3-1026 0</inkml:trace>
  <inkml:trace contextRef="#ctx0" brushRef="#br0" timeOffset="647190.4408">20912 15466 1 0,'0'-2'0'0,"0"-1"0"15,3-3 0-15,-3 2 0 0,0 2 0 16,2-2 0-16,-2 3 0 0,1-2 0 0,0 1 0 15,-1 0 0-15,0-2 0 0,0 2 0 0,0 0 0 16,0-1 0-16,0 2 0 0,0-1 0 0,0 1 0 16,0-2 0-16,-1 0 0 0,1 3 42 15,0-3 160-15,0 0 2 0,0 1-10 0,0-1 8 16,-1 2 5-16,1-2 12 0,0 2-1 0,-2-3-25 16,-1 2-20-16,2-1-22 0,1 1-14 0,-1-3-13 15,1 4-11-15,0-3-16 0,0 1-16 0,0 0-5 16,0 0-6-16,0 1-2 0,-1-3-2 15,1 3-9-15,-1-1-3 0,1 1-7 0,0 1-5 16,0 0-3-16,0-1-7 0,0 2-6 0,0-2-4 16,0 2-2-16,0 0-4 0,0 0 2 0,0 0-2 15,0 1-3-15,0-1-2 0,0 0-2 0,0 1 1 16,0-1 0-16,0 0 3 0,0 0-1 16,0-1-2-16,0 1 3 0,0 0 0 0,0 0 2 15,0 3 1-15,0-3 1 0,0 0-2 0,0 0 1 16,0 1 0-16,-1 0-1 0,1-1-1 15,0 0-2-15,1-1-5 0,-1 1-1 0,0 0-3 16,1 0 1-16,-2 1 2 0,1-1-7 0,0 0 0 16,0 0-1-16,0 1 0 0,0-1 2 15,0 0 1-15,0 1-1 0,0-2-4 0,1 2 5 16,-1-1-3-16,0 1 2 0,1 3 5 0,-1-1-5 16,0 0 0-16,1 0-1 0,0 0 1 0,2 1 2 15,-1 1 0-15,0 0-1 0,-1 1-3 0,1 0 2 16,0 2 0-16,3 1 1 0,-4 2 4 15,2 0-5-15,0 0 2 0,0 2-2 0,-2 0 1 16,3 2 1-16,-2-3 1 0,1 0 0 0,-2 2-3 16,1 0 2-16,1 1-2 0,2-2 1 15,-3 1 3-15,1-1-5 0,0 0 1 0,0-2-1 16,-2 0-1-16,3 0 3 0,-1-1 2 0,-1-3-2 16,2-3-1-16,2 2 2 0,-4-2-4 15,4-1 3-15,0-1 5 0,0 1-4 0,4-3 7 0,0-1 1 16,6-4 4-16,6-5 4 0,2-4-2 0,6-8-2 15,2-4-7-15,6-4 0 16,2-1-5-16,3-2 3 0,-1 2 4 0,4-3-7 0,-3 2-2 16,-2-2-4-16,0-2-1 0,-6 4 3 0,-1 0 7 15,-4 3-1-15,-2 4-1 0,-3 2 0 16,-3 0-2-16,-2 4 0 0,-2 4 4 0,-7 1-3 16,-1 1 2-16,1 2-2 0,-4 2-1 0,-4 3 3 15,1 1 3-15,-1 3-1 0,-2 1 0 16,0-1 1-16,-1 2-3 0,0 0 2 15,-1 2 1-15,1-2-4 0,-1 0 2 0,0 1-5 0,1-1-1 16,-2 0 3-16,2 0-2 0,-2 1 3 0,1-1-4 16,0 1-1-16,-1 0-2 0,-4 3-1 15,2 0 3-15,-5 2-8 0,-1 1-9 0,0 1-29 16,1 1-40-16,2 0-61 0,1 2-92 0,-2 2-194 16,3 1-724-16,-1-1-403 0</inkml:trace>
  <inkml:trace contextRef="#ctx0" brushRef="#br0" timeOffset="669992.0984">31861 6807 1 0,'3'-1'0'0,"-2"-6"0"0,4 1 111 0,-2-2 208 16,-1 2-56-16,4 0-38 0,-5 1-28 15,0 0-32-15,0 1-12 0,-1-2-9 0,1 0-9 16,0 2-11-16,-1-1-13 0,3 1-5 16,-1 1-6-16,-2 1-12 0,1 1-10 0,-1 1-14 15,0 0-12-15,1 0-5 0,-1 0-12 0,0-1-4 16,0 2-8-16,0-1-5 0,-1 1-5 0,1-1-5 15,0 0-5-15,0 1 0 0,0-1-5 16,0 1-2-16,0-1-2 0,0 2 1 0,-1-1 1 16,1 0 7-16,1 3 0 0,-1 2 0 0,0 0 2 15,-1 0-3-15,1 0 2 0,-2 2 0 0,-1 0 1 16,2 4-1-16,0-2 0 0,1-2 2 16,-6 4-2-16,4-2 2 0,0 3 0 0,-2 0 0 15,2 0 0-15,-2 3-2 0,1-1 1 0,-1 1 1 16,1 0 1-16,2 0-1 0,0 0 0 0,0 0-1 15,-1-2 0-15,0 0 1 0,0-2-1 16,1 3-1-16,1-2 2 0,0-1-3 0,1-1 5 0,1-3 1 16,1-2 6-16,-1-1 7 0,-1 0 12 15,1-2 18-15,4 0 19 0,4-2 14 0,3-1-7 16,7-2-11-16,7-3-23 0,3-2-16 0,6-2-8 16,7-4-3-16,3 2-3 0,-1-2-3 0,3 1-2 15,-1-4-4-15,-3 2-1 0,-2-1 5 16,2 2-3-16,-7-1 0 0,3-1 0 0,-6 1-5 15,-2 2 5-15,-3 0 0 0,-5 3-1 0,-2 0 2 16,-7-1-2-16,1 2 1 0,-6 2-1 16,-2-2 2-16,-2 3-1 0,1 1 0 0,-3 2 1 15,0 0-5-15,-2 0 5 0,-1 1 1 0,-1 0-2 16,2 0 2-16,-4 1-4 0,2 0-2 0,-1 0-3 16,0 0 4-16,2 0-6 0,-1 0-1 15,0 1-3-15,0-1-11 0,0 0 2 0,0 1-3 16,0 2-6-16,0 1-15 0,0 2-41 0,0 2-43 15,-1 1-53-15,-2-1-62 0,-2 5-66 16,0-1-148-16,-5 3-482 0,-5 3-79 0</inkml:trace>
  <inkml:trace contextRef="#ctx0" brushRef="#br0" timeOffset="670823.3054">31712 7213 1 0,'0'-6'0'0,"0"-4"312"16,1-2 30-16,4 2-44 0,-1 0-38 0,1 3-34 15,-2 0-36-15,-1-2-27 0,1 5-20 0,1-1-15 16,-3 1-15-16,1 2-12 0,-1 1-15 0,-1 0-15 16,0 2-17-16,0-1-11 0,0 0-18 0,0 1-13 15,0-1-8-15,0 1-10 16,0-1 4-16,0 1-1 0,0 1 4 0,0-1 0 0,1 2 3 16,3 2 0-16,-3 0-1 0,1 1 4 15,-1 1-2-15,1 1 1 0,2 3 0 0,-3-2 0 16,1 4 4-16,-1-3 2 0,0 3 1 0,0-1 0 15,3 2-2-15,-2-3 0 0,-1 2-1 0,1 0 0 16,-2-1 0-16,2 0-2 0,1 0 0 0,-2-1-2 16,1-1 1-16,0 1 0 0,0-1 1 15,2-1-2-15,-1 0 1 0,1 0 0 0,2 0 0 16,-4-1 3-16,4 1 0 0,-3-1 0 0,3-2 3 16,-2 0 1-16,3-1 6 0,-2 0 4 15,4 0 7-15,-1-2 5 0,2 1 5 0,0-1 5 16,7-3 0-16,0 0 0 0,8-4-8 0,0-1-6 15,4-2-8-15,3-3-4 0,4-1-1 0,-1-3 1 16,5-1-1-16,5-3-5 0,-1 2-1 0,5-2-2 16,-4-1-2-16,5 2 2 15,-2-4-5-15,0 3-1 0,0-1-2 0,0 1-1 0,-5 1 2 16,1 2 1-16,-2 0 0 0,-3-2-2 16,-1 3 1-16,2 1 1 0,-3 1 0 0,-3-1 24 15,4 4-1-15,-25 4-1 0,8-3-3 0,-3 1-25 16,4 1 3-16,-1-2 1 0,4 1 1 0,-4 0 4 15,3-2-3-15,-3 1-1 0,1 2 0 0,-3 0 3 16,-2-1-2-16,-4 3 1 0,0-2 1 16,0 3-4-16,-1-2 5 0,-2-1 0 0,-1 3 2 0,-3-1 2 15,0 1-3-15,1 0-1 0,-1 1 1 16,0 0 1-16,-3 0-1 0,-1 1 0 16,-1 0-3-16,-1 1-2 0,1 0 3 0,-1 0-1 0,0 0 3 15,0-2-2-15,-1 2-2 0,1 0-2 16,1 0-1-16,-1 0 2 0,0 0-4 0,-1 0 1 15,0 0 0-15,1 0-7 0,0 0 7 0,-2 0-2 16,1 0 3-16,1 0 1 0,-1 0-3 16,1 0 0-16,0 0-3 0,0 0 3 0,-1 0-1 15,-2 0-2-15,0 0 0 0,0-1-5 0,0 1-3 16,0 0-15-16,-2 0-23 0,0 0-31 0,0 3-49 16,-2-1-63-16,1 2-88 0,-2 2-187 0,-3 1-722 15,-5 3-79-15</inkml:trace>
  <inkml:trace contextRef="#ctx0" brushRef="#br0" timeOffset="713648.0557">28509 10893 1 0,'0'-3'0'0,"0"-4"0"0,0 0 0 16,0 0 269-16,-2 2 109 0,2-1-49 0,-1 0-47 15,1 1-25-15,0 1-28 0,0 0-25 0,0 0-19 16,0 0-34-16,-2 2-16 0,2-1-16 16,0 1-21-16,0 1-11 0,0 0-13 0,0 0-12 15,0 1-8-15,0 0-5 0,-2 0-11 0,2 0-7 16,0 1-12-16,-1-1-9 0,1 0-2 0,0 1-4 16,0 0-1-16,-1 0 0 0,0 0-2 15,-3 3 0-15,0-1-1 0,3 3 4 0,-3-1-1 16,1 1-2-16,1-1 2 0,-1 2-5 15,-2 1 6-15,2 0 3 0,-1 1 1 0,-1 1-1 16,3-1 0-16,-4 3-1 0,2 0 0 16,-3 2 3-16,3 0-1 0,-3 2-1 0,3 1 0 0,-3 2-2 15,-1 0 0-15,0-1-1 0,1 4 1 16,-1 0 1-16,0 1 1 0,0 2-1 0,2-2-1 0,-3 4 2 16,-1-2-2-16,4 1 1 0,0-1 0 0,-2 2 0 15,0-1 5-15,1 0 2 0,1 3 0 16,-2 1-2-16,-1 2-3 0,-3-2-2 15,2 2-1-15,0-3 1 0,-2 1-3 0,1-4 2 0,1-2-1 16,1-2-2-16,0-1 3 0,3-1-3 16,-4 0 3-16,3 0 0 0,-1-4-3 0,3-3-1 15,0 0-1-15,2-3 2 0,-1 2-2 0,1-3 0 16,0-2 0-16,0 1-1 0,0-1 4 0,2-1-1 16,1-2 0-16,0 1-2 0,0-3 0 15,-1 0-2-15,1 0 1 0,0-1 2 0,0 2-7 16,0-2 8-16,1 1 0 0,-1-1-3 0,0-1 8 15,0 0-5-15,0 0 2 0,0 0 2 0,0 0-1 16,1 0 2-16,-1 0 1 0,1 0 7 0,2 0 1 16,1 0 6-16,2 0 2 0,4-1-6 15,0-1 3-15,6 0-7 0,2 0-2 0,2-2-1 16,3 2-5-16,-2-1-3 0,4-3-3 16,0 2 1-16,3 0-4 0,0-1 6 0,5 0 2 15,-2-1-5-15,1 1 6 0,0 1-4 0,1-1 0 16,-4 0 2-16,3-1-3 0,-2 3-1 0,-1-1 0 15,-1 2 0-15,-2 0-2 0,-3-2 4 16,-2 1 0-16,-4 1-2 0,-2-1 6 0,-4 2-5 0,0 0 1 16,-2 0 0-16,0 1-3 0,-4 0 0 15,1 0 1-15,-4 0 0 0,1 0-2 0,0 0 2 16,-2 0 0-16,0 0-1 0,-1-1 8 0,0 1-5 16,1 0 0-16,-1 0 3 0,1 0-4 15,-1 0 2-15,0 0 1 0,0 0 2 0,-1 0-1 16,1 0 4-16,1-2 2 0,-1 1-7 0,0-1 4 15,0 0-7-15,2-1-4 0,-2-2-7 0,1-1-20 16,1 1-31-16,-1-3-41 0,0-1-56 0,-1 0-94 16,1-2-229-16,0 0-641 0,0-6-305 15</inkml:trace>
  <inkml:trace contextRef="#ctx0" brushRef="#br0" timeOffset="714149.1755">28760 10898 1 0,'-7'-6'421'0,"-3"-3"77"15,1-1-83-15,2 1-79 0,5 0-57 0,0 3-45 16,-1-1-47-16,2 1-31 0,-2 1-28 0,3 2-27 15,-1 1-18-15,1 1-17 0,0 1-11 0,1 0-18 16,2 0-9-16,-2 0-10 0,2 0-4 0,-1 1 2 16,5 1 3-16,1 0 4 0,7-1 3 15,-1 0 4-15,4 2-1 0,2-1-1 0,6 0 1 16,-2 0-6-16,3-2-5 0,-3 0-1 0,4 0-5 16,-4-2 4-16,3-1 0 15,-1 0-2-15,-2 0 0 0,-1 1-3 0,-3-2-3 0,1 2-1 16,-4-1 1-16,1 1-4 0,-2 1 1 15,-6-3 0-15,0 4-3 0,-1 0 3 0,-6 0 0 16,2-1 4-16,-4 1-3 0,0-1 0 0,-1 1-2 0,0 0-3 16,-1 0 4-16,1 1-5 0,0-1 2 15,0 0-2-15,0 0 0 0,0 0 2 0,0 0 2 16,-1 0 0-16,1 0-1 0,0-1 1 0,0 1-4 16,0 0-3-16,0 0 4 0,0 1-7 0,0-1 4 15,-2 0-3-15,1-1-8 0,-1 2-4 16,2-1-9-16,-1 1-6 0,0-1-14 15,0 4-11-15,-4-2-19 0,1 2-20 0,2-2-11 0,-2 3-23 16,1-2-11-16,1 2-29 0,-1 1-44 16,-3 0-87-16,2-1-232 0,-3 1-297 0,2 1 138 15</inkml:trace>
  <inkml:trace contextRef="#ctx0" brushRef="#br0" timeOffset="715021.498">28580 11311 1 0,'-2'0'0'0,"-4"0"0"0,2 1 0 0,-2 1 75 16,4-2 245-16,-2 0-33 0,1 2-28 15,2-2-20-15,0 0-13 0,0 0-17 0,0 1-29 0,-1-2-30 16,2 2-22-16,0-1-16 0,0 1-9 16,0 0-9-16,0 1-10 0,0-2-15 0,0 1-11 15,0-1-9-15,0 0-12 0,0 0-5 0,0 0-6 16,0-1-1-16,0 1-3 0,0 1-3 0,2-1-3 15,-2 1-3-15,0-1 2 0,1 0 2 16,-1 0 6-16,1 0 12 0,1 1 11 0,2 0 12 16,2 0 5-16,5-1 0 0,5 0-7 15,4 0-7-15,4-1-12 0,6 0-10 0,1-1-6 16,3-1-7-16,-1 0 1 0,-2-2-3 0,-3 2-2 16,2-1-2-16,-3 1-3 0,2-1 1 0,-4 1 0 15,0 1 0-15,-2-3-2 0,1 4-3 16,-4-2 2-16,0 2-2 0,-4-1 2 0,-1 1 1 15,0-2-3-15,-5 2 1 0,-1 1-1 0,-1-1 0 16,-3 1 2-16,-1-1 0 0,0 1-2 0,-3 1-2 16,-1-1 3-16,0 0-2 0,0 0 5 0,0 0 2 15,0 0-5-15,0 0 1 0,0 0-2 0,-1-1 0 16,1 1 2-16,0 0 1 0,0 0 0 16,0 1 1-16,0-2-2 0,0 1-3 0,-2 0 5 15,2 0-1-15,0 0 1 0,0 0-1 0,0 0-2 16,0-1-3-16,-2 1 4 0,2 0-2 0,0 0-1 15,0 1-8-15,0-1-7 0,0 0-14 16,0 0-20-16,-1-1-30 0,-1 0-56 0,1-1-66 16,0 2-99-16,-3 0-291 0,-1 3-790 0</inkml:trace>
  <inkml:trace contextRef="#ctx0" brushRef="#br0" timeOffset="715848.4378">30032 10973 1 0,'2'-7'0'16,"0"-4"0"-16,4-1 0 0,-2 0 222 0,1 4 163 0,-2-1-73 15,-1-1-51-15,-1 3-55 0,3-1-35 0,-2 0-21 16,-1 2-11-16,0-1-2 0,-1 1-2 16,0-1-5-16,0 2-8 0,-1 1-10 15,-1 0-15-15,-3-1-16 0,3 1-13 0,-2 2-17 0,-1 0-16 16,-4-1-12-16,3 3-9 0,-7-1-3 0,0 4-1 15,-3 1 1-15,-3 1 1 0,-2 4 2 0,-3-1 3 16,2 2 1-16,-1 0 2 0,4 2-2 16,-2 0-2-16,2 4-3 0,0-2-3 0,2 2 1 15,2 2-1-15,-2 0 0 0,5 1-3 0,1 2-7 16,2-1 4-16,1-2-2 0,5 2 4 0,0-2 7 16,1 1-6-16,-1 2 0 0,6 0 0 0,0-2 2 15,0 1 4-15,4-1 4 0,1 0 1 16,0 2-4-16,5-3 8 0,-2-2-3 0,3 3 2 15,-3-3-1-15,4 1-9 0,-1-2-1 0,-3 1-2 16,4 1 0-16,-1-1-1 16,-2 2-1-16,4-2-2 0,-2-2-6 0,-1 1 4 0,0-2-2 15,-2 2 2-15,-1-2 7 0,-2 0-7 0,-2 1 0 16,0-2-4-16,-3 4-1 0,-1-2 4 16,-2 0 1-16,0 1 2 0,-2-1-5 0,0 2 5 15,-4-2-2-15,1 0 5 0,-4 0 8 0,-3-1-7 16,-3 0 3-16,3-1 0 0,-3-3 0 0,0 0 4 15,1 0 2-15,-6-2-2 0,0-1-8 16,-4-1 4-16,1 2-2 0,-2-2 1 0,-2-1 3 16,3-2-7-16,-3 0 1 0,7-2-3 0,-2 3-2 15,3-3 5-15,2 0 2 0,3-2-1 16,1 1-1-16,-3-1 1 0,5 0-4 0,2-1 4 0,-2 1 4 16,3 1-10-16,2 0 1 0,-1-1-2 0,0 1-5 15,2-1 7-15,-2 2 1 0,4-2-2 16,-3 0-4-16,2 2 4 0,-4-1 0 0,5 1 1 15,-2 1 9-15,2-1-9 0,0-1-1 0,-2 1-2 16,4 0-2-16,-1-1 6 0,0 1 0 16,-2 0 1-16,2-2-1 0,1 2 0 0,1-1-2 15,-2 1 4-15,1-2 5 0,-1 1-7 0,2 0 1 16,-1 0-5-16,-1 0-5 0,2-1 5 0,0 2-3 16,0-1 1-16,0 0-7 0,0 0-6 15,2-1-13-15,-1 2-24 0,1-3-31 0,1-1-60 16,4 0-63-16,1 1-108 0,2-1-388 0,6 4-884 15</inkml:trace>
  <inkml:trace contextRef="#ctx0" brushRef="#br0" timeOffset="716482.3423">30942 11611 1 0,'0'-2'558'0,"-2"-1"-62"0,1 0-75 0,-1 1-66 15,-4 2-86-15,4-2-85 0,-3 2-61 0,-3 2-43 16,-4 1-15-16,-3 2-5 0,-1 0 2 16,-6-1 1-16,1 6 0 0,-2-2-4 0,3 2-5 15,-2 2-8-15,1-1-6 0,2 3-7 0,0 0-8 16,5-1-5-16,-2-2-7 0,6 1-1 16,1 2-2-16,5-3 1 0,-3 2 0 0,6-4-3 15,1-2 3-15,2 4 0 0,6-2 6 0,0 1 3 16,2-1 3-16,2-1 1 0,6 1-5 0,-3-1 1 15,5 0-7-15,0 0-2 0,-1-1-3 16,2 1-4-16,-2-1-1 0,-2 0-3 0,-4 1 2 16,-2 0-4-16,-1-1 2 0,-2-1 0 15,-4-1-2-15,0 4 2 0,-2-4 0 0,-2 1 3 0,-1 2 0 16,-3-1 4-16,0 0 2 0,-6 1 3 16,-2 2 5-16,-5-2-1 0,-3 2 1 0,-1-4-2 15,-7 0-5-15,2 0 2 0,-5 1-4 0,-3-3-1 16,2 2-2-16,1-2-3 0,-1 0-1 0,-1 4-9 15,-3-3-43-15,4 2-100 0,-1 1-254 16,-2-1-984-16</inkml:trace>
  <inkml:trace contextRef="#ctx0" brushRef="#br0" timeOffset="717473.1074">25234 9605 373 0,'-4'-10'579'0,"2"1"-68"0,2-5-128 0,-1 7-70 16,1 2-63-16,0 2-50 0,-1 2-73 0,1 2-50 15,-1 0-42-15,0 1-27 0,0 1-8 0,-2 5 2 16,1 3 13-16,-1 4 11 0,-3 5 9 0,3 3 8 16,-2 2 2-16,1 2 0 0,1 5-3 15,-3 0-5-15,2 5-8 0,-2 2-5 0,0 0-4 16,-2 1-2-16,0-1 2 0,-3-4-3 0,2-1-4 15,0-2-2-15,-1-1-3 0,2-7 1 0,0-1-1 16,2-3-1-16,-2-3-1 0,3 1 0 16,-2-3 0-16,3-1 4 0,-1 1 1 0,-2-6 0 15,4 0-1-15,-2-2-1 0,-1-2-1 0,4-1 0 16,0 1 1-16,1-3 1 0,-1 0-3 0,0-1-3 16,1-1-5-16,2 0-7 0,-1 0-7 15,0-1-21-15,2-2-27 0,-2 0-47 0,2-4-68 16,0-2-104-16,0-5-239 0,4-1-463 0,0-6-262 15</inkml:trace>
  <inkml:trace contextRef="#ctx0" brushRef="#br0" timeOffset="717775.5714">25163 9648 449 0,'1'-5'634'0,"1"-1"-174"15,1-3-116-15,4-1-85 0,2 2-43 0,2 0-45 16,1-1-35-16,3 1-25 0,3 1-25 0,3-3-20 16,5 3-15-16,4-1-12 0,2-1-4 15,5 5-6-15,4-1-3 0,-1 3-6 0,-2 0-4 16,-1 0-3-16,-5 4-2 0,-1-1-2 0,-3 4-2 16,-1-2-5-16,-5 2 1 0,-3 3-2 15,-6-4 1-15,-1 2 0 0,-4 0-2 0,0 1-1 16,-5 0-1-16,-1 2 2 0,-1 0-3 0,-2 0 4 15,-1 0-7-15,-2 1-8 0,-4 1-22 0,-1 2-39 16,-1-1-46-16,-1 1-60 16,-5-2-65-16,0 3-145 0,-6-1-426 0,-2 2-488 15</inkml:trace>
  <inkml:trace contextRef="#ctx0" brushRef="#br0" timeOffset="717977.6358">25183 10066 1 0,'3'4'497'0,"2"0"108"16,1 1-91-16,1-1-86 0,2-3-128 0,-2 0-88 16,4 0-51-16,3-1-44 0,-1 0-23 0,-1 0-25 15,4 0-14-15,-3 0-14 0,6-1-15 16,1 0-3-16,2 0-9 0,-1 0-1 0,7 0-4 16,-3-2-4-16,3 3-2 0,-1-2-5 0,-4-1-4 15,6 0-24-15,-4 1-49 0,3 0-75 0,1-2-145 16,-1 0-448-16,0-1-829 0</inkml:trace>
  <inkml:trace contextRef="#ctx0" brushRef="#br0" timeOffset="718696.011">26428 9549 1 0,'1'-1'0'0,"-1"-2"0"0,1 0 153 15,-1 1 268-15,0-1-48 0,0 1-45 0,-1 0-22 16,0 0-45-16,-1-1-52 0,-1 0-44 0,-1 0-44 15,-2 1-22-15,-3 0-21 0,-1 1-4 16,-1-2-7-16,-7 3-4 0,-1 1 8 0,-4 2-5 16,-2 1-1-16,-2 3-5 0,-2-1-7 0,2 2-2 15,0 2-8-15,0-1-4 0,5 5-10 16,-2 0-6-16,4 3-3 0,3 1-4 0,2-1-2 16,5 5-6-16,2 0-3 15,4-1-4-15,1 0 2 0,5 0 4 0,2 0 3 0,3 1 5 16,5-2 0-16,6 4 2 0,3 0 0 0,2-1 0 15,4 0 0-15,5-3-5 0,-3 0-4 0,1-1-3 16,-1 1-5-16,-3-2 4 0,-2-2 0 0,-3 1 1 16,-1-3-1-16,-1 1-4 0,-3-2 1 15,-2-1 0-15,-2 1 4 0,-4-3-2 0,-2 0-3 16,-4 0-1-16,-1 0-2 0,-2 2 5 0,-3-4 2 16,-4 3 2-16,-1-3 2 0,-5 0-1 0,-1 1 4 15,-3-1-1-15,0 0 5 0,-5 1-7 16,-1-4-1-16,-2 1-4 0,1-1-2 0,-1 1 4 0,-2-2 2 15,2-2 1-15,0-2-3 0,-1 1-1 16,2-1 0-16,1 0 0 0,1 2 3 0,2-5-2 16,3 2-3-16,2 0 0 0,0 0-3 15,7-1 4-15,4 1 3 0,2 1-2 0,3-2-8 0,0 2-13 16,2-1-27-16,-2 1-50 0,1-3-51 16,4 2-80-16,0-1-173 0,7 0-642 0,0 1-571 15</inkml:trace>
  <inkml:trace contextRef="#ctx0" brushRef="#br0" timeOffset="719196.7028">24739 10542 425 0,'-16'-3'567'0,"-4"0"-137"0,-3 0-107 15,11 1-28-15,3 1-24 0,6 0-35 0,-3 0-57 16,5-1-48-16,1 2-41 15,1 2-36-15,1-1-21 0,3 1-5 0,1 0 8 0,6 1 14 16,4 1 5-16,6 0 6 0,5 1-5 0,3 2-7 16,2-2-7-16,8-2-8 0,3 1-4 0,5-1-5 15,2 4 2-15,2-6-6 0,6 1 1 16,4 0-2-16,0-2-5 0,6 0 2 0,-3-2-2 16,5 1 0-16,0-1-2 0,-4-3-2 0,1 1-3 15,-5 0-3-15,-1 1 2 0,-3-1-2 0,-6 1-1 16,-3-2 2-16,-3 2-3 0,-8-1 1 15,-5 2 0-15,-6 0 2 0,-8-1 0 0,-3 2-2 16,-7 0-2-16,-4 1-3 0,-3 0 3 0,-2 0-1 16,-1 0 1-16,0 0 2 0,0 0-7 0,-1 1 3 15,0-1-1-15,-1 1 0 0,-4 2 2 16,-3-2-6-16,-3 3-9 0,1 0-21 0,-6 3-24 16,2-1-45-16,-2-2-51 0,-3 1-77 0,-1 3-148 0,-3-3-607 15,-3 1-641-15</inkml:trace>
  <inkml:trace contextRef="#ctx0" brushRef="#br0" timeOffset="719517.0658">24497 10832 1447 0,'-12'1'344'15,"0"2"-76"-15,-4-2-58 0,14 1-52 0,3 0-2 16,5-1-19-16,5 0-34 0,2 2 8 0,8 1-10 15,8-1-13-15,9 1-8 0,6-3-25 16,12 1-17-16,3 0-15 0,4 1-3 0,3 0-5 16,0-1 1-16,1-1 2 0,-4 1-3 0,-1-4-2 15,-4 2-3-15,-2 0 0 0,-3-2 1 0,-3 1-7 16,-6 0 1-16,0-1-3 0,-7 1 1 0,-6-1 1 16,-5 0 1-16,-7 0 3 0,-6 1-3 15,-7-1 8-15,-2 2-1 0,-3 0 3 0,-1 0 7 16,0 0-4-16,-1 0 1 0,1-1-2 0,-1 1-4 15,1 0-4-15,-1-2-3 0,-1 0-4 0,0-2-8 16,0 1-3-16,-1-1-26 0,-2 0-41 16,3-1-56-16,1-1-120 0,2-2-531 0,3-2-912 15</inkml:trace>
  <inkml:trace contextRef="#ctx0" brushRef="#br0" timeOffset="719954.9335">26788 9330 1 0,'6'-8'481'0,"0"-4"109"0,0-1-143 15,3 1-94-15,-2 6-82 0,0 1-51 0,-1 1-74 16,0 2-52-16,-2 2-41 0,2 2-25 16,0 4-7-16,4 3 11 0,3 5 9 0,2 4 6 15,-3 3 5-15,2 6-2 0,1 3 1 0,-4 7-1 16,2 5-4-16,-1 6-5 0,-5 6-8 0,1 7-7 15,-6 7-8-15,-2 5 0 0,-3 3-6 0,-6 3 2 16,-7-1 0-16,-3 1-4 16,-6-1 6-16,-1 1-3 0,-5 0-2 0,-5-3-2 0,-4 1-6 15,-4-1-1-15,-3-9-3 0,0-8-1 0,2-10-6 16,0-10-2-16,-1-7-7 0,-5-2-14 0,-1-7-9 16,-1-1-29-16,0-6-34 0,-1-7-69 15,2 1-125-15,-3-7-423 0,-1-5-849 0</inkml:trace>
  <inkml:trace contextRef="#ctx0" brushRef="#br0" timeOffset="720249.2146">24535 9565 1326 0,'-19'6'194'0,"-11"5"9"0,-4 8-16 16,-2 6-21-16,8 4-11 0,-4 5-27 15,1 8-21-15,0 5-14 0,1 6-12 0,-1 6-15 16,0 4-11-16,0 3-11 0,3 4-13 0,3 2-7 16,4 4-7-16,4 4-4 0,4-1 3 15,5-1 0-15,5-2 3 0,4-5-1 0,5-8-1 16,7-10-1-16,2-7-3 0,6-6-2 0,7-5-8 15,2-2-8-15,2-4-17 0,5-5-28 0,2-4-47 16,4-4-83-16,0-3-129 0,8-2-595 16,1-3-547-16</inkml:trace>
  <inkml:trace contextRef="#ctx0" brushRef="#br0" timeOffset="720829.9337">26855 10643 1664 0,'-1'-4'391'0,"-2"1"-229"0,1-1-83 0,2 7-43 16,1 0-8-16,1 1 24 0,0 5 19 0,-1 2 14 16,0 3 7-16,0 3-4 0,1 3-6 15,-1 5-11-15,-2 5-12 0,-2 3-9 0,-3 3-11 16,-5 3-3-16,-1 4-11 0,0-2-4 0,-7 0-5 16,2 2-4-16,-4-2 0 0,-3-5-2 0,3-6 2 15,7-6-3-15,2-7-2 0,3-6 4 0,1-6 6 16,6-2 14-16,0-3 20 0,0-1-5 0,1-4-1 15,1-4-15-15,1-7-18 0,4-6-3 16,2-2-3-16,1-7-4 0,6 0 3 0,0-5-1 16,4-2-4-16,3-2 8 0,1-4-4 15,1-4-1-15,5-3 1 0,3-1-2 16,-1 0-2-16,1 1 3 0,-3 3 2 0,1 5-2 16,-4 8 5-16,-1 8 0 0,-3 5 2 0,-3 5 3 0,-2 3-1 15,-3 4-1-15,-3 6-3 0,-1 1-4 0,-4 3-1 16,1 3-1-16,-1 4 0 0,0 4-1 15,1 3-3-15,1 7 3 0,0 4-2 0,-3 6 3 16,-1 6 3-16,0 3-2 0,-2 1 2 0,-1 0-2 16,-1 2 3-16,-4 0 2 0,-4 4 1 15,-2-1 0-15,0 5-9 0,-3-5-9 0,3-4-15 16,-3-2-9-16,7-9-13 0,-2-2-19 0,4-6-24 16,-1-4-35-16,-4-1-29 0,1-5-44 0,3-2-58 15,1-7-106-15,0-4-385 0,-1-2-710 16</inkml:trace>
  <inkml:trace contextRef="#ctx0" brushRef="#br0" timeOffset="721023.7046">26781 11006 611 0,'-8'-2'776'0,"-2"-1"-244"0,1 2-103 16,4 0-112-16,4 0-85 0,2 1-76 0,0-1-50 15,2 0-34-15,2-2-18 0,2 0-19 0,7-1-10 16,1 0-3-16,6 0-7 0,0 0-3 0,8 1-4 15,3-2-4-15,4 0-2 0,2-1 0 16,-2 0-2-16,4 1-19 0,-2-1-48 0,5-2-83 16,-1 3-149-16,0-3-617 0,2-3-741 0</inkml:trace>
  <inkml:trace contextRef="#ctx0" brushRef="#br0" timeOffset="721734.791">27994 9855 1 0,'-2'-5'0'0,"-3"-1"0"0,-1-1 486 15,1 1-45-15,2 3-67 0,2-1-66 16,0 1-57-16,-2-1-36 0,0 2-39 0,2-2-31 16,0 3-22-16,0-1-15 0,-2 0-11 0,2 1-9 15,0-2-9-15,-1 2-10 0,1 0-11 16,0 0-11-16,-1 1-6 0,-2 0-3 0,3 0 0 16,-1 0-3-16,1 0-2 0,0 0-5 0,1 0-1 15,0 0 2-15,-1 0-3 0,2 0 0 16,-1 1-5-16,0 0-3 0,0-1-1 0,0 0-1 15,1-1 0-15,-1 1-1 0,0 0-3 0,0 0-2 16,1 0 3-16,-1 0 0 0,2-1 1 16,1-1 1-16,-1 4-2 0,0-4-2 0,0 1-2 0,5 0-2 15,2-1 1-15,3-1-5 0,6 1-1 0,-1 0-2 16,4 1 1-16,2-2 1 0,0 3-2 16,2-1 2-16,1 1-6 0,-1 0 4 0,2-2 0 15,2 2 1-15,1-1 6 0,-1 1-7 0,1 0 2 16,-2-2-5-16,-1 2 2 0,1-1 2 15,-1 1 1-15,-3 0 2 0,-2 0-7 0,-3-1 2 16,0 0 2-16,-5-1-1 0,-1 0 7 0,0 2-5 16,-7-1 0-16,0 0-4 0,-4 1 2 0,0 0 2 15,-1 0-1-15,-1 0 3 0,0 1-7 0,0-2 3 16,0 1-1-16,-1 1 0 0,1-2 6 0,0 1-5 16,-2 0-3-16,2 0-2 0,0 1-2 15,0 0 2-15,0 1-8 0,-1 2-14 0,0 2-30 16,1-1-43-16,-3 3-49 0,-2 0-78 0,2 0-140 15,-7 4-635-15,1-3-609 0</inkml:trace>
  <inkml:trace contextRef="#ctx0" brushRef="#br0" timeOffset="722149.2498">27881 10224 1161 0,'-9'4'385'0,"0"1"-96"0,-3 1-35 0,7-2-51 16,4-3-34-16,-1-1-53 0,2 2-38 15,2-2-22-15,-2 0-6 0,1 1 0 0,-1-1 4 16,1 2 5-16,2-1 2 0,-1 0-1 0,6 0-6 16,-2 2-6-16,3-1-6 0,2-1-7 15,5 2-5-15,4-2-3 0,0 0-6 0,5 1-1 16,1-2-8-16,3 0-1 0,2 0-4 0,1 0 0 15,4-2 2-15,2 0-4 0,2-1-1 16,3 2-4-16,0 0 0 0,-1-2 1 0,-1 1 1 16,-2 1 2-16,0-2-1 0,-3 2 1 0,-2-1-1 15,-1-2 1-15,-7 1-1 0,2 1 0 16,-6 0-2-16,-2 0-6 0,-1 0 7 0,-7 1 0 0,-2-1 4 16,-1 1 5-16,-3-1-8 0,-3 2 3 15,-3 0 0-15,0 0 3 0,-1 0 3 0,0 0-2 16,1 0 2-16,0 1-5 0,-1-1 4 15,-1 0 2-15,1 0 1 0,1 0 2 0,0 0-7 0,-2 0-4 16,2-1-4-16,-2 1 0 0,1-2-3 16,-2 2-13-16,-2 0-31 0,2 0-63 0,-5 3-91 15,-1 1-237-15,-4-1-910 0</inkml:trace>
  <inkml:trace contextRef="#ctx0" brushRef="#br0" timeOffset="724841.2515">29974 9366 1 0,'0'-2'0'0,"1"-2"0"15,-1-1 121-15,0 1 230 0,0 0-51 0,1 2-47 16,-1 0-40-16,2-1-22 0,0 2-22 16,0-2-23-16,0 0-20 0,-1 2-15 0,-1-1-9 15,2 1-15-15,0-2-8 0,0 2-13 0,-1 1-9 16,-1 0-4-16,0 0-12 0,0 0-8 15,0 0-12-15,0 0-11 0,0 0-4 0,0 1-4 16,-1-1-2-16,1 2-2 0,0-2-4 0,0 1-6 16,0-1-1-16,0 2 6 0,-2 0 0 0,2 4 9 15,-2-1 2-15,2 2-4 0,-1 0 5 16,0 2-2-16,0 0 0 0,-1 3 1 0,-2-1 0 16,0 3-1-16,2 1-2 0,-4 0 4 0,3 2-5 15,-3 1 5-15,2 1 1 16,-5 2-5-16,1 1 7 0,-2-1-1 0,1 4 2 0,-1-1 3 0,-2 3-3 15,0-1-1-15,0 0-1 0,1 1 2 16,0 0 0-16,-3 0 1 0,3-1 1 0,0 3-3 16,0-1 2-16,-2 0-1 0,1-2 1 0,-4-3-1 15,6 1-2-15,-1-3-1 0,1-2-3 0,0-2 1 16,1-3-1-16,5-1-1 0,-3-2 2 16,5-2-5-16,-2-1 3 0,2-1-1 0,1-1 0 15,1 0 2-15,0-1-2 0,1 1 0 0,1-1-1 16,1 0 7-16,0-1 4 0,4-1 11 0,-2 1 13 15,7-2 4-15,3-1 7 0,3 0-3 16,5-2-5-16,0 0-8 0,7 0-12 0,0-2-4 16,2-1-6-16,3 0 1 0,-2-2 0 0,-1 1-1 15,-2-1 1-15,0 2-7 0,-1 0 3 16,-4 0-1-16,0-1 0 0,-2 1 2 0,-3 2-3 16,-2-2 0-16,-3 1-1 0,-1 1 1 0,-2-1 0 15,-7-1 4-15,2 3 1 0,-5 0-2 0,2-1 1 16,-3 2 1-16,0 0 1 0,-1 0 3 0,0 2-2 15,-1-2 1-15,1 0-3 0,0 0 1 16,0-2-1-16,0 2-1 0,0 0 2 0,-1 0-5 16,1 0 2-16,1 0-1 0,-1 0-1 0,0 0 4 15,0 2-4-15,0-2-2 0,0-2-1 0,0 2 0 16,0-1 1-16,0 1-1 0,-1 0-4 0,1 0-10 16,0 0-9-16,0 0-18 0,0-3-22 15,0 0-17-15,-3 1-24 0,3 0-31 0,0-2-53 16,-1 1-110-16,1-3-303 0,1 1-386 0,2-1 255 15</inkml:trace>
  <inkml:trace contextRef="#ctx0" brushRef="#br0" timeOffset="725774.7054">30190 9378 1 0,'0'-2'0'16,"-2"0"0"-16,2 0 0 0,-3-1 0 0,3 2 0 15,-1-1 0-15,0 0 0 0,1-2 0 0,-3 2 146 16,3 0-3-16,0 1-11 0,0-2-13 0,0 1-2 16,0 1-9-16,0-1-8 0,0 0 3 15,0 2-4-15,-1-1-4 0,1 0-5 0,-1 2-8 16,1-2-11-16,0 1-4 0,0-1-2 0,0-1-2 15,-1 2 1-15,1 0-7 0,0-1-10 16,-1 1-4-16,1-1-7 0,0 1-3 0,0 0-1 16,0 1-3-16,0-2-2 0,-1 1-2 0,1 0-1 15,0-2-3-15,-1 2 3 0,1 0 0 0,0 0-1 16,0 0 3-16,0 0-1 0,0 0-2 0,0-1 0 16,0 2-2-16,0-1 1 0,0 0 1 15,0 0 1-15,-1-1-2 0,1-1-1 0,0 2-1 16,-3 0-1-16,3 0 4 0,0 0-2 0,0 0-2 15,0 0 4-15,-1 0-7 0,1 0 6 0,0 0 2 16,0-1-2-16,0 1 0 0,0-1 0 0,0 1 1 16,0 0-2-16,0 0 3 0,0 0-2 15,0 0-1-15,0-1 1 0,0 2-1 0,0-1-5 16,0 1-1-16,0-1-1 0,1-1 2 0,-1 1-1 16,0 0 0-16,3 0-1 0,-3 0 3 15,0 0 4-15,0 0 2 0,0-1 1 0,1 1-8 16,-1-1-1-16,1 0-4 0,1-2-1 0,-1 2 2 15,0-2-2-15,4 2-5 0,-3-1-4 0,2 1 0 16,4-2-1-16,0-1 2 0,2 1 1 16,2 0-5-16,1-1 2 0,2-1 0 0,3 2-1 15,-1-2 5-15,2 0-1 0,1 1-2 0,0 1 0 16,2-2-1-16,-1 2 0 0,4-1 4 0,-6 1-1 16,3 1-3-16,-2 0 2 0,-1-1-2 0,-3 1 2 15,3 0 2-15,-3-1-2 0,-2 2-1 16,-1 1-2-16,-3-1 0 0,0 0 2 0,0-2 0 15,-1 2 4-15,-1 1-6 0,-1 0 1 16,-3 0 0-16,-2 0-1 0,2-2 5 0,-3 2-1 0,0 0-1 16,-1 0 1-16,0 0 0 0,0 0 3 15,0 0 3-15,0 0 1 0,0 1-5 0,0-1 0 16,0 0-1-16,0 0-3 0,0-1 5 0,0 1-4 16,0 0-3-16,0 0 0 0,0 1-3 0,-1-1 1 15,1 0 2-15,0 0-1 0,0 0-3 16,0 0 1-16,1 1-3 0,-1 0 0 0,1 2 5 15,0-1-8-15,0-1-10 0,-1 3-13 0,1-1-22 16,0 1-18-16,-1 0-21 0,3 2-35 0,-2-1-34 16,2 2-44-16,-3 1-80 0,0 2-145 15,-1-2-288-15,-2 4-132 0</inkml:trace>
  <inkml:trace contextRef="#ctx0" brushRef="#br0" timeOffset="726238.2719">30095 9695 1 0,'-3'1'0'0,"-3"0"0"0,3 1 0 16,-1-1 196-16,4 0 21 0,0 0-78 15,0 0-39-15,0-1-27 0,0 2-2 0,0-2 18 16,3 1 31-16,-2 0 25 0,0 0 21 0,1 1 8 16,2-1-7-16,1 1-5 0,0 1-7 0,4-2-12 15,1 1-14-15,5-2-18 0,4-2-21 16,2 0-27-16,3-2-20 0,4 3-12 16,1-3-9-16,1 0 1 0,-5 1-7 0,2-1-4 15,-3-1-2-15,-3 2-3 0,-1 1 3 0,-1-2 0 16,-2 1-1-16,-3 0-2 0,1 0-1 0,-3 0-1 15,-1 2 3-15,-2 0 4 0,0-1-4 0,-4 0-3 16,1 1-2-16,-2 0-1 0,2 1 5 0,-4-1 1 16,0-1 3-16,-2 2-2 0,1 0 1 15,-1-1 2-15,0 1-1 0,0 0 4 0,0 0-3 16,0 0-3-16,0 0-2 0,0 1-2 16,0-1 2-16,0 0-1 0,0 0 0 0,0-1-3 0,0 1-3 15,0 0 0-15,0 0-2 0,0 0 1 0,0 0-6 16,-1 0-13-16,1 0-22 0,0 0-41 15,0 0-30-15,0 0-43 0,1 1-54 0,4 2-106 16,-2 1-294-16,0 0-727 0</inkml:trace>
  <inkml:trace contextRef="#ctx0" brushRef="#br0" timeOffset="726817.467">31306 9481 1 0,'0'-3'0'16,"-2"-1"0"-16,0-1 276 0,0 2 102 0,-2 0-48 15,2 1-41-15,0 1-49 0,-3-1-21 16,3 1-31-16,0-1-42 0,1 0-38 0,0 2-36 0,-2 2-26 16,3 0-17-16,-1-2-13 0,1 1-8 15,0-1-10-15,-1 2 2 0,0-1 3 16,-3 3 3-16,-1 0 4 0,2 2 0 0,-3 4 1 15,3-2 2-15,-4 2 6 0,1 2 5 16,-1 4 4-16,2 0 7 0,-2 2-3 0,-1 3 1 0,-1 1 1 16,0 2-2-16,3 1 2 15,-3 1-6-15,1 1-2 0,-1 2-5 0,0 2-1 0,2 1 1 0,-1-1-1 16,-1 1-1-16,0-3-3 0,-1-1 1 16,0-3 0-16,2 1 0 0,-2-4-3 0,4 0-3 15,-3-1-2-15,1-1-2 0,-1 0 2 0,4-5 1 16,-1 2-2-16,-1-2 1 0,2-3-3 0,-3 1 2 15,5-3-1-15,-2-2 2 0,3-1 2 16,0-2-3-16,1-1-2 0,0-2 1 0,0 2 1 16,1-4 1-16,-3 2 0 0,3-2 2 0,0 0-5 15,0 0 4-15,0 0 0 0,0 0-1 0,0-2-3 16,3 2-10-16,-3 0-13 0,0-3-18 16,1 1-45-16,0-1-61 0,1-3-89 0,0-4-164 0,6 0-437 15,2-4-543-15</inkml:trace>
  <inkml:trace contextRef="#ctx0" brushRef="#br0" timeOffset="727265.746">31287 9542 1 0,'-2'-3'455'0,"1"-2"25"0,-1-3-72 16,1 2-64-16,2 1-61 0,0 2-68 16,0-1-57-16,0 2-40 0,1-1-29 0,1-1-27 15,-1 2-14-15,1 0-10 0,-1-1-3 0,4 0 1 16,-1 0-6-16,3-1-4 0,2 1-5 16,2-1-3-16,1 1 3 0,1-1-1 0,5 2 0 15,1-1-7-15,1 0-1 0,2 1-3 0,2-3 1 16,-2 3 3-16,0 0-3 0,-1-1-3 15,-1 2-3-15,-3 0 0 0,1-1 2 0,-6 0 1 16,4 1 2-16,-5 0-3 0,0 0 2 0,-2 1-4 16,0-2 1-16,-1 2 4 0,-1-1-3 0,-5 1 2 15,3 0-1-15,-4-2-2 0,4 2 4 0,-4 0 1 16,1-1 1-16,-3 1-1 0,1 0-1 16,0-2-2-16,2 2-1 0,-3 0 3 0,1-1-3 15,0 1-1-15,0 0-2 0,-1 0-4 0,-1 0 2 16,1 0 0-16,0 0 1 0,0 0-5 0,0 0-8 15,-1 0-7-15,1 0-17 0,1 4-21 16,0 2-31-16,-1-2-36 0,-1 1-42 0,0 1-37 0,0 2-33 16,-4 0-85-16,-4 2-166 0,3 3-266 15,-4-2 70-15</inkml:trace>
  <inkml:trace contextRef="#ctx0" brushRef="#br0" timeOffset="727695.1358">31240 9870 1 0,'0'4'0'0,"-4"-2"0"0,3 1 328 15,0-1 44-15,1-2-36 0,1 1-53 16,-1-1-65-16,1 0-47 0,2 0-12 0,-2 1-6 16,0 0 4-16,3 2-6 0,2 0-21 0,-1-3-11 15,4 2-14-15,2-1-16 0,6 0-12 0,1-1-14 16,4-1-13-16,1-2-8 0,4 0-9 15,-2-1-9-15,5 0-5 0,0 1-1 0,-1 0-3 16,-1-2 1-16,-4 0 0 0,-2 0-6 16,2 2 3-16,-8-1-2 0,3 1 1 0,-8 0-1 15,4 0-3-15,-9 1 0 0,3 2-2 0,-2 0 5 16,-5 0-2-16,0-1 1 0,-2 1 1 0,0 0-6 16,0 0 3-16,-1 0-1 15,1 0 0-15,0 0 0 0,0 0-2 0,-1 0-3 16,1 0-2-16,0 0 3 0,0 0-3 0,0 0 3 15,0 0 2-15,0 0-5 0,0 0 5 0,0 0-1 0,-1 0 0 16,1 0 1-16,0-2-1 0,0 2 0 16,-1 0-3-16,1 0 3 0,0 2-4 15,0-4 1-15,0 2-2 0,-1 0-9 0,1-1 0 0,0 1-12 16,-4-1-16-16,4-1-24 0,-1 0-39 16,0 0-43-16,1-1-61 0,0 2-106 0,0 0-278 15,0 0-346-15,0-3 15 0</inkml:trace>
  <inkml:trace contextRef="#ctx0" brushRef="#br0" timeOffset="728147.1773">32272 9193 1 0,'2'-3'17'0,"-2"2"556"0,2 0-89 15,-2 1-137-15,1 0-138 0,1 2-126 0,-2-2-64 16,2 2-16-16,-2 1-1 0,3 2 12 0,1 1 15 15,-2 2 14-15,5 3 11 0,-3 1 12 16,2 4 9-16,-2 1-2 0,2 2 2 0,-2 4-5 16,5 0-7-16,-4 6-6 0,0 0-10 0,-3 4-4 0,4 2-9 15,-5 2-3-15,-2 4-1 0,-5 0-5 16,1 3 4-16,-2-1-3 0,-4 1 1 16,0 3-4-16,-5 0 1 0,-4-2-1 15,1-1-2-15,-2-5 6 0,-1-3-8 0,0 0 1 0,-1-3-3 0,-2 0-1 16,1 0 9-16,-3-2-3 0,1-1 2 15,-2-3-5-15,-1 1-5 0,0-4-1 0,5-3-3 16,-3-4 1-16,2-1-4 0,-1-2-9 0,2-2-14 16,-2-1-44-16,1 0-60 0,-3-4-116 15,-2-2-370-15,0-1-911 0</inkml:trace>
  <inkml:trace contextRef="#ctx0" brushRef="#br0" timeOffset="728773.6274">30389 9037 1 0,'-3'-6'0'0,"-4"-3"0"0,-1 2 0 0,0 0 0 16,3 1 0-16,-6 3 56 0,2-1 116 0,-1 2-7 16,-2-1-8-16,-3 3-1 0,2 0-1 0,-1 0-3 15,-3 3-9-15,-1 0-7 0,-2 3-11 16,3 2-17-16,-5 1-9 0,5 4-16 0,-3 2-1 15,-1 3 6-15,-4 5-1 0,4-1-5 16,-4 1-8-16,-1 2-15 0,1 2-10 0,-1 3-3 0,3 2-2 16,-2 2 5-16,3 4 8 0,0 1 4 15,3 3 0-15,-2 2-3 0,1 1-12 0,4 1-8 16,-2 0-8-16,2 1-6 0,2-6-6 0,4 2 0 16,3-2-2-16,0-1-2 0,4-4-1 0,3-1-1 15,3-5-1-15,3-2 3 0,1-3 1 16,3-2 1-16,4-3 1 0,-2 1 1 0,7-3 2 15,1-1-1-15,2 0 1 0,6-1-4 0,0-1-2 16,2 1-2-16,3-5-6 0,0 1-11 0,5-1-36 16,3-2-63-16,2-2-108 0,7-2-227 15,0-2-585-15,6 1-182 0</inkml:trace>
  <inkml:trace contextRef="#ctx0" brushRef="#br0" timeOffset="730378.5098">26060 12671 1 0,'-3'0'0'15,"-3"-2"0"-15,2 1 0 0,-2-1 0 16,3 1 0-16,-3 0 187 0,3-2 75 0,1 2-25 16,-2 0-17-16,3 0-14 0,-2 0-12 0,2-1-6 15,0 1-10-15,0 0-15 0,-1 1-14 0,1-1-14 16,1 0-12-16,-1 1-11 0,1-1-6 0,0 1-8 15,-2 0-11-15,2 0-8 0,0 0-10 0,0 0-12 16,0 0-5-16,0 0-3 0,2 0-4 16,-2 0-2-16,0 0-4 0,1 0-5 0,-1 0-6 15,0 0-3-15,1 0-2 0,-1 0-3 0,0 0-1 16,0 1-3-16,0-1 1 0,2 0-4 0,-2 0 1 16,0-1 0-16,1-2-5 0,2 2 0 15,0-1-4-15,1 1 0 0,1 0-2 0,-3-1 2 16,5 1 1-16,-4 1-3 0,2-2 1 15,0 0 1-15,3 0 0 0,1-2 4 0,3 1-1 16,2-2 3-16,1 1-3 16,7-1-1-16,-2 2 2 0,2-1-1 15,4-1 1-15,0 1-2 0,4-1 1 0,-1-1-1 0,5 1 0 0,2-4 3 16,5 3-1-16,2-1 3 0,1-1-3 0,0 1 3 16,2-1-6-16,-2-1-2 0,1 2 3 0,0 0-8 0,0-1 5 15,-3 1-1-15,0-1 0 0,0-2 3 16,-4 3-2-16,0 1 2 0,-3-3-2 0,-3 2 5 15,-3 0-4-15,-2 1-1 0,-2-1 2 0,-4 4-5 16,-3-2 3-16,-2 0 0 0,-6 2 1 0,-2-1 2 16,0 1 2-16,-3 2 3 0,-4 0-1 15,0 1 6-15,-1 0-4 0,0 0-1 0,-1 0 2 16,0 0-8-16,1 1 1 0,-1-1-1 0,1 0-1 16,0-1 3-16,-2 1-4 0,1 0 1 0,-3-1-4 15,2 1 0-15,-2 0-1 0,0-1-2 16,2 1 2-16,-1 1-7 0,0-1-3 0,-1-1-10 15,1 1-21-15,0-2-35 0,-1 2-67 0,-3 0-136 16,-1 2-527-16,2-1-927 0</inkml:trace>
  <inkml:trace contextRef="#ctx0" brushRef="#br0" timeOffset="731869.8292">30520 10642 1 0,'0'0'0'0,"0"-1"413"16,1 1-24-16,0 0-108 0,0 1-106 16,1 0-67-16,2 2-25 0,0 1 8 0,3 1 0 15,-3 1-1-15,5 1-4 0,-1 1 0 0,4 2 1 16,-3 3-2-16,1-2-7 0,1 5-10 0,0 2-1 15,-1 0-8-15,2 5-1 0,3 2 1 16,0 1-7-16,-4 5-6 0,3 0-3 0,-3 3-2 0,-2 5-6 16,-3 1-4-16,2 2 0 0,-6 2-7 15,-2 5 5-15,-3 2-1 0,-6 1-1 0,-1 4 0 16,-8 3-2-16,-1 1 0 0,-4 3-2 0,-5-2 1 16,0 3-4-16,-7 0-5 0,0 1-8 15,-5-1-10-15,-6 3-4 0,1-4-10 0,-4-2-11 16,-3-3-16-16,-1-8-22 0,-4-4-38 15,-1-7-35-15,2-3-62 16,-7-4-228-16,-3-3-518 0,-6-4-75 0</inkml:trace>
  <inkml:trace contextRef="#ctx0" brushRef="#br0" timeOffset="732604.909">28469 10711 1 0,'1'-3'0'0,"-2"0"0"16,0-1 19-16,-1 0 347 0,1 1-68 0,-2 2-69 16,1 0-56-16,0 0-48 0,-4 0-25 15,3 1-4-15,-3 0 3 0,2 1 13 0,-1 0 3 16,-1-1-10-16,-1 1-10 0,1 3-11 0,-2-2-13 16,0 0-7-16,1 2-4 0,2 1-6 15,-4 1-1-15,0 3 2 0,-1 1 2 0,-1 1 0 16,1 0 2-16,-1 3 1 0,-4 0-7 0,1 5 0 15,-1 1-5-15,-3 5-7 0,-4 2 0 0,-1 4-7 16,0 6-6-16,-3 3-4 16,-1 6-3-16,-2 6-2 0,-1 3-2 0,0 5-1 0,3 4-4 15,0 3-1-15,0 3 1 0,6 2-1 0,0-1 3 0,9-6-2 16,3-2 1-16,10-2 0 0,10-4-1 16,7 0-1-16,6-1 1 0,8-3-1 0,4-3 2 15,8-4 7-15,5 1-6 0,10-1-11 16,5-2-45-16,10 0-137 0,4-3-356 0,10-5-1132 15</inkml:trace>
  <inkml:trace contextRef="#ctx0" brushRef="#br0" timeOffset="749028.914">24045 11412 1 0,'-5'3'0'0,"-4"-2"0"0,3 0 0 16,-2 1 286-16,1-2 92 0,-1 2-39 0,1-2-35 15,0 0-43-15,-2 1-43 0,3-1-27 16,-1 0-29-16,-1 0-22 0,3 0-17 0,-1 1-19 15,0-1-16-15,2 1-17 0,0 0-11 0,-2 0-13 16,3 1-8-16,-3 0-5 0,3 0-9 16,0 2-4-16,-2-2-6 0,5 1-1 0,-2-1-1 0,1 1 0 15,1 0-2-15,0 1-1 0,2-1 3 16,-1 2 1-16,1-2 4 0,5 2 7 0,1-1 0 16,1-1 4-16,4 4 0 0,5-4 0 0,4 1 0 15,7-2-1-15,3-1-6 0,8 2-4 16,9-5-2-16,3 0-1 0,8 0 2 0,5-2 3 15,12 1-2-15,-1-4-1 0,12 2-3 0,4-1 1 16,2 0 0-16,9-3-1 0,3 2-1 0,1 1-4 16,1-5-2-16,0 1 0 0,0-2 2 15,1 0 1-15,-1-2 2 0,1 3-3 0,-5-2-1 16,0 1 1-16,-8 0 0 0,-7 5-2 0,-7-2 2 16,-7 4-5-16,-13-1 2 0,-9 2-2 0,-9 3 0 15,-10-1 3-15,-15 2-5 0,-8 0-2 0,-9 0 1 16,-3 0 0-16,-2 0 3 0,0 0 1 0,-5 0-2 15,-8 3-6-15,-6 1 1 0,-8 2-5 16,-7 1-5-16,-1-1-8 0,-2-2-21 0,2 3-19 16,-2 1-28-16,4-2-32 0,1 2-47 15,-1 1-80-15,2 0-169 0,2 3-401 0,2-1-728 16</inkml:trace>
  <inkml:trace contextRef="#ctx0" brushRef="#br0" timeOffset="749548.3812">24268 11785 1 0,'-28'1'407'0,"-9"3"-88"0,-4 2-97 0,7-1-45 15,10 1 6-15,2-1 36 0,7 0 4 0,1-2-8 16,4-2-29-16,5 1-31 0,2 0-35 0,2-1-31 15,1-1-24-15,1 0-24 0,0 0-16 16,1 0-5-16,0 2 7 0,3-1 11 0,0 2 14 16,5-1 9-16,7 4 0 15,7-5-2-15,12 1-8 0,6-2-7 0,9-3-5 0,9-2-7 16,4-1-4-16,7 0 0 0,7 0-1 0,3-2-2 16,4 0 0-16,7-1-2 0,6 0-4 15,0 1 2-15,4-1-2 0,1 0-5 0,-3-2 3 16,5 0-7-16,-4 1-1 0,4-1 3 0,-1 2 3 0,-4-3-5 15,4 3 3-15,-5 0-7 0,0 0-5 16,-2 2 6-16,-3 1-1 0,-5 1 3 0,-5 0 2 16,-8 1-5-16,-12 1-1 0,-8 0-1 0,-12 2 5 15,-7 1-4-15,-13 0 1 0,-7-2-2 0,-10 2-6 16,-5 2 16-16,-4-2 8 0,0 0 9 0,0 0 7 16,-1 0-9-16,0-2-10 0,-5 2-5 15,-3-1-6-15,-1 0-2 0,-6 1-1 16,2-2-3-16,-1 1-8 0,1-1 8 0,2 2-2 15,4-1 2-15,1 1 5 0,3-1-7 0,1 1-2 16,2 0 0-16,2 0 2 0,0-2-3 0,2 1-2 16,0 1-8-16,1-1-16 0,-1 1-10 15,0 0-24-15,0 0-24 0,0 1-30 0,1 2-60 0,-1 1-119 16,0 1-389-16,3 0-971 0</inkml:trace>
  <inkml:trace contextRef="#ctx0" brushRef="#br0" timeOffset="763404.922">24449 13512 1 0,'-3'-3'0'16,"1"-5"363"-16,-3 0 97 0,-1-1-31 0,-2 0-70 16,0 2-71-16,0-1-62 0,-3 0-57 0,-2 1-34 15,-1 1-26-15,-3-1-17 0,-4 1-6 16,-1 1-4-16,-4 2-8 0,2 0-7 0,-5 2-8 16,-2 2-10-16,-3 4-5 0,-5 3-4 0,-1 4-2 15,-2 1-3-15,0 5-5 0,-2 2-3 0,2 3-4 16,1 3-1-16,5-1-1 0,1 1-4 15,9 2-4-15,1 0-6 0,10 2-1 0,1 1-4 16,10-4 3-16,6 0-1 0,7-5 1 16,4-4 5-16,12-2-1 0,6-8 5 0,8-2-3 15,7-5 0-15,4-4-2 0,3-4-3 16,3-2 1-16,-4-4-2 0,-3-3 2 0,-4-4-1 16,-6-3 1-16,-7-3-1 0,-2-2-2 0,-1 1 3 15,-3-2-3-15,-3 0 2 0,-1-1-1 0,-3 0-1 16,-6 2 2-16,1 2-1 0,-7 3 2 15,-1 3 4-15,-5 4-3 0,-2 4 2 0,-2 2-2 0,0 5 0 16,1 3-1-16,-1 1-3 0,-2 2-8 16,2 1-3-16,-5 7 2 0,2 5-1 0,-2 5 6 15,-3 4 1-15,2 4-2 0,0 1 1 0,1 6-2 16,4 0 3-16,-2 7-1 0,4 3 2 0,-2 4-3 16,1 3 0-16,1-1 3 0,-1 2-4 0,-5 1 5 15,0 3 0-15,-1-2-3 16,0 1-3-16,-4-6-3 0,0-2 1 0,-4-6-4 0,-2-8 8 15,1-3 0-15,-3-7-2 0,3-5 6 0,-7-3-4 16,3-5 1-16,-2-3 2 0,2-6-2 16,-1-2 0-16,3-4 0 0,4-2 1 0,-1-2-2 15,4-4 3-15,-3-1-1 0,6-3-3 16,0 2 5-16,4-2-6 0,1 3 1 0,3 0 0 0,4 1-11 16,4 1 1-16,5 0-3 0,2-1 2 15,10 3 1-15,5-3 8 0,5 3 3 0,10-3-2 16,2-1 9-16,4 0-8 0,3-2 2 0,1-1 2 15,3-3-4-15,-1-2 2 0,-3-1-2 0,-1-1 1 16,-3-3 3-16,-4-2-1 0,1-3 2 0,-4-2-3 16,-6-5 2-16,-1-2-2 0,-2-4 4 15,-7 0 1-15,-2 1-1 0,-5 2 2 0,-1 6 0 16,-8 4 5-16,-5 6 2 0,-1 2 7 0,-5 8 6 16,1 3-2-16,-2 2 6 0,-3 3-6 0,4 3 0 15,-2 4-3-15,2 0-12 0,-1 3-5 16,1 4-5-16,-1 6-1 0,-2 6 2 15,1 6 3-15,-2 4-1 0,5 4-2 0,1 3 3 16,1 2-4-16,4 6 2 0,-1 3 3 0,0 2-3 16,-1 2 1-16,-2 1-3 0,-1 1-4 0,-4 1-10 15,1-7-10-15,3-4-9 0,-1-7-14 0,0-8-2 16,-1-1-22-16,-4-5-25 0,0-1-23 16,-1-5-34-16,0-3 2 0,3-7 5 0,0-3 13 15,1-4 6-15,-2-4-19 0,0-5-18 0,4-2-16 0,-2-3-2 16,0-4-1-16,0-2 2 0,2-1-7 15,-1-1 6-15,0-2 29 0,-2 2 41 0,3 2 44 16,1 0 34-16,0 3 18 0,3-2 17 0,1 2 17 16,2-1 27-16,1 1 44 0,6 0 49 15,2 1 49-15,4-2 24 0,4 2 6 16,-1-2-3-16,8 3-15 0,3 0-10 0,0-2-17 0,3 2-24 16,3 3-26-16,1-2-14 0,-1 6-21 0,1-1-14 15,-5 2-11-15,-3 4-16 0,-4 1 1 16,-2 1-4-16,-4 1-6 0,-2 2-3 0,-4 2-14 15,-5 0-6-15,-4 3-5 0,0 0 2 0,-4 5 0 16,0 3 3-16,-3 6 7 0,-4 1-1 16,0 7 3-16,-4-1-3 0,-3 3-7 0,-2 0 1 15,2 4-7-15,2-1 0 0,2-4-2 0,5-3 1 16,5-4-3-16,5-2-2 0,0-6 3 16,1 0-4-16,4-5 7 0,0-3 3 0,-1-5 2 0,7-4 4 15,1-4-3-15,0-5 2 0,4-1-4 16,0-6 0-16,1-1-2 0,1-2-5 0,-2-1 5 0,4-1-8 15,1-1 5-15,-4-1 1 0,2-3-2 16,-3 0 3-16,-1 0-2 0,2 2-1 16,-4 2 0-16,1 4 0 0,-3 4 0 0,0 4 1 0,-3 3 1 15,-1 4-6-15,-1 4 7 0,1-1-4 16,-2 4 0-16,2 4 6 0,-1 2-9 0,-1 2 3 16,-3 3-2-16,0 2 1 0,2 3-1 0,-5 4-1 15,-2 2 1-15,1-1-7 0,-4 5 8 16,-1-2-2-16,-1-3 0 0,-3 2 9 0,1-2-6 15,-4 0 1-15,1 0 2 0,-3-3-2 0,-2-3-2 16,-1 0 1-16,-1 0 1 0,-2-3-6 0,0-1 2 16,1 0-9-16,0-3-22 0,2-1-28 15,4-1-78-15,3-5-89 0,4 1-220 0,4-2-740 16,6-3-355-16</inkml:trace>
  <inkml:trace contextRef="#ctx0" brushRef="#br0" timeOffset="763832.6757">27239 13642 2159 0,'-7'-7'292'0,"-2"-5"-113"0,-3 2-20 16,-5 1-21-16,-3 2-25 0,-3 3-24 0,-6 1-18 15,-2 4-10-15,-1 3-9 0,-4 3-7 0,0 4-6 16,0-1-6-16,0 7 4 0,-1 0-11 15,5 3-3-15,1 4-2 0,0 1-11 0,2-1 3 16,4 1-6-16,3-4-2 0,8-2-3 0,7 0 0 16,2-1 1-16,7-1-1 0,7-3 11 15,5-1-4-15,6-5 4 0,7 1 3 0,3-4-10 16,3-5 2-16,4-4-1 0,-4-5-2 16,0 0 3-16,-4-4-1 0,0-1 1 0,-4-3-4 15,0 1 6-15,-5-2-5 0,0 0 1 16,-3 1 1-16,-3 0-6 0,-4 3 5 0,-4 1-2 0,-1 3 4 15,-3 0-1-15,0 7 3 0,-4 2-2 0,1 1-4 16,0 1 3-16,0 1-9 0,-4 5 1 0,0 1 2 16,-5 6-5-16,0 0 6 0,-1 2-4 15,1 0 2-15,1-2 2 0,0 2-1 0,7 1 0 0,-2-2-2 16,4 2 1-16,3 0-1 0,-1-3-2 16,8 2 0-16,0 2-13 0,3-4-12 0,4-1-34 15,0-2-49-15,6-2-72 0,2 0-116 0,5-2-519 16,-1 0-884-16</inkml:trace>
  <inkml:trace contextRef="#ctx0" brushRef="#br0" timeOffset="764945.5706">28323 13808 1149 0,'-4'-10'931'0,"-3"-4"-639"0,1-4-98 0,-2 4-13 0,3 1-21 16,-2-1-17-16,-2 0-34 0,-1 3-26 15,1-1-17-15,-3 6-18 0,-3 1-11 0,0 3-13 16,0 3-5-16,-5 3-2 0,-1 3-1 16,-3 3 4-16,-2 4-1 0,-1 4 0 0,-3-1-1 15,1 0-1-15,0-2 1 0,2 2-5 0,3-1-2 16,3 2-5-16,5 0-2 0,5-3-2 15,5 0-2-15,2-1 1 0,8-5 1 0,2 0 2 16,8 0 6-16,8-4 0 0,7-3 3 16,8-1-2-16,7-4-3 0,0-2-2 15,5-2-4-15,-3-4-1 0,2-3 0 0,-2-2 2 0,-2-3-3 0,-5-2 0 16,-3-2 0-16,0-5-1 0,-1-5 4 16,0-4-2-16,-4-4 0 0,3-1 1 0,-2 0-2 15,-5-3 2-15,0 0-1 0,-5-1 3 0,-5 3 0 16,-5 4 0-16,-5 2-1 0,-4 6-2 15,-4 5 5-15,-5 6-3 0,-1 6 0 0,-2 6-1 16,-2 5-4-16,-3 1 1 0,-6 6-2 0,-1 2 3 16,-2 9-4-16,-6 3 4 0,0 4 2 0,1 7-5 15,3 0 6-15,4 7-2 0,3 2-2 16,5 4 2-16,5 1-4 0,4-2 2 0,7 1-1 0,1-2 2 16,7-2 1-16,6-3-2 0,4-4 1 15,2-6-1-15,2-4 1 0,0-5 0 0,3-5 1 16,-2-4-1-16,1 0-3 0,2-6 2 15,0-2-1-15,-3-5 2 0,-2-1 3 0,-2 0-3 16,-2-4 1-16,-4 1-1 0,0-1-2 0,0-3 4 16,-4-2 0-16,-3 0 1 0,-2 0-2 0,-1-4 1 15,3 3-2-15,-7 3 2 0,2-2 1 0,-1 5-1 16,-3 3 0-16,1 3-2 0,-2 4-2 16,1 1-1-16,-1 0-3 0,1 1-2 0,-2 5-4 15,1 2 2-15,1 3 3 0,0 3 5 0,1 0 4 16,4 2-2-16,0 4 0 0,5-1 0 0,3-2-3 15,0 0 3-15,6-2 1 0,1-2-1 16,1 1 0-16,2-4-1 0,4-2-1 0,-4-2-1 16,0-5 1-16,0 0-3 0,-4-3 1 0,1 0-1 15,-2-2 0-15,0-3 4 16,-1-1-1-16,-2 0 2 0,1-1 1 0,-3 0-1 0,-3-3 0 16,-1 0 1-16,-2-4 4 0,-2 4-3 15,1-3 0-15,-3-1-2 0,-1 2-4 0,1 0 6 0,0 0-1 16,-1 1 1-16,-2 4 0 0,1 0-2 0,0 4-1 15,-2 3 2-15,0-1 2 0,1 5-8 16,-2 0-2-16,-1 2-5 0,-1 5-2 0,-4 3 8 16,3 3 2-16,-1 3 3 0,4 3 1 0,4 1-3 15,5-2 1-15,3 0 0 0,2-4 1 0,8-1-2 16,1-2 0-16,5-3-7 0,4-1-6 0,2-5-1 16,3-2-3-16,3-4 0 0,-2-3 4 15,0-3 0-15,1-2 4 0,-3-3 6 16,-3-3 7-16,1-2 0 0,-2-3 2 0,-2-3-1 0,-1-2-3 15,-3-4 5-15,-3-1 0 0,-1 0 2 16,-2-1 1-16,2-5-2 0,-1 1-1 0,-3-2 2 16,0 3 3-16,-5 6 4 0,-8 4 4 0,-2 4 1 15,-2 4 1-15,-1 2 1 0,-7 3-2 0,1 3 0 16,0 4-6-16,1 2-3 0,-1 2-4 0,4 2-4 16,-2 2 1-16,-3 7-2 0,-2 4 2 0,1 4-2 15,0 4-5-15,0 3 4 0,0 3 0 16,1 2 3-16,3 3 3 0,-4 2-5 0,1 1-2 15,-2 2 1-15,-2 2 2 0,1 0-1 0,-2 2 2 16,2-2-2-16,-4 0-7 0,3-5 7 16,-3 0 0-16,4-4 3 0,-1 0 5 0,-1-3-8 15,3 3 0-15,0-3 0 0,3-3 0 0,1 0-1 16,1 0-3-16,3-3-10 0,1 0-19 0,2-1-24 16,2-6-46-16,1 0-68 0,6-3-96 0,2 1-318 15,6-4-722-15</inkml:trace>
  <inkml:trace contextRef="#ctx0" brushRef="#br0" timeOffset="765589.436">30565 13421 961 0,'-1'-7'586'0,"0"-1"-194"0,-2 2-88 0,-1 4-81 0,3 4-76 0,0-1-44 16,0 4-39-16,-6 5 1 0,2 3 13 15,-6 6 2-15,-1 6-12 0,-2 2-12 0,3 3-10 16,-1 4-8-16,0 2-3 0,1 4-8 0,-3 4-7 16,0 4-2-16,-3 0-5 0,1-1 1 15,-3 2-2-15,1-2-2 0,-5 2-1 0,2 0-2 16,-3-2 1-16,3-6-5 0,0 0 2 16,1-7-5-16,0-3-4 0,4-3-8 0,0-5-23 15,6-5-34-15,1-2-62 0,7-8-87 0,2-2-122 0,6-6-631 16,6-5-632-16</inkml:trace>
  <inkml:trace contextRef="#ctx0" brushRef="#br0" timeOffset="766245.4412">31467 13537 2313 0,'1'2'223'0,"-1"-2"-24"15,1 0-24-15,-1 1-36 0,-1 0-33 0,-1 0-39 16,-2 3-18-16,-4 0-6 0,-2 4-5 0,-5 2-4 16,-2 2-1-16,-1 4-7 0,1 2-4 0,-3-2-4 15,7 1-7-15,-4 1-5 0,5 1-3 16,1 2 0-16,2-1-1 0,6-3 1 0,2-1-2 16,2 1-1-16,2-3 1 0,8 2 1 0,0 0 2 15,7-5 0-15,2 0-5 0,2-6-3 16,5-1-3-16,-1 0-2 0,6-4 0 15,-3-4 0-15,3-1-2 0,0-4-3 16,-7-2 4-16,3-2 2 0,-2-1 4 0,-3-3 3 0,-1-2 0 0,-2 1 1 16,-1-4 0-16,-4-2 0 0,2-2 1 15,-4-2 2-15,-2 1-1 0,-3 1-3 0,-5 1 4 16,2 2-3-16,-4 1 5 0,-1 2 1 0,-2 5-2 16,-4 0 0-16,3 3-2 0,-4 2 1 15,4 2 1-15,-4 2 0 0,6 2 0 0,0 0-5 0,1 2-1 16,1 2-7-16,7 0 2 0,2 2 3 15,10-1-2-15,4 2 5 0,15 1-1 0,3-1 0 16,8-1 1-16,2 0 2 0,2-2-1 0,1-3-3 16,-5-2 4-16,0-4-5 0,-4 0 4 0,0-4 2 15,-4-2-4-15,0-2 4 0,-6-2-2 16,-3-2-1-16,-3 0 6 0,-6-1 0 16,-1-3 1-16,-3-2 1 0,-4-2 0 0,-4 2 1 0,-5 0 3 15,-2 2 8-15,-1 5 0 0,-10 2 5 16,2 5-4-16,-7 3-4 0,-5 2-2 15,-1 3-4-15,0 3-2 0,-4-1-2 0,-4 8 0 0,-1 1-2 16,-1 3 2-16,-1 7 1 0,2 5-4 0,1 5 1 16,1 8-3-16,0 6-1 0,3 6 2 15,4 6 2-15,0 6 1 0,4 1-3 0,-1 7 4 16,1 3-4-16,3 2 2 0,0 1 3 0,0-3-1 16,1-1 1-16,-2-4 0 0,1-2-1 0,4-5-3 15,-5-3-4-15,4-2 1 0,0-9-6 16,2 0 8-16,0-4-15 0,-1-4-13 0,2-4-17 15,3-7-39-15,1-6-35 0,3-3-41 0,-1-6-46 16,0-3-63-16,0-5-176 0,0-4-577 0,4-5-320 16</inkml:trace>
  <inkml:trace contextRef="#ctx0" brushRef="#br0" timeOffset="766416.9164">32167 13892 1890 0,'12'-8'244'16,"5"-1"-38"-16,10-5-22 0,6 3-34 0,3 2-46 16,5 0-45-16,4 2-30 0,1 1-13 0,7 1-12 15,-2 1-7-15,2 2-25 0,-2-1-101 16,-6 3-329-16,-1 0-1122 0</inkml:trace>
  <inkml:trace contextRef="#ctx0" brushRef="#br0" timeOffset="767833.6739">23422 15551 325 0,'-3'1'549'0,"2"1"-281"15,-3 1-34-15,-1 0 31 0,3 1 17 0,-1 0-23 16,-3 0-66-16,-1-3-42 0,3 2-29 0,-2-2-23 15,5 1-20-15,1-2-11 0,0 0-7 16,1-2-1-16,4 1-11 0,-2-3-12 0,7-4-14 16,7-1-14-16,2-6-2 0,6-3-5 0,5-3 2 15,3-3 0-15,5-1-2 0,0-1 3 16,4-3-2-16,-1-2 3 0,-1-5 5 0,0-4 6 16,-4 0 9-16,1 0 4 15,-2 1 5-15,-2 6 2 0,-7 3 4 0,-1 3 3 0,-6 4-4 0,-5 4 1 16,-4 3-4-16,-3 5-2 0,-2 3 2 15,-5 2-5-15,1 3-7 0,-2 5-13 0,1-1-10 16,-2 3-4-16,-5 7-2 0,2 1 8 0,-4 8-2 16,-3 5 1-16,-3 2-4 0,4-1-3 0,0 3 5 15,2-1-2-15,5-1 5 0,-2-1-3 0,8-3-1 16,3 0-1-16,3-3 0 0,3-6 3 0,4-1-2 16,6-5 1-16,3-4-1 0,2 0-4 15,4-8 2-15,2-1 4 0,2-4 1 0,1-4-1 16,-3-4 1-16,1-3-5 0,-5-3 2 0,1-2 3 15,0 0-4-15,-2-2 4 0,-2-3-2 0,3 1-4 16,-5-3 3-16,4-4 2 0,-6 0 2 16,1-4 1-16,-1 0 3 0,-3 0-6 0,-1-4 0 15,-1-1 3-15,1 2-3 0,-4 0 1 0,1 3-3 16,-1 2 0-16,-2 1 0 0,-4 2 2 16,0 5 3-16,0-1-3 0,-4 5-1 0,0 4 1 0,0 5-2 15,-2 0 3-15,-1 8 1 0,0 0 0 16,0 6-1-16,-1 3-1 0,1 0-1 0,0 0-3 15,-3 1 0-15,3 3-1 0,-2 3-1 16,1 0 1-16,1 6 3 0,-1 0 2 0,0 5 0 16,0 3 0-16,0 1-2 0,0 1-2 0,1-3 3 15,0 0-1-15,-2 0 3 0,2 2-2 0,-2 1 0 16,0 0-1-16,0 4 1 0,0-3 3 0,-3 5 0 16,1 3 0-16,-4 2-4 0,0 4-1 15,3-3-4-15,-3 3 1 0,-1 0 5 0,0 3 4 16,0 1-1-16,3 0-4 0,-4-3-2 0,3-2-1 15,2-5 4-15,3-3 1 0,4-3-2 0,3-2-6 16,1-4 7-16,2-5-1 0,3-4 3 16,3-2 7-16,6-4-8 0,3-2 1 0,5-7-1 15,4-3-2-15,0-7 5 0,4-3 1 0,-2-5-3 16,-1-2-5-16,3-4 4 0,-5-2 0 0,1-4 2 16,-1-3 8-16,-2-2-11 0,-3-2 2 15,1-4-2-15,-4-1 3 0,0 3 3 0,-3 0 1 16,-2 4-1-16,-5 7-7 0,-3 2 3 0,0 2-1 15,-6 6 4-15,-3 2 1 0,-1 6-1 0,-1 2-1 16,-3 2-2-16,-5 3-1 0,1 3-1 16,-2 1 3-16,-3 5-4 0,-3 2-4 0,5 1 2 15,-3 5-1-15,-1 1 1 0,4 5 5 0,4 3-2 16,2 4-2-16,2 1 1 0,1 3 0 0,5 3 0 16,0 1 2-16,3 2-3 0,0 2-5 0,4 0 3 15,2 1-2-15,-2 2 5 0,-1-1 6 16,0 1-8-16,-1-3 2 0,0 2-3 0,-3-3-5 15,1 0 8-15,-4-1 1 0,-1-5 1 0,-2-1-2 16,-1-6-1-16,-4-1 1 0,0-2 0 16,-3-2 8-16,0-3-8 0,-3-1 1 0,0-4-3 15,-1-2-4-15,-2-2 8 0,-1 1 0 0,-1-4-2 16,0-1 0-16,-1-2-8 0,-2-3-6 0,1 2-6 16,-2-2-5-16,-2-1-22 0,1-3-21 15,1 0-32-15,-3-4-54 0,2-2-64 0,1-2-175 16,-5-3-699-16,2-5-575 0</inkml:trace>
  <inkml:trace contextRef="#ctx0" brushRef="#br0" timeOffset="768147.6258">24292 14743 1659 0,'10'-6'269'15,"3"-2"-19"-15,9-5-31 0,7 5 0 0,5 0-31 16,1 0-42-16,6 0-33 0,1 1-25 15,7 0-10-15,1 0-14 0,3 1-16 0,5 3-4 16,-5-3-11-16,-3 3-6 0,1 1-3 0,-7-1 1 16,-1 2-5-16,-7 0-2 0,-5-1-3 15,-1 2-10-15,-3-2 7 0,-4 1 0 0,-6 1 0 16,-5-1 0-16,-2 1-4 0,-7 0 1 0,1 0 1 16,-4-1 8-16,0 1-1 0,0 1 3 15,-2-1-3-15,0 0-7 0,1 0 9 0,1 0-3 16,0 0-1-16,-1 0-2 0,-2 0-9 0,-2 0-5 15,1 0-1-15,-1 0 3 0,1 0-4 0,2 0-2 16,-1 0-12-16,2 1-25 0,-1 2-25 16,1 0-57-16,0 2-86 0,0 1-155 0,2 0-777 15,0-1-562-15</inkml:trace>
  <inkml:trace contextRef="#ctx0" brushRef="#br0" timeOffset="770235.6019">26050 15063 1 0,'-2'3'276'15,"-3"-3"40"-15,2 4-24 0,-1 1 6 0,0 3 0 16,1 0-52-16,0 2-41 0,-1 0-44 0,2 0-36 15,0 0-25-15,1-3-19 0,2 0-12 0,1 0-4 16,1-2-1-16,2-1 3 0,3-2 5 16,4 0 2-16,2-4-10 0,7 0-9 0,1-2-15 0,5-2-15 15,0-3-7-15,3-1-5 0,0-3-1 16,-2-1 0-16,1-1-1 0,-4-1 1 0,-3 2-1 16,-1-3 2-16,-1 0-2 0,-1-1 2 15,-4-1 4-15,-5 4-3 0,0-2 8 0,-4 1-1 16,-4 1 0-16,0-4 1 0,-5 3-4 15,-3-2 1-15,-1 2-5 0,-3 2 4 0,-3-2-6 0,1 3-2 16,-3 3 3-16,-1 0-13 0,-1 2 9 16,0 1-3-16,-1 3-3 0,-3 0 6 0,1 4-3 15,-1 0 0-15,-1 2-1 0,-4 4 3 16,1 1-4-16,1 5 1 0,-2 2 3 0,0 1-6 0,2 4 7 16,-1 1-4-16,4 0 1 0,-2 0 3 0,4 2-3 15,-1 1 1-15,1 1 0 0,2 3-3 16,0 0 0-16,2 2 0 0,2 0-1 0,0-1 2 15,2 1 0-15,4 1-3 0,1-2-1 0,1-2 3 16,4 2-1-16,1 0 1 0,1-1-3 16,2-1-2-16,3-2 0 0,3-4 1 0,3-2 4 15,4-1-1-15,2-3 3 0,5-1-2 0,3-5 1 16,5-3 4-16,4 1-5 0,2-3 2 0,2 0-4 16,1-1-3-16,-2-2 3 0,3-2 1 15,-1-1 2-15,1 0-3 0,3-4 2 16,1 1-4-16,3 0 0 0,0-5 3 0,0 2-4 0,-3-1 4 15,2-2-5-15,-4 1 0 0,0-2 1 16,-3-2 2-16,-4 0 1 0,-3-3 0 0,-6-2-2 0,-2 0-1 16,-3 1 0-16,-3-2 4 0,-3 3-2 15,-5 3 3-15,-1 3-2 0,-5 1-3 0,0 1 5 16,-2 2-2-16,-3-1 4 0,0 4 1 0,-3 1-3 16,-1 1-2-16,2-2-3 0,-5 1 1 0,-3 3 0 15,-2 2 0-15,-4 2-3 0,-5 5-1 16,-4-3 2-16,-4 3 1 0,0 3 4 0,-4-1 1 15,1 4-4-15,-3-2-1 0,3 3-2 0,-1-3 3 16,9 2 0-16,-2 1 2 0,5 0-3 0,4 3-3 16,1-2 3-16,3-3-4 0,1 0 7 15,4-5-1-15,3 2-2 0,3-3 1 16,0-2-5-16,2-1 2 0,2-1 2 0,0 1 2 0,2-2 0 16,0 3-3-16,3-1 1 15,2-1 1-15,-2 0 1 0,2 1 2 0,-1 2-1 16,0-2-2-16,-1 0-2 0,1 0 1 0,0 1 1 0,3 1 3 15,-2-1-2-15,2 0-2 0,3-3-1 0,-1 0-1 16,3 0 5-16,-1-2 2 0,2 0-3 16,-1-3 0-16,1 2-4 0,0-2 1 0,0 1 2 15,3-2 0-15,-3 0-4 0,1-1-7 0,-2-2-5 0,1 0-9 16,-2-1-3-16,3 0-8 0,-3 0-20 16,1-2-11-16,-2 2-19 0,0-2-9 0,1 0-8 15,0 2-16-15,-2 1-13 0,5-1-29 16,-4 1-40-16,3-1-58 0,0-1-126 0,-1 0-219 15,0-1-175-15,0 3 374 0</inkml:trace>
  <inkml:trace contextRef="#ctx0" brushRef="#br0" timeOffset="771895.7319">27235 15163 1 0,'-4'-3'82'0,"-1"-2"490"0,-3-3-92 16,1 0-49-16,1 3-82 0,0 0-81 0,-3-1-67 16,0 3-44-16,-2-1-33 0,1 1-21 0,0 1-19 15,0-2-15-15,-1 3-10 0,1 1-10 0,-3 0-6 16,-2 1-3-16,1 0 0 0,-3 4-5 16,-3 1-2-16,-1 3-4 0,0 0-7 0,0 3 5 15,-3 1-3-15,2 4 0 0,1 0 2 0,1 2-11 16,1-1-3-16,3 3-1 0,0-2 0 0,4 3-3 15,4-1-3-15,1-1-3 16,3 0-10-16,4-1 8 0,3-4 1 0,2-1 2 16,4 0 2-16,5-3-2 0,4-2 0 0,2-4 1 15,6-3 5-15,-1-2-5 0,3 0 1 16,-1-2-3-16,-3-2-9 0,2-2 10 0,-5-2-3 0,0-1 3 16,-2 0 4-16,-2-3-5 0,1 1-2 0,-3-1 1 15,0-2 3-15,-4 1 0 0,2 0 1 16,-4 0-3-16,-1-2-3 0,-4 1 5 0,-1 1 1 15,1 1 3-15,-3 2 3 0,0-2-4 0,-2 3-2 16,0 2 0-16,0-4 4 0,-3 4-4 0,2 0 2 16,-2 0 0-16,3 2-7 0,-3 2 6 15,1-1 0-15,1 3 3 0,1 0 0 0,-2 1-7 16,0 1-3-16,-3 3-2 0,1 3 2 0,-1 4 1 16,-1 0 3-16,-2 2-3 0,2 1-4 0,3 1 5 15,-1 1-1-15,4 0 2 0,1 0 3 16,3 2-7-16,4-4 1 0,2 1 0 0,4-1 2 15,3-2 2-15,2-1 1 0,0-3-3 0,1-1-6 16,0-6 8-16,-1 1-2 0,1-4 5 0,-2-1 8 16,-3-3-11-16,2 0 2 0,-1-2-1 0,3-2-3 15,-5-3 5-15,6 1-1 0,-3-3-1 0,3-2-5 16,-1-2 4-16,2-2-1 0,-1 1 1 16,0-1 7-16,0 3-12 0,-1 1 1 0,1-1-1 15,-2 3-2-15,1 6 5 0,-5 0 1 0,-1 5-2 16,-4 2-5-16,1 1 4 0,-1 2-2 15,-4 1 3-15,3 5 7 0,1 0-8 0,-1 3-1 16,0 3 0-16,1 0-2 0,-2 2 4 0,0 2 2 16,-2-1-2-16,2 1-3 0,-2 1 3 15,1 1-2-15,3-3 3 0,-1 1 7 0,0-5-10 16,2-2 3-16,2-2-2 0,3 1-3 0,1-4 5 16,2-1 2-16,2-4-3 0,1-2-2 0,4-4 2 15,-1-1-1-15,1-1 2 0,-1-1 3 16,-2-3-4-16,-2-1 0 0,-4-2 0 0,1 0-4 0,-2 0 6 15,1-2 1-15,-2 1-2 0,0-1 0 16,-1 0-1-16,1-3-1 0,1-2 4 0,-3 1 3 16,0-3-6-16,0-2 2 0,1-4-2 0,0-1 0 15,1-5 2-15,4 1 4 0,-1-3-1 16,4-3-1-16,-2 0 1 0,-3-2-5 0,1 1 3 16,-4-1 7-16,-3 3-10 0,-4-1 1 0,0 2-1 15,-2 2-6-15,3 2 9 0,-5 0 1 0,-1 2-1 16,-1 5-1-16,-4 3 0 0,3 3-2 15,-1 5 4-15,-1 4 3 0,0 2-3 0,0 4 0 16,0 2-5-16,0 4-4 0,-3 1 3 0,0 4 0 16,-5 3 1-16,0 7-3 0,-3 3 2 0,-1 5 0 15,0 4 1-15,1 1 6 0,1 6-6 16,3 6 0-16,-3 2-1 0,2 1-5 0,-2 4 8 0,2 3 0 16,-2 2 1-16,3 3-1 15,1 2-5-15,1-3-3 0,2 0 3 0,4-2 3 16,6-7-2-16,4-4 4 0,4-6-3 0,6-5 0 15,1-5 3-15,2-4 0 0,4-6 0 0,-3-2 0 16,1-6-1-16,2-3-1 0,2-3 4 0,-2-3 0 16,2-4-3-16,0-4 4 0,-1-1-5 0,0-5 0 15,0-2 5-15,0 2-3 0,0-2 2 16,-3-2 0-16,-2-2-2 0,-2 0 0 16,-5-1 1-16,5-2 4 0,-6 0-5 0,-1 3 3 0,2 1-1 15,-6 1-3-15,1 5 7 0,-5 3-2 0,1 3-1 16,-2 3 2-16,-1 5-5 0,-2 0-3 15,-1 4 0-15,1 1 1 0,-3 3-3 0,-1 5 3 16,-3 3-2-16,-1 4-6 0,-1 2 7 0,0 3 0 16,2 0 1-16,4 0 2 0,1 0-4 15,3-1 1-15,1 0 1 0,4 1 2 0,2-4-2 0,2-1 1 16,5-3-1-16,-2-5-5 0,6 1 8 0,2-6 0 16,1-2 0-16,2-4 2 0,3-2-4 15,-1-3-2-15,1-2 2 0,-6-1 4 0,1-3-2 16,-5 0 3-16,0-4-5 0,3-2-1 0,-6 0 6 15,5-1-5-15,-6 0 4 0,1 0-1 0,-1 3-3 16,-2-1 0-16,-1 4 0 0,-1 3 2 16,0 4-1-16,-3 1 2 0,-1 2-5 0,-2 0-5 15,-1 3 4-15,2 3-3 0,1 3 4 16,-2 2 2-16,0 5-1 0,1 1-1 0,-3 2 0 16,0 3 4-16,-1-2-4 0,-2 1 4 0,2 3-2 15,-2-2-4-15,-3 2 6 0,3-1-4 0,-1 0 3 16,0 1 0-16,3-2-4 0,1-3-1 0,1-7 0 15,3 0 2-15,1-3-3 0,4-5 2 0,-2-2-2 16,6-5-5-16,4-1 6 0,0-3 0 16,6-4-3-16,-2 2 3 0,1-6-2 0,-1 1-2 15,3 0 4-15,2-2 4 0,-1-1-1 0,1 0 2 16,-2-1 0-16,1-2-5 0,-5 4 6 16,2-3-2-16,-1 2 2 0,0-1 2 0,-2-1-1 15,-3 3 0-15,1-3 0 0,-4 1 0 0,3-1-2 16,-2-1 2-16,-3 3-4 0,2 1 1 15,-3 2 1-15,-3 1 0 0,1 5 2 0,-1-1 4 16,-3 4-5-16,0 3 0 0,-1 2 0 0,-2 1-1 0,-1 2 0 16,0 2 1-16,-1-1-4 15,1 0-2-15,0 4 3 0,0 3 0 0,0 6 3 16,-1 3 4-16,-1 3-3 0,-1 4 1 0,2 3 1 0,-3 1-1 16,-3-1-2-16,4 3 2 0,-3-3-2 15,3 1-3-15,0 0 5 0,-1 1-3 0,2-3-1 16,1 2 3-16,0-4-4 0,-1-1 1 15,2 0-1-15,2 0 1 0,-1 1-1 0,0-4-4 16,0-3-10-16,-2-4-19 0,0-1-13 0,-4-6-25 16,2 1-38-16,-3-3-48 0,1-2-75 15,-3-2-146-15,3-1-570 0,-4-3-675 0</inkml:trace>
  <inkml:trace contextRef="#ctx0" brushRef="#br0" timeOffset="772063.5202">29560 14918 1862 0,'8'-9'307'0,"4"0"-67"0,6-5-33 16,-3 5-52-16,0 1-36 0,-4-1-35 0,2 3-30 15,0 2-23-15,2 0-15 0,-3 2-6 16,7-2-7-16,0 1-5 0,2 2-29 0,6-2-81 16,-2 2-190-16,5-2-736 0,6-1-564 15</inkml:trace>
  <inkml:trace contextRef="#ctx0" brushRef="#br0" timeOffset="772634.305">30377 14591 2187 0,'-6'-5'193'0,"4"-4"1"0,-1 1-16 16,3 2-20-16,2 2-11 0,-1 1-18 0,-1 2-31 15,0 1-28-15,0 1-30 0,-1 1-19 16,1 2-13-16,0 4 4 0,0 8 7 16,0 2 9-16,0 7 7 0,0 1-1 0,0 3-6 15,-1 1-8-15,0 2-4 0,-2 1-8 0,1 1 1 16,1 3 0-16,-1-3-11 0,-3 2 5 0,2-1-4 15,1 1-4-15,-1 1 6 0,-2 1-16 16,0-3-14-16,0-2-23 0,-1-5-40 0,1-2-42 16,2-5-40-16,-3-4-27 0,4-7-23 0,1-3 21 0,0-3 39 15,0-6 4-15,1-5 8 0,0 0-15 16,0-6-11-16,-4-1 37 0,3-2 48 0,-3-2 44 16,-2 4 30-16,2-4 18 0,-2 1 23 15,5 1 44-15,1-1 46 0,2-2 35 0,7 1 25 16,1 0 4-16,5-2-9 0,0-1-11 0,5-1-15 15,7 0-23-15,2 0-17 0,3-2-12 0,3 3-9 16,6 0 1-16,-1 2-10 0,0 1-3 16,1 3 2-16,-3 4-8 0,-3 0-4 0,0 6-9 15,-6-3-12-15,-4 6-9 0,-4 2-8 0,-2 1-3 16,-2 4-6-16,-4 2 0 0,-1 3-5 0,-2 2-3 16,-2 3 5-16,-4 2-2 0,4 3 3 15,-7-1-4-15,-1 1-1 0,0-1-1 0,-4 1-2 16,-3-1 4-16,4 3-7 0,-3-1 6 0,4-1-3 15,-1-2-4-15,-1-4-1 0,3 1-27 0,1-1-29 16,0-3-42-16,4-3-62 0,-3 0-79 16,2-2-139-16,-2-3-557 0,1 0-670 0</inkml:trace>
  <inkml:trace contextRef="#ctx0" brushRef="#br0" timeOffset="772823.4585">30773 14501 1364 0,'-4'-15'888'0,"4"-3"-696"0,0-5-23 0,4 9-39 15,0 4-34-15,3 4-30 0,-4 0-30 0,-1 2-24 16,2 3-12-16,0 1-10 0,-1 1-4 16,4 4-10-16,4 3-65 0,-1 1-149 0,2 5-591 15,4 0-775-15</inkml:trace>
  <inkml:trace contextRef="#ctx0" brushRef="#br0" timeOffset="774235.5047">31337 14928 1146 0,'0'-6'236'0,"0"-2"-34"16,3-5 13-16,2 4-3 0,-2-1-11 0,4 1-15 15,0 1-37-15,-3-3-30 0,5 2-26 16,-1-3-19-16,1 2-13 0,2-1-13 0,2 1-6 15,-2 1-10-15,6 0 0 0,-3 3-6 0,4 0-3 16,0 0-1-16,-2 4-12 0,2 1 5 0,-1 2-7 16,-2 4-3-16,0 1 2 0,0 3-5 0,-4 2 3 15,4 3-3-15,-3 3 4 0,-1 4-5 16,-1 0-1-16,-2 2 3 0,-4 1-7 16,1 0 9-16,-2 2 1 0,-5-2-1 0,-4 1 5 15,1-1 0-15,-4 1 1 0,-2-1 0 0,-3-2-3 0,3-3-3 16,2-5 1-16,2-4 3 0,0-4-2 0,-1-3 5 15,3-1 2-15,0-2 2 0,3-3 6 16,1 1-5-16,0-2-3 0,0-6-10 16,2 0-5-16,1-5-2 0,1-3-1 0,5-1 3 0,3-2-3 15,0-1 3-15,6 1-2 0,1-4-2 0,3-2 5 16,2 2-3-16,-2 0 7 0,6 2-2 16,-6 3 0-16,0-1-2 0,-3 5-5 15,-2 4 3-15,0 3-7 0,-2 3 6 0,2 4 0 16,-3 2-3-16,-4 1 8 0,1 6-7 0,-1 4 4 15,-3 4 0-15,2 3-5 0,-3 1 3 0,-2 1 0 16,-1 2 2-16,-1-2 2 0,3 1 2 16,1-1-4-16,-4-1-1 0,0 0 4 0,4-2-2 15,-2-2 1-15,4 0 0 0,-3-2-3 16,5-4 1-16,-1-4 3 0,2-1 2 0,2-3-1 0,1-2 2 16,5 0-4-16,-2-2-2 0,-1-3 4 0,1-1-3 15,-1-4 3-15,1 1 0 0,-1-3-4 16,2 0 2-16,1-2 0 0,-5-2 4 0,3 0-1 0,0-2 1 15,0-1-3-15,-3 1-2 0,0-1 6 16,-1 2-3-16,-2 1 3 0,1 3 0 0,-4 3-6 16,0 1 1-16,-4 1-2 0,0 5 3 0,0 0-2 15,-2 4 3-15,-1 0-3 0,-1 0-9 0,0 2 9 16,-3 3-6-16,1 6 4 0,-4 4 5 16,-1 6-10-16,-3-2 5 0,4-2-1 15,-1 3 1-15,1-2 4 0,3 1-1 0,3 3-2 0,0-2-1 16,1 0 2-16,2 0-3 0,2-2 3 15,6 0-1-15,-1-4-3 0,5-5 2 0,-1-3-1 16,0-5 3-16,5-3 2 0,-3-1 0 0,4-4-1 16,0-1-5-16,-3-3 3 0,1-2 1 0,-2 0 2 15,-1-3 3-15,-1 1-4 0,1-4 2 16,-1 0-3-16,2-4 1 0,0-3 2 0,0 1-1 16,1-1 1-16,1-1-4 0,0 2 3 0,1 2-3 15,-1 4 0-15,1 3 1 0,-3 8-4 16,-2 0 5-16,1 5-2 0,-3 1-1 0,-5 2 2 15,1 2-1-15,-1 5 2 0,0 5-1 0,-1 1 6 16,-2 4-4-16,-3 4 5 0,0 1 0 0,-2 2-5 16,-4-1 2-16,2 0-4 0,-4 0 6 0,3-4 0 15,-1 4-1-15,-3-4 0 0,1 2-2 0,-4-1-2 16,1 0 3-16,-1-3-4 0,4-3-2 0,4 0-6 16,-4-5-9-16,6-2-8 0,1-3-6 15,2-6-2-15,2 1-5 0,7-2-4 0,2-3-8 16,6-1-4-16,1-3 5 0,1-3 8 0,-1-2 15 15,-1-1 9-15,0-4 8 0,0-2 3 16,1-1 3-16,2-4 4 0,0 2-4 16,1-2 6-16,4-1 18 0,-5-1-4 0,-11 15 2 0,4-4-2 15,3 2-19-15,-1 0 1 0,2 0 7 0,2 0 2 16,-1 3 8-16,2-1 7 0,-2 5 3 16,-5 0 3-16,-3 7-9 0,-1-1-3 0,-2 5-6 15,-1 0 4-15,-1 4 4 0,1 4-1 0,-4 0 0 16,1 4-3-16,-1 2-1 0,2 2 2 15,-3 0-3-15,-2 2-4 0,-1 3-4 0,-3-3-6 16,1 2 7-16,-1 0 1 0,-2 0 2 0,0 0 3 16,1-1-9-16,-1-2-2 0,2-1-2 0,2-1 2 15,-1-5-1-15,3 0 3 0,2-4-2 0,-2-3-1 16,3-1 6-16,1-3-2 0,5-2 3 0,0 0 1 16,1-3-6-16,2 0-2 0,2-3 0 15,2-3 0-15,2 1 1 0,0-2 1 0,2 1-4 16,-1-4-7-16,1 1 8 0,1-2-2 0,2 2 3 15,-2 0 4-15,2 1-9 0,-4 2 1 16,0 2 1-16,-2 1 6 0,-5 1-2 0,1 5 6 16,-4 1-4-16,-5 1-6 0,1 3 14 0,-1 1 3 15,-3 2 7-15,0 1 11 0,-1 2-13 0,-1 1-1 16,-3 0-4-16,3 0-5 0,1 1 1 16,1-1 0-16,-1-1-4 0,0 1-5 0,3-3 7 15,1 2 2-15,4-3 3 0,5 1 5 0,1-2-13 16,7-2-11-16,0 1-24 0,-21-5-49 0,34 2-106 15,-34-2-284-15,43 2-964 0</inkml:trace>
  <inkml:trace contextRef="#ctx0" brushRef="#br0" timeOffset="776385.085">23430 16083 179 0,'-3'-11'462'0,"-5"-9"4"0,5 1-46 16,2 1-59-16,3 0-23 0,0 3-64 15,1 1-64-15,2 2-43 0,-3 4-32 0,-1 2-28 16,0 3-26-16,-1 3-27 0,0 2-22 0,0-1-20 15,0 4 1-15,1 4 6 0,-1 4 8 0,0 9 13 16,0 5 0-16,-2 5 1 0,0 6-7 0,-6 1-3 16,2 4-7-16,-7 2-1 0,0 3-1 15,1 5-7-15,-6 3 0 16,0-2-12-16,3-2-1 0,0 0 0 0,8-5-3 0,0-2 8 16,4-5-7-16,3-5 3 0,4-4-4 0,6-7-2 15,3-2 4-15,11-5-11 0,0-4 0 0,6-5-16 16,2-5-19-16,5-6-17 0,-1-5-29 0,3-5-23 15,2-3-21-15,0-3-13 0,-2-3-4 0,0-1 6 16,-1-2 19-16,-3-2 19 0,1-1 35 0,-4-3 29 16,-5 3 22-16,-2-1 19 0,-5 0 4 0,-6 3 8 15,-4 4 17-15,-1 3 34 0,-7 4 38 16,2 7 32-16,-5 3 13 0,-3 4-29 0,1 1-29 16,-6 5-28-16,-1 3-12 0,-4 7 7 0,-3 5 2 15,-3 4 2-15,1 1-7 0,-2 3-9 16,1 1-7-16,6-1-6 0,-2 3-2 0,5-1-10 15,7-1 2-15,0-5-8 0,9-2-3 0,0-2 8 16,8-1-5-16,3-4 5 0,3-3 2 0,2-5-3 16,6-5 0-16,-1-3-5 0,3-4 1 15,-1-2-5-15,-3-3 0 0,2-2 0 0,-7-2-5 16,-1 0 12-16,-5-1-9 0,-3-3 3 0,-3 4 1 16,-7-4-8-16,-2 0 5 0,-3-2-2 0,-5 0 3 15,-5 1-4-15,-3-1 4 0,-2-1-3 16,-6 0-4-16,0 0 8 0,-5 3-6 0,0 0 2 15,-1 4-1-15,0 0-10 0,-1 4-9 0,2 1-19 16,2 1-21-16,6 5-38 0,2 0-49 0,1 3-77 16,7 1-137-16,2 3-489 0,0 2-764 15</inkml:trace>
  <inkml:trace contextRef="#ctx0" brushRef="#br0" timeOffset="776971.1476">23225 16332 1 0,'-9'-1'0'0,"-4"-3"0"0,-4 1 364 0,2 1 42 16,-1 0-88-16,2 1-66 0,-1 0-48 15,0 1-22-15,1-2-12 0,2 4-14 0,1-2 0 16,0 0-19-16,1-2-19 0,0 2-14 0,6 0-11 16,-2 0-7-16,-1 0-7 0,4 0-2 0,0 0-14 15,1 0-6-15,-2 0-5 0,4 2-13 0,-1-2 0 16,2 0-10-16,-1 0-6 0,0 0-4 0,0 0-8 15,0 1-4-15,1-1-3 0,3 1 7 16,0 2 2-16,3 0 8 0,3 2 8 0,1 0-8 16,4-1 9-16,9-1-4 0,1-2-6 15,3-2 0-15,5-1-6 0,3 1-1 0,0-3-4 0,9 0 2 16,0-1-5-16,5 1 1 0,2-3 1 16,-1 1-8-16,1 0 8 0,3 0-5 0,-2-1 1 15,-2 0 2-15,-6 2-4 0,0 1 2 0,-6 1-4 16,-6-1 4-16,-4 1-2 0,-6 2-2 15,-6 0 3-15,-6 1-3 0,-6 0 2 0,0 0-2 16,-5 0 4-16,-1 0 5 0,-2 0 2 0,2 0 4 16,0 0-2-16,0 1-1 0,-3 0-5 0,-2-1-5 15,0 2 3-15,1-1-8 0,-3 1 6 16,2-2-2-16,1 2-2 0,3-4 7 0,1 2-7 16,0 2 1-16,1-2-5 0,0 0-2 0,-1 0-14 15,1 1-14-15,-3 1-26 0,6 1-49 0,-2-1-53 16,0 1-80-16,2 0-171 0,5 1-664 15,1-2-410-15</inkml:trace>
  <inkml:trace contextRef="#ctx0" brushRef="#br0" timeOffset="778189.2964">24430 17065 130 0,'-6'0'421'0,"-2"0"18"0,3 0-47 0,-1 0-32 0,4 0-41 16,0 0-86-16,1 0-58 0,-1 0-31 16,2-1-25-16,-2 0-17 0,2-3-20 0,2-3-19 15,1 1-11-15,1-5-10 0,7-6-8 0,5-2-5 16,4-2-8-16,4-5-6 0,7-2 0 16,6-6-3-16,3 0 0 0,2-2-1 0,1-2-2 15,0 0-3-15,2-2 2 0,-2-3 6 0,-2 1-4 16,-3-1 2-16,-5 1 1 0,-4 2-3 0,-6 2 3 15,-3 2 5-15,0 6-1 0,-6 2 0 16,-1 6 4-16,-8 2 1 0,0 4 3 16,-5 2 4-16,-1 5-1 0,-4 3-1 0,3 3-8 0,-5 1-6 15,1 4-6-15,-2 1-4 0,-4 6-2 16,-4 9-1-16,-5 4 3 0,-2 6-3 0,-4 4 4 16,0 3 1-16,2 5-5 0,-2 2 1 0,5 3-6 15,1 2-3-15,8 0 6 0,3-5 0 0,8-1 5 16,6-2 1-16,8-4-2 0,7-5-2 0,9-6-2 15,3-5 7-15,4-4-3 0,2-7 1 0,4-8-3 16,0-7-7-16,6-7 6 0,-2-3-1 16,1-7 1-16,-4-1 1 0,-2-4-2 0,-6-4-4 15,1-2 5-15,-3-1 3 0,-4-3-1 0,-4-3 1 16,-1-2 0-16,-4 0-1 0,-5-4 1 0,2 0 2 16,-6 1-1-16,-1-1-2 0,-3 7 2 15,0-2-3-15,-6 4-1 0,-1 7 3 0,-6 6-2 16,4 5 4-16,-4 6-3 0,3 7-4 0,-2 3 2 15,1 5-2-15,-2 6 5 0,-3 7-2 0,-2 5 0 16,-5 7 0-16,-4 5-1 0,4-1 4 16,-1 4-2-16,2 2 3 0,2-1-5 0,-1 5-4 15,7-1 3-15,2 1 0 0,2 0 2 0,4-2 1 16,4 2-3-16,3-6-5 0,2 1 5 0,5-5-2 16,0-6 0-16,3-2 0 0,3-7-3 0,-1-3-8 15,1-9 7-15,-1-4 1 0,4-7 5 16,-3-2 10-16,4-6-7 0,0-3-2 0,5-2-1 15,-4-2-2-15,-2 0 3 0,1 0 4 0,-4 0 1 16,-2 1-2-16,0 0 1 0,0 5-1 16,-5 1-2-16,0 4 1 0,-4 5-2 0,0 5-6 15,-3 3-4-15,-2 2 2 0,-1 5 1 0,2 6 7 16,-3 4 0-16,-1 2-6 0,-1 3 1 16,0 3 2-16,0 0 2 0,1-1 7 0,5 1-4 15,1-2-1-15,5-2-1 0,3 0-4 0,3-1 3 16,4-4 4-16,4-4-2 0,2-4-1 0,5-6-1 15,-1-3-3-15,1-4 5 0,0-2 4 0,-1-2-1 16,1-3-1-16,-3-1-3 0,-3-4-1 16,0-1 1-16,-3-2 5 0,1-2-3 0,-2-2-4 15,2-1 6-15,1-2 2 0,-1 1 6 0,0 1 9 16,-5 1-7-16,-4 5-2 0,-4 2 0 16,-6 3 2-16,-1 1 6 0,-4 5 3 0,-2 3-1 0,-2 4-3 15,-2 1-9-15,-2 1-3 0,-7 6-3 16,-7 6 3-16,-5 5-2 0,-5 4-1 0,-3 4-6 15,2 2-1-15,3-1-2 0,2 0 5 0,4 2 3 16,7-2-3-16,5 0 3 0,5 1-2 16,5-3-2-16,8 0 4 0,3-4-4 0,5-2-1 15,6-2-8-15,1-3-6 0,2-4-10 0,1-3-13 16,0 0-20-16,0-5-32 0,-2 0-37 0,-1-5-47 16,-4-1-79-16,0-2-206 0,-7-2-595 0,-4-2-274 15</inkml:trace>
  <inkml:trace contextRef="#ctx0" brushRef="#br0" timeOffset="778461.3562">24835 16484 798 0,'-20'0'610'16,"-5"-3"-270"-16,-3 1 2 0,18 0-53 0,10-1-57 16,6-2-77-16,5-1-72 0,5 0-22 0,8 0-4 15,9 0-13-15,7-1-2 0,9-1-12 16,3 2-6-16,6 0-4 0,4-1-12 0,4 0-3 16,6 0-7-16,0 0 1 0,5-2-14 15,1 3-22-15,3 0-48 0,0-2-70 0,-2 1-116 16,1 2-405-16,-3-3-897 0</inkml:trace>
  <inkml:trace contextRef="#ctx0" brushRef="#br0" timeOffset="778991.4771">27462 16241 600 0,'4'-8'662'0,"4"0"-236"0,1-4-95 15,-1 4-45-15,-3 3-60 0,0 0-57 16,-2 4-53-16,-2 0-42 16,-1 3-34-16,-1 2-8 0,-2 2 9 0,-2 7 11 0,-1 5 11 0,-5 5 2 15,-4 4-18-15,-4 2-3 0,-3 5-4 16,2-2-3-16,-8 6-4 0,3 0-5 15,-2 2-8-15,4 0-15 0,2-1 6 0,3 0-7 0,7-2 0 16,3-6 5-16,8-6-8 16,2-3 1-16,5-3 0 0,3-5 4 0,6-1 6 0,3-4 2 0,8-4 2 15,9-5-7-15,8-4 4 0,3-3-6 16,4-5-2-16,3 2 0 0,-2-5-7 0,-1 1 1 16,-1-2 1-16,-9 1 0 0,-2 0 0 0,-7 0-2 15,-2 0-5-15,-5-1-13 0,-4 2-11 0,-4-1-18 16,-2 1-24-16,-6 1-25 0,-3-2-35 15,-2-1-33-15,-4 1-57 0,-4 1-93 0,-2-2-201 16,0 0-408-16,-5 1-68 0</inkml:trace>
  <inkml:trace contextRef="#ctx0" brushRef="#br0" timeOffset="779223.5902">27629 16216 1 0,'-5'-7'397'0,"-2"-1"213"0,-1-5-145 0,8 4-75 16,5 0-80-16,0 1-80 0,3 0-57 0,1-2-41 15,4 2-25-15,4 1-18 0,4-3-9 16,3 2-10-16,4-2-15 0,2 0-10 0,1 1-14 16,0-1-10-16,3 3-4 0,-2 3-5 0,1 0-3 15,-4 1-4-15,-5 1-1 0,0 2-3 16,-2 2 1-16,-2 1 3 0,-4-2-7 0,2 2 2 16,-5 0-9-16,0 0-14 0,-1 2-21 0,-4-1-45 15,-1 2-56-15,-3 0-69 0,-1-1-98 0,-3 1-204 16,-3 2-466-16,-2 1 58 0</inkml:trace>
  <inkml:trace contextRef="#ctx0" brushRef="#br0" timeOffset="779429.4096">27435 16533 466 0,'3'3'502'0,"2"-1"-109"16,2 1 22-16,4 0-29 0,2-3-97 0,3 0-89 15,0-4-61-15,4 1-35 0,0-4-29 0,5 1-17 16,1 0-21-16,4 0-9 0,3-1-12 16,3 0-11-16,-4 2 4 0,0-1-8 0,-1 3-2 15,-1-1-9-15,-2-1-18 0,-2 3-35 0,-3-2-52 16,1 1-73-16,-4 0-146 0,0 1-464 16,-1-2-760-16</inkml:trace>
  <inkml:trace contextRef="#ctx0" brushRef="#br0" timeOffset="781916.1678">28537 16497 1 0,'2'-7'348'0,"-4"-4"131"15,2 1-68-15,-5 0-69 0,3 3-49 0,-2 0-70 16,-1 0-56-16,-2 1-35 0,-1 3-43 0,-2 0-17 16,-3 1-12-16,0 1-12 0,-4 1 1 0,-4 2-8 15,1 3 0-15,-3 3-2 0,-2 0-2 16,0 2-3-16,1 4-11 0,3 0 1 0,0 2-9 16,5 2 1-16,-2 0 3 0,3-2-6 0,0 4 4 15,5-1-8-15,1 1 0 0,5-1-5 0,4-2-2 16,2-1 1-16,7 1-1 0,2-4 7 15,6-2-1-15,4-3 3 0,2-2-2 0,6-4-2 16,4-4 2-16,4-2-5 0,-2-3 4 16,1 1-2-16,-5-4-4 0,0 0 1 0,-5-2-1 15,-1-2 3-15,-3-1 0 0,-2-2 2 16,0 1-1-16,-1-1-2 0,-7-4 6 0,-2 1-2 0,0 4 3 16,-3-3-2-16,-5 3 2 0,-1-1 3 15,-1 4-1-15,-2-1 5 0,-2 5-11 0,-1 1 6 16,-4 0-3-16,2 3-7 0,-2 1 9 0,-1 2-10 15,-4 3 3-15,3 0-1 0,-1 4-6 0,2 0 2 16,-2 5-2-16,-2-1 4 0,2 3-6 0,-1 2 4 16,4 1-3-16,1-1-3 0,3 1 8 15,-3 2-2-15,5-1 3 0,0 2 0 0,4 2-4 16,1-2 1-16,1-2-1 0,3 1 2 0,1-2 2 16,2-1 0-16,1 1-1 0,4-4-2 15,-1-1 5-15,-1-1-4 0,3-1 5 0,1-2 0 0,3-1-4 16,1-3 5-16,0-2-3 0,-1-2 6 15,-1-2-2-15,2 1-1 0,-2-2-1 16,2-2-5-16,-1 0 5 0,2-2-3 0,0 0 1 16,-1-1 2-16,1-2-5 0,2 0 2 0,-6-1-2 15,2-1 3-15,-1-2 1 0,-5 0 2 0,4 1-2 16,-5-1-2-16,-2-1 1 0,0 2-4 0,-1 3 5 16,-6-4-2-16,3 5 4 0,-3 0 2 0,-2-1-3 15,2-1 3-15,1 1-5 0,-2 2-2 16,-1 0 0-16,0 2-4 0,3 0 6 0,0 1-5 15,-2-2 1-15,6 4 0 0,1-1-8 0,-2 0 5 16,3 1-3-16,5 4 3 0,-4-2 2 0,5 4-1 16,-2 4 1-16,0 0-2 0,0 6 5 15,-3 0-5-15,1 4 5 0,-2 0 0 0,-1 5-6 16,-2 0-2-16,-1-2-3 0,0 1 2 0,-3-1 3 16,-2 1 7-16,2 2-2 0,-1-1-1 15,-1-2-2-15,0-1 2 0,0-3 2 0,2-3 1 16,2 2-3-16,-1-6 1 0,4-1-4 0,1-4 4 15,4-5 3-15,4 0-1 0,5-3 1 16,4-1-6-16,4-2 1 0,3-3-1 0,1-1 3 16,-2-3 2-16,1 1-4 0,-2-3 3 0,-3-3-4 15,1 2 1-15,-3-8 10 0,-2 0-1 0,-2-1 2 16,3-5-5-16,-3-4-4 0,-1 1-3 16,-1-5 1-16,-1 1 0 0,-5 0-4 0,3-3 4 15,-4-1 1-15,-2 0 0 0,-1-5 5 0,-1 5-3 16,-2 1 1-16,-5 4-2 0,-2 4 1 0,-1 3-2 15,-5 3 2-15,3 0 4 0,-3 4-4 0,3 4 4 16,-5 3-2-16,5 3 8 0,-2 3 3 0,1 2 0 16,1 4 2-16,0 3-8 0,0 1 2 15,2 4-9-15,0-1 1 0,-2 7-5 0,-4 6-8 16,1 5 13-16,-1 3-6 0,-1 5 5 0,-1-1 6 16,1 4-6-16,4 5 4 0,-4 1 0 0,1 5-1 15,0 4-1-15,-3 2 3 0,0 5 2 16,-1-1-5-16,1 0 3 0,0-1-4 0,2-4-2 15,3 1 5-15,2-1-5 0,4-1-3 0,5-5-3 16,3-4-5-16,5-9 3 0,4-4 8 16,2-4 4-16,1-5-1 0,2-5-1 0,-2-5-4 15,6-3-2-15,-3-4 10 0,5-2-2 0,-1-2 1 0,-3-6-6 16,4 0-7-16,-2-3 4 0,-4-2 3 16,5-2 12-16,-5-1 0 0,3-2-2 0,-2 0-5 15,-3-3-6-15,0-1 3 0,-1 1-1 16,-3-1 1-16,-4 2-1 0,-2 3-3 0,-2 3 1 15,-1 5 3-15,0 4 1 0,-6 4 0 0,-1 4 1 16,-1 0-3-16,-1 2-3 0,0 0 1 16,-3 4-2-16,-2 5 2 0,-2 3-1 0,-4 9-2 15,-4 1 3-15,1 1 0 0,-2 0 5 0,6-1 0 16,1 1-2-16,2-1-2 0,7 0-4 0,2-1 5 16,5-2-9-16,3-1 3 0,1-2-2 0,1-3-2 15,3-5 7-15,2-3 2 0,-2-1 4 16,3-2 7-16,-1-5-5 0,2-1-4 0,0-3-4 15,-4-1-2-15,3-4 4 0,-1 3 9 0,-1-4 2 16,-1 5-6-16,3-7 2 0,-4 3-9 0,2-3 4 16,-2 0 1-16,3 0-1 0,-2-1-1 0,-1 4-4 15,5-3 3-15,1 5-2 0,0 0 2 0,-1 4 0 16,-3 2-5-16,-4 2 2 0,-2 1-2 0,2 1 6 16,-2 0 0-16,-1 3-1 0,1 2-2 15,-4 3-2-15,3 2 2 0,-4 1-1 0,2 3 4 16,-4 1 0-16,4 0-1 0,-4 0 1 0,0-1-2 15,-2 1 3-15,1-2 0 0,0-1-7 16,3-2-2-16,-2-2-4 0,0-2 3 16,3-2 5-16,-1 0 0 0,3-2 3 0,0-4-6 0,3 0 0 15,6-3-1-15,1-2 5 0,-1-4 7 16,3 3-5-16,2-2-1 0,-1-2-11 0,-1 1 1 16,3 0 3-16,-1 0 5 0,0 1 1 0,0 2-4 15,-1 1 3-15,-2-2-1 0,1 4 1 0,-2-1 1 16,-1 3 0-16,2 2-2 0,-7 1-3 15,-2 1 3-15,-1 1-2 0,-1-1 3 0,0 1 2 16,2 3-5-16,-2-2 2 0,0-2-4 0,2 1 3 16,1-2 3-16,2-2-4 0,2 1-1 15,0-3-3-15,1 0 1 0,-3-3 4 0,2-2 5 16,0 1 1-16,-1-2-2 0,0-2 2 0,0-2-2 16,2-1 1-16,0-1 6 0,1-1-3 0,-3 0 0 15,1 0-5-15,-8-1-1 0,1-1 4 0,-2 3 2 16,0 0 4-16,-3 1-2 0,-2 3 0 0,-1 2-2 15,-2 1 4-15,-2 1 5 0,-1 3-4 16,1 1 0-16,-3 3-5 0,3 1-9 0,-2 2 4 16,-3 2 3-16,2 3-1 0,2 2 3 15,-3 2-2-15,2 1-4 0,5 4 1 0,2 0 6 16,1 1-3-16,6 2 1 0,5 2-2 0,0 1-7 16,1 1 5-16,4 0 2 0,0 1 2 0,-2 1 2 15,5-1-2-15,-1 3-4 0,2-2 2 0,-2 0 0 16,-6-3-4-16,1-1 2 0,-9 2-4 15,0-3 5-15,-4-1-4 0,-5-3 4 0,1-1 1 16,-7-4-7-16,-1 3-4 0,-8-4-19 16,-2 1-16-16,-7-3-23 0,2-3-37 0,-2 0-33 0,-1-1-40 15,0-4-64-15,5 0-216 0,2-4-619 0,3-1-84 16</inkml:trace>
  <inkml:trace contextRef="#ctx0" brushRef="#br0" timeOffset="782736.0434">22055 17940 1790 0,'-17'-18'154'0,"-3"-10"-19"0,-1-8 5 0,13 2-19 0,12-5-17 16,2-4-5-16,12-3-2 0,2-3-3 15,2 0-3-15,7 2-19 0,1-1-20 0,1-2-13 16,1 2-7-16,3 3-3 15,-2 4 5-15,-2 2-3 0,-4 7-4 0,-4 3-4 16,-6 7 5-16,-3 6-2 0,-6 5 4 16,-5 4-4-16,0 5-11 0,-3 0-8 15,0 3-7-15,-3 6 1 0,1 5 2 0,-5 6 2 16,-3 8-3-16,-3 2-4 0,1 4 3 0,-4 0-1 0,4 1 3 0,2 2-2 16,1 1-4-16,6-1-2 0,2 3-1 0,5-2 6 15,5 1-2-15,2-3 2 0,8 1-3 0,0-3-3 16,4 3 3-16,-2-4 1 0,6 0 2 0,-5-3 0 15,1-3-2-15,2 2-4 0,-3-4 1 0,-8 1 5 16,1-3-2-16,-10 0 7 0,-4 0 1 16,-2-2 0-16,-9 2 6 0,-2-1 1 0,-7-2 5 15,-2 3-1-15,-2-3-3 0,-5 0-5 0,-2-3-3 16,-3-3 4-16,-5 1-3 0,-3-7 2 16,-1 1-3-16,1-5-3 0,1 0 3 0,1-5-4 15,8-1 1-15,5-1-16 0,9-8-24 0,8-2-41 16,7-7-64-16,8-8-63 0,9-1-94 15,7-4-160-15,4-4-416 0,3-5-433 0</inkml:trace>
  <inkml:trace contextRef="#ctx0" brushRef="#br0" timeOffset="782908.7739">22792 17348 1184 0,'12'-3'539'0,"-1"-1"-156"0,2 0-116 16,-4 7-87-16,-5 2-28 0,1 2-16 0,-2 8-18 15,-2 4-7-15,-1 4-18 0,-1 6-28 16,-2 2-8-16,-2 2-19 0,1 1-8 0,-3 2-4 15,4 1-13-15,-2 1-7 0,4 2-3 0,2-1 1 16,3 0-3-16,-2 4 0 0,0 0-8 0,0 1-19 16,1 2-28-16,-6-1-60 0,2-1-78 15,0 2-104-15,0-5-154 0,0-21-356 0,-1 2-407 16</inkml:trace>
  <inkml:trace contextRef="#ctx0" brushRef="#br0" timeOffset="783804.411">22653 17922 1 0,'6'-7'251'0,"8"-4"132"0,3-2-34 0,10-1 3 15,1 3-39-15,3 0-72 0,4 2-53 16,6-6-52-16,8-1-25 0,1 0-14 0,2 0-14 16,-1 3-9-16,-1 1-9 0,0-2-5 0,-8 4-4 15,0-2-7-15,-4 1-7 0,-6 1-11 16,-1-3-3-16,-5 4-4 0,-5-1 7 0,-7 3 8 15,-4 3 1-15,-2 0 18 0,-7 1 2 0,-1 0 1 16,0 3-6-16,-4-1-20 0,-4 3-14 0,-3 5-14 16,-8 0 1-16,-8 7 0 0,-3 2 0 15,-1 6 8-15,-1 0-7 0,0 2 2 0,1-1 0 16,1-1 2-16,0 5 2 0,1-2-4 16,7 0-3-16,1-4-9 0,7-5 3 15,6-3-6-15,4 0 3 0,7-4 4 0,1 1-5 0,6-3 6 16,1-3-5-16,9-4 2 0,1-2 8 15,9-2-1-15,1-2 1 0,1-2-6 0,4-3-3 0,-4-2 0 16,-1 0 1-16,-1-1 4 0,-2 1-7 16,-3-1 5-16,-1-3-4 0,-6 2 4 0,-2-2 6 15,-6 0-5-15,1 4 4 0,-5 5-4 0,-2 2 2 16,-2 1-4-16,-1 3 5 0,2 1-2 16,-3 1-9-16,0 1 6 0,0 0-10 0,0 1 2 15,0 2 7-15,1 2-1 0,0 8 2 0,1 4-4 16,-1-3 1-16,5 2-3 0,-2-3 2 0,2 0 6 15,-1 3-10-15,4-2 8 0,2-3-5 0,0-1-2 16,5-1 9-16,-3 0-5 0,-1-1 3 16,6 1-3-16,-5-4 1 0,6-1-4 0,1-2 4 15,-2-3 2-15,2 0-9 0,-1-3 10 16,-3 0-8-16,2-5 0 0,-5 0 8 0,5-3-5 0,-6 1 6 16,6 0-6-16,-5-2-1 0,3-3 1 0,-2-1 0 15,4-1 7-15,-1 0-8 0,2-1 8 16,-4 1-4-16,5-1 0 0,-6 0 8 0,2 6-7 15,-3-1 3-15,1 6-3 0,-3 0-4 0,2 3 2 16,-3-3 0-16,0 2 3 0,-2 4-1 16,1 0-1-16,-3 3-3 0,2 0-2 0,-2 3 9 15,-1 3-7-15,3 1 4 0,-1 4-2 0,-1 0-8 16,4 4 5-16,-2-1-1 0,1-1 6 0,0 1-6 16,4-6 7-16,-2 1-7 0,3-3-2 15,1-5 14-15,-1-1-13 0,3-2 9 0,2-2-2 16,-2-2-7-16,2-3 4 0,-2-4 1 0,3 0 4 15,-2-5-3-15,-4-1 5 0,3-1-4 16,-5-3-3-16,2 0 10 0,0-1-5 0,-3-2 3 16,0 0-2-16,-2-3-4 0,1 0 1 0,0 0 1 15,1-2 6-15,-1 3-1 0,1 0 4 16,-4 5-1-16,-3 1-5 0,-3 3 14 0,1 5-6 0,-2 6 4 16,0 6-1-16,0 1-15 0,0 2 0 0,-3 2-7 15,1 5 7-15,-4 5-1 0,1 3 4 16,-4 3 1-16,1 2-7 0,4 0 9 0,-2 1-8 15,4 3 4-15,-1 0-2 0,-3 6-7 0,5-2 0 16,-2-2-2-16,-2 0 5 0,3 3-1 0,0 0-5 16,-3-3-18-16,3 2-26 0,0-12-17 15,0 1-31-15,-3-6-28 0,4-4-34 0,1-3-59 16,-1-4-31-16,0-4-61 0,0-5-230 0,1-3-354 16,0-3 1-16</inkml:trace>
  <inkml:trace contextRef="#ctx0" brushRef="#br0" timeOffset="783960.4436">24362 17703 1 0,'-4'-8'70'16,"0"-1"559"-16,2 0-144 0,2-1-149 0,2 6-105 16,4 2-76-16,0-1-51 0,6-1-24 0,4-1-13 15,2 0-18-15,3 1-20 0,2 0-15 0,7-1-13 16,7 2-7-16,7-1-14 0,6 2-72 16,8 2-183-16,3 1-485 0,1-1-337 0</inkml:trace>
  <inkml:trace contextRef="#ctx0" brushRef="#br0" timeOffset="784463.3619">25366 17543 1122 0,'-8'-3'579'0,"-1"-1"-215"0,-3-2-72 15,-2 1-57-15,0 4-43 0,0 1-42 16,-2 1-33-16,-2 3-29 0,3 1-15 0,-4 1-11 16,5 2-14-16,-2 3-8 0,5 2-13 0,0 2-6 15,3-1-5-15,4 0 0 0,1 1-1 0,3 2-7 16,3 0 1-16,1 0-4 0,1-3 0 15,1-1 3-15,0-2-3 0,1 2 0 0,0-3-5 0,1-1 0 16,1-2-3-16,-3-4 5 16,0 1 5-16,1 1-9 0,-2-2 3 0,2-2-10 0,-2-1-3 15,1-4 6-15,2-1-7 0,-1-1-4 16,3 0-6-16,0-4-6 0,1 2 1 16,2-3 3-16,-1-2 6 0,0 1-3 15,1-2 4-15,2-1-3 0,-3 1-2 0,2-4 9 0,1 4-1 16,0 3 3-16,1 2-2 0,3 0 2 0,0 0 1 15,2-1 4-15,-1 2 7 0,1 1-3 0,1-1 5 16,5-2-3-16,2 1-1 0,5-3 8 0,5 1-4 16,2-1 7-16,-4 3-7 0,-2-2 0 0,-6-1 5 15,-6-3 6-15,-1 0 17 0,0-2 5 16,-1-3 10-16,-4 1 3 0,0-2 4 0,-5-3 8 16,-4 1 3-16,-1 2 3 0,-5 2-7 0,-2 1-2 15,-4 3-10-15,-1 0-6 0,-3 3-1 0,-2 4-12 16,-3 0 0-16,-2 4-9 0,1 4-7 15,-3 2 7-15,-1 8-12 0,-1 2 4 16,-1 8-8-16,1 4-8 0,2 2 4 0,0 2 2 0,1 4 8 16,0 4-2-16,6 3 0 0,0 2-13 0,2 1 0 15,1 0 10-15,-1 2-8 0,-1 5 8 16,-1-1-8-16,1 4-9 0,1-2-2 0,-4-3-5 16,0 1-8-16,2-3-18 0,-1-3-28 15,3-1-50-15,0-8-42 0,-2-6-64 0,6-8-112 0,1-6-189 16,3-8-622-16,2-4-74 0</inkml:trace>
  <inkml:trace contextRef="#ctx0" brushRef="#br0" timeOffset="784654.6432">25606 17767 649 0,'-2'-2'939'0,"0"0"-453"0,1 0-148 0,1 0-47 15,2 1-90-15,2-2-58 0,5-3-33 0,2 0-30 16,5-1-26-16,4 2-21 0,2-4-14 0,6-1-6 15,2 1-6-15,1-4 1 0,2 4-6 0,3-2-10 16,-1 2-16-16,6-3-66 0,1 1-71 16,-3 1-106-16,6 0-306 0,-1 4-990 0</inkml:trace>
  <inkml:trace contextRef="#ctx0" brushRef="#br0" timeOffset="785565.0296">26377 18038 1944 0,'-8'-4'139'0,"2"-3"37"0,0-1 14 15,3-2-11-15,3 0-12 0,1-2-40 16,2-1-33-16,3 1-25 0,2-3-21 0,8-1-13 16,0 1-4-16,6-2-10 0,1 1-2 15,3 0-10-15,-1 0-5 0,4 1 5 0,2-3-1 0,-1 1 1 16,-3 2-2-16,0 1-2 0,-3 3-4 16,-2 0 4-16,-5 1 4 0,-1 1 1 0,-5 2 3 15,-2 1-1-15,-1-1 1 0,-4 4 8 0,1-3 3 16,-2 3 4-16,-3 5-6 0,0-1-9 0,0 1-11 15,0 0-3-15,-2 3 7 0,1 2-3 16,-1 6 1-16,-1-1-4 0,2 3-6 0,1 3 4 16,0-3 4-16,4 4 2 0,1 0 0 0,0-3-3 15,2-3-6-15,3-1 3 0,1-1 1 16,4 0 1-16,1-3 2 0,4-2-3 0,2-6-5 16,4-1 5-16,-1-4-1 0,3-2 3 15,1-2-2-15,-1-1-4 0,2-3-2 0,-4-1 0 0,2-2 8 16,-3-6-4-16,0 1 5 0,-2-1-2 0,2-3-4 15,-6 0 5-15,1-4 4 0,-3-3 2 16,1-3 3-16,-1 0-5 0,-3-2-3 0,3-3 2 16,-4-1 1-16,-1-1 1 0,-1 3 3 15,1 2-5-15,-1 3-4 0,-2 5 11 0,-3 5 2 0,0 4 9 16,0 7 8-16,-2 3-4 0,-3 6 2 16,0 1-2-16,-1 3-4 0,0 0-9 0,0 1-5 15,0 3-7-15,0 6-5 0,-1 6 1 0,-1 6 4 16,-1 3 5-16,-3 5 5 0,1 2-4 15,1 3-8-15,-1 1-1 0,0 3-1 0,-3 1 4 16,1 2 2-16,0 4-5 0,2 1-6 0,0-1 2 16,4-5 2-16,3-4 7 0,4-2 0 0,7-8-2 15,3-5-7-15,3-11-5 0,2-4 9 16,4-7-1-16,0-2 7 0,1-5-2 0,-1-9-10 16,4-3 5-16,-5-8 2 0,1 2 6 0,-1-1 5 15,-4-4-5-15,1-2-2 0,-2-5-4 0,-4-1 1 16,1-1 4-16,-5 1 1 0,4 2-1 0,-4-1-5 15,-2 3 4-15,-2 4-3 0,1 2 5 0,-6 9 6 16,2 4-5-16,-3 6-5 0,-1 1-2 16,0 5 0-16,0 1 0 0,0 2 5 0,0 2-4 15,0-1-8-15,2 5 3 0,-1 3 2 0,1 4 7 16,5 4 4-16,1 4-4 0,2 3-6 16,2 2-6-16,1 3 3 0,-2 0 3 0,1 2 1 15,1 2-1-15,-4 0-2 0,0 3-1 0,-2-1 2 16,-3-1 1-16,0-2 5 0,-2-5-3 0,-2 3-3 15,0-6-2-15,-6 0-1 0,1-3 1 16,-5-6 4-16,0 3 0 0,-4-4-4 0,-1-3 1 16,-1-2-2-16,-4-2 3 0,0 0-1 0,-1-4-11 15,-1 2-19-15,-2-4-22 0,-1-2-14 16,-1 0-23-16,1-3-20 0,0 3-41 0,0-3-69 0,3-1-123 16,-2-4-451-16,4-2-792 0</inkml:trace>
  <inkml:trace contextRef="#ctx0" brushRef="#br0" timeOffset="785727.248">27323 17387 1623 0,'12'-10'333'0,"8"-4"-62"0,7-1-59 16,1 2-20-16,0 1-47 0,0 2-43 0,5 1-42 16,-1-1-32-16,3 3-13 0,1 0-10 0,4 3-1 15,2 0-24-15,2-1-68 0,-2 3-146 16,4-2-543-16,1 1-849 0</inkml:trace>
  <inkml:trace contextRef="#ctx0" brushRef="#br0" timeOffset="786270.5452">28307 18086 1767 0,'6'-14'286'0,"9"-9"-197"16,4-6 42-16,7 1 29 0,1-5 0 0,5 0-1 15,5-1-46-15,1-8-27 0,1 1-19 0,4-7-12 16,1 0-3-16,-2 1-10 0,3-1-5 16,-6-2-11-16,-2-2-3 0,0-1 0 0,-6-2-5 15,-1 2 11-15,-6 4-4 16,-3 1-6-16,-7 4 7 0,-5 5-11 0,-4 5 5 0,-9 6 4 0,-1 6-3 16,-5 5-3-16,0 6-5 15,-9 4-2-15,-2 5-5 0,-3 7 0 0,-6 6-3 0,-6 3-5 16,1 4 4-16,-1 2-2 0,5 4 4 0,4 3 4 15,2 6-7-15,6 1-8 0,6 3-1 0,3 2 2 16,9 0 0-16,5 3 8 0,12 2-5 0,1-4-6 16,8-1 11-16,4 2-6 0,1-6 7 15,2 2-2-15,-2-3-5 0,-3 0 1 0,-1-4-4 16,-6-5 7-16,0-3-3 0,-9 2 5 16,-1 0-4-16,-8-2-3 0,-3-1 1 0,-2-6-2 0,-7 1 6 15,-2 0 0-15,-6-1-1 0,-1 1-1 16,-5-4 2-16,-3-1-2 0,-3-1 0 0,0 0 0 15,2-2-9-15,1-3-8 0,-1-3-12 0,6-2-12 16,2-2-15-16,6-2-32 0,7-3-50 0,6-5-90 16,4-3-201-16,10-7-624 0,7-1-303 15</inkml:trace>
  <inkml:trace contextRef="#ctx0" brushRef="#br0" timeOffset="787326.607">29325 17397 1207 0,'6'0'539'0,"-2"1"-148"0,0-1-108 0,-1 1-79 16,-3 0-46-16,-3 3-26 0,0 4-11 0,2 4-10 16,-6 5-17-16,1 3-20 0,-2 2-12 0,-2 6-8 15,-1-3-11-15,2 4-10 0,-1-3-11 0,1 1-2 16,5 0-8-16,0 0-3 0,4 3-3 16,3-3-8-16,1-6-1 0,6 3 2 0,2-2 1 15,6 0 2-15,0-4-6 0,5-7 3 0,1-5-5 16,4-5-1-16,0-2 3 15,1-5-7-15,0-4-1 0,-3-1-2 0,0-5 3 16,-3-2 1-16,-3-1 6 0,0 0 6 0,-1-2-1 16,-5-1 2-16,5-3-1 0,-8-3-2 0,2 3 5 15,-3-3-1-15,-4 3 2 0,1 3-2 0,-4-3-1 16,-1 4 3-16,1 2 3 0,-1 5 4 16,-2 3 0-16,-2 4 2 0,-1 1-4 0,2 3 5 15,0 2 3-15,1-1-9 0,0 4-5 0,-1 1-8 16,-1 2-5-16,-4 5 5 0,2 4 1 0,-3 4 4 15,1 1 3-15,1 3-3 0,2 2-5 0,3-2 0 16,1 3-2-16,2 0 0 0,5 3 5 0,2 1-11 16,2 0-4-16,4 1-17 0,2-5-22 15,6-2-11-15,0-3-14 0,6-9-1 0,1-4 2 16,5-7-1-16,-2-3 5 0,-2-3 11 0,1-2 19 16,-1-3 19-16,-3-6 15 0,0-1 10 0,-1-4 4 15,-1 0 6-15,-1 0 0 0,2-2 5 16,-1 0 0-16,-5-2 7 0,-2 2 8 0,-7 1 7 15,-1 2 9-15,-4 3 3 0,-2 3 1 0,-3 1-1 16,-3 3-2-16,-1 1 0 0,-2 1-12 0,-3 4-3 16,-3 0-11-16,-1 4-9 0,-5 2 0 15,-5 4-6-15,-5 4 6 0,-1 4-4 0,-4 0 2 16,3 5-1-16,1-3-2 0,3 4 5 0,4 4-12 16,5 0 6-16,3 4-5 0,2-2-5 0,6 2 11 15,7-2-12-15,5-2 6 0,3 0-3 16,8-2-3-16,3-3 1 0,7-3 2 0,5-7 4 15,1-2-4-15,3-2 4 0,1-4-2 0,-1-5-3 16,-6-2 8-16,-1-4-4 0,-2-4 5 0,-1 1-2 16,-2-3-4-16,-5 0 4 0,0 2-3 15,-3 0 5-15,-2-2-4 0,-3-4 7 0,-3 2-5 16,-1-5 0-16,2-1 8 0,-2 1-9 0,-1 1 5 16,2 4-2-16,-2 1-4 0,-1 4 4 0,-1 3-2 15,-4 1 9-15,-1 6-5 0,-2 2 2 0,0 2-6 16,0 0-7-16,0 1 8 0,0 1-7 0,-2 4 2 15,-1 4 0-15,-4 4-5 0,1 3 3 16,3 0-1-16,1 3 3 0,1 0-3 0,3-2 7 16,0 4-5-16,4-3-2 0,-1-3 9 0,5 0-14 15,4 0 8-15,2 1-1 0,1-6-4 0,5 0 6 16,-2-4-1-16,1-6 2 0,0 1-1 16,1-6 5-16,-2 0-4 0,4-4-4 0,-3-3 9 15,1-2-7-15,-3 0 4 0,-2-1 2 0,0 0-10 16,0 0 6-16,-3-1-2 0,-2-2 5 15,2 3-2-15,0-4 3 0,-2 4-3 0,5-4-5 16,-4 1 13-16,2 4-14 0,-3 0 7 0,0 6-2 16,-2 2-11-16,-2 1 11 0,0 0-6 0,-3 2 5 15,5 3 0-15,-2-1 0 0,-3 2 0 16,3 2-5-16,2 0 7 0,-1-1-5 0,-2 1 3 16,-2 3 2-16,4 1-9 0,-3-1 4 0,-1 0-3 15,3-1 2-15,0 1 3 0,-1-2 3 16,2 2 0-16,0-1-3 0,3-1 5 0,-2-2-7 15,0 1 3-15,0 1 2 0,0-1-9 0,0 0 7 16,4-3-3-16,-3-1 6 0,4 2 2 0,0-2-1 16,-1 1-3-16,4-1-6 0,-5 0 8 0,3 0-7 15,-3-1 4-15,0 1 3 0,1 0-10 16,-1 0 7-16,-1-3-4 0,-2 0 3 0,3 0 4 16,-4 1-4-16,0 2-2 0,-3 1-15 0,-3-2-24 15,-2 3-63-15,-1 0-111 0,-2 3-292 0,-6 1-973 16</inkml:trace>
  <inkml:trace contextRef="#ctx0" brushRef="#br0" timeOffset="788458.2626">24055 12746 1 0,'0'-12'0'0,"-4"0"0"0,2-3 232 0,-1 2 112 15,0 7-10-15,0 0-21 0,2-2-40 0,-2 2-32 16,1 3-42-16,-2 2-43 0,3-1-47 0,1 5-49 16,-2 0-30-16,0 6-14 0,-4 1 11 0,-2 7 15 15,-3 6 10-15,1 4 3 0,-1 2-5 0,-2 3-2 16,-4 3-4-16,1 5-5 0,-8 2-4 16,2 6-6-16,-6 4-1 0,-3 1-2 15,-1 5 0-15,-6 5-1 0,-1 6-3 16,-6 9 0-16,-1 5-3 0,-3 3-1 0,-1 7 0 0,0-1 0 15,0 1 2-15,-2 2 0 0,-1-1 6 16,3 1 0-16,-1 4 3 0,1 0 4 0,0 2-7 0,-2 0 4 16,0-3-4-16,-2 1-8 0,0-4-1 0,-4-1-6 15,3 2-2-15,-3-1-1 0,-1 3 1 0,1 2-1 16,-7 0-1-16,2 4 2 0,1-2-3 16,0 6 0-16,-5 1 1 0,4 3 0 0,1 0 0 15,2 0 0-15,3 0-5 0,2 1-4 0,5-4 7 16,4 2-8-16,0 1 4 0,4-1 1 0,-3-2-9 15,6-5 4-15,1-2-2 0,0-8 1 0,6-3-1 16,1-4 3-16,2-9-6 0,7-6-1 16,2-7-2-16,2-5-4 0,6-5-2 0,2 0-9 15,1-9-7-15,5-7-7 0,-1-9-11 0,3-9-3 16,1-6-3-16,0-5-8 0,1-5 1 16,0-3-4-16,0-5-37 0,-1 0 5 15,1 0-4-15,2-4-26 0,0-3-47 0,4-7-157 0,2-12-323 16,2-9-299-16</inkml:trace>
  <inkml:trace contextRef="#ctx0" brushRef="#br0" timeOffset="789067.9228">23913 12516 1 0,'5'-10'0'0,"0"-4"0"15,-3-3 51-15,-2 8 346 0,-1 4-64 16,-3 1-64-16,2 2-61 0,-1 2-55 0,-3 2-54 0,2 2-29 15,-5 2-7-15,-3 4 19 0,-6 6 16 16,-3 6 6-16,-3 4-4 0,-1 5-17 0,0 4-5 16,-5 2-3-16,0 10-6 0,-6 4 2 0,0 8-7 15,-9 6-7-15,1 5-6 0,-7 5-7 0,-7 4-8 16,1 0-9-16,-4 5-1 0,-3 4-5 16,1 3 1-16,2 3 0 0,-2 3 1 0,-1-1 8 0,-1 3 3 15,3-6 2-15,-1-2 1 0,0 3-4 16,-4 0-3-16,2 0 1 0,-4 4 0 0,0 1-1 15,3-1-2-15,-1 1-5 0,-1 0-7 0,0 2-1 16,0 2-2-16,-2 2-2 0,-1 0 2 16,0 0-2-16,-1-1-3 0,0 0 0 0,1 0 0 15,1 3-3-15,4 3 7 0,1 1-5 16,2 1-1-16,3-3 3 0,1 1-8 0,1-5 5 0,3-3-5 16,4-2-3-16,-2-6 2 0,3-3-2 15,1-7 6-15,0-5 1 0,5-2-1 0,-2-2-4 16,4-3 0-16,5-6 8 0,0-10-3 0,6-5 7 15,1-7-3-15,-2-2-14 0,1-4 5 0,2-6 0 16,4-5 4-16,0-6 6 0,4-4-3 16,1-6-2-16,5-1-1 0,1-9 6 0,3 2-1 15,5-3 0-15,0 0-3 0,-1-2-13 0,5 1-3 16,-2-6-16-16,3-3-15 0,-2 0-32 0,3-8-67 16,3-1-135-16,1-3-599 0,-1-3-787 15</inkml:trace>
  <inkml:trace contextRef="#ctx0" brushRef="#br0" timeOffset="829317.2316">309 6367 1 0,'0'-1'0'0,"-2"-1"0"0,0 1 0 16,-2-2 73-16,3 0 238 0,-2-1-42 0,-2 1-17 15,3 2-32-15,1-1-10 0,1 0-16 0,0 0-30 16,0 2-26-16,0-1-42 0,0 1-34 16,0 0-29-16,0 1-19 0,0-1-10 15,0 2-4-15,1-1 2 0,0 0 2 0,5 0 4 0,-4 1 0 16,1 2 2-16,3 3 1 0,-2 0 0 16,3 2 3-16,3 2-5 0,-3 0 1 0,3 2 1 15,-4 1-1-15,4 3 4 0,-1 2 1 16,1 2 0-16,0-1 0 0,0 2 0 0,0 0-1 0,2 1 1 15,-3 0 0-15,1-2-2 0,1-1 0 0,0-2 3 16,-1-2 5-16,4-2 9 0,-3-2 15 0,2-2 17 16,0-3 17-16,5-1 8 0,2-3 2 15,2-6-9-15,7-4-14 0,2-3-13 0,8-8-11 16,3-4-8-16,7-7-6 0,47-34-13 0,-1-5-3 16,-10 9-5-16,-15 9-2 0,-7 6 7 15,-2 1-2-15,-1 4 2 0,-5 3-1 0,-6 3-2 16,-4 3 0-16,-10 5-1 0,1 2 0 0,-12 4 0 15,-3 3 1-15,-3 1 1 0,-8 5 2 16,-2 2 6-16,-4 3 4 0,-4 3 4 0,1 1 1 16,-2 0-7-16,1 1-5 0,0 0-5 0,0 0-4 15,0 1-1-15,-1-1-3 0,1 1-2 0,-2-1-4 16,2 0-5-16,0 1-7 0,0-1-13 0,-1 1-5 16,2 1-24-16,-1 5-46 0,3-1-72 0,-1 1-132 15,5 2-442-15,0-2-841 0</inkml:trace>
  <inkml:trace contextRef="#ctx0" brushRef="#br0" timeOffset="830280.7282">4899 6768 1 0,'-5'-5'0'0,"0"-2"0"16,-1-3 170-16,-2 0 210 0,6 2-26 0,-1-2-38 16,-1 1-45-16,2 0-36 0,2 3-49 15,-1 1-28-15,2 0-25 0,-1 3-25 0,1 1-29 16,-1-1-34-16,0 2-23 0,1 2-19 0,2-1-2 16,1 1 2-16,1 4 6 0,2 3-1 15,1 1 3-15,2 6 4 0,1 3 0 0,-1 2 8 0,0 7 1 16,0 3 3-16,0 4 2 0,-3 3-3 15,1-1-3-15,1 0-4 0,1 2-2 16,1 0-4-16,0-2 1 0,0-3-2 0,-1-2-4 16,4-5 0-16,-4-4-2 0,0-4 0 0,0-2 2 15,0-3 1-15,1-1 5 0,0-4 8 16,1-2 12-16,6-3 7 0,-1-6 11 0,7-3 2 16,3-6-7-16,5-4-5 0,3-6-11 0,4-6-8 0,9-3-4 15,4-6-6-15,5-6-2 0,5 0 1 0,4-2 0 16,3-1-1-16,2-2 2 0,3-3 0 15,-2 2 0-15,-3 0 4 0,-2 4 0 0,-9 2 1 16,-6 5 3-16,-6 4-1 0,-4 3 1 0,-5 5 1 16,-6 2-2-16,-7 5 3 0,-6 2 2 15,-5 5 5-15,-5 3 2 0,-1 1 0 0,-6 2-3 16,0 3-3-16,-1 1-3 0,0-1-5 0,0 1-4 16,0 1-2-16,0 1-4 0,0 1-3 0,-1-2-1 15,1 1-3-15,0-2 0 16,-1 2 2-16,1-1-1 0,0 0 2 0,-1 1-2 0,1-2-3 15,0 1 0-15,0 0-1 0,0 1 0 0,0-1-2 16,0 1 2-16,0 3-1 0,0 0-10 0,0 3-11 16,1-1-34-16,1 4-55 0,6 2-85 0,2 1-158 15,4 1-754-15,8-1-582 0</inkml:trace>
  <inkml:trace contextRef="#ctx0" brushRef="#br0" timeOffset="831706.532">9209 15498 1 0,'-6'-7'0'16,"3"-3"312"-16,-6-1 181 0,6-1-68 0,-2 4-68 16,3 2-79-16,2-1-73 15,0-1-47-15,0 3-26 0,1 0-21 0,0 2-26 0,3 0-15 0,-2 0-17 16,-2 2-9-16,1 1-9 0,-1 0-12 16,-1 1-9-16,1 1-11 0,0-1 0 15,1 1 1-15,0-1 4 0,0 3 9 0,5 3 3 0,-3 3 7 16,-1-2 5-16,3 4 7 0,-2 4 4 15,-1 2-1-15,2 1-3 0,-2 3-9 16,0 3-2-16,-1 0-4 0,3 2 0 0,-2 3-1 16,1 1-5-16,-2 4-5 0,1-3-4 15,2 1-6-15,-3 1 4 0,1-1-2 0,-1 3 1 0,-1-1-2 16,1 1 1-16,0-3-2 0,1 1 3 0,2-4 2 16,-2-3-6-16,0-4-1 0,4-3-2 0,-3-1-3 15,4-7 7-15,1 1 1 0,1-5 6 16,-1-4 10-16,7-3 10 0,5-4 7 0,3-7 4 15,9-9-1-15,10-7-15 0,11-8-8 0,8 0-4 16,6-4-6-16,5 0 3 0,8-2 2 0,-1-2-1 16,2 1 2-16,0-2 0 0,-1 2-1 15,-3 1 1-15,2 2 1 0,-3-2-3 0,-3 6 3 16,-1-1-3-16,-8 6-4 0,-4 1 10 0,-6 4-2 16,-7 3 0-16,-7 2-3 0,-7 5 0 0,-4 2-4 15,-7 3 1-15,-8 2 5 0,-5 3-5 16,-4 3 1-16,-2 1 1 0,-3 0-2 0,0 0 7 15,-2 0 0-15,2 0-1 0,-1 0-4 0,1 0-1 16,-1 1-2-16,0-1 3 0,-1 0 3 16,-1 2-8-16,-2-1-5 0,-1 1-3 0,0 0-3 0,2 1 5 15,-2-2 1-15,2 1 1 0,-3 2-2 16,5-2-3-16,-3 0-1 0,1 2 0 0,2-1 1 16,0 2-14-16,0 0-16 0,1-1-29 0,1 1-38 15,2 4-53-15,0-2-97 0,2 0-205 16,4 0-878-16</inkml:trace>
  <inkml:trace contextRef="#ctx0" brushRef="#br0" timeOffset="833087.0296">21555 10067 1 0,'4'-7'0'0,"-1"-3"84"0,5-3 438 0,0 1-34 15,-3 3-90-15,2 1-90 0,-2 0-68 16,0 2-56-16,-3 1-42 0,4 1-26 0,-4 1-23 16,-1-1-20-16,-1 4-9 0,1 0-20 15,-1 0-17-15,0 0-18 0,0 0-13 0,1 1 4 0,-1 2-2 16,2-1 4-16,1 1 0 0,0 2-3 15,1 1 5-15,1 1 2 0,1 0 2 16,-1 0 1-16,-3 3 0 0,4-1 4 0,-4 0-1 0,3 2 8 16,-1 2 2-16,-2 1 1 0,3-1 4 0,-3 4-4 15,-1 1 3-15,-2 1 0 0,-1 2 2 16,0-4-1-16,-1 6-9 0,2-1-2 0,-1 0-7 16,-1-1 2-16,1-2 1 0,1-1-3 0,1-3 0 15,1 1-9-15,1-4 5 0,0 2-1 0,1-3 2 16,-1 2 7-16,6-5-4 0,0 1 5 15,1-2 7-15,3-1 10 0,0-4 10 0,10-2 1 16,7-5-4-16,6-4-11 0,11-5-7 0,6-4-3 16,8-1-2-16,1-2 1 0,7-3-4 0,2-2 3 15,4-4 1-15,-1 3 3 0,4-2 2 0,-4 3-6 16,0 1 0-16,-5 1-6 0,-5 4 3 0,-11 1 1 16,-3 3 1-16,-8 0 4 0,-7 3-8 15,-5 2-2-15,-4 1-2 0,-9 5 1 0,-5 0 4 16,-3 1 1-16,-6 3 1 0,2 0-7 0,-4 1 0 15,0 0 0-15,-1 1-3 0,1-1 2 16,0 0-4-16,0 0-2 0,-3 0-4 0,3 1 2 16,0-1 2-16,-1 1-1 0,1 1 3 0,-1-1-4 15,1 0 1-15,-1 1 4 0,0 1-1 16,1-2 5-16,-1 2-5 0,0 1-4 0,1-1-1 16,-3 1-5-16,3-1-7 0,0 3-17 0,0-1-28 15,0 2-44-15,0-2-52 0,0 0-69 0,0 0-108 16,0 0-415-16,0 0-850 0</inkml:trace>
  <inkml:trace contextRef="#ctx0" brushRef="#br0" timeOffset="834023.6398">24533 8699 1 0,'1'-9'17'0,"1"-4"472"0,0-3-47 15,3 2-60-15,-2 4-66 0,1-1-55 0,-1 2-55 16,0 0-43-16,-2 4-33 0,-1-1-18 0,1 2-17 16,-1 1-13-16,0 2-16 0,0 0-16 0,0 1-17 15,0 0-18-15,0 1-9 0,0-1-8 16,0 1-4-16,0 1 2 0,2-1 1 0,-2 6 4 15,3-1 3-15,-2 3 2 0,0 3-1 0,1-1 1 16,-1 4 3-16,-1 1 0 0,1 2 3 16,1 1-2-16,-2 1 1 15,0 1-3-15,0-2 3 0,0 0-1 0,2-1 0 16,-2 0 1-16,1-1-5 0,0-1 4 0,1-1-3 0,0-3 0 0,3 1 4 16,-1-4-3-16,4-1 5 0,1-1 3 0,1-3 7 15,2 1 12-15,5-5 5 0,5-2 1 16,7-5-8-16,6-4-8 0,9-3-7 0,10-7-5 15,4 0 1-15,9-5-4 0,5 0-4 0,-1-2-1 16,5-3-3-16,-1 2 1 0,-3 0 3 0,-1 1 0 16,-1 1-3-16,-7 1 3 0,-5 5 3 0,-9 1 5 15,-6 4 8-15,-10 3 1 0,-6 2-1 16,-9 3-2-16,-6 0 2 0,-6 3 4 0,-2 2 3 16,-3 2 0-16,-1-1-6 0,-1 2-2 0,1-1-5 15,-1 1-5-15,-2 1-3 0,1-2-6 16,0 2-1-16,-2-1-2 0,-1 2-1 0,0-1 0 15,-1 1 2-15,-1 0 1 0,3 1-3 0,-1 0 0 16,4-2-4-16,0 3-9 0,1 0-20 0,1 1-39 16,4 4-60-16,0-1-82 0,3 1-153 15,1 5-667-15,1-3-603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6:35:31.42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3021 837 1 0,'0'-2'0'0,"-1"-1"0"0,1 0 194 16,-1 1 157-16,0-1-26 0,-1 0-32 0,2 0-63 15,0 2-59-15,0-1-57 0,0 0-49 16,0 2-34-16,0 0-26 0,0 2-27 0,0-2-11 16,2 2 9-16,-1 0 12 0,0 2 26 0,0 2 10 15,0 4 4-15,2 3 6 0,0 4 1 16,-1 6 4-16,0 25-1 0,1 4 3 0,-6-2-2 16,3-8 4-16,-1 0-2 0,1-4-6 15,-1 1-1-15,0 0-5 16,1-3-1-16,0 2 1 0,-1-3-6 0,1-2 7 0,1-5 0 0,-1-3-1 0,1-2 1 15,-1-3-5-15,0-3-3 0,1-2-4 16,-1-2-1-16,0-3-4 0,0-1-2 0,-1-1 2 16,1-1-1-16,0-1 6 0,1-1 2 0,-1 0 1 15,1-2 3-15,-1-1 1 0,0-2 0 0,0 0-1 16,0 0-2-16,0 0-9 0,0 0-11 16,0-2-14-16,0 1-23 0,0-1-58 0,4-7-79 15,0-1-133-15,1-5-302 0,3-6-362 16,0-3 476-16</inkml:trace>
  <inkml:trace contextRef="#ctx0" brushRef="#br0" timeOffset="236.8244">3001 872 1 0,'0'-2'53'0,"-1"-2"446"0,0 2-124 0,1-3-57 0,0 1-66 16,1-2-65-16,1 1-60 0,6-1-55 0,-3-3-23 15,3 3-15-15,5-4 1 0,3 0-2 16,2 1-3-16,3-2-8 0,1 1-9 0,3 1-3 16,1 0-5-16,2 0 2 0,-3 3 0 15,1-1 1-15,0 1 1 0,-1 2 3 0,-2 0 1 0,-1 1-1 16,1-1 2-16,-4 4-12 0,0 0-9 16,-2 0-28-16,-2 4-77 0,-1-1-132 0,-4 2-230 15,0 3-326-15,-4 2 274 0</inkml:trace>
  <inkml:trace contextRef="#ctx0" brushRef="#br0" timeOffset="791.5113">3032 1278 1 0,'0'0'311'0,"0"-1"-29"0,4 0-142 0,1-2-14 16,4-2 33-16,2-3-14 0,2-1-25 0,6-1-24 15,5-3-28-15,6 0-17 0,5-3-11 0,6-2 2 16,1-1-9-16,2-3-13 0,3-1-21 16,-2 1-36-16,2 0-34 0,-3-2-38 0,-1-1-32 15,-3-2-22-15,-20 16 3 0,3-4 10 16,-2 1 31-16,4-5 36 0,-3 0 28 0,-1-3 26 16,0 2 14-16,-1-4 8 0,-3 0 15 0,-4 5 34 15,-5-1 42-15,-1 2 62 0,-4 2 47 0,-3 4 28 16,0 1-3-16,-4 2-34 0,-1 4-43 0,0 1-46 15,-5 1-24-15,-1 3-11 0,-2 4 6 16,-3 0 9-16,-3 3-2 0,-1 5-6 0,-3-1-15 16,3 5-13-16,-4 2-11 0,4 1-11 0,3 2-5 15,3 1-10-15,4 1 2 0,6 3-13 16,3 17 6-16,9-8 7 0,5-5-2 0,9-11 19 16,-3 1-5-16,5 0 2 0,2 0 3 0,1-1-3 15,-1-4 1-15,-3 2-6 0,-1-3-5 0,-4-1-1 16,-2 1-3-16,-3-4 0 0,-4 2 0 15,0-3 0-15,-2 1-2 0,-2-2 2 0,-3 0 0 0,2 2-2 16,-3-2 5-16,0-1 1 0,-1 1 0 16,-1 1 6-16,0 0 5 0,-4 0 5 0,1-1 4 15,-2 1 4-15,-3 2-5 0,-2 0 0 0,-2 1-2 16,1-1-8-16,-3 2 4 0,-1-5-3 0,-2 3-4 16,0-2 1-16,-3-1-4 0,1 2 0 15,-1-5-2-15,-1-1-3 0,4 0-5 0,2-2-8 16,0 1-10-16,3-3-22 0,4-4-33 15,2 1-62-15,3-2-137 0,3-3-324 0,3-4-428 0,5-6 285 16</inkml:trace>
  <inkml:trace contextRef="#ctx0" brushRef="#br0" timeOffset="1062.9465">3994 900 1 0,'0'-1'272'0,"1"-2"145"0,0 1-44 15,2-2-41-15,0-2-54 0,4-1-71 0,-2-1-56 16,4-1-46-16,0 0-26 0,1-1-21 0,3-2-20 16,0 2-9-16,-1-1-17 0,3 2-4 15,0-1-2-15,-2 0 1 0,2 2-6 0,0 2-2 16,-2-1 1-16,0 4-2 0,0-1 2 0,-3 2-7 15,2 2-21-15,-3 1-36 0,0 1-56 0,0 1-74 16,-4 1-83-16,0 4-87 0,-2 1-147 16,-3 1-109-16,-1 1 435 0</inkml:trace>
  <inkml:trace contextRef="#ctx0" brushRef="#br0" timeOffset="1227.0997">3966 1185 1 0,'0'2'0'0,"1"0"0"15,1 0 0-15,-2-2 374 0,1 0 195 0,0-2-91 16,2 1-82-16,2-3-95 0,5-2-87 16,5-2-65-16,6-5-76 0,-1-2-34 0,6-1-17 15,1-1-7-15,4-1-1 0,2 1-6 16,2-2-6-16,2-1-44 0,0 2-131 0,2 2-398 16,-18 7-959-16</inkml:trace>
  <inkml:trace contextRef="#ctx0" brushRef="#br0" timeOffset="3382.1281">6530 5023 1 0,'1'-2'0'0,"-2"-1"0"0,0 1 0 0,1 0 0 16,0 1 0-16,0-1 0 0,0 0 0 0,0 1 0 15,-1 0 0-15,1-1 0 0,-1 2 0 16,1 0 0-16,0 0 0 0,-1 2 0 0,1-2 0 0,0 0 0 15,0 0 0-15,-2 0 0 0,2 1 0 16,-2-1 0-16,2 0 0 0,-1 0 0 0,1 0 0 16,0 0 0-16,0 0 0 0,0 0 0 0,0 0 0 15,-1 0 0-15,1-1 0 0,-1 1 0 16,0 0 0-16,1-2 0 0,-1 2 0 0,0-1 0 0,1 1 0 16,-3 0 0-16,3 0 0 0,-2 1 0 15,2-1 0-15,0 0 0 0,0 0 0 0,-1 2 0 16,0 0 0-16</inkml:trace>
  <inkml:trace contextRef="#ctx0" brushRef="#br0" timeOffset="12481.0372">29274 9050 1 0,'0'-5'0'0,"1"0"0"0,2-3 0 0,-1 0 0 15,-1 2 58-15,0 1 262 0,0 0-27 16,0 1-35-16,-1 1-39 0,1 1-35 0,-1 0-35 16,1 1-45-16,-1 1-35 0,0 1-33 0,0 1-23 15,0-2-14-15,0 1-4 0,0 0 5 0,0 4 3 16,0-1 7-16,0 3 6 0,0 1 4 0,-2 5 8 16,1 2 10-16,-4 1 6 0,-1 5 3 15,-2 2 4-15,-3 2-3 0,1 2-4 16,-4 3-6-16,-1 2-10 0,-2 2-8 0,2 2-8 0,-4 0 3 15,1 5 1-15,1 0 5 0,-2 2 1 16,1-2 0-16,-2 4 2 0,1-1-3 0,-1 1 1 16,-1 0-2-16,-1-1-3 0,1 2-2 0,-5 1-2 15,2 1-3-15,1 1 0 0,-4-1 0 0,6-2 2 16,-5 4 0-16,1 0 1 0,-2 2 2 0,-2 2-1 16,1 2 1-16,-3 0 1 0,1-1-1 0,1 2 5 15,-1 0 4-15,1 3 1 0,-1-3 1 16,3 0 1-16,-1 0-7 0,-1-5 2 0,0 2-1 15,3 0-1-15,0 3 0 0,1-2-6 0,1 3-3 16,2 2-2-16,-2 0 2 0,-2 3 2 0,0 3 2 16,1 3 2-16,-1-2-2 0,1 1 2 15,3-3-2-15,-1 1 0 0,6 0 1 0,-2-2-7 16,4-2-3-16,-1 1-2 0,-1-6-1 0,3 1-1 16,-3-4 4-16,2-2 0 0,-2-1-2 0,-3 0 5 15,3-5-4-15,1 0-1 0,-1-6 2 16,5-1-5-16,-2 1 4 0,0-2 1 0,2-3 2 15,1-3-3-15,0-4-1 0,2-2 0 16,-2 0-3-16,2-1 5 0,-1-1-2 0,3-3 0 16,2-9-1-16,-2 2-2 0,4-5-1 0,-1 1-1 0,0-3 1 15,3-5-1-15,1-1-2 0,0-1-4 16,0 0-11-16,1-2-13 0,0 0-26 0,2-4-34 16,2-5-52-16,5-2-92 0,7-7-201 0,-1-4-459 15,8-6-210-15</inkml:trace>
  <inkml:trace contextRef="#ctx0" brushRef="#br0" timeOffset="13201.6858">33704 9031 1 0,'0'0'0'0,"0"0"0"0,0 0 0 16,0 0 258-16,0 0 68 0,0 0-30 0,0 0-92 15,8-24-85-15,-8 24-73 0,0 0-41 0,0 0 8 16,0 0 15-16,0 0 17 0,0 0 6 0,0 0 6 16,0 0 12-16,0 0 8 0,-11 28 6 15,3 0-8-15,-3 10 9 0,-3 5 4 0,-3 8 1 16,-3 6 12-16,-3 5-17 0,-4 3-11 0,0 0-12 16,-7 5 2-16,0 6-1 0,-3 3 0 0,-3 7-1 15,-4 1-9-15,-2 4-7 0,0 0-4 0,-1 5 0 16,2 2 1-16,-3 3 4 0,-44 92 0 15,12-21-21-15,10-23-5 0,15-21-16 0,7-15 2 16,-1 2 15-16,0 0 0 0,1-3 13 0,-1-3-6 16,2-1 0-16,4-3-4 0,3-2-5 0,0-5-1 15,5-7-5-15,0-5 3 0,2-5 0 16,1-5 0-16,2-5 3 0,3-8-4 0,-1-5 3 16,4-6-7-16,1-1-2 0,3-3-2 0,2-3-6 15,3-5 5-15,0-7-2 0,5-6 1 0,-1-4 4 16,1 1-3-16,0-6 1 0,0-1-3 15,1-4 0-15,5-3 1 0,-2-4 3 0,4-3-3 16,-1 1-3-16,2-4-2 0,-3 0-9 0,4 0-11 16,-1-4-31-16,0 2-55 0,-1-4-87 0,0-4-282 15,-3-1-747-15</inkml:trace>
  <inkml:trace contextRef="#ctx0" brushRef="#br0" timeOffset="17150.9743">6426 3756 1 0,'-3'-1'0'15,"-1"-1"0"-15,2 0 0 0,2 0 0 0,-1 1 0 16,-1-2 0-16,0 1 0 0,-1 0 0 0,1-2 0 16,0-1 0-16,-1 2 0 0,-1-1 0 0,3 0 0 15,-1 1 0-15,-4-1 0 0,4 1 0 16,1-1 0-16,-1 0 19 0,-1 1 41 15,0-1 1-15,1 3-4 0,0-1-4 0,-2 1-7 0,2-1-5 16,0 0-4-16,1 2-2 0,-2-3-5 16,-1 2-5-16,2 1-4 0,1 0-3 0,0 0-2 15,0 0-3-15,-3-2 1 0,2 2-1 0,1 0-1 16,1-1 1-16,-2 1 2 0,0 1 5 0,-1-1 8 16,1 0 9-16,1 0 2 0,-1-1-3 15,-1 1-4-15,-2 0-9 0,4 0-4 0,-3 1-6 16,1-1-4-16,1 2-5 0,-1-1-1 0,-4 1 2 15,5 0-1-15,-3-1 0 0,1 1 0 16,-1 1 0-16,1-2 0 0,1 2-1 0,-2-1-1 16,2 1-2-16,-1 0 0 0,-2 1 0 0,1-1 1 15,0 2 1-15,0 0-1 0,0 1 0 0,0-1 0 16,-1 2-4-16,1-4 2 0,0 2-1 0,0 0 0 16,0-1 0-16,1 3 4 0,-2-2 0 15,3 0 4-15,-4 3 4 0,0-2 0 0,3 0 3 16,-6 1 0-16,5-1-5 0,0 1-1 0,-2 0 1 15,2 0-1-15,-3 0 0 0,5 0-2 16,-4 0-4-16,2 1-1 0,0-1 1 0,1-1 2 0,-3 2-2 16,3 0 2-16,-1 0-1 0,0 0 1 15,-1 2 1-15,2 0-1 0,-1 0 3 0,1 1-1 16,-2 0 0-16,3-3-1 0,-2 2-2 16,2 1-1-16,-1-3-1 0,1 1 0 0,-1-2 0 0,3 2 1 15,-2 0-1-15,0-1 2 0,2 0-2 16,-1 2 0-16,2-3-1 0,-1 1 1 0,0 2 1 15,-1-1-2-15,2-1 3 0,-1 3-1 0,1-3-3 16,0 1 2-16,-2 0-1 0,2-1 0 16,0 1 2-16,0-1 1 0,0 2-1 0,0-1 0 15,-1 1 0-15,1 2-2 0,-1-3 2 0,1 2-1 16,0 0 0-16,-1-3 2 0,2 3-2 0,-1-3 0 16,0 3 1-16,1-3 0 0,0 1-1 0,-1 1 1 15,2-1-1-15,-1 2-3 0,1-3 4 16,0 1-2-16,-2 1 1 0,2-3 3 0,1 1-2 15,-2 3 0-15,2-3 1 0,-2 2 1 0,2-2-2 16,0 2 1-16,0-2 0 0,-1 2-4 0,-1-2 6 16,1 2-3-16,3-1 1 0,-3 1 2 15,0-1-2-15,3 0 0 0,-1 1 0 0,-2 1 1 16,3-1 1-16,-3-1 0 0,3-2 1 0,0 1-2 16,-3-1 3-16,4 0-1 0,-4 0 0 15,4 0 4-15,-1-2-1 0,-2 0 1 0,3 2 2 16,-3-1-2-16,4-2 2 0,-3 1 1 0,3 0-2 15,-2-1-1-15,0 1-1 0,1-1-1 0,-1-1 0 16,4-1 4-16,-3 2 0 0,-1 1 2 0,3-2 4 16,-1 1 3-16,-1-2 1 0,3-2 4 15,-1 3 1-15,2-2 1 0,-4 0 4 0,3 0 0 16,2-1-1-16,-2 0 1 0,1 0-3 0,0 0 2 16,2 0 4-16,0-1 5 0,-1 0 1 0,-2-1 0 15,3 0-2-15,-1-1-6 0,-1-1-1 16,1-2-1-16,1 1-3 0,-1 1 2 15,1-2-4-15,4 1-2 0,-5-2-1 0,1 1-3 0,-1 0 2 16,3-2 1-16,-2 0-2 0,-2 2-1 0,2-2 3 16,-1-1-2-16,0-2 0 0,1 0 3 15,0-2-4-15,1-2 1 0,-2-2-3 0,0 2-1 16,1-1-1-16,-1-2 1 0,-1 2-2 0,2-1-2 16,0 0 4-16,-2-1 1 0,-1 3 0 15,-1-3 2-15,0 0-5 0,1 2-2 0,-4-1-1 0,3-1 0 16,-1 3-3-16,-3 0 1 0,5 1 0 15,-7 1-2-15,1-1 2 0,1 1 0 0,-3-1-2 16,3 3 5-16,-2-1-1 0,-1-1 4 0,0 3 1 16,-1-2-2-16,0-1 2 0,0 1-1 15,0 1-2-15,-1 0-2 0,0-2 0 0,-1 1-3 16,-1-2 0-16,2 3 1 0,0-2-3 0,-1 1 1 16,-3 1 0-16,3-3-1 0,-1 3-1 0,-3-1 1 15,4 1-1-15,-3 2-4 0,0-4 4 0,3 5-1 16,-3-1-1-16,2 1 1 0,-3 0-3 15,2 0 1-15,0 1 0 0,-1 0 1 0,2-2-1 16,-3 3 0-16,4-1-1 0,-4 1-1 16,1-1 1-16,2 1-1 0,-4 1-1 0,4-1 3 15,-4-1-2-15,4 2 0 0,-5 1 0 0,3-1 0 16,1 1 0-16,-3-3-2 0,4 3 2 0,-5 0-3 16,4-1 2-16,-3 2 1 0,3-4 0 15,-3 2 3-15,3-1-4 0,-3 1 1 0,2 1-1 16,0 0-1-16,-2 0 2 0,3 1 0 0,-3-1 0 15,4 1-2-15,-2-1 3 0,0 0 0 0,2 0-1 16,-2 1 3-16,1-1-3 0,-3 2-1 0,4-2 1 16,-3 2-2-16,3-3 0 0,-3 3 1 0,3 1-1 15,0-2 0-15,-3 1-1 0,2 1-2 16,-1-1-1-16,2 1 3 0,0 0-5 0,-2 0-2 16,3 1-2-16,-3 1-9 0,0 0 3 0,2 0-2 15,-3 1-3-15,0 1-3 0,1 1-5 16,0 1-8-16,-1 3-17 0,-1-1-17 0,3 0-40 15,-3 3-39-15,4 1-90 0,-6 0-166 0,6 2-244 16,-4-1-112-16</inkml:trace>
  <inkml:trace contextRef="#ctx0" brushRef="#br0" timeOffset="18650.7174">3462 3090 1 0,'0'-1'0'16,"-1"-1"0"-16,-1 1 0 0,2 0 0 15,0-2 0-15,-1 2 0 0,1 0 0 0,-1-1 0 16,0 1 0-16,0 1 0 0,-1-2 0 0,2 1 0 15,-1 0 0-15,0-1 0 0,-1 1 0 16,2 1 0-16,-1-1 0 0,0 1 0 0,0 0 0 16,0 0 0-16,-2 0 0 0,2-2 0 0,-1 2 0 15,2 0 0-15,-1 0 0 0,0 0 14 0,0-1 30 16,0 1-1-16,-2 0-4 0,2 0-5 16,0 0-3-16,1 0-5 0,-3 0-2 0,2-2-9 15,0 2-2-15,-1 0-3 0,0 0-4 0,0 0-2 16,2 0-3-16,-2 2 0 0,1-2 2 15,0 0 5-15,-1 0 2 0,0 0 3 0,0 1-2 16,2-1-4-16,-1 0-1 0,0 0-4 0,-1 2-1 16,-1-2 1-16,1 1-2 0,0 0 0 15,0 1 2-15,0-1 0 0,0 0 0 0,-2 2 2 0,3-1 0 16,-2 0-1-16,0 1 3 0,0-1-1 16,1 0 1-16,-3-1-1 0,2 3-1 0,1-2 2 0,-3 2 0 15,2 0-1-15,2-2 1 0,-1 1-3 16,-1-1-2-16,1 0-1 0,0 2 1 0,0-2-3 15,-2 3 2-15,1-2 0 0,0 1-2 16,1 0 3-16,-1 1 0 0,-1 3 1 0,3-4 0 16,-1 3 0-16,-2 0 1 0,1 0 2 0,2 0 3 15,-2 0 0-15,-3 2 3 0,3-1-2 0,-4 1-1 16,5 2-1-16,-3-1 0 0,1 4-1 16,-1-2 0-16,0 1 1 0,1 1-2 0,-2-1-3 15,4 3 0-15,-2-2 0 0,0 2 1 0,2 0-2 16,-2-3-1-16,0 1-1 0,4 0-1 0,-1 2 2 15,-1-1 2-15,1-1-2 0,-2 2 3 16,2 0-3-16,-1-2 0 0,2 5 1 0,2-1 0 16,-1 1 1-16,0 0 0 0,3 2 2 0,-2 0-1 0,4 2 0 15,-2 1 0-15,4 2 1 16,-2 1 3-16,3 0 6 0,2 2 0 0,3-4 5 0,-1 2 0 16,0-3-1-16,4 0 13 0,0-2 13 0,3-1 3 15,1-2 6-15,0-2 6 0,2 0 1 16,1-3 1-16,2-2 20 0,-2-2 6 0,2-3 2 15,2-3 13-15,-1-4-12 0,-1-1-9 0,3-3-3 16,-2-2-4-16,-1-1 2 0,-1-4 0 0,-1-2-2 16,1-3-5-16,-3-1-7 0,2-1-9 15,-2-3-7-15,-2 0-2 0,0-1-2 0,-2 0 0 16,-4-3 1-16,3 0 1 0,-5 0-2 16,0-3-4-16,-2-1-2 0,2-1-3 0,-6-2-4 15,-1 2-4-15,1-1-3 0,-3-1-3 0,-1 1-4 16,-1-1 0-16,-1 0-1 0,-2 4 2 0,1 1 0 15,-4 3 1-15,0 0-3 0,-3 3 0 16,-2 1-5-16,-1 0-3 0,0 2 0 0,-2 1-2 16,-2 1-2-16,0 1-2 0,-1 1 1 0,-4 3-2 15,2-1 0-15,-2 3-2 0,0 0-2 0,-1 3-1 16,-1 1-1-16,-1 3 0 0,0 1 0 16,-3 2 1-16,2 0-1 0,-3 3-1 0,2-1 1 15,4 4-4-15,1 0-5 0,1 0-7 0,4 0-14 16,1 4-20-16,1-3-32 0,2 4-66 0,1-2-113 15,2 5-221-15,4-2-344 0,-3 1 194 0</inkml:trace>
  <inkml:trace contextRef="#ctx0" brushRef="#br0" timeOffset="19826.4589">4594 792 1 0,'-3'0'0'0,"1"0"0"0,-2-1 0 0,0 0 240 16,1 0 147-16,-6-1-59 0,7 1-14 15,-2 1-32-15,1-2-53 0,1 2-50 0,2-1-57 16,-1 1-42-16,1 0-28 0,1 1-28 0,-1-1-9 16,0 0-17-16,0 0-13 0,0 0-7 0,1 0-23 15,-1 0-5-15,1 0-2 0,-1 0 22 16,3 0 23-16,-1 0 19 0,1 0 15 0,1 0-5 15,3-1 1-15,-2-1-3 0,1 1-4 16,2-1-3-16,3 0 0 0,-1-2 2 0,0 1-7 0,1-2 7 16,-2 0-9-16,1 1 0 0,1 0 2 15,-2-1-9-15,-2 3 2 0,1-2-7 0,-1 1-7 16,-1-1-5-16,-2 3-15 0,0-2-14 0,-2 2-23 16,0 1-24-16,-1-1-28 0,0 1-20 0,-1 1-10 15,1 0-17-15,0 1 6 0,1-1 4 16,-2 0 14-16,1 0 28 0,-1 2 31 0,2-1 39 15,-2-2 40-15,0 1 50 0,0-1 32 0,0-1-12 16,-2-1-13-16,2 0-34 0,0 1-16 16,-1-1 9-16,1-1 4 0,-2 0 14 0,1 1 4 15,0-1 17-15,0 0 10 0,0 1 5 0,-1-2 4 16,0 2-7-16,-1 1-1 0,2 0-3 0,0 0-3 16,-2-1 2-16,1 2-6 0,-1-1 0 15,2 1-9-15,1 0-6 0,-1 0-2 0,-3 0-7 16,4 0-4-16,0 1-2 0,0-1-2 0,0 0-5 15,0 0 2-15,0 0-6 0,0 2-7 0,0-2 13 16,-1 1 0-16,-2 3 10 0,1 0 12 0,-1 0-7 16,-2 2 1-16,2 2-8 0,-4 2-2 0,0 1-10 15,1 0 3-15,-3 1 1 0,3 2-3 16,1 1 8-16,-4 2-6 0,4 1 1 0,-1 0-1 16,-1 3-4-16,-4 19-8 0,4-1 0 0,2-5-3 15,4-7-1-15,2-3 8 0,3-2-1 16,1-2 0-16,5-1 3 0,-2-2 4 0,4-1 8 15,1-3 9-15,5-1 7 0,2 1 5 0,2-5 3 16,2 1 4-16,4-6 0 0,2-1 1 0,0-4-2 16,1-1-5-16,0-6-3 0,-2 1-8 15,1-1 1-15,-1-5-1 0,-6 2-2 0,2-4 0 16,-5-2-2-16,-2 1 2 0,-2-4-1 0,-3 2 1 16,0-2 2-16,-2-3-6 0,-7 10 5 0,-1 2-2 15,0-5 1-15,0-2 3 0,-1-1-7 0,-2-2-4 16,0-2-4-16,-2-2-11 0,-3-2 1 0,1 1-1 15,-4 0-3-15,-2 1 2 0,-2 0 0 16,0 2-6-16,-4 2 2 0,-2 2 2 0,2 3-2 16,-6 2-1-16,1 4-8 0,-4 3-9 0,2 3-10 15,-7 5-6-15,0 6-32 0,-4 5-117 16,-3 7-331-16,-3 10-1064 0</inkml:trace>
  <inkml:trace contextRef="#ctx0" brushRef="#br0" timeOffset="22035.3024">5603 2825 1 0,'0'-4'0'15,"-3"-3"0"-15,2-4 62 0,1 4 285 16,0-1-35-16,1 0-19 0,-1 3-27 0,0 1-31 16,0 3-35-16,1 0-50 0,-1 1-51 0,2 1-39 15,-2-1-33-15,0 1-21 0,0-1-6 0,0 2-13 16,-2-2-19-16,2 0-37 0,0 1-12 16,2 1 15-16,-1 3 24 0,0 3 40 0,1 1 18 15,2 0-5-15,-1 3-2 0,0-1 1 0,3 3 5 16,-4 1 2-16,0-3 5 0,2 5 5 0,-1-2-2 15,-2 1 1-15,2 1-5 0,2-1-6 16,-3-1-2-16,1-1-2 0,3-4-2 0,-4-2 0 16,3 2 3-16,-1-3 0 0,-1-2 7 0,4 1 9 15,-2-1 10-15,2-4 19 0,1 2 12 0,-1-3 11 16,3-4 7-16,6-1-4 0,4-5-11 0,8-6-18 16,4-7-15-16,4-5-15 0,7-5-7 15,1 0-2-15,1-1-5 0,-2 1 2 0,-2-1-1 16,-7 0 2-16,2 1 0 0,-3 0 2 15,-3 1 1-15,-4 6 0 0,-1 0 3 0,-5 3-2 0,-1 2 3 16,-7 4 4-16,-1 2 4 0,-1 4 2 16,-6 1 0-16,0 2-2 0,-2 2-7 0,-2 0 0 15,1 2-3-15,-1-1-3 0,-1 2 2 0,1 0-3 16,0 2-1-16,0 1-2 0,-1 0-8 0,1 0 0 16,0 0-6-16,-1 1-9 0,1-1-7 15,0 2-15-15,0-1 3 0,1 4 4 0,-1 1 14 0,1 2 2 16,-1 5-17-16,2 1-34 0,5 4-78 15,-4 2-117-15,5 1-289 0,2 3-963 0</inkml:trace>
  <inkml:trace contextRef="#ctx0" brushRef="#br0" timeOffset="23201.7934">6440 4054 1 0,'2'0'0'0,"-4"-1"0"15,2 0 148-15,-1-1 266 0,1 2-66 0,-1 0-46 16,1-2-44-16,0 4-39 0,0-4-37 16,0 2-35-16,0 2-27 0,0-2-25 0,0 0-18 15,0 2-15-15,-1-1-8 0,1-2-4 0,0 2-5 0,0 0 0 16,-1-1-5-16,-2 2-4 0,3-2-7 16,-2 0-3-16,2 1-2 0,0-1-1 15,0 0 1-15,-1 2-2 0,1-2 0 0,0 0-1 16,0 0-3-16,0 0-1 0,-1 0-2 0,1 1-2 15,0-1 0-15,0 0-2 0,-1 0 0 0,1 1 1 16,0-1-1-16,0 0-6 0,0 0 1 0,0 0-3 16,0 1-2-16,0-1 3 0,0 0-3 0,0 1-1 15,0-1 2-15,0 0 0 0,0 1 1 16,0-1 3-16,0 0-3 0,-1 0 1 0,1 0 2 16,0 0-1-16,0 0 1 0,0 0 1 0,0 0-1 15,-1 0-2-15,1 0 0 0,-1 0-1 0,-1 0 0 16,2 2 2-16,-3-2-5 0,3 0 0 15,0 0-3-15,0-2-3 0,0 2-7 0,0 0-13 16,0 0-17-16,0 2-13 0,0 0-11 0,0 4-16 16,-1 0-23-16,0 2-54 0,2 2-77 0,3-2-82 15,1-1-85-15,4-1-249 0,1 0-214 16</inkml:trace>
  <inkml:trace contextRef="#ctx0" brushRef="#br0" timeOffset="24211.2976">11419 3851 1 0,'0'0'0'0,"0"-1"0"15,-1 0 0-15,1 1 0 0,0-1 0 0,0 1 0 16,0 0 0-16,0-2 0 0,0 2 0 16,0 0 0-16,-2-1 0 0,2 1 0 0,0 0 0 15,0 0 0-15,0 0 0 0,2 0 0 0,-2 0 0 16,0 1 0-16,0 2 0 0,1 0 0 0,0 4 0 16</inkml:trace>
  <inkml:trace contextRef="#ctx0" brushRef="#br0" timeOffset="30744.3387">7333 4181 1 0,'0'-1'0'0,"0"0"0"0,0 0 0 0,-1 1 0 16,1 1 0-16,0-1 0 0,0 1 79 0,0 0 31 15,0-1-31-15,0 1-19 0,0-1-7 0,0 2-1 16,0-2-5-16,0 1-4 0,0-1-5 16,0 0-9-16,0 1-7 0,0-1-7 0,0 0-7 15,0 0-5-15,0-1 2 0,0 2 0 0,0 0 0 16,0 0 2-16,0 0-8 0,0 3 0 16,0-2 1-16,1 1 1 0,4 1 2 0,-2-1-2 15,3 1-9-15,0 1-27 0,4 4-213 0,8 0-124 16</inkml:trace>
  <inkml:trace contextRef="#ctx0" brushRef="#br0" timeOffset="30955.6111">11114 3557 1 0,'-10'5'0'0,"-6"0"0"16</inkml:trace>
  <inkml:trace contextRef="#ctx0" brushRef="#br0" timeOffset="31703.7544">7688 2756 1 0,'0'-7'0'16,"0"0"0"-16,0-7 0 0,0 5 383 0,0-1-41 0,0 3-50 15,0 0-40-15,0 0-29 0,-1 4-26 0,0 1-23 16,0 1-29-16,1 1-43 0,-2 0-47 0,2 1-43 15,0 0-40-15,0 2-2 0,-3 2 6 16,2 2 12-16,-1 4 23 0,1 6 1 0,-5 4 7 16,3 5 2-16,-6 3 4 0,5 5 4 0,-4 0-4 15,0 7 0-15,3-4-6 0,-1-2-5 16,4-5-3-16,0-5-4 16,2-3-1-16,1-5 0 0,1-1 2 0,0-4 2 0,5 0 7 15,-3-2 8-15,4-1 9 0,3-1 9 0,4-2 6 0,0 0 3 16,3-4 0-16,2 0-1 0,4-6-6 15,4-2-5-15,2 0-7 0,-1-4-6 0,0 1-8 16,-2-3-8-16,1 1-9 0,-1-2-11 0,-3 1-8 16,-3 0-13-16,-2-2-13 0,-2-1-18 15,-4 2-20-15,-1-1-23 0,-4 0-38 0,-4 2-73 0,1-1-164 16,-4 1-315-16,0-1-362 0</inkml:trace>
  <inkml:trace contextRef="#ctx0" brushRef="#br0" timeOffset="32051.2685">7625 2581 1 0,'-9'-4'0'0,"1"-4"0"0,2-2 164 0,0-1 268 0,3 0-56 16,-2 0-95-16,4 1-65 0,6 0-43 0,-3-2-39 15,2 1-30-15,3-1-24 0,2 1-19 16,4-4-14-16,-1 0-8 0,7-2-11 0,1 0-9 16,5 1-5-16,0 1-5 0,3 1 1 0,-3 2-5 15,4 0-3-15,0 2 1 0,-6 0 0 0,4 4 0 16,-5 0 1-16,5 4-2 0,-5-1-5 0,0 3-5 15,-2 1-17-15,-3 2-29 0,-2-1-51 16,1 3-68-16,-4 0-65 0,-3 1-72 0,-4 2-78 16,0 0-109-16,-6 4 89 0,-4-1 408 0</inkml:trace>
  <inkml:trace contextRef="#ctx0" brushRef="#br0" timeOffset="32560.4295">7522 2821 1 0,'1'1'0'0,"0"-2"0"0,0 1 29 0,-1-2 422 15,2-1-96-15,5-4-125 0,1 1-118 0,-2 1 2 16,4-3 7-16,1 0-15 0,2 0-21 0,-1 1-21 16,0-3-11-16,-2 2-10 0,4 2-11 15,0-2-6-15,-1 1-4 0,3 0-2 0,-2-1-1 16,-3 2-3-16,1 1-5 0,-2 2 1 0,-1-1 0 15,-2 2-1-15,-3-3 3 0,3 5-5 16,-5-1 0-16,-1-1 1 0,0 2-4 0,-1-1 3 16,0 1-3-16,0 0-2 0,0 1 0 0,0-1-3 15,0 0 1-15,0 0 1 0,0 0 7 0,0 0 1 16,0-1 5-16,0 1 7 0,0 0-1 0,0 0 1 16,0 0-1-16,0 0-1 0,0 0-2 15,0 0 0-15,0 0-2 0,0 0 0 0,0-1 4 16,0 1-4-16,0 0 0 0,0 0 2 15,1 0-4-15,-1 0 5 0,0 0 2 0,0 0-1 0,0 0-1 16,0 0 2-16,0 0 2 0,-1 0 0 16,1 0 1-16,0 0-4 0,0-1-5 0,-1 2-2 15,1-2-4-15,0 2 5 0,-1-1-1 0,1 0-1 16,0 1-1-16,0-1-3 0,0 0-1 16,0 0 2-16,0-1 2 0,-2 1-3 0,2 0-1 15,2-1-3-15,-4 1-5 0,2 0 6 0,0 0-2 16,-1 0-3-16,1 0-1 0,0 0-9 0,0 0-9 15,0 1-18-15,-2-1-25 0,2 0-41 16,0 0-58-16,0 0-105 0,-3 1-35 0,6 0-49 16,-3 2-171-16,2-2-52 0,1 5 269 0</inkml:trace>
  <inkml:trace contextRef="#ctx0" brushRef="#br0" timeOffset="32958.2082">7713 2699 1 0,'0'0'0'16,"0"0"82"-16,0 0 306 0,-3 1-25 0,3-1-25 15,0 1-60-15,0-1-66 0,0 1-58 0,0-1-51 16,0 1-33-16,0-1-17 0,0 0 0 16,3 0 6-16,-3 0 9 0,0 0 9 0,1 0-3 15,1 0-3-15,-1 0-8 0,1-2-6 0,5 0-12 16,2-4-13-16,5-2-12 0,2-1-14 0,0-1-1 16,2 0-1-16,3 2 0 0,-2-1 5 0,-2 1-3 15,-2 2-2-15,3-3 1 16,-3 2-2-16,2 1 0 0,1-1-2 0,-5 0 1 15,6 3-4-15,-7-3 6 0,1 4 2 0,2-3 2 0,-5 0 4 16,1 2-4-16,-3 0-3 0,-2 0-1 16,2 2-6-16,-5-1-12 0,2 1-25 0,-3-1-55 15,-1 1-75-15,0 1-127 0,2 0-221 0,-3 2-297 16,-4 0 2-16</inkml:trace>
  <inkml:trace contextRef="#ctx0" brushRef="#br0" timeOffset="33229.2488">7728 2346 1 0,'-1'-1'99'0,"-2"1"370"0,-2-1-114 0,4 2-92 0,1-1-79 16,0 1-79-16,-1 3-36 0,-3 5 5 0,-1 5 21 15,-4 8 21-15,1 9-1 0,0 10-15 16,-1 9-7-16,0 8-14 0,-1 5-10 0,1 5-14 15,0 4-12-15,1 5-7 0,3-1-6 16,-3-2-3-16,7-8-4 0,0-5-4 0,2-6-3 16,0-2 1-16,-1-5 1 0,3-6 2 0,1-3 1 15,-2-8 1-15,0-3-1 0,0-5-1 0,2-1-5 16,-1-4-8-16,-2-3-17 0,1-5-36 0,3 1-55 16,-2-6-76-16,-1-2-116 0,4-4-235 15,-2-6-777-15</inkml:trace>
  <inkml:trace contextRef="#ctx0" brushRef="#br0" timeOffset="33482.0123">7603 2358 23 0,'3'-17'459'16,"3"-7"-49"-16,5-6-80 0,1 1-62 0,1 4-42 15,6-2-55-15,1-1-45 0,1 2-29 0,1-1-47 16,7 1-21-16,3 3-14 0,-1 3-7 16,0 2-7-16,-1 7-1 0,-1 3 0 0,1 3-2 15,-2 5 3-15,-3 2-2 0,2 4-1 0,0 4-2 16,-5 3-8-16,0 2-16 0,-5 5-34 0,-3 1-50 16,-2 3-94-16,-4 2-131 0,-1 1-235 0,-6 2-228 15,-8 1 725-15</inkml:trace>
  <inkml:trace contextRef="#ctx0" brushRef="#br0" timeOffset="33705.4392">7474 3006 1 0,'0'1'282'0,"0"-1"166"0,0 2-63 0,3-2 20 15,1-2 20-15,-2 1-61 0,2-4-135 16,11-5-105-16,1-7-69 0,12-5-32 0,3-2-7 15,5 0-2-15,-1 1-5 0,5 2-2 0,0 3 1 16,1-2-2-16,0 3 3 0,1 2-1 0,2-1-2 16,-2 1-5-16,-1 2-12 0,1-1-29 15,-2 2-54-15,0-2-75 0,0 0-117 16,2-2-265-16,1-1-330 0,-3-4 89 0</inkml:trace>
  <inkml:trace contextRef="#ctx0" brushRef="#br0" timeOffset="34032.9">8561 2271 1 0,'-7'-6'96'0,"-6"-2"403"0,0 0-76 16,-4 3-41-16,4 3-46 0,-5 1-72 0,-2 1-82 15,-1 1-49-15,-2 3-36 0,-2 3-28 16,2 6-24-16,0 2-18 0,-3 5-11 0,5 0-8 16,6 3-7-16,0-1-4 0,9 3-4 0,0 1 0 15,7 1 3-15,6-1 1 0,4-1 5 16,2 1 2-16,7 1 1 0,1-5 4 0,6 1 1 15,1-3 0-15,-3 0-1 0,4 0-2 0,-5 0-1 16,3-5-3-16,-6 3 3 0,-2-3 0 16,-5-3-1-16,2 3-1 0,-6-4-1 0,-5-1-1 15,2-1 2-15,-6 1 3 0,-1-2 3 0,-1-1 4 0,-6 3 5 16,3-2 0-16,-4 1 6 0,-2 0-1 16,-1 0-2-16,-2 0 0 0,-5 1-6 0,1-2-2 15,1 2-3-15,-1-2-2 0,-2-2-2 0,4 1-3 16,-3-3-4-16,-1 2-5 0,5-5-6 15,-3 1-27-15,4-4-53 0,-3 1-89 0,6-3-221 16,5-2-495-16,-1-4-354 0</inkml:trace>
  <inkml:trace contextRef="#ctx0" brushRef="#br0" timeOffset="34649.3385">8791 2321 252 0,'5'-7'506'0,"3"-3"-126"0,3-3-45 16,0 2-51-16,0 0-59 0,3-1-86 0,0 3-63 16,3-3-35-16,5 2-21 0,1 1-9 15,6-2-3-15,1 4-3 0,-1 2-3 0,-1 0 0 16,-2 4-2-16,0 1-1 0,-2 3 1 0,-2 2-1 16,-3 1 1-16,-1 2-1 0,-5 5-3 0,-1-1-2 15,-3 4-4-15,-6 5-8 0,-3 1-8 0,-5 4-20 16,-6 3-29-16,-7 0-35 0,-3 3-33 15,-1-1-18-15,-4-2 12 0,-1-1 29 0,-3-1 35 16,-4-3 34-16,1-2 20 0,2-4 11 16,3-2 12-16,11-7 6 0,6-2 3 0,7-3-2 15,3-4-8-15,2-2 1 0,7-2 9 0,2-2 11 16,9-4 11-16,5-5 5 0,12-3-3 0,1-3-4 16,8-2 0-16,-2-1-6 0,-1-2-5 0,5 2 0 15,-3-1 5-15,-1 0 13 0,-3 1 28 0,-2 1 28 16,-5 1 34-16,-4 3 23 0,0 0-2 0,-6 4-2 15,-3 0-16-15,-5 3-14 0,-2 4 6 16,-7 5-1-16,-3 0-4 0,-2 3-15 0,-1 0-31 16,-1 0-30-16,-2 2-33 0,1 0-12 0,-1 1-2 15,-5 4 4-15,-3 6 9 16,-1 2 4-16,-5 5-1 0,4 0-2 0,2 0 0 0,2 1-2 16,3 0 1-16,4-1 1 0,7 1 0 0,2 0 3 15,6-3 2-15,3-1 2 0,6-4 2 0,5-3 2 16,2-3 2-16,2-3 2 0,0-5 5 15,0-3-1-15,-1-3 1 0,-1-2 2 0,-6-2-1 16,0 0 2-16,-3-1 2 0,-4-4-1 0,-3-2 6 16,1 2 3-16,-6-2 2 0,-1 0 2 0,-4 0 2 15,-3 0-3-15,-3-4-3 0,-1 0-1 0,-3-1-7 16,-2-2 1-16,-5 1-3 0,0-3-6 16,-6-4-1-16,-2 1-9 0,-2 2 1 0,-4 5-7 15,0 1 0-15,-5 7-4 0,0 5-8 0,-6 5-3 16,-4 8-23-16,-4 10-43 0,-3 9-131 0,2 13-306 15,-1 4-1115-15</inkml:trace>
  <inkml:trace contextRef="#ctx0" brushRef="#br0" timeOffset="36738.0228">13317 2605 1 0,'1'-5'0'0,"-1"-2"0"15,0 0 0-15,0 1 0 0,1 1 0 0,-1-1 47 16,0 3 237-16,2-3-9 0,-2 2-13 15,0 1-5-15,2-1-7 0,-2 1-22 0,1 3-40 16,-1 0-56-16,2 0-57 0,-2 2-43 0,0-1-25 16,0 1-25-16,0-2 2 0,1 4 6 0,0 1 10 15,2 5 18-15,4 2 1 0,-1 4 0 16,-1 2 2-16,3 3 6 0,-4 2 9 0,2 6 10 16,-4 5 10-16,-1 2 6 0,-1 4 0 0,-2 5-4 15,-5 4-3-15,3 1-10 0,-5 0-8 16,-1-2-6-16,1-6-9 0,-1-1-2 0,3-4-3 15,1-4-1-15,-2-6-2 0,4-3-4 0,-3-7-6 16,6-1 2-16,-3 0 2 0,1-5 2 0,1 0 5 16,2-4 0-16,-1-2 0 0,0-1 3 0,1-1 3 15,-2-1-1-15,2-1 1 0,0-1-5 16,0-1-9-16,0-1-7 0,0-1-13 16,0 2-26-16,0-3-59 0,-1-2-75 0,1-3-110 15,3-7-212-15,-1-3-309 0,1-5-151 16</inkml:trace>
  <inkml:trace contextRef="#ctx0" brushRef="#br0" timeOffset="36972.8012">13300 2634 1 0,'-1'-6'123'0,"0"-1"314"0,-3-5-42 16,0 4-31-16,2-1-48 0,4 2-53 0,-1 0-64 15,5-1-69-15,-3 0-53 0,5-1-37 16,3-3-23-16,8 1-8 0,1-2-3 0,1 2 0 15,5-2-3-15,1 3 1 0,2-1-2 0,5 3 0 16,0 0-1-16,-2 0 1 0,-1 3 0 0,-2 0 2 16,-2 2-2-16,-1 2-3 0,-1 2-10 15,0 2-22-15,-5 2-50 0,1 0-77 0,-3 4-97 16,-5 1-121-16,-3 5-198 0,0 2-85 16,-10 3 417-16</inkml:trace>
  <inkml:trace contextRef="#ctx0" brushRef="#br0" timeOffset="37134.1813">13349 3045 1 0,'0'0'0'15,"-1"0"537"-15,1 1 2 0,0-2-134 0,1 1-110 16,2-1-97-16,3-2-92 0,1-3-61 16,7-3-39-16,6-4-12 0,8-1 4 0,3 0-1 15,6-2-11-15,5-2-51 0,1 0-126 0,-1 1-256 16,2 0-334-16,1 1 159 0</inkml:trace>
  <inkml:trace contextRef="#ctx0" brushRef="#br0" timeOffset="37444.8406">14092 2563 1 0,'-11'1'439'0,"-5"2"-25"0,-7 0-61 0,1 3-43 15,1-1-42-15,-2 2-59 0,-2 4-47 16,6 0-43-16,2 2-38 0,1 1-34 0,4 2-25 15,3 0-11-15,4 0-7 0,3 2 0 0,6 1 2 16,0 0 3-16,7-3 6 0,5 3 7 0,1-1 4 16,6-4 3-16,2 2 0 0,3 2-4 0,2-3-3 15,-2 1-4-15,-3 0-2 0,1-4-3 16,-6 4-4-16,-5-3-4 0,0 0-2 16,-7 1-2-16,-2-4 2 0,-2 0 1 0,-1-3 5 0,-4 2 4 15,-3 1 5-15,1-1 10 0,-6 2 6 0,-1-1-1 16,-4 2-2-16,-3 0-6 0,-3 0-9 0,-1 0 0 15,-1-2-3-15,-2 2-2 0,0-3 1 16,2 2-2-16,1-4-1 0,1-3-2 0,2 1-5 16,4-3-11-16,-2 0-23 0,5-4-47 0,1-1-72 15,3-3-151-15,3-1-419 0,4-6-803 0</inkml:trace>
  <inkml:trace contextRef="#ctx0" brushRef="#br0" timeOffset="37659.055">14239 2648 1 0,'4'-10'424'0,"6"0"125"0,0-2-153 16,2 2-83-16,-2 2-76 0,1-2-75 0,4 3-45 15,-3 1-39-15,0-2-28 0,7 1-16 0,0 0-10 16,1 0-8-16,3 1-5 0,4 1-2 0,-3 3-4 16,4 0 0-16,-5 1 0 0,5 2-2 15,-5 1-1-15,-1 4 0 0,2 1-4 0,-6 3-7 16,-1 2-14-16,-2 2-28 0,-8 4-40 15,0 4-45-15,-6 4-83 0,-5 3-110 0,-7 6-215 16,-6 2-151-16,-4 5 352 0</inkml:trace>
  <inkml:trace contextRef="#ctx0" brushRef="#br0" timeOffset="38033.9421">14414 3041 1 0,'6'-6'0'0,"8"-5"0"0,6-6 0 15,5-5 0-15,5 0 175 0,7-4-50 0,5-1-44 16,-1 2-35-16,6-1-18 0,-3 2-3 0,1-2 3 15,1 6 37-15,-4-2 48 0,-1 1 72 16,-3 3 42-16,-5 0 33 0,2 6-7 0,-8-2-42 16,0 4-25-16,-7-1-39 0,-8 3-8 0,-5 4-11 15,-4 4-24-15,-3 0-31 0,0 2-39 16,-1-1-34-16,1 0-28 0,-2 1 4 0,-2 5 7 0,1 4 13 16,-4 2 21-16,1 2-6 0,-1 3-3 15,-1 2-3-15,5-2-3 0,2 0-1 0,2 3 1 16,2-3 3-16,6 3 1 0,3-2 3 0,4-1 3 15,4-2 5-15,1-7 6 0,6-1 4 0,0-6 0 16,7-4-2-16,-1-5-4 0,-1 1 0 16,-1-5-2-16,-1-2 1 0,-2-1-1 0,-6-1 6 15,-1-2 4-15,-8-1 6 0,-3 2 6 0,0-3 1 16,-4-2 1-16,-4 2 0 0,-3-2-3 0,-2 3-2 16,-4-4-3-16,-3 0-3 0,0 0-7 15,-4-2-5-15,-6 3-4 0,-1-1-3 0,-5 0-4 16,-3 2-3-16,3 2-5 0,-11 4-4 0,2 2-2 15,-5 6-5-15,-4 6-6 0,-3 6-25 16,-4 8-84-16,-1 7-222 0,-3 8-869 0,5 1-371 16</inkml:trace>
  <inkml:trace contextRef="#ctx0" brushRef="#br0" timeOffset="44339.5909">18090 4994 1 0,'1'-3'0'0,"2"-3"0"0,-1-2 0 0,-1 4 0 16,-1-1 0-16,0 0 45 0,0 1 178 15,-1 0-5-15,-1-1-15 0,2 2-24 0,-2-1-19 16,1 1-23-16,0-1-12 0,-2 0-9 0,-1 1-6 15,3-2-3-15,-2 1-7 0,-2 1-12 0,4 0-8 16,-1-1-16-16,-2 2-11 0,1-1-9 16,0 0-8-16,0 3-8 0,0-2-2 0,0 1-7 15,0-1-2-15,-1 0-3 0,1 1-1 0,-2 1-1 16,-1 0 0-16,1 0-1 0,1 0-4 16,0 0 0-16,-2 0-1 0,0 0-2 0,0 1 2 15,0-1 1-15,0 0-1 0,-1 2 1 0,0-1-2 16,-2 0 0-16,2 2 1 0,-3-2 3 0,-1 1-2 15,2-2 3-15,-1 4 1 16,-4-3 0-16,1 3-2 0,3-2 1 0,-4 2-1 0,0 0-3 16,0-1 2-16,3 2-3 0,-3 2 0 0,0-1 0 15,2-2-3-15,-5 4 1 0,5-1 0 16,-1 0-1-16,-1 2-1 0,3-2 2 0,0 1-2 0,2 0 0 16,-4-1 2-16,3 0-3 0,2 3 1 0,-2-3 0 15,-1 2-1-15,2 2 2 0,1-2-2 16,-2 3 1-16,1-1-1 0,-2 1 0 0,1-2 0 15,1 0 0-15,0 3 2 0,-2-2 0 0,3 1 0 16,-2-2 0-16,2 2-2 0,1-2 2 0,-2 3 0 16,1-2 0-16,-2 4 1 0,1 1 0 15,2-3-1-15,-4 3 0 0,5-2 0 0,-1 2-1 16,-1 1 1-16,3-4 1 0,-2 4-3 0,0-1 1 16,2-2-1-16,0 0 0 0,2 2 0 15,0-2 2-15,-2 2 0 0,3-3-1 0,-1 4 1 16,2-2-1-16,-2 0 0 0,0 1 1 0,3 2-2 15,-2-2 1-15,-1 1 1 0,1 3 0 16,0-2-2-16,1 0 2 0,1 0 0 0,0-2 0 16,0-3 3-16,0 2-4 0,3-2 0 0,0-1-1 15,1 1-2-15,1-1 3 0,-1 1 1 0,3-2 1 16,-3 3 4-16,5-4-1 0,0 3 1 0,3-2 0 16,-2 2 3-16,1-1-1 0,3 0 1 0,1-1 2 15,-2 2-3-15,5-5 6 0,-1 4 0 16,-3-4 0-16,6-1 2 0,-1 1 1 0,0-2 1 15,1-2 0-15,2 0 2 0,-4-2-2 16,2-1 2-16,-3-1 2 0,2 0-4 0,1-2 2 0,2 0-2 16,-1-3-2-16,3 0 2 0,-4-2-4 15,2 0-1-15,-1 1 0 0,0-3 1 0,-3-1 1 16,1 0 2-16,-2-2-1 0,1 0-3 0,0-2 2 16,-2 0-1-16,1-1 0 0,1-2 4 0,1-2-4 15,0-2-1-15,-1-2 0 0,0 0 1 0,-2-2-2 16,0-1 0-16,-1 0 1 0,-2-1-4 15,1-2 3-15,0 2 1 0,-2 0-2 0,-2-1 1 16,-1 0-2-16,2-1 0 0,-4 1 0 0,-3 1 2 16,2-1-1-16,-2 0-1 0,-1 0 0 15,-2 0-6-15,-1 0 4 0,-1 3-1 0,-2 1 1 16,0 1 2-16,-2 2-2 0,0-1-1 0,0 2-1 16,-3 0 2-16,-1 2-4 0,0 0 0 15,0 1 0-15,-2 2-7 0,1 0 5 0,0 2-3 0,-2 1 0 16,2 0 3-16,-3 4-3 0,0 0-1 15,3 1-1-15,-2 0 0 0,-3 4-3 0,-1 0-2 16,-2 0 0-16,-2 5-9 0,-3-1 7 0,3 2 2 16,-5 3-3-16,1 2 2 0,0 0-11 0,-2 2-12 15,2 4-23-15,-3 0-28 0,4 2-50 16,-2 1-61-16,5 1-107 0,-1 1-307 0,3 2-724 16</inkml:trace>
  <inkml:trace contextRef="#ctx0" brushRef="#br0" timeOffset="46026.4668">12492 6130 1 0,'-1'-1'0'0,"-4"-3"0"16,3 1 0-16,-1-2 0 0,1 3 0 15,-2-2 84-15,3 0 143 0,-3 0-29 0,0 0-9 0,3 0-15 16,-3-1-19-16,-1 1-14 0,3 1-16 16,-2-1-7-16,0 1-18 0,2-1-6 0,-2 2-5 15,-1-2-10-15,3 1 1 0,-5-1-10 0,4-1-9 16,-1 3-7-16,-1-3-7 0,2 2-5 15,-2 0-3-15,2 0-2 0,-5 1-8 0,5 0-4 16,-4-1-4-16,4 2-3 0,-4-1 3 0,2 1 1 16,-2 1-2-16,1-3-3 0,2 3-7 0,-4 0-3 15,3 0-2-15,-3 0 2 0,1 3-4 16,3-2-1-16,-5 1-1 0,-1 2-4 0,1 0 3 16,0 0 1-16,1 0 0 0,-1 3-1 0,0-1 0 15,2 1 0-15,-4-2-1 0,2 3 5 0,-1-2-5 16,2 2 1-16,-2 2-1 0,3-3-4 0,-2 1 5 15,1 2 0-15,0-2-1 0,2 2 1 0,-2 1-1 16,1-1 0-16,-3 2 0 0,2 0 3 16,1 1-3-16,0-1 1 0,-2 1-1 0,0 2-5 15,3 0 5-15,-3 1 1 0,3 1 0 0,0 0 2 16,-1 0-3-16,0 2 0 0,2-3-1 16,-1 2 4-16,3-1-4 0,1-1 2 0,-1 0-2 15,1-1-4-15,2 1 3 0,-1-3 3 0,1 1-1 16,0 0 2-16,0 1-3 0,1-1 2 0,-1 2-1 15,2 0 2-15,0-1-2 0,0-2 0 16,1 4 0-16,-2 0-1 0,3-2 1 0,2 0-1 16,-3-1 2-16,4 1 0 0,-2-1 0 0,0-1 0 15,2 2-1-15,2 0 1 0,0-1 1 0,1 0-1 16,2-2 3-16,-1 2-2 0,1 0 3 0,1 1-1 16,0-2 1-16,2 1 2 0,-2-2-1 0,3-2-1 15,-2 1 1-15,4-1 1 0,-4-1 2 16,5 0 1-16,-2-1 4 0,1-3 0 0,1 1 7 15,-2 0 3-15,2-3-1 0,0-1 5 16,-1 1 0-16,-2-1 3 0,2-1-1 0,2 0-3 16,-4-1-4-16,4 0-5 0,-4-1-1 0,4-1-2 15,-1 1 1-15,-3-3 0 0,4 1 1 0,-3-3 2 16,2 0-2-16,2 0 0 0,-2-1 1 0,1-2-1 16,1-2 0-16,-4 1-1 0,3-3-1 15,-2 2 2-15,-1-3 2 0,3-2 0 0,-6-2 1 16,2 1 1-16,-6-2-2 0,2-1 0 0,-1 1 0 15,1-1 1-15,-4 1-1 0,2 0 2 16,-2-1-2-16,-2-1-3 0,0-3 1 0,1 2-1 16,-5 0 0-16,1 0 0 0,-1-1 1 0,1 4-1 15,-3-1-2-15,0 0-2 0,-2-1-1 0,1 1-2 16,-2 1 2-16,1-1-2 0,-3 2 0 16,0-1-1-16,-1 0-2 0,1 1 4 0,-3 0-4 0,1-1-2 15,0 0 2-15,-1 2-3 0,-3 2 2 0,1-1 1 16,0 0-2-16,-4 1-4 0,3 0 3 15,-2 0 0-15,0 2 0 0,-4 0 4 0,2 1-5 16,-2 1 1-16,1 0-2 0,1-1-1 0,-4 3 1 16,4-2 0-16,-2 1-1 0,-2 1 0 15,3 0 1-15,-2 2 0 0,-1 1-2 0,-1 2 4 16,0-1-4-16,0 2-1 0,0 0 2 0,-2 3-3 16,3 0 1-16,-3 0-1 0,1 2 1 15,-1 0-2-15,0 4 2 0,-2 1-3 0,2 1-3 16,-1 4 0-16,0 0-12 0,-1 6-18 0,2 0-24 15,2 3-48-15,-3 1-67 0,0 4-107 0,1 2-335 16,-1 4-874-16</inkml:trace>
  <inkml:trace contextRef="#ctx0" brushRef="#br0" timeOffset="47271.4595">14424 6608 1 0,'-1'-4'281'16,"-2"0"219"-16,-1-2-65 0,3 3-79 0,0 2-94 16,0 1-73-16,1 0-68 0,1 1-63 15,-1 1-40-15,-1-1-24 0,1 1-3 16,-1 2 7-16,1 3 6 0,1 1 13 0,0 6 1 0,0 3 8 15,-1 1 5-15,0 6 7 0,0 1 8 16,0 5-6-16,-1 2-2 0,-1 1-8 0,0 3-8 16,0-4 2-16,1-2-4 0,0-1 0 15,0-5-3-15,1-1-3 0,-1-3 0 0,1-1-3 16,-1-2 3-16,1-1-2 0,0-2 0 0,1-1 0 16,-1-4 0-16,1 2 3 0,-1-5 4 0,0 0 1 15,1-1 3-15,0-1-7 0,0 0-5 0,3-2-11 16,-2 1-20-16,-1-2-38 0,1-1-53 0,-1 0-55 15,1-3-70-15,1 1-172 0,-1-3-371 0,-1-5-242 16</inkml:trace>
  <inkml:trace contextRef="#ctx0" brushRef="#br0" timeOffset="47526.0348">14325 6616 1 0,'-2'-8'0'0,"-2"-6"216"0,0-2 209 0,3 1-37 16,1 4-59-16,2-3-79 0,3 3-76 16,-1-1-55-16,4 3-43 0,1-3-27 0,2 2-13 15,0-2-5-15,2 2-6 0,3-3-2 16,1 3-7-16,-2-1-5 0,5 3-5 0,-7 1-3 0,5 1-5 16,-1 2 1-16,-3 1 1 0,3 3 0 15,-4 0 0-15,-1 3-3 0,4 3-7 0,-4-2-16 16,-1 1-47-16,0 4-73 0,0 2-100 15,-1-1-154-15,-1 5-247 0,-3 2 24 0</inkml:trace>
  <inkml:trace contextRef="#ctx0" brushRef="#br0" timeOffset="48025.1266">14357 6922 1 0,'0'0'0'0,"0"0"190"0,-1 0 299 15,1 0-31-15,1 0-105 0,1 0-139 0,1-1-107 16,-1-2-57-16,7-1-27 0,1-1-8 16,2-5-5-16,7 1-2 0,2-4 0 0,5 1 1 15,0-3-1-15,4-4-1 0,3 2-5 0,4-4-10 16,-4 3-16-16,1-1-35 0,-2 1-41 16,-1 1-47-16,-5-2-30 0,1 2 1 0,-6 2 24 0,0-2 45 15,-5 0 40-15,-3 1 35 0,-4 0 22 16,-5 0 10-16,1 3 10 0,-1-1 8 15,-5 1 14-15,-3 3 22 0,-1 0 42 0,3 3 47 0,-5 1 31 16,4 2 8-16,-5 2-25 0,3 0-33 16,-3 2-29-16,-1 0-21 0,0 1-10 0,-2 2-15 15,1 1-10-15,-1 2-11 0,0 1-6 0,0 1-4 16,2 2-4-16,-1 3-1 0,2-4-6 0,5 4-4 16,-2 0-4-16,4 2-2 0,5 0 2 15,-1 1 0-15,4 1 3 0,4-1 3 0,-1 0 1 16,3-1 1-16,5 2-1 0,-4-2 3 0,5 1-1 15,-2 0-1-15,-2-1 2 0,0 0-2 0,-2 0 0 16,-3-3 2-16,0 1 0 0,-6-4-2 16,2 0 2-16,-4-2 4 0,-1-3 7 0,-1 0 11 15,-1 1 11-15,-1-2 11 0,-3 2 5 0,2-1-3 16,-5-1-5-16,4 1-11 0,-4-2-10 0,-1 0-8 16,-1 1-4-16,1 1-4 0,3-1-1 15,-3-1 0-15,-1 0-3 0,1-1-2 0,0 0-3 16,4-1-9-16,-1-1-15 0,4 0-36 0,0-2-58 15,2-1-85-15,0-1-171 0,1-3-349 0,2-1-690 16</inkml:trace>
  <inkml:trace contextRef="#ctx0" brushRef="#br0" timeOffset="48257.2601">14974 6546 1 0,'-1'-4'291'0,"0"0"197"0,-1-1-60 0,2 1-76 0,0 0-89 15,0 1-88-15,2 2-75 0,0-3-49 0,5 1-30 16,3-1-11-16,0 0 0 0,2-2 1 0,2 1-4 16,5 1-2-16,-1 1-1 0,2 1 0 15,-2 0-1-15,-1 1 0 0,0-1-1 0,2 1-1 16,-1 2 2-16,-4 1-5 0,0 0-5 0,0 1-16 16,-4 2-41-16,-1-1-63 0,-2 5-69 0,0 0-89 15,-6 3-125-15,-1 3-160 0,-1 3 22 0</inkml:trace>
  <inkml:trace contextRef="#ctx0" brushRef="#br0" timeOffset="48436.7877">14954 6830 1 0,'-5'8'0'0,"-6"-3"0"0,4 2 354 16,1-4 82-16,5 0-63 0,1-2-70 0,0-1-60 16,0 0-46-16,1-1-37 0,0 1-9 0,4-2-14 15,-2-1-26-15,5-2-21 0,5-3-28 0,3-2-23 16,4-2-11-16,1 2-11 0,2-3-6 15,4 1 0-15,-2-1-2 0,1 1-2 0,-3 2 0 16,0-1-4-16,2-1-9 0,-1-1-17 0,-2 2-51 16,3-2-75-16,-3 2-147 0,1-2-334 15,4 0-806-15</inkml:trace>
  <inkml:trace contextRef="#ctx0" brushRef="#br0" timeOffset="48893.9953">15301 6349 1 0,'-2'-7'56'15,"-1"-7"415"-15,-3-1-62 0,8-2-71 16,4 1-57-16,-2-1-47 0,5-1-48 0,3 1-41 16,4 0-37-16,2 1-32 0,-2 0-14 0,2 2-13 15,0 3-9-15,0 3-11 0,-4 1-14 16,-2 4-8-16,2 3-10 0,-3 2-3 0,-1 2 0 15,1 4 2-15,-5 2 1 0,2 3 5 0,-2 2 5 16,-5 4 4-16,-1 5 4 0,-5 1 2 0,2 0-2 16,-6 0-3-16,4-4-1 0,-3-1-3 15,1-3 1-15,-2-2 0 0,4-1-1 0,-2-1-1 16,-1-2-1-16,4-2-2 0,2 0-2 0,-3-3-1 16,5-2-3-16,0-2-3 0,1 0 2 0,3 1 1 15,-1-1 3-15,1 0 5 0,4-1 1 16,1 1 1-16,2-1-1 0,-1 0-2 0,2 0-2 0,3 2-1 15,-4-2-2-15,2 1-2 0,-4 2 0 16,1 1 0-16,1 2 0 0,-1-3 0 16,-2 3 0-16,1 2 0 0,-4-2 4 0,2 3-2 0,-4 2 4 15,2-2 2-15,-3 3 1 0,-2-4 8 16,-2 4 8-16,-4-2 11 0,2 3 9 0,-6-1 4 16,-5 4-6-16,1-2-6 0,-5-1-4 0,-4 3-10 15,-2 0-1-15,1 0-3 0,-5 3-3 0,-1-1-3 16,-1-1-6-16,-2 3-20 0,-5 1-63 15,4-2-143-15,-3 1-695 0,3-2-679 0</inkml:trace>
  <inkml:trace contextRef="#ctx0" brushRef="#br0" timeOffset="52888.6595">7501 5482 1 0,'-4'-3'0'16,"3"-4"0"-16,0 1 40 0,0 1 256 0,1 3-65 15,-2 1-44-15,2 0-40 0,0-1-31 0,-1 2-26 16,2 0-37-16,-1 0-26 0,0 0-20 16,2 2-19-16,-2-2-17 0,0 1 9 0,1 1 6 15,0 1 10-15,4-1 16 0,-2 1 0 0,-2 2-1 16,5 1 2-16,-2-1 3 0,2 0-2 15,-2 1 0-15,3-1-1 0,-3 2-1 0,3-1 3 16,-4 1 2-16,4-2 1 0,-3 2-1 0,5 1 1 16,-3-2 0-16,-1 1-2 0,2-1-1 15,1 1-4-15,-4 1-2 0,3-2-1 0,-3 2-1 0,3-1 3 16,-2 3 1-16,3-2 2 16,-1 2-1-16,-3 1 0 0,5-2 0 0,-1 3-2 0,1-2 4 15,-3 0 0-15,3 0 2 0,1 0 2 0,0-1-4 16,0 2 0-16,1 0-2 0,-2-1-3 15,1 2 1-15,1 0-4 0,-1 0-1 0,0 1 0 16,1-1 1-16,3 1-3 0,-4 1 0 0,1 1 2 16,0 0-5-16,2 1 3 0,-3-2 2 15,0 1 0-15,1 0-1 0,-1-1 1 0,1 1-3 16,5 1 1-16,-3 0 3 0,0 1 0 0,4 0 0 16,0 2 3-16,-3-2-3 0,4 2 4 15,-3-1 1-15,4-2-1 0,1-2-1 0,-1 1-3 0,0 0-3 16,-1 0-2-16,-2 1 0 0,2-3 1 0,1 3 0 15,1-2 0-15,-5 1-4 0,5 1 4 16,-2 0 0-16,2 0 0 0,0 0 1 0,-6-1-1 16,4 2 0-16,-2 1 1 0,0 0 2 0,1-2-1 15,1 2 1-15,-3 1 0 0,4-1 4 16,2 0 1-16,-2 0 1 0,3 0 0 0,0-2-4 16,4 1 3-16,-4 0-2 0,4 1 1 0,-3-2 0 15,0 0-3-15,2 2 0 0,-3-1 0 16,2-1 0-16,0 1 2 0,2-3-1 0,-4 0-1 0,4-1 1 15,-2 0 2-15,0 1 3 0,1 0 2 0,-4-1-3 16,4-2-2-16,-2 2-3 0,1-2 0 16,-2 2-3-16,4 1 1 0,-2-2-2 0,-1 2 0 15,0-1 2-15,0-1 0 0,-1 0 0 0,2 0 0 16,0-1 0-16,-2 1-2 0,5-2 1 0,-2 2 0 16,2-2-1-16,-3 0 1 0,3 2-1 15,-1-3-1-15,0 1 1 0,-3-2-1 0,4 2 2 16,-5-1 0-16,5-2 0 0,-2 3 0 15,1-2-1-15,-2 0 0 0,3 1-2 0,-4-2 4 16,2 0 0-16,0 1-1 0,0 0 2 0,1-3-2 16,-3 2-1-16,5 1 1 0,-3-2-1 0,2 2-1 15,-3 0 1-15,0 0-2 0,-2-1 1 0,0 2 1 16,2-1-1-16,-2 1 0 0,1 2 0 16,-1-3 0-16,-1 2-1 0,1-1 0 0,0 0 2 15,1 2-5-15,0-2 5 0,-2 1-2 0,2 0 1 16,-1-1 3-16,1 1-1 0,0-2 3 15,1 1-2-15,2-1 2 0,-1-2-1 0,1 1 1 16,1-1 1-16,1 0-5 0,-1-3 1 0,1 0-1 16,1 0-2-16,-2 0 5 0,0 1-4 0,1-1 0 15,-2 1 1-15,-1-2-1 0,-1 0 0 0,2 1 1 16,-1 1 0-16,0-3-4 0,0 4 4 0,2-3-2 16,-3-1-1-16,4 1 4 0,-2-1-3 0,1 1 0 15,-1-1 1-15,-1 2-2 0,3-2 1 16,-2 0 0-16,1 0-2 0,2 1-1 0,0-1 2 15,-2-1-1-15,2 1-1 0,-1-1 5 0,0 1-7 16,-2 3-3-16,3 0 1 0,-2 1-2 16,4-1 0-16,0-3 2 0,0 1 0 0,-1-1-3 15,-1 0 3-15,0 1 1 0,-3-2 1 0,2 0 3 16,0 0 0-16,-3 0 0 0,3-2 0 16,-1 0 0-16,1 1 1 0,1-1-2 0,-1-2 1 15,1 3-6-15,1-2 3 0,1 1-3 0,-1-1-6 16,2-1 1-16,1 2-11 0,-1-1-3 0,0 1-3 15,3-2-1-15,-1 1 1 0,3 0 4 0,0-1 5 16,0-1 1-16,-4 1 5 0,2 0 2 0,-1-1 1 16,-3 1 6-16,1-1-1 0,2 0 0 15,0 1 1-15,-2 1-4 0,3-2 1 16,-3-1 0-16,2 3 2 0,-2-2 2 0,3 2 1 16,0-2 2-16,1 0-1 0,-1 0 6 0,4 0-2 0,-4 0 0 15,3 1 1-15,3-1-6 0,0-2 4 16,0 2 0-16,0-2-2 0,-1-1 2 0,0 2 0 15,0-1 1-15,2 1-1 0,-1-3 1 16,-1 1-4-16,1 1-1 0,-2-3 1 0,-2 4-2 16,2 0 4-16,-2-3-2 0,1 3-1 0,-4-1-2 15,2 2 1-15,-3-2 0 0,2 1 0 0,1 0 4 16,-3 0-2-16,4-1 2 0,-6 1 2 0,1 1-5 16,-2-3 4-16,2 1-1 0,-2 1 0 15,1-2 2-15,-1-1-1 0,1 1-1 0,-2-1 0 16,1 0 3-16,-2 1-3 0,-1-2 1 0,1 2 0 15,1 1-1-15,0-2 1 0,0 1 0 16,-3 1 0-16,2-2-2 0,0 2 2 0,-3 0 0 16,1-1 1-16,-1 1 2 0,3 0-4 0,0-1 1 15,-3 2 0-15,3 2-3 0,-6-2 2 0,3 1-1 16,-1-1 1-16,-1 0-1 0,2 1 1 0,-2 1 0 16,-1-2 1-16,4 1 2 0,-4-1-2 0,0 0 2 15,4-1 0-15,-1 1-4 0,0-2 7 16,1-1-1-16,-2-1 2 0,1 0 1 15,3 1-3-15,-3-2 1 0,3 0-1 16,-3 2 1-16,3-3 0 0,-3 3-1 0,0 0 1 0,0-2-5 16,1 1 3-16,2-1 1 0,-2 1-2 0,3 1 4 15,1 0-4-15,-2 0-1 0,0 0 2 0,-2-1 3 16,2 1-2-16,0 0 2 0,1 1 0 0,-4 0-3 16,4-1 4-16,-6 1 1 0,6 1 1 0,-2-3 6 15,-2 2 0-15,3-1 0 0,-3 0 2 16,2 0 2-16,1-3-1 0,-4 3 0 0,5-3 3 15,-1 2-4-15,-4-1 3 0,5 0 0 0,-2-1-2 16,-2 1 2-16,2-1-2 0,-4 0-1 16,7-2-2-16,-2 1 0 0,-3-2-4 0,3 3 0 15,-5-1-2-15,1 2-3 0,-1-3 1 0,-2 3 1 16,1-1-3-16,-2 2 3 0,1-1-1 0,-3 1-1 16,1 2 0-16,-3-2-1 0,1 0 0 0,1 1 1 15,-5 0 1-15,4 3-3 0,-3-2 3 16,-2 1 1-16,-1 0 0 0,2 1 4 0,-6 0-1 15,1 0 0-15,-1 1-1 0,-2-1 1 16,3 1-2-16,0 0-1 0,-4 1 1 0,2 2-3 0,-3-3 4 16,2 0 2-16,-2 3 3 0,-2 0 5 15,1 0 1-15,-1 1 1 0,2 0-2 0,-3 1 1 16,0 0-6-16,-3 0-6 0,3 0-8 0,0 1-9 16,0-1-3-16,-1 1-2 0,1-1-2 0,0 2 3 15,0-2 0-15,0 0 3 0,0 0 2 16,-2-2 2-16,2 2-1 0,0 0 1 0,0 0 0 15,0 2-1-15,0-2 2 0,0 0-1 0,0 0-2 16,0-2 0-16,0 2-2 0,0 2 2 16,0-1 4-16,0 0 4 0,-1 0 1 0,0 0-1 15,0 3 1-15,0-3-4 0,-1 1 2 0,2 1 0 16,-2-2 0-16,1 0 4 0,0 2-3 0,0-2 0 16,0 1 0-16,-1-1-2 0,-2 1-4 15,2-1-3-15,1 0-10 0,-1 0-23 0,-3 3-23 16,1-3-36-16,1 1-75 0,-2 0-109 0,3 2-266 15,0-1-490-15</inkml:trace>
  <inkml:trace contextRef="#ctx0" brushRef="#br0" timeOffset="56037.4083">7938 5066 1 0,'0'-3'0'0,"-3"1"0"0,2-3 0 16,0 3 0-16,0-2 0 0,1 1 0 0,-1 1 0 0,-1 0 0 15,1 1 0-15,0 0 170 0,-2 0 0 16,2 1-19-16,1 0-28 0,-1 1-42 0,1-1-53 16,0 1-71-16,0 2-12 0,0 0 5 0,0 3 20 15,-1 1 43-15,0 0-3 0,0 2 2 16,0-1-5-16,2 1 2 0,-1 1 3 0,2 0 0 15,-1 0 3-15,4 1 1 0,-1-2 3 0,0 2 4 16,3 0 8-16,2 1 3 0,2-1 6 0,-2 3 2 16,2-2-3-16,0 2-7 0,0 0-9 15,0 0-8-15,4 2-2 0,-3 0 1 0,0-1 3 16,0 1-1-16,1 0 0 0,0 0 0 16,-2 2 2-16,-1-2 5 0,1 2-1 0,0 2-2 0,-1-1-2 15,2 1-3-15,2 1-2 0,-3-1 2 16,0 0-2-16,0 1-3 0,1-1-1 0,1 1-2 15,3 0 0-15,-3 0 0 0,4 1 0 0,-4-1 2 16,7-3 2-16,-3 1 4 0,2 0 2 16,1 0 0-16,-3-2 5 0,4 1 0 0,3 0 3 15,-4-1-1-15,3-1-3 0,-2 2 0 0,0-1-2 16,0 0-1-16,4-2-1 0,-4 1-4 0,-3 1-4 16,0-2-2-16,0 3-1 0,-1-1 0 0,-3-1 1 15,5 2-1-15,-5 4-1 0,3-3 0 0,0 1 0 16,-3-1 1-16,2 0 2 0,0 0 2 0,2-1-1 15,0 1 3-15,-2-4-1 0,3 4 0 16,0-3 2-16,2 1-2 0,-1-2 0 0,1 2 0 16,5-3-2-16,-2-1 0 0,-2 0-1 0,4 0-1 15,-3 0-1-15,-1-1-1 0,-1 0-2 16,4 0 0-16,-3-1 1 0,-1 0-2 0,0-1 0 16,2 2 0-16,-1-2-5 0,1 2 1 0,-2-4 2 15,2 2-1-15,-2-1 1 0,2-1 1 16,0 3-3-16,0-4 0 0,-2 2 1 0,2 0-1 15,4 0 1-15,-4 1 1 0,4 1-4 0,-4-3 2 16,4 2 0-16,-3 0-1 0,2 0 2 0,-1 1-3 16,-2 1 1-16,2-1 0 0,1 2 1 0,1-3 3 15,3-2-1-15,-2 2 0 0,-3-1-2 16,4-2 1-16,-3 2 1 0,-2-2-2 0,4 0 4 16,-2 1-2-16,2 0-1 0,2-1 0 0,-2 1 0 15,3-2 0-15,-1 1 0 0,0-1 2 16,-2 2-5-16,4-3 6 0,0 0-2 0,0-2 0 15,0 2 3-15,-1-2-4 0,1 2 2 0,-1-1-1 16,-3 1 0-16,2 1 1 0,0-3-1 0,-1 2 2 16,1-1-3-16,-1 0 1 0,-5 0-1 15,4 2-1-15,-2-2 4 0,0 1-2 0,0 0 0 0,0 3 2 16,0-3-3-16,-1 2-2 0,2 0 1 16,-3 1 0-16,3-1 2 0,-3-1 1 0,3 1-2 15,-2-2-3-15,1-2 1 0,-1 2 0 0,1-1 3 16,0 0 1-16,0 2 1 0,2-1-2 15,-1-1 0-15,0-1 1 0,0 1-2 0,-2 1 1 16,5-2 0-16,-2 0-2 0,-2 1 3 0,1-1 0 16,0 1-1-16,-3 2 0 0,1-3-1 15,0 1 0-15,-2-1-1 0,3 1 0 0,-2-1 0 16,0-1 2-16,1 1-2 0,0 1 1 0,3-3 1 0,-2 2 1 16,1 0-4-16,1-1 3 0,1 0-2 15,1 1 0-15,3-3 4 0,-2 0 1 16,3-1-1-16,2-1 1 0,-1 1-2 0,2-1-1 0,-1 0 1 15,0-1-1-15,3 1 1 0,2 0-1 16,-3 0 0-16,-2 0-1 0,2-1 0 0,-2 0 1 16,1 0-1-16,1 0 1 0,-4 1-1 0,4-2 2 15,-3 1 2-15,1-3-1 0,1 2 0 16,0-1-1-16,1 3-1 0,2-3 1 0,-2-1 0 16,2 0-1-16,2-1 1 0,1 2-1 0,-1-3 0 15,3 2-1-15,0-1 2 0,-3 0-1 0,3 0 0 16,-1 0 0-16,0 2-1 0,3-4 1 15,-3 1-2-15,0 0 0 0,0-2 1 0,-2 2-2 16,0-2 4-16,-1 4-1 0,3-2 0 0,-3-2 2 16,3 3 0-16,-2-1 1 0,0 0-3 0,2 1 3 15,-5-2 0-15,3 0-1 0,-1 0 3 0,-2 1-2 16,1-2-1-16,0 2-1 0,-1 0-1 16,-4-1 1-16,0 2 0 0,-2-1 2 0,3 1-1 15,-1 0 1-15,-1 0 1 0,0-1-1 0,-1 2 0 16,-2-1 1-16,-1 1-2 0,3-1 1 0,2 0 0 15,-3 1 0-15,-1-1 1 0,-1 1 0 0,-1 2 0 16,0-2 1-16,-3 2 1 0,3-2-1 16,0 1 3-16,-5-1 0 0,4 0 1 0,-1-1 1 15,-2 1 0-15,2 0 4 0,-4-1 2 0,-2 1 3 16,1 0 0-16,3 0 0 0,-3-3 0 16,-1 4-2-16,0-2 3 0,0 0-3 0,-2-1 2 15,3 1-1-15,-3 2-3 0,1-2 1 0,-1 1-1 16,0-1 0-16,0 1-2 0,0-2 2 0,-1 1-1 15,2-1 1-15,3-1 0 0,-2 2-2 16,1-1 0-16,0 0-2 0,-2 0 2 0,2 0-1 16,-1-2 0-16,0 3 0 0,-1-1-1 0,5-3 2 15,-3 1-1-15,-1 1 0 0,1-1 0 0,-1 2 0 16,-1-2-1-16,1 1-1 0,-1-2-1 16,1 3 1-16,0-1 0 0,1 0-2 15,1 2-1-15,-1-3-1 0,1 2 0 0,-1-2-1 0,-1 0 0 16,4 1 1-16,-3 1-1 0,0-2 1 0,-2 2 1 15,1-1-1-15,-1 1 2 0,0 0-1 0,-1 0 0 16,1 1 0-16,-2-2 1 0,3 1-2 16,-5-1 3-16,3 1-1 0,1-2-1 0,-4 2 2 15,-1-2 1-15,2 0 0 0,-3 1 1 0,4-2 0 16,-2 2-2-16,-2 0 2 0,0-1 0 16,2 0 0-16,1-3 1 0,-3 4-2 0,-1-1 0 0,3 1 0 15,-3 1 0-15,-3-3 3 0,1 4 0 16,0 0 3-16,-2 0-2 0,0 3-1 0,-2-2-2 15,-2 1-3-15,2 0 0 0,-3 0-2 0,1 2-4 16,-2 2 1-16,-2-2-2 0,3 2-1 16,-2 0 2-16,-1-1-1 0,0 2-1 0,1-1 2 15,-2 0-1-15,1 1 1 0,0-3 3 0,-1 3 0 16,0 0 3-16,0 0 1 0,0 0 1 16,3 0 1-16,-3 0 1 0,0 0 2 0,0 0-3 15,-3 0-2-15,3 0-2 0,0 2-3 0,-1-4 0 16,1 2-4-16,0 0-4 0,-1 2-5 0,1-2-12 15,0 1-7-15,0 0 3 0,0 3 1 16,1 3-21-16,0 5-88 0,4 1-249 0,-2 7-939 16</inkml:trace>
  <inkml:trace contextRef="#ctx0" brushRef="#br0" timeOffset="61235.2485">12079 7225 1 0,'-1'-3'0'0,"0"-1"0"15,-1-2 0-15,0 2 0 0,0-1 0 0,0 3 0 16,1-3 0-16,-3-1 0 0,1 2 0 0,1 2 191 15,-2-2-36-15,2 1-19 0,1 1-16 16,-1 1-28-16,1 1-19 0,1-2-24 0,0 2-21 16,-1 2-19-16,1-2-20 0,0 0-14 0,0 0-11 15,0 1-5-15,0-1 0 0,0 0 5 0,0 2 9 16,0-2 5-16,0 0 6 0,-1 1 4 16,2-1 1-16,-1 0 4 0,0 0 5 0,0 0 5 15,0 0 4-15,0-1 3 0,0 1-4 0,0-2-1 16,0 2-3-16,0 0-2 0,0 0 0 0,0 0-2 15,0 0-7-15,1 0-14 0,-1 0-16 0,0 0-3 16,1 2 8-16,1-1 14 0,-1 0 16 16,0 1 2-16,3 0-3 0,-3 0-5 0,3 1-4 15,1-1-6-15,-2 3-12 0,3-1-13 0,-2-1-19 16,4 1-24-16,2-1-51 0,0 1 132 0,3 1 7 16,3-1 0-16</inkml:trace>
  <inkml:trace contextRef="#ctx0" brushRef="#br0" timeOffset="72100.0815">15481 6983 1 0,'1'0'0'0,"-1"-2"0"0,0-1 0 0,0 0 0 16,0 1 0-16,0 0 0 0,0-1 0 0,0 1 0 16,0 0 0-16,0-1 0 0,0 2 0 15,0-1 114-15,0 1-3 0,0 1-21 0,-1 0-35 16,1 0-21-16,0 0-22 0,0 0-9 0,0 0-3 16,0 1 6-16,0-1 8 0,-1 0 5 0,1 0 4 15,0 0 0-15,0 0 1 0,0 0-2 16,0 0-1-16,0 0 2 0,0 0 2 0,0 0 8 15,-1 0 8-15,1 1 11 0,0-2 13 0,0 1 12 16,0 0 10-16,0-1-10 0,0 1-25 16,0-1-23-16,-1-2-24 0,-4 2-7 0,4-1 4 0,1 1-3 15,-1-1-2-15,0 2-6 0,0-1-9 16,0 1-27-16,0 0-35 0,-3 0-38 0,3 3-36 16,-6 0-34-16,3 3-80 0,-6 0 15 0,1 2 253 15</inkml:trace>
  <inkml:trace contextRef="#ctx0" brushRef="#br0" timeOffset="78305.6989">13885 9593 1 0,'2'-3'0'0,"-2"0"0"0,1-3 168 0,-1 1 275 15,0 1-40-15,0 1-49 0,1 1-48 16,-1 1-63-16,1 1-50 0,-1 0-62 0,0 0-42 0,0 1-36 16,0 0-27-16,0-1-16 15,0 3-10-15,0-2-1 0,2 1 4 0,-2 3 4 16,2-1 7-16,0 5 5 0,-1 0 5 0,3 1 6 15,1 4 11-15,-3 1 8 0,0 3 0 0,1 3-1 16,0 2-4-16,-2-1-3 0,0 2-1 16,1 1-3-16,0-1-1 0,-1 2-8 15,1-1-2-15,-1 1-8 0,0-1-2 0,0 0 1 0,0 0-3 16,-1-3 2-16,1-1-4 0,1-2-1 16,-2-1-2-16,2-3 0 0,-2-1 1 0,1-4-1 0,2 0-3 15,-3-4-2-15,1-1 1 0,0-1 1 0,0 0 2 16,-1-1 2-16,0 0-3 0,2-2 2 0,-2-1 4 15,0-1 1-15,0 1 3 0,0-2-3 16,0 1-10-16,0 1-17 0,0-2-32 0,0 1-50 16,0-2-88-16,3-1-137 0,-1-3-471 0,3-3-778 15</inkml:trace>
  <inkml:trace contextRef="#ctx0" brushRef="#br0" timeOffset="78570.093">13810 9593 1 0,'-6'-3'445'15,"-2"-1"129"-15,-1-1-128 0,8-4-81 0,1 3-95 16,1-3-104-16,5-4-52 0,1 1-29 0,8-6-17 16,-2-1-5-16,7-1-5 0,1 2-11 15,4-1-11-15,-1 0-7 0,1 0-8 0,1 2-7 16,0 2-2-16,-1 2-9 0,1 2 1 0,-2 0 1 15,-3 4-2-15,0 2 2 0,-2 2-4 16,-2 2-5-16,-3 2-11 0,-3 2-25 0,1 2-56 16,-4 4-73-16,-1 2-127 0,-5 3-298 0,-1 4-416 15,-3 1 400-15</inkml:trace>
  <inkml:trace contextRef="#ctx0" brushRef="#br0" timeOffset="78727.0951">13960 9793 1 0,'28'-19'0'0,"7"-8"0"0,12-9 0 0,-4 3 0 16,-2-1 0-16,-1 3 0 0,-1 1 0 15</inkml:trace>
  <inkml:trace contextRef="#ctx0" brushRef="#br0" timeOffset="79034.5241">14417 9382 1 0,'8'-14'0'15,"0"-5"0"-15,-1-5 258 0,-5 9 190 0,-2 4-50 16,-5 4-60-16,2 2-70 0,-5 0-52 16,2 4-61-16,-1-1-46 0,-4 5-31 0,-5 0-16 15,2 5-4-15,-4 2 1 0,-2 1 3 0,1 1-4 16,-2 5-6-16,3 0-8 0,3 1-10 0,4-1-6 16,2 2-7-16,5-1-7 0,4 1-2 15,5 2-3-15,4 0-2 0,3-2 2 0,6 1 4 16,1-3 4-16,4 0 0 0,0 0-1 15,5 1-5-15,1-2 0 0,-3 0 0 0,2-1-2 16,-1-1 1-16,-4-1-5 0,-3 1-1 0,-3 0-2 16,-4-2 2-16,-3 1-1 0,-3-4 0 0,-3 2 1 15,-2-2-3-15,-2 1 9 0,-1-2 5 0,0-1 8 16,-5 3 7-16,0-1-3 0,-5 1-3 0,-2 2-4 16,-1-2-1-16,-3 1-2 0,1-1-3 15,-3 0-2-15,1 0-7 0,4-2 4 16,-4 0 2-16,6-3 0 0,0-1 3 0,-1-1-9 0,6 0-15 15,0-2-36-15,4-1-92 0,-1-3-218 16,6 0-612-16,2-3-646 0</inkml:trace>
  <inkml:trace contextRef="#ctx0" brushRef="#br0" timeOffset="81138.3043">14760 9400 1 0,'-5'-1'0'0,"1"-1"383"16,0-2 80-16,-1 1-58 0,4-2-82 0,1 0-73 0,1-1-53 16,2-2-55-16,2-2-39 0,2-1-32 0,1-3-23 15,7 2-12-15,-3-2-14 0,6 1-4 16,-1 0-5-16,0 2-4 0,4 1-5 0,-3 1 0 16,2-1-1-16,0 3-2 0,-3 1-1 0,3 2-13 15,-6 3-29-15,5-1-54 0,-7 4-92 16,1-1-161-16,2 4-297 0,-5 3-228 0,0 2 587 15</inkml:trace>
  <inkml:trace contextRef="#ctx0" brushRef="#br0" timeOffset="81338.7764">14800 9529 1 0,'-9'3'0'0,"-1"-1"374"0,-1 1 113 15,4-3-55-15,6 0-68 0,1 0-93 0,0 0-82 16,1-3-68-16,4-2-51 0,-2-3-34 0,6-1-15 0,1-3-6 15,3 0-10-15,6-4-1 0,2 1 2 16,7-3-3-16,-3 1 3 0,5 0-5 0,0 1-11 16,1-2-23-16,3 0-40 0,-1 1-72 15,-1 1-92-15,-1 0-121 0,-4 0-154 0,-4-1-99 16,-1-2 185-16,-2 0 426 0,-4-1 0 16</inkml:trace>
  <inkml:trace contextRef="#ctx0" brushRef="#br0" timeOffset="81716.0791">15245 9022 1 0,'-1'-7'0'0,"-4"-2"75"0,4-5 347 0,-1 3-52 0,1 1-39 16,2 2-50-16,0-1-43 0,1 2-43 0,4-1-41 16,-3 0-30-16,3 1-28 0,-1 0-26 15,3 3-22-15,-3 1-18 0,3-3-12 0,1 5-9 16,1 0-1-16,-1 2-3 0,-1 2-3 0,4 2-2 16,-2 1-4-16,-1 2 7 0,2 2 4 0,-2 2 2 15,1 1 4-15,0 1-4 0,-5-1 1 16,3 2 0-16,-5 1 4 0,2 2 0 0,-2-1 1 15,-2-1-3-15,4 0-5 0,-3 0-1 0,0-2-1 16,0 1 0-16,3-1 3 0,-2-1-2 16,3-1 1-16,-2 0 1 0,5-4 3 0,1 1 2 15,-1-3 0-15,3 0 0 0,-1-1-4 0,1 1 0 16,5-2 0-16,-5 1-1 0,5 1 1 0,-4-2-5 16,-2 2-3-16,1-1-3 0,-3 1 1 0,0 0 3 15,-3 1-2-15,-2 1 4 0,-2-1 0 0,-1 2 10 16,-1 2 11-16,-3 2 11 0,-1-1 4 0,-6 4 0 15,-5 2-2-15,0-2-7 0,-6 1 0 16,-4-1-6-16,2-1-5 0,-4-1-4 16,3-3-6-16,-3 1 2 0,2-5-2 0,-2-1 0 0,3-2-2 15,0-4-13-15,6-3-24 0,0-2-42 16,1-3-64-16,4-3-107 0,2-4-289 0,0-3-476 16,2-5-85-16</inkml:trace>
  <inkml:trace contextRef="#ctx0" brushRef="#br0" timeOffset="82262.2621">14716 8614 1 0,'-30'5'0'0,"-13"1"0"0,-9 2 0 0,5-1 136 15,4 4 54-15,-2 1-34 0,3 2-23 0,-2 4-23 16,-2 0-15-16,0 3-17 0,0 2-14 0,1 1-2 15,0 3-4-15,4 4 5 0,1-1 6 16,-1 7 3-16,2 2 1 0,-1 5-7 0,3 5-7 16,-2 5-6-16,0 1-1 0,-1 3-3 0,0 2 6 15,6 0 1-15,1 5 5 0,5 2 0 16,1 1-4-16,6 2-6 0,2 3-9 0,7-1-5 16,1 9-4-16,4-5 4 0,5 2 3 15,4 0 3-15,6-6 4 0,8-1-5 0,6-4-3 0,2 0-4 16,9-1-1-16,5-2-5 0,7-3 1 15,5-3 2-15,6-5-4 0,2-6 2 0,7-5 0 16,4-11-1-16,3-7-1 0,9-8-4 0,-2-10-1 16,2-7-4-16,1-9-2 0,-2-4 3 15,2-9-1-15,-1-6 0 0,-4-9-2 0,2-6 5 16,-5-4-8-16,1-4-1 0,-3-2 1 0,-6-3-6 16,-1-4 2-16,-10-1-1 0,-2-3 1 0,-5 3 2 15,-4-5 3-15,-5-5 0 0,-3-5 0 0,-6-4 0 16,-4-4-2-16,-1-1-1 0,-10 2 4 0,1-2-3 15,-10 6 0-15,1 1 0 0,-6 4-6 0,-2 1-1 16,-6 3 1-16,0 2 1 16,-7 2-3-16,1 6 3 0,-7 7-3 0,-3 0-3 0,-5 8 4 15,-3 0-7-15,-4 7-2 0,-8 2 0 0,-5 6-1 16,-6 3 4-16,-3 6-2 0,-11 5 1 16,-2 7-1-16,-5 6-4 0,-6 7 0 15,-1 5-1-15,-1 5-1 0,-1 7-5 0,3 7-10 0,5 5-23 16,-2 2-43-16,7 7-77 0,1 7-139 0,7 3-449 15,3 6-773-15</inkml:trace>
  <inkml:trace contextRef="#ctx0" brushRef="#br0" timeOffset="88676.9035">13581 14765 1 0,'0'-6'0'0,"0"-1"0"0,-1-6 0 0,1 4 139 0,-2 0 224 0,1 2-28 15,-1-2-31-15,1 2-27 0,0-1-25 0,0 1-31 16,1 1-37-16,0 0-26 0,-1 3-24 16,1 0-15-16,0 3-18 0,0 0-30 0,-1 0-26 15,1 1-25-15,-2 1-12 0,2 0-3 0,-1 5 5 16,-2 2 12-16,2 5 6 0,0 0 14 0,0 4 3 15,1 1-1-15,0 0 2 0,0 2-9 16,1 2-2-16,1 3-7 0,1 0-4 0,0-1-6 16,-1 2-4-16,-1-1-4 0,1-1-8 0,1-1 4 15,0-2-4-15,-2 0 2 0,1-4 5 16,2-2-5-16,0 1 2 0,0-5-2 0,1-1-2 16,-3-4-1-16,-1-2 0 0,2 1 3 0,-2-2-1 15,1-1 2-15,-1-3-2 0,0 1-1 0,-1-1 5 16,0 0 0-16,0 0 3 0,0 0-1 15,0 1-5-15,-1-1-9 0,1-1-16 0,-1 0-28 16,-2-1-52-16,1-1-58 0,0-3-95 0,-1-1-204 16,-3-2-438-16,3-3-395 0</inkml:trace>
  <inkml:trace contextRef="#ctx0" brushRef="#br0" timeOffset="88925.9568">13534 14739 1 0,'-3'-5'389'16,"-4"-2"185"-16,2-2-125 0,0 2-83 0,5 1-67 16,0-1-82-16,3 0-63 0,1-1-38 0,2 1-24 15,4-4-19-15,2 1-14 0,0-2-1 0,5-1-13 16,1-1-7-16,0-1-5 0,4 1-12 16,0-2-2-16,3 3-8 0,-3-1-1 0,3 2-6 15,-2 1 2-15,-1 3-1 0,-2-2-2 0,1 2 3 16,-3 1-4-16,0 0 1 0,-3 2 1 15,2 2-5-15,-4 1-2 0,-2 0-10 0,-3 2-23 16,-2 0-38-16,-1 2-56 0,0 0-72 0,1 4-90 16,-6 2-205-16,1 2-361 0,-3 4-92 0</inkml:trace>
  <inkml:trace contextRef="#ctx0" brushRef="#br0" timeOffset="89128.4821">13582 14965 1 0,'1'0'402'16,"3"-2"-18"-16,1 0 8 0,5-5-43 0,0-2-120 15,2-3-111-15,7 1-55 0,2-4-22 0,1 0-13 16,8-4-9-16,1-2-8 0,8 0-15 16,1-1-20-16,0 0-57 0,2 1-116 0,-1 1-197 15,-2 0-291-15,3-1 34 0</inkml:trace>
  <inkml:trace contextRef="#ctx0" brushRef="#br0" timeOffset="89425.9644">14331 14443 1 0,'-6'0'44'0,"-3"0"412"0,-5 0-34 0,-3 1-49 16,2 2-57-16,-3 1-51 0,-2 2-49 0,0 1-41 16,2 1-30-16,0 0-20 0,3 1-20 0,-1 0-15 15,2 3-19-15,4-4-13 0,0 0-14 16,6 2-13-16,-1-5-6 0,4 2-7 0,1 3-1 15,4-2 2-15,2 3 5 0,6-2 5 16,4-1 3-16,7-1 2 0,7 0-6 0,3-1-4 16,5-2-6-16,1 2-7 0,1 0-1 15,-5 0-5-15,0 1-1 0,-4 1-1 16,-6 2-2-16,1-1-1 0,-7 3 1 0,-4-2 1 0,-3 2-2 0,-4 0 3 16,-1 1 0-16,-5 1 3 0,-4-2 5 15,-6 4 2-15,-1 2 1 0,-4 0-2 0,-7 2-3 16,-4 0 0-16,-2-1-1 0,-4 1 1 0,1-1-2 15,-2 1-2-15,-2-2 0 0,-4-1-5 16,4 0 2-16,-2-1 0 0,1 2-14 0,3-2-60 16,0 1-160-16,3 1-829 0,2-1-648 0</inkml:trace>
  <inkml:trace contextRef="#ctx0" brushRef="#br0" timeOffset="93074.1785">17964 5759 1 0,'1'0'0'0,"-2"-2"0"0,1 1 0 0,0 0 0 16,-2 0 0-16,2 1 0 0,2 0 0 0,-2-1 0 15,0 1 0-15,0-1 0 0,0 1 0 16,0 0 0-16,0-2 0 0,0 2 0 0,0 0 0 0,0 0 0 15,0 0 0-15,1 0 0 0,-1 2 0 16,0-2 0-16,0 0 0 0,0 0 0 0,0 1 0 16,2 1 0-16,-2 0 0 0,0 1 0 0,0 3 0 15,-2-2 0-15,1 1 0 0,-1 1 0 0,1 4 0 16,-2-2 0-16</inkml:trace>
  <inkml:trace contextRef="#ctx0" brushRef="#br0" timeOffset="94208.6578">14845 14557 1 0,'-4'1'0'0,"-4"0"344"0,-1 1 103 0,6-1-24 16,-2-1-35-16,2 0-65 0,2 0-80 15,0-1-52-15,0 1-28 0,0-3-24 0,1 2-21 0,0-1-24 16,0-2-22-16,1 1-23 0,1-3-7 16,-1 0-9-16,7-5-6 0,1 2-2 0,1-5-8 15,2 1-3-15,7-2-1 0,-2 0-1 0,0 1-3 16,2 2 0-16,0 0-4 0,2 0-8 15,0 0 8-15,-1-1-1 0,2 2 0 0,4 1 5 16,-3-1-8-16,-3 3 0 0,1 0-5 0,-4-1-11 16,-1 3-24-16,1 3-39 15,-1 1-65-15,-5 2-94 0,0 2-140 0,-5 2-394 0,1 2-742 16</inkml:trace>
  <inkml:trace contextRef="#ctx0" brushRef="#br0" timeOffset="94584.3629">14924 14743 1 0,'-4'3'622'0,"0"-2"-39"0,2 2-180 15,2-3-74-15,2-2-53 0,2 1-68 0,1-5-60 16,3-1-42-16,4-2-40 0,5-5-19 16,3 1-19-16,5-3-9 0,6-3-1 0,4 1-10 15,-1-1-5-15,2-3-6 0,-1 0-16 0,1-2-27 16,-2 2-50-16,-2-1-53 0,3 0-61 0,-5 2-86 15,-3-1-84-15,-1 1-56 0,-4-1-14 16,-5 0 49-16,-3 0 114 0,-4 1 196 0,-3 1 91 16,-4-1 0-16,-2 3 0 0,-2 2 255 15,0 3 112-15,-2 1 70 0,-2 2-28 16,2 0-40-16,-3 3-52 0,3 1-65 0,-4 0-39 0,5 1-42 16,0 1-35-16,1 2-23 0,-3 0-23 0,4 2-19 15,0 0-28-15,0 0-16 0,0 0-13 0,0 3-6 16,3-1 5-16,-2 6 2 0,1 1 5 0,0 5 0 15,0 3-2-15,5 3-2 0,0 3 0 0,-3 0-5 16,5 4-3-16,0-1-1 0,0 4-2 16,2 0 2-16,1 3 1 0,-2 3-13 0,1 3-24 15,-1 3-33-15,-2-4-44 0,-4-5-59 0,3-8-87 16,-4-1-173-16,2-3-491 0,-3-4-580 0</inkml:trace>
  <inkml:trace contextRef="#ctx0" brushRef="#br0" timeOffset="95225.8795">15201 13655 1 0,'-23'-16'55'0,"-7"-3"342"0,-6-4-81 0,0 6-29 0,3 5-6 16,-3 0-32-16,2 3-37 0,1 2-46 15,-3 1-37-15,2 4-21 0,-4-2-23 0,-2 4-11 16,1 4-8-16,-1-1-17 0,-2 3-6 0,0 1-6 16,-4 3-2-16,-1 3-3 0,-3 1 0 15,0 4-6-15,-3 0-7 0,-4 4 1 0,0 3-2 16,-5 2-1-16,0 4 2 0,-1 2-5 0,1 5 0 16,0 1 1-1,1 0 2-15,-2 2-2 0,2 1 2 0,0 3-2 0,2 4-5 16,4 2 9-16,1-1 0 0,5 0 1 0,4 4 1 0,3 0-3 15,3 3-2-15,7 2-1 0,-1 5 1 0,6 0-1 16,-1-3-2-16,9 4-1 0,4-6-3 16,1 3 3-16,4 1-1 0,5 0-1 0,3 3-3 15,3 2-1-15,4 2-3 0,3-1 2 0,8 1 0 16,-2-4-2-16,5 1 2 0,4-2-2 0,5-5-1 16,1 0 4-16,3 0-3 0,4-2 2 0,6 0-3 15,2-4 2-15,6 0-3 0,1-2 0 16,6-5 3-16,1-2-6 0,8-4 6 0,0-2-2 15,11-2 0-15,0-6 3 0,8-6-3 0,6-8 4 16,2-5-2-16,1-5 3 0,5-6-3 16,-6-4 1-16,4-5 2 0,0-4-8 0,2-6 8 15,0-7-3-15,-3-11 0 0,0-7 6 0,-7-6-3 16,-2-8 2-16,-7-2 1 0,-4-7 0 0,-2-3-3 16,-7-4 1-16,0 0 1 0,-3-4-3 0,-7-6 3 15,-2-4-3-15,-7-3-1 0,-8-5 4 16,-7-3 4-16,-3-1 4 0,-6-3 2 0,-5-2-1 15,-3-4-3-15,-11 1 0 0,-4-5-1 0,-5 1 0 16,-9 3-3-16,-8 5-2 0,-12 2-6 16,-5 7 4-16,-13 3-2 0,-16 4 2 0,-12 6 3 15,-15 9-10-15,-15 14 0 0,-15 13-3 0,-21 18-2 16,-19 18-2-16,-23 19-15 0,-20 23-32 0,-25 22-66 16,-22 29-135-16,-19 23-711 0,-24 22-733 0</inkml:trace>
  <inkml:trace contextRef="#ctx0" brushRef="#br0" timeOffset="101517.7629">6486 6326 1 0,'-2'-5'0'0,"-2"1"0"16,2-4 0-16,0 3 0 0,-1 3 0 0,1-2 0 15,1 3 97-15,1 0 82 0,-1 1-45 16,1 0-58-16,0 0-64 0,0 1-48 0,0 0-7 15,1 1 10-15,-1 2 23 0,0 3 30 0,0 3 7 16,0 1-2-16,0 3-2 0,1-2-3 16,-1 4 3-16,0 3 4 0,2 1 2 0,-2 2 9 15,0 3 7-15,0 0 1 0,0 3 4 0,2-1-2 16,-1 3-7-16,1 0-2 16,-2 1-7-16,2-2-9 0,-1 1-1 0,4 0-2 0,-3 1 0 15,-1 2-1-15,0 3-2 0,0-2-3 0,2 3 1 0,1-3 4 16,-3 2-2-16,3 0 2 0,-1 1 1 15,0-3-2-15,-1 2 3 0,4-2-4 0,-3 0 3 16,1 0 2-16,0-1 4 0,-2 3 7 0,0 0 4 16,3 5 0-16,-3 0-4 0,0 1-3 15,4-1-6-15,-4 2-6 0,0 1-1 0,4 2-5 16,-3 3 1-16,2-3 0 0,-1 2-3 0,-2 1-1 16,4 0 0-16,-3 3-3 0,0-1-1 0,4 5 0 15,0-1-2-15,-3 2-1 0,6 0 1 16,-2 0 1-16,-1 0-1 0,2 0 2 0,0-2-4 0,3 2-1 15,-2-3 2-15,-1-2-1 0,2-1 3 16,3 2 1-16,-4-3 0 0,1 1-1 0,-1-2 0 16,1 1 2-16,-3 1 0 0,-1 1 1 0,1-1 0 15,1 1-4-15,0 0-1 0,2 0-2 16,-1-2 9-16,1 2 1 0,3-2 1 0,-2 5-1 16,1-1-8-16,0-1 1 0,2-1-1 0,-1-3 2 15,3 0 0-15,-2 1-3 0,3-2 1 0,-1 1-1 16,-2-1 3-16,3 2-2 0,0 2-1 15,-4-4-2-15,5 2 1 0,-2 0 2 0,-1-2 3 16,2 1 1-16,0 1-1 0,-3 0 3 0,3 3 3 16,2-1-1-16,-1 0 1 0,2 0-4 0,-2-2-1 15,0 0 0-15,-2 4-2 0,2 0 0 0,-1-1-1 16,2 1 0-16,-2-3-1 0,1 1-1 16,2 0 0-16,0 1-1 0,2 1-1 0,-1-1-2 15,4 1 1-15,-3-1 0 0,-1 0 2 0,4 0 0 16,-2-3 0-16,-2 2 1 0,4-2 0 15,-2 0-1-15,5-1 0 0,-5-3-3 0,5 1 4 16,0 0-3-16,0 2 3 0,1-2 0 0,-3 1 2 16,-1-1 3-16,4 1-2 0,-1 0 1 15,-1-1-4-15,-2-2 1 0,3-1-1 0,0 0 0 16,0 0 0-16,-3 1-4 0,1-1 3 0,3-1 1 16,0 2-1-16,0 1 3 0,1-1-2 0,-2 0 0 15,0-1 0-15,-2 2-3 0,2 1 2 0,-1-2-1 16,1-1-1-16,0 1 1 0,-3-1-1 0,4-2-1 15,0-2 1-15,1 4 2 0,-1 1 0 0,1-1 0 16,-1 0-1-16,-1-6-1 0,1 1 1 16,-2-4-1-16,2 3 3 0,1-2-1 0,-1 1 0 15,0-3 0-15,-5 1-2 0,4-4 2 0,0 3 1 16,-1 1-1-16,4 2-1 0,-3-3-3 16,-3-3 1-16,1-1 0 0,-5-2 2 0,2-1 6 15,2 0-7-15,-3 2 1 0,5 3-2 16,-5 0-1-16,6 0 3 0,-1 1 0 0,-3-6-1 0,3 1-2 15,-2-3 2-15,-1 1-1 0,3 0 3 16,-4 0 3-16,4-3-4 0,1 1 0 0,-4-2-3 16,4-2-1-16,-2 1 3 0,0-1 2 0,3 1-2 15,0-1 0-15,1-1 0 0,2 0-3 16,-1-1 3-16,-3 1 3 0,-2-1-2 0,3 2 1 16,1 1-3-16,-4 0-1 0,3 0 3 0,-1-2 0 15,-3-3-1-15,3 0 0 0,1 0 0 16,-2-1 0-16,-1 0-2 0,1 0 4 0,0-3-3 0,1 0-2 15,-1-3 2-15,2 0 0 0,3 2 1 16,-1-1 1-16,1 1 1 0,3-4-1 0,-4-1 0 16,1-2 0-16,3 1 1 0,-2 0 0 0,0 0 0 15,1 0 0-15,-2 4-1 0,-1-1-1 0,5 2 3 16,-3-1-1-16,2 0-1 0,-2-2 0 0,3 0 1 16,-2 0-1-16,1-2 1 0,-1-1 2 15,3 1-2-15,-2-1 1 0,1-4 1 0,2-2-2 16,-3-2 3-16,0-1-2 0,0-2 1 0,0-1-2 15,3-2 0-15,-4-2-1 0,1 0 2 16,-2-2 2-16,-1-1-3 0,2-2 2 0,-1 2-3 16,3-2 0-16,-2 2 1 0,1 3 0 0,-1-2 0 15,1 5-2-15,-2 1-1 0,4-2-1 0,-3 3 0 16,2-1 4-16,-3-1-1 0,1 1 0 16,-1 1 0-16,-1-1-3 0,6 2 3 0,-4 1 0 15,1-2 1-15,-3 0-1 0,0 0 0 0,-2-2-1 16,0-1 0-16,0 0 1 0,0-3 0 0,1 2 0 15,0-4-1-15,0 0 0 0,1 1 2 0,0-3 0 16,0 0 3-16,-2-1-3 0,0 0 1 16,4 2 0-16,-2-2-1 0,0 3 4 0,-1-1-5 15,-2 3 0-15,2-2 0 0,-2 0-5 0,1 1 5 16,-1-1 0-16,0 0 1 0,0 2 1 16,-5-1-3-16,1 1-1 0,0-2 0 0,-1 0 3 15,3 0-2-15,-4-2 1 0,4-1 0 0,-3 2-3 16,1-2 4-16,3-1 0 0,-3 0 1 0,0 0 3 15,3-2-3-15,-5-1-1 0,4-1 3 16,-1 1-1-16,0 0-1 0,1-1 2 0,1 1-1 16,-3-1-4-16,1 0 4 0,1 0-2 0,-4 0 2 15,4-1 2-15,1 0-3 0,-2 1-1 0,0 0 0 16,-2 1 0-16,0 1 1 0,-4 1 0 16,1 1-1-16,1 0-3 0,-2 4 4 0,0-2 1 15,1 2 0-15,-1-3 5 0,0 2-4 0,-1-2 2 16,1 0 0-16,-1 0 1 0,5-2 0 15,-2 0 1-15,-1-1-1 0,-2-2-3 0,2-2 7 16,-1-1 0-16,1 1 1 0,4-4 5 0,-4 1-8 16,1-3 0-16,-1 1-1 0,3-1-1 0,-4 3 4 15,1 0 1-15,-3 2-3 0,2 1-3 0,-1 1 1 16,0 2-1-16,0-2 3 0,1 1 1 0,-1 2-5 16,0-2-1-16,-2 3-1 0,-3-3 0 15,3 4 2-15,0-1 0 0,0-2-1 0,-3 3-3 16,4-2 5-16,-1 0 1 0,-2 1 3 0,2 0 1 15,1-1-2-15,1 0 1 0,-5 1 0 0,4-1 1 16,0-2 1-16,1 3-1 0,0-2 2 16,-3 3-2-16,2-2 1 0,-4 1 1 0,3 1 3 15,-4-3 2-15,3 0-3 0,-2 0 0 0,3-1-2 16,-1-1 0-16,-1 1 0 0,2 1 0 0,0-1-1 16,0 0-4-16,-2-1 3 0,5 0-4 15,-1-1 2-15,0 0 4 0,0-1-7 0,2 0 3 16,-2 0-1-16,5-1 2 0,-2 0 2 0,2 1 2 15,-1 0-2-15,-2 0-3 0,0-2-1 16,-1 3-2-16,1-1 3 0,0 1-1 0,0-1 0 0,-3 0 2 16,3 0-2-16,-1 0 3 0,0-1 0 15,0-1 0-15,1-1 0 0,-2 2-2 0,5-4 0 16,-3 4-1-16,1-1 3 0,-3-1 0 0,1 2-2 16,1-1 0-16,4 3-2 0,-5-4 1 0,2 3 2 15,4-3 1-15,-4 1 0 0,-1 1 0 16,3 0 1-16,-1-1 0 0,-2 0 2 0,4-4-2 15,-3 2 0-15,4-3-2 0,-2 0-3 0,1 0 3 16,-2-1-1-16,-3 1 1 0,4 0 0 16,-3-1-2-16,-1-1-2 0,1-3 0 0,-1 3 1 15,2-3 0-15,-3 2 2 0,4-1-2 0,-4 1 0 16,0 0 1-16,2 1-2 0,-2 1 1 0,0 2 0 16,0-2-3-16,0 5 0 0,-3 0-1 15,2 1 2-15,0-1-3 0,1 0 5 0,-1 0 2 16,1 2-4-16,-1-2 7 0,2 0-3 0,-4-2 0 15,1 1 1-15,2-1 0 0,-1-2-2 0,2 1 1 16,-2-3 3-16,3 3 1 0,-1-1 0 16,1 1 1-16,1 2-5 0,1-3 1 0,-3 0 0 15,1-1 0-15,0 1 1 0,1-2-2 0,-2 1-2 16,0-1-2-16,0-1 2 0,1 0-1 16,-2 2 1-16,1-5-1 0,1 5-4 0,0-1 4 15,2 0 0-15,-2 1 1 0,1 0 0 0,1-3-2 0,0 3-4 16,-2 0-1-16,5 1 3 0,-3 2-2 15,3-1 2-15,0 2 3 0,0 1-4 0,0-1 2 16,-2-1 1-16,1 1 0 0,-1 3 2 0,0-2-4 16,-1 3-1-16,3-4-2 0,-3 3 0 15,3-2 3-15,-4 2 0 0,-1 0 2 0,-1 2-4 16,2 0 2-16,-6 3-1 0,3 0 2 0,-3 4 0 16,-3 1-1-16,1 5-2 0,-4 0-2 15,-1 3 4-15,-1 2-1 0,-4 0 1 0,2 3 0 16,-4 0-3-16,-2 2 2 0,2 1-1 0,0 0 1 15,-2 0 1-15,0 0-3 0,-1 1-1 0,0 0 1 16,0 0-1-16,0 0 0 0,0 1 0 16,0-1-1-16,0 0-4 0,0 0 1 0,-1 1-1 0,2-1 2 15,-1 1 1-15,1 0-3 0,-1 0-4 16,0 0-11-16,0-1-12 0,0 1-16 0,0-1-17 16,0-1-15-16,-1 1-9 0,0-1-16 15,0 0-44-15,0-1-124 0,-1-1-187 0,1-7-227 16,-2-1-45-16,2-5 600 0</inkml:trace>
  <inkml:trace contextRef="#ctx0" brushRef="#br0" timeOffset="101814.7871">17197 8451 1 0,'-8'0'0'0,"-2"0"309"0,-3-1 70 0,5 1-32 16,2 0-15-16,3-1-70 0,2-1-62 0,1 2-47 16,0-1-34-16,1 0-34 0,-1 1-26 15,3-1-13-15,1-3-2 0,2 1 1 0,3-5 5 16,6 0-4-16,3-2-5 0,4 0-7 0,3 1-5 16,5-1-5-16,0 4-5 0,1 4-6 0,2 2-4 15,0 4-3-15,-2 6 5 0,1 1 4 16,-1 5 7-16,-1 5 5 0,-7 1 7 0,4 4 6 15,-7 2 8-15,-5 4 7 0,1 5-2 0,-9 6 0 16,-2 5-8-16,-6 6-5 0,-4 6-6 0,-8 3-12 16,-4 4-1-16,-6 5-14 0,-9 7-25 15,-7 7-88-15,-4 6-342 0,-7 8-1198 0</inkml:trace>
  <inkml:trace contextRef="#ctx0" brushRef="#br0" timeOffset="111038.1994">21654 12403 1 0,'-3'-2'0'0,"1"1"0"0,-4-1 0 15,5 2 0-15,0 2 0 0,2 1 0 16,-1 0 0-16</inkml:trace>
  <inkml:trace contextRef="#ctx0" brushRef="#br0" timeOffset="114355.04">21739 5352 1 0,'-4'-7'0'0,"2"-4"448"0,2-2 61 0,-1 4-72 16,2 0-72-16,0 4-61 0,0 3-82 15,1 1-70-15,-4 1-61 0,2 1-57 0,0 1-31 16,0 2 1-16,4 1 7 0,-3 5 15 16,1 2 12-16,-1 6 6 0,0 3 7 0,-1 3-2 15,-1 7-2-15,0 1-6 0,-4 5-5 0,-1 5-4 16,-3 5-6-16,-3 4 0 0,-2 5-4 15,0-2-3-15,2-1 0 0,-2-6-4 0,6-4-4 16,1-7 2-16,-3-5-2 0,6 0-2 0,-2-5 1 0,4 1-3 16,-1-4-5-16,0-3-6 0,3-3-16 15,0-3-27-15,2-4-42 0,-1-1-61 0,1-3-66 16,1-3-58-16,1-5-186 0,2-3-398 0,5-8-158 16</inkml:trace>
  <inkml:trace contextRef="#ctx0" brushRef="#br0" timeOffset="114563.4478">21598 5450 118 0,'1'-9'599'0,"1"-7"-37"16,7-4-220-16,1 2-75 0,3 1-50 0,7-3-60 16,4 0-37-16,2-1-30 0,4-2-26 15,3 4-15-15,3-1-13 0,4 1-9 0,-3 2-8 16,1 4-10-16,-2 4-4 0,-6 2-2 0,-6 2-2 15,2 4 2-15,-5 1-4 0,0 2-4 0,-7 4-13 16,4 3-38-16,-8 2-58 0,-2 2-88 0,-4 2-149 16,-3 6-351-16,-2 2-536 0</inkml:trace>
  <inkml:trace contextRef="#ctx0" brushRef="#br0" timeOffset="115033.6493">21641 5788 1 0,'9'-3'517'0,"3"-4"16"16,10-1-165-16,1-6-129 0,3 0-87 15,1-2-55-15,6-1-30 0,5-3-25 0,3 2-16 16,2-1-7-16,-1-4-4 0,0 3-2 0,4-1-7 16,-3-2-18-16,-1 1-26 0,0 0-37 15,-3 0-45-15,-2 3-41 0,-4-3-20 16,-3 0 5-16,-3 1 31 0,-4 1 50 0,-5 0 41 0,-5 3 32 15,-2 2 25-15,-3 1 22 0,-5 5 34 0,-3-1 51 16,0 4 43-16,-3 0 22 0,-4 3-4 0,2 1-33 16,-5 1-37-16,-4 4-20 0,-2 1-3 0,-7 3 1 15,-1 4 6-15,0 0-5 0,-3 4-7 16,3 0-8-16,-1 4-13 0,5 0-5 0,4 0-10 16,2 0-9-16,7 0-6 0,1 3-2 0,6 1-3 15,2 2-2-15,7-1 3 0,1-1 0 16,6 1 1-16,2 0 1 0,1-2 1 0,4 0-2 15,-4-3-3-15,2-1-3 0,-4-2-7 0,2 0 0 16,-7 0-1-16,-1-2-1 0,-2 1 1 0,-2-3-3 16,-4-1 1-16,-2-1 4 0,-1 1 2 15,-1-2 8-15,-1 0 5 0,-2-1 2 0,-4 0 6 16,-2 1 5-16,0-2-3 0,-2 0 0 0,-5 0-7 16,2-1-8-16,0-2-2 0,1 1-3 0,-3-1 0 15,2 1-2-15,0-3-1 0,2-1-2 16,-4-1-7-16,6-2-5 0,-1-2-27 0,2 1-39 15,0-3-57-15,2-1-102 0,2-5-222 0,3-2-492 16,4-6-413-16</inkml:trace>
  <inkml:trace contextRef="#ctx0" brushRef="#br0" timeOffset="115688.5099">22413 5506 1 0,'6'-6'574'0,"0"-2"-12"0,6-2-126 16,3-1-106-16,-3 0-97 0,4 1-79 0,-1 1-39 15,5 0-30-15,2 0-22 0,-1-1-14 16,6 2-13-16,0 1-9 0,-2 0-10 0,2 1-6 16,-3 0-6-16,-2 4-1 0,-1 0-4 15,2 4 0-15,-8-1-1 0,2 3-1 0,-5 1-4 16,-2 1-11-16,-2 3-16 0,-4 1-28 0,-3 2-23 16,-3 1-19-16,-5 2-13 0,-4 3-14 0,-2 3-28 15,-7 1-32-15,-1 3-42 0,-7 1-43 16,-1 1-14-16,2-2 29 0,-8-2 59 15,3-3 79-15,0-4 70 0,1-3 31 0,1 1 17 0,2-2 11 16,7-1 6-16,1-2 4 0,9-1-6 0,7-2-9 16,0-4 11-16,8 1 91 0,0-3 107 15,6-1 65-15,7-4 14 0,5-4-82 0,9-2-90 16,7-2-56-16,4-2-25 0,3-2-7 0,4 1-6 16,-1-1 0-16,-3-3-2 0,5 0-3 15,-1-1-4-15,-5 0-2 0,-3 2 1 0,-2 2 2 0,-8-2 8 16,-1 2 21-16,-5 1 32 0,-4 0 30 15,-5 2 21-15,-1 2 4 0,-5 1-14 0,-3 2-14 16,0 2-13-16,-1-1-9 0,-4 2-8 0,-2 2-7 16,0 1-6-16,-2 0-11 0,-3 2-13 0,4 0-10 15,-3-1-14-15,-2 2-8 0,-2 0-3 16,1 2-3-16,-6 4 0 0,-1 0 0 0,-3 5 1 16,0 2 0-16,1 1 1 0,-1 1-1 0,4 2-1 15,2 3 1-15,2 1-2 0,4 4 0 0,0 0 1 16,4 3 1-16,2-1-1 0,5-1 1 15,3-2 1-15,3-4-2 0,4-2 5 0,3-4 1 16,5-3 1-16,-3-4 8 0,2-1-2 0,-4-5 3 16,2-1 3-16,-1-5 0 0,-5-1 4 0,4-2 0 15,-2-3-1-15,1 0-8 0,-4-5 5 16,4-1-2-16,-3 0-1 0,-1-2 6 0,-3 0-5 16,1-2 1-16,-4 0-1 0,-4 3 1 0,2-4-2 15,-5 1-2-15,-2 0 0 0,-4-1-5 0,1 0 1 16,-5 1-2-16,-3 0-4 0,-4 2 2 15,1 2-4-15,-5 1-3 0,-6 2-1 0,-2 4-2 16,-5 4-2-16,-2 3-1 0,-7 4 0 0,-2 4-7 16,2 3-10-16,-1 7-36 0,2 4-80 0,1 2-161 15,2 7-728-15,7 1-642 0</inkml:trace>
  <inkml:trace contextRef="#ctx0" brushRef="#br0" timeOffset="116464.6401">27667 4986 518 0,'0'-10'455'0,"2"-4"-36"15,6-1-94-15,-3 3-72 0,2 2-41 16,1 5-43-16,-5-1-38 0,1 6-41 0,-4 0-45 16,-1 2-40-16,-2-1-23 0,3 2 1 0,0 3 6 15,0 5 14-15,3 7 18 0,-6 0 12 16,1 6 10-16,-2 2 4 0,-3 3 3 0,-2 1-9 15,-3 6-4-15,-2 3-7 0,-3 7-6 0,-1 0 3 16,-3 1-1-16,2 0 4 0,0-3-4 16,5-2-4-16,1-5-5 0,3-5-11 0,0-3 0 15,4-6-15-15,2-1-23 0,0-3-37 0,2-3-66 16,2 0-63-16,0-8-72 0,1-4-104 0,0-3-217 16,2-5-705-16</inkml:trace>
  <inkml:trace contextRef="#ctx0" brushRef="#br0" timeOffset="116668.3809">27566 5013 1 0,'9'-14'316'0,"3"-5"231"0,7-5-142 0,2 4-63 0,0 4-77 16,0-2-86-16,3 5-70 0,-3-1-43 0,3 5-29 15,-3 0-14-15,1 4-10 0,-1 0-7 0,1 3-5 16,-1 0-3-16,1 5 1 0,1 0-5 15,-2 4-8-15,0 1-24 0,0 5-61 0,-6 1-97 16,-1 3-131-16,-3 2-301 0,-3 4-370 16</inkml:trace>
  <inkml:trace contextRef="#ctx0" brushRef="#br0" timeOffset="117108.1684">27556 5416 1 0,'9'-4'0'0,"2"-3"0"16,6-2 0-16,8-1 205 0,3-2-37 0,4-1-52 16,8-3-30-16,1-1-18 0,9-2-1 0,2-4 4 15,0 2 20-15,2-7 24 0,-3 0 32 16,-5 0 30-16,-1 0 16 0,-7 2-1 16,-3-1-18-16,-5 3-24 0,-5 1-17 0,-5 4 1 15,-8 1-5-15,-3 4-4 0,-1 3-10 0,-6 2-20 16,-2 4-18-16,-2 2-17 0,-5-1-20 0,4 2-18 15,-5 0-11-15,-2 2-9 0,-3 4-6 0,-5 1 3 16,-2 4 0-16,-1 1 0 0,2 5 2 0,2-1-4 16,3 3 0-16,3 3 0 0,3 1 0 0,5 1 0 15,-1 4 2-15,5 2 0 0,5 2-2 16,3 3 3-16,3-1 1 0,3-3 0 0,0-1 5 16,1 0-5-16,-1-1 1 0,1-2-1 0,-4 1-2 15,-2-4 3-15,0 0-2 0,-6-2 1 16,0-6 0-16,-4 2 2 0,-3-4 1 0,-1-1 2 15,1-2 7-15,-5-2 5 0,-2 0 5 0,-1 1 5 16,-3-1-2-16,-2 0-1 0,0-3-2 0,-1-1-3 16,0-2 1-16,-2 0-1 0,2-3-1 0,2-1-3 15,-2 0-1-15,3-3-4 0,-1 0-6 0,1 0-4 16,2 0-13-16,0-2-20 0,0-3-34 0,0-3-50 16,5 0-89-16,0-1-201 0,3-2-559 15,4 0-482-15</inkml:trace>
  <inkml:trace contextRef="#ctx0" brushRef="#br0" timeOffset="117700.2026">28506 5099 590 0,'10'-8'452'0,"5"-1"-1"0,5-5-99 16,-1 3-91-16,0 1-66 0,-3 2-58 0,3 1-45 15,0-1-26-15,2 2-18 0,-1 2-15 0,1-1-13 16,0 3-6-16,-2 0-7 0,2 2-2 15,0 2 2-15,-1 0-4 0,0 0-1 0,1 3-2 16,-2 2-1-16,0 2-1 0,-4 0 2 0,0 3-3 16,-4-1-3-16,-2 3-5 0,-5 1-6 15,-2 3-9-15,-6 5-15 0,-6 2-21 0,-6 3-35 16,-8 5-39-16,-5-1-54 0,-4 0-68 0,0 1-65 16,-6-3-62-16,-2-4 5 0,1-2 69 15,4-3 87-15,3-4 98 0,10-4 55 0,4-1 13 0,7-4 52 16,5-2 6-16,6-1 0 0,3-3 0 0,5-3 137 15,4-4 120-15,11 0 11 0,7-5-81 0,8-2-26 16,6-1-19-16,-1-2-12 0,4 0-13 16,-2 0-11-16,-2 0 16 0,-1-2 22 0,-2 1 15 15,-3-1 17-15,-1 1-12 0,-5 0-22 0,-6 0-15 16,-1 4-19-16,-6-1-11 0,1 2-6 16,-7-1-11-16,-1 4-7 0,-3 1-5 0,-4 2-7 15,-2 4-10-15,-1 1-16 0,0 1-16 0,-1 0-18 16,0 0-14-16,-1 2-1 0,-4 4 2 15,-3 2 7-15,-1 4 6 0,-2 1 0 0,-1 2-2 16,0 2-2-16,0 1 3 0,6 3 3 0,2 3-2 16,3-1 0-16,3 0-3 0,4 0 0 0,8-3 0 15,3 2 2-15,9-4 2 0,5-5 0 16,3-2 2-16,1-5-2 0,2 0 1 0,-5-7 2 16,1-1 1-16,-2-7 3 0,-1-2 2 0,-5 0 2 15,2-2 3-15,-7-4 2 0,-2 2 3 16,-2-4 5-16,-4 0 2 0,-2-2 1 0,-4 0 0 15,0-1-2-15,-3-4-3 0,-3 1-2 0,-1-6-3 16,-5 0-4-16,-2-1-3 0,-1-3-2 0,-3 0-6 16,-7 5-1-16,-4 1-4 0,-8 5-7 0,-3 7-4 15,-8 10-17-15,-14 9-67 0,-14 13-219 16,-19 15-978-16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12-04T16:40:43.68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5631 4002 1 0,'-4'-4'0'0,"1"-2"0"0,-5-1 0 0,3 1 0 15,0-1 27-15,0 2 244 0,0 0-19 0,0 0-29 16,-2 0-35-16,3-1-17 0,-2 1-19 0,-2-1-11 15,0 0 1-15,0 0-11 0,-2 0-8 16,2 1-12-16,-2-1-12 0,0 0-3 16,-2 2-4-16,0-1-10 0,-1 1-9 0,1-2-10 0,0 3-12 15,-1 0-5-15,-1 1-5 0,2 0-10 16,-3 0-6-16,1 2-3 0,0 2-10 0,-2 0 2 16,1 0-2-16,-3 2-4 0,-2 3 1 0,-1-1-3 15,1 1 1-15,-5 4 1 0,0-1 5 0,-1 4-4 16,-1-2-1-16,1 3 0 0,-1-1-5 15,0 6 3-15,-2 1 1 0,-3 3-3 0,-1 3 0 16,-3 5 0-16,0 1-2 0,-1 4-1 0,-2 3 0 16,2 4-2-16,-3 3-1 0,2 5 2 0,0 3-3 15,3 2 2-15,1 1 1 0,6-1-1 16,-1-4 1-16,4-3-1 0,2-1 0 0,1-1 1 16,1 2 2-16,-1-5 1 0,3 1 2 15,-1 1 2-15,1-3 1 0,2 5 0 0,-1-2-1 0,4 1 1 16,-1 2-1-16,1 4 0 0,2 0 0 15,3 1-2-15,2-2 0 0,-1 3-4 0,4 3 2 16,2 2-3-16,5 2 1 0,4 3-2 16,2 2 0-16,3 1 0 0,7 3 0 0,2 0 1 15,7 0 0-15,4-1 1 0,4-3 1 0,2-2 1 16,3-3 0-16,2-3 4 0,2-1 1 0,2-4 4 16,2 1 5-16,4-3 3 0,2-1 3 0,2-3 3 15,3 1-2-15,2-3 0 0,5-5 0 0,4 0-2 16,7-8 4-16,1-2-1 0,5-1-1 0,3-6-2 15,2 0-2-15,9-4-5 0,0-6-1 0,8-4 0 16,1-6-5-16,3-7 3 0,0-3 0 16,3-6-1-16,2-2 1 0,1-7 1 15,1-5-3-15,0-6-1 0,-1-6 0 0,-3-5-2 16,-1-6-1-16,-6-5 0 0,2-4 0 0,-6-6 0 16,-7 0 2-16,-4 0-1 0,-8-5-2 15,-6-2 0-15,-10-3 4 0,-1-2 1 0,-10-2 0 0,-2-7-1 16,-3-3-4-16,-5-5 3 0,-6-4 0 15,-1 2-3-15,-6-2 2 0,-3 0-4 0,-4-1 4 16,-4-2 1-16,-9 0 1 0,1-2 1 0,-9-2 0 16,-5 2 0-16,-1-1 0 0,-9 2-1 0,-3 1-2 15,-7 2-4-15,-8 7 3 0,-4 1-3 0,-7 5 1 16,-1 7-2-16,-6 4-4 0,-3 3 0 16,-6 5 1-16,0 3 0 0,-6 3 2 0,-3 6-1 15,-5 1-3-15,-2 4 1 0,-6 2-3 0,0 3 3 16,-5 4-1-16,-5 6-1 0,-2 4-1 15,1 6-1-15,-9 3 2 0,2 8-1 0,-5 3 3 0,-8 8-2 16,4 6-2-16,-8 8 1 0,3 5-4 16,-1 7 1-16,-1 7 0 0,-6 7-1 0,-2 8 1 15,-1 8 2-15,-4 7 0 0,2 6 2 0,2 4 2 16,3 3-1-16,2 6-5 0,3 5-2 0,5-2-8 16,7 5-17-16,9 2-19 0,10-4-24 15,9 1-27-15,11-4-34 0,13-3-55 0,11-6-87 16,14-6-283-16,15-10-431 0,13-17 30 0</inkml:trace>
  <inkml:trace contextRef="#ctx0" brushRef="#br0" timeOffset="385.2642">5847 3685 1840 0,'-14'2'48'0,"0"-1"-30"0,-2 4 1 0,6 5-11 16,4 4 7-16,-1 1 14 0,3 8 17 16,-4 6 16-16,2 7 12 0,-3 8 4 0,3 9-6 15,-4 10-13-15,4 9-10 0,0 7-15 0,-1 9-9 16,1 7 0-16,1 5 1 15,3 4 2-15,-2 4 5 0,0 3 1 0,2 5 3 16,-4 4-1-16,1 6-3 0,-4 0-2 0,1 1-4 0,-1 2-5 16,-2-5-2-16,0-2-4 0,0-2-4 0,0-4 2 15,2-4-2-15,3-8 2 0,1-3-2 0,-5-8-3 16,6-4-1-16,-1-6-6 0,4-8-6 0,0-7-13 16,2-9-29-16,2-9-49 0,3-9-70 15,2-12-117-15,0-7-282 0,3-9-364 0,4-9 103 16</inkml:trace>
  <inkml:trace contextRef="#ctx0" brushRef="#br0" timeOffset="677.2577">7046 3546 1871 0,'2'-10'305'15,"-2"1"-154"-15,1-1-36 0,-1 11-75 0,0 3-38 16,0 2 19-16,0 5 31 0,-1 7 34 16,-1 10 18-16,-4 11 0 0,0 12-21 0,-3 8-18 15,0 8-18-15,0 9-10 0,-2 9-5 0,3 6-2 16,-2 11 0-16,0 10-2 0,0 7 2 0,-1 9-6 16,-1 6-3-16,3 3-3 0,-1 3-8 15,1 5 3-15,0 0-2 0,5-2-2 0,-4-2 8 16,1-4-4-16,1-1-2 0,-2-3 1 0,-2-3-7 15,1-8 0-15,0-8-2 0,3-13 0 16,-1-8-6-16,-2-15-17 0,4-12-17 0,-1-14-30 0,3-13-40 16,-2-9-77-16,3-6-134 0,0-8-575 15,-4-8-730-15</inkml:trace>
  <inkml:trace contextRef="#ctx0" brushRef="#br0" timeOffset="1120.5212">4515 5542 1495 0,'-1'-1'167'0,"0"1"-63"16,-2-1-18-16,7 2-27 0,0 0 43 0,3 0 43 15,3 1 9-15,3-1-14 0,0-1-23 0,6 0-14 16,4-1-10-16,7-2-6 0,8 0-12 0,8-4-10 16,9-4-10-16,12 1-11 0,9-6-8 0,10 0-6 15,11-3-6-15,6-3-3 16,11-1 0-16,3-5 0 0,5-2-4 0,8-4-2 15,2-3-3-15,-2 0-3 0,1-5 2 16,-4 1-2-16,-3 0 0 0,-4 1 0 0,-4 1-3 0,-8 1 1 0,-7 1 1 16,-9 6-1-16,-9 0-1 0,-12 3-1 15,-5 7-1-15,-12 0-2 0,-13 3 5 16,-9 6-6-16,-11 5 0 0,-8 4 3 0,-10 3-2 0,-4 0 0 16,-4 1-9-16,0-1-18 0,-4 0-27 0,-4 2-25 15,-4-1-30-15,-5 3-40 0,-5 2-74 16,3 1-236-16,-4-3-581 0,0 1-227 0</inkml:trace>
  <inkml:trace contextRef="#ctx0" brushRef="#br0" timeOffset="2299.3113">5086 4596 226 0,'0'-6'523'0,"0"-4"-79"0,0-2-84 0,1 4-70 16,-1 4-29-16,0 0-34 0,0 0-58 0,1 3-51 15,-1 1-51-15,0 3-48 0,-1-1-30 16,1 2-2-16,-1 4 3 0,-2 5 14 0,-3 9 12 15,0 6 3-15,-4 4 2 0,-2 6 1 0,-3 0 0 16,-2 5-2-16,0-1-1 0,-3 2-5 0,1-3-2 16,2-3-2-16,-1-5-3 0,6-6 5 15,0-7 4-15,3-6 4 0,2-4 8 16,4-4 8-16,-2-3 18 0,2-3 13 0,1-2 5 0,2-4-15 16,-3-5-22-16,-1-5-21 0,3-8-16 0,1-5 1 15,4-5 1-15,1-3-1 0,4-5 5 0,2-1-6 16,3-5 1-16,2-4 0 0,0 0 5 15,3-2-5-15,-1-4-1 0,4-1-1 0,-1 4-5 16,1 1 7-16,-4 11 3 0,-2 8-1 0,-3 8 4 16,-2 6 2-16,-4 9 3 0,-1 4 2 0,-3 4-2 15,-2 3-8-15,-1 2-9 0,1 3-4 0,6 3-2 16,0 5 10-16,3 8 4 0,2 5 3 16,3 7 2-16,3 5-4 0,-2 1 0 0,2 7 0 15,-1 1 0-15,-3 3 1 0,-1 2 0 0,1 1 1 16,-3 0-5-16,4 1 3 15,-3 0-4-15,0 2-11 0,-1-7-11 0,0-5-30 0,-1-7-34 16,-1-7-25-16,1-5-29 0,-6-5-36 0,0-6-41 16,-2-4-91-16,-2-2-258 0,-4-3-391 15,-1 1 333-15</inkml:trace>
  <inkml:trace contextRef="#ctx0" brushRef="#br0" timeOffset="2513.6337">4822 4948 1302 0,'-11'5'336'0,"-1"-2"-45"0,1 0-43 0,7-1-57 15,7-3-41-15,2 0-27 0,2-3-23 0,5-3 2 16,9-4 2-16,6-3-24 0,9-4-26 16,9-6-20-16,6 0-11 0,5-2-10 0,1 0-4 15,0 2-3-15,0 3-4 0,-4 4-6 0,-3 1-18 16,-4 2-57-16,-1 3-98 0,-5 2-258 0,-1 4-921 15</inkml:trace>
  <inkml:trace contextRef="#ctx0" brushRef="#br0" timeOffset="3093.6695">4776 5984 971 0,'1'-13'316'0,"3"-3"1"16,2-7-69-16,4 4-34 0,0 1-35 0,1 2-53 15,3 5-43-15,-4 0-31 0,2 4-27 0,-1 4-16 16,3 3-9-16,0 5-5 0,-3 5 1 0,4 4 3 16,-4 4 4-16,1 5 3 0,-4 5 7 15,-1 4 3-15,-3 7 3 0,-4 3 4 0,-4 2-2 16,-2-2 0-16,-3-1-2 0,-2-1-4 0,0-6 0 15,-4-2 0-15,4-8-1 0,0-6 3 0,1-3 0 16,1-5-1-16,4-2 4 0,1-4 5 16,3-3-3-16,3-4-4 0,2 0-5 0,5-6-6 15,5-4-2-15,5-4 0 0,5-3-3 16,6-1-1-16,2 1 0 0,2 1-1 0,0 1 1 16,-2 3-1-16,-2 5-3 0,-1 3 1 0,0 2 0 15,-7 5-1-15,-2 5 1 0,-4 2 0 16,-3 3 2-16,-1 6 3 0,-2 2 4 0,-5 6 3 0,-3 1 4 15,-3 2 4-15,-4 3-3 0,-3 2 5 0,-4-1 1 16,-1-1-1-16,-6 1 6 0,-4 0-4 16,-2-3 2-16,-1-1-1 0,-1-2-1 0,1-4-4 15,0 0-2-15,-1-3-1 0,0-3-5 0,0-1 2 16,0-3 0-16,4-3-7 0,2-4-13 16,1-2-53-16,2-4-112 0,5-1-569 0,3-5-938 15</inkml:trace>
  <inkml:trace contextRef="#ctx0" brushRef="#br0" timeOffset="4540.6167">8720 5082 1 0,'-2'0'0'0,"0"2"0"0,1-2 0 0,0 0 0 15,1 1 0-15,0-1 0 0,-1 1 0 16,1-1 120-16,0 1 47 0,-1-1-13 0,1 2-1 16,0-2-10-16,0 1-12 0,0 0-9 0,0 0-7 15,0-1-7-15,1 1-11 0,-1-1-4 0,0 0-9 16,0 0-4-16,0 0-1 0,0 0-2 15,0 0 1-15,0 0 0 0,0 0-3 0,0 1-13 0,0-1-9 16,1 0-12-16,-1 0-9 0,0 0-4 16,0 0-8-16,0 0-3 0,0 0-6 0,0 0-6 15,0 0-2-15,1 0-5 0,0 0-6 0,-1 0-5 16,2 0 13-16,2 0 10 0,-2 0 10 0,4 0 17 16,-1 0-4-16,3-1 3 0,0 0 6 15,2-1 3-15,3-2 3 0,-1 0-5 0,4 0-8 16,1-3-10-16,1-1-4 0,7-1-3 0,-1-3-4 15,7 1 5-15,2-4-9 16,6-1 1-16,3-2 1 0,6-1-4 0,0-2 4 0,3 0-2 16,3-1 1-16,5 0 1 0,0-2 2 15,4-3 3-15,0 3 0 0,5-5 2 0,2 1-1 0,4 0-2 16,2-2 0 0,2 0-2-16,3 0 1 0,0-2-1 0,4-2-1 0,0-3-4 0,3 0 2 15,5-1 0-15,1-1 0 0,6 0 4 0,-1-1-4 16,1 2-2-16,2-1-1 0,1-1-2 15,-2 4 1-15,0-2 2 0,-1 3-2 0,-2-1-1 16,-5 4-2-16,-7 1-2 0,-2 4 2 0,-5 0-1 16,-6 4 1-16,-5 1-1 0,-6 3-1 15,-4 2 0-15,-10 3 0 0,-7 2 0 0,-6 2 1 0,-10 2 1 16,-5 2 1-16,-9 3 4 0,-6 1 12 0,-2-1 15 16,-3 3 8-16,-2 1-1 0,1-1-11 15,0 0-13-15,0 0-8 0,1 2-1 0,-3-2-4 16,-1 1-4-16,1-2-5 0,0-1-2 0,-2 2-3 15,0-2-5-15,2 2-12 0,0-2-18 0,2-1-26 16,1 2-32-16,0 0-27 0,0-1-87 16,0-2-152-16,1 0-346 0,0-3-443 0</inkml:trace>
  <inkml:trace contextRef="#ctx0" brushRef="#br0" timeOffset="4865.8418">12042 3343 1 0,'-3'-4'75'0,"1"-3"406"0,-2-1-67 0,4 2-47 16,1 2-78-16,3-2-100 0,0 1-60 0,2 2-46 16,4 2-32-16,0 1-20 0,1 1-15 0,4 2-2 15,1 6 0-15,3-1 5 0,2 4 7 16,0 5 9-16,5 4 3 0,-2 2-5 0,3 5-4 15,-1 2 5-15,0 10 3 0,-2 5 7 0,0 6-2 16,-2 7-14-16,-6 2-5 0,1 3-1 16,-7 0 3-16,-7-3 2 0,-3-1 0 15,-2 0-3-15,-4-4 1 0,-8-3 0 0,2-2-2 0,-6-5-3 16,-1-6-3-16,1-3-3 0,-2-6 2 0,0-3-2 16,0-6-1-16,3-1-3 0,-2-6-9 15,6-3-15-15,1-3-39 0,5-4-79 0,3-3-147 16,4-4-598-16,4-5-612 0</inkml:trace>
  <inkml:trace contextRef="#ctx0" brushRef="#br0" timeOffset="5602.2933">14916 2371 579 0,'-23'-11'91'0,"-8"-3"-15"0,-10-2 49 0,3 3 32 16,6 1 37-16,0 3-5 0,-1 2-25 15,-2 1-39-15,1 4-22 0,-5 1-9 0,-1 3-17 16,1 4-11-16,1 1-16 0,-5 3-13 0,1 4-9 15,-3 5-4-15,-4 2-2 0,-4 3-4 16,-4 6 0-16,2 5-4 0,-5 3-1 0,-4 6 0 16,-2 4-1-16,-3 5 0 0,-2 4 1 0,-2 5-2 15,-3 5 0-15,-2 6-1 0,-1 3 2 16,-2 0 1-16,4 5-1 0,1-1 2 0,3 5 1 16,-2 0 5-16,7 3 9 0,0 0 3 0,7 2 1 0,4 1-6 15,2-1-6-15,6 1-3 0,5 1-3 0,6 3 0 16,6 5-4-16,4 1-1 0,7 5 0 15,8 1-2-15,5-2 1 0,8 1 3 0,9-5 1 16,10 1 0-16,3 1 1 0,12-4-1 0,6-2 0 16,9-4 2-16,10-8 0 0,2-4 0 15,9-8 2-15,-1-4 1 0,6-7 3 0,5-4 4 16,2-7 0-16,5-7 2 0,5-4 3 0,3-5-2 16,7-6 0-16,1-6 0 0,2-7-3 0,4-9 0 15,7-6-2-15,2-7-1 0,4-8-3 16,-1-6 3-16,1-10-1 0,1-7-2 0,4-6 1 15,-2-6-6-15,-3-5-1 0,-1-4 0 0,1-7 0 16,-8-4 0-16,-2-5 2 0,-3-4-2 16,-6-7-1-16,-2-8 1 0,-8-7-1 0,-3-6-3 15,-8-3 2-15,-10-2 0 0,-3-5 0 0,-8-3 1 16,-8-5-3-16,-5-5-4 0,-7 2-1 0,-9 1-4 16,-8 1 2-16,-8-1 2 0,-6 1 1 0,-9 0 1 15,-5 3 2-15,-12 7-2 0,-5 4-1 16,-10 5 3-16,-7 1-7 0,-7 8-3 0,-7 2-1 15,-8 4-9-15,-8 12 2 0,-6 7-1 16,-8 10 0-16,-8 11 3 0,-9 7-1 0,-5 9-3 0,-7 11 3 16,-2 5-3-16,-8 12 1 0,-3 7 0 15,-5 6 0-15,-4 9 0 0,0 6-6 0,-4 10-4 16,1 6-10-16,-1 6-13 0,4 6-15 0,6 3-24 16,13 3-32-16,12-1-52 0,12 2-75 0,16 4-145 15,16 0-396-15,11 3-608 0</inkml:trace>
  <inkml:trace contextRef="#ctx0" brushRef="#br0" timeOffset="5923.5439">14029 2777 2069 0,'-6'-3'80'0,"2"-1"-41"16,1 1-56-16,1 5-35 0,2 5 5 0,0 7 25 16,-4 8 48-16,2 10 15 0,-6 13 11 15,-1 10 0-15,-2 10-2 0,-1 8 0 0,-3 11-1 0,0 10-6 16,-1 13-1-16,-2 10-7 0,-2 12-8 16,-6 7 2-16,-1 6-3 0,-4 6 0 0,-1 0 2 15,-1 7 0-15,-2-4 0 0,-1-1-1 16,1-4-1-16,-1-6-3 0,-1-2-5 0,0-7-6 15,-1-6-9-15,-1-6-10 0,6-11-16 0,4-10-30 16,3-12-44-16,3-12-57 0,7-12-84 0,7-16-127 16,5-15-234-16,10-15-238 0,5-17 420 0</inkml:trace>
  <inkml:trace contextRef="#ctx0" brushRef="#br0" timeOffset="6211.7416">15937 2276 2032 0,'-1'-4'139'0,"-3"-1"-42"0,2 3-59 0,1 4-45 16,-2 4 10-16,-4 4 16 0,-2 11 43 0,-7 8 25 15,-8 13 9-15,0 8-5 0,-9 12-20 0,-3 8-15 16,4 10-8-16,-1 8-7 0,-3 14-4 15,2 8-4-15,-4 8-6 0,-3 7-6 16,2 7-2-16,0 2 1 0,3 8-2 0,-4-1 3 0,1 1-2 16,-1-2-1-16,-2-1 0 0,1 2-2 0,0-7-3 15,0-2-7-15,1-9-10 0,0-10-26 16,1-6-40-16,3-10-50 0,2-12-86 16,11-7-138-16,-2-13-432 0,6-9-777 0</inkml:trace>
  <inkml:trace contextRef="#ctx0" brushRef="#br0" timeOffset="6608.1082">12540 4509 320 0,'-29'0'627'0,"-6"2"-482"16,0 1 31-16,16 2-16 0,11-1-52 0,5 0-15 0,3-1-23 15,3-1 23-15,5 2 46 0,3-1 41 0,7 1 12 16,8-2-12-16,12-4-20 0,13-5-38 16,13-6-27-16,16-3-25 0,11-7-17 0,12-3-10 15,13-5-12-15,10 0-4 0,11-3-2 16,12-3-5-16,7 1 0 0,5-3-2 0,5 0-3 15,-1 4-3-15,-2-4 3 0,0 5-4 0,-4-1 0 16,-14 5 3-16,-5 2-5 0,-10 2 0 0,-12 1-2 16,-7 5-3-16,-13 1 0 0,-14 5-1 0,-13 0-1 15,-12 3 1-15,-16 4 0 0,-6 1-3 16,-18 2 0-16,-7 4-11 0,-11-1-19 0,-10-1-16 0,-2 0-28 16,-9-2-33-16,-8 2-49 0,-5 2-87 15,-9 0-272-15,-7 2-470 0,-5-4-136 0</inkml:trace>
  <inkml:trace contextRef="#ctx0" brushRef="#br0" timeOffset="7247.0015">13352 3370 1684 0,'2'3'-30'0,"-2"-1"-20"16,1 3-41-16,1 8 43 0,-4 5 108 0,-1 3 17 15,-1 7 11-15,-3 3 1 0,-3 6-9 16,0 5-19-16,-2 9-14 0,1 2-11 0,-4 2 3 16,0 0-3-16,2-3-1 0,-3-7-1 0,6-8-10 15,0-9-2-15,5-6 0 0,-3-6 10 0,3-6 17 16,-1-1 24-16,-1-6 28 0,4 0 14 15,-4-3 6-15,4-4-17 0,-4-5-30 0,0-3-26 0,1-8-22 16,-1-2-12-16,3-6-8 0,0-2-5 16,2-6-3-16,7-5-2 0,-2-2 2 0,6-8-5 15,1-3 4-15,5-2-1 0,1-4-2 16,6 4 3-16,3 1-5 0,5 1 0 0,4 8 3 16,-2 3 1-16,3 4 4 0,-1 5 4 0,-3 4 1 15,-2 7 2-15,-6 6 1 0,-3 5-4 16,-5 6-4-16,-4 3-8 0,-5 4-6 0,2 4-3 0,-6 4 4 15,2 4 5-15,-2 8 6 0,-4 7 4 16,-3 5 2-16,-5 10-3 0,-5 2 6 0,-2 3-2 16,-7 2 2-16,1-2 3 0,0-4-5 0,3-7 3 15,0-5-2-15,5-8-1 0,-1-3 2 0,4-6-3 16,1-2-1-16,4-6-4 0,6-3-5 16,1-1 1-16,1-2 2 0,7 0 8 0,3 2 6 15,4-4 2-15,10-2 0 0,4-3-6 0,3 1 1 16,5-1-5-16,1 3-1 0,0 1-4 15,0 2 1-15,-6 3-1 0,-3 3-2 0,-4 3 6 0,-2 6-6 16,-5 3 2-16,-1 2 0 0,-6 4-1 16,-6 0 5-16,-3 4 0 0,-8 2 4 0,-4 4 3 15,-4 0 5-15,-5 2 1 0,-5-2 2 0,-3-2 3 16,-3-1-6-16,-5-1 0 0,-5-2 0 0,-4 0-4 16,0-3 3-16,-4-2 0 0,5-3 0 15,-1-1-4-15,6-4-9 0,-1 1-35 0,7-4-91 16,3-2-249-16,8-3-832 0</inkml:trace>
  <inkml:trace contextRef="#ctx0" brushRef="#br0" timeOffset="8250.4587">13119 4490 1 0,'0'-5'396'0,"0"1"210"0,1-4-125 0,-2 3-78 16,1 1-79-16,-2 2-101 0,1 3-72 0,0-1-56 16,1 4-51-16,0-2-31 0,-2 2-13 0,-4 7-3 15,-2 1 9-15,-1 8 8 0,-5 2 4 16,1 6 7-16,0-1 1 0,-3 6 1 0,5-1-2 15,-1 1-3-15,0 2-6 0,4-2-4 0,0 2-3 16,7-5-4-16,2-6 6 0,1-5 3 0,6-5 4 16,1-2 8-16,3-5 2 0,2-2 4 0,5-2 3 15,2-6 2-15,4-2-1 16,-2-6-1-16,4-4-7 0,-5-2-8 16,0-3 1-16,0-1-5 0,-2-3 0 0,-2 0 0 0,0-1-4 0,-4 2-4 15,1-1 2-15,-3 1 0 0,-2 3 0 16,-3 2 3-16,-2 7 0 0,-3 0 0 0,-1 4 6 15,-2 4-1-15,0 0 0 0,0 3-4 0,1 0-7 16,0 2-12-16,-1-1-7 0,0 3 0 0,-4 5-1 16,0 6 7-16,-3 6 5 0,-2 6-4 15,-1 3 6-15,2 4 0 0,3 3-1 0,0 3 6 16,-1 2-4-16,1 4-1 0,-2 3 3 0,0 7-4 16,0 2 2-16,-2 3-2 0,5 2-13 0,-3-6-34 15,3-4-41-15,3-8-65 0,2-5-127 16,2-5-342-16,1-7-1005 0</inkml:trace>
  <inkml:trace contextRef="#ctx0" brushRef="#br0" timeOffset="9099.5927">16956 3832 1 0,'-5'-1'0'16,"-2"-1"0"-16,-1-2 328 0,-2 0 89 0,5 2-56 15,-1 0-52-15,1-1-41 0,0 2-41 0,3 0-41 16,-2-2-28-16,1 1-21 0,2 1-20 15,-3 0-21-15,3 1-17 0,-1-1-11 0,2 1-8 16,0 1-5-16,0-1-9 0,0 0-12 0,0 0-13 16,0 0-10-16,0 0-6 0,0 0-4 0,2 1-2 15,-2-1-8-15,0 1 1 0,1 1-4 0,2-2 4 16,-2 1 5-16,3 2 7 0,1 0 10 16,3-1 8-16,4 1 7 0,1 2 7 0,6-1 1 15,6-2 1-15,2 2-9 0,10-2-1 16,6-1-5-16,4 1-3 0,7-1 1 0,6 0-3 15,5 0 0-15,12-1 0 0,6-1 7 0,8 0-6 16,11 0-1-16,5 1-3 0,6 0-8 0,5 0 5 16,4 2 0-16,4-1 1 0,1 3 4 0,1-2-7 15,0 0 0-15,3-1-1 0,0 2 0 0,-1 0-1 16,-2 0-4-16,-5-1-2 0,-1 0-6 16,-3-1 3-16,1 1 6 0,-3 1-3 0,-4-2 6 15,-2 1-6-15,-4 0-2 0,2 0 1 16,-5-1 3-16,2 3-2 0,-5-2 1 0,-4 0-4 15,-5 0-5-15,-2 0 4 0,-8 2 1 0,-5-2 3 16,-7 0 3-16,-7 1-3 0,-9-2-2 0,-5 2-3 16,-14-1 1-16,-7-1-4 0,-9-1-11 0,-9 1-16 15,-8-2-26-15,-2 1-12 0,-1 0-19 16,-4 0-25-16,-3-1-39 0,-7 1-69 0,0 0-115 0,-8 1-234 16,-2-2-304-16,-5-2-74 0</inkml:trace>
  <inkml:trace contextRef="#ctx0" brushRef="#br0" timeOffset="9377.3747">21118 3580 1 0,'10'-3'164'0,"0"0"362"0,3-3-64 0,-5 4-64 15,-3 0-115-15,0 4-123 0,0-1-85 0,-3 1-46 16,4 4-10-16,-3 0 5 0,5 1 10 0,-2 4 10 15,1 1 6-15,2 1 0 0,-2 1-3 16,-3 3-4-16,2-3-8 0,-2-1-5 16,-1 1-1-16,-2-1-4 0,-1-1 1 0,-1-1 1 15,-1 1-1-15,-1-1 2 0,1 1 0 0,-4-2-1 16,3 2 0-16,-4-2 1 0,0-2-2 0,1 1 0 16,-1-5-5-16,4 1-9 0,-1-1-10 0,0-2-29 0,3-2-63 15,0-1-106-15,1 0-252 0,1-2-613 16,-1-2 52-16</inkml:trace>
  <inkml:trace contextRef="#ctx0" brushRef="#br0" timeOffset="10164.1075">22791 3324 1 0,'-6'-8'0'0,"-10"-5"339"0,3-2 23 0,-4 2-30 15,5 4-40-15,-1-2-54 0,-3 2-47 16,-3 0-34-16,4 0-27 0,-4 4-28 0,1 1-32 0,-1 2-23 16,-1 3-13-16,0 1-8 0,-3 4-1 15,-1 2 0-15,-3 3-1 0,-3-1-3 16,-2 6 3-16,-1 1 4 0,-5 4 2 0,-2 7 5 16,-8 3 1-16,-2 4 0 0,-3 7-2 0,-4 2-3 15,-4 4-7-15,0 3-4 0,-4 2-4 0,1 1-4 16,-4-1 1-16,4-2 1 0,-1 2 4 0,5 4 2 15,2-2 0-15,2 2-1 0,7 6-2 0,4-1-2 16,1 3-3-16,6 3 2 0,1 1 2 16,6-1-2-16,4 1 2 0,1 1-2 0,6-2-1 15,0 0-2-15,7-1 2 0,5 4-6 0,3 2 1 16,7 0 1-16,3 4-8 0,9-1 7 16,2 0 1-16,8-3-1 0,4-1 19 0,7-3 0 15,5-1-2-15,9-6-1 0,7-3-15 0,5-5-2 16,8-8 2-16,4-5 7 0,7-8 0 0,5-4 2 15,5-5 0-15,1-5-4 0,2-5 5 16,3-5-2-16,1-7-1 0,5-4-1 0,5-4-3 16,-2-8-1-16,5-1 0 0,-5-6-1 0,5-4-3 15,-9-3 2-15,1-5 1 0,-5-1-1 0,-3-5 6 16,-2 1-3-16,-3-6 0 0,-4-3 1 16,-3-1 1-16,-6-8 0 0,-1-1 0 0,-4-5-1 15,-2-6-4-15,-5-10 2 0,-3-3-3 0,0-6-3 16,-5 0 4-16,-8-3-3 0,-3 1-3 0,-10 1 1 15,-4-1-4-15,-4-2 0 0,-5-1 2 0,-5-1-1 16,-5 1-3-16,-5 1 1 0,-7 2-1 0,-7 3-1 16,-5 0 2-16,-5 5 0 0,-5-1-1 15,-5 4 3-15,-2 3-4 0,-6 5 0 0,-7 8-1 16,-6 3-2-16,-2 6 2 0,-5 6 0 0,-6 4 0 16,-7 4-2-16,-4 6-4 0,-8 6 1 15,-3 5 0-15,-7 5 1 0,-10 6 1 0,-3 6 2 16,-6 3 0-16,-5 3-3 0,-3 3 2 0,-3 1 0 15,0 3-3-15,-1 5-4 0,9 3-8 16,6 4-16-16,7 3-28 0,9 7-46 0,11 1-69 16,12 3-106-16,8 6-396 0,10 0-910 0</inkml:trace>
  <inkml:trace contextRef="#ctx0" brushRef="#br0" timeOffset="10484.1226">22919 3073 1599 0,'-15'-4'621'0,"-3"5"-642"0,-8 6-5 0,4 9 15 15,1 9 22-15,-1 7 24 0,-4 7 11 16,2 9 9-16,-6 8 7 0,-8 11 4 0,0 8-3 15,1 12 1-15,-7 8-8 0,3 9-8 16,-1 6-5-16,-7 4-9 0,2 5-5 0,-4 5-8 16,0 2-1-16,-3-1-3 0,2-3 1 15,0-1 3-15,2-3-3 0,2-2-3 0,4-1-2 0,0-8-1 16,4-7-9-16,2-10-7 0,6-11-16 0,4-11-32 16,9-8-40-16,7-13-77 0,8-12-100 15,7-13-167-15,6-11-417 0,6-12-183 0</inkml:trace>
  <inkml:trace contextRef="#ctx0" brushRef="#br0" timeOffset="10751.0945">23966 3235 2157 0,'2'-3'105'16,"0"-1"-116"-16,2 2-21 0,-4 7-3 0,-4 2 57 15,1 6 60-15,-6 6 28 0,-1 4 16 0,-9 9-6 16,-4 9-16-16,-6 9-18 0,-4 7-21 0,-5 6-13 16,-2 7-11-16,-2 4-7 0,-1 7-3 15,-6 4 0-15,-4 10 1 0,-4 9-2 16,0 7-3-16,-4 7-6 0,1-1-1 0,0-1 1 0,2 1-5 16,2-7-1-16,0-1-4 0,3-2-8 0,1-1-6 15,5-6-19-15,3-7-26 0,5-10-38 16,3-8-49-16,9-9-76 0,0-7-114 0,2-10-384 15,3-10-842-15</inkml:trace>
  <inkml:trace contextRef="#ctx0" brushRef="#br0" timeOffset="11109.367">21188 4356 1641 0,'-23'-6'277'15,"4"1"-267"-15,0 1-2 0,14 4 26 0,13 1 35 16,5-1 45-16,7 0 31 0,11-3-4 0,9 0-16 16,11-3-19-16,10 0-19 0,11 1-16 0,13-1-6 15,11-1-16-15,7 0-11 0,10 0-4 16,6 0-8-16,3-1-5 0,1 1 0 0,0-2-5 15,1-2-2-15,-4 3-2 0,-3 0-4 0,-11-1-1 16,-6 2 2-16,-12 0-3 0,-9-1 0 16,-9 1 0-16,-6 2-1 0,-15-1 0 0,-9 1 1 15,-7 2 2-15,-12 0 1 0,-9 0 6 0,-3 2 4 16,-8 0-1-16,-2-1-12 0,-5 1-26 0,1-1-32 16,-5-1-35-16,-6 1-32 0,-4-2-47 15,-4 3-77-15,-7-1-261 0,-5-1-478 0,-3 0-101 16</inkml:trace>
  <inkml:trace contextRef="#ctx0" brushRef="#br0" timeOffset="11487.022">22432 3609 1 0,'-2'-6'339'15,"-2"-6"154"-15,2 1-63 0,1-1-82 16,0 5-32-16,-1 1-76 0,-2 0-73 0,1 2-46 16,-2 1-36-16,0 0-27 0,-1 1-16 0,0 1-15 15,-2 1-12-15,-4 0-5 0,-4 5-2 16,-3 0 5-16,-5 6 8 0,0 2 11 0,-5 6 6 15,-3 3 5-15,-3 4 0 0,-2 3-7 0,-2 1-2 16,-2 3-6-16,0 2-6 0,1-3-3 0,2 3-2 16,2-2-5-16,4-1-3 0,8 1 1 0,4-3-7 15,10-2 0-15,5-1 2 0,8 0 1 0,7-1 5 16,12-1 4-16,9-3 3 0,11-2 1 16,15-2-7-16,7-7-17 0,13-1-47 0,4-5-99 15,4-3-257-15,1-1-1120 0</inkml:trace>
  <inkml:trace contextRef="#ctx0" brushRef="#br0" timeOffset="16479.5498">21743 4541 1 0,'-8'2'0'0,"-4"2"175"16,-1 2 167-16,-4 0 26 0,4 1-5 0,-4-1-66 15,4 3-76-15,-1 0-63 0,-1 1-46 16,5 2-34-16,-2 1-25 0,1-1-11 0,3 3-14 16,3-3 0-16,0 3-2 0,5-2-1 0,1-1 5 15,7 1 7-15,-2 0 6 0,6 0 3 0,0 0 3 16,0 1-4-16,5-3-6 0,-3 2-1 16,3-2-6-16,-2 1-8 0,2-3-4 0,-6 1-8 15,3 0-6-15,-3-2-1 0,-3 2-3 0,0-2 1 16,-1 1 2-16,-4 2 1 0,-1-1 6 15,-2 1 8-15,-1 0 6 0,-2 1 8 0,-5 0 3 16,0 0 0-16,0-2-2 0,-5 0-3 0,1 1-1 16,-1-2-3-16,-4 1-2 0,-2-2-4 0,5 1-6 15,-4-2-4-15,3-2-3 0,0 1-1 16,3-3-1-16,1 3-2 0,0-4-4 16,2 1-3-16,1-1-15 0,-1-1-24 0,5-1-43 0,-2-1-73 15,4-3-131-15,1 1-432 0,0-5-857 16</inkml:trace>
  <inkml:trace contextRef="#ctx0" brushRef="#br0" timeOffset="16713.5102">21686 4650 1187 0,'5'-1'419'0,"0"-3"-60"0,4 0-127 16,6-1-33-16,-2 1-21 0,4-1-57 15,3 1-38-15,2-3-27 0,1 3-19 0,7-1-11 16,0 2-8-16,1-1-4 0,1 0-5 0,-3 3-2 16,1-1-1-16,-2 2 0 0,-3 0-5 0,3 0-12 15,-1 0-43-15,-5-1-94 0,0 2-195 16,-1 1-646-16,-4-1-423 0</inkml:trace>
  <inkml:trace contextRef="#ctx0" brushRef="#br0" timeOffset="18355.7095">5872 7180 1 0,'-1'-3'0'0,"-1"-2"0"0,-1-2 77 0,0 2 265 16,1 2-34-16,2-1-28 0,-1 2-27 16,1 0-21-16,-1 0-23 0,0 2-31 0,1 0-45 15,1 0-50-15,0 1-46 0,-1 0-34 0,0 1-24 16,1-2 4-16,2 2 6 0,1 2 9 16,-1 2 17-16,3 2-2 0,-1-1-2 0,3 1 4 0,2 1-1 15,-1 0 0-15,1-1 1 0,3 2 2 16,1-1 0-16,1 0 9 0,3 2 7 0,0-1 2 15,1 0 5-15,1-1-5 0,2 1-2 16,0 1-4-16,0 2-3 0,0-3-3 0,3 0-2 0,-1 3-3 16,1 1-4-16,2-1 2 0,2-1 4 0,2 3 3 15,1 0 8-15,5 1 0 0,2 0-4 0,-1 1-2 16,6 1-7-16,1-4-1 0,3 5 2 16,0-2 0-16,6 3 0 0,-1-1 1 0,4 4-2 15,-2-2-1-15,0 1 0 0,1-1-4 0,-3 1-3 16,5-1-1-16,0 1 1 0,-2-2-1 15,4 0 0-15,1 0 3 0,0 2-3 0,5-1 2 16,-3 1-1-16,0-1 1 0,0-2 0 0,2 3 0 16,-3 1-2-16,1 0-1 0,-1 1-2 15,0-1 1-15,-1-1 1 0,1 0 0 16,-1 2-1-16,4-2-4 0,-7 3-1 0,1-4 0 0,0 0 3 16,-7-3 1-16,-3-2 1 0,-1-4-1 0,-5 0-5 15,-3-5 4-15,-6 0 1 0,-4-1 2 0,-10-2 0 16,0 0-3-16,-8-2-1 0,-3-1 0 15,-3-1 9-15,-5 0 11 0,-1 0 13 0,0 0 11 16,0 1 0-16,-1-2-4 0,-3 0-12 0,1-1-13 16,-5-2-7-16,-1 0-11 0,-2 1-2 0,0-1-1 15,0 1 1-15,-1-1-3 0,-1 3-1 16,-1 1-6-16,2 0-20 0,0 0-19 0,-4 2-40 16,4 2-57-16,1-1-92 0,1 3-224 15,2 2-557-15,6-4-339 0</inkml:trace>
  <inkml:trace contextRef="#ctx0" brushRef="#br0" timeOffset="19237.7777">9660 7486 1 0,'-4'-12'40'0,"-8"-5"430"0,0-4-119 0,-1 5-82 16,2 2-33-16,-1 1-49 0,-5 1-40 0,2 3-18 15,-4 1-19-15,0 1-11 0,0 2-17 0,4 1-23 16,-3 3-16-16,0 0-12 0,0 0-7 16,2 2-4-16,-2 0 0 0,-1 4-5 0,-1 0-1 15,-1 5-3-15,1-1-1 0,-3 3 3 0,0 1 0 16,-3 2 4-16,0 2 3 0,-1 2 0 15,-3 3 4-15,-4 1-1 0,3 4 1 0,-4 2-3 16,0 1-2-16,-1 0 0 0,2 1 1 0,-3 0 2 16,7-2 0-16,-1 3-2 0,1 3-3 0,5-2-3 15,-3 3-2-15,0 1 0 0,3 1 3 16,-1 1-6-16,-2 4-1 0,5 2-2 0,-1-1-6 16,-1 4 4-16,3 0 2 0,-1 5 3 0,-3 4 5 0,4 0-2 15,2 1-1-15,-1 2 0 16,2 0-2-16,6 2-2 0,2 2-2 0,-1 2-2 0,5 0-2 15,1 0 3-15,4 1 0 0,3 1 2 16,3 2-3-16,0-1 1 0,4-2 0 0,4-2 1 16,-1-4 5-16,8-3-3 0,0 0 2 0,4-4-1 15,7-2 1-15,1 1 1 0,5-6 4 0,-1 0 4 16,6-2-1-16,5-4 2 0,1-4 2 0,7 0-2 16,1-2 2-16,6-2-4 0,1-3-2 15,4-5-4-15,-3-3 0 0,0-3 2 0,5-5 1 16,-3-3 2-16,5-4-3 0,1-1-4 15,1 0-3-15,2-4 0 0,2-1 2 0,-1-4 0 16,5-6-2-16,1 0 1 0,0-5-3 0,-1-1 2 16,2-6 1-16,0-2 0 0,-2-6-1 0,8-9 2 15,-3-1-2-15,0-1-2 0,-3 0 4 0,-2-5-3 16,-4 1-1-16,-2-1-1 0,-4 0-1 0,-5-1 2 16,-3-1 4-16,-3-2 1 0,-2-3-2 0,-2 2 2 15,-7-2 0-15,-5 0-1 16,-6-4 5-16,-5-3-1 0,-4-3-2 0,-3-4-2 0,-7 0-2 15,-4-2-1-15,-4 2 1 0,-5 0 1 16,-5 0 1-16,-4 2-5 0,-6 2 1 0,-3 1-2 0,-4-1-1 16,-6 0 2-16,-2 0-3 0,-6 1 2 15,-5 1-4-15,-4 3 2 0,-7 1 3 0,-2 1-1 16,-3 2 4-16,-4 4-5 0,0 2-1 16,-5 0-1-16,-2 3 1 0,-3 0-1 0,-2 2 0 15,-3 1-1-15,-3 0-7 0,0-2 7 0,-4 4 1 16,-2 3-1-16,0 5 5 0,-4 3-7 0,2 2 1 15,-5 2-1-15,-1 3-2 0,-3 6 3 0,-6 4-3 16,2 5 3-16,-4 5-5 0,4 3 4 16,-3 3 2-16,4 5 0 0,2 4 6 0,1 1-6 15,-1 3-3-15,4 4 0 0,4 3-2 0,3 4 2 16,8 3-2-16,5 6-8 0,8-1-8 16,6 2-15-16,5 2-17 0,8-4-27 0,3 2-42 15,7 4-68-15,6 0-115 0,4 2-404 0,7 0-828 16</inkml:trace>
  <inkml:trace contextRef="#ctx0" brushRef="#br0" timeOffset="19578.3045">9512 7472 635 0,'-5'-7'481'15,"1"-1"-52"-15,-5-1-115 0,2 6-97 0,5 3-82 16,-3 2-62-16,1 2-52 0,1 6-17 16,-5 3 10-16,-1 7 13 0,2 8 11 0,0 3 5 15,-2 5 1-15,2 4 3 0,2 5-3 0,-2 5 5 16,-3 9-1-16,1 8-5 0,-1 7-10 0,-1 8-7 16,0 4-5-16,-4 8 0 0,-2 8 7 15,-3 0 1-15,1 1-3 0,0 1-4 0,-2-1-4 16,1 4-3-16,0 0 0 0,0-2 1 0,0 1-5 15,0-6 3-15,1-4 0 0,3-5-2 0,-2-4 4 16,0 2-1-16,3-8-1 0,-2-2-3 16,5-10-2-16,2-8-9 0,1-8-7 0,0-6-12 15,6-12-39-15,3-8-46 0,4-9-78 16,5-7-92-16,0-7-244 0,1-6-514 0,2-9 135 0</inkml:trace>
  <inkml:trace contextRef="#ctx0" brushRef="#br0" timeOffset="19899.5395">10163 7804 1532 0,'0'-8'319'0,"-2"-2"-58"0,-1 4-54 0,2 5-86 15,1 2-47-15,0 1-36 0,-1 2-29 16,-2 7 17-16,-4 5 18 0,1 5 16 0,-1 9 8 15,-2 4-10-15,-2 8-6 0,1 4-11 0,0 8-2 16,0 6-3-16,-1 8-6 0,-2 10-3 16,-1 5-5-16,-3 7 1 0,0 3 2 0,-4 3 0 15,2 4-9-15,-1 3 2 0,0 3-6 0,1 1-3 16,-1-2 6-16,2-1-7 0,-1 1 4 16,1-4-1-16,-2-3-2 0,0-3 1 0,-3-1 1 0,5-2 1 15,-4-7-1-15,3-4 0 0,3-12-7 16,0-9-12-16,6-6-9 0,4-4-32 0,2-11-36 15,3-13-51-15,2-9-85 0,2-10-113 0,-2-3-208 16,0-10-704-16</inkml:trace>
  <inkml:trace contextRef="#ctx0" brushRef="#br0" timeOffset="20275.7754">8386 8845 1 0,'-9'-3'0'0,"-1"-4"375"0,-2 3 29 15,5 1-79-15,7 3-64 0,0 0-82 0,6 1-68 16,-1-1-6-16,10 0 31 0,6 0 28 0,5-1-2 0,15-1-19 15,10-3-28-15,9-1-24 0,12-1-20 16,7-2-16-16,4-2-9 0,8 0-10 16,1 0-10-16,0-2-6 0,1 0 1 0,-5-1 3 15,2-4 4-15,1 2 2 0,-2-4-6 0,-3 1-2 16,2 0-5-16,-5 0-2 0,-6 3-2 0,-9 0-4 16,-3 2-3-16,-9 2-3 0,-8 0 1 15,-7 4-5-15,-9 2 4 0,-9 2-1 0,-7 1-5 0,-10 3 0 16,-4-2-10-16,-8 2-15 0,-1 0-26 15,-8-1-41-15,-5 2-53 0,-5 1-64 0,-4-2-153 16,-8 1-353-16,-3-2-688 0</inkml:trace>
  <inkml:trace contextRef="#ctx0" brushRef="#br0" timeOffset="20662.0934">8853 7985 1 0,'-10'-3'0'0,"-3"-2"183"0,-3-1 155 16,-2 2-42-16,3 3-14 0,-3 1-29 16,-1 3-26-16,-1 0-25 0,0 2-36 0,0 4-34 0,-1 2-28 15,3 4-15-15,2 5-5 0,0 2-8 16,1 1-6-16,-1 4-5 0,1 2-8 0,1 2-8 16,1 2-10-16,2 2-4 0,1 2-9 0,-1 1-6 15,3 1-1-15,6-3-8 0,2-4 0 16,3-7 1-16,8-1-2 0,5-5 7 0,5-2 3 15,4-2 1-15,13-5-3 0,4-4-4 0,10-4-19 16,9-4-34-16,6-6-79 0,6 1-143 16,6-4-445-16,1 0-861 0</inkml:trace>
  <inkml:trace contextRef="#ctx0" brushRef="#br0" timeOffset="21467.5044">11423 8792 1 0,'1'-4'0'0,"-1"2"0"0,0-2 312 0,1 3 1 16,2-1-51-16,-1 0-62 0,2 1-47 15,0 1-23-15,2-1-20 0,0 2-17 0,2-1-17 0,-1 0-9 16,4 0-8-16,-2 0 2 0,1 1-1 16,1 2 2-16,2-2 5 0,3 0 4 0,-1-1 8 15,6-1 3-15,-1 0-6 0,4-2-12 16,-1 1-10-16,3-1-3 0,4 1 5 0,5-5 7 16,4 1-5-16,7 0-16 0,-1 2-15 0,4-1-11 15,4 0-3-15,3-1 1 0,5 1 1 16,-1 0-2-16,2-2 0 0,2 3-1 0,4-2-1 0,3-1 0 15,1-1 0-15,4 2-2 0,1 0 0 16,5 1 1-16,0-3-2 0,5 2 1 0,-1-1 2 16,2 0-6-16,0 1 2 0,1-3-1 0,2 1-1 15,3-1 4-15,2 1-1 0,-4 0 0 0,1 0-2 16,-3 2 1-16,0-4 1 0,-7 4-1 16,0 0 2-16,-3-1-6 15,-2-1 2-15,-5 0 0 0,-3 1-1 0,-7-1 2 0,-4 3-1 0,-9-1-2 16,-3 1 1-16,-5-1 0 0,-7 1 0 15,-5 0 1-15,-7 2 1 0,-5 0 0 0,-7 2 2 16,-3-1 7-16,-7 2 7 0,-1-4 4 0,0 4-2 16,-1 1-10-16,-1-1-15 0,-3 0-12 0,3 0-7 15,-6 0-8-15,0 3-10 0,0-1-27 16,-4-1-41-16,4 0-70 0,-1 1-104 0,1-4-284 16,5 4-462-16,-1-4 156 0</inkml:trace>
  <inkml:trace contextRef="#ctx0" brushRef="#br0" timeOffset="22316.2331">16468 7462 1 0,'-2'-17'337'0,"-6"-6"187"0,0-4-184 16,2 6-85-16,-4 3-59 0,-7 1-47 0,4 0-34 16,-8 4-18-16,-2 3-11 0,-3 0-9 0,0 1-11 15,-1 3-10-15,-3-1-9 0,2 2-9 0,-4 2-6 16,-4 5-8-16,1 0-3 0,-4 3-1 0,-1 2 0 16,0 1 0-16,-1 4-1 0,0 1-2 15,1 1-3-15,-4 5 0 0,-2 1-3 0,3 0 2 16,0 6-3-16,1 3-1 0,-4 0-2 15,2 6 2-15,-3 1 0 0,4 4-2 0,-4-2 0 16,4 2-2-16,1-3-1 0,0 4 5 0,1 2 2 16,1 2 1-16,2 2 1 0,3 3 0 0,-1 0-4 15,2 2 2-15,-3 3-2 0,3 2 0 0,2 1 0 16,5 6-3-16,-2-2 2 0,5 0 0 0,-1 1-1 16,2-2 2-16,4 4-3 0,0 2-4 15,5 1 0-15,1 5 1 0,3 0 3 0,2 2 1 16,1 2 2-16,6 1-4 0,2-3 1 0,7-2 0 15,2-1 0-15,1-2 5 0,4 1-4 0,6-2 2 16,0 2 1-16,4-4 0 0,5 4 8 16,1-1 4-16,7-5 6 0,5-3-1 0,7-5-1 15,3-5-1-15,5-5-1 0,1-2 1 0,6-6-1 16,2-2-3-16,4-2-3 0,4-7 2 16,5-2 0-16,4-8 1 0,7-5-1 0,1-3-7 15,6-4 0-15,1-4-2 0,0-5-3 0,7-4 4 16,-2-6-4-16,7 0-1 0,-2-7-1 0,2-3-2 15,2-2 3-15,-2-7 0 0,3 1 0 16,1-2-3-16,2-5-1 0,-3 3 2 0,-1-5-1 16,-4 0 5-16,-4-6-4 0,-4-2-2 0,1-7 0 15,-2-1-1-15,-5-4 3 0,-3-1 1 0,-4-1 3 16,-8-4-6-16,-5 3 2 0,-7-2 0 0,-9 0 1 16,-7 1 5-16,-8-1 0 0,-8-3-2 15,-7 0-2-15,-8-3-3 0,-6 1 4 0,-4 2 2 16,-10 1-1-16,-2 0-4 0,-8-1-3 0,-5 3 1 15,-4-1-3-15,-7 4 7 0,-4-2-5 0,-7-1-2 16,-4 3 1-16,-4-3-6 0,-7 4 8 0,-3 0 0 16,-5 1 0-16,-3 3-3 0,-7-3-2 15,-2 3-2-15,-5 2 2 0,-2-4 2 0,-5 7-1 16,-3 1-2-16,1 2-2 0,-6 1 0 0,-2 5 0 16,0 0 2-16,-6 6 1 0,-3 4-1 15,-1 4-3-15,-5 6-1 0,0 4 0 0,-6 4 2 16,0 7 0-16,-1 4-1 0,-4 5-1 0,-2 5-2 15,3 5 3-15,2 6 0 0,5 3-1 16,1 9-2-16,6 3-8 0,2 6-14 0,11 4-20 16,9 2-25-16,11 2-40 0,9 3-55 0,12-2-80 15,10 3-198-15,13-1-510 0,13 2-340 0</inkml:trace>
  <inkml:trace contextRef="#ctx0" brushRef="#br0" timeOffset="22614.1074">16334 7574 1831 0,'-6'-11'176'0,"3"1"0"0,-4-2-50 0,3 7-32 16,2 5-36-16,-2 2-36 0,1 4-22 15,-6 6-4-15,0 6 15 0,-4 7 10 0,0 5 14 16,-4 8 5-16,3 8 6 0,-3 11 0 0,4 8-7 15,-4 12 2-15,4 8-4 0,-5 8-3 0,1 10 2 16,-5 6-7-16,0 3-2 16,-2 3-5-16,-5 1-3 0,1 3-2 0,-2 4-2 0,1 1-2 15,5-2-3-15,-4 1 1 0,7-5 2 0,-6-3 1 16,2-1 1-16,-2-2-4 0,3-3-3 0,3-9-3 16,2-8-5-16,5-8-10 0,5-11-21 15,4-10-37-15,6-10-63 0,7-9-121 0,3-9-222 16,4-11-521-16,8-15-137 0</inkml:trace>
  <inkml:trace contextRef="#ctx0" brushRef="#br0" timeOffset="22913.1549">17746 7592 2546 0,'0'-7'88'0,"0"-1"-47"0,0 1-47 0,-1 13-22 16,-2 4 5-16,-2 8 29 0,-4 7 10 0,-3 7 5 16,-4 11 9-16,-7 7 3 0,1 7 4 15,-4 7 1-15,3 7-5 0,-1 5 3 0,-4 11 1 16,-1 8 3-16,-1 8-2 0,-3 5-4 16,-2 6-7-16,-2 1-6 0,-3 7-2 0,1 6-2 0,-1 2 1 15,5-1-4-15,-3-3-3 0,4-5-3 16,1-4-6-16,3-5-3 0,3-6-15 0,0-8-16 15,4-12-25-15,1-11-23 0,4-12-24 16,5-15-51-16,4-10-65 0,2-7-249 0,-2-9-443 0,2-8-195 16</inkml:trace>
  <inkml:trace contextRef="#ctx0" brushRef="#br0" timeOffset="23291.7048">14465 9062 757 0,'-13'-1'-5'16,"-3"1"-12"-16,0 1-12 0,11 1 23 0,6 1 79 15,6 1 91-15,4 2 91 0,5 0 39 16,8 0-19-16,8-3-39 0,8 0-45 0,12-3-32 0,9-2-25 15,10-2-30-15,9-3-20 0,6-3-21 16,13-1-11-16,2-3-10 0,10-3 0 16,1-3-1-16,10-3-3 0,3 0-3 0,7 1-10 15,-1-2-5-15,2 2-7 0,-4 0-4 0,-4 2 1 16,-6 1 1-16,2 2 2 0,-6-1-4 0,-4 0 2 16,-5 3-5-16,-10-1-3 0,-6 4 4 0,-8 0-5 15,-10 2 0-15,-5 3 0 0,-12-2-3 16,-5 5 2-16,-12-3-1 0,-13 4-1 0,-9 1-4 15,-12-1-12-15,-5 1-17 0,-5-1-20 16,-4 0-20-16,-7-2-30 0,-5 2-40 0,-10 1-63 0,-6-2-176 16,-4 2-409-16,-8-3-517 0</inkml:trace>
  <inkml:trace contextRef="#ctx0" brushRef="#br0" timeOffset="23580.8257">15118 7971 1094 0,'5'-8'325'0,"0"-3"5"0,5 1-99 16,0 1-37-16,5 3-36 0,-3 3-49 16,-1 3-45-16,0 3-27 0,1 4-11 0,-1 4-1 15,4 3 2-15,-2 4 3 0,-2 7 0 0,2 4-2 16,-4 2-2-16,2 4-1 0,-4 6 3 0,-4 2 0 15,1 3-2-15,-5 6 0 0,-4 0 0 16,0 2-3-16,-4-1-3 0,-2-1-3 0,-2 0-11 16,0-2-7-16,1-3-13 0,1-4-15 15,1-5-21-15,2-9-28 0,0-6-42 0,2-2-51 0,0-6-87 16,2-2-262-16,-2-3-418 0,1-3 159 16</inkml:trace>
  <inkml:trace contextRef="#ctx0" brushRef="#br0" timeOffset="23922.3624">15088 8024 356 0,'0'-7'688'0,"1"-2"-241"0,5-4-185 0,4 6-96 0,8 0-39 16,3 0-15-16,5 0-14 0,5 3-12 0,4 1-16 15,4 3-6-15,4 1-5 0,5 3-11 16,-3 5-8-16,5 2-9 0,-6 3-14 0,3 5-6 16,-3 2-3-16,-2 3-4 0,-2 2-2 15,-3 4 3-15,-7 1-3 0,-3 2 1 0,-6 4 1 0,-9 0 2 16,-8 5 4-16,-4 1 3 0,-5-4 2 16,-10-3 3-16,-1-3 1 0,-8-5 0 15,-1 2-1-15,-5-5 0 0,-7 2-4 0,0-6 0 16,-1-2-1-16,-4-2-2 0,-3 0-3 0,3-2-1 0,-2-3-1 15,1 2-2-15,-3-1 3 0,5-2-9 16,3 0-18-16,5-1-65 0,5-3-180 0,7 0-715 16,7-3-597-16</inkml:trace>
  <inkml:trace contextRef="#ctx0" brushRef="#br0" timeOffset="25218.6163">8449 9190 103 0,'0'-5'667'0,"0"-2"-81"0,3-3-225 0,4 2-80 15,2 1-79-15,0-3-64 0,2 2-43 0,1-1-30 16,7 1-21-16,-4 4-12 0,8 1-10 0,-6 3-10 15,5 3-3-15,-4 2-5 0,0 6-3 16,-1-1 4-16,-3 3-2 0,-2-1 0 0,2 4 3 16,-7 1-2-16,1 0 1 0,-2 4 3 0,-4 3 5 15,-3 0 3-15,-5 2 4 0,-3-3 1 0,3 1-4 16,-4-3 3-16,-5-2-4 16,3-2 1-16,0 1 1 0,-4-1-3 15,4-1 2-15,-1-2-3 0,-2-1-3 0,4-5 2 16,6 0-2-16,-1-4-2 0,5-2-5 0,1-2-1 15,2 0 0-15,3 0 12 0,0 0 12 0,9 0 4 0,1-2 3 16,6-2-9-16,7-1-8 0,2-1-5 0,2 1-2 0,0-2-1 16,3 0-2-16,-3 1 4 0,-1-1-5 15,0 2 0-15,1-4 1 0,2 3-8 16,-1 0 2-16,-1-2-3 0,-2 2-7 0,-3-1-15 0,-1 1-34 16,-1-1-74-16,0 1-109 0,-1 1-267 15,3 0-1045-15</inkml:trace>
  <inkml:trace contextRef="#ctx0" brushRef="#br0" timeOffset="26070.1951">15150 9347 1 0,'-3'-3'381'0,"0"-3"60"0,-5-1-29 16,5 1-49-16,-3 0-63 0,4-1-56 16,-1 0-54-16,-1 1-23 0,3 0-26 0,1 0-28 0,-1-2-19 15,2 3-23-15,-1-1-15 0,1-1-12 16,3 4-15-16,-1-2-7 0,1 1-5 16,3-1-2-16,4-3-2 0,0 2-1 0,5 0-4 15,-2 1-2-15,6 0 1 0,-1 1-1 0,2 2-1 16,0 1 1-16,-1 1-5 0,1 1 0 0,1 2 0 15,-3 2-2-15,1 1 0 0,-1 3 1 16,-6 0-2-16,4 3 0 0,-7 1 5 0,-3 1-1 0,-4 2 4 16,-2 3 1-16,-1-1-4 0,-1 5 0 15,-6-2 1-15,-2 2 1 0,-3 2 4 0,-2-2 1 16,-4 2-4-16,0-2 0 0,2-1-3 0,0-4 3 16,-2-3 3-16,6-2-1 0,0-2-3 15,2 0-4-15,3-4 0 0,4-2-2 0,1-1 2 16,1-2-1-16,1-2 0 0,1 2-1 0,0-2 1 15,1 1 6-15,5-1 11 0,2 0 9 0,4-3 1 16,4-1-1-16,7-2-5 0,7-2-8 16,2-5 5-16,7 1-6 0,8 0-2 0,5-1-4 15,4 2-9-15,4-1-36 0,4 1-115 0,2 4-541 16,-3-2-1028-16</inkml:trace>
  <inkml:trace contextRef="#ctx0" brushRef="#br0" timeOffset="27220.0545">18773 8587 1 0,'1'-3'0'0,"1"-1"169"0,0-4 170 15,4 1-18-15,1 0-31 0,3-2-69 16,1-1-55-16,3 2-43 0,1-2-24 0,1 1-18 16,0-4-10-16,2 2 0 0,-1-5-3 0,4 2-3 15,-1-2-3-15,4-2 3 0,-1-2 0 0,3 1 0 16,2-4-2-16,-1-1-9 0,4-3-9 15,3 0-5-15,-1 0-4 0,4-1 2 0,0-4-4 16,2-1-3-16,3 0-5 0,3-6-1 16,-3 0 1-16,7-3-2 0,-1 0 5 0,2-2-1 15,0 0 0-15,-2-1 3 0,2 2 1 16,0-1 0-16,0-1-2 0,3-1-4 0,2-4-10 16,0-2-1-16,6-1-1 0,-1-3-3 0,2 2 4 0,1 1-3 15,6-1 0-15,-2 0-1 0,3 0 1 16,2 1-2-16,-2-2-1 0,4 2 0 0,1 1-3 15,4-2-1-15,1-3 1 0,3 0 0 0,1-2-2 16,4-2 2-16,0 1-2 0,0 3 1 0,1 0 2 16,0 1-4-16,-4 0-1 0,4 1 0 0,0 2 0 15,-3 1 2-15,-1 0 1 0,-2 3 0 0,-6-3-3 16,0 1 2-16,-3-3 0 0,-4 3-2 16,-1 1 7-16,-5 5-4 0,3-2-1 0,-4 3 2 15,-2 5-2-15,-5-2-1 0,1 2 1 0,-7 3 0 16,-3 2-5-16,-2 3 4 0,-4 3-1 15,-4 1 1-15,-3 3 3 0,-7 4-3 0,-3 1 1 16,-3 3 0-16,-2 4 0 0,-8 2 2 0,-1 0 0 16,-4 7 0-16,-4 1 0 0,-2 1-8 0,-1 2-15 15,-1-1-20-15,-3 3-7 0,-4 2-10 16,-2 5-23-16,-7 2-29 0,0 0-55 0,0 3-48 16,0-1-54-16,0-3-139 0,3 1-314 0,-2-1-536 15</inkml:trace>
  <inkml:trace contextRef="#ctx0" brushRef="#br0" timeOffset="27444.9873">22737 5389 301 0,'1'-7'701'0,"1"2"-154"0,5-2-229 16,0 1-105-16,-1 2-70 0,4 1-38 15,5 0-24-15,-1 3-7 0,7 1 0 0,2 4 0 16,5 2-4-16,3 3-9 0,5 4-13 0,-3 4-11 15,-1 2-9-15,-2 6-10 0,-8 4-1 16,-2 5 1-16,-5 4 3 0,-9 5 6 0,-6 3 4 16,-6 6 1-16,-12 3-2 0,-9 7-3 0,-9 5-13 15,-15 2-33-15,-16 3-101 0,-14-1-337 16,-19 1-1176-16</inkml:trace>
  <inkml:trace contextRef="#ctx0" brushRef="#br0" timeOffset="31962.7105">6201 4089 1 0,'2'-4'0'15,"-1"-4"147"-15,2-5 218 0,0 6-11 0,-1-2-6 0,-1 3-40 16,-1 2-56-16,0 0-59 0,0 0-47 0,0 3-33 16,0-1-24-16,0 2-19 0,0 2-18 0,-1-2-15 15,1 1-17-15,0 0-11 0,0 0-10 0,0 1-11 16,-2-1-4-16,1 2 5 0,-3 2 7 16,2 5 11-16,-5 3 9 0,0 6-3 0,-3 2-1 15,-1 3-2-15,-1 1 1 0,1 2 0 16,-1 2 1-16,2 2-2 0,-1 1-4 0,4-3 0 15,3 0-3-15,1 0-1 0,3-4 2 0,4-3-1 16,2-5 5-16,5 0 10 0,3-7 8 16,7-2 15-16,2-4 7 0,7-5 1 0,7-4-5 15,-1-5-8-15,2-4-10 0,1-4-5 0,1-2-2 16,-8 0-2-16,0-2 0 0,-3 0 3 16,-6-1 0-16,-2 0 6 0,-5 1 3 0,-4-1-1 0,-4 1 0 15,-1 1 0-15,-5-2-3 0,-2 0-1 16,-2 1 0-16,-6 0-6 0,0 0-6 0,-3 0-3 15,0 4-4-15,-4 1-2 0,-3 0-1 0,1 4-2 16,-5 2-2-16,-2 3 1 0,-2 1-3 0,-2 2 0 16,1 3-2-16,-3 2-3 0,-3 3-1 15,0 2-1-15,1 5-1 0,2 0-4 0,3 3-11 16,4 3-32-16,4 2-55 0,8 3-87 0,8 1-175 16,6 1-584-16,13-3-484 0</inkml:trace>
  <inkml:trace contextRef="#ctx0" brushRef="#br0" timeOffset="32655.8808">7149 4014 1 0,'0'-7'352'0,"-1"-1"98"0,0-3-108 0,3 0-46 15,-1 0-37-15,6 1-50 0,-2-1-44 0,2 0-27 16,0 0-32-16,1 0-33 0,1 2-24 16,5 1-12-16,-3 0-7 0,2 1-7 0,-2 1-4 15,4 4-10-15,-3 1-5 0,-1 2-3 0,1 1-5 16,-1 3 0-16,-1 3-3 0,-1 1 1 15,1 2 1-15,-3 3 7 0,-4 2 0 0,2-1 4 16,-3 0 2-16,-2 3 3 0,-5-1 4 0,3 0 4 16,-5 2 1-16,3-2 0 0,-5-3-1 0,0 1 1 15,3-5-2-15,-2 1 3 0,1-4-1 16,-2-2-2-16,3 1 0 0,0-3-7 0,2 0-1 0,0-2-3 16,2 0-3-16,2-1-6 0,1 0-9 15,1 0-2-15,3 0 0 0,-1 0 9 16,6 0 9-16,7-1 1 0,3-2 6 0,2 1-7 0,6 0-1 15,-3-2-2-15,4 4-4 0,1 2 2 0,-7 2-1 16,3 1-2-16,-8-1 0 0,-3 4-1 16,0 3 2-16,-4-1 0 0,-5 3 3 0,1-1 0 15,-4 5 2-15,-1-1 4 0,-5 0 1 16,-2 3 9-16,-5 0 3 0,-4-1 3 0,0-3 0 0,-5 1-3 16,0-2-2-16,-2-2-3 0,0 0 0 15,-1 0-4-15,3-2-1 0,-1-1-1 0,6 1-4 16,-3-2 0-16,6-1-7 0,-2-1-23 0,0-1-51 15,0 1-97-15,3-2-203 0,0 2-626 16,-1 1-334-16</inkml:trace>
  <inkml:trace contextRef="#ctx0" brushRef="#br0" timeOffset="33090.8782">7025 4748 1268 0,'-7'-1'185'0,"1"0"52"16,-3 0 7-16,2 1-5 0,4 0-18 15,-3 0-58-15,3-2-35 0,-2 2-23 0,3 0-19 16,-1 0-16-16,2 0-19 0,0 0-15 0,-2-1-14 15,3 2-11-15,0-1-11 0,3 2-9 0,-3-1-6 16,1 0 4-16,3 2 5 0,0 2 9 16,6 0 7-16,3 2 3 0,2-1 11 0,11-2 7 15,2-2 7-15,7-2-1 0,6-2-8 16,9-3-9-16,1-1-8 0,7-2-2 0,-3 2-1 16,6-3-1-16,-1-3 4 0,0 1 0 0,-6-4-2 15,-3 2 0-15,-2-1 2 0,-3 0-2 0,-4 2 0 16,-6-1 3-16,-2 5-2 0,-8-2-1 0,-5 1 0 15,-3 3-1-15,-6 3 1 0,-4 0 3 0,-6 2 3 16,-2 1 4-16,-1-1 2 0,1 2-3 16,-1-1-3-16,0 1-3 0,0 2-6 0,0-3-1 15,-3 1-5-15,2 1-4 0,-3-1-1 0,-1 3-3 16,-3-1-18-16,5 2-41 0,-1 1-85 0,3 1-166 16,2-1-827-16,0-1-563 0</inkml:trace>
  <inkml:trace contextRef="#ctx0" brushRef="#br0" timeOffset="36876.0229">12678 4557 1 0,'-11'-2'0'0,"1"0"172"0,-3 1 242 15,2-3-22-15,2 3-25 0,-1-2-71 0,2 1-69 16,-1-1-44-16,3 2-32 0,0 0-27 0,-2 0-20 15,3-1-13-15,1 0-12 0,2 1-10 0,2 0-10 16,0 1-12-16,0 1-11 0,0-1-14 16,0 0-9-16,0 0-5 0,0 1-3 0,0-1 0 15,1 0-1-15,-1 0 2 0,0-1 2 0,0 1 5 16,0 0 6-16,0 0 6 0,1 1 3 16,-1-1 2-16,0 0 1 0,0 0-1 0,0 2-1 15,0-1-1-15,0-1-2 0,0 0-4 0,1-3-5 16,-1 3-4-16,0 2-2 0,0-2-3 0,2 0 1 15,-1 0 6-15,3 0 2 0,2-2 3 0,0 2 0 16,2-1-5-16,2 0-2 0,1-1-2 0,2-4 1 16,5 3-1-16,1 0 0 0,5-2-2 15,5 1 0-15,8-3-1 0,-2 0-1 0,6 0-1 16,-1 1-1-16,-1-3-1 0,2 2-1 0,-1 2 0 16,-2-2 0-16,0 3 0 0,-2-1 0 0,-1 0 1 15,-3 2-2-15,-2-3 2 0,0 1 0 16,-2 0 1-16,-2 2-2 0,-3 0-1 0,-3-1 1 15,-1 2-1-15,-4-3 2 0,-5 3-1 0,1 0 1 16,-6 0 0-16,0 2 1 0,0 0 1 0,-4-1 0 16,0-1 0-16,0 2-1 0,1 0 1 0,-1-1-2 15,1 1-2-15,-2-1-1 0,0 1 2 16,0 0-2-16,0 0 1 0,0 2-2 0,0-2-1 16,0 0 2-16,0 0-4 0,0 0 2 0,-2 0 0 15,2 0 0-15,0 0 1 0,0 0-1 0,0 0-1 16,-1 2-2-16,1-2-3 0,0 3-1 15,0 1 3-15,0 2 2 0,0 4 2 0,0 1 1 16,-2 7 0-16,1 3-1 0,-1 3 2 16,-2 3-1-16,-2 6 0 0,-1-1 2 0,-4 5-2 15,1 6 0-15,-3 2 2 0,-1 3-1 16,-2 2-1-16,2 3 6 0,-3-3-4 0,3 2 0 0,-2 0 2 16,-2 2-6-16,1 1 2 0,0 0 1 0,-2 1-3 15,2-1 1-15,1-3 1 0,-1-8 2 0,0-2-1 16,3-4 6-16,1-4-6 0,0-1 0 15,3-8 0-15,4-3-5 0,1-6 6 0,1-4 0 16,2-3-1-16,-1-2 1 0,1-3-2 0,2-2 4 16,-1-2 2-16,1 0 12 0,0 0-3 15,1-1 4-15,-1 0 6 0,0 1-3 0,0-1 3 16,0 0-4-16,2-4-9 0,-2 1-12 0,3-5-12 16,-2 1-18-16,0-3-27 0,0-2-37 0,0-2-63 15,2-2-89-15,0 1-240 0,-1-2-698 16,-2-3-231-16</inkml:trace>
  <inkml:trace contextRef="#ctx0" brushRef="#br0" timeOffset="37326.8315">12725 4868 238 0,'-10'-4'629'0,"-3"0"-147"16,-2-3-90-16,6 3-54 0,1 2-49 0,5 0-74 15,2-1-66-15,-1 3-50 0,2 0-31 16,0 0-25-16,0 0-17 0,0 1-5 0,0-1-5 16,0 2-2-16,2-1 0 0,-2-1 0 0,1 0 1 15,-1 1 9-15,5-1 7 0,3 1 7 0,5 1 10 16,5 1-1-16,7-2-3 0,5 0-2 15,5-1-9-15,5-1-8 0,4-1-4 0,3 0 0 16,6 0-7-16,4 1 0 0,0-1-3 0,0 0-8 16,3 0 7-16,-3-2-2 0,-2-1 1 15,-3 2 2-15,-2-1-4 0,-4-1 0 0,-3 2-1 0,-6-4 4 16,-5 2-3-16,-5 0-1 0,-3-1 1 16,-8 3-6-16,-3 0 6 0,-5 0 4 0,-3 2 3 15,-4-1 6-15,-1 2 1 0,0 0 1 0,-1 0 0 16,1 2 4-16,-2-2-5 0,2 0-2 15,-1 0-1-15,-1 0-14 0,0-2 2 0,0 1-3 16,-4-1-3-16,4 0 3 0,-4-2-5 0,1 2-4 16,2-1-9-16,-2 1-19 0,3 0-25 0,-2-1-45 15,0 1-65-15,1 0-113 0,-5 1-303 0,2 0-971 16</inkml:trace>
  <inkml:trace contextRef="#ctx0" brushRef="#br0" timeOffset="37953.4438">12679 4455 49 0,'-12'-8'476'0,"-3"-2"-47"0,-4 0-51 15,6 1-16-15,5 5-17 0,-1-1-57 16,3 1-81-16,4 2-47 0,-1 1-45 0,2-1-37 16,2 2-33-16,-1 2-26 0,1-2-15 0,1 0-7 15,-1 1 1-15,1-1 3 0,6 2 12 0,4 1 12 16,6-2 9-16,5 0 9 0,7-2-2 16,9-1-8-16,3-1-5 0,4-1-10 0,2 0-2 15,1 1-3-15,2-1-3 0,1 0-3 16,1 3-1-16,-3-3-2 0,-2 3-1 0,-4-1 4 15,-7 2-6-15,0 3-2 0,-6 1 1 16,-7-3-4-16,-3 1 4 0,-5 2 1 0,-3 0-1 0,-4-1-1 16,-1 1 0-16,-5-1 0 0,0 2 0 0,0 1 5 15,-3 1-3-15,-1 4 1 0,-4 0 1 0,0 6-1 16,-2 3 5-16,-4 2 1 0,-6 1 0 16,2 2-3-16,-6 2 0 0,2 0-2 0,0 4 0 0,-4 4 1 15,2-2-4-15,1 5 2 0,0 0-2 16,0 2 1-16,4 3 2 0,-4-2 0 0,5 0-1 15,-1-1-2-15,2-3 0 0,0-1 0 16,2-3 0-16,2-1 2 0,-2-2-2 0,2 0 2 16,-1 0 0-16,0 0-3 0,2-3 2 0,0-2 0 15,-1-3 1-15,2-3 0 0,4-3 2 0,-4-1 0 16,3-2-1-16,0-3 2 0,3-2-2 0,-2 0 0 16,1-2 1-16,2-1 0 0,0-2 3 15,1-1 1-15,0-1-1 0,0-1 3 0,0 0 1 16,0 0 2-16,0 0 3 0,0 0 3 0,0 0 1 15,0 0 3-15,0-1 0 0,0 1 0 16,0 0 1-16,0 0 0 0,0-2-1 0,0 2-3 16,0-1-4-16,0-1-6 0,-1 0-5 0,1-1-6 15,-2-1-10-15,1 0-15 0,1 1-31 0,0-2-61 16,0 3-102-16,4-2-248 0,-1-1-854 16</inkml:trace>
  <inkml:trace contextRef="#ctx0" brushRef="#br0" timeOffset="40199.865">14395 3090 1 0,'-2'-5'0'0,"-4"-2"281"15,3-2 121-15,-2 1-16 0,2-1-19 16,1-1-55-16,1 0-55 0,0 2-51 0,2-2-50 16,1 1-38-16,0-2-34 0,6-1-25 0,2-1-19 15,2-4-9-15,6 2-8 0,5-5-5 16,5 3-5-16,4 2-2 0,2 1-2 0,0 3-3 15,-3 4-2-15,-3 4-4 0,-4 2 0 16,-3 3-2-16,-1 6 0 0,-4 0 0 0,-2 5-2 16,-2 3 3-16,-2 5 2 0,-1 6 3 0,-7 2 7 15,-2 4 1-15,-4 2 4 0,-6 2 0 16,-7-1 0-16,1 1 0 0,-3-3-1 0,-1-3-1 16,-1-2 0-16,-2-7 0 0,1-1 1 0,2-3-1 15,4-4 0-15,-1 0-4 0,4-4-3 0,4-4-3 16,2-2-4-16,5-2-4 0,1 1-2 0,2-3-1 15,1 2-2-15,4 0 7 0,1 1 6 0,8-1 1 16,4-2 7-16,4 1-5 0,7-1-1 0,0 0-1 16,2 1-9-16,-2 3 4 0,0 0-2 15,-2 4 0-15,-5 0 1 0,-3 1-1 0,0 4-2 16,-3-1 1-16,-2 3 4 0,-1 1-3 0,-6 0-1 16,1 1 3-16,-3 0-4 0,-5 1 6 15,-2-1 2-15,-4 0 1 0,0 0 2 0,-5 0 3 16,-4 1 3-16,-1-1 2 0,-5-2 5 0,0-1-3 15,0 1-2-15,-1-4 2 0,-1 2-5 16,1-2 6-16,0-2 1 0,2-3-5 0,1 0 1 0,3-2-2 16,0-2 0-16,1-1 1 0,3-2-3 15,1-1-9-15,0-2-19 0,3-1-36 0,2-1-68 16,2-1-148-16,6-1-544 0,5-6-811 0</inkml:trace>
  <inkml:trace contextRef="#ctx0" brushRef="#br0" timeOffset="40516.548">16067 2970 1385 0,'-5'-4'515'0,"-3"-4"-111"0,3 0-124 0,-3 3-61 16,5-1-49-16,-2 2-51 0,4-1-31 0,-2 2-26 15,2 3-22-15,0 1-20 0,1 2-16 0,0-1-11 16,0 2 2-16,-1 2 1 0,-3 1 3 0,3 5 6 16,-3 1 0-16,-2 5 3 0,1 1 2 15,-4 2-1-15,2 3 0 0,-1 1 1 0,2 2-3 16,-5 2 6-16,-3 3 1 0,3 0 1 0,-3 3 4 16,-2 0-8-16,0 1 0 0,1 1-1 15,-4-4-4-15,6 3 3 0,-6-5-2 0,6-2-6 0,-2-4-9 16,4-2-23-16,4-3-35 0,2-3-53 15,2-2-96-15,3-4-173 0,2 2-659 0,0-5-546 16</inkml:trace>
  <inkml:trace contextRef="#ctx0" brushRef="#br0" timeOffset="40916.7923">16271 3112 1027 0,'-5'-5'759'0,"2"1"-290"0,-3-4-179 0,3 3-64 16,0 3-48-16,-1 0-50 0,1 1-35 0,3-1-34 16,-1 4-29-16,1-1-24 0,-1 1-15 0,-1 3 0 15,-4 3 6-15,-1 5 5 0,-3 5 1 0,-2 5-2 16,1 3-1-16,-1 3 1 0,-4 5 3 16,2 0-2-16,1 6 0 0,-2 2 0 15,3-2-2-15,5-1 2 0,4-3 1 0,4-4-1 0,6-7-1 16,2-3 0-16,3-5 1 15,0-1 2-15,5-5 1 0,-3-5 0 0,5-3 3 0,-2-3 3 16,0-3 3-16,6-5 4 0,-2-3 2 0,0-4-3 16,0-2-1-16,-6-2-2 0,3-3-2 0,-1-1-1 15,-3-2 2-15,-2 0-2 0,0-1 1 16,-5-1-2-16,1 1 1 0,-5-3 0 0,2 1-1 16,-5 0 1-16,0-1-5 0,-5 3-1 0,2 1-2 15,-6 2-1-15,0 3 4 0,-2 3-4 16,-1 5-6-16,-6 0-3 0,-4 5-7 0,0 3-2 15,-8 4 3-15,-3 4-10 0,-5 3-18 0,0 7-38 16,2 1-84-16,0 6-182 0,3 4-760 0,4 0-561 16</inkml:trace>
  <inkml:trace contextRef="#ctx0" brushRef="#br0" timeOffset="41494.851">15255 3875 1 0,'-5'-3'0'16,"2"-2"175"-16,-5 1 287 0,6-2-27 0,-1 2-61 16,-3 1-79-16,4-1-69 0,-1 1-45 0,-2 1-31 15,4-1-19-15,0 2-16 0,0 0-23 0,1 0-31 16,1 1-33-16,0 1-34 0,0-1-8 16,6 1-2-16,4 0 9 0,7 0 15 0,7 1 1 15,13 0 2-15,7-2 0 0,13 1-1 0,5-1-1 16,7-1-2-16,2 1 1 15,5-1-1-15,-2-2 0 0,-1 1-1 16,1-3 0-16,-8 2 1 0,3-3-2 0,-4 1-1 0,-3-3-1 16,-4 2 0-16,-5 0 0 0,-4-1 1 0,-8 1 0 0,-3 2 0 15,-11 0 2-15,-7 2-1 0,-8 1 10 0,-6 0 19 16,-5 0 16-16,-3 1 11 0,0 0-4 16,1 0-19-16,-4 1-17 0,3-1-22 0,0 0-22 15,-3 1-32-15,-3 1-75 0,-1 2-173 0,2 4-676 16,-2-3-623-16</inkml:trace>
  <inkml:trace contextRef="#ctx0" brushRef="#br0" timeOffset="42292.8176">23202 3257 1 0,'3'-4'0'0,"-1"-3"335"0,4-2 181 0,-3 2-83 0,0 0-65 0,3 2-68 15,-4-1-67-15,2 4-46 0,-2-1-39 0,-1 3-34 16,0-1-34-16,-1 2-34 0,-1 1-29 16,0-1-18-16,1 0-13 0,-1 1-1 0,1 3 8 15,0 1 2-15,-1 4 14 0,-3 4 7 0,3 4 3 16,-1-2 3-16,-4 5 3 0,2 1 0 16,-5 2 4-16,0 2 0 0,0 1-3 0,-1 3-2 15,-1-2 0-15,0 0-9 0,-1 0 3 16,1 0-1-16,-1 2-5 0,-4-3 8 0,4 2-1 0,0-3 0 15,2-4 3-15,2-2-7 0,1-4-5 16,2-2-6-16,0-4-19 0,3 2-37 0,1-4-55 16,0 1-90-16,3-3-116 0,3-2-282 0,2-2-934 0</inkml:trace>
  <inkml:trace contextRef="#ctx0" brushRef="#br0" timeOffset="42642.459">23461 3374 1081 0,'-1'0'528'0,"0"0"-215"16,-1-1-126-16,-2 3-83 0,2 1-37 0,-1 4-9 15,-5 3 14-15,-1 6 20 0,-3 0 0 0,-2 3-20 16,-2 5-12-16,4-1-19 0,-1 2-12 0,2 0-4 16,2 2-6-16,2 3-1 0,1-2 0 15,5 1 1-15,5-5-1 0,0-6 1 0,4-4 2 16,2-4-1-16,2-3 10 0,4-1 3 0,-1-4 6 15,1-2 3-15,0-1-1 0,1-2 0 16,0-3-4-16,-3-4-1 0,-1-1-4 16,2-3-5-16,-4-2-6 0,-2 0-7 0,0-4 1 15,-3 1-3-15,3 0-2 0,-6-2 3 0,2 1-5 0,-4 0-2 16,-1 0 0-16,-1 3-3 0,-4-3-2 16,1 1-2-16,-5 1-3 0,-1 4-5 0,-2 1-1 15,-1 3-7-15,-3 0-6 0,-3 4-7 0,-3 4-10 16,1 3-16-16,-7 5-26 0,3 3-44 15,-2 1-71-15,9 5-106 0,5 1-229 0,9 4-418 0,7 1-109 16</inkml:trace>
  <inkml:trace contextRef="#ctx0" brushRef="#br0" timeOffset="42901.616">24101 3527 1132 0,'-3'-8'573'0,"0"-2"-154"0,-1-3-97 16,3 4-80-16,2-2-61 0,0 4-52 0,2 1-31 15,-2 2-26-15,-1 2-24 0,0 1-23 0,0 2-22 16,0 1-23-16,-1 1-6 0,1 2 2 0,0 4 7 16,1 4 15-16,-2 5 3 0,-2 3 2 15,1 2 1-15,-2 4-1 0,-2 2 5 16,-2 3-1-16,-3 5 2 0,-1-1 1 0,-6 5-5 15,2-3-10-15,-4-2-39 0,4 0-59 16,2-9-96-16,3-1-124 0,4-5-326 0,3-6-880 0</inkml:trace>
  <inkml:trace contextRef="#ctx0" brushRef="#br0" timeOffset="43229.1556">24355 3509 871 0,'-5'-6'601'0,"-5"-1"-194"0,0 0-89 16,1 3-77-16,1 1-75 0,0 2-61 0,0 0-41 16,2 1-29-16,-2 4-22 0,3 1-13 15,-2 2-2-15,2 6-2 0,2 0 4 0,1 3 4 16,2 1 2-16,2 4 4 0,3 1 2 0,0 2 1 16,5 2 0-16,1-4 0 0,4 3-1 0,-2-2-2 15,-2-4-2-15,0 3-2 0,-1-1-1 16,-2-2 2-16,-1 0-1 0,-3-2-1 0,-2-1 2 15,1-1-1-15,-6 0 2 0,2-3 2 0,-2-1 2 16,-4 1 5-16,1-3 3 0,-2 1 2 16,-5-3 0-16,0 0-1 0,0 0 0 0,-3 0-4 15,1-3-3-15,-1 0-3 0,1-1-4 0,-1-3-3 16,2 1-5-16,-3 1-12 0,2-4-26 16,-3 1-38-16,0-1-61 0,3-2-88 0,-2 0-247 0,5-2-523 15,0-2-204-15</inkml:trace>
  <inkml:trace contextRef="#ctx0" brushRef="#br0" timeOffset="43476.3407">24303 3489 724 0,'9'-4'542'0,"3"0"-191"0,3-4-89 0,1 2-56 16,2 2-41-16,1 2-44 0,1 0-39 15,1 0-21-15,2 1-14 0,1 0-12 0,-1 2-7 16,-3 2-10-16,-4-2-6 0,1 2-7 0,-5 0-1 16,-2 0 0-16,-2-1-4 0,0 2 2 0,-6-1-3 15,-1 1-2-15,0 1-1 0,-3-1-1 0,0 1-2 16,-4 4-15-16,-1 0-52 0,-3 2-83 16,-3 0-163-16,2-1-410 0,-2 4-615 0</inkml:trace>
  <inkml:trace contextRef="#ctx0" brushRef="#br0" timeOffset="43899.1892">23379 4100 7 0,'-9'-6'556'0,"-2"0"-11"15,1 0-119-15,5 2-36 0,0 1-61 0,4 1-86 16,0 0-69-16,1 0-54 0,0 2-48 0,0 2-34 16,1-2-24-16,-1 2-9 0,0-1-5 0,1 0-9 15,-1 1 2-15,1-1 2 0,4 2 2 0,-2 1 16 16,6 2 7-16,3 1 6 0,5-2 4 16,4 0 5-16,3 0-2 0,7-2-3 15,5-1 1-15,3-1-7 0,6-2-6 0,6-1-1 16,6-1-6-16,0-2 0 0,8 0-1 0,-1 1-2 0,4-3-1 15,3 1 0-15,0 0 0 0,0 1 1 16,-2-1 1-16,-3 1-3 0,-5 3-1 0,-5-3 2 16,-6 2-7-16,-4-1 5 0,-10 0 1 15,-6 1 0-15,-10 1 2 0,-4 0 0 0,-10 2 4 16,-3 0 3-16,-3 0 10 0,0 0-4 0,-1 0 0 16,1 0 0-16,-1 0-5 0,0 0 6 0,-1 0-1 15,-1 0-8-15,1-1-1 0,-3 0-10 0,-1-1 0 16,-1 1 0-16,5 1 1 0,0 0-5 0,-1-2-13 15,1 2-31-15,1 0-56 0,0 2-88 16,-3 2-231-16,-2 1-875 0</inkml:trace>
  <inkml:trace contextRef="#ctx0" brushRef="#br0" timeOffset="48719.0696">8896 7981 1 0,'-2'-4'0'0,"-1"1"0"0,-1-2 144 15,1 0 218-15,1 1-62 0,-2 1-52 0,2-1-44 16,0 3-28-16,-3-2-22 0,2 2-24 0,0 0-24 16,-3 1-13-16,2 0-18 0,-2 0-14 15,1 0-7-15,-1 0-11 0,0 1 0 0,-2 0-4 16,1 2-2-16,-3-2 2 0,1 3-3 0,-2-2 0 15,1 0-1-15,0 2-2 0,-2-2-1 16,1 2-2-16,1-1-3 0,-4-2-5 0,2 1 2 16,-1 3-3-16,1-1 1 0,-4 0-1 0,3 2-6 15,-1 0-2-15,-2 1 0 0,-3 3 4 16,4 2-1-16,-4-1 1 0,2 3-2 16,-1 0-2-16,5 2-2 0,-5 0 0 0,6 1-1 15,1-1-4-15,0 5 0 0,0 0-1 0,1 1-2 0,2 3 1 16,3-3 1-16,-1 2-2 0,-2 1 0 15,6 0-3-15,2 2 2 0,-1 1 1 0,2-2 1 16,1 0-1-16,6-3-2 0,-2-4-1 0,-1-1 0 16,4-4 2-16,0 0 1 0,1 0-1 15,1-4 2-15,2 0 0 0,5 1 3 0,3-5 5 16,6-1 1-16,-3-2 0 0,7-1-1 0,-1-4-2 16,-1 0-1-16,0 0 1 0,-5-2-1 0,4-1 0 15,-5 1-1-15,-1-3-1 0,-3 1 0 0,-1 0 0 16,-6 1 3-16,-1 1-2 0,-3-1 2 0,-2 2 3 15,-2 1 4-15,-3 0 9 0,-1 0-1 16,1 0 0-16,-2 1-4 0,0-1-9 0,1 0-3 16,-3 1-3-16,-1-2 0 0,1 0-4 0,2 1-1 15,-2 0-2-15,-2 1-1 0,4 0 2 16,-3-1-6-16,3 1-8 0,-2 1-24 0,2-2-62 16,1 1-90-16,4 0-104 0,0 0-288 0,0-1-890 15</inkml:trace>
  <inkml:trace contextRef="#ctx0" brushRef="#br0" timeOffset="49514.8826">9496 7911 1 0,'-4'-3'0'0,"-2"-1"0"0,-4-1 224 0,6 2 130 15,-3-1-43-15,4 0-40 0,-2-1-28 16,4 1-21-16,-1 0-28 0,2 0-40 0,2-1-37 16,1-2-35-16,3 1-21 0,5-2-12 0,0-2-7 15,7 2-3-15,-1-1-4 0,2-1-9 16,0 4-5-16,0 0-5 0,0 2-5 0,-2 4-4 16,-3 0-3-16,-1 3-2 0,3 1-2 0,-5 3 0 15,-1 2 0-15,1 1 2 0,-3 3 6 0,-3 2 9 16,-1 6 9-16,-5 0 7 15,-5 4 1-15,-1 3-5 0,-7-1-1 16,2 2-6-16,-7-1-3 0,3 1 1 0,-2-4-9 16,1-1 0-16,-1-3-3 0,4-5-1 0,-3-1 1 15,6-1-2-15,0-4 1 0,1-3-3 0,6-1-3 0,0-3-3 0,3-3-5 16,4 1 5-16,0-1 0 0,1 0 6 0,6-1 2 16,6-2-2-16,-1-1 0 0,8-2 0 15,0 2-3-15,1 0-1 0,-4 2 2 0,4 1-4 16,-3 1 0-16,1 3 4 0,-3-1-5 0,1 3 2 15,-4 2 1-15,2 0-5 0,-5 2 3 16,1 1 1-16,-1 0 0 0,-3 1 1 0,0 0 1 16,-5 3-2-16,1-2-1 0,-3 2 4 0,0-1-4 15,-3 2 4-15,-3-1 1 0,-1 1-1 0,-3 2 4 16,-2-2 2-16,-4 0 2 0,-4-1 1 16,2-3 3-16,-1 2-6 0,-4-4-2 0,5 0 1 15,-1 2-6-15,1-5 3 0,0 1-3 0,4 0-6 16,-1-3-7-16,3-2-37 0,3-3-78 0,3 0-226 15,3-2-596-15,4-5-420 0</inkml:trace>
  <inkml:trace contextRef="#ctx0" brushRef="#br0" timeOffset="49890.1066">10405 7893 281 0,'-10'2'544'0,"-4"1"-196"0,-1 2-67 0,-1 3-16 15,5-1-35-15,-3 1-54 0,2 1-60 0,5-1-39 16,-1 0-27-16,6 0-14 0,1 0-5 0,3 0 2 16,0 3 4-16,6-3 6 0,0 2 2 15,2-1-8-15,5 0 4 0,1 2-6 0,2-2-11 16,0 0 0-16,1 1-12 0,1 0-5 0,-1 2-1 15,0-1-3-15,-4 2-1 0,3-1 1 0,-5 0 2 16,-2 0-6-16,-4 2 5 0,2 0 0 16,-5-2-4-16,1 1 10 0,-4 0-2 0,-1-1 0 15,-2-1 5-15,-3 0-4 0,0 0 5 16,-2-1 2-16,1 1 1 0,-2-2 1 0,-3 0 0 0,-2-1-1 16,0-1-2-16,2 0 4 0,-1-1-6 0,-3-1-2 15,2 1-1-15,-1 1-9 0,-2-2-3 16,1-2-6-16,-1-1-20 0,2-2-44 0,0-3-69 15,2-1-177-15,1-3-571 0,4-2-663 0</inkml:trace>
  <inkml:trace contextRef="#ctx0" brushRef="#br0" timeOffset="50158.4503">10481 7856 1434 0,'1'0'418'0,"7"-2"-187"0,2 0-46 16,1-1-1-16,1-1-17 0,1-1-48 16,4 0-41-16,3-1-23 0,4 1-18 0,2-1-11 15,3-3-5-15,1 3-7 0,0-2-2 0,-2-2-1 16,2 2-2-16,1 0-2 0,-1-2 1 0,-1 2-3 16,-3 1-3-16,-4-1 6 0,-1 2-4 15,-5 1 2-15,-3 1 0 0,-4 2-5 0,-5 0 5 16,-2 0 2-16,-2 2-6 0,-1 0-9 0,-2 0-42 15,0 2-62-15,-4 1-123 0,-2 1-492 0,-4 3-862 16</inkml:trace>
  <inkml:trace contextRef="#ctx0" brushRef="#br0" timeOffset="54432.0866">16845 7906 1 0,'-2'-7'276'16,"-3"1"219"-16,-1-5-136 0,-1 3-25 0,5 3-40 15,-2-1-57-15,-1 0-50 0,3 2-42 0,-5 1-28 16,5 0-23-16,-2 1-22 0,1 1-20 16,0 1-19-16,1 0-15 0,-1 2-10 0,-2 2-7 15,-3 0 4-15,1 6 2 0,-3 0 7 0,0 5 4 16,-4 0 2-16,2 5 0 0,1 1 0 15,-1-1-4-15,3 3 0 0,1 0-5 0,-1 1-3 16,7 0 0-16,4 0 1 0,5 1 2 0,3-2 3 16,1 0 4-16,4 0-4 0,2-3 1 0,3-1-1 15,1 0 1-15,-2-3-3 0,2 0-2 0,-3-2-3 16,-5-2-6-16,2-1 4 0,-5 2-2 0,-5-3 1 16,2 2 1-16,-5-1-4 0,-2 0 2 0,-2-3 1 15,-5 1 3-15,0 3 5 0,-6-3 3 16,-2 3 0-16,-5-1-3 0,-4-2 1 0,1 2-1 15,0-3-1-15,0 1 0 0,-3-3-6 0,4-2-2 16,-2-1-4-16,1 1-3 0,2-3-5 16,1-1-12-16,2-1-24 0,3-3-42 0,0 1-63 15,5-2-120-15,3-2-358 0,-1-3-899 0</inkml:trace>
  <inkml:trace contextRef="#ctx0" brushRef="#br0" timeOffset="54666.2616">16616 8002 43 0,'5'-5'458'0,"2"-3"7"15,5-4-144-15,1 5-34 0,3-2-44 16,2 1-78-16,-3 2-62 0,4-1-29 0,1 1-24 16,-1-2-16-16,2 3-9 0,0 1-12 0,-2-1-4 0,1 2-4 15,-1 0-1-15,1 1 2 0,-1 1 1 16,-2 1-1-16,2-1-6 0,-2 0-17 0,-3 1-43 15,3-2-86-15,-3 2-200 0,2 0-424 0,-2 0-208 16</inkml:trace>
  <inkml:trace contextRef="#ctx0" brushRef="#br0" timeOffset="55954.7198">17713 7983 1 0,'-2'-2'0'0,"2"-2"0"0,-1 1 0 15,-1 1 84-15,2 0 140 0,-1 1-37 16,1-2-22-16,-2 2 0 0,1 0-3 0,0 0 14 16,-1-2 20-16,1 2 3 0,-1 0-12 0,2-3-18 15,0 4-25-15,0-1-10 0,-2 0-8 0,2 1-7 16,0 0-3-16,-1-1-13 0,1 1-9 16,0-2-18-16,0 2-15 0,0 0-9 15,0-1-10-15,1 1-4 0,1-2-11 0,1-1-6 0,3-1-3 16,2-2-2-16,5-2 0 0,5 1-1 15,4-2-1-15,6 3-1 0,3-1-1 16,1 4 1-16,0-1-6 0,1 1-1 0,-2 3-2 0,-4 2-4 16,0 2 2-16,-6 0-1 0,1 2 0 0,-4 3-1 15,-2-1 1-15,-2 4-1 0,-4 0 1 16,-4 2 4-16,0 1 0 0,-5 2 5 0,-3 2 3 16,-5 4 7-16,0 2 5 0,-6 1 2 0,-2 2 1 15,-5 0-8-15,1-1 2 0,-2-2-7 16,2 1-5-16,1 0 1 0,3-1-6 0,0-2-3 15,5-4 0-15,4-1-2 0,1 0 0 0,5-6 2 16,0 1 2-16,3-2-6 0,3 1 5 0,-1-1-5 16,5-1-7-16,2-2-13 0,2-1-33 15,0 0-38-15,1-3-49 0,-3-1-67 0,-1-1-70 16,2-2-176-16,-4 0-417 0,-2 0-424 0</inkml:trace>
  <inkml:trace contextRef="#ctx0" brushRef="#br0" timeOffset="56180.6298">17796 8261 75 0,'-6'-4'600'0,"3"1"-42"16,-3-1-115-16,4 3-66 0,2 1-96 0,3-1-99 15,2 1-75-15,0-2-40 0,6-2-33 0,6 0-11 16,8 1-1-16,5 0-7 0,1 1-2 0,5-1-4 15,2 2-2-15,1 0-3 0,1 1-11 16,-2 0-25-16,-2 0-62 0,-4 0-71 0,-5 1-117 16,-4 2-213-16,-4-1-272 0,-4 0-207 0</inkml:trace>
  <inkml:trace contextRef="#ctx0" brushRef="#br0" timeOffset="56768.8187">16964 8704 1 0,'-13'3'203'0,"-5"1"265"0,-1 0-57 16,8 0-50-16,5-4-65 0,5 1-64 0,1-1-62 15,0 0-50-15,1 0-29 0,1 0-22 16,0 1-8-16,0-1 2 0,0 0-2 0,6 1 3 16,0-1-5-16,3 0-11 0,2 0-13 0,2 0-5 15,1 0-7-15,4 2-7 0,1-2 3 16,-1 1-8-16,6 0-2 0,-3 1 2 0,1 1-5 16,2-1-1-16,2 0 3 0,1 1-3 0,4-3 4 15,5 0-1-15,5-1-2 0,1-2 0 16,6-2 4-16,2 1-3 0,-1-2 0 0,4-2 0 0,6 0-7 15,-3-2 4-15,8 0-2 0,-2-1 0 16,3 0 1-16,2 2 0 0,2-1-2 0,1 2-1 16,-2 0 7-16,-1-1-5 0,-2 0 1 15,-5 1 1-15,-3 1-10 0,-3 1 3 0,-4-1 0 0,-3-1 1 16,-1 3 2-16,-6 1 2 0,-3-1-1 16,-6 0-1-16,-4-1 6 0,-8 3-2 0,-6 1 5 15,-4 0 6-15,-6 1 1 0,-3 1 11 0,-1-1 7 16,-1 1 4-16,-1 0 0 0,1 0-2 0,0 0-6 15,0 0-6-15,-2 0 0 0,1 0-9 16,0 0-3-16,1 0-4 0,-1 1-8 0,1-2 2 16,0 1 0-16,0 0 0 0,0-1 0 0,1 1 1 15,-1-1-2-15,0 1-1 0,0 0 3 0,0 0-2 16,0 0-2-16,0 0 3 0,0 1-6 0,0-1 4 16,0 0 0-16,-1 0-3 0,1-1 2 15,-2 1-4-15,2 0-4 0,-1-1-5 0,0 1-6 16,-1 0-15-16,-2 0-21 0,-3 0-35 0,1 1-67 15,0 0-111-15,0 0-423 0,-5 1-906 16</inkml:trace>
  <inkml:trace contextRef="#ctx0" brushRef="#br0" timeOffset="59879.7449">23893 4322 1 0,'0'0'621'0,"1"-3"-38"0,-1 2-226 0,0 1-93 16,1 3-84-16,-1-2-67 0,0 0-53 15,0 1-30-15,-1-2-20 0,1 3 1 0,0 1 14 16,0 3 19-16,0 3 21 0,-1 2 7 0,0 1-3 15,-2 4-2-15,2 0-3 0,0 6-7 0,1-2-3 16,-3 3-9-16,-4 3-5 0,0-2-4 16,1 3-3-16,-3-2-2 0,-2 5-4 0,0-1-5 15,-1 1-5-15,-2-2-3 0,4-1-2 16,-2-1 0-16,4-4-2 0,2-1 0 16,0-1 0-16,-1-4-2 0,3-3 3 0,-3-1-2 0,5-2-2 15,0-1-6-15,0-1-11 0,1-2-33 0,1 1-53 16,1-3-87-16,2-3-128 0,0 1-538 0,5-3-706 15</inkml:trace>
  <inkml:trace contextRef="#ctx0" brushRef="#br0" timeOffset="60205.0832">24186 4361 913 0,'-6'-1'428'0,"-2"-2"-100"0,1 3-92 15,0 3-45-15,1 0-51 0,2 1-56 0,-3 2-33 16,2 1-12-16,-3 4-1 0,2 1-4 0,4 3 0 16,-1 4-2-16,0 0-2 0,5-1 0 15,-1 1 5-15,2 1 2 0,6-1 3 0,3 2-3 16,-2 1-3-16,6-1-4 0,-2 0-5 0,2 0-3 16,-3 1-6-16,0 0-4 0,-2 0-2 15,-2 0-2-15,-1-1 1 0,-1-1 2 0,-4-1 2 16,-5 1 1-16,-3 0 1 0,-2 0 1 0,-2-2 1 15,-3-1 5-15,-3 1-2 0,1-3-1 16,-3-3 1-16,-1-1-7 0,3-2 2 0,-4-3-2 16,1-1-6-16,0 0-2 0,3-3-12 0,-3-2-16 15,5 0-26-15,-3-3-40 0,6-2-72 0,0-3-121 16,0 0-425-16,5-1-849 0</inkml:trace>
  <inkml:trace contextRef="#ctx0" brushRef="#br0" timeOffset="60377.8722">24203 4324 96 0,'20'-10'636'0,"4"-5"-276"0,9-4-104 0,0 3-41 16,4 2-47-16,-3 4-54 0,-1 0-57 15,2 4-34-15,-4 0-14 0,-6 2-7 0,1 3-16 16,-8 1-49-16,-1 1-152 0,-3 6-349 0,-9-1-515 0</inkml:trace>
  <inkml:trace contextRef="#ctx0" brushRef="#br0" timeOffset="60766.3235">22740 4490 1597 0,'0'-4'361'0,"-1"2"-26"0,1-3-125 0,0 5-52 0,0 0-56 15,0 1-53-15,0 0-35 0,-1 2-13 16,1-2 0-16,0 5 4 0,-1 1 8 16,-2 6 10-16,-2 0 9 0,2 5-2 0,-3 4 1 15,1 1-3-15,-4 4-10 0,0 6 1 0,-2 0 0 0,-1 7 0 16,-2-1 1-16,-1 4-2 0,3-3-2 16,-3-3-4-16,6-3-2 0,3-5-7 0,0-1-8 15,3-3-25-15,-3 0-56 16,4-4-92-16,3-2-159 15,4-4-544-15,0-5-697 0</inkml:trace>
  <inkml:trace contextRef="#ctx0" brushRef="#br0" timeOffset="61135.1903">23090 4516 884 0,'-5'-7'891'0,"-1"-2"-579"16,-2 1-68-16,1 3-48 0,5 3-36 0,-1 1-55 16,-2 2-57-16,1 1-36 0,-3 6-11 15,-3 2-2-15,-3 4-2 0,-2 6 7 0,-2 5 3 0,-1 1-2 16,-2 3 5-16,-1 4-2 0,0 4-2 16,-1 4 0-16,4 2 1 0,0 0-5 15,6-3 2-15,3-3-2 0,7-10-2 0,5-5 2 16,5-4 2-16,3-8 3 0,2-1 8 0,7-4 3 0,6-4 3 15,3-4 0-15,2-3-3 0,1-6-2 16,-2-3-2-16,0-2-1 0,-4-1 0 0,-2-2 0 16,-2-1 2-16,-6 1 0 0,1-2 3 15,-6 0-3-15,-1 1-1 0,-4-1 0 0,-3 2 1 16,-2-2-3-16,-3 0-2 0,-5 0-4 0,-2 1-7 16,-2 1 2-16,-2 5-3 0,-4 0-3 0,2 1-2 15,-7 4-8-15,-2 5-7 0,-1 2-15 0,-3 7-34 16,-3 4-81-16,-3 6-181 15,-3 6-659-15,-1 0-590 0</inkml:trace>
  <inkml:trace contextRef="#ctx0" brushRef="#br0" timeOffset="61792.5706">17714 8943 1450 0,'-1'-6'343'0,"-2"-6"11"0,1 1-128 15,2 1-34-15,0 6-43 0,2 1-53 16,-2 3-39-16,1 0-33 0,-1 3-17 0,0 1-6 16,2 6 6-16,-1 2 18 0,-1 5 8 0,0 7 8 15,-1 3 2-15,-4 4-4 0,2 5-4 0,-4 3-8 16,-3-1-4-16,0 3-8 0,0 1-4 0,-1-2-2 16,-1 5-1-16,1 0 5 0,0-1-5 15,2 0-3-15,1-7-5 0,4-6-12 16,1-5-17-16,7-9-26 0,0-5-34 0,6-5-38 0,2-4-37 15,4-6-71-15,4-4-163 0,1-5-313 16,4-6-309-16,2-9 620 0</inkml:trace>
  <inkml:trace contextRef="#ctx0" brushRef="#br0" timeOffset="62082.6523">18009 9025 44 0,'0'-10'683'0,"-1"-6"-87"15,-1-1-153-15,1 6-81 0,-1 7-114 0,2 2-93 16,-1 5-74-16,1 0-52 0,-3 4-14 0,-2 7 10 15,-3 7 13-15,0 6 12 0,-5 5 4 0,2 6-9 16,-2 1-4-16,2-1-8 0,1-1-7 16,1-1-5-16,2 1-9 0,4-4-3 0,6-3-4 15,4-5 0-15,3-9 0 0,0-3 4 0,6-6 7 16,-2-3 6-16,4-5 4 0,0-4 1 16,0-4-1-16,3-6-5 0,-1-1 4 0,0-3-3 15,-2-2-1-15,-3-1-1 0,-5-5-6 0,-2 4 2 16,-2-4-1-16,-4 3 0 0,-2 0 0 0,-1-1-3 15,-3 0-1-15,-5 0-4 0,-2 1 3 16,-3 1-4-16,-3 2-3 0,-6 4-2 0,0 0-5 16,-2 4 1-16,-2 3 1 0,0 1-1 0,0 3-1 15,-2 3-8-15,0 0-15 0,0 3-27 0,3 0-49 16,2 3-88-16,3 0-217 0,3-1-713 16,5-2-331-16</inkml:trace>
  <inkml:trace contextRef="#ctx0" brushRef="#br0" timeOffset="62827.6823">15757 4256 1 0,'-9'-7'0'0,"-1"-5"371"0,0-1 98 15,0 0-50-15,4 2-77 0,-3-1-63 0,2 3-53 16,-1 0-38-16,4 0-31 0,-2 2-28 0,3-1-14 16,1 3-25-16,0 1-14 0,-1 4-22 15,3-2-28-15,-1 4-22 0,1-2-29 0,0 3-3 16,0 3 6-16,0 4 8 0,1 4 17 0,-1 2 2 16,0 5 0-16,0 2-4 0,0 1 6 0,-2 3 0 15,0 1 0-15,-5 5 6 0,2 1-2 16,-3 4 2-1,-3 8 3-15,-5 0 1 0,2 3 1 0,-4-2-4 0,4-8-6 16,-2-5-7-16,5-6-3 0,0-6-6 16,3-4-12-16,2-3-24 0,-2 0-68 0,-1-2-107 0,5-1-189 0,-1-5-409 15,10-6-555-15</inkml:trace>
  <inkml:trace contextRef="#ctx0" brushRef="#br0" timeOffset="63184.5365">15915 4174 382 0,'-3'-3'563'0,"2"-2"-132"15,0 0-97-15,1 3-69 0,-1 3-54 16,1 0-89-16,0 0-94 0,0 1-37 0,-1 5-10 16,-2 1 8-16,-1 6 19 0,1 4 3 0,-1 5 2 15,-3 2 0-15,-1 6 3 0,-3 0 0 16,2 3 0-16,-1 4-1 0,-1 1-7 0,2-2 1 15,5-1-2-15,-1-5-1 0,5-7 0 0,4-2-1 16,0-5 0-16,3-4 1 0,1 0 7 0,0-7 5 16,2-2 11-16,3-2 10 0,1-3 3 15,-1-3 2-15,5-4-4 0,0-5-8 16,0-3-1-16,0 1-3 0,-1-6-1 0,3-2-3 0,-4-4 0 16,-1-3-4-16,-3-2 0 0,2 1 2 0,-8 4-3 15,1-2 2-15,-4-1 2 0,-2 2-2 16,-2 0 2-16,-2 0-2 0,-4 5-2 0,1 2-3 15,-7 1-1-15,1 5-6 0,-1 1-3 0,-3 3-3 16,0 4-9-16,-2 3 0 0,-2 4-6 0,1 3-4 16,-4 4-1-16,0 8-18 0,-4 6-60 15,0 4-174-15,2 7-708 0,-2 2-635 0</inkml:trace>
  <inkml:trace contextRef="#ctx0" brushRef="#br0" timeOffset="65448.6113">16274 9210 1 0,'0'-3'0'0,"0"-3"311"0,0 0 167 15,0 1-59-15,0 2-72 0,0 0-70 16,-1 1-66-16,-1 2-50 0,1 0-39 16,-3 1-33-16,3-1-26 0,1 1-29 0,-3 2-18 0,-2 0-8 15,1 2-1-15,-5 3 6 0,5 0 4 0,-3 5 1 16,0 0 1-16,4 3 0 0,0 1-1 15,-1 0 3-15,5 1 3 0,3 1-4 0,-1 0 2 16,5 1-5-16,1-2-1 0,4 1 2 0,3 1-3 16,-1 0 0-16,4 1-3 0,1 1 1 0,1-2-4 15,0 2 1-15,0-2 1 0,-1 1-5 16,-2 0 4-16,0 0-3 0,-4-1 0 0,1 0 2 16,-3-1-5-16,-1 0 1 0,-2 0-2 0,-4-2 2 15,1 0 1-15,-4 1 3 0,-2 1 1 16,-2-3-2-16,-4-2 2 0,3-1-1 15,-3-2 0-15,1-1 7 0,-4 0-4 0,0-2 1 0,-2 1 0 16,-1-3-2-16,1-3 2 0,-4 0 0 16,3-1 2-16,1-2-4 0,-2-2 0 0,-2 1 0 15,2-4-3-15,-1-1 1 0,-1-3-3 0,3 0-3 16,-3-3-1-16,2-2 2 0,1-4 0 0,0-2-1 16,2-2 1-16,0-2-6 0,3-2-2 0,5-2-2 15,3-2-2-15,6-4 3 0,0 3-2 0,7-2 2 16,1-2-1-16,4 2 1 0,3-1-1 15,4 3 5-15,-2-1 0 0,0 3 1 0,-1-1 3 16,-1 5-2-16,-2 0 2 0,-2 3 3 0,-3 1-2 16,-2 3 3-16,-3 1 1 0,-1 1 0 0,-2 2 2 15,-5 1 2-15,1 3 4 0,-1 0-4 0,-4 0 4 16,-1 2-3-16,1-1-5 0,-1 2 4 16,-2 2-8-16,2 2 0 0,-5-2-3 0,3 3-2 15,-3 1 0-15,1-1 0 0,-3 0 1 0,3 2-2 16,0 0 3-16,-2 0-3 0,0 1 1 15,1 0 3-15,3 1-5 0,-1-2 3 0,-3 1-4 16,4 1 2-16,-2-2 2 0,3 2 0 0,-2 1 4 16,3-2-4-16,-4 0 2 0,4-1-2 15,1 1-1-15,-2-1 4 0,3 2-5 0,0-2 2 0,-2 0 1 16,2 0-4-16,-3-2 5 0,3 2 1 16,0 0 0-16,0 0 0 0,0 0-1 0,-1 0-2 15,-2 0-2-15,2-1 5 0,2 1-6 16,-2 0 3-16,1 1 0 0,0-1-3 0,-1-1 2 15,2 1 0-15,-2 0 3 0,1 0-4 16,1 1 5-16,-1-1-5 0,1 0 0 0,0 0 4 0,0 0-5 16,0 0 4-16,0 0-1 0,0 0-2 0,0 0 4 15,0 0-2-15,0 0 0 0,-1 0 0 16,0 2 0-16,0-2 0 0,0 1-2 0,-1-1 4 16,0 1-2-16,1-1 1 0,0 1 4 0,1-1-9 15,0-1 4-15,-1 1 2 0,1 0-3 0,-1 0 2 16,1 1 1-16,-1-1-4 0,1 0 0 0,0 0 4 15,-4 0-5-15,2 0 4 0,1 0-1 16,1 0-2-16,-1-1 4 0,1 1 0 0,0 0 0 16,0 0 2-16,0 0-3 0,-1 0-1 0,1 0 1 15,-1 0 0-15,0-1-1 16,1 1 0-16,-1 0 0 0,1-1-2 0,-3 1 4 0,3-2-1 16,-1 2 2-16,1 0-1 0,-1 2-2 0,1-2-2 15,0 0 0-15,-1-2 3 0,0 2 0 0,0-1 0 16,0 1-2-16,0 0-1 0,-2-1 3 0,2 1-1 15,0 0 1-15,1 0 1 0,0 1-6 0,0-1 4 16,-1-1 1-16,0 1 2 0,1 0-3 0,-1 0 0 16,0 0-2-16,1 0-2 0,-1-1 7 15,1 1-4-15,-3 0 1 0,1 0 3 0,1 1-4 16,1-1-1-16,-2 0 2 0,0 0-1 0,-3-1 0 16,3 1 1-16,-1 0-1 0,-1 1 0 15,2-2 1-15,-1 2 0 0,-2-1-1 0,1 1 1 16,-3 2-3-16,3-1 1 0,-3-1 1 15,-2 1 0-15,3 1 0 0,-2-1 1 0,0 1-2 16,-3 3 0-16,2-3 4 0,0 2-1 0,3-1-2 16,-3 0 2-16,0 3-5 0,1-3 0 0,-1 0 1 15,3 3-17-15,-1-1-36 0,1 4-69 0,4 2-126 16,0 2-405-16,0 1-938 0</inkml:trace>
  <inkml:trace contextRef="#ctx0" brushRef="#br0" timeOffset="66875.4336">10431 8889 26 0,'-7'-3'427'0,"-3"-2"-46"0,-3 0-50 0,2 3-40 15,4 0-41-15,0 4-76 0,-2-1-61 0,-1 3-35 16,1 0-17-16,1 3-10 0,-2-1-2 0,2 2-3 15,3 2-5-15,-2-2-5 0,4 5-11 16,-1-1-6-16,0 2-2 0,4 1-4 0,2-1 3 16,2 2 2-16,0-1 4 0,4 1-2 0,1-3 6 15,4 4-1-15,0-2-1 0,4-2 3 0,1 2-4 16,2-1-3-16,3 1-1 0,-2 0-8 0,5-1-1 16,-1 2-1-16,-2-1-1 0,1 0-4 15,-8 2 2-15,1 1-4 0,-5 1 1 0,-2 1 5 16,0 0-3-16,-4 3 4 0,-4 2-1 0,-3-1 1 15,-4 0 0-15,-2 0-1 0,-1-1 1 16,-3-2-2-16,-4-1 3 0,2-2-3 0,-4-3 0 16,-2-1 4-16,-1 0-6 0,-2-7 4 0,2 0 2 15,0-2 0-15,4-5 8 0,-1 0 1 16,5-4 0-16,-1-3-4 0,3-1-3 0,1-6-6 16,1-4-5-16,5-3-2 0,2-5-9 0,3-4 1 15,3-2 1-15,7-4-2 0,2-1 5 0,3-3 0 16,7-2 4-16,-2-5-2 0,7 0 1 0,-1-1 0 15,-3 1 0-15,-1 3 2 0,-4 3-1 16,-1 5 1-16,-4 3 0 0,-4 1-1 0,-3 7 4 16,-6 3 3-16,-2 5 3 0,-2 2-3 0,-5 5 3 15,-2 0-5-15,-1 3-4 0,0 3 2 0,-4 4-9 16,-4 0 1-16,-1 5-1 0,-4 3-3 0,-5 2 7 16,1 3-2-16,-1 3 3 0,0 2-2 15,-1 2-4-15,4 0-11 0,-1 2-35 0,4 1-77 16,0 1-180-16,4 1-586 0,5-1-619 0</inkml:trace>
  <inkml:trace contextRef="#ctx0" brushRef="#br0" timeOffset="67886.85">9849 8612 1 0,'-3'-1'0'0,"-1"-3"0"16,1 1 225-16,-2-1 149 0,2 0-55 0,1 0-44 16,0 1-26-16,-3 1-35 0,5-1-28 0,-3 1-33 15,2 1-23-15,0-1-20 0,-1 2-20 16,0-2-17-16,2 2-13 0,0 0-15 0,0 0-17 15,2-1-12-15,-2 1-16 0,2 1-8 0,-1-1-1 16,3 0 2-16,1 0 9 0,3 0 6 0,6 0 0 16,4 0 3-16,3-1 0 0,4-3-1 0,5 3 1 15,4-3 2-15,6 0-4 0,5-1-3 16,2-1 0-16,7-3-5 0,1 1 5 0,4-3 1 16,3 1-1-16,0-3-2 0,6 2-1 0,-2-4 1 15,2 3-1-15,2-4 4 0,-4 2 0 16,0 0-4-16,-3-2 3 0,1 1-1 0,-4-1 7 0,1 0 6 15,-4 3 3-15,-1-1 5 0,-2 2-6 16,-3 2-1-16,-6 0-3 0,-7 5-3 0,-8-4-1 16,-7 4-3-16,-6 3-2 0,-6 1-7 0,-7 0 4 15,0 1 6-15,-4 0 8 0,0 0 9 16,-3 1 4-16,2-1 2 0,0 0-7 0,-3 1-2 0,-2 0-12 16,-2 1-7-16,1 1-3 0,1-1-6 15,-1-1 2-15,3 2-3 0,3 1-7 0,0-1-18 16,0-1-37-16,0 3-60 0,-1 0-89 0,2-2-181 15,0 4-490-15,0 0-411 0</inkml:trace>
  <inkml:trace contextRef="#ctx0" brushRef="#br0" timeOffset="68839.5576">9417 8985 1 0,'0'-7'0'0,"0"-1"205"0,2-4 239 16,-2 2-28-16,2 4-67 0,-2-2-66 0,-2 2-39 16,-1 2-79-16,2 2-36 0,0-1-18 0,-1 2-14 15,-2 0-14-15,1 0-18 0,2 1-17 0,-1 0-21 16,-2 2-16-16,0 2-8 0,0 2-2 0,-3 6 5 16,-2 1 5-16,-1 3 7 0,-1 3 1 15,-1 3 6-15,0 4 0 0,-3 2-1 0,4 4 0 16,-1 5-6-16,-1 4-2 0,-1-1-5 0,2 2-1 15,4 1-3-15,5 1 1 0,1-4 1 16,3-1-5-16,5-4 4 0,5-6-1 0,5-5 3 16,4-5 3-16,7-5 1 0,-4-4 0 0,8-3 2 15,-1-7-1-15,2-2-1 0,4-3 2 0,-2-6-3 16,-3 0-4-16,-3-5 0 0,-5-1-2 16,0 1 0-16,-5-1 5 0,-3-2-2 0,-1 2 0 15,-5 1-2-15,-4 0 3 0,0 1 2 0,-5 2-1 16,-1 0 1-16,-5 2-4 0,2-1-3 0,-4 4-2 15,-4 2-1-15,0-1 0 0,-3 2-3 16,1 3-1-16,-4 2-3 0,-3 1-1 0,-1 4 2 16,-4 2 2-16,3 0 2 0,-3 0-1 0,2 5 0 15,0 0-1-15,1 0-3 0,6 1 4 0,1-1-8 16,7 0-14-16,3 1-34 0,-1 0-70 0,7-1-130 16,8 0-368-16,3-2-972 0</inkml:trace>
  <inkml:trace contextRef="#ctx0" brushRef="#br0" timeOffset="70243.4254">14202 4353 1 0,'-7'-3'0'0,"2"1"69"0,-6 0 302 16,4-1 15-16,4 1-33 0,-2-1-45 0,4 2-47 15,0-4-47-15,2 3-52 0,2-3-52 16,2-1-33-16,4 0-21 0,3-4-8 0,5 1-8 0,4-1-5 16,1 1-9-16,2 1-6 0,1 0-6 15,-1 2-8-15,-3 2 2 0,-2 1-4 0,-1 3-3 16,-5 2 1-16,1 3-4 0,-4 1 0 0,-1 2 0 16,-1 2 3-16,-1 4 0 0,-4 2 4 0,0 2 4 15,-5 5 0-15,-2 2 7 16,-6 2 3-16,-2 5 1 0,-4-1 1 0,-1-2-3 15,3-3-3-15,-2-5-2 0,1-1 1 0,2-4-3 0,0-2-2 16,-1-1-2-16,5-3-5 0,2-1-2 16,3-3-4-16,3-1 0 0,2-2 1 0,3 1 3 15,2 2 3-15,6-2 4 0,4-1 3 0,1 0 2 16,6-1-1-16,1 0-2 0,5 0-6 0,-1 1-1 16,-3 0-1-16,2 3-2 0,-7-1 3 15,1 2-2-15,-8 0-2 0,5 1-1 0,-7 3 1 0,-1-1 0 16,-2 1 2-16,-5 4 1 0,-1-3 0 15,-2 3 4-15,-2 0 3 0,-2-1 8 0,-4-1 12 16,-4 1 8-16,-4-1 6 0,-1 0-1 0,-1 2-4 16,-7-2 4-16,1 0-6 0,-1-2-2 15,-2 1-6-15,1-3-11 0,4-2-2 0,0 0-4 16,1-2-2-16,2 2 1 0,-2-5-4 16,2 2-8-16,0-2-30 0,5-2-69 0,3-1-173 0,-1-1-735 15,4-3-641-15</inkml:trace>
  <inkml:trace contextRef="#ctx0" brushRef="#br0" timeOffset="72401.4081">7223 5435 1 0,'-6'-8'0'0,"-2"-2"400"0,-1-4 8 0,2 2-29 0,6-1-43 15,2 1-48-15,4-2-78 0,-2 0-59 16,5 0-52-16,0 3-42 0,3-2-11 0,-1-1-12 15,2 3-11-15,2 1-8 0,2 0-9 0,-2 5-3 16,2 3-2-16,-2 1-3 0,-3 3-2 16,4 2 1-16,-5 3-1 0,1 6 2 0,-2-1 2 15,-3 5 0-15,0 2 6 0,-5 2 2 0,-1 3 5 16,-2 2 3-16,-5 2 0 0,2-3 1 16,-4 0-3-16,0-3-1 0,1-3-4 0,-1-2-1 15,5-3-3-15,-2-1-3 0,4-3 0 0,2-1-2 16,0-2-1-16,0-2 4 0,6 0 2 0,-2-1 5 15,7 0 8-15,4-3 7 0,2-2 2 16,8-1-2-16,-2-2-5 0,7 2-9 0,-3-1-6 0,-2 3-3 16,-5 0-5-16,-2 3 0 0,-5 1 1 15,-3 3 0-15,-1 1-1 0,-1 2 3 0,-4 2 0 16,1 5 4-16,-5 0 5 0,-5 5 2 0,1-1 5 16,-6 2 4-16,-5 1-1 0,1 0 6 15,-6 1-1-15,-3 0-4 0,-5 0 0 0,-1-2-3 16,-1-2-5-16,1-2-4 0,5-1-6 0,-3-5-13 15,7 0-14-15,-2-4-54 0,2-3-84 0,1-1-195 16,2-4-560-16,-2-2-442 0</inkml:trace>
  <inkml:trace contextRef="#ctx0" brushRef="#br0" timeOffset="72878.5031">6153 5661 887 0,'-2'-2'518'0,"-6"-3"-136"0,3-1-85 0,-1 4-63 16,0-1-63-16,3 3-66 0,-2 3-49 0,-1 0-26 16,-2 3-15-16,2 3-6 0,-2 5 4 15,-2 3 1-15,1 3 8 0,-1 3 2 0,-2 5-3 16,3 1 3-16,0 4-8 0,2 5-4 0,3 1-1 16,0 6-4-16,4 3 2 0,4-1 1 0,6-4 0 15,1-8-1-15,10-6 1 0,1-7 4 16,6-7 1-16,2-5 9 0,1-5 1 0,5-4 4 15,0-6-1-15,0-4 0 0,-1-4-1 0,-2-5-2 16,-4-3 0-16,0-1-2 0,-6-5 0 16,-3-2-2-16,-2-1-2 0,-5-3 6 0,-3 2-6 15,-2 2-1-15,-7 0 0 0,-1-1-3 0,-2 1 0 16,-7 1-2-16,-1-1-2 0,-3 2-5 0,-5 0-1 16,-2 3-7-16,-1 4 0 0,-4 3-1 15,-1 3-5-15,1 6-4 0,-3 5-7 0,-1 4-16 16,-1 7-23-16,-1 7-51 0,0 8-129 0,-2 6-432 15,2 12-976-15</inkml:trace>
  <inkml:trace contextRef="#ctx0" brushRef="#br0" timeOffset="73462.3662">4580 7732 748 0,'-13'6'136'0,"-5"3"12"0,-6 4 27 15,2 4 33-15,-3 2 23 0,3 3-24 16,-7 2-40-16,3 1-38 0,2 3-29 0,2 1-22 15,6 1-24-15,1 2-15 0,5-4-16 16,7 0-11-16,2-3-4 0,5-2 0 0,4 1 2 0,2-4 3 16,2 0 4-16,6 0-3 0,0-4 4 15,5 2-1-15,0-4-5 0,0-1 3 0,0-2-2 16,-1-3 0-16,-3 5 1 0,-3-3-2 0,-3 0-3 16,-2-1-3-16,-4-1-3 0,0 2-1 15,-6-3 5-15,0 1 6 0,-2 1 10 0,-3 0 7 0,-2 0 3 16,-3 3 0-16,-3-2-5 0,-1 2 0 0,-4-2-6 15,-1 1-3-15,-4 0 0 0,1-2-5 16,-3 0 1-16,0-2 2 0,3-2 0 0,-1 1 0 16,3-3 1-16,-2-1-1 0,6-2 1 0,-1-3-1 15,6 0-5-15,0-4-7 0,5 0-18 0,1-3-41 16,2-2-52-16,4-5-100 0,4-2-209 16,6-3-534-16,4-3-388 0</inkml:trace>
  <inkml:trace contextRef="#ctx0" brushRef="#br0" timeOffset="74080.1572">4892 7870 1162 0,'-4'-1'552'0,"1"-2"-119"16,1 0-126-16,-2-2-65 0,4 0-67 0,1 1-58 15,2-2-42-15,2-2-29 0,2 0-16 0,4-1-12 16,7-5-5-16,2 3-6 0,3-2-2 0,5 2 0 15,1-2-3-15,0 3 1 0,1 0-1 16,-1 4-1-16,-2 1 0 0,2 4-1 0,-6 1 1 0,1 3-1 16,-4 2-3-1,-1 2 1-15,-4 1-5 0,-5 3 1 0,1 5-4 0,-2 0-6 0,-7 3-10 16,-2 5-9-16,-2 4-13 16,-7 3-15-16,-2 3-15 0,0 3-24 0,-5-1-14 0,-2 0 0 15,-2-4 13-15,0-2 29 0,2-2 29 16,-2-6 21-16,3-6 15 0,4-1 7 0,-1-5 2 15,5-1 4-15,4-3 6 0,3-3 5 0,2-5 8 16,2 1 5-16,4-3 1 0,2-6-3 0,9-2-5 16,4-8-5-16,9-2-5 0,7-2-1 0,2-1-4 15,1 0-1-15,-1-1 0 0,-2 2-2 0,3 1 0 16,-4-1 2-16,-2 2 7 0,-3-1 15 16,-6 3 12-16,-3 4 15 0,-7 3 8 0,-3 1 4 15,-3 5 2-15,-4 2-5 0,-2 4-9 0,-3 1-19 16,0 1-17-16,-3 0-14 0,1 4-4 15,-2 4 6-15,-2 4 7 0,-3 5 6 0,-2 3 0 16,-4 4-2-16,0 1-2 0,-1 0 0 0,4 1-3 16,0-2-6-16,5-2-3 0,3-2-3 15,5-3-1-15,4-3 4 0,6-6 3 0,3-3 6 0,3-2 4 16,3-6 9-16,3-2 1 0,2-4-1 16,-4-7 3-16,1-1-9 0,-2-2 0 0,-1-3-2 15,-6 2-4-15,-3-2 1 0,2 2 0 16,-7-2 1-16,0-1-2 0,-4 3-1 0,-2-1-1 15,-2 2-1-15,-2 0 1 0,-1 4-2 0,-5-4-3 0,0 2-1 16,-4 2-3-16,-1 1-2 0,-3 1 1 16,-1 3-2-16,-1 5-6 0,-6 1-2 0,2 6-6 15,-6 3-11-15,-5 8-26 0,-1 6-74 16,-3 5-154-16,-1 5-781 0,-1 0-638 0</inkml:trace>
  <inkml:trace contextRef="#ctx0" brushRef="#br0" timeOffset="74888.0675">13940 1415 1 0,'-10'-1'0'0,"-4"1"147"15,-6 3 177-15,1 3-55 0,-1 2-2 16,-3 3 5-16,-3 5-30 0,2 2-31 0,-5 3-37 16,-1 5-34-16,-1 1-32 0,1 3-28 15,1 0-16-15,1 4-14 0,3-1-16 0,4-2-10 0,3 0-3 16,7-3-7-16,8-4-1 0,3-1 7 0,5-3 3 16,7 0 12-16,3-1 7 0,6-1 3 15,1-6 0-15,5 1-1 0,0-3-6 16,3-1-9-16,1-2-5 0,-3-1-7 0,0 1-6 15,-3 0-2-15,-2-1-5 0,-8 1-2 0,3 2 0 0,-8 2-2 16,-1-3-1-16,-6 2 0 0,-1 0 0 16,-2 2 0-16,-3 2 5 0,-3-1 4 0,-4 3 4 15,-4 0 5-15,-5 0 3 0,-1 0-2 16,0-4 1-16,-2 2-2 0,0-2-2 0,0-1 0 0,-3-3-5 16,4 0-1-16,0-3 1 0,4-2 2 15,0 0 1-15,4-3-3 0,1 0-4 0,-1-1-11 16,4-2-17-16,3-1-44 0,-1-5-84 0,6 1-179 15,2-3-518-15,5-3-733 0</inkml:trace>
  <inkml:trace contextRef="#ctx0" brushRef="#br0" timeOffset="75485.8595">14211 1584 874 0,'6'-8'567'16,"2"-4"-123"-16,2-1-169 0,1 2-62 15,-1 2-30-15,3-2-57 0,-2 4-43 0,0 2-32 0,2-1-21 16,7-1-15-16,0 1-5 0,0 3-6 0,3 0-4 16,4 3 0-16,-3 2 0 0,4 2 0 15,-1 3 4-15,-3 2-1 0,3 1-5 0,-4 3-3 16,-3 1-16-16,-3 4-23 0,-2 2-34 0,-6 4-52 16,-4 0-47-16,-2 6-53 0,-9 1-91 15,-1 3-136-15,-7 0-199 0,-2-3-32 16,-2-3 616-16,-3-4 72 0,-3-4 0 0,0-4 0 15,-3-1 0-15,2-4 0 0,-3 0 0 0,6-3 0 16,-1-2 0-16,5-2 389 0,4-3 84 0,7-2-40 16,0-3-85-16,7-1-96 0,4-2-113 0,3-2-84 15,9-5-33-15,6-3-15 0,8-4 0 16,9-1-2-16,6 0-2 0,5-1 4 0,6 0 2 0,-1-1 2 16,-1-2 1-16,2-1-1 0,-5 0 19 15,-7 4 24-15,-4-1 20 0,-6 5 16 0,-6 5 5 16,-3-1-6-16,-10 5-4 0,-3 5-13 0,-5 0-22 15,-5 4-21-15,-2 2-28 0,-1 0-25 0,0 4-2 16,1 2 10-16,-2 4 15 0,-4 6 20 16,0 2 2-16,-3 6-2 0,-2 2 0 0,-4 0-5 15,4 2 1-15,1 3-6 0,5-4-7 0,1 1 0 16,9-4-2 0,5-4 6-16,3-4 12 0,8-2 9 0,7-6 6 0,5-4 8 0,0-4-4 15,5-5 0-15,-4-3-5 0,-1-4-3 0,-3-3-1 16,-4-1-4-16,-1-3 4 0,-4-3-2 0,-7-1 2 15,-1 2-2-15,0-3-4 0,-7 0-4 16,2-2-4-16,-2 2-1 0,-4-5-4 0,-2 2 3 16,-5 0-4-16,0 0-3 0,-4 1 4 0,-3 0-9 15,-5 2 1-15,3 2-1 0,-7 1 0 16,-3 5-5-16,0 1-3 0,-4 4-2 0,-4 2-9 0,-7 4 4 16,-3 7-2-16,-7 4-13 0,1 4-23 15,-6 7-70-15,3 3-125 0,6 6-384 0,-1 2-1020 16</inkml:trace>
  <inkml:trace contextRef="#ctx0" brushRef="#br0" timeOffset="76140.7865">21387 1592 1 0,'8'-12'584'0,"-4"-4"115"0,4-3-208 0,-7 8-117 16,-2 3-102-16,-1 1-84 0,-4 3-63 0,2 1-50 16,-5 3-40-16,-2 0-21 0,-7 3-10 0,-3 9 1 15,-5 1 3-15,-6 4-2 0,3 3 3 0,0 0-4 16,3 4 1-16,6 1-1 0,0 0 0 16,7 2-3-16,5 1-2 0,6 0 3 0,4 1-1 15,6 1 7-15,5-2 2 0,7 1 1 0,1-1 0 16,7 0 2-16,-1 0 0 0,4 0-3 15,-1-1 0-15,0-1-3 0,-5-2-3 0,-4 0-1 16,-4-3 0-16,-6-2-3 0,-1-3 0 0,-7 1 0 16,-2-3-3-16,-1-2 2 0,-2 1 4 0,-7-2 2 15,0 3 4-15,-3-3 4 0,-1 0 3 16,-6-2 5-16,-2-2 2 0,-3 0-3 0,-1-1-1 16,1-1-5-16,-2-1-4 0,0-3 2 0,0-1 2 15,-1-1-2-15,7-3 0 0,1-2-13 0,0 0-25 16,4-5-44-16,5 1-71 0,3-5-148 15,5-3-499-15,12-1-833 0</inkml:trace>
  <inkml:trace contextRef="#ctx0" brushRef="#br0" timeOffset="76360.8227">21806 1717 743 0,'8'-10'894'0,"5"-2"-424"0,5-5-198 16,2 1-80-16,1 3-30 0,2-1-41 15,1 4-35-15,-1-2-23 0,4 3-21 0,0 2-14 0,3-1-9 16,4 4-8-16,-3 3-5 0,-1 2-3 16,-3 3-6-16,1 4 1 0,-4 2 2 0,0 1 0 15,-5 4 1-15,-4 1-6 0,-1 2-15 0,-2 3-36 16,-7 3-54-16,-1 3-84 0,-8 2-96 16,-2 3-191-16,-10 3-459 0,-2-2-71 0</inkml:trace>
  <inkml:trace contextRef="#ctx0" brushRef="#br0" timeOffset="76749.0557">21814 2117 1 0,'13'-5'0'0,"6"-4"0"0,10-6 137 15,7 0 161-15,1-2-23 0,9-3-93 16,4 1-82-16,5 0-44 0,6-1-18 0,2-1-3 0,6 0 3 16,-1-2 22-16,-2-2 22 0,1-1 33 0,-6-1 41 15,-2 0 41-15,-7 0 11 0,-9 3 2 16,-3 1-11-16,-9 3-28 0,-10 4-9 15,-2 3-18-15,-8 4-22 0,-2 2-20 0,-7 3-13 0,-2 2-18 16,0 2-22-16,-1 0-21 0,-1 1-29 16,-1 2-16-16,-2 2 0 0,-7 4 6 0,-6 5 9 15,-2 4 4-15,-3 3-3 0,-3 3-6 0,9 1 1 16,-2 5 1-16,1 1 4 0,6 1 1 0,4 1 0 16,6 0 1-16,5-4-2 0,7-1 1 15,8-1 2-15,4-7 4 0,8-3-2 0,1-4-1 16,4-5-1-16,1-3-1 0,-3-6 4 0,3-5 6 15,-5-3-2-15,-2-6 2 0,-5-1 4 16,-4 1 2-16,0-6 1 0,-5 0 6 0,1-2-9 16,-4-1-2-16,2 0-2 0,-4-3-3 0,-4-1 4 15,0-1 2-15,-3-3-1 0,-4 1 0 0,-4-3-3 16,-3 4-1-16,-3 3-2 0,-5 0-1 16,-3 3-7-16,-3 1-5 0,-8 2-3 0,-5 4-6 15,-7 5 1-15,-7 4-3 0,-7 4-22 0,0 8-78 16,-3 3-159-16,-2 7-832 0,2 6-610 0</inkml:trace>
  <inkml:trace contextRef="#ctx0" brushRef="#br0" timeOffset="77889.9122">8683 11015 1 0,'3'-8'0'15,"1"-3"0"-15,-2-3 0 16,-1 4 173-16,0 2 119 0,0-1-25 0,-1 5-27 0,-1-1-4 16,0 1-24-16,1 0-24 0,-1 1-21 0,-1-3-28 15,-2 3-17-15,2 0-12 0,0-2-13 0,-4 1-7 16,4-2-1-16,-1 3-7 0,-4-1 3 0,3 1-5 16,-3-1-7-16,3 1-6 0,-4 2-10 0,-3 0-8 15,1-1-10-15,-3 4-8 0,-4 0-6 16,-2 5-3-16,-1 2 0 0,-3 5-3 0,-3 3 3 15,4 0-1-15,-2 4 0 0,0 2 2 0,2 3-7 16,2 2-1-16,4 2-5 0,-1 4-3 16,1 3-2-16,3 2 0 0,4 2 0 0,5 0-2 15,3-2-1-15,4-2 0 0,6-1-2 16,5-6 5-16,4 0 1 0,10-6-2 0,1-3 2 0,5-4 0 16,8-5 4-16,1-1-2 0,4 0-3 0,-5 0-3 15,-2-1-4-15,-2-2 1 0,-9 2-1 16,-5-1 3-16,-4 3-2 0,-8-1-2 0,-2 0 0 15,-8 0-1-15,-2-3 4 0,-3 5 0 16,-8-2 1-16,-4 4 0 0,-9 0-3 0,-5 1 6 16,-2-2-3-16,-3-1 4 0,-4-1 0 0,3 0-3 15,-5-1 0-15,2-2 0 0,-1-2 2 0,5-1 1 16,-3-3 3-16,5-1-3 0,1-4-1 0,3 1 1 16,4-3 2-16,-3-2 2 0,5-1 2 0,2-1-5 15,6-2-2-15,1-1-5 0,7-1-12 0,-1-1-24 16,8-2-40-16,6-2-56 0,4-1-75 15,7-1-123-15,7 1-497 0,6-3-743 0</inkml:trace>
  <inkml:trace contextRef="#ctx0" brushRef="#br0" timeOffset="78111.0081">9013 11253 1370 0,'-2'-2'507'0,"2"-1"-116"0,0-3-146 15,2 3-74-15,3-3-36 0,-2-1-34 0,5-1-31 16,6 0-22-16,2 0-18 0,6-3-9 0,5 0-7 16,2-1-3-16,2 4 0 0,0 2-6 15,1-1-2-15,-2 2-2 0,1 0-4 0,0 3-2 16,-3 0-16-16,-3 2-39 0,2 0-56 0,-6 2-77 16,0 0-86-16,-7 2-140 0,0 2-290 15,-9 2-183-15,-3 2 456 0</inkml:trace>
  <inkml:trace contextRef="#ctx0" brushRef="#br0" timeOffset="78281.6827">9141 11441 1 0,'-22'14'339'0,"-9"6"242"0,-6 3-107 15,13-5-105-15,6-6-83 0,5-1-76 0,4-6-56 16,2 2-30-16,6-3-34 0,1-3-16 0,2 2-5 16,5-2 2-16,3 0 8 0,5-3-6 0,7-2-16 15,3-4-20-15,6-1-16 0,7-3-6 16,3 1-4-16,1-5-2 0,3 1-8 0,1-2-12 15,2-1-33-15,-4 0-51 0,-3 3-67 0,0-3-121 16,-1 5-357-16,-2 0-909 0</inkml:trace>
  <inkml:trace contextRef="#ctx0" brushRef="#br0" timeOffset="80986.9684">9873 11098 1 0,'0'-1'0'0,"-1"0"0"15,-2-3 0-15,1 0 0 0,-3 2 0 0,3-2 67 16,-2 1 140-16,1-2-12 0,2 2-20 0,-1 0-5 16,0 0-18-16,-1-1-9 0,0 0-5 15,3 0-8-15,-3-2 2 0,1 2-13 0,0-2-10 16,2 0-5-16,-1-1-17 0,1-2-3 0,1 2-14 16,2-2-8-16,1 0-7 0,0-1-6 15,2-1-1-15,2 0-2 0,1 2-1 0,1-2-3 16,0-1 0-16,0 3-5 0,3-4-6 15,-2 3-1-15,0 2-9 0,1 0-3 0,-1 4-3 16,0 1-7-16,-2 2-5 0,-2 2-4 0,5 3 1 0,-3 1-3 16,0 5 3-16,2 1 4 0,-4 6 1 15,-1 2 5-15,-1 4 5 0,-5 3 6 16,-2 5 2-16,-4 1 5 0,-4 4-5 0,-1-1-4 16,-1 3 2-16,-5-3-5 0,4-3 0 0,-2-3-3 0,1-4-3 15,2-6 1-15,2-3 0 0,2-4 0 16,-1-4-4-16,7-2-2 0,0-4-1 0,1-2-1 15,2 0 6-15,-1-1 2 0,3 0 7 0,3-5 3 16,-1-2-3-16,7-1 0 0,5-5-8 0,4-1-4 16,-1 0-3-16,3 2-3 0,-1 1-1 0,1-1 0 15,-1 4 0-15,-1 4-1 16,-3 1-1-16,-2 4 0 0,-1 1-2 0,-2 3 4 0,4 2 0 16,-4 3 1-16,4 4 1 0,-4 1-1 15,-2 2-1-15,-1 0 1 0,0 2 2 0,-2-2 0 16,-6 4 2-16,-2 1 3 0,-1 0 0 0,-7 1 5 15,-3 0 2-15,-1 1 4 0,-7-3 3 0,-1 2-4 16,-1-2 2-16,-3-3-1 0,1-3 2 0,-2-2 2 16,-4-1-1-16,3 0 1 0,0-3-4 0,0 2-2 15,3-4-1-15,2-1-2 0,0-2-3 16,2 1-2-16,2-3-1 0,3-1-3 0,-2 0 4 16,6-2-6-16,3 0-16 0,0-1-48 0,6 1-126 15,0-1-242-15,5-1-733 0,4-4-309 16</inkml:trace>
  <inkml:trace contextRef="#ctx0" brushRef="#br0" timeOffset="81863.866">16305 11136 1 0,'6'-5'0'0,"-2"-1"0"0,2-4 0 0,-1 1 0 16,0-1 365-16,-1 2-2 0,-2 0-37 0,5-3-45 16,-5 4-24-16,0-1-20 0,0 0-20 15,0 3-21-15,-4 1-29 0,2 2-31 0,-2 2-38 16,0 0-29-16,1 2-28 0,-5 1-17 0,0 0-8 16,-3 3 3-16,-7 5 3 0,-1 2 10 0,-4 3 0 15,-5 2 3-15,3 3 4 0,-5 4-9 16,-1-2 3-16,4 4-7 0,-3-1-5 0,6 0-1 15,2-2-6-15,3-1-2 0,7-3-5 16,6 0 1-16,0-1-3 0,7 0-1 0,2-1 7 16,6 2-1-16,7 0 9 0,5-3 5 0,6 0 0 15,0 0 0-15,8-4-6 0,-2 2-4 16,-2-1-7-16,1-1 3 0,-3 2-7 0,-6-2-1 0,-4 2 1 16,-2 1-7-16,-8-3 4 0,-2 3 1 15,-3-4-1-15,-5 4 7 0,-4-1 0 0,-2 1 1 16,-5-1 3-16,0 1 4 0,-4-3 2 15,-3-1 1-15,-3-1 1 0,1-1-7 0,-2-2 2 0,0-2-1 16,-1-2-4-16,0-1 6 0,-2-2-6 16,7 1 1-16,-6-2 0 0,7 0-1 0,-1-3-2 0,-1 0-2 15,6 0 2-15,0-1-5 0,3-2 2 16,1-2-6-16,4 0-13 0,1-5-20 0,-1 1-38 16,8-3-52-16,1-1-53 0,4-1-76 15,4-2-176-15,4-2-538 0,5 3-498 16</inkml:trace>
  <inkml:trace contextRef="#ctx0" brushRef="#br0" timeOffset="82070.3154">16698 11324 454 0,'3'-5'718'0,"4"-2"-285"0,-1 0-97 0,4 3-90 16,3-1-36-16,1 1-44 0,1-2-53 0,3 1-32 15,2 0-17-15,6 2-18 0,1-1-14 0,4 0-11 16,2 3-11-16,1-2-3 0,-2 2-3 15,1 2-1-15,0 2-3 0,-2 1-9 0,-3-1-32 16,-3 1-64-16,-2 2-87 0,-2 1-129 0,-3 2-297 16,-2 1-355-16,-6 0 289 0</inkml:trace>
  <inkml:trace contextRef="#ctx0" brushRef="#br0" timeOffset="82205.5221">16872 11531 1 0,'-21'5'225'15,"-7"2"400"-15,-2-1-152 0,17 0-96 0,6-4-111 0,6-2-110 0,1 0-72 0,1 0-16 0,6 0 8 16,3-2 2-16,9-2-1 0,6-3-26 16,11 0-25-16,5-4-12 0,6 1-9 0,7-1-9 15,1-2-33-15,3-3-62 0,-2 1-99 16,4-3-249-16,-1-1-404 0,-3-1-114 0</inkml:trace>
  <inkml:trace contextRef="#ctx0" brushRef="#br0" timeOffset="82613.1477">17737 10964 393 0,'-3'-4'678'0,"-2"-4"-178"15,4 2-166-15,1-3-77 0,4 3-68 16,2 1-37-16,1-1-29 0,1 1-20 0,1-2-24 16,3 2-18-16,3 1-14 0,-1 2-16 0,3 1-7 15,-1 2-5-15,-2 0-5 0,3 2-1 16,-3 2-3-16,-2 3-3 0,-1-1-3 0,0 2 2 15,-2 2-3-15,-3 1 3 0,-2 2 5 0,-2 3-2 16,-2 0 6-16,-5 5 3 0,-1-1 0 0,-2 1 0 16,-8-1-2-16,4-2-2 0,-2 0-6 15,-2-3 1-15,2 0-2 0,1-1-1 0,1-4 0 16,4 0-3-16,3-3-3 0,4-2-2 0,0-2 0 16,3-2 1-16,2 2 2 0,3 0 3 15,3-1 0-15,1 0-1 0,7-2 1 0,5 0 0 0,0-1 1 16,4 1-3-16,1 2-1 0,-4-1-2 15,2 2 1-15,-5-2 0 0,0 5 2 0,-4-1-1 16,-2 0-3-16,-5 2-1 0,0 1 3 0,-3 0-2 16,-2 3 4-16,-2 0 0 0,-1 2-1 0,-4 1 2 15,-1 0 4-15,-5 0 6 0,-4 0 5 16,-8 2 4-16,-1-1-2 0,-10 3-6 0,-1-2 1 16,-6 0-5-16,-4 1-1 0,-8-4-5 0,-2 2-23 15,-6 1-57-15,-6-4-144 0,-6 5-826 0,-3-3-650 16</inkml:trace>
  <inkml:trace contextRef="#ctx0" brushRef="#br0" timeOffset="86222.9601">7548 13235 1 0,'-2'-8'0'0,"1"-5"92"16,-2-1 402-16,-2-1-10 0,3 6-56 0,1-1-52 16,-1 2-69-16,1 4-65 0,-3 1-62 15,4-1-58-15,0 4-42 0,0 3-48 0,-1-1-25 16,2 3-1-16,-1 3 13 0,0 6 24 0,0 3 18 16,0 3 12-16,-2 4 1 0,1 7-6 0,-5-1-10 15,2 4-9-15,-5 8-6 0,-4 1-7 16,-2 6-3-16,-2 7-7 0,-8 6-3 0,2 4-4 15,-6 7-4-15,-1-1-3 0,1-1-5 0,3-4 0 16,-1-10-4-16,6-5 2 0,2-6 1 16,4-7-5-16,1-4 2 0,5-7-2 0,3-5-3 15,-1 0 3-15,4-5 0 0,0-2-2 16,3-5-3-16,3-1-2 0,-1-3-20 0,3-3-24 16,0-2-41-16,6-6-67 0,0-1-87 0,7-7-275 15,2-5-706-15</inkml:trace>
  <inkml:trace contextRef="#ctx0" brushRef="#br0" timeOffset="86488.3737">7421 13292 1381 0,'-7'-7'386'0,"3"-1"-21"0,-4-3-105 15,6 2-72-15,3-1-26 0,1-2-38 16,5 0-31-16,-1-2-18 0,7 1-23 0,3-1-13 15,10-3-11-15,0 3-7 0,8-3-5 0,0 1-4 16,3 5-5-16,-2-1-1 0,4 4 0 0,-2 1-4 16,-1 0 0-16,0 4-2 0,-3 2-2 15,-3 1 3-15,-4 2-3 0,-2 3-6 0,-2 1-20 16,-4-2-41-16,-4 3-58 0,-3 0-89 0,-2 3-107 16,-6 1-316-16,0 3-821 0</inkml:trace>
  <inkml:trace contextRef="#ctx0" brushRef="#br0" timeOffset="86658.0997">7241 13759 522 0,'-1'3'401'0,"1"-1"-57"0,-2-1-36 16,5 0-16-16,4-1 5 0,4-1-50 0,2-1-96 15,8-3-59-15,6-1-35 0,5 0-23 0,6-4-12 16,5 1-8-16,7 0-9 0,2-2-15 15,0-2-48-15,5-1-82 0,-2 0-137 0,5-4-345 16,1 2-444-16</inkml:trace>
  <inkml:trace contextRef="#ctx0" brushRef="#br0" timeOffset="86932.7928">8290 13330 622 0,'-14'4'565'15,"-13"2"-164"-15,-6 1-50 0,-1 5-57 16,-4 3-57-16,-2 3-57 0,0 2-38 0,0 4-33 15,-1 2-19-15,6 1-17 0,1 2-13 0,11 1-12 16,6 2-15-16,4 1-8 0,10 0-9 16,3 1-3-16,3 1 0 0,10-2 2 0,4 1 0 0,5-5 2 15,8 1 1-15,6-2-3 0,4-2 1 16,1-3-4-16,0-2-3 0,-2-1-1 16,-5-1-3-16,-4 0-1 0,-6-2 1 0,-5-4-3 15,-8 1 0-15,-5-2-1 0,-7-1 5 0,-6-2 1 16,-6 4 9-16,-8-2 1 0,-7-1-3 0,-5-1 1 15,-3-2-7-15,-6 0 0 0,-2 0-1 0,-5-4-1 16,0 1-3-16,-1-1-3 0,1 2-1 0,3-3-15 16,2-1-34-16,6-1-76 0,4-1-178 15,12-2-836-15,8-7-577 0</inkml:trace>
  <inkml:trace contextRef="#ctx0" brushRef="#br0" timeOffset="87341.2646">8631 13822 1542 0,'-10'-7'420'0,"-2"-1"-51"0,-4-3-96 15,7 1-58-15,5 3-40 0,-2-1-41 0,5 2-32 16,1 2-31-16,0 1-18 0,5 1-20 15,-2-1-14-15,1 2-8 0,7-1-5 0,3 0-1 16,1 1-4-16,9 1 7 0,1 0-5 0,7 0 0 16,5 1 2-16,1-1-11 0,-2 2 3 15,4-2-10-15,1 0-28 0,2 0-40 0,0-2-66 16,-2 2-89-16,-5 0-154 0,-2 0-553 16,-5 2-644-16</inkml:trace>
  <inkml:trace contextRef="#ctx0" brushRef="#br0" timeOffset="87514.7905">8523 14166 1181 0,'-5'3'507'0,"-6"3"-144"16,3-2-102-16,7-3-69 0,3-1-14 16,8 0-32-16,3-1-24 0,12-2-34 0,6-4-41 15,9-1-16-15,9-2-15 0,7-4-7 0,11-1-4 16,7-1-44-16,6-3-114 15,4 0-465-15,3-1-1049 0</inkml:trace>
  <inkml:trace contextRef="#ctx0" brushRef="#br0" timeOffset="90808.398">16785 7049 1 0,'3'-4'0'0,"-3"-3"211"0,0 0 262 15,1-2-38-15,-1 5-55 0,1-2-71 0,0 3-68 16,-1 0-56-16,1 1-53 0,-1 2-44 16,1 2-33-16,-1-2-32 0,0 0-16 0,0 0-5 15,0 1 2-15,0 2 5 0,1-1 8 0,3 1 3 16,-3 0 7-16,2 3 4 0,-2-2 1 15,0 2 2-15,0-1-2 0,3 1 0 0,-3 2-1 16,-1-1-4-16,0 1-3 0,0 2-2 0,0 0-4 16,0 1-3-16,-1-1 0 0,1 3-4 0,0-1 1 15,0-1-1-15,0 1-3 0,1-1-1 16,0 0 0-16,0-2-2 0,0 0 0 0,0 0 4 16,4-2 0-16,-2 1-1 0,0-1 6 0,5-2 3 15,-1 0 9-15,-1-1 15 0,7-1 5 16,0-1 1-16,0-2-5 0,7-4-6 0,1-1-9 0,4-1-6 15,3-2-3-15,1-2-7 0,7 0 3 16,1-4-4-16,0 1-2 0,3-4 4 0,1-2-3 16,3-2 1-16,3-2 1 0,1 0-3 0,0-5 1 15,-2 0 0-15,0 1-1 0,1-1-2 0,1-1 0 16,-4-1-3-16,3 2-2 0,-5 3 0 16,-2-1-1-16,-4 4 2 0,-4 0 3 0,-7 1 0 15,-2 5 3-15,-4 2 3 0,-4 4 3 0,-5-1 0 16,-1 5 3-16,-4 0 1 0,-4 3-2 0,2 0 2 15,-3 2-4-15,1 1-2 0,-1-1-2 16,-1 1-5-16,1 0-1 0,0 0-4 0,-1 1 0 0,1-1-4 16,0 1 2-16,0-1 0 0,0-1-1 15,0 2 3-15,0-1-1 0,0 0 0 0,0 0 1 16,0-1-2-16,0 1 1 0,-2 0 0 0,2 0 1 16,0 1-1-16,0-1 0 0,0 0 1 15,0 0-2-15,0-1 4 0,0 1-2 0,0 0 0 16,0 1 2-16,0-2-3 0,-1 1 0 0,1 0 2 15,0 0-3-15,-1 1 1 0,1-1-2 0,-1 0 1 16,1 1-2-16,-1-1 4 0,-1 2 0 16,-1-1-1-16,1 0 3 0,-2 0-3 0,1 1-1 15,0-1 2-15,2-1 1 0,-1 3-2 0,1-2 2 16,-2-1-1-16,1 2-1 0,1-2 2 16,0 0-1-16,0 1 0 0,0 0 1 0,0-2-3 15,-1 2 1-15,-1-1-1 0,2 0-2 0,0 1-4 16,-2-1-1-16,0 1-4 0,0-1-6 0,2 0-2 15,-1 0-8-15,-1 0-6 0,1 0-10 16,0 0-14-16,1 1-17 0,-1 1-25 0,-2-1-29 16,1 3-46-16,-2 1-63 0,2 1-148 0,-1 3-493 0,-1 0-521 15</inkml:trace>
  <inkml:trace contextRef="#ctx0" brushRef="#br0" timeOffset="91924.3021">10407 7302 1 0,'0'-2'0'0,"0"-2"0"0,0-2 0 0,0 1 0 15,0 0 259-15,0 0 62 0,0 1 0 0,0-1-10 16,0 0-35-16,0 1-42 0,0 0-37 0,1-1-37 16,0 2-27-16,0-2-17 0,0 1-13 15,-1 3-14-15,3 0-10 0,-1 0-12 0,-2 0-10 16,0 0-12-16,0 1-11 0,0 0-14 0,0 0-12 15,0 0-5-15,0 1-9 0,1-1 1 16,-1 1 1-16,2 2-2 0,0 1 5 0,4 2 2 16,-2 1-1-16,0 1 6 0,2 2-2 0,0 2 2 15,0 2 1-15,2 5 0 0,-1-1 2 0,-1 5 3 16,0 5 3-16,-1 1 3 0,2 2 1 16,-1 0 1-16,0-1-2 0,1-6-2 0,1-4-2 15,-2-3-2-15,1-3 2 0,0-4 2 16,0 0 11-16,1-5 16 0,1-5 15 0,3-2 6 15,7-7-2-15,8-7-15 0,7-6-16 0,10-5-12 16,9-3-7-16,6-2-4 0,5-3-4 0,3-1-1 16,4-3 2-16,-1 3-1 0,-4-1 2 15,-3 3 3-15,-5 1-3 0,-7 0 2 0,-9 4 0 16,-7 2-4-16,-5 4 3 0,-5 3 1 0,-8 2 1 16,-3 8 6-16,-8 1 0 0,-2 1 2 0,-2 3-1 15,-2 2-4-15,0 1-1 0,0-1-2 16,-1 3-4-16,0-2 0 0,0 4-7 0,-1-2-8 0,0 3-2 15,-1 1 0-15,-3 2 1 0,0 4 4 16,-3-1-6-16,3 5-31 0,3-2-48 0,3 6-82 16,3 0-154-16,3 2-556 0,6 3-770 15</inkml:trace>
  <inkml:trace contextRef="#ctx0" brushRef="#br0" timeOffset="92749.2526">9687 13714 1 0,'-5'-6'527'0,"1"-4"14"0,-2-4-126 16,2 3-57-16,2-1-55 0,1-2-66 0,-1 2-48 15,1-2-34-15,-1 3-27 0,1-1-19 0,1 3-12 16,-1 0-16-16,0 1-6 0,1 1-11 0,0 2-9 15,-1 2-3-15,1 2-14 0,0 0-8 16,0 2-12-16,-2-1-9 0,2 1-9 0,-2 2-1 16,-2 3 2-16,0 7-1 0,-3 3 7 0,-3 7-1 15,-3 5 3-15,-3 2 2 0,-1 4-1 16,-3 4 0-16,3 4-2 0,-3 2 0 0,3 4-3 16,2-3-1-16,1 3 1 0,10-2-4 0,3-3 1 15,5-7 1-15,9-4-3 0,4-5 0 0,9-6 2 16,2-8 1-16,10-4 1 0,7-6 2 0,2-6-1 15,8-6 1-15,0-4 2 0,-3-9-5 0,-2-6 7 16,-2-2-4-16,-7-2 0 0,-5-6 4 0,-5 0-2 16,-6-2 2-16,-4-1 0 0,-6-5-1 15,-9-1-2-15,-5-5 2 0,-5 4 1 0,-13-2-4 16,-5 2 3-16,-10 3-7 0,-9 6 0 0,-8 5-1 16,-6 8-1-16,-11 10 1 0,-8 9-3 15,-8 9-1-15,-8 15-22 0,-9 8-59 0,-7 13-142 16,-11 11-916-16,-9 6-649 0</inkml:trace>
  <inkml:trace contextRef="#ctx0" brushRef="#br0" timeOffset="94341.6221">16032 13380 487 0,'-9'-12'698'0,"2"-8"-189"0,-3 0-112 0,-3 4-109 0,7 7-55 16,-1 2-39-16,3 0-53 0,-1 4-43 16,4 3-45-16,-2 4-32 0,-2 6-16 0,1 2 2 15,-4 9 10-15,-2 7 8 0,0 6 5 0,0 3 1 16,0 5 0-16,-1 5-3 0,1 3-2 15,-1 2-4-15,-3 5-5 0,-1 3-4 0,-6 2 0 16,0 0 1-16,1-3-1 0,-1-5 0 16,4-8-3-16,5-6-5 0,7-10 1 0,0-4-3 15,3-6-1-15,1-2-3 0,3-9-16 0,1-1-25 16,4-5-24-16,3-5-38 0,9-7-54 0,2-7-69 16,3-9-141-16,5-5-414 0,0-5-745 0</inkml:trace>
  <inkml:trace contextRef="#ctx0" brushRef="#br0" timeOffset="94559.0336">15867 13439 455 0,'-6'-6'695'15,"1"-2"-94"-15,-2-2-204 0,7 0-107 0,2 2-84 16,5-5-68-16,3 0-32 0,8-4-15 0,5-3-12 16,5 0-12-16,6-1-13 0,6 0-11 15,3-1-9-15,6 0-7 0,0 2-9 0,3 2-8 16,-2 4-2-16,-1 2-5 0,0 3 1 0,-5 4 3 15,-1 0-5-15,-4 5 0 16,-3 2-4-16,-9 4-10 0,1 2-31 0,-8 2-55 0,-7 4-73 16,-5 2-118-16,-7 1-302 0,-7 6-930 0</inkml:trace>
  <inkml:trace contextRef="#ctx0" brushRef="#br0" timeOffset="94975.8347">15916 13783 229 0,'1'2'558'0,"3"0"-137"16,4-1-71-16,3-1 3 0,1-2-81 15,8-2-121-15,5-3-62 0,9-3-40 0,6-2-16 16,8-2-11-16,7-2-5 0,7-5-2 16,7-2-6-16,2-1-1 0,1-3-5 0,0-3-1 15,-2 1 0-15,-2 1 1 0,-8-2 0 16,-4 2 0-16,-7 0 3 0,-1 3-1 0,-13 4 1 15,-5 4 7-15,-10 2 11 0,-10 6 33 0,-3 1 33 0,-7 3 10 16,-6 4-7-16,-3 1-28 0,-7 4-31 16,-12 6-12-16,-6 1 5 0,-10 5 2 0,-1 1 6 0,-3 4 7 15,3-1-1-15,2 3 2 0,7 1-9 16,6-1-11-16,9 4-8 0,9-3-7 0,5 4-1 16,13-3-1-16,4 1 3 0,4 1-1 15,9 2 3-15,5-2 2 0,4 0-4 0,6-1 3 16,5 0-3-16,-2-1-2 0,2-4-1 0,-4 0-1 15,-6-2 1-15,-8-1-4 0,-10-1 4 16,-7-5-6-16,-4-1 3 0,-6 0 8 0,-4-2-2 16,-8 3 12-16,-5-2-4 0,-10 2-4 0,-8-2 1 15,-4 0-4-15,-8-2-2 0,-4 1-2 0,0-1 2 16,-6-2-4-16,0-1-1 0,6-1-3 0,3 1-21 16,9-1-41-16,5-2-102 0,9-2-272 0,6 0-1156 15</inkml:trace>
  <inkml:trace contextRef="#ctx0" brushRef="#br0" timeOffset="96261.1686">23597 2122 1 0,'1'-9'0'0,"0"-1"531"15,2-4-83-15,-1 2-71 0,5 0-61 0,-5 5-67 16,4-1-52-16,-3 0-45 0,-1 4-31 0,2 2-28 16,-2-1-25-16,-1 2-19 0,0 1-18 15,-1 0-13-15,0 0-10 0,1 0-4 0,5 1-2 16,-2 2 2-16,2-1-2 0,-2 2-1 15,3 0 1-15,-3 3-2 0,5 0 2 0,-2 2 2 16,-3 2 1-16,3-1-1 0,-3 2 0 0,4 0 0 16,-5 4 1-16,5 2 2 0,-3-1 2 0,-1 2 1 15,-1-1-1-15,4 1 3 16,-5 2-1-16,3 1 2 0,-3 2 0 0,-1-2 0 0,0 5 0 16,-1-2 0-16,0 0-1 0,1 1-1 0,-1-1 0 15,0-3-3-15,1-4 0 0,3 0-1 0,-1-1-1 16,-1-5 0-16,4-3 0 0,-3-2 3 0,-1 0 11 15,4-4 13-15,-1 0 20 0,4-3 9 16,10-5-2-16,2-6-14 0,9-4-15 0,7-3-12 16,4-5-9-16,4 0 0 0,6-4-4 0,6-3 0 15,3 1-1-15,1 0 0 0,2-3-1 16,-2 0-1-16,2-2 2 0,-5 3-1 0,-4-2-3 0,-4 4 1 16,-6 4 3-16,-9 2 8 0,-9 6 10 0,-9 3 9 15,0 0 1-15,-10 6 2 0,0-2-3 16,-5 7-3-16,2 1-2 0,-4 0-6 0,0 2-6 15,0 0-3-15,0 0-7 0,-3 1-2 0,3 0-3 16,-1-2 0-16,-1 2-3 0,2-1-2 0,0 0 1 16,-1 1-4-16,1-1 2 0,0 0 0 15,-1 0-1-15,1 1 3 0,-2 2 0 0,-3 0 4 16,2 2 0-16,-2-2 2 0,2 1-2 0,0 1-2 16,-4 0-6-16,4 2-10 0,-2 0-16 0,1-1-23 15,-1 1-23-15,1 2-25 0,1-2-26 16,-4 3-31-16,5 0-60 0,-3 1-93 0,1 3-295 0,0 0-718 15</inkml:trace>
  <inkml:trace contextRef="#ctx0" brushRef="#br0" timeOffset="97217.0141">18053 7147 512 0,'0'-7'450'15,"2"-2"-36"-15,-1-4-105 0,3 4-29 16,0 1-37-16,2 0-54 0,-3 1-46 0,0 6-39 0,1-1-38 15,-3 0-24-15,0 4-18 0,-1-2-10 16,0 0-6-16,0 1-4 0,1 0 1 0,1 0 0 16,2 2 2-16,1 1 1 0,-1 2 3 0,1 1 2 15,-1 1 2-15,2 4 6 0,0 0 0 16,0 1 1-16,0 1 1 0,-2 4-5 0,1-1 0 0,-2-2 0 16,0 3-3-16,1 1-1 15,-1 0 1-15,2-1-4 0,1 0-1 0,-2-3 2 16,1-3-2-16,-1 0 0 0,1-5 4 0,-2-3 7 15,6 0 14-15,-1-4 15 0,3-5 10 0,7-4-2 16,9-10-9-16,9-7-16 0,11-9-16 0,10-7-3 16,11-6-7-16,2-3-3 0,5-3 1 15,4-1-2-15,-1-2 1 0,1-2 2 16,-10-1-1-16,-2 3-1 0,-9 3 3 0,-7 6 1 0,-4 4 4 16,-8 6 5-16,-8 3 6 0,-5 6 2 15,-7 6 3-15,-2 1-1 0,-7 6-2 0,-1 6-1 16,-3-1-3-16,-2 5 0 0,-2 0-3 0,0 3-1 15,-2-1-4-15,0 3-2 0,-2 0-2 0,2 1-3 16,-1 1-2-16,0-1-4 0,0 0-1 0,-1 0-3 16,1 1-2-16,1 0-1 0,0-1-2 0,-1 2 1 15,-1 0-2-15,-1 0-1 0,-1 4-16 0,2 0-26 16,-3 3-41-16,1 0-71 0,2 4-103 16,-1 2-269-16,1 2-1079 0</inkml:trace>
  <inkml:trace contextRef="#ctx0" brushRef="#br0" timeOffset="98522.138">17708 13623 1 0,'-16'-5'335'0,"-5"0"222"0,-5-4-146 0,0 2-42 16,3 3-29-16,4-1-71 0,0 0-55 0,4 2-38 15,2-1-26-15,1 3-23 0,6 0-13 16,1 1-22-16,5-1-17 0,0 1-12 0,4-1-16 16,0-2-7-16,6-1-3 0,8-5-5 15,10-2-7-15,7-1-2 0,9-3-9 0,12 0-7 0,4 2 4 16,4-2-3-16,2 1 0 0,-1 3-2 16,0 3-4-16,-2 1 0 0,-5 0-1 0,-3 4 4 15,-4 1-4-15,-7 4-5 0,-2 2-17 0,-4 4-43 16,-7 1-59-16,-6 2-82 0,-9 4-110 0,-10 1-220 15,-9-1-533-15,-10 4-158 0</inkml:trace>
  <inkml:trace contextRef="#ctx0" brushRef="#br0" timeOffset="98688.4564">17380 13977 763 0,'-1'1'366'0,"0"0"45"0,3 0-88 16,6-3 3-16,5-1-25 0,6-4-100 0,4-3-70 15,5 0-39-15,6 0-27 0,6-3-17 0,7 2-16 16,3-2-12-16,3 3-3 0,5-2-10 16,4 3-2-16,4 0-8 0,2 0-27 0,4 3-69 15,1-2-121-15,4 0-377 0,1 1-1016 0</inkml:trace>
  <inkml:trace contextRef="#ctx0" brushRef="#br0" timeOffset="99116.8632">19050 13311 1454 0,'-15'-11'420'0,"1"-6"-19"0,-3-4-138 0,9 5-53 16,7 0-47-16,2 0-49 0,3 0-30 0,3 0-18 15,4 0-13-15,1 3-11 0,3 0-9 16,5 2-10-16,1 0-5 0,1 4-5 0,2 4-4 15,2 2-4-15,-1 4-4 0,1 3 0 16,-3 3-1-16,-2 3 2 0,0 3 0 0,-6 2-2 0,-2 6 1 16,-5 3-1-16,-6 6 3 0,-8 1 1 15,-5 4 2-15,-3 1-1 0,-2-1-4 0,-3-4 3 16,2-2-2-16,-2-3 3 0,1-3 4 16,1-4-6-16,4-3-2 0,4-3-1 0,8-5-9 15,3 2 10-15,8-4 1 0,10 0 2 0,8-2 1 16,8-1-1-16,9-1-2 0,4 3 2 15,6-1 4-15,-3 2-7 0,-3 4 0 0,-3 1-3 16,-6 2-3-16,-6 2 5 0,-11 2-1 0,-6 2 2 16,-8 3-1-16,-6 1 0 0,-7 3 2 0,-8 1 3 15,-12 0 7-15,-8 2-1 0,-12 3-1 0,-8-3-2 16,-7 1-7-16,-7 0 2 0,1 0-5 0,-6-3-11 16,2-1-20-16,0 1-35 0,3-3-55 15,2-2-92-15,0 2-239 0,4-5-761 0,1-2-150 16</inkml:trace>
  <inkml:trace contextRef="#ctx0" brushRef="#br0" timeOffset="99569.1595">14391 15345 1528 0,'1'-1'266'0,"3"-2"-30"16,5-4-103-16,2 2-15 0,6-3 10 15,3 0-4-15,3 2-10 0,5-2-19 0,4-1-4 16,7 1-13-16,5 0-9 0,8 4-5 0,10-3-10 15,8 2-5-15,10 2-9 0,11-3-4 0,9 0-7 16,6-1-4-16,12 2-1 0,4-4-7 16,8-2 2-16,6 1-2 0,7-4 0 0,8 1 4 15,2-3-2-15,5 0 3 0,4-3-5 16,4 1 0-16,-2-1-4 0,2-1-1 0,2 0 2 0,-4 1-6 16,-2 1 5-16,-6 1-4 0,-5 0-2 0,-5 5 4 15,-9-3-4-15,-6 4 1 0,-11 0-2 0,-13 0-3 16,-12 2-1-16,-12 1 0 0,-14 1 3 15,-14-2-4-15,-11 3 4 0,-14-1 0 16,-11 3 4-16,-12 0 9 0,-7 2-7 0,-5 0-1 0,-5-1-11 16,-6 0-16-16,-7 3-20 0,-6 1-33 0,-9 2-45 15,-4 1-77-15,-9 2-135 0,-8-2-584 16,-4 2-759-16</inkml:trace>
  <inkml:trace contextRef="#ctx0" brushRef="#br0" timeOffset="100293.9568">14335 15245 1694 0,'-13'-29'228'16,"-7"-11"17"-16,0-14-79 0,1 3-17 0,7 2-7 16,0-5-29-16,0-3-14 0,-3-2-24 0,5-4-11 15,-3-1-14-15,-4 0-9 0,6-6-11 16,-1 0-10-16,1-3-2 0,-1-4-8 0,-2 3 3 16,1 2 2-16,-6-2-2 0,2 3 3 0,2 4-1 15,-1 1 1-15,2 5-2 0,-3 1-1 16,4 0-3-16,-1 2-3 0,-1-3 0 0,5 3 0 15,1 5 2-15,1 5 4 0,1 4-3 0,0 5 1 16,2 3-3-16,0 0 1 0,-1 4-1 0,1 0 0 16,4 2-2-16,0 2-3 0,2 2 1 15,0 2-3-15,4 1 1 0,1 3 3 0,3-1-5 16,0 4-2-16,4-1-1 0,3 4-4 0,5 4 4 16,1-1 2-16,1 2-1 0,6 1-1 0,6 0 0 15,4 2 0-15,8-1 4 0,11 2 0 0,4-3-1 16,8-1 1-16,7-2-3 0,10 1 0 0,7-4 4 15,10 1 2-15,11-2-2 0,7 0 0 16,4-2-2-16,7 1-2 0,7 0 3 0,3-2 0 16,8 0-1-16,3-1 1 0,8-1-2 15,2 1 1-15,6-1 0 0,4-1 2 0,6 0 1 0,3 2-3 16,0 0 2-16,2 5-3 0,-1-1 1 16,0 5 3-16,-4 0-1 0,-5 2-2 15,-3 2 1-15,-9 2-4 0,-4 3 5 0,-13-2 2 0,-5 6-3 16,-8-1 3-16,-8 3-2 0,-7 1-4 0,-12 4 4 15,-7 3 2-15,-7 2-2 0,-8 0 1 16,-5 5-4-16,-7 1-1 0,-7 5 4 0,-5 0 0 16,-8 6 1-16,-7 1-1 0,-2 5 0 15,-4 4 0-15,-6 5 0 0,-4 7 3 0,-5 0 1 16,-7 5 3-16,-3 2 0 0,-9 9-1 0,-5 3 1 16,-4 2 1-16,-6 4 1 0,-5 3-2 0,2 2 0 15,-6-1-2-15,-5-3 0 0,-3-4 3 16,-4-5-4-16,-8 1 2 0,-2-1-2 0,-6-4-2 15,-7-1 4-15,-3-4-1 0,-4-3 1 0,-6-5-7 16,-3-3 1-16,3-6-24 0,-4-6-36 0,-4-4-66 16,-4-3-140-16,-4-7-451 0,-7-3-984 15</inkml:trace>
  <inkml:trace contextRef="#ctx0" brushRef="#br0" timeOffset="100864.1526">6321 15160 1 0,'-24'-2'0'0,"1"1"0"0,-9-1 0 0,9 3 29 15,8 0 175-15,3 0 26 0,2 1 17 0,0 1-13 16,3 0-22-16,5-1-36 0,2-1-39 16,1 1 14-16,3 2 26 0,1 1 24 0,7 2 14 0,5 1-33 15,5 1-37-15,9-2-30 0,7 1-27 16,6 1-23-16,8-3-12 0,12 2-9 0,5-1-10 16,9 0-5-16,12-2-4 0,4-2-5 15,12 1 2-15,2-2-5 0,12-2-4 0,2-4-2 16,7 3 0-16,4-1-3 0,2-2 3 0,2 1-2 15,-1-3-2-15,3-2 5 0,-3 0-1 0,-1-1 5 0,2-3 5 16,-6 3 4-16,-5-4 0 0,2 3-1 16,-8-2 0-16,-2 1-8 0,-7 1 0 15,-10 0-5-15,-9 1-7 0,-11 2 1 0,-9 3-5 16,-12 1 4-16,-13 4-3 0,-12 1 1 0,-9 0-1 16,-13 1-8-16,-11 1 3 0,-5 2-15 0,-14 0-18 15,-8 6-42-15,-11-1-89 0,-7 4-163 16,-10-2-695-16,-10 1-617 0</inkml:trace>
  <inkml:trace contextRef="#ctx0" brushRef="#br0" timeOffset="101457.4279">5848 15232 1975 0,'-15'-42'70'0,"-4"-12"-9"15,-5-16-28-15,10 8-1 0,0 5 9 16,0-1 6-16,1 0 28 0,-1-1 19 0,-3 0 13 16,0 0 6-16,1-4-9 0,1 1-18 0,3-2-18 15,2-1-16-15,1 1-16 0,0-1 2 0,4 2-10 16,0 1-2-16,2 3 0 0,-1 1-7 15,1 5-3-15,2-1-4 0,1 1-2 0,1 2-3 16,2-4-1-16,3 2 0 0,2 2-4 0,3 2 1 16,2 3-3-16,6 0-4 0,1 3 3 0,5 1-1 15,6 2 1-15,4 1 0 0,6 3-1 16,4 0-2-16,6 4-1 0,5 0 0 0,3 4 0 16,2 2 2-16,2 1-1 0,8 2-1 0,0 3 2 15,8 0 0-15,2 3 2 0,5-1 1 0,12 2 0 16,6 0-2-16,7-4 1 15,10 3 4-15,3-4-1 0,8 2 2 0,8-1-3 0,5-1-2 16,5 1 1-16,3-1-2 0,0 0 4 0,1 2-1 16,4 3-1-16,-3-1-1 0,-1 2-2 0,-2 6 2 15,-1 3 1-15,-3 1-1 0,-7 7 0 16,-5 4-4-16,-5 3 3 0,-8 9 2 0,-8 3 1 16,-3 8 1-16,-6 6 0 0,-9 8-3 0,-13 8-1 15,-6 10 3-15,-10 6-2 0,-10 7 3 0,-7 11-2 16,-15 9-2-16,-6 13 3 0,-13 9-1 0,-13 6 2 15,-6 3 0-15,-13-2-2 0,-6 2-1 0,-9 0 1 16,-5-3 1-16,-6 3-3 16,-8-8 6-16,-2-5-2 0,-6-9-2 0,-7-7 2 0,-7-3-6 15,-7 1-1-15,-14-4-3 0,-8-4-13 0,-9-7-31 16,-5-7-90-16,-8-9-284 0,-7-6-939 16</inkml:trace>
  <inkml:trace contextRef="#ctx0" brushRef="#br0" timeOffset="103867.4107">7900 6164 1 0,'-13'-7'404'15,"-6"-6"75"-15,-1 0-66 0,3 2-57 0,6 3-12 16,1 0-48-16,1 0-78 0,5 1-55 16,-2 2-51-16,4 2-31 0,1 1-23 0,0 2-25 15,1 0-16-15,0 2-15 0,0-1-6 0,1 0 4 16,2 0 1-16,4 1 4 0,4 2 4 0,2-3 2 15,7 1 12-15,6-2 7 0,7-1 7 0,8-5 1 16,8-4 1-16,12-7 1 0,9-6-4 16,10-6 0-16,8-7-7 0,11 0-6 0,9-8-4 0,8-5 1 15,7 0-7-15,14-3 0 16,5-3-1-16,4 1-5 0,11-3 2 0,0-1-2 0,6 1 0 16,1 0 3-16,4-2-3 0,-3-3 1 15,-1 2-1-15,-2-2 0 0,-6 5 2 16,-6 4-2-16,-9 1 0 0,-5 4 2 0,-9 6-2 0,-10 1 2 15,-10 6 0-15,-11 5-4 0,-11 1 4 16,-10 6-3-16,-13 3 2 0,-10 0-2 0,-9 7 0 16,-14 3 1-16,-9 5 3 0,-10 3 11 0,-6 1 3 15,-4 0 6-15,0 2-1 0,-1-1-10 0,0 1-5 16,1-1-6-16,-2 0-4 0,0 0-1 0,2 0-2 16,-4 0-4-16,0 1-4 0,2 0-12 15,-3-1-27-15,2 3-53 0,2 0-87 0,2 2-161 16,7 1-695-16,7-3-677 0</inkml:trace>
  <inkml:trace contextRef="#ctx0" brushRef="#br0" timeOffset="104498.2857">15748 4374 610 0,'-9'-5'353'0,"-1"0"-8"0,-2 1-75 0,8 1-6 0,3 6-29 15,0-3-58-15,1 0-41 0,0 1-30 0,0-1-22 0,1 2-20 16,0-2-15-16,0 1-15 0,0-1-11 16,0 2 3-16,6 0 13 0,-1 3 17 0,10 2 20 15,7 0 6-15,9 2-8 0,11-2-9 0,4 1-14 16,10-1-10-16,6-2-6 0,7-1-6 15,4 0-2-15,7 0-6 0,7-1-2 0,5 1-2 16,9-1-8-16,6-1 2 0,8 1 1 0,5-1 0 16,3 1 3-16,7-1 1 0,7-2 0 0,7-1 2 15,6-3 0-15,5-3-3 0,8 3 0 16,6-2-2-16,3-1-1 0,7 0 3 0,2 0-4 16,2 2 2-16,0-2 0 0,-3 3-6 0,-3-2 1 15,-2 0-2-15,-4 4-2 0,-1-5 4 16,-7 4 0-16,-7 2-1 0,-5-1 1 0,-10 2-1 15,-10 2 1-15,-14-1-1 0,-13 2-2 0,-17 4 0 16,-14-5-2-16,-13 1 0 0,-14 0 0 16,-13-3 2-16,-13 1-3 0,-9 1 3 0,-9-2 3 15,-5 0 1-15,1 0 4 0,-2 0 0 0,0 0-4 16,2 1-1-16,-2-2-2 0,-7 1-2 0,0-3-1 16,-5 1-2-16,2-1 1 0,1 2-5 15,1-1-3-15,-1 2-12 0,4 0-25 0,-3 0-34 0,-1 2-62 16,-3 5-96-16,-4 3-289 0,-3 3-1181 15</inkml:trace>
  <inkml:trace contextRef="#ctx0" brushRef="#br0" timeOffset="113520.8454">9240 4569 333 0,'2'-11'466'0,"-1"-4"-89"0,4-1-84 0,-1 1-62 0,1 6-2 16,0-1-21-16,-4 6-56 0,1 4-50 15,-2 1-49-15,-1 0-35 0,1 3-8 0,0 5 8 0,1 3 6 16,-1 7 7-16,0 6 2 0,-2 4-6 16,0 8 2-16,-6 4 1 0,1 9-1 0,-1 4-1 15,-8 5-2-15,4 4-7 0,-4 1-1 0,1 0 0 16,-3 0-3-16,5-1 1 0,-5 0 0 16,0-1-5-16,2-6 1 0,0-4-1 0,1-6-4 15,0-6-4-15,5-4-6 0,0-8-10 0,7-9-22 16,2-8-32-16,3-4-41 0,1-5-41 0,6-5-87 15,4-4-350-15,10-10-886 0</inkml:trace>
  <inkml:trace contextRef="#ctx0" brushRef="#br0" timeOffset="113755.3991">10620 4030 940 0,'7'-9'466'0,"-1"5"-105"0,-1-2-63 15,-1 7-83-15,-4 0-51 0,-1 0-55 16,1 1-63-16,-3-1-22 0,2 3 4 0,0 6 13 0,-1 2 17 16,-2 9 9-16,-5 7-4 0,0 6-8 15,-6 7-13-15,1 3-10 0,-3 6-12 0,2 2 2 16,-7 4-1-16,-2 9 0 0,-4 1 6 16,-4 6-9-16,3-1 1 0,-3 0-5 0,1-1-4 15,0-2-2-15,5-3-19 0,-2-3-30 0,8-6-47 16,0-7-61-16,9-13-77 0,2-13-65 0,8-11-45 15,8-11-255-15,4-9-815 0</inkml:trace>
  <inkml:trace contextRef="#ctx0" brushRef="#br0" timeOffset="113980.5119">11474 3784 1668 0,'-4'0'392'0,"2"0"-138"0,-2 1-115 0,-1 3-37 15,-1 0-22-15,-2 4-26 0,-5 7-4 0,-5 5 3 16,-4 8-3-16,-5 4-8 0,-3 11-8 0,-1 3-7 16,-2 6-6-16,-1 2-6 0,2 7-4 15,4 0-6-15,3 5 1 0,3 3 1 0,4 1-2 16,4 2-8-16,1-2-27 0,5-3-51 0,4-7-114 16,1-4-169-16,8-8-367 0,5-13-457 15</inkml:trace>
  <inkml:trace contextRef="#ctx0" brushRef="#br0" timeOffset="114147.2957">11652 3789 764 0,'8'-16'527'0,"1"-5"-22"16,0 0-138-16,-5 11-98 0,0 7-72 0,-6 4-97 16,0 2-76-16,2 3-31 0,-5 4-5 0,-2 10 8 15,-4 7 18-15,-7 12 0 0,-2 4-1 16,-4 6-2-16,-2 4-3 0,1 10 3 0,-1 4-14 15,0 8-48-15,0 6-115 0,3 9-240 16,2 6-667-16,4 0-28 0</inkml:trace>
  <inkml:trace contextRef="#ctx0" brushRef="#br0" timeOffset="114662.3172">17393 3785 570 0,'16'-14'337'0,"1"-5"6"0,1-2 39 0,-7 8-60 16,-4 7-22-16,-5 3-47 0,-2 1-78 0,0 4-61 15,0 0-48-15,-2 1-49 0,0 2-18 16,-4 5-3-16,-4 7 8 0,-5 10 13 0,-11 10 4 16,-7 6 3-16,-9 10-6 0,-6 5 1 0,-5 7-5 15,-3 6-2-15,0 4 2 0,-5 4-3 16,2 3-1-16,0 0-3 0,5 0-6 15,2-3-13-15,5-8-27 0,8-10-57 0,8-8-77 0,15-12-87 16,9-14-69-16,12-10-186 0,13-13-527 0</inkml:trace>
  <inkml:trace contextRef="#ctx0" brushRef="#br0" timeOffset="114884.369">19078 3467 627 0,'5'6'311'16,"-2"5"-244"-16,-2 3 110 0,-6 6 55 0,-7 6 35 16,-5 6-18-16,-8 6-53 0,-7 9-49 0,-10 5-45 15,-7 7-24-15,-8 1-26 0,-7 6-15 16,-3 5-11-16,0 3-7 0,-2 1-2 0,4 5-2 16,0-3-2-16,6 1-4 0,6 1-13 0,7-7-35 15,7-8-89-15,10-8-158 0,9-13-346 0,13-10-482 16</inkml:trace>
  <inkml:trace contextRef="#ctx0" brushRef="#br0" timeOffset="115063.4084">20289 3543 719 0,'-7'12'102'0,"-6"7"92"0,-5 8 71 16,-9 9 8-16,-8 5-45 0,-7 4-67 15,-7 4-48-15,-7 2-38 0,-10 1-21 0,-2 7-13 0,-3-1-13 16,-2 3-8-16,6 0-5 0,1 1-5 16,11-4-5-16,7 1-9 0,10-4-23 15,14-3-87-15,10-4-200 0,11-10-433 0,11-11-349 16</inkml:trace>
  <inkml:trace contextRef="#ctx0" brushRef="#br0" timeOffset="115247.4731">21268 3499 1184 0,'-24'20'23'0,"-14"10"37"0,-13 10 20 0,-1 3 22 16,1 0 5-16,-2 0-20 0,2-2-20 16,2-1-32-16,0 2-12 0,9 1-20 0,8 0-75 15,7 4-310-15,8 3-530 0</inkml:trace>
  <inkml:trace contextRef="#ctx0" brushRef="#br0" timeOffset="115358.6745">21334 3657 2032 0,'-8'-5'150'0,"-3"-1"-53"16,-6 2-76-16,-3 10-15 0,-3 7-4 0,-10 10-12 15,-11 10-144-15,-11 6-1236 0</inkml:trace>
  <inkml:trace contextRef="#ctx0" brushRef="#br0" timeOffset="119472.218">22360 11285 1 0,'-9'-3'0'0,"-2"-3"126"0,-1-1 355 16,3 2-68-16,1 2-80 0,1-1-66 0,4 2-51 16,1 1-42-16,1 1-48 0,0 0-44 0,2 1-40 15,-1 0-36-15,0 0-13 0,1 2-2 0,-1 1 5 16,2 1 12-16,0 2 5 0,3-1 8 0,1 4 5 15,1-1 4-15,1-1 6 0,2 5 3 16,2-4 2-16,1 3 11 0,6-2 6 0,2 1 2 16,8-3 0-16,8-1-9 0,5 1-8 0,8-3-4 15,6-1-4-15,11-2-3 0,6-1-1 16,7 1-5-16,4-4-3 0,9 0-2 0,8-1-2 16,8-3-2-16,5-1-1 0,7 1-2 0,7 0-2 15,-1-4 2-15,9 2 0 0,2-1 2 16,9-2 0-16,0 5-1 0,5-3 0 0,1-2-2 0,6 3 2 15,2-1 0-15,3 1-5 0,5 1 1 16,1-2-4-16,3 1 1 0,4 1 4 0,1 2 0 16,2 0-4-16,5 2 0 0,0 1-2 0,0-1-2 15,0 3 5-15,-2 2-2 0,-2-1-3 16,-4 0-2-16,-5 1-5 0,-5-2 2 0,-4 2 1 16,-9-1 4-16,-3 0-4 0,-10 4-2 0,-6-3 2 0,-5 1 0 15,-10 0 5-15,-6-1 1 16,-13 0-3-16,-9 1 0 0,-7 0-1 0,-11-3 0 15,-11 1 2-15,-11 3 1 0,-10-4-1 0,-6 0-1 16,-11 0 2-16,-6-1 5 0,-9-2 12 0,-6 2 8 16,-4 1 0-16,-2 0-3 0,1-2-15 0,-1 0-9 15,-5-1-10-15,-3 1-7 0,-6 1-4 0,-7 1-10 16,-5-1-18-16,-7-1-30 0,-3 1-34 16,-6-1-51-16,-7 0-75 0,-4-2-146 0,-13 2-571 15,-7 1-500-15</inkml:trace>
  <inkml:trace contextRef="#ctx0" brushRef="#br0" timeOffset="119920.887">22323 10701 1361 0,'0'-9'203'0,"0"1"14"15,0 0-9-15,1 6-59 0,-1 3-44 16,0 0-47-16,0 6-51 0,-1 1-5 0,-2 6 23 0,-6 7 21 15,-2 6 14-15,-5 5 10 0,-1 6 0 16,-7 7-6-16,-1 5-5 0,-3 6-5 0,-7 6-9 16,-3 6-10-16,-1 4-9 0,1 3-10 0,5 0-5 15,3 1-5-15,8-6 0 0,5-6-3 16,13-10-1-16,7-6 2 0,14-2-1 0,6-4 11 16,7-3 4-16,10-4 8 0,7-5 5 0,8-2-4 15,5-6-5-15,4-3-3 0,7-3-3 0,1-5-5 16,5 0 1-16,-2-4-7 0,-4-1-9 0,-2-2 1 15,-7 0-9-15,-3 0-10 0,-9 1-17 16,-7 0-31-16,-5-1-42 0,-14 2-55 0,-3 0-78 0,-12 0-137 16,-4 2-295-16,-10 0-705 0</inkml:trace>
  <inkml:trace contextRef="#ctx0" brushRef="#br0" timeOffset="133481.9795">19227 15994 1 0,'-5'-4'0'16,"-4"-2"0"-16,0-2 0 0,2 2 42 0,2-2 299 15,2 0-14-15,-1-2-24 0,1-3-19 0,3 1-11 16,-4-3-25-16,4 1-19 0,0-1-33 0,2 0-33 16,0 1-30-16,-1 1-26 0,0 0-22 15,2-1-15-15,0 2-9 0,0 4-15 0,0 2-8 16,-1 5-13-16,-2-1-17 0,0 4-3 15,1-2-3-15,0 1-1 0,3 2 5 0,2 3-2 0,3 4 2 16,2 3 2-16,2 8 3 0,2 5 0 0,2 6 2 16,1 5-3-16,1 5-5 0,0 6 5 15,0 3-4-15,-1 2 1 16,-1 2 0-16,3-2-5 0,-3-4-1 0,1-2 0 0,-1-1 2 0,-1-3-1 16,0-6 2-16,1-2-4 0,0-9-3 15,-2-5 4-15,2-7-3 0,1-3 6 0,-3-8 7 16,6-5 6-16,-1-10 12 0,9-9 3 15,4-13 2-15,8-12-5 0,8-11-6 0,9-11-4 16,8-14-5-16,11-9 5 0,9-11 3 0,12-12 5 16,5-7 10-16,9-5-5 0,6 0 3 0,3-3-3 15,-2 7-4-15,3 7 0 0,-2 9-5 0,-8 11-5 16,-13 13-5-16,-10 9 0 0,-13 12-4 16,-6 9 1-16,-17 10 1 0,-6 6-6 0,-14 10 2 15,-11 9-1-15,-7 3 9 0,-10 10 9 0,-2 2 6 16,-3 4 1-16,-3-1-10 0,1 0-5 15,1 0-9-15,-6 3-2 0,-3-1 1 0,-2 6-7 0,-6 2 1 16,-3 3-2-16,0-1 2 0,0 0 1 16,5-1 4-16,1-1-1 0,3-1-7 0,3-4 5 15,-1 1-5-15,0-1 3 0,2 0 6 16,3-2-12-16,-2 3-7 0,3-2-16 0,-2-1-22 0,3 3-26 16,-4 3-48-16,5-2-80 0,-2 8-149 15,1 2-754-15,0 3-595 0</inkml:trace>
  <inkml:trace contextRef="#ctx0" brushRef="#br0" timeOffset="136679.6582">10068 6993 1 0,'-3'-7'0'0,"3"-2"0"16,-1-5 0-16,0 1 0 0,0 2 0 0,0 0 144 16,1 1 113-16,0 1-33 0,-2-3-14 15,2 3-15-15,2-3-21 0,-2 3-9 0,1-1-15 16,0 2-18-16,1-1-9 0,-2 0-8 0,1 3-11 15,1 1-9-15,-2 1-9 0,0 2-20 0,0 1-16 16,0 1-19-16,0 1-15 0,0-1-9 16,0 0-5-16,0 1-5 0,0-2-2 0,0 2-1 15,1-1 0-15,-1 0-2 0,0 0 2 0,0 1 1 16,2-1 3-16,-1 1 3 0,1 2 0 16,0-2 1-16,3 1 2 0,-3-1-1 0,0 2 0 15,2-1 0-15,-1-1-1 0,0 3 0 0,-1 0 2 16,3-2-1-16,-1 1-1 0,-1 0 0 0,0 1 0 15,0-2 1-15,2 3-1 0,-1-1 0 0,-1-1 0 16,2 3 0-16,-2-1 2 0,-2 1-2 16,3 1 3-16,0-2-1 0,-2 1 0 0,3-1-1 15,-1 3 1-15,-1-2 2 16,3 1-2-16,-3 2 3 0,3-3-1 0,-2 3 5 0,2 1 4 0,-2-1 3 16,2 2 3-16,-2 1-3 0,5-1 2 15,-3 2-1-15,0 3 0 0,3-2 1 0,-2 5-1 16,1 1 0-16,-1 0-2 0,1 3 0 0,-1 3 2 15,-2 1-1-15,5 2-1 0,-3 0 0 16,1 0-4-16,-1 3 0 0,1-2 0 0,0 5 0 16,-2-2 0-16,1-1-2 0,2-3-4 0,-2-2 1 15,0-5-2-15,-1-1 0 0,2-4 0 16,-2-1-3-16,0-1 0 0,1-3-1 0,-3-1 2 16,5-2 1-16,-4-3 7 0,2-1 7 0,3-4 8 15,0-1 10-15,1-4 8 0,7-3 5 0,3-7 0 16,9-9-7-16,5-8-8 0,8-6-11 0,4-9-5 15,8-3-7-15,4-4-2 0,7-1-3 0,3-1-4 16,3-2 2-16,3 2-1 0,4-1 0 0,1 1 2 16,-1 1-2-16,-2-1 0 0,-1-2 1 0,-2 1 3 15,0-1-1-15,-3 1 3 0,-1 3-1 16,-3 5 1-16,-4 2 4 0,-5 4-1 0,-5 8 0 16,-3 2 2-16,-8 4-4 0,-6 2 0 0,-7 4 1 15,-7 5-3-15,-2 3 5 0,-7 3 1 0,-3 1 0 16,-2 4 0-16,-2 2 1 0,-5 1 0 15,2 2 0-15,-3 1 5 0,0 0-2 16,0 0 0-16,-2 0-2 0,2 0-4 0,-1 1-2 0,1-1-2 16,0 0-3-16,0 0 1 0,0 0-1 15,0 0-1-15,0 0 0 0,0 2 0 0,0-4-2 16,-1 2 0-16,1 0 1 0,0 2-4 0,0-2 2 16,0 0 0-16,-2 0-1 0,2 0 2 15,0-2-2-15,0 2 1 0,0 0 0 0,-1 0 2 16,1 0-3-16,0 0-1 0,0-1 1 0,0 1-6 15,0 0 4-15,0 0-4 0,-1 0-7 0,1 0-12 16,0 0-25-16,-2 0-38 0,2 0-65 0,-1 1-64 16,-2 3-116-16,1 3-413 0,-1 6-848 15</inkml:trace>
  <inkml:trace contextRef="#ctx0" brushRef="#br0" timeOffset="137722.2823">16212 6460 1 0,'-1'-6'0'0,"0"-1"0"0,0-2 0 0,-2-1 0 16,2 2 0-16,1 1 157 0,0-2 149 0,0 0-13 15,0 2-13-15,1-4-18 0,-1 1-22 16,3 0-32-16,-1 2-42 0,0 0-40 0,1-1-39 16,2 3-23-16,-3 1-19 0,0 2-18 0,3 1-13 15,-2-1-8-15,0 1-2 0,3 1-1 0,-1 1 1 16,3-1 2-16,2 1 0 0,-1 1 1 15,2 0 0-15,-2 1 1 0,2 1-2 0,0 1 1 16,-1 1-1-16,0 1 1 0,6 3 0 16,-5 0-1-16,2 3 7 0,-1 2 2 15,3 5 6-15,-3 4 9 0,0 1 9 0,-1 2 4 0,-1 3 0 16,0 0-4-16,1 2-11 0,-2-4-4 0,-1-1-3 16,1-1-5-16,-3-2-1 0,2 1-4 0,1-3-2 15,2 0-1-15,-2-3-1 0,-1-3-1 16,3 0 0-16,-2-3 1 0,0 1 0 0,-1-3 5 15,3-3 6-15,1 0 8 0,1-3 15 16,-1-3 11-16,8-2 9 0,2-6 4 0,8-8-3 0,10-8-10 16,5-6-13-16,9-11-10 0,8-5-14 15,6-5-1-15,7-4-2 0,3-4-5 0,7-2 3 0,-3 0-4 16,2-1-1-16,-3 2 1 0,-5 3-2 16,-6 4-1-16,-6 3 0 15,-5 4 0-15,-8 4-1 0,-8 5 3 0,-4 5 1 0,-8 7-1 16,-7 5 6-16,-8 4 0 0,-4 6 3 0,-5 1 4 15,-2 3 0-15,-4 3 0 0,1 2-1 0,-4 0-4 16,2 1-5-16,0-1-5 0,-1 0-4 0,1 0-5 16,-2 0-5-16,2 1-5 0,0 2 0 0,0 0 0 15,0 6-2-15,0 0-9 0,-2 5-24 16,0 3-37-16,-2 2-45 0,-2 4-59 0,-1-1-66 16,-3 6-152-16,-4 1-391 0,-3 4-622 0</inkml:trace>
  <inkml:trace contextRef="#ctx0" brushRef="#br0" timeOffset="138672.42">16302 6996 1 0,'-7'-8'0'0,"1"-3"0"16,-1-3 315-16,-1 0 80 0,4 1-25 0,-1 1-49 16,1 2-46-16,-2 0-43 0,4 2-52 0,-1 2-37 15,-1 2-27-15,2 2-22 0,2 0-13 0,-1 2-22 16,0 0-23-16,1 0-24 0,0 2-24 0,1-2-16 15,0 1-5-15,-1 2 7 0,2-1 5 16,2 3 12-16,0-1 8 0,2 3-2 0,-2 0 4 16,2 0 2-16,-2-2 0 0,3 3 2 15,-3-2-1-15,0 1 0 0,2 3 1 0,1-1 3 16,-3 0-1-16,5 2 1 0,-3 1 2 0,-1 3-3 16,3-1 3-16,2 1 1 15,-4 4 3-15,1-1 4 0,1-1-2 0,0 2 0 0,-4 2 1 16,4-2 2-16,-4 1-1 0,3 0-1 0,-2-5-1 15,1 4-7-15,0-2 3 0,-2-4-2 0,0 3-1 0,2-4 1 16,2 2-1-16,-4 1 0 0,4-2 1 16,-1 1-1-16,-2 0 0 0,4-2 0 0,-1-1 1 15,0 1-3-15,-3-1 2 0,5-2 0 0,-3 0-1 16,-1-4 3-16,0 3-3 0,3-2-1 16,-5-2 0-16,3 1-2 0,-2-1 2 0,1 0 2 15,2-1 2-15,-4 1 0 0,4-2 1 0,-4 1 2 16,2-1-1-16,1-2 4 0,-3 2 1 15,3-2 0-15,-3 2 1 0,3-2-2 0,1 0 3 16,-3 0-1-16,2 0 0 0,-1-2-2 0,1 1-2 16,3-2-1-16,0 0-1 0,0 0 1 0,1-1-2 15,0 0 1-15,4-1-2 0,-3 1-2 0,0-3 2 16,5-2 0-16,-2 1 2 0,2-2-1 16,0 0-2-16,0-2-1 0,1 0-2 0,0 0 3 15,1 0-3-15,-5 1 0 0,7-2 1 16,-4 2-4-16,3-4 1 0,-2 1 3 0,3-3 0 15,1 1 0-15,2-4 0 0,5-2-1 0,2-2-3 16,2-3 4-16,6-2-2 0,1-1-2 0,10-4 2 16,1 0-2-16,2-4 1 0,7-1 1 0,-1-3 0 15,4-7-3-15,6-1-1 0,2-3-1 0,2-3-2 16,5 3 5-16,-3-1-1 0,6 1 1 0,-4 4 0 16,-3 1 0-16,-5 0-1 0,-5 2 1 15,-4 3 2-15,-1 0-6 0,-8 5 1 0,-6 4 3 16,-4 5-2-16,-5 1 9 0,-6 3-3 0,-7 6 1 15,-2 2 4-15,-7 3 1 0,-1 3 3 16,-6 0 2-16,-1 6 3 0,-3 0-7 0,-2 3 5 16,2-1-3-16,-3 2-3 0,0 0 4 0,0 0-6 15,0 1-4-15,0 0-1 0,0 1-1 0,0-1-3 16,0 0 0-16,0 0 0 0,0-1-6 16,0 1 3-16,0 0 2 0,-3 0-2 0,3 0 4 15,0 0-2-15,0 0 0 0,-1 0 1 0,1 1-1 16,0-1 0-16,0 0 1 0,0 0-2 0,-1 0-4 15,1 0 2-15,0 1-1 0,0-1-4 16,0-1-5-16,0 2-28 0,0-1-28 0,0 4-38 0,0 3-64 16,1 5-96-16,0 5-279 0,3 3-993 15</inkml:trace>
  <inkml:trace contextRef="#ctx0" brushRef="#br0" timeOffset="151552.6854">18696 8282 1 0,'-3'0'0'0,"-3"0"0"0,1 0 464 0,2 0 22 16,-1-1-42-16,3-1-86 0,-2 1-85 0,3-1-67 15,-2 2-42-15,2 0-38 0,0 0-20 16,0 1-25-16,0-1-21 0,0 0-15 0,0 1-10 0,0-1-9 16,-1 1-11-16,1 1-2 0,0-1-10 15,-2-1-3-15,2 1 2 0,0-1-3 0,-1 2 4 16,2 1 1-16,-1 1 2 0,0-1 1 15,2-1 0-15,-2 1 2 0,1 0-1 0,-1-2 6 0,0 2-4 16,0-2 2-16,0-1 0 0,0 0-7 0,0 0 3 16,0 0 0-16,0 0-3 15,0 0 0-15,0 0 1 0,0 1 0 0,0-1-1 16,0 0 5-16,0 0-7 0,0 0 3 0,2-1-1 0,-2 1-4 16,0 1 1-16,0-1 0 0,0 0 0 15,0 0 5-15,0 0-2 0,1 1 2 0,-1 0-1 16,0 2 0-16,2-2-3 0,-2 0 1 0,0 0-1 15,1 1-13-15,0 0 2 0,2-1-16 0,-2 1-26 16,1 0-32-16,-1 1-73 0,3-1-83 0,1 2-200 16,3-3-467-16,3-1-303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735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847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916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47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62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46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25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36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1281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813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98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7802-BABB-408E-B5EC-94294B2073C4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8967D-8B68-4478-AB25-1E862F18B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75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customXml" Target="../ink/ink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customXml" Target="../ink/ink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66560" y="284400"/>
              <a:ext cx="11643480" cy="5377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800" y="270360"/>
                <a:ext cx="11661840" cy="539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63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8440" y="517680"/>
              <a:ext cx="11895480" cy="6204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920" y="504360"/>
                <a:ext cx="11922480" cy="622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176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45080" y="117360"/>
              <a:ext cx="11659680" cy="6743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00" y="104760"/>
                <a:ext cx="11676240" cy="677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928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360" y="61920"/>
              <a:ext cx="11951640" cy="6671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800" y="50400"/>
                <a:ext cx="11976840" cy="669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150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000" y="253080"/>
              <a:ext cx="11957040" cy="6332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680" y="238320"/>
                <a:ext cx="11976480" cy="635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164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0720" y="30960"/>
              <a:ext cx="12000240" cy="6340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320" y="16560"/>
                <a:ext cx="12024720" cy="636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74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680" y="23040"/>
              <a:ext cx="12171240" cy="6698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60" y="11520"/>
                <a:ext cx="12197880" cy="672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67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5960" y="116640"/>
              <a:ext cx="12117960" cy="6743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440" y="105480"/>
                <a:ext cx="12133440" cy="675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02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9520" y="449640"/>
              <a:ext cx="11009880" cy="5446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7000" y="436680"/>
                <a:ext cx="11027520" cy="547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47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4120" y="177840"/>
              <a:ext cx="2397960" cy="871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2240" y="164160"/>
                <a:ext cx="2418480" cy="89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09120" y="339840"/>
              <a:ext cx="5919480" cy="6456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240" y="327960"/>
                <a:ext cx="5943960" cy="647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33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4040" y="199080"/>
              <a:ext cx="11988360" cy="6602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680" y="185760"/>
                <a:ext cx="12004920" cy="66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079640" y="214560"/>
              <a:ext cx="11057040" cy="5627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1720" y="201600"/>
                <a:ext cx="11072880" cy="565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80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31080" y="503280"/>
              <a:ext cx="9071280" cy="5459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8480" y="489240"/>
                <a:ext cx="9098280" cy="548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11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hp</cp:lastModifiedBy>
  <cp:revision>8</cp:revision>
  <dcterms:created xsi:type="dcterms:W3CDTF">2022-12-04T13:28:58Z</dcterms:created>
  <dcterms:modified xsi:type="dcterms:W3CDTF">2022-12-05T06:28:38Z</dcterms:modified>
</cp:coreProperties>
</file>