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2D871-65E4-48CF-9620-C2D04CA5BD95}" type="datetimeFigureOut">
              <a:rPr lang="en-IN" smtClean="0"/>
              <a:t>11-04-2021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5FBBA-05FE-4C33-A53F-983FEB4AA3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12913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2D871-65E4-48CF-9620-C2D04CA5BD95}" type="datetimeFigureOut">
              <a:rPr lang="en-IN" smtClean="0"/>
              <a:t>11-04-2021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5FBBA-05FE-4C33-A53F-983FEB4AA3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89436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2D871-65E4-48CF-9620-C2D04CA5BD95}" type="datetimeFigureOut">
              <a:rPr lang="en-IN" smtClean="0"/>
              <a:t>11-04-2021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5FBBA-05FE-4C33-A53F-983FEB4AA3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72203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2D871-65E4-48CF-9620-C2D04CA5BD95}" type="datetimeFigureOut">
              <a:rPr lang="en-IN" smtClean="0"/>
              <a:t>11-04-2021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5FBBA-05FE-4C33-A53F-983FEB4AA3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56037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2D871-65E4-48CF-9620-C2D04CA5BD95}" type="datetimeFigureOut">
              <a:rPr lang="en-IN" smtClean="0"/>
              <a:t>11-04-2021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5FBBA-05FE-4C33-A53F-983FEB4AA3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22363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2D871-65E4-48CF-9620-C2D04CA5BD95}" type="datetimeFigureOut">
              <a:rPr lang="en-IN" smtClean="0"/>
              <a:t>11-04-2021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5FBBA-05FE-4C33-A53F-983FEB4AA3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22928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2D871-65E4-48CF-9620-C2D04CA5BD95}" type="datetimeFigureOut">
              <a:rPr lang="en-IN" smtClean="0"/>
              <a:t>11-04-2021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5FBBA-05FE-4C33-A53F-983FEB4AA3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15749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2D871-65E4-48CF-9620-C2D04CA5BD95}" type="datetimeFigureOut">
              <a:rPr lang="en-IN" smtClean="0"/>
              <a:t>11-04-2021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5FBBA-05FE-4C33-A53F-983FEB4AA3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62446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2D871-65E4-48CF-9620-C2D04CA5BD95}" type="datetimeFigureOut">
              <a:rPr lang="en-IN" smtClean="0"/>
              <a:t>11-04-2021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5FBBA-05FE-4C33-A53F-983FEB4AA3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04865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2D871-65E4-48CF-9620-C2D04CA5BD95}" type="datetimeFigureOut">
              <a:rPr lang="en-IN" smtClean="0"/>
              <a:t>11-04-2021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5FBBA-05FE-4C33-A53F-983FEB4AA3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881423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2D871-65E4-48CF-9620-C2D04CA5BD95}" type="datetimeFigureOut">
              <a:rPr lang="en-IN" smtClean="0"/>
              <a:t>11-04-2021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5FBBA-05FE-4C33-A53F-983FEB4AA3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72933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32D871-65E4-48CF-9620-C2D04CA5BD95}" type="datetimeFigureOut">
              <a:rPr lang="en-IN" smtClean="0"/>
              <a:t>11-04-2021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85FBBA-05FE-4C33-A53F-983FEB4AA3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1862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DF1B1-ED82-48BE-8F0E-3F9B3062B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74320"/>
            <a:ext cx="8596668" cy="1320800"/>
          </a:xfrm>
        </p:spPr>
        <p:txBody>
          <a:bodyPr/>
          <a:lstStyle/>
          <a:p>
            <a:r>
              <a:rPr lang="en-IN" dirty="0"/>
              <a:t>Exercise- Category </a:t>
            </a:r>
            <a:r>
              <a:rPr lang="en-IN" dirty="0" smtClean="0"/>
              <a:t>Mapping</a:t>
            </a:r>
            <a:endParaRPr lang="en-IN" b="1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A7243C-D0BF-4053-AB76-A4127050D8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652589"/>
            <a:ext cx="10342119" cy="3880773"/>
          </a:xfrm>
        </p:spPr>
        <p:txBody>
          <a:bodyPr>
            <a:normAutofit/>
          </a:bodyPr>
          <a:lstStyle/>
          <a:p>
            <a:r>
              <a:rPr lang="en-IN" sz="1800" dirty="0"/>
              <a:t>ABC </a:t>
            </a:r>
            <a:r>
              <a:rPr lang="en-IN" sz="1800" dirty="0" err="1"/>
              <a:t>corp</a:t>
            </a:r>
            <a:r>
              <a:rPr lang="en-IN" sz="1800" dirty="0"/>
              <a:t> currently operates in 7 categories of business, barring 4 of them the balance have been accidental entry. The following information is available. Total Size of the company is 780 Crores. The organisation has very recently written their mission statement with a focus on cleaning and related services.</a:t>
            </a:r>
          </a:p>
          <a:p>
            <a:endParaRPr lang="en-IN" sz="1800" dirty="0"/>
          </a:p>
          <a:p>
            <a:endParaRPr lang="en-IN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3C514F-4B56-4AC0-95AE-6DE82714BA0E}"/>
              </a:ext>
            </a:extLst>
          </p:cNvPr>
          <p:cNvSpPr txBox="1"/>
          <p:nvPr/>
        </p:nvSpPr>
        <p:spPr>
          <a:xfrm>
            <a:off x="1269295" y="5383351"/>
            <a:ext cx="94631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N" dirty="0"/>
              <a:t>As a Group product manager you need to allocate resources to ensure focus on the categories, identify a model to evaluate and give a recommendation to the Sr leadership on future course of action. You are few to assume certain aspects which will help you arrive at a decision.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CE67DDE-9C35-4E73-B541-5F9802564DA2}"/>
              </a:ext>
            </a:extLst>
          </p:cNvPr>
          <p:cNvGraphicFramePr>
            <a:graphicFrameLocks noGrp="1"/>
          </p:cNvGraphicFramePr>
          <p:nvPr/>
        </p:nvGraphicFramePr>
        <p:xfrm>
          <a:off x="1570301" y="2675362"/>
          <a:ext cx="6557698" cy="2516029"/>
        </p:xfrm>
        <a:graphic>
          <a:graphicData uri="http://schemas.openxmlformats.org/drawingml/2006/table">
            <a:tbl>
              <a:tblPr/>
              <a:tblGrid>
                <a:gridCol w="2106412">
                  <a:extLst>
                    <a:ext uri="{9D8B030D-6E8A-4147-A177-3AD203B41FA5}">
                      <a16:colId xmlns:a16="http://schemas.microsoft.com/office/drawing/2014/main" val="2914963824"/>
                    </a:ext>
                  </a:extLst>
                </a:gridCol>
                <a:gridCol w="635898">
                  <a:extLst>
                    <a:ext uri="{9D8B030D-6E8A-4147-A177-3AD203B41FA5}">
                      <a16:colId xmlns:a16="http://schemas.microsoft.com/office/drawing/2014/main" val="4099379924"/>
                    </a:ext>
                  </a:extLst>
                </a:gridCol>
                <a:gridCol w="635898">
                  <a:extLst>
                    <a:ext uri="{9D8B030D-6E8A-4147-A177-3AD203B41FA5}">
                      <a16:colId xmlns:a16="http://schemas.microsoft.com/office/drawing/2014/main" val="3348437801"/>
                    </a:ext>
                  </a:extLst>
                </a:gridCol>
                <a:gridCol w="887608">
                  <a:extLst>
                    <a:ext uri="{9D8B030D-6E8A-4147-A177-3AD203B41FA5}">
                      <a16:colId xmlns:a16="http://schemas.microsoft.com/office/drawing/2014/main" val="3027651954"/>
                    </a:ext>
                  </a:extLst>
                </a:gridCol>
                <a:gridCol w="808120">
                  <a:extLst>
                    <a:ext uri="{9D8B030D-6E8A-4147-A177-3AD203B41FA5}">
                      <a16:colId xmlns:a16="http://schemas.microsoft.com/office/drawing/2014/main" val="995443282"/>
                    </a:ext>
                  </a:extLst>
                </a:gridCol>
                <a:gridCol w="847864">
                  <a:extLst>
                    <a:ext uri="{9D8B030D-6E8A-4147-A177-3AD203B41FA5}">
                      <a16:colId xmlns:a16="http://schemas.microsoft.com/office/drawing/2014/main" val="2361202068"/>
                    </a:ext>
                  </a:extLst>
                </a:gridCol>
                <a:gridCol w="635898">
                  <a:extLst>
                    <a:ext uri="{9D8B030D-6E8A-4147-A177-3AD203B41FA5}">
                      <a16:colId xmlns:a16="http://schemas.microsoft.com/office/drawing/2014/main" val="774881581"/>
                    </a:ext>
                  </a:extLst>
                </a:gridCol>
              </a:tblGrid>
              <a:tr h="754808">
                <a:tc>
                  <a:txBody>
                    <a:bodyPr/>
                    <a:lstStyle/>
                    <a:p>
                      <a:pPr algn="l" rtl="0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Category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 Growth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 Share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Position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Variable Margin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Net Margin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Top Line cont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9709930"/>
                  </a:ext>
                </a:extLst>
              </a:tr>
              <a:tr h="251603">
                <a:tc>
                  <a:txBody>
                    <a:bodyPr/>
                    <a:lstStyle/>
                    <a:p>
                      <a:pPr algn="l" rtl="0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Soaps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10954"/>
                  </a:ext>
                </a:extLst>
              </a:tr>
              <a:tr h="251603">
                <a:tc>
                  <a:txBody>
                    <a:bodyPr/>
                    <a:lstStyle/>
                    <a:p>
                      <a:pPr algn="l" rtl="0" fontAlgn="b"/>
                      <a:r>
                        <a:rPr lang="en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Detergents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0477847"/>
                  </a:ext>
                </a:extLst>
              </a:tr>
              <a:tr h="251603">
                <a:tc>
                  <a:txBody>
                    <a:bodyPr/>
                    <a:lstStyle/>
                    <a:p>
                      <a:pPr algn="l" rtl="0" fontAlgn="b"/>
                      <a:r>
                        <a:rPr lang="en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Industrial chemicals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760891"/>
                  </a:ext>
                </a:extLst>
              </a:tr>
              <a:tr h="251603">
                <a:tc>
                  <a:txBody>
                    <a:bodyPr/>
                    <a:lstStyle/>
                    <a:p>
                      <a:pPr algn="l" rtl="0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Floor cleaners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6075628"/>
                  </a:ext>
                </a:extLst>
              </a:tr>
              <a:tr h="251603">
                <a:tc>
                  <a:txBody>
                    <a:bodyPr/>
                    <a:lstStyle/>
                    <a:p>
                      <a:pPr algn="l" rtl="0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Bathroom cleaner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5799224"/>
                  </a:ext>
                </a:extLst>
              </a:tr>
              <a:tr h="251603">
                <a:tc>
                  <a:txBody>
                    <a:bodyPr/>
                    <a:lstStyle/>
                    <a:p>
                      <a:pPr algn="l" rtl="0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Packaging material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440057"/>
                  </a:ext>
                </a:extLst>
              </a:tr>
              <a:tr h="251603">
                <a:tc>
                  <a:txBody>
                    <a:bodyPr/>
                    <a:lstStyle/>
                    <a:p>
                      <a:pPr algn="l" rtl="0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Cleaning services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74817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44880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209</Words>
  <Application>Microsoft Office PowerPoint</Application>
  <PresentationFormat>Widescreen</PresentationFormat>
  <Paragraphs>59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Exercise- Category Mapping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Exercise- Category Mapping</dc:title>
  <dc:creator>LAP-IT 03</dc:creator>
  <cp:lastModifiedBy>LAP-IT 03</cp:lastModifiedBy>
  <cp:revision>1</cp:revision>
  <dcterms:created xsi:type="dcterms:W3CDTF">2021-04-11T03:49:39Z</dcterms:created>
  <dcterms:modified xsi:type="dcterms:W3CDTF">2021-04-11T03:50:03Z</dcterms:modified>
</cp:coreProperties>
</file>