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09:06:00.5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9439 4195 53 0,'0'0'109'15,"0"-7"-7"-15,0 3 3 0,0 4-12 0,1-4 9 16,-1-1 0-16,1 1-8 0,1-1-4 0,0 2-7 16,-2-1 3-16,0 4-5 0,4-9-2 15,-3 4-9-15,2 0 4 0,1-3-11 0,-1 4-1 0,1-2-7 16,1-2-4-16,3 1-8 0,0-1-5 0,3-2 2 15,-2 4-4-15,4-3-5 0,-4 1 2 0,5-1-2 16,3 1-6-16,-3 1-1 0,0-5-5 0,-1 7 0 16,-1 0-2-16,0 1 0 0,-1 1-5 0,3 2-3 15,-2-3 2-15,1 1 2 0,-1 3-5 0,0 0-3 16,2 3 3-16,-4-1 3 0,4 0-4 0,-2-1 3 16,-3 3-1-16,2 4-4 0,-1-3-2 0,1 2-4 15,-5 1 5-15,3-1 0 0,-1 4-1 0,-3-1 1 16,-3 1 2-16,1 1-9 0,-3 4 7 0,-4 1 0 15,-1 3 2-15,-5 3-3 0,-3 1-1 0,-2 1 2 16,-7-3 1-16,4 5 2 0,-5-4-3 0,1 0-4 16,-2-4 6-16,1 3-4 0,-1 0-2 0,-1-1 3 15,3-4-3-15,0-2-2 0,5-2 3 0,4-2 1 16,-2-1 1-16,6-3-1 0,-1 0 0 0,1 1 2 16,1 0-3-16,3-4 4 0,1 0-4 0,-2 1-3 15,2-1 2-15,2 0 0 0,2-4-1 0,0 0 4 16,0 0-2-16,2 4 2 0,3-4 0 0,-5 0 5 15,18 0 4-15,1-4 5 0,-6 3 3 0,6-4 2 16,2-1 0-16,6 1 9 0,1-3-2 0,-2 0-4 16,1 2 4-16,-3-2-3 0,3 1 1 0,1-2-5 15,-2 1-4-15,-4 2-2 0,-2 1 0 0,2-1-2 16,-3 0-2-16,3 0-10 0,-2 1-15 0,-2-1-13 0,-4 3-22 16,0-2-27-16,-1 1-27 0,5-1-31 15,-4 1-33-15,-4-2-25 0,2-2-392 0,-2 0 195 16,-2-1 130-16</inkml:trace>
  <inkml:trace contextRef="#ctx0" brushRef="#br0" timeOffset="350.868">10392 3500 25 0,'0'-4'180'0,"4"1"-18"0,-4-2-22 0,0 5-14 16,6-1-13-16,-6 1-8 0,0 0-13 0,4 12-11 0,-1-2-5 15,-3 2 4-15,0 4-9 0,0 5-5 0,1 6 3 16,-2 2-2-16,-2 5 0 0,2 14 0 16,-2-1 3-16,2 1-1 0,-4 2-7 0,5-2 2 0,-4 5-9 15,3 0-4-15,-3-2-2 0,0-3-7 16,3 1 0-16,-2-3-6 0,2 3-3 0,1-16-5 0,0 2-1 15,-3 11 2-15,3-10-8 0,-1-4 0 0,1 1 1 16,0-2-2-16,-1 2-1 0,2-4-4 16,-1 0-2-16,0-1 1 0,0-1-1 0,0-2 0 15,0-6-7-15,0 7-2 0,-4-9-11 0,3 0-22 16,-3-2-28-16,1-3-28 0,1 0-29 0,1-2-34 0,-3 2-35 16,0-5-419-16,0 0 202 0,3-4 132 0</inkml:trace>
  <inkml:trace contextRef="#ctx0" brushRef="#br0" timeOffset="803.077">10698 4116 47 0,'7'-9'138'0,"0"2"-18"0,2 0-13 15,-2-1-11-15,3 1-10 0,-1 3-2 0,0-2-2 0,5 1-5 16,-5 2-8-16,0-1-9 0,1-1-1 0,2 3-6 16,-3 2-4-16,1-2 2 0,2 4-5 15,-3-1-3-15,2-1-3 0,-3 1-6 0,1 7 4 16,0-7-4-16,-3 6-6 0,0-1-5 0,0 4-4 0,-5-1 4 15,-1 2-3-15,-1 0-4 0,-3 4 1 0,-5 2-2 16,-1 0 1-16,-7 7 0 0,-1 1-2 0,-1-3-2 16,-3 1-2-16,0 0 3 0,3-4-6 0,-4 2-2 15,3 0 2-15,6-8-5 0,-2-1 8 0,4 1 2 16,3-4-7-16,0-3-2 0,1 2 2 0,2-4-3 16,2 0-1-16,-1-1 2 0,1 2-3 0,3-2-3 15,-2-1 3-15,3-2 1 0,0 0 4 0,4 5-2 16,-4-5 5-16,14-1 4 0,-3-3 4 0,3 1-7 15,3-3 0-15,2 0-7 0,3 0 0 0,4-4-4 16,3 2-17-16,-1-1-10 0,4-3-22 0,0 0-22 16,1 2-17-16,2-1-15 0,-3-2-24 0,2 2-300 15,-6-3 143-15,4 1 96 0</inkml:trace>
  <inkml:trace contextRef="#ctx0" brushRef="#br0" timeOffset="1134.344">11504 3545 63 0,'0'-3'168'0,"0"-2"-14"16,0 5-16-16,0 0-15 0,0 0-14 0,0 0-10 15,0 0-7-15,1 13 4 0,-2 0-7 0,2-1 1 16,-1 2-6-16,-1 6 1 0,1 5-3 0,-3 4-3 15,3 4-3-15,-5 1-3 0,1 2-3 0,3-2-5 16,-4 3-1-16,1 9-9 0,-1-1-5 0,1-10-1 16,-4 12-3-16,6-11-4 0,-1 1-4 0,-6 7-3 15,7-8-4-15,-2-2-1 0,-2-1-6 0,3 0-1 16,-1 0-2-16,-3 1 0 0,4-2-2 0,-1-3-1 16,0 1-2-16,0-2-2 0,1 1-4 0,0-2-13 15,-1-2-20-15,1-5-13 0,0-3-14 0,0 0-28 16,1-2-32-16,1-3-27 0,-1-3-32 0,1-1-444 15,0-2 205-15,1 0 136 0</inkml:trace>
  <inkml:trace contextRef="#ctx0" brushRef="#br0" timeOffset="1749.771">11801 3971 76 0,'3'-4'102'16,"1"-1"-5"-16,0 0-7 0,1 3-2 0,0-4-8 16,3 1-7-16,-1 2-1 0,1 1-3 0,2-2 5 15,-1 3-8-15,0 0-12 0,1-1-4 0,0 2 3 16,2 0-4-16,-3 0-2 0,1 3-5 0,-2-2-5 0,1 2-3 16,1 2 11-16,-5-2-14 0,3 1 2 15,1 2-10-15,-3-1 4 0,-1 4-3 0,0-2-6 16,-2 0 1-16,1 5 4 0,-2 0-5 0,-2-2-1 15,-1 6-2-15,-4 1 4 0,-1 0-1 0,-8 4-5 16,5-4-2-16,-10 5 3 0,3-4 5 0,-3 2-4 0,2-3-4 16,-1 0-3-16,4-3-1 0,-2-1-2 0,2-1-1 15,0 1 1-15,-1-3-3 0,5-1 0 16,1-3 9-16,2-1-6 0,3 1-3 0,-1-3-1 16,0 1 3-16,1 0 0 0,0-3-4 0,4-1 0 15,-1 4 3-15,1-4 2 0,0 0 11 0,6 5 6 16,0-5 8-16,-6 0 2 0,20-2 0 0,-6 1 0 15,2-2-3-15,5-1 2 0,-1 1-4 0,-4-1-1 16,5-2 1-16,-3 2 0 0,3 1-3 0,-2-2-1 16,-1 2 2-16,0-2-2 0,-2 1-2 0,3-1 0 0,-2 1 0 15,0 1-2-15,0-2-3 0,-4 2-1 0,1 0-2 16,-4-1-2-16,2 2 3 0,-3 0-2 0,-3-1-2 16,2 2 1-16,-3 0-6 0,-1-1-2 0,-4 2-16 15,10-3-19-15,-10 3-36 0,5 0-32 16,-5 0-39-16,4-3-41 0,-4 3-428 0,0 0 204 0,0 0 134 15</inkml:trace>
  <inkml:trace contextRef="#ctx0" brushRef="#br0" timeOffset="2468.769">12439 3953 4 0,'0'0'139'0,"0"0"-3"0,0-5-5 16,0 5-9-16,0 0-4 0,0-5-5 15,0 5-8-15,0 0-5 0,0 0-4 0,0 0-9 0,0 0-5 16,0 0-9-16,0 0-9 0,-1-5-5 0,1 5-4 15,0 0-10-15,0 0-6 0,0 0-5 16,0 0-4-16,0 0-1 0,0 0-7 0,0 0 1 16,-5 17-2-16,2-12 0 0,1 5 0 0,-1 1-8 0,-1 0-1 15,2 2 1-15,-1 3 1 0,-2 2-1 0,1 2 0 16,3-4 0-16,-3 2 1 0,4-1-8 0,-1 0 0 16,-2-2 2-16,1 1 0 0,2-4-1 0,1 1 1 15,0-1-2-15,2-3 2 0,-2 3-2 0,-1-3 2 16,4 1 4-16,0-4-1 0,0-1 0 0,-1 2-2 15,3-4 4-15,-2 2 1 0,3-3 6 0,1 1 6 16,-1-3 2-16,2 1 4 0,3-2-5 0,-3-1 3 16,1-1-4-16,3-1-2 0,-2-1 1 15,5-5-3-15,-5 2 0 0,4-3-5 0,-2-3-3 0,0 1 3 16,1-3-3-16,-5-1-2 0,2 0-1 0,0 0 1 16,-4-1-4-16,-1 1 0 0,1 1 5 15,-2 1-5-15,-5 3 5 0,-1 3 1 0,0-3-2 16,1 0 1-16,-4 4-2 0,-2-1-2 0,-2 3 1 0,-1-2-3 15,-5 1-2-15,1 1 0 0,-5 2-3 0,3-3 3 16,1 5-1-16,1 0-2 0,-1 0 2 0,1 1-4 16,4 0-2-16,-3 2-7 0,4 0-13 0,0 1-10 15,0-1-16-15,1 2-18 0,0 0-24 0,1 1-20 16,2-1-18-16,2 3-21 0,0-1-12 0,1 2-417 16,-3-2 194-16,7-1 128 0</inkml:trace>
  <inkml:trace contextRef="#ctx0" brushRef="#br0" timeOffset="3202.38">12784 3944 72 0,'3'-3'122'0,"2"-3"-7"0,0 2-5 0,-1-1-3 16,5 0-6-16,-4-2 5 0,0 3-10 0,3 0-2 16,-3-1-9-16,4-1-8 0,-3 3-10 15,1 0-7-15,3-2-2 0,-4 3-8 0,4 0-1 0,-2 0-4 16,2 4-7-16,-2-2-1 0,0 0-6 0,2 3-2 16,-4 2 3-16,1-1-5 0,0 3 0 0,-1 0-2 15,2 1-2-15,-4 1-3 0,0 1-1 0,1 3 1 16,-1 0-4-16,-2-1 3 0,1-1-9 0,-6 6 2 15,1-3 0-15,-2 6 1 0,0-3-4 0,-1 0 4 16,0 1-2-16,-3-3 3 0,-2 2-3 0,1 0-4 16,-1-2-1-16,0-1 5 0,2 1-3 0,2-6-3 15,0 0 0-15,3-4 0 0,-1 3-5 0,0-5 2 16,2 2 3-16,0-4-1 0,0 4 1 0,2-5 1 16,-2 4-1-16,2-4 3 0,0 0-3 0,4 3 2 15,-4-3-1-15,13-5 2 0,-3 1-4 0,1-3 1 16,0 0 2-16,4-4-5 0,3-2 3 0,-4 0 0 15,9-4-1-15,-4 4-2 0,1-3-2 0,3 1 2 16,-7 4-3-16,-1 1-1 0,1-1 3 0,-1 2-1 16,-3 4-1-16,0-1-1 0,-1 0 2 0,1 2-4 15,1 2 4-15,-4-1-1 0,0-1-1 0,0 4-1 16,0 0-1-16,-4 4 4 0,4-1-5 0,-4-1 5 16,3 3-1-16,0 2-2 0,-1 2 3 0,-1-1 10 15,1 1-12-15,-1 1 2 0,1 1 0 0,-1 0 3 16,0 0-2-16,1 0 0 0,-1-1-1 0,-2-1 2 15,5 0-2-15,-5 2 4 0,4-4 2 0,-1 3-1 16,2-4-1-16,-1 0 6 0,2-1 0 0,0 0 2 16,-1-4 6-16,1 4 1 0,3-4 1 0,-4-1-2 15,4 0 2-15,2-3 0 0,-2 0 2 0,0-1-5 16,-3-1 0-16,0-2-3 0,3-6 1 0,-1 4 0 16,-2-5-1-16,-1 5 4 0,-2-6 2 0,-3 1 2 15,1 2 1-15,-5 1 7 0,2-2-4 0,-4 4-2 16,0-3 2-16,-3 1-5 0,0 2-4 0,-1 3-1 15,-1-2-1-15,0 3 0 0,2 1-5 0,0-2 1 16,-1 2-6-16,-2 2-9 0,3-1-22 0,1 3-37 16,4 0-44-16,-8-3-41 0,8 3-52 0,-7 2-482 15,7-2 228-15,-13 1 150 0</inkml:trace>
  <inkml:trace contextRef="#ctx0" brushRef="#br0" timeOffset="5178.131">8634 5104 47 0,'14'-1'57'0,"-9"0"-6"0,4 1 5 0,1-2 0 16,3 1 0-16,1-1-6 0,-1 1 1 0,5 0 4 15,0-2-14-15,1 3-5 0,-1-1-1 0,3-2 10 16,1 2-10-16,1-1 5 0,-1 2-6 0,5-3 1 15,1 1-2-15,0 0-4 0,-7 2-1 0,9 0 6 16,-1-3 2-16,-1 2-2 0,3 0 1 0,0 1 0 0,-1-3 2 16,1 1-6-16,1 0 1 0,1 2 7 0,0-3-15 15,1 3 5-15,-1-2 2 0,2 0-16 16,-1 2 15-16,2-1-1 0,-2 0-7 0,2 1 5 16,0-1 3-16,-2 1-3 0,2-2-8 0,0 1 8 0,-2 0-8 15,2 0-3-15,-4 0 4 0,3 2 0 0,-2-2-4 16,0 1-1-16,0-1-1 0,2 1 2 15,-6-1-2-15,3 1-3 0,-1-2-2 0,2 2 4 16,-1-1-3-16,-3 0 2 0,3-2-4 0,3 2 0 16,-3 0 6-16,-2-3-2 0,2 3-7 0,0-1 7 0,1 1-7 15,2-1 7-15,-3-2-2 0,-1 3-1 0,1-3 0 16,-3 2 1-16,0-1-4 0,-1 1-3 0,2-1 0 16,-2 0 3-16,-5 1-2 0,5-1-8 0,1 1 10 15,-1 0-1-15,-7-1 0 0,7-1-4 0,-1 1 1 16,1 3 1-16,0-4 0 0,2 3 0 0,-1-3-1 15,-1 1-3-15,0 1 4 0,0 2 1 0,0-3-5 16,3 1-2-16,-3 2 4 0,3-2 5 0,-3-1-9 16,0 1 7-16,2-1-8 0,0 1 6 0,2-1-1 15,-1 3 4-15,-2-3-9 0,2 1 5 0,0-1-1 16,2 2 0-16,-3-3 0 0,1 1-1 0,-4 1-3 16,4-2 5-16,-1 2 2 0,0 0-1 0,3-1 0 15,-5-1 11-15,3 2-13 0,-2-1 0 0,0 0-2 16,1 1 3-16,-2-2-6 0,0-1 6 0,1 3 6 15,2 1-13-15,0-2 4 0,-2 1 4 0,1 0-5 16,0 1 7-16,-2 0-3 0,4-2 0 0,-4 2-4 16,3-1 1-16,-3-1 2 0,0 2-1 0,0-1 1 15,2 2 3-15,-1-3-1 0,-1 1-1 0,0 1-4 16,2 0 4-16,-2 1 1 0,-8-3-6 0,2 2-4 16,7 1 6-16,-7-2 5 0,5 2-4 0,1-1-2 0,-5 0 4 15,-4 1-1-15,12-3-1 0,-3 0-2 16,-1 3 4-16,-1 0 6 0,2 0-7 0,-7-1 2 15,6 0-6-15,1 1 5 0,-5 0 1 0,-4-2-1 16,3 1 1-16,0 1-1 0,0 0-2 0,-1-2 1 16,2 2-1-16,0 0-2 0,4-3 6 0,0 2 1 15,-5 1-5-15,6-1-1 0,-7-3-1 0,9 2-3 16,-3 1 7-16,2-1 1 0,-1 0 3 0,-7-1-6 16,7 0 0-16,-7 0-3 0,9 2 2 0,-12-2 0 15,4 1 4-15,-1-1 1 0,0-1-1 0,-2 1-2 0,1 1 2 16,0 0-2-16,1-2 0 0,-3 3 6 15,1-3-1-15,0 3-4 0,0-2 1 0,0 3-3 16,0-2 2-16,-3 0-1 0,3 0-1 0,2 0 2 0,-3 2 3 16,1 0-5-16,0-2 9 0,-2 0-6 0,3 0-4 15,-1 2 1-15,0-3 7 0,3 2 1 0,-4 0-7 16,5-1-1-16,-1 1 4 0,-3 0 2 0,3 0-5 16,-1-1 1-16,0 2-1 0,-1-3-1 0,2 1 2 15,0 0-1-15,-3 2 2 0,0-2-2 0,1-1 1 16,1 1 1-16,-2 1-3 0,-2-4-2 0,-3 5 4 15,6-4-3-15,-3 1 5 0,-3 1-2 16,0 1 3-16,-2-1-3 0,2 0 0 0,-2-2 0 16,1 1-6-16,1 2 6 0,0 0-3 0,-1 0-1 0,-4 0 3 15,4 0-2-15,-7-1 0 0,3 1 4 0,-1 1-2 16,-3-2 2-16,1 1 0 0,1 0 5 0,-7 1 4 16,6-3 1-16,-1 1 3 0,-2 0 3 0,-3 2-1 15,6-1 0-15,-6 1 0 0,5 0 0 0,-5 0-5 16,0 0 4-16,0 0-2 0,0 0-2 0,4-5-1 15,-4 5-2-15,0 0-5 0,1-2 1 0,-1 2-18 16,0 0-15-16,-1-7-25 0,1 7-26 0,-4-3-9 16,4 3-33-16,-4-5-46 0,0 3-365 0,-2 0 178 15,-1-6 118-15</inkml:trace>
  <inkml:trace contextRef="#ctx0" brushRef="#br0" timeOffset="74570.203">4754 6662 45 0,'0'0'121'0,"-10"-5"0"15,10 5-14-15,-8-2-6 0,8 2-5 0,0 0-2 0,-10 0-2 16,10 0 3-16,-5-1-6 0,5 1-8 0,0 0-5 16,0 0-8-16,-9 0-7 0,9 0-12 0,0 0-4 15,0 0-4-15,0 0-3 0,0 0-6 0,-5-1-3 16,5 1 0-16,0 0-5 0,0 0 0 0,0 0-3 15,0 0-3-15,0 0-3 0,0 0-1 0,0 0-2 16,0 0-3-16,0 0 0 0,0 0 4 16,0 0-3-16,0 0-6 0,0 0 3 0,0 0 1 0,0 0-3 15,0 0 3-15,0 0-2 0,0 0-3 0,0 0-5 16,0 0 5-16,0 0-4 0,0 0 8 0,0 0-3 16,0 0-1-16,0 0-3 0,0 0 7 0,0 0 4 15,0 0 3-15,18 4-1 0,-18-4 6 0,6 3-6 16,2-3 4-16,-3 0 3 0,4 0-1 0,1 1 6 15,2-1-6-15,0 1 5 0,0-2 3 0,2 1-6 16,4-3 3-16,2 2-2 0,-2-1 2 0,3 0 1 16,-1-1-3-16,-2 2 1 0,5-3 0 0,-1 2-1 15,-3-1-4-15,8 1 0 0,-4 0-7 0,-2 0 4 16,6 0 2-16,-5-1-1 0,1 1 0 0,4-1 1 16,-7-1-3-16,2 0-1 0,5 0 1 0,-3 1-2 15,-3 1-2-15,-3-2-1 0,2 3 2 0,-2-3 0 0,-5 3 2 16,4-1-3-16,-4 0 4 0,1-2-3 0,-1 3 5 15,-4-4 2-15,4 4-4 0,-3 1 2 16,-2-1-3-16,1 0 3 0,-3-1 0 0,1 2-4 16,-1 0-1-16,0-1 1 0,-6 1-1 0,9 0-2 0,-9 0 2 15,8-3-3-15,-8 3 3 0,6 0-3 0,-6 0 1 16,5-1 4-16,-5 1-2 0,3-2-1 0,-3 2 1 16,0 0-5-16,0 0 2 0,0 0 0 0,0 0-1 15,0 0-2-15,0 0 4 0,0 0-5 16,0 0 0-16,0 0-2 0,0 0 4 0,0 0-2 0,0 0 2 15,0 0-2-15,0 0-3 0,0 0 1 0,0 0-1 16,0 0-2-16,0 0 0 0,0 0-6 0,0 0-9 16,0 0-5-16,0 0-23 0,0 0-24 15,0 0-31-15,0 0-31 0,0 0-27 0,0 0-27 0,0 0-497 16,0 0 227-16,-12 10 150 0</inkml:trace>
  <inkml:trace contextRef="#ctx0" brushRef="#br0" timeOffset="80829.999">6501 6420 8 0,'0'-9'153'0,"3"-2"-4"16,-3 5-6-16,1-2-5 0,-1 1-10 0,0 2-7 16,0 1-6-16,0-1-9 0,3 0-12 0,-3 5-11 15,1-5-7-15,-1 3-11 0,0 2-7 0,0 0-4 16,0 0-4-16,0 0-10 0,0 0-2 0,10 7-3 15,-7 0 3-15,-1 3-8 0,2 1 1 0,0 0-5 16,0 6-5-16,0-1 4 0,-1 1-2 0,1 3-3 16,-4-3-3-16,4 1-2 0,-2 2-1 0,0-2 2 0,-1 1-2 15,2 0-1-15,-2-1-1 0,1 0-2 16,0-1 1-16,0 0 0 0,-2-5-5 0,2-2 0 16,-4 2-1-16,5-2 1 0,-4 0 0 0,2-1-2 15,-1-4 1-15,0 1 2 0,1-2-2 0,-1 2 3 0,3-5 7 16,-3-1 11-16,1 5 18 0,-1-5 9 15,0 0 11-15,0 0 2 0,0 0-7 0,0 0-7 16,0 0-4-16,2-17-6 0,-2 5-2 0,2-5-3 16,-4-3-7-16,2-6-2 0,4-6-2 0,0-1-6 15,-1-4-2-15,1 3-4 0,1-12-2 0,0 13 5 0,4-1-3 16,-3 1-3-16,2-1-1 0,-2 1-2 16,4 2 1-16,1 5-5 0,-1-3 3 0,0 4-2 0,0-2-2 15,3 3-1-15,-4 9 0 0,1-2 3 0,2 3-3 16,-6 2 1-16,7 0-5 0,-5 4-1 0,2-1 0 15,-3 2 1-15,4 2-1 0,0 1-3 0,-2 1 1 16,1 1-1-16,3 2 5 0,0 2-2 0,3 3-3 16,1 2 5-16,-2 3-2 0,2 2 2 0,2 5-1 15,-1 4 1-15,0 1 1 0,0 2 1 0,-3 1-1 16,0 1 7-16,0 1-12 0,0 1 2 0,-2 0 2 16,-1 5-1-16,0-3 2 0,-3 3 0 0,1-1-3 15,-3-3 2-15,2 2 2 0,-3-2-1 0,-1 3-3 16,5-5 5-16,-5-3 6 0,2 2-6 0,-3-2-3 15,1-7 2-15,-3 3-1 0,2-6 2 0,-3 2-2 16,2-3 3-16,-2-3-4 0,2 1 3 0,-3-6 0 16,1 1 1-16,-1-1 1 0,0-1 1 0,3 1 0 15,-3-5 6-15,-3 5 12 0,3-5 0 0,0 0-1 16,0 0-2-16,0 0 2 0,-4-12-8 0,0 5-2 16,-1-4-2-16,-1-7-3 0,1 1 0 0,-3 0 0 15,-1-11 2-15,-1 5-7 0,1-1-2 0,0 0 0 16,0 5 0-16,0 1-1 0,-2 4 3 0,1-3-4 15,0 2 1-15,0 1 5 0,-2-1-3 0,1 6-4 0,2 3-1 16,-1-1 1-16,0 0 3 0,1 1-2 16,0 3 1-16,4 1-3 0,-5 1-1 0,2 2 2 0,-1 0-1 15,0 3 0-15,0 2-1 0,-1 1-3 16,1 1 3-16,0 1 2 0,3 2-1 0,-2-2 2 16,0 5 0-16,-1 1 1 0,4-1-1 0,-2-1-1 0,3 1 2 15,1-2 1-15,-1 3-2 0,1-1 1 0,3-2 0 16,-2-1 2-16,1 0-4 0,1-2-4 15,1 1 6-15,1 1 0 0,-1-2-3 0,0-3 0 16,2 0 2-16,-2 0 0 0,2-1-7 0,-1 1-2 0,3-2 3 16,-2-1-1-16,-1 0 1 0,2-2 1 0,-4-1-1 15,9 0 2-15,-9 0 4 0,10-4-4 0,-1 1 2 16,0-6 2-16,-1-1-1 0,3-2 2 16,-3 0 5-16,5-2-9 0,-3 0 1 0,0-2 3 0,2-1 0 15,0 0-1-15,0-1 1 0,1 3-1 0,0 0 1 16,-2-2-4-16,4 3 5 0,-2-1 0 15,2 1-2-15,0 0-1 0,1 2 2 0,1-1-2 0,-2 3 1 16,2-1 0-16,7 0-2 0,-6 3 4 0,-1 0-3 16,-1 3-2-16,3 2 5 0,-6 0 1 0,1 2-2 15,0 1 1-15,5 0-3 0,-6 2-1 0,6 3 6 16,-1 0 0-16,0 2-2 0,-4 0-1 0,3 2 2 16,-4 1 2-16,3 2-3 0,-4 1 0 0,0 1 0 15,-4-2 3-15,2 3-3 0,-5-1 3 0,2 3 2 16,-5-2-2-16,1 2 0 0,-1-2 0 0,-2 1-1 15,0 1-3-15,-1 0 3 0,0-5-1 0,-4 5 3 16,0-6-5-16,2 2 6 0,-3 2-2 0,2-3-4 16,-1-2 1-16,-2 1 0 0,2-2 3 0,1 1-1 15,1-4-2-15,0 1 1 0,-1 0 0 0,3-2 1 16,-2-2-1-16,1 1 1 0,0 0-3 0,2-4 4 16,-2 4 0-16,2-4-3 0,0 4 0 0,0-4 0 15,0 0 0-15,0 0 0 0,0 0 0 0,0 0 0 16,0 0 1-16,0 0-1 0,0 0 1 0,15-9-1 15,-7 2 0-15,2-1-5 0,0-1 5 0,-1 1 2 16,5-6-1-16,-1 0 0 0,-1-1 2 0,-1 0-4 0,2-2 2 16,-2 0 2-16,2-4-3 0,0 1 1 15,-8 3-1-15,7-6 2 0,-7 4-1 0,1 3-1 16,-3 0 4-16,0-1 3 0,0 3 2 0,0 2 2 16,-3 2 4-16,0-1 2 0,0 2 0 0,0 1-2 0,0 1-3 15,1 0 0-15,-1 3 1 0,1-2-4 0,-1 1 0 16,1 1-2-16,-1 4-1 0,3-5-6 15,-2 2 4-15,-1 3-2 0,9-3 2 0,-1 2-2 16,0 1-2-16,2 0 2 0,3 1-1 0,3 3 1 16,-2-1-2-16,2 2 3 0,1 3-3 0,0 0 2 0,1 1-4 15,-9-3 2-15,6 4 1 0,2-1-1 0,-3 1 2 16,-5 0-2-16,0-1-3 0,0 2-1 16,-3-1 1-16,1 2-1 0,-4 0 1 0,1 3 6 0,0 0-4 15,-2-2-2-15,0 2 1 0,-6 1 2 0,3-3 2 16,-2 0-7-16,-2 1 2 0,0-2-2 0,1 0 2 15,-1 0-1-15,0-2-1 0,0-1-1 0,0 1 1 16,0-2 0-16,1-2 1 0,1 0-1 16,-2 1-1-16,0 0-1 0,4-4 1 0,-3 2-3 0,4-2 1 15,0-3-6-15,-4 4 3 0,4-2-4 0,0-2 3 16,-4 5-6-16,4-5 0 0,0 0-4 0,0 0-1 16,0 0 6-16,4 3-2 0,-4-3 2 0,0 0 2 15,0 0 0-15,17-8 1 0,-12 6-1 0,2-3 3 16,0-2-4-16,3-1-1 0,-2-1-1 0,-1 1 1 15,5-8 0-15,-3 3 1 0,0-3-3 0,-1-1-1 16,0 0 0-16,0-2 4 0,-2 0 1 0,1 1 0 16,-1 1 2-16,1 0 4 0,-4 5-2 0,0 0 2 15,2 2 3-15,-1 1 4 0,-4 1-6 0,3 1 4 16,0 1 4-16,-3 0-4 0,4 1 5 0,-4 3-3 16,0-2-2-16,4 1 1 0,-4 3 5 0,5-3-6 15,-5 3 3-15,0 0-2 0,0 0 5 0,8 5-2 16,-7-2 1-16,3 1 0 0,2 3 5 0,-2 1-1 15,1 0 2-15,-1 2 0 0,4 1-3 0,-3-1 1 16,4 4 1-16,0 0-2 0,-3-3 2 0,1 2 1 16,1-5-1-16,0 4 1 0,1 1 0 0,0-3-2 15,1-1 1-15,-1 0-1 0,3-1 0 0,-2 0 2 16,0-1-1-16,0-1-2 0,3-2 6 0,-3 1-2 16,3-2-2-16,0 0 4 0,-3-3-1 0,3 0 1 15,0-3-2-15,1-1-1 0,1-1 2 0,2 0-2 16,-2-5 0-16,2 3-1 0,-1-5-6 0,0 0 11 15,-2-3-8-15,-2-2-2 0,3-8 4 0,1 3-1 16,-7 6-5-16,5-9 2 0,-9 7 3 0,3 2-2 16,-3-4-3-16,0 3 4 0,0 2 0 0,-1 3-1 0,-4 1 2 15,0 5 1-15,1-1 0 0,2 1-1 0,-3 1 1 16,1 0 3-16,-1 1-3 0,0 0-4 0,0 4-2 16,0-5 2-16,0 5-1 0,0 0-3 0,0 0 3 15,-9 12 2-15,4-6-3 0,0 7 2 16,0 3-1-16,-3 2 0 0,3 7-1 0,0-6-1 0,1 7 3 15,-1 1 1-15,5 0-3 0,-4-1 2 0,5 1 0 16,-1 2 2-16,3-3-1 0,1 0-2 16,-3 0 3-16,3 0-3 0,1 2-2 0,0 0 3 15,0 1-1-15,3-1 4 0,-4-3-2 0,5 1-2 0,-4-4 3 16,0 0 0-16,0-2-1 0,-2-2 0 0,1 0-3 16,-2 1 1-16,2-2-5 0,-4 0 7 0,0-1 1 15,-2 0 0-15,0-3-1 0,2-3-2 0,-2 3-1 16,-2-3 0-16,0 1 1 0,-1-1 5 0,2-1-4 15,-2-3-3-15,1 0 5 0,-1 0 3 0,0-3-3 16,-3 0-1-16,3-2-1 0,0-1-4 0,5 0-2 16,-10-7-1-16,2-1-8 0,3-3 6 0,-1-7-4 15,3-1-1-15,3-10-2 0,0-3 2 0,0 0 1 16,0-1-6-16,5 0 4 0,-1 1 7 0,1 0-2 16,3 5 1-16,2-2-5 0,-1 4 9 0,1 3-1 15,3 0 0-15,-4 4 2 0,0 3-6 0,1-1 10 16,2 2-3-16,-2 2-1 0,1-1 3 0,0 5 0 15,0 0 1-15,-1 2-1 0,1-1-1 0,0 3 0 16,2-1 2-16,-2 2 1 0,3 3-2 0,-1 0 1 16,1 0 1-16,-1 3-1 0,0 0-3 0,-2 2 5 15,6 1 1-15,-2 4-2 0,-3-5-2 0,3 4 2 16,-2 1 0-16,-3 0 3 0,-1-3-1 0,1 3-1 16,-2-1 0-16,1 1-1 0,-3 2 0 0,1-3 2 15,-1 6-2-15,0-4-1 0,-2 1 5 0,0-1-4 16,-1-1-4-16,-1 3 7 0,2-4-6 0,0 0 2 15,-3 0-1-15,0-3 2 0,3 1-1 0,0-2 0 16,-3 2 1-16,0-4 0 0,-1-1-1 0,3 1-1 16,-3-3 2-16,4 4 1 0,-4-4 2 0,0 5-2 15,0-5 2-15,0 0-6 0,0 4 3 0,0-4 4 0,0 0-3 16,0 0 2-16,0 0-2 0,0 0 3 16,0 0-3-16,0 0-3 0,0 0 0 0,0 0 7 0,0 0-1 15,0 0-1-15,0 0-1 0,0 0-1 16,0 0-3-16,0 0 14 0,0 0-5 0,0 0 1 0,0 0-1 15,9-9 5-15,-9 9 1 0,0 0-2 0,0 0 0 16,0 0 1-16,0 0 1 0,0 0-1 16,1-3-1-16,-1 3-1 0,0 0 1 0,0 0 0 0,0 0 3 15,0 0 2-15,0 0 0 0,0 0-3 0,0 0 2 16,0 0 0-16,0 0-1 0,0 0-1 0,0 0-2 16,0 0-2-16,0 0 0 0,0 0-1 0,0 0-1 15,0 0-2-15,0 0 1 0,0 0 2 16,-6-5-5-16,6 5-2 0,-3-4 3 0,3 4-2 15,-1-6-3-15,-3 4 3 0,4 2-1 0,-3-5-1 0,2 3 0 16,0-3 7-16,-3 1-5 0,3-2-2 0,-2 5 1 16,2-5-2-16,0 2 1 0,-2-1 1 0,2 0 0 15,1 0-1-15,-3 1 3 0,2-1 1 0,1 2 1 16,-2-1 1-16,2 4 0 0,0-5-1 0,0 5 2 16,0-4-5-16,0 4 2 0,-2-5-1 0,2 5 2 15,-1-4-1-15,1 4-4 0,1-4 1 0,-1 4-1 16,0 0 1-16,0 0-3 0,0-4-2 0,0 4 1 15,0 0-1-15,0 0 0 0,0 0 0 0,0-5 2 16,0 5-1-16,0 0 1 0,0 0 1 0,0 0-1 16,0 0-2-16,0 0-1 0,0 0 6 0,0 0 0 15,0 0-5-15,0 0 3 0,0 0 2 0,0 0 7 16,0 0-6-16,0 0-3 0,0 0 1 0,0 0 1 16,0 0 0-16,0 0 5 0,0 0-1 0,0 0 8 15,0 0 1-15,0 0 4 0,0 0-1 0,0 0 7 16,-7 0-5-16,7 0-2 0,0 0-2 0,0 0 4 15,0 0-5-15,0 0 3 0,0 0-1 0,0 0-1 16,0 0-5-16,0 0 7 0,0 0 3 0,0 0-5 16,0 0-3-16,0 0 3 0,0 0-3 0,0 0-3 15,0 0-2-15,0 0 5 0,0 0-6 0,-10 0 1 16,10 0-3-16,0 0-2 0,0 0 2 0,0 0 1 0,0 0-5 16,0 0 4-16,0 0-1 0,0 0-1 15,0 0 0-15,0 0-1 0,0 0 0 0,0 0 0 16,0 0 0-16,0 0-1 0,0 0 3 0,-4-3-2 15,4 3-2-15,0 0 5 0,-2-4-4 0,2 4 1 0,-1-5-3 16,0 1 1-16,1 4-1 0,-2-7 2 16,2 3-2-16,2-1-2 0,-4-2 4 0,2 0-8 0,2-1 4 15,-1 0 1-15,2-2-2 0,-1 0 4 16,0 2-3-16,-2 0 0 0,2 3-2 0,-1-2 1 0,1 3 2 16,1-2-3-16,-1-1 4 0,1 3-5 15,0 1 3-15,2-2-4 0,-1 1 7 0,1 1-4 16,0 0 0-16,0 1 1 0,0 0-4 0,-5 2 0 15,12 0-2-15,-12 0 2 0,9 3 0 0,-3-1 2 0,-2 2 1 16,1 1 0-16,2 2 0 0,-1-2 3 0,-1 6-2 16,0-2-3-16,3 3 2 0,-3-2 1 0,1 4 1 15,1-3-1-15,-2 2 0 0,-1-3 1 0,1 2 2 16,-1 1-4-16,0-1 3 0,-2-1-4 0,3 1 4 16,-1-1 1-16,-2 0-2 0,1-1 2 0,0 0-2 15,-1-3-3-15,1-2 6 0,-1 2-11 0,1-2-2 16,0 0-2-16,-2-1 2 0,0 1 7 0,0-1-7 15,3-3 3-15,-4-1 0 0,3 3 2 0,-3-3-3 16,0 0 1-16,6-10-1 0,-1 2-2 0,-4-3 2 16,3 1-7-16,0-7-4 0,2 2-8 0,-2-3 3 15,0 0 0-15,3 1 3 0,-1 0 1 0,-3 1 1 16,4 1 0-16,-2 1 9 0,-1 3-3 16,0-1 0-16,1 3-1 0,4 0 2 0,-4 1 2 0,0 3 3 15,2-2-1-15,2 2 1 0,-2 2-3 0,-3-1 1 16,4 2 2-16,-3 3 0 0,3-1 1 0,3 4 2 15,-1 2 1-15,-2 0 0 0,2 0 1 0,-1 1 4 16,0 3-4-16,4 1 1 0,-6-1 0 0,5 4-1 16,-2-1 4-16,-3 2-2 0,-1-5-1 0,-1 6 8 15,0-5 0-15,1 4-10 0,1-6 4 0,-5 3-4 16,1 0 1-16,-2-2 1 0,-1-1-3 0,3-1 1 16,-2-1-2-16,-1-2-2 0,3 0 1 0,-2 1 3 15,-1-3-1-15,1 1 0 0,-1-1 5 0,0-3 0 16,0 0 0-16,0 0 0 0,0 0-3 0,8-9 3 15,-7-1-3-15,3-2-2 0,-3 0 4 0,3-5 1 16,4 1-5-16,-3-2 10 0,4 2-5 0,-4-1 1 0,4 3-2 16,-3-2 4-16,3 6 3 0,-1 1 2 15,-2-1-2-15,0 3 5 0,0-3 3 0,0 5 0 16,-1 0-2-16,0 1-1 0,2 0-1 0,-2 0 1 16,2 4 0-16,0-1-1 0,-1 0-2 0,2 1 3 0,-8 0-1 15,13 2-3-15,-7 1-1 0,-1 1 0 0,3 1 1 16,-4-2-3-16,3 4 4 0,1 0-1 15,-4-2-1-15,1 4-4 0,-1-2 1 0,2 2 0 0,-2-1 5 16,-4-1-4-16,4 0 0 0,-4-1-1 0,1 2-1 16,2-1 2-16,-2-3-1 0,-1 1-1 0,0-1-5 15,3 1 5-15,-2-1 1 0,-1-1 0 0,0-3 1 16,1 2 0-16,-1-2 0 0,0 0 2 0,0 0-3 16,0 0-2-16,4-13-2 0,0 3-2 15,2 1 3-15,-2-4-2 0,3 2-3 0,-1-3 2 16,2-2-4-16,0-1 2 0,0 3 2 0,0 1 0 0,1 0 2 15,-3 4-1-15,3-2 6 0,-2 2-5 0,3 1-3 16,-3 1 2-16,0-2-4 0,-1 6 1 0,-1-3 1 16,2 3 1-16,-4 0 0 0,3 0-1 0,0 2 1 15,-1 1 1-15,-5 0 2 0,12 4 0 0,-6 1 0 16,0 3-1-16,2-1 12 0,-2 2-9 0,2 1 0 16,-3 7 3-16,4-5-5 0,0 2 3 0,-1 1-4 15,-1 2 4-15,0-4-1 0,-2 3-1 0,5-2-1 16,-6-1 5-16,6 3-3 0,-1-3 0 0,-1 2-2 15,-3-3 3-15,1-3-1 0,1 1-2 0,2-2-2 16,-4 0 2-16,1-3 0 0,-1-1-4 0,1 1 0 16,0-2 3-16,0 0-2 0,-1-2 1 0,-5-1-4 15,18-4 0-15,-8-1 2 0,2-2-6 0,2-3-4 16,-4-3-2-16,3 0-4 0,1-3 3 0,-2 0-9 16,-2-1 2-16,0-1 3 0,-2 0 0 0,-1 0 3 15,0-1 2-15,-1 3 2 0,-3 1 6 0,-1-1-3 16,1 4 4-16,-3 2 7 0,1 0 4 0,-1-2 0 15,-5 4-1-15,2-1 11 0,-1 5 3 0,1-1 2 16,-1 1 0-16,-1 0-1 0,-2 3 2 0,7 1-5 16,-11 4 4-16,-2 3-4 0,4-3-4 0,-1 8-3 15,-4-2 2-15,6 1-1 0,-1 3 3 0,1 2-2 16,-2 0-4-16,4 1 2 0,0-2-1 0,-1 1-4 16,0 0 0-16,5-4 0 0,1 2-2 0,-2 0-6 15,2-2-5-15,1-2-7 0,4-1-5 0,-4 0-6 16,0-2-7-16,3-2 3 0,0 5 1 0,5-5-2 15,-3 0 3-15,0-4 4 0,3 2 0 0,-1-5 4 16,5 0 2-16,-3-1-1 0,4-2 7 0,-3-3 1 16,3-2 2-16,0-2-1 0,1-1 4 0,1 0 1 0,-1 0 1 15,-1 0 5-15,1-1 2 0,0 1 3 0,-3 1 2 16,-3 3 7-16,2-1 3 0,-1 3-1 16,-1 0 3-16,1-1-4 0,1 3 0 0,-5 1 5 15,4 1-7-15,-2 3 2 0,0-2-3 0,-2 2 1 16,-5 0 0-16,13 4 1 0,-5 0-2 0,-2 1-1 0,1-1 1 15,-2 3-4-15,-1-2 0 0,1 2 3 0,1 3-1 16,-4 1-1-16,2-1 0 0,0 2-4 0,-3-2 2 16,2 2 0-16,-4 1 0 0,1-1-3 15,-2-3 1-15,2 3-1 0,0 0-3 0,0-2-3 0,-1-3-2 16,1 1-1-16,0-4-6 0,0 1 0 0,0 0 0 16,0-1 3-16,0-4 3 0,1 5-3 0,-1-5 1 15,0 0 1-15,0 0 6 0,8-11-3 0,-3 1 2 16,2 0-1-16,0-6 1 0,1-1-4 0,0 0 3 15,4-6 1-15,3 1-2 0,-5 4 1 0,2-5 1 16,5 1 0-16,-7 8 0 0,3-2 1 0,0 2 0 16,-3 2 1-16,3-1 3 0,-8 6 1 15,0-1 0-15,2 2 1 0,-2 3-2 0,0-2-1 0,-3 3 1 16,2 1 1-16,-4 1-1 0,0 0 0 0,12 2 0 16,-7 1 2-16,0 2 1 0,-1-1-1 0,3 6 1 15,-2-4 1-15,-1 4 0 0,0-1-1 0,3 1-2 16,-4-1 1-16,2 1 0 0,0-1-2 0,-1 4 1 15,0-3 0-15,0-1-4 0,-1 1 1 0,-3-3 0 16,2 3 2-16,2-3-3 0,-2 0 1 0,4-3 1 16,-4 1-7-16,2-2-1 0,-1 2 1 0,-1-3 5 15,3-2-1-15,-5 0 0 0,13-7 0 0,-4 2 0 16,0-4 2-16,2-6-3 0,1 1 4 0,0-3-2 16,1-7 1-16,-1-1 2 0,-1-3-2 0,-2-2 2 15,2-1 3-15,-3 0 2 0,0-1 3 0,-1-1 16 16,-2-1 1-16,1 4 10 0,-2-1 19 0,1 4-9 15,-4 0-1-15,1 4 18 0,-1 6 9 0,-1 0 2 0,0 5 7 16,0 2 6-16,0-1-2 0,1 5-8 16,0 1-4-16,-2-2-9 0,1 4-16 0,0-1 3 15,-1 1 7-15,1 3-24 0,1-5-10 0,-1 5-4 16,0 0 1-16,0 0-1 0,1 16-10 0,-1-5 13 16,0 6-12-16,0 1 14 0,0 0 0 0,0 7-21 0,2 1 2 15,-4 0-2-15,4 0 2 0,-2 3 4 16,0 0-8-16,2-1 6 0,-3 1 10 0,2 0-18 0,1-4 1 15,0 0 6-15,-2 0-4 0,2-6-4 16,-4-1-9-16,4 0-2 0,-1 0 9 0,0-2-26 16,2 1-12-16,-2-5-20 0,3 0-33 0,-2-3-28 0,2 1-31 15,1-2-34-15,-1-2-34 0,2-2-40 0,3 0-63 16,-1-4-716-16,-8 0 346 0,19-9 230 0</inkml:trace>
  <inkml:trace contextRef="#ctx0" brushRef="#br0" timeOffset="81149.383">10516 6425 192 0,'-6'0'183'0,"6"0"-21"0,0 0-14 15,0 0-16-15,0 0-10 0,0 0-13 0,0 0-3 16,25 2-4-16,-16-2-5 0,5 0-9 0,4 0-6 16,1 0-6-16,0 0-4 0,2 0-4 0,1-2-8 15,-2 2-1-15,2-3-6 0,-3 3-2 0,-1-1-6 16,-1 0-2-16,-4-1 0 0,-1 0 1 0,-3 0 4 16,1 2 2-16,-3 0 3 0,-1-1-1 0,0-1 0 15,3 2-2-15,-9 0-1 0,5-1-3 0,-5 1-7 16,8 0-2-16,-8 0-8 0,0 0-13 0,5-2-19 15,-5 2-37-15,0 0-44 0,0 0-47 0,0 0-44 16,0 0-568-16,0 0 249 0,0 0 164 0</inkml:trace>
  <inkml:trace contextRef="#ctx0" brushRef="#br0" timeOffset="81583.401">11359 6542 59 0,'0'0'200'0,"0"0"-20"0,0 0-14 15,0 0-15-15,6 2-11 0,-6-2-3 0,8-1 1 16,-8 1 4-16,11-1 3 0,-5 0-1 0,4-1-15 16,0 1-11-16,2-1-7 0,2 0-11 0,0 0-1 15,1-1-10-15,2-1-4 0,2 1-12 0,-2 1-4 0,2-3-6 16,0 3-4-16,-3-2-4 0,1 0-1 16,0 2-4-16,-3 2-4 0,0-3-2 0,0 2-2 15,-1 0-2-15,-3-1-2 0,3 1-1 0,-4 0-1 0,-1 1-3 16,3-1 3-16,-3 1 1 0,-2 0-2 0,3-2 1 15,-3 2-6-15,2 0 0 0,-1 0-2 0,-7 0-6 16,11 0 1-16,-11 0-1 0,8 0-4 0,-8 0-1 16,6 0-1-16,-6 0-3 0,5 2-1 0,-5-2-1 15,0 0-6-15,0 0-1 0,0 0-13 0,0 0-28 16,0 0-43-16,0 0-59 0,9-2-79 16,-9 2-778-16,0 0 332 0,0 0 222 0</inkml:trace>
  <inkml:trace contextRef="#ctx0" brushRef="#br0" timeOffset="82996.245">12536 6118 36 0,'0'0'127'16,"0"0"-12"-16,-7-2-15 0,7 2 0 0,0 0-15 16,0 0-12-16,0 0-8 0,0 0-3 0,0 0 3 15,0 0 2-15,0 0-1 0,25-2 9 0,-7-1-6 16,13 0 5-16,3-6-1 0,2 6-5 0,4-9-4 16,14 0 2-16,-1 4-5 0,1-3-7 0,-2 4-3 15,3-3 2-15,-18 2-4 0,15-4-8 0,-15 5 3 16,1 0-5-16,1 0 1 0,1-2-2 0,-6 1-2 15,1 1 1-15,-3 0-8 0,2 2 2 0,-4-1-3 16,-4 0-4-16,-4 5-1 0,-4-2-2 0,1 1-1 16,-7 0-4-16,0 2-1 0,-4-1 0 0,-1-3-4 15,-1 2-5-15,0 2-8 0,-6 0-14 0,7 0-13 0,-7 0-8 16,0 0-11-16,1 7-18 0,-1-7-34 0,-13 10-28 16,3 0-43-16,-14 2-374 0,-3-1 181 0,-1 5 122 15</inkml:trace>
  <inkml:trace contextRef="#ctx0" brushRef="#br0" timeOffset="83463.059">12867 6071 41 0,'0'0'132'15,"0"0"-20"-15,0 0 2 0,8 6-7 0,-5-1-8 16,2 6 3-16,1 1 3 0,-1 3-5 0,0 2 4 16,2 10-11-16,-2 0-3 0,2 2-6 0,-5-2-6 15,3 4-8-15,-1 0-1 0,-2-2-10 0,1 3-4 0,-1-2-5 16,0 2-4-16,-2 0-4 0,2-2-1 0,-2 1-7 15,0-1 0-15,-4 0-6 0,4 1-4 0,-1 2-1 16,0-4-3-16,-1-4-11 0,1 2-13 0,1-3-12 16,0-4-21-16,0-1-28 0,0-4-37 15,0-3-40-15,0 0-391 0,0-6 177 0,0-1 118 0</inkml:trace>
  <inkml:trace contextRef="#ctx0" brushRef="#br0" timeOffset="84748.445">13253 6079 45 0,'3'-2'186'0,"-3"2"-17"0,0 0-16 15,0 0-12-15,5 5-19 0,-4 4-11 0,2-3-11 16,-1 8 4-16,0 2-5 0,-1-1-5 0,1 3-7 15,0 3 5-15,-1-3-10 0,4 7-7 0,1 0-5 16,-1 1-6-16,-2 1 0 0,0-1-5 0,0 1-5 16,0 0-3-16,1 2-6 0,-3-4-6 0,4 3-2 15,-5-2-4-15,0-1-1 0,1-6-1 0,1 1-5 16,-4-2-5-16,4 0-1 0,-2 1-3 0,0-7 0 16,0 0-2-16,-2-2 1 0,1-3-2 0,1 1 0 15,0-3-5-15,-1 2 4 0,2-5 2 0,-1 4 0 16,0-6-1-16,-1 4 4 0,1-4 0 0,0 0 1 15,0 0 0-15,-9-12-2 0,8 3 1 0,-2-3-5 0,2-5-4 16,0-3 1-16,-1-5-1 0,0-1-3 0,2-1 0 16,1 2-1-16,-1 6 5 0,3 0 4 0,0 0-1 15,1 2 0-15,0 2 2 0,0 3 3 0,2-2-5 16,-2 2-6-16,3 4 4 0,-1 0-4 0,3-1 1 16,-1 2 0-16,1 2-1 0,0 1-2 0,1 1-2 15,1 1 0-15,3 2 6 0,-4 0-1 0,2 5-1 16,2-1 0-16,0 4-1 0,3 1 2 0,-2 1 2 15,2 4 0-15,-3-1-2 0,1 2 0 0,-1 1 0 16,0-1-1-16,0 1-2 0,3 6 1 0,-6-6 0 16,3 0 2-16,-5-2-2 0,3 2-1 0,-1 0 0 15,1 0 2-15,-2-3-6 0,0 0 4 16,-1-1-2-16,-5-3 1 0,4-2-1 0,-1 0 1 0,-2-1-2 16,-2-2 0-16,2-2 5 0,0 1-2 0,-1-3-2 15,-4 0 6-15,13-3-4 0,-7-2-2 0,2-2-2 16,5-5 2-16,-3-3 1 0,0-1-1 0,0-2-3 15,-2-6 3-15,1-2 0 0,-4 8 1 0,-5-1-4 16,1 0 4-16,-1 2-1 0,-3-1 3 0,0 3 1 16,-1 0-1-16,-2 4 1 0,3 0 0 0,-7 2 1 15,2 0 3-15,1 1-4 0,-1 0 2 0,-1 4-2 16,1-1 3-16,3 0 2 0,0 1-2 0,2 0-3 16,3 4 0-16,-3-4-1 0,1 1-1 0,2 3-2 15,-3-2-1-15,3 2-4 0,0 0 0 0,0 0 2 0,7-5 0 16,-2 3 1-16,2 1 0 0,3-1-1 15,4 2-1-15,0-2 1 0,5-1 1 0,0 3-1 16,2 0 1-16,-3-1 0 0,0 1-1 0,-4 0 1 0,0 1-2 16,0 2 3-16,-3-1-4 0,2 0 0 0,-1 1 1 15,-2 0-1-15,0 4-1 0,2 0 2 0,-3 0 0 16,3 5 4-16,-3 1-6 0,-4-2 3 16,3 4 4-16,-2 4-3 0,2 0-2 0,-3-1 3 0,-1 2 0 15,0-2-2-15,1-1 0 0,-3 3-2 0,1-4 3 16,-2 1 0-16,3-2 0 0,-1 0 1 0,-1 2 1 15,2-7-2-15,0 1 0 0,-1-3 4 0,-1 1-1 16,6 1-1-16,-6-5 0 0,2 2-2 0,0-2 1 16,1 0-1-16,-1-1 0 0,2 0 9 0,-2 0-5 15,4-2-1-15,-2-2 3 0,1 0-4 16,1-2 3-16,1-4 1 0,2 0-3 0,3-4 3 0,-7 0-5 16,6-6-1-16,3-6 5 0,-4 0-6 0,2-1-4 15,-1-2 0-15,-3 0-2 0,-5-1 3 0,3 6-3 16,-4 1 2-16,-3 0 3 0,3 4 2 0,-1 3-6 15,-2 1 5-15,-1 2-1 0,0 0 1 0,-1 2-5 16,1 3 4-16,-3-2 1 0,3 3-6 0,0 3 1 16,0-7 1-16,0 7-2 0,-5-1 1 0,5 1 0 15,0 0-1-15,-13 9 5 0,9 0 6 0,-4-1-7 16,5 4 1-16,-4 2 2 0,1 3 0 0,2 0-3 0,-1 2 4 16,4-2-2-16,1 2-1 0,-1-4 1 0,1 2 1 15,5 2 0-15,-3-2 0 0,3-3 2 16,-1-3-2-16,4 6 1 0,-3-6-1 0,1-1 1 15,-1-2 7-15,3 1-6 0,1-2 0 0,1-2 1 0,2 2 0 16,1-1 2-16,-2-4 2 0,3-2-1 0,1 2 0 16,1-2 0-16,3-4-1 0,-2-1 1 15,0-3-2-15,1 2 0 0,-1-4-1 0,1-3 4 0,1-5-5 16,-1-2-1-16,1 0-3 0,-4-2 1 0,1-2 1 16,-5-3-4-16,1 3 2 0,-1 0-2 15,-6 4 0-15,1 3 0 0,-1 0 3 0,-3 5 0 16,0-1 1-16,-1 3 3 0,-2 1-2 0,1-1 1 0,-2 4 7 15,2-1-1-15,-5 5-4 0,1-2-2 0,0 4 5 16,4 0-1-16,-11 4-4 0,1 1 0 0,1 3 4 16,-3 5-2-16,2 0 0 0,4-1 0 0,-3 2-1 15,1 3 1-15,3 2-2 0,0-4-1 0,1 4 4 16,0-2-2-16,4 0-2 0,0 2 2 0,0-2 2 16,5 1-2-16,-1-2-9 0,4 0-6 0,2 2-23 15,3-6-23-15,1 4-35 0,5 2-39 0,4-3-44 16,1-3-51-16,4-1-658 0,3-1 294 0,-2-5 196 15</inkml:trace>
  <inkml:trace contextRef="#ctx0" brushRef="#br0" timeOffset="85463.381">15373 6515 255 0,'-1'5'246'0,"-3"1"-25"0,4 0-24 16,-4 1-19-16,4-1-17 0,-1 3-15 0,1 0-17 15,0-2-12-15,1 0-11 0,-1-2-11 0,1 0-5 16,2 1-9-16,1-1-9 0,1-1-4 0,0 1-5 16,0-2 0-16,4-1-3 0,0 0-4 0,5-2 1 15,-2-3-7-15,2 1-6 0,2-5-4 0,3 2-3 16,0-4-4-16,0-1-3 0,-2-3-5 0,6-2-3 15,-5-3-4-15,1-1-5 0,-3-4-4 0,-5-1 0 16,2-1-8-16,-1-2-3 0,-1 2 3 0,-3-2-4 16,-2 1-1-16,2 1 1 0,-5 1 3 0,-1 6-1 15,-2 10 5-15,1-4 7 0,-1 5 0 0,1-1 1 16,-1 1 2-16,0 4 1 0,-1-4-2 0,0 5-1 16,1 2-4-16,-5-3-1 0,5 3 3 0,-13 0-2 15,4 5 3-15,0-1-3 0,-2 4 1 0,-5 5 4 16,1-1-4-16,-3 5 2 0,-4 1-4 0,-1 2 1 0,4-1-1 15,0 2 0-15,0 1 0 0,3-1 0 0,5-2-6 16,3-3-1-16,2 0-3 0,1 0-8 16,3-4-4-16,4 1-7 0,-1-1 0 0,5 4-7 15,0-6-10-15,1 0-6 0,3 0-7 0,1-3-6 0,2-2 1 16,-1 0-5-16,2-3 3 0,5 0 9 0,-1-4-1 16,0-1 1-16,0-4 7 0,0-1 0 15,0-3 6-15,-4-1 6 0,3-4 1 0,-5 2 2 0,6-5 11 16,-6 2 9-16,-1-1 2 0,-2 0 12 0,2 1 0 15,-1 2 15-15,-3 0 3 0,0 4 1 16,3 1 6-16,-4 1 5 0,3-1-1 0,0 0 1 16,0 3 3-16,-3 0-6 0,2 2 0 0,1 0 1 0,4 1-1 15,-3 3 6-15,0-1 0 0,2 2-7 0,1 0 0 16,1 1 0-16,-1 1 2 0,-1 0-3 0,6 5 0 16,-4-5 0-16,4 4-2 0,-3 1-5 0,-2 0 5 15,-2-2-4-15,1 2-3 0,0-1-2 0,-1 2 3 16,-2 0-4-16,-2 0 5 0,-1-2-6 0,3 4-3 15,-3-4-1-15,-2 2 3 0,0 2-6 0,-3 0 3 16,-2 1-1-16,-3-2-2 0,2 3 1 0,-10 2-4 16,3 0-2-16,-1 0-4 0,-3-1-8 0,0-1-21 15,-2-2-16-15,2 2-18 0,-1-5-32 0,0 3-25 16,1-3-23-16,2-3-26 0,1 1-32 0,3-3-31 16,-2-1-472-16,3-1 234 0,6 0 156 0</inkml:trace>
  <inkml:trace contextRef="#ctx0" brushRef="#br0" timeOffset="88068.089">16178 6210 125 0,'0'0'138'0,"0"0"-10"16,-4-1-11-16,4 1 4 0,0 0-11 15,-6 8 1-15,1 2 7 0,1-3-11 0,-1 5-10 16,0 0-6-16,1 3-9 0,0 1 0 0,-2-1-5 16,1 5-3-16,2-3-5 0,-1 1-6 0,3 2-5 15,0-4-2-15,-1 2 3 0,1 0-10 0,2-1-2 16,2 0-5-16,-1-5 0 0,2-1-2 0,0 1-4 0,2-1-3 16,0 0 1-16,0-1-2 0,0-1-4 0,4 0-1 15,0 0 2-15,1-4 2 0,0 1-3 0,2-2-3 16,5 0-2-16,0-1 4 0,1-3-6 0,3 0-3 15,-3-1 1-15,2-5-2 0,0 2-4 0,0-2-1 16,3-5-1-16,2-1-3 0,-1-4-4 0,-4 2-1 16,2-3-1-16,-3 0-2 0,-1-1 2 15,-5 2-1-15,-1 1-2 0,0 1 2 0,-4-1-3 0,-1 5 8 16,-1 0-8-16,-1 1 5 0,-2-1-2 0,0 3 7 16,-3-1-4-16,-1 1 0 0,-1 1 2 0,-1 0-2 15,-4 0 2-15,-5 2-2 0,-2 0 0 0,-6 4-1 16,-1 0 2-16,-2 3 3 0,-6 1 4 0,6 1 0 15,2 0-1-15,-1 2-1 0,2 2 1 0,2-1-3 16,2 4-2-16,4-1 2 0,2 1-2 0,-3 0-2 16,6 1 2-16,1-4-1 0,2 2-2 0,0-1-3 15,2-1 2-15,4 0-1 0,-2-1-2 0,3-3-3 16,2 0 2-16,2 2 0 0,2-3-1 0,2 1 0 0,4-2-1 16,2-1 3-16,0 1-2 0,0-6 0 15,1 3 2-15,-6 0 0 0,1 0 3 0,-4-1-3 16,3-2 2-16,-2 1-2 0,1 1 0 0,-2-2 1 15,0 1 0-15,-2 2-1 0,1-2 4 0,-3 2 2 0,5-2 1 16,-4 1 3-16,1 1 0 0,-3 1 1 16,-5-1 1-16,9 0-2 0,-9 0 0 0,7 0-1 15,-7 0-2-15,0 0 2 0,8 2-5 0,-8-2 2 0,2 2-2 16,-2-2 2-16,0 6-1 0,0-6-3 0,0 5-2 16,0-5-2-16,-2 4-4 0,2 0-3 0,0-4-4 15,-2 6-6-15,4-4-3 0,-2-2-5 0,0 5 2 16,0-5-1-16,4 2 5 0,-4-2-1 0,0 0 6 15,13-2-6-15,-8-3 4 0,4 1 0 0,-4-2 2 16,3 1 5-16,-2-1-1 0,3-2-1 0,-1 1 5 16,-2-1 5-16,2 2 6 0,-2-2 8 15,2 1 2-15,-3 2 1 0,1 2 1 0,-3-3 7 16,3 3 0-16,-2 0-1 0,1 0 1 0,-2-2-4 0,1 3-1 16,-2-2-1-16,-2 4 1 0,7-2-5 0,-7 2 0 15,0 0 0-15,0 0 0 0,14 4 0 0,-11 0-1 16,1 1-1-16,0-4-2 0,-1 3-1 0,1 0 5 15,-2 3-5-15,2-1 0 0,-2 1 0 0,1-2 5 16,-2 0-6-16,2 0 2 0,-1 1-5 0,0 0 0 16,-1-1 0-16,2 1-3 0,-2-2 1 0,0-2 1 15,0 1-3-15,1 1 0 0,-2-4 1 0,1 5-1 16,-1-5-1-16,3 3 0 0,-3-3 11 0,0 0-10 16,0 0 1-16,12-6 3 0,-8 0 0 15,3 1-5-15,-1-3 1 0,4 0-1 0,-1 0-1 0,0-2 4 0,0 0-2 16,0 1 4-16,4-3-5 0,-3 6 2 0,-2-5-1 15,3 8 8-15,0-2-6 0,0 0 0 16,-3-1 3-16,2 4 0 0,1 2 3 0,-2 0-1 0,3 1 3 16,-3 2 4-16,1 1-4 0,-4-1 4 0,6 2 0 15,-6-2-2-15,3 3 0 0,1 1 0 0,-1-3 9 16,-4 1-13-16,-1 0 2 0,0-1 1 0,1 1-3 16,-1-1-1-16,-2 1-2 0,1 0 2 0,-2-2-1 15,-1 1 1-15,3-1-1 0,-3 2 2 0,0-1-2 16,0-1 2-16,0-3 0 0,0 0 2 0,-3 7-2 15,3-7 2-15,-1 2 1 0,1-2 0 0,0 0-4 16,0 0-3-16,0 0 4 0,0 0-6 0,-4-13 0 16,4 2 0-16,1 1-3 0,3-2 1 0,-4-4 0 15,4-1-5-15,1-3-2 0,2 3-3 0,0-2-4 16,0 3 5-16,-1 0 4 0,3 0-3 0,-4 6-1 16,1 0 1-16,0 0 4 0,-1 3-1 0,1-2-1 15,-2 4 2-15,2 2-2 0,-2-4 0 0,-1 5 0 16,1-1 3-16,-1 3 2 0,-3 0-1 0,8-2-1 15,-8 2 5-15,0 0-4 0,14 2 0 0,-10 1 0 16,0 2 1-16,0 1-2 0,1-2 2 0,2 5 3 16,-2-1-2-16,3 2 2 0,-4-1-1 0,1 1 1 15,0 0-9-15,0 1-2 0,-1-4-2 0,0 1 1 0,-1-1 2 16,0 0-6-16,1 0-1 0,0-3 4 0,1 1 1 16,-4 1-3-16,3-4 5 0,0 1 1 0,-3-2-1 15,-1-1-2-15,11-1 1 0,-11 1 2 16,10-5 1-16,-8 0-1 0,6-2 6 0,0-1-4 0,-3-1 2 15,0-2-1-15,4 1 5 0,-1-5 0 16,-3-2 2-16,3 0 11 0,-2 3 6 0,-1 4 14 16,0-6-10-16,-2 5 9 0,0-1 9 0,0 2 16 15,0 3-1-15,-1-4 0 0,2 3 1 0,-4 2 6 0,2 2-5 16,-2-1-2-16,2 1-7 0,-1 0-5 0,-1 4-7 16,1-4-4-16,-1 4-4 0,0 0-3 0,0 0 2 15,0 0-4-15,5 14-2 0,-3-8-1 0,-1 5 0 16,2 0-3-16,-1 6 1 0,1-1-1 0,1 3 0 15,-3 1-3-15,2 7 0 0,-3-1-2 16,2 3 5-16,-2 0-4 0,-2 0-2 0,2 1-2 16,-1-2-1-16,-1-1 0 0,-1-1-1 0,3 1 3 0,-4-8-5 15,3 1-2-15,-3-1 1 0,2-2-3 0,-1 2-3 16,1-2-2-16,-2-3 7 0,1-1-7 0,0-1-2 16,0-3 1-16,-1-1-2 0,1-1-3 0,2 0 4 15,-1-3 1-15,-1 1-1 0,2-1 3 0,-1 0 0 16,1-1 5-16,1-3-4 0,0 0-9 0,0 0-3 15,0 0-2-15,0 0-2 0,-6-11-1 0,6 6 5 16,0-4 1-16,1 0 0 0,2-2 2 0,-1-5 1 16,3 1-1-16,0-4 1 0,5-4 6 0,0-2-5 15,2-1 0-15,2 0 0 0,2 0-1 0,0 1 4 16,-3 2 2-16,5 2-4 0,-8 4 5 0,4 2-1 16,-1 0 0-16,4 2 2 0,-8 4 0 0,-3 0-3 0,3-1 3 15,2 5-1-15,-2-2 1 0,-3 4-1 0,1 0-2 16,-1 2 1-16,2 1 4 0,-8 0-3 15,13 0-2-15,-5 4 4 0,-3-2 0 0,0 2 2 16,-1 0-1-16,-2 0 0 0,0 1 4 0,0 1-5 0,-2-1-2 16,0 0 4-16,-4 2-2 0,0-1 0 0,-1 3 3 15,-4-1 0-15,-2 2-2 0,-2 1 0 0,0 2-3 16,-1-3 3-16,-1 1 1 0,1 0-1 16,-4 1 0-16,5-3-1 0,-1 2 1 0,1-2-3 0,4-2 2 15,-1 0-1-15,5 0 0 0,-3 1 1 0,3-3 0 16,0-1 1-16,3 0-1 0,-1 2-4 15,1-3 2-15,0-1-2 0,2-2 4 0,0 0 3 16,4 8-4-16,1-6-1 0,0-2 0 0,0 1 0 0,-5-1-2 16,17-4-2-16,-7-2 3 0,2 3-1 0,-1-3 2 15,2-4-3-15,1 1 3 0,1-2-3 0,1-1 4 16,-2-3-4-16,-3-2 5 0,5-2-7 0,-2-5 2 16,2-2-2-16,-5-1 0 0,3 0 3 0,-3 3-2 15,-2-8-1-15,1 6-1 0,-1-5 4 0,0 1-2 16,0-1 3-16,0-1 1 15,-5 6 1-15,-3-3-1 0,-1 12 9 0,3-1 1 0,-2 2 5 0,-2 4-2 16,2 0-1-16,-1 3 1 0,-1-2 6 0,-2 5 4 16,2 0-2-16,1 1-3 0,1 0-4 0,-2 1-4 15,1 4 0-15,0 0-2 0,0 0 4 0,-5 12 0 16,2-4 2-16,3 5-1 0,0 4 3 0,0 8 5 0,-1-1-4 16,1 2 1-16,0 3 1 0,0 1 0 15,1 0-3-15,3-1 2 0,0 1-1 0,0 1-4 16,-3-2-1-16,2-2 3 0,2 0-1 0,0-3 6 0,-4-3-9 15,3-3-3-15,-3-2 3 0,4 1-1 0,-3-4-3 16,0-1-1-16,2-3 5 0,-1 0-3 16,0-1 2-16,0-1-4 0,3-2 1 0,-1-1 2 15,1 0 4-15,-1-4-8 0,1 0 6 0,5-3-3 0,0-1 0 16,0-1-2-16,3-6 4 0,-1 0-8 0,1-4-6 16,0-6 0-16,0-1-4 0,-1-2 2 0,2 2-4 15,-6 6 1-15,-1-2 0 0,2 0 2 0,-2 1 4 16,-2 4-1-16,-2 3 3 0,1 0-1 0,-1 1 3 15,0 1-3-15,-3-1 8 0,2 6-3 0,-1 0 0 16,-1-1-1-16,1-1-3 0,-2 5 1 0,2-2 0 16,-2 2 0-16,0 0-1 0,0 0 5 0,7 11-3 15,-7-6 1-15,2 2 4 0,0-1-3 0,-1 3 3 16,2 2 0-16,0 1-3 0,1-1 3 0,-3 1 0 16,3-2 2-16,0 2-3 0,-3-2-1 0,3 2 4 15,1-3-5-15,0 1 0 0,0-2 3 0,1 1 0 16,1-4-1-16,-2 1 0 0,3-2 0 0,-2-1 0 15,2 1 3-15,2-2-3 0,3 0 3 0,-4-2-2 16,0-2 0-16,2-2 0 0,1-1 1 0,-3-4-2 16,4 1 2-16,-3-4-6 0,3-3-5 0,-3 1-1 15,-1-3 0-15,-1 0-2 0,0 0 0 0,-2 0 5 16,-1 0-4-16,-3 0 4 0,0 7 0 0,-1-1-3 16,-1-2 1-16,0 5 1 0,-1-1 1 0,-1 4 7 15,1-2 1-15,0 2-6 0,1 1 1 0,-2-1-1 0,2 5 0 16,0-8-1-16,0 8-1 0,-1-1 3 0,1 1-2 15,0 0 6-15,0 0-5 0,3 16 1 16,1-9 0-16,1 3 3 0,1 2 3 0,3 3-5 0,1-3 3 16,2 4 1-16,-1-1-3 0,0 0 0 0,-1 0 1 15,-1 1-1-15,1-1-1 0,0 1 1 0,-1-1-1 16,-3-1 2-16,2 0 0 0,-4-3 1 0,1 1 0 16,-4 0 0-16,2-3-2 0,-3 1 1 0,0 0 2 15,-3-3 0-15,-1 3-3 0,-2-4 5 16,-3 2 0-16,-1 0-2 0,-7 1-1 0,1-1 5 0,-10 0-8 15,4-3 2-15,-6 3 0 0,0-4-1 16,8 0-6-16,-2 2-5 0,4-5-12 0,0 2-13 0,4-2-16 16,1 0-21-16,1 1-17 0,5 0-20 0,-2-1-25 15,4-1-25-15,5 0-37 0,-7-3-26 0,7 3-604 16,-2-7 277-16,2 7 182 0</inkml:trace>
  <inkml:trace contextRef="#ctx0" brushRef="#br0" timeOffset="89146.851">19103 6220 64 0,'3'-3'188'0,"-3"3"-8"16,5-2-7-16,-3-1-10 0,-2 3-8 0,0 0-6 15,4-3-13-15,-4 3-9 0,0 0-12 0,0 0-11 0,0 0-7 16,0 0-7-16,-6 11-5 0,2-7-6 0,0 1-8 16,2 2-5-16,-2-1-6 0,1 1-7 15,-1 5-6-15,2-4 0 0,-1 3-4 0,-1-2-6 16,4 1-3-16,-5-2-4 0,5 2-5 0,-1 1 1 0,1-1-1 16,1 0-5-16,-2-4-1 0,1 0-3 0,1 1 2 15,4 1-4-15,-2-1 3 0,2-2-3 0,0 0-4 16,0-2-2-16,2-1 2 0,0 1-3 0,5 0-4 15,-4-2-5-15,3-1-6 0,-1 0-1 0,-1-4-6 16,3 0-4-16,-1 0 2 0,-1-1-2 0,0 0-1 16,0-2 2-16,-3-1 5 0,3-1-1 15,-5 1 3-15,-1 0-1 0,0-1 1 0,0 0 3 0,-3 4 0 16,3-2-1-16,-4 2 2 0,0-2-1 0,-2 0 2 16,-1 3 2-16,0-3 0 0,2 3 4 0,-3 1-3 15,2-3 2-15,-3 3 0 0,1 0 3 0,4 3 0 16,-10-3 0-16,7 2-1 0,3 1 0 0,-4-4 1 15,4 4 0-15,-6-1-1 0,6 1-1 0,0 0 0 16,-5-1-1-16,5 1-1 0,0 0 1 0,0 0 1 16,0 0 3-16,0 0-3 0,0 0 3 0,0 0 2 0,0 0-4 15,11 7 1-15,-11-7 2 0,9-1-1 16,-9 1 0-16,15-5-1 0,-3 0-2 0,-5 2 1 16,5-1 0-16,1-6 10 0,-2 2-10 0,1 0 0 15,-2-5 0-15,4-2 1 0,2 2 2 0,-2-2-7 0,1-5 1 16,0-4 3-16,-6 7 1 0,4-6 0 15,0-3 0-15,-3 0-5 0,5 2 4 0,-2-1-3 16,-3-1 6-16,1 2-3 0,-1-1 4 0,-4 7 2 16,3 0 6-16,-4-1-1 0,-1 2 4 0,1 3 3 0,-1 3 2 15,-4 2 2-15,3 1 3 0,-2 1 6 0,0 3-1 16,-1-1 0-16,4 0 0 0,-3 2-4 0,-1-1-6 16,0 4-4-16,0 0-2 0,0 0 1 0,0 0-2 15,0 0-2-15,0 0 0 0,-5 19 0 0,5-8 4 16,-5 4-4-16,1 3 1 0,-2 1 3 0,-2 7-2 15,2 0 0-15,-2 3-2 0,4-4 3 0,-5 7-2 16,4-1 4-16,-4 1 1 0,4-3-6 0,-1 0 3 16,3 4 1-16,-1-3-1 0,0 0 4 0,4-1-4 15,0-1 4-15,0 4-1 0,-4-2 1 0,2 0-2 16,2-1 0-16,0 0-1 0,0 0-4 0,2-1 3 16,-2-1 0-16,0 1 0 0,0-1 0 0,1 0-1 15,-1 3-1-15,3-3 0 0,-3-1 4 0,0-2-4 16,4 3 0-16,-4-2-5 0,2 1 2 0,-2-6-1 15,0 6 4-15,-2-1-3 0,-2 0-2 0,6 1-4 0,-7-6 3 16,2-1 0-16,1-1-5 0,-3 1 2 16,3-2 1-16,-2 0 1 0,0 0 0 0,-1-1-1 15,-1-6-5-15,4 3 7 0,-2 0-4 0,-1-5 4 16,-2 3-3-16,-2-3 1 0,-1 0-2 0,1 0-1 16,0-2-1-16,-2 0 4 0,2-2 1 0,-3-1-3 15,1-1 2-15,3 0-2 0,0-2 2 0,1 0 1 16,-1-4-4-16,3 2 1 0,-2-3 0 0,6-6 1 0,-1-1-5 15,0 0-1-15,2-7-1 0,4 1-7 0,4-12-6 16,1 1 3-16,2 0-12 0,2-2-1 0,4 4 3 16,-3-2 2-16,0 4 2 0,1 1 0 0,0 2 4 15,-2 5-4-15,0 2 7 0,1 2 0 0,0 1 3 16,1-1 0-16,-2 4 1 0,1-4 0 0,-2 6 4 16,-2 0-1-16,3 0-4 0,-4-1 2 0,2 3 3 15,-2-2-1-15,4 2 0 0,0 0-2 16,-4 1-5-16,1-1-23 0,1 1-30 0,-4 1-48 0,-1 0-64 15,-1 1-84-15,-3-2-595 0,-1-2 286 0,-1-1 190 16</inkml:trace>
  <inkml:trace contextRef="#ctx0" brushRef="#br0" timeOffset="91037.587">20664 6128 121 0,'4'-5'148'0,"0"0"-6"16,-2 1-3-16,-1 1-6 0,-1-2-3 15,0 0-3-15,1 0-3 0,-1 5-6 0,-2-5-7 16,-2 1-9-16,-2-1-2 0,3 5-12 0,3 0-7 0,-16 2-3 16,6 5-2-16,-5-2 0 0,-2 8-9 0,2-6 0 15,-8 10-7-15,4 2-4 0,3-5-4 0,0 6 0 16,1 1-9-16,0-1-5 0,3-1-4 0,1 1-1 16,2 1-4-16,1 3 0 0,5-4 0 15,0-1-6-15,1 1 3 0,3 1-5 0,2-1-1 0,3-1-5 16,0-1 2-16,3 0-2 0,2-2 2 0,3-2-5 15,1-1 3-15,2-1-2 0,8 3-1 0,-7-7-3 16,10 3 3-16,-1-3-1 0,2-3-4 0,1-2 1 16,-1 0 0-16,2 0-2 0,-2-3 1 0,-1-5-3 15,4-3 1-15,-2-1 0 0,-2-1-3 0,-1-1 0 16,-2-6-1-16,0 3-2 0,-2-7-1 0,-4-1-2 16,2-2-3-16,-5 2 1 0,-1-3 1 0,-1 2 0 15,-5 1 3-15,1 4 1 0,-5 1 0 0,-1 1 3 16,-1 4-2-16,-2-1-1 0,0 4 4 0,-2-1 2 15,1 3 3-15,-3-1-2 0,1 3 1 0,-3 1-1 16,-4-1 0-16,1 2 1 0,-2 6 0 0,-3-3 0 16,-1 5 0-16,-4 1 1 0,2 1-1 0,-1 1-1 15,0 4 0-15,1-4-4 0,3 6 3 0,0 1 2 16,0-3-14-16,3 2 4 0,0 1 1 0,4-1-1 0,0 2-1 16,4-5-3-16,1 0 0 0,2 1 1 15,3-1-4-15,0-2-4 0,1-1-3 0,3-3 0 0,2 3 3 16,0-4-6-16,-1 0 4 0,6-1-4 0,-1-1-1 15,4-2 2-15,-4-2 5 0,4-1-7 0,1-1 6 16,-1-1-7-16,-1-2 10 0,-2 2-3 16,3-2 2-16,-5 2 3 0,-1 0 1 0,0-1-1 15,1 1-1-15,-3 1 5 0,-4 2 3 0,1 0 0 0,0-2-1 16,-2 2 3-16,-1 0-1 0,1 2 2 0,-5 0-3 16,8-2 1-16,-8 2-2 0,4-3-1 15,-4 3 4-15,0 0 2 0,6 5-3 0,-6-5-2 16,4 5 7-16,-4 1-3 0,1-2-3 0,3 1 3 0,-4 2 0 15,2-2-1-15,0 0-1 0,2 1 0 0,-3-3 0 16,3 3-4-16,-4 0 2 0,4 0 0 0,1-2-1 16,0 1-2-16,0-3 3 0,3-1 2 15,3 0 1-15,0-1 0 0,-1-2 0 0,4-1 0 0,-1-1 2 16,5-3-3-16,-3-2 1 0,4 0-2 0,-2-2 3 16,3 3 0-16,-1-3 6 0,-2 3 8 0,-2 1 2 15,2-1 4-15,-2 0 3 0,-3 1 3 0,-1 2 5 16,-4 1-1-16,3 2-1 0,-2 0-4 0,-1 0 0 15,1 0-3-15,0 2-2 0,-1 0-4 0,-7 0 2 16,13 3-8-16,-7-2 3 0,2 3-1 0,0-1-2 16,-3 2-2-16,4 2 1 0,-3-1 0 0,1 2-1 15,0 1 0-15,0-1-1 0,-1 1-2 0,-1 0-2 16,4 2 0-16,-4-4 2 0,0 2-2 0,-1-3-3 16,1 1-1-16,3 1-1 0,-2-3-4 0,-1 2-2 15,2-4-6-15,-2 1-2 0,4-1-1 0,2-1-1 16,0-2-7-16,-1-2-1 0,2 0-2 0,0-3 4 0,1-1 0 15,2-5-1-15,0 0 2 0,-2-5 8 16,2-3-1-16,2-3 2 0,2 1 1 0,-6 0 4 16,0-5-2-16,-3 2 5 0,2-3 10 0,-1 0 3 15,-2-2-4-15,-2 5 3 0,0 1 13 0,-6 6 23 16,1 1 1-16,0 6 3 0,-3-3 6 0,1 4 6 0,-1 0 4 16,1 4-2-16,-2-2-8 0,1 2-4 0,0 3-9 15,1 2-6-15,0 0 7 0,0 0-10 16,-14 7-5-16,6 3-1 0,2-1-4 0,-4 4-1 0,3 1-2 15,-2 1-6-15,-1 1 3 0,1 9-1 0,-3-2-3 16,2 2 0-16,0 1 1 0,6-8-4 16,-5 8-4-16,4-9-5 0,0 10-3 0,3-9-5 15,0-2-2-15,2-1-2 0,2-1 3 0,0-4-3 16,1 0-3-16,-1-5 2 0,3 4 3 0,-1-5 3 0,-1-1 0 16,3-1 0-16,-2 0 1 0,-4-2 2 0,13-7 0 15,-2 0 1-15,-2-2-1 0,5-3 1 0,0-3 2 16,4-4-1-16,-4-2 2 0,0 5 1 0,-1 2 0 15,1-2 1-15,0 0 0 0,1 5 3 0,-2-1 3 16,-4 4 2-16,3-1 2 0,-3 4-3 0,2-3 1 16,-1 4 2-16,2 3-6 0,-3-2 2 15,-2 2 2-15,5-3 1 0,-2 5-2 0,4 4-1 16,-2-3 0-16,0 1-3 0,0 6 3 0,-2-3-1 0,3 1-2 16,0 4 2-16,3-2-1 0,-1 0 1 0,0 2-1 15,0-1 2-15,0 3-3 0,2-2 0 0,-3-1 1 16,0 5-1-16,3-1-6 0,-2-2-8 0,0 3-6 15,0 1-11-15,-2-1-26 0,0 0-21 0,8 2-30 16,-6-1-39-16,6-1-48 0,-5 0-45 16,2-3-573-16,-3-2 270 0,1-3 180 0</inkml:trace>
  <inkml:trace contextRef="#ctx0" brushRef="#br0" timeOffset="91479.947">22949 6031 146 0,'0'-5'206'0,"4"4"-24"15,0 0-11-15,-4 1-23 0,0 0-11 0,8 12-11 16,-5-6-12-16,1 5-12 0,0-1 2 0,-3 2-3 16,6 4-7-16,-6-1-7 0,3 2-6 0,0 0 0 15,1 0-4-15,-4 1-4 0,4 0-10 0,-2-2-3 16,-2 2-9-16,-1 1-3 0,4-1-6 0,-3 1-2 15,-1 0-6-15,0 0-2 0,-1-2-2 0,1-2 0 0,-1-1-6 16,-2-5 0-16,3 2-5 0,0-3 0 0,0-3-2 16,-1 1-3-16,2-1 5 0,-1-2 7 15,0-3 1-15,0 0-7 0,0 0-1 0,0-14-5 0,0 3-2 16,4-7 0-16,-3-3 0 0,2-5-1 0,-2-3-1 16,-1-2-2-16,4-1-1 0,1-1-1 0,0-2 0 15,1-15-2-15,0 17-1 0,0-12 3 0,2 9-4 16,1-8 0-16,-3 12 4 0,-1-4 6 0,8-9-3 15,-4 15-2-15,-1-1 13 0,2 6 7 16,-5 6-1-16,1 1-2 0,-1 2-2 0,-1 4-5 0,1 1-2 16,4 1-1-16,-4 2-3 0,-1 1 4 0,1 0-9 15,0 2 0-15,6 0-3 0,0 0 0 0,-2 0-11 16,5 3-15-16,0 2-16 0,0 0-22 0,-1 0-26 16,2 2-31-16,-3 5-30 0,4 1-21 0,-5-1-32 15,-4 5-531-15,-1-2 244 0,-3 4 164 0</inkml:trace>
  <inkml:trace contextRef="#ctx0" brushRef="#br0" timeOffset="92804.291">23011 6170 55 0,'0'0'125'0,"0"4"-7"0,0-4-3 15,2 7 0-15,2-5 2 0,1-1 9 0,4 1 1 16,0-2-3-16,4 0-9 0,5 0-12 0,1 0-4 16,-1-3-11-16,3 2-9 0,1-2-7 0,0 2-7 15,5-6-5-15,1 2-9 0,-3-8-6 0,0 3 0 0,1-1-6 16,-1-1-5-16,-3-3 0 0,1-2-3 0,2 0-4 16,-7-1-2-16,5-4-5 0,-4-2-2 15,0 3-6-15,-1-4 1 0,-4 2 0 0,2-2-1 16,-5 3-3-16,-1-2-2 0,-3 6 6 0,-2 1-1 15,-1 1 5-15,-2 4-1 0,-2 1 8 0,2-1 5 16,0 2 9-16,-2 2 14 0,0 3-1 0,0-3-6 0,0 4-4 16,-2-1-4-16,0 2-8 0,2 3-2 15,-2-2 0-15,2 2-5 0,0 0-4 0,-14 12-2 0,5-2-2 16,1 3 3-16,-1 2-5 0,0 2 0 16,-2 7 1-16,2-1-3 0,2 1 3 0,1 2-4 0,-2 1 2 15,3 1-3-15,1-1 0 0,2 3 1 0,-1-4 0 16,1 1-4-16,0 0 2 0,4-3 0 0,-2-7-2 15,2 3 1-15,1-3 3 0,1-1-2 0,-1 1 0 16,1 0-4-16,1-8 3 0,2 4-2 0,-2-6-1 16,3-1 1-16,-1 2-1 0,3-3 3 0,1 2-1 15,-2-5-1-15,3-2 1 0,0-2-5 0,6-5 0 16,-2 0-5-16,2-5-2 0,-1 0-8 0,3-8-4 16,2 1-1-16,-4-1 3 0,0-1-3 0,-3-3 2 15,-2 7 6-15,1 6 2 0,-1-1 0 0,-6 0 1 16,1 3 9-16,-3 0 5 0,1 3-7 0,-3 2 6 15,0-1 0-15,-1 0-1 0,0 3-3 0,0-1 0 16,-2 3 1-16,0 0-3 0,0 0 0 0,0 0-1 16,-6 16 4-16,0-7-2 0,0 3 1 0,1-3 0 15,-1 6-5-15,1 2 7 0,1 3 1 0,0-2 0 16,-2-1 2-16,4 0-3 0,0-5 1 0,-2 4-1 16,5 0 0-16,-1-2 0 0,0-2 0 0,1-4 3 15,-1 4 3-15,3-1-5 0,-2-3 0 0,2-1 0 0,3-2 3 16,1 2-1-16,0-3 0 0,2-3 1 0,0-1-1 15,1 0-1-15,2-2 3 0,-1-3-5 0,4-6 1 16,-2-1-3-16,3-1-2 0,-1-11 3 16,1 1-11-16,-4-3-9 0,1 0 0 0,-1 1-2 0,-1-2 2 15,1-4-3-15,-5 7 2 0,-2 6 5 0,-1 0 1 16,-4 2 2-16,-1 0 3 0,-2 4-1 16,-2 2 0-16,0-1 1 0,-3 4 5 0,-3 1 0 15,-4-5 4-15,-1 10 4 0,-3-3 3 0,-1 5-1 0,-1 0 2 16,-1 1 0-16,2 5-1 0,1 1 1 0,2 1 1 15,1 2-4-15,-1 1-1 0,4 2 0 0,-1 0 2 16,4 1-3-16,5-2 3 0,0-3-1 16,1 2-2-16,4-1 0 0,0 3 1 0,3-5 0 0,3-3-1 15,3 5 3-15,5-2-3 0,2-2 4 0,4 0-4 16,-2-3 0-16,-1 0 0 0,4-3 0 0,-1 2-1 16,-2-6-1-16,3 2 2 0,6-5 0 0,-6 0-3 15,0-2-1-15,4 0 2 0,1-4 1 0,-6 5-2 16,7-5-1-16,-3 0 2 0,-7 7-2 0,1-2-2 15,-5 1 1-15,-2 2 2 0,-2-1-1 0,-1 3 0 16,-3-1-5-16,2 3 3 0,-1-2-1 0,-6 2 3 16,7 2-4-16,-7-2 3 0,9 4 2 0,-6 1-1 15,2 1 3-15,-3 0 1 0,2 0-8 0,-3 1 5 16,2 3 1-16,0-1-3 0,-1-1 2 0,0-1-1 16,-2 2 2-16,1-3 0 0,1 2 2 0,0 0-3 15,0 0 0-15,0-3 0 0,0 0 3 0,0 2-1 16,2-3-3-16,-2 2 2 0,0-2 2 0,1-1-1 15,3 1 1-15,-2 0 0 0,1-3-2 0,1 2 1 16,2-3 3-16,-3 0-4 0,-5 0 0 0,13 0-3 0,-3-4-1 16,2 0-3-16,-3 0 2 0,2 1 0 0,-2 1-1 15,3-1 0-15,-6 1 1 0,2 0-1 16,-2 1-2-16,-1 1 1 0,-5 0 3 0,13 0-4 16,-8 1-1-16,2 2 8 0,-4 1-3 0,3 1-3 0,0 0 3 15,-2 3 2-15,1 3 1 0,0-2-5 0,-1 1 3 16,2 0 1-16,0 1 2 0,-2 0 0 15,1-2 0-15,3-1 3 0,-1 1-4 0,0-2 3 16,2 1 1-16,0-3 1 0,1 2 1 0,2-5 0 0,-2 1 1 16,5-3 4-16,-3 0 6 0,2-3 0 0,3-2 8 15,-4 1-3-15,3-4-2 0,2 2 1 0,-3-5 0 16,2-1-2-16,-6-2-4 0,3 0 2 0,-5-1-4 16,2-1 0-16,-3-2-3 0,1-1-3 0,-5 2 2 15,1 0-4-15,-2 5 2 0,-6-5-3 0,3 0-1 16,-1 6 0-16,-3 0-1 0,0 1-7 0,-5 0-12 15,-1 2-23-15,-1 1-23 0,-6-1-41 0,-1-2-41 16,2 2-39-16,-2-1-43 0,-11 1-505 0,3-1 244 16,4 1 162-16</inkml:trace>
  <inkml:trace contextRef="#ctx0" brushRef="#br0" timeOffset="95962.844">15471 8631 109 0,'8'-16'177'0,"-1"2"-20"0,2-2-19 15,1-1-24-15,-1-6 4 0,2 1-13 0,-3-4-12 0,2 3-9 16,-1-2-10-16,-3 0-4 0,3-2-8 0,-5 3-6 16,0-2-6-16,0 1 3 0,-2-1-7 0,1-1 2 15,-3 3 2-15,1-1 7 0,3 7-1 0,-4 2 0 16,-4 0 2-16,3 4 0 0,-2 1-2 0,2 3-2 16,1-2 2-16,-1 3-11 0,-3 2-5 0,4 0-4 15,-3 1-6-15,2 0-1 0,1 4-11 0,0-4-1 16,0 4-1-16,0 0-1 0,0 0-3 0,9 10 1 15,-4-5-2-15,5 2-4 0,2 1 2 0,2 2-1 16,-1 3-1-16,3-1 0 0,5 4-3 0,2 0 1 16,1 2-1-16,0-2 1 15,-2-2-2-15,-3-2 2 0,-1-1-4 0,1 6-1 0,-1-4 0 0,-2 0 0 16,-2 1-3-16,-3 1 1 0,-1-1 1 0,0 0-1 16,-6-7-3-16,2 4 0 0,-3-1 0 0,0 1 1 15,0-3-2-15,-3 1-1 0,-2-3 7 0,1-1-3 16,0 1-1-16,-3 0 1 0,1 0 1 0,-1 0 3 0,-1 0-4 15,0-1 5-15,-1-1-4 0,-1 0-1 16,1 0 2-16,1 1 0 0,0 0 0 0,0 0 1 16,1-5-1-16,-1 4-1 0,2 1 0 0,-2-3 2 0,5-2-2 15,-4 5-2-15,3-3 4 0,-3 1-2 0,4-3 1 16,-5 3 1-16,5-3-3 0,0 4 2 0,0-4-1 16,0 0-1-16,5 4 6 0,-5-4-5 0,8 2 1 15,-3-2 0-15,-5 0 2 0,14-2-1 0,-4-1-1 16,3-3 2-16,-2 0 0 0,4-4 0 0,1 0-5 15,-2-6 1-15,7-3 0 0,-3-4 0 0,1 2 3 16,1-1-1-16,-3-2-3 0,-2 0 4 0,-1 1 0 16,0 0-3-16,-1 6 0 0,-4 2 3 0,2-1 5 15,0 3 1-15,-5 3-1 0,2 1-1 0,-2 1 0 16,-3 3 0-16,-1 1 0 0,3-1 1 0,-2 4-2 16,-3 1-3-16,0 0 3 0,9 6 2 0,-6 0 1 15,-1 0-4-15,-1 4 3 0,0 1-1 0,-1 4-1 16,-1 2-2-16,1-1 5 0,-1 2-3 0,-3 1 2 15,4 1-6-15,0 5 5 0,0-7-2 0,2-1 0 16,1 1-2-16,2-4-1 0,-3-2-2 0,3 0-4 16,1-3 1-16,-1 1 1 0,4-3-4 0,0-3 3 15,1 0-3-15,4-3-1 0,-2-2 1 0,6-4 1 16,-3 1 0-16,4-5 1 0,-3-2 0 0,3 1-3 0,2-8 3 16,-1 0 0-16,-4 5 4 0,3-6-7 0,-6 6 2 15,0-1 6-15,2 2-1 0,-7 3-2 16,3 1 5-16,-3-1 2 0,1 2-3 0,0 2 3 0,-4 0-3 15,3 3 0-15,-3 1 3 0,0 0 2 0,-5 1-3 16,13 2 0-16,-7 0-1 0,-1 3 3 0,0-1 3 16,2 1-4-16,-1 4-4 0,-1-1 2 0,-1-1 2 15,1 1-1-15,0 3 0 0,-1-1-1 0,1-2 1 16,0 1 2-16,0-2-2 0,-1-2 2 16,3 3-2-16,-3-2-3 0,2-2 2 0,2 0-2 15,-2-3-1-15,3-1 3 0,1-2-1 0,-1-4-1 0,1 1-2 16,-1-5 2-16,3 1 0 0,1-6 4 0,-1-1-1 15,-1-2 0-15,-1-8-3 0,0-2 3 0,-1 1-2 16,-1-2-1-16,-3-3 3 0,1-1-2 0,-1-2 0 16,-1-10-2-16,3 13 6 0,-7 0 3 0,5 2 11 15,-3 5 9-15,0 7 2 0,-2 0 5 0,0 2 4 16,0 5 10-16,-2 1 7 0,0 3 2 0,2 0 1 16,0 2-8-16,-2 2-6 0,2-2-8 0,0 5-3 15,0 0-3-15,0 0-3 0,-11 10-2 0,7 1-3 16,0 0-2-16,-3 5 1 0,3 0-3 0,1 2-3 15,-1 3 1-15,4 2-1 0,0-3-2 0,3 6-3 16,-2 0 0-16,3-3 0 0,0-2-1 0,2-3-3 16,2 0 4-16,0-1-6 0,4 5 5 0,-2-5 0 15,1-3-4-15,3-1-1 0,-3-1-1 0,0-3 2 16,5 1 1-16,-6-5-3 0,3 1 0 0,0 0-1 16,1-4 2-16,-4 1-6 0,3-2 6 0,1 1-4 15,-2-3 1-15,0 0-2 0,0-2 2 0,-1 0-2 16,3-4-2-16,0-2-2 0,0 1-2 0,-3 1 6 15,-1-2-4-15,1 3 2 0,-3-2 0 0,1 1 1 0,-3 1 0 16,-1-2 5-16,-1 4-1 0,0-1 2 0,0 0-1 16,-3-2 2-16,3 4 0 0,-4-2-1 0,0 0 1 15,0 1-1-15,0 4 1 0,0-5 0 0,0 5 0 16,0-8-2-16,0 8-1 0,-1-4 0 0,1 4 0 16,0 0-2-16,-3-4-1 0,3 4 1 0,0 0-2 15,0 0-3-15,4-4-3 0,-4 4 0 0,0 0 1 16,0 0 1-16,0 0-1 0,4-1 0 0,-4 1 1 15,0 0 2-15,15 1-1 0,-8-1-1 0,-1 0 3 16,5 0 2-16,0 0-1 0,-1 3-3 0,3-3 2 16,-2 1 2-16,5 0-1 0,-5 4 0 0,8 0 2 15,-8 0 2-15,6-1-3 0,1 4 1 0,0 2 0 16,0-1-1-16,-1 0 2 0,-2 1-1 0,2 0 4 16,-1 0-5-16,-3-1 1 0,0 1 0 0,-2-2 5 15,-2 1-5-15,0-1 1 0,-3-1 6 0,2 2-6 16,-4-1-3-16,-1-1 3 0,-1 0 1 0,-1 0 0 0,-1-2 1 15,0 3 1-15,0-4-2 0,-1 1 2 16,-1-1 9-16,-1-1-10 0,3-3 0 0,-6 3 2 16,6-3-1-16,-9-1 0 0,6-4-3 0,-3-1 2 0,3-1-3 15,-1-3 1-15,2-2-1 0,1-2 2 0,-1 2-3 16,4-1 2-16,-2-3 4 0,2 0-7 0,1 6-2 16,1-2 3-16,-1 2-2 0,4-1 1 0,0 1 1 15,0 2-1-15,3-1 1 0,0 4 2 0,3-2 4 16,-3 3-7-16,4 1 3 0,3-2 4 0,-3 4-3 15,3 1-2-15,-2 1 2 0,-2 1 0 0,1 1 1 16,-1 0 1-16,0 1-2 0,-1 0 0 0,-2 0 0 16,4 0 0-16,-6 4 5 0,1-2-6 15,1 2 1-15,-5-1 4 0,0 0-4 0,1-2 3 0,-4 2 0 16,3-2-4-16,-1 0 1 0,-3 0 6 0,-1 1-4 16,1 0 0-16,2-1 0 0,-3-4 0 0,0-1 2 15,0 5 0-15,0-5 4 0,4 3 6 0,-4-3-5 16,0 0 5-16,0 0-3 0,0 0-4 0,3-17-2 15,-1 6-1-15,3-4-3 0,0-1 0 0,7-1 1 16,-2-8-3-16,4 2 0 0,-4 6 0 0,-1-1 2 16,3 2-5-16,-5 2 3 0,4 0-4 0,-1 4 4 15,-4 1-1-15,3 1 1 0,0-1-3 0,3 5-1 0,-5-1 2 16,2 2 0-16,1 0 1 0,-1 2-3 0,-1 1 5 16,2 3-2-16,0 1-1 0,2 0 0 15,-1 1-1-15,1 3 3 0,-3 1-1 0,1-1-1 16,-1 4 2-16,0-3-1 0,4 4-1 0,-6-3 2 0,3 3-1 15,-4-2-1-15,1 0 5 0,0 0-1 0,-1-1-2 16,-1 1 0-16,1-4-4 0,1 3 3 16,-3-4 1-16,1 2-5 0,-2-4 4 0,1 1-2 0,-1-1 2 15,1-2 2-15,0 2-1 0,1-4-1 0,-5 0 0 16,10-4 2-16,-2 1-2 0,-1-4-3 0,1-2 2 16,0-1 2-16,-2-1-4 0,6-5-2 0,-6 1 1 15,3 2 2-15,-1 2 6 0,-2 2-6 0,-2-1-1 16,1 5-1-16,-1-2 2 0,-1 1 1 0,-1-1 4 15,0 5-2-15,0-2-2 0,-2 1-1 0,3 0 4 16,-3 3-6-16,2-4 2 0,-2 4 0 0,0 0-2 16,4 9 6-16,-4-9-5 0,0 10 1 0,0-4-1 15,0 5 1-15,-1-3 2 0,-3 4 1 0,4 1 0 16,-1 2 0-16,1 2 0 0,0 0 0 0,0-4-1 16,1-1 2-16,3 0-1 0,-2 2 0 0,2-2 5 0,1-2-7 15,2 2 1-15,-2-4-2 0,2 1 2 16,1-1 0-16,0-1-2 0,1-1-3 0,2 0 4 15,-2-2-6-15,3 0 2 0,-1-3 1 0,3 0-2 0,0-2 2 16,-1 0 2-16,6-2 0 0,-5-2 0 16,4 2 2-16,-5-3-1 0,0 1 2 0,-1 0-3 15,-1-1 1-15,0 0 1 0,-1-1 1 0,1-2 0 16,-3-1 1-16,-1 1 2 0,5-6 0 0,-6 6 2 0,1-5 3 16,1-3 1-16,-5 2 0 0,-1-2 1 15,0 3 2-15,0-5-3 0,-2 0 0 0,0 0 2 16,-4-6 5-16,2 7-2 0,0-2 0 0,-1 0 2 0,-4-5 8 15,3 8-4-15,-2-9 7 0,0 8 4 0,0 0 1 16,1 2 0-16,-2 2 13 0,0-1-2 0,1 0-1 16,1 4 4-16,0 1-4 0,0 1 9 0,1-1 5 15,-3 3 0-15,5 1-5 0,-2-3-9 0,1 3 0 16,1 1-2-16,-1 1-5 0,1-1-7 0,0 1-2 16,0 1-3-16,2 3 1 0,0-4-4 0,0 4-4 15,-1-5 0-15,1 5-4 0,0 0 2 0,0 0-8 16,0 0 2-16,-2-5-2 0,2 5-1 0,0 0 2 15,0 0-8-15,0 0 5 0,-3-3 0 0,3 3 1 16,0 0 2-16,0 0-9 0,0 0 6 0,0 0-9 16,0 0 3-16,0 0-2 0,0 0 4 0,0 0 0 15,5 15-3-15,-4-9 0 0,0 6 1 0,2 4 0 16,-1 2 3-16,1 0-2 0,-1 7 3 0,1-6-1 16,1 10-1-16,1-2-1 0,0 0 0 0,0-1-1 15,0 2 5-15,-1 0 3 0,1-5-7 0,2 2 4 0,-2-5-6 16,2 4 6-16,2 2 4 0,-2-7-6 0,2-1 0 15,2 7-3-15,-1-3 0 0,3-4-8 16,-4-4-9-16,1 3-6 0,3-5-22 0,1 1-18 0,0 1-24 16,-1-4-24-16,0-2-24 0,-2-4-19 0,1 1-26 15,6-1-22-15,-5-6-22 0,0 1-24 0,0-5-601 16,-1-1 283-16,-5-1 190 0</inkml:trace>
  <inkml:trace contextRef="#ctx0" brushRef="#br0" timeOffset="96150.149">18560 7978 188 0,'-8'-6'194'0,"1"3"-25"0,1-1-13 0,1 2-22 15,-1-1-11-15,4 0-14 0,2 3-17 0,1-6-9 16,3 2-25-16,3 0-20 0,5-3-13 0,4 2-17 16,1-1-1-16,3-1-17 0,8 0-7 0,-1 0 1 15,0 0-6-15,4 2-8 0,-3-1-12 0,5-1-20 16,-1 5-13-16,5-2-31 0,-2 1-230 0,1 1 112 15,1-4 76-15</inkml:trace>
  <inkml:trace contextRef="#ctx0" brushRef="#br0" timeOffset="97165.248">19439 7691 2 0,'0'-2'242'0,"2"-1"-24"16,-1-1-20-16,-1 4-25 0,2-4-18 0,-2 4-14 15,0 0-16-15,0 0-13 0,0 0-3 0,9 11 0 0,-6-6-1 16,-1 7-1-16,0 0-9 0,1-2-10 0,0 8 5 16,0 0-1-16,4 0 4 0,-6 0-14 15,7 1-4-15,-3 5-6 0,-1-5-4 0,1 8-8 16,-5-8-2-16,3 1-7 0,-2 6 2 0,1 1-10 0,-4-1-3 16,1-1-4-16,-3-6-3 0,-4 0-5 15,7-1 0-15,-3-2-6 0,-1 0-3 0,1 0-1 0,-1-4-4 16,0-2 0-16,2-3 1 0,2 0-1 0,-3-2-4 15,4-1 4-15,2 0 0 0,-2-4 2 0,0 0-7 16,0 0-2-16,0 0-3 0,11-22 1 16,-2 6 0-16,5-7-2 0,0 1 1 0,0-2 2 0,0 3-5 15,3 0 1-15,-4 5 0 0,-2 2-3 0,2-1 0 16,1 3 1-16,-4 3-2 0,-1 2 0 0,1 0 1 16,-1 1 1-16,2 3-1 0,1 1-1 0,-3 2-1 15,0 0 0-15,0 0 3 0,-4 2-3 0,4 2 3 16,-5-1 0-16,0 4 0 0,-3 0 0 0,3 2 0 15,-3 0 0-15,-2-1 3 0,-4 4-1 0,1-6-1 16,-1 6 1-16,-3-1-1 0,-1-1-1 0,0-1 2 16,0 4 1-16,-2-2-2 0,2-3-1 0,1 1 2 15,2-1-2-15,-2-1-2 0,1 1 1 0,3-2 0 16,0 0 0-16,1 0 5 0,1-2-7 0,0 3 2 16,2-3 4-16,2 2-4 0,0-3-1 0,1 1-1 0,1 0 0 15,2-2 1-15,0 1 1 0,2-1-3 0,0 0 5 16,5-2-1-16,-2 1 1 0,2-2-1 0,-2-1-1 15,2 1 1-15,6-3 3 0,-7 2-4 0,-1-3-2 16,2 0-1-16,5-2 5 0,-3-1-5 0,2-2-3 16,0 2-4-16,-1-2 0 0,-2-1 3 0,2 2-2 15,0 2 3-15,-4 0-1 0,-3 0 2 0,1 2-1 16,-4-1 0-16,3 1 2 0,-4 3 4 0,-1-1-2 16,0 1-5-16,1 0 6 0,-1-1-4 0,-4 3 0 15,5-4 1-15,-5 4 2 0,4-1 0 0,-4 1-2 16,0 0 1-16,0 0-1 0,0 0-1 0,8 4 1 15,-8-4 5-15,0 0-2 0,5 2 1 0,-4 2-2 16,-1-4-3-16,5 3-2 0,-1 0-6 0,-4-3 2 16,5 4 0-16,-1-4 0 0,-4 0-2 0,8 3 3 15,-2-4 0-15,-6 1-3 0,13-5 3 0,-4 1 3 16,0-1-5-16,2-2 2 0,-2 0 1 0,1-1 2 16,0-4 0-16,1 0 3 0,0-1 1 0,-5 2 0 15,2 1 1-15,-3 2 5 0,0-2 3 0,2 4 5 16,-4-3 6-16,0 5 4 0,1 0 4 0,-3 0-2 15,2-2-2-15,-2 3-5 0,0 1-1 0,-1 2-5 16,0 0 1-16,0 0 0 0,0 0 1 0,0 0-6 16,3 19 5-16,-7-6 5 0,3 4-6 0,-2 2 2 15,-2 7 1-15,0 2-1 0,1-2 0 0,0 5 0 0,3 2-5 16,-4-1 3-16,2 2-3 0,2 1 2 0,-3 9 3 16,2-7-2-16,-2 10-2 0,4-1 2 15,-4-14-4-15,4 4-1 0,0-5 2 0,-2 5-1 0,-1-6 0 16,1 3-2-16,0-3 0 0,2 3 3 0,-6-4-6 15,3-2 3-15,-1 0 4 0,-1-1-6 0,2-2 2 16,1-4 0-16,-3-6 0 0,1-2-1 0,-1 3-2 16,0-5 4-16,-2 1-3 0,0-1 2 0,-1-2 0 15,-2-1 1-15,-1-2-2 0,-2 0-1 0,-4-2 1 16,3-2 1-16,-4-1 4 0,3-2-4 0,-3-5-7 16,0-1-2-16,0-4 2 0,2-2-5 0,-1-8-4 15,3 0-3-15,1-7 1 0,7 0-2 0,-1-1-3 16,4-2-1-16,6-2-5 0,4 1 4 0,3-2-1 15,5 3-6-15,2 0-3 0,7-9-13 0,-3 12-26 16,3 1-18-16,3 1-35 0,11-5-25 0,0 0-36 16,2 4-600-16,-8 6 261 0,0 4 176 0</inkml:trace>
  <inkml:trace contextRef="#ctx0" brushRef="#br0" timeOffset="97842.255">21171 7981 112 0,'3'-4'116'0,"-3"-1"-2"15,0 0 5-15,0-2 1 0,2-1-6 0,0 1-7 16,-2-3-13-16,0 3 3 0,0-4-6 0,-2 2-4 16,2 0-8-16,0-3-7 0,0 2-6 0,2-4-3 15,-2 4-1-15,0-3-2 0,-4 2 0 0,4-5-8 16,-5-1-5-16,0 2 4 0,0-3-5 0,0 1 1 0,0-2-3 16,-4-5 2-16,1-2-4 0,-1 1-3 0,3 6 0 15,-3 3 6-15,0 1 8 0,1 2 7 16,-2 2-3-16,1 3-3 0,0-2-4 0,0 6-11 0,-1 0 0 15,0 1 0-15,-2 4-5 0,1 2-3 0,-6 2-3 16,1 9-4-16,0-1 2 0,-2 9-1 16,1 3-2-16,2 0-3 0,2 0-5 0,2 1 2 15,1-2-2-15,3 2-2 0,3 2-1 0,0-3 1 0,1 0-4 16,3-5-2-16,4-2 0 0,-1 0 1 0,3-2-5 16,0 0-2-16,1-2 2 0,-1-3-4 0,1-3-2 15,3 0-4-15,0-1-2 0,-1 0 0 0,4-4 0 16,-3-2 1-16,2 1 4 0,0-5-1 0,7-2 0 15,-9 0 3-15,6-5-2 0,-1 0 3 0,-3-2-1 16,2 0 1-16,-5-5-1 0,2 3 6 0,-2-1-1 16,0 1 6-16,-2 3 2 0,-1-6 2 0,0 7 6 15,-2-1 2-15,1 2 1 0,-1 0 3 0,-3 4 3 16,3-1 0-16,-1 0-3 0,-1 3-8 0,1 0-2 16,-2 0-4-16,-1 3 0 0,0 0-3 0,0 0 0 15,8 9 1-15,-6-1 0 0,1 1 2 0,1 4 0 16,-2 4-1-16,2 1-2 0,2 10 3 0,-2-1-2 15,-1 1 3-15,1 0-3 0,-2 1 1 0,3 0-3 0,1 0 4 16,-3-1-2-16,2-1 1 0,-1 1-1 16,1-1-2-16,-1-2 1 0,1 1-1 0,-2-2-2 15,-1 1-1-15,1-6-3 0,-3 1-1 0,1-1-11 0,4-2-22 16,-5 0-24-16,0 2-25 0,0-4-44 0,0-3-47 16,0-6-43-16,0 1-635 0,0-2 283 0,4-4 190 15</inkml:trace>
  <inkml:trace contextRef="#ctx0" brushRef="#br0" timeOffset="98713.928">21307 7718 87 0,'0'-3'202'15,"0"3"-21"-15,2-7-17 0,-2 5-18 0,0 2-11 16,3-6-11-16,-1 1-12 0,0 1-7 0,1 2-13 16,2-1-7-16,0-2-8 0,-2 2-2 0,0 2-10 0,1-4-6 15,0 3-3-15,1-3-3 0,-1 1-2 0,2 0-1 16,-2-1-7-16,1 0-2 0,-1 1-3 16,1-5-1-16,2 3-4 0,0-4-2 0,-3 0-5 0,3-2 1 15,-1 2-5-15,-1-6 2 0,1 2-4 16,-2-1 0-16,1 1 1 0,-1 3 2 0,0-3 3 15,-3 2 13-15,2 3-2 0,-2-1-2 0,-1 2 2 0,3 0 0 16,-3 2-1-16,1 1-1 0,-1 0-4 0,0 1-7 16,1 1 0-16,-1 3-5 0,0-5-3 15,0 5-3-15,0 0-4 0,0 0 0 0,0 0-2 0,4 12 2 16,-4-5-1-16,0 1-2 0,0 3-1 0,4-1 2 16,-3 5-3-16,-1-2 3 0,4 4-1 0,0-1-2 15,0 0 0-15,-3 0 0 0,3-1 0 0,0 2 1 16,-3-4-2-16,5-1 0 0,-2 2-1 0,0-2-1 15,-1-1-2-15,2-1 4 0,-1 0-1 0,-2-2 0 16,3 0 0-16,-1 0-2 0,1-4-4 0,-2 1-2 16,1-2 2-16,-1-1 0 0,0 1 0 0,-3-3-2 15,11-3 3-15,-4-2 0 0,2-3-2 0,0-6 0 16,2 1 2-16,2-10-2 0,0 1 1 0,-4 5 1 16,4-6 0-16,-1-2 0 0,-3 3-2 0,-4 3 2 15,3 0 4-15,-2 4-1 0,-2-1 4 0,0 4 5 0,0 1 2 16,-3 1 0-16,3 3-1 0,0 0 3 0,-3-1-1 15,3 1 4-15,-3 5-4 0,-1-5 1 16,3 5-3-16,-3-1-3 0,0 3-4 0,2-4 6 16,-2 4-4-16,0 0-2 0,0 0 0 0,0 0 0 0,0 0-3 15,11 7 0-15,-10-2 2 0,0 1 0 0,3 1 2 16,-4 2-1-16,4 3 2 0,-2-2-5 0,0 1 2 16,0 1-1-16,-2 0 2 0,0 0-3 0,0-1 2 15,3 0 0-15,-3 1 1 0,0 2-3 0,1-6-1 16,0 1-3-16,-1 1 4 0,0-4-7 0,2 2 1 15,-1-3-2-15,0-1-1 0,-1 2 1 0,3-4 1 16,1-2 4-16,-4 0 1 0,0 0 1 0,13-4-3 16,-6-1 4-16,1-2 0 0,-1 1-2 0,3-3 1 15,5-3-1-15,-8 4-2 0,3-1 3 0,-2 0 2 16,1 1-4-16,-1 1 4 0,-1 4-1 0,-1-2-3 16,1 0 3-16,-3 4-3 0,4-2 0 0,-1-1-3 15,-3 4 4-15,-4 0 2 0,9 3 2 0,-4 1-4 16,3-3-1-16,-3 6 6 0,0-3-3 0,2 3 1 15,1 3 0-15,-1 0 2 0,-2-1-1 0,3 3 2 16,-2 0-4-16,4 1 3 0,-2 0-1 0,-2 0 4 16,1-2-3-16,0 4 1 0,0 0-5 0,-1-5-7 15,-1 4-13-15,-1-5-21 0,-1 4-28 0,0-1-23 16,-3 0-27-16,2 0-33 0,-2-3-39 0,-5 1-543 0,0-4 245 16,-3 0 164-16</inkml:trace>
  <inkml:trace contextRef="#ctx0" brushRef="#br0" timeOffset="98985.2">21171 7561 83 0,'0'0'166'0,"0"0"-16"15,-4-3-18-15,4 3-13 0,0 0-13 0,11-2-9 16,-6-1-10-16,6-1-11 0,1-1-6 0,1 2-9 16,6 1-12-16,2-1-18 0,-2 0-26 0,9-3-27 15,-6 3-40-15,-2 0-34 0,2 0-256 0,-2-2 118 16,-3-1 78-16</inkml:trace>
  <inkml:trace contextRef="#ctx0" brushRef="#br0" timeOffset="99462.817">22197 7248 56 0,'0'0'136'15,"10"2"-9"-15,-5-2-5 0,0 6 8 0,3-2-5 16,2 3-13-16,0 3 8 0,3 0-10 0,0 5-8 16,-2 1-4-16,2 6 2 0,5 0-8 0,-5 6 4 15,2-1-6-15,-3 5-6 0,2 0-4 0,-2 1 1 16,2 14 8-16,-3 3-9 0,-2-1 0 0,-1-1-11 15,-2 2-5-15,0-2-4 0,-3 3-7 16,-3-2-7-16,0-1-2 0,-3-2-3 0,1 1-6 0,-1-13-1 16,0 0-3-16,-1-1-3 0,-3 0 0 0,1 0-8 15,-3-2 2-15,-4 0-7 0,1 0-7 0,-3 2-28 16,-4-2-33-16,-3-1-39 0,-1-2-44 0,-3-4-57 0,-10 9-545 16,6-11 246-16,-2-2 164 0</inkml:trace>
  <inkml:trace contextRef="#ctx0" brushRef="#br0" timeOffset="100680.044">15369 7689 48 0,'-1'-3'118'0,"-3"-3"-7"0,0 3 4 16,-1 0-5-16,3 0-17 0,-5 2-1 0,2-1-8 16,5 2 3-16,-14-1-7 0,6 1-5 0,-2 0 0 0,1 1-9 15,-2 2-6-15,-1 0 1 0,3 3-4 16,-4 0 6-16,-3 4-6 0,-2 2 1 0,3 3-11 0,-7 4 2 15,4 3-5-15,-4 2-1 0,3 2-4 0,-3 5 4 16,-3 10-1-16,1 1-3 0,7-12-5 0,-4 12 8 16,5-10-3-16,-4 10-2 0,7-9 1 0,-3-1 1 15,-2 1 5-15,2 10-3 0,4-8 4 0,-2 9-2 16,-1 2 5-16,6-16-1 0,-2 7 4 0,4-5-10 16,2 6-6-16,2-4 0 0,2 0-2 0,2 0-5 15,1 0-3-15,2 0 1 0,1-3-4 0,0-2-1 16,4 2-1-16,0-5-4 0,2 1 2 0,3-2-2 15,-1-1-1-15,6 0 0 0,0-2-2 0,-2-2 2 16,7-1-1-16,-1-2 1 0,2-3-1 0,0 0 0 16,2 2 8-16,2-5 4 0,-2-1-3 0,4-4 4 0,-11 0 3 15,7 0 1-15,-5-1-2 0,-2-1-3 16,-1 0 1-16,1-3-1 0,-1 2 0 0,-2-2-1 16,-4 0-5-16,-1 1-4 0,-2 0 1 0,0-1-1 15,-2-1 0-15,1 2 0 0,-4-2-4 0,0 2-2 16,2-2-1-16,-7 0-1 0,0 0 1 0,9 0-3 15,-9 0 2-15,4 1-5 0,-4-1-5 0,4 2-7 16,-4-2-8-16,0 0-16 0,0 0-15 0,0 0-18 0,0 0-30 16,0 0-41-16,0 0-44 0,0 0-41 0,3-9-622 15,-3 4 282-15,0 1 188 0</inkml:trace>
  <inkml:trace contextRef="#ctx0" brushRef="#br0" timeOffset="101820.015">18171 7587 104 0,'0'0'116'16,"0"0"-9"-16,0 0-10 0,0 0-12 0,0 0-1 15,0 0-10-15,0 0-5 0,0 0-14 0,0 0-5 0,0 0 1 16,0 0-10-16,0 0-8 0,0 0 1 0,0 0-7 16,0 0 1-16,0 0 3 0,-1 7-9 15,1-7-2-15,0 0 0 0,0 0 5 0,0 5-8 0,0-5-8 16,0 0 5-16,1 4 0 0,-1-4-3 0,3 4 3 15,-3-4-4-15,0 4 0 0,0-4-3 0,1 4 3 16,-1-1-15-16,0-3 13 0,2 4-7 0,-2-4 5 16,2 3-2-16,-2-3 4 0,0 0-8 0,0 3 4 15,0-3-2-15,0 0 10 0,0 0 1 0,0 0 7 16,0 0 0-16,1 4 17 0,-1-4 6 0,0 0-1 16,0 0 2-16,0 0 3 0,0 0-5 0,0 0 1 15,0 0 2-15,0 0-10 0,0 0-5 0,0 0 3 16,0 0-3-16,0 0-4 0,-5 3-3 0,5-3-2 15,-5 8-2-15,0-2 0 0,0-2-2 0,1 3-2 16,-1 1-1-16,1 1-1 0,-1-1-1 0,0-3-4 16,3 1 1-16,-2 4-1 0,2-5 3 0,1 2-4 15,-1 0 1-15,0-3-3 0,2 2 3 0,-2-1-4 0,2 0-2 16,0-1 4-16,0-4 1 0,-2 5-2 0,2-5 1 16,2 4 1-16,-2-4 3 0,2 5 9 15,-2-5 10-15,0 0 4 0,0 0 0 0,0 0 1 0,0 0-4 16,0 0 0-16,0 0-5 0,0 0 3 0,0 0-3 15,2-13-1-15,-2 13 1 0,0-4-8 0,0 4-1 16,0-5 1-16,0 5-5 0,-2-6-1 0,2 6-3 16,-2-3-11-16,2 3-3 0,-3-4-22 0,1 1-36 15,2 3-27-15,0 0-31 0,-17 3-31 0,12 1-545 16,-5 0 232-16,0 0 156 0</inkml:trace>
  <inkml:trace contextRef="#ctx0" brushRef="#br0" timeOffset="106214.18">8716 11030 68 0,'-9'0'126'0,"9"0"-13"0,0 0-15 16,-8 0-2-16,8 0-11 0,-6 0-9 0,6 0-9 15,0 0-11-15,0 0-5 0,0 0-2 0,0 0 3 16,0 0-4-16,0 0 1 0,10 9 2 0,-5-6-2 16,0-2 2-16,5 2 6 0,2-2-10 0,1-1 0 15,0 0-2-15,6 0 1 0,0 0-6 0,-1-1-4 16,2-3-1-16,3-3 1 0,-3 2-11 0,0 3-5 16,0-7 4-16,2 2-3 0,2-4 1 0,-7 3-4 15,-1-1 1-15,2-3-7 0,-1 0 4 0,-2-1-1 16,0 0 1-16,6-7-11 0,-10 3 7 0,2 0-1 15,1-5-3-15,-1 0 2 0,-4 4 0 0,1-7-3 16,-4 0-3-16,-2 6-1 0,-1-3 1 0,-3-5 3 16,1 3-6-16,-1 5 6 0,-4 2 2 0,2 1 3 15,-1 4 2-15,-2-3-3 0,0 3 4 0,0 2 7 16,0 0-1-16,0 3 2 0,0 0 2 0,1 4-7 0,-1-2 2 16,1 4-2-16,-4 1-2 0,8 0 0 15,-14 7-2-15,8 1 1 0,-2 0-7 0,0 6 2 16,2 1-3-16,-2 2 3 0,2 8-3 0,3-6-5 15,2 7 10-15,-1 1-9 0,4-5 3 0,2 5-1 0,-3-6-4 16,4-3 0-16,4 5 0 0,0-3-7 0,-1-3 9 16,2 2-7-16,4-3 0 0,-2-2 1 0,3-2 4 15,4-3-2-15,-1 1-12 0,2-3 10 0,9 0 1 16,-9-4-8-16,3-3 2 0,5-1-5 0,-6-1-1 16,-2-2-1-16,6-6-3 0,-6 0 5 0,5-2-3 15,-4-5-1-15,-1 0 3 0,-3-2 6 0,1-2 2 16,0-4-3-16,-5 0 2 0,1-1 6 0,0-3-3 15,-4 2 0-15,2-3 4 0,-3 3 1 0,1 2 3 16,-2-1 5-16,-2 6 10 0,-1 3 4 16,-1 2 7-16,2 3 3 0,-2 2 3 0,-1 2-6 0,-2 1 1 15,0 1-2-15,1 2-4 0,-1-2-6 0,0 4-6 16,-1 2 5-16,3-3 0 0,-3 3-4 0,0 0-2 16,5 10-1-16,-3-3 3 0,3 2-4 0,-2 2-1 15,-1 4-3-15,2 0 0 0,2 3 0 0,0 4 2 16,-1-2-2-16,5 6-1 0,-3-1 1 0,0 0-1 15,2-1-1-15,1 1 1 0,2 0-5 0,-1-3 3 16,-3-4-1-16,5 3-1 0,0-5-1 0,-4 0 0 16,1-5 2-16,0-2-2 0,-1 1 2 0,-1-3-1 15,2-3 2-15,-1 3 0 0,-3-5 0 0,2-2 5 16,3-2 7-16,0-6 1 0,-1 2 3 0,3-8-1 16,-2-2 7-16,3-9 0 0,-1-2-2 0,0 1 2 15,-6-4 8-15,2-1-5 0,-1-2-2 0,-3-2-3 16,4 2-1-16,-1-1-2 0,-3 4-3 0,0 1 3 15,-5 5 2-15,0 6-3 0,0 2 0 0,-1 4-1 16,-2 2-2-16,3 5-3 0,-2-3-4 0,-1 3-6 16,3 1-13-16,-4 3-11 0,4 1-19 0,0 0-20 15,-15 7-18-15,10 0-10 0,-3 2-16 0,4 4-17 0,0 1-9 16,3 2-11-16,1 5-16 0,0-3-23 0,5 9-435 16,-1-9 205-16,4 5 138 0</inkml:trace>
  <inkml:trace contextRef="#ctx0" brushRef="#br0" timeOffset="108781.144">10538 10575 116 0,'1'-12'115'16,"0"4"3"-16,-2-3-21 0,0 1 8 15,-2 0-15-15,1 0-5 0,-4 1 0 0,0 2-4 0,-3-1-4 16,0 2-5-16,-1-2-6 0,-4 4-2 0,1 0-4 16,-2 0-3-16,-1 2-5 0,-1 1 0 15,4 0-4-15,0 0-10 0,-1 3 0 0,1-1-9 0,4 1 0 16,2 1-4-16,0-1-2 0,2 2-1 0,-2-1-4 16,3 1-7-16,1 0-1 0,1 1 2 0,-1-1-9 15,2 0 11-15,-1 0-3 0,2-4-2 0,2 6 0 16,-1-1 1-16,2-1 1 0,-1 2-2 0,1-2-4 15,3 2-2-15,0 1 0 0,2-3 2 0,-2 3-4 16,2 3 4-16,2-3-4 0,-1 3 1 0,4 1 0 16,1 1 0-16,-2 0-1 0,-1 2 4 0,2-1 0 15,0 1-6-15,-2-2 2 0,3 2-2 0,2 0 2 16,-5 3 0-16,4-4 0 0,-2 1 2 0,2-2 4 16,-2 1-6-16,0-3-1 0,0-3 6 0,-3 0-4 15,4 0-7-15,-5-2 3 0,4-1 7 0,-3-3-7 16,2 1 2-16,-1-2 5 0,1-3-3 0,-2-2 1 15,1-3 3-15,-2-1 2 0,3-4-2 0,-2-3-6 16,3-6-9-16,-3 1 10 0,-2-5 2 0,-2 1 0 16,-1-3-1-16,-1-4-3 0,-4 0-1 0,1-1-1 15,-2-4 3-15,-2-9-2 0,-2-2 6 0,1 2-4 0,3 9 2 16,-5 2-1-16,0 1 3 0,-2 2 12 16,-1 4 2-16,-1 0 7 0,1 6 13 0,-2 4-6 15,1 3 17-15,3 4 4 0,-5 0 5 0,2 1-4 16,1 5-7-16,-1 1-4 0,-3 3-3 0,4 1-4 0,0 5-1 15,-1 0-4-15,-2 8-4 0,3 4-1 0,-1 5 0 16,2 4-6-16,5 3 3 0,1 2 3 0,2 2-6 16,2 3-2-16,0-3-5 0,3 2 1 0,8 10-4 15,-4-10 4-15,1-4-4 0,4-1 0 0,2-1-3 16,-1 1 1-16,2 0 2 0,0-2-3 0,4-2-2 16,-2-2 1-16,0-2-5 0,4 0 3 15,-4-1-4-15,-2-10 1 0,1 2-2 0,0-4-4 0,0-3-1 16,-3 0-4-16,4-2 1 0,-6-4-2 0,1-4-1 15,-2 1 1-15,5-6-8 0,-1-3 6 0,-2-2-1 16,2-7-5-16,2-4 1 0,-5-1 0 0,-4-1 1 16,4-2-3-16,-3 0 6 0,-2 2 0 0,-2 1 1 15,-1 1 3-15,2 9 3 0,-5 0 9 0,-2 4 2 16,4 2 3-16,-4 3 0 0,0 1 4 0,3-1-4 16,-3 2-4-16,0 2 2 0,0 3-1 0,0 0-4 15,0 0 3-15,0 0-3 0,0 0 5 0,-3 16-4 16,6-7 1-16,-6 1 1 0,6 2-3 0,-3 0 0 15,1 0-1-15,0 3 0 0,2 2 3 0,-1-4-2 16,1 3 0-16,2 1 3 0,-3 0 0 0,2-1-2 16,1-5 0-16,-1 1-2 0,4-5-3 0,-2 2-2 15,2-2 5-15,1-2-1 0,1 0-1 0,2-4 1 16,-1-1-4-16,1-1 3 0,-1-4-3 0,6 0 2 16,-2-5-3-16,-1 1 2 0,0-5-3 0,-1 1 5 15,-3-4-3-15,3 0 3 0,0 0 0 0,-2-4 0 0,-3 2 5 16,1 4-4-16,-2 0-1 0,-3 4 6 15,-1 0 3-15,1 2 4 0,0 0 6 0,-2 5 0 16,1-3-1-16,-1 3-3 0,-1-1-2 0,1 2-5 16,-2 3 0-16,2-5-1 0,-2 5-2 0,0 0 1 0,0 0-1 15,0 0 2-15,7 9-1 0,-5-1 0 0,2 0 0 16,0 1 0-16,2 2-1 0,-1-1 2 0,0 2-2 16,3 4 1-16,1-1 3 0,1 1-4 15,-1 0-1-15,3 0-2 0,2 10 1 0,-4-11 5 0,7-1-4 16,-2 6 3-16,-1-3-3 0,0-5-1 0,3 1 1 15,-2-2 2-15,3-1-4 0,-3-4 2 0,3-1-1 16,0-2 5-16,-4-3-2 0,-1 0-5 0,6-2 4 16,0 0-7-16,-1-3-3 0,0-3 0 0,-1-1-2 15,-1-3-3-15,6-3-4 0,-8-1 2 0,0 1 1 16,1-7-8-16,-1 2 0 0,-5 1 7 0,3-5 0 16,-7 8 4-16,0-1 0 0,0 0 5 0,-4 1 3 15,-1 4-4-15,0 0 3 0,-1 1-6 0,-4 1 7 16,-5-1-1-16,1 3 4 0,-4-1-5 0,-7 4 2 15,-7 0 2-15,4 3 1 0,4 2-1 0,-9 2-3 16,-2 3 6-16,12-4-3 0,4 2-2 0,3 1-1 16,1-1-1-16,1 4-3 0,2-3-7 0,2 2-7 15,3-1-5-15,0 2-5 0,1 0-11 0,2 0-10 16,1-1-3-16,2-1 6 0,-2 0-2 0,4-3 3 16,-2 3 4-16,3-5 4 0,0 1 7 0,1 0 2 0,2-1 13 15,-2 0-7-15,-2 0 9 0,7 2 0 16,-8-1 4-16,3 0 5 0,0 0 1 0,2 3 3 15,-1-1-7-15,-3 1 8 0,2 1 3 0,-2-1 5 16,3 4 4-16,-1 0 1 0,-2 1-2 0,4 1 3 0,-1 4 1 16,-1-2-5-16,1-4 1 0,2 7-2 0,-2 1 1 15,0-8 3-15,-2 7-5 0,0-6 4 16,1 1-3-16,2 1-2 0,-4-3 0 0,2-1-1 16,0 0 4-16,1 0-1 0,0-1-1 0,-3-2 2 0,1-1-4 15,0 0 2-15,2-3 0 0,-1 0 2 0,1-7 2 16,0-1 0-16,-2 0 6 0,2-6-3 0,0-3-4 15,-2-2 3-15,0-4-2 0,-2-3 0 0,-2-1 2 16,1-4-4-16,1 0-3 0,-1-1-2 16,-3-14 3-16,-2 9 1 0,3 2 0 0,-2-13 6 0,-2 2 5 15,0 14 8-15,0-2 4 0,-3 3 18 0,0 1 5 16,-3 6 3-16,4 4 11 0,-2 3 8 0,-3 3 0 16,3 3 5-16,2 1 8 0,-3 2-6 0,3 2-4 15,-2 0-8-15,4 2-10 0,-2 3-4 0,4 1-10 16,-8 5-1-16,4 3-4 0,2 9-6 0,-6 2-2 15,2 5-1-15,-1 5-3 0,5 0-3 0,-1 3-2 16,3 4-3-16,0-2 1 0,5 2-4 0,-2 10-3 16,2-12 2-16,1 0-4 0,2 2 2 0,2-2-5 15,3-2 1-15,-2-1-3 0,2-1-1 0,4-1 2 16,-2 1-5-16,2-5 1 0,3-1 1 0,-6-3-4 16,1-7-5-16,-2 0-1 0,4-3-1 0,-7-4-3 15,3-4 6-15,1-2-3 0,-2-2 2 0,1-2-4 16,2-6 9-16,0 0-12 0,-1-6-3 0,3-5-6 15,-2-3 0-15,0-2 2 0,-2-2 1 0,-4 0-1 16,1-2 0-16,-1-2 5 0,0 7 3 0,-5 4 2 16,2 2 2-16,-2 0 8 0,0 7 3 0,-4 1 3 15,1-1 1-15,2 2 1 0,-3 2 3 0,1 2-4 16,-1 0-1-16,0 3-2 0,0 2-2 0,0 0 5 0,0 0-6 16,0 0-1-16,0 0-4 0,0 0 5 0,-5 14-1 15,4-7-1-15,-2 1 0 0,3 2 0 16,0 1-1-16,-1-1 1 0,1 4-2 0,0 1 2 15,0-3 1-15,1 4-2 0,2-4 1 0,-2-1-4 0,3-1-2 16,1 0 0-16,0-1-3 0,4-4 3 16,0 0-8-16,0 1 1 0,1-4 1 0,0-2 2 15,1-3-2-15,1-3 5 0,-1 0-3 0,3-2 4 16,2-4 1-16,-3 0-1 0,2-2 1 0,0 1 0 0,-3-1 5 16,1 2 5-16,2-1 11 0,-7 4 6 15,-3 1 14-15,-1 4-4 0,1-1 1 0,3 1-3 0,-6 0 3 16,2 2-10-16,0 0-4 0,-1 0-7 0,-3 2 4 15,0 0-5-15,0 0 1 0,6 7 0 0,-3 0-6 16,-2 2 6-16,-1 2-4 0,3 5 8 16,-3 1-9-16,0 0-2 0,0 0-2 0,-3 3 2 0,3-2 1 15,-3 0-4-15,5 0 2 0,-4-2-1 16,4-2-2-16,1-2 2 0,1-1-4 0,0-2 2 0,0-4 1 16,-3 3-3-16,5-4-2 0,-2 1 1 0,1-2-2 15,2-2 1-15,0-1-4 0,4-5-1 0,0-2 2 16,-2 1-5-16,-1-2 9 0,3-4-6 0,-2-5 2 15,0 0 0-15,-2-1-4 0,0-1 9 0,2-5-3 16,-4-2-4-16,3 1 2 0,-2 1 0 0,-5 7 0 16,-1-2 17-16,-1 2-16 0,-4 0 5 0,1 5-4 15,2 1 8-15,-6 0-4 0,-1 4 1 0,-1 0 1 16,0 2 2-16,-2 1-1 0,0 3-3 0,-1-1-2 16,-3 4 2-16,7 0 9 0,-5 2-10 0,3 2 0 15,1 1-3-15,0 2 1 0,2 0-1 0,0 0-2 16,3 1-3-16,1 1-6 0,-1-3 0 0,5 0 0 15,0 0-1-15,8-3 0 0,-2 3 5 0,3-1 0 16,5-5-1-16,-2-2 6 0,3 1-1 0,2 1-4 16,0-2 0-16,0-2 13 0,-4 1-7 0,2 1-2 15,-3-2 9-15,-1 2-9 0,2-2 2 0,2 0-1 16,-3 2 1-16,2 2 7 0,-1 1-6 0,1-2 3 16,0 2-4-16,-1 0 7 0,3 2-2 0,-2 4-4 0,3-1 1 15,-7-1 5-15,0 0 2 0,-1 0-5 16,0 4 3-16,-1-2-5 0,-2 3 5 0,-1 0-3 0,-1-1 1 15,0 5 0-15,-4-4 1 0,1 2 2 0,1-4-2 16,-4 2 0-16,2 1 2 0,-1-1-1 16,-3-3 0-16,4 0-1 0,-4-2 2 0,4-1-2 15,0-2 7-15,-1 0-6 0,1 2 0 0,0-6-1 0,0 0 2 16,0 0-2-16,0 0-4 0,9-10 4 0,-8 0-2 16,7-1 2-16,-2-4 0 0,3-2 0 0,-1-2 0 15,3-5 0-15,1-2 2 0,-2-2-3 0,3 5 1 16,0-2 2-16,-1 1 5 0,-1 7-5 0,-1 0 7 15,1 1 1-15,0 3-2 0,-2 1 2 0,1 3-4 16,-3 1 3-16,2 1 0 0,0-1-5 0,1 6 5 16,0-1-2-16,-1 3 1 0,3 3-3 15,-3-1 5-15,3 4-9 0,-1 0 9 0,2 6-4 0,1-2 0 16,-1 4 3-16,-1 1-3 0,-1-2 1 0,2 1-3 16,-2 1 0-16,-1-1-2 0,-1 6 3 0,0-3-4 15,0 1 4-15,0 4-7 0,-2-3 6 0,1 5-17 16,-4-6-11-16,0 1-18 0,-3 0-17 0,1-2-30 15,-2 4-38-15,0-4-37 0,2-1-51 0,-2-4-60 16,-2-1-634-16,-1-3 301 0,-1-3 202 0</inkml:trace>
  <inkml:trace contextRef="#ctx0" brushRef="#br0" timeOffset="109813.047">14053 10433 33 0,'-8'0'127'0,"8"0"-10"0,-6 0-2 0,6 0-3 16,0 0-3-16,-8-1-10 0,8 1-2 0,0 0-6 15,-5-2-11-15,5 2-1 0,0 0-9 0,0 0-6 16,0 0-2-16,0 0-3 0,0 0-8 0,0 0-2 16,0 0-8-16,0 0-2 0,0 0-2 0,0 0-2 15,0 0 3-15,0 0-1 0,23 3 8 0,-12-4-8 16,9 1 7-16,-1-2-3 0,8 1-2 0,5 0-1 15,2 0-6-15,2-3-1 0,14-1-1 0,5-3-4 16,-3 3-1-16,3-1-2 0,-4 2-5 0,6-1 2 16,-4-3-4-16,1 2-1 0,-3 2 2 0,-10 1-3 15,-4-4-3-15,0 2 0 0,-1 0 2 0,-2 1-2 0,-4 0-2 16,-5 0 2-16,5 2 1 0,-10-1-2 0,-1 1 1 16,-2 0 1-16,-6 1 1 0,1-1 1 15,-2 0 0-15,-5 2 4 0,3 0-1 0,-2 0 9 0,-1-2 6 16,-5 2 0-16,9-1 8 0,-9 1-6 15,0 0 0-15,0 0-3 0,9 0 2 0,-9 0-6 16,0 0-2-16,0 0-5 0,0 0-5 0,0 0-5 0,0 0-19 16,0 0-30-16,0 0-36 0,0 0-45 0,0 0-53 15,0 0-589-15,-21 1 254 0,13 1 170 0</inkml:trace>
  <inkml:trace contextRef="#ctx0" brushRef="#br0" timeOffset="113163.109">11871 10258 23 0,'0'0'78'0,"-3"-4"6"15,3 4-7-15,0 0-3 0,0 0 1 0,-4-3-8 16,4 3 1-16,0 0-3 0,0 0-11 0,-2-3 2 16,2 3-8-16,0 0-1 0,0 0-5 0,0 0-1 15,0 0-3-15,0 0-5 0,0 0-5 0,0 0 1 16,0 0 2-16,0 0-1 0,0 0-6 0,0 0-3 0,0 0 6 16,0 0-2-16,0 0-2 0,0 0-4 15,0 0 3-15,0 0 4 0,9-3-6 0,-9 3 3 16,7 0-1-16,-7 0 5 0,14 0 1 0,-5 0 0 15,3 1-1-15,3-1 2 0,3 0-2 0,0 0-7 0,10-1 5 16,0 0-2-16,4 0-3 0,-1-1 5 0,3 2-3 16,-2-2-3-16,0-2-3 0,-2 0 5 15,-2 0-4-15,-8 3-2 0,-1-1 0 0,-1 2-1 0,-4 0 2 16,-1 0-4-16,-3 0-2 0,0 0 7 0,-2 0-6 16,-3 0-2-16,-5 0-6 0,12-2 1 0,-6 4 2 15,-6-2 2-15,5 0-4 0,-5 0 3 0,7 0 0 16,-7 0-1-16,0 0-6 0,0 0 6 0,5 3-2 15,-5-3-4-15,0 0-17 0,0 0-21 0,-4 9-24 16,4-9-22-16,-3 5-22 0,3-5-27 0,0 5-351 16,2-2 162-16,-1 1 108 0</inkml:trace>
  <inkml:trace contextRef="#ctx0" brushRef="#br0" timeOffset="114261.45">15676 9871 90 0,'-1'-6'118'0,"-1"2"-12"16,1-2 5-16,1 1 14 0,-1 2-5 0,1 3-1 15,-1-9-13-15,1 4-4 0,-3 2-1 0,3-1-4 16,-1 0 0-16,1 4-5 0,1-5 1 0,-1 5-7 16,-1-6-2-16,1 6-7 0,0-5 0 0,0 5-10 15,0 0-4-15,1-5-4 0,-1 5-4 0,0 0-5 16,0 0-5-16,0-2-3 0,0 2-2 0,0 0-3 15,0 0-6-15,0-4-2 0,0 4-5 0,0 0 0 16,0 0-1-16,0 0-1 0,0 0-6 0,0 0 1 16,0 0-4-16,0 0-2 0,0 0-1 0,0 0-6 15,0 0 1-15,0 0 1 0,0 0-10 0,0 0-3 16,0 0 0-16,0 0-4 0,0 0 1 0,0 0-2 16,0 0-5-16,0 0 1 0,0 0-6 0,0 0 1 15,0 0-6-15,0 0 3 0,0 0-1 0,0 0 1 0,0 0 6 16,0 0-1-16,0 0 4 0,0 0 0 0,0 0-1 15,0 0 2-15,0 0 2 0,0 0-1 0,0 0 5 16,0 0 5-16,0 0-5 0,0 0 3 16,0 0-1-16,0 0 4 0,0 0 0 0,0 0-1 0,0 0 1 15,0 0 3-15,0 0 3 0,0 0-9 0,0 0 8 16,0 0 2-16,0 0 2 0,0 0 3 0,0 0 0 16,0 0 5-16,0 0-4 0,0 0 4 0,0 0 6 15,0 0 2-15,0 0 1 0,0 0-1 0,0 0 5 16,0 0-2-16,0 0-1 0,0 0 1 15,0 0-5-15,0 0 0 0,-1-6 1 0,1 6-4 0,0 0 1 16,0 0-2-16,0 0 2 0,0 0 0 0,0 0-4 16,0 0 1-16,0 0-3 0,0 0-1 0,0 0-1 15,0 0-4-15,0 0 0 0,0 0-2 0,0 0-3 16,0 0-4-16,0 0 4 0,0 0 1 0,4 15-1 16,-3-6-1-16,0 6 1 0,2 1 1 0,-2 4 1 15,4 6 1-15,-3 6-1 0,1 0-1 0,0-1 3 16,1-1-2-16,1 0-2 0,0 2 2 0,0 1 2 0,2-4 1 15,-3-1-4-15,3 0 2 0,-1 1-2 16,2-2 1-16,-2 1 3 0,1-3-2 0,-2-7-5 16,-1 0-2-16,2 2 3 0,0-2 1 0,-1-1 3 15,1 0 0-15,-3-1-1 0,1-5-1 0,0 0-1 0,1 1-2 16,0-2 0-16,-4 1 0 0,2-1-1 16,1-3 4-16,-3 0-2 0,3 1 2 0,-3-1-3 0,2-1-9 15,-2-1-10-15,2 2-16 0,-2-3-21 0,3 1-22 16,-3-3-24-16,0 3-16 0,3-3-31 0,-4-2-30 15,0 0-483-15,9-7 220 0,-5 2 148 0</inkml:trace>
  <inkml:trace contextRef="#ctx0" brushRef="#br0" timeOffset="114812.588">16137 9921 134 0,'3'-7'132'0,"-2"3"-8"15,0-2-7-15,1 4-8 0,-2-5-2 0,0 7-3 0,2-5-8 16,-1 4-11-16,-1 1-11 0,0-4-7 0,0 4-3 16,0 0-8-16,0 0-5 0,0 0-4 0,-6 8-5 15,2-3-7-15,-1 1 4 0,3 0-3 0,-1 5-6 16,-1 0-5-16,2-2-2 0,0 3-1 0,0 0 0 15,0-1-5-15,2 6 0 0,0-4-3 0,2 3-3 16,2-5 1-16,-3 3 0 0,3-1 1 0,1-2-8 16,4 2 1-16,-3 2-4 0,1-4 9 0,3 2-4 15,-1-1 2-15,2 0 0 0,3 1-2 0,-1-2 3 16,0 0-6-16,2 1 4 0,2-1 0 0,1-2-1 16,-2 1 4-16,4 1-4 0,-1-5-3 0,-3 2-1 15,3-1 5-15,0 2-4 0,0-2 3 0,-2 0-1 16,0 1-6-16,1-1 6 0,-4-1 4 0,-3-1 0 15,2 1-6-15,0 0 1 0,-3 0 2 0,1-1 2 16,-1 1 0-16,-1 0-4 0,-3-2 0 0,0 0 4 16,2 1 0-16,-3-1-5 0,0-1-1 0,0-1-10 15,-1 3 13-15,-1 0 5 0,-2-3 2 0,0 2 1 0,2 1 4 16,-6 1-1-16,2-4 5 0,0 5 1 16,-2-2-1-16,-2 3 1 0,-1-1-1 0,-1 0-2 15,0 1-5-15,-2-1-1 0,0 0 0 0,-4 1 2 16,3-1-6-16,-4 2 6 0,-3-2-4 0,0 1-2 0,1-1-2 15,-2-2 1-15,0 0 1 0,0 2-7 0,0-5-14 16,0 1-11-16,-1-2-15 0,3 2-28 16,-3-3-4-16,-1-3-25 0,9-1-14 0,-2-1-38 0,0 1-442 15,-1-5 196-15,5 1 130 0</inkml:trace>
  <inkml:trace contextRef="#ctx0" brushRef="#br0" timeOffset="115053.035">16160 10031 87 0,'0'0'175'0,"2"-5"-12"15,-2 5-17-15,1-4-11 0,4 0-14 0,1 0-5 16,3 0-9-16,0-1-9 0,9-6-5 0,-1 5-5 15,-1 1-11-15,11-2-8 0,2-1-4 0,-2 3-9 0,1-2-4 16,0 1-15-16,1-1-19 0,-9 5-26 0,8-2-24 16,2 0-27-16,-10-2-39 0,-1 5-50 0,-1-1-306 15,-4 0 152-15,-4 2 100 0</inkml:trace>
  <inkml:trace contextRef="#ctx0" brushRef="#br0" timeOffset="115989.473">16895 10047 112 0,'2'-4'140'0,"1"-1"-18"0,1 0-17 0,0 0-4 15,-2 0-4-15,2-3-6 0,0 0 3 0,0 2-9 16,-2-2-8-16,2-2-3 0,-4 0-8 0,3 2 2 0,-1-4-7 16,-2-2-1-16,0 2-6 0,0-1-3 15,2 2-6-15,-4-3 1 0,1-2-10 0,1 0 2 16,-4 3-4-16,7-3 5 0,-6 5-5 0,3-2 3 0,-4 0-1 16,1 3 3-16,-1-2-3 0,1 0 10 0,-2 3 8 15,4 1 1-15,-2 3 6 0,2-4-4 0,-3 4-4 16,4-2-3-16,-4 4-3 0,3-2 0 0,-3 1-5 15,4 1-2-15,0 3-5 0,-4-6-8 0,4 6-1 16,-3-1-7-16,3 1-1 0,0 0-3 0,0 0-1 16,0 0-2-16,-3 13-2 0,-1-7 1 0,4 5-2 15,-3 2 0-15,6-3-1 0,-3 6-1 0,1 5 0 16,2-3-2-16,-2 5 1 0,3-3-4 0,1-2 2 16,0 2-1-16,0 6 3 0,3 1 2 0,5-5-5 15,-2 3 1-15,1-2-2 0,3-1-2 0,-7-5 3 16,7 2-5-16,-2-4 5 0,4 4-8 0,-3-4 3 15,0-1 2-15,2-4-6 0,-3-2-1 0,1-1 2 16,-1-2-1-16,-2-1-4 0,2-3 0 0,-1-2 4 0,-1-2-6 16,2-2-4-16,2-3-6 0,-1-2-6 15,0-5 2-15,-1 1-3 0,2-8 2 0,0-3 7 16,-3-1-1-16,0-4 4 0,-1 2 0 0,3 0 8 0,-6 0-3 16,1 0 5-16,-2 0-4 0,0 2 6 0,-2 2 5 15,-1 5 5-15,-3 3-1 0,3 0 11 0,-4 4 7 16,0 0 6-16,0 2 7 0,0 2-5 0,-1 1 1 15,1 1 3-15,0 0 0 0,0 1-5 16,0 1-4-16,0 1-5 0,0 3 0 0,-3-4-6 0,3 4-1 16,0 0 0-16,0 0-2 0,0 0 0 0,0 0-3 15,-4 14 0-15,3-4-2 0,1 1 1 0,0-1-4 16,-4 6 4-16,3 1-3 0,-2 0 1 0,2 3-1 16,-4-1-1-16,4-1 1 0,-6 7 0 0,6 0-1 15,-3-6 0-15,3-1 0 0,-2 5-1 0,2-5-1 16,1-3 2-16,0-1-2 0,1-4-4 0,2-1 3 15,-3-1-2-15,1 1-3 0,1-4 5 0,0 1 1 16,-1-5 2-16,2 2-1 0,-3-3 0 0,0 0-1 0,0 0 0 16,18-8 1-16,-9 1-2 0,0-3 2 15,2-4 0-15,2 2 2 0,1-3-1 0,-2 3 0 16,-2-2-3-16,3 0 3 0,-3 1 3 0,2 1 0 16,-1 2 2-16,-3 1 1 0,1-1 0 0,-1 3 0 15,0 2 2-15,0-2-1 0,-2 2 0 0,-1 2-4 0,2 1 0 16,-1 0 0-16,-1 2 0 0,-5 0-1 15,14 3 0-15,-6 1-1 0,-2 1-1 0,3 0 4 0,1 2-5 16,-2 3 3-16,4 3-3 0,-2 2 1 0,-1 3 0 16,0-2 3-16,1 7-2 0,0 0-2 0,-2-3 0 15,1 4 3-15,0 0-2 0,1 1-2 0,-2 0 1 16,-2 1 1-16,0-7-4 0,-2 5-3 0,3 1-9 16,-5-7-17-16,2 3-15 0,-3-3-28 0,-1 2-37 15,0-3-22-15,5-1-38 0,-5-4-41 0,-3 0-537 16,-1-4 250-16,-1 1 166 0</inkml:trace>
  <inkml:trace contextRef="#ctx0" brushRef="#br0" timeOffset="116213.033">16845 10074 66 0,'-9'-5'226'0,"-1"-3"-18"0,2 2-23 0,4 0-19 16,3 2-22-16,2-1-11 0,3 0-14 0,4-2-13 16,5 0-12-16,2-3-10 0,17 1-16 0,-1 1-12 0,2 1-17 15,0-3-28-15,4 3-27 0,-2 2-25 0,3-2-30 16,-1 0-43-16,3 1-375 0,-5 0 163 16,4-4 110-16</inkml:trace>
  <inkml:trace contextRef="#ctx0" brushRef="#br0" timeOffset="116578.725">17916 9561 200 0,'5'0'229'0,"-5"0"-25"16,6-2-18-16,-6 2-25 0,13 2-12 0,-4 2-9 0,3 4-12 15,-2-3-6-15,3 7-9 0,2 2-4 0,4 3-6 16,-1 3-6-16,4 4-2 0,-5 1-9 0,4 3-4 16,0-2-6-16,-1 4-3 0,3 13 1 0,0-1-10 15,0-2 4-15,-4 6-1 0,-1-2-8 0,0 0-7 16,-4 0-3-16,-5-9-4 0,0 0-7 0,-3 11 0 15,-1-2-5-15,-2-9-3 0,-6 0-1 0,0 13-2 16,-5-3-6-16,-2-10 1 0,-4 11-9 0,-5-3-18 16,-6-3-27-16,-3 6-40 0,-4-3-51 0,0-2-69 15,-7-5-694-15,0 1 294 0,-5-6 198 0</inkml:trace>
  <inkml:trace contextRef="#ctx0" brushRef="#br0" timeOffset="118444.868">8782 9958 78 0,'0'0'121'0,"-6"-5"-25"0,3 3 4 16,-1 1-7-16,4 1 1 0,-10 0-4 0,5-1-3 15,5 1-6-15,-14 0-8 0,6 2-1 0,1 1-5 16,-2 1-4-16,-3 1 0 0,2 0-1 0,-7 3 2 16,3 4-3-16,0-1 1 0,0 1-4 0,-4 8-1 15,-1-1 0-15,1 5-2 0,2 6-7 0,-4-1-10 16,5 4 1-16,-8 11 1 0,4-1-4 0,0 1-2 16,1-1 2-16,1 1-6 0,7-10-1 0,-2 0-4 15,6 2-2-15,-2 9 0 0,0 1-1 0,5-11-3 16,4 12-1-16,-1-10 1 0,5 8 0 0,2-12-1 15,-1 2-3-15,3 0-1 0,5 11 0 0,0-14-1 0,4-1-1 16,-1 3-1-16,-1-5-2 0,1 0-3 0,6-1 3 16,-1-2-1-16,0-5 2 0,4 1-3 15,1-3 1-15,1 0 0 0,3-4-3 0,-2 0 2 16,2-1-2-16,-2-2 1 0,-1-2-3 0,-1-3 6 0,-7 0-3 16,1-2-1-16,-2-3 3 0,-1 2-6 0,-5-1 4 15,0 0 1-15,-1 0-2 0,-1-1 1 0,-5-1-1 16,3 0 0-16,-3 2 1 0,1-3-1 0,-2 1-4 15,0 1 1-15,1 0 4 0,-1-2-5 0,-2 3-1 16,0-2-3-16,-1 2-13 0,-2-3-20 16,1 6-26-16,1-1-39 0,-4-2-45 0,2 1-55 0,-3 2-419 15,-1-2 206-15,0-1 138 0</inkml:trace>
  <inkml:trace contextRef="#ctx0" brushRef="#br0" timeOffset="119766.29">4646 13280 48 0,'0'0'90'0,"0"0"-4"0,0 0-15 0,-3 3-12 0,3-3-5 16,1 5 4-16,2-1-8 0,-3-4 1 0,5 5 1 16,-1 0 5-16,1-1 0 0,0-1 5 0,3 2-3 15,2-2 13-15,9 2 9 0,0-3-9 0,3 0 5 16,8-2 0-16,-1-3 0 0,8-1-5 0,0-3-6 15,1 1-3-15,13-7-3 0,1 0-5 0,-13 4-1 16,10-8-3-16,-11 8-3 0,-1-2 6 0,0 2-9 16,-1 0-7-16,-4-2 1 0,-1 2-1 0,-2 3-3 15,-4-5-2-15,-4 8-3 0,-3-4-1 0,0 3-3 16,-2 3-7-16,-6-1 2 0,-3 1 1 0,2-1 1 16,-3 0-6-16,1 2-2 0,-2-1-1 0,-5 1-5 15,6-1 2-15,-6 1-2 0,0 0-4 0,5 2 0 16,-5-2-4-16,0 8-36 0,-2-2-32 15,0 1-51-15,-3-1-46 0,0 6-481 0,-2-3 215 0,-1-1 144 16</inkml:trace>
  <inkml:trace contextRef="#ctx0" brushRef="#br0" timeOffset="122880.013">6910 13328 30 0,'-5'1'135'0,"5"-1"-8"0,0 0-20 0,0 0-9 15,0 0-12-15,0 0-11 0,-3 3-1 0,3-3-11 16,0 0-1-16,0 0-7 0,0 0-6 0,0 0-5 16,0 0 1-16,0 0 12 0,0 0-3 0,0 0 8 0,17-9-1 15,-13 2 5-15,1 0 1 0,0-4-6 16,4 2-3-16,-1-7 2 0,-2 2-6 0,3-6-3 15,1-3-4-15,0 0-8 0,-1-4-1 0,-1 3-5 16,-2-7 3-16,0 4-7 0,-1-3 3 0,-1 0-7 16,-3-1-1-16,1-1-2 0,-2 0-2 0,-2-1 1 15,1 2 1-15,-3 4-1 0,-1-2-3 0,-1 2 16 16,1 5-3-16,-2 8-1 0,2-2 0 0,-2 6-3 16,-1-1-5-16,2 2 0 0,-1 3-4 0,0 2-7 15,1 0 2-15,-1 1-6 0,2 3 3 0,5 0-2 0,0 0-2 16,-9 6 0-16,9 0-5 0,3 3 5 0,-2 1-7 15,8 6 0-15,0-3 0 0,5 9 0 16,0-7 1-16,5 3-2 0,3-1 2 0,1 2 0 16,2-3 0-16,2-2 1 0,0 1-5 0,1 0 3 0,3-1 2 15,-3-1-1-15,5 0-2 0,-7 3 2 0,1-2-1 16,0 2-1-16,-2 1-1 0,-1 1-1 0,3-1 5 16,-6 1-2-16,-7-3-3 0,2 4 1 0,-4-2-1 15,-3 0-4-15,-2-2 1 0,-3 2-3 0,2 0 4 16,-4 0 1-16,-1 0 0 0,-5-2-1 0,-1-3 3 15,0-3 2-15,0 1-3 0,-1 1 4 0,0-3 1 16,-4 1-3-16,1-4 3 0,0 5-2 0,-2-3 0 16,2-2 4-16,-1 2-2 0,-3-4-1 0,4 0 4 15,0 1 0-15,-1-2 6 0,5 0-2 0,-3-1 4 16,3-1-4-16,5 0 2 0,-8 2-1 0,8-2-3 16,-6 0 2-16,6 0-4 0,0 0-7 0,0 0 8 15,0 0-4-15,0-10 4 0,6 6 0 0,-1-2-6 16,4-3 5-16,0 2-1 0,4-3-3 0,1 2 0 15,3-3 2-15,-2 1 1 0,2 1-2 0,-5-1 0 16,4 0-1-16,-1-1 1 0,0 0-4 0,0 1 8 16,-2-2-1-16,-1-1-1 0,2 0-1 0,-1-4-1 15,-3 0 2-15,3 0 1 0,-4 0-3 0,-4 1 1 16,5-1 1-16,-5 2 1 0,-1 3 0 0,0 0-2 16,-2 2 3-16,2 1-5 0,-2 1 8 0,-1 3 0 15,2-2 4-15,-2 0 1 0,1 4-1 0,1-1-3 16,-3 0-4-16,0 4-1 0,1-4-2 0,-1 4-2 15,3-4 0-15,-3 4 3 0,0 0-6 0,7 11 8 16,-3-6 0-16,3 4-4 0,-2-1 0 0,1 6 1 16,2-4 1-16,1 2 0 0,3 1 0 0,-3 2 0 15,3-1-2-15,1-1 0 0,-1-1 0 0,2 1 1 16,3 0-5-16,-3-4 6 0,0 3-4 0,3 0 7 16,-2-6-3-16,-2 0 0 0,-2-1 0 0,1 0-1 15,1-5 0-15,-2 2 2 0,0-2-1 0,0 0-3 16,-1-2 6-16,2 0-3 0,-3-4 0 0,-2-3 1 15,1 0 0-15,2-4-2 0,-3-3-1 0,-1-1 4 0,-2 0-5 16,-2-8 2-16,-2 7-1 0,0-8 1 16,-1 0-4-16,-3 7 3 0,-1 0-2 0,0-1 1 15,-2 2 0-15,0 3-2 0,-2 2 5 0,0 2-2 16,-2 2-2-16,0 1 0 0,1 3-2 0,-3 0 4 0,1 1-2 16,-4 3 1-16,0 0 6 0,-2 3-3 15,0 2-3-15,0 2-3 0,0 2 4 16,0 2-2-16,4 0 4 0,1 1-3 0,3-1 0 0,1 0 0 15,0 3 0-15,4-3-1 0,1 3-1 0,2-3 1 16,2 1 1-16,2 0 0 0,2-2-5 0,3-1 2 0,0-1 3 16,3 2 0-16,3-4-2 0,5 1 2 15,1-2 0-15,8-1-2 0,2-2 4 0,1-5-1 16,-2-1 0-16,0 0-6 0,0-2 6 0,-1-2-3 16,0-2 3-16,-9 4 2 0,6-7-3 0,-2 0 2 0,-6 1-2 15,1 1 1-15,0-9 4 0,-1-1-2 0,-2-1-3 16,-4-3 0-16,-1-3-3 0,-1 0-2 15,-4-4 4-15,0 3-4 0,-2-3 2 0,-4-1 0 16,-2-3 2-16,0 6-1 0,-4-3 1 0,1 3 4 16,2-1 1-16,-9 5-1 0,3 2 0 0,0 2 5 15,2 6 3-15,-3 3-2 0,2 4 0 0,-1-3 4 16,2 7 3-16,-4-1-4 0,3 6 1 0,-2-2-5 16,2 6 1-16,-3 0-2 0,4 2 1 0,-2 9-1 15,-1 1 0-15,3 2 2 0,-1 10-1 0,5 1 1 0,1 1-1 16,0 5-1-16,6 0-1 0,1-2-1 0,3 4-3 15,0-2 2-15,4 2 0 0,-1-2-2 0,4-2 2 16,1 0 2-16,3 0-3 0,-1-3-2 0,2-1 2 16,0 0-2-16,1-4 0 0,0 3 1 15,3-3 1-15,1 0 0 0,-1-5-3 0,-2-4 0 0,-1-7 2 16,8 4 4-16,-1-4-4 0,-8-4 2 0,1-1-1 16,-1-4-1-16,1-1 1 0,1-1-1 0,-6-1-1 15,4-4 1-15,-5-3-1 0,2-2 0 16,-2-2-5-16,0-9-1 0,-3 2 3 0,-2-3-3 0,0 0 3 15,-4 0-1-15,-2 1 0 0,-1 4 1 0,-1 2-1 16,3 2 2-16,-6 3 4 0,3 3 0 0,-1 0 0 16,1 3 0-16,-2 1 0 0,2 2-5 15,-2 0 1-15,2 4-2 0,0 0 3 0,0 0-2 0,0 0 5 16,-1 14-6-16,0-7 0 0,1 4 4 0,1-1 0 16,0 2-1-16,1 4-1 0,1-4-2 0,0 0 2 15,0 0-1-15,1-2 3 0,2 2 0 0,-1 2-4 16,0-7 1-16,2 2 3 0,0 2-1 0,0-2 1 15,2 1 2-15,0-7-2 0,0 2-2 0,0-1 3 16,3 0-2-16,-2-5 1 0,2-2-2 0,-2 1 4 16,1-3-3-16,2 0 1 0,-4-4 0 0,4-3 1 15,-2-2-3-15,-2-2 3 0,3-1-4 0,-2-1 2 16,-3-1 0-16,4-4-6 0,-2 5 7 0,-3 1-3 16,-1 6-2-16,0 0 6 0,-1 0-1 0,-1 1-2 15,-1 5 3-15,0-2-5 0,0 1 1 0,0 3-2 16,0 0 0-16,0-1-1 0,-2 4 1 0,6-1 2 15,-6 1 0-15,0 0-1 0,10 8 1 0,-6-4 3 16,3 6-1-16,0-4-5 0,0 1 4 0,1 2 0 16,0 1 0-16,-2-1-2 0,3 0 2 0,0 2 1 15,1-2-1-15,0 3 1 0,2 1 2 0,-2-6-3 16,2 0 4-16,-2 1-2 0,0-3-1 0,-1 0-2 0,1 1 3 16,2-1 0-16,-3-5 1 0,2 1-2 0,-3-1 4 15,1-1-3-15,0-4 1 0,1 1 0 16,0-4 2-16,-3 0-2 0,1-8 1 0,0-2-4 15,1-5 4-15,-2-5 0 0,-4-5-1 0,2 0-4 16,-1-1 2-16,1-15 6 0,-6 14-4 0,1-12-5 0,-4 0 1 16,-5 2 2-16,3-1-3 0,2 14 6 0,-1 0 0 15,-1 0 0-15,-2 7 1 0,-2 1 6 16,3 9 4-16,0-1 2 0,-2 5 4 0,4 2 3 16,-2 1 6-16,1 2-3 0,1 2-9 0,-2 1 1 0,2 0-6 15,5 3 3-15,-10 7-5 0,6 1-2 16,-1 6 1-16,1 6-2 0,-1 6 1 0,4 4 1 15,2 3-1-15,2 1-4 0,-1 0 2 0,8 12 1 16,1 0-2-16,-4-10 0 0,6 9 7 0,-1-11-7 16,3 10 2-16,-2-12-3 0,2 0-1 0,-1 1-4 15,5-4 7-15,-2 0-6 0,2 0 1 0,3-3 0 16,-3-2 6-16,4-6-6 0,-1 1 2 0,-3-4-4 16,0-6 1-16,-3-1-6 0,-3-6 5 0,5 1-4 15,-5-3 0-15,0-3-4 0,1-2-1 0,0-2-6 0,0-7-1 16,-1-1-4-16,1-7 2 0,-5-4-4 0,-3-3 4 15,1 0-1-15,-5-3 3 0,1-1 0 0,-1 0 2 16,-3 0 2-16,0 4 4 0,-2 7 0 0,1 4 5 16,-1 2 4-16,1 4 4 0,2 2 0 0,-3 1-1 15,2 3-2-15,-1 1-3 0,1 1 0 0,1 4 3 16,0 0-2-16,-5 10 0 0,4 0 1 0,-1 2-1 16,2 8 0-16,-1-1 3 0,1 0-2 0,1 0 0 15,1 3 0-15,-1 0 0 0,1-4 2 0,5 5-1 16,-3-4 2-16,2-1-2 0,0 0 0 15,2-2-1-15,0-3 1 0,2 2-1 0,-4-5 2 16,3-4-5-16,-1 0 4 0,3-2-3 0,1-2 1 0,-2-1-4 16,3-3 5-16,-3-2-1 0,3-3-2 0,0-5-1 15,-3 1 0-15,3-2-1 0,-3-6 3 0,-1 2-4 16,1 0 3-16,-2 0 1 0,-2-2-1 0,2 1 4 16,0 2-1-16,-5 7 0 0,3-1 0 0,-3 3 1 15,1 2 2-15,-2-2-4 0,0 3-1 0,1 3 1 16,-3 1 0-16,0 0 2 0,11 6 2 0,-6 0-6 15,2-1-1-15,-1 4 4 0,2 0 1 0,-1 2 0 16,6 2 1-16,-4 0 1 0,0-1-4 0,4 1 4 16,-3 1-2-16,-1-2-1 0,4 0-1 0,-2 0 0 15,-2-2 3-15,3 0-1 0,-3-1 0 0,1-2-2 16,-1-2 4-16,0 0 2 0,-3-1-3 0,-1-1-2 16,2-2 3-16,-2-2-2 0,-5 1 3 0,11-7-1 15,-4 0 0-15,-2-3 1 0,-1 0-1 0,0-6-4 16,-1-4 4-16,0 2 6 0,-3-10-7 0,-3-1-1 15,1 0 0-15,-3 0 0 0,1 3 0 0,-4 1 1 16,3 6-1-16,0 2 2 0,-4 0 4 0,3 3 0 16,-2 4-2-16,0 3 0 0,-3 0 0 0,-1 2-2 15,-3 5 2-15,-4 1-2 0,-3 5 0 0,-4 3 2 16,6 1-4-16,-2 0 2 0,-1 6-1 0,5-5-3 16,4 4 0-16,0 1 2 0,5-2-4 0,2 1-3 15,4 0 5-15,0 1-3 0,2-3 0 0,4-4-8 16,1 1 2-16,2 1-4 0,3-1 3 0,2-4-2 15,2-1 2-15,5-1 0 0,-1-4 0 0,3-2 2 16,-2-1 0-16,0-1-1 0,1-2 3 0,-1 1 0 0,2-1 2 16,0-4-2-16,-5 0 2 0,4 3 0 0,-2 2-4 15,1-3 16-15,-2 2-7 0,2 3-4 16,-4 2-1-16,4 0 3 0,-4 2 3 0,4 0 2 16,1 2-2-16,-2 2 3 0,-1 2 0 0,0-2-2 15,-1 7 3-15,2-5-3 0,-2 4-1 0,0 2 4 16,-2-1-1-16,-4 2-3 0,1-1 1 0,-1 0 2 0,-1 0-3 15,-2-3 0-15,2 2-1 0,-6 3-4 16,1-6 9-16,1 4 1 0,-3-4-2 0,-1 0-3 16,0-3-1-16,3 1 1 0,-2-2 2 0,-1-2 6 0,1 1 1 15,-1-4-1-15,0 0-3 0,0 0 7 16,0 0-4-16,7-12-2 0,-6 2-1 0,-1-2 1 16,5-8-4-16,4-6 5 0,0-3 1 0,-1 0 2 0,3-5 0 15,2-2 1-15,5-7 7 0,-7 12 7 16,3 3 5-16,-1 1 0 0,0 3 1 0,2 3 6 0,-6 6 2 15,3 1-1-15,-1 2 4 0,-3 3-10 0,2 3-8 16,0 2 2-16,2-1-1 0,-1 5-5 0,2 5 7 16,5-1-5-16,0 2 7 0,0 4-8 15,0-1 10-15,3 7-14 0,1 0 3 0,0 2-4 0,-3-2-3 16,-1-2-1-16,1 4 0 0,-1 0 9 0,-3-1-18 16,-3-1 3-16,2 5-2 0,-4-3-12 0,0 1-19 15,-3 1-30-15,-3 4-43 0,-3-5-49 0,-4 6-53 16,-1-6-61-16,-2 0-713 0,-3 0 325 0,-5-5 216 15</inkml:trace>
  <inkml:trace contextRef="#ctx0" brushRef="#br0" timeOffset="123643.94">8386 12591 55 0,'0'0'105'0,"0"0"-8"0,-4-5-3 0,4 5 5 16,-4-3-3-16,4 3 0 0,0 0-6 0,0 0-4 16,-1-3-3-16,1 3 0 0,0 0 3 0,0 0-7 15,0 0-3-15,0 0-5 0,0 0 1 0,0 0-5 16,0 0 4-16,6-5 1 0,-6 5 0 0,13-4 1 0,-3-1-3 16,2 3-2-16,3-2-1 0,7-3 1 15,4-1-7-15,2 0-11 0,-2-1-5 0,3 2 0 16,-1-1-2-16,2-1-5 0,1 1-6 0,-3 1-3 15,1-2-2-15,-2 1 0 0,1 6-5 0,-8-5-2 0,1 2-2 16,1 1 2-16,-4-4-1 0,1 5-1 0,0-2 2 16,-2 0 1-16,-3 2-2 0,-4-1 1 15,0 3 3-15,1-3-8 0,-4 2 0 0,0 0 1 16,-2 1-3-16,-1 0 6 0,-4 1-4 0,7-1 1 0,-7 1-3 16,5 0 1-16,-5 0-5 0,0 0-2 15,0 0-2-15,0 0-3 0,4 5-8 0,-6 0-26 0,-1 0-29 16,-1 0-43-16,0 2-38 0,-2 0-39 15,1 0-569-15,-1 1 250 0,2 0 168 0</inkml:trace>
  <inkml:trace contextRef="#ctx0" brushRef="#br0" timeOffset="123830.244">9237 12347 160 0,'3'-4'252'0,"-1"3"-23"0,-2 1-26 0,5-3-25 16,-5 3-36-16,0 0-39 0,3-4-45 0,-1 1-43 15,-2 3-61-15,0 0-55 0,4-3-298 0,-4 3 133 16,0-4 90-16</inkml:trace>
  <inkml:trace contextRef="#ctx0" brushRef="#br0" timeOffset="124466.855">10975 11869 132 0,'-3'-4'174'16,"3"1"-22"-16,0 3-16 0,0 0-11 0,0 0-11 0,10 13 1 15,-4 3-8-15,3 8-8 0,-1 3 3 16,4 7 0-16,2 12-5 0,1 3 2 0,-2 0 0 16,4 3-6-16,-7 6 5 0,3-1-2 0,-2 2-2 0,1-1-1 15,2 25-14-15,-5-28 1 0,1-1 1 16,0-1-7-16,-2-4-7 0,0 1 2 0,0-5-4 15,0-8 7-15,1-3-10 0,-4 0-6 0,1 0-3 16,0-1 1-16,-3 0 2 0,0-2-3 0,2-2-7 16,-5 0 0-16,0-3-8 0,0 3-6 0,-1-5 3 0,1-4-4 15,-4-2-4-15,4-1-8 0,0-5-16 16,0 0-19-16,0-3-34 0,-3 0-47 0,3-1-58 0,3-2-44 16,-3-3-55-16,0-3-598 0,0 0 284 0,0 0 190 15</inkml:trace>
  <inkml:trace contextRef="#ctx0" brushRef="#br0" timeOffset="127178.195">11918 12872 55 0,'0'0'155'0,"9"-2"-16"15,-3 1-14-15,2-3-16 0,2 0-5 0,-1-1-6 0,0-1-11 16,2 0-5-16,-2 0-9 0,0-2-7 0,3 0-5 16,-5-3-6-16,1 1 0 0,0-2-7 0,-1-5 2 15,-3 0-8-15,0 0 1 0,-1-1 1 0,-2-7-4 16,-2-2 3-16,-1 0-1 0,-3-4-1 0,-1 3 1 15,0-1 0-15,-1-3-4 0,-3-2-3 0,-3 1-3 16,-1-14-2-16,2 13 10 0,-1 3 9 0,0 1 10 16,-1 4 9-16,2 2 3 0,-3 2 1 0,3 7 1 15,3 0 12-15,-1 3 4 0,5 3-4 0,-4 1-6 16,5 2-12-16,0 3-5 0,3-1-11 0,1 0-9 16,0 4-3-16,0 0-4 0,0 0-1 0,-5 22-6 15,10-2 0-15,-2 9-5 0,3 3 0 0,-2 6-1 16,1 8-4-16,5 3-1 0,4-3-2 0,2 2 0 15,-1 2-2-15,3-5-10 0,-1 0-2 0,3-2 4 16,1-3-1-16,-4-9-1 0,4-2-2 0,-1 2 0 16,3-2-3-16,1-2 2 0,2-3 2 0,-2-3 1 15,2-1-1-15,0-5-2 0,-2 1 0 0,-5-5 2 16,8-4-1-16,-7-5 0 0,-2 2-1 0,1-8-2 16,3-3 1-16,-3-2-6 0,-2-1 1 0,-1-3-2 0,1-10 0 15,-2 1-2-15,-3-3 0 0,-3-2 7 16,-4-3-5-16,-1-1-1 0,1-2 10 0,-3 3-9 15,0 4 1-15,-2 0 10 0,-2 9-6 0,1 0 1 16,0 5 2-16,0-1 2 0,-1 4-2 0,2 2 1 16,-2 2-1-16,-1-1-3 0,2 4 2 0,-2-2-1 15,3 4-2-15,0 0 2 0,-15 5 0 0,7 2 1 0,-3 4-1 16,-3 2 1-16,2 0 8 0,1 1-9 16,-2 1 0-16,-1 2-1 0,5-4 1 0,-1 1-1 15,2 2 3-15,2-4-1 0,3-2-2 0,-1 0-1 0,4-3 1 16,3-2-2-16,-2 3-1 0,3-2 3 0,2-3 0 15,2-1 0-15,0 3 0 0,2-5 0 0,3-2 2 16,-3-3 1-16,6-2 1 0,-1-2-3 0,1-1 3 16,-3-2 2-16,2 1-3 0,1-3 0 0,0 0 0 15,-2 1 2-15,2 1 0 0,-1-1 1 16,-1-1-1-16,0 5 0 0,3-2 0 0,-2 5 3 0,-1-5-2 16,3 7 0-16,-5-1-3 0,1 3 3 0,-1 0-1 15,0 4-2-15,1 0 4 0,0 3-1 0,-3-1 2 16,6 8-2-16,-4-3 1 0,0 3-4 0,-1 1 6 15,-2 0-3-15,-1 2-3 0,1 0 3 16,-4 1-4-16,-1 0 5 0,0 0-4 0,-4-3-1 0,1 0 3 16,-1-2 0-16,0 2 5 0,0-1-5 0,0-2 1 15,-1-3-2-15,1 0-2 0,-3-2 8 0,3 0-1 16,0-2 0-16,0-3 1 0,0 0-1 0,-1 2 0 16,1-2-5-16,0 0 4 0,0-19-3 0,1 9 4 15,2-7-2-15,-2-1 1 0,2-2-3 0,2-6-5 16,0-2 1-16,4 2 5 0,-3 1-3 0,3 0-2 15,1 7 3-15,-2 1 0 0,1 2-3 0,-1 4 3 16,0 3 0-16,1-3-2 0,2 5 0 0,0-1 0 16,1 3-3-16,-1 1 2 0,3 3 0 0,0 0 0 0,0 2 1 15,7 5 1-15,-6 1-2 0,4 1 4 16,-2 2 0-16,-2 1-4 0,-1-1-2 0,0 4 2 16,0-1-1-16,-3 3 3 0,1-2 0 0,0-1 3 15,-1 1-5-15,-3-1 1 0,1-2-3 0,0 0-5 0,-3-1-2 16,2-2-4-16,0-2 3 0,-3-1-4 15,1-1 5-15,-1-1 0 0,-1 0-1 0,1-4 4 16,-5 0-1-16,12-4 2 0,-6-4-1 0,0-1 4 16,1-6 1-16,-1-2 0 0,0-11-1 0,-2 2-1 15,0-7 3-15,-2 2 1 0,-1-4 1 0,-1-11-3 0,0 8 1 16,-1-13 5-16,-2 5-6 0,2-7 3 0,-3 19 3 16,3 0 3-16,-3 1 5 0,3 1 11 0,-2 3 2 15,-2 2 0-15,1 10-2 0,1 1 24 16,2 5 8-16,-1 2 2 0,-1 2 0 0,2 1-7 0,-3 2-4 15,3-3-9-15,1 7 10 0,-4-2-23 0,4 2 9 16,0 0-10-16,0 19-5 0,-1-4-1 0,1 6-4 16,0 6 0-16,1 4 0 0,3 1-2 15,1 4 1-15,4 11-2 0,1 0-4 0,1-1 2 0,2-2 3 16,-2-10-2-16,5 12-5 0,-4-13 3 0,4 0 0 16,4 7-3-16,-1-8 2 0,2-3-2 0,2-3 3 15,-1-2-3-15,5-4 1 0,0-1-8 0,-2-2 4 16,2-2-6-16,1-3-7 0,-1-5 1 0,-3-4-2 15,-3 1-7-15,-1-9-1 0,1 2-4 0,-2-3-7 16,1-5-1-16,1-5-2 0,-1-3 3 0,-1-1-2 16,-6-4 3-16,-3-2-1 0,-1-3 2 0,-1-4 1 15,-7 3 1-15,1-2 2 0,-4 1 7 0,1 3 0 16,-3 3 3-16,0 8 1 0,-1 3 4 0,-2 4-2 16,-2 1 2-16,2 1 0 0,-7 3 3 0,3 4-1 15,-2 1-1-15,-6 4 8 0,-2 2-6 0,-4 6 0 16,-1 5 0-16,3 0 3 0,0 3 0 0,4-1-2 15,4 2-2-15,4-6-4 0,4 2-7 0,4-6-1 16,1 2-1-16,2-2-3 0,2-2-5 0,1 3 3 16,4-7 0-16,0 3 2 0,0-4 1 0,2-2 2 15,2-2 4-15,0 0-3 0,2 0 3 0,-2-6 2 16,2 0 1-16,1 0 2 0,2-6 2 0,-2 3 5 16,-2 0-2-16,-1-1 6 0,0 3 5 0,-2-1 5 15,-1 3 2-15,-2 1 4 0,-1-1-1 0,-1 1-2 16,0 1-1-16,1 2-2 0,0 1 4 0,3-1-3 15,-2 3-3-15,-1 0 5 0,3 3-3 0,-3 0 2 16,4 2-1-16,-3 1 0 0,2 1-11 0,2 1 11 16,-1 4 0-16,-1-4-1 0,0 0-4 0,2 4 0 15,0-2 3-15,-5-2-4 0,3 1-2 0,-2 0 3 0,2-2-2 16,-2-1-2-16,2-1-6 0,-2 0 2 16,1-4-5-16,-2 1-2 0,3-3 1 0,-2-1-2 15,3 0 4-15,-3-3-2 0,3-2 2 0,0-5 3 16,1-4 3-16,-1-1-1 0,-1-5 1 0,2-8-2 15,-5 0 1-15,-1-2 0 0,1-1 5 0,-1-15-4 16,-3 12 5-16,3-12 4 0,-4-3-2 0,-1-4 5 16,-3 8 6-16,2 10 3 0,-4-11 4 0,1 13 13 0,1 2 19 15,-6 2-9-15,3 4 5 0,0 6 9 16,-1 2 11-16,0 1 0 0,-1 3-1 0,1 3-4 0,3 3-10 16,-1 2-5-16,2 1-8 0,-1 1-3 0,5 3-9 15,-10 7-4-15,7 1 10 0,-1 6-10 0,-1 3-2 16,4 2-5-16,1 9 14 0,2-1-15 15,3 3-3-15,1 3-2 0,1-1-4 0,2 3-1 0,1-3 5 16,0 1-3-16,1 2-1 0,1-1-6 0,1-3 7 16,4-1-7-16,-2-1 1 0,3-3-5 15,-4-2 0-15,4 1 3 0,-4-6-9 0,0-4-7 16,0-1-3-16,3-4-11 0,-1-1 3 0,-3-4-6 0,0-5-2 16,1 0 7-16,-1-2 0 0,7-6 2 0,-10-3 3 15,4-1 1-15,-1-11 4 0,-1-1-1 0,-1-5 0 16,2-1 3-16,-8-3 0 0,-1-1 4 0,3 1 3 15,-7 0 4-15,0 3 3 0,-1 4 8 0,-1 8 10 16,-2 1 2-16,4 5 10 0,-4 2 2 0,4 3-2 16,-1 0-2-16,-2 2-4 0,2 1-9 0,1 4 2 15,0 0-4-15,0 0 5 0,0 0-6 0,-4 16 2 16,4-4-3-16,0 3-1 0,3 4 0 0,-3-1-7 16,4 3 5-16,-2 1 0 0,6-3 0 0,-5 7-4 15,4-2 5-15,-2-4-6 0,3-3-4 0,-1 1 1 16,-3 0 3-16,3 0 0 0,2-1-4 0,1-4 0 15,-1 2-1-15,-2-6-3 0,4-1 2 0,-1-3 4 16,0-4-4-16,3 1 4 0,-2-4-3 0,1-1-2 16,-1-3 1-16,2-5 3 0,1-4 0 0,-5-1 1 15,7-9 0-15,-5 1-1 0,-1-1 1 0,1-3 1 16,-1 5 7-16,-3 0-10 0,-2 7 8 0,1 0 3 16,-4 4 1-16,2 1 9 0,-2 4-6 0,0 1 6 15,0 1-9-15,-1-1-1 0,2 3-5 0,-2 1 0 16,-1 2 0-16,8 0-3 0,-8 0 5 0,14 7-1 15,-6-2-2-15,2 3 0 0,0 2 2 0,3 0-8 16,1 2 7-16,-2 4-3 0,-1-5 1 0,2 3 0 0,-3-1 0 16,4 1-1-16,-4-2-4 0,2 3 9 15,0-3-5-15,0 1 2 0,-3-1-8 0,1-3 6 16,-3 0-1-16,0 0-7 0,1-1 1 0,-3-3-7 16,0 2 18-16,-2-4-11 0,1 1 7 0,-2-3-6 0,-2-1-1 15,0 0 5-15,13-8 6 0,-7-1-10 16,-2-2-4-16,1 2 1 0,-1-9 5 0,3 2-6 15,0 0 5-15,-1-1 2 0,2 4 2 0,1-1-5 16,-1 4 1-16,-2 0-1 0,3 0-3 0,0 1 6 0,1-1-1 16,3 1-2-16,-3 2 6 0,7 0-4 15,0 0-6-15,0 1 8 0,4 3-3 0,-6 0 1 16,3-1 1-16,5 0 1 0,-4 2 0 0,3 0 2 0,-5-1-5 16,2 2 4-16,0 0-1 0,-1-1 2 0,0-2 2 15,-2 1-7-15,2-4-3 0,-5 5-2 0,4-5-2 16,-6 1 5-16,4-1 3 0,-3 0-4 0,-1-5 2 15,2 1 2-15,-5-2-4 0,2 1 3 0,-5-2-4 16,3-3 8-16,-4 3-4 0,-3 2 2 0,2 1-5 16,-3 1 9-16,1 1-6 0,-1 2 8 0,0 2 1 15,0 0-5-15,-1 0 3 0,1 5-2 0,-5 0 2 16,5 0-3-16,-8 8 2 0,3 2-6 0,-4 6 5 16,0 1 1-16,2 1-5 0,2 10 2 0,0-1 0 15,0 2 5-15,5-1-4 0,0-1 1 0,0 0 2 16,5-3-2-16,-1 5-3 0,0-12-1 0,2 3-1 15,1-3-13-15,-2-2-10 0,4-1-18 0,-3-3-21 16,1-1-18-16,0 1-19 0,2-5-30 0,0 0-31 16,-1-1-34-16,1-4-20 0,-2-1-53 0,0 0-574 15,-3-2 282-15,-2-5 188 0</inkml:trace>
  <inkml:trace contextRef="#ctx0" brushRef="#br0" timeOffset="127677.733">13532 12253 76 0,'-7'-1'196'0,"7"1"-18"0,-9-1-15 16,9 1-18-16,-2-3-12 0,2 3-7 0,0 0-7 15,11-4-6-15,1 0-11 0,6-1-4 0,2-2-10 16,10 1-8-16,0-1-7 0,5-2-4 0,4 1-8 15,10-1-2-15,2-1-15 0,0-1-2 0,-14 1-6 16,14 2-2-16,-12-3-20 0,11 1-29 0,-11 1-42 16,-2 1-59-16,2-1-505 0,-4-1 207 0,5 2 138 15</inkml:trace>
  <inkml:trace contextRef="#ctx0" brushRef="#br0" timeOffset="127831.743">14458 12027 86 0,'0'0'142'0,"10"0"-38"16,-10 0-40-16,0 0-40 0,0 0-33 0,4 2-128 0,-4-2 45 16,0 0 30-16</inkml:trace>
  <inkml:trace contextRef="#ctx0" brushRef="#br0" timeOffset="128286.949">13000 12466 151 0,'0'0'162'0,"0"0"1"16,-9 0-10-16,9 0-4 0,0 0-8 0,0 0-7 0,0 0-8 16,0 0-10-16,13-11-9 0,-3 6-8 0,-1-2-6 15,9 0-5-15,-1 0-11 0,8-7-8 0,-1 2-7 16,1 1-7-16,0-1-7 0,2 0-10 0,-8 5-12 15,2 1-19-15,-3-1-23 0,-7 1-18 16,2 3-26-16,-4-1-21 0,0 1-14 0,-4 0-33 0,-1 1-422 16,-4 2 182-16,0 0 124 0</inkml:trace>
  <inkml:trace contextRef="#ctx0" brushRef="#br0" timeOffset="128744.948">11832 12694 153 0,'0'0'195'0,"-4"-2"-4"0,4 2-9 15,0-7-5-15,0 7-13 0,7-5 0 0,-1 0-5 16,3-2-2-16,5-2-6 0,4 1 0 0,9-4-4 0,1 0-16 16,3 1-8-16,2 0-9 0,4-3-4 0,10-2-4 15,-11 3-12-15,2 1-9 0,11-3-7 0,-12 3 9 16,1 0-19-16,-2 0-9 0,0 0-5 15,0-3-1-15,-3 5-8 0,-1 2-3 0,-3-5-7 0,-2 5 4 16,-8 1-8-16,-5 2-1 0,0 1 1 0,-1 1-7 16,-4 1-1-16,0 0-6 0,-4-1 0 0,2 1 2 15,-2 1-3-15,-5 1-2 0,7-1-10 0,-7 1-14 16,0 0-29-16,0 0-34 0,0 0-38 0,0 0-60 16,-12 8-46-16,1-4-756 0,1 0 323 0,1-2 218 15</inkml:trace>
  <inkml:trace contextRef="#ctx0" brushRef="#br0" timeOffset="130877.252">16423 12348 130 0,'8'-6'127'0,"2"1"7"16,-1-5-10-16,-1 4-1 0,0-5-8 0,-2 5-4 15,-1-5-3-15,0 1-4 0,-1 0-7 0,0 1-8 16,-3-1-6-16,-1 1-3 0,3-1 4 0,-6-2-1 16,3 2-6-16,-5-2-12 0,1 0-7 0,-2 2 2 0,-3-5-3 15,-3 1-7-15,2 1 0 0,-3 1 3 0,3 3-1 16,1 1-1-16,-5 1-3 0,5-1-1 0,-5 3-2 16,1 2-5-16,2 1-6 0,-2 2-4 0,-4 2-2 15,4 0-2-15,-4 5-6 0,-1 3 0 0,-4 7-1 16,4 0-2-16,-1 3-4 0,1 6 0 15,4-2 4-15,-1-2-5 0,2 5-2 0,4-2 1 0,0 3-5 16,3-1 3-16,3-3-2 0,2-5 0 0,1 2-4 16,1-3 1-16,6-1 0 0,-2 0 1 0,4-4-2 15,1 0 1-15,5 0-2 0,-2-4-1 0,4-4 0 16,3 0-1-16,2-3 3 0,-2-2-1 0,3-3 2 16,7-3-2-16,-5-2 2 0,1-1-2 0,-6-2 4 15,6-2 0-15,-10 4-5 0,2-4 0 0,-1-6 1 16,2 1 2-16,-2 4-1 0,-6-1 3 0,1 0 1 15,-1 1 10-15,-3 3 6 0,0 1 2 0,-1 2 7 16,-4 1-1-16,0 2 0 0,0 1-1 0,1-1-3 16,-1 2-5-16,-3 3 0 0,2-5-8 0,-1 3 1 15,-1 2-2-15,0 0 4 0,0 0-8 0,0 0-1 16,0 0 3-16,-7 18-5 0,1-14 1 0,3 5 0 16,-2 0-6-16,1 2 4 0,0 0 1 0,1 0-7 15,0-1-1-15,1 1-3 0,2-1-1 0,2 0-6 0,-1-2-2 16,3 0 2-16,0 1-1 0,-1-3-3 0,4-1 5 15,-2-3 2-15,3 1-5 0,-1-1 2 16,3-4 3-16,-1 0-1 0,2-1 1 0,1-3 0 16,-3-2 4-16,4-4 1 0,-3 2 1 0,-1-4-3 0,3 1 1 15,-1-2 2-15,-2-1-1 0,3 0 2 0,-2 0-2 16,0 2 2-16,0 1-2 0,3 1 5 0,-4 0 0 16,0 3-3-16,1-1 1 0,1 2 3 15,1-1 0-15,0 4-1 0,3-3 1 0,-3 3-2 0,0 3 2 16,2-3-2-16,-1 4 1 0,1 1 1 15,-1-1 0-15,-1 3-1 0,2 1 1 0,-3 1-1 0,0 1-2 16,-3 0 2-16,1-1 1 0,3 4 0 0,-5 0-1 16,1 4-2-16,2-1 2 0,-1-2 0 0,-2 3 1 15,0-3-2-15,0 2 3 0,0-2-1 0,-2 4-1 16,1-7 1-16,1 4-1 0,-3-5 0 0,0 1 1 16,0-1 4-16,-2 0-4 0,2-2-2 0,-3 0 5 15,3 1-4-15,-4-4-1 0,5 0 1 0,-5 0 3 16,8-7-2-16,1 2 1 0,-4-3-1 0,0-1 1 15,4-8 1-15,0 0-3 0,-1 0 0 0,1-6-2 16,-3 6 4-16,4 1 0 0,-3-1-1 0,0 0-1 16,1 1 0-16,0 6 0 0,-2-2 0 0,-1 3 0 15,0 1 2-15,0 2-4 0,0 1 2 0,2 2 0 16,-2-3-1-16,1 4-1 0,1 0 1 0,-1 2-2 16,-6 0 1-16,12 1-1 0,-6 2 1 0,-1 0 5 15,-1 3-5-15,2 0-3 0,-2-1 5 0,0 7-4 16,1-3 4-16,-1-1-1 0,0 6-3 0,-3-2 1 15,4 0 4-15,-5 0 0 0,4 1-5 0,-3-1 1 0,3-1-1 16,-3 0-1-16,3 0 0 0,0-3-2 0,-1-3 1 16,-2 3-2-16,3-4 3 0,1-1 1 0,-3 1-2 15,2-1 12-15,0-3-12 0,-4 0 3 16,0 0-1-16,13-5 1 0,-8-1-3 0,1-2 3 0,-1-1 1 16,2-2-1-16,-2 0-1 0,4-3 1 0,-1 0 2 15,-2 4-3-15,2 1 2 0,0-3 0 0,4 0 0 16,-4 4 1-16,1-2-4 0,2 4 2 15,-2-4 1-15,0 5-2 0,5 3-1 0,-4-3 4 0,3 3-2 16,1-1 0-16,0 3-1 0,-1 0 1 0,1 0 1 16,0 3-1-16,-2-1-1 0,-2 4 7 15,0-5-6-15,-1 6 1 0,-4-1 0 0,4 1 0 16,-4 2 0-16,-1-2 1 0,-3 3 1 0,1-1 0 0,-1-1-1 16,-5-1 0-16,0 3 0 0,-4 0 0 0,2-1 0 15,-5 3 1-15,3-3 2 0,-6 3-5 0,4-6 1 16,-2 2 3-16,-2-4-2 0,0 4-2 0,1 0 7 15,3-4-8-15,1 0 6 0,0 2 0 0,0-2-6 16,4-2 6-16,-1 0-1 0,1 2-7 0,0-3-1 16,2 2 6-16,3-3-5 0,-4 4 5 0,4-4-3 15,1 5 0-15,-1-5 3 0,8 6-4 0,-3-4 1 0,0 1 5 16,0 1-5-16,3-4 0 0,3 2 2 16,1-1-2-16,-3 1-1 0,5-4 3 0,0 1-7 15,0 0-2-15,-1-4 0 0,2 2-5 0,2-1 2 16,1-5 0-16,-4 0 0 0,1 0 2 0,1-3 1 0,-2-3-4 15,-3 2 7-15,7-2-2 0,-8-1 0 0,9-3 5 16,-6 4-3-16,0 1 2 0,1-1 3 16,-5 1 2-16,0 0 8 0,2-1 5 0,-4 8 2 15,-1-5 5-15,-1 5 3 0,0 2 3 0,-2-2-2 16,1 2-1-16,-4 2-3 0,2 1-6 0,1-1-2 16,-3 3-1-16,0 0 0 0,0 0-2 0,0 0 0 15,5 8-2-15,-5 0 1 0,-1-1-2 0,-1 2 0 0,1 5-1 16,0-2-2-16,0 0 1 0,1 3 0 0,1-3 1 15,0 4 2-15,0-3-5 0,2 2 3 0,0-3-4 16,1-1-1-16,-1 2-2 0,4-6 1 0,0 4 1 16,-2-5-5-16,1 2-6 0,1-4 2 0,3-1 3 15,-1-1-2-15,-1-2 2 0,3-2 3 0,1-1-3 16,-3 1 1-16,4-6-1 0,-3 1 2 0,3-7 0 16,-3-1 1-16,-5 4 0 0,5-2 3 0,-1-2 3 15,-2 5 3-15,-2-1 6 0,1 0 2 0,0 3 0 16,-2 0 1-16,-1 0 5 0,-1 3-3 0,1 1 0 15,-2 2-4-15,1-3-3 0,-2 5-2 0,2-5 5 16,-2 5-5-16,0 0-3 0,0 0-1 0,9 10 0 16,-4-8-2-16,-1 6 8 0,-1-2-7 0,0 2 1 15,1 2 2-15,1 0-2 0,1 4-1 0,0-2-2 16,-2 0 1-16,2 0 0 0,-1-1-4 0,-1 0 6 16,3-1-4-16,1-1 4 0,0-1-2 0,-2 0 0 15,7-4 1-15,-5 0 0 0,2-2 1 0,3-1 1 16,-3-2-2-16,-1-4 0 0,4 1 1 0,-3-3 0 15,3-3 2-15,-3-2-3 0,-1-2 0 0,1-1 2 0,-1-2-1 16,-1-2-2-16,2-8 3 0,-2 2-3 0,-2-1-3 16,-1-3 7-16,-1 1-5 0,-1 3 1 0,-1 5 1 15,-2 2 4-15,0 2-9 0,-2 3 4 16,-1 1-2-16,0 2-2 0,-2 0-2 0,0 5-10 0,0 1-11 16,-6 3-8-16,2 2-20 0,-5 3-19 0,-2 3-23 15,-2 1-21-15,0 2-15 0,3 5-13 0,1-2-16 16,-1 1-22-16,3 1-8 0,2 3-474 0,1-2 222 15,1 1 148-15</inkml:trace>
  <inkml:trace contextRef="#ctx0" brushRef="#br0" timeOffset="131844.935">18322 12276 36 0,'4'3'150'0,"-4"-3"-19"0,0 0-10 16,7 3-13-16,-5 1-11 0,1-2-12 0,1 1-6 16,-2 2-6-16,3 2-9 0,0-5-6 0,0 1-2 15,3 4-8-15,-1-1 0 0,1-5-10 0,0 3 0 16,1-1-2-16,0 3-5 0,1-2-3 0,-1-4-4 16,4 2-3-16,-3-1 3 0,4-2 0 0,-2-1-7 15,-1-2 0-15,-1 1-5 0,3-2 2 0,-4 0-3 16,0-4 0-16,2 1 1 0,-2-1-4 0,-1-5 2 15,0 1 0-15,1-2 2 0,-3-2 2 0,-2 1-5 16,1-4-2-16,1 0 1 0,-2-1 8 0,0 4 16 16,-3-3 11-16,2 4 7 0,-2 0 11 0,-5 1 7 15,4 4 6-15,-1-1-2 0,-3 2-5 0,2 3 0 16,0 0-2-16,-3 0-7 0,4 4-5 0,-3-1-2 16,0 3-8-16,4 1-2 0,-7 0-6 0,7 0-4 15,-7 8-2-15,1 1-4 0,2 2 0 0,0 0-1 16,3 2-3-16,-2 4-2 0,5 1 0 0,-2 1-1 0,2 0-3 15,2 6 1-15,-1-4-1 0,4 3-1 0,-3-6-1 16,5 0-3-16,0-1-1 0,5 0 1 0,-4-3-1 16,4 3 1-16,2-2-1 0,-2-1-4 15,1-5-1-15,3 1 2 0,-3-3-2 0,2-1 2 0,1 0-1 16,0-3 1-16,1-3 0 0,-2 0-3 0,0-5 3 16,1-1-1-16,0 0-1 0,-1-2 0 0,1-4 0 15,-3 1-1-15,4-8-1 0,-5 3 1 16,0-5 1-16,-2-2 0 0,2 0-5 0,-5-1 2 0,0 0 2 15,-2 0-3-15,-5 4 4 0,0 1-3 0,-2 0 3 16,0 1 1-16,-4 2-2 0,1 1 3 0,-2 3 4 16,1 3 10-16,0-2 5 0,1 2 1 0,-2 3-3 15,1-1 2-15,0 1-5 0,2 1-2 0,-2 2-3 16,2-1-1-16,2 4-4 0,-4-7 0 0,4 7 3 16,-1-3-4-16,1 3-6 0,-2-4-5 0,2 4-1 15,0 0 4-15,0 0-1 0,0 0 4 0,5-3-6 16,-5 3 1-16,0 0 1 0,16 6-3 0,-10-4 4 15,4-1-2-15,2 3 2 0,-1-3-2 0,3 4 11 16,0 0-12-16,0 0 2 0,-1 0-2 0,5 2 0 16,-4-2 1-16,5 6 0 0,-6-3-4 0,5 1 6 0,-3-2-2 15,1 4-1-15,0 0 2 0,1 2 0 16,-2-1 2-16,-1 0-2 0,0 0-2 0,2 0 0 16,-5 0 2-16,3 3-1 0,-2-4-1 0,-2 1-2 15,-1-1-3-15,0-2-2 0,-3-1-3 0,-2 1-4 0,5-3-4 16,-1 3-8-16,-5-2-2 0,4-4 1 0,-1 3-5 15,-2-3-3-15,5-2-6 0,-3 1-3 16,2-2 3-16,0-3 4 0,-1 0 1 0,2-4 5 0,0 0 5 16,0-2 3-16,1-7 2 0,5 2 3 0,-3-5 4 15,2-2 1-15,0-1 0 0,2-3 5 16,-2 4 1-16,-4 4 8 0,-1-1 2 0,4 5 9 0,-4-1 9 16,1-2 3-16,-1 8 3 0,0-2 0 0,-1 2-1 15,2 1-2-15,-1 3 1 0,2 0-4 0,-1 2-1 16,3 4 5-16,0 0 4 0,6 4-5 0,-1 1 2 15,0 2-2-15,1 4 0 0,-2-2-4 0,1-1 1 16,4 9 3-16,-2-2-5 0,-6-4-1 0,0 1-1 16,-1 1-1-16,-2-1-2 0,-2 1 1 0,-3 2-3 15,2-3-1-15,-5 1-3 0,-1 2-12 0,-1-1-16 16,-2 1-33-16,-1-6-47 0,-5 6-59 0,-2-3-82 16,-1 1-579-16,-3-4 274 0,-5 1 184 0</inkml:trace>
  <inkml:trace contextRef="#ctx0" brushRef="#br0" timeOffset="133495.701">21309 11868 29 0,'1'-13'156'0,"1"5"3"16,-2 0 3-16,2 3-2 0,-2-3 1 0,0 4-12 15,1 1-22-15,-1 3-6 0,-1-7-11 0,1 7-17 16,0 0-9-16,0 0-6 0,0 0-11 0,-14 13 0 16,6-2-4-16,-1 3-6 0,0 0-8 0,0 2-6 15,-1-2-5-15,2 2-1 0,-6 0-3 0,8 0-4 16,-2 1-4-16,4 0-1 0,-1 0-2 0,1 0-2 0,1-2-1 15,6 2-7-15,1-5 0 0,3 2-2 16,0-2-2-16,1 0-1 0,2-3-4 0,-1-2 4 16,3-1-2-16,-1-1 3 0,3-2-4 0,-1-3-3 15,0 0 2-15,1-1 1 0,-1-3 1 0,3-1-4 16,-3-2 1-16,1-4-1 0,1 0-1 0,-2-4 0 0,1 0-2 16,-5-1 4-16,0-2 0 0,1 0-1 15,2-4 5-15,-6 5 1 0,3-2 6 0,-8 4 2 0,3 3 5 16,-4 0 9-16,3 0 0 0,-3 2 5 0,0 0-5 15,-3 0-3-15,2 3-2 0,-2 0-6 0,2 2-2 16,-4 0 1-16,1 1-3 0,0-1-3 0,3 2-1 16,1 3-2-16,-8-4-2 0,8 4-2 0,-2-1-3 15,2 1-2-15,0 0-4 0,0 0-4 0,-7 8-3 16,7-8-1-16,4 7-1 0,0-5-1 16,1 0-2-16,0 4-2 0,3-5 3 0,6 0-7 0,-2 1 0 15,2-2 4-15,4-2-3 0,-1 0 4 0,1-5 0 16,0 2-1-16,1-3 3 0,-5-2 0 0,4-3 4 15,-4 0-2-15,0-4 8 0,2-3 0 0,-2-4-1 16,-3 0 0-16,0-1 1 0,-1-1 6 0,-1 1 3 16,-3-3 5-16,-2 4 5 0,0 7 10 0,-3 0 4 15,0 0-2-15,-2 5 1 0,0 2 9 0,1 2 7 16,-4-3-5-16,0 5-3 0,2 0-7 0,-1 4-3 16,-1-1-2-16,4 3-1 0,0 0-5 0,-11 11-3 15,3-1 0-15,2 5-1 0,-2 11-3 0,0 4 1 16,-1 0 2-16,7 5 0 0,-6 11-5 0,5 1 1 15,3 0 2-15,0 2 1 0,4 1-5 0,0-3 1 0,0 0-4 16,5 0 5-16,-3-1-5 0,2-12 2 0,1 13-3 16,1 3 12-16,2-2-8 0,-2-14-2 15,4 10-1-15,-2 3 0 0,-1-14 1 0,-1 3-3 0,2-2-2 16,-3 0 3-16,0-4-2 0,-4 0 2 0,1-3-3 16,-5-1 3-16,1-9 3 0,-4 3-7 15,1-3 6-15,-3-5-2 0,0 0 0 0,-1-3 2 0,-2-1-2 16,-4-1 2-16,1 0 1 0,-1-6-2 0,-3 0-2 15,-4-1 2-15,-1-4-1 0,-3-4 2 0,-4-4-1 16,2-3 0-16,0-3-1 0,1-4-1 0,0-2 1 16,5 0-3-16,0-1 6 0,5-4-4 15,0 3-1-15,3 4-1 0,4-5 0 0,2 6 0 0,4 2-3 16,1-7-2-16,2 1-1 0,4 2-16 0,5-1-21 16,2 7-21-16,7-2-32 0,5-1-34 0,4 1-32 15,4 0-47-15,-2 2-557 0,17-5 254 0,-15 5 172 16</inkml:trace>
  <inkml:trace contextRef="#ctx0" brushRef="#br0" timeOffset="134635.195">22396 12012 46 0,'0'0'86'0,"0"0"-10"15,0 0-6-15,0 0-8 0,0 0-7 0,0 0-5 16,0 0 8-16,0 0-1 0,0 0 7 0,0 0-5 15,0 0 6-15,0 0-5 0,19 6-6 0,-10-6-3 16,-2 0-7-16,0 0-2 0,2-1-4 0,4-2 0 16,-3 2 3-16,2-2 0 0,-1-2-1 0,-1 3-6 15,3-4-1-15,-3 0-2 0,4-1-5 0,-1-6 4 16,0 1-2-16,0-4-2 0,1-4-3 0,0-2 1 16,-1-3 5-16,-2 1-7 0,-1-3 2 0,1-1-3 15,0-1 2-15,-3-3 1 0,1 1 3 0,-3 6 9 16,2-2 4-16,-4 2 21 0,-2 5 11 0,1 9 2 0,-1 0 3 15,0-2-3-15,0 8-8 0,-2-3-9 16,1 3-11-16,1 0-3 0,0 3-8 0,-2 2-1 16,0 0-4-16,0 0-3 0,4 15-6 0,-8-3 2 15,4 5-3-15,0 9-3 0,0-1 5 0,0 3-8 16,-2 1 0-16,4 2-3 0,-2-3 0 0,2 4 4 0,5-1-4 16,-2 1-2-16,3-4-1 0,1 1 1 0,1 0 1 15,0-3-3-15,3-1 0 0,4-1-3 0,-6-2 0 16,3-6-3-16,4 2 2 0,-4-4 0 0,2-2-7 15,3-1 3-15,-2-3-3 0,0-2 0 0,2-2-1 16,-5 0 6-16,8-4-6 0,-5-1-1 16,1-5 0-16,-2-3 1 0,1-3-8 0,3-8-3 0,0-2 1 15,-3-4 2-15,-1-4-1 0,-4-4-1 0,3-11 3 16,-1 2 0-16,-5 11 1 0,-3-17 1 0,2 16 2 16,-1 4 7-16,-7 0 5 0,4 2 4 0,-5 8 9 15,-2 1 8-15,3 2 0 0,-4 5 2 0,3 0 4 16,-3 1 2-16,3 4-5 0,-3 0-5 0,3 1 0 15,-2 1-8-15,3 4-1 0,-5 0-2 0,5 0 0 16,-7 9-3-16,0-1 4 0,0 4-3 0,0 4 0 16,-1 1-1-16,3-1-2 0,-5 8 0 0,4-5-1 15,-1 8 1-15,4-9-3 0,0 7 1 0,2-4-2 16,1 2-2-16,0-2 2 0,1-3-3 0,3 0 2 16,-2-1-5-16,4-2 1 0,-3-3 0 0,4-2 2 15,0-1 0-15,0-1-1 0,-1-1 3 0,4-3-4 16,1-1 1-16,0-2 1 0,1-1 2 0,-1 0-1 15,8-4-1-15,-2-3 2 0,2-1 1 0,-1-2-3 16,1 2 1-16,0-3-1 0,4-2 1 0,-5 4-2 0,-1 0 2 16,-2 2-5-16,3 2 4 0,-8-1-3 15,2 3 2-15,-1 3-3 0,2-1 2 0,0 2 1 16,-2-1 3-16,1 7-4 0,2-2 1 0,-3 0-1 16,5 4 2-16,0 2-1 0,0 1-1 0,-2 0 1 15,2-2-2-15,-3 5 6 0,2-3-3 0,1 1 1 16,-5 0-2-16,3 1 2 0,3-2-1 0,-7 1 0 15,6-2 1-15,-6-3 1 0,-1-1-2 0,1 0-1 0,1-3 1 16,2 0 1-16,0 1 2 0,-2-3 0 0,2 0-2 16,-1-2 3-16,1 0-2 0,-1-3-1 0,1-2 1 15,-4-1 1-15,2-1-2 0,1-3 1 16,2-5-2-16,-2 3 0 0,-2-5-3 0,-3-1 0 0,4-5 1 16,-5 6 2-16,2-8-3 0,-2 0 5 0,-2 8-3 15,-2 1 1-15,0 2 1 0,-1 5 0 0,0-2 1 16,-1 5-1-16,-1-2-2 0,0 2-2 0,1 1 0 15,-2 2-2-15,-1 0 5 0,3 3-5 0,0 0 1 16,0 0 2-16,-14 7-4 0,10 1 3 0,-1 0 3 16,1 2-4-16,-1 6 1 0,0-4 1 0,2-2 0 15,1 8 3-15,0-2-2 0,2 1-4 0,0-1 3 16,2 1 0-16,-2 0 3 0,2-1-2 0,2-4-6 16,0 2-2-16,2 0-8 0,-2-4-13 0,1 2-11 15,2-2-12-15,-2 1-20 0,2-4-22 0,0 1-23 16,-2-3-29-16,1 0-39 0,-2-2-490 0,2-1 226 0,-4 0 150 15</inkml:trace>
  <inkml:trace contextRef="#ctx0" brushRef="#br0" timeOffset="134799.06">22621 11829 179 0,'-12'-3'298'0,"5"-1"-41"0,0 1-59 0,9-2-47 16,8 0-55-16,9-2-39 0,12-2-31 0,19-2-32 16,7-2-34-16,7-1-38 0,24-4-302 0,-23 6 126 15,-1 0 86-15</inkml:trace>
  <inkml:trace contextRef="#ctx0" brushRef="#br0" timeOffset="138608.516">25430 12055 84 0,'7'-9'118'0,"1"-2"1"0,2-5-1 15,-1 2 3-15,-1-2-2 0,-4 0-15 0,1-2-9 16,-4 1-14-16,-1-2-3 0,0 1-6 0,-2-1-9 16,-2 1-3-16,0 0 0 0,-3 1 1 0,1-2 5 15,-4 3-6-15,1 4 1 0,0 3-5 0,-6-1 0 16,-1 1-7-16,-2 3-7 0,0 4 0 0,-5 3-3 16,-5 0-7-16,-1 6 2 0,-2 1 1 0,3 4-4 15,-4 4 0-15,4 1-2 0,-3 4-4 0,3 0 0 16,4 1-6-16,2 0-1 0,-1 0-3 0,3 0-2 15,4 0 4-15,5-3-4 0,6-2-4 0,1 1 2 16,0-2-5-16,8 2 1 0,3-3-1 0,2-2 1 16,3-1-3-16,2 1 6 0,12 0-4 0,1-6-1 15,3-2-2-15,-3 1 1 0,1-2 1 0,4-2 0 16,-2-3 0-16,-1-4-1 0,0 2 0 0,-1-5 1 16,-1 1 1-16,0-4-3 0,-9 5-1 0,9-8 0 0,-2 3 0 15,2-2 2-15,-9 2-1 0,1 2 1 0,-1-1 0 16,-2 2 3-16,-5 1 0 0,-1 1-1 15,-1 3 5-15,-4 1-4 0,-1-1 3 0,2 1-4 16,-2 0 2-16,0-1-5 0,-4 3 1 0,4-2-4 0,-4 2 1 16,0 0 0-16,0 0 0 0,0 0 1 0,0 0 3 15,-12 14-4-15,9-11-1 0,-1 4-4 0,-2 0 4 16,-1 0 0-16,3 0-5 0,0-1-3 0,-1 0-2 16,4 2-1-16,-3 0-3 0,4-3-2 0,0 0 0 15,4 1 0-15,-3-3 3 0,4 1 4 0,-1-1-2 16,1-3 4-16,7 0 0 0,-5-2 4 0,5 0-3 15,-3-2 3-15,1-2 0 0,6-2 0 0,-6 0 1 16,4-4 2-16,-1-1-2 0,4-7 2 0,-2 6 0 16,-1-1 7-16,2-6-2 0,0 6-1 0,-2 0 5 15,2 1 5-15,-3-1 2 0,2 2 1 0,-2 1 0 16,0 3-1-16,-3 1-1 0,-1-1-1 0,1 6-4 16,2-2-1-16,-3 4-2 0,2-2 0 0,-1 3-2 15,1 3-1-15,0 1 2 0,-1 1 0 0,1 0-3 16,1 3 3-16,-3 0-2 0,0 2 0 0,5 5 1 15,-5-5-2-15,5 3 1 0,-5 1 0 0,0 1-2 16,-1 1 3-16,1-1 0 0,-3-1-4 0,1 1 2 16,-2-3-1-16,-1 4 0 0,1-6 1 0,-3 2-3 15,3-2 0-15,-2 0 0 0,-1-2-2 0,2 1 3 16,-1-2-1-16,0 0-5 0,-1-4 5 0,2 2 0 16,-2-1 3-16,1-1 0 0,-3-3-1 0,6 0 1 15,-6 0-1-15,0 0 0 0,12-8-2 0,-6 1 2 16,1-5 1-16,-1-3 0 0,0 1 0 0,2-4-2 0,2-6-2 15,0-2 0-15,0 2-1 0,-2 5 4 0,1-5 1 16,-4 5-1-16,4-3-3 0,-1 6 3 16,-3 4-1-16,0 1-1 0,-1 1 0 0,0 2 1 15,1 1 1-15,0 0-5 0,-1 4 0 0,0 0 0 16,2 3 5-16,-6 0-4 0,14 3-3 0,-2 3 4 0,-3 1-5 16,5 4 5-16,-4 0 0 0,4 3 2 0,0 0-2 15,-6 1 3-15,2 0-2 0,-2 1 0 16,-1-1 0-16,-3 3-2 0,-1-4 2 0,1 4 1 0,-6 0-3 15,2 1 1-15,-5-5 1 0,1 4 0 0,-3-2-1 16,-5-1 1-16,3-2 0 0,0 0 2 0,-2 1 1 16,-1-1-3-16,2-5 1 0,0 1 1 0,0-4-3 15,1 4 3-15,-3-3 6 0,3-1-8 0,0 0 0 16,3-1-3-16,-2-2 3 0,3 1-1 0,0 0-1 16,-1-2 1-16,6-1 0 0,-6 4-3 0,1-2 2 15,5-2-1-15,-3 2-2 0,3-2 2 0,-2 5 2 16,2-5-1-16,2 4 2 0,-2-4 0 0,11 1 0 15,-6-1-1-15,4 0 2 0,4 0-1 0,-2-2 0 16,10-2 3-16,-3 0-3 0,2 0 2 0,2-1 2 16,-2-1-4-16,1-3 5 0,8 0-6 0,-5-4 4 15,2 1-3-15,-11 0 0 0,10-6 3 0,-3 2 0 16,-1-4 0-16,-1 0-3 0,2 1 1 0,-3-2-1 16,-1-3 4-16,-4 1-6 0,0 1 1 0,-5 5 5 0,0 1 1 15,0 2 4-15,-4 1-2 0,-1 1 2 16,1 3 0-16,-1-3 2 0,-4 4-2 0,3-1 5 0,-3 2 0 15,1 2 0-15,-1 0-3 0,1 3-4 16,-1 2 0-16,0 0-4 0,-5-3 1 0,5 3-1 0,0 0-1 16,-5 13-1-16,1-4 1 0,0 0 0 15,0 2 1-15,2 1-3 0,-2 5 3 0,0-2-3 16,3 2 1-16,1 0 1 0,1-1 0 0,4 1 1 0,-2-5 0 16,-1 0-1-16,5 0-1 0,-1 0-3 0,1-2 3 15,3-1 0-15,0 2 3 0,4-4 0 0,0-1 5 16,4-1-4-16,-3-2-3 0,1-2 6 0,-3-1-4 15,4-1-1-15,-2 1-2 0,4-5 3 16,-4 1 0-16,0-4-2 0,2-1 1 0,-3-2-1 0,-1-3-6 16,2-2 1-16,-1-6 0 0,-1-1 0 0,-4 5 0 15,0-5 0-15,-1-2 2 0,-4 7-1 0,-1-7 2 16,-2 7 3-16,1 2 1 0,-5 4 3 0,0-4 0 16,-1 5 4-16,0 2-4 0,-1 0 1 0,-1 1 0 15,1 4-1-15,0 0-6 0,-2 2 1 0,7 2 1 16,-13 6-2-16,4 1 1 0,-4 5-1 0,5 4-1 15,1 2 2-15,-5 1-2 0,7 6 1 0,1 3 0 16,-1 0-3-16,4 0 4 0,1 0-4 0,1-1 3 16,0 3 4-16,3 1 0 0,3-3-5 0,-1 3 0 15,2 2 0-15,-1-1 0 0,1 1 2 0,1-1 2 16,-1-4-4-16,-1 2 1 0,1 4 4 0,-3-5-4 16,3 0 0-16,-7 0-3 0,2 0 2 0,-2 0 0 0,-2-5-3 15,-2 0 3-15,-1-8-3 0,-1 0 3 16,-1 0 0-16,-2-5-3 0,2-1 3 0,-4-3 2 15,-3 5 0-15,1-7 2 0,-2-3-4 0,-4 2 3 0,-1-2 0 16,-3-2 0-16,4-4 2 0,-1 0-2 0,-1-5 3 16,3-2 0-16,1 2-1 0,-4-9-1 15,8 1 3-15,-1-7-4 0,0 1 0 0,8-4-2 0,1-5 0 16,7-1-2-16,2-2 3 0,0-1 0 16,5 5-1-16,6-17 4 0,-1 14-5 0,4-8 1 0,-2 13-1 15,0-1-1-15,0 7-1 0,2-4 0 16,-1 6 5-16,1-1-2 0,0 3-1 0,1-1-1 0,-4 8 2 15,1 3-1-15,-1-3-1 0,1 2 0 0,1 1-2 16,0 3 5-16,-1 0-4 0,0 2-2 0,1 3 1 16,0 1 2-16,0 0 9 0,1 2-10 0,-5 1-2 15,2 3 2-15,0 1 0 0,1 1-1 0,-1 0-1 16,0 1 3-16,0 3 1 0,-3 0-2 16,1-1 3-16,-2 4-2 0,-1-2 0 0,-2 0 2 0,0 0-1 15,0 2-2-15,-4 0 3 0,4-4-3 0,-4 5-3 16,0-4-1-16,2-1-1 0,0-1 1 0,0 2 2 15,-2-3-2-15,0-2 2 0,0-2-2 0,-1 0 2 16,0-3 3-16,0 4 0 0,-2-2 3 0,1-2 0 16,-3-2 2-16,0 0-3 0,11-6 0 0,-6 0 0 15,2 0 0-15,-1-2 4 0,1-4-4 0,-1-2 3 16,-1-5-1-16,4 1 1 0,1-6 1 0,-2 1-3 16,3 0 6-16,-6 4-1 0,4 2 10 0,0 0-1 15,0 2 1-15,0-2 0 0,0 3-3 0,-4 4-3 16,4 1 1-16,-4 1 0 0,2 2-1 0,-5 2-5 15,2-1-1-15,0 1-3 0,2 2 1 0,-2 1-3 0,-4 1 3 16,9 2 1-16,-1 2-2 0,1 2-1 16,0 1 2-16,-2 1-2 0,1 2-3 0,1 3 2 15,-1 2 2-15,-1-2-4 0,0 3 4 0,-1-1-2 0,-2 0 3 16,-2 1 0-16,1 0-2 0,-3 1 0 0,-1-6 1 16,1 2-3-16,-2-1 0 0,1-3 0 15,-1-1 2-15,0 1-2 0,1-4-1 0,-2 3 4 0,3-4 1 16,-3 1 1-16,3 0 4 0,-1 0-1 0,1-5 3 15,-2 2 5-15,2-2-4 0,0 0-2 16,0 0-3-16,-2-12 1 0,0 7-3 0,4-7 2 0,0-1-2 16,0 2-1-16,5-7 1 0,-2 0-3 0,2-1 1 15,3-4-2-15,-1 4 0 0,0 2 0 0,0 3-1 16,1-1 2-16,-4 4 2 0,1 1-2 0,3 2-1 16,-4-1-3-16,3 4 1 0,-1-2-2 0,-2 4 0 15,4 1 2-15,-2 0-3 0,1 1 1 0,4 2 5 16,-3 1-3-16,-1 1-4 0,2-1 4 0,-2 5 2 15,0 0-2-15,2 0-3 0,-2 0 5 0,-3 1-4 16,2 1 2-16,-1 3 0 0,1-4 1 0,-2 5 0 16,3 0 1-16,-2-3 0 0,0 0-2 0,-3 0-1 15,1 1-3-15,1-3 1 0,-3-2 0 0,4 2 8 16,-4-3-6-16,1 0-2 0,0-2 6 0,0 1-3 16,-3 0 3-16,3-2 3 0,-4-2-5 0,5 1 1 15,-5-1 1-15,9-4 0 0,-5-2 1 0,4-1-3 16,-2 0-1-16,3-4 1 0,1-3-2 0,-2 1 2 15,2 0-1-15,2-1 0 0,-2 0 2 0,1 1 5 16,-2 4-7-16,0 0 0 0,-2 1 0 0,3 1-2 0,-4 0 2 16,1 2-2-16,-2 0-1 0,2 3 1 0,-3 1 2 15,3-1-2-15,0 4 1 0,-7-2 0 16,12 3-1-16,-2 2 1 0,-5-1 1 0,0 0 1 0,-1 2 0 16,6 1 4-16,-5-1-7 0,-1 3 3 0,3-1-3 15,-5 2 2-15,1-2-1 0,-2 2 3 16,3-3 6-16,-4 2-8 0,1-1-2 0,-2-1 4 15,-3 0 0-15,4-2 0 0,0 0-1 0,-1 0 5 0,1-2-3 16,0 0 1-16,0-3 0 0,-3 6 2 0,3-6 1 16,0 5 4-16,0-5 0 0,0 0 1 15,0 0 0-15,0 0 1 0,0 0 1 0,0-16-6 0,3 10-3 16,-2-3 0-16,5-3 6 0,-2 0-9 0,1 1 1 16,2-4 1-16,4 0 2 0,-4 5-1 0,0 1-3 15,1-1 1-15,1 1-1 0,-3 1-1 0,-1 3 3 16,1 2-3-16,0-2 1 0,1 1-6 0,0 2 5 15,1 0-2-15,-1 1 0 0,3 2 0 0,-4-2 0 16,1 3-1-16,-2-1 0 0,3 1 2 0,-2 2 0 16,3 1-2-16,-3-3 0 0,-3 2 1 0,1 2 3 15,1-2 0-15,0 0-4 0,-5 3 2 0,4-3 1 16,-4 3 0-16,0 1 1 0,0-2-1 0,0 0 0 16,0-1-1-16,0 2-2 0,0-4 6 0,0 2-5 15,0-5 3-15,0 5-3 0,0-5 6 0,0 4 0 16,0-4 1-16,0 3-3 0,0-3 2 0,0 0-1 0,0 0-1 15,0 0 6-15,9-7-7 0,-5 3-1 16,5-5 1-16,0 4 0 0,-1-4 0 0,5-1 0 16,-2-2 0-16,2 1 2 0,1 0-2 0,-1 1-1 0,0-2-1 15,2 2-2-15,-3 2 1 0,-3 2 1 0,2-3 0 16,1 3 3-16,-3 0-2 0,0-2-2 16,-4 8 1-16,4-3-3 0,0 1 3 15,-4 0 0-15,2 1-1 0,0 1 0 0,-7 0-2 0,13 4 2 0,-9 0 0 16,1-4-1-16,3 7-1 0,-5-1 3 0,3 2 0 15,-1 0-1-15,0 0-1 0,-2 1-1 0,0-1-2 16,1 2-3-16,-1-4-3 0,-2 2-3 16,3 0 3-16,-2-4-1 0,1 0 3 0,-1 2 2 0,1-2 0 15,0-1 2-15,0 1 0 0,1-3 3 0,-4-1 0 16,10 2 1-16,-10-2 0 0,9-5 0 0,-3 3 1 16,2-4 2-16,-1 1-3 0,-1-4 3 0,1 1-2 15,2-3 1-15,-1 1-1 0,5-5 2 0,-4 1-1 16,-2 2 1-16,0-5 6 0,-3 8 5 0,1-2-2 15,-1-1 1-15,2 3 2 0,-3 3 6 0,1-3 5 16,-3 2 3-16,0 2-4 0,-2 1-7 0,1 1-1 16,0 3-4-16,-4-4 0 0,4 4-1 0,0 0 2 15,-15 5-5-15,7 1 2 0,-1 2-2 0,-1 1 2 16,-3 4 1-16,4-1-7 0,-3 0 1 0,3 2-6 16,0 1-2-16,2-4-3 0,2 6-2 0,1-6 2 15,4 1-6-15,-1 1-3 0,4-2 0 0,-1-1 1 16,3-1 2-16,3 1-3 0,0-3 4 0,-1 0 0 15,2-4 2-15,4 2 1 0,-3-3 2 0,-1 1 3 0,5-3 0 16,-1-1-1-16,1-2 0 0,4-1 2 0,0-1 0 16,1 0-1-16,-2-2 5 0,1 0 1 15,-2 0-3-15,3 1-3 0,-4-1 13 0,2 3-9 0,-4 1-2 16,-1 1 0-16,-1-1-3 0,3 3 3 0,-2 1-3 16,-2 3 3-16,4-1-2 0,-4 1 4 0,2 3-2 15,-2-1 4-15,1 2-1 0,2 5-1 0,-4-5 0 16,-1 2-1-16,-3-1 0 0,2-1 2 15,-1 1 0-15,-3 0-1 0,1 1 0 0,-2-1 1 0,1 1-1 16,1-1 1-16,-4-2 0 0,0 0-2 0,2 4 1 16,-2-5-10-16,3-2 0 0,-3 4-1 15,2-5 3-15,0-1 3 0,-1 2 1 0,1-1-1 16,-2-3 1-16,0 0 0 0,13-5 2 0,-7 2 0 0,0 1 3 16,3-8-2-16,-1 3 1 0,1-3 2 0,1-5-2 15,0 1-3-15,2-3 3 0,-1 0 1 0,2-7-7 16,-2 10 3-16,1-3 0 0,-3 2 5 0,2 1 2 15,-4 5 4-15,-1-1 2 0,1 4 4 0,-5 1-6 16,2-1 0-16,-1 4-2 0,0-3-4 0,1 4-1 16,-4 1-1-16,3-2-1 0,-3 2 1 0,0 0 1 15,8 5 0-15,-6-1-1 0,1 3-1 0,-1-1 2 16,3 0 5-16,-3 5-2 0,1-2 0 0,-3 2-1 16,4 1 1-16,-4-1-3 0,4-4 1 0,-1 3 1 15,-1 0-2-15,2-1 0 0,1-4-5 0,-2 2 3 16,0-2 4-16,4 0-4 0,-1 2-1 0,2-4 5 0,1-1 0 15,1 1-3-15,2-2 0 0,-2-4 4 16,0 2 1-16,3-3 1 0,-3-1 6 0,3-1 0 16,1-6 3-16,0 0 0 0,-3-3 6 0,2-1 2 0,1-6-1 15,4-3-1-15,-3-1-1 0,2-1 8 16,1-2 10-16,-4 0 5 0,4 1-11 0,-4-4 0 16,6 3 6-16,-4 3 2 0,-1 3 5 0,-5 6 11 0,-3 0 12 15,0 7 7-15,-1 3 10 0,-3-1-22 0,0 2-5 16,1 2-15-16,-4-1-1 0,2 2-6 0,2 1-13 15,-4 2 4-15,0 0-3 0,0 0-2 0,2 12-4 16,-2-3 0-16,0 2-3 0,-2 6 3 0,2 1-5 16,0 4 0-16,0 3-6 0,0 3 4 0,0-2 0 15,-4 1-4-15,3 1 18 0,1 1-18 0,-1-1-6 16,0 1-6-16,1 1-9 0,0-5-22 0,0 5-24 16,0-4-25-16,0-1-34 0,0-6-43 15,-2 8-43-15,2-9-61 0,-1-2-732 0,-2 0 333 0,3-8 222 16</inkml:trace>
  <inkml:trace contextRef="#ctx0" brushRef="#br0" timeOffset="138750.802">29726 11913 30 0,'29'-2'-10'0,"3"-2"2"15,0 1 4-15</inkml:trace>
  <inkml:trace contextRef="#ctx0" brushRef="#br0" timeOffset="139976.854">13303 14004 37 0,'0'-4'156'0,"3"0"-1"15,-5 0-16-15,2 4 3 0,2-5-9 0,-2 5-9 16,-3-4-13-16,3 4-4 0,0 0-9 0,-10 1-11 0,1 2-8 16,-3 1-4-16,-3 4-9 0,-7-1-4 0,-3 3-6 15,-5 0-2-15,2 1-6 0,0 2-2 0,0-4-3 16,2 0-5-16,1 2 2 0,3-5-8 15,3-3-4-15,1 0 6 0,-1 2-2 0,3-5-2 0,1 0 1 16,2 0 3-16,1-2 3 0,1-1-6 0,1 0-4 16,-1-2-5-16,3-4 3 0,0 2-4 0,2-4-4 15,0 0 2-15,2-5-7 0,0 0 1 16,4-2-2-16,4 2-3 0,-2-1 4 0,2 3-1 0,2-3 2 16,1 3-5-16,-2 2 0 0,3 4 0 0,1-2 3 15,0 3-2-15,0-2 0 0,3 4-2 0,-1 0-3 16,1 1 2-16,5 2-1 0,-3 5-3 0,5 2 5 15,0 3-2-15,1 1 3 0,3 7-2 0,-2 0-1 16,0 5 5-16,0-1-2 0,0 5-2 0,-2 1 0 16,-2 3 0-16,-1 2-2 0,-2 1 2 0,4 13-4 15,-5-11 2-15,-4 0 3 0,4 1-4 0,-3-2 0 16,-1 2-1-16,-4 0 3 0,3 1-1 0,-6-4-3 16,-1 3 6-16,-1 0-5 0,-2-2 2 15,-2 2 0-15,-6-4-1 0,4-2-1 0,-4-2 8 0,-2-1 22 16,-1-3-3-16,-2 0 4 0,2-1 4 0,-7-5 2 15,0 2-1-15,-1-3 4 0,-1-2-5 0,-1-2-1 16,2-3 3-16,1-1 1 0,2-3-5 0,-2-3-3 16,-1 1-2-16,3-3-1 0,-3-2-3 0,4 1-3 15,-2-5-1-15,-2-2-8 0,5-2-14 0,-2-1-14 16,5 2-10-16,-1-3-28 0,5 5-38 0,3-3-49 16,-2-1-67-16,8 7-695 0,0-3 301 0,8 2 200 15</inkml:trace>
  <inkml:trace contextRef="#ctx0" brushRef="#br0" timeOffset="141659.56">14430 14599 1433 0,'6'-5'-7'16,"-6"1"12"-16,2 1 5 0,-2 3 0 0,0 0 1 16,-3-9-16-16,3 9 3 0,0-3-17 0,0 3 7 0,0 0-5 15,0 0 0-15,0 0 4 0,3-3-2 0,-3 3 15 16,0 0-13-16,0 0-4 0,0 0-4 15,0 0 2-15,11 3 4 0,-11-3 4 0,0 0 5 16,9-2-4-16,-7 1 6 0,4-2 2 0,0-3-2 0,-1-3-4 16,3-2 6-16,-2 2 1 0,3-7-5 15,-1 0 5-15,-2-2 2 0,1 0 3 0,-1-8 2 0,-1 0 7 16,2-2-5-16,-5 4 13 0,5-5-2 0,-3 3 16 16,-2-3 15-16,2 1 3 0,-3 8 14 0,2-1 21 15,-3 5 6-15,2 1 2 0,-2 3 12 0,-1 5 2 16,1 2-8-16,-1-2-14 0,1 4-9 0,-3-2-6 15,3 5-8-15,0 0-12 0,0 0-4 0,0 0-2 16,0 20-8-16,0-3-2 0,0 0 1 0,-1 2-9 16,1 7-6-16,0 1 2 0,0 0-2 0,1-1-3 15,3 1-1-15,1 1 1 0,1 0-6 0,2-1-3 16,2-1-3-16,-1 0 2 0,3 1-1 0,0-1-2 16,1-5-2-16,0-5 7 0,-1 0-8 0,-1-3-2 15,1-5 1-15,3 3-4 0,0-1 5 0,2-4 3 16,-3-2-10-16,-1-1 1 0,6-3-3 0,-2-3 2 15,-1-2-3-15,-2-3-5 0,1-3 7 0,0-2-3 16,-1-2 6-16,-3-7-4 0,0-3 2 0,1 0-4 16,-5-1 5-16,-1-1-2 0,0 0 2 0,-2-3-2 15,0 5 5-15,-3 5 3 0,0 2 2 0,-2 1 2 16,1 4-1-16,-1 1 6 0,-2 0 2 0,3 7 2 16,-1-4-1-16,1 5 0 0,-3-2-3 0,2 3-5 15,1 3 1-15,0 0-1 0,0 0 1 0,-6 12-1 16,3-4-3-16,2 3 7 0,1 2-8 0,0 4-1 15,-2 0 0-15,2 0-1 0,2 2-2 0,-2-2 0 16,4 3 2-16,0 6-1 0,2-1 0 0,-1-7 0 16,4 2 0-16,1 3 3 0,3 2-2 0,3-3 1 0,-1 2-3 15,4-5 8-15,3-4-9 0,-4-5 2 16,3-1 1-16,4-1-5 0,-5-4 2 0,0-1 0 16,2-3 1-16,0-3-1 0,-3 1 2 0,3-5-3 15,-7-1 2-15,2-5 0 0,-3 0 0 0,0-3-9 16,-3 0 6-16,2-11-3 0,1 4-2 0,-5-4 3 15,-4-2-1-15,1-2 2 0,2 4 0 0,-8-2-1 16,-1 4 1-16,-2 4 9 0,2 6-4 0,-4-1-2 16,-2 3 1-16,0 2 4 0,1 1-4 0,-2 2 2 15,0 3-3-15,3-1 1 0,-2 2 1 0,0 1-3 16,1 1 4-16,1 0-2 0,1 0-2 0,4 2-2 16,-8-1 1-16,8 1-4 0,0 0 12 0,0 0-7 15,0 0-1-15,0 0 1 0,0 0 2 0,18 7-4 16,-4-7 1-16,-1 0 1 0,5 0-2 0,3-3-1 0,0 0 2 15,7-1-4-15,0-2 3 0,-1 2-2 16,1-5-2-16,-6 5 4 0,-3-1-1 0,1 1 0 16,2-3 4-16,-4 2-1 0,1 2 1 0,-6-2-1 0,1 1-1 15,-1 1 1-15,-3 1 0 0,0-1-2 16,-3 3 1-16,3 3 1 0,-3-3-2 0,1 4 1 0,-3 0 1 16,4 2 2-16,-1 4-2 0,-2 0-1 0,1 2 4 15,-1 3-1-15,-1 1-1 0,0 2 3 0,0 0-2 16,-1 0-3-16,0 1 2 0,3 4 2 15,-1 5-1-15,-2-10 0 16,0-1 0-16,-2 1 0 0,3-1 1 0,-1-2-2 0,3 0 1 0,-4-2 1 0,5-1-2 16,-2-2 1-16,2 0 3 0,-3-3-1 0,5 0-1 15,-2-2-2-15,-3-3 2 0,7-1 0 16,-5-2 0-16,4-4 1 0,-2-1-1 0,3 0 3 16,1-6 2-16,-3-4-6 0,2 1 1 0,1-9-2 0,-1 0 4 15,-7-1-2-15,4-6-1 0,-3-1 8 0,1-2-3 16,-2-2-5-16,0-12-1 0,3 3 1 0,-7 11 0 15,-1-1 0-15,0 1 3 0,-1 2 5 0,-3 2 5 16,2 5 2-16,-4 1 1 0,1 8 11 0,-3 1 4 16,1 4 5-16,1 2-7 0,-1 1-4 0,-1 4 1 15,0 2-9-15,1 2 1 0,0 2-1 0,-2 3 8 16,-1 5-13-16,-1 2 1 0,-1 5-4 0,1 7 1 16,4 1 8-16,-1 1-13 0,4 0 1 0,3 4 1 15,1 1-1-15,1-1-1 0,3 0-2 0,5 2 4 16,1 0-5-16,3-1 0 0,0 1 3 0,3-5-4 15,3-2 2-15,3 2 2 0,4 0-2 16,-2-4-2-16,4-5 3 0,4 1-2 0,1-5-1 16,3-1 5-16,-1-5-6 0,0-4-6 0,4-2-3 0,-1-2-4 15,-2-2 2-15,-2-5-1 0,-2-3 1 0,0-5-4 16,-4-1-4-16,-1-3 1 0,-1-3-3 0,-6-1-5 16,-1-6 1-16,-6 0 2 0,1-2 4 0,-5-5 1 15,4-10-3-15,-6-3 3 0,-4 2 3 0,0 0 1 16,-3 11 2-16,-3-10 3 0,-1 14 4 0,-5-2 1 15,-1 5 10-15,1 10 2 0,-5 0 6 0,1 2 3 16,-4 0 5-16,1 5 2 0,-2 4 1 0,0 2 2 16,-1 5-1-16,1 3-6 0,2 4 2 0,-2 1-3 15,2 5-1-15,-3 5-1 0,4 4-9 0,0 4 7 16,4 1-3-16,-1 3 0 0,3 0 0 0,2 5 2 16,2-1-6-16,5 1 2 0,0 1 6 0,5-1-7 15,-1-4-3-15,4 3 1 0,3 1-4 0,2-3 1 16,5-1 6-16,0 0-21 0,2-1-12 0,13 7-30 15,-6-11-30-15,8 9-59 0,-6-10-62 0,1-2-88 0,11 9-587 16,-11-10 293-16,0-5 196 0</inkml:trace>
  <inkml:trace contextRef="#ctx0" brushRef="#br0" timeOffset="144482.054">17220 14441 10 0,'10'0'110'0,"0"4"0"0,2-4-8 0,0 1-5 16,1 0-10-16,0-1-5 0,2-1-5 0,-1 1-9 16,-1 0 0-16,-3-2-9 0,3 0 0 15,-3 1-6-15,2-3 1 0,-1 1-4 0,-2-1-5 0,-1-3-4 16,2-1-1-16,-2-2-1 0,-2 1-9 0,-1-3 1 15,3-4 2-15,-3-2-1 0,0-6-13 16,-2 5 19-16,-1-6-7 0,-2-2 5 0,-1-2 11 0,0 10 0 16,-1-5 19-16,1 5-10 0,-1 1 8 0,0 8 21 15,0-3 11-15,-1 3-2 0,2 2-5 0,-1 3-8 16,0-2-9-16,1 3-9 0,0 1 1 16,1 3-15-16,0 0-6 0,0 0-3 0,0 0-4 0,0 0-5 15,0 17-3-15,2-9-4 0,0 3 0 0,2 0-4 16,-1 1 7-16,3 5-11 0,1-3 0 0,1 3-3 15,0-1-4-15,1 0 0 0,2 0 7 0,1 0-10 16,1-1 0-16,1-1-3 0,3-3-3 0,-1 1-3 16,1-3-1-16,1-2-1 0,2-2 4 0,-2-2 1 15,4-2 0-15,-2 0-2 0,2-2-2 0,-3-3 0 16,-2 0 10-16,2-1-10 0,0-3 3 0,-2-1 0 16,-2 0-7-16,1-2 4 0,-3-3 2 0,-1-1-1 15,1 4-2-15,-7 1 2 0,1-2 1 0,-1 2 1 16,1 2 3-16,-4-1-1 0,1 2 4 0,-1 2 2 15,-2 0-3-15,1 0 2 0,0 2-3 0,-2 3-3 16,2-4-3-16,-2 4 3 0,0 0 0 0,0 0 0 16,0 0 0-16,0 0-1 0,0 14 1 0,0-7-1 15,0 1-2-15,0 3 3 0,0 0-4 0,0 2 2 16,0-2-1-16,0 1-4 0,3 0-9 0,-1 1-2 16,4-1-6-16,-3-1-5 0,6 0-5 0,-5-2-6 15,5-1-6-15,-2-3-1 0,1 3-2 0,4-5 13 0,-2-1-1 16,4-2 1-16,-1 0 8 0,0-2 1 0,0-2 2 15,2-4 12-15,-4 3-7 0,2-7 4 0,0-2 1 16,-4 1 1-16,0-6 0 0,2-5 3 16,-2-1 5-16,-2-1-3 0,-1-3 1 0,-4 0 4 0,1-3 0 15,-3 1 9-15,1 2 5 0,-2 0 7 0,-2 2-2 16,-1 0 21-16,-3 3 10 0,3 4 1 16,-2 3 13-16,-2 3-1 0,2 2-4 0,-1 5-3 15,2-2-2-15,0 4-9 0,0 2-3 0,-2 3-4 16,7 0-2-16,-12 13-2 0,4-5-4 0,3 4 2 0,-2 4-3 15,3 1 4-15,-1 2-10 0,3 7-2 0,4-1 0 16,-2 1-3-16,2 3-1 0,5-2-2 0,-4 5 0 16,6-1 0-16,-1 0-1 0,2-1-1 15,0 0-2-15,4 0 1 0,3-1-3 0,0 0 0 0,0 0 6 16,5-2-7-16,-3-3 1 0,6 3 0 0,-5-8-3 16,3 1 2-16,0-1 0 0,-1 0-5 15,-5-6 3-15,4 1-1 0,-4-3-2 0,-6-8 0 16,3 1 1-16,-5-1 0 0,4-5 2 0,-3 0-3 0,2-4 0 15,-3-4-2-15,2-4 4 0,-2-2-1 0,2-8-5 16,-1-1 0-16,-5-4 3 0,0-1-2 0,0-3 3 16,-1 2-4-16,0-1 4 0,-3 1 3 0,0 4 1 15,-1 2 1-15,0 6 0 0,3 0-1 0,-3 8 2 16,1-1 0-16,-1 3 1 0,0 2-4 0,3 0-1 16,-3 4 0-16,2-1-1 0,3 2 2 0,0 1-3 15,-5 1-2-15,17 7 1 0,-8-4 0 16,1 3 4-16,0 3-4 0,-5-2 0 0,3 3 3 0,1 0 0 15,-5 1 0-15,0 1-3 0,-2 1 5 0,-2-1-2 16,0 5-1-16,-2-6-1 0,-2 4 0 0,-2 2 5 16,-1-2-1-16,-2-2-7 0,-1 0 3 0,0 0-2 15,1-4 0-15,-3 1 2 0,0-1 1 0,-5-1-3 16,3 1 9-16,2-4-7 0,0 1 1 0,0-2 2 16,-2 0-5-16,4-3 2 0,1 5 1 0,0-3 1 15,1-2 0-15,3 1-1 0,3-1-3 0,2-1 2 16,-6 1-2-16,6-1 0 0,0 0 1 0,0 0-4 15,0 0 2-15,17 0-3 0,-3-1-5 0,3-1 2 16,1-2-5-16,2-3-5 0,-1 2-5 0,2-2-3 16,5-4 7-16,3-5-3 0,-5 2 4 0,3-3-2 15,-2 0-1-15,0-5 5 0,-4 0-3 0,0-4 2 16,-1-4 1-16,-1-1 1 0,-2-2-2 0,1-11 2 16,-7 7-2-16,5-6 6 0,-5-3-1 0,-2-5 3 15,-3 19 3-15,2 0 0 0,-3 2 7 0,-1 4 13 16,-1 6 4-16,-6 2 2 0,3 0 8 0,0 5 12 15,-4 1 5-15,3 5-3 0,-3 0-5 0,0 2-2 0,3 1-5 16,-6 3-2-16,7 1-4 0,-15 6 2 0,8 0-4 16,-1 4-1-16,-1 7-4 0,-2 6-1 0,-2 2 1 15,6 2-3-15,-2-1-3 0,6 4 0 16,0-1 1-16,2 1 0 0,-1 2-4 0,4 0 2 0,-1-1-1 16,3 1 1-16,1 1 1 0,1-6-6 0,2 0 2 15,4 0-4-15,-1-3 0 0,0-6-6 0,1-2-1 16,2-2 2-16,4 1-2 0,0-6-1 15,0-1 2-15,0-3-2 0,1-1 1 0,0-3-8 16,-1-2 6-16,-3-4-4 0,6-2-3 0,-5-1-3 0,3-3 3 16,3-10-4-16,-4 3 4 0,1-1 2 0,-2 1-1 15,-2 2 5-15,-2 4-3 0,0 0 4 16,-6 2 1-16,0 2 8 0,-1 1-6 0,1 3-3 0,-4-1 3 16,3 0 0-16,-1 5 3 0,-1-1-3 0,-4 1 1 15,11 4 4-15,-6 0-2 0,3 3-1 0,-2 0 0 16,2 1 2-16,-1 4 1 0,1-3-2 0,1 1 0 15,1 5 2-15,-1-1-3 0,0 1 0 0,1-1 8 16,3 0-7-16,-6-3 2 0,-1-4-3 0,4 4 2 16,-2-3 3-16,-3 0 0 0,3-4 1 0,-2-1-1 15,0 0 0-15,0-1 1 0,-1-2 0 0,2-1-2 16,0-3-1-16,-1-1 3 0,2-2 2 0,-3-1 1 16,0-3-2-16,1-4-2 0,-2-2 0 0,-1-3 1 15,-1-1-1-15,0-6-1 0,-4 1-1 0,0-4 0 16,-2 1-1-16,-4-1 2 0,2 1-1 0,-3 0 5 15,1 2 6-15,-3 2 7 0,-3 6 2 0,0 2 1 0,0 2 1 16,-3 4-1-16,-2 3 0 0,-3 1-4 16,3 2-4-16,-7 2 2 0,3 6-2 0,-5 1-4 15,7 1 3-15,3 0-5 0,-1 5-1 0,1 0 4 16,5-1-2-16,0 7-4 0,4-1 2 0,1 0-2 16,6 3-2-16,2 0 1 0,1 7-1 0,3-6 0 15,5 4-4-15,5-1-5 0,0 0-3 0,0-1-9 16,0-5-4-16,3-3-4 0,6 3-1 0,-1-4 0 15,-1-2 1-15,5-3 0 0,3-2 1 0,-1-3-2 16,-6 1 3-16,8-6-1 0,-1 1-2 0,-2-1 3 16,2-1 0-16,-9-1 0 0,2-2 2 0,4-5 4 15,1 2-1-15,-2-2-4 0,-1 0 3 0,1-2 0 16,-1 1 2-16,-1-1 7 0,1 3-5 0,-6 2 6 16,-2 0 0-16,1 1 4 0,0 3 0 0,1 1-2 0,-4-1 3 15,1 3 1-15,-3 1-3 0,2 0 2 0,-1 1 0 16,-1 1-1-16,0 2 3 0,-1-1 1 15,2 1-2-15,-4-2 4 0,1 3-1 0,0 0-2 16,-1 0 0-16,-1 0 3 0,-3 0-2 0,4 1 2 0,-4-5-6 16,-1 3 7-16,0-2 0 0,0 0-2 0,-4-1 3 15,5 3 0-15,-5-3 2 0,6 1 0 16,-6-1 2-16,0 0-1 0,0 0 0 0,0 0-2 0,0 0 2 16,0 0-1-16,3-6-3 0,-3 6 0 0,-4-8 1 15,-1 3 3-15,1 1 0 0,0-1-3 0,-1-1 0 16,1 2 0-16,-2 0 5 0,-3 1-1 15,0-1 5-15,0 1-5 0,-4 0 5 0,3 3-2 16,0 0 7-16,-3 5-1 0,0-2 2 0,1 4 1 0,-3 2 2 16,3 3-4-16,-4 2 5 0,3 7-6 0,0 1-1 15,0 2 1-15,0-1-3 0,8 2 1 0,-3 0-6 16,3 0 1-16,2-1-4 0,2 3 7 0,1-10-1 16,0 3-3-16,5-1-1 0,-1 1 2 0,4-4-3 15,-3 1-5-15,5-4-2 0,-1-2 3 0,3-3-3 16,-1 2 2-16,1-5-2 0,2-5 2 0,2 5-1 15,-2-5 2-15,3 0-1 0,1-5 2 0,-1 1-3 16,-1-7 4-16,0 3-3 0,4-10 0 0,-6 4 0 16,8-9 0-16,-6 1 1 0,1-2 0 0,1-3 2 15,-4-1 0-15,4 1 0 0,-5-1 1 0,0 5-2 16,-5 4 4-16,1 4 2 0,1 0 11 0,-6 3-7 16,1 5-3-16,-1-3 2 0,0 2-2 0,0 2-2 15,-3 1-3-15,4 3-2 0,-4-1 4 0,3 1-3 16,-4 2 1-16,0 0 0 0,12 6-3 0,-8-2 0 15,1 4 1-15,1 1-2 0,2 2 1 0,1 2 4 16,-1 1-3-16,2 0-1 0,-4 1 1 0,7 2 1 16,-2-1-1-16,0-1-2 0,4 5 0 0,-4-3-4 0,2-3-8 15,1 1-3-15,0-3-9 0,2-2-6 16,-1-1 1-16,0-1 2 0,-2-3 0 0,1-1-1 16,3-1 1-16,-6-1 2 0,2-2-6 0,2-5 0 15,-2 3-5-15,0-2 2 0,0-1-3 0,1-3 1 16,-3-1 4-16,1-2-2 0,-3 1 5 0,2-4 1 15,-2 5 6-15,-4-2 4 0,-1-3 3 0,0 2 11 16,-2 3-1-16,1-4 0 0,-3 2 6 0,-5 1 3 16,1 0 8-16,-1 1-2 0,-3 1 8 0,-1 1 5 0,-1 0-1 15,-1 1 3-15,0 2-4 0,-3 0 0 16,3 1 0-16,-8 3-1 0,6 0-5 16,-1 3-1-16,-3 3-1 0,2-3 3 0,2 4-7 0,-2 2-2 15,6 0 3-15,-1 0-2 0,2-1-2 0,0 1 1 0,4 3 0 16,3-2-2-16,-1-2 0 0,4 3-1 0,-1-5-2 15,3 0 0-15,0 1-2 0,0-2 0 16,4-3 4-16,-1 0-2 0,5-1 1 0,2-2-3 0,0-1 4 16,1-2-2-16,3-4 2 0,0-1-2 0,-1-3 1 15,6-4-2-15,-8 2 1 0,2-7 3 0,0-3-3 16,1-1 1-16,0-1 8 0,-4-2-6 0,3 3 7 16,-3-6-5-16,0-1 14 0,-1 4 0 0,-2-2 5 15,0 3 9-15,-2 3 16 0,-3 7 18 0,-1 0 13 16,-3 5 6-16,1 3-1 0,-2 1-6 0,1 3-8 15,-1 0-9-15,0 1-10 0,0 3-2 0,-1 1-8 16,0 0-5-16,-1 14-3 0,-3-2 3 0,4 3-9 16,-1 2-1-16,0 3-3 0,1-1 0 0,1 8-4 15,0-1 0-15,4 0-4 0,1-1-5 0,-1-1 5 16,4 3-4-16,0-1 3 0,2 3-4 0,1-4-15 16,3 1-19-16,0-2-42 0,-2 1-67 0,5 1-83 15,-4-4-95-15,3 0-710 0,-6-8 339 0,3-4 228 16</inkml:trace>
  <inkml:trace contextRef="#ctx0" brushRef="#br0" timeOffset="145460.536">20871 13987 26 0,'0'0'139'16,"6"0"-8"-16,-6 0-9 0,0 0-5 0,7 7-7 15,-4-4-9-15,0 4-3 0,-1 0 0 0,1 3-11 16,-1 2-16-16,2 0 9 0,0 5-11 0,-2-2-11 0,2 2 0 16,-1 0-7-16,1 0 1 0,-2 0-4 0,3 6-7 15,2-6-6-15,-2 2 2 0,2-2-4 0,4-3-5 16,0 2-2-16,1-4-2 0,2 2-2 15,1-2 1-15,3-4-3 0,-3 2-2 0,3-4-3 0,0-3-4 16,2-1 2-16,1 0 1 0,-2-4-5 0,3 0-5 16,-2-5 10-16,3-5-2 0,3-1-2 0,-6-1-2 15,3-5-2-15,-6-3 3 0,-2-2 3 16,1-2 3-16,-4-2-6 0,-1-1-1 0,-1 1 1 0,0 1 3 16,-2-1-7-16,-6 3 16 0,1 7 3 0,-2-1 10 15,-2 0 11-15,-4 4 9 0,-2 1-6 0,-3-1 0 16,0 6-5-16,-6 1-1 0,-8-5-5 0,-5 7-5 15,-6 3 1-15,3 0-4 0,-6 3-3 0,4 6-2 16,-1-4-7-16,3 5 4 0,3 2-3 0,2-5-3 16,0 5-1-16,10-2 2 0,1 0-7 0,2 3-2 15,4-4-1-15,4 5 1 0,4-4-5 0,2-3-1 16,4 5 0-16,5-2 2 0,2-1 1 0,8 1 0 16,11-2-3-16,0 0 0 0,2-4 4 0,0-2-1 15,3 1 1-15,2-4-2 0,1-1 0 16,-1 1 1-16,4-1-4 0,-4 0 3 0,3 0 0 0,-3 3 1 15,-1 0-4-15,-2-1 1 0,1-1 4 0,-2 3-4 16,-1-1 2-16,0 4-2 0,-2-2 0 0,-1 2 0 16,-8 2 3-16,7 1 0 0,-8 1-5 0,-1-3 4 15,-2 7 0-15,-1-1-1 0,-1 0-1 0,-3 4-1 16,-1-4 0-16,-3 1-1 0,-2 0 5 0,-2 4-3 16,1-6-1-16,-1 5 1 0,-4 3 1 0,1-4-2 15,-2 0-3-15,1 0 9 0,0 0-5 0,-4-2 4 16,2-1-3-16,0-2 2 0,1-2-3 0,0 2-1 15,0-2 5-15,1-2 4 0,0-3-1 0,-2 6 8 16,0-5 10-16,2-1 16 0,0 0-3 0,0 0 0 16,0 0-7-16,0 0-4 0,0 0-2 0,11-18-1 0,-6 9-6 15,8-5-1-15,-4-1-5 0,10-6 4 16,-5 1-6-16,7 3 1 0,-2-3-3 0,0 3-4 16,1 5 3-16,2-6-2 0,1 5 2 0,-5 5 1 0,0 0 0 15,-3 0 1-15,-2 7 1 0,1-2-7 16,-4 2 4-16,3 1 1 0,-4 3 2 0,4 2-3 0,-3-1-1 15,-1 2 2-15,4 1 2 0,1 5-3 0,-4-4-1 16,3 5 0-16,0 0 4 0,6 4-5 0,-4-3 1 16,6 3 4-16,-1 2-5 0,8-3-2 15,-1 2-12-15,5 2-22 0,0-2-37 0,1 2-54 16,11 6-70-16,-12-8-71 0,-2-1-640 0,-2-3 300 16,-1-2 200-16</inkml:trace>
  <inkml:trace contextRef="#ctx0" brushRef="#br0" timeOffset="145861.137">22942 13730 154 0,'6'-9'240'0,"-5"4"-16"0,3 0-20 16,-3-1-19-16,2 5-18 0,-3-3-20 0,0 4-14 15,0 0-14-15,0 0-9 0,10 8-3 0,-6 0-8 16,-4-1-6-16,1 9-4 0,2 0-4 0,-1 1-3 15,2 2-9-15,-1 6-5 0,1-7-5 0,-2 2-5 16,2 6-5-16,1 0-4 0,0 3-2 0,-2-4-5 16,2-1-5-16,0 5-3 0,0-3-11 0,3 2-7 15,-4 1 1-15,2-2-4 0,-1 0-18 0,2 1-17 16,0 0-20-16,0 0-26 0,-1-2-35 0,3 0-26 16,-1-8-30-16,-2-1-22 0,2-1-30 0,-3-3-426 15,1-7 211-15,4 0 142 0</inkml:trace>
  <inkml:trace contextRef="#ctx0" brushRef="#br0" timeOffset="146244.105">23471 13822 140 0,'0'-1'181'15,"0"1"-25"-15,0 0-15 0,0 0-9 0,-3 16-14 16,1-7-10-16,-2 2-1 0,1 0-3 0,-1 5-8 15,2 1-13-15,-2 0-5 0,3 1-1 0,-2 1-3 0,3-2-7 16,0 7 2-16,4-4 2 0,0-2-8 0,-2 0-5 16,2 1-8-16,3 0-3 0,-1-1-6 15,0-4-4-15,3 1-1 0,0-3-3 0,-1-3-4 16,2-1 1-16,0 0-1 0,1-4 0 0,1-2 8 0,1 1 4 16,1-6 1-16,4-2 3 0,0-4-4 0,-4-1-5 15,1-5-1-15,5-6-3 0,-1 1-2 0,-2-7-3 16,-5 1-2-16,0-5-9 0,-1-1 4 15,-1-1-3-15,-3-2 1 0,-6-1-2 0,5 6 0 0,-9 0-3 16,-1 0-3-16,-3 4 1 0,-2 0-2 0,-2 9 3 16,-2 0-3-16,-9 0-4 0,-2 3 0 0,5 7 1 15,-12-2-1-15,3 0 0 0,-3 4-2 0,10 5-1 16,-1 0-2-16,4 0 1 0,-1 3-7 0,6-1-9 16,3 1-12-16,1 4-23 0,1 0-23 0,3 1-26 15,4 3-21-15,2 1-32 0,2 0-38 0,3 5-524 16,3 5 238-16,4-5 158 0</inkml:trace>
  <inkml:trace contextRef="#ctx0" brushRef="#br0" timeOffset="147093.075">24039 13771 124 0,'0'0'151'0,"9"0"-12"15,-9 0-13-15,0 0-16 0,0 0-4 0,5 3-7 16,-5-3-20-16,3 3-5 0,-3-3-8 0,6 6-5 16,-3-5-5-16,-3-1-1 0,2 2-14 0,2 3-5 15,0-3-2-15,1 1 6 0,3-1-9 0,-3-2-1 16,1 0-4-16,-6 0 2 0,15-2-6 0,-4-3 2 16,-1-1-1-16,1 0 3 0,4-5-2 0,-2 2-5 15,2-3 1-15,-2-2 7 0,1-1-9 0,0-6 3 16,2-1-9-16,-2 2 6 0,4-4 2 0,-2 2 11 15,0-4 4-15,-3 2 9 0,1 2 1 0,-2 0 15 16,-5 6 18-16,-1 5 8 0,-2-5 13 0,0 5 7 0,-1 0-3 16,-1 4 3-16,1-1-7 0,0 3-4 0,-2 3-19 15,0-1-9-15,-1 3-2 0,0 0-9 16,0 0-9-16,0 0-3 0,0 0-5 0,-6 14-1 16,3-3-6-16,1 0-4 0,-5 4-1 0,2 0-5 15,0 4-3-15,2-1 1 0,1 1 1 0,-1 7 1 16,-1 1-11-16,4-8-1 0,-2 6 5 0,2 1-3 15,1-1-2-15,0-2-4 0,2 3 4 0,0-6-4 16,-2-1 3-16,3-8-8 0,4 5 11 0,-4-5-14 16,3 1-4-16,1-5-1 0,1 2 2 0,2-7 1 0,-1 4 0 15,3-4 0-15,0-3 0 0,5-6-2 0,-2 0 3 16,3-4-4-16,-2-1 1 0,2-8 1 0,-1-4-1 16,-3 1 1-16,1-2-3 0,0-4 2 15,1 1-2-15,-2-3 4 0,-2 4 4 0,-3 0-5 0,-1 2 5 16,1 7 6-16,-6 1 4 0,0 0 6 0,1 3 4 15,-3 2-8-15,0 4 2 0,2 1-4 0,-3 2-2 16,1 0-6-16,-2 1-1 0,0 4-1 0,2-4 1 16,-2 4 0-16,0 0-1 0,0 16 4 0,0-7-3 15,-2 4-1-15,0-2-3 0,-2 5 1 0,3 1 2 16,-1 1 3-16,-4-1 1 0,2 9-2 0,1-2 0 16,-5 2 4-16,2-2-3 0,2-3-1 0,1-2 1 15,3-1 0-15,-4 3-3 0,4-6 3 0,2-1-5 16,0-4 2-16,0 0 2 0,1 1 0 0,1-3-1 15,1-3 12-15,0 0-10 0,0-2 0 0,3-2-1 16,3-1 2-16,1-4-2 0,2-3 3 0,4 0-4 16,0-1 4-16,3-4-2 0,1 0 2 0,1-5-2 15,-1 5 1-15,1-5-1 0,-4 7-2 0,-2 1 3 16,-2-1 5-16,-1 3-7 0,-1 2 2 0,0 0 0 16,-3 0 1-16,3 3-1 0,-1 2 0 0,-1-1-2 15,-1 2 1-15,-1 2 0 0,4 1-3 0,-3 3 0 16,-1 0 2-16,6 1 2 0,1 4-2 0,-2-3-7 15,-3 7 5-15,3-3 3 0,-1 4-1 0,6 3 4 16,-7-4-4-16,-2 1 1 0,7 5-1 0,-6 0 0 16,-1-3 0-16,1 6 0 0,-5-6-10 0,0 5-8 0,-2-6-19 15,0 8-30-15,-4-8-43 0,-1 3-46 0,-4 0-48 16,0-5-42-16,-2 0-698 0,-2-1 314 16,-1-6 210-16</inkml:trace>
  <inkml:trace contextRef="#ctx0" brushRef="#br0" timeOffset="147365.284">24310 13723 64 0,'-9'-5'230'0,"2"3"-25"0,3-1-19 15,0 1-20-15,4 2-16 0,1-5-14 0,-1 5-8 16,17-2-11-16,-3-1-8 0,6 3-1 16,0 0-10-16,1-1-8 0,7 0-8 0,0 1-3 0,-6 0-6 15,-3-3-5-15,3 3-3 0,-3 0-5 0,-2 1-5 16,2-2-5-16,-7 1-4 0,-1-1-4 0,-3 1-5 16,-1 0-2-16,-1 0-1 0,1-1-5 0,-7 1-12 15,8 0-33-15,-8 0-70 0,0 0-108 0,0 0-561 16,0 0 251-16,-22-10 168 0</inkml:trace>
  <inkml:trace contextRef="#ctx0" brushRef="#br0" timeOffset="185035.519">5067 6048 29 0,'-14'0'44'0,"-5"-2"-6"15,-3 2-5-15,1 0-3 0,-6-1 1 0,-3 1-7 16,4 0 1-16,-3-2-4 0,3 1-2 0,-2 0-2 16,-1 1 1-16,3 0-1 0,4 0 0 0,0-3-8 0,-1 6-1 15,-4-3 2-15,7 0-4 0,-2 0 6 0,2 0-4 16,-1-3 2-16,1 3-3 0,1 3 2 15,-2-6 0-15,3 6 1 0,1-3-1 0,1 0-1 0,0 1 1 16,4-1-1-16,-1 1 4 0,3 2 1 0,0-1-4 16,-2 0-1-16,1 1-1 0,0 2 0 0,1 0-1 15,1 2 4-15,-1 0-3 0,0 2 2 16,-3 2-5-16,2 3 8 0,-1 0-3 0,2 2-5 0,-4 0 6 16,1 6 0-16,-5 2-4 0,4-2 4 0,2 2-2 15,-1 0 3-15,2 2-2 0,-3 1-3 0,1 0 4 16,0 4-1-16,1-2-4 0,2 0 7 0,-3 0-7 15,3 3 13-15,0-3-9 0,1 3-3 0,-3 1 1 16,3 1 3-16,-1 0-1 0,-2 10-6 0,2-13 4 16,0 18 3-16,0-4-1 0,1-11 0 0,1 13 0 15,2-12 0-15,-1 11 1 0,0 0-4 0,-1 1 8 16,4-2-8-16,-1 3-4 0,1-12 6 0,-1 9-10 16,1-12 9-16,-1 3 2 0,1 9-6 0,2-9-3 15,-2 0 1-15,0 10 2 0,-1 2-1 0,2-12 3 16,1 10-1-16,-3 0 4 0,0-9-5 0,0 11 0 15,-3-2 4-15,0 1 2 0,5-11-1 0,-4 12 3 16,1 1-10-16,-2-3 9 0,3-10-3 0,-7 10 0 16,7-12-2-16,-2 13-1 0,-2-1 1 0,-3 0-7 15,3 3 19-15,3 1-14 0,-3-5 9 0,3 2-9 16,2-10 2-16,-4 12 6 0,1 0-10 0,1-1 3 0,0 0 0 16,-1-12-1-16,2 10 1 0,0-8-4 15,-1 8 0-15,2-11 3 0,-1 8-1 0,1-7-10 16,1 10 6-16,1 0 0 0,-2 1 7 0,1-11-5 15,1-2-3-15,1 15 1 0,-3-4 7 0,1-8-5 16,1 10-3-16,-3 0 8 0,2 1-2 0,-2-4-2 16,1 2 4-16,3-10-3 0,-4 10-3 0,1 3 7 15,3-14-4-15,-6 13 9 0,5-1-5 0,-1 1-2 16,-2-10 6-16,1 11 3 0,2 2-7 0,-2 0-2 16,0-2 6-16,0-1 2 0,3 2-9 0,-6-1 5 0,2-1 3 15,0-2-12-15,2 0-4 0,0-10 11 16,0-1-1-16,2 14-5 0,-3 1-1 0,3-1 8 0,0-2-3 15,-2-1 2-15,3 0 5 0,-4 1-6 16,3-11-10-16,1 12 12 0,-1 1-7 0,1-1 2 0,-2-2 7 16,2-1-7-16,0-8 8 0,0 11-10 0,2-4 4 15,-2-7 2-15,2 11 3 0,-3-12-6 0,1-1 0 16,0 15-5-16,1 3 8 0,-1-5 1 0,1 3-1 16,-2-5-2-16,1 0 3 0,0 0-3 0,-1 1-8 15,-2-1 9-15,5 2 2 0,-2-13-6 0,-2 2 5 16,0 10-11-16,2-11 20 0,0 14-10 0,-3-17-3 15,3 14 2-15,-1-1-3 0,1-10 2 0,0 11-9 16,0-9 8-16,0 7 7 0,0 4 2 0,0-14-10 16,0 10 6-16,0-7-7 0,0 9 3 0,0-11 4 15,0 0-2-15,-2 12 3 0,0-13 1 0,0 1 1 16,-1 12-4-16,1-11 1 0,-2-3-3 0,0 0 5 16,3 11-12-16,-2-8 8 0,0-2-2 0,0 9-4 15,-1-10 7-15,1 3-5 0,2-2 5 0,-2-1-1 16,0 10 2-16,-1-10-8 0,1 2 4 0,1-1-3 15,-2-2 5-15,0 4-8 0,2-2 7 0,-2 0-15 16,0-2 7-16,0-1 10 0,3 1-3 16,-2-1-6-16,0 0 6 0,1 0-7 0,-1-1 5 0,0 3 6 15,0 0-6-15,1 1 5 0,-2-2-7 0,1 2 4 16,1-4-2-16,-1-1 1 0,-1 4 2 0,2-3-5 16,-2 1 4-16,-4 1-5 0,6-1 2 0,-2-2 6 15,1 0 3-15,-1 0 1 0,2-1 2 16,-5 1-5-16,6-2-1 0,-4 1 4 0,0 0-3 0,2-3 2 15,1 1-1-15,-2-2-4 0,4-6-2 0,-3 8 2 16,2-4 0-16,-2 5-1 0,2-10 2 0,1 1-2 16,-1 0 6-16,1 0-3 0,1-1 3 0,-1-1-6 15,1-2 4-15,2-1-4 0,-3-2-6 0,4 1 4 16,-3-3 3-16,3 1-8 0,0 0 7 0,0-2 1 16,2-2 0-16,-5 0 6 0,7 3-1 0,-3-5-3 15,2 2 2-15,-2-4 5 0,5 3 4 0,-1-2-5 16,1 0 10-16,4-2 4 0,-1-2-2 0,6 0 3 15,-1-2 9-15,1-1-1 0,0-1 0 0,3 2 0 16,5-6 8-16,1 1 2 0,0 1 1 0,-8 2 1 16,7-5 2-16,-6 6-5 0,6-5 5 0,-1 1-4 15,0-1 0-15,-6 4-4 0,1 0-1 0,-2 0-2 16,9-5-2-16,-9 5-4 0,-2 0-2 0,-3 0-2 16,-1 2-3-16,-4-1-3 0,0 2-1 0,-3-2-4 15,0 2 0-15,1-2 2 0,-2 2-3 0,-5 1 1 16,0 0-5-16,10 0 1 0,-10 0 2 0,0 0-4 15,4-3-4-15,-4 3-10 0,0 0-23 0,0 0-38 16,0 0-67-16,0 0-64 0,0 0-609 0,0 0 268 16,0 0 180-16</inkml:trace>
  <inkml:trace contextRef="#ctx0" brushRef="#br0" timeOffset="187042.913">4303 16840 29 0,'-4'-2'35'15,"4"2"-4"-15,0 0 0 0,0 0-5 0,-11 2 4 16,11-2 0-16,0 0 0 0,0 0 3 0,-9-2-4 15,9 2 4-15,0 0-4 0,-8 0 5 0,8 0-7 16,0 0 1-16,0 0 3 0,0 0-7 0,-10 0 2 16,10 0 3-16,0 0 0 0,0 0-4 0,-4-1 11 15,4 1-13-15,0 0 1 0,-5-4 4 16,5 4-2-16,-5-3 8 0,5 3 4 0,0 0 3 0,-6-2 0 16,6 2 0-16,0 0 4 0,-8-3 2 15,7 1-8-15,1 2-1 0,0 0-4 0,0 0 6 16,-5-1-13-16,5 1 3 0,0 0-5 0,0 0-4 15,-4-2-4-15,4 2 2 0,0 0-7 0,0 0 4 0,0 0-6 16,0 0 1-16,0 0-3 0,0 0 0 0,0 0-4 16,0 0 4-16,0 0 5 0,0 0 3 0,0 0 6 15,18 0-2-15,-7 0 5 0,-4-2-3 16,5 2 9-16,1-1-7 0,5 0 0 0,-4-2 1 16,8 1-7-16,-2 2 6 0,2 0-3 0,6 0 4 15,1-5-5-15,2 5 1 0,-1-1 1 0,0-1 2 16,1 0-3-16,-3 1-5 0,1 0 1 0,1-2-1 15,-2 2-1-15,-7-3-5 0,10 4 2 0,-10 0-1 16,-1 0 1-16,-1 0-4 0,-2 0 5 0,3 0-5 16,-7 0 1-16,-1 0-5 0,-1 0 2 0,1 0 3 15,-1 3-3-15,-3-3-2 0,-8 0 1 0,14 1 4 16,-8 0-3-16,-6-1 2 0,9 2-1 0,-9-2 1 16,0 0-2-16,9 1-2 0,-9-1 3 0,0 0 0 15,9 1 4-15,-9-1-7 0,0 0 1 0,0 0 13 16,0 0-13-16,0 0-2 0,9 1-1 0,-9-1 0 15,0 0 1-15,0 0-4 0,0 0-1 0,0 0-7 16,5 4-15-16,-5-4-25 0,5 3-53 16,-1 2-59-16,-4 2-431 0,0-7 196 0,-1 9 132 0</inkml:trace>
  <inkml:trace contextRef="#ctx0" brushRef="#br0" timeOffset="189746.227">6344 16302 87 0,'-4'-2'103'0,"-1"2"-9"0,5 0-4 0,-11 0-17 16,3 2-9-16,-1-1-1 0,-4 6-4 0,4-2-11 15,0 2 5-15,-6 7-10 0,2-1-1 0,0 3-8 16,-1 4 4-16,-1 4-10 0,3-2-6 0,1 5 5 15,1 1-7-15,-1-1 2 0,4 0-5 0,-2 2 1 16,4-3-4-16,2 2 0 0,1 0-3 0,0-1 0 16,5 0 1-16,0-1-1 0,3 0 0 0,3-1-6 15,-3-6 4-15,2-2-6 0,3 2 2 16,2-2 4-16,4 2 2 0,-4-6-8 0,3-1 6 16,1 0-6-16,-2-3 2 0,3 1 3 0,1-3 7 0,0-6-7 15,-2-1 8-15,3 0-5 0,0-5 1 0,-1 0 13 16,-3 1-1-16,0-2 0 0,-1-5 14 0,4 0-13 15,-6-1 7-15,2-8 5 0,-2 3-7 0,-1 0-1 16,-1-7-2-16,-3-4-1 0,-2 1-2 0,0-4-12 16,-3 0 9-16,0-1-8 0,-2 0 6 0,-1 2-1 15,-4 2 7-15,1-1 4 0,-3 4 5 0,0 0-8 16,1 7 2-16,-3 2 0 0,4 2 0 0,-1 3-5 16,-4 1 5-16,4 2-1 0,0 3 5 0,0 1-8 15,-3 0-6-15,-1 2 0 0,3 2 0 0,-2 4-5 16,-1 1-4-16,-4 2-2 0,3 5 1 0,-4 1-3 15,3 3-3-15,2 1 28 0,-2 1-5 0,1 7 6 16,4-5-11-16,-2 3-1 0,3-6-4 16,3 4-1-16,-2-2-3 0,4 1-1 0,0-3-2 15,2 1-3-15,1-2-1 0,-1 0-2 0,5-4-3 16,-2 4 1-16,1-5-6 0,2 3 0 0,1-4-4 0,0-2 7 16,0-1-6-16,1 0 4 0,0-4-2 0,-1 1 4 15,2 0 0-15,-2-3-2 0,-1-2 0 16,5-3 3-16,-4 0 0 0,0-2 2 0,1-3-4 15,3-2 5-15,-4-5-2 0,0 4 2 0,1-5-3 0,-2 0 0 16,-1 1 5-16,3 0 2 0,1-1 4 16,-4 3 4-16,-1 1 1 0,0 5 0 0,0-5 0 15,-1 4 4-15,-1-3-5 0,0 7 0 0,0-1 3 0,-1 2-6 16,0-1-3-16,0 1 0 0,-2 2-2 0,-1 2 0 16,5-3-3-16,-5 3 0 0,0 0-3 0,0 0 5 15,5 5-1-15,-3 0 7 0,0 2-11 16,2 2 5-16,1-1-4 0,1 4 3 0,1-2-3 15,-2 1-1-15,4 3 3 0,1 2-1 0,-1-3-2 16,3 2 2-16,-1-2 2 0,1 1-5 0,-2-2 2 16,5 0 7-16,-3-2-9 0,3 0-1 0,-2-2-2 0,-1-2 2 15,1-1-2-15,-2 0 4 0,1-3-2 16,1 1-2-16,-1-3 2 0,-1-3 2 0,-1-1-3 16,3 1 4-16,-4-4-2 0,5-3 2 0,-1-6-2 15,-1 1 3-15,0 0-3 0,-2-2 4 0,1-7 0 16,-3 7 1-16,2 0 6 0,-3 0 8 0,-2 0 9 15,2 3 0-15,-2 1 0 0,-1 1 10 0,-2 5-1 16,1-4 0-16,-2 5-2 0,0-2 4 0,1 4-1 16,-1-1-6-16,2 2-1 0,-3-1-5 0,0 4-1 15,1-5-4-15,0 2-5 0,-1 3-4 0,0 0 1 16,0 0-4-16,0 0 4 0,2 13-4 0,-4-6-1 16,2-1 3-16,4 3-4 0,-3 2 0 0,2-1 0 15,-1 3-2-15,1-3 2 0,-1 2 0 0,6 3-2 16,-5-2-2-16,0-3 3 0,5 1-1 0,-3-1-1 15,-1-2-4-15,1 2 5 0,0-1-3 0,-1-1 0 16,1-3 3-16,0 1-4 0,-1-3 1 0,0 2 1 16,1-5 3-16,-1 3-3 0,0-1 5 0,-4-2-2 15,0 0-4-15,11-4 4 0,-7-2-1 16,1-3 1-16,-1 2-2 0,1-3 0 0,0-1 2 0,-1 0-2 16,2 1 0-16,-3 2-1 0,2-2 4 0,-2 4-2 15,-1-1 0-15,1 0-1 0,2 3-2 0,-3-1 1 16,0 1-1-16,-1 2-1 0,0-2 0 15,-1 4 0-15,4-5 0 0,-4 5-1 0,1-3-1 0,-1 3-1 16,3-4 2-16,-3 4-3 0,0 0 5 0,0 0-3 16,1-2 1-16,-1 2 1 0,0 0-1 0,0 0 1 15,0 0-1-15,0 0 2 0,0 0 1 0,0 0-2 16,0 0 1-16,0 0 3 0,0 0-3 16,0 0 0-16,0 0 1 0,0 0 0 0,0 0-4 15,0 11 2-15,0-11 0 0,0 0-1 0,0 5-1 16,0-5 3-16,0 0 1 0,-1 5-1 0,1-5 0 0,0 4-4 15,0-4 4-15,1 4 1 0,-1-4-2 0,0 0 2 16,0 0-2-16,-1 6 3 0,1-6-1 0,0 0 3 16,0 0-4-16,0 0 7 0,0 0-4 0,0 0 2 15,0 0-3-15,0 0 7 0,0 0 8 16,0 0 4-16,0 0 5 0,0 0 4 0,0 0 3 16,0 0 4-16,0 0-1 0,0 0 3 0,0 0-2 15,0 0-8-15,0 0 1 0,-4-11 0 0,4 11-3 16,0-6 1-16,-1 2-6 0,-1-1-4 0,1 0-1 15,0 1 0-15,1 0-1 0,-1-2-4 0,-2 2 2 16,2 0-6-16,-3-1 3 0,3 0-4 0,-2 0 3 16,2 2-1-16,1 3 2 0,-3-6-3 0,2 2-1 15,0 0-2-15,-3 2 0 0,4 2 8 0,-1-6-9 16,1 6 2-16,-2-4-4 0,2 4 2 0,-1-3 4 16,1 3-6-16,0 0 4 0,-2-4-2 15,2 4-4-15,0 0-2 0,0 0 0 0,0 0 1 0,0 0-7 16,0 0 0-16,0 0 2 0,0 0 4 0,0 0-4 15,0 12 8-15,1-7-9 0,0 2 4 0,0 3-2 16,1-1-2-16,-1 2 4 0,4 0-2 0,0 4 8 16,-2-2-3-16,4 0 0 0,0 2-4 0,1-1 2 15,-1 0 2-15,3-1-2 0,-1 2 4 0,-2-6-7 16,3 1 3-16,0-1 0 0,-1-1 3 0,1-1-1 16,-1 1 0-16,4-1 0 0,-3 1 0 0,-5-4-10 15,3-1 8-15,0-1 5 0,-3 2 2 0,1-3-1 16,2-1 1-16,-8 0 0 0,13-3-1 0,-5-4-1 15,-1-1 2-15,2-6-8 0,-3 4 11 0,3-7-5 16,-1-3 3-16,2-4-1 0,4-2-1 0,-5 0 3 16,0-1-6-16,2 2 3 0,0 2-4 0,-3-1 4 15,-2 7-3-15,1-1-2 0,1 4 1 0,0-2 1 16,-2 5-1-16,7-2-3 0,-7 2-6 0,6-1 12 16,-2 7-9-16,-1-2 4 0,0 3-4 0,4 3 3 15,-3 2 2-15,0 2 0 0,7 5-6 0,-6-2 1 16,5 5 5-16,0 0 0 0,4 7-8 0,-8-2 10 15,6 4-1-15,0-1 2 0,-5-1-5 0,1 4 5 16,-4-6-3-16,-1 4 1 0,5 2-11 0,-5-5 13 16,-1 0-3-16,-3 1 2 0,5-1-2 0,-5 0 3 15,0-2 0-15,0 0-1 0,-2-6-2 0,0 2 5 16,-1-5-7-16,2-1 3 0,-2 1-1 0,0-1 3 16,0-1 11-16,1-2-6 0,-3-2-3 0,0 0 4 15,0 0-2-15,9-12 1 0,-4 3-1 0,1-6-2 16,2-2 4-16,-2-2-3 0,1-8-3 15,2 3 2-15,0-3-1 0,-3 8 0 0,-1 2-2 16,2-3 1-16,0 4-1 0,0 0 2 0,-4 5-1 16,4-1 2-16,-2 2-3 0,1 0-1 0,-2 6-1 0,0-3-4 15,0 4-10-15,0-2 14 0,2 4-1 0,-2 1-5 16,5 3 3-16,-3 2 7 0,6 4-10 0,0 4 7 16,-3 3-2-16,7 6 4 0,-5-1-2 15,1 7-3-15,2-4 5 0,1 5-1 0,-5-2-2 16,1 5 2-16,1 0-1 0,6 15 6 0,-10-13-17 15,7 13 14-15,-2-1-2 0,1-1 2 0,-5 5 3 16,3-2-4-16,-1-1 0 0,-2 3-4 0,3-1 4 0,3-2-3 16,-6-1-32-16,-1 0 8 0,-5-13-2 15,0-1 8-15,-1-1-1 0,-4 1 4 0,-4-5 1 16,2-1 3-16,-4-2 1 0,1-5 3 0,-3-2 0 16,1 0 5-16,-4-4-3 0,0-2 0 0,-4-3 1 15,-5-1 2-15,3 0 1 0,1-6 1 0,-4 1-4 16,1-5 2-16,1-6 2 0,-5-6-1 0,1-3 3 15,2-7-3-15,3-1 1 0,1-7-1 0,5 1-1 16,-1-14-1-16,5 13 4 0,4-15-5 0,5 16 7 16,0-4-4-16,0 4-1 0,1 2-1 0,4 3 4 15,2 2 0-15,-1-1-2 0,2 6 2 0,2-6 0 16,-1 2-3-16,1 7 2 0,3-5-1 0,5 2 0 16,-4-4-12-16,-1 8-16 0,1-1-23 0,7 2-53 15,-3-4-55-15,4 2-70 0,-5 7-709 0,-4-4 314 16,-2-1 208-16</inkml:trace>
  <inkml:trace contextRef="#ctx0" brushRef="#br0" timeOffset="189901.173">7660 16320 40 0,'-18'-5'244'0,"0"-4"-22"0,7 5-30 15,-2 0-46-15,8 4-56 0,-3-7-80 0,3 6-79 16,5 1-224-16,0 0 99 0,-11 5 64 0</inkml:trace>
  <inkml:trace contextRef="#ctx0" brushRef="#br0" timeOffset="190895.036">8962 16661 49 0,'-4'-5'149'15,"4"5"-1"-15,-5-1-6 0,1-1-3 0,4 2 22 16,-3-4-5-16,3 4-14 0,-4-1-13 15,4 1-13-15,0 0-12 0,0 0-13 0,0 0-10 16,0 0-7-16,0 0-4 0,16-3-3 0,-2 2-5 16,4-2 5-16,10 0-5 0,4 2-2 0,4-3-4 15,4 0-3-15,10-3-3 0,-10 2-3 0,13 0-5 0,-1-2-1 16,2 1-6-16,-16 0-1 0,18-1-1 0,-2 2-2 16,-15 0-2-16,14-2-1 0,-16 4-6 15,2-4 5-15,0 2-8 0,1 0 0 0,-7-1-3 16,2 1 0-16,-5 2-3 0,-2 0 1 0,-5-1-4 15,-2 2 0-15,-5-1 0 0,2 3 1 0,-6-1-1 16,-2-1-1-16,-2 2 1 0,-2-2 10 0,-1 0 6 16,-1-1 3-16,0 1-6 0,-2-4 1 0,-2 1-6 0,0 0-1 15,-2-2 1-15,-2 2-1 0,-1-5-4 16,0 2-3-16,-8-7 1 0,3 9-1 0,-8-5-1 16,1 1-3-16,-7-2-1 0,4 5-1 0,-7-4 1 15,0 3-1-15,-1 2-1 0,-3 2-1 0,3-1 2 16,-3 2-2-16,11 1 3 0,-10-1-3 0,10 2 3 15,2-1 2-15,4 1 1 0,3 2 3 0,0-2-1 16,2 1-5-16,4-2 0 0,5 2-2 16,-7 0 2-16,7 0-1 0,0 0 1 0,0 0-2 0,11 10 0 15,1-8 0-15,3 5 2 0,5-2-5 0,2 2 4 16,5-1 2-16,1 3-2 0,3-1-5 0,-3 2 2 16,0-2 1-16,3 5 1 0,-3 1-1 0,-3 0-3 15,2 0 4-15,-3 2-4 0,3 1 2 0,-6 0 0 16,3 2 3-16,-5-2-5 0,3 0 1 15,-8-1-2-15,-1 1 5 0,-1 0-2 0,-1 1 3 16,-1-2-3-16,-4 2 5 0,-1 0-4 0,1 0 4 0,-4-1 0 16,-2 2 10-16,0-2 1 0,-4 0 6 0,0 0-2 15,-1 0 4-15,-4 0 1 0,-3 4 0 0,1-4-1 16,-5 2 4-16,-3 1-6 0,6-8 1 0,-4 2-2 16,3-6 2-16,-5 6-4 0,1-5-2 0,3 0-2 15,-2 0-4-15,1 0 1 0,0 1-3 16,2-3-3-16,0 1-19 0,1-3-41 0,-2 0-33 0,-3 2-54 15,5-3-87-15,-3 1-795 0,3-2 340 0,-5-1 228 16</inkml:trace>
  <inkml:trace contextRef="#ctx0" brushRef="#br0" timeOffset="191979.357">11589 16345 99 0,'-14'0'111'0,"-4"1"-8"0,-2 1-11 0,0-1-4 16,-2 1-2-16,-9-4-8 0,3 4-4 0,1-2 3 15,-2 0-3-15,1 0 0 0,-2-2-6 0,9-3-3 16,0 5 9-16,3-8-9 0,-1 1-7 0,5-3 0 16,0 2-12-16,0-5-6 0,6-2 2 15,-4-2-7-15,4 5 0 0,3-5-4 0,0 0 6 0,1 0-1 16,2 0-4-16,2 0 1 0,0 2-2 0,2 5-2 16,-1-6-5-16,2 4 2 0,-2 1-9 0,3 3 2 15,0 2-4-15,-1 2 4 0,3-2-2 0,-3 1-10 16,4 4 3-16,0-1-4 0,4 4 8 0,1 3-11 15,5 2 2-15,-3 4 8 0,3 3-5 0,3 7 11 16,0 1-6-16,-3 4 2 0,2 1 2 0,-3 2-5 16,2-1 10-16,-4 5-11 0,3 10 3 15,3 0 25-15,-8 0-3 0,0-8-5 0,-3-1-4 0,-4 2 5 16,4 8-9-16,-4-12-2 0,-2 4-1 0,-2-3-1 16,-1-4-4-16,-4 4-2 0,-1-3-1 0,1 0-3 15,-6 1 5-15,-3 1 0 0,0-4-3 0,-2 0 3 16,0-5 2-16,-4 3 4 0,-2-5-3 15,1 2-22-15,-5-7 7 0,1 0 3 0,-4-3 0 16,1-2 2-16,-1-1 3 0,0-4 6 0,1-2 0 16,-1-1-2-16,1-6-2 0,4 3 1 0,3-6-6 0,2 2 3 15,-3-4-4-15,7-1-5 0,-1-3-13 16,3 4-30-16,1-5-44 0,7 4-45 0,2-2-46 0,4 6-548 16,-1-5 243-16,8 1 160 0</inkml:trace>
  <inkml:trace contextRef="#ctx0" brushRef="#br0" timeOffset="193557.274">12526 16680 59 0,'0'0'74'0,"0"0"-9"0,0 0-7 16,9-1-4-16,-9 1-3 0,0-4-10 0,0 1-4 0,0-4 1 16,0-2-4-16,0 1-5 0,0-3-1 0,0-7-3 15,0 1 3-15,0-2-5 0,-3-8 9 0,2 1-13 16,1 1 4-16,-2-1 10 0,2 7 13 0,-2-8 6 15,2 10 8-15,-1 0 23 0,1 0-6 16,0 1 11-16,0 5 5 0,-5 0 5 0,5 4 8 16,0-1-12-16,0 1-7 0,0 4-11 0,0 0-6 15,0 3-14-15,0 0-3 0,0 0-2 0,0 0-5 0,0 0-1 16,-2 20-8-16,2-8 1 0,-2 3-1 16,2 4-5-16,-2 0-7 0,4 7 1 0,-4-3-6 0,2 6-3 15,0-4-1-15,0 1 1 0,2-1-6 16,2-1 2-16,1-4-2 0,0 4-2 0,-4-6 1 15,6 2-2-15,2-4 0 0,-3-3-2 0,-1-1-2 16,4-3-3-16,-2 1-2 0,3-3-5 0,-5-1 1 16,0-4-2-16,4 2 2 0,-1-3 2 0,1-3 0 0,2-1 3 15,-2-6-3-15,-1 0 1 0,2-8 0 0,0 0 2 16,3-11-3-16,-4 3 0 0,-4-7 2 16,4 5-1-16,-1-3 0 0,-2 3 0 0,0 0 5 15,-2 8 1-15,-2 0 2 0,0 2 6 0,3 7 5 16,-5-1 2-16,0 3 7 0,4 1-2 0,-4 0-3 15,1 4-4-15,-1-1-2 0,2 1-2 0,-2 3-3 16,0 0-2-16,0 0 5 0,2 10-7 0,-1-3 5 16,2 2-2-16,2 3-1 0,-4-1-1 0,6 5 0 15,-1 1 1-15,-1 0-1 0,3 0 1 0,-3 3-2 16,4 4 0-16,-4-5-1 0,4-1 1 0,0 4-1 16,1-4-2-16,2 5 2 0,-2-7 2 0,0 3-5 15,0-4 1-15,1-1 1 0,3-4 1 0,-4-1-1 16,1-1 1-16,0 0 1 0,-2-4-5 0,3 1 1 15,-7-3 2-15,4-2 0 0,-1 0-3 0,2-5 3 16,-1-1 0-16,-1-2-2 0,1-7-3 0,-3-2 2 16,3-9-3-16,-2 1 1 0,-5-6 3 0,2 0-2 15,-4 2-1-15,0 4-1 0,-1-2 3 0,-2 8-1 16,1-1 1-16,-5 3-3 0,6 1 5 0,-4 1-1 16,-2 3-2-16,5 3 3 0,-3 0-2 15,1 1 0-15,0 3 0 0,3 0 1 0,-2 1-1 16,2-1-3-16,1 5 0 0,0-6-2 0,0 4 1 15,1-2 0-15,4 1 1 0,3 1 1 0,5-1-1 16,-3-1 1-16,5 1 1 0,2 1 0 0,3-1-1 0,1 1 0 16,-2-4-5-16,1 4 6 0,2 0-1 0,-4 0-3 15,1-1 0-15,2-2 5 0,-5 3-4 0,1 0 1 16,-4-1 1-16,-3 3-1 0,3 0 2 16,-4 0-2-16,-3 0 1 0,1 0-3 0,0 0 2 15,-1 3-1-15,0 0 3 0,-3 1-2 0,3 1-1 16,-2-1 4-16,2 6-1 0,-4 0 4 0,1 6-4 15,-1 1 0-15,0 1 0 0,0-1 0 0,-2 3 0 16,4-2 1-16,-4 2 1 0,3 1-1 0,1-2 1 0,-1 0-2 16,2 6 3-16,-1-8-1 0,0-2 0 15,1 3 0-15,0-2-3 0,2-2 6 0,-1-2-6 16,-1-2 3-16,0 0 0 0,3-1-1 0,2-4 1 16,-1 3-1-16,0-4 1 0,4-1-1 0,-4-3-2 15,2-2 4-15,2-1-3 0,0-3 0 0,1-6-1 16,-3 0-1-16,5-10-2 0,-5 5 5 0,0-9-5 15,1-2-1-15,-2-2 0 0,-1-3 2 0,4-16-2 16,-8 15-1-16,0-2 3 0,4-11-5 0,0 2 4 16,-5 13-1-16,1 1 5 0,-1 1 0 0,-1 5 9 15,-6 5-3-15,3 3-1 0,0 6-1 0,-1 1 4 16,-2 0 0-16,2 3 2 0,-3 3-4 0,4 4-1 16,0 0 3-16,0 0-2 0,-15 13 1 0,6-1 1 15,-1 5 4-15,-2 5 2 0,3 6 0 0,0 0 0 16,0 1 2-16,4 2-4 0,-1 3 2 0,1-2-3 15,3 3 2-15,2-3-3 0,2 3-2 0,3-1 0 16,3 1 1-16,4-3-3 0,-2 0 0 0,3-4 5 16,5 1-6-16,0-2 1 0,1-3-3 0,3-5 3 15,0-2-1-15,1 0 0 0,0-5-2 0,2 0 2 16,-4-7-3-16,9 2 0 0,-3-6-2 0,0-1 3 16,0-5-5-16,1-3 4 0,-4-4-8 0,0-2-2 15,-2-4 2-15,-3-5-5 0,0-2-6 0,-2-4 5 16,-3-5 1-16,4-14-2 0,-4 2-2 0,-5-7 0 15,-1 3 2-15,1 0-1 0,-6 0 8 0,0-1-5 16,0 5 5-16,-5 13 2 0,0 3 8 16,-3 0 0-16,-4 6 0 0,1 0 1 0,-1 10 4 0,0-1 6 15,-1 8 5-15,1 0-1 0,-4 2-2 0,-1 5 2 16,-5 2-5-16,2 8 9 0,-4 5 3 16,0 4 3-16,-1 4 5 0,3 9-1 0,4-2 1 15,0 4 0-15,-2 9-1 0,7-8-2 0,2 1-6 16,3 10-1-16,0 0 1 0,1-9-6 0,9 9 1 15,-2-8-3-15,6 6-1 0,0-10-19 0,6 10-23 0,0-12-37 16,7 9-38-16,-3-11-48 0,11 8-62 0,0 0-716 16,-6-12 309-16,7-1 206 0</inkml:trace>
  <inkml:trace contextRef="#ctx0" brushRef="#br0" timeOffset="194786.371">15161 16169 90 0,'-4'-7'100'15,"-1"5"-18"-15,1 0 5 0,4 2-2 0,-19 4 11 16,11 0-8-16,-2 4-13 0,-3 2 5 0,3 6-8 16,0 1-4-16,-4 4-6 0,2 1-15 0,2 1 5 15,-4 4-9-15,2-1-3 0,2 0-5 0,-1 0-1 16,3 4 1-16,3-5-6 0,0 1 10 0,4-7 14 15,1 4-12-15,4-4-8 0,2 0-2 0,0-4-5 16,2 0 3-16,6-1-8 0,0-4 0 0,4 2-5 16,-1-8-3-16,4 1 2 0,0-2-4 0,-1-1 1 15,8-7-3-15,2 3 1 0,-3-4-1 0,-7 0 2 16,-1-5-3-16,0 2 2 0,6-7-1 0,-7 4 0 16,3-3 0-16,-6 2 5 0,-2-1 4 0,0 2 16 15,-3 3 8-15,-1 1 6 0,-2 1 5 0,-2 2 5 16,1 0-15-16,-2 1-2 0,-3 1-6 0,3 2 5 15,-4 1-13-15,7 0-4 0,-7 0-3 0,6 5 1 16,-1 1-1-16,-3 1-2 0,4 0-3 0,0 5 1 16,-1-3-2-16,0 3 2 0,3-1-4 15,-2 1-3-15,3 1 0 0,-1-3 1 0,1 1-1 16,-2-1-2-16,1-1 1 0,1 1-6 0,3-3 5 0,-1 0-2 16,-1 0-2-16,-1-2-4 0,0-3 4 0,4 1-8 15,-3 0 4-15,3-6-4 0,0-1 4 0,-3 0-4 16,4-5-1-16,-1 0 0 0,-2-4 3 0,2-3-4 15,1-4-1-15,-4-6 3 0,-1 3 2 0,-2-3-2 16,-2 6 5-16,0-6-2 0,-1 2-1 16,-2 5 1-16,-2 1 4 0,-2 1-2 0,-2 1 5 15,-1 4-1-15,0 2 2 0,-6-4-1 0,0 6 4 0,-3 1-4 16,-6 2 0-16,-8 0 0 0,-2 3 3 0,-2 2-1 16,4 3 0-16,-4 1-3 0,4 4 1 0,9 0 0 15,-9 0-3-15,9 2 1 0,2-2-3 0,4 0 2 16,5 3 1-16,3-1-3 0,0 1-2 0,5-1 7 15,4 0-4-15,1 0 1 0,4 1 1 16,0-3-3-16,13-1 3 0,-1-1-2 0,8-1-1 16,2-1 2-16,1-3-1 0,0-1-1 0,4-1-2 0,-2-4 3 15,-1 0-2-15,-1-2 1 0,1 0 0 0,-4 1 3 16,3-2 0-16,-1 0-4 0,-4 0 2 16,-6 4-2-16,5-1 0 0,-4 0 2 0,6 1 1 0,-10 3-2 15,3 1 1-15,-2 0 0 0,2 0 1 16,-3 2-4-16,-4 3 3 0,1-2-1 0,-2 0 2 15,-3 4-1-15,-1 0 0 0,0 0-4 0,-1 2 3 16,-3-4 0-16,0 5 1 0,-2 0 4 0,-2-3-5 16,0 5 2-16,-3-3 2 0,-2 3-2 0,1-1 1 15,-3-4-1-15,2 3 2 0,-4-3-5 0,1 0-1 16,4-2 2-16,-4-1 3 0,1-1-3 0,3-2 3 16,-1 1-1-16,4-2 1 0,0 0-2 0,-7-5 3 15,6 0-8-15,2-1 6 0,1-5-1 0,0 1-3 16,5-7 0-16,2-2 2 0,2-5 2 0,4 0-1 15,2-2-3-15,2 3 1 0,0-3 1 0,5-2-2 16,2 2 2-16,-2 5 0 0,1 0 1 0,-1 1 4 16,0 4-4-16,2-2 2 0,-6 3-1 0,-2 6 2 15,1 4 4-15,-3-2 1 0,0 3-6 0,-2 3 4 16,5 3 0-16,-6 1 2 0,5 1-5 0,-1 3 3 16,-2 3 0-16,0 0-3 0,2 1 7 0,-2 1-4 15,1 2-2-15,3 7-3 0,-4 1-1 0,0 0 2 16,3 4 1-16,0 1-4 0,-1-1-14 0,-2 3-16 15,3-2-25-15,0 3-26 0,0 0-29 0,-1-3-36 16,4-3-16-16,1-1-21 0,1-2-437 0,1-4 208 16,2-4 136-16</inkml:trace>
  <inkml:trace contextRef="#ctx0" brushRef="#br0" timeOffset="195607.564">17195 16333 160 0,'-9'-11'175'0,"-4"4"-15"0,-3-3-5 16,-7 5-7-16,2 0-12 0,-8 3-10 0,-3 2-9 16,-2 5-3-16,-1-1-10 0,-2 5-8 0,4-1-10 15,1 2-8-15,-1 2-8 0,5 1-8 0,2 3-2 16,11-3-13-16,-1 1-1 0,5-1-4 16,6 4-7-16,-2-3-6 0,6 2-3 0,5-4-7 15,0 6-9-15,5-5-7 0,0 0-8 0,3-3-7 16,4 0-4-16,3-3 0 0,0-3-4 0,2 1-2 15,8-5 3-15,-1-2-4 0,0-3-1 0,-1-4 3 0,-2-4 4 16,-3-1 1-16,4-5 3 0,-4-1 5 0,-1-4-4 16,-4-1 3-16,-1-5 5 0,1 0-3 15,1-16 4-15,-1 0 0 0,-2 0 4 0,0-4-2 16,-1 2 6-16,-5 16 12 0,-1 0 2 0,-2 0 3 16,-2 4 6-16,-1 2 26 0,-2 10-8 0,-5 1 3 15,-1 4 0-15,-1 1-2 0,-1 4-5 0,2 0-2 16,-3 4-6-16,1 1-5 0,7 1 1 0,-22 8-5 0,7 2-2 15,1 4-1-15,-3 3 0 0,-1 2-4 0,4 6-1 16,3-1-2-16,4 3 0 0,-2 2-3 16,4 5 5-16,3-2-3 0,4 1-2 0,0 1-1 15,4-1-1-15,5 12 0 0,1-13-5 0,2 1-1 16,-1-3-9-16,3-3-8 0,4-2-9 0,0-3-6 16,0-3-10-16,-6-7-2 0,4 2 5 0,0-6 3 15,0-2 5-15,0-3 0 0,1 0 1 16,-1-4 2-16,0-1 2 0,-3-5 6 0,1-2-10 0,1-4-2 15,-4-1-4-15,4-8 4 0,-4 0 2 0,1 0 5 16,0-2 12-16,-2 2-10 0,-1 6 5 0,-4-1 7 16,4 1 3-16,-6 3 3 0,1 5 18 0,-2-4 11 15,-1 3 4-15,-1 4-2 0,-1 0-1 0,2 1 2 16,-3 4-8-16,4-6-7 0,-4 6 3 0,0 0-2 16,0 0-3-16,0 0 0 0,0 0-3 0,0 0 5 15,-8 11-8-15,4-5 0 0,4-1 1 0,0 5-5 16,-1-5 1-16,1 4 1 0,0-3-2 0,1 3 2 15,-1-3 0-15,4 2-2 0,0 0 1 0,0-1 0 16,2-2 0-16,2 1 0 0,-2-3-2 0,3 1 0 16,4-1-2-16,-3-2 2 0,2-1 1 0,0-1 0 15,-1-3 0-15,0 1-1 0,-1-5-3 0,1 2 3 16,3-7-1-16,-3 1-2 0,1-4-1 0,-3 2 3 16,0-2-1-16,0-1-2 0,-1 1 1 0,1 1 3 15,-1-1 2-15,1 7 2 0,-7-2 4 0,2 3 7 16,-1 1-2-16,-2 2 3 0,1-2-4 0,-2 7-1 15,3-9-3-15,-3 9 0 0,0 0-3 0,0 0 0 16,0 0-3-16,0 0 2 0,8 16-3 16,-8-8 3-16,1-3-1 0,3 4 1 0,-3 3-4 0,3 1 2 15,-4 3-1-15,4 0-5 0,1 2-14 0,-1-1-36 16,1 11-32-16,4-6-47 0,0 3-47 0,-1 2-547 16,-3-5 240-16,0-2 162 0</inkml:trace>
  <inkml:trace contextRef="#ctx0" brushRef="#br0" timeOffset="196109.129">18230 16123 8 0,'-11'8'144'15,"-5"0"-15"-15,2 3-3 0,2 4-16 0,0-1-2 16,-1 2-7-16,0 7-11 0,2 0-9 0,0 2-10 16,0 0-2-16,5 3-8 0,1-1-6 0,1 0-3 15,3 0-10-15,5-1-2 0,-1 0-4 0,4-1-5 0,2-8-6 16,2 0-9-16,2-3-3 0,4-1-2 16,0-2-9-16,9-1 3 0,-7-3-4 0,4-4-6 15,-1-1 5-15,4-4-5 0,-5-1 7 0,6-7 3 16,1 1-8-16,-5-6 2 0,-4-4 2 0,3-5 1 15,-3 0-7-15,-2-5 0 0,2 0 3 0,-6-3 7 16,3-11-8-16,0-3 2 0,-5 14 10 0,3-16 3 16,-2 2-2-16,-1-1 2 0,-3 15 10 0,1-1 12 15,-3 1 23-15,-2 2 10 0,1 6 5 0,-6-1 8 16,-2 6-3-16,2 4 14 0,-1 3 1 0,-2 2-5 16,0 0-8-16,4 4-8 0,-4 2-7 0,0 0-7 15,4 4-4-15,0 0 0 0,0 0-5 0,-15 12 3 16,10-4-3-16,-3 3-4 0,2 4-1 0,-1 2 0 15,0 0-4-15,0 3-7 0,4 4-4 0,-3 3 2 16,3 1-5-16,1 2-1 0,1 1 0 0,0-1-3 16,1 3-2-16,4-5-3 0,-3 2 1 0,0-1-3 15,4 1 1-15,-1-1-2 0,5-2-4 0,-3-1-9 16,5-1-12-16,-4-2-19 0,7-1-16 0,-1-3-24 16,2-1-22-16,2-5-57 0,6 2-50 0,-4-6-638 15,-1-4 280-15,3-2 186 0</inkml:trace>
  <inkml:trace contextRef="#ctx0" brushRef="#br0" timeOffset="196407.573">18323 16041 70 0,'-4'-3'155'0,"4"3"-8"0,0 0-23 0,0 0-3 16,17-2-13-16,-4 0-9 0,8 4-8 0,8-4-7 16,4 2-12-16,1 2-6 0,0-2 1 0,2 1-10 15,3 0-5-15,-7-1-8 0,4 3 0 0,-4-3-7 16,0-3-2-16,-4 6-2 0,-8-6 1 16,1 3 13-16,-4 0-8 0,-1-1 1 0,-6 0 3 15,2-1 9-15,-5 1 1 0,0 1 2 0,-2-1 1 16,-5 1-4-16,9 0-1 0,-9 0-10 0,5-1 2 15,-5 1-14-15,0-4-17 0,0 4-39 0,0 0-43 16,0 0-55-16,-18-5-66 0,4 2-389 0,1 0 192 16,-7-1 130-16</inkml:trace>
  <inkml:trace contextRef="#ctx0" brushRef="#br0" timeOffset="201258.699">19705 16191 66 0,'0'0'78'0,"0"0"-6"0,1-5-1 0,-1 5-4 16,0 0 2-16,0 0 6 0,0 0-5 0,0 0 12 0,0 0 4 16,0 0-6-16,0 0-4 0,0 0-6 0,0-4-1 15,0 4 0-15,0 0-6 0,-5-3-6 16,5 3-2-16,0 0-1 0,0 0-3 0,0 0-3 15,0 0 3-15,0 0-5 0,0 0 0 0,0 0-5 16,0 0-3-16,-5-2 1 0,5 2-4 0,0 0 0 16,0 0-1-16,0 0-3 0,-4-2-2 0,4 2-7 0,0 0 8 15,0 0-4-15,0 0 0 0,0 0 2 16,0 0-3-16,0 0 3 0,0 0 0 0,0 0-1 16,0 0 1-16,-9-1-2 0,9 1 8 0,0 0-2 15,0 0-6-15,0 0-2 0,0 0 0 0,0 0-1 16,-5-2-1-16,5 2-2 0,-6-2 0 0,6 2-4 15,-7-1-3-15,7 1-2 0,-7 0 1 0,7 0 0 16,-9-2-1-16,9 2-1 0,-7 0-1 0,7 0 1 16,-6-1 0-16,6 1 0 0,0 0 3 0,-5-1-2 15,5 1 1-15,0 0-2 0,-5-3-2 0,5 3-5 16,0 0 11-16,0 0-8 0,-12 0 2 0,12 0-2 16,-6 3-2-16,6-3 3 0,0 0-7 0,-9-3 1 15,9 3 1-15,0 0-2 0,0 0 3 0,0 0 0 16,-6 3 0-16,6-3-1 0,0 0-2 0,0 0 0 15,0 0-3-15,0 0 3 0,0 0-1 0,0 0-2 16,0 0-1-16,0 0 3 0,0 0-1 0,0 0 4 16,0 0-4-16,0 0 3 0,15 7 2 0,-4-4-2 15,7-1 3-15,3 0 2 0,9-2-1 0,6 2-2 16,0 1-1-16,4 0 2 0,12 1 2 0,4-2 2 16,-2 3 1-16,-4-5-1 0,1 2-5 0,0-4-1 15,-14 3 1-15,-1-1-3 0,-1-1 5 0,3 2-3 16,-4-1 0-16,-1-1 1 0,-3-1 2 0,0 1-2 15,-8 0 0-15,0 1-1 0,-2 1 1 0,-2 0-2 16,0-1 6-16,-4 0-1 0,-1 2-6 0,-3-1-3 16,0-2 3-16,2 2-3 0,-5-1 5 0,1 1-2 15,-4-1-1-15,-4 0 4 0,11 0 2 0,-11 0-2 16,8 0-6-16,-8 0 3 0,5 0-2 0,-5 0-2 16,9 1-3-16,-9-1-10 0,0 0-22 0,1 4-29 15,2-1-25-15,-3-3-21 0,0 0-41 0,-4 8-22 16,-1-4-502-16,1-1 227 0,-1-1 150 0</inkml:trace>
  <inkml:trace contextRef="#ctx0" brushRef="#br0" timeOffset="202042.846">20482 15928 37 0,'0'0'101'0,"-3"-3"-1"16,3 3-9-16,0 0-7 0,0 0 4 0,0 0-6 16,0 0-12-16,0 0-5 0,0 0 0 15,0 0-5-15,0 0-8 0,0 0-4 0,0 0-1 0,-2-2-4 16,2 2 3-16,0 0-12 0,0 0 4 0,0 0-12 16,0 0-1-16,0 0 6 0,0 0-9 0,0 0 1 15,0 0-9-15,0 0 6 0,0 0 1 0,0 0-3 16,0 0-3-16,0 0 4 0,0 0-5 15,9 7 1-15,-9-7-2 0,4 2 1 0,-2 0 0 0,-2-2 3 16,5 4 12-16,-2 0-4 0,-3-4 2 0,7 2-4 16,-5-1 0-16,1 2 8 0,4-1 2 0,-3 2 3 15,2-4 2-15,-1 2-3 0,4 2-1 0,0-3-6 16,-4 0 1-16,3 0-4 0,2 2 2 0,-1 0-2 16,1-1-3-16,2-1-1 0,-2 3 0 15,-1-2-4-15,1 1-6 0,0-1 4 0,1 1-8 0,1 1 3 16,-1 1 1-16,1-2-6 0,0-1 2 15,0 0 1-15,1 3-2 0,-2-2 2 0,1-1-6 16,-1 1 4-16,-1 1-4 0,0 2 2 0,-1-2 3 0,-2-2-4 16,3 3-3-16,-4-3 4 0,2 3-3 15,-2-4 0-15,-2 3 2 0,5-1-2 0,-4 1 2 16,-1-1-1-16,1 1 1 0,-1 0 1 0,0 0-4 0,-2-1 1 16,0 1-2-16,0-3 2 0,0 4-2 15,-2-1 3-15,0-4-1 0,0 6 7 0,-2-1 3 0,1-1-3 16,0 1 2-16,-2 0-4 0,-1 3 6 15,0-1-1-15,-1-1 8 0,0 6-2 0,-4-5 2 16,0 7 5-16,0-1-1 0,0-3-1 0,-3 4-1 0,1-2-1 16,-1 1-5-16,1 2 2 0,0-2 8 0,-3 3-5 15,-2 5 2-15,0 1 1 0,2-8-3 16,1 2-4-16,-4 4-1 16,5-6 1-16,0-1-4 0,-2 0 2 0,5 1-3 0,1-6 3 0,-1 1-5 15,-1 0 0-15,1-1 1 0,4-1 0 0,-5 0-2 16,2-1 1-16,3-2 0 0,1 1 2 0,-1-3-5 0,1 1 1 15,2 1-2-15,2-4 4 0,-5 3-1 0,2-1-17 16,3-2-25-16,-5 4-35 0,5-4-57 16,-4 1-64-16,4-1-581 0,0 0 257 0,0 0 172 15</inkml:trace>
  <inkml:trace contextRef="#ctx0" brushRef="#br0" timeOffset="202913.327">21970 15722 67 0,'2'-5'97'16,"-1"3"4"-16,0-4-7 0,-1 6-3 15,2-6-10-15,-1 3-7 0,-1 3-1 0,2-2-14 0,-2 2 0 16,0 0-9-16,0 0-4 0,0 0-5 0,8 6 8 15,-4 2 8-15,-3 1 16 0,2 2-8 0,-1 4-4 16,1 2 7-16,-2 1-9 0,2 2 6 0,-3 5-5 16,1-2 1-16,0 3-5 0,-1-1-1 0,2-4-4 15,-2 6-5-15,1-10 2 0,1 3-3 0,0 6-3 16,-1 0-4-16,0-8 1 0,1 6-3 0,-2-4-4 16,1-4-2-16,1 4-2 0,0-4 4 0,1 1-8 15,-1-2-4-15,0-3-3 0,-2 1 0 0,3 0-3 16,-2-1 0-16,-1-2-3 0,0 1 0 0,1 0 0 15,1 0-4-15,0-2-19 0,-2 3-21 0,3-5-29 16,-3 0-31-16,2 0-27 0,0-4-41 0,0 4-437 16,-2-3 198-16,0-4 134 0</inkml:trace>
  <inkml:trace contextRef="#ctx0" brushRef="#br0" timeOffset="203575.569">22673 15659 11 0,'0'0'99'16,"0"0"-9"-16,0 0 7 0,-19 7 5 0,13 3 2 16,-3-3-10-16,-1 10-1 0,-2-2-10 15,-2 7-5-15,-4 2 8 0,5 2-3 0,-1-1-6 16,1 1 5-16,1 3-9 0,-1-2-8 0,0 4-6 16,4-7-5-16,-2 6-5 0,4-2-5 0,0-1-3 15,2 0-3-15,2 3-2 0,3-5-7 0,3 4 1 0,1-5-7 16,-1-5 4-16,2-1-3 0,2 1-2 0,2-3-5 15,-2-1 2-15,6-1-10 0,-4-1 9 16,0-3-2-16,5-3-6 0,-1 3 0 0,-2-5 2 16,2-3 0-16,-1 0-1 0,-2-1 3 0,0-1-3 0,-1-3-3 15,2 1 0-15,-2-7-3 0,1 1 7 16,0-7-5-16,0-2-1 0,-2 3-5 0,0-11 7 16,-2 1-3-16,-5-2-7 0,1-1 6 0,0 1 3 15,-4 1-1-15,-1 7 0 0,1 0 18 0,-5 3 1 16,0-2-5-16,-2 3 3 0,-2-1-3 0,-2 4-5 15,-1 1-1-15,-1 1-1 0,-1 3-4 0,0 2 3 0,-1-2-5 16,-2 4-3-16,0 0 6 0,2 0-9 16,3 4-1-16,1 1-20 0,4-1-15 0,-3 3-20 0,5-1-13 15,3 2-2-15,2 3-42 0,2 0-33 16,2-1-430-16,0 2 191 0,3-1 128 0</inkml:trace>
  <inkml:trace contextRef="#ctx0" brushRef="#br0" timeOffset="204440.827">23003 15726 23 0,'-10'-4'126'16,"10"4"-19"-16,-12-1-5 0,12 1-9 0,-9 0-15 15,9 0-6-15,-11 3-8 0,4-1-2 0,6 3 13 16,-3-2-26-16,-1 1-11 0,3 2-1 0,0 0-6 16,2-1 1-16,0-5-12 0,5 10-1 0,-1-5 1 15,0 0-12-15,1-3 0 0,2 2 10 0,0-4-6 16,2 0-8-16,0 0 4 0,0-3 6 0,3 0-10 16,-1-2 1-16,4-3 1 0,0-4-2 0,-1 0 0 15,-3-1-2-15,1-3-2 0,-3 1 3 0,5-10 4 16,-2 8-3-16,-1-4 16 0,-2 3-4 0,1 0 14 15,1-5 11-15,-3-1-21 0,-2 8 22 0,-1 4 6 16,-1-4 9-16,-1 5 13 0,-2-1-2 0,-1 1 6 16,0 3-5-16,0-1-16 0,0 2 4 0,-4 2-2 15,4 1-3-15,0 4-9 0,-5-4-5 0,5 4-4 16,0 0 0-16,0 0-7 0,-23 13-2 0,19-4-1 16,-5 1-3-16,1 5 0 0,0-1-4 0,3 4 1 15,-2 0 0-15,2 2-7 0,1-1 2 0,2 0-1 16,3 6 1-16,-2-5-6 0,3 6 4 0,5-2-2 15,-4-5-4-15,5-1 0 0,-1 0 1 0,0-3-1 16,2 0-1-16,1-1-2 0,-1-3-7 0,4 1 0 16,-4-4-2-16,3-2 3 0,2 2 0 0,-3-6-5 15,3 0 1-15,2-2 3 0,-4-3-2 0,4-5 3 16,0 0-2-16,0-4 1 0,-2-1-1 0,2-6 0 16,0-4 8-16,-1-1-8 0,0 1 3 0,-2-4 0 15,0 5 3-15,-4 5 0 0,-3 0 6 0,1 2-2 16,-2-1 5-16,1 6 3 0,-3 1 8 0,-1-1 4 15,1 0 1-15,-2 5 2 0,0 1-6 0,1-2-3 16,-1 5-2-16,0-2-5 0,-1 3 2 0,0 0-7 16,0 0 5-16,0 0-3 0,0 0 0 0,-6 19 3 15,2-10-5-15,1 3 3 0,-3 1-6 0,5 3 2 16,-2 2-2-16,1 1 4 0,-1 1-3 16,3-1-3-16,-1 0 1 0,1-4-2 0,1 2-4 0,-1-3 0 15,3-3 4-15,-1 0-3 0,2 1-3 0,0-4 1 16,0-2 2-16,-2 0-2 0,3-3-1 0,0 1 6 15,2-2-3-15,-1-1 4 0,1-2 1 0,2 0-5 16,1-4 4-16,1 0 0 0,-2-2 0 0,5-2-7 16,-4 0 5-16,-1 0 5 0,4-2-6 0,-3 1 1 15,-1 3 1-15,-1 0 1 0,2 0 1 0,-2 0-2 16,-3 4-1-16,4-1 1 0,-3 1-2 0,2 0-1 16,-3 2 2-16,3 1-3 0,-8 0 0 0,13 3 3 15,-6-2-4-15,2 4 6 0,1 2-2 0,-1 1 0 16,0-3 3-16,-1 4-2 0,1-1 1 0,-3 1-2 15,2 3 4-15,3 0-3 0,-2 0 4 0,0 3-19 16,-3-2-21-16,1 3-24 0,-2 1-43 0,-3-2-37 16,-4 2-37-16,-2-1-481 0,-6-3 220 0,1-3 146 15</inkml:trace>
  <inkml:trace contextRef="#ctx0" brushRef="#br0" timeOffset="204585.324">22954 15727 129 0,'0'-10'143'0,"7"2"-16"15,3 1-12-15,4-3-16 0,12-2-10 0,3 1-16 16,3 3-38-16,4-1-34 0,16 4-66 0,-1-2-185 16,-1 3 84-16,-9 1 56 0</inkml:trace>
  <inkml:trace contextRef="#ctx0" brushRef="#br0" timeOffset="205002.476">24165 16220 173 0,'-6'-2'187'0,"3"1"-15"0,3 1-9 16,-6-2-19-16,6 2-11 0,0 0-10 0,0 0-11 16,13-7-11-16,-1 5-11 0,7-4-6 0,1 4-6 15,0-1-10-15,9-1-8 0,2-1 0 0,-2 3-5 16,0 0-10-16,0-1-1 0,1 1-8 0,-8-1-2 16,0 1-1-16,-2-1-7 0,-1 3-2 0,-2-3-2 15,-3 3-9-15,-5 0-15 0,4-1-21 0,-4 1-35 16,2 0-37-16,2-3-42 0,-5 3-452 0,-5-2 197 15,5-4 130-15</inkml:trace>
  <inkml:trace contextRef="#ctx0" brushRef="#br0" timeOffset="205810.614">24829 15850 30 0,'3'-5'185'0,"0"3"-18"15,3-3-19-15,4 0-12 0,1 3-17 0,2 0-10 16,1 2-10-16,0 2-10 0,5-2-6 0,-1 5-7 16,0 4-7-16,1-4-11 0,1 7-2 0,-3-2-9 15,0 2-1-15,-3 2-9 0,-4 0-4 0,0 0-3 16,-3 2-2-16,-1-1 4 0,-6 1-5 0,-2 4-8 15,-4-1 3-15,-3 5-2 0,-4-2-3 0,-4 1-5 16,-2 1 4-16,-4 2-5 0,-1-5 3 0,3 4-3 16,-5-4-4-16,4-2 4 0,-3-1-2 0,1 1-3 15,7-9 2-15,1 2-4 0,3-2 1 0,3-3 1 16,1 0 0-16,1-4-2 0,4 1 4 0,-1 1-6 16,3-2 1-16,-1-1-1 0,3-2-1 0,0 0 5 15,0 0-4-15,10 2-1 0,1-5 2 0,2 2-2 16,6-3 3-16,2-2-1 0,9-1-1 0,0-2-2 15,1 1 2-15,1-3-1 0,-1-3 2 0,-1 2 0 16,0 0 0-16,0-4-3 0,-2 0 1 0,0-1 1 16,-1 0 4-16,1-4-6 0,-2 4 1 0,-3-5 2 15,0 3-1-15,0-1-2 0,-1-1 9 0,-2 1-8 16,-2-3-1-16,-4 3 2 0,0 6 2 0,-5-1 2 0,4 3 22 16,-7 1 12-16,-1 2-1 0,-1-1-4 0,3 1-1 15,-5 2-2-15,2 2 2 0,-2 0 0 16,1 0-3-16,-2 1-5 0,1 1-5 0,-2 3-4 15,0 0 0-15,0 0 1 0,0 0-4 0,0 0 7 0,-13 12-12 16,5-5 1-16,2 3 0 0,-1 0-3 16,-3 4 1-16,1 2 0 0,0-2 0 0,0 5 2 15,4-2-6-15,-2 1 3 0,1-3-3 0,1 3 5 16,5-1-9-16,2-1 0 0,-4 1-3 0,4-1 0 16,0-2-3-16,-2-2-6 0,5 0 1 0,-1-5-1 15,4 5 0-15,-1-4 1 0,2-2 1 0,0-3 0 16,4 0 1-16,-1-2-2 0,-1-3 4 0,7-2-3 0,0-1-1 15,-3-6 5-15,4 0 0 0,-1-6 1 16,1-2-1-16,-2-1 1 0,1 1 0 0,-8 2 4 16,3 2 4-16,-3 0 0 0,-1 1 7 0,0 5 2 0,-1-3 0 15,-2 0 12-15,-3 5 8 0,2 0 9 0,-2 1 0 16,0 2-5-16,0-1-3 0,-1 2-7 0,0 1-5 16,-2 2-2-16,0 0-5 0,0 0-2 0,0 0 1 15,0 0 2-15,0 0-5 0,2 11 1 0,-3-5-1 16,0 6-2-16,-1-3-4 0,1 1 2 0,0 6 0 15,-2 1 0-15,2 0-2 0,-3 1 0 0,2 2 5 16,-2 4-6-16,1-3-5 0,1 4-9 0,-1-4-28 16,-1 3-25-16,3-7-29 0,-2 0-33 15,3-2-34-15,4-2-27 0,-4-4-523 0,3 0 236 0,-1-4 158 16</inkml:trace>
  <inkml:trace contextRef="#ctx0" brushRef="#br0" timeOffset="206640.843">25799 15756 81 0,'-7'-3'141'0,"6"1"-11"0,1 2-13 16,-10-1-9-16,10 1-14 0,-8 0-6 0,8 0-12 15,-5 4-2-15,3 0-9 0,0 0-7 0,1 2-4 16,-2 1-3-16,3-1-6 0,3 3-4 0,-3-2-3 15,1 1-4-15,3 0 1 0,0-2-8 0,1 2-2 16,-1-2-3-16,4-3-1 0,-1 6 3 0,2-4-5 16,0-5 2-16,5 4-4 0,4-1-3 0,-4-3 1 15,5-3-2-15,-1-1-1 0,1-1-1 0,-1-2 6 16,0-2-3-16,-2-4-1 0,0 2 1 0,5-6-7 16,-5-1 2-16,6-2-2 0,-3-1 2 0,-2 1-1 15,-3 6 9-15,-3-2 5 0,0-1 2 16,0 5 0-16,-5 2 2 0,1 1 21 0,-2 1 18 0,-1 1-1 15,-2 3-1-15,3 0-7 0,-3 0-8 0,1 1-3 16,-3 3-8-16,0 0-1 0,0 0-7 0,0 0-4 16,0 0-2-16,-7 15-1 0,-1-5-1 0,3 1-1 15,-1 4 2-15,-1 2-8 0,0 0 0 0,-1 1-4 16,2 0 1-16,0 1-1 0,3 1-5 0,3-3 4 16,-2 0-1-16,4 0-5 0,1-1 5 0,3-1-6 15,-1-4-4-15,1 0-1 0,6 1 0 0,-3-3-5 16,1-1-1-16,0-2-6 0,1-1-3 0,1-2 2 15,-1-2-2-15,4 1 1 0,-1-4 9 0,2-1-3 16,3-3 1-16,-1-1 4 0,1-3-4 0,-1-2 2 16,6-4 4-16,-2-3-3 0,1-1 1 0,-5 1 0 15,0-2 3-15,-3 3 0 0,2-4 1 0,-6 6 2 16,0 1 6-16,-2 2 5 0,-2 1 2 0,0 1 7 16,-3 4 5-16,-2-1 0 0,2 2-4 0,-1 1 1 15,-1 2-3-15,1-1-1 0,-2 1-4 0,-1 3-6 16,1-4 4-16,-1 4-7 0,0 0 4 0,0 0-4 15,0 0-1-15,-6 14 4 0,5-9-2 0,-6 5-1 16,5-2 3-16,-5 4-5 0,6 1 0 0,-8 0 0 16,5 4 0-16,0-5-1 0,2 0-1 0,-2 4 3 15,1-5-3-15,2-1-1 0,-3 1 0 0,4-2 6 16,0-1-8-16,1-3 2 0,-1 0-1 0,3 2 4 16,-2-3-5-16,-1-2 2 0,4 1 2 0,-1-1-2 15,-3-2 5-15,10 2-4 0,-4-4-1 0,2 0 2 16,1-1 1-16,-1 1 0 0,0-2-1 0,3 0 1 15,-3-3-1-15,3 3-1 0,-2 3 1 0,0-4-4 16,-1 3 3-16,0 0-4 0,-1 0 2 0,-1 1-1 16,1 0 1-16,0 0 0 0,-7 1 3 0,14 3-5 0,-6-1 0 15,0 1 3-15,2 2-2 0,-4-2 1 16,2 3-1-16,2 2 1 0,-2-2 1 0,1 2 3 16,0-1-3-16,-3 2 0 0,2-1-2 0,-3 1-13 15,0 1-13-15,3 0-30 0,-5 1-40 0,1 0-50 16,0 1-44-16,-4-2-497 0,-1 1 231 0,-3-5 152 15</inkml:trace>
  <inkml:trace contextRef="#ctx0" brushRef="#br0" timeOffset="206803.531">26005 15734 29 0,'-2'-5'143'15,"2"2"-11"-15,0-1-13 0,4 1-13 0,5-1-15 16,6-2-10-16,2 4-7 0,5-1-8 0,7 2-19 16,1 0-24-16,3 2-32 0,-3-2-67 0,-1 2-200 15,1-2 92-15,-9-1 62 0</inkml:trace>
  <inkml:trace contextRef="#ctx0" brushRef="#br0" timeOffset="207124.85">27106 15445 153 0,'19'18'148'0,"3"-1"-5"15,0 5 4-15,-2 0-8 0,-3 2 0 0,2 4 5 0,-4 1-11 16,1 2-8-16,-4 2-7 0,-1 0-4 0,-4 1-15 16,4 0-6-16,-4 0-12 0,2 0-8 0,-5 3-5 15,-4-4-3-15,0 1-9 0,0 2-7 16,-3 1-2-16,-7 7-5 0,1-11-4 0,-4 2-5 16,-2 7 0-16,-2 2-4 0,-2-14 4 0,-5 10-11 0,-3-1-20 15,-3 1-35-15,-2-2-47 0,-3-2-48 0,-3-2-72 16,-11 0-443-16,2-4 215 0,-7-5 142 0</inkml:trace>
  <inkml:trace contextRef="#ctx0" brushRef="#br0" timeOffset="208258.274">21867 15226 12 0,'0'0'91'0,"-9"2"-6"0,9-2 0 0,-13 1-6 0,1 2-6 16,1 1-4-16,-1 1 2 0,-1 4 4 0,-1 0-13 15,-2 2 4-15,1 2-2 0,-5 6-4 0,-1 5 4 16,2-1-2-16,-3 2-2 0,-1 1-1 0,4 3 0 15,-7 10 9-15,7-9 2 0,0 2-6 16,-4 13 13-16,0-5 2 0,0 6-3 0,4-4-4 0,6-11-1 16,0 2-3-16,-1 0-4 0,2-2-1 0,0 4-1 15,3-2-9-15,0 2 4 0,0-3-9 0,4 2 1 16,0 2-8-16,3-2 6 0,2 0-8 0,1-2-4 16,0 1-2-16,6 1-19 0,-1-3-2 0,5 0 1 15,-3-1-3-15,7 2 0 0,-2-4 0 0,6 1 0 16,-1-4-1-16,5-1-1 0,1-2 1 0,-1 2-1 15,1-4-4-15,-2-2 3 0,3 0 24 0,-5-2-2 16,-2-7-4-16,-3 1 1 0,2-1 0 0,-2 0-6 16,-3-3-2-16,-1-1-1 0,-2-1 0 0,2 1-3 15,-5-2 0-15,0 1 0 0,-1-2 0 0,-1 0-4 16,1 1 3-16,-1-2-1 0,-4-1-1 0,4 6 5 16,-3-6-6-16,-1 0-4 0,0 0-7 0,0 0-14 15,0 0-34-15,0 0-49 0,-15-5-48 0,8 5-65 16,-4-2-582-16,0 0 263 0,-7 1 178 0</inkml:trace>
  <inkml:trace contextRef="#ctx0" brushRef="#br0" timeOffset="209473.828">19670 17279 32 0,'-1'-4'46'0,"1"4"8"0,-4-5 7 0,0 2 19 15,4 3-10-15,-2-6-9 0,2 6-2 0,0 0-12 16,0 0 2-16,0 0-16 0,0 0 16 0,0 0-3 15,0 0-4-15,11 21 13 0,-5-11-16 0,0 0 5 16,1 7 7-16,1-2-6 0,-3 3 2 0,3 0-3 16,2 1-5-16,-2 4 5 0,-2-2 5 0,5 4-12 15,-8-5-3-15,8 2 1 0,-4 2-7 0,-2-7-2 16,3 3-5-16,-4-3 6 0,1 1-8 16,1-1 1-16,-2-4-12 0,1 6 6 0,-2-8 1 15,-1-2-3-15,1 0 1 0,-2-2-3 0,0 1 4 16,1-3-3-16,-2 0 1 0,0-5 19 0,2 4 2 15,-2-4 2-15,0 0 2 0,0 0 0 0,0 0-1 16,-4-21-8-16,3 9-2 0,-1-6 1 0,-2-1-5 16,1-8-3-16,1-4-3 0,-2 1 0 0,3-3-6 15,-2 0 4-15,2-2-1 0,-3-3-5 0,5 4 3 16,-2 0-4-16,1 3 7 0,1-1 5 0,2 5-1 16,1 2-2-16,1 0-1 0,0 10 3 0,2-2-8 15,0 3 4-15,1-1-3 0,-1 7 0 0,1-1 1 16,2 1-3-16,3 4 0 0,2 2 1 0,-2 0-2 15,1 2-2-15,4 4 3 0,0 0-10 0,0 7 10 16,-4-4-5-16,1 4 0 0,-2 0 1 0,0 5 0 16,-1 0-3-16,-1 2 3 0,0 4 2 0,-4-2-3 15,-1-1 1-15,0 8-1 0,-2-9-4 0,-1 7 5 16,-1-7-2-16,2 5 3 0,-8-3-5 0,4-3 0 16,-1-4 5-16,1-2-6 0,-2-1-1 0,0-3 1 15,2 0 4-15,0 0-3 0,-2-2 0 0,4 0 5 16,-4-2-3-16,2-3 0 0,0 0 3 0,0 0-1 15,0 0-4-15,2-13 0 0,2 5-3 0,-3-9 5 16,4 1-2-16,-1-1 2 0,0-1-6 0,1 1 5 16,0 0 1-16,3 0-3 0,-2 0 3 15,-2 3 1-15,1-3 1 0,0 5-2 0,2 3 1 16,-1 0 5-16,-1 1 2 0,-1 1-4 0,0 2 4 16,0 1-1-16,1 3-2 0,0-4-3 0,-5 5 0 15,10-2 1-15,-10 2 1 0,18 3 1 0,-6 2 0 16,-6-1-1-16,4 3 4 0,-1 1-3 0,1 2 0 0,-3-1-3 15,5 6 5-15,-2-3 1 0,-3-1-3 16,4 4 3-16,-1 0-2 0,-1 3-3 0,-4 0 3 16,4-1-5-16,-2 10 5 0,1-5-4 0,-5-1 3 15,3 3-6-15,4-1-20 0,-2 1-22 0,-2 0-24 16,-2-5-40-16,6 0-25 0,-6-2-32 0,5-2-36 16,0 2-410-16,1-8 201 0,0-1 136 0</inkml:trace>
  <inkml:trace contextRef="#ctx0" brushRef="#br0" timeOffset="209801.938">20851 17181 27 0,'-19'2'121'0,"6"-2"-7"0,2 5 4 0,-6 1-4 16,-1 2-4-16,2 5 1 0,-5 1 1 16,2 6-5-16,4 1-6 0,-2 0-10 0,0-1-4 15,7 2-8-15,-1 1-4 0,4-5-5 0,2 2-2 16,3-1-5-16,0 3-2 0,4-3-8 0,-2-1-3 16,2 0-1-16,5 2 4 0,2-3-9 0,1 0-1 15,4-3-5-15,6 3-4 0,2 2 0 0,4-6-3 16,4-1-2-16,2-2-2 0,5-1-6 0,0-4 1 15,2 0-4-15,0-2-3 0,3-1-9 0,10-4-23 16,-14 3-23-16,-2-3-30 0,1 0-40 0,-3-4-29 16,-2-2-469-16,0 0 204 0,0-2 134 0</inkml:trace>
  <inkml:trace contextRef="#ctx0" brushRef="#br0" timeOffset="210375.527">21509 17211 61 0,'-3'-5'129'0,"3"5"-4"16,0 0-3-16,0 0-1 0,0 0 13 0,-8 13 10 15,4-3-17-15,0 2-5 0,0 1-2 0,0 3-9 0,2 4-11 16,-6-2-7-16,4 0-6 0,3 1-8 16,1 1-4-16,-1-1-12 0,1 1 4 0,1-1-12 0,-1 2 0 15,0-3-10-15,4-1-4 0,1 1-1 16,1-3-2-16,3 0-4 0,-1-6-4 0,5 4-2 15,0-1-1-15,2-3-4 0,3-2 2 0,1-4-4 16,0 4 3-16,2-4-5 0,0-6 0 0,2-1-1 16,4-4-3-16,0 1 0 0,0-5-4 0,0 0 1 15,-2-5-2-15,-2 0 2 0,-4-4-3 0,-1-1 0 16,1 0-3-16,-5-3 0 0,-2-1 5 0,3-5-7 16,-6 1 4-16,1-1 1 0,-6 2-6 0,0-3-1 15,-4 6-4-15,-1 6 6 0,-3-1 0 0,3 5-3 16,-8-1 1-16,5 1 1 0,-6 2-2 0,-2 6 1 15,-2-4 4-15,-5 6 2 0,1 0 1 0,-11 0 8 16,-2 3-3-16,0 2 2 0,-2 4 4 0,1-1 1 16,-1 7 9-16,1-3-3 0,5 5 2 0,0-3 0 15,7 4 0-15,2-2-1 0,3 1-3 16,2 2 0-16,0-1-1 0,4 2-4 0,5-4-4 0,2 3 0 16,2 3 3-16,2 1-11 0,6-4 3 0,1 4 1 15,5-4 2-15,8 5 0 0,5-2 5 0,7-3-2 16,3-1-3-16,-1-2 1 0,2 0-3 0,15 0 1 15,-16-4 1-15,1-1-2 0,0 3 1 0,-2-6-1 16,-4 3 0-16,0-5-5 0,-4 1-1 0,-1 0 9 16,-6-1-6-16,-2-1 7 0,-6 0-15 0,-1 1 2 15,-3 0 2-15,0 0 0 0,-9 0 3 16,13 0 3-16,-13 0-5 0,6-3 3 0,-6 3-7 16,4-2 4-16,-4 2-3 0,0 0-8 0,0 0-19 15,-9-10-23-15,9 10-38 0,-9-5-60 0,9 5-59 16,-10-5-66-16,1 1-581 0,0 1 283 0,-2-3 190 15</inkml:trace>
  <inkml:trace contextRef="#ctx0" brushRef="#br0" timeOffset="210929.313">22756 17277 75 0,'-1'-7'158'15,"1"0"4"-15,-4 0-14 0,8 3-4 0,-3-4-9 16,2 4-7-16,-2-2-6 0,4-1-8 0,3 0-8 16,2 2-7-16,-1-2-1 0,4 1-13 0,3 1-6 15,3-1-8-15,0 1-1 0,1 0-10 0,8 2-5 16,1-2-9-16,0 1 0 0,-9 3-9 0,8-1 1 15,-5 2-6-15,-1 0-9 0,-2 0 3 0,1 2-10 16,-2-2-7-16,-2 1-21 0,-3 2-19 0,-3 1-30 16,2 3-38-16,-5-1-29 0,-2 3-44 0,-5 1-389 15,-1 0 187-15,-5 1 126 0</inkml:trace>
  <inkml:trace contextRef="#ctx0" brushRef="#br0" timeOffset="211100.984">22948 17451 97 0,'19'-5'134'0,"-1"-1"-5"15,12 0-5-15,0-3-9 0,2 4-6 16,1-4-12-16,4 4-10 0,-3-3-10 0,3 4-4 0,-5 0-22 16,1 1-26-16,-2 0-51 0,-1 0-40 0,0 1-276 15,-1-3 114-15,-2 0 76 0</inkml:trace>
  <inkml:trace contextRef="#ctx0" brushRef="#br0" timeOffset="211730.052">23979 17169 134 0,'-1'-6'175'0,"1"-2"-18"0,1 2-2 0,1-2-7 0,0 0-13 16,3-1-9-16,0 1-10 0,4 0-5 0,0 3-12 16,0-3-6-16,5 2-11 0,3 0-6 0,-1 0-7 15,1 3-6-15,5 2-4 0,-2 1-2 0,0 1-8 16,1-1-2-16,1 5-2 0,-4-1-10 16,2 0 5-16,-1 0-10 0,-1 5 0 0,-1-1-6 0,-3 1-5 15,-4-1 1-15,-1 2 2 0,-4 0-4 16,3 6-2-16,-4-3-1 0,-4 6 0 0,-8-1-2 15,2 8 2-15,-5-5-6 0,-1 4-1 0,-4-1 1 0,-2-1 2 16,0-5-10-16,-1 3 12 0,-2 0-9 16,-1-3 3-16,1 1-1 0,0-2-5 0,-3-2 9 15,7-5-6-15,0-1 1 0,3-1 1 0,0-4-4 16,5 3 4-16,1-4 5 0,3 0 6 0,-1 1 4 16,2-3 1-16,-1 3 0 0,5-4-1 0,-4 1 1 15,4-1-1-15,0 0-3 0,0 0 1 0,0 0-2 16,28-7 1-16,-11 2 1 0,5 1 1 0,3-5-8 15,6 2 2-15,0 0-3 0,2-1 1 0,0 1-1 16,3 0-1-16,-4 0-2 0,1 2 0 0,-1-6-19 16,-3 5-12-16,-2-1-18 0,-6 2-27 0,0 0-25 15,-3-3-31-15,0 1-17 0,1 3-36 0,-2-6-23 16,-6 3-430-16,-2-2 210 0,4-1 140 0</inkml:trace>
  <inkml:trace contextRef="#ctx0" brushRef="#br0" timeOffset="212177.862">24768 17050 6 0,'0'0'129'0,"0"0"-5"0,0 0-3 16,0 0 1-16,0 0-14 0,-9-7 2 0,9 7-17 15,0 0 0-15,-18 10-8 0,14-5-5 0,4-5-9 16,-9 14-8-16,3-7-2 0,2 0-9 15,1 1-5-15,-1 1-5 0,3-1-3 0,1 1-2 16,0 1-1-16,0-2-6 0,4 3 0 0,-3-1 7 16,6-1-7-16,0 1-3 0,1 0 7 0,-3 0-1 15,3-1 1-15,2-1-4 0,-1 1 6 0,0 1 2 16,6 0-2-16,-6-2-2 0,6 1 3 0,-4-2-12 16,0-1 7-16,1-1-3 0,1 3 1 0,-2-1-2 15,-1-2-1-15,1 0-1 0,-2 3-2 0,4-3 0 16,-1 1 0-16,-2 2-3 0,-1-3-2 0,0 0 1 15,0 1-4-15,-1-1 3 0,-1 0-5 0,-1-1-4 16,0 2 6-16,-1-3-8 0,-1 1 6 0,-2-1-7 16,1 2 5-16,1 0-6 15,-2-2 7-15,-2 1-7 0,2-2 5 0,-2-2-3 0,-3 10 4 0,0-8-1 16,-2 1-2-16,-3 6 2 0,-3-5 0 0,1 0-3 16,-3 3-5-16,-2-1 6 0,-6-3-5 0,3 4 3 15,-1-6-1-15,-2 4-2 0,1-1-1 0,-1-3 1 16,-1 0-6-16,3 2 3 0,0-5-21 0,-2 2-10 15,3 0-6-15,-1-2-21 0,0 1-7 0,6-2-27 16,2 1-18-16,1-2-21 0,1-3-22 0,1 2-34 16,-1-5-382-16,3 0 190 0,4-2 126 15</inkml:trace>
  <inkml:trace contextRef="#ctx0" brushRef="#br0" timeOffset="212411.097">24765 17137 114 0,'12'-3'139'0,"0"3"5"0,1-1-14 16,8 0 5-16,-5 1-10 0,-2-2-14 0,8 2-7 16,-3-3-8-16,13 1-2 0,-10 2-11 0,6 0-4 15,-7-1-5-15,0 0-9 0,0-2-8 0,0 0-6 16,0 2-4-16,-1 0 0 0,-1 1-8 0,-6 0-6 15,1 0 2-15,-1-3-10 0,-3 3 3 0,3 0-20 16,-3 4-26-16,-10-4-51 0,22 1-42 0,-13 2-444 16,-3 0 185-16,-1-1 122 0</inkml:trace>
  <inkml:trace contextRef="#ctx0" brushRef="#br0" timeOffset="-214152.696">25697 17229 163 0,'1'-5'166'0,"-1"5"-14"15,0 0-9-15,0 0-9 0,0 0 6 0,0 0-13 16,0 0-10-16,0 0-13 0,-18 13-10 0,12-6-9 15,-1 2-4-15,1-1-4 0,1 4-12 0,-3-2-9 16,6 1-1-16,-2 0-4 0,1 0-9 0,0 2-5 16,1-3-1-16,2 2-2 0,0-1-10 0,4 1 3 15,0-2-5-15,-2 0 2 0,2 2-5 0,3-6-2 16,-1 2-1-16,3-3 1 0,0 0-3 16,0 0-5-16,2 0 5 0,-3-5-3 0,3 1 4 15,3-2-5-15,-3 1-3 0,2-5 1 0,-1-2 0 16,5-1-2-16,-3-1 7 0,-1-6-7 0,2 3 1 15,-3-5-2-15,0 0-1 0,2-7 0 0,0 0 2 0,-3-1-4 16,1 4 2-16,-4-6-2 0,-3 10 4 16,-1 2-4-16,0-2 2 0,-4 3 3 0,-1 0 3 15,-2 3 0-15,-1 2 9 0,-1-3 4 0,-3 3 8 16,-3 2 1-16,-1-1-7 0,-6 3 5 0,-2 1-2 16,2 4 3-16,-5-2-2 0,4 4-2 0,-2 2-3 15,2 1-1-15,2 5-3 0,0-4-4 0,0 6 0 16,4 1 0-16,3-1-5 0,-1 3 2 0,3-1-2 15,8 3 1-15,0 0-6 0,3 0 4 0,2 0-4 16,4 3 1-16,5-4-6 0,4 1 4 0,2 0-3 16,4-2 3-16,3-1-5 0,1-3 1 0,2-2-4 15,2-2 2-15,0-2-1 0,-2-5-4 0,2 2 4 16,-2-4-2-16,-1 2 4 0,-1-8-2 0,-1 2 2 16,0-5-4-16,-8 4 9 0,5-7-9 0,0-1 6 15,-3 1 0-15,3-3-2 0,-6-5-4 0,-4 11 5 16,-4-4-1-16,2 1 4 0,-4-1 2 0,2 7 3 15,-5-2 3-15,0 3 1 0,-2 0 3 0,0 0-4 16,-1 4 5-16,2-1 0 0,-3-2 0 0,-1 6-4 16,2-7-1-16,-2 7-6 0,0 0 5 0,0 0-5 15,0 0 7-15,0 0-11 0,0 0 2 0,-12 9 0 16,9-3 1-16,-1 1 4 0,3 0-8 0,0-1-2 16,1 4-3-16,0 1 5 0,2-4-5 0,3 5 3 15,0-4-5-15,4 1-3 0,2 2 3 0,0-2-2 16,4 0-4-16,1-2 1 0,2 0-3 0,-2-4 2 15,3 0-1-15,3-3-1 0,-4 1 2 0,1-2 4 16,3-4-1-16,-3 3 3 0,0-6-2 0,-2 1 3 16,1-3 1-16,0 1-2 0,-2-1 4 0,1-2-3 15,-2 0 3-15,-1 0 1 0,-1 2 0 16,-6 0 2-16,1-1-4 0,-3 2 10 0,-1 0-2 16,0 4 9-16,1-2 0 0,-2 2 5 0,-2 1-3 15,-1 0-1-15,3 0-2 0,-3 4-3 0,0-5-2 16,0 5 1-16,0 0-3 0,0 0 2 0,0 0-2 0,-13 5-4 15,10 0 4-15,-2 0 6 0,1 1-12 0,-1 4 3 16,2 0 1-16,1-2-2 0,2 3 2 0,0-1-2 16,0 1-4-16,0 0 2 0,4 1 2 15,1 0-1-15,0-3-1 0,4 2-3 0,0-1 0 16,1-2-2-16,2 0 2 0,1-3 0 0,3 2 5 16,2-4-4-16,0 1-1 0,0-3 7 0,0 1-7 15,0-4 1-15,-2-1 0 0,2-2 0 0,0-2-4 16,-1-1 8-16,-1-1-4 0,1-3 2 0,-2-1-3 0,5-5 0 15,-3 1 0-15,1-3 6 0,-8 4-4 16,3 3 0-16,-3-3 7 0,-5 0-8 0,3 3 0 16,-3 3 1-16,-1-1 1 0,-1 1 9 0,-1 2-4 15,-2 1 0-15,0-1 2 0,0 4-3 0,0 4-2 16,-2-8 4-16,-5 6-5 0,7 2 3 0,-11-3-3 16,11 3 4-16,-17 7-2 0,6-2 0 0,2 0-4 15,-4 3 2-15,0 1 0 0,1 3 1 0,0 1-1 16,2 0-1-16,0 2-1 0,3 0-1 0,-1 0 4 15,3 1 0-15,3 0-1 0,0-2-5 0,2 2 2 16,2-3-5-16,0 4 9 0,3-5-9 0,2 1-4 16,-1-2 6-16,3-2-8 0,0 0-1 0,3-3 6 15,3 3-2-15,0-1-2 0,2-3 5 0,-4-2-2 16,4-1 5-16,0-2-7 0,-3-1 6 16,0-3-3-16,3-1 3 0,-2-3-3 0,6 1 3 0,-5-5 0 15,3 0 1-15,6-6 6 0,-4 0-5 0,2-2-1 16,-5 2 3-16,1-3-3 0,3 2 1 0,-3 0-2 15,-5 5 7-15,-1 1-8 0,0 1 6 0,1 0-2 16,-4 7 5-16,0-4-3 0,-1 5 1 0,2 1-3 16,-2 1 4-16,-1 2-1 0,1 1-3 0,-1 0 0 15,2 3 2-15,-1-1 0 0,-2 4 3 0,2 0-3 16,0 2-1-16,-2-2 0 0,2 4-1 0,-4-1 2 16,3-1 0-16,-6 1 1 0,2 0-3 0,-1 2 3 15,-2-3-2-15,-1 1 2 0,-1-3 0 0,-2 3-2 16,-2-1 3-16,0 0-1 0,-4-1-1 15,0 0 7-15,0-2-9 0,-3 2 1 16,-1-5 0-16,0 2-1 0,1 0 1 0,-2-1-2 0,0-4-2 16,0 3 4-16,2-1 3 0,0 0-4 0,4 0 1 0,-3-2 0 15,3 1 0-15,3 1-4 0,-3-2 9 16,8 0-13-16,-7 2 0 0,0-1 1 0,6 1 5 16,1-2-5-16,-1 5 4 0,1-5-3 0,1 7 3 0,3-6 0 15,0 4 2-15,2-2-1 0,-1 1 0 16,4-2 0-16,4 3 1 0,0-2 1 0,3 1 2 0,-2-2-7 15,4-2 6-15,3 0-3 0,-1 0 3 0,-2-2-3 16,3-2 3-16,0-1 1 0,6-1-2 16,-4-6-1-16,3 0 1 0,-9 2 3 0,8-9-3 15,-5 2 6-15,-1-4-4 0,4 2 3 0,-5-4-3 16,1-3 2-16,-3-1-4 0,3-3 5 0,-6 1 1 16,2-3 8-16,-2 2 0 0,0-1 1 0,-3 2 9 15,-2 2-3-15,0-1 8 0,-1 5 0 0,-2-3 14 16,-1 9 15-16,-3 5 16 0,0 0-2 0,1 1-2 15,-1 0-6-15,-1 4-2 0,0 1-8 0,3-1-3 16,-3 7-14-16,-2-7-1 0,2 7 2 0,0 0-8 16,0 0-5-16,0 0 0 0,0 0-1 0,-9 20-1 15,7-8-5-15,-2 0-2 0,1-1 3 0,-1 5-6 16,-1 10 6-16,-1-2-9 0,5 0 2 0,-3 3-2 16,3-1 0-16,-2-1-4 0,2 1 0 0,1 2-2 15,0-3-3-15,2 1 1 0,2-5-6 0,1-2-4 16,2-2-9-16,-1 0 4 0,7 4 0 0,-1-6-2 15,5-1 1-15,-3-2-3 0,2-2 2 0,0 1-5 16,2-5 0-16,0-2 1 0,2 0 2 16,0-3-2-16,-4-5-3 0,3-1 6 0,-2-1-5 15,0-5 7-15,-1-1-3 0,1-2 5 0,2-3-4 0,-6 3 6 16,-2-1-5-16,2-2 4 0,-3 3 1 0,-1 0 4 16,-2 5 1-16,-1-2 2 0,0 1 1 0,-3 3 6 15,-2-1 3-15,3 2-2 0,-1 2-3 0,-2 0 2 16,-1 4-5-16,0 0 0 0,0 0 0 15,0 0 3-15,0 0 0 0,0 0-1 0,0 0 7 16,-19 7-8-16,14-2 0 0,-2 4-5 0,3-1 5 0,-2 4 4 16,-2-3-5-16,3 1 3 0,1 2-4 0,3 0 1 15,1 1-6-15,0-3 2 0,0 2-1 0,1-3 0 16,2 0 1-16,2-1 0 0,0 0-3 0,4-2 1 16,-1-1 0-16,-2 0 6 0,3-3-12 0,1-1 4 15,2 2 2-15,-2-4 0 0,0-1 3 16,1 1-5-16,1-6 3 0,-1 2-2 0,0 0 1 0,2-2 1 15,-2 1 6-15,1 1-5 0,-3-1 0 0,-2 1 3 16,1 1 2-16,-2 1 2 0,0-1-4 0,-3 1 4 16,1-1 1-16,-4 1-2 0,4 0-3 15,-4 3-3-15,0 0 4 0,4-3-3 0,-4 3 0 0,0 0 6 16,0 0-4-16,0 0-4 0,0 0 3 16,-4 11 0-16,0-6 2 0,3 0 2 0,-2 0-2 15,3 1 1-15,-1 0-4 0,1 0 4 0,0-1 0 0,1 2-1 16,2-2 1-16,0 0 2 0,0 2-1 0,1-4 2 15,2 2-4-15,1-5 4 0,-1 2 0 0,2 0 4 16,5-1-4-16,-7-2-1 0,3 2 0 0,0-5 1 16,1 0-2-16,-1 0 0 0,0-4 2 15,0 1-1-15,0-3-1 0,0 0 2 0,0-4 4 16,0-2-6-16,-1 0 3 0,-1 2-2 0,1-4-2 0,-2 0 4 16,-3-1-3-16,-1 2 3 0,2-1-5 0,-4 0 6 15,0 3-4-15,-4 3 3 0,1 1-6 0,-3 0 3 16,-4 0 0-16,3 0-2 0,-5 4-1 15,-1 1 3-15,-2 0-2 0,0 6-1 0,-2 2 2 16,-1 1-2-16,4-1 1 0,0 3-1 0,0 2 2 16,-3 2 0-16,8-2 0 0,0 2-3 0,3 2-2 0,2-3 5 15,2 4-2-15,4-2 3 0,-2 0-4 0,4-1 3 16,2 0 0-16,0-1-1 0,3 0 3 0,-2-2 0 16,6 1-1-16,-3-3 1 0,4-3 7 15,-1 3-6-15,-1-3-4 0,-1 3 2 0,2-5 1 16,1 1 1-16,3-3-3 0,-4 1 4 0,0-1-4 15,1 3-1-15,4-2 3 0,-4 0-5 0,-4 1 4 16,3-2 2-16,1 1-1 0,-1 0-4 0,1 2 4 0,-5 2-4 16,3 0 12-16,-1 1-13 0,-1-2 1 15,-1 2 0-15,3 2 9 0,-3 1-9 0,-2-1 3 16,2 0-4-16,-5 1 3 0,3 0 6 0,-2-4-5 16,0 7-1-16,-3-5 2 0,3 4-3 0,-3-3-1 15,0 2 4-15,-1 1-2 0,-1-2 4 0,0 1-5 16,0 0 2-16,-1-2-2 0,0 2 6 0,0 0-6 15,1-2 9-15,-2 0-10 0,2 0 2 0,-5-1 4 16,4 1 1-16,1-2-7 0,0-3 3 0,0 5 3 16,0-5-2-16,0 0 1 0,0 0 11 0,-1 4-11 15,1-4 4-15,0 0-3 0,0 0 5 0,0 0-7 16,9-9-5-16,-6 6 6 0,1-2 0 0,0 1-2 16,3-1-3-16,-3 2 6 0,-1-2-1 0,2 0-4 15,0 1 3-15,-1 0 0 0,4 0-2 0,-3 0 1 16,4 1-1-16,-6 0 2 0,4-1-1 0,-3 0 0 15,5 1 3-15,1 0-2 0,-3 0 4 0,2-2-1 16,-3 2 0-16,2 0 1 0,2 0 1 0,9-2-3 16,-2-1 10-16,-1 2-9 0,4-3-2 0,-3 3 1 15,2-2 0-15,-1 0 0 0,9-4-2 0,0 3 3 16,-8-1-1-16,6-4 2 0,-6 3-4 0,5-4 1 16,-7 2-1-16,8-4 0 0,-6 0 3 0,4-5-1 15,-5 2-3-15,1-1 3 0,-6 5 0 0,1 1 0 16,-2-2 0-16,-1 1-1 0,-3 2-5 0,-3 3 5 15,-1 1-3-15,1-2 0 0,-2 3-1 0,-2 1-1 16,-1 2 1-16,-1-1-3 0,1 5 3 0,-4-5-4 16,4 5 10-16,0 0-11 0,0 0 2 0,-17 8 7 15,9-2-6-15,2 2-5 0,1 4 7 0,-3 0-3 16,2 4 6-16,-2-2-8 0,4 2 6 0,-1 4-2 16,1-3 5-16,3-3-5 0,1-1 0 0,0 5-1 15,1-3 8-15,-1 3-8 0,3-2 2 0,-2 1-1 16,-1-2 2-16,3-2-1 0,-3-2 1 0,0 1-2 15,-3-1 5-15,3 0-1 0,-1-4-2 0,-2 5 4 16,-2-4-4-16,-1 0 3 0,-2 0-2 0,-1 1 2 16,-3-4-5-16,1 3 1 0,-3 0 4 0,-6-2 0 15,1 1-6-15,-1-1-7 0,-8 1-24 0,0-5-24 16,1 0-30-16,-2-2-30 0,-3 0-30 0,-1-2-49 16,-2 0-37-16,-3-2-543 0,1-2 258 0,1-1 174 15</inkml:trace>
  <inkml:trace contextRef="#ctx0" brushRef="#br0" timeOffset="-213706.69">27291 16822 176 0,'0'0'174'0,"18"-9"-10"0,-5 7 1 16,14-1-4-16,2 1-5 0,5 2-10 0,1-1-12 16,16 0-14-16,-10 2-10 0,9 2-10 0,2 0-7 15,-2-2-6-15,-14-1-7 0,-4 1 0 16,5 1-6-16,-4-4-8 0,-1 1-5 0,-4 2-6 0,4-3-4 16,-14 2-6-16,4-5-2 0,-3 4-5 0,-6 1-2 15,-2-1-2-15,-3 1-7 0,-3-3-12 0,2 1-32 16,-7 2-56-16,0 0-41 0,0 0-52 0,-20-8-541 15,-8 6 235-15,-9-5 158 0</inkml:trace>
  <inkml:trace contextRef="#ctx0" brushRef="#br0" timeOffset="-212372.743">28683 15371 7 0,'8'-12'43'15,"-3"1"-3"-15,2 0-2 0,-2 1-5 0,1-1-3 0,-3 0 1 16,0 2-3-16,1-1 0 0,0-1-4 0,-3 1 6 16,-1-1 4-16,0 0-1 0,0 4 4 0,-1-4-3 15,-1 5 0-15,0-4 2 0,1 0 4 16,-2 1 4-16,0 2 10 0,1 0 7 0,-1 1 3 0,2-1-6 16,0 2-7-16,1-2-4 0,0 1-6 0,0-1 4 15,2 3 4-15,1-1-9 0,2-2 2 0,0 4 5 16,7-4-3-16,4 4-3 0,3-2-5 0,1 1-1 15,10 1-1-15,10 1 0 0,-3 2 2 0,3 0 3 16,13 2-6-16,0 1 1 0,5-1-4 0,1 3-1 16,-1-3-2-16,4 2-13 0,-3 3 10 0,1-3-3 15,0-2 2-15,-5 2-7 0,-1 1-3 0,1-2 3 16,-2 3 0-16,0-3-2 0,-15 0-1 0,-1-1-2 16,2-1-1-16,-2 1-4 0,2 1 2 0,-2-3-2 15,-1 0 0-15,-3 0 1 0,1 0 0 0,-3 0-2 16,0-3-1-16,-4 3 2 0,-7-2-2 0,3 0-2 15,-6-1 3-15,-3 3 7 0,-2-2-1 0,0 1 3 16,1-1 1-16,-3 0-9 0,2 2 3 0,-5-3 2 16,-1 3 1-16,1 0-2 0,-3 0-4 0,2-1 0 15,-6 1-1-15,9 1 1 0,-3 2-2 0,-3-1-2 16,3 1 0-16,1 1-2 0,-2 1-2 0,0 3 6 16,2 1-7-16,-2 1 4 0,1 6 1 0,3 2-6 15,0-1 7-15,0 7-1 0,3-1 0 0,-5 8 2 16,2-5 0-16,0 6-2 0,-3 3 1 0,-4-1-1 15,-1 11 1-15,0-8-1 0,-1 10 4 0,0 1-3 16,-2-1-1-16,-2 3 5 0,-1-4 0 0,-3-2 0 0,2 4 9 16,1-15-4-16,-2 2-4 0,1 10 0 15,-3-8 0-15,-1 7-1 0,-2 2 3 0,6-12-3 16,-3 11 2-16,0-9 2 0,-4 7 2 0,4-8-2 16,-2 1-18-16,-6 11 6 0,2-3-7 0,3-10 5 0,1-1 3 15,-8 10 3-15,6-9 4 0,0-4-2 0,0 3 0 16,2 0-2-16,-1 0 0 0,3-3 2 0,-1 0-2 15,1 0 4-15,-1 2 0 0,1-4 1 16,0 3 0-16,-4-4-4 0,4 2 3 0,-1 1-3 16,1-5 2-16,3 6 1 0,-1-1 4 0,0-4-5 0,0 3 1 15,2 0-1-15,-1-2 26 0,1 0-3 16,-2-3-6-16,5 2 1 0,-2 3-8 0,1-12 0 16,1 4 4-16,1-1-6 0,-2-3 0 0,2 0-3 0,-2 1 3 15,3-2-5-15,0 1 1 0,-1-5-2 16,0 3-1-16,-1-4 1 0,2-1-2 0,0 2-1 15,-3-2-3-15,1 0 7 0,1-3-6 0,1-1-1 16,-3 2 4-16,2-3-2 0,1 1-1 0,-2-2 2 0,0 1 2 16,-2-2-2-16,1 1 0 0,-4-1 1 15,1 1-2-15,-2-1 1 0,-2 0-3 0,-3 0 2 16,-5-2 0-16,-3-1 3 0,-9 0-6 0,-3 3 2 16,1-3 1-16,-4 0-13 0,-2 0-10 0,-16 0-39 15,13 1-34-15,-10-1-46 0,0-1-47 0,-4 1-548 16,-4-5 243-16,2 1 164 0</inkml:trace>
  <inkml:trace contextRef="#ctx0" brushRef="#br0" timeOffset="-210185.476">6621 15666 51 0,'-10'0'63'15,"-4"0"-1"-15,1 0-13 0,-2 0-1 0,-3 0-6 16,-1 3 1-16,-3-3-8 0,3 2-2 0,-3-2-1 16,1 2-6-16,1-1 6 0,-1 2-8 0,-1-3-4 0,-6 1 0 15,7 0 1-15,0 0 0 0,0 0-6 16,-2 4 3-16,4-3-3 0,-4 2-1 0,4-1-4 15,-4 2-1-15,2 0 4 0,1 2 0 0,1-3-3 16,0 2 1-16,1 1 2 0,-3 1-4 0,5-2 9 16,-1 1-1-16,4-1 1 0,4-1-2 0,-1 1 1 15,-1 2 1-15,3-3-2 0,0 2-1 0,3 0-4 16,0 1 6-16,0 2-17 0,1-2 13 0,2 3-1 16,-1 2 4-16,0 0-7 0,3-1-3 0,0 6 13 15,-1-2-8-15,2 1 4 0,-2 0 4 0,2 1-2 16,3 3 8-16,-2 3-2 0,0 1 2 0,-1-6-2 15,2 7-6-15,2 2 0 0,-3-2 5 0,4 2 1 16,-3 2 0-16,1-3 5 0,0 1-2 16,0 1 4-16,4 3-4 0,-2-3-1 0,-3 0-3 0,3 2 2 15,-1-4 2-15,0 2-5 0,1-1 24 0,-2 2-1 16,0-1-6-16,4-2 0 0,-3 2-3 0,0 0 4 16,3-3-11-16,-2 1 1 0,-2-2 0 0,1 3 0 15,2-4-3-15,-1 3 10 0,-2-8-13 0,2 7 4 16,-2 2-3-16,1 0 4 0,-4-1 0 0,6 2-2 15,-6-2-1-15,1 2 0 0,2-2-28 0,-1 0 6 16,0 1-4-16,-1-4 0 0,1 3 3 0,-3-1-2 16,2-2 4-16,2 1-3 0,0 0 1 0,0-4-1 15,-1 2 3-15,1 2 0 0,0-7-2 0,1 7 1 16,-2-7 0-16,1 2-1 0,-2-1-1 0,3 5 0 16,-2-6 2-16,2 4-4 0,-2-4 5 0,3 6-2 15,-3-5-2-15,3 5 1 0,-2-7 3 0,-3 4-5 16,2-3 1-16,-1 3 2 0,1 4-2 15,-2-5-2-15,2 4 7 0,-1-3 30 0,-2 4-5 0,1-6-2 16,3 8-1-16,-2-9-3 0,0 1 0 0,-1 0-4 16,3 0-8-16,0 2 7 0,-3-1-7 0,0 3 0 15,2 4-30-15,1-2 4 0,-4-1 3 0,0 2-2 16,1-6 1-16,-2 1 1 0,1 4 7 16,0 2-10-16,0-8 8 0,0 6 1 0,0-2-3 15,0 4 1-15,0-6 2 0,0 3-2 0,0 1 3 16,0-6 3-16,-3 1-4 0,3 0 4 0,-1 3 1 15,-2 4-2-15,2-7-3 0,1-1 5 0,-1-3 3 16,1 2-2-16,0 1 1 0,0-2 23 0,0-17 0 16,-4 30-3-16,4-17-3 0,0-13-3 0,0 21-1 15,0-21-3-15,1 22-4 0,-1-22 3 0,4 16-2 16,-4-16-2-16,0 0 2 0,4 19-2 0,-4-19-1 16,0 0 0-16,9 12-3 0,-9-12-4 0,0 0 0 15,0 0 10-15,13 12 6 0,-13-12 3 0,0 0-6 16,0 0 12-16,47-5 4 0,-47 5 0 0,50-17 8 15,-19 5 0-15,6-2-5 0,15-6-1 0,1 2 3 16,3-4-4-16,5-3-1 0,-1 4-2 0,0-1 3 16,27-6-6-16,-32 7 2 0,5 2-7 0,-3-2 7 15,-3 3-5-15,-4-1 2 0,1 4 1 0,-15 3-12 16,0 3 6-16,-2-2 3 0,-2 5-3 0,-1 0-1 16,-3-1 0-16,-6 3-9 0,-22 4 0 15,29-6 2-15,-29 6 0 0,0 0-3 0,23-7 5 16,-23 7-2-16,0 0 2 0,0 0-2 0,0 0-8 15,0 0 9-15,0 0 3 0,19-2-2 0,-19 2-13 16,0 0-42-16,0 0-54 0,0 0-44 0,0 0-75 16,0 0-695-16,-36-25 304 0,36 25 202 0</inkml:trace>
  <inkml:trace contextRef="#ctx0" brushRef="#br0" timeOffset="-208123.581">25258 14783 83 0,'0'-3'136'0,"0"3"-5"0,0-5-6 0,0 5-2 16,2-4-8-16,-2 4-1 0,0 0-2 0,0 0-1 16,1-5-10-16,-1 5-5 0,0 0-7 0,0-4-6 15,0 4-2-15,0 0-5 0,0-8-2 0,1 6-6 16,-1-1-3-16,0 3-9 0,2-9-3 0,-2 6-5 15,1-2-8-15,-1-2-1 0,0 2 3 0,1-2-3 16,-1 1-5-16,0-4-3 0,0 3-3 0,1-3-6 16,1 1 1-16,-2 0 3 0,-2-2-7 0,4 5 3 15,-2-5-5-15,0 5-1 0,-2-2 7 0,1-1-5 16,0 2-1-16,0-2-1 0,-1-2-2 0,1 8 6 16,0-3 0-16,1 1 3 0,-2 3-5 0,2 2 0 15,-1-7 0-15,1 3-5 0,0 4-4 0,0 0-4 16,-1-5-2-16,1 5 1 0,0 0-2 0,0 0 1 0,0 0-1 15,0 0 1-15,-3 16-2 0,2-9 3 0,0 4 0 16,-1 0-3-16,1 3-1 0,0 1 3 16,1-3 1-16,-2 5-4 0,2-1 1 0,-1 0 4 15,1-2-6-15,0-2 1 0,0 0 0 0,0 2 2 0,1-3-1 16,1 0 0-16,-1-1-3 0,0-1 1 16,1-2 1-16,-1-2-1 0,2 0 5 0,-2-1-4 15,1 0 3-15,2-1 1 0,1-2 4 0,3-1-1 16,0 0 4-16,3-2-3 0,8-5 1 0,-1-1 0 0,8-8-1 15,-2 2 0-15,4-6 0 0,-1 1-4 0,0 1 1 16,1-4 2-16,-3 1-3 0,1-4 0 0,-3 4 0 16,0 2 3-16,-1 0-4 0,-8 6-1 15,0-1 3-15,-1-1-3 0,0 5 2 0,-3 2-2 0,-1-1-2 16,-3 4-1-16,-1 1 2 0,0-1-11 0,-2 2-5 16,-1-1-15-16,-2 4-10 0,4-3-19 15,-4 3-14-15,0 0-23 0,0 0-15 0,-14 10-15 16,4-4-23-16,-7 5-24 0,-8 6-450 0,-1 2 207 0,-2 0 140 15</inkml:trace>
  <inkml:trace contextRef="#ctx0" brushRef="#br0" timeOffset="-207540.76">24953 14647 60 0,'0'0'94'0,"0"0"-7"0,0 0-4 16,8 7 2-16,-4-2-2 0,-2 3-9 0,3 1-2 15,-1 1-10-15,0 0 0 0,0 2 1 0,-2 0-2 16,2 5-5-16,1 0 1 0,-1-2-7 0,0 3-1 16,1-2-8-16,-3 0-2 0,2 2 2 15,0-1-4-15,0-1-17 0,0 1 13 0,2-3-4 0,-5-2 0 16,3 0-2-16,1-1 3 0,1 0 1 0,0-1 2 15,1-2 5-15,1 1 4 0,3-1 2 0,1-2 8 16,4-1-5-16,5-2 3 0,1-1 1 0,6-3-3 16,7-1 3-16,-1-2-3 0,3-2 0 0,2-3-4 0,1 0 0 15,13-8-4-15,-2 3-5 0,-1-3-1 16,-3-1-2-16,-10 4 1 0,-1-1-6 0,-3 2-3 16,-2 0-4-16,-3 1 10 0,-9 3 2 0,0 0-2 15,-5 2-4-15,4 1 2 0,-5 3 0 0,-3-4-2 0,2 0-2 16,-2 1-1-16,0 1-4 0,-1 0 2 0,-1 1-4 15,1-1-1-15,-2-2-2 0,-2 7-3 16,2-3-1-16,-3 1 0 0,0-2-1 0,-4 4-4 16,6-3-10-16,-5 2-15 0,-1 1-21 0,0 0-23 0,0 0-38 15,0 0-40-15,0 0-33 0,0 0-29 0,-23 16-452 16,4-7 218-16,-5 3 146 0</inkml:trace>
  <inkml:trace contextRef="#ctx0" brushRef="#br0" timeOffset="-203607.159">22369 16532 33 0,'0'0'85'0,"13"-4"-2"0,0 2-2 0,5 1 9 16,10 1-4-16,11-3-7 0,-2 1 7 0,22 0-9 15,1-1-9-15,3 0 2 0,30-5-12 0,-1 3 0 16,-27 0-6-16,33 0 4 0,-4-1-21 0,-2 0 10 15,-24 3-1-15,22-2-6 0,-23 3 6 0,-5 0-16 16,29-3-7-16,-33 3 7 0,-2-1-6 0,0-2-4 16,1 3 7-16,-4-5-9 0,-14 5 5 0,-1-1 4 15,-3-2 5-15,0 2 1 0,-7-1-5 0,-5 2 0 16,-5-1-3-16,-4 0-1 0,-2 2-3 0,-2 1 5 16,-3-1-6-16,0-1-3 0,-2 2-2 0,-5 0-4 15,0 0-10-15,0 0-14 0,0 0-14 0,-13 10-25 16,-1-6-25-16,-14 9-24 0,-1-3-34 0,-6 3-301 15,-1-2 146-15,-15 3 98 0</inkml:trace>
  <inkml:trace contextRef="#ctx0" brushRef="#br0" timeOffset="-203190.368">22512 16743 29 0,'-9'0'115'16,"9"0"-8"-16,0 0-7 0,0 0-10 0,0 0-9 0,0 0-1 15,20-5-15-15,0 0 5 0,9 1 4 0,6-1-4 16,3 0-5-16,17-4 3 0,5 3-6 16,1-2 2-16,2 0-13 0,29-3 2 0,-29 4-2 15,26 3-5-15,-25-1-8 0,28-2 4 0,-31 2-8 16,2 1 3-16,1 0-9 0,-5 1 4 0,0 2-5 16,-3-5-2-16,-18 4 4 0,16-4-3 0,-20 3 4 0,3-2 1 15,-6 1 6-15,-3-2 4 0,-5 3 8 16,-5-1 6-16,-5 1 5 0,-3-1 6 0,-1 2 4 15,-3 1-1-15,1-1-3 0,-3 0-5 0,-1-1-7 16,1 3-5-16,-4 0 2 0,5-5-13 0,-5 5-13 16,-2-5-25-16,2 5-56 0,-12-5-74 0,7 5-84 15,-6-4-491-15,-6-1 235 0,-3-3 158 0</inkml:trace>
  <inkml:trace contextRef="#ctx0" brushRef="#br0" timeOffset="-186639.678">4109 2276 1 0,'0'0'30'0,"-9"-2"-1"15,4 2 0-15,5 0-2 0,-9-3-2 0,4 3-6 16,5 0 5-16,-9 0-1 0,1 0 5 0,8 0-2 16,-12-1-6-16,4 1 0 0,1 0 3 0,0 0 3 15,7 0-3-15,-14-1 1 0,9 2 1 0,5-1-2 16,-12-2 4-16,6 2 4 0,6 0-1 0,-10-2 9 16,10 2-6-16,-9-1 3 0,9 1 0 0,-8 0 7 15,8 0-6-15,-6-1 14 0,6 1 5 0,0 0-9 16,-6-3-18-16,6 3 5 0,0 0-1 0,0 0-1 15,0 0 1-15,0 0-2 0,0 0-3 0,0 0-3 16,0 0 0-16,0 0-2 0,0 0 0 0,-7 0-5 16,7 0 1-16,0 0 3 0,0 0-8 0,0 0 2 15,0 0-11-15,0 0 7 0,0 0 0 0,0 0-2 16,0 0-1-16,0 0-1 0,0 0 1 0,0 0 4 16,0 0-5-16,24-2 9 0,-14 2-5 0,3-3-5 15,0 0 12-15,5 2-14 0,0 0 5 0,2-1-4 16,-5-3 6-16,7 3-4 0,-3-1-3 0,2 3 3 15,-1-3-1-15,0 2 1 0,0 0-4 0,0-1 7 16,3 2-6-16,-5-1 2 0,3 1-2 0,-4-1 0 16,4 2 0-16,-3-2 1 0,1 1 3 15,-6 0 2-15,0 0 4 0,0-3 0 0,-1 6 2 0,-1-3 6 16,-2 0-2-16,-1-3 0 0,-3 3 1 0,3 0 4 16,-3-2 1-16,-5 2 0 0,8-1 3 0,-8 1-1 15,6 0 1-15,-6 0 2 0,0 0 0 0,0 0 1 16,7-1 2-16,-7 1 2 0,0 0 0 0,7-1-3 15,-7 1 3-15,0 0-3 0,0 0 2 16,0 0-1-16,0 0-5 0,0 0-2 0,0 0 1 0,0 0-7 16,4-2-1-16,-4 2-1 0,0 0 0 0,0 0-1 15,0 0-5-15,0 0-1 0,0 0-2 0,0 0-3 16,0 0-7-16,0 0-9 0,0 0-16 0,0 0-18 16,0 0-15-16,0 0-39 0,0 0-36 15,0 0-37-15,0 0-494 0,0 0 221 0,0 0 148 16</inkml:trace>
  <inkml:trace contextRef="#ctx0" brushRef="#br0" timeOffset="-179483.314">5604 2276 42 0,'4'-2'77'0,"-4"2"-6"0,1-4-10 0,0 0 10 16,-1 4-19-16,3-7-6 0,-3 7-3 0,4-3-7 16,-3-1 2-16,-1 4 2 0,4-5-6 0,-4 0-10 15,0 5 6-15,5-1 7 0,-5 1-2 16,5-4 2-16,-5 4 4 0,0-5-8 0,0 5 4 0,0-2-9 16,3-3-8-16,-3 5 1 0,0 0-9 0,0 0 8 15,0-6-17-15,0 6-4 0,0 0-21 0,0 0-15 16,0 0-14-16,0 0-17 0,0 0-202 0,0 0 90 15,0 0 60-15</inkml:trace>
  <inkml:trace contextRef="#ctx0" brushRef="#br0" timeOffset="-178287.725">5926 1932 56 0,'0'0'109'0,"0"0"-6"15,0 0 6-15,0 0-16 0,0 0-6 0,-19 4-14 16,6-1 0-16,-2 3-10 0,-4-2-3 0,-3 0 9 16,1-1-24-16,1 4 2 0,-7-2-3 0,7-2 5 15,-6 2-14-15,6-2 9 0,-1-2 0 0,2 0-2 16,3-1-8-16,-2 2 1 0,2-5 5 0,0 1-13 16,3-3 5-16,0 2 0 0,-1-1 2 0,0-6-10 15,1 5-2-15,6-4-4 0,-2 1 30 0,-3-6-5 16,6 4-5-16,-1-4-7 0,3 2 4 0,-1-3-8 15,2 4-1-15,0-1-6 0,2 0 1 0,1 1-4 16,0-1 7-16,1 2-10 0,0-4-2 0,4 5 0 16,0-1-4-16,1-1-1 0,-1 2 2 0,1-1-3 15,3 1 2-15,-1-1-2 0,-1 0-3 0,4 2 1 16,-1-2 0-16,0 3-4 0,-1-1 4 0,1 2-6 16,-2 0 5-16,1 0-6 0,1 1 8 0,-5 2-5 15,3-1 1-15,-3 2 1 0,3 2-2 0,-2-3 0 16,-1 1-2-16,-5 2 3 0,9 0 0 15,-5 2-1-15,2-1 0 0,1 1-1 0,-2-1 4 16,0 3-4-16,-1-1 0 0,-2 1 4 0,1 2 0 0,1 0-1 16,1 6 2-16,-1-2 0 0,2 5 5 15,-3-3-5-15,0 5 1 0,1 0 2 0,-1 2 3 0,-1 0-2 16,5 8 3-16,-5-2-1 0,1 1 0 0,-2 0-1 16,2-1-1-16,-2 1 2 0,3-1-3 15,-3 1 4-15,3-2-2 0,-1 1 0 0,-3 1 1 16,2 3-5-16,2 0 9 0,-6-4-10 0,6 3 4 15,-4-4-3-15,2 1 1 0,0-4 1 0,-2 1 1 16,0-4-3-16,-4 4 1 0,4-4 2 0,-2 9-1 0,0-12-1 16,2 4 1-16,-6-2-1 0,2 0 1 15,-1-2-1-15,0 1 3 0,-3 1 5 0,1-3-2 16,-1 1 5-16,-1-1 8 0,1 0-4 0,-4-1 2 16,3-4 7-16,0-2 6 0,-1 3 4 0,1-4 4 15,0 3-2-15,1-6 4 0,2-1-6 0,-5 1-2 16,0-1-1-16,6 1-2 0,-3-1-3 0,0-2-2 15,2 0 0-15,6 0-2 0,-14 0-6 0,8-1 0 16,0 0-1-16,-1-2-2 0,2 1-2 0,0-1-3 16,0 1 6-16,1 1-9 0,4 1-2 0,-9-6-2 15,4 1-4-15,1 3-16 0,0-2-16 0,0 3-29 16,2-4-38-16,2 5-57 0,-7-9-60 0,3 8-617 16,-2-2 278-16,1-1 184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09:11:59.2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3437 3147 97 0,'0'-3'117'0,"0"3"4"16,-3-6-6-16,2 3-2 0,1 3-4 0,0-5-13 15,0 5-6-15,0 0-11 0,0 0-4 16,0 0-15-16,0 0-1 0,0 0-1 0,0 0-4 0,5 14-5 16,0-2 9-16,3 3-5 0,-3 5-8 15,0 3 8-15,-1 4-9 0,0-1-4 0,1 3-4 0,0 0 2 16,-2-4-2-16,-1 3 3 0,1 2 1 0,-2-5-4 15,4 1 1-15,-4-5-6 0,2-2-1 16,0-1 2-16,-2 2-8 0,0 1 2 0,-1-4-8 16,1 0 5-16,1 0-7 0,-4-8 0 0,2 3-2 0,2-4-4 15,-2 0 5-15,0-4-1 0,0 1 7 0,0 0 15 16,0-3 16-16,0-2 23 0,0 5 4 0,0-5-5 16,0 0-14-16,0 0-3 0,-12-14-1 0,7 3-8 15,-4-3-5-15,-1-12-5 0,-3 1-3 16,0-4-6-16,3-6-4 0,-3-10-6 0,3-2 2 0,1 0-3 15,0 11-3-15,0-10 1 0,5 10-2 16,-3-10-2-16,4 12-1 0,-5 0 3 0,6 1-1 16,-1 1-2-16,3 5 0 0,2 3 2 0,-2 7-7 0,2-3 5 15,1 8-4-15,-2 2 0 0,4-1-1 16,-2 1-1-16,1 1 1 0,3-2-5 0,2 6 0 16,0-2-1-16,4 2-1 0,-3 3 0 0,3-2 4 0,2 1-6 15,-2 2 1-15,9 2 1 0,-9-2 7 16,0 5-10-16,0 0 2 0,1 3 0 0,-3-4 1 15,0 5 1-15,-1 1 2 0,-1 0-1 0,-1 1-2 0,3 1 1 16,-3 5 1-16,-5 0 0 0,-1 0 3 16,-3 2-2-16,1-1 2 0,-3 3-1 0,-1 5-2 0,-6-3 1 15,4-4-2-15,0 1 3 0,-1-1-3 16,1-2-1-16,-3 1 0 0,2-2-1 0,1 0 3 16,1-3 0-16,-3-2-2 0,5-1-2 0,-1 0 0 15,0-4-1-15,0 3 5 0,3-1-9 0,-2-2 5 16,2 0-2-16,-2-1 2 0,1 3 0 0,0-4-1 15,2 2-3-15,0 0 3 0,2 0 2 0,0-1-3 16,1 3 2-16,1-1-1 0,1 3-3 0,1-3 5 16,2 1 1-16,1 1-2 0,-2-2 6 0,4 5-5 0,0-3-2 15,5 2 7-15,-3-1 0 0,3 1-1 16,3 0 5-16,-6-1-6 0,5-1-3 0,-3-2 1 16,2 2 2-16,-4-3 0 0,2 2 1 0,-2-3 8 15,-1 0-7-15,2-2-2 0,0 2-1 0,-2-3-2 0,-2 2 2 16,4 0-1-16,-6-3 10 0,1 1-9 0,1-1 2 15,-5-1 4-15,3 1-4 0,-2-3 1 16,3 0-3-16,-4-2 1 0,3-1-2 0,-3 1-3 16,-1-4 3-16,1-1 2 0,-1 1-8 0,0-5 0 15,-3 4 0-15,3-4 2 0,-4 2-1 0,1 1-1 16,-2-2 6-16,-1 3-1 0,2 0 0 0,-2 5 3 0,2-2 0 16,0 1 3-16,0 1 0 0,-1 1 3 0,-2 1-3 15,3 3-1-15,-1-5-1 0,-2 3 1 16,3 2-6-16,0 0 2 0,-7-2-1 0,7 2 0 15,-8 8 2-15,7-4-8 0,-2 2 8 0,-1 1-3 16,3 2 2-16,-2 4-3 0,2-5 5 0,1 3-3 16,0-1 0-16,0 1 3 0,0 1-2 0,1 0 10 15,2 0-11-15,1-2 2 0,1 2 1 0,0 0-4 16,2-3 1-16,0 2-22 0,2-1-20 0,4 1-22 16,2-1-36-16,-1 1-23 0,5-5-35 0,2 2-20 15,-2-2-37-15,0-2-486 0,-5-3 235 0,5 2 156 16</inkml:trace>
  <inkml:trace contextRef="#ctx0" brushRef="#br0" timeOffset="1093.016">4459 3164 64 0,'0'-5'219'16,"0"1"-12"-16,0-2-13 0,0 6-8 0,-1-5-15 15,-2 3-6-15,3 2-14 0,-9-3-13 0,9 3-13 16,-11 3-11-16,2-1-8 0,-4 3-10 0,3 5-8 16,-4 0-3-16,-1 2-6 0,-7 6-6 0,9-3-7 15,-5 8-6-15,4-4-1 0,-1 2-10 0,2-4-5 16,4 2-3-16,0-1-2 0,1-1-8 0,5 1-4 16,0 0 0-16,2 1-3 0,-1-2 5 0,2 1-8 15,4-4-3-15,1 0-2 0,3 2 0 16,1-2-2-16,0-1 1 0,5-2-3 0,0-2 2 0,4 1-4 15,1-3 3-15,8 3-2 0,1-3 0 0,0-4-2 16,4-3-1-16,-9 0 0 0,5-3-1 0,-2 0 0 16,2-3 2-16,-1-2 0 0,0 3-2 0,-2-7 0 15,2 0-4-15,-2-2 4 0,-3-4-1 0,0 0-3 16,0-2 1-16,-3-2-2 0,0 0 0 0,0-1-1 16,-1 2 3-16,0-3-3 0,-9 9 1 0,2 0 2 15,-2 2-1-15,-2 1-1 0,-2 0 1 0,0 3 0 16,0-2 0-16,-4 5 0 0,1 1-3 0,-2-2 8 15,0 3-9-15,-2 0-3 0,2 4 3 0,-6-5-4 16,1 5 1-16,-3 0 1 0,-1 3 1 0,-2 1 0 16,2 0-5-16,0 0 1 0,0 2-1 0,3-1-2 15,-1-2-5-15,3 1-5 0,0 1-5 0,2 0-3 16,-2-2-1-16,4 1-2 0,-1 0-2 16,1-4-2-16,-3 4 0 0,3-4 7 0,0 0 4 15,4 5 2-15,-4-5 1 0,0 0 2 0,0 0 1 0,13-5 1 16,-9 1 3-16,1 0 2 0,1 0 6 0,1 1-7 15,-2 1 4-15,0-2-4 0,0 0 4 0,0 0 0 16,3 2 3-16,-2 0-3 0,0-1 1 0,0 3 0 16,-6 0 1-16,12 2 3 0,-4-1-4 0,-3 1 4 15,2 4-2-15,1 0 2 0,1 1 2 0,0 2-2 16,4 3 0-16,-4-2 3 0,0 0 1 0,5 2-6 16,-1-1 5-16,-2 3-4 0,0-5-6 0,-1 3 1 15,1 1-5-15,-1-6-1 0,0 2-4 0,-1-4-3 16,2 3 5-16,-3-3-6 0,2-1 1 0,1-1 5 15,-2-1 3-15,-4 0 4 0,3-4 2 0,1 1-1 16,0-6-1-16,0 1 3 0,1-3 1 0,-1-6 1 16,0 1 1-16,0-5 4 0,1-5 0 0,-2-3-5 15,-3-2 4-15,4 1 2 0,-5-3 6 0,-3 5 2 16,2 0 13-16,0 0 1 0,-3 6 1 0,2 1 6 16,-1 3 10-16,0 2 7 0,1 3 13 0,-1-1 4 15,-1 4-1-15,0-1-5 0,1 6 0 0,-1-3-16 16,0 3-9-16,0 3-3 0,0 0-6 0,0 0 5 15,0 0-4-15,3 14-1 0,-2-2-2 0,-4 3 1 16,7 5-4-16,1 6 6 0,-4 3 1 0,1 0-1 16,-1 1 0-16,-1 0-5 0,0 2 3 0,0 3 3 15,0-1-2-15,0 1-3 0,0-1 9 0,-3 2-14 16,2-2-1-16,1-5-3 0,-1 0 1 0,3 1-4 16,-2-5 3-16,4-4-5 0,0-3 0 0,1 0 0 15,-1-3 0-15,0-4 4 0,0 1-6 0,0-4 6 16,-1-1-3-16,-1-2 0 0,2 0 3 0,-1-5-4 15,-3 0 2-15,0 0 1 0,8-13-4 0,-1 2 0 16,-1-8 2-16,2-9-3 0,1-1-1 16,-2-9-1-16,6-6-3 0,-4-5 3 0,5 2-2 0,-4-2-4 15,2 14 5-15,-1 2-3 0,2 0 5 0,1 2-3 16,-2 3 2-16,0 6 1 0,-4 7-3 0,-2 4 7 16,1 1-3-16,-2 2 4 0,1 4-12 0,3-3 6 15,-2 7-4-15,-1-2-1 0,5 4 6 0,-2 2-1 16,0 1 3-16,0 5-2 0,1-1 4 0,2 3 4 15,-2 2-6-15,-1 0 3 0,-1 0-5 0,-3 2 6 16,3 2 0-16,-6-2-4 0,3 0 1 0,-5-3 2 16,3 1-3-16,-3 3-2 0,0-1 3 0,-4 1-5 15,-2-1 2-15,2 2-6 0,-4-2-14 0,0 2-31 16,-3 0-44-16,-2 4-46 0,-6-1-70 0,0-2-74 16,-5-2-669-16,-3 1 316 0,-4-3 212 15</inkml:trace>
  <inkml:trace contextRef="#ctx0" brushRef="#br0" timeOffset="2093.059">2937 4102 81 0,'-11'0'200'0,"11"0"-7"0,-5-2-14 0,5 2-15 15,0 0-7-15,0 0-14 0,0 0-13 0,-8 0-9 0,8 0-8 16,0 0-10-16,0 0-1 0,0 0-19 16,0 0-4-16,0 0-7 0,0 0-2 0,0 0 6 15,0 0-2-15,22 5 4 0,-12-5-9 0,4 0-3 0,3 1-6 16,7-2 0-16,3 1-1 0,1 0-1 16,1-3-2-16,0 3-3 0,6-4-1 0,0 1-1 0,3 2-5 15,-1-4 2-15,15 1-2 0,1 0-7 16,-14-1 1-16,15 0-4 0,0 0-3 0,-15 1 2 15,14-1-7-15,-2-1-3 0,-13 4 1 0,15-2-1 16,-15-2-6-16,0 4 3 0,-2-2 5 0,1 3-7 0,-1-6 2 16,1 3 4-16,0 1-3 0,1 1 1 0,-1-1 2 15,2 0-4-15,-2 0 5 0,-3-1-3 16,3 1-1-16,-1 2 4 0,2-3 0 0,1 1-6 0,-1-2 2 16,1 0-1-16,-4 2-2 0,2-1 1 0,-1-1-2 15,0 1-2-15,-3 2 0 0,2 0-1 0,-1 1-4 16,-6-3 1-16,8 2-3 0,-4-1 6 15,-4 0-5-15,-1 0-3 0,-7 1 1 0,8 2 3 16,0 0-3-16,-6-2 6 0,8 2-6 0,-10-1-3 0,10-1 4 16,-2 1 3-16,-2-2-5 0,4 1-3 0,-1-1 4 15,-1 0 1-15,3-1-3 0,-3 2 2 0,3-2-4 16,-1 0 3-16,-2 1 1 0,1-1-2 0,-1 2 0 16,-2-3-2-16,1-2 1 0,-6 7 1 0,-2-3-5 15,-1 2 7-15,4-4-3 0,-3 5-3 0,-4-5 3 16,-1 5-5-16,3 0 2 0,-6-3 1 0,6-1 0 15,-6 3 2-15,1 1-6 0,-6-2 4 0,2 1 3 16,2 0-7-16,2 1 1 0,-6-3-1 0,3 3 2 16,-1 0 1-16,-2 0-7 0,4 0 8 0,-2 0-4 15,-3 0 2-15,4 0-2 0,-2 0 0 0,-7 0 7 16,11 0-5-16,-6-1 4 0,-5 1 0 0,9 0 1 16,-9 0-1-16,9 1-3 0,-9-1 10 15,6 0-15-15,-6 0 5 0,7-1 0 0,-7 1 18 0,0 0-20 16,7-2 1-16,-7 2-5 0,0 0 11 0,6-1-9 15,-4-3-2-15,-2 4 6 0,0 0 0 0,0 0-6 16,0 0 8-16,0 0-1 0,11 0-2 0,-11 0-2 16,0 0 3-16,0 0 1 0,4-1-1 0,-4 1-5 15,0 0 1-15,0 0-10 0,0 0-17 0,0 0-24 16,0 0-34-16,0 0-37 0,0 0-62 0,0 0-77 16,0 0-71-16,3-4-701 0,-3 4 344 0,0-7 230 15</inkml:trace>
  <inkml:trace contextRef="#ctx0" brushRef="#br0" timeOffset="5313.1">6582 4871 62 0,'-7'-3'110'16,"7"3"-7"-16,-6-1 2 0,6 1-5 0,-4-3-4 15,4 3 6-15,0 0-6 0,-5-2-8 0,5 2-4 16,0 0-11-16,0 0-3 0,0 0-4 0,0 0-4 16,0 0-11-16,-1-5-6 0,1 5-5 0,0 0-5 15,0 0 1-15,0 0-5 0,0 0-5 0,0 0-1 16,0 0 0-16,0 0-3 0,0 0-4 0,0 0 1 15,0 0 3-15,0 0-1 0,0 0 2 0,0 0 1 16,0 0 3-16,0 0 0 0,0 0 2 0,0 0 4 16,0 0 0-16,0 0-1 0,0 0 8 0,0 0-5 15,0 0-1-15,0 0 1 0,0 0 1 0,0 0-4 16,0 0-4-16,0 0-1 0,-4-2-6 0,4 2-1 16,0 0 4-16,0 0-6 0,0 0 1 0,0 0-3 15,-9 0 1-15,9 0-3 0,0 0-3 0,-9 0 2 16,9 0-3-16,0 0 2 0,0 0-4 0,-9 1 2 15,9-1-3-15,-6 0-7 0,6 0 3 0,-7 0 1 0,7 0 0 16,0 0 0-16,-10 1 0 0,10-1-1 16,-8 0 0-16,8 0 0 0,0 0 0 0,-6 3 0 15,6-3 3-15,-4 2-4 0,4-2 0 0,0 0 1 16,-10 0 1-16,10 0 3 0,0 0 1 0,0 0-1 16,-8 1 4-16,8-1-6 0,0 0 4 0,0 0-2 0,0 0 1 15,-1 2 0-15,1-2-3 0,0 0-4 16,0 0 2-16,0 0 1 0,0 0-3 0,0 0 2 0,0 0-2 15,0 0-2-15,16 2 6 0,-8-2-7 0,4-2 6 16,-1 2-3-16,7 0 4 0,1-1 0 16,2-1-1-16,-1-3-2 0,2 4 2 0,1 1-1 15,-4-1 1-15,4 1-1 0,-3 0 2 0,1-2-3 0,-2 1 4 16,0-1 1-16,-6 2-8 0,2 0 10 0,-2-2-2 16,-1 1 1-16,2 1-2 0,-3 0-3 0,1-1 2 15,-1 1 1-15,-6 0 1 0,3-1 1 16,-2 1 1-16,-1-3-1 0,-5 3 2 0,12-1-6 0,-12 1 8 15,5 1-3-15,-1-4-3 0,-4 3-1 0,9 0 1 16,-9 0-3-16,0 0-3 0,0 0-16 0,9-1-29 16,-5 1-34-16,-4 0-44 0,11 0-36 15,-11 0-53-15,12 0-468 0,-6 0 226 0,2 0 152 0</inkml:trace>
  <inkml:trace contextRef="#ctx0" brushRef="#br0" timeOffset="6626.181">7673 4807 19 0,'0'-6'171'15,"0"0"-12"-15,-1 2-7 0,1-1-9 0,1 1 2 16,-1 4-6-16,1-7 0 0,-1 7-7 0,0-2-14 15,0 2-8-15,0 0-11 0,0-5-9 0,0 5-14 16,0 0-8-16,0 0-7 0,0 0-5 0,0 0-7 16,0 0-5-16,5 10-6 0,-3-2-6 0,0-2 3 15,2 3-5-15,-3 1-1 0,3 3 2 0,0 1 1 16,-2 3-5-16,2-1 1 0,-1-3-5 0,-1 3-5 16,1 0 0-16,0 0-3 0,-1 1 2 0,1 1-4 15,-2-2-1-15,2-1-2 0,-1-4 0 0,-1 3 2 16,-1 0-2-16,0-1-4 0,4-2 0 0,-1-1 2 15,-1-1-2-15,-2-1 4 0,0-1-4 0,1-3-2 16,2 1 5-16,-6 0 0 0,3-5 0 0,3 4 0 16,-2-1 12-16,-1-3 11 0,0 5 18 0,0-5-5 15,0 0-8-15,0 0-1 0,0 0-7 0,-7-18-1 0,3 7-4 16,0-6-5-16,0 1 0 0,-1-9-3 16,3-2-1-16,-2-2-3 0,1-2-2 0,-1 2-1 15,2-4-2-15,0 0 2 0,2 0-3 0,-2 1 0 16,3-1-2-16,-1 4 1 0,1 2 0 0,2 0 1 0,1-2 3 15,0 4 2-15,0 7 2 0,2-1 2 0,-1 0 2 16,1 3-1-16,2 0 0 0,-3 3-4 16,3-1 1-16,-1 4-1 0,5-4-4 0,-2 2-1 15,0 3-1-15,3-2 4 0,0 2-9 0,4 1 2 16,-4 6-4-16,-1-4 3 0,5 3 0 0,-3-2-2 0,-3 4-2 16,3 1 0-16,-1-1 1 0,1 1 2 15,-1 1 2-15,-1 0-5 0,-1 3-1 0,-1 1 3 0,-2-3 0 16,2 4-3-16,-5 1 3 0,2 2-4 15,-2 1 3-15,-4 0 9 0,2-1-10 0,-6 5 3 0,3 2 0 16,-5 0-1-16,-3 4-1 0,2-4-2 0,-3 1 1 16,0-1 2-16,0 0-5 0,1-2-1 15,-1-4-2-15,3 1 2 0,-2-1-1 0,4-2 3 0,-2 1 1 16,2-3-3-16,0 0-2 0,1-1 8 0,1-2-4 16,0 0-4-16,0 1 0 0,2-4 2 0,-2 5-5 15,2-5 3-15,-1 3 1 0,1-3 0 0,1 4 1 16,-1-4 3-16,5 3 0 0,0 0 0 0,2-2 1 15,3 2-1-15,-3-2-1 0,5 2 2 16,2-1 5-16,-1 2-4 0,1 0-3 0,-1 0 1 0,3 1 0 16,-3 1 0-16,2 2 1 0,-1 1-1 0,2 1 0 15,-2-1 3-15,-3 4 0 0,3-1-3 0,-3 0 6 16,0 2-3-16,-2 0 1 0,-3 1 1 0,-2 1 1 16,1 0 1-16,-2 1-4 0,-3-3 1 0,0 6 1 15,-3-4-2-15,2-1 1 0,-7 1 4 0,3-1 1 16,0-2 0-16,-4 1-2 0,4-4 6 0,-4 0-5 15,-2 2 4-15,-3-3-2 0,1 2 2 0,0-5 4 16,2 1 4-16,-7-2-3 0,1 2 8 0,6-4-1 16,-2 1 2-16,-4-2 5 0,7-1-4 0,-3-1-4 15,-1 0 2-15,1-1 0 0,1-3-4 0,0 0 3 16,-1 1-6-16,3-3 1 0,0-1-3 0,-1 1-5 16,1 1-2-16,4 0-4 0,0 0-11 0,0 0-15 15,-1 1-25-15,3 1-35 0,1-2-36 0,1 1-39 16,1 1-35-16,1 3-26 0,3-5-610 0,-3 5 278 15,7-2 184-15</inkml:trace>
  <inkml:trace contextRef="#ctx0" brushRef="#br0" timeOffset="8990.742">8657 4938 16 0,'5'-2'116'0,"1"-4"8"0,1 4 5 16,-5-1 5-16,5-2 6 0,-6 1-3 0,4-1-13 16,-2-3-9-16,3 0-10 0,-4 0-5 0,1-2 0 0,-3 0 2 15,4 0-7-15,-4 0-3 0,0-2-10 16,-4-2-8-16,3 2-10 0,-2-1-6 0,-3-1 0 15,2-2-2-15,-2 3-3 0,-2-1-2 0,0 2-4 16,1 2-4-16,-1-1 6 0,0 2 4 0,3 0 4 0,-5 2-2 16,1-3-2-16,0 5-2 0,-1 0-5 15,0 1-3-15,-1 2-2 0,0-1-8 0,-1 5-4 16,1-1-3-16,-3 1-2 0,-2 5-3 0,0 0-3 16,2 5-3-16,-4-2-1 0,5 4-1 0,-1 1-3 15,1 0-1-15,-2 7-1 0,-2-1 1 0,9-4-3 0,1 3 3 16,1 2-2-16,2-4-2 0,1 3 1 0,4-1-3 15,1-5-3-15,-1 4-4 0,4-2-2 16,0-2-4-16,1-3-4 0,1 3-4 0,-2-3-6 0,4-5 2 16,-1 3-2-16,2-3-1 0,0 0 0 0,2-5 0 15,-1 1 1-15,2-2-2 0,1-1 6 0,0-3-2 16,0 0-1-16,2-4 6 0,-1-3 2 16,-1-1 3-16,0-4 0 0,0 0 3 0,-2 1-1 15,0-2 0-15,1 2 2 0,-4 0 5 0,1-2 4 0,-2 6 3 16,0 2 7-16,-1-3 10 0,1 5 1 0,-7-1 3 15,2 2 4-15,-2 0-1 0,3 1-5 16,-1 0-1-16,-3 4-3 0,2-4-6 0,-2 4-1 0,0 0-3 16,0 0 0-16,0 0-1 0,4 9-1 0,-4-4-2 15,0 5 5-15,5 1-2 0,-5 0-2 0,1 5 0 16,0 0-1-16,2 1-1 0,0-1 2 0,0 3 0 16,0-2-2-16,3-2 2 0,-2 2-3 15,3-5 0-15,-1 1 0 0,-1-1 6 0,4-2-10 0,0 0 1 16,-3-2 0-16,1 0 2 0,1-3-1 0,2 0-1 15,-3 2-1-15,-2-5 2 0,3 0 0 0,-3-4 1 16,4 2 2-16,0-5-2 0,0 0 3 0,2-3-2 16,2-5 1-16,-1-2-6 0,-2-3 5 0,3-7-4 15,0-4 2-15,-4 0 1 0,2-3-3 0,1 0 3 16,-3-3-1-16,2-10-2 0,-2 10 5 0,-4 1-3 16,1-2-2-16,0 2 2 0,-1 2 5 0,0 2 8 15,-3 5 9-15,1 7 13 0,-2 0 4 0,0 0 3 16,1 9 3-16,-4-2-4 0,2 4 4 0,2 0 2 15,-4 2-3-15,2-2-8 0,-1 3-3 0,0 0-4 16,1 4-9-16,0-4-1 0,0 4-3 0,0 0-2 16,-5 11-1-16,-1-2-5 0,2 3 0 0,-2 4 2 15,3 3 0-15,-3-1 8 0,3 2-11 0,-2 4-4 16,1 1 2-16,3 2 3 0,-1 0 0 0,2 0-5 16,0-1 2-16,3 2-3 0,-1-1 5 0,5 1-2 15,-2-2-1-15,0-2-2 0,3 2 0 0,-1-8 0 16,2 0 3-16,4 3-3 0,-4-4 2 0,1 0 0 15,3-5 1-15,1-1-5 0,-4-3 1 0,3 4 3 16,-3-6-4-16,3-2 5 0,5 1-1 0,-1-3-2 16,-4-2 3-16,-1-1-4 0,7-4-4 0,-3-3-11 15,3 2-3-15,6-8-2 0,-5-3-4 0,0 0-1 16,-1-7 7-16,-5 3-9 0,3-1 0 0,-2-3 0 16,-2 1 1-16,-6 7 3 0,5-9-1 0,-7 7 13 15,3 4-9-15,-4 3 3 0,-1-3 4 0,0 5 0 16,-2-3 5-16,2 4 2 0,-4 1-2 0,-1 2 1 15,0-4 8-15,-5 6-4 0,-3 1 0 0,-1 1 2 16,-2 2-3-16,-9 2 2 0,2 3 0 0,-1 0 0 0,-3 5 0 16,-3-1 2-16,4 3-3 0,6-1 2 15,2-2-1-15,5 4 1 0,-4 0-2 0,4 1 3 16,1 1-1-16,5-6-4 0,-2 4 1 0,3-1 1 16,2-2-4-16,1 0-1 0,1 1-1 0,2-5-1 0,4 2-5 15,-2-2 2-15,3 0 0 0,0-2-1 16,3-2 1-16,1 1 6 0,-1-3-5 0,2 0 3 15,0-3-2-15,1 1 1 0,-4-2 2 0,5-1 2 0,-6 1-2 16,3-2 3-16,-1 0-3 0,1 2 1 0,-3-1 1 16,1 1 7-16,-5 2-5 0,3-2 2 0,-3 2 2 15,-1 1 0-15,0-1-2 0,-4 2 11 0,0 0-12 16,7-5 7-16,-7 5-9 0,0 0-1 0,0 0 1 16,8 6 3-16,-8-6-4 0,2 7 5 0,0-3-3 15,-4 3 1-15,5-2 1 0,-2 3-4 0,1 1 6 16,-2 1-14-16,3 0-6 0,0-1-14 0,2 0-2 15,-1-1-16-15,0 0-9 0,-1-2-10 0,3 0 5 16,-3-1 5-16,1-3 0 0,4 3 5 0,-4-2 6 16,1-2 7-16,1-1 7 0,-6 0 1 0,14-6 6 15,-5 1-9-15,-1-2 13 0,-2-3 6 0,3 0 8 16,-1 0 4-16,-2-2 5 0,2-2 9 0,2 2 5 16,-6-1 2-16,5 0 6 0,-4 3 4 0,4 0 6 15,-4-4-3-15,0 9 3 0,2-4-7 0,0 3 1 16,-3 1-6-16,2 0 4 0,1 1-8 0,-2 3 0 15,1-2 1-15,1-1-3 0,0 4 4 0,1 3-7 16,0-2 0-16,2 2 1 0,-4 0-1 0,2 1-1 16,1 3 0-16,-1-1-3 0,-1 1 1 0,1 1-2 15,-3 1 2-15,0-1-3 0,4 1 0 0,-5-1 1 16,0 3-2-16,-2-3-1 0,1 2 3 0,1-1-1 16,-3 1 0-16,-1-1 1 0,0-1-3 15,0-1 0-15,1-1 2 0,-1 0-1 0,0-2-1 0,4-1 1 16,-4 1 4-16,0-4 0 0,0 3 2 0,0-3 4 15,0 0 4-15,0 0-4 0,0 0-2 0,0 0-2 16,0 0 4-16,0-20-7 0,0 9 11 0,0-1-12 16,0-8-1-16,1 3-4 0,3-1 5 0,-4 0-5 15,3 1 0-15,-1 0 2 0,2 0-4 0,3 3 0 16,-5 2 3-16,6 2-1 0,-4-1-3 0,-2 5-3 16,6-3 5-16,-3 3-1 0,-1 2-1 0,6 0-3 15,-5 0 2-15,2 3-2 0,0-1 0 0,3 2 0 16,1 2 2-16,-2 2-3 0,2 1 2 0,-2-1 1 0,0 3 0 15,1 0 2-15,-1 1 1 0,0 0-2 0,0 1 8 16,5 2-8-16,-10-2 1 0,2 0 0 16,2 1 2-16,-3 1-1 0,3 0 0 0,-3-2 0 15,0 1-2-15,-1-1 9 0,2-1-9 0,1 1-3 16,-5-3-4-16,2-1 0 0,-1 1-1 0,-1-3-2 0,1 2-2 16,1-2 3-16,-3 1 2 0,4-4 4 15,-5 0 1-15,4 3 0 0,-4-3 0 0,9-7-1 16,-3 1 2-16,-1-1 1 0,3-2-2 0,-1-1 1 15,3-4 0-15,-4-1 0 0,5 2 0 0,-3-3-1 0,0 2 1 16,-1 4-1-16,-2-1 2 0,3 1-1 16,-1 2 0-16,-1-1 1 0,1 2-4 0,1-1 3 15,0 2 3-15,-3 4-3 0,4-3-5 0,-4 1 4 16,0 3 2-16,3-1-1 0,-3 0 2 0,5 0 1 16,-2 1-1-16,-3 1-1 0,3 0-3 0,-8 0 2 0,14-2 3 15,-9 1-1-15,-5 1 3 0,11-1-3 16,-6-1 2-16,-5 2 0 0,0 0-2 0,9-1 2 15,-9 1-2-15,5-2 9 0,-5 2 2 0,0 0 1 0,6-3 7 16,-6 3-9-16,1-5 5 0,-1 5-3 0,0-4-4 16,0 4 3-16,-4-8 0 0,0 4-5 0,3 0-1 15,-3-1 3-15,0 1 1 0,-2 4-4 0,1-3 0 16,-2 1 3-16,2-1 1 0,-1 1-1 0,1 0 2 16,5 2-4-16,-17 2-1 0,12 1 1 0,-3 0 2 15,-2 1-3-15,4 5-1 0,-5-1-1 0,4 2-2 16,-2 0 2-16,5 4 4 0,-2-2-4 15,0 5-2-15,2 1 3 0,1-1 0 0,3 1 0 16,0-1-3-16,1 0-1 0,1 0 2 0,1-1 1 16,1 0-1-16,1-1 1 0,-1-1-2 0,1-2 5 0,3 0-2 15,-1-5 0-15,1 3 2 0,1-3-1 0,0 0 0 16,1-2 6-16,3 2-1 0,1-2 1 0,-1-2 2 16,5-3-1-16,0 0-2 0,0-3 6 15,-2 1 4-15,3-5-8 0,0-1 7 0,0 1-13 0,-2 0 3 16,0-5 0-16,1 0-1 0,-3-1-1 0,6-5 1 15,-7 2-1-15,2-3 1 0,1-3-5 0,-3-2 0 16,1 4-1-16,-6 1-2 0,4-4 3 0,-5 7-4 16,-2 5 5-16,-3 0-3 0,0 1 3 0,0 1 5 15,-3 3 2-15,1-2 1 0,2 6 3 0,-2-3 7 16,-1 5-8-16,0-6-1 0,0 6-2 0,0 0-3 16,0 0 2-16,-14 11-1 0,8-1 2 0,-2-1 0 15,-2 6-1-15,3-1-1 0,0-2 3 0,-1 5-5 16,3 2 4-16,1 0-1 0,0-3 2 0,2 1-4 15,2-3 8-15,0-2-8 0,0 0-2 0,2 0 1 16,2-1 4-16,-1 0 2 0,3-1-2 0,-1-1 7 16,4-1-7-16,-1 0 2 0,-3-4 4 0,5 2-3 15,-1 0-3-15,1-1 4 0,8 0-4 0,-5-3-3 16,6 0-26-16,0-4-29 0,3 1-49 0,0-5-77 16,5-2-106-16,-1-1-734 0,-1-6 338 0,-5-2 224 15</inkml:trace>
  <inkml:trace contextRef="#ctx0" brushRef="#br0" timeOffset="9757.757">11621 4518 96 0,'4'-9'137'0,"-3"1"-2"15,2-2-1-15,-2 2-3 0,1-1-4 0,-2-4-7 16,-2 4 2-16,0 0-5 0,-1 0 8 0,-1-1-6 16,0 0-8-16,-3 1 7 0,1 1-7 0,-2 2-11 15,-3 0-10-15,-5 0-7 0,3 2-6 0,-7 3-10 16,-2 1-9-16,0 1-6 0,-6 2-6 0,0 3-2 15,-1 1-7-15,3 0-4 0,6 0-2 0,-1 0-6 16,2 2-2-16,4-1 3 0,5 0-7 0,2 1-4 0,0 2 0 16,3-2-3-16,5 3 5 0,0 1-5 0,10 1-1 15,-3 2-3-15,2 1 0 0,5-3 1 0,6 4-3 16,2-1-1-16,2-2 2 0,4 2 0 0,-1-2-2 16,0 0 1-16,1 0 0 0,-1-1 3 15,1 1-7-15,-2-2 1 0,-1-1-2 0,1 1-2 0,-7-4 3 16,-4 0 2-16,3 0 2 0,-8-4-4 0,3 6-2 15,0-5 3-15,-4 1-5 0,1 1 2 16,-1-2-1-16,-4-2 2 0,0 0 2 0,-1 4-1 16,-4-4 4-16,3 1-4 0,-3 3 2 0,-3-3-1 0,-1 3-1 15,2 0 3-15,-7-1-2 0,-1-1 3 0,-6 4 0 16,1-1-1-16,-2 2-1 0,-5-2 1 0,3 0-3 16,0-2-4-16,-3 0-13 0,3 0-18 0,1-3-18 15,1-3-22-15,1 3-28 0,5-5-26 0,2-2-21 16,1-3-45-16,0-2-476 0,2-4 223 0,6-4 148 15</inkml:trace>
  <inkml:trace contextRef="#ctx0" brushRef="#br0" timeOffset="11107.979">11791 4412 137 0,'8'-2'147'0,"-2"-1"-6"0,5 2-12 16,0 3 4-16,-1 0-12 0,-1 1-12 0,5 2-10 15,-5 0-12-15,2 4 4 0,1-1-5 0,-3 1-7 16,4 5 6-16,0 1-12 0,-4-1-2 0,-1 3-4 16,-1-2-2-16,2 3-7 0,-3-2 2 0,0 3-5 15,-4-1-5-15,2 0-2 0,-2 2-4 0,0-1-10 16,-4 0 4-16,4-1-4 0,-5 3-5 0,2-3 1 16,-4 0-3-16,1-1-7 0,0-2 6 0,3-2-5 15,-3-2-3-15,4-1-1 0,-4-1 0 0,4-5-3 16,-2 2 3-16,-1-1-1 0,3-2 1 0,0-3 4 15,0 3 17-15,0-3 2 0,0 0-6 0,0 0-2 16,3-12-9-16,-1 0-3 0,6-5 0 0,0-2-6 16,0 0 1-16,5-4 1 0,2 0-7 0,0 2-1 15,-5 5-3-15,3 3 2 0,-2-3 0 0,3 5 0 16,-5-1-2-16,0 4 0 0,-2 1 1 0,4 0 0 0,-5 2-2 16,2 0-3-16,-3 4 2 0,4-2-1 15,-4 2-2-15,3 1 3 0,-8 0 0 0,11 5-1 16,-2 1 1-16,-1 3-2 0,-2 0 3 0,2 1 1 15,-2 2-1-15,1 3-3 0,-2-4 5 0,1 7-1 16,-1-1-2-16,0 1 4 0,1-2-5 0,1 3-5 16,-2-1 7-16,4 0 0 0,-4-1-1 0,2-2 0 15,1-1 1-15,-1 1-2 0,1-4 1 0,0-3 2 16,8 1-3-16,-7-3 5 0,0 1-2 0,1-2 2 16,4-3-1-16,-1 0-4 0,6-1 5 0,-6-1 4 0,7-2-8 15,0-2 2-15,-2-3-1 0,1 0 3 16,1-3-2-16,3-7 0 0,0 2 0 0,0-3-3 15,0-2-3-15,-2-2-3 0,-2-1 2 0,-4 0 1 16,0 0-3-16,0-1 0 0,-4 3 1 0,-3 4-2 0,-2-1 3 16,-2 6 0-16,1 2 6 0,-1 0 0 0,-2-1-4 15,-3 5 3-15,1-3 4 0,-1 4-1 0,-2 0 4 16,0 2-9-16,-4-1 1 0,-1 3 2 16,-5 2-1-16,1 3 4 0,-5 2-2 0,1 4 2 15,0 1-2-15,0 1 1 0,-5 6 0 0,8-3 1 0,2 2 0 16,-1 0-1-16,3 1-2 0,3 1-2 0,-3-2 6 15,4 0-4-15,5 0 1 0,0-2 0 0,0-2 1 16,3-1 1-16,1 1-2 0,6 2 0 0,0-1 0 16,-4-5-1-16,12 1 1 0,-1 0 2 0,1-4-3 15,2 1 3-15,2-3-3 0,0-4 2 0,6 0 0 16,1 0-3-16,-1-2 3 0,3-3-1 0,-3-2 0 16,-1-1-3-16,1-4 2 0,0 0-1 15,-4-5-6-15,1 1-3 0,0-3 2 0,-1-4 1 16,-1 1 1-16,-3-2-5 0,-1 3 4 0,-3-1 0 0,0 3-4 15,-6 4 6-15,-4 5 3 0,2 0 8 0,-4 1 3 16,-2 0-3-16,1 3 2 0,-1 1 3 0,-2 0 3 16,-1 1-6-16,0 0 5 0,-3 1-7 0,4 3 8 15,-15 2-8-15,4 1 0 0,-6 2-2 0,3 3-2 16,-3 2-1-16,3 3-1 0,1-1 2 0,-2 2-3 16,3 1 1-16,-2-1-1 0,5 1 0 0,1 1 0 15,1-1 1-15,4 2-5 0,2-8 4 0,2 5 5 16,2-2-9-16,1-1-1 0,2 0 3 0,-1-1-5 15,0-2-1-15,3 4 3 0,3-7-5 0,1 3 2 16,3-4-1-16,-3-3 4 0,2 2-4 0,4-4 0 16,0-1-2-16,0-1 3 0,-1-5 0 0,0 1-4 15,7-7-1-15,-6 2 0 0,0-8-2 0,1-2 2 16,-1 0 3-16,-4-2 4 0,4 2-2 0,-2-2 2 16,-5 1-3-16,-1 5 5 0,0 1 7 0,-3 1 2 15,-2 4 4-15,0 1 3 0,-2-1 6 0,0 1 9 16,-1 1 12-16,0 0 2 0,1 1-12 0,-3 1 0 15,0 1 6-15,-1-2 5 0,-1 5 3 0,1-2-8 16,0 2 18-16,-1-2-14 0,1 1-2 0,0 0-2 16,-2 1 3-16,2-1 15 0,0 1-14 0,-2-1 3 15,2 1-3-15,1 4 1 0,-5-7 2 0,4 3-3 16,-1 1 6-16,0-1-9 0,-1 0-1 0,3 4-4 16,-2-6 0-16,-1 3 0 0,0-2-2 0,1-1 14 15,-2 0-17-15,1 1 1 0,0-7-7 0,-1 4-5 16,1-3-1-16,1 1 8 0,-1-2-5 0,2-2 0 15,-3-2-4-15,1 2 2 0,1-1-1 0,-2 2 6 16,-1-2-4-16,5-1-2 0,-5 5-3 0,5-1-3 0,-1 4 20 16,-2 0-1-16,3 0 6 0,-1 2 0 0,-2 2-4 15,3 0-1-15,0 4-8 0,-1-3-6 16,1 3-4-16,0-5-6 0,0 5-4 0,0 0 3 16,0 0-3-16,0 14-5 0,0-3 1 0,5 5 4 0,-5 1 1 15,3 2-5-15,-2 1 2 0,-1 5 1 16,3 2 0-16,-2 0 6 0,0 3-3 0,-1-2-4 0,4 2 1 15,-3 2 4-15,-1-1-8 0,3 1 9 0,-2-2-3 16,-1 0 3-16,2-1-6 0,1-2 4 0,1 3 3 16,2-5 1-16,0 1 7 0,2-3-10 0,-1-4-12 15,-1 0-4-15,2-4-16 0,5 0-15 0,1 1-27 16,-2-4-24-16,1-4-38 0,4 1-24 16,-4-4-22-16,1-3-33 0,5-2-29 0,-3-1-32 15,4-2-23-15,-3-3-42 0,-2-6-673 0,-1-2 336 0,-3-5 224 16</inkml:trace>
  <inkml:trace contextRef="#ctx0" brushRef="#br0" timeOffset="11274.985">13389 4470 250 0,'-3'-2'239'0,"-1"0"-22"16,4 2-16-16,0 0-25 0,-6-3-18 0,6 3-17 15,0 0-17-15,0 0-11 0,0 0-6 0,0 0-16 16,0 0-1-16,15-2-12 0,-6 0-8 0,6 0-22 15,6-1-40-15,-2-1-71 0,13-1-64 16,-5-3-514-16,4 3 213 0,-3-5 144 0</inkml:trace>
  <inkml:trace contextRef="#ctx0" brushRef="#br0" timeOffset="13225.015">14301 4875 87 0,'5'3'139'15,"4"-1"-21"-15,-1-1-12 0,1-1-5 0,-3 0 3 16,3-1 13-16,-4-2 0 0,1 0-12 0,1 0-4 16,-3-1-12-16,3-6-8 0,0 1-3 0,-2-1 5 15,0-7-11-15,0-2-8 0,0 1-13 0,2-7-2 16,-4-6-2-16,1 3-11 0,1-1-6 0,1-5-3 16,-1 1 4-16,0 1-1 0,4-14-3 0,-7 12 6 15,2 5 17-15,-4-2 1 0,-1 1 9 0,1 2 5 16,-2 4 16-16,1 4 2 0,1 3 14 0,-2 5 16 15,2 1 5-15,-2 1 1 0,2 4-13 0,-1 0-5 16,0 1-16-16,1 0-12 0,-2 2-14 0,2 3-3 0,0 0-6 16,0 0-7-16,0 0-5 0,-8 18-1 15,5-7-4-15,1 1-2 0,-4 5-3 0,3 3 0 16,0-2-6-16,2 10 3 0,1-9-6 0,0 7-1 16,1 3-4-16,2 3 0 0,-2 0 1 0,1-1-1 0,2-1 9 15,1 0-8-15,2-1-7 0,-1 1 1 16,0-6 0-16,2 2-3 0,4-3 2 0,-5-5 1 15,5-2-3-15,-2-2-7 0,0-1 0 0,-2-3-3 16,2 0 0-16,-1-5-10 0,0 0 4 0,0-2 0 0,4-2-4 16,-3-2-5-16,4-5 0 0,3-1-1 0,-1-5-5 15,4-6-2-15,-3-3-3 0,4 0-6 0,-5-1 3 16,2-2 1-16,-1 1 1 0,-2 0 7 0,-3 1 2 16,-2 7 6-16,-1 1 18 0,-4-1-2 0,0 4 9 15,-1 2 8-15,-1-1 4 0,-2 4 0 0,1 1 8 16,-2-3 7-16,0 4-5 0,1 0-3 0,-1 4-10 15,-1-5 4-15,1 5-5 0,0 0-2 0,0 0 2 16,-16 14-6-16,12-4-1 0,-4-2 2 0,2 4 0 16,-2 1-4-16,3 4-2 0,-3-1-1 0,7 2 3 15,-3-1-4-15,-1 0 2 0,5 1 3 0,-1 0-1 16,-2-1-2-16,6-1-5 0,-2-4 7 0,4-1-6 16,-1 0 5-16,1-1 1 0,2-2-5 0,-1 1 2 15,4-3 6-15,-1-2 5 0,3 1-14 16,-2-4 4-16,3-1-4 0,0-3 2 0,3-2-3 0,1-3-7 15,-2-2-4-15,1-3-4 0,9-6-9 0,-6 0-2 16,0-4 6-16,-1 1-14 0,0-2 2 0,-4 0 4 16,-1 0 2-16,-4 0 5 0,-1 9 2 0,-3-2 0 15,0 0 4-15,-5 5 8 0,0 0 2 0,0 0 1 16,-5 2-2-16,1 2 2 0,-1-1 1 0,-3 4 1 16,0-2 3-16,-2 2-11 0,0 1 10 0,1-1-4 15,-1 3 2-15,-2 1-2 0,6 1 2 0,-1 0-1 16,-3 0-3-16,5 3 1 0,5-3 1 0,-9 0-3 15,5 2-1-15,-1 1 1 0,4 1-3 0,1-4 0 16,0 8-1-16,0-8-2 0,4 5 3 0,-1-3-1 16,4 1-1-16,-1-2 5 0,3 2-3 0,4-3 1 15,-1 3 0-15,-1-3 4 0,-1 0 1 0,2 0 1 16,-1 1-3-16,2 0 1 0,-3-1 1 0,-1 0-4 16,-2 2 1-16,0-1 2 0,-2 0-1 0,3-1 3 15,-2 3 7-15,-2 0-8 0,0 1 1 0,0 1 1 16,-1-3-1-16,0 4 1 0,0 1-5 0,-1 0 7 15,2 3 0-15,-4-3 0 0,0 3 0 0,1-1 0 16,-1 3 0-16,-1 1 0 0,1-3 1 0,-2 1-4 16,0-1 2-16,4 2 1 0,-4 0-2 0,2 0 7 15,0-4-16-15,2 1-6 0,0-3-2 0,-1 3 1 16,2-2-8-16,2-2-2 0,0-1 3 0,3-1 0 16,-3-3 5-16,8 0-2 0,-4-3 3 0,2-3 3 15,1 1 3-15,-2-3-1 0,4-2 4 0,0-2 0 16,-2 5 5-16,0-5 2 0,-2 3 5 0,-2 1 14 15,1-1 8-15,-2 1 1 0,-1 4-2 0,2-4-2 16,-2 6-2-16,-1-3-1 0,0 0-3 0,1 4 1 16,0-1-5-16,0 2-2 0,-6 0 9 0,9 2-12 15,-4-1 2-15,5 5-1 0,-4-1 0 0,0 1 0 16,3 2 1-16,-5-1-4 0,2 0 3 0,-1 3-2 16,-1-3-2-16,4 4 1 0,-3-3 1 0,0 1 0 15,0 0 1-15,-1 4 0 0,-3-4-2 0,3 2 1 16,-1-1-3-16,-1-1 0 0,1-1 2 0,-2 0-2 15,-1-2 2-15,3-1 7 0,-2 1-9 0,2-2-4 16,-1-2 2-16,-1 1 2 0,0 1 1 0,-1-4 3 16,0 0-5-16,7 0 1 0,-7 0 3 0,8-9-2 15,-3 4 1-15,1-5-2 0,0-1 1 0,3-4-5 0,0 0 1 16,1-1 2-16,-1-2 0 0,4-7-4 16,1 0 3-16,0 3-5 0,-1-3 1 0,-3 9 3 0,2 1 9 15,-2 1-11-15,-2 4-2 0,-2-2-1 0,2 6 3 16,-2-1-2-16,-2 0-2 0,5 3-2 15,-2 1 0-15,1 3-1 0,0 2 0 0,1-1 5 0,1 4-3 16,2 3 6-16,-3 0 4 0,0 0 4 0,6 1-10 16,-6 1 3-16,2 4 0 0,-2-1-3 0,-4-3 3 15,1 1 2-15,-3 1-4 0,1 0 4 16,1-2-4-16,0 2 2 0,-1-2 5 0,0 1-4 16,0-3-1-16,-3 2 3 0,1-3-5 0,0 0 4 15,3-2 0-15,-4 0-2 0,3-2 0 0,-4 2 3 16,0-5 0-16,4 4 0 0,-4-4 1 0,0 3 2 15,0-3-3-15,0 0 4 0,5 1-2 0,-5-1-1 16,5-8 1-16,-1 2-4 0,-1-3 1 0,-2-1-2 0,5 0 0 16,1-7 3-16,-2 1-7 0,-1 1 4 0,2-4-6 15,6-3 4-15,-6 6 2 0,0 0-2 16,-3 5-2-16,3 1 3 0,2-2-5 0,-3 4 6 0,2-2-3 16,0 4 1-16,-3 1-4 0,2 1 1 15,1 0 8-15,-1 0-11 0,1 3 3 0,5-1 0 0,-7 0 3 16,3 2-3-16,1 0 0 0,-4 2 2 0,4 1-2 15,0-1 4-15,0 4-3 0,0 0 2 0,0 1-1 16,1 1 4-16,0 1-1 0,1-4 3 0,-1 4 1 16,-1-2-5-16,0-2 2 0,0 3 3 15,2-3-1-15,1 2 1 0,-1-3 4 0,4 2 14 16,-2-3-8-16,5 1 5 0,-5-4-5 0,6 2 4 0,1 1-2 16,1-3 2-16,-2 3-2 0,4-6 1 0,-4 0-2 15,0 1 1-15,2-5-2 0,-3 2 0 16,0-2 0-16,-3-3-4 0,2-2 3 0,-2 2-3 0,0-2-2 15,-3 2-1-15,-5 0 0 0,1-2-2 0,-3 5 0 16,-1-2-1-16,-4-1-2 0,0 4 4 0,0-1-4 16,0 2-3-16,-1 0-1 0,-2 0-5 0,2 2 3 15,-3 0 1-15,4 3-5 0,-10 0 3 0,10 0-2 16,-12 5 6-16,7 0-6 0,0 2 4 0,-4 1 0 16,5 1 2-16,1 2-3 0,0 0 4 0,0 3-6 15,3 0 2-15,0 3 5 0,3 0-1 0,-2 0 0 16,3-2 0-16,-4-2 0 0,4 3 0 0,1-3 3 15,-2-1-3-15,0 0-4 0,1 0 6 0,-1 2 0 16,-2-2 0-16,-1-4 1 0,1 3-2 0,-1-2 4 16,-1 2-8-16,0-2 3 0,-6 0-5 0,2 0-1 15,-5-1 5-15,2-2-21 0,-6 4-18 0,-3-3-18 16,-4 1-22-16,-7-1-36 0,-1-1-37 0,-2 0-33 16,-1-4-31-16,-4 0-44 0,0-1-579 0,-17-2 280 15,16-3 186-15</inkml:trace>
  <inkml:trace contextRef="#ctx0" brushRef="#br0" timeOffset="13599.975">14558 4306 91 0,'-6'1'130'0,"-1"1"-7"0,3 0-9 16,2 0-3-16,2-2 0 0,-4 4-5 15,1-1 11-15,3-3 13 0,3 8 10 0,-2-6 5 16,4 1-5-16,3 1-1 0,-3-2-3 0,9 4-11 16,-1-5-4-16,1 0-12 0,3 1-8 0,3 0-12 15,-1-2-3-15,0 1-9 0,0-1-8 0,3 0-6 0,-4-1-2 16,0 1-9-16,-5-1-7 0,1-2-11 0,-4 2-27 16,3 0-42-16,-3-3-64 0,0 0-90 15,-6 0-628-15,0-4 273 0,-5 3 180 0</inkml:trace>
  <inkml:trace contextRef="#ctx0" brushRef="#br0" timeOffset="14713.617">6537 6362 73 0,'0'0'132'0,"-10"-2"-18"16,10 2-14-16,0 0-5 0,0 0-9 0,-4 3-3 15,4-3-3-15,0 0 6 0,0 0 9 0,11 4 5 16,-2-4 1-16,1 0 0 0,3 0 2 0,6 0-6 16,0 0-1-16,2 0-7 0,2-1-3 0,4 0-5 15,1-2-1-15,-6 0-4 0,-3-1-6 0,8-1-2 16,-7 4 1-16,-3-2-11 0,1-1-1 0,-2 0-2 15,-2 2-3-15,-1 0-4 0,-1 0-2 0,-5 1-3 16,1-1-8-16,-3 2-3 0,1-1-2 0,-6 1-4 16,8-1-1-16,-8 1-4 0,8 0-3 0,-8 0-4 0,0 0-8 15,5-3-18-15,-5 3-23 0,0 0-32 0,0 0-31 16,0 0-35-16,5 3-18 0,-5-3-17 16,8 4-27-16,-6-3-429 0,5 1 208 0,-1 0 140 0</inkml:trace>
  <inkml:trace contextRef="#ctx0" brushRef="#br0" timeOffset="15560.414">8072 6154 122 0,'0'0'165'16,"0"0"-25"-16,-18 10-10 0,1-5-15 0,-2 0-10 15,-8 0-10-15,-5 0 1 0,1-1-19 0,0 0-1 16,1 0 5-16,1-4 0 0,-2 0-5 0,4-1 6 16,8-1 0-16,-3 0-10 0,3-3 2 0,2 2 12 15,5-2 3-15,0-2-13 0,2 1-2 0,0 0-5 16,2-1-7-16,3-2-4 0,1 3-9 0,3-4-3 16,1-1-3-16,2 3-8 0,4-4 0 15,1-2-2-15,5 2 3 0,-3 1-4 0,2 1-4 0,1 2-1 16,2-1-1-16,1 1-1 0,3 1-2 0,-3 2-1 15,2 3-3-15,5 1-1 0,-3 3 0 0,-1 2-4 16,1 2-3-16,0 4 2 0,0 1 1 0,3 2-2 16,-5 9-1-16,0 0 1 0,1 4 1 0,-4-1-4 15,-1 6-1-15,1-2-3 0,-1 4 4 0,-3 1 0 16,-1-1-3-16,0 3 2 0,-2-3-5 0,0 2 10 16,0 0-6-16,-1-5-2 0,-1 0 1 0,3-1-1 15,-2-3-2-15,-1-1 2 0,-2-4 3 0,2-7-6 16,-2-2-2-16,-1 0 2 0,1-3 2 0,-2-1-1 15,3-3 7-15,-4 0-5 0,1-1 3 0,0-1 1 16,-1-3-3-16,0 0 0 0,0 0 1 0,0 0 0 16,8-20-4-16,-6 6-2 0,2-6 3 0,0 1-1 15,1-8-3-15,2-1 3 0,-2 1 1 0,1 0-1 16,3 4 2-16,-4-2-2 0,4 6 4 0,-4 2 3 16,3 0 6-16,2 2-5 0,-1 1 3 0,0-2-3 15,0 3-1-15,5 0 2 0,0 4-6 0,1-1 1 16,-3 4-2-16,1 1-1 0,-1 0-1 0,0 2 1 0,1 4-1 15,-2 0-1-15,1 2-1 0,-2 2-2 16,0-1 0-16,0 6 3 0,2-3 0 0,-3 4-1 16,1 1 1-16,-1 2-4 0,0 2 1 0,1-3 2 15,-6 4 1-15,1-3-2 0,-1 1-2 0,1 2 1 16,-1-5-1-16,-4-3 0 0,3 1 1 0,-1-1-9 0,0-3 6 16,0 1 10-16,-2-3-7 0,1 0 1 15,-1 0 3-15,0-4 0 0,4 2 3 0,-4-2 8 16,0 0-13-16,0 0 2 0,0 0 0 0,-1-18 0 0,2 7-2 15,0-6 2-15,2 2-3 0,1-5-2 0,5-3 2 16,-1-3 3-16,3 1-3 0,0 4 4 16,5-3 0-16,-6 9 3 0,2-2 8 0,0 0-8 15,1 3 0-15,2 3-3 0,-2-1 3 0,1 2-1 0,0 2 1 16,0 2-1-16,-1 2-3 0,3 0 0 0,-4 1 0 16,5 5-3-16,-5-1 2 0,3 0-3 0,2 3 3 15,0 2 4-15,-3 4-5 0,3-1 2 16,-5 1-1-16,1 4 0 0,0-1-1 0,0 2 3 0,-3 3-2 15,-1 0-1-15,-1 1 3 0,-2 5 1 0,2 0-1 16,-3 3-2-16,-1 0-11 0,1 0-10 0,-4-1-27 16,2 3-32-16,-1-5-37 0,-1 2-35 15,1-7-34-15,-1-1-31 0,3-3-608 0,-7 1 275 0,3-5 182 16</inkml:trace>
  <inkml:trace contextRef="#ctx0" brushRef="#br0" timeOffset="17013.167">9149 6246 28 0,'0'0'185'16,"1"-4"-21"-16,-1 4-18 0,0 0-11 0,-2 11-4 16,-2-3-1-16,0 4-8 0,0 0-4 0,-5 5-8 15,0 1-11-15,3 0-7 0,-2 6-10 0,-1 0-3 16,-1 1-8-16,1-3-8 0,2-1-7 15,2 3-3-15,4-4-6 0,-4-3-5 0,5 0-7 0,1 1-3 16,7-4-13-16,-3 3 8 0,4-5-15 0,4-3 1 16,0 0-5-16,-2-1-2 0,6-3-3 0,2-5-1 15,-1 0-3-15,2-3-5 0,0-1-1 0,6-6-1 16,-7 1 1-16,7-8-2 0,-3 0 0 0,-4-4 1 16,2 0 2-16,0 2 8 0,-7 4-1 0,4-4 8 15,-1-1 7-15,-5 4 1 0,-1 5 6 0,-1 2 12 16,-2-1 3-16,-3 2 7 0,1 2-4 0,-2 1-1 15,0 3-4-15,1-3-9 0,-4 2 0 0,2 1-4 16,-3 2 0-16,0 0-4 0,0 0-1 0,10 10-3 16,-9-5 0-16,3 4 0 0,-4 6-1 0,1-4-3 15,2 5-3-15,1 3 2 0,0-2 0 0,-2 2-1 16,6-1-5-16,-3 0 3 0,0-2-1 0,3 0-1 16,3 0-2-16,-3-4-9 0,1-2-3 0,4 2-3 0,-4-3-3 15,1-3 2-15,3 0 3 0,-3-2-3 16,1-4 6-16,5 0-1 0,-5 0 0 0,3-4 4 15,0-4-4-15,0-1 1 0,-1-4 3 0,1-1 3 16,-4-2 0-16,2-7 4 0,1-1-4 0,-3-1 3 0,-2 3-3 16,-2-4 5-16,2 1 8 0,-6 6 12 0,1 2 13 15,-2 0 5-15,-1 1-4 0,-3 2-2 0,0 1 0 16,-5 2-3-16,2 0-5 0,-6 4 0 0,-6-2-3 16,0 3-8-16,-10 2 2 0,1 4-2 0,-1 0-2 15,0 6-3-15,3 0-1 0,4 1-2 0,6 0-1 16,-3 0-1-16,4 1-2 0,2 1 0 0,5-1-4 15,-1 1-5-15,4 1 0 0,3 0-2 0,-2-4 2 16,7 2-5-16,0 0 0 0,4-1 0 0,2-2-1 16,4 4-2-16,0-6 1 0,3-1 4 0,2 0-3 15,-1-4 2-15,1 2 1 0,0-2 5 0,0 0-4 16,2-1 3-16,-1 2 0 0,-2-3-3 0,1 3 4 16,-2 0 2-16,2 0 0 0,-5 1 3 15,4 1 7-15,1 3-1 0,-6-1-2 0,5 0 3 0,-5 1 1 16,3 6 1-16,-1-5-4 0,-6 4-1 0,2-1 0 15,0 4-1-15,-2-3 0 0,1 3-1 0,-2 1 2 16,-3-2 0-16,-1 3-2 0,1-1 2 0,-1-1-3 16,0 3 1-16,-2 2-2 0,-2-7 1 0,0 2-3 15,0-2 1-15,0 0-1 0,3-2-4 0,-6 0 0 16,3-3-3-16,0 0 3 0,3 2 0 0,-3-5-1 16,1 1 3-16,-1-3 1 0,0 0 1 0,0 0-4 15,0 0 4-15,5-15-1 0,-2 4-2 0,-2-1-1 16,-1-6 3-16,4-3 4 0,1 1 6 0,-1-5-7 15,-3 6 17-15,3 1-3 0,1 0 8 0,1 1 3 16,-2 2 5-16,-2 2 7 0,4 5 5 0,-4-2-5 16,2 5-3-16,-1-2-4 0,-1 2-2 0,1 1-6 15,0 2-1-15,0 2-1 0,-3 0-8 0,0 0 0 16,13 2-1-16,-9 2-1 0,1 0-1 0,0 1-4 16,2 1 5-16,0 3-3 0,-4-1-6 0,1 1 3 15,-2 1 0-15,2 0-2 0,-1 2 0 0,-1 0 1 16,-2 0 0-16,1-1 0 0,2 0-3 0,-3 1 1 15,0-2-6-15,-3-2 1 0,3 0-1 0,0-3-1 16,0-1 2-16,3 1 1 0,-3 1 0 0,0-6 6 16,0 4 4-16,0-4-5 0,0 0-3 0,0 0 4 0,0 0-2 15,0 0 6-15,6-19-12 0,-6 7 4 0,4 0 3 16,1-6-2-16,0 0 1 0,-1-2-6 0,4-4 1 16,2-2 0-16,-1 1-1 0,0 6 10 15,1 0-8-15,-2 2-2 0,2 0-1 0,3 2 1 0,-3 1 0 16,0 2 2-16,0 0 1 0,-1 6-2 0,3-2 0 15,-1 3 9-15,0 1-11 0,-2 2-3 0,2-1 1 16,-1 3 2-16,1 4 2 0,1-2-1 0,-3 3-1 16,4 4 0-16,-4-1 0 0,1 6 12 0,3 0-10 15,-3-1-1-15,2 4 1 0,2 7-1 0,-5-7 0 16,-1 1 1-16,-1 0 2 0,1 0 1 0,-2 2-2 16,1-2 2-16,0-4 1 0,0-2-2 15,-2 0-1-15,0-3-3 0,0-1 3 0,0 1 14 0,0-4-14 16,0 1 1-16,-2-4 4 0,1 2 0 0,0 0 0 15,1-2 2-15,1-2 5 0,-6 0-3 0,14-6 1 16,-9 2 9-16,4-4-12 0,1-1 1 0,3-3-1 16,-4-2-2-16,1-1 2 0,-2-4-1 0,5-3-3 15,-2-2 1-15,-1-1 2 0,-2-1-5 0,-2 6 4 16,0-4-5-16,-3 7-1 0,0 1 5 0,0 5 5 16,-2 0 2-16,-1-1-5 0,-1 7 5 0,-2-3-7 15,0 1 2-15,1 3 1 0,-3 0 0 0,-3 2 1 16,-2 0-3-16,-3 4 6 0,-1 4-6 0,0 1 5 15,-4 5 8-15,-3 7-6 0,6-4-1 0,-2 5 3 16,4 1-8-16,1 3 5 0,5-5-1 0,-1 6-1 16,4-4-11-16,3-4 16 0,-1 2-7 0,4-1 3 15,0-1 0-15,5-1-3 0,-1-1 1 0,4-1 1 16,-1-5 4-16,-1 2-6 0,7-4 4 0,-1 3-1 16,4-5-3-16,0 1-4 0,5-3 0 0,-3 0-20 15,1-1-37-15,6-2-36 0,-7-2-76 0,-1 0-71 16,-2-4-95-16,2-3-712 0,-1-1 348 0,-6-4 232 0</inkml:trace>
  <inkml:trace contextRef="#ctx0" brushRef="#br0" timeOffset="20308.793">11486 6544 24 0,'0'0'142'0,"0"0"-9"0,0 0 2 0,10 0 2 0,-10 0 4 15,9-2 3-15,-5-1 1 0,1 1 3 0,4-1-5 16,0-4-5-16,-1 0-6 0,3-1-6 0,-1-4-5 16,2 0-5-16,0 0-6 0,-2-3-11 0,0-1-10 15,1-1-6-15,3-7-7 0,-2-1-9 0,-2 0-5 16,0-1-6-16,3-2-3 0,-7-4-11 0,2 0-4 16,-3-1-1-16,4 1-5 0,-8 4 0 0,6-1 6 15,-2 3 0-15,-5 8-1 0,1 1 7 0,-1 2 1 16,-1 6 4-16,0 0-4 0,-2-1-6 0,3 4 0 15,0 1-11-15,-1 1-5 0,-2-1-4 0,3 5 3 16,0-3-9-16,0 3-2 0,0 0 3 0,3 13-4 16,-2-3 0-16,4 0-4 0,-1 6 3 0,5 6-3 15,4-3 1-15,1 3-1 0,4 2 1 0,1-2-7 16,-1 4-2-16,1-5 6 0,0 3-8 0,-1-2-7 16,1 1 2-16,-1-2-7 0,-4-4-2 0,-1 4-2 15,-3-5-5-15,-1-2-4 0,0 2 2 0,-4-5 2 16,-1 0-4-16,-1 0 5 0,-1 1-6 0,-3-5 5 15,0 3-2-15,-2-3 7 0,-1 1 2 0,-1-2 4 16,0 1 1-16,-3-1 2 0,-2 1 0 0,0-2 2 16,-3-1-2-16,0 1 2 0,-1 0 2 0,0 0 0 0,-1 2 2 15,2-4-1-15,1 1 3 0,-1 0-1 0,2-2 1 16,2 0-1-16,0 0-2 0,4 1 3 16,1-3-2-16,-1 1 2 0,5-1-6 0,-2 4 3 15,2-4 1-15,0 4-1 0,0-4 1 0,7 3-2 0,0-1 2 16,2-2-2-16,2 0-5 0,2-2 0 0,6 2-1 15,-2-6 1-15,2 1-9 0,1-1-1 0,7-5 1 16,-9 2 4-16,6-3 0 0,-2-5 0 0,1-2 2 16,-2-3 2-16,-1 0 2 0,-1-2 0 0,-1-2 2 15,-4-3-2-15,-1-3 3 0,-3-2 4 0,4-3-2 16,-1-7 4-16,0-1 8 0,-8 12 2 0,3 1 10 16,-2 1 9-16,-1-2-1 0,0 5 4 0,-2 0 14 15,-1 10 8-15,-1 1 10 0,2 1 14 0,-2 6-4 16,-1-1 8-16,0 3-9 0,0 2-3 15,0 2-8-15,0-1-10 0,-1 1-6 0,1 4-4 0,0 0-6 16,0 0-4-16,0 0-7 0,-4 13 2 0,3 0-2 16,-2 1-1-16,2 3-4 0,-2 3-4 0,1 2 4 15,1 9-4-15,1 1 2 0,0-1-4 0,0 0 0 16,1 2-2-16,1-1 4 0,1 2-7 0,2-2 0 16,2-1 3-16,2 3 1 0,2-3-2 0,1 1-2 15,3-4 1-15,-2 0-4 0,3-4-3 0,-2-2 4 16,8-1-2-16,-8-8 4 0,5 4-2 0,-2-6 3 15,2-3-8-15,0-2 0 0,1-2 5 0,-3-2-5 16,2-2 1-16,-1-3-4 0,4-2-3 0,2-4-1 0,2-3-3 16,-3-4-4-16,0-4 2 0,-1-2-4 15,-4-3-1-15,-1 1-1 0,2-2-1 0,-6 0 2 16,0-1 1-16,-1 2 10 0,-1 1-7 0,-7 9 4 0,1-1 3 16,0 0 1-16,-4 5 2 0,-1 2-3 0,0-1 2 15,-1 2 0-15,-4 1 0 0,0 0-1 0,-4 3 2 16,-1-1-2-16,-3 2-1 0,-4 0 3 0,-2 3-4 15,0-1-1-15,1 2 2 0,-1 0 0 0,6 2-2 16,3-1-2-16,0 0-6 0,2 1-6 0,-1-1-6 16,3 1-5-16,-1-2-4 0,5 2-1 0,-5 0 0 15,7-3-1-15,-5 4 0 0,5-4 3 0,-1 2 5 16,1-2 5-16,0 0 0 0,0 0 4 0,0 0 2 16,6 4 1-16,-6-4 3 0,9 0 2 0,-1 0 1 15,-2 0 1-15,2 1 4 0,1-1-1 0,-4 3 1 16,7 0 0-16,-6-1 3 0,2 2-1 0,1-1 3 15,1 3-2-15,-1 1 0 0,-1-3 4 0,2 3-2 16,-3 0 0-16,2 3 3 0,-1-3 3 0,2 3-1 16,-2 0-4-16,4 0 0 0,-4 3 4 0,0-5-5 15,1 4 3-15,1-2-1 0,-1-1 0 0,-1 2-2 16,-2-2-3-16,3-3-9 0,-1 2-6 0,-2-4-2 16,7 2 0-16,-4-1-2 0,0-3-1 0,2-2 4 15,-3-2 4-15,4-3-2 0,-1-2-3 0,-2-1 4 16,3-6 4-16,-1-1 0 0,3-6 1 0,-4-3 0 15,2-1 2-15,-3-1 3 0,-2-2-2 0,2-3 2 16,-4-2 5-16,1 1 8 0,0 0 9 0,-1 1 7 16,-1 1 11-16,1 2 4 0,-4-1 8 0,-1 10 12 15,0 1 1-15,0 6 2 0,0 1 12 0,0 1-2 0,0 4-3 16,-1 0-4-16,-2-1-6 0,1 4-7 0,2-1-9 16,0 4 3-16,0 0-13 0,0 0-4 0,0 0 0 15,-4 19 0-15,0-7-8 0,0 4-2 16,3 4 14-16,-3 6-13 0,3 0-3 0,-3 3-5 0,4 1 4 15,0 0-3-15,1 0 3 0,2 0-4 16,-2 1 1-16,3-2 1 0,0 1-5 0,1-2 1 0,5-1 1 16,-1-1 0-16,0-5-4 0,1-2 3 0,1-3-3 15,-1-1 0-15,1-1 0 0,2-2-1 0,-4-4 1 16,2-5-3-16,2 4 0 0,-1-5 0 0,1 0 3 16,-2-5 1-16,3 1-3 0,0-6 2 0,1-1-5 15,2-5-3-15,2-5-2 0,-1-1 2 0,0-1 2 16,1 1-3-16,-3-4 2 0,0 2 4 0,-4 7-4 15,-1-1 5-15,-2 1-5 0,-2 3 3 0,-1 3 8 16,-1 1-1-16,0 3 4 0,-2-1 2 0,-1 0 0 16,0 4-5-16,0-2-1 0,-2 1 0 0,0 3-5 15,3-7-2-15,-3 7 0 0,0 0 3 0,0 0-1 16,0 0-1-16,-13 12-3 0,7-2 4 0,-2 1-2 16,1 0 4-16,-2 5-14 0,2-1-7 0,-1 1-7 15,2 1-11-15,2-2-11 0,1-1-4 0,3 1-8 16,0-3-10-16,3-2-9 0,-1-1-8 0,4 2 1 15,-1-2 3-15,1-5 2 0,0 1 13 0,2-2 6 16,0-2 6-16,2-1 11 0,0-1 4 0,-1-2 7 16,0-2 6-16,0-2 13 0,1 0 3 0,3-5 15 0,0-3 10 15,0 4 3-15,-2-2 16 0,1-1 8 0,-3 1 4 16,-2 4 9-16,2-1 3 0,-1 0-1 16,-2 1-2-16,3-2-6 0,-5 7-5 0,5-4-6 15,-4 4-1-15,-1-1 0 0,2 3-10 0,-2 2-2 16,3 0 3-16,-7 0-5 0,11 3-7 0,-6 1 2 15,3-1-3-15,-1 2-1 0,-3 2-2 0,4 0-2 16,-2 3 5-16,1-1-6 0,-5 1 3 0,3 0-9 16,1 4 5-16,-4-2-1 0,2-2-10 0,-3 4-8 0,4-3-11 15,-1-1-3-15,-3 1-5 0,2-4-4 16,-2-3-7-16,-1 3 1 0,3-3-4 0,-2 1 5 0,-1-3 6 16,0-2 8-16,4 5 3 0,-4-5 4 0,0 0 1 15,14-11 8-15,-10 7 7 0,2-4 3 0,1-1 5 16,-1-3 5-16,4-2-2 0,-2 5 10 0,2-6 10 15,-2 7 0-15,-2-3-2 0,3 1-1 0,-1 0 0 16,1 2-1-16,-3 1 0 0,-1 0-3 16,0 2 0-16,1 3-3 0,0-3-5 0,-1 3 1 0,-1 1-3 15,1-1-3-15,-5 2 2 0,10 3 0 0,-5 1-2 16,2 1 0-16,-2-2-3 0,1 4 1 0,-1 0 1 16,-1 5 1-16,1-4-4 0,-1 2 1 0,-3 3-2 15,3-1 0-15,-4-2-2 0,0 2 1 0,0 1-5 16,-3-1-4-16,3 0-3 0,0-5-7 0,-1 4-5 15,1-6-1-15,0 3 2 0,0-3 5 0,0-1 5 16,0 0 2-16,0-4 12 0,-1 3-4 0,1-3 2 16,0 0-1-16,0 0 1 0,0 0-4 0,2-16 8 15,1 8 1-15,1-3 6 0,1 1-1 0,-1-6 0 16,1 1-3-16,4-2 0 0,1-8 3 0,-3 7-2 16,4-7 1-16,-2-1-5 0,3 9 0 0,-1 0-2 0,-2 2 3 15,1-2 5-15,-1 7-6 0,0-2-5 16,-1 3 5-16,0-1-4 0,2 5-2 0,-3 3-1 15,0-1 2-15,4 0-4 0,-2 3 3 0,-2 3-3 16,2 0 1-16,3 0 1 0,-3 6 1 0,0-1 2 0,1 3-1 16,3 1 0-16,-4 1 1 0,4 2-3 15,-5 1 3-15,1-1-1 0,-2-1 2 0,2 3 0 16,0-1 1-16,-1 1-1 0,-1-2-2 0,-2 1-4 16,3-3-3-16,-1-1-8 0,0-2 1 0,0 0-3 0,-2-4-3 15,1 2 6-15,4-4 2 0,-5 0 1 0,1-2 3 16,1 0 0-16,-2-4 2 0,4 1-2 0,0-3 5 15,0-1-3-15,1 0 1 0,-1-2 5 16,-1-2-1-16,1-3-1 0,1-1 0 0,2-1 1 16,-3-1 4-16,2-1 5 0,-3 0-2 0,0 0 7 0,-2 5 3 15,-1-5 6-15,-1 7 14 0,-3 0-13 0,0 1 1 16,1 3 16-16,-1-2-7 0,0 2 0 16,-2 0-2-16,1 1-4 0,0 1-7 0,0 3-3 0,0 0 0 15,-5-4-3-15,5 4-3 0,0 0 0 0,-19 9 1 16,11-2 10-16,-7 2-12 0,7-1-5 0,0 2-5 15,-1 1-1-15,3-2-2 0,1 3-9 0,0-1-9 16,2-2-12-16,-1 1-3 0,3-2-2 0,1-1-2 16,0-2-3-16,4 2 1 0,-3-2 4 0,4-2 3 15,-1-1 6-15,5 0 1 0,-1-2 0 0,2-2 6 16,-1 1 3-16,1-3 2 0,0 1 1 0,2-6 4 16,2 1-1-16,-1-4 6 0,1 2 9 0,0-1 1 15,1 1 1-15,-1-1 4 0,0 0 1 0,-1 1 4 16,-2 2 1-16,1 3 3 0,-3 0-7 0,1 0-2 15,-1 2 0-15,0-1 1 0,4 3 2 0,-7-1-2 0,2 2-6 16,0 2 4-16,2 0-1 0,0 4 0 16,-1-1 0-16,-3 1 2 0,3 4 0 0,-4-3-2 15,2 4-2-15,-1-1 2 0,-2 1-1 0,1 0-1 16,-2 1-9-16,-2-1-12 0,1 1-5 0,-2 0-5 0,-1 1-3 16,1-4-7-16,-1 2-10 0,0-1-6 15,-1-4-6-15,2 0-1 0,-1-1 8 0,1-2 6 16,1 1 3-16,-1-4 8 0,0 5 8 0,0-5-1 15,0 0 1-15,0 0 4 0,8-14 5 0,-5 9 5 16,2-6 2-16,1 0 10 0,4-3-2 0,-5-1 3 0,3-1 5 16,1-2 4-16,1 1-6 0,-1-2 4 15,-1 2 0-15,2 2 3 0,-1 3 10 0,-1 3 4 16,-2-1-2-16,2 3-2 0,-4 3-4 0,1 0-2 0,0 0-2 16,0 3 0-16,1-1-1 0,-1 2-3 0,-5 0 2 15,12 3-2-15,-6 2 0 0,0 0 0 16,2 2-2-16,-1 2-1 0,1-2 0 0,-2 2 2 0,1-1 0 15,0 2-3-15,-2 2 0 0,0-3-2 0,0 2-8 16,0-2 0-16,0-1-9 0,-3-1-4 0,0-2-3 16,2 0-4-16,-3 1-9 0,3-3 6 0,0 0 6 15,-3-1 3-15,3 1 1 0,-4-3 5 0,0 0 2 16,9-5 5-16,-4 0 7 0,0-3 10 0,2 1 4 16,-6-5 4-16,5-1 12 0,-2-1 12 0,1-2-5 15,3-10 8-15,-3 2 1 0,2-3 9 0,-4 4 6 16,1-6-5-16,3 3-1 0,-1 0 1 0,-2-3-2 15,-2 1 3-15,1 2 7 0,3-1-6 0,-2 9 7 16,0 1-2-16,-1 4 13 0,-2 2 11 0,1 1 5 16,1 3-6-16,-2 1-16 0,1 1-8 0,-2 1-8 15,1 1-15-15,-1 3-5 0,0 0 1 0,0 0-6 16,0 0 0-16,2 14-1 0,0-6-7 0,3 2 3 16,-5 2-7-16,2 5-3 0,1 2 3 0,-1-2-1 15,1 1 0-15,1 3 0 0,0 1-2 0,-1 5-2 16,-1 1-2-16,4-1 1 0,-1 2 3 0,-2-7-3 15,1 6-4-15,2-4-17 0,-1-4-10 0,-4-1-7 16,6 0-35-16,-1-4-34 0,1 5-30 0,0-3-38 16,3-1-31-16,-1-4-36 0,4-2-33 0,0-4-31 15,-3-5-703-15,4 2 334 0,2-3 220 0</inkml:trace>
  <inkml:trace contextRef="#ctx0" brushRef="#br0" timeOffset="20544.15">15045 6045 64 0,'-8'-3'226'16,"4"2"-19"-16,-1-2-21 0,1 1-20 0,4 2-16 15,0 0-20-15,-5-2-11 0,5 2-5 16,0 0-4-16,0 0 0 0,0 0-5 0,0 0-2 0,17-3-2 16,-8 1-8-16,2-1-9 0,1 1-6 0,2-1-4 15,4 1-2-15,0-2-8 0,-2 1-2 16,-6 1-5-16,3-1-2 0,-3 0 2 0,2-1-11 15,-7 2-2-15,3-1 1 0,-2 1-2 0,-1-1-6 0,-1 0-10 16,0-1-22-16,-3 1-37 0,-1 0-69 0,0 3-83 16,-4-8-655-16,-1 3 279 0,-4 2 186 0</inkml:trace>
  <inkml:trace contextRef="#ctx0" brushRef="#br0" timeOffset="22629.824">16224 6246 55 0,'0'0'202'15,"0"0"-21"-15,0 0-17 0,0 0-24 0,0 0-5 16,0 0-17-16,5 1-12 0,-5-1-19 0,0 0 0 15,0 0 0-15,0 0-2 0,0 0-1 0,0 0-5 16,0 0-7-16,0-8-9 0,1 3-6 0,2-2-4 0,-2 0-3 16,-1-5-5-16,3 0-2 0,-3-6-7 0,1-6-5 15,0-2 0-15,2-1-5 0,-3 2-4 0,0-6-1 16,0 0-2-16,-4-2-2 0,0-2-1 16,0 1 1-16,1-2 6 0,-5 2 7 0,6 0 2 0,-2 1 15 15,-2 0 15-15,-1 5 11 0,-1 2 16 0,3 7 11 16,1 3-3-16,-2 5 7 0,3-2 3 0,-2 5-5 15,0 1-7-15,3 1-11 0,-1 2-11 0,-2 4-8 16,5 0-2-16,0 0-13 0,-14 13-5 0,5 2-5 16,0 4 0-16,0 4-6 0,2 2-4 0,1 1 0 15,4 2-1-15,-1 1-3 0,3 2-4 0,0-1-3 16,4 2-4-16,-1 1 1 0,1 0-1 0,4 1-3 16,0-2 3-16,5 2-1 0,-1 0 2 0,3-3-4 15,1-1-4-15,3-2-9 0,-1-1-7 0,5-5-13 16,0-3-11-16,4-2-6 0,-3-3-6 0,3-2-5 15,0-5-1-15,1-6-7 0,0-1-1 0,-7-1-4 0,5-3 5 16,0-8 3-16,-6 5 0 0,-2-6 3 16,2-6-1-16,-1-3 1 0,-4-2 5 0,0-4 4 15,0 2 4-15,-3-4 3 0,-2 5 1 0,-2 2 15 0,1-2-3 16,-4 8 10-16,-1 5 14 0,-3-1 8 0,2 4 10 16,-3-3 6-16,0 6 0 0,0-3 2 15,0 2 3-15,-3 0 0 0,2 4-8 0,-3 1 1 0,4 2-2 16,-8 0-3-16,2 4 1 0,-2 1-1 15,-1 5-2-15,-2 4 0 0,2-1-2 0,0 1 0 0,1 3-3 16,0 0 3-16,2 8-2 0,3-6-2 0,0 7 0 16,3-3 1-16,1-4-4 0,4 1 0 0,1-3 0 15,2-1 1-15,1 1-3 0,2-4 6 0,1 0-7 16,1-4-1-16,2-1 1 0,2-1 1 0,1-1-4 16,-1-4 2-16,-1-2 0 0,3 0 1 15,-2-3 0-15,1-6 4 0,0 3-5 0,1-6-1 0,3-4-3 16,-4-7 1-16,3 2-2 0,-4-2 4 0,2-3-6 15,-4-2 1-15,2-4-4 0,-2 2 4 0,1 1-2 16,-2 1 0-16,-5 0 3 0,-2 10 3 0,-1 1-4 16,-5 0 7-16,-1 0 1 0,0 5-5 0,-4 0 0 15,-1 3 0-15,-2-1 0 0,-4 3-2 0,-2 2-1 16,-6-2 3-16,2 4 3 0,-2 3-2 0,0 0-2 16,-2 1 3-16,2 1-6 0,3 5 1 0,3-3-1 0,4 0-1 15,-1 2 0-15,1 2-1 0,5-3 1 16,0-1-1-16,3 3 0 0,1 1-2 0,4-3 0 15,1 3-1-15,4-2 3 0,2-1-4 0,2-1 2 16,6 3-2-16,3-3 0 0,-3-2 1 0,-1 1 2 16,6-1-2-16,-7 0 4 0,3-2-3 0,-1 3 4 15,-2-3-1-15,-3 1 2 0,-2 2-2 0,2-1-1 16,-3-1 1-16,-2-1 0 0,3 2 1 0,-6 0 0 0,3 1 2 16,0 1 2-16,-3 0-4 0,-2 0 3 0,0-1 1 15,0 4-3-15,0 0 0 0,-2 1 3 16,2-1-4-16,-4 3 4 0,4 1-2 0,-4 5 1 15,4-5 0-15,-2 1 0 0,-2 0 2 0,4 2-8 0,-4-1-11 16,5-2-3-16,-5-2-7 0,4 3-6 0,1-5-7 16,-2 2-6-16,-2-6-1 0,4 1 5 0,1 1 8 15,1-2-1-15,-3-2 3 0,-4-1 6 0,15-4 4 16,-7-3 3-16,1-1-2 0,1-1 4 0,3-5 3 16,-2 1 0-16,3-3 3 0,-3 0 4 0,-2 3 8 15,3 1 11-15,-5 2 9 0,3-5 5 0,-3 6 0 16,2 0 2-16,-1 1 6 0,-4 1-1 0,1 2-4 15,0 3-4-15,3-1-2 0,-2 1-4 0,5 1 1 16,-3-1-4-16,0 4-1 0,1 1-1 0,2 2 2 16,-2 0-5-16,0 2-1 0,3 1 0 0,-3 1-1 15,-3 0 1-15,1 2-3 0,0-1 2 0,0 3-4 16,-2 2 4-16,1-1-5 0,-2-2 4 0,-1 2-1 16,-1 2 2-16,-2-3-3 0,5-3-1 0,-5 3 2 15,3-4-3-15,-1 1-1 0,-2-3 0 0,0 0 0 16,0-1 0-16,0-4 2 0,0 3 2 0,0-5 2 15,4 2-1-15,-4-2-1 0,0 0 1 0,0 0-4 0,4-10-2 16,1 1 0-16,-1-1 3 0,1-5 1 16,5-1-3-16,-2-1-1 0,2-5 1 0,-1 4 0 15,4-5-1-15,-5 6 0 0,-1 2 2 0,2 1 2 0,-1 4 0 16,0 1-2-16,-1 2 1 0,1 1 2 16,-2 1-7-16,-1-1 0 0,5 6 2 0,-1 0 0 15,3 4 1-15,1 1 1 0,-3 0 1 0,-1 2 1 0,2 1 0 16,-3 2-4-16,5 3 0 0,-7 2 4 0,3 0-3 15,0-2 0-15,-5-1 1 0,6 3 0 16,-5 0 0-16,2 0-1 0,-6 2 1 0,4-5-3 16,-1 4 4-16,1-3-1 0,-4-3-3 0,-2-1 3 0,2-2-1 15,1 1-1-15,-2-3 1 0,0-1 1 0,1 3 4 16,0-4 1-16,-1-3-2 0,0 0 2 0,0 0-2 16,0 0 0-16,0 0-4 0,3-17 1 0,-3 10-2 15,1-5 2-15,3-4 0 0,-3 0-3 0,4-3 5 16,2 1-4-16,0-10-5 0,-2 1 6 0,6 2 0 15,-1 0 1-15,-1 1-3 0,-2 9-2 0,0-2 1 16,2 2-3-16,-4 5 5 0,-1 1-5 0,1 3-3 16,-1 2 0-16,0-1 0 0,1 2 1 0,2 2-1 15,-2 1 1-15,-5 0 2 0,13 5-3 0,-4-3 4 16,0 4-1-16,1 0-2 0,3 3 1 0,-4-1 2 16,0-1-1-16,5 6 1 0,-1-2 1 0,-3-4 1 0,5 2 0 15,-2 2 2-15,4-4-3 0,-6-2 2 16,7 1 3-16,0-1-2 0,-3-1 1 0,4-4 3 15,-1 0-3-15,3 0 3 0,-3-3 0 0,1 2-3 16,0-3 5-16,2-2-3 0,-1 1 0 0,6-5-2 0,-5 3 0 16,-3-1 2-16,1-2 1 0,-2-2-2 0,1 0 1 15,-2-1-2-15,-3-4 1 0,0 4-3 16,-3-4-1-16,-1 1-1 0,-4 2 6 0,-1 2-7 0,-1 1-3 16,-3 1 3-16,-2 5 0 0,0-2-4 0,-2 4 2 15,-1-1-1-15,-3 3 1 0,-3 2 0 16,-1 3 0-16,2 2 0 0,-7 3 0 0,3 5-2 0,0-2 3 15,5 3 1-15,0 0-1 0,1 1 0 0,1 1 3 16,3 0-4-16,2 2 2 0,-1-1 2 0,3 3 1 16,1 3 0-16,3-7-3 0,-3 0 5 0,3 0-2 15,4-2 1-15,-2 2-1 0,-2-2 1 16,1-1 0-16,0-2-3 0,-2-2 0 0,2 0 1 0,-1 0-3 16,-4-1 2-16,1 0-15 0,-2-2-4 0,-2-2-16 15,-2 3-14-15,-2-1-27 0,-4-2-27 0,-7-3-35 16,-2 0-43-16,-9-1-39 0,-6-2-37 0,-17-1-563 15,12 0 273-15,-15-6 182 0</inkml:trace>
  <inkml:trace contextRef="#ctx0" brushRef="#br0" timeOffset="23474.591">16003 5871 39 0,'-12'0'157'16,"7"-1"-2"-16,5 1-5 0,-8-1-1 0,8 1 1 15,-9-2-2-15,9 2-1 0,-6-1-4 0,6 1-8 16,-5-1-4-16,5 1-9 0,-7-1-1 0,7 1-12 16,0 0-6-16,0 0-5 0,0 0-11 0,0 0-7 15,0 0-2-15,0 0-5 0,0 0-4 0,-9 0 0 16,9 0-6-16,0 0-4 0,0 0-3 0,0 0-2 15,0 0-5-15,0 0 0 0,0 0-3 0,0 0-1 16,0 0-1-16,0 0-8 0,-8 1-3 0,8-1-5 16,0 0-2-16,-6 1 0 0,6-1-4 0,-9 1-4 15,2 2-1-15,1-3-4 0,-1 1-1 0,1-1 2 0,-4 3 1 16,1-3-5-16,1 1-1 0,-3 0 2 16,2-1-13-16,-3 5-1 0,5-4 2 0,-1-1-2 15,-1 1 4-15,1 0-2 0,2-1 2 0,-3 0 2 16,9 0 0-16,-11 2-2 0,3-2 2 0,4 0 1 15,4 0-1-15,-9 0-3 0,9 0 9 0,-8 0 6 16,8 0-8-16,0 0-1 0,0 0-1 0,-5-2 8 16,5 2-6-16,0 0-7 0,0 0 8 0,0 0 0 15,18-5 2-15,-4 2 3 0,4 1 1 0,13-2-1 0,-3-1 3 16,4-1-8-16,4 1 7 0,3 0-4 16,-2 1 4-16,3-1-2 0,1 1-2 0,-2-1-3 15,0 2 6-15,-2-1-2 0,-1 0 5 0,-3 0-9 16,-1 2 2-16,-3 1 0 0,1 1 1 0,-2-2 3 0,-10 0-6 15,1-1 3-15,-3 1-5 0,-2 1 6 0,-2 1-3 16,-1-1-1-16,-3 1-1 0,0 0-1 0,-8 0 0 16,10 1 5-16,-5-2-9 0,-5 1 5 15,5-1-4-15,-5 1 3 0,0 0-6 0,8 0-2 0,-8 0-8 16,0 0-23-16,0 0-43 0,0 0-54 0,4 2-71 16,-4-2-68-16,0 0-724 0,-14 5 331 0,0-7 220 15</inkml:trace>
  <inkml:trace contextRef="#ctx0" brushRef="#br0" timeOffset="24740.518">6604 7916 135 0,'-11'2'130'0,"1"1"-9"16,3-1 4-16,0-1-11 0,0 0-10 0,2 2-9 0,0-3-7 15,5 0-8-15,-6 1-8 0,6-1-8 0,-6 4-5 16,6-4-5-16,-3 3-4 0,3-3-2 16,0 0-5-16,7 9 3 0,-4-8 0 0,2 3-3 0,3-1 10 15,6-2-3-15,3 3 2 0,-4 0 7 0,6-3-2 16,0 3 10-16,0-2-4 0,1 1-1 0,-1-3 5 15,2 0-3-15,1 0-6 0,-3 0-3 0,-1-2-2 16,1 1-1-16,-1 0-2 0,-5 1-2 0,-1-3-6 16,2 1 2-16,-1 0-6 0,-3 2-4 0,3-4-6 15,-4 3 0-15,1-1-4 0,-1 1 0 0,-1-1-5 16,2 1-2-16,-5 0-2 0,3-1-13 16,-3 1-19-16,3 1-31 0,-8 0-42 0,10-1-39 0,-5 1-59 15,-5 0-570-15,9 1 254 0,-4 0 168 0</inkml:trace>
  <inkml:trace contextRef="#ctx0" brushRef="#br0" timeOffset="26740.045">8069 7661 111 0,'-5'0'156'0,"-4"-1"-9"15,0 2-12-15,-4 0-3 0,3 2 0 0,-3 3-4 16,-2 0-9-16,-2 6-5 0,2-5-5 0,-2 7-4 15,1 1-12-15,-1 5-7 0,3-7-3 0,3 7-7 0,-5 1-7 16,5 1-5-16,3-3-12 0,-2 4-4 16,9-1 1-16,-2-3-10 0,3 1-3 0,4-1-5 15,2 0-1-15,2-1-1 0,-2 0-3 0,5-2-3 16,1-2-4-16,2 2 1 0,4-6-4 0,6 3-1 16,3-2 4-16,-6-6-6 0,7-3-2 0,3 1 2 15,-2-3-2-15,-1-3-1 0,3-1-9 0,-1-3 8 16,-3-1-1-16,1-4-6 0,-1-1 2 0,0-4 0 0,-5 0 0 15,-2-1-1-15,-2-3 0 0,-1-2 0 0,-1-1-6 16,-5-1-4-16,1-1 8 0,1-3 0 0,-7 1-3 16,1-1 2-16,3 1-1 0,-6 0 7 15,0 3 0-15,-3 4 2 0,-2 3 1 0,-2 1 13 16,3 6 3-16,-5 0 5 0,0 1-1 0,0 1 7 0,1 2-2 16,-4 2-3-16,3 2-4 0,-7 1-2 15,-1 2-1-15,-4 2-2 0,-3 3-5 0,-1 2-4 0,-4 6 3 16,8-1-1-16,-6 0-4 0,8 4 0 15,-1-2-2-15,6-2 1 0,0 2-4 0,4-2-1 0,3 0 1 16,0 0 1-16,3 1-3 0,4-2 0 0,-2-1-2 16,4 2 3-16,-1-5-2 0,5 3-3 15,-5-8 3-15,8 4-4 0,1-5 4 0,-1 2-1 16,1-3-2-16,0-1 3 0,5-4-3 0,-2 1 1 0,1-1-1 16,0-4 3-16,5-7-3 0,-7 5 2 0,1-3 6 15,2-4-7-15,0-3 0 0,-1-1 1 0,-4 6-2 16,3-4 0-16,-3 4 5 0,-3 2 2 0,1 2 4 15,-2-2 0-15,-1 2 1 0,-1 0 5 0,-3 4 1 16,1 1 3-16,-1-2 3 0,-1 7-6 0,0-6-4 16,-1 4 2-16,0-1-4 0,0 3 1 0,-3 2-6 15,6-6 1-15,-5 5-5 0,-1 1 3 0,4-3-3 16,-4 3 0-16,8 0 5 0,-8 0-6 0,6 3 0 16,1-2 2-16,-1 3 2 0,-1-2-3 0,3 0-1 15,-3 3-1-15,0-4 4 0,3 4-2 0,-2-2-2 16,-2 0 1-16,3-2 0 0,-1-1 1 0,0 1 0 15,-2 2-2-15,0-2 3 0,0 2 0 0,-4-3-1 0,6 1 2 16,-6-1-1-16,0 0 1 0,8-4-2 16,-3 2 4-16,-5 2-3 0,4-4 1 0,-2 0 1 15,0-2-2-15,-2 6-2 0,2-5 4 0,-2 1-4 16,1 0 5-16,-3-2-1 0,2 2 3 0,-1-2 0 16,-2 1 0-16,2-1 7 0,-2 1-2 0,1 0 2 15,-2 0 2-15,0 1-2 0,1-2-3 0,-3-2 2 16,0 1-2-16,0 3 0 0,-2-5-1 0,0 2-1 15,0 1 0-15,2-2-2 0,-4 1-3 0,2 2 8 0,0-4-2 16,2 4 1-16,-3-6 6 0,5 7 3 0,-1-1 4 16,-1 2 0-16,-1-3 1 0,2 3-2 15,0 0-1-15,1 1-1 0,0-3 5 0,2 3-3 16,-1-3-5-16,3 5-5 0,-5-2-2 0,2-1-1 16,3 3-5-16,0 0-2 0,0 0-1 0,0 0-1 0,-7 10 0 15,7-3 16-15,0 3-19 0,-1 5 0 16,2 2 4-16,-2 2-5 0,1 0 0 0,4 5 2 15,-2 2-1-15,3 2 2 0,-2 1 2 0,2-1 1 16,-1 1-2-16,3 0 3 0,2 2-5 0,0-1 3 0,0-4-1 16,0 2 4-16,5-2-3 0,-2 0-4 15,3-3-3-15,-1 1 8 0,0-7 2 0,-1-3-6 0,2 1-1 16,1-5 1-16,0-1 5 0,0-2-9 0,0-1-8 16,2-4-2-16,1-2 1 0,-1-1-4 0,0-2 2 15,-3-5-2-15,2-3-7 0,-2-3 0 0,3-5 3 16,-1-3-4-16,-6 2-3 0,2-6 0 0,-4-3-4 15,0-4-2-15,0 3 6 0,-2-5 3 0,1-1 2 16,-1-9 0-16,-1 11-1 0,0 1 6 0,-2 1 0 16,0 5 5-16,-1-1 13 0,-5 10 21 0,2 2-11 15,0 3 3-15,-1 1 7 0,1 5 6 0,1-3 0 16,-2 5-3-16,1-1-3 0,0 0-2 0,0 4-5 16,0 2-3-16,0 0 1 0,0 0-4 0,-4 15 4 15,-1-6-1-15,2 7 0 0,1 2 0 0,-1 1-3 16,2-2-5-16,-1 9 6 0,0-2-2 0,0 1-2 15,2 3 0-15,1 2 4 0,-1-5-3 0,0 1 1 16,1 3-4-16,1-3 3 0,-2-1-3 0,2 2-1 16,2-9 5-16,0 2 0 0,0-3-4 0,-1-3 0 15,1-4 4-15,1 1-5 0,-1-3-4 0,0 0 4 16,1-2 0-16,-1-1-4 0,-2-4 19 0,1 2-15 16,-3-3 0-16,9-4-7 0,0-4 18 0,0-2-18 15,0-6-2-15,0-1-2 0,1-6-2 0,3-2 0 16,-2-1 4-16,2 1-3 0,0 5 1 0,-3 3 1 15,-1 3 5-15,-3 3 0 0,2 0-2 0,-2 2 2 16,1 3-3-16,-3 0-2 0,2-1 1 0,-2 3 0 16,3 2 0-16,1 1-2 0,-1 1 1 0,0 3 6 15,3 1 0-15,2 1-3 0,-3 3 3 0,1 1-1 16,3 3-3-16,0 3 7 0,0-1-3 0,-2 4 0 16,3-3 5-16,-4 2-2 0,2-1-2 0,-1-2 1 15,0 0-2-15,0 4 2 0,-2-4 1 0,1-2 0 0,-1-2 0 16,3 2-3-16,-3-6 1 0,1 0-3 15,-3 1 1-15,1-3 4 0,-3 1-3 0,3-4 3 16,1-1 3-16,-3-1 1 0,3 0-3 0,4-6-4 16,-4-1 9-16,3-2-2 0,0-2-3 0,-2-2 0 0,2 0 0 15,-1-3-4-15,0-7 0 0,-2 6 1 0,1 3 12 16,-2-3-8-16,-1 4-6 0,-2-1 3 0,2 5 8 16,-5-1-6-16,-1 2-1 0,-1 2-1 0,-1-1 14 15,-3 3-11-15,-1-2-5 0,-2 2 3 0,0 3-2 16,-6 0-2-16,-1 5-1 0,-2-1 2 0,-2 2-3 15,-1 6 1-15,2-2-4 0,3 1 3 16,0 2-1-16,5 1-7 0,0-1-3 0,4 0-4 16,0-1-5-16,1 1 2 0,4-4-4 0,0 3 1 0,1-5-2 15,4 4 3-15,2-5 1 0,-2 0 5 0,4 0 0 16,-3-3 2-16,6 1 3 0,2-4-1 0,-1 1 5 16,4-3 0-16,-1 1-1 0,3-2 3 0,-2-3 0 15,1 3 2-15,-1 0 2 0,0-3 0 0,2 4 1 16,-1 0 2-16,1 3 2 0,-1-3-1 0,3 3 3 15,-2 2-2-15,0 4 3 0,1-2-1 0,1 1 4 16,-1 5-3-16,-1-3 3 0,1 4-1 0,-4-1-3 16,1 1-1-16,-3 3 4 0,1-2-2 0,-2 2 2 15,0-1-4-15,-4 1 5 0,-3-2-4 0,-2 0 2 16,0 0-3-16,-2 1 2 0,-4 0 1 0,-1 0 1 16,-1-1-5-16,1 1 6 0,-5-3-1 0,0-1-2 15,3 0 6-15,-4 1-2 0,4-5 6 0,0 0 9 16,-3-2 5-16,2-1 3 0,1-1-5 0,5 0 7 15,-9-5-8-15,5-1-2 0,0-3-5 0,-1-1-4 16,5-6 2-16,0-4-4 0,5 3 2 0,0-12-6 16,4 4 1-16,4 1-4 0,1-2 6 0,0 0-10 15,3 3 0-15,0 0-2 0,2 0-2 0,1 4 0 16,2 2-4-16,-8 5-12 0,2 0-14 0,-3 0-21 16,-4 4-33-16,1-1-32 0,-1 2-35 0,-4 5-29 15,2-1-45-15,-3 2-44 0,-4 1-600 0,0 0 290 16,0 0 194-16</inkml:trace>
  <inkml:trace contextRef="#ctx0" brushRef="#br0" timeOffset="27329.883">8341 7698 125 0,'-9'-2'128'0,"4"0"-4"0,-1-1 3 16,1 2 8-16,-2 0 0 0,2-2-2 0,0-1-4 16,1 2-2-16,-1-1-3 0,0 0-1 0,2 1-2 15,1 0-5-15,-1-3-6 0,3 5-7 0,-6-2-8 16,3-1-6-16,3 3-1 0,0 0-7 0,-2-3-6 15,2 3-5-15,0 0-6 0,0 0-6 0,-1-5-4 16,1 5-6-16,0 0-4 0,6-7-4 0,3 2-2 16,0 1-6-16,1 1 3 0,9-5 0 0,-1 3-2 15,8-7-2-15,3 6-4 0,2-2 1 0,2 1-6 16,-1-1-1-16,1 2 1 0,0 0-2 0,2 0-1 0,-1 1 7 16,1-1-10-16,-2-1 4 0,-2 3-3 0,-2-2 3 15,-2 0-3-15,-7 6 4 0,-2-3 2 0,1 0 0 16,-7 2 2-16,-1 1-2 0,-2-2 0 15,-1 0 0-15,-2 0-3 0,1 1 7 0,-2-1-2 0,-5 2-4 16,0 0 1-16,9-1 0 0,-9 1-5 0,0 0 1 16,0 0-3-16,0 0 0 0,5 0-3 0,-5 0-13 15,0 0-15-15,0 0-36 0,0 0-48 0,0 0-50 16,0 0-66-16,-18 6-81 0,13-3-599 0,-4-3 298 16,4 0 200-16</inkml:trace>
  <inkml:trace contextRef="#ctx0" brushRef="#br0" timeOffset="32623.93">11099 7558 116 0,'-3'-2'141'0,"1"-1"-4"0,2 3-1 15,-4-8-1-15,4 6-4 0,0 2 1 0,-4-4-1 16,4 4 1-16,0-6-1 0,-1 2-3 0,1 4-5 16,-4-5-9-16,4 5-6 0,-4-2-11 0,4 2-10 15,0 0-11-15,0 0-5 0,-14 6-6 0,8 2-4 16,-5-1-6-16,1 7-6 0,-4-1-4 0,-1 7-1 16,-2-2-6-16,-1 3-5 0,5-5-2 0,-6 6-7 15,3 0 3-15,3-5-2 0,-1 2-5 0,4 0 0 16,1-5-4-16,1 3-1 0,4-3-2 0,3-2-6 15,2 0 2-15,-1-1-7 0,3 1-4 0,2-1-4 0,5-1-5 16,-1-4-1-16,4 3 2 0,1-6-6 0,1 0-1 16,3-2 1-16,-1 2 1 0,3-6 2 15,-1 1-1-15,-2-3 5 0,-2-2-1 0,2-1 1 16,-2-1 1-16,-2 0 2 0,1-3-1 0,-1-2 0 0,-2 1 4 16,2-1 1-16,-3 3 2 0,-2 1 7 15,1-1 5-15,-1 2 4 0,-1-1 2 0,1 2 1 0,0-1 2 16,-3 1 0-16,-1 4-2 0,-2-2 2 0,2 0-6 15,-1 3 1-15,-1 1-6 0,0-1-3 0,-2 3 4 16,0 0-3-16,0 0 10 0,8 8-13 0,-7-2 3 16,2 1 4-16,-3 1-6 0,1 2-3 0,2 0 7 15,-2 1-4-15,3 1-1 0,0-2-3 0,2 6 1 16,-1-4 1-16,4 2-3 0,3-2 4 0,-1 1-4 16,2-3 1-16,5 1 0 0,-3-6-2 0,2 4 2 15,-2-5 0-15,1 0 0 0,-1-4 0 0,0 0-3 16,-2-1 3-16,1-1 3 0,1-3-2 0,-2 3-1 15,0-8 0-15,-4 4 2 0,1-7-1 0,2-2 0 16,-3 1-1-16,1-1 3 0,-3-5-3 0,0 3-1 16,3-6-2-16,-6 3 5 0,0 0 0 0,-2 2-1 15,-2 2 2-15,0 0 3 0,-1 4 13 0,-2 0-2 0,0 2-2 16,-5 2 0-16,-1 1-6 0,-3 5 1 16,-4-1-5-16,-1 1 3 0,-11 2-2 0,-4 1-5 15,0 5 0-15,-1 4 0 0,1 0-3 16,4 2 3-16,9-5-2 0,1-2-4 0,8 4-4 0,-7-1-1 15,10-1-1-15,1 0-4 0,5 0-5 0,-2 1 1 16,3-4 1-16,3 0 1 0,1 0 0 0,1 1 3 16,3-5 2-16,3 3 1 0,2-3-1 0,5 0 0 0,1-3 3 15,-1-2 4-15,4-2-3 0,-3 2 2 0,1-3-1 16,1 1 3-16,-2 1 0 0,0 1 1 0,0-3 2 16,-1 2 3-16,5 0-1 0,-4 2 2 15,-2 2 2-15,3 1 0 0,-3 0 0 0,3 2 2 0,-1 0 0 16,2 1 2-16,-2 2-2 0,0 5-2 0,-2-2 4 15,2 1-4-15,-1 2 0 0,-1 2-1 0,-5-3 3 16,2 4-5-16,1-1 3 0,-2 1-3 0,-2 3 0 16,-1-1 0-16,3-1 2 0,-6 1-2 0,2-1 0 15,2 0-1-15,-5-3-1 0,-1 4 1 0,0-5-3 16,-1-2-6-16,1 1-1 0,-1-1-3 0,-3-3 2 16,-1 0 0-16,1-1 4 0,2-1 0 0,-2 0 3 15,-1-3-1-15,0 0 4 0,0 0-6 0,0 0 0 16,4-16 2-16,-1 7-1 0,-3-5 0 0,1 3 2 15,0-8 1-15,3 0-1 0,0 0-1 0,1-7 1 16,0 10 10-16,-1-2-1 0,1 3 7 0,-1 2 16 16,0 4-6-16,2 0 0 0,-2-2-5 0,1 4-1 15,2 0 0-15,-1 4-2 0,1-2-4 0,3 2 1 16,0 2-2-16,-1 2 3 0,3 0-2 0,-1 2-5 0,0 3 0 16,-1 1 2-16,5 1-3 0,-3 0-1 15,-3-1 0-15,2 3 0 0,0-3-2 0,-5 3-1 16,2-1 2-16,-3 4-1 0,4-2-3 0,-4-1 0 15,-1 1-5-15,0-3-1 0,-3 0-5 0,3-1-1 0,-1-1-1 16,-2 1 3-16,1-4 2 0,1 1-2 0,-2-2 5 16,-1-2 0-16,0 0 0 0,0 0 2 15,0 0 1-15,0 0 0 0,0 0-3 0,-1-15 2 16,-2 6 0-16,3-2 1 0,-2 1-2 0,-2-7 2 0,4 0 0 16,-1-8 0-16,1-1 1 0,-3 0 0 0,6 8 0 15,-3-2 1-15,1 2 2 0,-1 0 2 16,0 1 3-16,0 3-2 0,3 5 2 0,-3-1-1 15,1 2 0-15,-1 1-5 0,2 4-2 0,-2 0-2 0,0 3-3 16,0-7 3-16,0 7 3 0,0 0 0 0,0 0-4 16,7 10 11-16,-5-4-9 0,0 0-3 0,0 2 3 15,2 7-4-15,-1-4 1 0,2 7-3 0,0-3-2 16,1 2-8-16,-1-1-7 0,2 0-1 0,0-1-3 16,2 1-8-16,-1-3-2 0,0 0-4 0,-2-7 2 15,2 2 6-15,-2-1 0 0,-1-2 6 0,0-4 5 16,0 2 3-16,2-2 1 0,-1-2 3 0,1-2 3 15,0-2 0-15,-2-1 5 0,5-5 4 0,-2 2 2 16,1-4 13-16,0-5 1 0,-1-2 1 0,1-3 9 16,-3-1 2-16,3-1 0 0,-4 2-4 0,2-6 3 15,-1 2 1-15,3-1 14 0,-2 2-4 0,-1 0-1 0,1 0 4 16,-1 6 1-16,0 2 0 0,-2 1 3 16,-1 6 4-16,0 0 6 0,-2 5-2 0,1-1-4 15,-2 2-8-15,1 1-9 0,0-1 3 0,-1 5-5 16,0 0-3-16,0 0-1 0,5 13-5 0,-2-1-1 0,-1 4 1 15,3 4 0-15,-1 3-3 0,0 5 2 0,1-1-1 16,0 0-4-16,2 2 1 0,-2 5-2 16,1-3 2-16,3 4-3 0,-5 1 2 0,1-1 3 0,-1 0-3 15,4 13-5-15,-5-13 0 0,4-2-1 0,-2 3 3 16,-1-1 1-16,2-2-5 0,-1-1 0 16,-1-3 1-16,-4-1-1 0,8 0 3 0,-4-9-2 15,-3 0 0-15,3-3 1 0,-3-3 0 0,3-4-6 0,-3-1 7 16,2-1 1-16,-2-2-4 0,0 0 1 0,-1-3 4 15,0-2 1-15,0 0-4 0,0 0 0 0,8-14-6 16,-7 1-3-16,1-5 4 0,0-7 0 0,-2-1-5 16,3-7-2-16,-6-1 2 0,3 0-3 0,4-11 6 15,-3 9-7-15,7-11 0 0,-4 16 2 0,1 1-1 16,1 3 2-16,-3-1 3 0,1 9-2 0,2 2-1 16,-2 3 0-16,-2 3-1 0,0 2 2 0,1 2 1 15,1 1-2-15,1 1-2 0,1 2-1 0,1 0 2 16,-1 3-1-16,1 0 2 0,3 3-1 15,0 2 3-15,1 2 0 0,-4 2 0 0,3-1 3 0,-2 3-2 16,1 2 4-16,5 2-1 0,-6-2-4 0,-2 1 3 16,2 0 2-16,-2 2-4 0,2 0-1 0,-4-3 1 15,0-2 4-15,-2 0-4 0,2 0-1 0,0 0-1 16,1-4 1-16,-1 3 1 0,0-3 0 0,-2-4-1 16,1 3 3-16,1-4-2 0,-2 5 4 0,2-7-2 15,1 1 3-15,-5-1-1 0,9-4 1 0,-5 0-1 16,1-1 2-16,-1-1-3 0,1-3-1 0,0-1 1 15,0-6 2-15,-1 1 0 0,0 0-7 0,-3-2 7 16,2-2 1-16,-3 5-4 0,-2-3 2 0,0-1-1 0,-2 1 2 16,0 6-3-16,0 0 6 0,-2 0-7 15,2 1 3-15,-1 2-3 0,0 0 2 0,-2 0 0 16,1 0-1-16,1 3 0 0,0 1 1 0,1-1-2 0,1-2 2 16,0 5-3-16,0-1 0 0,-1-1-1 0,4 0 0 15,0 4-1-15,0 0-3 0,-1-5 0 0,1 5 0 16,8-4-1-16,-3-1 0 0,2 1-1 15,5-1 3-15,-1 2 1 0,7-5-3 0,-6 4 2 16,4-1 2-16,-3 0-1 0,0 3 1 0,2-5 1 0,-4 2 1 16,1 0-2-16,-3 1 4 0,0 1-3 0,0 0 2 15,-1 2-1-15,-3 0-6 0,0 0 2 0,-5 1 1 16,13 0 2-16,-8 2 2 0,0 1-2 0,1 0 2 16,0 2-3-16,-3 1-1 0,5 5 5 0,-4-3-1 15,1 5 2-15,1 0-2 0,-2 6-1 0,1-4 1 16,0 1 1-16,-1 4 0 0,-1-3 1 0,-1 0-2 15,2-1 3-15,0 0 1 0,-1-4-2 0,0 1 1 16,2-1-4-16,-1-3 4 0,0 0-3 0,1-1-7 16,-1 0-2-16,0 1 4 0,1-5-8 0,0 0-3 15,0 0 3-15,2-3 0 0,4-2 0 0,-6-2 0 16,8-2 2-16,-4 0 0 0,4-7-1 0,-3 0-3 16,-1 0-1-16,1-6 2 0,-2 2 2 0,2-8-2 15,-2 5 1-15,2-5 4 0,-2 0 0 0,-3 6-2 16,-1 1 6-16,0 0 3 0,-1 6 5 0,0-2 11 15,-3 2 2-15,1 1 5 0,0 3 3 0,-2 1 4 0,0 1 5 16,1 1-5-16,-2 1-4 0,2 3-3 16,-2-6-3-16,2 6-3 0,0 0 0 0,-14 6 0 15,6 0-4-15,-2 2 0 0,-1 3-2 0,1-1 1 16,-1 5-4-16,1 1 6 0,2-3-5 0,2 5-2 16,-2-1-2-16,7 3 3 0,-2-4-2 0,7 2 0 0,1-1-1 15,0 0-4-15,4-3-7 0,4 0-4 0,0 1 4 16,0-6-8-16,4 3-2 0,-1-4 2 0,3-1-6 15,3-3 1-15,-3-1 0 0,3-2 3 0,-1-1 1 16,-3-1 1-16,4-2 5 0,-3-1 1 16,-3-3 6-16,0 0-1 0,-2-1-3 0,0-4 4 0,-5 4-2 15,0-2 4-15,5 0 4 0,-8 1 11 0,2 1 10 16,-3-1 0-16,2 1-2 0,-4 2 3 0,0 0 8 16,2 1-6-16,-5-2-1 0,4 2-4 0,-4 1 4 15,1-1 1-15,3 1-6 0,-4 0 0 0,0 4-1 16,1-5-6-16,2 2 2 0,-3 3-3 0,0-6 0 15,0 2 0-15,0 4-3 0,0-5 1 0,0 0-5 16,-3 1 1-16,3-1 2 0,0 0-1 0,0 5-1 16,0-8-2-16,0 3 1 0,0 0 8 0,0 1-10 15,0-3 0-15,0 2 0 0,0 1-4 0,3-3 2 16,-3 1 1-16,0 2-2 0,0 0 2 0,0 0-2 16,0-1 2-16,1 1 3 0,-1 0-3 0,0 4-1 15,0-7 1-15,0 7 3 0,4-4-3 0,-4 0 4 16,0 4-1-16,1-4-3 0,-1 4 2 0,0 0-2 15,0-5 2-15,0 5-2 0,2-4 1 0,-2 4-4 16,0 0 1-16,2-2-2 0,-2 2-2 0,0 0 5 0,5-3 2 16,-5 3-5-16,0 0 0 0,0 0 1 0,8 0-2 15,-8 0 2-15,0 0-2 0,0 0 1 16,14 3 2-16,-14-3 0 0,5 0 2 0,-5 0-2 0,0 0-2 16,5 2 1-16,-5-2 8 0,4 1-5 0,-4-1 0 15,0 0 6-15,0 0-6 0,0 0 2 16,0 0 7-16,3 3 1 0,-3-3 10 0,0 0 8 15,0 0 8-15,0 0 4 0,0 0-2 0,0 0-10 0,0 0 0 16,-4-14-4-16,1 7 0 0,-2-1-7 0,1-4 4 16,-2 1-4-16,1-5-2 0,-3 0-2 0,-3-1-3 15,3-7 0-15,-1-1 1 0,1 2-6 0,-1 0 4 16,3-1-1-16,2 6-5 0,-1 0 3 0,1 6-3 16,2 3 4-16,-2-2 3 0,2 4 3 0,0 0-13 15,1 1 4-15,-3 2-7 0,3 0-1 0,1 4 0 16,-2-4-3-16,2 4-3 0,0 0 6 0,0 0-3 15,3 23 0-15,1-9 4 0,-2 4 0 0,3 3-1 16,0 4 3-16,-1 1-3 0,3-1 2 0,0 1-1 16,-3-2 1-16,-3 4 2 0,3-5-1 0,1 6 4 15,-2-3-5-15,-2-7-1 0,3 6 0 0,-3 4 2 16,-1-4 6-16,3 1-3 0,-3-7-2 0,1 0 1 16,3 1 4-16,-4-2-6 0,0-1 1 0,1-6 2 15,-2 4-10-15,2-6 3 0,-1-1-12 0,0-3 5 16,2 2 9-16,0-2-9 0,-2-1 7 0,0-3 10 0,0-1-9 15,0 0-3-15,0 0-4 0,9-10-2 0,-5 0-2 16,2-8-9-16,3 2-5 0,3-8-3 16,-2-1 1-16,3 0-7 0,2 3 5 0,0 0 4 0,-4 5 0 15,3-1 3-15,-3 3 1 0,-2-1 4 0,0 8-1 16,-3-1 1-16,1 2 3 0,-1-1 6 16,0 4-3-16,2 0-1 0,-4 3 2 0,1 1-1 0,-5 0 3 15,13 4-2-15,-3 1 4 0,-1 1-1 0,-1 2 2 16,2 1 5-16,-1 5-5 0,0 1 0 0,-1-1 4 15,1 2 5-15,-3 1-5 0,-1 0 1 0,3 1 0 16,-2-2 0-16,1 4 3 0,-1-3-1 16,-3-2-2-16,2 2 3 0,0-1 0 0,1-3 0 0,-2-4-1 15,1 1-3-15,0-2-3 0,-2-1-1 0,1-2 5 16,0-1-3-16,0 1 4 0,2-2 0 0,-1-3 1 16,-5 0-1-16,13-1-2 0,-5-5 4 0,1 1 1 15,0-3-7-15,1-1-7 0,3-4 0 0,-1-4 3 16,-1 1-6-16,2-6 2 0,1 0 1 0,-1 0-1 15,-4 5 0-15,0 0 4 0,-3 0 0 0,2 4 2 16,-4 1 12-16,0 3 0 0,1 0 2 0,-4 3 1 16,1 0 5-16,-2-2 8 0,0 3 5 0,2 0-2 15,-5 2-1-15,3-1-2 0,0 4-6 0,-7-2 0 16,7 2-5-16,0 0 3 0,-21 6-5 0,11-3 8 16,-3 5-7-16,-1 2-3 0,0 2-1 0,1 1 3 15,1-3-6-15,1 3-4 0,1 2-1 16,1-1-9-16,5-2-5 0,0 0-5 0,3 0-6 0,1-1 2 15,1 0-3-15,1-2-15 0,0-1-8 0,2-2-3 16,5-2 8-16,-3 1 2 0,2-2 3 0,1-2 6 0,5-2 5 16,-4-2 1-16,3 0 4 0,4-4 3 15,-3 0 2-15,2-3 4 0,-3 0 1 0,2 2 3 16,0-3 4-16,-1 1 7 0,-4 3 6 0,1-1 5 0,0 2 1 16,0-1 2-16,0 1 4 0,-2-1-8 15,3 4-1-15,-2-1 7 0,3 2-7 0,-4 1 0 0,4 1 3 16,-3 1-3-16,-1 3 1 0,1-2-3 15,-1 4 1-15,-1 0 1 0,1 2 2 0,-3 1 1 0,0 2-6 16,0-2 1-16,-3 3 1 0,0 0-4 0,2 0 4 16,-4 0 1-16,-2 1-2 0,-3 0-3 0,4 0 5 15,-2-1-4-15,-2-2 2 0,1 2 0 0,2-3 4 16,-2 3-5-16,2-4 0 0,-1 0-3 0,-1-3 4 16,3-1-1-16,-3 1-1 0,2-1 3 0,1-4 0 15,-1 3 1-15,1-3-4 0,0 0 5 0,0 0-5 16,0 0 2-16,-1-16 0 0,2 8-2 0,0-5-2 15,3 4-1-15,-3-8 3 0,3-4-3 0,3-1 2 16,-4-5-2-16,4 10 1 0,-1-3-1 0,2 3 3 16,0 0-1-16,2-1-2 0,1 3 2 0,-2 0-4 15,-4 7 6-15,5-3 0 0,-2 5-3 0,1-2-2 16,0 2 0-16,0 4 0 0,-4-1 0 0,4 1-2 16,0 1 2-16,-4 2 3 0,3 1-5 0,-2 1 2 15,-2-1 2-15,4 4 0 0,-5-2 5 0,0 3-5 16,0-1 0-16,-2 2-3 0,3-2 6 0,-3 6-12 15,-1 0-10-15,3-2-7 0,-3 1-10 0,1-2-20 16,0 2-7-16,1-2-7 0,-1-3-10 0,1 1-2 16,1-2-4-16,-2 0 3 0,2-3 6 0,-2 1 15 15,-1-3 3-15,5 2 2 0,-5-2 9 0,9-6 7 0,-5 1 10 16,2 0-4-16,2-2 7 0,-2-1 12 0,3 1 3 16,-1-4 7-16,1 0-1 0,2-2 3 15,3-1 2-15,-5 0 8 0,4 3 2 0,-4 2 5 0,-3 1 3 16,6-1 0-16,-3 4 1 0,0-2 3 0,0 1-5 15,1 2 1-15,-4 3-7 0,1 0 5 0,3 2-1 16,0 1 1-16,-3 1-3 0,0 0 0 0,1 2 3 16,-1 4-1-16,0-1-3 0,-1-1 0 0,-2 5 2 15,0-4-2-15,0 4-4 0,-4-5 2 0,0 6 2 16,0-3-1-16,-3 3-4 0,0-3 2 0,-4 0 7 16,2 2-7-16,-4 0-1 0,-4 0-1 0,6-2-1 15,-3-1 1-15,0-3-3 0,4 2 2 0,-2-3 1 16,1 1-1-16,-1 0-3 0,4-2 3 0,-1-3-3 15,1 0 4-15,3 2-2 0,-3 1-1 0,4-4 0 16,-4 3-1-16,4-3-4 0,-5 2 1 0,5-2-1 16,0 0 1-16,3 7-4 0,-3-7 1 0,6 1-2 15,-2 0-4-15,1 2-4 0,0-3-5 0,3 0-4 16,-2 1-2-16,3-1-2 0,-1 0 4 0,3 0-2 16,-3 0 1-16,2-1 5 0,3-2-7 0,-2 1 6 15,0-5 2-15,4-2 2 0,-3 4 2 0,0-6 1 16,1 1 4-16,0-4 4 0,2 0-2 0,-2 0 5 15,6-7-2-15,-6 6 1 0,6-5 4 0,-9 6 6 16,4-2 16-16,-3-1 15 0,-2 4 22 0,1 2 3 0,0-3 1 16,-4 4 8-16,2 1 8 0,-4 4 9 0,0-2-3 15,-2 3-4-15,2 0-10 0,-1-1-10 16,-2 3-7-16,2 0-6 0,-3 2-6 0,0 0-1 0,0 0-3 16,0 0-4-16,3 13-4 0,-3-6-4 0,-1 2 1 15,1 3-2-15,0-4-3 0,0 7-4 0,-2 0-1 16,0 1 1-16,0 0-2 0,0 1-3 15,1-3 2-15,0 4-2 0,2-3 0 0,2 1-6 0,-2-5 1 16,4 0-3-16,-2-1-6 0,0-2-1 0,1-3-5 16,0 0-6-16,3 3-1 0,0-4 11 15,-3-3-8-15,4 1 3 0,-1-4 5 0,2 0-5 16,5-4 4-16,-2-3-1 0,3 3 0 0,-1-9 3 0,-2-3 0 16,6-2-2-16,-4-1 2 0,1-3 0 0,-2 4 2 15,0-4 2-15,-3 8 10 0,-2 0 11 0,2 2 4 16,-3 0-5-16,-3 3 2 0,1 2 2 0,-1 2 5 15,1 0 2-15,-4 3-8 0,3-1-2 0,-4 1-5 16,4 3-1-16,-4 1-1 0,0 0-2 0,10 4 1 16,-6 1 1-16,4 0-7 0,-2 2 2 0,-2 2-1 15,1 0 2-15,2 3-5 0,-1-1 0 0,-1 2 2 16,3 1-1-16,-3 2-2 0,-1-3-1 0,0 4 1 16,-2-1-2-16,2 0 3 0,-2-1-2 0,0-3-2 15,-1-1-2-15,2 2-7 0,-2-3-5 0,0 1-6 16,0-5-1-16,1 3 1 0,-1-7-1 0,0 3 5 15,-1 1-1-15,0-6 3 0,4 1 2 0,-4-1-2 16,0 0-1-16,12-13-3 0,-7 5 2 0,1 0 3 16,1-1-3-16,-2-2-3 0,3 2 3 0,-1-2 4 0,-1-1-2 15,0 4 0-15,1-2-1 0,-1 2 1 0,0-1 3 16,-1 1-1-16,1 6 1 0,-1-3 0 16,2 1-1-16,-1 1 1 0,-1 3-1 0,3-4-2 15,-3 3-2-15,5 1-6 0,-5 1 3 0,4 3 1 0,0-4 0 16,3 3-6-16,-3 1 5 0,2-2 0 0,-2-1-5 15,0 2 2-15,5-2-2 0,-1-1 4 16,0 0-7-16,2-1 1 0,-2 0 2 0,1-1 2 0,2-1 0 16,-2-1 2-16,3-3 4 0,-3 3 0 15,0-4 5-15,0-1 0 0,-1-3-1 0,1 3 3 0,-1-6 0 16,-3 1 1-16,3 2 1 0,-4-5 2 0,0 2-1 16,0 1 2-16,-3-1 8 0,-2 4 6 0,0 1 8 15,-2 3 2-15,0-1 4 0,-2 1 10 0,0 3 3 16,1 1-1-16,-1-3-4 0,0 6-5 0,0 0-3 15,0 0 8-15,0 0 4 0,-14 20 1 0,7-11 5 16,-3 8-9-16,1 1-2 0,-2 6-1 0,-2-2-4 16,7-3 5-16,-3 7-5 0,1-2-4 0,3-6 1 15,1 7-2-15,3-5 0 0,-2 0-3 0,7-3 3 16,-1 0-4-16,-1 0-4 0,2-1 3 0,4-3-3 16,-2 2-8-16,3-1 8 0,4-2-11 0,-6-3-28 0,6 2-43 15,-1-4-55-15,2 0-75 0,5-1-131 16,0-5-756-16,0-3 361 0,0-3 242 0</inkml:trace>
  <inkml:trace contextRef="#ctx0" brushRef="#br0" timeOffset="33445.33">15073 7124 33 0,'0'0'195'0,"0"0"-18"0,0 0-19 15,6 1-18-15,-6-1-12 0,0 0-12 0,0 0-13 0,0 0-11 16,0 0-7-16,3 4-9 0,-3-4-9 0,0 0-7 16,2 3-11-16,-2-3-19 0,0 0-33 15,0 4-34-15,0-4-49 0,4 3-375 0,0-3 153 16,-4 0 102-16</inkml:trace>
  <inkml:trace contextRef="#ctx0" brushRef="#br0" timeOffset="36077.027">16945 7210 46 0,'-17'0'155'0,"-6"4"-24"0,0-1-8 0,-5-2-10 16,-3-1-14-16,2 0-9 0,0-4-6 0,-2 0-6 15,4 0-5-15,-2 0-13 0,3-5 2 0,4 3 5 16,2-2-1-16,3 0 2 0,0 0 10 0,2-2-3 16,4 3 2-16,2-3-1 0,4 1-4 0,0-1-1 15,1 0-10-15,4 1-4 0,0 1-6 0,4 0-5 16,0-3-3-16,2 4-5 0,2 0-6 0,4 1-4 15,0-2-1-15,6 5-4 0,0 3-3 0,2 0 1 0,-1 0-4 16,4 5 1-16,4 2 0 0,0 5 0 16,0 1 3-16,-2 3-4 0,1 4 5 0,-2 3-5 15,1 2 6-15,-3 2-7 0,-1 3-1 0,-7-2 2 0,4 3-2 16,-5-2 0-16,0 4-6 0,-6-1 0 16,3 3 1-16,-4-5-1 0,1 2 10 0,-2 2-13 15,-1-1 4-15,-3 0 0 0,-1-2-1 0,2-2-1 16,-2-4-5-16,1-7 3 0,-2 0-2 0,2-1 2 0,-1-5-2 15,0-2 0-15,1-2 3 0,0 0 2 0,-1-3-3 16,0 0 0-16,0-1 8 0,2-1-7 0,-2-3-1 16,0 0 0-16,0 0 0 0,0 0-1 0,-2-16-3 15,4 6 1-15,0-7 0 0,1-1 0 0,2-8 2 16,1 2 1-16,-1-3-2 0,3 3-2 0,0 0-1 16,3 2 3-16,-2 4 4 0,0 1 0 15,1 1-3-15,-1 0-1 0,3 3-2 0,-7 4 2 0,5 0-2 16,-2 3-2-16,-2-1 1 0,6 4-1 0,-3 0 2 15,1 2-4-15,-2 1 4 0,-1 2-2 0,3 2-1 16,-3 0-1-16,-1 0 5 0,4 2-2 0,-3 2 2 16,-1 1-2-16,1 0 0 0,-1 0 1 0,-1 8-1 15,-2-4 1-15,1-4-3 0,-1 7 3 0,-3-3-2 16,2-1-2-16,0-3 2 0,-2 2 1 0,0-5 0 16,2 0-2-16,-2 0 2 0,1 0-3 0,0-4 4 0,-1-2 1 15,0 6 3-15,0-6-1 0,0 0-2 16,0 0 3-16,0 0-2 0,0 0 1 0,11-15-3 15,-8 4 0-15,2 1 2 0,-1-1-2 0,5-3 1 0,-1-3-3 16,1 1-2-16,1-2 4 0,5-2-4 16,2 0 1-16,2-1 0 0,1 4 2 0,-6 2-1 15,3 5-1-15,-2 1-3 0,3 0 3 0,-2 1-2 16,-2 4 0-16,-2-1 1 0,4 4-2 0,-3 2-3 0,0 1 5 16,3 2-1-16,-1 4-1 0,-2-1 2 15,1 6 0-15,-2-6 4 0,-1 5-3 0,1 2-1 0,-2-1 1 16,1-1 1-16,-2 2-2 0,-4-3 2 0,2 0-1 15,-2-1 1-15,-1 1 1 0,3-1 0 0,-4 0-2 16,1 2 6-16,-2-5-4 0,0 1 2 0,0-3-3 16,-1 0 0-16,1-1 0 0,-1 0 2 0,0-1 2 15,1 0 1-15,-2-3 1 0,2 4-5 0,-2-4 3 16,0 0-1-16,0 0 2 0,0 0-3 0,0 0-1 16,7-10 3-16,-4 3 2 0,-1 3-4 0,-2-1-1 15,2-4 0-15,-1 4 2 0,1-6-1 0,-2 5-1 16,2-2 0-16,-2-1-2 0,2 1 4 0,0 1-2 15,-2 2-1-15,0-2 13 0,-2 1-10 0,4 1 5 16,-2 0 4-16,0 0 4 0,0 5 6 0,0-7 3 16,-2 4 5-16,2 0-3 0,0 3-1 0,-2-6-4 15,2 6-4-15,-5-2-1 0,1 1-4 0,4 1 0 16,-12 1-2-16,4 1-3 0,1 1 2 0,-1 2-4 16,-1 2 5-16,0-2-4 0,1 3-2 0,-1-1 6 15,1 2-4-15,2-1-2 0,1 5 2 0,-4-4-1 0,5 3 0 16,2 0 5-16,-2 0-6 0,1 0-1 15,1 5 1-15,2-5-1 0,0-2 1 0,0 2-3 16,2-1 2-16,-1 1 1 0,2-1-1 0,2-2-1 16,2 2 0-16,-1-2-2 0,2 3 4 0,2-7-1 0,0 5 0 15,5-1-2-15,-1-4 3 0,-2 0 2 0,5-1-4 16,3 0 2-16,-1-3-6 0,-1-1 1 16,4 0 0-16,-3-1 1 0,0-4-2 0,-1 1 1 0,0-4-2 15,-3 3 1-15,3-3 0 0,-6 1 5 0,-1 5-2 16,3-4-1-16,-5-1-1 0,-2 4-1 0,0 2 1 15,2-7-1-15,0 1 2 0,-4 5 0 0,4 0 0 16,-4-4-1-16,3 3 1 0,-3-1 4 0,4-1-6 16,-4 2 3-16,0-1-2 0,-1 2 0 0,1-1 3 15,-1-1-3-15,0 0 2 0,1 0 1 0,-4-1-1 16,3 2 0-16,-2-1 3 0,2 2-2 0,-1-1-1 16,-2-1-1-16,2 1 2 0,-2-1-2 0,0 0 1 15,-1 4 3-15,6-6-8 0,-5 1 3 0,1 2 1 16,-1-1 0-16,2-1 2 0,-2 0-4 0,2 2 0 15,-2-2 3-15,0 2-3 0,-1 3 4 0,4-5-3 0,-1 2 1 16,-2-3 0-16,0 3-1 0,-1 3 0 16,3-5 3-16,-2-1-5 0,2 4 1 0,-3 2-1 15,2-6 5-15,1 3-4 0,-2-2 1 0,-1 2-3 0,3-1 2 16,-3 4-1-16,1-7 0 0,2 4 2 16,-3 3-2-16,1-4 2 0,-1 4 1 0,2-3 2 15,-2 3-3-15,0 0 1 0,2-4 3 0,-2 4 2 0,0 0 0 16,0 0-1-16,0 0-1 0,0 0 4 0,0 0 1 15,0 0 0-15,0 0-10 0,0 0 0 0,0 0 5 16,0 0-4-16,-9 10 0 0,6-5-2 0,-1 2 8 16,1 7-4-16,0-6 0 0,0 4-2 0,0 3 0 15,1-1 9-15,-2-1-9 0,2 3 5 0,-2-4-5 16,3 5 2-16,-1-2-1 0,-1-1 2 0,3 0-3 16,-1 0-3-16,1-1 3 0,1 0 0 0,2-1 3 15,0-3 2-15,1 3-4 0,2-4 1 0,-1 1-1 16,2-3 3-16,3 1-2 0,0-3 1 0,1 0 1 15,-1-1-1-15,1-2 0 0,0-2 3 0,2 0 2 16,0-2-5-16,5-3-3 0,-5 0 3 0,2-2-1 16,-2-4 1-16,2 0 0 0,-2-2-5 0,0-1 1 15,1-7-1-15,1 0-5 0,-3 1-2 0,-1-2 3 16,-2 6-1-16,-2 1-1 0,-2-1 2 0,-3 3 3 16,0-2-2-16,-2 5-1 0,0 2 4 0,-4-1-1 15,-1 0 1-15,-2 2 1 0,-4 0 2 0,-1 3 1 0,-2 4-2 16,-6-3 5-16,-2 4-2 0,-5 1 0 15,-1 5-2-15,0-3 3 0,1 5-3 0,9 2 1 0,-2-2-5 16,3 1 3-16,-1 0-2 0,4 4 2 0,2-1-2 16,2-2 3-16,4-1-6 0,1-2-5 15,3 4-5-15,2-5 1 0,3 4-2 0,1-5 4 16,2 0-11-16,5 0 0 0,-2-1-2 0,3-1 0 0,4 0 5 16,-1-5 0-16,3 1 7 0,1-2-4 0,0-1 5 15,-2-2 0-15,6-1-1 0,-4-2 2 0,2 2-1 16,3-3 4-16,-4 3-1 0,0 2 4 0,1-2 0 15,-2 0 0-15,-2 4 0 0,2 0 0 0,-6 2-1 16,1 1 1-16,-1 1 2 0,1 2 0 0,-1 0 1 16,-1 1 2-16,0 3-1 0,-2 0 2 0,2 1-1 15,-1 1-1-15,-3 0 0 0,-1 2 2 0,1-2-1 16,-3 0-2-16,0 2 2 0,-1 1 2 0,-4-1 0 16,2 0-3-16,-4 1 3 0,2-3 0 0,2 3-1 15,-4-1-1-15,-2-4 2 0,3 3 0 0,-2-3-5 16,1-3 3-16,1 3 0 0,-1-3 2 0,1 0-1 15,1 0 8-15,0-4 0 0,-1 4-1 0,1-4-4 16,0 0 1-16,0 0-1 0,0 0 0 0,1-16-1 16,2 8 5-16,-2-2-5 0,1-1-3 0,2-6 2 15,2 0 2-15,-3-2 2 0,5 2 0 0,0-6 0 16,-1 5 1-16,1 1-1 0,-2 0 13 0,3 3-1 16,0 1 3-16,0 1 3 0,-3 5-6 0,2-2 1 0,0 4-5 15,-3-1-3-15,5 3 0 0,-3-1-2 0,-1 1-1 16,2 3-1-16,3 1 0 0,-1 2-3 15,-1 0 4-15,1 3-4 0,1-1-1 0,-3 2 1 16,0 1-2-16,0-3 1 0,0 7 1 0,0-4-1 0,0 4 2 16,-5-2-3-16,1 2 1 0,-2-1 6 0,2 1-6 15,-3 1 0-15,-1 2-3 0,-1-4 7 0,1 3-6 16,0-4 3-16,-4-1 6 0,4 3-10 0,-4-6 4 16,3 1-4-16,0-2 4 0,1 0-1 0,-3-1 0 15,3 0 6-15,0-4-2 0,0 6 2 0,0-6-3 16,0 0 2-16,0 0 0 0,0 0-2 0,0 0 3 15,0 0-6-15,9-14 0 0,-4 7-1 0,3-4 1 16,0 0 1-16,3-3-2 0,0 0 3 0,1-3-2 16,2 2-3-16,7-5 1 0,-4 0-1 0,2 1 1 15,0-1-3-15,-4 6-2 0,2 2 3 0,-3 1 1 16,4-2-1-16,-4 5-6 0,-2 1 6 0,1 1-4 16,-1 3 1-16,-1-1 1 0,-2 0-2 0,1 3 2 15,2 5 0-15,-2-4-5 0,0 5 6 0,-2 0 4 16,0 3-6-16,1 0 3 0,-3 4 0 0,0-4-1 0,-2 7 2 15,3-1-1-15,-4 6 3 0,4 3-2 16,-5-4 4-16,1-3-2 0,-2 0 1 0,3 0 1 16,0-1 1-16,0-3 3 0,0 1 4 0,-1-4 1 15,2 1-6-15,-1-4 2 0,0 1 1 0,3-1 6 0,0-1 5 16,3-1-2-16,-2 0 7 0,2-1-3 0,3-2 0 16,0 2-1-16,3-3-2 0,-3-3 2 0,8 2-5 15,-3-4-3-15,1-1 1 0,-3 0-5 0,4-2 2 16,-3-1-4-16,-1-4 4 0,0-1-4 0,4-2-4 15,-4 1 6-15,-6-1-2 0,3-1-6 0,-4 2 2 16,0 1-1-16,0 0-1 0,-5 2 0 0,-2 3 2 16,-2-1 0-16,2 4-2 0,-4-3 3 0,0 5 0 15,-6 0-5-15,-1 2 7 0,-4 2-2 0,-3 3 1 16,-5 2 5-16,-2 10-5 0,-5-1 2 0,4 5 4 16,1 0 1-16,0 5-4 0,1 1 2 0,7-2-2 15,-2 0-1-15,2 1 4 0,6-7-7 0,1 0 1 16,2 0-1-16,2 1 4 0,4-1-1 0,2-1-4 15,0-5 1-15,6 6 3 0,2-2-4 0,0-2 6 16,8-2-10-16,5 1-11 0,2-2-30 0,1-3-49 16,1 1-64-16,6-5-85 0,-3-1-108 0,0-4-710 15,2-1 353-15,-1-2 234 0</inkml:trace>
  <inkml:trace contextRef="#ctx0" brushRef="#br0" timeOffset="37223.176">6534 9281 119 0,'0'0'177'15,"0"0"-6"-15,0 0-13 0,-6 0-6 0,6 0-8 0,0 0-4 16,0 0-5-16,0 0-8 0,0 0-3 15,0 0-3-15,0 0-10 0,0 0-3 0,0 0-6 16,0 0-9-16,0 0-8 0,0 0-6 0,0 0-8 0,0 0-5 16,0 0-8-16,0 0-1 0,0 0-2 0,0 0-3 15,23 0-1-15,-12 0 6 0,9 0-3 0,-2-3-4 16,3 3 1-16,7-2-4 0,3-1-4 0,-3 1-3 16,1 1-1-16,1 0 2 0,-1-2-6 0,-1 2-3 15,2-3-1-15,-10 4-2 0,2-1 0 0,1 0 7 16,-4 1-2-16,-5-2-6 0,-1 1-1 0,1-1 1 15,-2 2-4-15,-1 0-2 0,-5-1 1 0,1 0-3 16,-1 0-2-16,-2-3-3 0,-4 4-1 0,0 0 2 16,13 0-1-16,-13 0 3 0,5 2-6 0,-5-2 3 15,0 0-5-15,0 0 2 0,5-2-2 0,-5 2 1 16,0 0-3-16,0 0-16 0,0 0-29 0,0 0-50 16,0 0-59-16,0 0-81 0,0 0-788 0,0 0 337 15,-14-5 226-15</inkml:trace>
  <inkml:trace contextRef="#ctx0" brushRef="#br0" timeOffset="39658.434">9220 8712 25 0,'-2'-4'131'0,"-1"0"0"0,0 0 3 16,0 0-9-16,-1 0-7 0,0 2-2 0,-1-3 0 16,1 2-2-16,-1-1-6 0,0 0-7 0,0-1-6 15,0 1 9-15,0 3 4 0,1-2-1 0,-3-1-6 16,1 0-9-16,0 2-7 0,-2 0-7 0,-1 0-7 15,-1 4-3-15,-3-2-6 0,3 4-6 0,-4 4 1 16,-3-4-4-16,-1 9-2 0,3-3-3 0,-8 6-4 16,1 0-1-16,6-4-1 0,0 2-7 0,0 0-8 15,-2 4-1-15,0 1-3 0,5-2-1 0,-1 0-4 16,5 0 2-16,-4 4 1 0,4-2-7 0,3-1-1 16,-2 6-1-16,4-5-2 0,3-3-3 0,-4 4-1 15,5 0 3-15,0-1-1 0,1-1 0 0,3 0-2 0,1 2-1 16,3 6 1-16,1-8-3 0,5 5 3 15,-1-8-1-15,1 0-2 0,4 4 0 0,3-2 0 16,4-3-1-16,-1-2 1 0,3-2 0 0,-3 2 3 16,4-3-1-16,3-1 1 0,1-1-3 0,1-5 4 0,1 1-1 15,-2-3 0-15,0 0-3 0,0 0 1 16,0-3 1-16,2-2-1 0,-4-1-3 0,2-2 2 16,-2 1 1-16,-2-3-2 0,-2-1 0 0,-5 3 1 15,2-6 0-15,1-3 1 0,-2 2-3 0,-7 3 1 0,6-9 2 16,-6 1 2-16,-4 2-1 0,2-4-1 0,-1-2 0 15,-6 6-3-15,1-1 0 0,-1 0 4 0,-5 1-5 16,1 1 6-16,-4 0 4 0,1 3-1 0,-2 2 0 16,2 2 0-16,-5 0 1 0,1 4-4 0,-4 0 4 15,1 1-3-15,-4 4-2 0,0 1 1 0,-6 4 0 16,-1 5 1-16,0 0 0 0,-6 7-4 16,2 1 0-16,-1 0 1 0,2 2 5 0,4 3-6 0,-1-3-3 15,8-4 1-15,-5 6-2 0,7-4 6 0,3 0-6 16,1-1 3-16,0 2-2 0,5-6 2 0,0 1-3 15,4 0 7-15,-1-1-7 0,3-2 1 0,1 0-1 16,1-5 0-16,3 1 0 0,0-5-1 0,0 2 2 16,3-3-1-16,-1-3 2 0,1 1 1 0,4-5 3 15,0-2-4-15,-4 1-1 0,4-1 2 0,-3-2 0 16,-1 0 0-16,0-2 1 0,0 0-4 0,-1-1 0 16,0 0 1-16,-4 4-2 0,1-2 3 0,0 5 1 0,-5 0 1 15,0 3 0-15,1-1 0 0,-2 0 2 16,-2 0 1-16,3 3-4 0,-4-2-2 0,-1 4 1 15,4-4-3-15,-4 4 1 0,0 0 1 0,0 0-3 16,0 0 1-16,0 0 2 0,1 14 3 0,-2-7-13 0,1 2-3 16,0 0-9-16,1-1 0 0,-1 3-14 15,3-5-9-15,-2 1-5 0,3-2-1 0,0 4 0 16,0-2 7-16,2-3 4 0,-2-2 0 0,1 1 6 16,-1-1 6-16,1-2 3 0,3-4-1 0,-2 1 7 0,3-4 3 15,0-2 3-15,-1 0 0 0,3-7-1 16,-3 2 4-16,2 2 6 0,2-3 4 0,-3-2 1 15,0 3 6-15,1 0 7 0,-4 4 4 0,3-3 4 16,-1 4 3-16,3 1 0 0,-2 1-1 0,0 0-5 0,5 2 3 16,-4 3 3-16,4 2-3 0,6-4-3 0,0 4 1 15,-1 1-1-15,0 2-3 0,0-1 0 0,2 5-1 16,-4 1-1-16,-1-3-3 0,0 4 0 16,-4-2-2-16,-3 1 0 0,2 1-3 0,0 1 0 0,-6 0 1 15,3-1-1-15,-2 2-2 0,1-2-1 0,-4 1-4 16,1-2-2-16,0 0-4 0,-3 0 2 0,3-1-3 15,-5 0 3-15,2-2 2 0,-5 1 0 16,3-1 4-16,-3-1-4 0,-1 0 1 0,0 1 3 0,-3-2-3 16,3-1 0-16,0 0 2 0,-5-1 1 0,2 0-9 15,3 2 8-15,1-1 0 0,-1-1-4 0,5-1 2 16,-7 2 1-16,4 1-2 0,3-3 0 0,-3 4-1 16,3-4 1-16,0 0-1 0,6 5 5 0,1 0-1 15,-2-1 0-15,3-3-1 0,1 1-1 0,5 1-3 16,-4-1 1-16,4-1-4 0,4-1 4 0,3-1-3 15,-4-2-1-15,3 1-6 0,-1-2 9 0,-1-1-4 16,2-2 3-16,-1 1 0 0,-2-5 4 0,2-1-1 16,-5-1-4-16,5-6 5 0,-1-2-1 0,-1-1 1 15,-3-2-1-15,-1-2 0 0,-3-5 3 0,1 0 3 16,-3 0 3-16,0-1 4 0,-3 1 13 0,1 3 0 16,-1 0 5-16,-4 9 3 0,1 0 8 0,-1 4 6 15,0 2-3-15,-2 0-2 0,1 2 8 0,0 4-8 16,-1 0-1-16,1 2-2 0,-2 0-8 0,2 1 0 15,0 4-7-15,0 0 0 0,0 0-1 0,-13 7-4 0,7 2-4 16,0 1 1-16,-2 2-1 0,-1 5-1 16,3-1 0-16,0 2-4 0,0 2 4 0,3-1-6 0,0-1-1 15,-1 2 1-15,4-2-4 0,0 0 3 16,0-1-3-16,3-1-3 0,-2-2 1 0,2 0 0 0,-1-3 1 16,1-2 0-16,-1 3-2 0,0-8-3 0,0 4 0 15,1-3 6-15,-2-1-2 0,0-1 0 0,2-1 1 16,-3-2-1-16,0 0 1 0,13-5 1 15,-6-2 1-15,1-3-1 0,7-2 1 0,-1-4-2 0,5-2-1 16,-2-1 1-16,5 2 1 0,-7 5 0 0,-2-2-1 16,2 3 2-16,-2 0-3 0,0 5 1 0,0 0-1 15,-2 1 3-15,3 4 2 0,-1 1-1 0,-1 0 0 16,5 6 2-16,-4-1 1 0,2 4 2 0,-2 0-2 16,5 2 7-16,-8 1-6 0,4 2-2 0,-2-1 10 15,-3 3-11-15,1 0 5 0,-1 0-8 0,0 1 4 16,5-3 2-16,-6 2-7 0,1 0 6 0,-1 1-5 15,-1 0-9-15,2 0-22 0,-3-1-31 0,3 0-57 16,0 1-68-16,3-4-73 0,-1 1-743 0,-2-1 335 16,-2-5 222-16</inkml:trace>
  <inkml:trace contextRef="#ctx0" brushRef="#br0" timeOffset="41599.255">11721 9068 49 0,'0'0'194'15,"7"-7"-19"-15,-5 5-16 0,6-1-18 0,2-5-9 16,-1 1-15-16,1 0-7 0,0-2-6 0,3-4-7 15,0 0-7-15,-2-1-9 0,1-3-7 0,-2 1-1 16,0-1 0-16,2-7-1 0,-2 1-5 0,-1-1 5 0,-3-2-3 16,3 2-7-16,-1-5-3 0,-3-3-4 0,-1 3-6 15,0-3-6-15,-3-1-1 0,3 2-3 16,-4 0 2-16,-4 3 7 0,-1-1 3 0,1 4 5 0,-1 7 8 16,-3 2 8-16,-1 0-2 0,0 2 0 0,3 6-1 15,-2 1-8-15,-2 2 2 0,4 1-14 16,-2 4-5-16,2 2-4 0,-3 0-5 0,1 6-2 0,-4 4 1 15,1 7-7-15,1 6-1 0,2 3-3 0,0 2-3 16,3 3-3-16,-1-1 3 0,9 15-5 0,-2-12 0 16,4 1-2-16,5-2 1 0,0 12-4 0,2-10 3 15,-2-2-4-15,8 10 0 0,-3-13 1 0,3 1-1 16,0-1-3-16,1 1 1 0,7 9 0 0,-4-13 0 16,-2 0-2-16,2 0-2 0,-4-1 5 0,1 0-6 15,-1-1 1-15,-4-2 7 0,-4-6-5 16,0 1-3-16,-1-2-1 0,-4-2-1 0,0-1 0 0,-2 0 5 15,0-3-5-15,-3-2 0 0,-2 3-3 0,1-6-2 16,-2 0-1-16,0 1-3 0,-4-3 1 0,-1 2 0 0,-2 0-4 16,0-2 2-16,0-3 0 0,-2-2 4 15,-1 2-2-15,1-2 3 0,-1 2 2 0,3-2-2 16,-3 0 1-16,4-2 2 0,3 2-1 0,-4-4 3 16,2 2-1-16,3-1 0 0,-2-1-1 0,3-2-2 0,3-1-1 15,0-2 1-15,1 1 0 0,1-3-1 0,4-5 4 16,-1 3 3-16,5-1-5 0,4-2-1 0,1-6 1 15,1-2 2-15,1 0 2 0,4 2 1 0,-2-4-1 16,0 2 0-16,2-2-1 0,-4-2-3 0,1 0 2 16,-1-1 3-16,-1-3-1 0,-1 1 0 0,0-1-1 15,-1-13-1-15,0 12 2 0,-4-12-1 0,-3 12 1 16,-1 1 1-16,-1-1 1 0,-1 4 5 0,-2 2 1 16,1 1-1-16,-2 10 8 0,-2 0 7 0,1 5 0 15,-2 1 8-15,2 4 6 0,-2-1 6 0,2 3 1 16,0-2-10-16,-1 4-5 0,2 3-4 0,-4-2-4 15,4 2 2-15,0 0-1 0,-6 12-5 0,1 0-5 16,0 3 11-16,4 4-4 0,-2-1-7 0,2 11-1 16,0-1-2-16,1 1-2 0,1 0 1 0,-1-2 1 15,1 3-1-15,2-2-1 0,2 0 0 0,-2 1-6 16,4-3 2-16,1 4 1 0,-2-3 1 0,2-8 2 16,1 5-2-16,-2-5-1 0,1-4-1 0,3 1-4 15,-3-3 2-15,2 4-2 0,-1-7-5 0,2-4 3 16,0 0 2-16,0-2-8 0,1-1 7 0,2-6-4 15,-1-1-5-15,1-2-1 0,1-3 0 0,-1-3 2 16,3 0-6-16,2-6 2 0,-1-4 2 0,0 2 0 16,-1 0 1-16,-5 4 1 0,1 3 3 0,-4-2 3 0,1 4-5 15,-1 0 2-15,-4 5-1 0,4-2 5 0,-5 4 2 16,-3-1-6-16,3 2 4 0,1 1-7 0,-1 0 3 16,-4 2 4-16,9 3-4 0,1-1 2 15,-6 2 7-15,1 1-4 0,-1 1-2 0,6 0 0 0,-3 4 5 16,-2-3-4-16,1 5 2 0,-1-4 1 0,0 4-1 15,2-1 2-15,-1-3-1 0,-1 2 0 0,2-1-2 16,-1-2 0-16,-2-1 5 0,1 0-4 0,-1-3-2 16,1-1 5-16,0 2-4 0,-1-4 3 0,-4 0 3 15,9 1-2-15,-3-5 1 0,-5-1-1 0,7-4-3 16,-4 0 1-16,-1-4 2 0,2-5-3 0,-2-2 2 16,1-3 0-16,0-4 5 0,-4 4-7 0,1-5 1 15,-1 1-1-15,3 0 1 0,-6 2 2 0,2 8 8 16,-1 0-3-16,-4 2 8 0,3 4 1 0,-2 1 1 15,-2 0-4-15,-1 2 0 0,-3 1-1 0,-4 2 3 16,-4 5-4-16,-2 5-5 0,-7-3 0 0,1 8-1 16,-1 3-2-16,1-3-1 0,4 7 2 0,6-5 0 15,4-1-2-15,2 4 3 0,3-1-5 0,3 1-3 16,4-1 4-16,2-4-5 0,3 4-4 0,3-4-2 16,6 2 1-16,-1 0-6 0,6-5 0 0,1 1 3 15,13-3-1-15,-5-2 1 0,4-3 4 0,-3-1 0 16,1-4-1-16,1-2 1 0,0 0 0 0,-3-3 3 0,1 0-1 15,-2-1 3-15,-2-1-2 0,-5 2 2 16,7 0-3-16,-8 0 6 0,0 3 1 0,-3-1 1 0,-4 4 3 16,1-3-3-16,2 4 1 0,-4 1 0 15,-2-1-4-15,1 3 6 0,-3-1-7 0,2 2 5 0,-3-1-2 16,3 4-1-16,-3 0 2 0,0 3-1 0,-1-5 3 16,1 7 1-16,-3-2-1 0,1 4 0 0,0-2-3 15,-2 1 1-15,1 2-4 0,0 0 2 16,1-1 3-16,1 0-1 0,0-1-5 0,0-1-3 0,0 0 0 15,4 2 4-15,-1-5-6 0,-1-2-5 0,2 3 2 16,0-7-3-16,3 2 6 0,0-2-1 0,0-2 5 16,-1-5-2-16,1 2 2 0,5-5-2 0,-6-2 4 15,3-3-1-15,0 1-2 0,1-10 1 0,-1 7 3 16,-2 0 8-16,0 2-5 0,-1-5 2 0,-3 7 8 16,1-2 1-16,-3 3 9 0,1 3-4 0,1-1-4 0,-3 2-1 15,0 4 0-15,-1-3-2 0,0 2 1 16,0 4-8-16,-3 1 5 0,2-3-4 0,-2 3 2 15,0 0 7-15,10 10-12 0,-8 0 1 0,0 1 2 16,1 5 0-16,-1 1-2 0,2 0 1 0,0 2-1 0,2 1 0 16,-1 5 2-16,0 0-1 0,3 0 0 15,1-6 0-15,0-2-2 0,5 5 2 0,-4-6 1 16,3-3-1-16,5 0-1 0,-4-4 2 0,4 2 2 0,-7-6-4 16,4-3 1-16,2 1 1 0,-4-1-1 0,5-4 1 15,1-3 1-15,-5 0-1 0,4-4-1 0,-4-1 3 16,0-4-1-16,-1-2-1 0,4-5-5 15,-3-2 6-15,-5-2-3 0,0-1 2 0,-3-5-5 0,-2 2 6 16,-3 1-3-16,-1 2-3 0,-2 1 0 0,-2-1 2 16,-1 8-1-16,-3 2-1 0,-1 1-2 0,4 3 9 15,-4 4-10-15,-4-1-2 0,4 0-3 0,0 4-11 16,0 2-24-16,-1 2-50 0,-3 1-63 0,3 1-80 16,1 2-79-16,0-1-730 0,-3 1 349 15,2 1 232-15</inkml:trace>
  <inkml:trace contextRef="#ctx0" brushRef="#br0" timeOffset="45722.834">14670 8908 61 0,'0'0'102'0,"0"0"2"0,0 0 6 0,0 0 1 15,9-2 3-15,-9 2 1 0,0 0-2 0,5-2-2 16,-1-1-3-16,-4 3 5 0,4-2 5 0,-1-1-2 16,-1-1-7-16,-1 1-7 0,3-2-8 0,0-4-5 15,1 5-1-15,-1-4-3 0,-3 2-9 0,3-3-3 16,-3-1-8-16,2 0-4 0,-3-3-4 0,1 0-5 15,-1 1-5-15,0-3 0 0,-1-2-5 0,-3 0-8 16,0 0-3-16,0 1 2 0,-3 1-10 0,0 3 15 16,1-3 1-16,-4 1 0 0,2 4 6 0,0 0 3 15,-1 2-1-15,2 2-2 0,-3-2 3 0,1 4-6 16,-3 1-6-16,2 1 0 0,-2 4-8 0,0 1 2 16,-1 4-7-16,-1 0 2 0,0 5-5 0,-3 3-4 15,3-4 6-15,1 5-9 0,2 0-2 0,-2-2-1 16,3 2 3-16,-2 0-2 0,5-1-3 0,0 2 0 15,3-3 1-15,1 3-2 0,0-2-2 0,2-3 0 16,2-2 0-16,2 3 0 0,4-2-1 0,-3-2 0 0,2-1 0 16,4 1 0-16,0 1-1 0,1-5-3 0,2 3 3 15,2-2-2-15,-2-1 1 0,5 0-1 0,-4 1-2 16,0-5 3-16,0 2-1 0,1-2 2 0,-3 0-1 16,-1-1-3-16,0 2 1 0,-4-2 2 0,1 0 0 15,1-2 1-15,-3 1-3 0,1 0 4 0,-1 1 1 16,-6 0-2-16,12-3 2 0,-9 2 0 0,1-2 2 15,-4 3 3-15,8-1 3 0,-8 1-7 0,5 0 13 16,-5 0-4-16,5-2 6 0,-5 2 0 0,0 0-5 16,0 0-1-16,4-3 1 0,-4 3 0 0,0 0-4 15,0 0 0-15,0 0-1 0,0 0-2 0,0 0-1 16,5-2 1-16,-5 2-3 0,0 0-3 0,0 0 6 16,0 0-2-16,0 0-4 0,0 0-2 0,0 0 2 15,0 0-2-15,0 0 2 0,0 0 0 0,0 0 2 0,0 0-5 16,0 0-1-16,0 0 5 0,0 0-3 15,0 0 6-15,0 0-6 0,4-2 2 0,-4 2-1 16,0 0-4-16,0 0 4 0,0 0-2 0,0 0 0 16,0 0 0-16,0 0-1 0,0 0 1 0,0 0-1 0,0 0 3 15,0 0-2-15,0 0 0 0,0 0 3 16,0 0-3-16,0 0-1 0,0 0 2 0,0 0-1 0,0 0 0 16,0 0 0-16,0 0 2 0,0 0 1 0,0 0-7 15,0 0 3-15,0 0 1 0,0 0-3 0,0 0 6 16,0 0-4-16,0 0 0 0,0 0 2 0,0 0 0 15,0 0 0-15,0 0-3 0,0 0 6 0,0 0-5 16,0 0 0-16,0 0 1 0,0 0 2 0,0 0-5 16,0 0 3-16,0 0 2 0,0 0-1 0,0 0-1 15,0 0-1-15,0 0 2 0,0 0-2 0,0 0-1 16,0 0 2-16,0 0 2 0,0 0-5 0,0 0 4 16,0 0-1-16,0 0 0 0,0 0-2 0,0 0 2 15,0 0 1-15,0 0-2 0,0 0 3 0,0 0-1 16,0 0 1-16,0 0-1 0,0 0 2 0,0 0 4 15,0 0 4-15,0 0 1 0,0 0 0 0,0 0 1 16,0 0 0-16,0 0 4 0,0 0-2 0,0 0 2 16,0 0-3-16,0 0 1 0,0 0-2 0,0 0 4 15,0 0-2-15,0 0 1 0,0 0-5 0,0 0 0 0,1-3-2 16,2 1-6-16,-3 2 6 0,0-5 1 16,1 1-4-16,0 1 9 0,2-1-12 0,-2-1 5 0,2 1-8 15,-1-2 4-15,1 1 0 0,-2-1-4 0,3-1 3 16,-3-2 0-16,3-2-3 0,1-2 10 0,-1-4-8 15,4 0-2-15,-3-2 2 0,0 0-2 0,3-5 0 16,-2 0-3-16,3-2 4 0,-3 0-2 0,2-1-1 16,-3-2 0-16,-1 1-2 0,-1 1 1 0,0 3 1 15,-4-5 4-15,-1 9-1 0,-1-2 1 0,0 8-1 16,1-3-2-16,-3 5 2 0,0 0-2 0,-1 2 3 16,1 3-3-16,-2-3 2 0,2 2 3 0,-2 3-1 15,5-2-4-15,-2 3-2 0,-1 3 1 0,-3-1-1 16,4 0-3-16,4 2 3 0,0 0 0 0,-9 7-2 15,5-2 1-15,4 2-2 0,3 5 3 0,1-2 6 16,0 0-5-16,5 5 3 0,1 3-4 0,3 7 0 16,2-4-1-16,4 4 5 0,1-1-1 0,0 0-1 15,1-2 1-15,1 2-2 0,1 0 1 0,1-2-1 16,2 2 2-16,-4-4-5 0,-1-1 5 0,-8-5-2 0,2 1-2 16,-3-1-1-16,-2-1-1 0,-1 1 3 15,-4-4 0-15,-1 0-2 0,-3-1 2 0,1 1-3 16,-2-4 3-16,-2 4-1 0,0-3 0 0,-1 1 1 0,-3 0 5 15,1 1-7-15,-4-2 1 0,0 1 3 0,1-3-2 16,-2 2 1-16,0-1 1 0,-1-2 3 16,0 1-2-16,2-1-2 0,0-1 2 0,-1 2-1 0,1-2 0 15,4-2 0-15,-3 2-2 0,2-1 6 0,2 0-5 16,0-1 4-16,-1 2-2 0,5-3-5 0,-4 2 0 16,4-2 0-16,0 0 1 0,0 0-2 0,0 0 3 15,9 7 0-15,-4-7 1 0,8 4-1 0,-4-4 0 16,6-2-2-16,2 4-2 0,1-4-4 0,0 0-3 15,0-1 1-15,-2-1-2 0,5-1 4 0,-4 0-6 16,0-2 1-16,2-1 2 0,-2-2 0 0,-2-1 2 16,3-2 5-16,0-4 0 0,1-4 0 0,-5-6-2 15,3 4 1-15,-2-5 5 0,-3 4 1 0,-3-3-5 16,0-4 4-16,-3 2 2 0,2-4-4 0,-3-1 7 16,-1 2-5-16,2 0 7 0,-6 2 5 0,0 5 9 15,0 4 5-15,0 3 6 0,-2 1 3 0,0 2-4 16,0 3 1-16,-2 0-4 0,1 2 6 0,-1 5-4 15,3 0-6-15,-3-1-4 0,3 3-3 0,1 3-2 16,0 0-3-16,0 0 1 0,-9 14-1 0,5-4-1 16,4 3 1-16,-2 5-1 0,2 2-3 0,0-1 3 0,2 8 0 15,1 2-3-15,2 0 3 0,0 0 0 0,5 0 0 16,-3-1-3-16,2-1 0 0,2 2-3 0,-1 1 0 16,3-2 2-16,1 0 5 0,-1-2-6 0,6-1 2 15,0-1-1-15,-2-3-6 0,2-2 2 16,2-2 0-16,-5-6 2 0,1 0-5 0,-1-3-1 0,2 0 3 15,-1-3-4-15,-2-1 4 0,-1-2-2 0,0 0 4 16,-1-5-1-16,5-1 1 0,-7-1-3 0,5-4-3 16,-1-2 0-16,-2-3-1 0,0-2-2 0,0-9-1 15,-1 1-3-15,-3-2 0 0,0 1-3 0,-1 0 8 16,-4 7-2-16,2-1 2 0,-5 4 3 0,3-2-3 16,-6 5 2-16,0 2-4 0,-3-2 1 0,1 4 3 0,-2 2-1 15,-2-1 2-15,-2 2-5 0,-5 0 0 16,-2 3-1-16,-2 4-3 0,1 0-7 0,-1 1-10 15,1 2-5-15,5-1-10 0,-1 1-5 0,5 2-12 16,0-2 2-16,4 4-7 0,-4-1-7 0,8 0-12 0,-3-1-7 16,3-3-3-16,1 3 11 0,1-3 4 0,0 0 10 15,3 0 9-15,2-1 3 0,2 0 8 16,0-3 5-16,0-1 2 0,2-1 6 0,0-1 6 0,-1 1 6 16,4-2 8-16,-3 1 9 0,-4 1 5 0,3 1 4 15,2-3 6-15,-5 1 1 0,2 3 2 0,-2-3-3 16,0 3 3-16,-6 0-2 0,12 4 0 0,-7-2 4 15,3 2-1-15,-2-1-1 0,-1 1 6 0,4 4-8 16,-4 0 0-16,4 1 4 0,-2 1-2 0,0-1-3 16,2 1-4-16,-4 0 2 0,4 0 1 0,0 4-2 15,-1-3 2-15,1-2 0 0,-3 0-4 0,2 1-1 16,1-4-1-16,0 4-4 0,1-4-4 0,1-2 2 16,0 1-6-16,-1-2 4 0,1-2-1 0,0-1 3 15,0-2-3-15,-1-4 2 0,-1 1 7 0,0-5-3 16,3-2-2-16,1-3 0 0,-2-1 8 0,3-9-4 15,-5-1 2-15,1 1 0 0,-5-3 2 0,2 1 5 16,-3-5 2-16,-2-3 6 0,2 3 3 0,-4 0 1 16,4 1 10-16,-4-1 10 0,-4 6-2 0,3 0 19 15,-2 8 16-15,-2 3 11 0,1 1 8 0,0 0-5 16,-1 2-3-16,0 4 2 0,0-1-11 0,1 5-6 16,3 0-13-16,-3 2-9 0,4 2-3 0,0 0-7 0,-9 7-1 15,2 3-6-15,1 2-2 0,3 4-3 0,1 3 8 16,-2 8-7-16,3-1 1 0,-2 0-9 0,3 2-3 15,0-1-1-15,3 3-2 0,0-1 1 16,1-1 5-16,-1 1-8 0,5 3 2 0,-2-3 0 0,2-2-6 16,2-1 3-16,4-4-1 0,-6-3 0 0,6-3-3 15,-2 0-1-15,-1-2 1 0,3-2-3 16,-5-2-1-16,3-4 6 0,-2 0-4 0,0-2-1 0,0-3 3 16,4-1 0-16,-1-1 2 0,-2-4-4 0,1-2 4 15,2-3 0-15,1-3-2 0,-2-3-4 0,1 0-2 16,3-3-1-16,-3-2 4 0,0-1 0 0,-4 7-1 15,-1 0 4-15,-1-2-3 0,-2 3 4 0,-1 1-4 16,-2 6 5-16,1-2-2 0,-2 4 2 0,0-2-1 16,-1 4 0-16,0-2 0 0,-1 3 0 0,1-2-3 15,-1 4-7-15,0 0 3 0,0 0 0 0,0 0 2 16,-10 6-4-16,0 1 2 0,2 2 0 0,-2 4-1 16,-1 0 0-16,2 1-2 0,0 0-5 0,1 1 0 15,2-3-9-15,2 5-8 0,1 1-2 0,2-2-12 16,1-4-3-16,1-1-5 0,3 0-10 0,0-4-6 15,2 3 4-15,-2-3 8 0,2 0 0 0,1-4 15 16,1-1-4-16,-1 0 3 0,1-2 12 0,-2-3 0 0,3-1 2 16,3-3 5-16,-3 0 3 0,1-3 6 0,5 0 5 15,-4-4 10-15,1-1 4 0,1 1 7 0,-3 2 9 16,3-2 1-16,-4 0 5 0,0 1 1 0,0 5 5 16,-3-1-2-16,-2 4-4 0,4-5 0 0,1 5-3 15,-3 1-5-15,0 0-5 0,1 2 0 0,-1 0-2 16,3 2-2-16,-9 0-2 0,14 3 3 0,-5 3-3 15,0 0-5-15,-2-1 6 0,-1 4-4 0,3 0-2 16,-4 1-1-16,1 0 2 0,-2 3-5 0,1-2 1 16,-1 1-1-16,0 3 2 0,0-3-8 0,-2-1-3 15,2-1-6-15,-1 0-2 0,-2 0 4 0,2-5-1 16,-1 3 0-16,-2-1-4 0,1-3 5 0,2 1 0 16,-2-2 2-16,-1-3 5 0,4 5-1 0,-4-5-1 15,0 0 2-15,0 0-1 0,12-12 6 0,-9 7-4 16,5-5 2-16,-3 0-1 0,4-4 4 0,0-1 2 15,0 1 4-15,-4 4 3 0,5-5-7 0,-2 1 3 16,-2 4 5-16,3-1-1 0,-1 0-3 0,1 4-2 16,-1-1 0-16,0 2-1 0,-1 1 0 0,-1 0 0 15,1 3 0-15,4-1-4 0,-3 3-2 0,3 0 2 0,1 4 3 16,-4 0-6-16,1 3 4 0,-3 0-1 0,4 2 0 16,-5 1 0-16,4 0-3 0,-5 2 8 15,1-1-6-15,0 1 2 0,-1 0-3 0,0-1 0 0,-3 1-2 16,-1 3 4-16,4-4-2 0,-4 0-7 0,-1 1 4 15,-2-1-1-15,-1 0-4 0,3-6 1 0,-2 1-1 16,2-1 5-16,1 0 2 0,0-3 3 0,0-2 3 16,0 5 8-16,0-5 1 0,0 0-5 0,0 0 2 15,0 0-2-15,0 0-2 0,0-17-3 0,4 8 1 16,1-2 0-16,-1-1 3 0,1-5-5 0,5 1 1 16,1-7-4-16,0-2 2 0,7 4 3 0,-5-4-2 15,2 1-5-15,-2 2 4 0,3-2 0 0,0 4-1 16,-2 6 1-16,-3 2-3 0,3-1 0 0,-5 5 0 15,4 1 1-15,-3 1-2 0,2 3 0 0,-2 1-2 16,0 0 4-16,2 4-5 0,-2 1 1 0,1 1 0 16,-2 1-1-16,2 4 5 0,0 2-3 0,-2-1 3 15,1 4-4-15,2 0 3 0,-2 1 2 0,-3 1-1 0,1 1-1 16,0 0 7-16,1 1-5 0,-4 0-2 16,-1-3 2-16,4 0 0 0,-2 2-2 0,-1-3-1 0,0-2-6 15,1-5-3-15,-2 1 1 0,0-2 4 16,0-2-3-16,1 3 4 0,2-5 0 0,-1 1 0 0,-1-2 2 15,4-2 2-15,-9 1-1 0,14-5 3 0,-4-2 0 16,-2 2 2-16,2-6-3 0,-1 2 1 0,0-3 0 16,0-2 1-16,0-1 0 0,-1-3-1 0,1 3 1 15,-3-3 2-15,2 1-3 0,-2 0 4 0,-1 1 4 16,-4 5 1-16,2-2 2 0,0 0 0 0,-1 1 8 16,-2 3 1-16,0 1-2 0,-2 2 1 15,2 0 2-15,-2 1-5 0,2 1 0 0,-1 1-5 0,1 3-2 16,0 0-1-16,0 0 0 0,-20 10-3 0,11-3 2 15,0 3-4-15,-4 2 3 0,3 1-4 0,-1 1-1 16,4 0-1-16,0 2-4 0,1-1 0 0,3-3-3 16,1 3-7-16,2-2-3 0,2-2 0 0,1 0-8 15,1-3 4-15,4 0 0 0,0 0 4 0,3-2-2 16,0-3 1-16,3-1 9 0,4-2-4 0,-4 0 3 16,0-5 3-16,4-1 0 0,0 0 4 0,1-3 2 15,0 1 9-15,1-1 5 0,-1-1 2 0,-1 0 4 16,-2 0 3-16,5 1-4 0,-6-1 3 0,2 3 3 15,-3 1 1-15,2 0-7 0,-3 1 5 0,1 2-9 16,-4 1 3-16,4 2-4 0,-1 3 1 0,-1-1-4 0,2 3 3 16,-4 0-4-16,3 0 1 0,-3 1-1 15,0 1 0-15,0 1-1 0,-1 2 0 0,-1 1-1 0,-3-1 3 16,5 4-4-16,-6-2-2 0,1 0 6 0,-2 4-11 16,-1-6 5-16,1 2-6 0,-4 0 1 0,1-2-1 15,0 2-5-15,-2-3-1 0,1 0-2 0,-1-3-2 16,0-1 0-16,2 2 4 0,-2-2 2 0,0-1 1 15,1-1 4-15,1-3-4 0,-2 2 3 16,2-2 1-16,0 0-3 0,-8-10 4 0,6 2-3 0,2 2-2 16,-3-5 2-16,2-4 1 0,2-2-3 0,0-3 5 15,2 1-6-15,-1-8 2 0,2 3 2 0,1-5-1 16,3 3 3-16,0 1-3 0,-1 5 0 0,2 4 1 16,0 0 0-16,0 0 4 0,-3 5-6 0,3 3 3 15,-1 1-2-15,1 0 0 0,1 1-4 0,2 0 5 16,-2 6-7-16,0-2 4 0,-1 4-3 0,4 2 3 15,-3-2 4-15,0 4-5 0,4-1 0 0,-1 4 4 0,-3-1-3 16,4 4 1-16,-1 0 2 0,-3 0 2 16,1 1 0-16,-2 1 1 0,-1-5-2 0,0 3 4 15,-3-2-7-15,3 0 1 0,-3 0-4 0,1-1-3 16,2 0 3-16,-3 1-6 0,-1-6 3 0,0 0-1 0,0 2 2 16,1-3 0-16,-4 0 6 0,3-1 2 0,-4-2 3 15,0 0 6-15,9 0 4 0,-9 0 2 16,5-9-1-16,0 2 2 0,0-3-1 0,0 0 7 0,-2-2-2 15,1-1-5-15,0-6 3 0,-2 1-3 0,2-2 2 16,0-5-2-16,0 1 4 0,1 0 1 0,-1-1 0 16,1-3 7-16,-3 2-4 0,3 0 22 0,-2 8-5 15,0 1 10-15,-1 2 11 0,-1 5 1 0,0 0 3 16,1 3 9-16,-2-3-6 0,1 5-4 0,-1-1-13 16,1 3-7-16,-1 3-7 0,2-4-6 0,-2 4-4 15,0 0-1-15,0 0-4 0,0 19 2 0,0-9-4 16,-2 1-3-16,2 2-4 0,0 1 1 0,2 3 4 15,-1 1-6-15,-1 1-1 0,1 0 1 0,1 7-5 16,-1-7 1-16,0 5 13 0,0-4-14 0,3-2 3 0,-1 8-5 16,-1-7-1-16,2 3-3 0,1-3-27 15,-1-2-24-15,4 1-31 0,0-1-41 0,0-1-36 16,-3-2-41-16,3 1-35 0,0-5-42 0,-3-3-37 0,5-2-863 16,-5-3 393-16,0-3 260 0</inkml:trace>
  <inkml:trace contextRef="#ctx0" brushRef="#br0" timeOffset="45876.594">18276 8574 14 0,'-6'-3'246'0,"2"-1"-16"15,1 1-18-15,2 0-21 0,1 3-18 0,3-4-18 16,-3 4-20-16,13-5-8 0,-1 0-14 0,5 1-12 16,1 1-11-16,0-2-7 0,2-1-12 0,1 5-11 15,-2-4-25-15,-3 0-33 0,1 2-24 0,-3 1-25 16,-5-3-30-16,0 1-40 0,0-1-476 0,-8 3 199 15,-2-1 130-15</inkml:trace>
  <inkml:trace contextRef="#ctx0" brushRef="#br0" timeOffset="46406.612">15988 8526 42 0,'-16'-1'210'0,"5"1"-6"15,-3-1-13-15,0 2 2 0,2-2-7 0,2 1-7 0,4 0-8 16,-1-3-13-16,7 3-13 0,-9 0-20 0,9 0-11 16,-7 0-12-16,7 0-8 0,0 0 0 0,0 0-2 15,0 0-4-15,27-1-3 0,-8-1-4 0,0-1-5 16,10 2-7-16,5-5-4 0,0 2-5 0,-1-1-8 16,2 3-3-16,-2-4-7 0,-1 0-2 0,-2 3-6 15,0-1-1-15,-10 1-7 0,2-2 1 0,-2 3-4 16,0-1-4-16,-8 2-10 0,-1 0-12 0,-2 1-19 15,-3-2-14-15,-1 1-15 0,0 0-31 0,-5 1-45 16,0 0-28-16,0 0-44 0,0 0-636 0,-18 6 279 16,0-1 184-16</inkml:trace>
  <inkml:trace contextRef="#ctx0" brushRef="#br0" timeOffset="46822.037">15314 8620 128 0,'0'0'200'15,"-7"-2"-5"-15,7 2-3 0,-5-3-9 0,5 3-10 16,0 0-9-16,-6-2-13 0,6 2-14 0,0 0-10 15,0 0-13-15,0 0-8 0,0 0-8 0,0 0-6 16,0 0-5-16,0 0 1 0,13-4 5 0,-4 1-6 16,1 3-4-16,5-3-6 0,5 1-5 0,3-2-2 15,5 0 0-15,0 2-9 0,1-4-1 0,2 0-6 16,-2 1-4-16,2 0-5 0,-3 0-2 0,-2 2-1 16,-4-1-5-16,1 1 1 0,-2-1-9 0,-3 1 0 15,1 1-4-15,-7-3 0 0,-1 2-2 0,0 1-7 0,-2-2 3 16,-3 2-4-16,0 1 0 0,2-1-13 15,-8 2-10-15,6-2-20 0,-2 1-20 0,-4 1-26 16,0 0-33-16,0 0-25 0,13 1-29 0,-13-1-19 16,13 0-20-16,-7 1-36 0,4 0-511 0,2 1 249 0,6-2 166 15</inkml:trace>
  <inkml:trace contextRef="#ctx0" brushRef="#br0" timeOffset="50655.546">4803 10304 36 0,'6'-3'169'16,"1"-1"-19"-16,2-1-7 0,2-2-20 0,8 1-12 0,2-3-11 15,4-1-6-15,2 1-10 0,4 2-16 16,0 0 0-16,4-1-9 0,0 3-9 0,2-2-5 16,1 0-3-16,16-3-6 0,-3 0 0 0,-1 4-6 15,2-2-1-15,2 0-2 0,-3 0-6 0,0 0 2 16,4 3-15-16,1 0 6 0,2-2 7 0,-2 3-6 0,2-5 2 16,0 4-6-16,4-1 2 0,-2 1 0 0,2-2-6 15,2-1 6-15,-1 4 4 0,3-4-5 16,-2 3 1-16,0 3 2 0,2-5-2 0,29 2 5 0,-30 0 2 15,26-3 6-15,-26 1-2 0,29-1 0 0,-3 4 4 16,-26 0 0-16,27 1-5 0,-25-1 0 0,25-3 4 16,-4-2-3-16,-21 8-1 0,25-5-16 0,-26 0 15 15,34 0-6-15,-6 2-1 0,-27 3 1 0,26-9 1 16,-27 8-2-16,29-5-1 0,-4 2 1 0,2 2-7 16,-1-4 9-16,-26 3-8 0,30-1 3 0,-3-1-3 15,1 2 2-15,-5-1-1 0,-24-3-1 0,30 7 1 16,0-6 0-16,-2 2-1 0,-4 2 0 0,-23 1 1 15,32-6 1-15,-4 6 1 0,0 1 0 0,-29-5-4 16,32 6 5-16,-8-3-3 0,2 3 2 0,0-4 0 16,-26 3 0-16,31-1 0 0,-2 0-1 0,0 2 1 15,-2-3-4-15,-26 6 1 0,30-6-1 0,-3 6-2 16,-1-6-1-16,-1 3 4 0,-28 3 2 0,34-3-5 16,-8 1-2-16,1-1 2 0,-24 1 0 0,29-3-2 15,-29 3-6-15,26 0 6 0,-24 1-1 0,29-2 1 16,-1 4 1-16,-30-4-1 0,34 1 3 0,-7 2-6 15,-28-3 3-15,33 2-1 0,-6 1 0 0,-26 1 1 16,30-6-2-16,-3 5 3 0,-27-1 0 0,29 0-1 16,-3 1-4-16,1-6 5 0,-2 7-2 0,-27-4 1 15,29 3-1-15,-29-2 0 0,33 4-2 0,-7-4 1 0,-24-1 2 16,1 3-2-16,31-3 4 0,-7 7-2 16,-1-4-1-16,-23-3 1 0,22 4-3 0,-23-3 1 15,0-1-1-15,26 4 2 0,-27-2 3 0,0 3-4 16,27-2 2-16,-27-2 0 0,29 3-2 0,-30-2-1 15,2-2-1-15,27 2 3 0,-28 4 0 0,-1-6 0 16,2 3 0-16,0-1 0 0,31-2-2 0,-34 6 1 16,28-6 1-16,-29 0 1 0,4 3-4 0,1-3 0 15,-1 2 1-15,0-1 0 0,24-1 0 0,-30-1-1 0,3 2 2 16,2 1-3-16,-1 0 4 0,32-1 2 0,-36 3-4 16,4-1-2-16,2-2-2 0,24 1 10 15,-28 0-7-15,1-2 0 0,2 3 1 0,-1-2 1 16,4 2 0-16,-2-5 0 0,2 2-1 0,25 0 2 0,-29 2 2 15,1 0-3-15,27 1 4 0,-26-1-4 0,-3-1 3 16,28 1-1-16,-29 1-1 0,1-4 2 16,29 6-4-16,-34-5 1 0,9 1 3 0,24-1-4 0,-26 0 1 15,2 1 1-15,29-3-5 0,-31 4 4 16,30 1-3-16,-29 0 5 0,0 1-4 0,1-1 1 0,26-1 2 16,-26-2-1-16,-5 0 1 0,6 0 2 0,-2 0 0 15,-1 0-3-15,-2 0 3 0,4 0 2 0,-6 0-1 16,0-3 2-16,1 2 0 0,-5-2 2 0,3 1 1 15,-4-1 1-15,-3-1 2 0,-14 3 3 0,14-6 3 16,-14 6 2-16,1-6 1 0,-2 6 2 0,1-3 1 16,-4 0-1-16,-1 0 1 0,0 0-2 0,-1-2 4 15,-2 3-2-15,0 0-1 0,-3 0 0 0,0-3-2 16,-8 6-3-16,-2-5 1 0,1 4 1 0,-5-1-2 16,-1 2 3-16,-2-3-4 0,0 1-1 0,-5 0-2 15,1 2-1-15,-1 0 1 0,-6 0-3 0,10-2-3 16,-3 2-13-16,-3 0-30 0,-4 0-37 0,6-2-56 15,-6 2-51-15,0 0-75 0,0 0-661 0,0 0 303 16,-23-11 204-16</inkml:trace>
  <inkml:trace contextRef="#ctx0" brushRef="#br0" timeOffset="53106.213">5908 11008 118 0,'-1'6'162'0,"1"3"-17"15,0 1-16-15,-1 4-8 0,-3 1-17 0,3 3-7 16,-1 0-6-16,0 1-7 0,-1 0-16 0,1 0-2 16,-2 0-10-16,-1 1-8 0,1-2-1 0,0 0-7 15,-1-1-6-15,1 0 3 0,4-4-9 16,-2-1-1-16,-1-3-3 0,2 1 0 0,-2-3 0 0,3 0-5 15,0 0-4-15,0-6 7 0,0 5 0 0,0-2 20 16,0-4 14-16,0 0 13 0,0 4 13 0,0-4-5 16,0 0-8-16,0 0-8 0,0-26-5 0,-1 9-9 15,2-9-3-15,-2 1-2 0,-2-7-6 0,3-1 2 16,0-1-5-16,-2-2-1 0,4-12-6 0,-2 3 4 16,0 9-2-16,0 3 4 0,4-1-1 0,0 5 1 15,1-1 3-15,2-2-4 0,0 5-1 0,-1 9-1 16,0-1-1-16,1 2-2 0,2 3-3 0,0-1-2 15,-1 7-6-15,6-3 0 0,-4 5-4 0,3 2-3 16,2-2 1-16,2 5-1 0,3 2 1 0,2 2-2 16,-4 3 3-16,1 1-4 0,4 6 1 0,0 4 0 15,-2 1 2-15,1 2 1 0,-1 3-5 0,-1 2 3 16,2-1-1-16,-3 0 2 0,-2 4-4 0,1-2-1 16,-3 0 1-16,2-2 3 0,-4 1-5 0,2-2 2 15,-5 3-1-15,4-3-2 0,-6-7 0 0,-1 1 3 16,0 0-1-16,2-3-2 0,-4-3-2 0,1-2 4 15,-2 1-3-15,0-4-1 0,1 3 3 0,-1-3-1 16,-2-3 11-16,0 1-5 0,0-1 0 0,-2 1-1 16,0-4 4-16,0 0 1 0,0 0-2 0,0 0 0 15,-5-21-4-15,0 11 2 0,-1-6 1 0,-2 1-4 0,-2-9-2 16,-2 7 1-16,5-1-2 0,-9-7 1 16,1 7-1-16,3 3 1 0,0 2-2 0,-1 1-2 15,0 2 2-15,4 3 3 0,-5 2 3 0,0 1-3 16,1 1-6-16,-6 3 0 0,1 3 7 0,-1 2-8 15,-7 4 0-15,2 3 0 0,0 2 2 0,5 4-4 0,-3-2 2 16,8-1-3-16,0 1-1 0,5 2 1 16,0-2 1-16,0 0-6 0,1 0-1 0,7-5-1 15,-3 2-7-15,4 0 3 0,2-4-9 0,0 4 1 0,3-6 4 16,3 3-4-16,-1-3 0 0,4-6 3 0,-1 4 2 16,4-3 2-16,-1-4 4 0,5-4 1 0,0 3 2 15,2-3 3-15,6-6 0 0,-7 1 1 0,5-3 2 16,-1-4 1-16,0 1-1 0,0 0 4 0,-5-1-1 15,5 0-2-15,-3-1 2 0,-5 5 0 0,5-4 1 16,-5 5 1-16,3 1 3 0,-4 1-2 16,4 1 1-16,-2 1 1 0,0 1-5 0,-2 0 2 15,0 4-1-15,2 2 3 0,-2 0-1 0,1 1 3 0,0 4-2 16,-2-1-4-16,4 4 4 0,-2 0-1 0,2 3-2 16,-3 2 6-16,0 1 1 0,-1 4-3 0,-1-3 0 15,-2 4-3-15,2-2 2 0,-3 1 1 0,-3 2-2 16,1-4 1-16,-2 2 2 0,0-2-2 0,1-3 1 15,-6 0-1-15,4-2 2 0,-4-1-3 0,4-2 3 16,-4-1-1-16,1 1 0 0,0-2 5 0,-1-2-1 16,2 4 10-16,-2-6 3 0,0 0-4 0,0 0 0 15,0 0-3-15,0 0-3 0,0-16 3 0,-2 4-1 16,4 0 2-16,-2-3-7 0,1-6-2 0,3 2 0 16,1-8 0-16,3 3-1 0,-2 6-1 0,-1 1 1 15,4-2 0-15,1 5 2 0,-1 2-6 0,0 2 0 16,4-2 4-16,-3 4 0 0,6 2-1 0,0 0 2 15,3 0 2-15,-1 5 3 0,4 1 0 0,0 0 2 16,-3 2 3-16,3 2-1 0,-2 0-4 0,-2 3 1 16,1 0 0-16,-3 4-1 0,1-3 2 0,-4 2-1 15,5-2-3-15,-5 6 0 0,1 0-3 0,-1-1 1 16,-2 2 0-16,2 2-13 0,-4-1-28 0,1 2-34 16,-1 0-50-16,-1-1-61 0,4 7-79 0,-5-5-603 0,-1-5 288 15,-2-5 192-15</inkml:trace>
  <inkml:trace contextRef="#ctx0" brushRef="#br0" timeOffset="54959.927">19336 3971 86 0,'2'-10'136'15,"2"2"-18"-15,4-1-9 0,2 0-15 0,-1 2-7 16,1 0-10-16,4-4-4 0,2 2-9 0,-1 3-1 16,2 0-12-16,2 0 2 0,-3-2-14 0,2 4-3 15,1 0 3-15,3 3-7 0,-4-2-4 0,2 3 6 16,1 0-3-16,-1 3-13 0,2-3 0 0,5 7 4 15,-8-2-2-15,1 0 0 0,7 1 0 0,-4 2-6 16,4 0 4-16,-3 3-1 0,2 1-5 0,1 2-3 16,-2 0-1-16,-2 3-12 0,-1 0 22 0,1 1-3 0,0 2-4 15,0-1 6-15,-5 1-3 0,2-2 3 16,-4 6-6-16,-1-1 1 0,-1-2-1 0,0 4 0 16,-2-4-2-16,-2 1 0 0,-4-4-2 0,-1 7 5 15,0 1-5-15,-2-3 1 0,1-3-3 0,-4 6 2 16,1 3 4-16,-5-3 1 0,-1 1 3 0,3 3 1 15,-5 0 4-15,1 2 0 0,-2-3 0 0,-1 4-3 16,0 0 3-16,-5-2 4 0,1 1 1 0,3 13 1 16,-3-11 5-16,-1-2-4 0,3 4 1 0,-5 8 4 15,1-13 0-15,0 2-3 0,-2 2 3 0,2 8 2 16,-2-11 0-16,3 0-1 0,0 11 0 0,0 3-1 0,1-12 2 16,1 12-6-16,-6 1-4 0,0-5 1 15,1 4 2-15,0-2 1 0,5-10-1 0,-5 9 4 16,6-8 2-16,-1-2-3 0,-2 13 3 15,5-12 1-15,-5 12 2 0,0-3-3 0,5-9-1 0,-1 1-4 16,-2-1-2-16,3 1 2 0,2 1-5 0,-1 0-5 0,2 8 4 16,3-7-6-16,2-2-1 0,0-1-1 15,3 1 2-15,2-2 0 0,4 2-3 0,1-2-2 16,-2 1-1-16,7-2 0 0,-1 0 1 0,1-2-5 16,0-3 1-16,4 2 0 0,1-3 5 0,4-3-7 0,1 1-2 15,1-5 5-15,2 1-2 0,2-3-1 0,-1 1 1 16,-1-5-3-16,5 0 1 0,-4 0 0 15,3-3 0-15,1 0 1 0,-3-3-2 0,1-2 0 16,-2 0 1-16,-7-3 0 0,6 1-1 0,-6-1-2 16,-4 0 3-16,5-1-5 0,-10 1 1 0,1 3-3 15,-2-4 1-15,-1 3 1 0,-1 3 0 0,1-1 0 0,-2 1-1 16,0 2 2-16,-4 0-2 0,1 1 3 0,-3 2 0 16,-2 7 1-16,0 1-2 0,-2 4 3 15,-3 2 1-15,0 2-4 0,1-2 5 0,-2 3 1 16,0 0-5-16,-3 2 3 0,5-2-2 0,-1 3 2 15,1 1 0-15,2 1-2 0,-1 0 1 0,1 11 3 0,-4-9-1 16,3-1-2-16,2 2 0 0,-5 6-1 0,0-7 1 16,3 1 0-16,1 9-1 0,-1-12-1 15,-1 12 2-15,6 2 0 0,-5-2 0 0,3-11 6 16,1 12-6-16,1-12-2 0,-1 12 2 0,2-2-2 0,-1-9 1 16,5 12 3-16,-2-2 0 0,-1-10-2 0,2 0 3 15,2 10-2-15,-7-10-2 0,3 11 1 0,3-1 2 16,-3-10-1-16,0 10 6 0,-2 3-3 0,0-2 0 15,-4-11 0-15,4 11 0 0,0 1-3 0,0-13 4 16,0 13-1-16,1 1-2 0,-2-15 1 0,2 13 1 16,-1-12-1-16,0 1 0 0,0 2-1 0,-2 7-2 15,3-12 2-15,-1 1-2 0,-2-3 1 0,0 1 2 16,-2 0-3-16,-1-1-1 0,-1-1 0 0,0 0 4 16,0-1 0-16,3-2-1 0,-8-2 3 0,-2-3-1 15,-3 3 1-15,0-4 0 0,-4 0-1 0,-4 0 1 16,-1-6 1-16,-4 2 0 0,-2-1-4 0,-4-3 5 15,-4-1-2-15,-13-3 2 0,0 0-2 16,-4-3 5-16,-3-1-1 0,1-3-3 0,-2 3 0 0,1-6 2 16,17 1-4-16,-18-4-2 0,6 0-4 0,11 1-22 15,3-3-36-15,1 2-47 0,2-4-100 0,4-1-840 16,3-3 348-16,4-5 232 0</inkml:trace>
  <inkml:trace contextRef="#ctx0" brushRef="#br0" timeOffset="57956.966">20815 7141 177 0,'0'0'206'0,"0"0"-27"16,0 0-21-16,0 0-16 0,9-2-15 0,-9 2-12 15,8 3-9-15,-5 0-13 0,3-2-7 0,-6-1-8 16,10 3-11-16,-5-3-8 0,2 3-7 0,-1-2-4 16,5 0-3-16,-3-1 0 0,0 1-7 0,1-1-4 15,0-2-6-15,-2 1-3 0,1-2 1 0,1 3-1 16,-1-5-9-16,1-2 2 0,1-1 1 0,-3-1-6 0,1-4 1 16,4-1-1-16,-5-5 1 0,2-4-1 15,-1-5-1-15,-2 1-6 0,-2-2 0 0,1 0 13 16,-1 1 1-16,-4 2 15 0,4 0 6 0,-3 5 8 15,-1 1 7-15,0 3 3 0,0 3 3 0,0 2 4 0,0 2 6 16,0 0-2-16,-1 4-8 0,1 1-3 16,-1 0-8-16,1 1-6 0,0 0-6 0,0 4-6 0,0 0-2 15,0 0-6-15,0 0-2 0,-12 10-1 16,3-1-3-16,4 3 0 0,0 4-4 0,-3 0 0 0,3 2 0 16,-1 0 5-16,0 8-9 0,2-6-1 0,1 7 2 15,-1-1-2-15,2-1-3 0,4 1-4 0,2-1 4 16,-4-6-7-16,9 5-12 0,-4-6-5 0,4-1-6 15,0-1-12-15,0-2-3 0,5-1-5 0,0-4-6 16,0 1 4-16,3-4 2 0,-5-1 3 0,7-1 3 16,-4-2 6-16,1-6 1 0,4 0 4 0,-3-3 2 15,0-1 4-15,0-2 1 0,-1-3 4 0,2-6 0 16,-4 4 0-16,3-7 6 0,-7 1 0 0,-1 5 9 16,4 0 3-16,-4-1 11 0,0 3 4 0,-3 4 10 15,0-2 12-15,-2 4 7 0,0 1 2 0,0 1-3 0,-1 1-7 16,-2-1 3-16,1 4-9 0,-2-2-2 15,0 4-5-15,5-5-3 0,-3 2-4 0,-2 3-7 16,0 0 0-16,0 0-2 0,0 0 2 0,0 0-1 16,-4 13-4-16,1-6 4 0,1 2-6 0,1 3-1 15,1 1-3-15,-2-2-12 0,4 5-9 0,1-4-5 16,1 1-13-16,2 1-4 0,0-3-8 0,1 1-9 16,1-5 0-16,0 5 3 0,3-4 1 0,-4-1 3 0,5-1 7 15,-1-1 2-15,0-2 7 0,2-3 0 16,-3-2 9-16,4-1 1 0,-1-2 5 0,-3-1 1 0,5-5 2 15,-2-1 6-15,0 1 4 0,-1-3 2 16,0-2 11-16,0 2 12 0,-2-1 5 0,3 1 6 0,-4 1 7 16,2 0 6-16,-5 3 8 0,2 0 2 0,0 2-2 15,-3-1-2-15,4 1-12 0,-4 5-3 16,0 0-5-16,-1 2-4 0,1-1 0 0,3 2-4 0,-8 0-2 16,11 6-3-16,-3-1 3 0,-3 3-6 0,5-1 1 15,-3 4 0-15,-1 0 1 0,1-1-3 0,-2 2-1 16,2 2-2-16,-2-1-5 0,-1-1-4 0,1 0-1 15,-2 0-4-15,1-1-3 0,0 1-4 0,-1-6-1 16,0 6-10-16,-1-3 4 0,1-4-2 0,-2 1 1 16,1-2 5-16,0 1 1 0,-1-3 3 0,-1-2 2 15,4 6 4-15,-4-6 2 0,0 0 0 0,0 0 1 16,5-10-1-16,-1 5 7 0,1-4-2 0,2-2 0 16,-2-1 1-16,3-4 4 0,2-2 0 0,-1 2-2 15,1-2 1-15,5-8-3 0,-2 1 2 0,5 1 1 16,-4 0 3-16,-3 9 0 0,2-1 3 0,-1 1 4 0,3 1-7 15,-1 2 2-15,3-1-1 0,-3 5-1 16,1 0 0-16,-3 3-1 0,0 2-1 0,1 1-3 16,0 0 0-16,1 4 1 0,-4 0 0 0,4 1-1 15,-1 2 6-15,-4 0-5 0,4 2-2 0,-3 3 1 0,4 1 0 16,-1 1 4-16,-3 1-2 0,2 3 3 0,-3 2-4 16,0 0-3-16,2-3 3 0,-1 3 0 15,-1-2-12-15,-1 4-2 0,-1-3-6 0,2-1-8 0,-1 1-12 16,2-3-14-16,-1 0-11 0,0-1 5 0,0-3-1 15,1-3-4-15,2 1-4 0,2-3 1 0,3-1-1 16,-1 0 3-16,2-3 0 0,-1-1 1 0,4 0 7 16,-4-4 1-16,3-1 1 0,-1 0 9 0,1-4 7 15,-4-2-3-15,1-2 3 0,2-5 5 0,-2 5 0 16,-1-6 12-16,1-2-3 0,-4 6 5 0,1-7 5 16,-1-1 19-16,-4 7 5 0,-3 0 13 0,0 8 24 15,-1-4 23-15,-1 7 6 0,-2-2-1 0,0 1-4 16,-4-2-8-16,4 3-5 0,-6 3-2 15,2-1-12-15,-5 1-4 0,-2-1 2 0,-2 6-6 0,-7 2-4 16,-6 4 4-16,-4 3-7 0,-2 1-6 0,3 1 1 16,-1 0-5-16,0 4-1 0,3-1-3 0,3 2 6 15,9-5-9-15,1 1-5 0,0-1-4 0,5 1-8 16,2-3-5-16,4 0-12 0,1 0-5 0,1-2-12 0,4 1 3 16,3-2-2-16,2-2 4 0,2-1 4 15,3-1 0-15,3-1 7 0,1-3 0 0,-1-2 2 16,3-2 1-16,0-2 2 0,-3-2 1 0,4-3 1 15,0-7 4-15,-3 0 2 0,0 0 1 0,0-2 7 0,-4-3-1 16,3-4 5-16,-5-3 6 0,2 0 9 16,-2-1 5-16,0 0-1 0,1-4 0 0,5-8 15 15,-10 12-1-15,3 0 2 0,-5-1 10 0,3 4 18 0,-3 3 0 16,-1 4-1-16,0 2 3 0,-2 1 6 0,-1 6 4 16,0 0 2-16,-1 2-9 0,1 4-8 0,-3 0-9 15,0 1-9-15,1 1-2 0,-1 3-10 16,0 0-3-16,0 0 0 0,0 0-3 0,-4 15-5 0,3-4-1 15,-2 4-3-15,-1 0-2 0,1 4-3 0,0-1 2 16,2 1-2-16,0 7-1 0,-1-2-1 0,5 2 0 16,-2 0-2-16,1-7 1 0,4 8-2 0,-2-4 1 15,1-3-3-15,2 2 0 0,1-3 0 0,1-5 0 16,-1 1-1-16,3 2-5 0,3-4-5 0,-1-1 2 16,2-1 0-16,-4-5-1 0,0-2 5 0,3-1-2 15,0-2 2-15,4-1 2 0,-5-1-2 0,3-5 3 16,0-1-3-16,-1-3 0 0,1-2-2 0,0-2 4 15,-2-1-2-15,4-5 4 0,1-2-4 0,-3 1-2 16,1-1 3-16,-4 5-1 0,1 4 3 0,-5-3-1 16,0 3 2-16,1 3 3 0,-6 3-1 0,3-2 1 0,-4 4-3 15,0 3-1-15,1-4 1 0,-3 2-8 16,-1 4 1-16,3-2 2 0,-3 2-2 0,0 0 0 16,0 10 0-16,0-6 2 0,-3 7 0 0,2-2 1 15,-2 2-2-15,1 2-1 0,-1 3-1 0,-1 0 2 0,3-1-3 16,0 1 9-16,-2 3-5 0,6-3 3 15,-2-4-6-15,2 4 2 0,-1-2 3 0,3-4 1 16,-2 0-9-16,2-2 1 0,3-1 4 0,-1 2-2 16,1-4 2-16,0-1-1 0,3-1 1 0,1-2 3 0,0-1 1 15,-1-4-5-15,0 0 3 0,6-3 3 16,-2-4-4-16,-1 0-3 0,0-3 1 0,3-1-6 0,-2-5 3 16,3 0-7-16,-3-3 2 0,-3 6 0 15,-1-5-5-15,1 6 2 0,-3-2 4 0,-1 1 1 0,-2 2 2 16,0 4 12-16,-5 1-6 0,1 0-1 0,0 3 4 15,-2 0 0-15,-4 0-2 0,4 2 2 0,-3 1-4 16,-1 1 1-16,1-2-3 0,-2 4 1 0,5 1-4 16,-8-1 6-16,8 1 0 0,-11 2-5 0,7 3 1 15,0-3-4-15,2 1 0 0,-1-1-7 0,1 3-10 16,0 1-7-16,2-2-2 0,0 2 0 0,2-2-2 16,-1 3 5-16,0-4-3 0,3-1 1 0,1 0 3 15,0 1 2-15,2-2 3 0,-7-1 4 0,11 0 3 16,-3-2 2-16,1 0 1 0,-3 1 1 0,1-1 3 15,0 1 2-15,1-2-1 0,-2 3 3 0,3-5 0 16,-5 3 2-16,3 1 3 0,-3-2-3 0,3 2 3 16,-7 1-3-16,5-3 2 0,0 3-1 0,-5 0 3 15,5-2 0-15,-5 2-3 0,0 0 0 0,13 2-1 16,-12 0 3-16,-1-2 0 0,7 3 2 0,-5 2-6 16,-2 0 0-16,4-1-1 0,0-1-6 0,-1 2-12 15,-1-1-11-15,3 2-5 0,0-2-8 0,-1 1-4 16,0-1-1-16,0-3 3 0,0 3 5 0,1-3 9 15,1 2-1-15,-1-1 9 0,-5-2 2 0,11 0 2 0,-4-5 8 16,1 3-3-16,1-2 3 0,1-2 2 16,0-2 1-16,0-1 1 0,1 1 3 0,0-2 3 15,-2 3 9-15,0-1 3 0,1 0 2 0,-1-1 2 16,0 3-2-16,1 1 4 0,-2 0-1 0,-3 0 1 0,3 3-4 16,-2 0 0-16,3 4 4 0,-1 0 1 0,1 2-2 15,2 2 0-15,-2-1 3 0,0 5-3 16,1-3 1-16,-3 5 0 0,2 0-3 0,0 1 0 0,-2-2 0 15,-2 1 1-15,2 3-2 0,-3-3-2 0,-2 0 2 16,0 0-1-16,-1-1-2 0,-1-1 4 0,-3 3-4 16,3-1 2-16,-4-3-3 0,1-1 0 15,-3 0 0-15,1-1 3 0,0 0-3 0,0-1 2 0,0 2-3 16,0-6 4-16,0 2-1 0,-2-2-1 0,0 5 2 16,3-3 0-16,-1-3-2 0,1 4-3 0,0-5 2 15,4 0-1-15,-6 4 0 0,2-3-3 0,4-1 0 16,-5 5 0-16,2-3 0 0,3-2-4 0,0 5 1 15,0-5-1-15,2 7-1 0,0-5-4 0,1 1-6 16,3 1-4-16,-1 0 5 0,3 0-2 0,1-2-5 16,2 1 2-16,1 0 1 0,-1-1 0 0,3-2 1 15,0-1-1-15,0-2 3 0,3-1 2 0,2-3 0 16,-4-2 3-16,2 2 2 0,-2-6 4 0,5-6-1 16,-6 6 6-16,4-9 0 0,-2 1 3 0,0-1 6 15,-1-2 10-15,-2-3 6 0,1 1 6 0,-3-1 6 0,3-2-1 16,-5 0 12-16,1 0 5 0,-2 1 1 0,-2 1 9 15,1 0 10-15,-5 8 5 0,1-2 12 0,-2 3 6 16,-1 3 5-16,-1 4 0 0,1 0 13 16,0 2-8-16,0 1-8 0,0 3-6 0,0-1-18 15,0 1-9-15,-3 2-8 0,3 3-9 0,0 0 3 16,0 0-14-16,0 0-1 0,-9 12-4 0,8-4-4 0,-4 4-1 16,1 3-4-16,0 2-1 0,3 1 3 0,1 0-7 15,0 8 2-15,0-6-10 0,1 6 0 0,3 0 3 16,0-1-7-16,2-1 4 0,2 0-3 0,-3 1 2 15,3 0-4-15,2 2-2 0,-5-2-11 0,3 0-7 16,0-7-5-16,2 6-24 0,-1-6-22 0,-2-1-26 16,3-1-17-16,2 0-21 0,0-3-19 0,2-1-29 15,0-4-32-15,2-4-31 0,2-3-57 0,-4-1-633 16,3-5 309-16,-6-3 208 0</inkml:trace>
  <inkml:trace contextRef="#ctx0" brushRef="#br0" timeOffset="58144.975">24317 6654 72 0,'-4'3'222'0,"-3"-2"-27"0,7-1-17 0,-2 4-16 16,2-4-14-16,0 0-16 0,0 0-3 0,11 5 1 16,-4-5-6-16,4 3-5 0,1-3-10 0,1 0-9 15,6-3-11-15,2 3-8 0,1-2-9 0,1 0-5 16,-4 1-6-16,4-1-7 0,-9-1-9 0,0 1-25 15,-5 0-32-15,0-1-56 0,0 1-68 0,-5-3-563 16,-1 0 233-16,-5 1 156 0</inkml:trace>
  <inkml:trace contextRef="#ctx0" brushRef="#br0" timeOffset="61007.831">24800 6850 21 0,'0'0'137'16,"3"-6"-3"-16,-1 3-2 0,2-2-11 0,-3 1-19 0,2-3 21 16,1 2-4-16,-2-2-3 0,-1-1-4 0,0 2-12 15,1-4 0-15,0 0-5 0,-1 0 2 16,1 0-10-16,-1-1-9 0,-1-2-2 0,0 2-11 16,0 0-8-16,0-3 5 0,-3 3-5 0,1-1-3 0,-2 1 1 15,-1-1 18-15,1 3-2 0,-1-1-5 16,-1 3-7-16,-1 0 1 0,-2-1-1 0,2 3-7 15,-1 1-7-15,-1 3-5 0,-2 1 1 0,-1 1-12 0,-2 3-3 16,-4 0 1-16,-1 5-2 0,0-1-6 0,1 2 0 16,-5 6 2-16,6-3-4 0,-3 4-2 0,1 1-2 15,7-4-4-15,2 1-1 0,1 1 1 0,3-1-1 16,2 1-5-16,4 1 4 0,1-1-6 0,3 1 3 16,2-2-3-16,6 0-3 0,-2-1-1 0,4-2-3 15,0-1-3-15,5-2 2 0,-1 2 0 0,1-5 1 16,2-3-1-16,-2 2-1 0,-3-3 0 0,4-1 1 15,0-2 4-15,-1-2-3 0,1-1 1 0,-1 1 2 16,0-2 0-16,-1-4 0 0,-2 0 1 0,2 1 3 16,0-2-2-16,-8 5 5 0,8-4-1 0,-9 2 6 15,0 2 1-15,1 0 3 0,-1-1 2 0,-5 4-1 16,3-2 2-16,-5 3-3 0,4-1-1 0,-6 2-1 16,4-2-1-16,-4 2-4 0,4-3-4 0,-4 3 4 15,0 0-4-15,0 0-1 0,0 0 3 0,0 0-5 16,3 9 3-16,-5-4-11 0,2 2-7 0,-1 1-6 15,1-1-3-15,0 0-13 0,-1-1-7 0,2 1-1 16,0-2-1-16,1 4-1 0,0-4-8 0,0 2 2 16,-1-3 10-16,3 0 1 0,0-2 4 0,-1-1 5 15,2 1 4-15,-5-2 7 0,12-3 0 0,-2-4 3 16,0 0 5-16,1-1 8 0,2-3 4 0,-2-3 16 16,-2 1 8-16,2 1-2 0,-1-3 7 0,2 3 4 15,-2 2 10-15,-3 1 6 0,0 0 0 0,2 1 0 16,1-1-3-16,-2 2-5 0,1-2-4 0,0 2-1 0,-1 2-6 15,1 1-4-15,-3-1 1 0,3 5-4 0,0-3-2 16,-1 1-1-16,-1 2-4 0,5 0-1 0,-2 2-3 16,-2-1-2-16,-1 1-1 0,2 3 4 0,0 2 0 15,1-3-2-15,-1 1-1 0,-2 3-2 0,-1 0 2 16,2-1-2-16,-2 3 0 0,-1-4 0 16,-1 4 0-16,0-3-2 0,0 1-2 0,-3-1 4 0,4-3-1 15,-4 1-2-15,2 0-2 0,-2-2 5 0,-1 0-3 16,4-1 0-16,-3 2 3 0,-1-4 0 0,3 2 3 15,-3-2-3-15,0 0 2 0,0 0-2 0,9-8-1 16,-5 2 2-16,2-3-2 0,-1 0 0 0,2 1 1 16,-2-5 4-16,2-1-5 0,2-1 3 0,-1-2 4 15,0 1-1-15,3-1-8 0,-3 0 7 0,1 1-6 16,2 0 1-16,3 2 3 0,-1-1 3 0,-1 3-4 16,-1 1 0-16,-2 3-1 0,1-2 6 0,1 3-8 15,0 0-3-15,-1 0 1 0,3 2 4 0,0 3 1 16,-2-1-7-16,1 2 1 0,2 1-3 0,-3 0 3 15,3 1 0-15,3 2-2 0,-3 1-1 0,1 3 5 16,1 0-6-16,-1 4 3 0,0-1-1 0,0-1 4 0,1 3-2 16,-3 0-3-16,1 2 2 0,-4-2 0 15,3 3 4-15,0 2-3 0,-2-4-4 0,1 3 1 16,-2-2-7-16,1 2-2 0,2-3-6 0,-1 0-4 16,-1-1-5-16,-1 0-6 0,-1-5-4 0,2 0-3 0,1 1-2 15,-1-4-3-15,0 2-9 0,-1-2 2 16,3 0 0-16,0-4-7 0,-3 0-1 0,5-1 0 15,-1 1-3-15,3-5 3 0,-2 0 7 0,1-6-1 16,-3 2 5-16,2-3 3 0,-2 0 3 0,0-2 2 0,0 0 4 16,0-2 10-16,1 0 3 0,-5 1 8 0,0 0 9 15,1 2 28-15,-3 2 15 0,-2 2 6 0,-4-2 7 16,2 5 5-16,-2-4-1 0,-5 1 3 16,4 3 3-16,-4 0 0 0,2 1-3 0,-6 0-6 0,-2 0-5 15,-3 1-2-15,-5 3 2 0,0 1-5 0,-3 1-2 16,-1 1-3-16,1 2-4 0,-5 3-3 0,4-1 1 15,0-2-5-15,4 4-5 0,-1 0-4 0,5 1 0 16,0-2-2-16,6 2-1 0,-1-1-3 0,1 1 1 16,4 0-3-16,1 1 0 0,3-4 2 0,3 5 0 15,3-3-4-15,0 0-4 0,3 0 1 16,0-2 0-16,5 1 2 0,3-2-2 0,-2-1 1 0,1-1-2 16,3-5 1-16,-4 1 1 0,-1 0 1 0,0-5 0 15,3 0-2-15,-2-3 2 0,-1-2 0 0,0 0 0 16,0-2 2-16,4-6 2 0,0-4-1 0,-5 2 1 15,2-3 1-15,-2-1 3 0,1-1 5 0,0-6 7 16,-1 1-4-16,2-13 0 0,-4 13 2 0,0 0 3 16,-5 1 4-16,-2 5 4 0,-2 7 11 0,0 1 1 15,1 0 2-15,-2 5 4 0,-1 0 6 0,0 6 0 0,1-3-12 16,-1 5-6-16,4-1-6 0,-6 0-1 0,2 5-12 16,-2-5 2-16,2 5 0 0,0 0-7 0,0 0-2 15,-6 17 2-15,3-5-3 0,2 1-2 16,-2 3 4-16,-1 3-6 0,2 5 4 0,1-4-4 0,-1 5-2 15,5 0 1-15,-3 2 0 0,2-7-5 0,0 6 7 16,6-2-4-16,-3 1-3 0,-3-6 3 16,8 5-3-16,-7-6 0 0,3 1-7 0,1-3 0 15,-1-4-3-15,2 5-4 0,3-5-4 0,-3-2-2 0,2 0 2 16,-1 0 10-16,-1-3-9 0,3-2 9 0,-2-2 3 16,4 1-2-16,0-4 4 0,-2 0-2 0,2-5-1 15,-1 2-1-15,-1-2 6 0,2-1-6 0,1-4 4 16,0 0-5-16,-1-1 1 0,1-2 1 0,-3 1-2 15,-2 0 1-15,-1 2 1 0,-2-1 8 0,-1 2-4 16,0 0 3-16,-1 2-4 0,0 1 6 16,-2 0 3-16,0 3-7 0,-2 0 1 0,5-1-4 0,-5 4-4 15,1-5 2-15,-1 5 0 0,0 0-4 0,0 0 5 16,0 0-4-16,0 0 6 0,-6 14 0 0,4-8-4 16,0-1 3-16,1 2-2 0,-3 2-2 0,1-1 3 15,2 2 4-15,-3 1-6 0,4-1 1 0,0 0-7 16,0-1-7-16,0 2-14 0,3-2-5 0,-2-3-7 15,0 1 0-15,3-1 0 0,0-1 5 0,5 0 5 16,-4-1 1-16,3-2 6 0,-2 0 2 0,6-1 1 16,-2-2 4-16,2-1 5 0,0 0 7 0,4-3-5 15,0-2 3-15,-6-1-3 0,7-3 7 0,-2 1-2 16,3 1 0-16,-5-1 4 0,2-1 0 0,-1-2 0 16,3 3 0-16,-4 0-1 0,-3 1 4 0,0 2 4 15,-1 2-3-15,0-2-2 0,-5 2-2 0,5 4 0 0,-1-1-1 16,-2 2 2-16,1 0-1 0,1 0 2 15,3 3-1-15,-2 2 3 0,1-1 2 0,-1 3-2 16,-3-2 0-16,1 5 2 0,1-2-3 0,-3 1 0 0,3-2 2 16,-4 4-1-16,-1-3 2 0,2 2-1 0,-2 1 3 15,1-1-1-15,-2 1 3 0,0-2-6 0,-1-2 2 16,2 0-2-16,-2 1 1 0,-1-1 3 16,2-4-3-16,0 4-1 0,-2-4 1 0,0 1 2 0,0-4 2 15,1 6-1-15,2-4 2 0,-3-2 2 0,0 0 2 16,0 0-4-16,0 0 1 0,0 0-1 0,10-8-2 15,-9 2-2-15,6-2 4 0,-2-1-2 0,3-1 1 16,-1-2-2-16,1-2 3 0,0-2-4 0,2 2-2 16,1-1-2-16,0 1 1 0,3-2 2 0,-4 3-2 15,-1 3 1-15,1 0 4 0,-2 1-6 0,-1 1 0 16,1 1 0-16,1 0-2 0,-3 2-1 0,-1 3 1 16,3-2 2-16,-3 3-2 0,4 0 0 0,-2 0 2 15,0 2 0-15,2 1 0 0,1-1-1 0,2 4 1 16,-2 0-4-16,0 0 6 0,-1 1 1 0,5 0 2 15,-2-1-4-15,4 2 1 0,0-2 7 0,2 2-7 16,-6-6 0-16,4 3 0 0,-3-3 2 0,-1 0 1 16,6 2 3-16,-4-3-4 0,0-3 0 0,3 1 5 15,2-2-5-15,-1-1 1 0,-6 1 0 0,5-2 2 16,-1-3-2-16,-1 0 5 0,0 0 0 0,1-1-2 0,-2 0-6 16,0-4 1-16,1 1 1 0,-1-2 3 15,-1 0 1-15,-3-2 4 0,-1 3 4 0,-1-1 13 16,-2 0 2-16,-2 5 0 0,-1-3-2 0,-3 2-5 0,1 2-1 15,-1 1 1-15,-4 3-3 0,3 0-7 0,-3 1-2 16,-1 1-3-16,-2 3 0 0,-4 3-2 0,-2 1 1 16,-1 6-1-16,0 2 0 0,-8 4-1 15,6 5-2-15,-1 1 4 0,4 1-2 0,-2 2-1 0,5 2 2 16,1-2-4-16,0 1 1 0,4 0-3 0,2 0 4 16,2-1 0-16,2 4-2 0,2-5 2 0,2 5 0 15,0 0-3-15,4-2 3 0,-1 1 0 0,-1 2-6 16,3-2 0-16,1-1 0 0,0 1 5 0,1 0-9 15,-1-1-1-15,-2-2 7 0,1 2-5 16,3-3-2-16,-8-3 2 0,1 0-1 0,-2-2 0 0,0 1 3 16,-4-3-4-16,0 0 3 0,-1-1 0 0,-3-5 1 15,-2 6-2-15,-2-7 2 0,-1-1 0 0,-9 2 0 16,0-2-4-16,-8 0 1 0,-3 0 2 0,0-2-1 16,-3-2 0-16,1-5 1 0,-2 3-1 0,1-6-2 15,-1-1 8-15,4 1-3 0,-1-2-2 0,10 0 7 16,1-1-3-16,2-4 1 0,1 0 0 0,5-5-2 15,6 4-4-15,-2-4-1 0,5-2-2 0,7-2-1 16,4-6 0-16,4 1-3 0,2 2 1 0,8-2 4 16,3 0-4-16,1 4 2 0,2-1 1 0,1 4-1 0,2-2 2 15,-2 4 1-15,2 0 1 0,0 2 3 16,0-1 1-16,-1 3-4 0,-3 1 0 0,-3 2 0 16,-2 2-7-16,-4 0-4 0,-2 2-8 0,-2 1-17 0,-3-1-16 15,-2 3-17-15,0-3-14 0,-3 1-14 0,-1 3-23 16,-2-4-29-16,-1 1-41 0,-2 0-36 15,-2-1-517-15,-3 0 249 0,-1 0 168 0</inkml:trace>
  <inkml:trace contextRef="#ctx0" brushRef="#br0" timeOffset="61418.941">26603 6191 236 0,'0'0'282'0,"-5"-3"-23"0,5 3-20 0,0 0-23 16,0 0-19-16,-4-2-20 0,4 2-15 0,0 0-8 15,0 0-5-15,0 0-6 0,0 0-9 0,0 0-12 16,0 0-12-16,0 0-10 0,0 0-10 0,0 0-11 15,0 0-6-15,0 0-9 0,0-4-9 0,0 4-23 16,0 0-27-16,0 0-36 0,0 0-51 0,0 0-65 0,0 0-114 16,-12 0-592-16,5-1 285 0,-2-5 188 0</inkml:trace>
  <inkml:trace contextRef="#ctx0" brushRef="#br0" timeOffset="64958.61">22139 8185 84 0,'-9'-6'138'0,"0"4"1"0,-1-1 0 16,1-1-4-16,1 2-10 0,2-1-7 0,-3 2-10 15,4 0-13-15,1-1-8 0,4 2-6 0,-9 0-12 16,9 0-11-16,0 0-4 0,-10 2-4 0,10-2-5 16,-2 2-5-16,2-2-5 0,-2 7-3 0,2-4-4 15,0-3-2-15,4 6-3 0,0-5 0 0,-2 4-5 16,2-2 3-16,1-1-5 0,-1 0 0 0,1-1-5 16,-1 1 11-16,-4-2-6 0,9 0 15 0,-9 0 4 15,0 0 10-15,9-2 0 0,-8-2-2 0,3-2-1 0,1-2-7 16,-1-1 2-16,1-3 0 0,0-1 4 15,-1-4-3-15,1-2 1 0,4-5-6 0,-1-1 0 16,-3-4 8-16,-1 6-1 0,-3-6-1 0,6-1-6 0,-5 1 2 16,1 1 0-16,1-2 0 0,-1 3 10 15,0 0 12-15,-2 7-2 0,0 1 4 0,-1 4 12 16,2 3 8-16,-2 0 7 0,0 4-9 0,0-1-1 0,1 4-11 16,-1-3-3-16,0 3-7 0,1 1-6 0,-1 0-8 15,1 0-4-15,-1 4-7 0,2-4-5 0,-2 4-3 16,0 0 0-16,0 0-5 0,0 0-3 0,0 0 5 15,0 0-10-15,-2 12 5 0,4-3-5 0,-2 1-2 16,0 4-1-16,0 1 1 0,-2 4 0 0,2-1 2 16,-1 7-3-16,0 0-3 0,2-1 8 0,-1 2-5 15,0-1-4-15,3 1 3 0,-1-1-1 0,2-1 1 16,0 1 0-16,1 0-4 0,3-5 2 0,-2-3 0 16,2 1 5-16,1-1-4 0,3 0-2 0,-2-2 0 15,2-2-1-15,-2 4-1 0,2-5 3 0,-1-1-5 16,-2-1 3-16,3-4-5 0,-2 1-1 0,-1 0 3 15,0-5 2-15,1 1-2 0,-1-1 1 0,3-2 2 16,-1-4 1-16,-1-2 1 0,1 0 1 0,4-6-3 16,-1-1 0-16,4-8 6 0,-5-5-7 0,1 3-2 0,-3-9-2 15,1 2 1-15,-2-5 1 0,0-11 1 0,-2 14 1 16,-2-1-1-16,-1-4-2 0,2 2 3 0,-5 3-1 16,2 1 5-16,0 3 1 0,-4 3 2 15,0 5 1-15,0 6 1 0,-1-3 4 0,-2 4 6 0,3 2 8 16,-1 4 5-16,-2 0 1 0,2 1-10 0,1 1-3 15,0 1-7-15,-1 0-2 0,1 4-3 0,-3-4 0 16,3 4-3-16,-4 9-1 0,0 1 4 0,2 3-5 16,-6 5 0-16,3 0 1 0,0 5 2 0,1 5-3 15,-1-2-1-15,1 3-5 0,-1-2 5 0,5 3 1 16,-4-2 0-16,3 3 2 0,1-2-4 0,1 0-1 16,3-2 0-16,-1 1 1 0,0-2-1 0,1-5-1 15,0-3-3-15,0-2 0 0,4-1-5 0,-6-2-2 16,6-2-1-16,-6-2 1 0,5 0-3 0,-6-3-1 15,3-1 4-15,0 0 3 0,-3-3-1 0,2-2 2 16,-3 0 4-16,0 0 0 0,14-10 7 0,-8 2-4 16,4-7 0-16,1-2-2 0,1-5 8 0,-1 0-5 15,3-2-6-15,-3-1 3 0,1 1-2 0,0 2 0 16,-1 5-2-16,0 0 0 0,-2 3 4 0,0 1-4 0,-1 4 1 16,2 1 2-16,-4-1-2 0,2 2-1 0,2 2 3 15,-1-2-6-15,3 4 3 0,-1 1 4 16,-2 2-1-16,5 2-6 0,-5 0 6 0,4 4-3 15,1-1 4-15,0 1 1 0,3 6-3 0,-1-1 2 0,-2 3-2 16,-3 1 1-16,6 3 2 0,-4-4 2 0,-4 2-1 16,4-1 0-16,-3 2 3 0,4 0-5 15,-5 0 1-15,3-4 1 0,0 3-6 0,-4-4-2 16,5-1-10-16,-4 0 1 0,0-2-3 0,0-4 0 0,0 2 11 16,-2-4-7-16,1 1 4 0,2-1-4 0,0-2 9 15,1-2-2-15,1-2 1 0,-3-1 2 16,4-2 1-16,1-3 4 0,0-1 4 0,0-2-8 0,-2-5 4 15,-3 0 1-15,5-4-1 0,-3-5 0 0,-3 1 0 16,-2 5 2-16,-2 2 1 0,-1-1 8 0,-2 2 3 16,0 1 4-16,-2 3 1 0,-2 1 6 0,1 0-4 15,-2 6-3-15,-1-2-3 0,-1 0 0 0,-1 4-2 16,-3 0-1-16,-3 2 2 0,3 2-5 0,-4 2 0 16,-3 5 1-16,-2-1-5 0,2 5 1 0,2 1-4 15,2-2-2-15,-3 3 3 0,4 2 2 0,5 0-1 16,-2 4-2-16,2-5-1 0,3 4 6 0,2-1-5 15,3 0 1-15,0-1-5 0,3-1 3 0,1-3-3 16,4 3 5-16,0-1-3 0,2-2-4 0,0 0-15 16,2-1-8-16,-3-4-15 0,5 2-23 0,-4-3-23 15,1-1-31-15,0-1-23 0,-2 1-29 0,0-1-30 16,-1-1-36-16,-1-3-704 0,-3-3 314 0,1 1 208 16</inkml:trace>
  <inkml:trace contextRef="#ctx0" brushRef="#br0" timeOffset="65212.149">22089 7991 105 0,'-28'-1'213'0,"8"1"-21"0,6 0-17 0,1-1-10 16,3 1-20-16,2 0-14 0,1 0-16 0,7 0-6 16,-6 0-15-16,6 0-8 0,0 0-9 0,21-7-9 15,2 5-3-15,7-1-9 0,7-4-8 0,16 0-20 16,-1 2-31-16,3-2-39 0,0 3-29 0,4 2-50 16,-2-5-424-16,0 1 181 0,-4 2 122 0</inkml:trace>
  <inkml:trace contextRef="#ctx0" brushRef="#br0" timeOffset="67205.686">23946 8061 39 0,'3'3'219'16,"-3"-3"-27"-16,2 3-23 0,2 1-13 0,-1-1-19 16,2 1-13-16,0-3-7 0,-1 1-13 0,1-1-13 15,1 1-5-15,1-1-8 0,1 2-7 0,-1-3-7 16,0 0-8-16,1-2 1 0,1 0-4 0,0-3-2 16,0 1-2-16,0-2-2 0,1-2-2 0,-2-2-6 15,-2-4-3-15,6-3-2 0,-6 3 3 0,-1-7 1 16,-1 1-4-16,1-5 2 0,-2-1-1 0,3-3 6 15,-3 0 3-15,-2 0 2 0,-1-2 1 0,-1 1 2 16,-3 3 12-16,0 8 15 0,4-7 16 0,-2 6 4 16,-2 3-3-16,0 0 7 0,0 5-15 0,1 1 8 15,1 2-6-15,-3 0 0 0,2 2-9 0,-2 2-5 16,5 0-11-16,-4 1-9 0,4 0-5 0,0 4-9 0,-5-4-2 16,5 4-5-16,0 0-3 0,0 12-5 15,0-3 0-15,0 7-3 0,0-2 0 0,4 4-5 16,-3 0-3-16,3 6 1 0,2 3 3 0,-2 0-5 0,3-1 1 15,-2-1-5-15,0 2 0 0,0 0 2 0,4 1-6 16,-3-1 1-16,1 1 2 0,2-4-3 0,0 1-4 16,-2-1 0-16,1-6-6 0,1-3 0 15,1 3-16-15,0-2 1 0,2-1-2 0,-3-7-7 0,1 1 1 16,0-3 2-16,3 0 2 0,-3-3 0 0,4-1 6 16,2-2 0-16,-4-2-5 0,5-4 6 15,0-1-3-15,-2-4-2 0,2-1-1 0,-3-4-2 16,3-7-1-16,0-4 0 0,-3 2 4 0,2 0-1 0,-2 1 1 15,-3 3 8-15,-1 3 0 0,-1 0 2 0,-5 2 10 16,1 7 15-16,-1-3 3 0,0 2 6 0,-2 2 1 16,1 1 0-16,-2 3 3 0,-1-1-8 0,3 0-2 15,-3 1-2-15,0 4-2 0,1-4-6 0,-1 4-1 16,0 0 0-16,0 0 0 0,-8 10 0 0,2-1-1 16,1 0 0-16,1 2 2 0,0 1-3 0,-4 4 2 15,6 2-2-15,-6 1-3 0,7-1 3 0,-1 0 0 16,4 0-1-16,-2 0 12 0,1-1-12 0,3 0 2 15,1-5-3-15,0 0 0 0,-1 0 1 0,4-2-1 16,-3-1 0-16,5-2-1 0,-5-1 2 0,6-2 0 16,0 0 0-16,-1-1 2 0,2-3 0 0,-1-3 0 15,2-1-4-15,2-4 7 0,1-1-7 0,0-3-1 16,-3-5-4-16,6-4 4 0,-1-1-6 0,-3-2 4 16,-2-2-6-16,1 1 0 0,-1-1 4 0,2-1-2 0,-7 2 0 15,1 3 3-15,-2 4 3 0,-4 0 3 0,1 1 2 16,-4 5 4-16,0-1 1 0,-1 3 2 0,-3-1-1 15,0 5 0-15,-1-2-2 0,-1 0-4 0,-2 7-2 16,-5-2 1-16,3-1 2 0,-4 4-3 0,1 4-3 16,0 0 5-16,-1 0-3 0,4 5 5 0,-1-2-9 15,2 3 2-15,2-2-5 0,1 1-2 16,5 3 1-16,-1 0-5 0,1-2-10 0,1 2-3 0,4-2-2 16,2-1-1-16,3 0 3 0,3-2 2 0,3-1 4 15,3 0 1-15,0-1 6 0,0-1-1 0,0-3 1 16,-4-1 0-16,5 1 5 0,-3-2-2 0,-2 1 2 15,1-1-1-15,-4 1 3 0,3-4-1 0,-2 2 2 16,2 0 1-16,-3 1 0 0,3 0-3 0,-5 1 3 16,0-2 1-16,-1 2 1 0,-2 0-3 0,-6 0 3 15,12 2 2-15,-10 0-3 0,5 2 0 0,-5 1-1 0,2 0 1 16,0 6 3-16,0-4-4 0,-2 4 2 16,1 1 2-16,-1 1 3 0,0-1-3 0,0 1 3 15,0-2-3-15,-2 0-1 0,1 1 6 0,0-1-8 16,2 0 1-16,-2-2-7 0,0-2-6 0,1-1-2 0,1 0 0 15,-2-2-3-15,2-1 5 0,-2 2 2 16,2-2 2-16,-3-3 1 0,0 0 3 0,13-8-1 16,-4 1 1-16,0-1 2 0,0-1 0 0,1-3-1 0,1 0 7 15,1-2 6-15,-1 3-2 0,3-3 4 0,-3 0 8 16,-3 4 8-16,4-3 0 0,-7 4 5 16,5-1 0-16,-5 0 6 0,6 5-10 0,-5-3-3 15,-1 4-3-15,4-1 0 0,-4 4-5 0,3-2-3 0,-3 2-1 16,5-1 1-16,-3 2-3 0,4 2 1 0,-1 2 1 15,-3-3-2-15,2 4-3 0,0 2 1 16,-1-3-3-16,1 2 2 0,-1 2-1 0,-1 0 4 0,0 0-4 16,-2 1-4-16,0 0 4 0,1 0-3 0,-4 1 0 15,3-2 9-15,-2 3-6 0,-1-2-3 16,-2-2 0-16,4-1-2 0,-4 0-1 0,4-2 1 0,-4 2 0 16,0-3 2-16,0 3 0 0,0-5-1 0,0-1 5 15,1 4 2-15,-1-4-2 0,0 0 2 0,0 0-2 16,0 0-2-16,0-13 0 0,2 4-2 0,0-2-1 15,2-3 0-15,1-2-2 0,1 0 1 0,-2 0 0 16,1 2 1-16,-1 1 0 0,0-1 3 0,1 4 2 16,-1 1-7-16,2 0 3 0,-2 0-3 0,1 3 1 15,-1 2-6-15,3-1 4 0,-2 2-4 0,1 1 2 16,2 1-2-16,-2 1 0 0,2 1 2 0,4 0-3 16,-2 3 10-16,0 1-3 0,1-1-2 0,-3 3-1 0,0 1 3 15,0 1 0-15,0-3-2 0,1 5 2 16,-4-2 5-16,-1 3-6 0,2-2 2 0,-2 2-1 0,-3 0 3 15,3 2-2-15,0-3-1 0,-4 2-1 0,-1 0 3 16,-2-3 0-16,2 1 0 0,-2 0-1 0,3 1-2 16,-1-7 1-16,1 2 2 0,-2-2-4 15,0 0 5-15,2-1 0 0,0-4 2 0,0 7 1 0,-1-5 10 16,1-2-7-16,0 0-2 0,0 0-2 0,0 0 0 16,-9-13 1-16,5 5-1 0,4-4-2 15,0 0 0-15,-1-5-5 0,6-2 1 0,-3-7 1 16,1 7 0-16,6-7 0 0,0 0 3 0,-5 7-3 0,7-4-3 15,-3 6 0-15,0 2 4 0,1 1 1 0,0 3-3 16,0-3-1-16,-3 5 3 0,2 0-5 0,1 4-3 16,-4 0 5-16,4 1-3 0,-1 1 0 0,-1 3 3 15,3 0-1-15,-2 3-1 0,5 1-1 0,1 3 2 16,-4 3 5-16,4 0-5 0,0 2 1 0,-2 2 2 16,-1 1-1-16,3 1 1 0,-5 0 0 0,0 1-1 15,4 0 3-15,-3-1-3 0,-2-1-1 0,3-2 5 16,-2 1-2-16,0-3 1 0,3 2 3 0,-5-5 1 15,1-1-2-15,0 2 0 0,2-3 4 0,-1-2 3 16,1 1 4-16,5-4-2 0,-4-1 3 0,1 0 3 0,1-4-5 16,5 0 2-16,-8 1 2 0,7-6-1 15,-2 1 2-15,1-2-1 0,0-2-2 0,5-5-4 16,-3-2 2-16,-1-1-4 0,-1 0-2 0,0-5 6 16,-3 1-6-16,1 0 0 0,-1 1 4 0,-7 4-5 0,3 2 0 15,-4 3 0-15,-1-3 10 0,-1 2-2 16,-2 6-2-16,-1 1-1 0,-1 0 1 0,-2 2-4 0,-1-1-4 15,1 4 0-15,-3-1-1 0,-2 3-2 0,8 1-5 16,-13 5 3-16,4 2 0 0,-1 0-2 0,1 3 6 16,0 4-6-16,0 1-2 0,2 2 3 0,1 2-2 15,3-2 1-15,3 0 2 0,0 1-3 16,3 0-1-16,1 0 2 0,1 1 2 0,4-3 3 0,0 1-9 16,0-1 1-16,1 1-3 0,0-4 7 0,-1 3-3 15,0-4 1-15,0-2-2 0,-3 0 4 0,2-2-3 16,-3 0-4-16,-1-1 9 0,1-1-5 0,-1-1 3 15,-3 1-2-15,2-2 0 0,-2 2 3 0,-1-2-4 16,-4 0 10-16,3 2-9 0,-8-1-3 0,0-1-9 16,-4 3-19-16,-5-1-21 0,-2-1-29 0,-11 1-26 15,-1-1-43-15,-5 0-41 0,0-3-47 0,-16 2-67 16,-5-6-641-16,-1-1 317 0,-2 0 210 0</inkml:trace>
  <inkml:trace contextRef="#ctx0" brushRef="#br0" timeOffset="67814.091">23881 7746 197 0,'-5'-1'265'0,"-3"0"-15"0,4-1-17 15,-2 1-16-15,6 1-10 0,-8-2-8 0,8 2-15 16,-4-3-11-16,4 3-15 0,0 0-12 0,-5-3-10 15,5 3-11-15,0 0-14 0,0 0-3 0,0 0-11 16,18-5-6-16,-1 4-3 0,1-1-6 0,10-1-4 0,-7-1-6 16,10-3-7-16,2 4-5 0,-1 1-1 15,0-2-4-15,0-2-3 0,-4 4-4 0,0-1-3 16,-6 1-6-16,-3-1 5 0,2-1-4 0,-4 3 1 16,-1 0-2-16,-3-1 1 0,-2 1-4 0,-2 1-3 15,0-3-2-15,-1 3 8 0,-2 0-4 0,-6 0-4 0,12-2-3 16,-7 1 2-16,-5 1-3 0,6 0 11 0,-6 0-19 15,7-3 5-15,-7 3 1 0,0 0-7 0,0 0-1 16,0 0-2-16,0 0-10 0,0 0-22 0,0 0-38 16,0 0-53-16,0 0-69 0,-21 3-87 0,8-3-962 15,-3 1 410-15,-6-2 272 0</inkml:trace>
  <inkml:trace contextRef="#ctx0" brushRef="#br0" timeOffset="71658.28">7738 11071 76 0,'0'-4'132'0,"0"4"6"0,0-5-13 0,0 5-8 16,0-5-4-16,0-1-12 0,-3 2-6 0,6 1-6 16,-3 3-12-16,-3-11-1 0,3 7 2 0,0 0-4 15,0-2-3-15,0 0-4 0,0 0-4 0,-1 0 7 16,1 0-2-16,-2 0-9 0,-1-2-1 0,-2-1-5 15,1 1-1-15,0-1 2 0,1 0-5 0,-3 1-2 16,-1-1-8-16,-2 2-2 0,1 2-4 0,0-3 14 16,1 0-4-16,-3 4-3 0,-1 0-4 0,0 1-2 15,-6 2-8-15,6-3 2 0,-3 4-6 0,-3 6-1 16,-1 0 1-16,4 2-5 0,-8 1-1 0,5 5-3 16,-3 1 2-16,-1 2-5 0,1 1 3 0,9-1-3 15,1-1-3-15,1 2 2 0,1 0-1 0,3-1-3 16,1-1 1-16,3 1 0 0,2 0-3 0,2 0 1 0,3-2 0 15,1 0-1-15,4-2-1 0,0 0-1 0,4-3 4 16,2 1-3-16,2-2 1 0,-2-1 1 16,1-4-2-16,0 0 1 0,1-3-3 0,0 0 3 15,-2-1-1-15,2-1 1 0,-1-3 0 0,-5 0-2 16,0-3 5-16,1 2-2 0,-2-5-1 0,2 2-2 16,-5-3 4-16,2-1-3 0,0-1 1 0,-1-1 1 15,-2 0 6-15,2 4 7 0,-6-2 12 0,1 2 2 16,-1 0 6-16,-3 3 2 0,3 0 3 0,-3 2 1 0,2-2-7 15,-2 4 0-15,2 0-10 0,-2-3-1 0,-1 6 0 16,0-5-7-16,0 5-5 0,0 0 3 0,0 0-5 16,0 0 2-16,0 0-4 0,-9 20-4 15,8-11-5-15,-3-1-3 0,0 4-6 0,4-1-1 0,0 1-8 16,0 0-8-16,0-1-4 0,4 0-6 0,0-1-4 16,1 0-11-16,0-3-7 0,0-1-7 0,3 2 19 15,-3-5 3-15,3 1 2 0,-2-3 0 0,7 1 10 16,-4-5 2-16,1-1 4 0,-1 1 3 0,2-6 3 15,-1 2 4-15,1-7 7 0,-1-2 6 0,0 4 6 16,-1-5 5-16,0 1 4 0,0 1 7 0,0 0 12 16,0 1 1-16,0-1 3 0,-3 3 2 0,-2 2-1 15,3 0-1-15,0 1-3 0,1-1 0 0,2 2-4 16,-1-1-3-16,0 5-7 0,4-3 2 0,-3 5-5 16,4-1-2-16,-2 3-2 0,0 1 0 0,0 2 0 15,1 1-1-15,-1 2 3 0,4 1-3 0,-5 1-1 16,5 0-4-16,-5 3 0 0,3 2 1 0,-4-4-3 15,-1 3 1-15,3-4-2 0,-6 4-2 0,3-2-5 16,0-1-2-16,-1 0-9 0,-2 2-4 0,2-2-5 16,-4-4 2-16,1 2-1 0,-2-3-3 0,0 0 5 15,0 0 7-15,-3-4 3 0,5 0 0 0,-5 0 2 16,0 0-2-16,5-11 9 0,-4 5 0 0,1-4 0 16,-1-1-2-16,0-9 0 0,-1 2 12 0,4-8-7 15,-3 0 2-15,2-1 1 0,0 1 1 0,-1-1 2 16,2-2 6-16,-3 11 3 0,4-10 2 0,0 11 8 15,-1 2-3-15,-3 3 5 0,6-5-3 0,-4 7-2 0,1 2-3 16,-1 0-4-16,1 3-1 0,-2 1-3 16,2 1 1-16,4 2-6 0,-3-1 3 0,-5 2-1 15,14 8-1-15,-4-3-2 0,-1 4-1 0,4 3 2 0,-2-1-4 16,2 2 2-16,1 2-1 0,-1 2 1 16,1-3-3-16,5 4 0 0,0 1-4 0,-5-5-4 15,2-1-1-15,-2 0-7 0,4-3 2 0,-3 1-8 16,0-2 2-16,-2-4-2 0,1-1 4 0,-1 1 0 0,0-5 4 15,1 1 2-15,-1-2 0 0,-2-4 1 0,2-1 4 16,-4-2-1-16,5-1 0 0,-5-7 2 16,3 3 2-16,-4-5 0 0,-1-3 0 0,-1 3 2 0,-2-10-2 15,0 1 1-15,-3-2 6 0,-2 0-4 16,2-1 5-16,-5-1 1 0,2 2 2 16,-2 0 5-16,-3-2 10 0,4 8 0 0,-3 4 8 0,2 0 18 0,-2 5-3 15,1-1-2-15,0 6 2 0,1 1-3 0,-1 2-1 16,1 0-2-16,-2 2-9 0,2 4 7 0,4 0-16 15,-12 6-2-15,2 7 2 0,0 4-7 0,0 6 11 16,-2 2-11-16,2-1-4 0,5 5-2 0,0 3 2 16,1-1-2-16,4 2-1 0,1-2-5 0,4-1 17 15,3 2-12-15,5-4-7 0,1 4 2 0,4-2-1 16,0-3-3-16,2-4-4 0,3 2-3 0,-1-4-2 16,2-2-8-16,-1-5 0 0,0-3-5 0,-5-2 4 15,4-2 9-15,-2-6-5 0,-2 2-2 0,1-6 5 16,-6 3 3-16,5-5-3 0,-3-5 5 0,1 1-3 15,-4-3 4-15,2-2 1 0,-2-2-1 0,3-8 3 16,-1 2 6-16,-1-3-8 0,1-3 1 0,-5 4 0 16,0-3 3-16,0 3-3 0,-1 6 7 0,-3 3 0 15,0 3 5-15,-1 2 0 0,-1 2 4 0,-4 2-5 16,4 0-4-16,-1 3-1 0,-2 3 0 0,0 0 1 16,0 0 1-16,0 0 5 0,0 15-8 0,0-3 1 15,-1 4-2-15,0 0-3 0,-1 1 3 0,4 4-2 16,-1-3-2-16,3 0-7 0,0 0-3 0,2 2-3 15,2-1-6-15,-1-2-7 0,2 0-12 0,4-1-3 16,-4-3-6-16,3 0-7 0,-1-5 2 0,-2 0 3 16,0-2 9-16,2-4 1 0,1 0 3 0,1-4 8 15,1-2 4-15,-4 0 0 0,4-4 2 0,-1-2 3 16,-4-4 4-16,5-1 3 0,-2-9 4 0,1 2-2 16,-2-3 4-16,-4-5 5 0,5 3 2 0,-3-2 5 15,-4 0 9-15,0 0 14 0,0 5 3 0,0 5 7 16,-4 2 11-16,1 5 12 0,-1 2 0 0,0 0-3 15,-1 1-5-15,2 4-3 0,-2 0-9 0,0 1-6 0,0 4-4 16,0 0-3-16,0 0 0 0,0 0-6 0,7 18-4 16,-3-2 0-16,0 2 2 0,0 9 8 0,3 1-13 15,0-1 3-15,-1 2-6 0,2 3 0 0,2 1-2 16,-2 2-3-16,-2-2 0 0,7 2 1 0,1 8 1 16,-4-7-4-16,2-1 3 0,-3 0 1 0,1-2-2 15,3 0 2-15,-2 4-8 0,-1-6 2 16,-1 2 5-16,2-4-1 0,-1-2-1 0,-3 3 0 15,2-1-3-15,-1-2 0 0,1-2 1 0,-4 1 1 0,-4-8-1 16,2 1-3-16,-3-1 17 0,0-1-16 0,-3-5 3 16,2-1-2-16,-4 1 0 0,-2-4-2 0,3 1 6 15,-3 0-5-15,-2-3 5 0,-1-1-6 0,0-4 5 16,1 2-5-16,-4-2 0 0,3-3-2 0,0-1 15 16,-4-1-9-16,2-3-4 0,-1 1 3 0,3-1-1 15,-3-3-3-15,-1-2 1 0,4 0-3 0,2-2 1 16,1-3 2-16,3 0 11 0,0 1-13 0,4-5-1 15,0 3-3-15,1 0 3 0,3-8 2 0,5 2 1 16,-4-5-6-16,7-1-1 0,-2 1-1 0,5-4-1 16,-1-1 2-16,5-11-2 0,-1 0 3 0,0 1-2 15,1 1-1-15,-7 9 5 0,1 0-2 0,2-12 4 16,-8 14-2-16,0 0 0 0,2 1 4 0,-5 1 0 16,-2 2 4-16,1 10 2 0,1-2 9 0,-4 5-2 15,1 6 4-15,-1-4-13 0,0 6 2 0,1-3 13 16,-2 4-13-16,2 0 0 0,3 1-2 0,-3 1-3 15,3 1 2-15,0 3-1 0,1-2-5 0,3 2 3 16,2 2 1-16,-1 3 4 0,3 2-6 0,-1-1 1 16,4 1 4-16,-1 4-4 0,1-3 1 0,-4 4 2 15,2 2-2-15,-3-1-2 0,-2-2 1 0,-1 4-4 16,0 2 6-16,-3 0 0 0,-2 2 0 0,-2 0-1 16,0 0 13-16,-2 1-15 0,-1 0 1 0,0-3-2 0,-2 2-6 15,-2-2 6-15,2-2 3 0,0-1-2 16,-3 1 0-16,1-4 0 0,-1-3 2 0,2 3 1 15,3-5-3-15,0-2 2 0,0 3 0 0,2-3-3 16,-1 1 1-16,0-4-2 0,1 3-1 0,1-4 0 0,-1 4 3 16,1-4 0-16,2 4 2 0,-2-4-2 15,8 3-1-15,-3-2 0 0,3-1-1 0,1 0 0 16,0-3 2-16,2 1 3 0,3-2-4 0,0-4 3 16,2 3-2-16,-5 0-4 0,4-5 4 0,2-2 1 0,-3 4 2 15,0-7-1-15,3 0-2 0,-4 0 3 16,3-7 5-16,-3 0-9 0,2-2 1 0,-3 1-3 0,1-3 1 15,1 4-2-15,-7 3 1 0,1 2 2 16,2 0 6-16,-5 0 1 0,0 3 0 0,1 2 7 16,-4 6 6-16,-2-3 2 0,4 5 0 0,-3-1 10 0,3 0-16 15,-3 0 0-15,-1 2-2 0,0 0-9 0,4-1 5 16,-4 4 2-16,0 0-8 0,0 0 6 16,-5 14-4-16,0-7-2 0,1 1 2 0,2 7 13 0,-1-1-20 15,-1 4-1-15,2-1-5 0,0-1 1 0,2 1-15 16,0 2-8-16,0-2-6 0,4 1 5 0,0-1-2 15,-1 0 2-15,3-1-5 0,0-3 3 0,-2-4-10 16,1 0 6-16,-1-1 5 0,1-2-1 0,-1-2 6 16,2 0 3-16,1-1 0 0,-2-3 6 0,-5 0 1 15,10-5 7-15,1-2 1 0,2-3 3 0,3-5 6 16,-5 2 6-16,8-7-1 0,-2 0 3 0,2 0-2 16,-6 2 1-16,6-4 1 0,-1 0 5 0,1 1 11 15,0 1-13-15,-2 1 2 0,2 8-2 0,3-6 3 16,-6 6-2-16,1 3-1 0,1-3-4 0,1 6 0 15,-1 0 0-15,2 2 4 0,2 3-3 0,-4 0 3 16,1 6-2-16,2-3 7 0,-3 3-2 0,1 6-2 16,-2 0 2-16,-2 0-4 0,2 0 4 0,2 7-1 15,-6-6 0-15,0 2-6 0,-4 0 5 0,4 2-1 16,-7-1 1-16,2 0-3 0,2 2 1 0,-2-4 9 16,-4 3-12-16,0-3-2 0,-2-1 3 0,-2 3-2 15,0-5 0-15,0 0-6 0,0-1-13 0,0-4-20 16,0 0-31-16,-1-1-53 0,-3-1-75 0,-1-3-88 15,-3-2-642-15,-3-3 308 0,-1-3 204 0</inkml:trace>
  <inkml:trace contextRef="#ctx0" brushRef="#br0" timeOffset="71749.554">10360 10524 39 0,'4'-2'149'0,"-4"-4"-53"16,5 2-67-16,-4 2-134 0,-1 2 35 0,5-3 24 15</inkml:trace>
  <inkml:trace contextRef="#ctx0" brushRef="#br0" timeOffset="72973.581">5548 12064 106 0,'-3'-4'155'0,"3"4"-9"0,-2-4-18 0,2 4-5 16,-4-5-11-16,4 5-10 0,-1-3-17 0,1 3-6 16,0 0-12-16,5-6-5 0,-5 6-1 0,3-3 2 15,3 0-5-15,0 2 5 0,-1-2 2 0,0 1-3 16,4 1 5-16,4-3 0 0,-4 4 4 0,5-3-5 15,3 2-6-15,2-2 1 0,1-1 6 0,10-2-4 16,-1 3-4-16,4-4 2 0,-1 2-5 0,4-1-2 16,0 0-8-16,1 0 1 0,18-1-3 0,-3-3-4 0,-1 0 0 15,3 0 1-15,0 4-8 0,-1-3 2 16,2 1-1-16,0-2-3 0,1 2 1 0,-1-2-2 16,4 0-2-16,0 2 4 0,1-3-2 0,0 5-2 15,3-5-1-15,-3 3-5 0,1-2 1 0,-1 3 0 0,0-1 0 16,-4-2-8-16,1 4 4 0,-4 0-2 15,-3 2-1-15,0-5 5 0,-12 4-7 0,2 1-2 16,15-6 0-16,-2 4 3 0,-3-2-5 0,-9 4 5 16,-5-3-5-16,1 3 0 0,3-3 1 0,10 1-5 15,-15-1 0-15,2 3 0 0,-1-1 3 16,2-3-2-16,-2 3 2 0,-1-2-2 0,0 0 2 0,-3 2 1 0,3-2-3 16,-2 2 1-16,0-1 0 0,1 0-4 15,0 1 2-15,-1-4 4 0,3 4-3 0,-4-1-1 16,0-1 0-16,-1 2-1 0,-2 0 3 0,4-3 0 15,-1 2-2-15,0-1-2 0,0-1 3 0,1-1-4 16,-1 2 3-16,3 0 2 0,-1-3 0 0,2 3 1 0,1 0-1 16,-1-1 0-16,1 1 0 0,-1-3-1 15,2 4-4-15,-1-2 3 0,-2-1-1 0,0 4 0 16,1-2-2-16,1-1 3 0,2 2 0 0,0-3 0 0,14 0 2 16,-16 1-1-16,1 1-1 0,-1 2 1 0,14-3 1 15,-9 2-5-15,-5 0-2 0,3 0 5 16,-2 1-2-16,16-7-2 0,-3 6 2 0,-13-2-1 15,1 2 3-15,2 0-4 0,7-3 1 0,-12 6 0 0,4-3 8 16,-3 1-10-16,0-1 0 0,1 0 4 0,13 4-2 16,-15-1-1-16,0-1 1 0,2 0-1 0,-3-3-1 15,-1 5 4-15,-1-2 0 0,2 1-2 16,-3-1 0-16,0 0 0 0,-2 3-1 0,1-2 3 0,-3 2-1 16,0-1 2-16,-1 0 0 0,-4-1 2 0,-1 3 0 15,-3-2 2-15,0 0-1 0,-1 1 0 0,1 0 0 16,-4 1 2-16,-2 0 4 0,0-1-4 0,0 1 0 15,-3-2 3-15,4 2 4 0,-5-1-2 0,0 1-2 16,4 0-2-16,-13 0 1 0,13 0-4 0,-13 0 4 16,14 0-7-16,-9 1-3 0,-5-1 2 0,10 0 10 15,-10 0-1-15,9 2-8 0,-2-1-4 0,-7-1-2 16,8 1 1-16,-8-1-10 0,11 3-20 0,-9-3-37 16,-2 0-51-16,4 5-79 0,-4-5-99 0,3 4-754 15,-3-4 351-15,0 0 232 0</inkml:trace>
  <inkml:trace contextRef="#ctx0" brushRef="#br0" timeOffset="75109.206">7811 12487 76 0,'-9'-10'112'0,"-3"5"-3"0,1-4-1 0,-4 1 10 0,-2 2-8 16,4-2-9-16,-3 5 8 0,3 1 2 0,-5-2-10 15,0 2-3-15,-1 2-6 0,-1 2-3 0,-1 0-1 16,-1 5-3-16,-5 0-1 0,2 3-2 0,-2 3-2 16,5-2-8-16,-1 5-2 0,2 2-6 0,3 2-4 15,-1 3-5-15,2 0-3 0,4 3-7 0,-2 0-4 16,6 1-4-16,0 1-5 0,0-2 1 0,4 2-6 16,1 1-1-16,2-3-3 0,2 3-2 0,2-1-4 15,3 0 0-15,5 1-2 0,3 0-2 0,5-5 4 16,3 1-3-16,3-1 0 0,4-1-1 0,3-2-4 15,3-4 2-15,16 7 1 0,-13-12-5 0,17 7 1 16,-2-9 1-16,-1-3 2 0,0-2-6 0,2-2 0 16,-14-3-3-16,1 1-2 0,11-5-6 0,-14-1 0 15,-2 0-2-15,-1-7-3 0,-1 4 2 0,-1-3-7 16,-3-3-1-16,1 0 9 0,-7-2-2 0,3-3 2 16,-3-1 1-16,-2-3 3 0,-4 2-4 0,-2-3-1 15,-5-2 1-15,1 1-1 0,-3 2 0 0,-2-2 2 16,-4 6 6-16,0-1 1 0,-4 3 1 0,1-1 13 15,-3 3 4-15,0 3-2 0,-3 1-1 0,0 3-5 16,-2-2 2-16,-5 5-2 0,3 0 2 0,-6 4-2 16,-2 2 2-16,-1 4-1 0,-7 3 0 0,-3 4-3 0,2 5-1 15,5 0-1-15,-4 0 1 0,4 4-1 16,-1 0 3-16,6-1-7 0,5-3 3 0,6 0-2 16,-1-2-4-16,3-1 5 0,4 5-5 0,2-4 2 15,0-3-6-15,2 0 4 0,1-3 0 0,1 0-1 0,1-1 0 16,1 0 2-16,0-5 2 0,3 2-3 0,1-5-1 15,-1 0 3-15,0-2 0 0,0-2-2 16,3-1 4-16,-3-2-2 0,3-3-1 0,1-4 1 16,-4 5 3-16,3-4 0 0,0 1 5 0,-3-1 6 0,3 0 7 15,-3-2 1-15,3 4 5 0,-5 1 3 16,-2 2 6-16,0-1 4 0,-3 6 1 0,4-2-4 16,-3-1-2-16,-2 3-5 0,-1 0-2 0,3 0-4 0,-4 3-5 15,2-5-6-15,1 3-3 0,-3 2-2 0,0 0 1 16,0 0-1-16,9 7-1 0,-7-4-10 0,2 2 0 15,0 0-10-15,2 0-5 0,1 2-11 0,2 0-1 16,-2-1-9-16,2-1-5 0,0 1-8 0,1-1 9 16,0-2 6-16,-1 1 2 0,3-1 5 15,-3 0 1-15,3-6 7 0,2 0 2 0,-4-2 0 0,5-2 3 16,-2 0 3-16,1-3-1 0,0-2 2 0,-6 5 5 16,7-5 1-16,-5 5 10 0,-1-1 2 0,3-1 8 15,-3-1 5-15,0 3 4 0,2-3-4 0,-2 5-2 16,2-2 2-16,1 1-4 0,-2 2 4 0,3 2-1 15,0 0 1-15,0 4-5 0,-2 0 6 0,1 1-6 16,-1-1-3-16,-1 4 0 0,-1 0 1 0,-2 1-6 16,0 1 4-16,-1-1-2 0,-1 5 2 0,-3-2 1 15,0 1-6-15,-1 1 1 0,-1-2-2 0,-1 2 0 16,-1-2 2-16,1 1-1 0,-3-2-2 0,0 1 2 16,-1-1-2-16,-1 3 1 0,1-5-2 0,-3 1-3 15,4-1 2-15,-1-2-1 0,1 5 0 0,-2-6 0 16,1 4 3-16,1-3-2 0,3-1-5 0,-2 1 5 15,-1 2-4-15,4-1 3 0,0-2 4 0,0 3-6 16,0-2-3-16,3 0-5 0,-2 0-3 0,6-2-3 16,-1 1 3-16,1-2 1 0,0 1 3 0,2-2-2 15,0-1 0-15,6-3 1 0,-3 5-2 0,6-9-1 16,-6 5 5-16,6-3-3 0,0-2 2 0,0-1 2 16,-3 0-2-16,2-1-1 0,-2-3 5 0,7-3 0 15,-9 0 1-15,1 0-1 0,-1-1 4 0,2-5-1 16,-1-1 3-16,-4-3-2 0,1 2 1 0,-1-2 1 0,-5-2 1 15,1-2 9-15,-2 3 3 0,-1-1 4 16,-1 2 9-16,-2 4 6 0,0 1 6 0,0 2 5 16,-5 1 3-16,2 2 7 0,2 4 0 0,-4-1 3 15,1 3-7-15,2 0 0 0,-1 4-2 0,-1-2-8 0,2 2-4 16,-1 2-2-16,1-1-7 0,2 4-5 0,0 0-2 16,-12 7 9-16,8-2-14 0,-1 5 1 0,-1 1-4 15,-1 3-1-15,1 2 0 0,2 1 0 16,-1 1-3-16,0 2-3 0,2-1 2 0,2-1 8 0,1-1-9 15,1 0-4-15,1 0-2 0,0-2-1 0,2-4-4 16,0 1 1-16,1-2-8 0,-1-1 3 16,1-2-2-16,0-1-1 0,0-1 5 0,0-3 0 15,2-2 2-15,-2 0 1 0,-5 0 0 0,15-3 1 16,-7-1-1-16,2-6 2 0,-1 3 0 0,6-8 2 0,-1 1 0 16,4 0-2-16,-5 0 2 0,1-1 0 0,0 2-2 15,7 1 4-15,-4 0 4 0,-1 5-1 16,0-4 3-16,-4 5 0 0,0 3 0 0,0 1-2 0,2 0 5 15,0 4 3-15,-1 3 0 0,1-1 9 0,0 4-7 16,0 2 0-16,0-1-2 0,0 3 7 0,-2 2-8 16,-1 1 1-16,1-2-4 0,-2 1 2 0,0-1 0 15,0 1 0-15,2-1-1 0,-3 4 14 0,1-2-20 16,0-3-1-16,-2-2 2 0,2 4 7 0,-1-1-29 16,-1-1-32-16,-2-2-48 0,3-1-67 0,0 1-84 15,-4-4-854-15,4-2 367 0,1 0 244 0</inkml:trace>
  <inkml:trace contextRef="#ctx0" brushRef="#br0" timeOffset="76973.144">10438 12724 65 0,'0'0'106'0,"0"0"-5"0,0 0 2 0,0 0 11 16,0 4 7-16,0-4 3 0,0 0 6 0,0 0-8 16,0 0-10-16,5-12-8 0,-1 5-1 0,0-2-1 15,0-2 2-15,1-1-9 0,1-4-9 0,1-3 0 16,0-8-7-16,0 3-1 0,0-3 0 0,0-2-6 16,-2 2-6-16,-3-6-7 0,1 1-6 0,0-1-5 0,-2-1 6 15,-1 0-2-15,-3 2-6 0,2 3 9 16,-3 0 0-16,-1 3 4 0,1 6 2 0,-2 6-6 15,-1-2 11-15,4 7 6 0,-3 0-8 0,3 4-4 0,0-2-12 16,-1 4-2-16,-1 1 4 0,5 2-13 0,-7 7-10 16,1 3 5-16,1 2-8 0,0 5 2 0,1 12-2 15,-1 2-6-15,5 3-2 0,0 3-1 16,3 9-4-16,3 4 3 0,2-1-3 0,2 2-2 0,4-3 2 16,-1-1-1-16,5 2-5 0,-2-4 4 0,4-2-5 15,1 0 5-15,-4-11-3 0,2 11-2 0,5-2-1 16,-4-12 1-16,-4 1 0 0,3 3-1 0,-3-2-1 15,-1-4 0-15,-1 2-2 0,2-2 0 0,-8-8-5 16,1-1 2-16,-5-1-2 0,0 0-2 0,-3-3 3 16,2-2-1-16,-6 0 0 0,3-3 2 0,-2 1-3 15,-1-4 1-15,-1 0-5 0,-2-3 2 16,1 2-2-16,-7-4 0 0,3 0 0 0,-2-1-1 0,-1-2-1 16,1-2 2-16,-2 0 3 0,0 0-2 0,2-1 5 15,-3 0 0-15,2 1 0 0,-2-2 0 0,5 1-1 16,0-2 2-16,0 0 0 0,0-1-3 0,5 1 4 15,3-4-2-15,-3 1 2 0,3-3 0 0,2 1 0 16,3-5-2-16,0-2 2 0,6 1 3 0,0-3 5 16,2-2-5-16,3 0-2 0,-3-3 4 0,2-1-6 15,0-2 1-15,1 2 0 0,-3-4 8 0,1 0-8 16,-1-3-1-16,2-12 2 0,-4 12 0 0,2-12 0 16,-2-2-4-16,-1 13 4 0,-4-13-2 0,-1 2 1 15,-3 12-1-15,2-2 3 0,-3 3-1 0,1 3 5 16,-2 3 2-16,-2 10 3 0,2-2 5 0,-3 7 7 15,3-1 2-15,-2 3 0 0,2 2-7 0,-4 1 2 16,1 4-7-16,4 3-3 0,-9-2-1 0,9 2 2 16,-9 9-2-16,4 1-1 0,-1 5-2 0,2 4 2 15,2 4 0-15,-2 5 7 0,4-1-11 0,-2 0 3 16,5 3-3-16,2 2 1 0,0-3 0 0,0 2-1 16,3 1-2-16,0-6 3 0,-3 6 6 0,6-1-6 15,-2-2-1-15,4 0-1 0,-2-4 1 0,2-1 2 16,4-2-3-16,-2 2-1 0,2-12 0 0,-1 0 0 15,1-1-3-15,-3-3-1 0,4-2 1 0,-5-4-6 16,7 0 5-16,-1-2 8 0,-2-4-11 0,-1-1 2 16,0-3 0-16,2-2-1 0,-4-4 4 0,5-6-3 15,-2-1 0-15,1-1 2 0,-8 5-6 0,2 0 2 16,-4 0 3-16,0 7 4 0,-1-2 3 0,0 1 4 16,-3 5 1-16,0-1 0 0,-2 2-5 0,1 0 2 15,-2 2 10-15,2-1-13 0,-3 4-2 16,3-1 2-16,-3 1-3 0,0 0 0 0,9 8 1 0,-7-3 2 15,0 3-4-15,1 0 3 0,-1 2 1 0,2 1-1 0,-1 1 0 16,1 1 1-16,0-2-1 0,2 3 0 16,-3 1-2-16,4-1-4 0,-4-4-3 0,0 2 1 15,4-4-14-15,-4 0-6 0,4-2 4 0,-2-1 4 0,0-1-2 16,0-2 7-16,3-2 1 0,-2 0 2 0,1-2 6 16,-2-3-7-16,0-2 4 0,0-4 2 0,0 1-1 15,0-7 1-15,0-2-1 0,-2-8 12 16,-2 1-12-16,-1-3 1 0,0-2 1 0,2 1 2 0,-2 3 5 15,-2 0 5-15,0 0 4 0,-1 10 2 0,0 0 7 16,0 5 3-16,-3 3 2 0,-1-3-5 16,2 7-3-16,-4 1 2 0,-4 0-7 0,3 6-3 15,-3 2 3-15,-5 1-8 0,-1 4 6 0,2 1-4 16,-4 7 0-16,1 2 0 0,8-4-1 0,1 1-1 0,1 1-1 16,5-2-1-16,1 4 2 0,4-1-3 15,2-1-2-15,2-1 0 0,6 1-4 0,-1-2-4 0,4-1 9 16,0-4-6-16,4 0-11 0,1-3 3 0,2-2 0 15,1-2-1-15,2-3-1 0,-3 0 3 0,10-3 0 16,-10-2 3-16,-1-2 4 0,8-3-1 0,-8 0 1 16,3-2-1-16,-2-5 3 0,-2 5 0 0,0-5 4 15,0 3 0-15,-2-1-6 0,-1 1 6 0,-1 2 0 16,0 2 0-16,-5 2 0 0,0 0 0 16,0 2-1-16,-4 2 5 0,1-1-7 0,-1 2 7 0,1 1-1 15,-1 0-4-15,-5 2-3 0,11 2 5 0,-6 1-1 16,-1 3 8-16,5 0-8 0,-5 1 0 0,0 2 1 15,-1 3 2-15,3 0-5 0,1 3 7 0,-3-4-8 16,0 1 2-16,1 5-3 0,0-5-6 0,-1-1 3 16,1 1-13-16,-1-3 2 0,1 1-4 0,0-5 1 15,0 0 3-15,-1 0-2 0,1-3 4 16,-1-1 1-16,-4-1 1 0,9-3 5 0,0 0-2 0,-4-3 0 16,0-3 5-16,3-2 0 0,1-5 0 0,0 0-1 15,0 2 1-15,-3-3 5 0,3 2 2 0,-5 2 6 16,1 3 5-16,-1 0 12 0,-2 3 0 0,2 1 1 15,-1 1-5-15,-2 0-5 0,3 3-3 0,-2 0 2 16,-2 2-6-16,0 0 3 0,0 0-1 0,13 7 1 16,-9-1-3-16,1 3-1 0,7 3 7 0,-3 5-11 15,2-1 9-15,0 1-7 0,5 5 0 0,-5-5 0 16,6 3-1-16,-3-4 1 0,4 2-2 0,4-2 3 16,-5-3-3-16,0-5 0 0,0 5-2 0,1-10 2 15,0 1 0-15,0-2 0 0,-2-2-1 0,3-4 4 16,-6 3-1-16,2-3 1 0,2-2-5 0,-2-2 4 15,1-2-1-15,-4-2-1 0,-1-3-1 0,-1-1 0 16,0-1 1-16,-2 0 1 0,-1-10-2 0,-1 3 2 16,-4-3-1-16,-1 3-1 0,-2-1-2 0,-3 7 3 15,-1-2-3-15,0 5 0 0,-3-1-4 0,-2 0-3 16,1 10-10-16,-1-4-13 0,-4 5-22 0,-2-1-43 16,-4 5-57-16,1-1-60 0,-9 2-753 0,-1 7 323 15,1-5 214-15</inkml:trace>
  <inkml:trace contextRef="#ctx0" brushRef="#br0" timeOffset="79977.205">13458 12574 59 0,'7'-10'118'0,"0"-1"-12"0,-2 1 5 16,-1-3-1-16,0 1-7 0,-3-1-4 0,-1-3-2 15,0-1 4-15,-1 0-6 0,-2 3-8 0,-4-5-4 16,1 2-3-16,-5 2 5 0,3-2 2 0,-4 4 1 0,1-1 4 16,-2 2-3-16,-1 0-4 0,-3 3 0 15,0 1-3-15,1 6-9 0,-5-2-8 0,0 4-6 16,-7 0-5-16,4 6-2 0,-3 1-10 0,0 3 1 16,2 5-8-16,0 1-4 0,7 2-5 0,-1-1 1 0,1 5-7 15,9-6 2-15,2 1-1 0,0 2-2 0,3 6-2 16,3-4-10-16,4-2 0 0,3-3-2 15,2 8-3-15,0-8-4 0,3-1-4 0,2-3 1 16,3 0 0-16,0-1 0 0,1-2-3 0,2-2-5 0,2-2 12 16,1-5-1-16,-3 1-3 0,3-2 1 0,-3-2 2 15,2-2-2-15,-1 1 3 0,-2-1-4 0,0-5-2 16,-1 4 8-16,-1-6-2 0,-1 4 4 16,-3 0 0-16,4 1 4 0,-7 0 0 0,5 0 4 0,-5 1-4 15,0 1 13-15,-5-1 3 0,1 3 0 0,0-2-6 16,-1 2 0-16,0 1-1 0,0-2-3 0,-4 4-4 15,5-2-2-15,-5 2-2 0,0 0 2 0,0 0-1 16,0 0-3-16,6 9 3 0,-6-4-2 0,0 2 2 16,2 0-3-16,-4 1-6 0,2 0 0 0,2 0-11 15,-1 2-2-15,2-3 0 0,-1-2-1 0,2 5-3 16,0-8 1-16,-2 3 3 0,2-1 4 0,1-2-3 16,3 2 2-16,-2-7 4 0,-6 3-1 0,16-7 1 15,-8 2 5-15,1-4 0 0,-1-1-3 0,1-4 7 16,1 0-2-16,-2 1 4 0,-2-2 2 0,2 0 6 15,2 1-1-15,-2 0 8 0,1-1 1 0,1 1-2 16,-5 3 3-16,4 2 0 0,-1 0 2 0,-1 1-3 16,0 0 1-16,2 2-4 0,-2 1-5 0,1 1 5 15,2 3-5-15,1-1 0 0,-1 4 0 0,0-2 2 16,0 3-5-16,0 1 0 0,1 1 4 0,-4 3-6 16,2 1 2-16,0 1-2 0,0 1 1 0,0 4-3 0,1-2-1 15,-6-1 8-15,4 3-7 0,-3 1 1 16,-1-4 2-16,2 1-2 0,-2-2-5 0,-3 0 2 15,3 0 0-15,0 1 2 0,-3-7 0 0,2 5 0 16,-2-8-1-16,-1 3-1 0,3 1 4 0,-1-2 1 16,-1-2 0-16,-1-2 5 0,0 0 0 0,0 0-4 15,9-9 7-15,-6 4-8 0,1-7 1 0,1 2-1 16,1-5 0-16,3-2-1 0,-4-2 0 0,3-6-1 16,1 2 2-16,1-4-4 0,0 4 0 0,1-2 0 0,-3 8 2 15,3 0 0-15,-1 0 0 0,0 2 3 0,0 0 2 16,3 2-4-16,-4 3 0 0,0 2 0 0,0-1 1 15,1 6-3-15,2-1-1 0,-2 0 2 0,0 3 0 16,0 1-2-16,1 1 0 0,-1 3 4 16,0 0-5-16,2 3 1 0,-1 3 1 0,-1-3 2 0,4 5-1 15,-1 2-2-15,0-1 0 0,2 1 1 0,-4 1-1 16,2-1-1-16,4 4-2 0,-3-4 2 0,0 1 1 16,0-1 0-16,-2 1 0 0,2-4-1 15,0-1-1-15,0-2 1 0,-1-2 4 0,2 0-1 0,-1-2-4 16,0-1 6-16,0-3-5 0,0 0 2 0,0 0-2 15,-1-3-1-15,5-3 3 0,-4-1-1 0,3-1 1 16,-3 1-2-16,1-6 1 0,-2 1 0 16,-2 1-2-16,2-3-4 0,-1-3 4 0,-1-1 6 0,-1 2-4 15,-2-2-1-15,2 1 2 0,-1 2-2 0,-5 3-3 16,1 2 5-16,-4-1-4 0,-1-1 3 0,0 7-1 16,-1-2 0-16,-7 2-3 0,3 2 1 0,-9 3 1 15,1 1-3-15,-4 1 2 0,-4 4-1 0,2 2-2 16,0 2 2-16,3 0 2 0,-1 2-5 0,1-1 4 15,6 4-4-15,1-2-4 0,1 1-4 0,3-2-6 16,4 0-5-16,1-2-3 0,0-2 2 0,1 1-9 16,3-1 5-16,0-2 2 0,1-1-1 0,0-3 6 15,5-1 3-15,2-1 2 0,0-3 0 0,0-2 4 16,1 0 1-16,4-4 0 0,-2 1 4 0,1-1-3 16,3-1 3-16,-2-2-4 0,1 0 10 0,-4 2-2 15,4-2 6-15,-4 3 2 0,-5 1 2 0,4 0 3 16,-5 2 3-16,-3 3-5 0,0-2 0 0,1 1-3 15,-3 1 1-15,1 3-2 0,-4 0 1 0,6 0 1 16,-6 0-4-16,8 3 3 0,-4 1-2 0,-3 2 2 16,2-2 1-16,0 0-1 0,0 8-3 0,-1-3 2 15,0-2-3-15,0 4 2 0,1-1-3 0,-1-4-3 16,1 1-5-16,1 2-9 0,2-4-5 0,-1 1-1 16,-1 0 1-16,4-3 0 0,-2-1 4 0,2 0 2 15,-1-2 1-15,0-2 1 0,0-2 5 0,3-2-2 0,0-3 3 16,-3-4 1-16,1-1-2 0,-1-1 8 15,0-5 2-15,-2-4 3 0,0-3 7 0,-1-1-2 16,0 0 4-16,-2-2 5 0,1 4-1 0,-6-6 3 16,3 1 1-16,0-1 2 0,-5 3 12 0,3-2 5 15,-6 2 4-15,4 2-2 0,-1 1 13 0,-1 9 8 16,-1 2 4-16,2 6-2 0,0-1-5 0,3 4-3 16,-2 1-10-16,-2 4-2 0,6 1-2 0,-11 11-5 0,3 0-2 15,-1 5 4-15,-2 7-14 0,5-4-1 16,-2 10-1-16,3-3-3 0,1 3-3 0,4 2 0 0,0 1 3 15,2-1-5-15,4 1-2 0,-1 1-3 16,1-1 3-16,3 0-2 0,4-6-5 0,-2 6 2 16,3-5-2-16,3-5 2 0,-3 0-3 0,0-6-1 15,3-2-5-15,-4-3 1 0,2-2 2 0,-1-1-4 0,0-2-2 16,0-3 3-16,0-3-1 0,-1 0 1 0,-2-3 14 16,5-7-15-16,-1 3 1 0,-1-7 0 0,-4-1-2 15,6 3 2-15,0-12-2 0,2-1 1 16,-4 1-3-16,-1-4 0 0,0 6 4 0,-2-3 0 0,-3 9 1 15,-2 1 0-15,1-1 2 0,-3 7 2 0,0 0-1 16,-2 0 3-16,0 4-11 0,1 0 4 0,-2 2-5 16,2-1 4-16,-3 4-2 0,0 0 2 0,0 0-1 15,2 12 3-15,-3-2-5 0,1-1 2 0,-1 3 1 16,0 5-1-16,-1 0 5 0,1 0-3 0,2 0-9 16,-1 1 5-16,3 0-5 0,-1-1-3 0,2-2-8 15,-1 2 1-15,2-2-9 0,-1-4-8 0,3-1-1 16,-3-2 2-16,0-2 6 0,1-1 2 0,0-1 3 15,1-2 1-15,1-1 4 0,1-1-1 0,-2-3 5 16,3-3 0-16,1-2 2 0,-1 0 4 0,4-6 9 16,1 0-7-16,-5-2-1 0,0-2 2 0,5-6 2 15,-2-2 0-15,-1 1 2 0,1 2 1 0,-6 7 11 16,2-2 8-16,-3 2 10 0,-1 4 0 0,-1-2 3 16,3 6 7-16,-4-1-4 0,-1 2 0 0,2 2-11 15,-2 1-5-15,2 2 1 0,-3 2-1 0,0 0-2 16,0 0-2-16,12 14-5 0,-8-5 1 0,3 7 1 15,-1 0 0-15,3 10 1 0,-1-1-3 0,-2 1-2 16,4 2 5-16,-2 4-7 0,1 0 3 0,-3 0-1 16,3 1-3-16,3 1 1 0,-2-1 3 0,3 17-6 15,-3-17 5-15,-2 1-1 0,3 2-4 0,-2-2 1 16,-1-3-3-16,1-1 1 0,-4 1-2 0,0 1-2 16,0-6-4-16,-1 0 0 0,-1-6-7 0,-2 4 2 15,0-4 2-15,2-1-1 0,-3-4 6 0,-2 2-7 16,1-8 9-16,-3 4-1 0,0-4-1 0,-1 1 4 15,-3-3 6-15,0 2-5 0,-1-4 0 0,-3 3 1 0,0-5-2 16,-1-1 0-16,-1 0 3 0,2-4 1 0,-2 2 2 16,-4-3 1-16,0-4-2 0,4 0 2 15,3 2 3-15,-1-5-3 0,1-4 2 0,2 1-4 16,4-6-1-16,1 0 5 0,1-1-5 0,6-9-2 0,2 1 2 16,2-1-5-16,2-3-1 0,4-2 0 0,3 1-3 15,5-9 1-15,-3-1-2 0,-3 9-1 16,9-9 0-16,-4 1 1 0,-1 11 5 0,4-14 0 0,2 5-5 15,-1-1 0-15,-8 13 5 0,6-14 0 16,-4 16 4-16,-3 1-3 0,2 1 0 0,-4 1-1 0,1 2 1 16,-4 6 0-16,-1 0 1 0,0 6-1 0,-4 0 7 15,1 1-3-15,-3 2 1 0,2 0-3 16,1 1 3-16,-2 3-1 0,1-2-2 0,1 3-2 16,0 1 3-16,-6 0 1 0,16 3-2 0,-5 0-2 0,-2 2 7 15,1 0-8-15,3 6 5 0,-2-1-5 0,-1-3 4 16,2 6-3-16,-1-2 2 0,1 4-2 0,-2-3 0 15,0 4 3-15,-3-3 0 0,-1 3 0 0,-2 1 2 16,-1 3-2-16,-1-3 2 0,-3 0-3 0,1 0 4 16,-4 1-3-16,-2-1-1 0,-2-1 0 0,-1-1 2 15,-4-1-2-15,0 1 3 0,-2 1-1 0,2-6-3 16,-3 2 2-16,2-2 2 0,0-1-4 0,1 3 1 16,-2-3 0-16,3-3 2 0,2-2 1 0,1 3-1 15,2-4 1-15,2-1-7 0,0-1 8 0,3 3-4 16,-1-2 1-16,3-2 1 0,-6 3-3 0,6-3 11 15,0 0-10-15,0 0 1 0,0 0-2 0,0 0 1 16,16-12 0-16,-9 9 0 0,0-3-3 0,3-2 3 16,1-1 0-16,0-2-2 0,3 0-2 0,-2-4 1 15,4 1 2-15,-3-1 8 0,5-6-10 0,-2 0 1 16,1 0-4-16,0 1 3 0,-3-1-1 0,-1-5 2 16,1 1 0-16,-3 3-1 0,3-3 2 0,-3 2-2 0,-4 3 1 15,1 4 1-15,1-1 2 0,-4 3 7 16,-1 1 4-16,1 4 0 0,-1 0 1 0,-1 4 4 15,-1-1-5-15,0 2-2 0,0 1 1 0,0 1-3 16,-2 2-2-16,0 0 1 0,9 4 2 0,-7 2 0 0,0 1-5 16,3 2 3-16,1 3 2 0,0 5-3 0,-3-7-3 15,1 7 2-15,2-1-2 0,-3-1 3 16,1 2-3-16,-1-2-1 0,-1 2 5 0,3 0-3 16,-2 0-1-16,-1-1 1 0,2-3-3 0,0 3-2 15,1-2-10-15,3-1-3 0,-2-4-1 0,1 1-9 16,2 0-6-16,1-3 0 0,0-3 4 0,-1 2 5 0,-1-6-2 15,2 0 1-15,0 0 4 0,2-3 3 16,-2-4 0-16,-1 0 4 0,2-2-2 0,0-4 1 16,0-3 11-16,4-4-6 0,-1-1-1 0,3-1 6 0,-3-2-3 15,0 2 5-15,3-1 3 0,-2 2 4 0,3 2 2 16,-5 4 6-16,0 1-2 0,0-1 4 16,0 4-1-16,3 0 2 0,-2 4 0 0,-4-2 11 15,3 4-11-15,0 2-1 0,1 3 2 0,-2-3-2 0,6 3 2 16,0 4-4-16,-4 0 0 0,-1 2-2 0,4 1 1 15,-3 3 3-15,2-1 0 0,-3 0-2 0,0 3 0 16,-3 3-3-16,0-3-1 0,2 2 0 16,-5 0 0-16,1-1-2 0,-1-1 2 0,1 1-2 0,-3 3 2 15,-1-4-2-15,0 0-1 0,0 1-1 0,-4-2-4 16,4 2 1-16,-3-1-4 0,4-1-8 0,-5-1-21 16,-5 0-39-16,4-5-43 0,-3 2-65 0,-1-5-80 15,-3-1-804-15,8-1 354 0,-15-5 234 0</inkml:trace>
  <inkml:trace contextRef="#ctx0" brushRef="#br0" timeOffset="80105.837">16486 11840 101 0,'-5'-3'175'0,"0"2"-54"15,1-2-68-15,-2 1-203 0,-1 1 50 0,1 0 32 16</inkml:trace>
  <inkml:trace contextRef="#ctx0" brushRef="#br0" timeOffset="81040.432">5927 13178 44 0,'-6'0'186'16,"1"-2"-21"-16,5 2-17 0,-9 0-10 0,9 0-15 15,-8-2-12-15,8 2-10 0,0 0-11 0,0 0 1 16,0 0-11-16,0 0-5 0,0 0 0 0,0 0 1 16,21 5 6-16,-11-5-3 0,5 2-2 0,2-2-7 15,2 0-2-15,9-2-5 0,-8 1-3 0,1-1-3 16,2 0-5-16,6 0-1 0,-7-1-3 0,-1 3-3 16,0-3-6-16,0 2-1 0,-2 0-5 0,-2-2-1 15,-1 1-7-15,-3 2 2 0,-3 0-7 0,4 0-1 16,-2 0-5-16,-2 2-5 0,-2-1-10 0,-3 1-15 15,1-1-12-15,-2 3-27 0,0 1-31 0,-2 0-31 16,2 3-38-16,-4 4-42 0,-1-1-423 16,-5 4 208-16,3 2 136 0</inkml:trace>
  <inkml:trace contextRef="#ctx0" brushRef="#br0" timeOffset="81472.934">6198 14072 87 0,'-5'2'146'0,"-3"3"4"0,3-4-9 16,-1 2-5-16,1-1-7 0,0-1-9 0,5-1-10 15,-7 2-3-15,7-2-12 0,-5 2-14 0,3-1 0 16,2-1-8-16,0 0-4 0,0 0 19 0,0 0 8 16,9 7-2-16,-2-5-1 0,5-2 0 0,3 0 0 15,3-2-3-15,1 2-3 0,9-2 5 0,3-1-16 16,-3 1 5-16,2-1-14 0,-2 1-6 0,-7 0-1 15,9-3-4-15,-11 1-6 0,4 2-2 0,-4 0-5 16,-1-1-1-16,-4 2-10 0,-1 1 1 16,-2 0-4-16,1-1-4 0,-7 1 1 0,1 0-4 0,-6 0-5 15,12 0-4-15,-12 0-14 0,6-2-8 0,-6 2-31 16,0 0-41-16,4 3-54 0,-4-3-51 0,-1 5-80 16,1-5-540-16,-5 8 270 0,-1-5 178 0</inkml:trace>
  <inkml:trace contextRef="#ctx0" brushRef="#br0" timeOffset="84295.733">8027 13721 127 0,'-5'-5'128'0,"-3"1"-14"15,-1-3-7-15,-4 2-6 0,3 0-2 0,-8 0 7 0,2-1-5 16,-5 4 5-16,1-2-3 0,-2 3-3 0,-6-1 0 16,6 2 1-16,-6 2-2 0,0 1-2 0,-3 4-5 15,2 1-4-15,2 3-6 0,1 4-5 16,2 1-2-16,-1 6-10 0,2-2-3 0,1 3-7 0,5 3-5 16,0 0-2-16,2 3-8 0,1 0-4 0,5 0-3 15,4-1-4-15,3-1-4 0,2-1-2 0,4 3-8 16,-1-3 4-16,6 0-2 0,0-7 0 0,8 1-3 15,-1 1 1-15,5-4-5 0,2 3-2 0,6-8 4 16,-1-2-3-16,3-1-3 0,-1-5 1 16,4-1-2-16,-5-3 0 0,5 0-1 0,-1-3-1 0,-2-2-3 15,-2-3-6-15,0 0 9 0,-1-2 1 0,-1-1-2 16,-4-4-2-16,-6 1 4 0,6-1-2 0,-4-4 1 16,0 1-4-16,-6 4 4 0,0 0-1 0,-2-1 0 15,1 2 3-15,-5 4 3 0,2 1-1 0,-1 2-1 16,-3 2 0-16,-2 0-3 0,3 0 0 0,-2 1 3 15,-4 3-3-15,7 0 0 0,-7 0 0 0,10 8 0 16,-7-1 2-16,1 2-1 0,0 3-1 0,2 3 0 16,1 2-2-16,-5 2 3 0,2 1-5 0,0-1 1 15,4-1 1-15,-1 0 1 0,1 2 3 0,0-6-2 16,1 1-4-16,1-3 3 0,3 2 1 0,2-1 0 16,0-6 4-16,1 2-8 0,-1-2-1 0,3-4 2 15,-1-1 2-15,3-2 1 0,-4-2-2 0,-3-2 2 16,4-2 0-16,-3-3 0 0,2 1 0 0,-3-5-2 15,-1-2 5-15,1-1-1 0,-6-2-2 0,4-7 1 16,-3-1 7-16,-2 1-2 0,-3-2 7 0,0-1 4 16,-2 4 10-16,1-5 4 0,-5 3 7 0,0 6-4 15,-2 3 12-15,1 0-9 0,-7 2-4 0,1 1-6 16,-2 2-3-16,-4 1-2 0,-6 6-3 0,3 1-3 16,-12 4-4-16,0 3 0 0,-1 1-5 0,2 6 12 15,-2 0-12-15,0 2-3 0,9 0 0 0,0 1-2 16,5-2-5-16,4-3 0 0,4 2-2 0,2-1 1 15,3-1-2-15,2-1 0 0,3 2 2 0,0-2 0 16,3 1-1-16,2-3 0 0,5 2 1 0,-1-5 1 16,4 2-3-16,6-4 3 0,0 0-1 0,7-1-1 15,-3-3 2-15,4-2 1 0,1-1-3 0,0-1 3 16,0 1 0-16,-1-3-2 0,-3 1 4 0,-2 2-6 16,-2 2 4-16,7-4-1 0,-8 3 1 0,3 4 0 15,-2-3-1-15,2 3 5 0,-4 1-7 0,4 1 0 0,-2 2 1 16,-3 1-2-16,2 2 1 0,-1 1 2 15,0 3-1-15,-4-1 1 0,5 3 2 0,-7 1-3 16,2 3 3-16,-3-2-1 0,3 3-1 0,-1 0 4 16,-4 1-3-16,2 0 8 0,-3 2-8 0,0-2-2 15,-1 1 1-15,1-2 0 0,-3-1-2 0,3 1-1 0,-3-5 5 16,0 1-4-16,0 0 1 0,-1-7-2 0,0 4-2 16,-2-5-1-16,1 0 6 0,0 1-3 15,-1 0 1-15,1-4 2 0,-3-1 2 0,0 0-2 16,7-12 2-16,-4 5-3 0,-1-7 2 0,0-1 0 0,2-5 1 15,-1 2-1-15,3-9 3 0,-3 1-6 0,2 7 6 16,-2 1 1-16,1 0 9 0,1 2-2 0,-1 4 4 16,0 2-1-16,2 1-1 0,0-3-2 15,2 4-4-15,-3 1 2 0,2 0-1 0,4 2-6 0,-1 0 1 16,-1 5 0-16,4 0 0 0,-3 3-3 0,2-1 0 16,6 3 3-16,-8 1-1 0,4-2-1 15,0 5 3-15,-3-1-2 0,4 4-1 0,-5-5-2 0,0 3-1 16,0-1 6-16,-2 0-1 0,2 2-5 15,-2-2 0-15,-1-1 4 0,-1 1-4 0,1-6-5 0,-2 2 4 16,-1 1-6-16,-1-3 6 0,-1 0 1 0,2 0 0 16,-4-3 2-16,4 1-1 0,-4-1-3 0,0 0 6 15,0 0 0-15,0-12-3 0,0 3 0 0,0-3 1 16,-4 1-3-16,2-6 1 0,-2 0-1 0,1 0 1 16,3 1 3-16,-2-1 2 0,-2 3-4 0,2 2 7 15,2 0 5-15,0 6 1 0,0-3-4 0,0 4-4 16,2-2 1-16,0 5-2 0,-2-3-1 0,4 3-1 15,-4 2 1-15,7 0-2 0,-7 0-1 0,12 2-1 16,-8 3 1-16,5 2 1 0,-1-2-1 0,-3 4-4 16,5 1 0-16,-2 0-1 0,2 2 3 0,0 2-7 15,-1-1-5-15,4 1-5 0,-2-3-5 0,2 0 8 16,-5-2-15-16,2-1-3 0,-1-2-1 16,0 2 0-16,2-3 9 0,-2-2 3 0,2-2 4 0,-3 0-1 15,1-6 4-15,1 4 2 0,0-5 2 0,-3-2-2 16,2 1 3-16,4-7 8 0,-4-2-3 0,0 0 1 15,0 2-1-15,1-1 7 0,-3 4 1 0,2-4 1 16,-2 2 6-16,-1 1 0 0,1 1 0 0,-2 1 0 16,0 2-3-16,0 3-4 0,3-2 4 0,1 0-2 15,0 5-2-15,2-1 4 0,-2 3-4 0,2 2 2 16,1 1-2-16,-2 3 1 0,2 0-3 0,-1 1 3 16,5 3 1-16,-5 5-3 0,2-3 5 0,0 2-3 15,-3 1-1-15,2 1 2 0,-1 1-3 0,-2-4 0 16,0 1-1-16,0 1 3 0,-3 1-1 0,-1-7-1 15,2 2-2-15,-3 1-1 0,0-5 3 0,-2 1 0 16,2-2-1-16,-2-2 6 0,1 1-3 0,-2-1 6 16,-1-4-1-16,0 0 6 0,0 0-6 0,0 0 2 15,0 0 0-15,4-19-1 0,-3 9-3 0,-2-5 0 16,2-4-1-16,2 0 0 0,-2-6 0 0,2 0 0 16,-1 5 0-16,1 0-2 0,1 1-1 0,1 1-1 15,-1 2 1-15,2 2 10 0,-5 4-8 0,3 0-1 0,0 5-2 16,1-1-1-16,0-1 1 0,0 6 0 0,3-3-2 15,1 3 2-15,-2 2 0 0,5 3 1 16,-3 0-2-16,1 2 1 0,-1 1 1 0,-1 2-4 16,0 1 4-16,-1 0-7 0,-3 1 14 0,8 1-10 15,-7 0 1-15,0-1 0 0,1 0 1 0,-2-2-2 0,-2 0-1 16,1-1 2-16,-2-1-1 0,1-1 3 16,-1-1-1-16,-1 0 2 0,0 0 0 0,0-5 2 15,0 5-1-15,0-5-2 0,0 0 3 0,0 0-3 16,0 0 2-16,0 0-4 0,-1-16 1 0,2 10 4 0,0-5-6 15,2 0 2-15,1-4 0 0,-3-3-2 0,4 0-2 16,1 1 5-16,2 0 0 0,-2 2 0 0,0 1 0 16,1 2-1-16,-2 3 3 0,2-1-2 0,-1 1-3 15,-2 6 1-15,-1-1 1 0,4 3-2 16,-2-1 1-16,-5 2 2 0,13 2-1 0,-8 1 2 0,5 2 2 16,2 4-5-16,-1 1 2 0,2 3 10 0,-4 1-12 15,5 2 0-15,-1-4 0 0,0 5 0 0,-2 0 0 16,0-2 3-16,2 1-4 0,-2 0 3 0,0 0 0 15,2-1-2-15,1-1 11 0,0 1-10 0,-4-1-3 16,3-4 0-16,-4 0 1 0,1-3 2 0,0 3 2 16,-2-5-3-16,1 0 3 0,4-1 3 0,-6-1-3 15,-1-3 2-15,-6 0-2 0,10-5-3 0,-4 2 6 16,1-4-4-16,-1-2 3 0,-1-1-5 0,2-7 1 16,-4 1 2-16,2 0 0 0,-1-3-1 0,-2-1-2 15,1-4 2-15,-1 4-1 0,-2 2 5 0,2 1 0 16,0 4 12-16,-1-1 13 0,0 5-2 0,-1-1 4 15,1 5-2-15,1 0 4 0,-4 0-15 0,2 0-3 16,0 5-6-16,4-5 2 0,-4 5 0 0,0 0-4 16,10 8 3-16,-6 0-3 0,0 1 2 0,1 1-5 15,3 6-1-15,-3-8 2 0,1 4 0 16,2 4 1-16,1-3-5 0,-4 2 4 0,4 1-6 0,-4-5 5 16,4 5-3-16,-4-4 0 0,4-2-2 0,-4 2 1 15,3-3 2-15,0 1-1 0,-1 0-1 0,2-5-2 16,-5 4-3-16,4-6 3 0,-2-2 0 0,2 2-1 15,-3-1-3-15,0-2 4 0,-5 0 3 0,10-6-3 16,-4 1 5-16,1-5-4 0,-2 1 9 0,0-1-10 16,-2-2 3-16,2-5-4 0,-2-3 1 0,0 1 1 15,0-5-4-15,-3-1-5 0,0-2 8 0,1 9-1 16,-2-2-4-16,-3 2 2 0,2 1 1 0,-1 6 1 16,-2-3 1-16,0 6-1 0,-3-1-3 0,-3 2 2 15,0 1-2-15,-2 4 0 0,1-2 1 0,-2 4 2 16,0 4-1-16,-3 1 2 0,-1-1-2 0,1 5-4 15,6-2 2-15,2 0 1 0,0 4-3 0,-1 2 1 16,5-3 1-16,2 2-2 0,3-3-2 0,-4 0-8 16,4-1 0-16,4 0-1 0,0-1 5 0,3-1-3 15,3-2 3-15,-1 0-4 0,4-3 9 0,3-1-2 16,3 0-3-16,-1-3 1 0,0 1 4 0,-1-3 10 16,2 2-9-16,0-5 2 0,0 7-1 0,1-4 2 15,9 3-3-15,-13 2-1 0,6-1 2 0,-3 1 1 16,-1 3 0-16,4-1 1 0,-3 2 3 0,1 4-2 15,2-3 2-15,-3 3-5 0,-1 0 4 0,-1 3 7 16,2-1-6-16,-5 3 1 0,-1 0-5 0,-6-3 4 16,2 3 0-16,-1 0-3 0,0 3-1 0,-3-4 5 15,-4 4 13-15,0-5-16 0,-2 2 1 0,1 1 1 0,-1-5 0 16,-4 2 0-16,-3 1-5 0,4-2 13 0,3-5-8 16,-3 1 3-16,3 0-1 0,-3-4 2 15,0 0 1-15,-2-1 2 0,6-1 3 0,0 0-2 16,-13-8-4-16,9 3 5 0,0-4-2 0,2-3-1 0,-2-5 3 15,4 0-1-15,0-3-5 0,2-8-2 0,2 1 5 16,0-3-5-16,1-1 3 0,3 2 3 0,2 3-7 16,3 0 4-16,-3 4-4 0,0 6 1 15,2 0 1-15,-2 4-6 0,0 1 1 0,1 4 0 16,0 0 1-16,0 3 3 0,2 4 1 0,3-3 1 0,-4 6-2 16,2-3 6-16,-2 5-3 0,7 2 0 15,-3 0 2-15,0 3 0 0,-2 1 1 0,3 1 0 16,-3 1 4-16,0 0-5 0,1 0 11 0,-4 0-9 0,1 1-2 15,0-2 3-15,-1 1-6 0,-2-4 0 0,1 5-11 16,-1-4-25-16,0 2-44 0,-2 0-62 0,-1-4-76 16,-1 3-78-16,0-2-725 0,-4-4 338 0,2-1 228 15</inkml:trace>
  <inkml:trace contextRef="#ctx0" brushRef="#br0" timeOffset="85889.703">12273 13934 145 0,'0'0'151'16,"8"-1"-16"-16,-8 1-20 0,0 0-3 0,0 0-3 16,0 0 0-16,0 0 0 0,0 0-2 15,0 0-4-15,2-4-5 0,-2 4-6 0,-5-10-6 16,3 5-6-16,-1-4 2 0,-1 1-6 0,0-4 15 16,-2 0-1-16,1-4-8 0,-1 0-8 0,-1-3-7 0,2 0-7 15,-1-5-2-15,0 4-7 0,4 1 12 16,-3 1-4-16,1 2-1 0,3 4-1 0,1 1-6 0,0 0-6 15,1 0-5-15,0 5-3 0,2-1-4 0,2 2-2 16,1 2-4-16,3-1-3 0,5 2-2 0,-2 0-2 16,6 4 0-16,-3 0-3 0,4 3 1 15,-1 3-5-15,0 1-2 0,-1-1-1 0,-1 1 1 16,-2 3-3-16,0 1 2 0,-3 1-3 0,0 2 0 0,-3 1 2 16,-2 0-1-16,1-2 0 0,-2 2-2 0,0 0-3 15,-4-1 3-15,-2 1-3 0,1-5 2 0,0 5 0 16,-3-7-2-16,1 2 2 0,-2-3-7 0,0 2 5 15,-1-5 0-15,0 0 0 0,-2 0 1 0,1 0-2 16,0-3 0-16,0-1-2 0,3 4 3 0,-3-3-2 16,4 0 2-16,-2-1-4 0,-1 0 0 0,5-2-2 15,0 0 1-15,-5 6 2 0,5-6-2 0,0 0 2 16,6 3-3-16,-6-3 1 0,13-1 1 0,-3 2-1 16,2-2 3-16,1 0 1 0,1-2-3 0,5-3 2 15,1 4-2-15,-2-4-2 0,9 0 5 0,-7-1-3 16,2 2 1-16,-4-3 5 0,4-1-2 0,2-4-3 15,-3-3 5-15,-5 4-6 0,3-7 1 0,-6 4 3 16,1 0-1-16,0-7 1 0,-4 6 0 0,8-9-1 16,-9 8-3-16,-1 0 2 0,2 1 2 0,-1 1 8 15,-4 3 5-15,-1 0 12 0,0 7 5 0,2-4 2 16,-6 3 15-16,4-1-4 0,-1 2-9 0,-1 1-4 16,-2 0-5-16,1 1-1 0,-1 3-1 0,0 0-7 15,0 0 0-15,0 0-3 0,0 0-2 0,0 0-3 16,-20 12 1-16,16-3-4 0,-1-1-2 0,0 3 4 15,0 4-5-15,2-3-3 0,2 0-3 0,1-1-1 16,1 1 9-16,3 1-16 0,0-4-1 0,1 2-3 16,4-2 4-16,0-1-9 0,1-1 2 0,0-4-3 0,4-1 5 15,-2-2 3-15,2 2-3 0,-1-4 6 16,3-3-2-16,-3 0 8 0,4-4-7 0,-2-2 2 16,3-3 0-16,-4 2 4 0,1 1 0 0,-2-5 1 15,0 4-1-15,0-2 0 0,-3 4 6 0,4-2-1 0,-5 4 2 16,-1 1 1-16,2 0 3 0,0 3-2 0,0 0 0 15,4 3 0-15,-3 1 3 0,0 0 2 0,3 1-4 16,-1 3 2-16,1-2-3 0,-4 3 2 16,4 2-1-16,-1 1 1 0,0 3-3 0,-3-3 2 15,-5 4-2-15,5 1 3 0,-2 3-3 0,0-3-2 0,-3 0 3 16,0 4-3-16,0-2-3 0,-2-3 3 16,-1-2 8-16,2-1-14 0,-4-1 3 0,2-1-3 15,0-2-2-15,-1-1 6 0,0 2 3 0,1-4-4 16,-2-2 0-16,0 0 3 0,0 0 1 0,5-9-2 0,-3 1 2 15,0-2-3-15,0-2 2 0,2-5-3 0,0-2 1 16,-1-4-2-16,5 2 4 0,-4 3-3 16,1 0 3-16,-1 1-3 0,1 0 0 0,0 5 2 15,-1 2 0-15,1 1-5 0,0-1-1 0,-1 4 4 16,0 0-2-16,1 3 2 0,4 3 5 0,-3 0-2 0,6 0-2 16,-1 3-2-16,6 4 2 0,2 2 0 0,-5 1 6 15,4 3-1-15,1 5-1 0,1 0 3 0,-1 7-6 16,-1-2 3-16,-1 5 0 0,1 0-2 15,-1 3 3-15,-2 3 4 0,1-2-6 0,3 10 0 0,-6-5-1 16,-1-8 2-16,1 17-3 0,-4-10 0 0,1-6 1 16,-3 2 1-16,-3 1-5 0,2-2 11 0,-2 0-12 15,-5-1-1-15,2-3 5 0,-1 0-7 16,-3-9 2-16,-1-1 1 0,1-5 1 0,-3 3 0 0,1-2 1 16,-4-6 2-16,2 2 1 0,-4-3-2 0,0-3-3 15,-1 1 3-15,0-4-4 0,-6-3 3 0,5 0 1 16,-5 0 14-16,5-8-15 0,-2 4 5 0,0-5-1 15,1-1-5-15,5-4 4 0,0 0-1 0,1-1-2 16,4-2 1-16,0-6 1 0,4 1 1 0,4-2-3 16,-1 3-1-16,3 0 1 0,2 0 1 0,-2-1-3 15,5 2 3-15,-3 5 0 0,5-3 0 0,1-5 11 16,3 3-13-16,-6-1 1 0,3 2 0 0,3-2 3 16,-4 7-3-16,2-7 0 0,-1 2 1 0,2 1-1 15,-5 3 2-15,-3 1 3 0,2 1-6 0,0-1 0 16,-2 2 3-16,-2 3-5 0,1 3 13 0,-2 0 0 15,0 5-1-15,-3-3 4 0,0 2 2 0,0 3 4 16,-1-1-5-16,-1 3 2 0,0-4-4 0,0 4-4 16,0 0 0-16,0 0-4 0,-11 9-1 0,7-1 2 15,-4 1-2-15,5 3 2 0,-1 0-2 0,-1 5 9 16,3-2-6-16,1 2-1 0,1 0-6 0,1-1 3 16,2 0 1-16,2-2 2 0,0 2-2 0,0-3 0 15,3-4-8-15,2 0-18 0,3 2-29 0,2-1-40 16,2-1-64-16,2 0-70 0,-1-5-71 0,4 0-718 15,-3 1 339-15,-2-5 224 0</inkml:trace>
  <inkml:trace contextRef="#ctx0" brushRef="#br0" timeOffset="88981.73">14425 13927 74 0,'5'2'154'0,"0"0"-6"16,-5-2-10-16,9 0-5 0,-9 0-3 0,12-2-3 15,-8-1-11-15,4 0-11 0,-3 1-6 0,3-2 1 16,0-1 6-16,2-3 4 0,-1 1-2 0,-3-2-4 16,7-4 0-16,-1 1-6 0,-3-4-3 0,2 3-10 15,-2-3-5-15,-1 1 4 0,1-3-6 0,0 0-15 16,1-9 4-16,-2 5-14 0,0-2-5 0,-3-2-3 0,2 1-3 16,-2 0-2-16,-2 7-1 0,-1-10 0 15,1 10-4-15,-2 1 4 0,-1 5 9 0,2-2 2 16,-2 4 1-16,0 2-2 0,0 1-2 0,0 0-7 15,0 4-7-15,0-1-7 0,0 4-1 0,3-5-4 0,-3 5 0 16,0 0-6-16,10 10 1 0,-2-1-2 0,3 3-1 16,1 3-1-16,2 1-2 0,8 5 9 15,-2 0-9-15,-2 2-4 0,3-1 0 0,-1 1 3 16,-2-1-3-16,-2 0-1 0,1 1-1 0,-2 4 0 0,-2-5-1 16,1 2 0-16,-6-7 0 0,-3 2-4 0,0-2 1 15,0 0 0-15,-4-5-5 0,2-1 2 16,-2 1-3-16,-1 1 4 0,0-5 7 0,0-1-9 0,-1 2 3 15,-2-3 0-15,0 0 0 0,-1-3-1 0,-4 2 2 16,3-2-1-16,1-1 6 0,-8 2-5 0,5-3 2 16,2 0-4-16,-3 0 0 0,2 1 1 0,6-2 2 15,-11 0 0-15,5 0-1 0,6 0-1 16,0 0 0-16,-10 0 0 0,10 0-4 0,0 0-1 0,0 0-7 16,0 0-7-16,-7-2 0 0,7 2 0 0,0 0 1 15,0 0 6-15,16-5 1 0,-9 1-1 0,4-1 3 16,0-1-2-16,7-4 2 0,-1 1 2 0,6-5-3 15,-3-3 7-15,2-3 0 0,0 3-1 0,-8 1 0 16,4-3 9-16,0-1-7 0,0-4 1 0,-3 1 0 16,-1-5 1-16,1 1-4 0,-1-1 5 0,-1-2 6 15,-4-1-6-15,-4 2 0 0,8-3-3 0,-7 0 6 16,1 1 2-16,-2 5 11 0,-1 1 3 0,-2 5 14 16,-2 4 7-16,0 2-7 0,3 4-2 0,-3 2 8 15,0 0-3-15,-3 2-7 0,2 2-3 0,1-2-6 16,0 2 0-16,0 4-1 0,0 0-5 0,0 0 3 15,-4 17-2-15,4-5 5 0,-5 5-10 16,5 0 1-16,-4 9-3 0,4 1 6 0,0 0-9 0,0 0 5 16,0 2-1-16,4 1 0 0,-3 1-4 0,7-1 0 15,0 2-1-15,2 4 0 0,-1-5 2 0,6 1 11 16,-2 1-11-16,6-4-1 0,-4 0-5 0,6-2 3 16,-1-2 2-16,3-2-3 0,3-4 2 0,-3-1-5 15,1-3 2-15,-1-5 1 0,-2-4-3 0,-1 0 3 16,-1-5-3-16,4 0 2 0,-5-2-4 0,0-3 3 15,1-4 0-15,-1 0-2 0,-4-5-1 0,8-6-2 16,-7-3 2-16,0 1-6 0,-3-4 2 0,2-2-4 16,-2 0 3-16,-5 0-5 0,-3 1 6 0,-1 6 0 15,0-1 3-15,-5 3 1 0,1 3-1 0,-2 3-4 16,-2 2 0-16,0 0-1 0,-3 0 1 0,-3 3 6 16,0 1-3-16,-1 2 2 0,-9 2-1 0,2 0 3 15,1 4-4-15,-1 0 1 0,-1 2 0 0,4 1-2 16,2-1-1-16,3 2 1 0,2-1 0 0,-1 2-2 0,3-2-1 15,1 5-7-15,2-4-7 0,1-2 1 0,2 1-7 16,1 2 0-16,0-2 0 0,3 0 3 16,0-2 2-16,3 1 6 0,1-4-3 0,1 2 5 15,2-2 2-15,-1-2 2 0,4 2-5 0,-3 0 6 0,2 0 0 16,0 0 1-16,1 0 1 0,-3-2 3 0,2 4 0 16,-3-2 1-16,2 0-4 0,-4 5 5 15,4-5 0-15,-1 1 0 0,-3 2-3 0,-1 2 4 16,-2-2-1-16,4-1-4 0,-3 2 8 0,0 1-3 15,-1-2 1-15,1 1 0 0,-1 1 1 0,0 3-1 0,-1-5 3 16,2 2-2-16,-1 2 0 0,0-3 1 0,1-1-3 16,0 1-2-16,-1-1 3 0,4 0-3 15,-3-3 4-15,0 3 0 0,-5-3-2 0,14-5 1 16,-6 2 2-16,-1-2-5 0,1-5 4 0,1 1 1 0,1-6-3 16,2-2 3-16,-6 0-3 0,4-7 2 0,-2 0 1 15,-3-3 1-15,3 0-1 0,-3-6 1 0,3 1 1 16,-6-3-2-16,2 1 0 0,-3 2 2 15,2-5 2-15,-2 7 6 0,-2 0 8 0,-2 6 8 16,1 4 4-16,-3 5 0 0,1 1-1 0,-3 6 2 0,1-1-5 16,2 4-1-16,-1 1-8 0,-3 1 1 0,2 3 4 15,-2 4-3-15,2 5-5 0,-2 2-1 0,-2 6 0 16,-3 5 3-16,6 3-1 0,-4-1-4 16,5 2-3-16,2 3 2 0,2 3 0 0,0-3-4 0,4 0 10 15,0 0-13-15,2 0 4 0,1 2 1 0,3-4 0 16,-1-1-6-16,5 2 2 0,-2-2-4 0,4-1 4 15,3-4 1-15,-2 1 1 0,6-3-3 0,-1-3 1 16,-2-6-3-16,2-2 4 0,0 0-2 0,1-4 0 16,2-4 10-16,-5 0-9 0,4-3-5 15,-7-2 4-15,3-2-1 0,1-4 1 0,-2 1-5 0,-1-2-1 16,-1-1 2-16,-1-1 2 0,-2-2-3 0,0 0 14 16,-3-1-14-16,1 3 0 0,0-1 0 0,-3 4 6 15,-1 1-1-15,-1 2 1 0,-1-1 8 0,-3 2-8 16,2 0-4-16,-2 1 3 0,2 2 0 0,-3 0-5 15,2 2-2-15,-2 2 3 0,0 0-1 0,0 0 1 16,-10-4-1-16,10 4-2 0,-6 6 3 0,0 0-2 16,3-1 11-16,-3 2-9 0,5 0-3 15,-6 3-5-15,4-3 3 0,3 3-6 0,-2-1-6 0,2-1 7 16,2 1-13-16,-2-4 1 0,4 3-6 0,2-1-4 16,-2-2 3-16,1-3 8 0,4 1 2 0,0 0-2 15,1-7 5-15,3 1 3 0,0-1 0 0,0-1 5 16,-3-3 0-16,8 0 1 0,-4 1 0 0,1-4 3 15,-1 2 0-15,0-1 2 0,-3 1 12 0,0 1-2 16,1 1 4-16,-2 0-3 0,1 1 1 0,2 0 2 16,-4 3 0-16,5 0-5 0,-5 1-1 0,2 2 0 15,1 0 4-15,-3 0-3 0,1 2 0 0,2 1-4 0,-2 1 1 16,0 2 1-16,-1-1 1 0,0 2 2 16,-1 1-5-16,0 1 2 0,0-1-1 0,-1 3 2 15,-2-1-1-15,1-1-3 0,-2 1-1 0,0 0 2 16,-2 0 1-16,1 2-3 0,-2-2 3 0,0-3 1 15,-1 2-3-15,2-4-1 0,-1 0 3 0,-1 2-1 16,0-4-2-16,1 2 6 0,-1-5 0 0,2 2 0 16,-2-2-2-16,0 0-1 0,0 0 2 0,12-15-2 15,-8 8-7-15,0-6 4 0,5-3 0 0,-3 2 0 16,5-3 3-16,-4 0-3 0,6 2 0 0,-3-2 2 0,2 3-4 16,-1 0 6-16,-4 4-1 0,2 2 1 15,-3-1-1-15,3 1 1 0,-1-1-2 0,-2 6-1 16,2 2 3-16,0-2-3 0,0 3 5 0,3 1-5 15,0 2 2-15,-1 0 1 0,-1 3-5 0,3 0 4 16,-3 0-5-16,2 2 8 0,-4 2-3 0,1 0-1 0,-3 1-2 16,3-1 0-16,-4 1-3 0,0 1 0 15,-3-1 5-15,4 1 3 0,-5 0-4 0,1-2 0 16,-2 2 1-16,1 1 1 0,0-5-5 0,0 5 3 16,-5-8 2-16,5 2-2 0,-1-2 3 0,-3 0 2 0,4-5-3 15,0 5 1-15,0-5 10 0,0 0-12 16,0 0 0-16,0 0 0 0,-9-14 0 0,9 4-2 0,0 2 1 15,4-11-2-15,1 4 4 0,-4-2-3 16,12-8-3-16,-8 0 9 0,7 1-4 0,-2-3-3 0,3 3 3 16,-3-3-3-16,5 4-1 0,-2 0 4 0,1 7-5 15,-2 1-1-15,0 1-2 0,4 1 2 16,0 5 1-16,-5-1 1 0,0 4 2 0,3 3-5 16,-1 1 0-16,-2 1 0 0,2 3 5 0,-4 0-4 15,8 7 3-15,-7-3-3 0,3 5 1 0,-1 2 2 0,0 0 3 16,-1 1-6-16,0 0 7 0,1 2-4 0,0-3-1 15,0 3 1-15,4 4 2 0,-2 1 1 0,0-7-2 16,-1 0-3-16,1-1-2 0,0-1-6 0,1-2 2 16,1-1 1-16,3 0 0 0,-2-5-3 0,-1-3 2 15,1 0 1-15,1-2-2 0,-5 0 3 0,4-3 3 16,-4-1-1-16,1 2 10 0,-4-5-9 16,3 2-2-16,0-4 5 0,-3-3-2 0,0 1-3 15,2-4 1-15,-3 1 13 0,-3-3-10 0,2 2 2 0,-3 0 0 16,0-2-3-16,-1 0 2 0,-1 1 4 0,-3 4 1 15,0 0 1-15,-3-2 3 0,3 4 5 0,-1 0-1 16,-1 1 3-16,-1 4-7 0,0-2 0 0,-2 4-2 16,1 0-2-16,-1 1 1 0,-4 2 0 0,9 0-2 15,-17 5 2-15,7-1-1 0,1 4-2 0,-1 0 0 16,0 1 0-16,0 1 1 0,1 3-2 0,2-2 0 16,0 0 1-16,1 1-6 0,3-1 5 0,3-1-2 15,-2 0-3-15,4 2-1 0,0-5-1 0,1-1 0 16,1 0-1-16,3-1-1 0,2-4 1 0,0 0 1 15,5-2 0-15,-4 0 1 0,8-4 3 0,-1-1-2 16,1-3 0-16,-2 1 2 0,1-2-2 0,1-1 3 16,0-1-2-16,5-2-2 0,-1-1 4 0,-5 4 2 15,1 2 7-15,-4 0-5 0,0 2-2 0,-1 0 2 16,0 1 0-16,0 2-1 0,0 4-1 0,-1 0-1 16,5 2 3-16,-6 1 9 0,6 2-12 0,0 4 3 15,-6-4 2-15,3 5 1 0,0-1-1 0,-1 1 0 16,-3 1-3-16,-1 2-1 0,0 0 0 0,1 2 13 15,-2-1-11-15,-7-3-1 0,3 2-1 0,-1-1 1 0,-2 0-1 16,-1 5 0-16,0-5-5 0,0-2 1 16,-1 0 3-16,-2-3 0 0,3 3 2 0,0-4-4 15,-1-1 1-15,1-1-1 0,0 0 6 0,-3-1-2 16,3-3 1-16,0 0-3 0,0 0 0 0,12-11 1 16,-6 5-1-16,-1-5 2 0,6-1-2 0,-2-3 2 0,3-1-4 15,1-6 2-15,1 0-1 0,1-2 1 0,2 2-2 16,-2 0-1-16,3 1 7 0,-5 4-3 15,1 3-5-15,-1-1 3 0,-4 3-2 0,1 5 14 16,-5-2-11-16,3 5-4 0,3 1 3 0,-3 1-3 0,0 2 1 16,-2 0 1-16,4 2 0 0,0-1-1 15,-1 4-1-15,2 1 0 0,-1 2 2 0,-2 0 0 16,1-1 4-16,-2 5-1 0,1-2-4 0,-2 0 3 16,1 1-2-16,0-3 5 0,0 4-3 0,-2-3-6 0,1 3 9 15,-2-4-8-15,2 1-2 0,-2-4-4 0,1 3 0 16,-3-4 0-16,1-1 4 0,1-1 2 15,-4-2-1-15,8 0 1 0,-8 0 7 0,10-5 2 16,-6 4 3-16,0-7 0 0,-2-1 3 0,2-2 5 16,0-6 2-16,2 1 0 0,-2-2-1 0,3 0 2 0,-5-7 9 15,2-2 2-15,-1 1-1 0,1 0 6 16,1-1 0-16,0 0 1 0,0 1 6 0,1 3-2 0,-3 3 2 16,2 2 11-16,-3 3 13 0,1 3-4 15,-3 2 18-15,4 4-11 0,-4 1-7 0,0-1-15 0,0 6-1 16,0 0-2-16,0 0-12 0,0 0 4 0,0 0-2 15,6 21-13-15,-5-9 1 0,2 4 0 16,0 3-2-16,-2-2 10 0,1 10-7 0,-2-1-10 16,0 1-2-16,-1 0 9 0,1-7-10 0,1 6 3 0,1 0 1 15,-2-1-9-15,2-6-2 0,0 0 0 0,-2-1-7 16,1 1-26-16,5 0-13 0,-2-2-33 0,-2 0-35 16,0-6-35-16,0 0-41 0,1-1-49 0,1-1-49 15,0-4-50-15,0 0-769 0,-1-3 369 0,-3-2 246 16</inkml:trace>
  <inkml:trace contextRef="#ctx0" brushRef="#br0" timeOffset="89176.761">18382 13387 213 0,'0'0'222'0,"0"0"-22"0,0 0-19 15,0 0-20-15,0 0-14 0,0 0-10 0,22 2-13 16,-9 0-12-16,1-4-7 0,4 4-13 0,1-4-9 15,4 2-5-15,-1-2-10 0,7-2-6 0,-2 1-15 16,-7 2-30-16,0 0-45 0,-8-2-61 0,1 3-92 16,0-5-404-16,-8 1 195 0,-1-1 130 0</inkml:trace>
  <inkml:trace contextRef="#ctx0" brushRef="#br0" timeOffset="90388.472">6125 15247 107 0,'-2'3'104'0,"2"-3"-8"16,0 0-13-16,-5 4-5 0,5-4-14 15,-5 3-4-15,5-3-1 0,0 2-7 0,0-2 13 16,2 6 28-16,4-4 0 0,1 1 3 0,2-1-5 16,2 2 4-16,1-1-10 0,7 0 1 0,0 1-2 0,8-2-2 15,1-2-6-15,0 3-4 0,2-3-8 16,0 0-1-16,0-3-2 0,0 6-4 0,1-6-1 15,-2 1-1-15,-7 0-4 0,9 1-3 0,-9 0-1 16,-1-2-3-16,-2 3-3 0,-2 0-1 0,-3-3-4 16,-2 3-5-16,-5 0-1 0,2 0-2 0,-2 0-2 15,-1-1-3-15,-6 1 0 0,10 0-1 0,-10 0-4 0,9 1 7 16,-9-1-8-16,5-1-2 0,-5 1 3 0,0 0-1 16,0 0-5-16,0 0-1 0,0 0-9 0,0 0-30 15,-11 7-45-15,5-6-52 0,0 2-53 16,1-1-588-16,-1-2 254 0,0 3 172 0</inkml:trace>
  <inkml:trace contextRef="#ctx0" brushRef="#br0" timeOffset="93208.263">7963 14968 121 0,'-3'-3'168'16,"3"0"-15"-16,0 3-4 0,0-7-18 0,0 7-12 15,0-5-14-15,0 5-8 0,0 0-12 0,0 0-9 16,0 0-4-16,0 0 13 0,20 13-9 0,-14-4-7 16,3 1-2-16,5 4-6 0,-5 3-3 15,6 7-4-15,-2 1-6 0,1 1 0 0,-2 2-4 0,-2 0-3 16,1 3-3-16,2-5-4 0,-1 2 14 0,0 2-21 16,1 2-3-16,-1 0-1 0,-5-1 0 0,2-2-5 15,3-3 2-15,-2 2-5 0,-4-3-2 16,2-1-1-16,-2-6 0 0,-2-2 1 0,1-6-4 0,-1 1 1 15,0-2 9-15,-1-2 5 0,-1-2 20 0,-2 0 18 16,3-1 20-16,-3-4 8 0,0 0-1 0,0 0-9 16,7-16-9-16,-3 3 0 0,-4-5-7 15,0-7-2-15,3-2-2 0,-2-2-5 0,-1-2-7 16,0-3-5-16,0-1-2 0,0-12-8 0,0 13-1 0,0-16-2 16,0 4-3-16,0 13-7 0,0-3 5 0,3 5-6 15,-2-3-4-15,-1 6 3 0,-1 0-6 0,-2 11 5 16,3 5-3-16,0 1-2 0,-1-1 2 0,1 3-3 15,-3 1 0-15,3 2 1 0,0 1-7 0,0 0-5 16,0 5-7-16,0-4-9 0,0 4-14 0,0 0-10 16,0 0-13-16,0 0-17 0,-5 13-27 0,5-4-28 15,-5 2-21-15,9 5-22 0,-3 0-26 0,-1 0-28 16,5 2-18-16,-2 1-490 0,1-1 242 0,1 1 164 16</inkml:trace>
  <inkml:trace contextRef="#ctx0" brushRef="#br0" timeOffset="95353.223">8385 15493 55 0,'2'4'96'0,"2"1"13"0,1 1-2 16,1-2 3-16,2 0-7 0,1 3-1 0,5-3 1 15,-5-1-10-15,5 0-6 0,-1 1-5 0,0-1-8 16,1-2-6-16,-1 0-7 0,-1-1 2 0,1 0-16 16,1-1-3-16,-2-2-2 0,-1 1-6 0,3-4-4 15,-5 0-1-15,2-2-3 0,1 1 0 0,-4-3-2 16,2-5-4-16,-1 1 1 0,-3-1-3 15,2-2 5-15,-4-2-3 0,2-8 1 0,-2 1 5 16,0 0 4-16,-5-1 7 0,1 2-5 0,-3-1 2 0,3 9 12 16,-4-3 17-16,-1 2 10 0,4 1-4 0,-3 2 1 15,-1 1 9-15,2 1-4 0,1 3-5 0,-2 2-5 16,1 3-7-16,2 0-4 0,0 0-10 0,-3 2-6 16,4 3-6-16,0 0-1 0,0 0-6 15,-8 9 4-15,7 0-9 0,0 5-2 0,-3 1-1 0,4 5-2 16,0-1-2-16,0 7-1 0,5-2-3 0,3 2 1 15,-2 0-1-15,3-1 1 0,0-2-5 0,5 2 4 16,3-3-1-16,1 0-4 0,0-1 1 0,1-4-2 16,2 0 3-16,1-2-4 0,-3-4-1 0,6 1 3 15,-4-7 0-15,-3-1 2 0,4-2-3 0,0-4-1 16,-4-1-2-16,1 0 3 0,-1-2-2 0,1-3 0 16,-4-1 0-16,0-5 1 0,7-5 0 0,-9-2 2 15,2-3-2-15,-3 1 0 0,-2-5-1 0,-4-1 1 16,2 4 0-16,-4-3-4 0,-3 2 0 15,2 8 2-15,-3-2 5 0,-3 1-4 0,2 8-1 0,-3 0 1 16,0-2 3-16,-1 3-5 0,-1 3 1 0,-1 0-4 16,5 3 4-16,-5 0-3 0,2 3-4 0,0 1 5 15,-2 0-3-15,7 0 1 0,-11 1 0 0,7 3-5 16,1 0 4-16,-1-1-1 0,2 2-3 0,0-1-1 16,4 1-6-16,1-1 2 0,0 0-2 15,0 1-4-15,5 2 2 0,-3-6-1 0,5 3-4 0,-1-1 4 16,3 1 2-16,2-4 0 0,-4 0 4 0,4 3-2 15,-1-3 5-15,0 0-1 0,-1 0 1 0,3 0 4 16,-3 2-4-16,1-1 4 0,0-1 3 0,-2 2-5 16,0 2 3-16,0 1-1 0,1-1 2 15,-1 4 6-15,-1 0-5 0,3 4-2 0,-5-3 2 0,3 3 0 16,1 2 0-16,-3 2 1 0,-3 1 4 0,3-1-3 16,-2 1-1-16,-1 0 1 0,3 2 6 0,-2-1-2 15,1 0-3-15,0-2-4 0,1 0 1 0,0-2 2 16,-2 1-2-16,2-2 0 0,-1-3 1 0,2-1-2 15,2-1 5-15,-3-3-7 0,1-1 1 0,3-2 2 16,-2-3-1-16,1-3 4 0,-1 0-2 0,2-6 5 16,-4 0 1-16,4-7-7 0,-3-7 2 0,0-1-2 15,-4-1 2-15,2-1 12 0,-4-3-13 0,0-2 1 16,0-3 2-16,-4 2 0 0,0-2-3 0,-2-1 3 16,0 2 2-16,-2 0 15 0,1 3 2 0,-3 2 3 15,2 4 15-15,-1 0 2 0,0 7-1 0,0 4 6 16,1 2 4-16,0 4 0 0,2-1-4 0,-1 4-9 15,-1 0-5-15,3 2-3 0,1 3-2 0,0 0-8 16,0 0 0-16,-9 10-1 0,5 1-4 0,2 5 1 16,-2 1-2-16,0 0 1 0,1 4-1 0,2 4-4 15,1 3 1-15,0-3 4 0,1 4-8 0,2-3-3 16,2-1 4-16,-1 3-4 0,1-2 0 0,5 0 1 16,-1-1-3-16,-1 0 4 0,5 0 0 0,-4-7-4 15,0-2 0-15,2-2-2 0,-1-1 1 0,1-4-4 16,0-4 6-16,-1 2-6 0,2-5-2 0,-1 1 6 15,-2-3 1-15,2-3-5 0,1 2 1 0,-3-7 0 16,1-5 0-16,4-1 5 0,-2-2-1 0,2-9 0 16,-3 2 1-16,0 0 0 0,1-1-4 0,-3-2-1 15,0 2 3-15,-4 5 0 0,1 1-2 0,-3 2 2 16,0 4 2-16,0 0 2 0,-2 3-2 0,0 3 4 16,0-1-2-16,1 2-5 0,-2 2-2 0,2 0-2 15,-2 3 3-15,0 0-3 0,0 0 2 0,2 11 3 16,-2-3-5-16,0 4 2 0,1 0 5 0,0 1-5 15,4 4 1-15,-2 1-2 0,-1 1 9 16,1 1-6-16,1 6-2 0,2-2 0 0,-2-6 2 0,2 0-3 16,4 6 4-16,-2-9-4 0,1 1-5 0,3-2-12 15,-3-1-3-15,1-4-8 0,1-1 0 0,-2 1-4 16,5-5 0-16,-1 0 2 0,5-1 4 0,-5-3 2 16,1-3 1-16,-2 1 6 0,4-5 1 15,-2-6 3-15,-1 1 1 0,1-2 0 0,-1-3 1 0,3-8 2 16,-3 0-1-16,2 0-4 0,-2 0 2 0,1-3 1 15,-4 0 5-15,3 2 1 0,0 0-3 0,-3 0 3 16,-1 8 0-16,1 1 3 0,-1 3 0 0,-1-1-2 16,-2 5 1-16,2 0 1 0,-3 1 1 0,3 1-2 15,-1 0 3-15,2 2 1 0,-4 1-1 0,1 1-1 16,0 1 0-16,0 0-1 0,-1 2 1 0,0 0-1 16,1-1 6-16,-3 1-4 0,-3 1 0 0,0 0 0 15,12 0-3-15,-12 0 2 0,5-2 3 0,-5 2-1 16,0 0 1-16,0 0-2 0,0 0 6 0,0 0 0 15,0 0-3-15,0 0 0 0,0 0 0 0,-10 7 2 16,3-4-4-16,1 0 2 0,-5 1-1 0,-1 3-2 16,1-3 4-16,-5 6 3 0,3-2 0 0,-3 5 5 15,3-1-1-15,-2 2 2 0,5 0-1 0,-2 1-2 16,2 2 1-16,2-1-2 0,3 1 1 0,0 1 1 16,1-1-1-16,4 2 3 0,1-2-1 0,3 0-3 15,0 2 4-15,5-4-2 0,0 2-2 0,5-3 1 16,-1 1 0-16,10 0 1 0,1-1 2 0,-5-8-3 15,9 4 0-15,3-2-1 0,3-4 1 0,2 1-2 16,0-6 3-16,0 0-5 0,1-2 0 0,-2-1 0 16,1-3-1-16,1 0 1 0,-1-3 0 0,-1-5-3 15,-4 4 2-15,-1-2-1 0,-3-2-4 0,1 1-4 16,-2-2 0-16,-3-5-1 0,-5 3 0 0,2-2 1 16,-6 5 0-16,4-5-4 0,-7 4 1 0,0 3 5 15,-5 4 3-15,-1-1-2 0,-4 2 2 0,2 0 0 16,-6 3 0-16,2 2-1 0,-4 1-2 0,1 0 3 15,-6 2-3-15,-2 4 2 0,0 2 0 0,-6 1-1 16,0 1 1-16,0 0 0 0,3 4 0 0,3-1-2 16,3-2 0-16,-1 1-2 0,5 0-1 0,0-1-9 15,2 1-11-15,3-3-8 0,-1 1 4 0,-2-3-5 16,6-1-3-16,-2 0 7 0,2-1 0 0,-3-3 1 16,6 1 6-16,-6-1 2 0,0 0 1 0,14-5 8 15,-10 2 6-15,4-2-5 0,-2 0 7 0,3 1 1 16,0-3-3-16,-1 2 5 0,-2-1 3 0,-1 2 5 15,1 0 4-15,0 1 1 0,-1 0 3 0,-1-1-2 16,1 2-7-16,-1 1 3 0,-4 1-1 0,8-1-1 16,-8 1 0-16,9 3 3 0,-5 2-4 0,1-2 5 15,-1 0-2-15,3 1 0 0,-1 3-1 0,-1 0-1 16,0-2 0-16,0 3 1 0,2-2 1 0,-1 0-1 16,-2-1-1-16,1-1 1 0,-1 1-1 0,2-1-1 15,3-1 2-15,-1-2 0 0,2 0 1 0,-1-1-1 16,3-4 2-16,-1-1 0 0,0 0-1 0,0 0-1 15,-1-3 6-15,0-3-2 0,0-1 3 0,1-3 0 16,-2 1-2-16,0-3 0 0,-3-2 3 0,-1-5-2 16,1-3 4-16,-2 3-1 0,0-5-3 0,-3 0 3 15,-1 1-2-15,-1 2 4 0,-1-1 4 0,0 12 6 16,-3-4 13-16,0 5 5 0,1 2 3 0,-1 0 2 16,-1 4-2-16,-2 1-4 0,1 5-1 0,0-2-7 15,-1 4-4-15,2 4-2 0,-4 1-2 0,2 4-2 16,-1 6 0-16,0 1-7 0,4-1 1 0,0 3 0 15,1 1-7-15,3 1 2 0,2-2 1 0,2 3-3 16,1 5 0-16,1-2 3 0,2 2-4 0,0-8-6 16,0 0 0-16,5 6-4 0,-3-7-6 0,1-1-14 15,1 1-10-15,0-2-32 0,0-1-21 0,1-1-23 16,-3-2-27-16,0-5-26 0,2 2-33 0,-2-3-23 16,0-2-31-16,-1-2-608 0,-1-1 285 0,-3 0 188 15</inkml:trace>
  <inkml:trace contextRef="#ctx0" brushRef="#br0" timeOffset="95870.714">9417 15137 99 0,'0'0'123'0,"-8"-2"-7"0,8 2-8 15,-9 0-5-15,6-1-2 0,3 1 0 0,-9 0-4 16,9 0 3-16,-7 1-16 0,7-1-1 0,0 0-9 15,0 0 2-15,0 0 13 0,0 0 5 0,0 0 3 16,25-5-5-16,-13 4-5 0,9-3-7 0,-1 0-6 16,10-4-7-16,-1 3-8 0,-2 0-5 0,2-1-1 15,-1 2-4-15,-1-2-6 0,0 1-5 0,-7 1-2 16,1-1-4-16,-2 1-4 0,-1 1-6 0,-5 2-16 16,-3-3-15-16,4 2-41 0,-2 1-44 0,-6 0-43 15,7 1-65-15,-7-3-423 0,-1 3 209 0,-1-2 138 16</inkml:trace>
  <inkml:trace contextRef="#ctx0" brushRef="#br0" timeOffset="96439.826">11597 14337 117 0,'1'-2'156'0,"-1"2"-18"0,0 0-8 16,7 10 1-16,-5-3 2 0,1 5 8 0,1 8 2 16,-2 4-5-16,2 7-1 0,-1 5-1 0,3 12-5 15,-5 2 0-15,3 2-1 0,-4 3 1 0,0 2-6 16,2 1-1-16,1 22-8 0,0-22 20 16,-2-3-10-16,2-1-12 0,-1-1-6 0,-2 0-11 0,4 0-11 15,-4 1-4-15,9-1-4 0,-5-1-7 0,-3-4-3 16,3-2-8-16,2-10-4 0,-2-3-4 0,1 1-9 15,0-3-4-15,-2-3 5 0,2 1-12 0,1-3-5 0,2-2-3 16,-3-4-6-16,-2-6-21 0,1-2-38 0,0 1-53 16,-2-4-68-16,6-2-79 0,-2 0-77 15,0-3-646-15,1-3 322 0,2-3 214 0</inkml:trace>
  <inkml:trace contextRef="#ctx0" brushRef="#br0" timeOffset="100453.48">12747 14786 1 0,'0'-6'235'16,"0"1"-21"-16,-2 0-23 0,0 1-19 0,2 4-16 15,0 0-16-15,0 0-5 0,0 0-16 0,13 17 7 16,-8-5-6-16,4 5 5 0,4 7-5 0,-5 2-9 16,2 2-8-16,-1 2-7 0,-3-3-9 0,2 5-7 15,-2-2-6-15,2 2-5 0,-3 0-9 0,3-1-9 16,-2-1 0-16,-2 1-8 0,1-1-3 0,-1 1-7 15,-2 0-2-15,4-4 4 0,-3 2-7 0,5-1-4 16,-6-8-2-16,2-3-4 0,-1-2-18 0,-1-3-1 16,1-1 0-16,-2-3 4 0,1-3 0 0,-1 0 0 15,0-1 2-15,-1-4 1 0,0 0-6 0,0 0 2 16,5-14-1-16,0 2-1 0,-3-5 3 0,1-3-3 16,1 2 1-16,1-10-2 0,1 8 1 0,0-5 0 15,0 8-3-15,2 2 3 0,-5 3 0 0,0 0 3 16,1 3-2-16,0-3 0 0,-3 3-1 0,8 1-1 15,-4-1-3-15,2 3 4 0,-1-3-4 0,3 4 0 16,0-1 4-16,-4 3-1 0,4-2 5 16,-1 3-8-16,-3 0 2 0,1 0 1 0,1-1 0 0,-2 2-3 15,1-1 0-15,-2 1 0 0,-4 1 3 0,8-2-1 16,-5 0 2-16,-3 2 0 0,8-4 1 0,-4 0 0 16,2-1-3-16,-1-3 5 0,-1 1-1 0,1-3 8 15,-1 0-11-15,0-6 3 0,0-1 1 16,2-2-3-16,-3 0 0 0,1-7 1 0,0 0-3 0,-2 9 2 15,2-1 3-15,1 1-2 0,0 1 6 0,-4 5 3 16,1 0 7-16,1 0 6 0,0 6 5 0,-3-2-2 16,1 2-6-16,1 0 1 0,-2 5-5 0,0 0 1 15,0 0 4-15,10 10-2 0,-5-1-4 0,-4 4 4 16,4 2 7-16,-1 2-12 0,-3 1 1 0,6 7 1 16,-3 0-5-16,-3 1 0 0,4 0-3 15,-2 0 0-15,3 1-1 0,-1-3-1 0,0 1 4 16,7-1-1-16,-1 0-5 0,-2-8 1 0,4 5-2 15,-2-5 1-15,1-1 1 0,3-1-2 0,-2-1 0 0,4-6 0 16,-1 0 1-16,3-6-3 0,-2 1-2 16,2-4 1-16,-1-2-5 0,0-5-7 0,1-1 5 0,4-5 1 15,-9-1-3-15,5-3-1 0,-1-2 1 0,0 0 2 16,-4 1 1-16,4 0-1 0,-9 4 12 16,0 2-7-16,-4 2 6 0,0 2-1 0,-1 2 5 15,0 1-3-15,-3 3 4 0,3 0-6 0,-3-2 0 0,-1 6-4 16,3-3 1-16,-3 3 3 0,0 0 0 0,0 0-3 15,0 0 4-15,5 16-4 0,-9-8 10 0,4 1 1 16,-1 0-14-16,1 1 0 0,0 2 4 16,1 0-3-16,4 0 1 0,-2 0 2 0,-1-1-7 15,2 0 3-15,3 1-7 0,-1-6-1 0,2 3-1 16,-2-2 1-16,2-3-1 0,1 2 1 0,0-5 4 16,0-2-1-16,1-2 1 0,1 0 3 0,0-4 0 0,-4 3-3 15,2-7 6-15,0-2-4 0,-1-3 3 0,-4-1 0 16,1-1-2-16,0-7 0 0,-1 4 4 0,-2-4-2 15,-1 1 2-15,-2-1 0 0,1 6 7 0,-4 1 2 16,-1 2-2-16,-2 3-4 0,-4 0 1 16,1 4-1-16,-4-2 1 0,-1 5-3 0,-2 2 1 15,-3 2-1-15,-1 2 1 0,-6 6 2 0,7-2 3 0,2 4-7 16,-2 1-2-16,1 0 3 0,2 1-2 16,3 2 2-16,2 1-1 0,3 0-2 0,4-2 2 15,5 1-3-15,2-2 0 0,1 1 4 0,6-1 0 16,5 0-3-16,4-2-3 0,1-1 5 0,7 0 0 15,3-3 6-15,2-1-7 0,1-3-2 0,-1-2 4 16,2 0-3-16,1-1-2 0,-3-2 3 0,-3 0-1 16,3 1 0-16,-6-2 1 0,-4 2 0 0,7 0 0 15,-8 1 1-15,0 3 0 0,1-1-1 0,-2 1 0 16,-1 1 5-16,3 1-2 0,-1 2-2 0,-3-1 1 16,-2 5 4-16,3-6-5 0,-1 7-2 0,-6-2 3 15,2 0 0-15,-3-2 1 0,0 3 1 0,0 0-1 16,-2-1-2-16,1 2-1 0,-4-2 2 0,2 3-1 0,-4-3 0 15,0 1 3-15,2-1 1 0,-4 0 0 16,2 0-2-16,-3 0 1 0,4-3-2 0,-3 2-2 16,-1-6 4-16,0 7-2 0,0-7 6 0,0 4 0 15,0-4 2-15,0 0-2 0,0 0-1 0,0 0 2 16,0 0-5-16,0 0 1 0,-4-18 4 0,3 12-3 16,-2 0-1-16,2 0 3 0,-1 0 2 0,-1 0 3 0,0 0-4 15,2-1 1-15,-1 1 0 0,-1 2-2 16,1-1 4-16,0 0 1 0,2 5 3 0,-1-10 2 15,1 10 5-15,0-6-5 0,0 6-1 0,-2-3-1 16,2 3-2-16,-2-5-4 0,2 5 1 0,0 0-1 16,0 0-1-16,-2-7-2 0,2 7-2 0,0 0 1 15,0 0-1-15,0 0-1 0,0 0-5 0,0 0 8 16,0 0-6-16,0 0-1 0,0 0 0 0,0 0 4 16,0 0 1-16,0 0-7 0,4 17 3 0,-2-13 1 15,-2-4 1-15,0 8-4 0,0-8 2 0,0 7-4 16,3-5 5-16,-3-2-1 0,0 8 1 0,1-3 1 15,-1-5-3-15,1 7 3 0,-1-7-3 0,3 6 1 16,-3-6 0-16,0 6 5 0,2-2-5 0,-2-4-1 16,0 7 0-16,0-1 3 0,0-6-2 0,0 8 3 15,0 1-4-15,4-5 1 0,-4 4-5 0,0-2 7 16,3 2-3-16,-1-1 8 0,-2-2-9 0,1 3 2 16,-1 3-2-16,-1-2 3 0,1 0 0 0,0 0-3 15,-2-2 1-15,0 1 6 0,1 2-3 0,-3-3-1 16,-3-1 1-16,4 2-4 0,-3 1 3 0,-1-4 3 15,1 1 0-15,-2-4 2 0,3 1-6 0,-3-1 5 16,8-2-4-16,-17 0 3 0,17 0-1 0,-15-1-1 16,9-3-8-16,-3-3 13 0,0-1-7 0,3-2 1 15,1-1-2-15,-1-4 1 0,2-2-1 0,1-1 1 16,3-2-1-16,4-6 0 0,1 7 5 0,1 1-7 16,1 1 3-16,0 0 1 0,3 2 0 0,2 1-3 15,-2-1 6-15,3 1-3 0,-3 5-1 0,5-4-2 16,-3 6 1-16,5-3 0 0,-2 2 0 0,4-2 1 15,-1 1 0-15,-1 2 3 0,-6-1-9 0,2 3 9 16,-3 1-2-16,-1-1 0 0,0 1-1 0,-1 0-1 16,-2 0 0-16,-1 3 1 0,2-3 0 0,-2 0 2 15,0 1-1-15,-3-1 0 0,-2 4 7 0,6-7-7 16,-4 4 0-16,-2 3 2 0,3-7-4 16,-2 4 6-16,-1 3-4 0,3-8-1 0,-2 4 1 0,-1 4-2 15,2-4 4-15,-2 4-1 0,0 0 1 0,2-7-4 16,-2 7 0-16,0 0 1 0,0 0-3 0,0 0 0 15,0 0 0-15,0 0 1 0,-7 19 1 0,6-9-5 16,-2 1 4-16,2-1-3 0,0 3 2 16,1 3 0-16,-1 0 4 0,-1 1-2 0,1 0 3 0,1 0-5 15,-1-1 3-15,-1 2-1 0,4-3-1 0,-2-3 2 16,-2 1 1-16,4-3-4 0,2 1 2 0,-2 0-2 16,-1-4 2-16,1-1-5 0,4 4 3 0,-3-8 1 15,4 1 1-15,-4-1 5 0,-3-2-6 0,11-1 3 16,-11 1 12-16,12-6-15 0,-5-3 4 0,1 1-4 15,-3-3 3-15,8-3-1 0,-4-3 2 16,0 1 1-16,5-9 0 0,-4 1-1 0,3-2 0 0,1 5-6 16,-5 2 2-16,5-4 4 0,-5 6-2 0,1 2-1 15,2 3-2-15,-3 1 4 0,-2 0-1 0,6 5-4 16,-4-2 2-16,0 1 0 0,1 5-3 0,3 1 1 16,-4-1 4-16,5 2-3 0,-4 3 2 15,-1-1 2-15,4 2-1 0,-4 1 0 0,0 2-3 16,1 0 1-16,-2-1 9 0,-2 3-9 0,1 1-2 15,0-3 4-15,-3 4 1 0,-1-2 1 0,-2 0-1 0,0 0-3 16,-1-1-2-16,0-2 5 0,0 0-1 0,0-1 3 16,0-5 2-16,0 8-2 0,0-8 2 0,0 0 1 15,0 0-5-15,0 0 3 0,0 0 0 16,0 0-2-16,0 0-2 0,0-21-2 0,1 12 3 16,1-3 2-16,-1-2-2 0,2-1-1 0,0-3 3 15,1 0 2-15,2 1-6 0,-3 3 3 0,1 3 1 16,-2 0-1-16,2 0-4 0,0 3 4 0,-1 2-4 15,-1 2 0-15,2 0-2 0,2 1 1 0,-6 3-1 16,13 3 3-16,-4 3 0 0,5 4 1 0,-1 3-4 16,1 2 8-16,0 6-3 0,0 2 0 0,-1 1-2 15,2 1-1-15,-2 4 4 0,-1 0-2 0,2-1 2 16,-4 3-1-16,-2 2-4 0,2-2 8 0,-3 1-5 0,2 0-2 16,-1-1 4-16,-2 2 2 0,0 0-2 15,0-2 0-15,-1 1-1 0,-2 1 1 0,2-4-3 16,-3 2 5-16,-2-4-4 0,4 1 0 0,-4-2-2 15,0-7 2-15,0-3-1 0,0 1 0 0,-3-6-2 16,6-2 2-16,-3-1 1 0,0-1 3 0,-3-3-1 16,2 1 4-16,1-5-3 0,0 0-2 0,0 0-2 15,0 0 4-15,-14-15-4 0,9 5 2 0,1-5-2 16,-3 0 0-16,-1-12-3 0,3 1-4 0,0-5-4 16,1 3 6-16,0-6-4 0,4-2-5 0,-1 0 3 15,2-10-1-15,0 15 2 0,1-1 0 0,0 2 6 16,2 1-3-16,1 1-1 0,-1 3 4 0,5 1-1 15,-3 5 3-15,1 1-2 0,0 2-1 0,6-2-1 16,-4 6 4-16,1-2 0 0,0 6 1 0,6-1-2 16,-10 3 3-16,3 3-1 0,-1 0-3 0,-2 3 1 15,-6 0-4-15,18 3 3 0,-10 1 0 0,1 1 6 16,0 2-5-16,-2 2 1 0,1 1 9 0,3 3-8 16,-3 1-3-16,4-1 3 0,-6 3-2 0,3 0 2 15,-3-2 1-15,2 1 0 0,-3-4 0 0,0 1 2 16,5 2 2-16,-2 0-5 0,-3-4 2 0,4-3-2 15,-4 3 5-15,3-5 0 0,-2 1 0 0,1-3-3 16,-1-3 6-16,2 2-3 0,-8-2 2 0,13-2-3 16,-13 2 3-16,14-8 2 0,-5 2-3 0,-3-1-2 15,4-4 11-15,-2-3-12 0,1-1-1 0,-3-2 2 16,3-8-3-16,-4 7 3 0,3-9 1 0,-5-1-3 16,-1 2 0-16,1-3 3 0,-2 3-3 0,0 2 0 15,-2 5-3-15,-2 2 1 0,1 0 1 0,-2 1 2 16,0 6 1-16,-1 0-1 0,0 2-1 0,-5 3-1 15,-1-1 11-15,-2 3-12 0,0 2-1 0,-8 1-1 16,3 3 6-16,-1 5-9 0,-2-3 8 0,4 4-7 16,-1 0 6-16,3 2-5 0,-1 2 2 0,3-1 0 15,7-2 8-15,-1 3-10 0,3-4 0 0,0 1 2 16,4-3 0-16,-2 1 0 0,6-2-3 0,2 0-6 16,1-2 6-16,1-2 1 0,-1-2 2 0,7 0-2 15,-1-2 5-15,5-3-5 0,0-2 3 0,1 0-1 16,-1-1 14-16,1-1-17 0,-1 1 3 0,3 2-1 15,-4-3 3-15,3 1 11 0,0 2-12 0,0 2-1 16,0 1 2-16,0 1 2 0,-1 2 0 16,-1 2 3-16,1 1-6 0,3 3 2 0,-5-2 0 0,2 5 3 15,0-1-2-15,-5 1 1 0,1 1 0 0,-4 0 0 16,2 1-1-16,-3-1 7 0,-3-1-5 0,-2 1-3 16,-1 2 3-16,0 0 5 0,0-1-10 0,-4 0 2 15,0-1 11-15,0 0-14 0,0 2 6 0,-4-1-7 16,0-5 6-16,2 1-1 0,0-2 1 15,1-1-1-15,1-4 5 0,-4 6-5 0,4-6 4 0,-5 2-4 16,5-2 2-16,0 0-1 0,0 0-2 0,-4-16 2 16,4 6 1-16,0-5-1 0,3-2-3 0,1 0 0 15,2-8 1-15,1 0-1 0,-1 0 0 0,4-1 3 16,-1-2-2-16,0 5-2 0,1-2 3 16,2 0 1-16,-3 8 7 0,1 2-11 0,-2 0 2 15,-2 7 1-15,3 2-2 0,1-1-4 0,-2-1 5 0,2 6-3 16,1 1 3-16,-1 1-4 0,-10 0 3 0,22 8-1 15,-13-1-2-15,5 3 10 0,-1 4-9 0,-2-1 5 16,1 1-3-16,-3 2-1 0,0 0 10 16,0 1-13-16,0 1 3 0,-4 0-3 0,4-1 6 15,1-1-3-15,-2 1 5 0,1-2-6 0,1 0 2 16,-2-5-3-16,0 4 13 0,-3-5-11 0,-1-4 3 16,2 1-1-16,-1-1 0 0,-1-2 1 0,1-2 1 0,-5-1-1 15,0 0 1-15,15-4 1 0,-10-2 1 0,2-2-5 16,-1-3 3-16,-1 0 1 0,1-4 0 0,0-1 0 15,-2-3-1-15,3-5 0 0,-7-2 1 16,4-2-1-16,1 2 2 0,1-6-3 0,-3 3 0 16,2-3 0-16,2 0 0 0,-3 0 1 0,2 2 1 15,-2-1 0-15,3 3 3 0,-3 3 7 0,0 7 6 0,-3 7 5 16,3 0 1-16,-4 2 0 0,3 1-3 0,-2 4-3 16,-1 4-7-16,0 0-2 0,0 0 0 15,0 0-3-15,0 0 0 0,15 22 2 0,-8-3-2 16,-1-2-3-16,3 9 0 0,-4 0 4 0,4-3-3 15,-2 5 1-15,-1 0 0 0,3-2 0 0,-2 4-4 16,2-2 1-16,2 3-2 0,-1-3 2 0,1 1-1 0,2-1 0 16,1-1 10-16,0-4-9 0,-1 0-1 0,2 0 1 15,-2-8 0-15,0 1 7 0,2-2-14 16,-2-4 6-16,1-3-2 0,-2-1-2 0,2-2 10 16,-2-4-5-16,1 0 0 0,-1-3 4 0,-1-2-3 15,2-1-5-15,-3-3 2 0,2-2-1 0,0-4-2 16,0-2 2-16,2-5-4 0,-5-2-3 0,0 1-5 15,-5 4 6-15,-3 1-5 0,4-1-1 0,-1 3 7 16,-3 5-3-16,3 0 5 0,-4 0 3 0,0 5 5 16,0-2-18-16,1 3 6 0,-1 5-1 0,3-9 1 15,-3 9 1-15,0 0-2 0,0 0 0 0,0 0 0 16,0 0 17-16,0 0-12 0,0 0-4 0,0 0 0 16,-8 19 2-16,7-10 1 0,-2 1-4 0,2-1 2 15,1 1-2-15,-4 2 2 0,3 1-1 0,1-4 6 16,0 4 4-16,-1-3-9 0,1 1 6 0,-3-1-5 15,3-1 4-15,0 3-4 0,0-2 2 0,0 0-1 16,3-2 0-16,-2 1-4 0,0 0 6 0,3 0 1 16,1-1 0-16,-1 1-4 0,-3-3 2 0,3 0 0 15,0 0-3-15,1-1-1 0,4 0-6 0,-4 0-3 16,3-3 10-16,1-1-1 0,4-1 0 0,-13 0 0 16,29-8 8-16,-14 3-9 0,-2-2 4 0,1-4 1 15,5-3-4-15,-6 0 3 0,6-5 5 0,-1-1-4 16,-4-2 2-16,5-1 0 0,-3-4 0 0,0 1-1 15,-4-2 5-15,1-1-6 0,1-2 1 0,-3-1 5 16,-1 0-1-16,-1-2-4 0,-1 4 6 0,-3-1-1 16,-1 4 5-16,2 1 5 0,-6 8 11 0,0 3-1 15,0 3 2-15,0 3 4 0,-5 1 0 0,4 1-8 16,1 7-8-16,-5-5 2 0,5 5-1 0,0 0 0 16,0 0 0-16,-19 20 0 0,9-6-2 0,2 5-4 15,1-1 3-15,0 6-2 0,-1 2 0 0,4 1 6 16,3-1-8-16,-2 2 3 0,3-2-3 0,-1 6 2 15,2-3-4-15,2-1 3 0,1 4-2 0,-2-4-3 16,5 1-1-16,-4-3-4 0,1-1-6 0,4-3-9 16,-1-2-12-16,-2-3-11 0,1-1-23 0,0-2-37 15,-1-3-35-15,1-1-27 0,-1-3-37 0,2-2-38 16,-2-2-42-16,-5-3-607 0,13-1 296 0,-13 1 196 16</inkml:trace>
  <inkml:trace contextRef="#ctx0" brushRef="#br0" timeOffset="100612.436">16255 14774 219 0,'-12'0'194'0,"7"1"-18"0,5-1-19 0,0 0-28 0,0 0-25 16,0 0-27-16,0 0-21 0,37-4-31 0,-10-1-33 15,5-2-26-15,1 2-49 0,1-1-255 0,-3-1 112 16,0 0 76-16</inkml:trace>
  <inkml:trace contextRef="#ctx0" brushRef="#br0" timeOffset="101821.015">17489 13991 31 0,'0'-11'174'0,"1"2"-15"15,-1 1-5-15,2 3 1 0,-1-2-3 16,-1 2-14-16,1 0-14 0,-1 0-12 0,0 5-14 15,0 0-5-15,0 0 7 0,4 12 3 0,-1-2-4 16,-1 10 13-16,1 8 0 0,1 6 4 0,-2 14-7 0,2 3-1 16,1 1-7-16,0 4-2 0,-1 1-5 0,2 1 9 15,3 30-13-15,-2-30-1 0,-2 29-1 16,0-2-2-16,-4-24-6 0,3 24-3 0,-3-2-3 16,3-26-7-16,-4-3-6 0,4 2-3 0,1-2-8 15,-2 3-1-15,1-3-5 0,2-4 1 0,-1 0-2 0,0-5-8 16,-1-11-8-16,1 0 20 0,-1-2-21 0,7-2 27 15,-3-1-6-15,0-2-1 0,2-3-7 16,-1 0-3-16,-1-10-17 0,1 2-30 0,3-3-30 16,-5-3-51-16,-1-3-59 0,4 1-65 0,3-4-82 0,-4-1-773 15,2-3 357-15,1-4 238 0</inkml:trace>
  <inkml:trace contextRef="#ctx0" brushRef="#br0" timeOffset="102286.986">18449 14449 37 0,'-3'-12'223'15,"2"5"-21"-15,1 0-14 0,-3 2-17 0,1-2-21 16,2 4-15-16,0 3-1 0,0 0-9 0,0 0 0 16,-1 15-8-16,-2-1 1 0,3 3-5 0,0 0-1 15,0 9-7-15,3 3 0 0,-3 3-4 0,3 0-14 16,1 1 10-16,-1 2-19 0,-2 0-4 0,2-3-10 16,3 16-7-16,-1-14-1 0,-1 0-9 0,2 0-1 15,1-1-8-15,-2 1-4 0,-1-1 6 0,-2 1-12 16,1-2-6-16,2 0-1 0,-4 0-4 0,3-3-7 15,-1 1-24-15,-2-1-25 0,1-3-42 0,1 0-39 16,-3-6-37-16,1-3-40 0,-1-2-626 0,-2-3 273 16,2-5 184-16</inkml:trace>
  <inkml:trace contextRef="#ctx0" brushRef="#br0" timeOffset="103958.522">18329 14875 175 0,'-2'-5'177'0,"1"3"-17"16,4-3-20-16,-1 0-7 0,5 2-4 0,-1 1-2 15,7-1-2-15,0 0-13 0,7 1-2 0,-2 0-11 16,10 0-3-16,4 2-6 0,-1 0-3 0,-2 0-1 16,7-4-8-16,2 3-3 0,-2 1-10 0,-3-3-5 15,6 2-3-15,-5-2-6 0,2 0-5 0,-4 3-2 16,1-4-6-16,-4 1-4 0,-7 1-4 0,0 0-2 15,-2-1 0-15,-2 0 0 0,0 1 9 0,-6-2 5 16,0 1 5-16,-3-4 3 0,0 2 3 0,-3 3 0 16,0-4-3-16,0 4 1 0,-5-3-3 0,3 0-3 15,0-1-5-15,-3 1-3 0,4-4-4 0,-5 3 1 16,0 1-8-16,2 0-2 0,0-2 0 0,-4 2 0 0,4-2-1 16,-2 2-3-16,0 0-1 0,1-2 1 15,-2 2-5-15,1 0-2 0,0-2 2 0,-2 2-5 16,0-2 0-16,0 2 0 0,-2-2-4 0,0-1 5 15,-1-1-5-15,-3 1-1 0,3 2 0 0,-5 0 2 0,-3 0-3 16,4-2 0-16,-6-2 6 0,3 3-9 0,-4 1 2 16,3 0-4-16,0 1 0 0,1 4 3 15,-1-3-3-15,3 0-3 0,-1 1 1 0,1 0 3 16,5 3 0-16,0-2 0 0,-2 1 3 0,7 1-6 0,-5-2 11 16,5 2-12-16,-4-5 3 0,4 5-3 15,0 0 6-15,8-6-4 0,1 3 0 0,4 1 9 0,-3-2-10 16,6 3-2-16,0-3 0 0,4 1 3 0,-1-1-1 15,1 2 1-15,2 0 4 0,-2 2 5 0,-1 0-11 16,2-2 1-16,-1 4 0 0,-1-2 2 0,-2 4 8 16,1-1 2-16,-5 1-12 0,-1 0 0 0,1 5-1 15,0-2 2-15,0 5-3 0,-3 1 2 0,3 3 10 16,-2 0-8-16,-1 0 0 0,-2 2-2 0,1 8 2 16,0-3-2-16,1 0 3 0,-2 3-3 0,-2-6 4 15,3 5 0-15,-1-1-4 0,-4-6 2 0,2 0 7 16,2-2-6-16,-2 1 0 0,2-2 0 0,-1-1-6 15,-1-3 18-15,2-2-12 0,-1 0-1 0,1-2 2 16,1-1 2-16,1-2 1 0,-1 1-5 0,1-4 6 16,-1-1-1-16,2-3-7 0,2-2 4 0,-3-2 0 15,3-2 0-15,1-4 2 0,-1 1 0 0,-3-5-3 16,0 0 9-16,-1 0-11 0,2-7 7 0,-1-5-2 16,-4 3-3-16,3-3 0 0,-1 2-4 0,1-2 3 15,-4 2 4-15,-1 10 0 0,-3 0 0 0,0 5 0 16,-1-2 1-16,0 7-2 0,-1-1 0 0,1 2-1 15,-1-2 3-15,-2 5-7 0,-1 1 1 0,4 2 1 16,-15 2 1-16,6 1-2 0,0 7 4 0,-6-2-2 16,2 5 11-16,-4 1-14 0,-1 5 4 0,-1 2 0 15,5 0-1-15,0 2 2 0,5-5-4 0,0 4-2 16,6-1 0-16,1-1 2 0,4-2-1 0,1 0-1 16,4-1-1-16,2 0-4 0,5-2 2 0,0-4-10 15,1 0-1-15,7-3 4 0,-6-4-1 0,5 1 0 16,-2-5 2-16,1 0 4 0,0-3 1 0,0-3-1 15,-1-2 4-15,-1-3-1 0,5-4 0 0,0 1 2 16,-4-4-3-16,3 1 4 0,-3-5 1 0,-1 4 0 16,1 0 5-16,-6 1 9 0,2 2 3 0,-3 2 1 15,1 2 9-15,-3 1-14 0,-1 1-1 0,0 3-2 16,-2-1 0-16,-1 2 1 0,1 3-1 0,2-1-4 16,-3 1 2-16,2 3-2 0,1 0 2 0,0 2 2 15,-3-1-3-15,2 3-1 0,0 2-4 0,-3-1 5 16,5 1-4-16,-5 0 1 0,-1 2-2 0,1 1 3 15,3-2-3-15,-7 3 0 0,-1-3 3 0,3 1-3 16,-3-1 1-16,2 1-2 0,-2-2-2 0,0-2 3 16,0 1 0-16,3-1 9 0,-3-3-10 0,1 2 1 15,-1-4 0-15,0 0 2 0,0 0-3 0,0 0 3 16,0 0 0-16,10-11-3 0,-6 1-1 0,5 0 2 16,-1-2 1-16,2-2-4 0,1-1 2 0,0-2 1 15,4-5 1-15,4-2 0 0,4 3-1 0,-5-1-1 16,5 2 1-16,-1-1 1 0,3 4 1 0,-11 7-2 15,2-2-2-15,0 2 0 0,2 0-1 0,-2 5 3 0,1-1 1 16,-4 3-3-16,9 3 0 0,-3 0-1 16,-6 3-1-16,1 1 2 0,3 2 1 0,-1 5-2 15,0 1 1-15,-2 2 3 0,-2 3-2 0,-1 1-2 16,4 3 1-16,-2 1 2 0,-2 3 1 0,-1-1-2 16,1-1 2-16,0 2 0 0,-2-1-2 0,1-2-2 0,0-3 1 15,1-5 0-15,-1 3-3 0,3-4-6 0,-3-2 1 16,3-4-1-16,-4-2 4 0,2 1 3 15,-2-4-2-15,4 0-1 0,-3-4 3 0,3 1 2 16,0-4 8-16,-3 2-7 0,1-5 2 0,2-2 0 16,-1-1-2-16,-1-3 0 0,2 1 1 0,-3-1 0 15,1-3 0-15,1-6 8 0,-3 8-9 0,-1-4 2 0,1-1-2 16,0 2 3-16,-4 1 6 0,0 0-1 0,-2 5 1 16,-2 2 12-16,0 1-13 0,-1 2-4 15,-1 2 2-15,-4 0-2 0,0 2-2 0,-7 1 1 0,-3 4 0 16,-7 5 2-16,-5 3 1 0,-1-1-5 15,-4 1 0-15,4 5 2 0,5-1-3 0,1 2 3 16,6-2-1-16,3 1-4 0,1 1 3 0,2 0 11 0,5 0-11 16,1 0-1-16,0 2 1 0,3-3-2 15,5 0-2-15,-3-2 2 0,4-3 1 0,3-2-1 0,2 0 2 16,2-4-3-16,2-1 1 0,-1-2 1 0,3-2 1 16,1-2 0-16,2-1-1 0,-2-5 2 15,2-1 2-15,-4-1 3 0,4-6 4 0,3-3-2 0,-7 0 8 16,2-3-1-16,-3-2 4 0,1 0 5 0,-2-4-3 15,1-3 2-15,-1 0 4 0,-1-1 1 0,0-1 3 16,-4-1-7-16,1 1 3 0,1 2 3 0,0 2 8 16,-6 0 7-16,-1 6 18 0,-1 7 22 0,3 0 1 15,-5 5-11-15,0 3 1 0,0 1-10 0,0 5-13 16,0-3-5-16,0 6-7 0,0 0-1 0,0 0-3 16,-11 17-12-16,6-1 7 0,-2 2-8 0,0 7-2 15,0 0 2-15,2 1-5 0,0 5 5 0,2-1-6 16,2 6 3-16,2 1 0 0,1-1-7 0,2 0 1 15,1 0 0-15,1-1-3 0,3 0 0 0,3-4-1 16,0-1-6-16,2-1 8 0,2-2-4 0,-1-3-1 16,5 0 3-16,0-4-8 0,0-4-12 0,6-1-24 15,-2-5-19-15,0-1-29 0,4-3-38 0,-6-2-38 16,6-1-43-16,-5-2-56 0,5-4-60 0,-7-1-901 16,4-5 405-16,-7-1 270 0</inkml:trace>
  <inkml:trace contextRef="#ctx0" brushRef="#br0" timeOffset="105905.052">21688 12758 100 0,'4'-10'123'16,"-3"-1"6"-16,4 3-6 0,2-4 3 0,-1 4-11 0,-2-3 0 15,6 2-6-15,-3 0-10 0,0 0-9 0,1 1 8 16,1 3-11-16,-2-2-3 0,1 0-7 0,0 5-5 16,-1-1-8-16,1 1-2 0,1 2-7 0,0 0-5 15,-1 0-3-15,3 0-6 0,3 2-1 0,-5 1-4 16,4 4 1-16,-3 0 1 0,3 5-6 0,1 0-2 15,-4 2-6-15,2 1 1 0,-1 2-1 0,-2-2-1 16,-1 2-2-16,2 8-2 0,0-2 4 0,-5 3-6 16,5-2-2-16,-7 2 4 0,4 1 0 0,-7 3 4 15,0-4-1-15,-3 6 1 0,-2-3 0 0,0 0 1 16,0 5 5-16,-6-2-1 0,0 3 3 0,-7 8 0 16,-2 0 0-16,-2 0 2 0,8-9 0 0,-8 10 0 15,-1-3-8-15,0 2 4 0,1-2-3 0,6-9 1 16,-2-1-2-16,-6 11-4 0,8-11 0 0,0 0 2 15,-6 13-1-15,9-13-5 0,3 1 1 0,-3 0-5 16,4 2 1-16,1 0 0 0,2 0-1 0,1-1-4 16,1-1 1-16,0 1 1 0,4 1-3 0,0-7-2 15,4 1 3-15,1-6-3 0,1-2 2 0,1-3-2 16,2-2 1-16,1-2 0 0,4 0 0 0,-6-7-2 16,6 0 2-16,-1-1-3 0,-3-1 3 0,4-3-1 15,0-2 2-15,0-2-3 0,3-1 0 0,-2-4-1 16,1-1 1-16,1-3-1 0,-2 0 4 0,1-2-7 15,-6 1 4-15,4-1-3 0,-2 4 5 0,-7-2 3 0,0 2 2 16,-1-2-1-16,-3 3 0 0,4 2 7 16,-5 2-4-16,3-2 2 0,-6 2-7 0,3 5 2 15,-1-4-3-15,1 4 0 0,0 0-5 0,-18 11 3 16,9 1-1-16,-5 4-1 0,0 7-4 0,-4 3 3 0,3 1 2 16,0 4-2-16,2 3-2 0,0 0 2 0,1 12 1 15,3 0-1-15,-1 0-3 0,4-12 3 0,2 16-6 16,0-1 15-16,4 0-10 0,-2-3 1 15,-1-1 0-15,6 1-3 0,-1-9 3 0,5 9 0 0,-3 0-1 16,-1 0-2-16,4 0 2 0,-2-10-3 0,1 11 0 16,-1-10 1-16,-1-4 1 0,4 0 1 0,-2-2-2 15,-3-2-4-15,-1-3 4 0,1-1 4 0,-3-6-4 16,-1-2 1-16,-2 3-2 0,-2-4 3 16,-5 0 3-16,-1-1-1 0,-1 1-1 0,-5-4 0 0,-6 3 2 15,-1-4-5-15,3-3 4 0,2-1 8 0,-8 2-9 16,6-5 11-16,-1 0-16 0,0-1-12 0,-5-5-23 15,7-2-41-15,-2 4-40 0,2-5-58 0,3-1-75 16,-1-9-662-16,4-6 305 0,0-1 202 0</inkml:trace>
  <inkml:trace contextRef="#ctx0" brushRef="#br0" timeOffset="109552.968">22666 14333 30 0,'0'0'160'0,"0"0"4"0,0 0 3 15,0 0-3-15,0 0 1 0,0 0-12 0,0 0-11 16,2-10-12-16,3 5-12 0,-1 1-11 0,3-3-5 16,1-1-2-16,0-2-3 0,2-2-8 0,3-2-6 15,-3 1-5-15,5-8-7 0,1-2-6 0,-3 0-4 16,-2-1-6-16,5 1-5 0,-1-5-4 0,0 0-8 16,2-2 1-16,0-2-6 0,-1-2-5 0,4-7-1 15,-7 9-2-15,0-1 0 0,-1 1 3 0,-1 1-3 16,-2 2 4-16,-4 7 5 0,-1 2-5 0,-4 2-1 15,1 6-2-15,-2-1 2 0,-2 3 3 0,3 3-15 16,-1-2 1-16,1 4-4 0,-2 0-4 0,2 1-1 16,0 4-4-16,0 0 0 0,0 0 0 0,0 0-2 15,0 0 1-15,2 19 2 0,2-7-6 0,0 4 4 16,2 2 1-16,6 6-1 0,2 2 4 0,3 0-5 16,-1 1 1-16,4 1-1 0,0-2-5 0,0 2-2 0,2-1-2 15,0-2-3-15,-1 1-4 0,-3 1-4 16,0-4 0-16,0 0 1 0,-4-1-9 0,-5-5 9 15,-4 0-3-15,0-1 2 0,-4 0 0 0,-1 0 1 0,-1-2 3 16,-3-1 3-16,-2-1 0 0,-3 1 2 0,-1 0 6 16,-3-3-3-16,-1 2-2 0,-1-2 3 0,-1 0 0 15,2-3 1-15,-2 2 3 0,-1-3-2 16,3-1 0-16,1-1 4 0,-1 0-5 0,1 0 3 0,-1 0 5 16,4-2-3-16,0 3-3 0,-3-4 2 15,9 1 4-15,-1 0-6 0,1 0 0 0,-1-2-4 0,5 0 2 16,0 0 2-16,0 0 1 0,12 4-3 0,-6-4 3 15,8-1-1-15,3-3-1 0,2-1 1 0,1-1-3 16,0-3 1-16,6-1 2 0,1-3-2 0,1-3 1 16,-1-2-1-16,0-1 0 0,-4-5 3 0,4 0 0 15,-2-3-2-15,-2-1 1 0,4-11-5 0,-8 12 9 16,7-21-4-16,-6 7 2 0,1-5-1 0,-10 14 3 16,1-2 5-16,-1-1 2 0,-2 3 6 0,0-3 4 15,-4 3 4-15,0 2 10 0,-2 6 2 0,-1-2 11 16,0 8 11-16,-2 4 12 0,-2-1-14 0,1 6-4 15,-1-1-4-15,-1 4 1 0,-2 0-8 0,3 1-5 16,-1 2-3-16,3 3 7 0,-9 0-10 0,9 0-12 16,-12 8 5-16,2 1-5 0,4 4 10 0,-2 0-13 15,2 3 1-15,-2 1-3 0,3 2 0 0,1 5 11 16,-1 3-13-16,4-2-2 0,1 7 2 0,2-4-1 16,2 3-2-16,3-1 1 0,-2 3-1 0,4-2-3 15,-2 1 2-15,4-4 1 0,0 4-4 0,1-3 0 16,0-1-1-16,5 0 0 0,-2-4-9 0,2-3-3 15,3 0-4-15,-7-7-6 0,2-2 0 0,2 0-1 16,2-7 2-16,-2-1 0 0,2-1-4 0,0-6-2 16,0 0-3-16,2-3-8 0,-2-2 5 0,5-5 0 15,-1-3 0-15,-4-1 0 0,-1-4 0 0,0 1 3 16,0-6 2-16,-4-1-3 0,-1-1 5 0,1 1 0 16,-2-1 6-16,-4 0 4 0,1 3 0 0,-5 6 3 0,1 2 4 15,-1 5 1-15,-3 1 0 0,-1 4-1 16,0 1-3-16,-1-1 3 0,-3 4-2 0,-2 1 4 15,-2 2-2-15,-3 2 3 0,-3 3 1 0,-3 1 0 16,-1 3-2-16,-5 3 0 0,4 2 4 0,6-2-5 0,-1 0 3 16,1 1-1-16,4-1 3 0,-1 2-8 0,1 0-2 15,2-6-3-15,1 0 0 0,3 1-4 16,-1-4 0-16,1 0-2 0,3 2 5 0,-1-5 2 16,2 3 3-16,-1-5-1 0,3 5 2 0,-3-5 2 0,9 0 2 15,-9 0 0-15,11-5-1 0,0 3-2 16,-4-1 2-16,3-2 4 0,2 1 5 0,-2 2 4 0,0-1 3 15,-4 0-3-15,2 2 3 0,-4-2 2 16,1 2-2-16,-1-1-4 0,-4 2 0 0,9-2 0 0,-9 2 2 16,9 4 1-16,-5-1-2 0,0 2 0 0,0-1-2 15,-2 2 0-15,2 1-2 0,1 2 3 0,-1 2-3 16,2-1 2-16,-2 3-1 0,1-3 0 0,0 0-2 16,-1 2-7-16,1-2-2 0,3 2-6 0,-2-3-2 15,1 0-3-15,0-3 0 0,4 1-5 0,-2-3 2 16,2-1 0-16,0-2 1 0,2-1 2 0,1-1-1 15,0-6 2-15,-2 0 2 0,3-3 2 0,-2-3 4 16,1-3 1-16,3-3 0 0,1-3 8 0,-1-2-3 16,-1-1 0-16,0-5 9 0,0 2 8 0,0-5 0 15,-2 0 11-15,0 0-1 0,1-1 2 0,-4 3 8 16,-1-3 14-16,2 5-2 0,-7 0 13 0,1 4 5 16,-3 6 3-16,-2-2 13 0,-2 4-16 0,1 0-10 15,-3 5 5-15,1 3 3 0,-1-2-6 0,-2 6-4 16,4-2-5-16,-3 5-5 0,0-1-7 0,-4 3-2 15,-2 5-3-15,0 2-5 0,-3 3 2 0,-3 5 9 16,-1 7-19-16,6-6 3 0,-2 11-1 0,-1-2-2 16,3 3-6-16,4-1 0 0,-2 7 1 0,4-3 1 15,2 1 4-15,3 1-5 0,1 1-2 0,6-2-2 16,-1 0 0-16,6-1-2 0,1-2-2 0,2 0-3 16,0-3 0-16,4 1 7 0,0-5-12 0,3-3-10 15,4-2-5-15,-2-4-2 0,2-2-1 0,2-4 8 16,-9-3-3-16,9-3 2 0,0-1 3 0,0-2 2 15,-9-5-4-15,-1 2 3 0,3-5 1 0,3-4 0 16,-1-3-1-16,-2 0 2 0,-1-1 2 0,2-3 3 0,-4 3-2 16,1 0-2-16,-8 3 6 0,-1 1 5 15,-1 4 2-15,-1-1 2 0,-4 1 1 0,-3 0 0 16,3 5-2-16,-3-1-3 0,-1 0 2 0,4 1 4 16,-4 0-5-16,-4 2-5 0,3-1 12 0,1 4-11 15,-9-3 2-15,9 3-3 0,-14 5 3 0,1-1-1 0,2 2 3 16,0-1-7-16,-3 4 2 0,5-2-4 15,-1 1-7-15,3-1-3 0,1 0-8 0,3 0-5 16,-1-1-3-16,1 3 2 0,2-2-1 0,1-2-3 16,0-1 4-16,1 0 4 0,-1 0 2 0,0-4 4 15,7 0-1-15,-7 0 1 0,10-2 3 0,-1-2 5 16,0-4-1-16,0 1 2 0,5-3 4 0,-1-2 0 16,3 0 1-16,-3-2 2 0,-3 3 9 0,4-3 1 15,0 1 3-15,0 2 1 0,-3 1 0 0,-1 4 5 0,0-3 0 16,0 2 4-16,-1 3-4 0,-1 0 1 0,2 3-6 15,-1 1 1-15,2 0 3 0,0 2-4 0,0 3-4 16,-1 0 2-16,-2 1 5 0,1 5-3 0,-2-6-2 16,1 7-2-16,0-3-2 0,-3 6 2 0,0-3-3 15,3 4 3-15,-7-5-2 0,4 6 0 0,-2-2-1 16,-2 2-1-16,2-6-5 0,-3 3 14 0,0-2-14 16,0-1-1-16,1 0 6 0,0-1-14 0,-1-3 1 15,0-1 1-15,0 0-3 0,0-3 3 0,0 2 6 16,3-3 3-16,-2 0-1 0,-1-2 8 0,0 0-9 15,13-6 3-15,-9 2-7 0,3-5 5 0,0 1 1 16,3-3-5-16,1-1 3 0,2-3 3 0,0 1 5 16,0-3-11-16,1 2 2 0,-1 4 1 0,3-2 1 15,-3 3 4-15,-4 3-3 0,5 0 2 0,-4 0 1 16,-1 2-2-16,4 2-1 0,-3 3 2 0,3-2-2 16,-3 1 3-16,3 4 8 0,0-1-8 0,-2 1 1 15,1 5-3-15,-3-1 0 0,0 1 1 0,-3 1 4 16,3 0-5-16,-3 1 4 0,-2 0-5 0,1-1 3 15,-3 3-3-15,0 0 3 0,-2 1-2 0,-2-5 0 16,-2 3 0-16,1 1-1 0,1 0 5 0,-2-3-2 16,-1-1-2-16,0-1 1 0,2-2 0 0,-1 0 0 15,2 1 3-15,0-5 0 0,0 2 0 0,2-3 0 16,0 0-1-16,0 0 1 0,0 0-5 0,0 0 9 16,-4-9-7-16,5 1-2 0,2 0 1 0,2-2 1 15,0-4 4-15,1 5-6 0,3-7 2 0,-2-2-1 0,6-5 11 16,-1 2-14-16,-1 3-2 0,5-4 4 0,1 2 0 15,-3 3-4-15,-3 3 2 0,6 1 4 0,-3 0-4 16,0 4-2-16,-2 1-1 0,-1 4 0 16,0-3 1-16,1 5 4 0,2 2-6 0,-1-3 4 0,-3 6 0 15,4 1-1-15,-4 1 2 0,4 5-2 0,-1 1 1 16,0 2 2-16,-2-1-3 0,2 1 11 0,-1 3-12 16,-6-1 5-16,2-1-5 0,1 3 4 0,0 0-1 15,-3-1-4-15,2 0 24 0,-2 0-21 16,2-1-1-16,-1 0-5 0,0-6-3 0,-1 1 1 0,3-2-3 15,-1-2 3-15,1 1 3 0,0-4 11 0,-2 0-8 16,0 0-2-16,3-3 3 0,0-1 2 16,-3-2 0-16,3-1-1 0,-1 1-2 0,-2-2 6 0,1-1-1 15,4 0 1-15,-2-3-2 0,-1 2 1 0,1-8-1 16,3 3 5-16,-3 0-8 0,2-3 3 0,-5 5-3 16,3-3 2-16,-2 3 5 0,-1 2 2 0,-2 1-1 15,-2-2 1-15,1 3 16 0,-1 1-15 0,-3 1 1 16,2 1-2-16,0 0-4 0,-2 3 1 0,0 0 2 15,-5-4-2-15,5 4-3 0,0 0 1 0,-18 6 2 16,10 0-6-16,-1 1 3 0,-2 0 0 0,3 1-5 16,0 0 10-16,2 3-17 0,-2-3-4 0,3 3-11 15,1 2 6-15,-1-6-8 0,4 4-2 0,1 0-11 16,0-4-2-16,0 1 4 0,1-1 2 0,3-3 5 16,1 2 8-16,0-2-3 0,3-1 5 0,2-2 4 15,-2-1 0-15,3-1 4 0,1-2 1 0,-2-2 2 16,3 0 6-16,-2 1 0 0,4-8 3 0,0 3 1 15,1-2 2-15,-2 1 3 0,4 1 0 0,-1-2 1 16,-1 2 7-16,0 0 2 0,0 2 3 0,0 0 2 16,0 1 3-16,0 1-4 0,-5 3 2 0,2-1-3 0,0 2 1 15,1 0-2-15,-2 1 1 0,1 0 1 16,0 2-3-16,-3 1-4 0,-1-1 3 0,-1 2-3 16,2 0-1-16,-5 0-3 0,0 1 1 0,2 0-2 15,-3-1 2-15,-2 3 0 0,3-3-3 0,-1 1 0 16,-3 2-1-16,-1-2 2 0,0 0 0 0,0-1-1 0,0 3 0 15,-1-5 0-15,1-2-2 0,-1 7 2 0,1-2-5 16,0-5 3-16,-3 4 2 0,3-4 0 16,0 0 0-16,0 0-2 0,0 0 2 0,0 0-3 0,0 0-2 15,0 0 4-15,4-18 2 0,-3 9-5 16,2 2 2-16,-2-4-3 0,4 1 2 0,-1-1 0 16,3-6 1-16,4 3-1 0,-1-2-3 0,1 0 2 15,5-6-3-15,0 1 1 0,-4 6-1 0,2-2 3 0,0 1-2 16,-1 3-3-16,-3 4 3 0,-1 1-1 0,-1 2 0 15,-2 1-1-15,3 2 1 0,-1 1 1 0,-2 0-3 16,1 3 2-16,0 2-5 0,4 2 5 0,-5 2 0 16,2 0 3-16,0 3-3 0,-2 0 1 0,0 4 0 15,1 2 2-15,-1 0-1 0,0 1 1 0,1-3 0 16,-4 3 7-16,1-2-9 0,-1-4 3 0,-2 1-1 16,1 1-2-16,-1-5 0 0,0 1 1 0,0-2 0 15,-1-2 1-15,0-1 3 0,2-1 1 0,-1 2 0 16,-1-5 1-16,2 5 0 0,-2-5 2 0,0 0-6 15,9-10 1-15,-6 5 1 0,1-2 2 0,1-3 0 16,-1-1 2-16,3-4 1 0,-2-2-2 0,1 0-2 16,-1-2 3-16,5-6 1 0,-4 8 6 0,2-12-2 15,1 5-1-15,1-5-1 0,-4 4 0 0,2-3-2 16,0-1 6-16,-2 0-3 0,3 3 1 0,-1-2 2 16,0 2 6-16,-5 2-4 0,4 4 13 0,-2 4 10 15,-3 6 5-15,1-2 0 0,-1 4-17 0,0 2 7 16,-1 1-3-16,0 0-8 0,1 3-1 0,-2 2-3 15,0 0-7-15,0 0 2 0,0 0-3 0,-2 18 0 16,0-7-4-16,0-1 1 0,2 8-2 0,-1 2 4 16,0-1-1-16,0 7-3 0,-1-2 0 0,0 1 5 0,2 1-9 15,-2 5 4-15,2-6-1 0,0 5 4 16,0-4-2-16,2 0 0 0,-1 3-2 0,2-9-5 16,0-4 3-16,3 1 0 0,-2-4 3 0,2-1-3 15,0-1 5-15,-2-5-2 0,4 1 0 0,1-2-5 0,2 0 3 16,-1-1 2-16,4-3-3 0,-3-1 6 15,2-1 13-15,0-3-15 0,0-1-5 0,5-3-2 0,-4-1 4 16,4-3 2-16,-2-2-10 0,-1-1 2 16,2-3 0-16,-1-6-5 0,2 3 0 0,-8 5 3 0,4-6-4 15,-2 5-6-15,-5 0 3 0,2 2 7 0,-5 4 7 16,1 2-12-16,2 0 4 0,-5-1-5 0,2 5-3 16,-3 0 3-16,1 1-1 0,0 3-2 15,-2 1 5-15,0 0-4 0,0 0 3 0,0 0-2 0,5 14 6 16,-1-2-1-16,-4 1-3 0,2 6 3 0,2-1-2 15,0 6 6-15,1 1 10 0,-1 1-9 0,5-2-5 16,-4-5 4-16,0 6 2 0,2 1 0 0,-3-7-1 16,1-1 1-16,-1 0-2 0,-3 0-1 0,3-2 2 15,-2 0-3-15,-2-2 1 0,0-1 3 16,-1-2 1-16,0 1 1 0,-2-3-4 0,2 1 2 0,-3-3 2 16,0 0 1-16,-1 1-3 0,-1-1 11 0,-6-1-10 15,6-2 3-15,-6 0 4 0,1 0-4 0,-1 0 1 16,-7 1-2-16,6-4-1 0,-4 2-1 0,-4-2 0 15,-1 0-7-15,1 0-6 0,-1-2-30 0,-5-3-28 16,-1 2-43-16,1-6-42 0,-2 1-43 16,2 1-50-16,1-2-63 0,1-4-646 0,0-1 319 0,1-1 212 15</inkml:trace>
  <inkml:trace contextRef="#ctx0" brushRef="#br0" timeOffset="109749.631">26397 13733 132 0,'6'-3'211'0,"-1"3"-19"0,7 0-17 16,2 0-18-16,5 0-8 0,0 0-13 0,3 0-13 15,6 0 1-15,0 0-10 0,-2 3-11 0,3-2-10 16,-2 0-6-16,-4-1-5 0,-3 2-15 0,1-1-5 16,-2 1-4-16,0-2-7 0,-7-2-14 0,-2 1-16 15,-2-1-14-15,-3 2-32 0,-3-2-37 0,-2 2-42 16,0 0-40-16,-15-7-36 0,-2 3-376 0,-7 0 186 0,-4 0 122 15</inkml:trace>
  <inkml:trace contextRef="#ctx0" brushRef="#br0" timeOffset="110286.585">24273 13725 73 0,'-18'0'169'0,"1"0"-10"16,-2-2-5-16,0 4-2 0,5-2-6 0,-4 1 0 0,7 2-12 15,-2-2-9-15,5-1-13 0,2 0-8 0,1 3-4 16,0-3-8-16,5 0-1 0,-9 0-1 0,9 0-1 15,0 0 0-15,0 0 1 0,0 0-1 0,23 4-4 16,-5-6-4-16,4 1-5 0,8 0-2 0,2 1-13 16,-1-3-6-16,3 2-4 0,1-3-4 0,-3 2-3 15,0 0-7-15,1-3-3 0,0 2 0 0,-1-1-6 16,0-1-4-16,-3 2 1 0,0-4-6 0,-8 2-1 16,-2 0-2-16,1 3-5 0,-9-2-12 0,-1 1-19 15,1 1-12-15,-5 1-15 0,-1 1-17 0,-5 0-34 16,5-2-21-16,-5 2-32 0,0 0-23 0,0 0-30 15,-27 5-502-15,9-2 236 0,-3-1 156 0</inkml:trace>
  <inkml:trace contextRef="#ctx0" brushRef="#br0" timeOffset="110768.595">23147 13823 7 0,'4'-2'160'0,"1"-1"-10"0,3 1 4 16,1-1 0-16,6 1-8 0,3-1-11 0,4 3-11 15,9-5-1-15,2 3-6 0,0-1 4 0,0-1-7 0,3 1-9 16,-3 2-2-16,2 0-6 0,-3-3-7 0,0 3-5 16,-4-2-4-16,-7 1-5 0,1 0-2 15,-4 1-4-15,2 1-5 0,-3-4-2 0,0 4-3 16,-6-1 5-16,0-1-12 0,0 1-6 0,-3 1-5 0,-2-1 2 16,2 1-4-16,-5-1-2 0,-3 1-1 0,0 0-5 15,11-2-2-15,-11 2-1 0,4 0-8 16,-4 0 0-16,0 0-13 0,0 0-22 0,0 0-39 0,0 0-59 15,0 0-66-15,-12 5-77 0,1-3-536 0,-4-2 265 16,-5 0 174-16</inkml:trace>
  <inkml:trace contextRef="#ctx0" brushRef="#br0" timeOffset="112420.461">6184 16680 138 0,'0'0'129'0,"-10"2"-7"0,10-2 1 16,-9 0 0-16,4 0-13 0,5 0-5 0,-9 1-7 15,1 0-9-15,8-1-8 0,-9 1-10 0,6 1-6 16,3-2-7-16,-8 0-7 0,8 0 2 0,-5 1 9 16,5-1-28-16,-5 2-3 0,5-2-6 0,0 0 0 15,-2 3-2-15,2-3-1 0,0 0 1 0,0 0-6 16,10 6 1-16,-4-4-5 0,1 1 4 0,1-3-3 15,3 1 3-15,2 1-3 0,5 2-1 0,0-2 0 16,3 1 2-16,0-1-3 0,6 1-3 0,-6-1 5 16,-1 2 0-16,3-4 3 0,-4 1-3 0,2 0-2 15,-1 1 6-15,-6-2 10 0,0 2 6 0,0-2 4 16,-1 0-2-16,-2 0-1 0,1 3 2 0,-3-5-3 16,-3 4 0-16,2-2-4 0,-3 0 1 0,-5 0-1 15,8 0-8-15,-8 0 4 0,9 2-6 0,-9-2-1 16,5 1-1-16,-5-1-2 0,0 0 2 0,8 0-4 15,-8 0-7-15,0 0-12 0,0 0-15 0,0 0-15 16,0 4-21-16,0-4-28 0,-4 7-34 0,0-5-41 16,0 4-32-16,-1 2-404 0,-1-4 199 0,-1 3 132 15</inkml:trace>
  <inkml:trace contextRef="#ctx0" brushRef="#br0" timeOffset="115041.072">8281 17091 169 0,'0'0'172'0,"0"0"-15"15,0 0-8-15,4 15-25 0,-4-5-8 16,0 4-12-16,3 5-11 0,-3 0-33 0,3 7-2 15,-3-1-16-15,2 1 1 0,-1 4-1 0,2-3-11 16,-2 2 7-16,-1 0-13 0,5 0 1 0,-1-2 3 16,-3-1-15-16,1-2 4 0,1-4-2 0,1-3-1 15,-2-5-5-15,1 4 4 0,-2-3-3 0,1-6 2 16,0 0-3-16,1-2 2 0,-1 2-4 0,-2-4 0 16,0-3 0-16,0 0 1 0,5-12 5 0,-6 2-4 15,-3-2 3-15,2-7 7 0,-2-6 7 0,-1-4-1 16,-3-2 7-16,4-5 0 0,-2-11-1 0,-2-1 8 15,4-2-5-15,-2-4 9 0,-1-1-12 0,4-4 2 16,-2-25 0-16,5 31 3 0,-3-2 3 0,7 7-1 16,-4 13 9-16,5 1 9 0,0 5 5 15,-1 2 5-15,-1 8-5 0,-1 2-3 0,3 2-5 0,-1 3-7 16,0 0-7-16,0 6-3 0,1-2-6 0,2 0 0 16,3 3-4-16,2 2-3 0,-2 2-5 15,3 1 0-15,-1 1-4 0,-1 2-7 0,7 5 7 0,-8-1-5 16,4 5 2-16,-1 3-6 0,0 2 5 0,-3 6-1 15,3 0 2-15,-6 4-3 0,-4-1 0 0,-3 3-4 16,3 2 0-16,-6 1 4 0,0 1-6 0,-1 2 1 16,-4-2-1-16,0-2-2 0,3-2-1 15,-4 1 0-15,3-5 0 0,-1-7 0 0,2-4 0 16,-3 1 6-16,1-5-5 0,0 0 0 0,2-1-1 16,-2-4 5-16,0 0-9 0,4 0 6 0,-3-1 1 15,3-1 0-15,-3-2 0 0,2 1-1 0,4-2 4 16,0 0-4-16,-10 0-4 0,10 0 1 0,0 0 0 15,0 0 2-15,-7-3-4 0,3 1 1 0,4 2-3 16,0 0-1-16,0 0 1 0,0 0-1 0,0 0 2 16,0 0 0-16,0 0 3 0,0 0-4 0,18 7 2 15,-12 0 1-15,1 0-1 0,0 3 0 0,5 5 0 16,0-1 0-16,0 3 2 0,2-1-1 0,5 6 2 16,-1 1 0-16,2-2 0 0,0 0-1 0,1 0 2 15,4 1-4-15,1-3 5 0,5-1 30 0,-3 0-3 16,4-3-2-16,-1-3-7 0,1 0 0 0,-1-5-14 15,-1 0 8-15,2-6 0 0,-1 1 0 0,-2-2-3 16,-8-2-2-16,-2-1 0 0,1-2-2 0,8-2 5 16,-10-1-6-16,0-1 3 0,-1-3-3 0,-4-1-2 15,-2-1 4-15,3-3-6 0,-5 0 4 0,4-7-5 16,-7 5 5-16,1-8-7 0,-1 1 4 0,-6-1-11 16,0 0 13-16,0 10 1 0,-4 0-4 0,-1 3-1 15,1 2-1-15,-2 2 0 0,-6 5 0 0,2-2 0 16,-9 4-2-16,-2 4 0 0,1 4 0 0,-7 4 0 15,0 1-5-15,3 3-3 0,1 0-4 0,5 0 1 16,3-4-4-16,3 3-4 0,6 0-2 0,-2-4-2 16,2 4 2-16,2-5-5 0,0 0 0 0,3 0 2 15,-2-2 2-15,3 0 1 0,0-1 3 0,-1 0 6 16,1-4-3-16,0 4 2 0,0-4-1 0,0 3 2 16,0-3 2-16,0 0 2 0,0 0 1 0,8 3 0 15,-8-3 1-15,5 4-1 0,1-2 6 0,-2 1-2 16,1 0-2-16,3 2 6 0,0 0-5 0,2 1 9 15,-1 0-4-15,1 0-1 0,0 2-2 0,3 1 3 16,0 1 4-16,2-1-1 0,-1 1-3 16,0 2 2-16,3-5 1 0,-2 1-2 0,-2 1 2 15,-2-3-2-15,1 1-1 0,2-1 4 0,-1-3-4 16,2 2 0-16,-3-4 2 0,-1 0-2 0,2-2 0 16,4-5 1-16,-4 2 3 0,0-6-6 0,-3 2 5 15,3-9-4-15,-4-2 6 0,-3 0-10 0,1-8 8 16,-2-4 2-16,0 0-2 0,-3-2 0 0,-2-14-2 15,-3-1 1-15,-1 1-4 0,0 0 3 0,3-3-1 16,-2 4 9-16,-1 10 9 0,-2 0 3 0,0 4 6 16,-3 3-6-16,-1 3 25 0,5 6 15 0,-2 4-4 15,1-1-2-15,-1 7 3 0,1 2-7 0,1 1 0 16,1 5-5-16,-1-2-6 0,5 4-4 0,0 0-14 16,-18 10 8-16,13 1 0 0,-1 7 1 0,-2 0-8 15,-1 6-2-15,1 5 1 0,3 6 0 0,1-2-4 16,0 3-3-16,4 10 0 0,3-11-2 0,2 13-6 15,7 0 6-15,-5-12-2 0,10 5-4 0,-7-7-1 16,12 9 2-16,0-14-17 0,2-4 18 16,3-1 0-16,2-2-3 0,0-4 2 0,5-4 0 0,-2-3 0 15,0-3-3-15,-2-2 0 0,2-2 0 0,4-7-1 16,-7 1 2-16,1-6-2 0,-3 3-2 0,1-9-2 16,-4-1 4-16,-2-2-2 0,0-4 0 0,-5 1 0 15,0-6 2-15,-2-1 2 0,-3-2 0 0,-2-1-16 16,0 7 19-16,-1-1-5 0,-2 6 0 15,-5 4 9-15,2 0-12 0,0 4 5 0,-3 1 2 16,-1 1-3-16,0 3-15 0,0 5 13 0,5-8-4 16,-5 8 2-16,0 0 0 0,0 0 2 0,0 0-1 15,-2 25-4-15,-2-10 9 0,-1 2-6 0,1 3 3 16,3 3-1-16,-2-1-1 0,3 2-2 16,3 5-4-16,-2-5 1 0,-1-5 1 0,5-1-9 0,3-1 1 15,-2-1-7-15,2-2 7 0,-3-3-9 0,4-4 7 16,-2 3-1-16,2-6 2 0,3 2 0 0,-3-5 4 15,1 2-3-15,1-6 6 0,1-3-4 0,2 1 6 16,3-7-5-16,-4 2 10 0,-1-4-8 0,6-4 6 16,-4 4-2-16,-1-1 4 0,-3-2 1 0,3 1-4 15,6-1 5-15,-6 2 2 0,-1 2-10 0,-4 5 13 16,0-1 2-16,-3 4 4 0,0 1-10 0,-1-1 0 16,-4 5-7-16,8-4 1 0,-8 4 2 0,0 0 4 15,0 0-9-15,14 10 9 0,-12-6-1 0,1 9 3 16,3-1-6-16,-4 4-5 0,3 1 6 0,1 0-3 15,1-2 4-15,-1 2-14 0,4-2 13 0,-3 1 3 16,2-1-3-16,2-5 1 0,-5-2-3 0,6 0 0 16,-2-1 3-16,3-4-8 0,-4 4 8 0,2-7-1 15,1 0-15-15,-3 0 18 0,1-4-4 0,-4-1 1 16,3 0 4-16,-2-6-2 0,2-5-3 16,-3 2 4-16,0-3-13 0,-2-3 14 0,-1 0-3 0,-2-6 1 15,-1-3 3-15,0-1-7 0,-2 0 7 0,-4-2-5 16,1 3 0-16,-4 0 4 0,-2 3-9 0,-1 4 9 15,-4 1-4-15,3 8 5 0,-5-2 1 0,4 8-3 16,-4-2 1-16,-1 6-1 0,-3 3 2 16,-10 2-2-16,2 5 0 0,0 4-1 0,2 1 0 15,0 5 0-15,5 0-1 0,5 3-1 0,5-4 1 16,1 5-1-16,5-1 0 0,2-1-4 0,5-1 2 16,5 0 1-16,0-1 2 0,3 0 3 0,2-4-4 15,7 4-3-15,-7-5 1 0,8 0-1 0,6 0 3 0,-5-3-3 16,7-1 2-16,-4-5-15 0,6 3-2 0,1-4-21 15,-11-3-13-15,5 0-23 0,-1-1-30 16,-3-2-32-16,1-1-35 0,-3 1-49 0,-7-2-39 16,1 0-653-16,-4-1 303 0,-2-3 204 0</inkml:trace>
  <inkml:trace contextRef="#ctx0" brushRef="#br0" timeOffset="115538.439">8780 17018 114 0,'0'0'127'0,"-4"3"16"16,4-3-10-16,0 0 5 0,0 0 2 0,23 5-9 15,-10-5-5-15,8-4-11 0,6 1-1 0,1-2-2 16,4 0-10-16,1 0-11 0,-3-5-5 0,4 3 4 16,2-2-10-16,0 1-4 0,2 3-5 0,-5-4-9 15,-2-1-2-15,0 5-1 0,-5-2-8 0,-5 2-6 16,-5 0-3-16,-3 4-5 0,0-2-1 0,0 2-5 15,-2-1-8-15,-7-3-1 0,-4 5-20 16,13-2-31-16,-13 2-37 0,0 0-74 0,0 0-602 16,9-3 248-16,-9 3 164 0</inkml:trace>
  <inkml:trace contextRef="#ctx0" brushRef="#br0" timeOffset="116231.455">9904 16726 18 0,'-4'-4'267'0,"-2"1"-27"16,3 2-26-16,3 1-20 0,-4-2-21 0,4 2-13 15,-2-5-20-15,2 5-18 0,0 0-10 0,0 0-16 16,-5-2-10-16,5 2-17 0,0 0-15 0,0 0-14 16,0 0-26-16,20 9-45 0,-11-6-38 0,9 0-42 15,-2 4-47-15,1 0-386 0,6-2 182 0,4 2 120 16</inkml:trace>
  <inkml:trace contextRef="#ctx0" brushRef="#br0" timeOffset="119107.842">11045 16937 1617 0,'8'-15'-1'0,"-3"-2"-2"0,-4 1 44 0,3-2 2 16,1 1 10-16,-5 5 10 0,-1 0-3 0,1 2-3 16,-4 1 3-16,4-2 15 0,0 5 8 0,0-1-3 15,0 2-5-15,0 0-11 0,0 5-9 0,0 0-6 16,0 0-5-16,0 0-1 0,0 0 0 0,-4 14 5 16,4-1 1-16,-1 3-3 0,-4 8 3 0,1 3-5 15,0 0-1-15,3 4-5 0,-3-2-6 0,0 0 2 16,-1 3-7-16,0-1 2 0,1 2-3 0,0-1-4 15,0-1-32-15,-1-1 1 0,1 0 3 0,-1-2-1 16,4-4 2-16,-3-4 0 0,4-1 2 0,-1-7 1 16,2 0 2-16,-2-2-6 0,1-3 2 0,0-2 2 15,1-1 5-15,3-3 0 0,-4-1-1 0,0 0 0 16,14-15-1-16,-10 3 2 0,5-7-1 16,-3-6 1-16,3-6-4 0,0 0 3 0,-2-3-4 15,4-10 6-15,-2-6-4 0,0 4 7 0,4-1-6 16,-6-3 1-16,2 6 2 0,-1 10-2 0,1 0-1 0,0 1 2 15,0 1 0-15,2 5 3 0,0 3-3 0,-4 9 7 16,-2-1-4-16,2 6 0 0,-1 2 0 0,-1 2-1 16,4 1 0-16,1 3-2 0,2 3 3 15,-3 5-3-15,6-1 0 0,-2 4 0 0,2 4-2 16,7 8 4-16,-3 1-2 0,0 2 0 0,1 3 4 16,-3 2-4-16,5 12 1 0,-3 2 1 0,-5-11 0 15,-1 4 3-15,2 8-3 0,-2 1-1 0,-5-10 0 16,1-2-2-16,-3 3 0 0,1-3 1 0,-3-2 1 0,-2-2-1 15,2-3 0-15,1-7-1 0,-3 0 1 16,1-9-4-16,-3 1 5 0,4-4-1 0,-4 0 3 16,0-3-1-16,0 0 3 0,0-4-3 0,0 0 2 15,0 0-2-15,0 0-1 0,-4-17-2 0,4 6 4 16,-4-6-4-16,-3-7-1 0,-1-5 2 0,0 0-4 16,2 0 3-16,-3-2-1 0,1 2-2 0,-1-3 2 15,0 5-4-15,-1 3 2 0,1 0 1 0,0 7 0 16,-5 2 2-16,3 2 2 0,-5 3-9 0,1 2 4 15,-4 8-2-15,-1-2 3 0,-8 4-4 0,-1 6 4 16,-2 2-4-16,-1 4 2 0,2 3 0 0,6 5-2 16,1-2 1-16,1 4 1 0,6-3-2 0,3 3-1 15,5-5 2-15,3 5 2 0,2-3-3 0,7-3 1 16,0 1 0-16,4-2-1 0,5-2-3 0,0 0-1 16,4-2-1-16,8-2 1 0,5-2-4 0,-2-4 2 15,5-5-5-15,-1-2 2 0,0-3 3 0,-1-2-4 16,-2-5 3-16,0-3 0 0,2-2 0 0,-5-2 3 15,1-1 2-15,-4-1 0 0,1 1 1 0,-1-3-1 16,-3 5 0-16,1-2 3 0,-7 4 4 0,4-2 4 16,-4 4 0-16,-3 0 7 0,3 3-6 15,-5 3 2-15,3 1-4 0,-6-1 1 0,3 5-3 16,0 1 3-16,-4-1-2 0,-5 3 2 0,13 0-4 0,-2 3 5 16,-11-3-3-16,12 11-1 0,-8-4-1 0,1 3 2 15,1-1-1-15,-3 3 1 0,2 0 0 0,-1 1-1 16,-2 3-1-16,0 1-2 0,0-3 1 0,-2 0 4 15,2-2-7-15,-1-1 0 0,0 1-3 0,0-1-2 16,2-2-4-16,-2-3 1 0,-1 0 3 0,0-1 4 16,0-5-2-16,1 6 4 0,-1-6-4 0,0 0 4 15,0 0-2-15,0 0 2 0,8-17 2 16,-4 7-4-16,0-3-1 0,0-3 4 0,0-2-3 16,2 0 4-16,0-8-1 0,4 1 0 0,-2-4 3 0,2 2 4 15,3 1-3-15,-6 9 3 0,6-7 2 0,-2 7 1 16,-1 0 9-16,3 5-10 0,-3-3 6 15,4 3-6-15,1 1-2 0,-2 6 0 0,-1 0 2 16,2 4-3-16,0-1 0 0,-1 2 4 0,4 2-10 16,2 1 5-16,0 2-2 0,1 2-2 0,-6 0 5 15,4 4-3-15,-1 0 1 0,-1 1-4 0,3 5 4 16,-6-2-4-16,2 2 5 0,2 1-2 0,-3-2 1 16,-4 0-3-16,3 1 0 0,-2-2 0 0,1-1 2 15,-2-2 2-15,0 1-8 0,2 1 3 0,-7-4 0 16,5-3-9-16,-2 0-2 0,0-2 3 0,-2-4 1 15,3 1 5-15,-4-1-6 0,-5-1 7 0,13-4-2 16,-3-1 2-16,-4-3-2 0,-2 2 3 0,4-4-3 16,-3 1 0-16,0-9 1 0,3 4-2 0,-3-2 3 15,-4-2-2-15,3 1 5 0,-1-3-1 0,-2 2-3 16,-1 2 3-16,0 4 3 0,-1 1-3 0,-1-1-2 16,-1 8 2-16,-1-4 2 0,-1 4-6 0,-4 1 2 15,9 3-4-15,-33 4 7 0,3 4-1 0,2 5-5 16,-3-2 3-16,3 3-2 0,3 3 2 0,-1 3-4 15,6-2 3-15,8-4-6 0,-1 4-5 0,7-1-14 16,2 0-7-16,4 0-12 0,3 2-9 0,1-4-8 16,-1-4 2-16,5 0 3 0,0-2-8 0,1-2 12 15,0-3 1-15,3-3 6 0,0-2 8 0,2 0 3 16,-1-4 2-16,3-3 6 0,-3-1-1 16,2-3 8-16,-1 0 4 0,3-2 8 0,1-6 0 0,-3 8 8 15,-3-5 2-15,2 0 7 0,-1 3 17 0,-2 2 4 16,-1 2 5-16,-2 0 4 0,0 2 0 15,-3 2 0-15,-1 1 4 0,-1 0-9 0,-3 5 1 16,5-7-10-16,-5 7 1 0,8-3-6 0,-8 3-2 0,0 0-1 16,0 0-2-16,0 0-1 0,13 8-1 15,-12-3-1-15,3 2-2 0,-1-1 7 0,0 0-9 16,1 2-1-16,1 1 3 0,1-2-3 0,0 1 5 16,4-1-12-16,-6-3 0 0,5 1-1 0,1-2 6 15,0-1-2-15,3-1 0 0,0-4-5 0,-1-1 2 0,-2-4 1 16,1 2 3-16,-1-8 0 0,2-1-1 0,-2-1-2 15,-1-2 2-15,0-8-1 0,0 2 4 0,-3-5-2 16,-2 1-1-16,0-3 2 0,-1 0-1 16,-2-2 0-16,-2 1 7 0,-2 0 3 0,1 1 2 15,-2 1 13-15,-2 1 3 0,-1 2 7 0,1 9 6 16,-1 1 5-16,1 1 10 0,1 5 10 0,-1 1 0 16,0 6-4-16,1 0-12 0,5 4-2 0,0 0-6 15,-24 11-1-15,11 3-5 0,-9 8 3 0,8 1-7 16,-5 3-3-16,4 5-6 0,1-1-1 0,2-1-3 15,4 7-2-15,3-2 1 0,0 12-5 0,7-12-1 16,5 0 3-16,-1 2-2 0,6-2 3 0,2-4-10 16,0 0 2-16,8-1-8 0,-4-4 8 0,5-4-17 15,1-4 4-15,0-2-2 0,-6-6-1 0,10-4 0 16,-10-1 3-16,3-3-2 0,-2-4-1 0,0 0 6 16,-1-5-7-16,0-2 1 0,-2-2 0 0,4-8 5 15,-3 2 0-15,0-5 5 0,0-4-5 0,-2 1 0 16,-1 2 0-16,0 0-3 0,0-3 4 0,-5 8-2 15,-2 2 0-15,-1 2 2 0,-1 3 0 0,-3 2 2 16,2 3 1-16,-1 2-1 0,-2-2-6 0,2 5 3 16,-3 2-4-16,1-7 2 0,-1 7 0 15,0 0 2-15,0 0-1 0,0 0-1 0,1 16 1 16,-1-8 6-16,0 1-8 0,3 5 3 0,-2 1 1 0,3 2 0 16,2 0-5-16,1 2 1 0,-3-4-10 15,5 2-4-15,1-2-11 0,0-1-1 0,-2-3 1 16,3 2 0-16,-1-8 2 0,1 2 10 0,-1-4-8 15,0 1 5-15,0-3-1 0,0-1 6 0,2-1-1 0,-2-1 1 16,0-3 4-16,1-2 0 0,-1-3 3 0,0 2 1 16,-1-5 3-16,0-2-2 0,-4 0 5 15,4-4-2-15,-4 1 2 0,3 2-3 0,-4 0 3 16,2 3 1-16,-2 1 5 0,0 2 8 0,1 0 3 16,-4 3 0-16,-1 0 2 0,3 3-4 0,-3 4 0 15,2-8-4-15,-2 8-5 0,0 0 0 0,0 0 2 16,0 0-1-16,4 21-1 0,-3-8 5 0,1 11-1 15,-1 1 4-15,3 3-5 0,-3 1 4 0,3 1-4 16,0 3 2-16,1-1-2 0,-1 2-4 0,-2 0 3 16,3 4-3-16,-1 7 2 0,0-10 0 0,0 2-1 15,-2-2-1-15,2 0 1 0,0-2-1 0,0 4 1 16,1 9-5-16,-2-12 4 0,-1-2-2 0,4-1 4 16,-4-1-2-16,-2 0 0 0,2 0 2 0,-2-1-1 15,-5-3-2-15,0-8-4 0,1-1 33 0,-1-1 0 16,0 1-3-16,0-8-8 0,-2 1-1 0,0-3 1 15,-1 0 0-15,-1-4-18 0,-2 0 15 0,1-3 0 16,-2-4 0-16,-2-1-2 0,-3-3-2 0,1-1-5 16,-1-3 5-16,3-2-6 0,-1 0 7 0,-1-9-7 15,7 8 1-15,2-9-2 0,0 7 0 0,2-6-11 16,5 3 4-16,0-3 5 0,2-4-11 0,4 3 6 16,0-3-1-16,3 1 3 0,4-3-2 15,1-1-5-15,-1-1 1 0,3 0-4 0,1-1 1 0,2-10-5 16,-1 12 3-16,4-13 1 0,-6 14-4 0,-1-4-1 15,-3 2-3-15,0 2 8 0,2 2-7 16,-5 2 3-16,-1 0 3 0,-2 8 3 0,3 0-2 16,-3 2-1-16,-2 3 7 0,-1 3-2 0,-3-3 2 15,6 4-1-15,-5 2 1 0,3 1-4 0,2-1 6 16,-2 0-6-16,1 2 3 0,-5 4-2 0,8-7-4 0,-8 7 7 16,0 0 2-16,19 3-6 0,-19-3 3 15,23 4 3-15,-11 2-1 0,-2 4 4 0,1-4-8 16,4 6-9-16,-5 0 12 0,0 3 4 0,2-3 1 15,-2 4-3-15,-1 0 0 0,-3 0 3 0,-1 4-3 16,2-1 1-16,-4 0-2 0,-1 6 1 0,-2 2 2 16,0-8 0-16,-2 9 3 0,2-10-1 0,-5 3-7 15,4-1 3-15,-1-3 0 0,2 0 0 0,0 0 3 16,0-8-3-16,-2 4 0 0,2-4 2 0,2-1 0 16,-1-1-2-16,1-3 0 0,5 1-4 0,-2-2 6 15,5-3-3-15,4-1 1 0,-4-3 1 0,7-3-16 16,-2-3 21-16,3-3-5 0,-3-1-4 0,5-7 3 15,-2 1 2-15,-2-2 3 0,1-4-8 0,-2 2 6 16,1 0-6-16,-4 0 6 0,1 3 0 0,3-2-3 16,-8 6 6-16,4 2-6 0,-6-2 3 0,2 3 2 15,-2 5 4-15,-2 1 2 0,1-2-3 0,-2 3 3 16,-2 1-2-16,3 2-6 0,-4 4 5 16,4-12-1-16,-4 9-2 0,0 3-5 0,0 0 1 15,2-6-1-15,-2 6 1 0,0 0-15 0,0 0 12 0,0 0-1 16,12 14-6-16,-7-7-2 0,1 0-3 0,1 1-1 15,-1 1-1-15,2-1-1 0,-2 2-4 0,3-3 3 16,-1 0-2-16,-1-2 3 0,3-2-12 0,1 2 18 16,-5-5-3-16,4 1 8 0,1 0-1 15,-11-1 1-15,20-5 3 0,-10 0-2 0,1 1 2 16,5-4 4-16,-7 1 0 0,9-4 3 0,-4-1 7 16,-2 7 6-16,3-2 1 0,-5 0 8 0,1 2 2 15,0-2 0-15,-2 5-1 0,2-1-5 0,-11 3 6 16,22 0-3-16,-22 0-2 0,22 3 6 0,-12-1-5 0,1 7 6 15,1-5-8-15,-1 4-11 0,1 0 17 16,1 6 0-16,-2-2-2 0,-2-3-8 0,0 3-1 16,0-1 0-16,-1 4 7 0,-1-2-3 0,-1 0-3 15,2 2 2-15,-4-3-1 0,1 4 0 0,0-1-5 16,-1 0 1-16,-4 2-5 0,2-7 0 0,-2 2-9 16,0-4-23-16,0 3-44 0,-3-5-72 0,0-1-74 15,-2-1-126-15,5-4-822 0,0 0 386 0,-39-15 258 16</inkml:trace>
  <inkml:trace contextRef="#ctx0" brushRef="#br0" timeOffset="119214.757">13666 16674 2408 0,'-23'-28'-12'0,"6"4"-2"0,-1 1 22 16,9 8-11-16,6 3-7 0,-1 0-76 0,4 3-153 16,4-4-445-16,-1 0 228 0,1 1 152 0</inkml:trace>
  <inkml:trace contextRef="#ctx0" brushRef="#br0" timeOffset="120120.037">15313 16906 25 0,'-5'4'119'16,"1"-2"-6"-16,0 3 4 0,0-3-10 0,2-1-1 15,2-1 2-15,0 0 7 0,-7 4 1 0,7-4 16 16,0 0 6-16,0 0 3 0,0 0-5 0,16-12-7 16,-2 3-8-16,3 1 24 0,5-6-5 0,9-1-13 15,0-2-8-15,15-7-8 0,2 4-5 0,2-1-10 16,3-1-8-16,-1 0-4 0,5 0-8 0,4-1-14 16,27-10 3-16,-27 12-9 0,27-9 1 15,0 5-8-15,-26 5-5 0,26-9-3 0,-26 8-6 0,25-1 0 16,-29 1-4-16,-3 1-4 0,1 0 0 0,-5 3-4 15,-1 0 1-15,-14 5-7 0,-7-2-1 0,4 0-2 16,-6 4 1-16,-8 0-3 0,-1 0 1 0,-1 0-4 16,-1 2 3-16,-4-1-4 0,-2 5 6 0,-1-5-5 15,-4 1-3-15,-1 3-4 0,0 0-8 0,-4-1-21 16,0 6-28-16,-4-5-34 0,4 5-30 0,-18 1-31 16,-1 7-39-16,-6 2-45 0,-6 6-657 0,0 1 297 15,-12 8 198-15</inkml:trace>
  <inkml:trace contextRef="#ctx0" brushRef="#br0" timeOffset="121136.222">15194 17060 101 0,'0'0'186'0,"-5"-4"-12"0,5 4-5 0,-1-6-14 15,1 6-6-15,0-6-7 0,0 6-6 0,0-5-11 0,0 5-7 16,1-5-13-16,-1 5-4 0,3-1-17 0,-3 1-2 16,0 0-3-16,6-3 2 0,-6 3-5 15,0 0 0-15,13 3-7 0,-8 0 11 0,0-3-6 16,3 2-4-16,-2-1 1 0,-1 0-1 0,3 0-8 15,1 1-1-15,-3-1-1 0,-1 0-1 0,2 2 0 16,-1-1-3-16,0-2-4 0,-6 0-3 0,7 1-6 16,-3 0-8-16,-4-1 1 0,0 0 1 0,10-1-2 15,-10 1-3-15,5-1 7 0,-5 1-2 0,8-6-1 16,-6 3-4-16,3-2-2 0,-1 2-10 0,0-4 0 16,1 0-1-16,0 0-2 0,-4 0 2 0,3-2-4 15,0 0 0-15,-4 1-2 0,4 2-1 0,-3 0-2 16,2 2-6-16,-3-1 5 0,0 1 1 0,0 4-5 15,1-6 4-15,-1 6-17 0,0-7 23 0,0 7-10 16,0-1 0-16,0 1-5 0,0 0 0 0,0 0 4 16,4-3-2-16,-4 3 2 0,0 0-1 0,0-5-5 15,0 5-3-15,0 0 1 0,0 0 4 0,0 0-6 16,0 0 13-16,0 0-10 0,0 0 3 0,4 9 0 16,-3-2-2-16,-1-1 0 0,5 3 1 0,-1 1 2 15,1 0 1-15,-1 1 3 0,1 0 4 0,4 3-2 16,4 0 3-16,-3 3 3 0,8 2 6 0,-1 2-2 15,4 0-16-15,1-5-5 0,5 4 4 0,0-3 1 16,3 2 10-16,6-4 1 0,-1 2 0 0,9 5-1 16,6-1 1-16,-4-1 1 0,0 1 4 0,3-3-7 15,-2 1 8-15,1-2-4 0,1 2 3 0,1-4 0 16,2 4-6-16,0-6 6 0,4 3 0 0,-4-2-6 16,3 1 0-16,-1-3-1 0,-3 5 3 0,-1-7-1 15,-1 2-2-15,-10-3 4 0,-1 4 6 0,-1-5-3 16,0 3-3-16,2-5-3 0,-6 2-1 0,3 1-1 15,-2 2 4-15,-4-7-5 0,3 4 12 0,-5-1-12 16,1 0-1-16,-2 2 8 0,0-3-2 0,-6-1 14 16,0 0-13-16,-2-1 3 0,0-1 1 0,-6 0-5 15,0-1-2-15,0 2 0 0,-2-3-1 0,-2 3 2 16,-1-3-1-16,-4 1-4 0,1-2 0 0,0 0-3 16,-5 0 2-16,6 3 3 0,-6-3-3 0,0 0-1 15,8 0 1-15,-8 0-24 0,0 0-17 0,0 0-28 16,0 0-56-16,5 1-89 0,-5-1-103 0,0 0-893 15,-10-12 402-15,4 3 268 0</inkml:trace>
  <inkml:trace contextRef="#ctx0" brushRef="#br0" timeOffset="123270.603">17571 16256 159 0,'0'-5'198'0,"0"-2"-16"0,-3 3-17 15,2 1-18-15,1 0-12 0,0 3-11 0,0 0-5 16,0 0 3-16,0 0 2 0,0 14 0 0,0-5-8 16,1 4-8-16,3-2 3 0,-4 8-14 0,0 0-7 15,4-1-1-15,-1 3-10 0,-2 5-8 0,0-1-7 16,2 2-5-16,-3-1 28 0,1-1-11 0,-1-1-11 15,0-5-3-15,3 6-7 0,-3-6-6 16,2 0-3-16,-2-4-5 0,4 1-3 0,-3-3-4 0,3 0-3 16,0-2-14-16,-3-2 9 0,-1-2-3 15,0-2-1-15,1 0 1 0,1-2 4 0,-2-3-1 0,0 0-5 16,0 0-2-16,4-12-1 0,-4 1-1 16,2-8 2-16,-1 0-5 0,1-15-3 0,-2 5-1 15,1-5-3-15,2-14 4 0,3-5-5 0,-5 6-5 16,4 0 4-16,-3-7 3 0,7 5-3 0,1 2 2 0,-4 13-4 15,-1 1 5-15,2 3 1 0,-1-1 1 0,0 5 4 16,-1 8 4-16,-1 1-5 0,0 5 4 0,-1 3-1 16,-1-2-6-16,2 7 1 0,-3-1-3 15,3 3 0-15,-4 2-11 0,12-1 10 0,-12 1-1 16,15 8 2-16,-5-1-6 0,-1 3 6 0,5 2-5 16,-1 0 2-16,0 4 0 0,-3 2 0 0,2 3 0 0,-5-2-11 15,1 8 12-15,-2 0 0 0,-3-3-3 0,-3 3-17 16,-3-1 25-16,1-7-5 0,-6 6-3 15,2-6-1-15,-6 5-1 0,7-7 0 0,-4 0 1 16,0-2-1-16,-1 0-3 0,1-4-1 0,4-1 4 16,-3-2 0-16,-1 1-3 0,3-2 3 0,2-2-3 15,-1 0 4-15,1-1-3 0,-4-1 1 0,7-2 3 16,-3 3-3-16,-1-1-11 0,5-3 9 0,-2 4-2 0,2-4 0 16,-2 6 4-16,2-6 4 0,4 5-7 15,1-1-1-15,0 0 3 0,8 1 1 0,2 3 3 16,2-4-4-16,5 4 0 0,2-3 1 0,7 2 2 15,1-1 3-15,2 2-5 0,3 0-1 0,2-6 1 16,-1 2 0-16,-1 2 1 0,1-5 5 0,-2 4 0 16,1-2-6-16,0 0 3 0,-5-1-2 0,-2-2 4 15,-9 0-7-15,-1 0 2 0,1 0 2 0,-3-3 1 16,-4 1-4-16,-3-2-2 0,1-1 6 0,-3-2-6 16,0-1 2-16,-4-4-4 0,4-2 1 0,-1-1-3 15,-7-2-1-15,-1 3-4 0,0-3 2 0,0 2 1 16,0-1-5-16,-4 3 0 0,-1 3-9 0,0 0 0 15,-4 1-10-15,-2 0-4 0,0 4-11 0,-3 0-11 16,0 0 6-16,0 3-4 0,-1 2 1 0,2-1 3 16,2 3 0-16,0 4-2 0,1-4-4 0,2 2 1 15,1 2 2-15,-1-1-1 0,3 2 3 0,1-2 0 16,-1 2 9-16,4-2-2 0,-2 2 6 0,3-3 4 16,0 2 7-16,0-3 4 0,4 1-2 0,-4-2 9 15,4 1-3-15,-1 0 2 0,-1 1 6 0,6-3 2 16,-2 1 4-16,-1 0-1 0,4 1 8 0,-2 1-1 15,3 0 3-15,-1 0 9 0,0 1-6 0,2-1 8 16,1 2-4-16,-1 3 0 0,3-4 1 0,-1 4-3 16,-2-2 2-16,1 1-6 0,3 1 4 0,-6-1 0 15,4 3-1-15,0-3-4 0,0 2 4 0,-2-1-3 16,-2-1 1-16,0-1-1 0,0 0 0 0,1-2 1 16,-1 0-1-16,1-1 0 0,0-1 2 0,-2-1 1 15,1-2-1-15,1-1 2 0,-1-2-4 0,2-2 1 16,-5-3 0-16,2-1 0 0,1-4-2 0,2-4 3 15,-5 0-3-15,2-6 2 0,0-5-2 0,-3-1 0 16,0-1 3-16,5-2-1 0,-6-5 1 0,-1 4 10 16,2-14 3-16,-4 14 15 0,4-1 0 0,-3-2 16 15,-1 5 8-15,-1 1-1 0,0 4 29 0,-1 6 3 16,-2 1 0-16,-2 5 3 0,2 2 10 0,-2 4 1 16,1-1-9-16,3 2-4 0,-2 6-14 0,-3-3-5 15,6 4-3-15,0 0-4 0,-18 15-12 0,13-4 0 16,-5 6-5-16,2 0 0 0,3 7-8 0,-1 3-8 15,2 0-11-15,0 0 14 0,1 1-1 0,6 4-10 16,-1-3 3-16,4 1-8 0,5 0 3 16,-1-1-4-16,7 2 3 0,-3-3 1 0,5 0-8 15,0-3 2-15,1-1 0 0,3-3-11 0,-1-1 1 0,1-3-6 16,3-7-1-16,-2-1 6 0,3-2-6 0,-8-5-2 16,2-1-3-16,-2-2-6 0,1-3 13 0,-2-2-13 15,1-3 15-15,-1-5 0 0,-5 4-1 0,6-11 0 16,-1 2 0-16,1-1-4 0,-6 0 1 15,1-3 2-15,-5 10 5 0,0-2-1 0,1 4 2 16,-6 3 5-16,3-2 1 0,-5 6 5 0,2-1-8 0,-1-2-1 16,-1 4 4-16,-1 1-3 0,3-1-4 0,-4 3 3 15,0 0-4-15,0 0-3 0,0 0 0 0,-5 15 6 16,1-6-5-16,-1-1 0 0,4 2 1 0,-2 3 1 16,2-1-6-16,1 1 3 0,0-1 0 15,1 0-4-15,2 0-7 0,1 3 1 0,1-3-8 16,1-2-1-16,0-2-1 0,1 1 0 0,-2-5 3 15,3 4 3-15,2-6-3 0,-2 0 4 0,-3-2 2 0,2-2-2 16,3-4 6-16,0 0 2 0,1-3 3 0,0-1-6 16,2-5 3-16,0 2 4 0,-3-1 1 15,2 1-1-15,-1-1 2 0,-2 1 2 0,-1 3 3 16,-3 2 10-16,4 1-7 0,-4 0 2 0,1 2 0 16,-3-2 3-16,4 5-9 0,-5-1 0 0,-2 3-6 15,0 0 3-15,11 4 8 0,-8 2-4 0,1 0 0 16,0 2-3-16,-2 2 1 0,2 5 1 0,0 2-3 15,0 1 3-15,0-1-2 0,1 1 1 0,0 1 0 16,0 0-3-16,4-2 2 0,-3 3 2 0,3-7-2 16,-2 1-17-16,1-3 16 0,1-1-1 0,-1-3 0 15,1-2 3-15,1-2 2 0,-1 1-2 0,0-3-2 16,1-1 1-16,-2-2 1 0,1-3-2 0,1-3-2 16,-1-1 5-16,1-4-2 0,-2-3-18 0,1-2 23 15,-1-6-4-15,-2 0 0 0,2-5-4 0,-5 2 2 16,0-1 0-16,1 1 0 0,-4-1 3 0,1 9 4 15,-1 0-4-15,-2 2 13 0,-1 5 1 0,0 0 3 16,-1 0 3-16,0 2-5 0,-1 1 2 0,-2 2 1 16,-1 1-12-16,-3 1 3 0,6 3-4 15,-3 0 2-15,8 2 3 0,-14 2-6 0,14-2-3 0,-13 5-1 16,8 0 4-16,0 0 1 0,0 5-1 0,4-1-5 16,1 1 4-16,-3-1-9 0,9 2-1 0,1-1-19 15,-2 1-10-15,4-1-26 0,1 2-32 0,2-3-35 16,-2 3-38-16,4-2-33 0,-5-2-50 0,-1-4-43 15,-1 1-766-15,-4 0 351 0,1-1 234 0</inkml:trace>
  <inkml:trace contextRef="#ctx0" brushRef="#br0" timeOffset="123461.925">18869 16213 76 0,'-10'-4'178'0,"6"-1"-21"16,4 0-25-16,0-1-42 0,4 1-44 0,9-4-42 15,2-1-65-15,2 2-147 0,-1-3 70 0,1 4 46 16</inkml:trace>
  <inkml:trace contextRef="#ctx0" brushRef="#br0" timeOffset="123585.632">19054 16038 131 0,'0'0'140'0,"-1"-9"-94"0,1 9-153 0,0 0 37 0,0 0 22 16</inkml:trace>
  <inkml:trace contextRef="#ctx0" brushRef="#br0" timeOffset="124780.84">17742 17566 149 0,'-1'-4'170'0,"1"0"-25"16,0 4-8-16,0 0-15 0,0 0 3 0,0 0-1 15,0 0 1-15,7 12-3 0,-4-5-10 0,1 6-1 16,-3-1-5-16,1 5-2 0,4 7-8 0,-6 2-8 15,1-5-6-15,-1 2-5 0,4-3-5 0,-4 1-11 16,0-1-2-16,6-1-5 0,-6 7-8 16,0-6-1-16,0 3 25 0,-1-6-3 0,-3 1-11 15,8-4-5-15,-3-1-4 0,-1-3-5 0,0 1-4 16,3-3 0-16,1-1-7 0,-3-2 2 0,3-1 0 0,-4 0 9 16,0-4 10-16,0 0-10 0,0 0-1 15,0 0-5-15,1-18-1 0,-5 6-4 0,2-6-1 0,-5-1-8 16,0-10 2-16,-1 0-7 0,3-1 3 0,1-7-4 15,-1 3-2-15,-4-11 5 0,1 11-6 0,7-1 0 16,-3 1-9-16,4-2 9 0,-2 5-1 0,2 1 4 16,2 4 1-16,-2 6 6 0,0 1-4 15,0 6-2-15,2 0 2 0,0 1 0 0,-1 2-6 16,3 3 2-16,-2 2-8 0,4-2 4 0,1 5-1 16,5-1-3-16,-4 3-1 0,3 0 1 0,2 3-2 15,0 2-3-15,-2 1 7 0,3 4-4 0,0 0-1 16,-1 2-1-16,2 0 0 0,0 2 1 0,-3-2-1 15,0 5-2-15,-2-2-1 0,4 1 2 0,-7 0 1 16,0 0-6-16,-3-1 3 0,1-3-19 0,-4 0 17 16,1-1 1-16,0-3-3 0,-1 1 2 0,2-1-1 15,-3-3 0-15,0-5 5 0,0 4-6 0,0-4 4 16,0 0 2-16,0 0-4 0,0 0 3 0,0 0 1 16,-8-21-3-16,8 9-1 0,0 2 1 0,4-4 1 15,-4-5 1-15,4 1-3 0,0-1 3 0,-3 2-2 16,4 0 0-16,-1 3 4 0,5 2 1 0,0-3 0 15,-4 3 6-15,3 5-12 0,1-4 5 0,2 6 2 16,0 0-3-16,6-1 2 0,-4 6-1 0,5 0 0 16,1 2 3-16,0 1-3 0,3 2 2 0,-3 2 2 15,-1 3 6-15,1 0-6 0,4 4 4 0,-6 0 2 16,5 1 3-16,-6 6-5 0,0-8-5 16,-1 9 2-16,0-1-1 0,-4-4 2 0,2 5 3 15,-4 5-5-15,1-1 1 0,0-3-2 0,-1 0-6 16,-2 4 8-16,1-3-2 0,2 3-10 0,-5 0-13 15,0-3-30-15,-1 2-40 0,4-1-43 0,-2-6-29 16,-3 2-73-16,3-3-73 0,-3 0-618 0,1-3 307 16,0-8 206-16</inkml:trace>
  <inkml:trace contextRef="#ctx0" brushRef="#br0" timeOffset="125407.347">18891 17691 59 0,'5'3'124'0,"-5"-3"-1"0,0 0 4 16,0 0-10-16,0 0 13 0,0 0-2 0,0 0-16 16,0 0-5-16,14-8 2 0,-14 8-12 0,3-9-1 15,-3 9 2-15,-3-8 5 0,3 8-9 0,-2-11-7 16,0 4-8-16,0-1 3 0,-4-1-11 16,2 0 16-16,0 3 3 0,-3-1-4 0,1-1-3 15,-3 0-2-15,-4 3-1 0,4-3-3 0,-3 4 3 0,0 0-7 16,-1 4-5-16,-5 0 5 0,4 2-7 0,-5 3-2 15,1 3-8-15,0-2-3 0,0 6-4 0,3-1-3 16,1 4-6-16,4 2-5 0,1-1-5 0,1 1 0 16,3-2-1-16,1 1-10 0,4 1 4 15,4 0-3-15,-3-3 0 0,6 4-17 0,0-4 12 16,0-3-3-16,3 2 3 0,4-1 1 0,1-3-4 16,2-1-14-16,1-2 15 0,4-2-2 0,-1-1-5 15,9-3 4-15,-10 0-1 0,2-5-15 0,-3 0 16 16,-1-2-2-16,0 0-15 0,-4-6 17 0,0 4-1 15,-2-6-4-15,4-6 3 0,-8 3 0 0,2-8-1 16,-1 7 2-16,-1-6-1 0,-3-1-4 16,-1 3 2-16,-4-3-7 0,0 6 8 0,-2 2-5 0,-3 1 0 15,1 1 2-15,-5 2-5 0,-1 0 0 0,2 4 3 16,-1 1-14-16,-1 1 12 0,3 2 2 16,-1 3-2-16,0 0-11 0,1 0-19 0,7 3-13 0,0 0-18 15,0 0-25-15,-12 6-26 0,12-6-20 0,7 14-31 16,-2-6-31-16,7 4-62 0,-1 3-584 0,0-1 280 15,4 0 188-15</inkml:trace>
  <inkml:trace contextRef="#ctx0" brushRef="#br0" timeOffset="126397.743">19678 17582 89 0,'0'-7'217'0,"0"7"-1"0,-4-13-10 16,4 9-4-16,-4-2-15 0,4 6-12 0,-11-7-6 15,2 6-17-15,9 1-6 0,-21 0-5 0,8 5-13 16,-9 2-5-16,0 5-9 0,-2-1-11 0,5 2-8 16,-5 6-9-16,4-2-15 0,1 2-2 15,7-3-5-15,-3 5-10 0,2 1-4 0,7-3-4 16,1 0-7-16,1-1-13 0,3 0 8 0,1-1-4 15,5-1-6-15,1 0-5 0,3-4-3 0,0 3-10 16,3-3-1-16,0-6-8 0,6-2 1 0,-5 0-7 0,6-3 2 16,3-1 0-16,-2-4-1 0,1 0 0 15,-4-3 6-15,2-3-1 0,0-2-2 0,-1-7 3 16,2 0-1-16,-6-5-1 0,0 3 7 0,-1-5-2 16,-2-5 1-16,1 5 5 0,-3-6-3 0,1 1 4 15,-2 0 4-15,-3-7-2 0,3 3 4 0,-1 2 10 16,-3-2 2-16,0 1 11 0,-3 8 7 0,1-1-2 15,-5 9 20-15,2 1 10 0,-2 6 4 0,0 0 0 16,2 2-9-16,-1 4 2 0,-2-3-14 16,4 8-4-16,-5-4-6 0,5 4-7 0,0 0-1 15,-13 16 1-15,5-6-8 0,2 5-1 0,2 0-4 16,-1 2-1-16,5 4 1 0,-1 4-8 0,1 1-3 0,0 0 0 16,2 0-4-16,5 2 6 0,-2-1 1 15,4-1-7-15,0 1-2 0,5-3 1 0,-4 3-2 16,4-3 2-16,3-2 0 0,-2-1-3 0,0-6 1 0,1-3-5 15,2 0-1-15,3-5 1 0,-3-2 0 0,4 0-3 16,-2-2-3-16,2-4 0 0,-1-6 4 0,-1 2-3 16,-3-2 0-16,-1-5 3 0,0 0 3 15,5-5-3-15,-8-5 2 0,6 4 2 0,-4-5-8 16,-3 7 5-16,2-6 7 0,-4 4-9 0,-1 2-1 16,-5 0 3-16,1 6-1 0,0-1 9 0,-2 4-16 15,-2 0 19-15,0 2 2 0,1-2-1 0,-2 7-1 16,2-9-3-16,-2 9-4 0,0 0 3 0,0 0-4 15,0 0-1-15,0 0 2 0,0 0-2 0,0 0 1 16,-11 23-3-16,10-17-3 0,-1 6 7 16,2-1-2-16,2 1 1 0,1 5-5 0,0-1 6 0,1 0 4 15,-1-1-5-15,3 2-2 0,-1-3 1 16,6 0-2-16,-2-2 3 0,0-1 4 0,6-2-8 16,1 1 3-16,-5-6 7 0,7 1-11 0,-1-3 3 15,2-1 0-15,-5-4 2 0,-1 1-1 0,2-1 4 0,2-6-4 16,-3-1 2-16,0-2-1 0,1 0-15 0,-3-2 14 15,2-1 3-15,-4-4-4 0,2-4 1 0,-1-1-5 16,-2-1 6-16,1 7-3 0,-5-6-4 0,2 7 3 16,-5 0 4-16,-1 0-8 0,-1 5 4 15,-1 0-3-15,1 0-1 0,-2 2 8 0,0 2-15 16,0 0 14-16,-1 2-5 0,3 6-2 0,-1-7 2 16,1 7 0-16,0 0-3 0,0 0 4 0,0 0-1 15,6 18 0-15,-1-7 5 0,1 2-6 0,3 2-2 16,3 2 3-16,0-1 4 0,4 9 3 0,1-5-3 15,2 2-3-15,0 0-2 0,3 1 8 0,0-1-5 16,-3-4-2-16,0 2 5 0,-4-6-9 0,-2 0 10 16,-4-1-12-16,1 1 12 0,-5-5-7 0,2 1 8 15,-4 1 1-15,-1-3-18 0,-4 1 16 16,0-4-4-16,-3 5 1 0,0-3 6 0,-6 0-1 16,0-1-1-16,-8 1 6 0,4-2-9 0,-4 0 4 0,2-1-3 15,-2-3-7-15,0 1 4 0,1-1-9 0,0-2-17 16,4 1-17-16,0-2-29 0,-3 1-39 0,1 1-39 15,5-2-54-15,0-1-46 0,-2 1-70 0,13 2-765 16,-23 1 361-16,23-1 242 0</inkml:trace>
  <inkml:trace contextRef="#ctx0" brushRef="#br0" timeOffset="127137.835">20561 17754 95 0,'0'0'194'0,"10"-8"-10"0,-9 2-9 0,7-1 4 16,-3-1-7-16,3 1-11 0,-2-3-6 0,3 3-4 15,-2-5-13-15,-1 2-1 0,3-1-2 0,-4 1-5 16,4 0-11-16,-4 0-8 0,2-5-2 0,0 0-5 0,-2 1-14 16,2-5-5-16,-3 2-4 0,1-1-7 15,0-2-7-15,-1-5-4 0,-1-1-7 0,-1-2-6 16,0-2-5-16,-2-2-2 0,2 1-1 0,-4-3-10 16,-2-1-5-16,2 1 1 0,-1-11-2 0,-4 13-4 15,2-1 4-15,-2 2-10 0,1 1 28 0,-2 1 16 16,-2 6 5-16,1 0-2 0,1 7 0 0,1 5 2 15,-1 0 8-15,3 3-7 0,-3-1-10 0,4 2 0 16,4 7-5-16,-14-3-6 0,14 3-4 0,-13 10 0 16,6 4-3-16,-5 3-3 0,2 10 5 15,0 0-10-15,2 5 1 0,3 1-1 0,1 2-4 16,2 10 7-16,2 3-4 0,4 0-1 0,-3-13-8 0,7-1 0 16,-2 1-8-16,4-1 6 0,-1 0-5 15,0-2 6-15,5 1-2 0,0-4 1 0,5-3-6 0,-2 4 0 16,2-3-2-16,0-1-6 0,4-3 5 0,2-1-4 15,-1-4 3-15,1-2-16 0,2-3 11 0,1-6 3 16,6 1 6-16,-1-4-5 0,0-2 0 0,3-4 2 16,1 0-3-16,-3-6 3 0,2 2-5 0,-1-7-4 15,-3-3 9-15,0 1-4 0,-4-4 3 16,-2 2 0-16,1-7-7 0,-2 4 1 0,0-5-6 16,-2 0 0-16,-4 0 15 0,-1 3-16 0,-1 1 10 15,-4-1-3-15,-6 8-1 0,3 1 4 0,-2 1 4 16,-4 3 3-16,1 4 9 0,-3-2-2 0,2 2-3 0,-4 5-3 15,8-3-6-15,-8 3 0 0,0 0-1 16,18 3 1-16,-8 5 3 0,2-2 3 0,-3 2-1 16,2 3-1-16,2 1 1 0,0-1-3 0,-3 2 3 15,0 0 0-15,-1 0-5 0,-2-2 4 0,-2-1-9 16,-1 4 9-16,-2-3 1 0,1 2-1 0,-5 1-3 16,0 4 3-16,-3-2 4 0,-4-1-2 0,-3 2-7 15,-2-5-5-15,-9 5-18 0,0 0-28 0,-4 0-54 16,2-2-54-16,-7-1-63 0,0-2-74 0,0 0-90 15,-2-2-901-15,-5-3 427 0,3-4 284 0</inkml:trace>
  <inkml:trace contextRef="#ctx0" brushRef="#br0" timeOffset="128494.18">22111 17459 106 0,'0'0'150'16,"0"-5"12"-16,0 5 3 0,0-5-8 0,4 0-7 16,-3 1-29-16,4-2-3 0,3-3-5 0,0 4-5 15,2-4-6-15,3-3-4 0,0 0-6 0,3-1-8 16,7-1-1-16,-1-6-8 0,5 2-1 15,-1 0-3-15,5 1-6 0,15-12 0 0,-14 10-6 0,13-9-2 16,3 0-6-16,1 3 2 0,-2-3-5 0,5 4-1 16,0-9-10-16,4 1 1 0,23-7-1 0,-24 7-6 15,23-14 1-15,-23 15-4 0,29-13-2 0,-1 7-1 16,-29 9-4-16,27-8 3 0,-28 9-8 0,3 2 1 16,-1 1-2-16,-2 1-4 0,-1-2 0 15,-2 7 3-15,0-5 1 0,-2 4-2 0,-11 4-1 16,13-5 0-16,-14 6 4 0,-1-2-2 0,-1 3-1 15,-1-2 1-15,-1 2-1 0,-2 3 0 0,-1-2 4 16,-2 0-3-16,-3-1-2 0,-6 6-1 0,1-3 0 0,-2 3-1 16,-3-1 1-16,1-1-3 0,-3 4 2 0,-3-2-2 15,-3 0-1-15,2 2 4 0,-3 3-16 16,-5 2-25-16,4-8-47 0,-4 8-48 0,0 0-52 16,0 0-54-16,-30 0-596 0,3 5 277 0,-6 0 182 15</inkml:trace>
  <inkml:trace contextRef="#ctx0" brushRef="#br0" timeOffset="129223.423">22066 17396 50 0,'-5'-2'174'0,"5"2"-10"0,0 0-16 0,0 0-5 16,0 0-12-16,0 0 5 0,0 0-14 0,13 9 6 15,-4-6-6-15,10 3-4 0,0 2 3 0,13 2-1 16,4 2-4-16,14 4-7 0,-3-2-7 0,12 0 3 16,-2 3-10-16,2-1-6 0,5 2-6 0,0-2-9 15,23 6-4-15,-26-5 1 0,30 7-14 0,-28-11 6 16,27 6-14-16,-26-6 6 0,26 0-17 0,-28 3-2 16,3-7-2-16,-4-2 7 0,1 6-5 0,2-7-6 15,-4 2 0-15,0-1 0 0,-9-3-1 16,4 1 2-16,-16 2 0 0,-2-7-5 0,1 5 5 15,-4-3-6-15,-2-1 0 0,2 4 6 0,-12-3-8 16,-1 1 5-16,-1-3-8 0,1 2 3 0,-8-2 0 16,1 3-2-16,-3-3 1 0,0 0-9 0,-3 1 1 15,0-1-2-15,-8 0 3 0,10 0-1 0,-6 0 0 16,-4 0-5-16,0 0-5 0,0 0-9 0,10 1-37 16,-7-1-44-16,-3 0-55 0,0 0-84 0,-9 11-800 15,0-8 341-15,-4 0 228 0</inkml:trace>
  <inkml:trace contextRef="#ctx0" brushRef="#br0" timeOffset="132055.41">24549 15762 64 0,'0'-4'155'15,"0"4"-4"-15,-1-7-11 0,1 7-8 0,0-5-11 16,0 5-14-16,0 0-14 0,0 0-3 0,0 0-14 15,0 0-8-15,0 0 4 0,-4 16-10 0,0-5 6 16,3 0-10-16,0 7-3 0,-2 0-2 0,-1 2-1 16,2 6-6-16,-5-1-5 0,6 1 0 0,-3-1-1 15,0-1-5-15,-1 3-2 0,4-1-1 0,-3-2-4 16,4-5-4-16,-5 6-2 0,5 0-2 0,-1-6 0 16,-2 0-1-16,3 0-5 0,-1-2 13 0,-2 0-3 15,3-5-2-15,-1-2 2 0,1 0-5 0,0-4 2 16,0 0 3-16,0-1 11 0,0-2 17 0,0-3 14 15,0 4 6-15,0-4-10 0,0 0-3 0,0 0-8 16,5-14-1-16,-2 6-6 0,-2-9-4 0,4 1-3 16,-2-4-4-16,-2 1-2 0,5-8-3 0,2-1-4 15,-3-1-1-15,3-2-1 0,0 0-4 0,-1-5-1 16,1 2-2-16,1-1-2 0,5-10-3 0,-4 9 1 0,9-6-2 16,-7 9-3-16,4 4 9 0,-2 0-10 15,0 0 0-15,-1 6 4 0,-4 7-5 0,1 2 0 16,-1 1 2-16,-1 4 0 0,-3 1-3 0,-1 3 1 15,5 1-1-15,-3 2 0 0,1 0-2 0,-1 1 4 0,4 2-5 16,1 1 0-16,-1 1 3 0,1 5-2 0,3 1 2 16,-1 2-2-16,0 4 2 0,-2-1-2 15,2 1 5-15,3 7-5 0,-4-5-1 0,2 4 1 16,2 0 1-16,-6-4-1 0,5 6 3 0,-7-6-3 16,1 2 1-16,0 0-2 0,0-2 1 0,-2 0 0 0,1 2 0 15,1-1 2-15,-3 1 0 0,-1 0 0 0,-1-2 0 16,0 1-3-16,-3 4-6 0,1 1-18 0,-6 3-20 15,-1-1-34-15,-3-1-33 0,-3-1-33 16,0 0-39-16,-4 1-36 0,2-7-559 0,0-5 260 0,-3 2 172 16</inkml:trace>
  <inkml:trace contextRef="#ctx0" brushRef="#br0" timeOffset="134178.326">24614 16131 2 0,'-2'-4'164'0,"2"4"-15"0,1-6-5 0,-1 6-1 16,8-5 8-16,-3 2-6 0,5 2-5 15,0-1-13-15,1-2-12 0,2 2-6 0,4-2-10 16,2 1-9-16,3 0-7 0,0 1-12 0,6-3-6 0,-1-1-4 16,-6 2-5-16,2 0-5 0,-3-1-5 0,1 0-5 15,-2 0-3-15,-1-2 0 0,4-1-7 0,-5-1-2 16,1-1 0-16,-1 1-5 0,-2-4 0 0,0 2 1 15,-2-1-2-15,-2-4-7 0,1 2 1 16,-3-4-1-16,-2 1 1 0,5-6-6 16,-2-1 1-16,-5 1-2 0,0-2 4 0,0 5 1 0,-3-4 0 15,0 5 2-15,-2 1 4 0,0 2 13 0,0 1-1 16,0 2-1-16,0-1 2 0,-4 3 3 0,1 2 5 0,0-3 5 16,-1 4-1-16,0-1 0 0,0 4-1 0,1 1-1 15,1-2-11-15,-2 4 1 0,4 2-6 0,-8 0-7 16,8 0 3-16,-9 11-1 0,2-2-6 0,1 5-3 15,-3 1-1-15,3 3-1 0,-1 1-1 0,-1 6 1 16,5-1-1-16,-4 2 0 0,6-1-1 16,0 1-1-16,2-2-2 0,2 2 1 0,-2-6-3 0,4 4 4 15,3 0-3-15,-5-5-1 0,1 8 1 0,5-5 1 16,-3-3-3-16,2-5 1 0,1 4 0 0,0-1-2 16,1 0 2-16,3-5 0 0,1-1 2 0,0 0 0 15,-1-4-6-15,0-1 3 0,0-5 4 0,1 2-5 16,4-3 1-16,-4-3 1 0,-2-2 4 0,4-4-4 15,-1-1 0-15,0-2-3 0,-2-3 2 0,-1-1-1 16,4-6-2-16,-2-2-2 0,-1-1 1 16,2-3 2-16,-6-2-2 0,3 1 0 0,-1 0-2 15,-2-4-1-15,-1 1 4 0,0-1 1 0,2 5 1 0,-5 1-2 16,0 1 0-16,-2 9 9 0,-3 2 18 0,4 1 0 16,-4 6-2-16,0-2-2 0,-2 4 3 0,4-2-5 15,-2 3-6-15,0 1-5 0,0 4-3 0,0 0 1 16,0 0 3-16,0 0-2 0,0 0-4 0,-3 18-1 15,0-5 2-15,2 2-2 0,-1 1-1 0,0 4-1 16,2-1 3-16,0-1-3 0,2 6 0 0,0-5 1 16,-1 3 2-16,5 2-3 0,-5 2 3 0,0 1-5 15,3-8 3-15,-3 1 3 0,2 4-3 0,-1-7-1 16,2 0-2-16,-1 3 1 0,1-2-3 0,-1-1 7 16,3 0-5-16,0-2-2 0,0-5-2 0,-1 1-3 15,4-2 2-15,-3-3-3 0,0 0-1 0,0-3 1 16,-1-2 0-16,2-1 2 0,0-3-3 0,3 0-5 15,2-3 2-15,-3-3 0 0,2-1 0 0,2-3-1 16,4-1 4-16,-7-3-2 0,4 1 6 0,-5-1-3 16,7-8 1-16,-4 11 2 0,1-1 0 0,-2-1 4 15,-2 3-1-15,4-1 0 0,-3 4 1 0,-3 2 6 16,-1-1 0-16,3 4 1 0,-4 1-5 0,0 0 1 16,0 2-2-16,3 2 0 0,0 0 0 0,-1 1 6 15,6 3-7-15,-4 1 0 0,4 0 0 0,-3 4 1 16,4 1 0-16,-2 1-1 0,-1 2-1 0,-2-2 3 15,1 5 1-15,-2-4 0 0,2 8-1 0,-3-6 1 16,-2 5-2-16,-1-5 4 0,1 2-2 0,-3-4-5 16,0-1 2-16,0 0 1 0,1-1 0 0,-3 1-1 15,2-3 2-15,-2 0 3 0,1-1-3 0,-1-3 7 16,0 1-4-16,2-2 2 0,-2 2-1 0,0-5 2 16,0 0-4-16,0 0 1 0,0 0-2 0,6-13 0 15,-3 3 0-15,1 1-1 0,2-4-2 0,0-2-1 16,3-2 3-16,0 1-2 0,5 1 0 0,-5-2 2 15,3 5-5-15,-2 3 7 0,-2-2 1 0,2 3-4 16,-2-2 1-16,2 3-5 0,-3 2 6 0,4 2-6 16,-1-2 9-16,-1 3-8 0,-1 0 1 0,3 4 0 15,-1-1 7-15,1 1-8 0,0 3-1 0,-1 1 4 16,-3-1 0-16,3 2 0 0,-3 1-1 0,1 1 0 0,-3-1 1 16,0 1 4-16,3 0-3 0,-5 1-3 15,-1 1 6-15,-1-2-6 0,-1-1 0 0,4 0 2 16,-4-2 1-16,4 1-3 0,-4-1 5 0,0 0-2 15,0-3-1-15,0 0 1 0,0 1 1 0,0-4 3 16,0 7 0-16,0-7 0 0,0 0 5 0,0 0-6 0,0 0-1 16,0 0 2-16,0 0-6 0,8-14 2 0,-7 8 1 15,5-3 0-15,-2-1 0 0,1 0-2 16,3-7 4-16,5 3-5 0,-3-2 0 0,9-6 0 16,-2 2-1-16,-1-1-2 0,-3 7 3 0,8-4 0 0,-5 5-3 15,0 1-2-15,-4 3 12 0,1 1-9 0,-3 2 0 16,3 0 2-16,0 1-2 0,-3 1-3 15,0 2 0-15,-2-1 3 0,0 3 0 0,2 3 0 16,-3-1 0-16,3 5 10 0,-1 1-7 0,1-1-2 16,-3 2-4-16,2 5 1 0,0 0 0 0,1 2 4 0,-1 0-1 15,2-1 1-15,-1 2-3 0,0 0-2 16,-1 0 5-16,2 1 2 0,-2 0 1 0,3-3-3 16,2 7 0-16,-1 0 0 0,-2-9 0 0,2 0 3 15,1-3-3-15,-5 0 4 0,1-6-2 0,3 4 2 16,-1-3-5-16,0-4 9 0,4 2 1 0,-5-3-10 0,4 0 2 15,-3-3 0-15,3-1-2 0,-4 0 2 0,0-4 6 16,3-3-6-16,-1 1 0 0,1-3 1 0,-1-1 1 16,-3-1-5-16,8-6 5 0,-8 5-7 0,0-2 4 15,-2 1-2-15,0 2 3 0,-2-2 0 0,-1 3-2 16,-2 1-1-16,-3 1 2 0,0 2 0 0,-2 1 2 16,-2-2-3-16,-4 3-1 0,-1 0 0 15,-3 3 2-15,-8 0 0 0,-7 1 2 0,-1 4 1 16,-5 3-3-16,3 1 5 0,1 1 1 0,2 4-9 15,0-1 2-15,10 1 0 0,0 1-3 0,4 1 2 0,0 1-1 16,7-1 0-16,-1 1-2 0,6 0 1 0,-3-2-4 16,5 2 2-16,3 0 3 0,0-3-10 0,5-1-1 15,1 1 2-15,2-1-4 0,-1-4 0 0,5 0 2 16,0-2 1-16,2-2 2 0,1 0 0 0,-6-2 0 16,6-1 4-16,-1-1 2 0,1-1 0 0,-1 0-1 15,-1-1 0-15,1-3 2 0,-3 2 3 0,3-1 0 16,-3-1 0-16,-1 1 3 0,0 4 0 0,-1-3 2 15,-1 2 1-15,-3 0 3 0,-4 3-2 0,2-1 0 16,0-2-1-16,-1 3 1 0,-1-1-3 0,-5 3-3 16,0 0 3-16,10 3 2 0,-10-3-3 0,4 7 0 15,-2-4 0-15,0 1 2 0,-1 4-4 0,2-1 2 16,-3-2-2-16,0 3 3 0,-3 0-3 0,2 2 0 16,1-3-12-16,0 0-10 0,-2 1-7 0,2-1-2 15,0-2-5-15,0 0-6 0,2 0-2 0,-1-1 3 16,2-1 2-16,0-2 6 0,-3-1 1 0,10-1 4 15,-10 1 2-15,15-4 3 0,-6 0 2 0,0-2 1 16,6-2 5-16,-3 0 1 0,-1 1-2 0,2-4 4 16,1 0 4-16,0 2 3 0,3 0 0 15,-6 4 6-15,0 0 5 0,3-1 3 0,-3 0 4 0,3 4 2 16,-5 0 6-16,4-2-1 0,-3 4-4 0,0 4 1 16,4-2 2-16,-5 0-1 0,-1 3-2 0,0 2 0 15,1-2-4-15,-3 2 1 0,0 0 2 0,0 2-4 16,-4-1 1-16,4 1-1 0,-6-2-4 0,2 2 1 15,-1 2-1-15,-1-1-1 0,-1-2 1 0,1 1 0 16,-4 1 0-16,3 0-2 0,-2-3 2 0,2 1-4 16,0-4 4-16,1 3-5 0,-2-2 1 0,2 0-3 15,0-5 3-15,-2 2 4 0,2-2 7 0,1 5-1 16,-1-5 0-16,0 0-2 0,0 0-4 0,16-10 1 16,-10 5 0-16,0-4 0 0,2 1 1 0,6-5-3 15,-1-2 0-15,6-2-1 0,2 0 0 0,0-3-2 16,-1 1 0-16,3-3 2 0,-1 3-1 0,1 0-1 15,-1 2 0-15,1-1 0 0,-5 8 4 0,-2-1 11 16,-2 3-2-16,4 1 2 0,-9 2-3 0,5 1-1 16,-6 1-2-16,-2 3-4 0,2 0 7 0,2 3-1 15,-5-1 3-15,4 5 2 0,0 0-1 0,-1-1 4 16,-2 3 3-16,2 1 2 0,-3-1-11 0,5 7-5 16,-2-2 9-16,1 1-7 0,-1 2-1 0,6 4-1 0,0 2-2 15,-2-2 1-15,3 5 2 0,2-4-3 16,-6 2-7-16,3-1-13 0,1-2-17 0,-5-5-35 15,-1-2-37-15,-1 1-39 0,-4-3-53 0,-2-2-57 16,-2 0-55-16,-1-5-650 0,-4 0 318 0,-7-1 212 0</inkml:trace>
  <inkml:trace contextRef="#ctx0" brushRef="#br0" timeOffset="134818.631">25543 15777 52 0,'-7'-1'145'15,"0"0"-5"-15,0 1 4 0,-2 0-9 0,-2-2-7 16,4 4 3-16,-2-2-7 0,-3 0-10 0,5 1-9 0,-1-1-10 15,-2 0-9-15,1 1-8 0,1 0-7 0,0 1-6 16,2-2-6-16,0 1-8 0,6-1-1 0,-8 1-8 16,8-1-2-16,-8 0-5 0,8 0-2 15,0 0-5-15,0 0 2 0,0 0 1 0,0 0 7 0,0 0 6 16,28 2 3-16,-11-2 1 0,5-1-1 0,5 0-3 16,1 0-2-16,2-3-4 0,1 3-2 0,0 0 3 15,-2-1-7-15,2-1 6 0,-2 0 2 0,-8 0 2 16,-1 1 1-16,-1-1 1 0,-1 2 2 0,1-2 4 15,-10 1-4-15,5 0 0 0,-5 1 1 0,0-2-6 16,-1 2-4-16,-2-1-2 0,-1 1-5 0,-1-1-5 16,3 2 4-16,-7 0-9 0,5-3-13 0,-5 3-32 15,0 0-50-15,5-2-71 0,-5 2-75 0,6-2-669 16,-6 2 298-16,9-1 196 0</inkml:trace>
  <inkml:trace contextRef="#ctx0" brushRef="#br0" timeOffset="135769.35">28240 15687 61 0,'0'0'186'16,"-4"-4"-3"-16,1 2 3 0,3 2 0 0,-1-3-12 15,1 3-9-15,1-9-14 0,-1 6-16 0,4 0-6 16,0 0-11-16,2-3-10 0,3 0-13 0,0 1-4 16,4-2-7-16,2-2-7 0,2 4 1 0,1-4 0 0,3 4-5 15,8-3-10-15,-3-1-1 0,6 1 2 16,-2 1-6-16,2 1-4 0,-4-2-4 0,2 4-2 15,-2-1-4-15,2 0-4 0,-6 2 13 0,-1 1-15 0,-2-1 1 16,-1 0-4-16,1 2-3 0,-2 1 5 16,-3-3 4-16,-2 6-12 0,-1-6-1 0,-1 6-4 15,-1-2-2-15,-2 0-1 0,1 2-1 0,-5-2-6 16,3 2 3-16,-3 2-1 0,2-1 3 0,-1 1-6 0,-2 2-3 16,0 3 0-16,-2 0-2 0,1 2 4 0,-6 5-1 15,1 0-3-15,-5 9 6 0,-3-3-4 0,1 3-2 16,0-1 5-16,-5-1-5 0,1 2 4 15,-4 2 0-15,0-2-2 0,-4-1 0 0,1 1 4 0,-1-1-7 16,-3 1 4-16,-1-2-7 0,-1 0 4 0,2 1-2 16,-2-3 2-16,3 0-5 0,-2-2 5 0,2-1-2 15,3-1-3-15,4-2 0 0,3-4 4 16,3-2-4-16,2-2-7 0,2-1 9 0,1-3-3 0,1 2 2 16,-1-2-3-16,2-1 6 0,3 1-5 0,0-4 4 15,8 3 6-15,-2-1 1 0,7 0 1 0,9-1 4 16,7-4-8-16,3 3 2 0,3 0-1 15,-1-3 9-15,8 1-11 0,-3-2 1 0,-2 1-4 0,1-1-3 16,0-2 3-16,-4 6 2 0,0-4-6 0,-1 1 18 16,-1-4-18-16,-2 2 2 0,0-2 5 0,-3 0-3 15,-9 2 2-15,5 2-3 0,-4-4-1 0,-2 2-2 16,1 2 6-16,-7 0-1 0,3-2 4 0,-3 4-6 16,-1-3-2-16,-3 2-1 0,1-1 0 0,-1 0-8 15,-1-1-14-15,1 3-20 0,0-2-26 0,-1 0-28 16,-2 2-30-16,1-2-37 0,2 2-44 0,-2 0-38 15,1-1-42-15,-1-1-588 0,0 1 291 0,4-1 194 16</inkml:trace>
  <inkml:trace contextRef="#ctx0" brushRef="#br0" timeOffset="136620.849">29727 15660 78 0,'0'-6'171'0,"1"1"-7"16,-1-1-8-16,0 3-7 0,0-1-17 0,0 4-1 16,0-7-11-16,0 7-9 0,-1-4-12 0,1 4-14 15,0 0-3-15,0 0-12 0,0 0-4 0,0 0-1 16,-18 8 7-16,11-3-4 0,1 2-9 0,-3 2 0 15,4 0-5-15,-5 2-4 0,1 2 0 0,1-2-1 16,-1 0-4-16,-1 4-2 0,-1-1-3 0,2-1-3 16,0-2-2-16,1 2-4 0,2-1-5 0,-1 3 2 15,1-4-4-15,1 0-1 0,1-4-1 0,0 5-5 16,3-7-3-16,-2 1 0 0,1-1 1 0,0 1-2 0,2 0-1 16,0-1-1-16,0-2 3 0,-1 1 0 15,1-4 8-15,1 5-2 0,-1-5 3 0,2 3 5 0,-2-3 5 16,0 0 6-16,0 5 4 0,0-5 8 15,0 0 4-15,0 0 2 0,0 0-3 0,4 2-1 16,-4-2-2-16,0 0-5 0,0 0-10 0,0 0 0 0,4-10-6 16,-4 6 0-16,1 1-3 0,1-1-6 15,-2 1 5-15,3-1-2 0,-3 4 5 0,1-5-6 16,-1 5-3-16,2-7 1 0,-2 4-1 0,0 3-1 16,1-7-1-16,0 4-2 0,3-1 1 0,-2-1-1 15,0 0 0-15,0 2 3 0,-2-2-1 0,4-2-5 16,-1 1-4-16,0-2 1 0,1 3 6 0,0-5-5 0,2 1-3 15,0-1-3-15,-1 0 9 0,-1-2-5 16,3 3-5-16,-4-4 0 0,4 4 0 0,-3-2 3 16,1 2-3-16,-1 0-2 0,0 0 1 0,-1-2-3 15,3 5 4-15,-1-2-2 0,-4 3 3 0,-1 1-2 16,0-1-3-16,2 1 0 0,-2 4-3 0,-2-5-2 16,2 5 5-16,-10-3-4 0,5 3-1 0,-5 3-1 15,-4-1 3-15,-2 4 4 0,-4 4-1 0,2 1-1 16,-6 0 0-16,6 0-2 0,1 1 1 0,1 1 3 0,0 2-4 15,2-2 3-15,5 3-1 0,-1-2 1 0,1-2-1 16,5 0-2-16,-1 1 2 0,1 0 3 0,4 2-2 16,4 0 4-16,-2 0-2 0,5 2-4 0,3-4 2 15,-1 4 3-15,4 0-4 0,1-2-1 0,4 3 6 16,-1-4 6-16,-3 0 2 0,2 1-15 0,0-1 1 16,-1-1 4-16,-2 0 2 0,1-1-7 0,-5-4 1 15,5 4-4-15,-7-5 7 0,1 1-3 16,-1-1 3-16,-3-5-5 0,0 4 3 0,0 0 5 15,-2-2-8-15,0 1 7 0,-2 0 0 0,-4-2-6 16,3 2 6-16,-8-2-3 0,4 2 6 0,-12-1-6 0,-2-1 3 16,0-1-1-16,-1 1 1 0,-9-1-3 0,3-2 1 15,-4 4 1-15,11-4 0 0,-3 4-1 16,-1 0 3-16,4-4-3 0,3 0-4 0,3 3-5 16,1-3-13-16,3 2-20 0,1-2-25 0,1 0-28 0,2 2-37 15,5-2-25-15,0 0-35 0,0 0-19 0,0 0-38 16,0 0-637-16,13-15 295 0,-1 9 198 0</inkml:trace>
  <inkml:trace contextRef="#ctx0" brushRef="#br0" timeOffset="137659.053">30025 15827 60 0,'0'0'136'0,"0"0"-3"0,0 0 9 0,2 4-11 15,-2-4 18-15,-6 14 0 0,-1-9-11 0,2 7-13 16,-4-3-6-16,3 1-8 0,-3 2-3 0,1-1-10 16,-3 5-9-16,2-4-7 0,1 3-7 0,-2 0-3 15,6 0-10-15,-1 1-4 0,-3-2-6 0,3 0-3 16,0 3-5-16,0-6-5 0,5 5-4 0,0-6-2 16,-2-1-5-16,4 1 0 0,2 1 0 0,2-1-5 15,-1-2 1-15,3 0-3 0,4 0-3 0,-1 1 0 16,2-5-3-16,1-2-1 0,5-1-2 0,2-1-5 15,-2-2 3-15,1 1 3 0,1-3-5 0,5-8-1 16,-5 7 0-16,3-10-2 0,-1 3-1 0,3-1 1 16,-8 2 10-16,3-2-1 0,-3 2 5 0,-4 1-2 15,-2 2-3-15,-1 2 5 0,-4-2 7 0,-1 3 6 16,0 1 3-16,0 0-3 0,-1 0-2 0,-3 0-7 16,0 1-1-16,-2 3-5 0,0 0 1 0,0 0-3 15,0 0-4-15,0 0 8 0,0 0-7 0,-11 12-1 16,5-5-1-16,0-2-3 0,0 0 1 0,1 3 3 15,1 1-4-15,1 0 0 0,-1-1-1 0,2-1-1 16,2-1 1-16,0 1-1 0,0 2-1 0,0-2 1 16,2-1 3-16,3 1-1 0,1 0-2 0,-2-2-2 15,1 2 2-15,-1-2 1 0,2-3 2 0,2 3-7 16,-3-4 8-16,4-2-2 0,-4-2-2 0,8-1 0 16,-4-1-1-16,1-2 1 0,-1-1-2 0,0 1 1 15,-2-3-2-15,0-1-2 0,3-2-2 0,-3-4 4 16,-1 2-1-16,-2-2 1 0,1 2-2 0,-5-2-2 15,-1 0 1-15,-4 1-2 0,0-1 1 0,-2 1 3 16,-3 2-4-16,-4 1 4 0,1 3-1 0,-1-2 1 16,4 4 1-16,2 2-1 0,-2-1 1 0,6 3 1 15,-1 0 1-15,1 2 1 0,0-2 0 0,3 1-2 0,-3-2 0 16,2 2-1-16,2 3-4 0,0 0 4 16,0 0-2-16,7-5 0 0,-1 4-1 0,6-3-4 15,2 1 6-15,-1 2-2 0,1 1 0 0,4-3 0 16,3-1 0-16,-4 2 2 0,1-2-2 0,1 0 2 15,-2 1-1-15,2 2-1 0,0-2 6 0,-2 1-4 16,1 2-1-16,-3-2-2 0,-1 1 1 0,4-1-1 16,-5 2-4-16,-3 0 6 0,3 3-5 0,-5-1-1 15,-2 2 4-15,3 1 1 0,-1 3 1 0,-3-2 1 16,-1 7 4-16,-1-1 5 0,0 2 0 0,-2 3 1 16,-2-1 3-16,0 2-4 0,-1 1 3 0,2-1 2 15,-3 1 1-15,0-2-4 0,0 2-2 0,0-1 1 16,-1-1 0-16,3 0 4 0,-1-4-4 0,2 1 7 15,2-1 1-15,-1-1 2 0,-1-2-3 0,0-1 4 16,5 1 16-16,1 2 1 0,1-5-3 0,0 3 0 16,3-3-3-16,1 0 3 0,0-2-1 0,3-1-3 0,4 0-1 15,-4 0-3-15,-1-4 5 0,5 0-10 0,-1 0-3 16,2-4 3-16,-1-1-8 0,0-3 4 16,7-4 3-16,1-2-2 0,-3-1 2 0,-3 1-13 15,3-1-1-15,-8 1-3 0,7-6 3 0,-5 0-2 16,-6 4-2-16,2 1 2 0,-4-2-6 0,-4 8 2 0,-2-5 5 15,-2 1-3-15,-2 3 1 0,-2 1 1 16,-3 2-1-16,-3-1 2 0,-3 2-2 0,-2 3 2 16,0 2 9-16,1 1-2 0,-3 0-4 0,0 3 4 15,1 0-2-15,0 6 6 0,6-4-4 0,-3 3-5 16,5 2 0-16,-2-1 6 0,1 1-5 0,2-2 0 16,3 5 6-16,2 2-1 0,1-5-11 0,2 6 6 15,2-4-6-15,5 5 15 0,-1 0-29 0,3 0-2 0,3 3-23 16,-1-4-41-16,-4-1-34 0,1 4-47 15,-1-5-54-15,-1 2-60 0,-4 0-64 0,-7-2-685 16,-4-1 340-16,-4-1 226 0</inkml:trace>
  <inkml:trace contextRef="#ctx0" brushRef="#br0" timeOffset="138395.169">28376 16433 167 0,'0'0'176'0,"2"-2"-13"0,-2 2-13 0,0 0-13 16,0 0-10-16,0 0-11 0,0 0-9 16,0 0 8-16,0 0-5 0,-7 17-6 0,2-13 6 15,1 9 3-15,-1-4-1 0,-1 5-5 0,-1 3-6 16,-1 0-21-16,0 1-5 0,1 6-5 0,1-7 0 15,-3 8-7-15,4-7-5 0,1 2-5 0,2-1-4 0,-2 0-4 16,0-2-5-16,5 2 0 0,0-1-6 0,2-1-3 16,1 2-3-16,0-7-3 0,4 3 0 15,-1-3 0-15,2-3 6 0,3 3 0 0,0-6 2 16,-3 2 4-16,5-3 8 0,2 0-7 0,1-1-2 16,1-4 4-16,0-1-3 0,4-4 2 0,-4 2-2 15,1-3 0-15,-2-4-2 0,2-1 0 0,2-5-5 0,1-1-2 16,-3-4-2-16,-1 3-5 0,-1-5 2 0,-2 0-3 15,-3-3-2-15,-3 1-5 0,-1-1 1 16,-4-3 3-16,-4 5-5 0,-4 0-4 0,-2 5 3 16,1-1-5-16,-8-2 0 0,-1 8-2 0,-4-6 2 0,-5 6-3 15,0 0 0-15,-3 4 2 0,6 2-4 0,0 2 0 16,0 2 4-16,0 2-6 0,4-3-1 16,3 4 3-16,0 1-2 0,3 2-5 0,1 3-1 15,1 0-8-15,-1 2-15 0,8 2-17 0,-3 3-37 16,4 3-33-16,2-1-40 0,4 5-47 0,5-4-34 15,1 9-666-15,3-10 302 0,2 6 200 0</inkml:trace>
  <inkml:trace contextRef="#ctx0" brushRef="#br0" timeOffset="138847.509">29461 16547 84 0,'3'-5'208'0,"-1"3"-16"16,2-1-4-16,-3 0-15 0,-1 3-5 0,3-5-10 0,-3 5-15 16,1-4-16-16,-1 4-11 0,0 0-13 15,0 0-10-15,0 0-11 0,0 0-8 0,0 0-7 16,-18 9-5-16,13-3-6 0,-2 3-8 0,1-2-3 15,-1 5-7-15,-3 1-4 0,3-3 1 0,3 5-5 16,0 1-4-16,1-1-3 0,1 2 0 0,1-1 0 16,2-1-5-16,2 2-2 0,1-6-3 0,1-1 0 0,1 5-3 15,3-1 1-15,1 0-1 0,1 1-5 16,-4-2 4-16,3-1-1 0,-1-1-1 0,-1-3-1 16,1 1-1-16,-3 1 1 0,1-2-1 0,-3-5 0 15,1 1-1-15,-1 0-4 0,1-1 8 0,-4 2 0 16,0-2-1-16,-1 1 7 0,0-4 5 0,0 5 6 0,0-5 4 15,-4 1 0-15,4-1-4 0,-12 2 3 0,0-2 1 16,1-3-8-16,-2 3 6 0,-5-2-6 16,1-2-1-16,-4 1-2 0,4 1-1 0,0-2-4 15,3 2-1-15,2-2 1 0,4 2-2 0,-1-2-10 16,1 3-16-16,2 0-27 0,2 1-26 0,4 0-44 16,-9 0-35-16,9 0-26 0,0 0-36 0,0 0-524 15,0 0 243-15,17-10 164 0</inkml:trace>
  <inkml:trace contextRef="#ctx0" brushRef="#br0" timeOffset="140551.676">29929 16572 39 0,'0'0'84'0,"1"-4"9"0,3 0 10 0,-4 4 11 0,0-5-6 16,0 5 9-16,1-5-7 0,-1 2 4 0,0 3-3 16,0-7-6-16,3 5-1 0,-3 2 0 15,1-5-3-15,-1 5-2 0,0 0-5 0,-1-4-2 16,1 4-8-16,0 0-5 0,0 0-6 0,-3-4-9 16,3 4-5-16,-9-1-7 0,9 1-4 0,-11 6 2 15,1-2 3-15,-1 4-2 0,1-2-4 0,-3 3 1 0,0 4 3 16,1-1-2-16,-2 1 2 0,0 3 3 0,2-2-10 15,2 1-8-15,-3-3 3 0,3 6-8 16,-1-2 2-16,2-2-6 0,1 1-2 0,3 0-2 16,1-4-3-16,0 2 1 0,4-2-6 0,0 2 2 15,4-4 0-15,-4 0-5 0,5-1 2 0,0 2 0 0,2 0-4 16,0-1 2-16,1-2-2 0,-1-2 4 16,1-2-8-16,0-1 6 0,3-2-3 0,-2 0 2 15,2 0-2-15,0-5-1 0,-1 2 0 0,4-3-3 16,2-1 4-16,0-2-5 0,-2-3 1 0,5 0-2 15,-3-1 2-15,2 0 0 0,-4 1-5 0,2 1 4 16,-3 0 1-16,-3 4 7 0,-1-2 11 0,-4 3 8 16,1 1 7-16,-1-1 0 0,-3 3-2 0,2-2-2 0,0 2-1 15,-3 0-9-15,-1 3-3 0,4-3-3 16,-4 3 2-16,0 0-6 0,0 0-3 0,0 0 3 16,-9 11-3-16,4-7-2 0,0 1 2 0,1 4-2 15,0-1 1-15,-2 1-1 0,1 0-6 0,0 3 4 0,1 0 0 16,1-4-3-16,2 4-2 0,-2-2 4 0,3-1-3 15,-1-1 13-15,2 0-14 0,1 2 2 16,0-2 1-16,1-1-5 0,3 0 4 0,-1 0-3 16,0-4 0-16,0 0 4 0,2 1 3 0,-1 0 1 15,2-4-3-15,-2 1 1 0,-6-1-4 0,14-5 2 16,-4 1-2-16,-2-3-2 0,1-1 7 0,1 0-7 16,-1-3 7-16,-1 0-4 0,-3-2 3 0,4-4-4 15,-4 0 0-15,-1 2-2 0,-3-2 4 0,-1 1 3 16,-4 0-11-16,3 2 1 0,-3 3 6 0,-2-4 0 15,0 4-4-15,0 0-1 0,1 4 2 0,3 0-5 16,0-1 5-16,1 3-1 0,-3 1-1 0,4 0-1 0,0 0 0 16,0 4-1-16,-2-5-2 0,2 5-1 15,0 0 1-15,4-2-1 0,-4 2 3 0,11 2 1 16,-4-1 1-16,5 3 1 0,1 0 5 0,-1 0-10 16,4 0 2-16,-2 4 0 0,2-3 3 0,0 3-4 15,-4-4 2-15,-2 1 0 0,1-1 1 0,-2 3-1 0,0-2-1 16,-2 2-1-16,3 0 0 0,-2-1 1 15,-1 5 3-15,-3-5 5 0,4 3-2 0,-2-1-5 16,-3 2-7-16,1 1 8 0,-2-1-3 0,-1 0 4 16,3 2-3-16,-4 1 1 0,4 0 10 0,-4-3-9 15,5 7-2-15,-4-5 0 0,2 0 3 0,-1-2-2 16,2-2-1-16,0 1 6 0,1-4-1 0,4 3 2 16,-1-1-2-16,-3-5 3 0,5 2-1 0,-2-4 0 15,1 3 0-15,1-1-1 0,3-3 2 0,-3 0-2 16,0-3 4-16,3-1 0 0,-1-1-5 0,5-3 0 15,-4-1 9-15,2-2-5 0,0-1-5 0,-1-1 3 16,2-6-5-16,-2 4 1 0,-1-4 3 0,-4 1-3 16,1 2 1-16,-2-1-1 0,-2 4 4 0,-3-2-4 0,-2 3 5 15,1 2-2-15,-4 1-1 0,2 1 3 16,-2-1 6-16,-3 3 5 0,-2-1-4 0,-3 2 4 16,2 2-3-16,-2 1 1 0,2 3-1 0,-3 0-7 15,-1 3 3-15,2-2-3 0,1 3 2 0,0 4-3 16,0-2 1-16,4 4 3 0,-2-2-5 0,3 6 0 15,-1 1 2-15,5 4-10 0,0 0-5 0,2 1-18 16,7 6-22-16,1-1-40 0,3 4-51 0,0 0-53 16,2-3-46-16,-2-2-48 0,1 6-670 0,3-6 319 15,2-5 212-15</inkml:trace>
  <inkml:trace contextRef="#ctx0" brushRef="#br0" timeOffset="141470.268">31139 17029 83 0,'0'0'184'16,"0"0"-10"-16,0 0-9 0,0 0-5 0,15-8 0 0,-5 6-11 15,-2-1 0-15,4 0-11 0,2 1-20 0,-3-3-5 16,8 0-12-16,-7 0-9 0,6 0-6 16,-4-1-7-16,4-4-6 0,-4 3-6 0,1-3-7 15,1 2-4-15,-1-5 1 0,-2 3-11 0,1-2-7 16,-3-3-4-16,3 3-1 0,2-3-2 0,-4-1-4 16,2-1-3-16,-5 2-3 0,5 2-2 0,-7 1 1 15,-1 2 7-15,-2 2 4 0,1-1 16 0,-1 5-7 16,0-3-3-16,-1 3 3 0,-1-1-11 0,0 3 8 15,-2 2-15-15,2-1-4 0,-2 1 4 0,0 0-3 16,-19 5-1-16,8 1-1 0,2-1-1 0,-6 3 1 16,1 4-1-16,0 0 3 0,1 2-10 0,-3 7 3 0,5-5-4 15,2-1 1-15,-2 2 2 0,4-3-2 16,2 2-2-16,1-4 3 0,4 5 3 0,-1-6 24 16,4 0-5-16,-2 0 3 0,7-1-2 0,-2-1-6 15,4 0-4-15,1-3-2 0,0 0 3 0,-1-1-9 16,4-4 1-16,0-1-3 0,-1 0 9 0,6-3-3 0,1 0-10 15,0-3-1-15,-1-2 1 0,-1-3-1 0,2 2-2 16,0-14 0-16,5 3 3 0,-2-1-3 16,0 0-2-16,-1-4-1 0,-2 2-1 0,2-3 2 15,-3-3-4-15,-1 5-1 0,0 0 1 0,-3 0 5 16,1 1-11-16,-7 7 22 0,-2 2 9 0,-3 3 8 16,1 1 2-16,0 3-9 0,-3 1 4 0,0-2-10 15,-1 6-2-15,2-3-5 0,-3 5-1 0,0 0-4 16,-8-2 7-16,8 2-1 0,-10 5-7 0,6-1 4 15,-5 6-2-15,2-4 1 0,-3 4-14 0,3 1 14 16,-3 1-6-16,2 2 6 0,-2 1 5 0,2 1 1 16,2 0 5-16,-1 1-7 0,1 2-8 0,2 1 1 15,2 1-4-15,1 3 0 0,-3 1 0 0,5-7 1 16,0 7-4-16,2-8-13 0,1 0 17 0,1-4-3 16,2 2 4-16,1-6 0 0,0 1-2 0,2-2-2 15,1-1 4-15,0-2-3 0,1-2-1 0,1 2 4 16,1-3-8-16,0-2 2 0,-1-1-7 0,1-5 4 15,5 3-13-15,-2-5-1 0,1 2 15 0,-4-2-4 16,1-1 3-16,-5 3 0 0,-2 0-8 0,1-1 6 16,-4 1 17-16,3-1-10 0,-6 3-2 0,1 1-4 15,-2-2 3-15,-1 5 3 0,0 0-2 0,0 0 5 16,0 0-4-16,-18 12 1 0,8-5-2 0,-5 1 7 16,5-1-5-16,1 0-8 0,-3 5 0 0,-1 0 15 15,3-2 2-15,1 0-6 0,-1 3 5 0,1 0-6 0,1-2 5 16,4 0 4-16,-2 1-5 0,6 1-5 15,-1-1-30-15,2-3 3 0,4 6 8 0,2-3 1 16,4 2 5-16,-1-2-1 0,6-4 5 0,0 4 1 16,0-3 2-16,1-1-5 0,1 0 0 0,2 1 6 15,6-2 1-15,-8-2-13 0,1-1-23 0,0-1-26 16,-3-3-48-16,-5-2-38 0,2-1-47 0,0-2-72 16,-3 0-761-16,-2-2 343 0,-2-4 228 0</inkml:trace>
  <inkml:trace contextRef="#ctx0" brushRef="#br0" timeOffset="141702.771">31632 16781 25 0,'0'0'173'0,"0"0"0"15,0 0-9-15,0 0-4 0,0 0 0 0,37 6-2 16,-18-2-17-16,-2 3-3 0,5-4-12 0,5 2-4 15,1 2-9-15,-2 0-7 0,1 0-7 0,4-1 0 16,-12-4-8-16,8 3-1 0,-9-1-4 16,-4-2-11-16,-1-1-6 0,-3 1-7 0,-2-2-6 15,-1 2-6-15,0-1-3 0,-7-1-25 0,0 0-36 16,0 0-62-16,0 0-83 0,0 0-627 0,0 0 262 0,0 0 174 16</inkml:trace>
  <inkml:trace contextRef="#ctx0" brushRef="#br0" timeOffset="143718.423">24052 18225 55 0,'0'0'134'0,"0"0"-4"0,0 0-5 16,0 0 0-16,0 0 1 0,0 0-6 0,0 0 2 15,0 0 5-15,0 0-4 0,0 0 7 0,0 0-2 16,0 0 10-16,0 0-8 0,0 0-8 0,0 0-15 16,0 0-3-16,0 0-6 0,0 0-7 15,36-31-10-15,-25 22-7 0,4-2-9 0,0 1-3 16,0-2-4-16,0-3-10 0,6-2 0 0,-3-1-6 16,2-3-2-16,0 3-4 0,-3-5-4 0,2 1-6 15,-2-2 1-15,2-3-4 0,-3 0-3 0,-1-5-4 0,-2-1 1 16,-2 5-6-16,-1-2 3 0,-2 3 0 0,-1 1-1 15,-4 7 0-15,1 1 6 0,-3 2-4 0,-1 1-3 16,-1 4 3-16,0 0-3 0,-1 5 5 0,1 0-1 16,1 6-9-16,-3-10 0 0,3 10-6 15,-2-4 4-15,2 4-7 0,0 0 7 0,0 0-4 16,0 0 1-16,0 26 0 0,2-10-2 0,4 2-2 16,1 6 8-16,3 1-6 0,2-1 2 0,-2 0-2 15,5 1 1-15,1-2 0 0,3-1 0 0,-6 2 0 16,6 1 2-16,-2-2-9 0,1-2-7 0,-3 0-5 15,3-2-3-15,-9-4-4 0,-3-3 1 0,3 2-1 16,-4-2 1-16,-2-3 3 0,1 2 4 0,-2-5-1 16,-2-6 3-16,0 0 2 0,-9 23 5 0,9-23-3 15,-10 16-1-15,10-16 3 0,-19 13 1 16,19-13 3-16,-23 10-3 0,23-10 3 0,-27 7 1 0,27-7-4 16,-28 7 12-16,28-7-6 0,-32 5-2 15,32-5 3-15,-25 2-3 0,25-2 4 0,0 0-5 16,-27 3 2-16,27-3 0 0,0 0 1 0,0 0-2 0,0 0 1 15,0 0 1-15,0 0-3 0,0 0 8 16,0 0-4-16,0 0-1 0,0 0 4 0,12-13-3 0,1 7 0 16,5-1 1-16,1 0 0 0,-2-6 0 15,6-1 4-15,-3-2-6 0,3-2 2 0,0-2 3 16,2-2-4-16,-4 0 2 0,-3-2 5 0,5 0-1 16,-1-2-4-16,-7-2 7 0,7 0-4 0,-2-3-2 15,-3 0 9-15,9-11 0 0,-9 10 1 0,3-13 7 16,3 3 2-16,-8 11-1 0,0-1 8 0,-2 1-3 15,1 2 5-15,-5 5 12 0,-4 4 7 0,-1 4 0 16,1 0-1-16,-5 5 9 0,1 1 16 0,2 2 5 16,-3-1-7-16,0 9-7 0,1-9-12 15,-1 9-2-15,3-8-5 0,-3 8-3 0,0 0-10 0,0 0-4 16,0 0 3-16,0 0-1 0,-13 26 0 0,9-15-1 16,-1 6-9-16,1 0-5 0,3 2 5 15,-3-2-3-15,4 4 8 0,-4 4-8 0,4 4-3 16,0-3-5-16,0 3 8 0,0-2-5 0,2-2-5 15,0 2 4-15,3 1-5 0,3-4-2 0,-3 1 6 0,4 1-3 16,-4-2-2-16,0-6-6 0,7 7-10 0,-2-8-13 16,-2 0-20-16,3 0-18 0,7 3-28 0,1-1-21 15,-5-5-29-15,5 1-27 0,3-1-30 16,-4-4-35-16,6 2-29 0,-6-4-671 0,-8-3 310 16,2-4 208-16</inkml:trace>
  <inkml:trace contextRef="#ctx0" brushRef="#br0" timeOffset="143937.177">24826 17806 176 0,'-13'-5'196'0,"2"-1"-11"0,2 3-13 16,0-3-10-16,3 4 2 0,6 2-9 0,0 0-11 16,-6-6-12-16,6 6-11 0,0 0-10 15,12-9-3-15,1 4-8 0,0 4-10 0,7-1-8 16,2-2-8-16,-1 1-5 0,8 1-9 0,-9 4-8 15,7-2-19-15,-5-2-19 0,-3 4-19 0,3-2-40 16,-4 2-30-16,-2-1-41 0,-2 0-32 0,4 3-48 16,-9 0-409-16,3 1 201 0,-3 0 134 0</inkml:trace>
  <inkml:trace contextRef="#ctx0" brushRef="#br0" timeOffset="145102.743">25580 18035 19 0,'0'-10'163'0,"5"0"-12"0,-1-2-11 0,0 0-11 15,0 1 1-15,-3-2-12 0,-2-3-9 0,1 6-9 16,-1-2-6-16,-6-1 4 0,2 5-1 0,-5-4-12 16,2 2-2-16,-1 2 7 0,-6-1-11 0,-3 1-7 15,0 5 6-15,-5 1-9 0,-4-1-2 0,4 4-1 16,-5 3-8-16,-4 3-8 0,4 2-4 0,1 2-5 16,10-2-1-16,1 5-7 0,0-1 0 0,4 3-4 15,3-1-7-15,3 3 2 0,1 2-8 16,5-4 1-16,2 3-8 0,3-2-7 0,2-1-15 0,2-3-6 15,1-3-5-15,5 3-4 0,-1-5-3 16,5 0-1-16,3-5-1 0,-3-1 0 0,3 0 4 16,0-4 5-16,-3-3-2 0,3 3 10 0,-3-6-5 15,-1 0 9-15,0-3-6 0,6-4 0 0,-9 3 8 16,8-5 3-16,-10 3 1 0,2-1 7 0,-2-2 10 16,4 3 13-16,-6 2 15 0,2 0 7 0,-5 4 5 0,-1-1 13 15,0 1-7-15,-2 0 1 0,-1 1 3 0,-1 3-2 16,-1-1-2-16,-2 5-1 0,2-9-3 15,-2 9-10-15,0 0-5 0,3-5 2 0,-3 5-12 16,0 0-5-16,0 0 0 0,0 0-2 0,0 0-1 16,0 0-5-16,0 0 0 0,-9 17 0 0,8-11-5 15,1 0-1-15,1 1-2 0,1 0 1 0,1 1-6 16,1-2-6-16,0-2-3 0,6 3-1 0,-4-3-7 16,1-1 5-16,2 0 3 0,3-2-1 0,-3-1 1 15,2-4 4-15,1 2 0 0,1-3 2 16,-4-3-3-16,5-4 1 0,-1 0 2 0,-3-2-4 15,2-3 8-15,2-4-5 0,-4-5-2 0,0 1 3 16,3-3 2-16,-4-3 0 0,4 4 5 0,-1-2 1 16,-4-2 6-16,2 2 2 0,-1 5 8 0,-4-3 13 15,-1 4 4-15,-1 7 3 0,-2-1 10 0,0 6 11 16,1 3 4-16,-2 1-7 0,2 0-3 0,-2 7-8 16,0 0-10-16,-4-10-1 0,4 10-8 0,0 0-2 15,0 0-5-15,0 0 2 0,-7 29-4 0,3-19 0 16,1 9-2-16,1-1-1 0,-1 2-4 0,3 5 4 15,-2 1 4-15,0 1-8 0,6 0-5 0,-4 1 5 16,4 1-7-16,0-2 2 0,2-1-3 0,3-1-1 16,1-1 4-16,-5-5-4 0,4-1-1 0,3 0-1 15,2 5-2-15,-1-8 2 0,2-3 2 0,-1 1-3 16,4-5-1-16,-1-1 4 0,-1-2 3 0,5 0-7 16,-7-4 4-16,4-2-6 0,-2-2 0 0,2-1 5 15,-4-3 0-15,0 0-3 0,-2 0 0 0,4-1 4 16,-3 0-1-16,-1-1-1 0,-3 4 0 15,-3 0-1-15,-2 0 1 0,0 1-2 0,0 0 5 16,-4 4 3-16,7-6-7 0,-7 6 4 0,5-6-3 16,-5 6-2-16,0 0-7 0,0 0 6 0,4-4-4 15,-4 4 1-15,0 0 3 0,0 0-6 0,0 0 5 16,0 0-9-16,0 0 12 0,-5 20-11 0,5-20-4 16,0 11-9-16,4-3 3 0,0-1-1 0,2 1-7 15,1-1 8-15,0 0-7 0,3 1-2 0,1-2 4 16,3-1-2-16,-2 0-3 0,6-2 5 0,0 1 1 15,-4-4 3-15,-1 0 1 0,6 0 6 0,-2-2-4 16,1-5 4-16,-5 4 3 0,4-6 0 0,1 1 3 16,-2-1-1-16,0-1 5 0,-2 0 9 0,0 0 6 15,-1-1 0-15,-3 3 12 0,3 0-3 0,-4 1 6 16,0-2 4-16,0 4-1 0,0-2 5 0,0 1-5 16,1 2 2-16,-5 3-3 0,-5 1-8 0,16-4 4 15,-16 4 6-15,0 0-11 0,19 7 9 0,-13-4-3 16,1 2 3-16,0 4-4 0,1-4 2 15,-2 3-12-15,1-1 3 0,1 2 1 0,-1-1 0 0,-1 2-3 16,-1-3 3-16,-1 5-5 0,-2-4-4 16,1 3 11-16,2 1-12 0,-3-1-1 0,0 0-6 15,-2 1 6-15,0-2-17 0,-4 2-12 0,-1 0-17 16,2-1-46-16,3-11-40 0,-17 22-39 0,5-13-49 16,12-9-51-16,-21 9-55 0,1-4-712 0,1-5 343 15,-1-2 228-15</inkml:trace>
  <inkml:trace contextRef="#ctx0" brushRef="#br0" timeOffset="145233.262">26040 17613 121 0,'-2'-5'143'16,"2"5"-10"-16,0 0-24 0,15-12-22 0,-1 10-22 0,6-2-45 15,8 4-67-15,-7 2-164 0,11 1 71 0,-4-1 46 16</inkml:trace>
  <inkml:trace contextRef="#ctx0" brushRef="#br0" timeOffset="145940.055">26921 18131 125 0,'0'0'111'0,"0"0"-2"0,0 0-12 0,0 0-4 15,0 0-9-15,0 0-5 0,0 0-3 0,0 0-11 16,18 10-1-16,-8-14-11 0,-2 2-3 0,2-2 2 15,1-1-4-15,2-6 7 0,2 3 2 0,-2-6-5 16,-1 1 7-16,0-4 1 0,1 1 0 16,1-4 3-16,0-3 6 0,-4-2 0 0,2-2-5 15,0 3 4-15,-2-7-1 0,-4 2 1 0,6-3 5 16,-6-2-4-16,-1 1 19 0,2 1 2 0,-2-1 2 16,-3 3 10-16,1 4 12 0,2 3 1 0,-4 6 7 15,-3 1-2-15,2 3 0 0,0 7-10 0,-2-6-7 16,1 7-9-16,-1-3-5 0,2 8-13 0,-3-7-3 15,3 7-14-15,0 0-11 0,0 0 9 0,0 0-8 16,-18 17 0-16,12-5 1 0,-2 1-12 0,0 6 3 16,2 0-3-16,-3 8-4 0,0-1 0 0,1 3-8 15,2-2 9-15,2 4-17 0,-3-6 6 0,0 4 2 16,3-3-6-16,2 3-16 0,2-3 10 0,0 2-6 16,0-1 7-16,2-8-6 0,2 1-3 0,3 5-1 15,-1-8-2-15,-1-5-3 0,5 3-4 0,-1-3 3 16,4-3-1-16,-3-2 1 0,3-2-7 0,0-2 1 15,5 0 7-15,1-3-5 0,-1-1-1 0,-2-3-1 16,1-3-4-16,-2-3 7 0,1-2-3 16,-1 0 0-16,1-8 3 0,-3 4 0 0,1-9-3 15,2 4 2-15,-6 6 2 0,-1-2 0 0,0 2 5 16,-3 0-1-16,-2 3-9 0,0 3 24 0,-2-1-2 16,0 3 6-16,-1 3-3 0,-1 4-19 0,2-8 13 15,-2 8-12-15,2-7 12 0,-2 7-8 0,0 0 4 16,0 0 0-16,0 0-2 0,0 0 7 0,0 0-8 15,-14 17-1-15,13-10 1 0,-1 3 2 0,0-1-5 16,-1 4 6-16,4-1-12 0,1 3-15 0,0 3-14 16,1-2-36-16,-1 3-42 0,3 0-38 0,0-2-42 15,1 1-48-15,0-3-60 0,-6-15-766 0,10 23 354 16,-2-16 238-16</inkml:trace>
  <inkml:trace contextRef="#ctx0" brushRef="#br0" timeOffset="146119.134">27399 17570 52 0,'-5'-7'184'0,"2"2"-20"16,3 5-14-16,-5-7-19 0,5 7-9 0,0 0-19 0,0 0-7 16,0 0-6-16,0 0-23 0,0 0-4 15,-8 23-57-15,10-11-26 0,1-3-43 0,1 9-49 16,-2 0-233-16,1-1 115 0,5 8 76 0</inkml:trace>
  <inkml:trace contextRef="#ctx0" brushRef="#br0" timeOffset="146961.672">27727 17897 213 0,'0'0'237'15,"0"0"-7"-15,5-3-8 0,-5 3-10 0,0 0-12 0,5-3-18 16,-5 3-13-16,0 0-18 0,0 0-19 16,0 0-12-16,0 0-12 0,0 0-13 0,0 0-1 15,-10 16-17-15,5-10 1 0,1 0-18 0,0 3 1 16,3 0-4-16,-3 1-8 0,2 1-3 0,2-1-1 16,2 2-6-16,2-1-3 0,1 1 1 0,-1-1 2 15,6-2 1-15,4 1 5 0,-1 1-2 0,5-3 2 16,2 2-4-16,-3-6-2 0,6 3 2 0,4-1-11 15,-6-4-1-15,-1-2-5 0,0 2 4 0,1-4 1 16,-1 4-4-16,-2-4-2 0,-1 0 1 0,-1-3-3 16,3-4 0-16,-5 3-3 0,2-4 0 0,-2 2-3 15,1-2 1-15,-5 2 1 0,-1-2-1 0,-2 3 4 16,0-3-7-16,-3 3 2 0,1-1-1 0,-5 0 0 16,-4 2-2-16,1-1-2 0,-9 2-1 0,2 0-2 15,-9 0-8-15,1 1 4 0,-3 0 3 0,-1 3-3 16,1 1-1-16,-1 2 0 0,3 2-3 15,1 1 4-15,4-4-5 0,1 9-5 0,3-3-7 16,1 2 5-16,5-1 0 0,2 1-2 0,4 1-8 0,-2-3 2 16,4 0-4-16,0 1 3 0,6-2 1 0,-1 0 2 15,2-4 1-15,2 5 1 0,-1-6 0 0,6 1 4 16,-5 0-1-16,1-2 2 0,2 3 2 0,-3-3-4 16,-1-3 3-16,-1 3 3 0,1 0 0 0,-6-2 2 15,0 2-1-15,-6 0 2 0,0 0-2 16,13 0 3-16,-13 0 3 0,5 0-14 0,-5 0 14 15,0 0-6-15,7 2 6 0,-7-2-5 0,2 3 2 16,-2-3-2-16,1 6 3 0,3-2 2 0,-4-2-3 16,4 3-3-16,-2 0 5 0,-1-1-4 0,4-1 7 15,-1-1-7-15,-2 2 4 0,3 0 4 0,3-3-6 16,-2 0 6-16,3-1 3 0,2-1-3 0,9 1 7 16,-7-2-5-16,1-2 9 0,1-1 7 0,6-3-3 15,-5-2-1-15,2 1 5 0,-2-4-7 0,-1-3 1 16,4-3 8-16,-4-1-11 0,4-3 4 0,-4-2-4 15,1 0 1-15,1-3-2 0,-1-4-1 0,2 2-4 16,-1-3 5-16,-2 1-7 0,0-2 2 0,-3 1 2 16,1 0 2-16,-6 6 12 0,-3 2-1 0,-1 6 19 15,1 2 16-15,-6 5-4 0,1-1-3 16,-3 4-3-16,-2 0-17 0,-1 5 6 0,-3 1-3 0,-3 5-6 16,-3 0 3-16,-1 6-13 0,-2 1 5 15,-4 8-6-15,5 2-2 0,-1 6 5 0,6 2-5 16,-1-1-8-16,5 3-1 0,0-1 7 0,-1 4-2 15,6-1 2-15,0-1-6 0,3 1 9 0,6-1-12 16,-3 1-5-16,4-2 5 0,4-3 5 0,-1-1-9 0,6-1-7 16,-3-7-11-16,7 2-20 0,0 2-14 0,3-3-29 15,-8-7-31-15,4 0-26 0,1 1-32 16,-2-4-31-16,-2 0-22 0,-15-8-57 0,19 5-50 16,-14-6-665-16,-5 1 331 0,0 0 220 0</inkml:trace>
  <inkml:trace contextRef="#ctx0" brushRef="#br0" timeOffset="147284.139">27139 17694 163 0,'-11'-3'186'15,"11"3"-25"-15,0 0 7 0,0 0 9 0,0 0-5 16,0 0 4-16,0 0-5 0,0 0-14 0,0 0-5 16,51 11-13-16,-23-11-6 0,2 4-7 0,1-2-10 15,1-2-16-15,-1 0-4 0,-3 3-13 0,2-3-11 16,-4 0-1-16,-3 0-7 0,-2-3-11 0,-1 6 0 15,-1-3-10-15,-6-3-26 0,1 3-24 0,-1-2-47 16,-13 2-60-16,23-4-94 0,-14 0-614 0,-4 0 274 16,5-1 182-16</inkml:trace>
  <inkml:trace contextRef="#ctx0" brushRef="#br0" timeOffset="148670.484">29580 17792 152 0,'4'-4'218'0,"-2"2"-25"0,1-3-17 0,-3 5-22 15,2-1-11-15,-2 1-17 0,0 0-11 0,0 0-9 16,0 0-3-16,-3 15-7 0,1-9-4 0,-4-2-14 16,5 4-2-16,-3 1-10 0,-2 0-3 0,-1 4-8 15,1-3-9-15,-3 4-1 0,0 0-3 0,2-4-9 16,0 5-1-16,2-3 30 0,1-2-10 0,1-1 1 16,1 1-10-16,-1-1-3 0,2-3-2 0,-2-1-6 15,3 1 0-15,0-3-10 0,3 1 7 0,-3-4 0 16,0 0-8-16,0 0 2 0,0 0-4 0,0 0-2 15,6-13 0-15,-3 5-2 0,1-4 1 0,-3-5-10 16,1 0 3-16,2-1 4 0,1-8-5 0,-1 0 1 16,3-5 5-16,-2 1-11 0,4-4 9 0,-3 4 4 15,2-3-2-15,0 2 8 0,2 0-3 0,-1 1 23 16,0 4-5-16,-1 2 5 0,0 9 13 0,-1-1-11 16,-4 5 2-16,3 2 2 0,-6 2-9 0,2 2-5 15,2-1 3-15,0 0-9 0,-4 6-11 0,5-3 6 16,-5 3-4-16,0 0 1 0,0 0-2 15,15 8-6-15,-11-2 3 0,-2 0-1 0,2 3-4 16,0-1 2-16,-4 4-4 0,4 0 2 0,-3 2-2 16,-1-2 1-16,0 8 2 0,0-1-6 0,0-2 2 15,-1 3 0-15,-2-4-7 0,2 2 8 0,1-1-4 16,0 0-5-16,1-3 4 0,-2-2-4 0,1-2 2 16,0 1 2-16,0-1 0 0,1-5-3 0,-1 0 0 15,0-5 3-15,-1 10-3 0,1-10 3 0,0 0-1 16,4 4-1-16,-4-4-1 0,0 0 0 0,0 0 6 15,20-14-8-15,-13 11 5 0,-1-4-11 0,3-3 10 16,5-2 4-16,3 3-6 0,-1-3 5 0,0 2-6 16,2 0 4-16,-7 4-3 0,1 0 2 0,-1 0-4 15,0 2 4-15,-1 0-2 0,1 4-1 0,-11 0 1 16,18 0-1-16,-18 0 1 0,14 8 0 0,-4-2-3 16,-6 2 3-16,1 1-3 0,3 1 5 0,-3 7 1 15,0-3-1-15,0 3-3 0,-5-1 5 0,3 0-3 16,-3 4 2-16,0-3-3 0,-3 0 2 0,-2 1 0 15,4-1-17-15,0 2 15 0,-2-1 0 16,2-1-3-16,1-1 5 0,-3-4-2 0,6-2 3 16,-2 0 0-16,3 0 2 0,2 0-7 0,-2-3 4 0,1 0 1 15,2 0-3-15,-2-5-2 0,2 1 3 0,1-1-2 16,-2-2 5-16,6-2-2 0,-1-1-11 16,0-1 11-16,0-2-1 0,1-2-1 0,1-3 9 0,2-1-11 15,-2-2 4-15,4 1 0 0,-4-1 1 16,1 0-2-16,-1 2 10 0,1-3-9 0,-5 8 3 15,-1-1 2-15,-2 1 4 0,2 2-2 0,-3 1-1 16,-4-1-2-16,4 2-1 0,-5 3 1 0,0 0-4 16,4 0 3-16,-4 0-3 0,0 10 0 0,1-4-2 15,-2-1 3-15,0 7-1 0,-2-1 1 0,-2 0-6 16,5 2 6-16,-2 3 0 0,0 0 3 0,2-1-3 16,0 2-2-16,-1-1 2 0,5-2-5 0,0-1 5 15,3 0 6-15,1-1-7 0,5-1 0 0,2 0 3 16,-3-4-1-16,4 1 3 0,1-1-2 0,0-1 1 15,2-4 5-15,1 3 0 0,-3-5 2 0,-1-2 3 16,-3 1 3-16,2-1-1 0,-2-3-2 0,-2-2 9 16,1 1-8-16,0-5-4 0,-1-4 3 0,-2 1 3 15,-2-3-21-15,-2-2 16 0,1 1-13 0,-2-7 15 16,-2 0 0-16,-2 7-4 0,-3-8 0 16,-4 1-11-16,1 7 2 0,-3 1 6 0,0 0-4 15,-1 5 2-15,-2-1-3 0,1 6-7 0,1 0-8 16,-1 2-18-16,0 3-10 0,-1 0-25 0,6 1-26 15,6 1-20-15,-17 8-27 0,12-1-19 0,1 2-37 16,-1 1-25-16,5 2-41 0,0 4-670 0,4 2 309 16,-3-2 206-16</inkml:trace>
  <inkml:trace contextRef="#ctx0" brushRef="#br0" timeOffset="149938.071">30758 17987 84 0,'14'-7'166'16,"-5"0"-3"-16,0-1 22 0,1 2 8 0,-2-2-10 16,0 2-5-16,-3-2-18 0,-1 2-14 0,-2 1-11 15,-2-1-16-15,-2 1-9 0,-1 3 3 0,-1-2-9 16,-2 2-6-16,-1 2-9 0,-3 0-7 16,1 2-6-16,-1 2-9 0,-3-2-7 0,0 4-3 15,3 1-4-15,0-1-10 0,0 3-1 0,-1-1-3 16,3 1-11-16,-3 3 4 0,1-2-7 0,4-1-3 15,2 2 1-15,3-2-4 0,2-1 3 0,2 0-8 16,2-2-6-16,-2 3 9 0,6-4-7 0,2 0 6 16,1 1-6-16,1-5 0 0,6 2-1 0,-1-2-4 15,0-2 0-15,1-2 6 0,2 0-1 0,-2-4-6 16,0 2 3-16,-2-4 0 0,1-1 3 0,0-2 3 16,-1 0-1-16,1-8-4 0,1 1 2 0,3 2 9 15,-12 1-2-15,7 0 2 0,-4 0 8 0,-4 1 0 16,2 2 9-16,-4 2 4 0,-1 1-3 0,-2 2 0 15,1 0 3-15,-1 3-21 0,-2 1 11 0,2-1-1 16,-4 5-7-16,0 0-3 0,0 0 1 0,0 0-3 16,0 0-9-16,0 0 6 0,0 0 0 0,0 0-6 15,-32 16 5-15,30-9-4 0,-7 3-1 0,4-3-4 16,-2 5 5-16,3 1-5 0,2-2 1 16,-1-1 0-16,3 1 1 0,0 0 0 0,3-3-3 15,-1 3 7-15,2-4-18 0,3 1 14 0,-2-1 1 16,5-2-2-16,-2 0-2 0,3-1 2 0,-1 0 0 15,-1-2 5-15,2-2-3 0,-1 2 1 0,-10-2 0 16,18-4 2-16,-7 1 0 0,-1-2 0 0,-3-2-2 16,2 0 4-16,-2-3-1 0,2 0-3 0,-4-2 0 15,5-3-1-15,-4 3 0 0,1-6-4 0,-1 1 7 16,0-3 1-16,0 1-1 0,-2-6 3 0,-3 6 2 16,3 0 0-16,-1-2-6 0,-1 4 7 0,2 1-3 15,-4 5 2-15,0 0-18 0,3 0 25 0,-2 1-3 16,-1 1-15-16,3 0 14 0,-3 9 0 0,2-13 8 15,-2 8 2-15,0 5 5 0,4-10 6 0,-4 10 0 16,2-8 2-16,-2 8-10 0,4-10 6 0,-4 10-9 16,4-12 0-16,-1 8-3 0,-3 4-18 0,5-12 24 15,-4 7-15-15,4-2 8 0,2-1-11 16,-7 8 1-16,6-9 1 0,-2 4 3 0,-4 5-1 16,8-8 0-16,-8 8-2 0,6-7-6 0,-1 2 1 0,-5 5 5 15,6-5-5-15,-6 5-10 0,0 0 3 16,0 0-5-16,0 0 1 0,0 0 3 0,0 0-7 15,0 0-7-15,9 18 10 0,-9-7 4 0,0 6 2 16,-2-2 4-16,0 6-5 0,-1 3-16 0,-1 1 8 16,0 4 3-16,-1-2 5 0,0-1 7 0,1 1-8 15,-1 0 4-15,1-1-4 0,-1-2-2 0,4-4-11 16,-1-2 13-16,-1 2 0 0,3-2 4 16,1 0-2-16,4-1 1 0,-3-4-8 0,6 1 6 0,2-1 3 15,3-1 0-15,-1 0-3 0,3-3 2 0,0 0-4 16,2-1 3-16,2-1 2 0,9-4-1 0,-13-1-21 15,6 1 19-15,7-3-3 0,-11-5-3 0,3 0 11 16,-3-2-10-16,-2-1-1 0,2-1 7 0,-2-3-13 16,0-3 11-16,3 3-2 0,-9-2-6 0,2-1 9 15,1-1-5-15,-3 3-8 0,-8 3-3 16,6-2 9-16,-6 5 3 0,4 1-8 0,-5 0 12 16,0 6-11-16,-9-7 2 0,9 7-6 0,-9-3 9 15,9 3-3-15,-19 5 7 0,6-1 3 0,-4 3-4 16,2 1 2-16,-2 2 1 0,-1-1-6 0,2 2 3 15,2 1 3-15,-1 0-6 0,2-1-4 0,5-3 4 16,2 2 1-16,-3-2 1 0,5-2 0 0,4 1 1 16,-2 1 0-16,3-3-3 0,4 3 1 0,0-4 4 15,3 2-1-15,3 0 8 0,0-1-5 0,3-3 0 16,1 0 0-16,3-2 0 0,-5-2-10 0,2 0 9 16,2-5 8-16,-1 1-9 0,-2-5-1 0,0 1-3 15,-1-5 9-15,0 1-3 0,0 0-1 0,-3-4-1 16,4-6-3-16,-1-2-9 0,1 0 17 0,1-2-7 15,2-1-3-15,-1 1 7 0,-2-2-4 0,4 1 1 16,-4 6-2-16,-5 7-2 0,-5 0 3 0,1 6 7 16,-1 1-6-16,-4 3 2 0,3 2-22 0,-3 4 8 15,0 0 5-15,0 0 2 0,0 0 0 0,-30 12 3 16,12 9-10-16,-2-1 8 0,-1 1 0 16,0 5 4-16,0-1 1 0,-3 2-8 0,7-2 9 15,-2 4 1-15,4-1-2 0,-2 1-2 0,7 0 5 0,0 0-2 16,2 0-3-16,4 0-7 0,2 0 6 15,-1-2-44-15,5-1-6 0,-1 1-45 0,1-2-95 16,2 2-55-16,6-4-97 0,-10-2-860 0,4-3 401 16,1-3 266-16</inkml:trace>
  <inkml:trace contextRef="#ctx0" brushRef="#br0" timeOffset="156336.032">4970 4567 95 0,'-11'0'76'0,"-2"-2"2"0,-1 1-5 16,-4 1-15-16,0 0 9 0,1 1-14 0,0-1-9 15,-4 2-3-15,1-2-4 0,-2 0 2 0,-1 1-11 16,5 2 4-16,-5-2 3 0,0 0-5 0,5-2-2 0,-2 1 9 16,-2-1-7-16,3 2-5 0,0-1 6 15,-2 1-3-15,6-1 6 0,-3 0-11 0,4 1 1 16,0-1-4-16,1 1 1 0,3 1-1 0,-3-1 1 15,3 0 2-15,3-1-8 0,0 3-5 0,1-1 5 0,0-1-7 16,4 1 3-16,-2 1-2 0,0 0-5 16,0 0 1-16,3 3 0 0,-1 0 2 0,-1-1-3 15,2 1 4-15,-2 3-8 0,2-2 3 0,1 3 0 16,-1-1 2-16,1 3-3 0,-2-3 2 0,1 4-3 0,0 4 5 16,1-2-7-16,0 0 1 0,-2 3 0 0,0 0 0 15,1-1-2-15,-1 9-1 0,1-7 7 0,-2 1-1 16,0 5 1-16,0 3 1 0,-1-4-7 15,2 0-1-15,-2 3 4 0,3-8-2 0,-3 6 2 0,0 1 6 16,1-7 3-16,1 7-3 0,0-1 1 0,-4-5-6 16,2 6 4-16,-2-3 1 0,1 1-7 0,0 0-3 15,1-5 6-15,-1 0-3 0,1 1 11 16,0-2-11-16,-1 8 3 0,1-8-3 0,0 2 13 0,3-3-8 16,-4 1 0-16,5 2 0 0,-4 0-2 0,3-1 5 15,1 7-6-15,0-6 3 0,0-1 12 0,0 7-2 16,0 2-12-16,0-6 10 0,4 6 2 0,-3-8-2 15,-1-1-3-15,4 5 6 0,-3 2-9 0,-1 2 16 16,4-5-12-16,-3 4-3 0,-1-7 6 0,0 6-11 16,4 1 16-16,-4 0-5 0,3-3-1 0,-3 4-3 15,0-1 1-15,1 1 3 0,-1 0-6 0,0 1 7 16,0 0-4-16,0 1-3 0,0-1-1 16,-1-1 0-16,2 1-2 0,-2 0 2 0,1 2 2 0,1-4-2 15,-1 3-1-15,0-1 2 0,0 2 3 0,-1-4-12 16,-2-1 3-16,3 1 0 0,0-1 1 0,-1 3-1 15,1-4-2-15,0 2-1 0,0 1 4 0,0 1-1 16,-3-2 2-16,3 2-3 0,0 0-1 16,-1 0-4-16,-2 1 8 0,1 0-3 0,-2 0-4 0,0 0 5 15,3 0 0-15,1 2 3 0,-4-1-4 0,3 0 2 16,-3-2-3-16,4 0 2 0,-3 3-3 0,2-1 1 16,1-2 0-16,-1 0 0 0,1 0 3 0,-3-1-5 15,6 0 1-15,-3-2 5 0,0 1-4 0,0-2 3 16,0 4-7-16,1-6 5 0,-1 4-2 0,0 2 7 15,0-1-8-15,0 1 2 0,0-1 1 0,1 1 2 16,2 0-3-16,-3 0 1 0,0 3-3 0,0-2-3 16,0-2 2-16,0 4 11 0,0-3-8 0,0 2-3 0,-3 1 0 15,6 1 2-15,-2-1 4 0,-1-1 2 16,3 2-5-16,-2-1 0 0,-2 3-1 0,2-5 0 16,2 2 2-16,-2 0-3 0,-1 2 7 0,1-4-4 15,2 2-1-15,-2-2 2 0,-1 4-4 0,4-1 2 16,-2 1 3-16,2 2-3 0,0-1 0 0,-4 1-4 0,4-2 0 15,-3 0 8-15,-1 0-8 0,0 0 4 0,0 1 0 16,4-1-8-16,-4 1 7 0,0-2 12 16,3 1-12-16,-3 0-1 0,1 0 2 0,-1-5-2 15,5 1 0-15,-4-1 1 0,-1 3 4 0,3-1 1 0,-3-3-4 16,1 1 4-16,-1 0-1 0,0 2-1 0,3 1-3 16,-2-3-1-16,1 0 3 0,1 3-2 15,-4-2-4-15,2 1 7 0,-1 1 4 0,0-2-2 16,0 2-10-16,0-1 6 0,0-1-4 0,0 4 9 0,0-2 0 15,-1 0-5-15,1-1 0 0,-2 1 1 0,1-2-1 16,0 0 0-16,0 1 2 0,-2 2-2 0,2-1-3 16,-2 0-2-16,2-3 2 0,-4 3-3 15,4 2 12-15,-2 0-6 0,3 0 2 0,-4-3-5 16,4 3 3-16,-1 0-1 0,-3-1 7 0,4 1-6 0,-1-2 2 16,-2 2-1-16,3-4 2 0,0 3-5 0,-1 1-1 15,1-1 2-15,-3-1-2 0,2-1 2 0,1 0 3 16,0 1 0-16,-5-1-1 0,5-1-1 0,0-1-5 15,-1 2 7-15,1-1-6 0,-3 3 4 0,3-3 2 16,3 1-1-16,-3 0 0 0,-3 0-4 16,6 1 7-16,-2-1-4 0,-1-2-3 0,4 3 4 0,-4-1-3 15,0 3 1-15,1-3 5 0,-1 0-6 0,0 2 5 16,4-2-3-16,-3-1-3 0,-1 0 5 0,3-1-5 16,-2 1 7-16,-1 0 1 0,0-3-3 0,4 3-1 15,-4-1 0-15,1-2 0 0,-1-1-2 0,3 3 2 16,-2-2-5-16,2 5 3 0,-2-6 1 15,-1 4 8-15,2-1-8 0,1 1-5 16,-2 0 6-16,-1-1 3 0,0 4-4 0,4-3 3 0,-4 3-4 0,0-4 3 16,0 2-5-16,0 1 3 0,0 0 2 0,-1-1-1 15,-2 2-4-15,3-2-6 0,0-1 9 0,0 0 2 16,0 1-3-16,-4 0 3 0,4-3-1 0,0 2 1 16,0 2 3-16,3 0-8 0,-3 1 2 0,0-1 3 15,1-1-5-15,-2 1 5 0,2-3-4 0,-1 5 1 16,3-3 0-16,-2 1 0 0,-1 1-1 0,0-1 2 15,3-1-1-15,-1 1 4 0,-2-1-3 0,3 0 0 16,-3 0 2-16,1-1-4 0,2 6 3 0,-2-6 6 16,1 1-7-16,2-1-3 0,-2 0 3 0,-1 2 2 15,2-1-6-15,0-2-1 0,-2 4 12 0,1-1-8 16,1 0-2-16,0 0 4 0,-2 1 0 0,2-3 0 16,0 3 1-16,-1 1-11 0,2-2 10 0,-1 2-1 15,1-1-2-15,-1-1 1 0,1-1 3 0,-3 3-2 16,0-1 1-16,1 0-2 0,-1-2 3 0,-1 0 0 15,3-2-6-15,-5 5 1 0,4-2 5 0,-2-1-4 16,0 0 2-16,1-1-2 0,-1 3 1 0,0-2 2 16,1 3 4-16,0-4-5 0,-1 1-3 0,2 1 6 15,0 2-5-15,1-3 4 0,-2 0 1 0,3 2 1 16,-4 0-11-16,1 1 4 0,-1-2-2 0,0 2 7 16,-1 1-2-16,1-3 0 0,-3 3-2 0,2 0 0 15,-3-3-1-15,3 1 2 0,0 2 1 0,-2-4 2 0,1 1-5 16,0-1 1-16,2 2 4 0,0-1-1 15,-1 0 1-15,1-1-8 0,0 1 4 0,3-2 3 16,-2-1 6-16,1-1-1 0,1 3 3 0,-2 1-4 16,2 0 2-16,-1 0 0 0,1-2 0 0,-2 2-7 15,2 1 5-15,-1-2-3 0,1-2 3 0,-2 3-4 0,3-3-1 16,1 2 2-16,-5-2-4 0,0 0 2 0,3 3 3 16,-2-3-6-16,-1 0 6 0,0 1-5 15,1 3 2-15,1-4 2 0,1 4 4 0,-6 0-1 16,3 0-2-16,-2-1-4 0,2 2 2 0,0 0-10 0,2-3 9 15,1 3-4-15,-3-1-3 0,1-1 4 0,-1 2-8 16,0-2-1-16,3-2 13 0,-3 1-1 0,0 2 0 16,3-2-4-16,0-2 1 0,0 2 6 15,-2-4-2-15,-1 8 0 0,3-6-2 0,-3 1 9 16,1 4 1-16,-1-2-3 0,0 0 2 0,2 1-3 16,0 3-5-16,-4-3 3 0,4 0 0 0,-2 2 6 0,0-2-6 15,0 1 8-15,1-3-8 0,-1 1 5 0,0-1-5 16,0 2 2-16,3-1 38 0,-3-4-14 0,0 2-5 15,0 0 2-15,0 0-3 0,1-1-1 16,4-1 0-16,-5 1-10 0,4-3 4 0,-4 1-4 16,0 2 4-16,4-2-5 0,-3-3 4 0,-1 5-3 15,4-3-3-15,-3 3 1 0,2-3-5 0,-2 1 3 16,-1-2 2-16,4 1-28 0,-5-6-3 0,3-1 0 16,-2 10 10-16,3-5-3 0,-6 6 6 0,2-7 0 15,1 4 0-15,-4-7 12 0,4 6-8 0,-4 1 4 16,3-7 0-16,-3 6 1 0,3-7-2 0,-3 5-1 15,1-4 2-15,1-3-2 0,-3 4 2 0,2-4 0 16,0 1 3-16,0 1-2 0,-1 5 5 0,-1-6-6 16,1 0 4-16,-3 9 0 0,1-10 1 0,5 1-3 15,-3 2-2-15,-2 2 7 0,3-3-3 0,-1-1 2 16,-1 1 33-16,2-1-6 0,0-1 0 0,0 3-3 16,0-3-7-16,1-3-1 0,1-1-1 0,-2 2 0 15,1 1-2-15,-2-4-7 0,3-2 4 0,1 2-6 16,-3-2 1-16,1 2 3 0,1-6-3 0,1 5-6 15,1-3-2-15,-4 0 1 0,1-2 1 0,0 1 4 16,0-2-6-16,2 2 2 0,-1 0-1 0,-1-2-1 16,1 2 1-16,1-7-4 0,-1 8 3 0,1-4 3 15,0-4-3-15,0 6-1 0,0-6-3 0,0 6 3 16,0-6 0-16,0 0-1 0,0 6 3 0,0-6 0 16,0 0 2-16,0 0 0 0,0 0 10 0,0 0 6 15,0 7 1-15,0-7-1 0,0 0 1 0,0 0 2 16,0 0-3-16,0 0 1 0,0 0 0 0,0 0-1 15,0 0-4-15,4 2-2 0,-4-2 4 16,0 0-13-16,0 0 25 0,0 0-4 0,20-6 1 16,-10 3 12-16,4 2-2 0,4-3 2 0,0-1 0 15,10 1 5-15,-9-2-7 0,11 0-1 0,0-3 1 0,2 0-8 16,-1 2-1-16,2 1-5 0,3-2-1 16,-3 0-3-16,2 2-3 0,2 0 1 0,-4 1-5 15,-1-1 4-15,-4 1-4 0,4-1-1 0,-4 3 3 16,-6 1-5-16,6-3-1 0,-8 3 4 0,1-1-11 15,-2 0 11-15,0 2-5 0,-1-3-7 0,-6 3 7 16,0-2-4-16,1 1 2 0,-3 1 2 0,-2-1-3 16,-8 2 0-16,10-2 0 0,-10 2 3 0,8-5-6 15,-8 5-17-15,0 0-36 0,10-4-87 0,-7-4-96 16,-3-1-826-16,2-10 353 0,1-6 236 0</inkml:trace>
  <inkml:trace contextRef="#ctx0" brushRef="#br0" timeOffset="157901.919">7227 3621 74 0,'-5'-3'152'0,"5"3"-18"0,-4-3-10 16,4 3-20-16,0 0-2 0,-4-2-21 0,4 2-6 0,0 0-12 15,0 0-7-15,0 0 5 0,0 0-9 0,0 0-1 16,0 0-7-16,0 0 5 0,19 2 5 0,-6-1 1 15,-1 1 1-15,5-2-6 0,3 0 5 16,7 3-13-16,2-3 3 0,3 0-4 0,1 0 0 0,2-3-5 16,3 3-4-16,0 0-4 0,-1-5 2 15,-1 1-2-15,1 1-8 0,0 2 9 0,-4-4 15 16,-1 1-6-16,-4 0 1 0,-6 4 4 0,-1-3-1 16,-1 1 4-16,-2-2-1 0,-5 1-1 0,0 0 4 0,-2 3-9 15,-2-2-2-15,-1 2-6 0,-3-2-1 0,2 1-2 16,-2 0 1-16,-1-3-7 0,-4 4-8 0,8 0-20 15,-8 0-28-15,5-1-47 0,-5 1-52 0,6-3-83 16,-2-1-455-16,0-1 223 0,5-3 150 0</inkml:trace>
  <inkml:trace contextRef="#ctx0" brushRef="#br0" timeOffset="159436.012">9428 3423 84 0,'0'-5'149'0,"-2"-3"-16"0,-2 2-15 0,0-3-11 16,1-2-4-16,-4 2 12 0,1-4-7 0,-6 0-2 15,-1 1 13-15,-3-2-14 0,3 1 7 0,3 0 7 16,-8 1-15-16,0 2-6 0,9 3-1 0,-9-1-6 16,0 2-12-16,-3 2-7 0,0 2-7 0,-2 4-7 15,-5 3-5-15,-1 3-6 0,1 6-6 0,-3 1-3 16,-1 5-4-16,0-1-4 0,4 2-18 0,0 2-6 16,4 0 1-16,2 1-1 0,5-1-1 0,2-1 0 15,7-5-5-15,3 2 5 0,5-1-9 0,0 2-9 0,5-1 0 16,3-4-12-16,5 2 0 0,0-5 3 0,3-3-10 15,3-1 2-15,9 1 3 0,1-6-3 16,1-2 2-16,0-1 2 0,0-3 1 0,5-3-3 16,-5-3 3-16,1-1 3 0,-1-4 4 0,-5-1 0 15,3 0 3-15,-4-4 0 0,-1-4 4 0,-2 1-1 16,-6-5 11-16,3-2 4 0,-3-3 1 0,-2-1 8 16,5-11 1-16,-12 9 13 0,6-12 6 0,-4 3 1 15,-5 8-1-15,0-10 12 0,-2 10 5 0,1 4 11 16,-2-2 2-16,0 8 11 0,-2 6 9 0,0 1-7 15,-2 3-6-15,1 3 4 0,1 4 4 0,-1-2-7 0,2 7-8 16,-1-1-12-16,1 2-7 0,1 3-2 16,0 0-6-16,-14 10 6 0,8 4-14 0,-3 4-3 15,-1 6 2-15,1 2-4 0,0-1-2 0,3 2 0 16,3 3-8-16,3-5 1 0,3 6 1 0,0-2-4 16,5 0 2-16,1 0-3 0,5 1-9 0,-3-3-3 0,7-1-6 15,-1-2-16-15,3 0-6 0,1-6-3 0,3 0-1 16,2-1-2-16,-3-5 2 0,-3-2 0 15,-1-3 3-15,3-4 4 0,-2-1 1 0,1-4 5 16,-1 2 1-16,-2-5-3 0,0-2 9 0,0-1 3 16,-1-4 0-16,-3-2 1 0,-2 0 1 0,5-6 0 15,-4 4 1-15,2-4 5 0,-5 5 0 0,-1 1 5 0,-2 4 14 16,0-2 11-16,-3 8 6 0,-1-1-1 0,-1-1-2 16,1 2-2-16,-2 1-4 0,1-1-3 15,-2 4-7-15,3-5-2 0,-3 5 0 0,0 0-4 16,0 0 2-16,0 0-3 0,4 12 1 0,-4-3 1 15,0-2-2-15,2 4 0 0,1-1-4 0,0 3 2 16,1-1-1-16,-1-1 0 0,5 2-7 0,-1-4-7 0,0 1-2 16,2-2-1-16,5 2-1 0,-1-2 0 0,-3-5 8 15,8 3 1-15,-4-3-10 0,4-3 4 16,-1 0-2-16,2-3 2 0,-6-1 4 0,1 1-1 16,1-7-1-16,-1 2 4 0,-2-4-2 0,0-3 4 0,-1-1-5 15,0-1 3-15,-2 0-1 0,-3-9 1 0,2 2 4 16,-4 5-1-16,1-6 2 0,-5 6 5 15,0-1 7-15,-1 1 2 0,-7 2-7 0,0 7 0 16,-7-4 0-16,0 2-1 0,-4 6-2 0,-8-2-1 16,-4 4 2-16,-1 3-3 0,-2 4-2 0,-1-1 3 0,4 4-2 15,5 0 0-15,4-1-2 0,4 3 1 0,0 0-3 16,8 0-7-16,-2-2-4 0,5 4-4 16,2 0-6-16,2-2-7 0,2-2-5 0,1 1-7 15,4 1 1-15,3-3-2 0,3 0 4 0,-1-1 4 16,3-1 1-16,3-2 10 0,2 0-6 0,1-2 4 15,-2 0 5-15,6-2 0 0,-3-1 4 0,-2-1 0 0,2-3 4 16,0 6 1-16,-1-6 0 0,-3 1 3 0,-2 3 1 16,1 0 1-16,-1 0 0 0,2 2-1 15,-2 0 6-15,6 1-3 0,-2 1 1 0,-1 3-2 16,-4-1 6-16,2 3 5 0,-1 2-2 0,0 2-1 16,1 2-2-16,-4 0 0 0,3 2 0 0,-2 2 1 0,0-1-1 15,-3 2 3-15,0 0-1 0,0 0 1 16,-1 1-3-16,-3 0 2 0,3-2 0 0,-4 1-3 15,1 0 2-15,-2-5-6 0,0 1-8 0,1 1-2 16,-1-8-2-16,2 5-2 0,-4-6-2 0,0 3 2 16,1-4 4-16,1 1 2 0,-2-1 2 0,0-3 4 0,3 3-1 15,-3-3 3-15,0 0 1 0,4-10 3 0,0 0-2 16,1 2-3-16,3-6 5 0,-3-3 3 0,5 1-2 16,-1-9 3-16,3 1-2 0,-2-1-1 15,0-3 4-15,4 2-4 0,-2 1 9 16,-2 0 2-16,5 1 1 0,-5 7 3 0,-1 0-1 0,2 3 1 15,-2 3 0-15,-3 3-4 0,3 2-1 0,-2-1 1 16,1 5-5-16,-1 0 7 0,-1 2-3 0,4 2-1 16,-1 2 3-16,0 2-1 0,0 3-2 0,0 4 2 15,4 1-2-15,-2 1-3 0,-3 2 1 0,7 4 4 16,-6-4-5-16,3 7 1 0,0-4 0 0,-3 0-1 16,2 3 1-16,0-6-4 0,1 5 7 0,-2-5-3 0,4-2 0 15,-1-2 0-15,1-2-1 0,-1-3 1 0,4 1 3 16,-4-4 0-16,5-3-4 0,0 0-7 0,1-1 8 15,2-4-5-15,-3-1 3 0,1-4-1 0,-3 2 1 16,3-5-4-16,-1 2 0 0,-1-4 4 16,-2-1-3-16,-2-1 1 0,6-7-2 0,-2 3 4 0,-6-7-4 15,2 4 2-15,-1-4 6 0,-1 1 7 0,-4 8 18 16,-4-2 13-16,3 2 20 0,-4 5-6 16,-1 2 4-16,-1 1 2 0,-1 1-7 0,0 2-2 15,-2 2-7-15,-1 0-7 0,1 1-6 0,-3 3-4 16,6 0-2-16,-17 5-2 0,8 2-3 0,-3 2-5 0,2-1 3 15,-3 5-6-15,0 1-3 0,4 1-1 0,3 2-9 16,-2-1-10-16,2 1-23 0,6 4-31 0,0 3-25 16,6 3-37-16,-1-3-39 0,8 1-31 15,6 0-40-15,3-3-527 0,4-1 253 0,3-2 168 16</inkml:trace>
  <inkml:trace contextRef="#ctx0" brushRef="#br0" timeOffset="160483.998">11638 3388 59 0,'0'0'154'16,"-9"-1"-13"-16,9 1-16 0,-4-5-15 0,0 3-11 0,4 2-6 15,-4-8-5-15,3 0-7 0,1-3-13 16,1 0-4-16,2-1-2 0,2-4-1 0,-2-4-5 15,1 1-5-15,2-10-1 0,4 3-13 0,-6-3-2 0,2-3-6 16,3 0-1-16,0-2 1 0,4-12-3 16,-5 11-7-16,-2-12-8 0,-5 12 17 0,10-11 1 0,-9 11 9 15,2-10 8-15,5 11 13 0,-5 1 9 16,-8-1 9-16,4 6 7 16,5 4 14-16,-6 4 10 0,-3 6-1 0,4 2-3 0,0 0-3 0,-1 7-13 15,0 0-8-15,2-2-15 0,-2 2-3 0,1 5-11 0,0 0-6 16,0 0 0-16,-7 14-10 0,3-6 1 15,3 6-6-15,-4 4 0 0,2 1-6 0,-1 0-2 16,3 10 1-16,1-1-6 0,0 0 0 0,1 0-2 16,3 5 3-16,-1-3-6 0,3 2-1 0,5 2-1 0,0-1-8 15,-2-1-7-15,4-4-16 0,2 2-16 0,0-3-16 16,2-5-9-16,1 1-1 0,-2-2-4 0,0-8 0 16,-1-1 2-16,4-2-3 0,-2-3 10 15,-2-4 5-15,3 0 4 0,-4-3 9 0,-1-1 0 16,1-3 6-16,1-4 4 0,-1-1 5 0,-1-4-3 15,0-3 0-15,-3-2 7 0,4-6 7 0,-2 3 1 0,-2-3 9 16,0 7 8-16,-1 1 15 0,0 2 18 0,-5 3 10 16,0 1 7-16,-3 1 2 0,0 3 5 15,2 1-4-15,-3 0-5 0,1 1-9 0,-1-1-8 0,0 2-1 16,0 3-5-16,0 0-4 0,-9 8 1 16,4-4-5-16,1 6-4 0,-4 0 2 0,1 0-5 15,3 2 2-15,-1 0-4 0,1 2-5 0,2 0-6 0,0 0-4 16,2 0-3-16,4-3-21 0,-3 1-17 15,3-2 3-15,1 0-5 0,4-5 2 0,-5 2-2 16,5-4-5-16,1 0 6 0,3-2 4 0,0-2 5 16,2-3 1-16,2-5 1 0,1 1 8 0,-4-4 0 0,1-3 2 15,-3 1 7-15,4-7-3 0,-2-1 6 0,0-1 6 16,-3 0 5-16,-2-3-1 0,3-1 4 0,-4 0 5 16,-3-2 13-16,4 3 8 0,-4-3-2 15,-4 4 17-15,3 4 5 0,-5 4 15 0,2 1 7 16,-2 4-1-16,-2 1 1 0,2 1-1 0,-4 3-9 0,4 1-7 15,-2 2-11-15,-2 3-1 0,5 1-7 0,0 0-1 16,-18 11-8-16,9-4 0 0,-4 7-4 0,2-1 1 16,1 3-4-16,-3 7 0 0,1 3-3 15,3-2 0-15,3 3-1 0,1-1-1 0,0 3 0 16,5-2-3-16,4 0 3 0,1-2-2 0,1-2-2 16,1-6 6-16,4 5-13 0,-1-8 3 0,1 1-3 15,2-2 0-15,2-1 0 0,1-3-2 0,1-4 1 0,1 0-2 16,-3-5 1-16,4 2 3 0,-1-4-3 0,1-3 2 15,0-3 0-15,4-6 1 0,-8 0 1 16,4-8-1-16,-3 3 3 0,2-6-6 0,-4-2-1 16,0-3 2-16,2 2 2 0,-5-4-6 0,-2-3 1 15,4 0 3-15,1-12-3 0,-5 0 2 0,-3 13 1 16,2 3 6-16,-3-3 3 0,-2 3 7 0,-2 11 2 0,-2 3 9 16,-2 5 10-16,0 2 22 0,2 3-18 15,0-1-3-15,-4 4-4 0,0 2-5 0,5 2-1 16,-17 10-5-16,6 4 2 0,-6 10-7 0,-1 1-2 15,4-1 4-15,0 4-6 0,5 2-1 0,0 1 5 16,2 5-4-16,3-2-2 0,2 12-4 0,6-14 3 0,-2 3-2 16,6-2 2-16,0 3 1 0,1-5-3 15,6 2-11-15,-2-1-10 0,6-5-18 0,1 3-19 16,-1-7-23-16,1 2-45 0,-1-4-23 0,3-2-41 16,-6-7-47-16,2-1-44 0,0-2-641 0,-1-4 304 15,-3-3 204-15</inkml:trace>
  <inkml:trace contextRef="#ctx0" brushRef="#br0" timeOffset="160807.727">11648 2791 72 0,'0'0'181'16,"0"0"-17"-16,0 0-18 0,0 0-14 0,0 0-12 0,0 0-9 15,0 0-10-15,0 0-6 0,0 0-5 16,18-7-17-16,-6 4-7 0,-1-2-5 0,8 1-11 0,-3 2-8 16,3-2-23-16,-3-3-41 0,6 3-46 0,-4-3-49 15,0 0-323-15,-2 1 148 0,1-5 96 0</inkml:trace>
  <inkml:trace contextRef="#ctx0" brushRef="#br0" timeOffset="160943.145">11862 2576 234 0,'-7'-3'238'0,"-2"3"-23"0,4-2-16 16,1 1-19-16,4 1-19 0,-5-2-22 15,5 2-35-15,-5-5-40 0,5 5-65 0,-4-2-90 16,4 2-391-16,0 0 162 0,0 0 106 0</inkml:trace>
  <inkml:trace contextRef="#ctx0" brushRef="#br0" timeOffset="162716.637">14054 2944 12 0,'0'-6'100'0,"0"0"9"0,3 0 2 0,-6 0-1 16,3-4-1-16,-1 0-10 0,1 0-6 0,-4 0-11 0,2-5-4 16,-1 3 14-16,-2-2-21 0,-3-2-1 0,3 3-6 15,-2-1 0-15,-1 0 6 0,-2-1-5 0,3 5 19 16,-4-2-5-16,-2 5-1 0,3-1-4 0,-7 1-3 16,1 4-4-16,-5-1-2 0,2 6-7 15,-3-2-4-15,-5 5-8 0,1 3-9 0,-1-1 1 0,1 5-3 16,1 5-5-16,0 0-5 0,1 0 0 0,1 4 0 15,4-1-6-15,2 3 2 0,2 0-5 0,3 1 3 16,2 1-5-16,6-8-6 0,-2 9-5 16,5-9-1-16,2 1-11 0,5-1-7 0,2-1-14 0,2-3-2 15,4-2-1-15,-1-2 7 0,6 1-5 0,-2-7 7 16,1 3 6-16,1-5-1 0,0 1 2 0,3-5-3 16,-3-3 9-16,-1-1-2 0,6-8 5 0,-1-2-4 15,-5-3 4-15,1 3 1 0,-3-7 4 0,-4 1 5 16,-1-5-1-16,0-1 6 0,1-3 5 0,-2 2 7 15,-1-2 5-15,0-4 7 0,-2-10 0 16,2 2 6-16,-6 9 8 0,1-16 4 0,-1 14 3 16,-1 3 18-16,0 2-4 0,-2 1-7 0,2 6 26 0,-4 4-8 15,1 4-1-15,0 2-12 0,-1 4 4 0,2 3-8 16,-1-1-7-16,1 4-7 0,0 1-5 0,-2-2-10 16,2 6-5-16,0-2 5 0,0 2-6 15,0 0-3-15,-4 13-4 0,3 0 1 0,-1 6-5 16,2 6-2-16,0 4 2 0,2 0 3 0,0 2-9 15,3 1 3-15,0 0 1 0,3 1-3 0,1 1 0 0,4-2-1 16,0 0-2-16,3 1 6 0,2-2-6 0,1 0 1 16,4-4-2-16,-2-1 0 0,6-2-1 15,-2-2-8-15,3-7 7 0,-2 1-5 0,3-2-4 16,0-2 2-16,1-4-3 0,-11-5 4 0,4-3-5 16,0 1 4-16,3-6-4 0,-7 2 8 0,1-2-6 0,-1-4-1 15,-2-3-1-15,6-5-5 0,-4-2 4 0,-5-1-3 16,4-3-4-16,-3 0 2 0,-4 0 2 0,-1 6 0 15,-2-3 1-15,-2 1 11 0,-2 3-4 16,-3 0-5-16,0 1 1 0,-2 5 0 0,-1-1 3 16,-2 1-1-16,-3 5 2 0,0-1-1 0,-7 5-1 15,-4-2 6-15,-3 6-5 0,-6 1-1 0,7 2 0 0,-6 2 1 16,7 0-2-16,-1 0-1 0,4-1-10 16,1 2-8-16,4-2-6 0,2 0-12 0,2 3-10 15,2-4-4-15,4 1 6 0,1 0-2 0,1 0-4 16,1-2 5-16,1 0 7 0,4-2 0 0,-2 0 7 15,1-1 3-15,1-2 2 0,4 0 6 0,-1 0 6 0,1 0 1 16,-4 2-2-16,1-4-1 0,-2 1 5 16,3 1 2-16,-9 0 4 0,10 1 0 0,-5-2-1 15,-1 4 3-15,-4-3 0 0,8 0 3 0,-3 2-2 16,-1 0 3-16,-4-2-3 0,9 6 2 0,-4-2 4 16,0 2 4-16,-1-1-6 0,1-1 3 0,5 1-4 15,-1 0-1-15,0 2 5 0,0-3-1 0,0 1-3 16,3-2 0-16,-1-1 0 0,-1 2 6 0,2-3-5 15,0-1 4-15,1 0-1 0,1-5 4 0,-1 0-2 16,4-4-1-16,-2 1-1 0,0-4 5 0,1 0-1 16,0-10 2-16,-3 6 2 0,4-6-5 0,-4-5 9 15,-1 1 5-15,-4-1 5 0,1-4 7 0,-3-1 6 16,2 2 13-16,0-4-5 0,-3-1 4 0,1 3 9 0,-3-4 2 16,1 5 3-16,-3-1-1 0,0 5 23 15,-2-1 0-15,1 9 1 0,-1 1-3 0,-2 6 5 16,2 3 4-16,0 1-1 0,-1 1-6 0,0 1-12 15,2 2-6-15,0 4-12 0,-3-2-5 0,3 2-1 16,-8 11-8-16,4 0-1 0,-2 10-5 0,0 1-3 16,-1 5 1-16,4 2-7 0,-1 1 2 0,0 0-2 15,4 2-4-15,2 14 1 0,2-12 6 0,-2-1-8 16,4 1 8-16,3-2-16 0,1-1-1 0,4-2 3 16,3-2-8-16,-2 0 8 0,4-3-5 0,2-3-1 15,-1-1 0-15,3-3-7 0,0-3 6 0,3-4-3 16,-6-3 3-16,2-2-2 0,7-1-1 0,-12-2-1 15,7-3 2-15,3-2 4 0,-8-1-3 0,-1-1-6 16,3-5 3-16,-5 0 4 0,7-6-6 0,-5-3-6 16,1-1-1-16,-1-5 0 0,-1 3 1 0,-2-4-4 15,-1 2 10-15,-5 7-5 0,-4-2 1 0,0 1 2 16,3 3 3-16,-7 2 2 0,-1 1 0 0,0 6-1 16,-1 0 2-16,-3 2 0 0,-1 0 0 0,0 2 1 15,-3 3-2-15,-1 3-5 0,-5 2 4 0,5 0 0 16,-1 4 4-16,-3 4-12 0,2-1 6 0,1 3 6 15,3-1-4-15,1 1 3 0,2-1-1 0,3 2 3 16,-1-2-4-16,4 3 0 0,-1-7-4 0,4 6-6 16,0-3-9-16,2-2-19 0,3 2-15 0,1-2-14 15,2-2-18-15,2 3-24 0,4-6-25 0,-1-1-25 16,9 0-46-16,4-4-37 0,-9 0-687 0,7-4 311 16,-1-3 206-16</inkml:trace>
  <inkml:trace contextRef="#ctx0" brushRef="#br0" timeOffset="163069.586">14774 2496 61 0,'0'0'209'0,"0"0"-21"0,0 0-13 16,0 0-26-16,0 0-11 0,32-4-16 0,-13 0-12 0,8 0-12 15,0 1-5-15,3-2-5 0,2 1-5 16,0-1-8-16,-2 2-3 0,3 1-2 0,-3 0-5 16,1-3-4-16,-3 2 1 0,-9 0 1 0,3-3-4 15,-4 4-4-15,-4 1 4 0,-2-1 4 0,-1 1 9 16,-2 1 6-16,-1-2 5 0,-2 0 5 0,-2 0 5 15,-4 2-1-15,9-3-4 0,-5 1 0 0,-4 2-14 16,5-2-3-16,-5 2 0 0,0 0-22 0,4-3-2 16,-4 3-7-16,-2-3-20 0,2 3-22 0,2-9-42 15,-2 9-52-15,-4-3-67 0,4 3-69 0,-7-5-681 16,0 1 305-16,-2-1 202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09:14:48.9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4638 4162 51 0,'-1'-6'177'0,"1"0"-6"0,-2 2-9 16,0 0-17-16,2 4-13 0,-1-3-21 0,1 3-5 15,-2-5-13-15,2 5-7 0,0 0-6 0,0 0-4 16,7 16-6-16,-3-3-8 0,1 2 3 0,0 3-6 0,3 7-10 16,-1-2 1-16,0 1-5 0,-2 4-5 15,1-1-2-15,-1-1-8 0,0 1 4 0,-1 0-7 16,-1-1-1-16,-1 1 1 0,2 0-4 0,0-1-2 16,-4 0-3-16,1-6-3 0,0-2-1 0,2 1 3 0,-2 0-3 15,3-5-5-15,-4 1 2 0,0-4 4 0,1-3-2 16,-1 0-4-16,3-4 0 0,-3-1 3 0,1 2 19 15,-1-1 30-15,0-4 22 0,0 0-3 0,0 0-12 16,0 0-5-16,-5-24-10 0,0 5 1 16,-3-10-13-16,3 0-3 0,-3-3-3 0,-2-1-3 0,0-16-3 15,2 3 2-15,0-5-12 0,0 3 2 0,1-5-5 16,2-1-1-16,3 1-2 0,0-1-2 16,8 2-3-16,-5 0 2 0,3 18 3 0,1-12 0 15,0 1 3-15,4 14-2 0,-1-1-2 0,3 0-2 0,-1 6 1 16,3-1-2-16,2 3 0 0,2 0 0 15,5 1 2-15,-4 1-6 0,-3 7-2 0,8-3-3 0,-1 1 2 16,1 5-3-16,-4 1 3 0,6-1-3 0,-8 3-8 16,2 5-12-16,-5-3-19 0,8 4-16 0,-9 2-35 15,5 1-27-15,-6 4-25 0,8 3-19 0,-9-2-21 16,3 7-35-16,-5 1-490 0,-2 4 236 0,-5 1 158 16</inkml:trace>
  <inkml:trace contextRef="#ctx0" brushRef="#br0" timeOffset="1554.229">4808 4338 81 0,'-1'3'182'0,"1"-3"-25"15,-1 6-14-15,1-6-15 0,1 4-14 0,-1-4-16 16,2 1-9-16,-2-1 3 0,10 2 3 0,-2-2-11 15,1-3-10-15,4 3-5 0,0-4-5 0,7-1 0 16,-2-2-7-16,1 2-7 0,8-7-6 0,-7 5-7 16,1 0-17-16,3-4 12 0,2 0-3 0,-10 0 0 15,2 0-5-15,0-3 2 0,1-2-3 0,-3 2-5 16,2-6-1-16,-2-1-2 0,-7 4 1 0,4 1-1 16,-4 3 9-16,-3 0 13 0,2 3 11 0,-2 2 18 15,-2 1 6-15,1 4-5 0,-5-2-3 0,4-1-4 16,-4 4-10-16,4-2-11 0,-3 1-2 0,-1 3-5 15,0 0-4-15,0 0 0 0,4 9-6 0,0-1 2 16,-4 2-3-16,3 2-4 0,0 4 0 0,-2 1 1 16,-2 5-1-16,1 0-2 0,-1 5 2 0,-1-3-8 15,-1 2 2-15,3 1-2 0,-1-4 2 0,2 4-2 16,-1-6 1-16,0 5-6 0,3-9 3 0,3 8-3 16,-2-9-4-16,-1 2-3 0,3-8-5 0,-3 2-7 15,3 0-7-15,-2-5 0 0,0 4-1 0,0-6-1 16,0 0-2-16,-3 0 6 0,2-3-2 0,-3-2 9 15,0 0 3-15,9-7-2 0,-3 1-1 0,-1-6 4 16,0-6 3-16,1-1-4 0,-3 0 4 0,3-7 5 16,-2-2 2-16,2 4 1 0,-2-2 3 0,1 6 9 15,2-5 8-15,-4 9 1 0,1-2-1 0,2 2-3 16,-1 1 0-16,0-2-4 0,3 8-3 0,-2-1-2 16,3-2-2-16,-1 5 3 0,1-2-3 0,1 1-2 15,2 3 0-15,-2 3-1 0,9-1 2 0,-7 1-7 0,2 4 2 16,-2-1 3-16,2 3-3 0,-1 1 1 0,0-1 5 15,4 3-3-15,-6 2 0 0,3-3-2 16,-1 6 1-16,-2 1 0 0,1-1-6 0,-4-3 7 16,-1 1-4-16,1 1-2 0,-3-1 0 0,-1 1 1 0,2 3-3 15,-2-6 0-15,0-3 5 0,0 0-6 0,-3-1-1 16,2 3 2-16,-2-3-1 0,1-3 7 0,-2-1 4 16,2 7 4-16,-2-7 0 0,0 0 1 15,0 0-5-15,2-14-1 0,0 4 5 0,-1-2-4 16,-1-5-4-16,3 0 0 0,1-2-4 0,0 0 1 0,4-5 2 15,-2 6 0-15,0-1-3 0,0 2 4 0,0 3 0 16,-1 4-3-16,1-1 0 0,0 2 0 0,3 0-5 16,-3 1 4-16,1 2 5 0,-1 3-5 0,-1 0-2 15,9 1 3-15,-5 2 0 0,5 0 0 0,-4 3 1 16,1 1-2-16,0 2 0 0,6 2 0 0,-6-2 0 16,2 5 2-16,4 1 2 0,-5 1-2 0,0 2-2 15,4 4 0-15,-3-4 3 0,1 1 0 0,-1-1 0 16,1-1-3-16,0 1 3 0,0-1-3 0,-1 0 0 15,-1-3-7-15,2 3-3 0,-3-4-5 0,1-3-3 16,-2 0 3-16,0-2 0 0,1 0-1 0,1-2 2 16,-2-2-1-16,3-2 2 0,-1-2 3 0,0-2 2 15,-1-3 0-15,0-1-1 0,-1-3 4 0,1-5-2 16,-2-1-2-16,3-4 5 0,0 0-3 0,-3-3 6 16,-3 5-3-16,2-6 2 0,-3 2 1 0,0-2 6 15,0 9 10-15,-5 4 10 0,3-1-3 0,-3 7 5 16,0-5 3-16,-3 7 0 0,3-3-4 0,-5 4-4 15,0 1-2-15,-3 2-1 0,-3 2-3 0,-2-1-4 16,-9 8 0-16,-2 6-1 0,0 5-1 0,-2 1-1 16,2 1 0-16,1 1-2 0,1 3-1 0,4-1-2 15,3-1 0-15,7-3-1 0,3-4-2 0,0 3-2 16,5-3-3-16,0-1-5 0,5 1-2 0,-1-4-10 16,1-2-5-16,9 2-7 0,-2 1-3 0,-1-6-1 15,2-2 6-15,0-4 3 0,5-1 2 0,2 0 4 16,-3-2-2-16,3-5 7 0,-2 0 1 0,1 0 4 15,-4-1 1-15,1-3 4 0,-2-2 2 0,0 3 1 16,-4-2 13-16,4-1 2 0,-6 4 11 0,2-5 5 16,-2 6 12-16,-2-1 1 0,-2 1 13 0,2 0 5 15,-2 4-9-15,-1 0 1 0,2 2-8 0,-4-4-4 16,2 5-6-16,-3 1-6 0,1-5 2 0,-1 5-10 16,0 0-3-16,0 0-2 0,0 0-1 0,1 12 0 15,-2-7-13-15,1 2-5 0,0 2-12 0,0-4-14 16,0 2-10-16,0 4-8 0,0-4-2 0,1 0 2 15,2-2 1-15,-2 0-4 0,2 0-5 0,-2-1-1 16,1-1 9-16,1 0 10 0,-3-3 6 0,3 4 2 16,-3-4 7-16,0 0 4 0,0 0 3 0,10-12 9 15,-5 2 9-15,-1 0 1 0,3-5 7 0,1 5 4 16,-3 1 4-16,4-6 9 0,4 1 4 0,-8 5 6 16,1-3 4-16,-1 3-4 0,2 1-5 0,-2 1-3 15,-1 2-2-15,2 0-4 0,-1 1-3 0,3 0 2 16,-3 2-4-16,4-3-2 0,4 4-2 0,-5 3 2 0,-2 0 3 15,7 1-5-15,-4 1-3 0,1 1 0 16,0 3-2-16,-2-2 1 0,1 4-2 0,-1-3 3 16,-4 5-5-16,2-3-3 0,-3 3-2 0,0-1-5 15,2 0-4-15,-5-3-6 0,1 1-3 0,1 0-2 0,-2-1 0 16,1-3 6-16,-1 0 1 0,1-1 6 0,-1 1-1 16,0-5 2-16,0 3 14 0,0-3 5 15,5 3-1-15,-5-3-2 0,0 0 1 0,0 0 0 0,0-14-2 16,0 7 3-16,0-5-6 0,3 1 2 0,-2-6 1 15,4 1 1-15,-1-4-2 0,3-4 0 0,5 0-2 16,-4 6 1-16,2-4-1 0,-1 5-2 16,0 2 10-16,0 2 4 0,-4 3 0 0,4 1 3 0,-4 1-3 15,0 1-5-15,-1 4 1 0,0-2-5 0,0 1 7 16,0 3-4-16,1 0-2 0,1 1-3 0,-6 0 4 16,13 5-1-16,-5 3-3 0,3-3 1 0,-5 3-1 15,5 5 1-15,-4 0-2 0,0 3-4 16,-1 2-23-16,-1 0-18 0,0 7-22 0,4-2-31 15,-6 4-43-15,3-4-49 0,-2-3-47 0,-1-2-536 0,0 0 257 16,0-5 170-16</inkml:trace>
  <inkml:trace contextRef="#ctx0" brushRef="#br0" timeOffset="2535.003">7119 3837 230 0,'-6'0'229'0,"6"0"-21"16,-16 4-13-16,5 1-17 0,1 2-13 0,-4 6-11 15,-5 4-13-15,1 5-6 0,1-2-5 0,0 1-16 16,2 0-5-16,2 2-14 0,1 0-12 0,2 1-5 16,1-4-6-16,4 6-15 0,-2-2 0 0,6-3-8 15,1 4-1-15,1-8-5 0,6 1-6 0,-1-1-3 16,2-4-17-16,-2 3-14 0,3-8-5 0,0 0-3 15,4-2 3-15,-2-1 4 0,3-3-7 0,-2-2 3 16,2 0 3-16,-1-3-3 0,-2-4-1 0,7-3 4 16,1-2-3-16,-6-2 4 0,6-7 0 0,-2 0 0 15,-2-5 0-15,-2 2 3 0,-2-1 2 0,3-1 6 16,-3 3 7-16,-1 5 12 0,-4-2 6 0,1 6 15 16,-2 2 15-16,-1 3 5 0,-2 2 3 0,2 2-7 15,-3 0 5-15,0 1-17 0,1 2-12 0,-1-1-5 16,-1 3-2-16,0 0-8 0,0 0-1 0,0 0-3 15,9 11-2-15,-5-1 3 0,1 1 4 0,0 4-16 16,3-1-2-16,-2 6 1 0,3-3 2 0,5 4-4 16,0 2 2-16,0-6-9 0,3 4 5 0,-2-2 4 0,1-4-4 15,0-1-3-15,0-5 1 0,0 3-6 16,2-1 2-16,1-5 3 0,0 1-6 0,-5-2 1 16,5-2 0-16,-2-2 6 0,1-1-3 0,0-3-6 15,0-1 3-15,0-2-7 0,0-3-1 0,-2-2-4 16,-2-2 1-16,5-5-3 0,-6 5-4 0,-1-4 1 0,2-5-5 15,-4 7 2-15,-2 0 2 0,-1-2 1 0,-3 5 4 16,-3-1 1-16,2 1-2 0,-3 3 2 16,0-3-1-16,-8 4-2 0,3 2 1 0,-4 3-1 15,0 2-2-15,-1-2 6 0,-4 3 1 0,3 3-6 0,0-2 3 16,-1 2-8-16,0 1-13 0,6 0-9 16,-3 2-3-16,4-2-6 0,1 1-6 0,0 3-14 15,0-5-12-15,4 1 1 0,0 1 4 0,0-5 3 16,3 4 15-16,0-3 5 0,-3-1 3 0,0 0 6 0,16-1 2 15,-10 0 7-15,1 1 3 0,-2-3 3 0,1 3 3 16,2-4 6-16,-2 3 0 0,-6 1 2 0,10-2 8 16,-4 2-2-16,-6 0-1 0,10 2 5 0,-10-2-1 15,9 0 3-15,-5 1 1 0,-1 3 8 0,3 0-1 16,-3 1 1-16,4 0-7 0,-1 1 13 0,0 0-5 16,1 0 0-16,0 1 0 0,1 0 0 15,1 1 0-15,-1 1-1 0,-1-4 1 0,5-1 4 16,-3 2-7-16,1-3 3 0,3 1 2 0,-4-3-3 15,7-2 1-15,-3-3-2 0,4-1 2 0,0-3-4 0,-2 0 7 16,-1-3-3-16,1-2-1 0,-1-6 1 0,-1 2-1 16,1-7 4-16,-4 1-2 0,2-5 1 0,-6 3 6 15,2-4-4-15,1-2 6 0,-3-2-2 0,-2-2 4 16,1-1 4-16,-1 4 10 0,1-1 9 0,-5 0 3 16,0 3 36-16,-5 5-3 0,5 6 21 0,-4 2-3 15,3 3 2-15,-3 2-8 0,0 4-8 0,-1-1-8 16,4 5-6-16,-3-1-12 0,-1 0-1 0,1 5-14 15,4 0 2-15,-9 9-3 0,1-4-12 0,3 9 4 16,-4 1-2-16,3 3-6 0,-2 7 1 0,3 2-2 16,1-1-2-16,-1 4 1 0,5 2-2 0,0-2 5 15,2 2-6-15,2 0-4 0,4 0 1 0,1-2-3 16,-1 2 4-16,1 0-7 0,1-4-10 0,-1 1-9 16,1-6-21-16,-2-5-26 0,2 2-22 0,1-7-22 15,1-2-27-15,1-1-30 0,-3-5-39 0,3-4-48 16,0-3-659-16,-4-2 303 0,0-7 200 0</inkml:trace>
  <inkml:trace contextRef="#ctx0" brushRef="#br0" timeOffset="2671.548">7531 3560 224 0,'-29'3'277'0,"1"0"-26"0,11-3-32 16,3 4-45-16,4-2-54 0,1 3-59 0,2 0-70 15,4-2-75-15,-1 1-327 0,2 0 137 0,1-1 90 16</inkml:trace>
  <inkml:trace contextRef="#ctx0" brushRef="#br0" timeOffset="6350.356">9177 3739 128 0,'1'-5'198'16,"1"1"-22"-16,-2 4-16 0,0 0-12 0,0 0-23 16,7 9-12-16,-2 3-8 0,-1 0-10 0,1 6-9 15,0 6-10-15,-1-5-6 0,1 6-7 0,-1 4 1 16,0-2-10-16,-3-1-8 0,0 2-2 0,2 0-5 16,-2-2 0-16,-1 3-8 0,2-3 0 0,-2 1-6 15,2-1 1-15,-2-1 0 0,1-5-8 0,-2-3 2 16,1 0-2-16,0-5-1 0,3-1-3 0,-2-4-3 15,-1 1 3-15,1-4-2 0,-1 2 4 0,2-2 8 16,0-3 0-16,-2-1 1 0,0 0-2 0,2-12-7 16,-2-1 3-16,0-3-6 0,4-12 2 0,-2-2-2 15,0-3-1-15,-2-13-4 0,2-1-5 0,0-6 5 16,2 2-4-16,1-5 0 0,0 4 5 0,1 3 0 16,1 0-1-16,-2 4 3 0,3 13 15 0,-3 0 12 15,4 6 2-15,-3 1 1 0,-1 6 0 0,2 4-1 0,-3 2-5 16,-1 4-5-16,1 2-4 0,0 3-5 0,0 0-4 15,1 2-3-15,4 4 3 0,2 0-3 0,4 5-5 16,2 3 2-16,5 5-2 0,-1 5 1 16,0 1 1-16,0 1-4 0,-1 3-1 0,-1 4 2 15,-2 3 0-15,9 10 0 0,-10-11-2 0,6 11 1 0,-11-10 1 16,2 0-1-16,0 2-1 0,-3 1-1 0,0 0 2 16,2-1-1-16,-2-5-2 0,-1 2 2 0,-1-4-1 15,-1-2 2-15,-2-7-2 0,2-3-3 16,-5-2-1-16,6-4-5 0,-4 0 2 0,-3-4 3 15,0 2-2-15,2-2 3 0,-2-2-1 0,-1-3-1 0,0 0 0 16,-1-15 0-16,-2 4-3 0,1-7 1 0,-6-8 4 16,-2 1-2-16,2-4-2 0,-2-2 4 0,-1 2 4 15,0-3-5-15,1 7 8 0,-3 0 13 0,4 7 2 16,-2 2 6-16,1-1 8 0,-2 2-2 16,-2 5-3-16,0-1 1 0,3 5-4 0,-1 2-3 0,-1 4-4 15,-2-4-6-15,-2 4 3 0,-2 1-2 0,0 6-1 16,-3-1-3-16,-3 5-4 0,0 2 1 15,0 1-5 1,5 2-1-16,4-1 1 0,3-2-3 0,-1 0 0 16,5 0-7-16,4-1 0 0,4 0-3 0,-3 1-3 0,9-1-1 0,-5-3-10 0,5 5 0 0,3-6-11 15,0 2-5-15,2-4 1 0,0 2 4 0,2-4 6 16,3-1-2-16,3-3 9 0,0-4-2 0,2 1 1 16,8-7 4-16,-5-5 0 0,4 1 7 0,0-2-4 15,-4 0-1-15,-1 0 2 0,-2-1 1 16,-2 3 0-16,2-1 5 0,-4 2-5 0,0 1 4 0,-2 3 2 15,3-3-3-15,-3 4 2 0,0 2 3 0,-1 2-3 16,0-3 2-16,1 3 2 0,-1 1-1 0,2 3-1 16,-4 0 0-16,3 3 6 0,-2 0-4 15,-2 3 1-15,3 0-1 0,-3-1-1 0,-1 3 2 0,0 1 0 16,-1 2 0-16,-1-1 0 0,1 4 0 0,-3 3 5 16,-1-2-3-16,-1-1 0 0,-1 0 2 0,2-1-1 15,-4 3-1-15,0-6 1 0,0 2-2 0,1-1 3 16,-2-2-2-16,1-4 1 0,0 2 1 15,0-5 0-15,0 4 2 0,1-3 1 0,-1-3 3 16,0 0-3-16,0 0 1 0,0 0 1 0,0 0-3 0,2-14-2 16,-2 1 2-16,3-4-3 0,0 0-3 0,2-8 1 15,1 0 1-15,2 0 0 0,1 0 0 0,1-3-1 16,-1 2 3-16,4-2-1 0,1 5-1 16,1 3 2-16,-5 5-1 0,-1 2 0 0,2 0 5 15,-1 5-9-15,-1-1 2 0,-3 3-2 0,3-1-1 0,1 3 3 16,1 1-5-16,-1 2 4 0,0 2-2 0,3-1 0 15,1 4 3-15,-4 0-2 0,8 5 2 0,-4 3 0 16,-1 2 0-16,2 1 1 0,-1 5 2 0,2 1 0 16,-2 1-4-16,-2 1 0 0,1 0 3 0,3-1-1 15,-5 3 2-15,4 0-1 0,-2-4-8 0,0-4-2 16,1-3-5-16,-1-1-4 0,-2 0-5 0,5 2-2 16,-5-10 1-16,5 4 5 0,-5-4-4 0,2-1 6 15,0-3-10-15,-1-2 0 0,5 0 1 16,-2-4-2-16,-4-1 1 0,4-1 5 0,-5-3-8 0,3-2 4 15,-3-3 3-15,-1-2-1 0,4-1 2 0,-2-4-2 16,-3-7 7-16,1 4-1 0,0 1 10 0,-8 4-1 16,4 0 13-16,-4 5-1 0,1-2 9 0,-4 0 15 15,1 5 6-15,0 0-5 0,-3 2 0 0,0-2 6 16,-2 0 1-16,2 5-5 0,-1-3-2 0,1 5-2 16,-4-2-4-16,6 3-1 0,-6-2 4 0,3 2 2 15,0 0-3-15,1 0 2 0,-1 1-4 0,1-1-2 16,-2 1 3-16,2 0-1 0,0 0 0 0,0 0-3 15,0 1-1-15,1-1-2 0,3 3-1 0,-6-7-1 16,4 3 2-16,-2 1-7 0,2 0 3 0,-1-2-2 16,1 2 3-16,2 3 6 0,-6-4-9 0,5 1 1 15,1 3-1-15,-4-5 0 0,2 3 1 0,2 2-4 16,-3-6 2-16,3 6-5 0,-1-4 2 0,1 4 0 16,0 0-2-16,0 0-3 0,-4-2 1 0,4 2 2 15,0 0 1-15,-1-4-3 0,1 4-1 0,0 0 1 16,0 0-2-16,0 0 3 0,0 0-7 0,-4-6 7 15,4 6-2-15,0 0-1 0,0 0-1 0,-4-2 2 16,4 2-2-16,0 0-4 0,0 0 3 0,0 0 0 16,-5 0 0-16,5 0-2 0,0 0 3 0,0 0-3 15,0 0 0-15,0 0 0 0,0 0 3 16,-13 2-5-16,8 1 2 0,5-3 0 0,-6 3-4 0,2 1 1 16,0 1 1-16,0 0 1 0,-1 4-1 0,-1 1 1 15,1 2 1-15,-2 4-1 0,1 1 0 0,-2-1 1 16,3 2 3-16,3 0 0 0,-1 1-2 0,-1 0-1 15,7 1 3-15,-3-3-1 0,1 1 1 0,3-2-3 16,1-4 1-16,-1 3-3 0,1-1-1 0,0-4-4 16,0 0-3-16,2-1-13 0,0-1 3 0,-1 1-11 15,1-2 2-15,-2-5 0 0,1 3 3 0,3-3 2 16,-4-2 4-16,3 1-2 0,-1-3 4 0,3-4 5 16,-4 0 1-16,1-1 3 0,-1-2-2 0,1-4 4 15,1-2-1-15,-1 0 1 0,-1-1-1 0,-1 4 2 16,1 3 4-16,-2-2 6 0,0 0 1 0,0 2 4 15,-3 5 4-15,3-2 0 0,-4 2-3 0,0 0-1 16,4 1-3-16,-4 3-2 0,0-4 0 0,0 4 2 16,0 0 0-16,0 0-3 0,5 11-1 15,-1-5 1-15,-3 0 1 0,3 3 1 0,-3 1 0 0,3 0-1 16,0 2 2-16,1-2-4 0,3 2 5 0,-2-3-4 16,0 2 2-16,2-2-1 0,0-1 2 0,1-2 3 15,-2 2-3-15,1-4-2 0,2 1 1 0,-1-5 1 16,2 3 1-16,0-7 4 0,-1 0-8 0,1-5 2 15,1-3 1-15,1-2-1 0,-4-3 1 0,1-1-2 16,-1-7 2-16,0-1-2 0,-4-2 2 0,3-2-3 16,-2 0 1-16,-3-2 3 0,-3 0 6 0,0-3-11 15,0 2 5-15,0 0 3 0,-3-1 7 0,-1 4 10 16,3 4 17-16,-3-1 2 0,-1 12-5 0,1 0 12 16,2 5 7-16,-2 3-2 0,4 1 1 0,-3 2-19 15,2 0-7-15,-1 2-2 0,2 2-5 0,-7 8-2 16,3 1 0-16,-2 6-3 0,2 1-5 0,-1 2 1 15,1 8-3-15,0 1 1 0,3 1 1 0,1-1-2 16,3 3-4-16,-1-1 4 0,2 0-4 0,1 0 2 16,4 3-3-16,0-1 4 0,1 1-5 0,3-2 2 15,0-4-10-15,-3-2-5 0,8-3 0 0,-5-5-12 16,2-3-11-16,2 2 6 0,-1-5-3 0,3-3 0 16,-2-1 8-16,-2-3-7 0,2-2 9 0,-4-2-3 15,3-7 8-15,-3 1-7 0,1-2-2 0,-1-8 4 16,4-3-2-16,-3-6-1 0,0 4 8 0,-1 0-4 15,-2-1 0-15,-2 6 6 0,-1 0 3 0,-2 2 8 16,-2 9 7-16,0-5 5 0,-2 5 4 0,1 2-7 16,-1 0 3-16,0 1-6 0,-1-1 0 0,1 2 0 15,-2 2-5-15,3-2-2 0,-3 2 3 0,0 0-2 16,0 0 3-16,5 7-1 0,-5-3-2 0,4 3 0 16,0-2 1-16,-2 5-3 0,2-3-2 0,-3-2-4 15,2 4-7-15,2 1-2 0,-1-1-7 0,1-2-12 16,3 1 0-16,-2-1-5 0,3-2-1 0,-1-1 1 15,2-3 3-15,0-2 2 0,3-2 3 0,-3-1 3 16,3-1 3-16,2-7 7 0,-1 3-1 0,2-5 1 16,-4-1 5-16,0-2-5 0,-1 0 8 0,4-4-2 15,-5 3 2-15,-1 0 4 0,-3 1 10 0,2 1 8 16,-2 5 7-16,-3 3 4 0,0-2 1 0,0 5-1 16,-2-1 0-16,3 1-3 0,-3 3-7 0,-1 2-4 15,0 0-2-15,0 0 4 0,12 12-3 0,-11-3 2 16,3 7-2-16,-3 5 1 0,3 3 0 0,0 5 2 15,1 0-1-15,0 4 6 0,0 3-1 0,2 10-1 16,-5-11 0-16,6 12-1 0,-3 3 2 0,4-3-3 16,-1 2 1-16,-2-3-3 0,-2-11 1 0,2 11 2 15,-1-11-5-15,-1-1 5 0,0 0-4 0,1 0 0 16,0 0 1-16,-1 0 1 0,1-3-3 0,0-2 2 16,2-2-8-16,-5 2-6 0,0-6 1 0,-1-5-10 15,0-2 2-15,2-4-2 0,-2-4 1 0,-1 4 4 16,-1-6 3-16,-1 0 1 0,1-1 1 0,-1-2-2 15,2-3 8-15,0 0-8 0,-16-6 3 0,9-2-1 16,-2-6 2-16,-3 0-2 0,1-2 2 0,2-1 2 16,-5-7 6-16,2 2 4 0,2-3 0 0,-3 1 2 15,5-5 0-15,2 4-2 0,2-4 5 0,4 0-8 16,0-2-1-16,0-2 0 0,4-2 2 0,1 2-5 16,3-13-2-16,-3 12 3 0,10-12-4 0,-3 0 0 15,2 14 6-15,1-14-5 0,4 0-4 0,-2 2 4 16,-2 11-4-16,7-8 3 0,-11 9 1 0,5 2-3 15,-1 2 1-15,-2 1 0 0,2 3 1 0,-2 3-2 16,-3 4 4-16,-3 2-2 0,-1 1 0 0,2 4 2 16,-3 0 0-16,-1 5-1 0,2-4 2 0,-3 5-5 0,-1 0 3 15,1 0-4-15,-2 0-3 0,-1 4 5 16,6-2-4-16,-1 1 3 0,-5 1 0 0,13 2 1 16,-4 2 4-16,-1 1-3 0,1 1-1 0,1 1 0 15,-1 1 1-15,2 5 1 0,0-2-3 0,0 2 3 16,-4 3-2-16,0 0 3 0,4 1-2 0,-4-1 2 15,-1 3-2-15,1 0 1 0,-2 5 0 0,-4-5 5 0,2 7-4 16,-3-9 4-16,-3 10-5 0,1-2 0 16,-5-2 1-16,2-5 1 0,-5 9-2 0,1-4 2 15,0-5 1-15,0 0 1 0,-2-1-2 0,0-3 1 16,4 0-1-16,-2-3 1 0,3-1-2 0,0-3 1 16,2-2 0-16,1 2-1 0,1-3 1 0,0 1 2 15,2-5 0-15,-4 4 0 0,2-3 2 0,2-1-3 16,0 0 4-16,0 0 0 0,0 0-2 0,0 0-3 15,0 0 5-15,19-10-6 0,-10 2 0 0,2-1-2 16,3-4 2-16,5-5 1 0,-2-2-2 0,2 2-1 0,-2-6 7 16,2 2-7-16,0-2 2 0,-1-3 2 0,4 1-4 15,-5-1 1-15,1-1 1 0,2 2-2 16,1 2 4-16,-7 1 9 0,4 2 4 0,-1 0 5 16,-7 8 11-16,3-1-1 0,-4 1 10 0,-4 5 3 15,1-1 3-15,-2 1-2 0,1 7-5 0,-3-3-3 0,0 0-4 16,1-1-8-16,-2 2 1 0,-1 3-7 0,0 0-3 15,0 0 0-15,0 0-2 0,9 9-3 16,-9-2 3-16,4-2-5 0,-2 5 0 0,-1 2 4 16,2 1-5-16,1 3-1 0,-2 4 2 0,1-3-3 15,1 7-2-15,2 1 3 0,1-4 0 0,-1-4-15 0,2 0-9 16,2 1-6-16,0-2-15 0,4-3-6 0,1 1-6 16,-2-5-7-16,5-1 4 0,-4 0 1 15,0-4 5-15,3-2 3 0,-4 0 7 0,0-4 3 16,-1 0 5-16,1-2 4 0,-3-4 1 0,6-1 6 15,-5-3 2-15,1-2 7 0,-1-3 3 0,2-8 7 0,-2-1-1 16,2 4 11-16,-4-3 2 0,3 1 5 0,-2 0 13 16,-5 8 0-16,5-1 0 0,-5 3 6 15,-1 2 9-15,1 2 11 0,-1 2 2 0,-4 0-1 16,4 2-16-16,-3 1-8 0,-1 1-2 0,4 2-14 16,-4 2 6-16,0 0 2 0,9 0-3 0,-9 0-8 0,9 8-4 15,-4-3 2-15,3 4 1 0,1-2 6 0,-3 2-11 16,3 3-2-16,0 2 1 0,-3-3-2 0,2 2-4 15,2 4 3-15,-2-2 20 0,-2 2-23 0,3 5 1 16,-1-5-18-16,-2 2-30 0,-1-4-35 16,-1 2-47-16,-1-7-67 0,-1-1-82 0,0-4-768 0,0-1 348 15,-2-4 232-15</inkml:trace>
  <inkml:trace contextRef="#ctx0" brushRef="#br0" timeOffset="7666.423">4344 5070 66 0,'-5'-1'142'0,"1"-2"-15"16,4 3-15-16,-6 0-18 0,6 0-13 0,0 0 6 15,0 0-8-15,0 0-11 0,0 0-9 0,0 0-3 16,23 2-4-16,-4-1-9 0,0-1 6 0,2 1-7 16,8-1-7-16,2 0 1 0,2 1 1 0,5-3-4 15,3-1 3-15,14 1 2 0,1-1-7 0,-1 0-2 16,12-1 0-16,-1 1 2 0,29-4-4 0,-29 0-2 15,30-1-9-15,0 2 3 0,1 0-5 0,-4-1 7 16,-1 0-5-16,5 2-2 0,3-2 5 0,-4 2-3 16,5 0-3-16,-3-2-5 0,2 4 4 0,-2 0 0 15,2-3-5-15,-6 1 7 0,5-1-2 0,-1 0-1 16,-1 1 11-16,2-2 1 0,-3 2 2 0,-2 2-2 16,-2-3-2-16,0 3-2 0,-25-2 3 0,27 0 0 15,-2-1 4-15,-24 4-1 0,25-6 1 0,-3 3-1 16,-27 1-6-16,31 0 4 0,-32-3-1 0,29-1-2 15,-28 2 2-15,-1 2-2 0,29-6 0 0,-27 6 2 16,28-3-2-16,-28 2 0 0,27-2-14 0,-26 2 8 16,33-2-2-16,-37 2-2 0,5 0 0 0,26-5-3 15,-27 3 2-15,26 0-7 0,1-3 11 0,-29 5-2 16,31-4-2-16,-5-1-6 0,-25 5 3 0,31-7-4 16,-29 7 0-16,27-4 0 0,-29 1 1 0,31-3-2 15,-29 6 0-15,1-6 3 0,25 2-6 0,-27 2 1 16,29-3 3-16,-30 3-2 0,4-3 0 0,23-1-2 15,-31 3 3-15,5 0-4 0,-2 0 2 0,-1 0-2 16,2 1 0-16,-4-3 4 0,4 2 1 0,-3 1-1 0,2-2-2 16,2-1 6-16,-4 2-12 0,2-2 9 0,1 1-1 15,-4 1 0-15,3-1-3 0,-6 0 5 0,3 4-6 16,-2-5 4-16,-1 3 1 0,5 0-1 16,-5-2 4-16,-1 4-5 0,3-3 3 0,-4 1-3 0,1 0 2 15,-1 0-2-15,-16 1 0 0,0 1 3 0,0 0-1 16,-3 1 2-16,-4 1 1 0,-1-2 2 15,-10 2 3-15,-1-1 7 0,-1 2 0 0,-2-1 10 0,-6 0 9 16,-2 1 5-16,-1 0 6 0,-3 1 8 16,4-1 1-16,-4 0 2 0,0 0-4 0,-5 2 3 0,8-1-4 15,-4 0-2-15,-4 1-2 0,5-3-6 0,-5 3-3 16,4-2-4-16,-4 2 0 0,0 0-5 16,0 0-7-16,2-4-1 0,-2 4-11 0,3-4-17 15,-3 4-30-15,-2-7-56 0,2 7-63 0,-3-5-83 0,-1-1-684 16,-2-1 307-16,-2-2 206 0</inkml:trace>
  <inkml:trace contextRef="#ctx0" brushRef="#br0" timeOffset="8352.259">11104 5225 23 0,'6'3'33'0,"5"1"0"0,-1-1-7 0,-1 0-4 15,1 1-3-15,1 0-4 0,-2 3-22 0,2-3-49 16,1 0 20-16,-4 1 12 0</inkml:trace>
  <inkml:trace contextRef="#ctx0" brushRef="#br0" timeOffset="9542.946">14765 3799 40 0,'-9'1'37'0,"9"-1"-2"16,0 0 0-16,-8-2-8 0,8 2-18 0,0 0-4 15,0 0-69-15,-9 1 22 0,3 0 14 0</inkml:trace>
  <inkml:trace contextRef="#ctx0" brushRef="#br0" timeOffset="13038.26">12336 5254 109 0,'-3'-9'144'0,"-1"-1"0"16,3 0 10-16,-2 1-7 0,2 4 2 0,1-3-9 0,-1 4-10 16,1 1-14-16,-3-2-6 0,3 5-15 0,-1-6-13 15,1 6-15-15,0 0-5 0,0 0 0 16,0 0-9-16,0 18-2 0,1-7-1 0,2 8-4 15,-2 7 4-15,3 3-3 0,-3-3-4 0,3 4-2 16,-1 1-4-16,-1-2-1 0,3 1-8 0,-2 0 3 0,-2 2-3 16,2-4 0-16,-2 2-11 0,0-1 3 15,3 1 1-15,-4 0-3 0,0-2-4 0,0 0 1 16,0-2-9-16,3 2-18 0,-3-9-28 0,0 2-33 16,0-3-30-16,0-1-26 0,1-7-35 0,-1 2-460 0,0-5 208 15,0-2 138-15</inkml:trace>
  <inkml:trace contextRef="#ctx0" brushRef="#br0" timeOffset="13654.711">12456 4962 52 0,'-5'-8'110'0,"0"-1"-2"16,-2-1-1-16,2 0 6 0,-2 3 8 0,0 0-5 0,-2-2-5 15,0 1 8-15,-1 0-8 0,1 2-9 0,-1-3-10 16,-3 2 6-16,4 0 9 0,-5 3-8 0,-3-2-10 16,3 1-9-16,2 2-6 0,-6 3-5 0,1-1-5 15,-2 2-4-15,0 2-10 0,-7 8-2 0,-1 1-3 16,-1 3-2-16,4 1-1 0,-7 4-5 0,4 2 4 15,1 2-1-15,-1 5-2 0,-5 4-3 0,1 4 2 16,3 5-1-16,1-4-2 0,8-6 1 0,-3 11-3 16,4 2 1-16,-2 2-1 0,7-2-2 0,3-11 1 15,1 3-4-15,0 7-4 0,3-11 0 0,2 1 1 16,0 11-4-16,4-11-1 0,-1-2-4 0,2 3-1 16,5-4 3-16,1 2-3 0,2-2 3 0,4-3-3 15,2 0-3-15,-2-1 3 0,3 2-2 0,2-3-2 16,3 2 3-16,1-6 6 0,4 1-6 0,2-1 1 15,4 0 1-15,13 2 1 0,-2 0 0 0,-7-9 3 16,0-8-2-16,1 3 1 0,3-5 1 0,-1-1 1 16,2 1 4-16,-1-8-4 0,-1-1 5 0,1-1-3 15,-3-3-2-15,1-1 2 0,11-10 0 0,-16 5-4 16,2-3 11-16,9-8-10 0,-13 6-1 0,7-13 3 16,-10 8 2-16,-1-2-6 0,-4-1 8 0,8-9 0 15,-7-7-2-15,-2 4 0 0,-3-6-4 0,-2-2 1 16,-1-1 0-16,-2 1 2 0,-5-4-2 0,-4 3-6 15,-1 0-1-15,-4-2 1 0,-4 2 2 0,-3 0 0 16,-1 12 1-16,-3-7-2 0,-3 11-5 0,-2 0 13 16,-2 1-13-16,-1 5-1 0,-5 2 3 0,1 6-7 15,-8 1-3-15,3 4 5 0,-4 5-3 0,-1 0 2 16,-2 8 0-16,-3 2-5 0,0 6 4 0,-2-2-10 0,2 5-1 16,1-1-13-16,1-1-28 0,3 2-22 0,6 0-40 15,9-1-38-15,0-3-31 0,4 4-29 16,6-3-39-16,2 2-709 0,2-1 319 0,2 2 212 15</inkml:trace>
  <inkml:trace contextRef="#ctx0" brushRef="#br0" timeOffset="14616.9">13870 5174 22 0,'-2'-6'251'0,"-1"-2"-15"16,-2 3-22-16,1 0-25 0,3-2-17 0,0 5-22 15,-2-1-14-15,3 3-15 0,-1-4-13 0,1 4-10 16,0 0-10-16,0 0-9 0,1 16-3 0,2-8-9 16,-2 4-3-16,-1-1-12 0,0 6-4 15,0 1 3-15,0 7-8 0,0 1-5 0,0-1-1 0,1 1-3 16,-1-1-6-16,4 1 0 0,-4-5-5 0,0-2 0 16,-4 6-1-16,4-5-6 0,-1-4 0 0,1 1-4 15,0 0 1-15,1-5-1 0,3 0 0 0,-4-2-4 16,0-3 0-16,0-2 1 0,1 2 3 0,-1-5-1 15,0 2 2-15,3-1-3 0,-3-3-1 0,0 0 1 16,0-13-3-16,0 2-3 0,-3-6 0 0,2-1 3 16,-3-10-4-16,2-1-1 0,-2-5 0 0,-2 1 0 15,-1-13 1-15,3 11-2 0,-6-13 2 0,1 3 3 0,4 10 6 16,-1-1 4-16,-4-10 0 0,4 11-2 16,1 0 7-16,0 1-1 0,2 0 5 0,0 4 1 15,1 2-3-15,1 2 2 0,2 6 2 0,1 1-3 16,0 0-2-16,1 2 1 0,-1 2-4 0,3-2-2 15,3 4-4-15,2-3-4 0,1 3-2 0,1 0-3 16,2 3 2-16,3-2 0 0,2 1 1 0,2 4-4 16,-2-2 7-16,1 2-10 0,-1 2-8 0,-2 0-18 15,2 5-23-15,-1 3-28 0,-4 1-29 0,-1-2-36 16,2 4-22-16,-2 5-23 0,-2 2-34 0,-3 2-489 0,-4 4 236 16,-4 0 158-16</inkml:trace>
  <inkml:trace contextRef="#ctx0" brushRef="#br0" timeOffset="16200.825">13975 5391 122 0,'5'1'113'0,"-5"-1"-9"16,14 0-4-16,-7-1 3 0,0-2-13 15,6 1-2-15,-4-2-5 0,0 2-9 0,1-3-10 16,-1 1 0-16,0-3 0 0,4 0-12 0,-3-4 3 16,4-3-1-16,-5 2 3 0,0-3 1 0,2 1-15 15,-2-3-3-15,-1 0-4 0,-1 1 0 0,0-1-1 0,-3-1 3 16,-1 1 5-16,0 1 7 0,0 3 7 0,-2 3 6 16,1 1 9-16,-2-2 9 0,0 5 10 15,1 2-5-15,-1-4-5 0,1 5-7 0,0-2-8 16,-2 3-12-16,1 2-4 0,0 0-7 0,0 0-4 0,0 0-3 15,0 0-4-15,-1 11-3 0,1-3-2 0,1 2 0 16,-1 1-1-16,0 4-1 0,-1 2-2 0,2 0-2 16,-1 8-6-16,1-4 2 0,1 5-2 15,-1 2-2-15,0-5 2 0,1 3-4 0,-1-7 1 16,4 0-3-16,0 1-5 0,0-4-12 0,3 3-10 0,0-2-8 16,2-3-9-16,-4 1 1 0,3-5-10 0,1-1-2 15,-3-1-2-15,3-3 0 0,1-2 8 0,-2-4-2 16,4-1 11-16,0-2 3 0,-3-4 1 15,3-2 4-15,0-5 2 0,-2-9 4 0,3 3 5 0,-4-4 3 16,1 1-1-16,0 0 10 0,-2-3 9 0,-1 3 8 16,3-1 5-16,-4 8 1 0,-2-1 5 0,1 2 10 15,-1 3 4-15,4 0 3 0,-5 2-3 16,1 3-3-16,-1-3-2 0,1 3-3 0,1 2-5 16,-2 2-5-16,4 2-1 0,-2-1-5 0,2 0-3 0,1 3 0 15,0 0 2-15,1 3-5 0,-1 1-1 0,-1 0-1 16,2 2 0-16,-2 0 2 0,2 1-4 0,-4 2 1 15,1 3-5-15,-1-1 4 0,0 4-2 0,-1-3-1 16,-1 4-2-16,0-1-1 0,-2 1-1 0,0-4-7 16,-2 1 6-16,1-1-8 0,1-1-5 0,-2-6-4 15,0 5-1-15,0-5-1 0,0 1 7 0,2 0 2 16,-2-3 2-16,0-1 5 0,0-2 0 0,0 0-1 16,0 0-2-16,0 0 1 0,3-14-1 0,-2 6 3 15,3-4-1-15,-3-5 2 0,3-2-1 0,1 4 4 16,0-5-4-16,2 2 2 0,0-2 0 0,2 3 1 15,0-1 0-15,0 2 1 0,5 0 4 0,-5 0 3 16,5 3-1-16,-5 5 4 0,0-2-1 0,0 1-2 16,0 2-4-16,0 3 2 0,0 0-2 0,1 0-2 15,0 0 4-15,1 4-2 0,-1-1-4 0,0 2 3 16,3 2-2-16,-4 2 3 0,2 0 0 0,0 3-2 16,1 1 0-16,-2 3 3 0,3 1-3 15,-3 0 1-15,2 4 2 0,-2-2-3 0,-1 7 1 0,0-7 2 16,1 1 0-16,2 1-3 0,-2 0-3 0,0-2-3 15,2 0-8-15,2-1-9 0,-3 1-7 0,1-4-6 16,-2-1-11-16,0-3-9 0,7 3-8 0,-6-5-2 16,2 0 1-16,1-4-4 0,4-1-2 0,-4 0 11 0,3-5-10 15,-1-1 10-15,-2-5 8 0,0-1 0 0,-2-3 6 16,2-2 4-16,-1-6 6 0,-3 4 4 16,-2-5 2-16,1 0 7 0,-4 2 9 0,1 3 10 15,-5 0 7-15,3 2 19 0,-3 0 24 0,-1 2 7 16,-1 2-3-16,-3 3 3 0,1-1 20 0,-1 0 6 15,-1 4-6-15,-4 0-8 0,-3 2-4 0,-5 1-3 16,-2 4-4-16,-1 1-4 0,-8 6-1 0,-2 3-8 16,-3 2 6-16,4 2-13 0,-1 1-6 0,5 1 0 15,1 3-3-15,2-4-4 0,5 3 0 0,3-2 2 16,5-4-8-16,3 3-9 0,3-3-1 0,3 1-5 0,0 0-9 16,4-3-3-16,1 2-4 0,2-3 0 15,2 2-2-15,3-5-3 0,0 2-1 0,4-4 6 16,1 0-4-16,-3-5 3 0,4-1 4 0,0 0-4 15,0-2 3-15,-2-3 3 0,3 1 3 0,-2-4 0 16,0 3 2-16,-3-4 3 0,1 2-4 0,-3 0 9 0,3-1 2 16,-6 3 3-16,1-1 2 0,-1 1 8 0,-4 2 6 15,0 0-1-15,-1 1-3 0,0 1 3 16,-1-2-5-16,-1 4-2 0,-2 1-3 0,5-5-5 0,-5 5 2 16,0 0 0-16,0 0-5 0,0 0 1 0,5 9-3 15,-6-4 2-15,1 2-3 0,1-2-11 16,-3 3-13-16,3 1-10 0,-1 3-9 0,-1-3-13 15,2 3-10-15,0-2-11 0,1-3-8 0,0 0-2 0,1-1 10 16,1 0 6-16,-1-1 11 0,0-2-1 0,2 0 10 16,0-3 4-16,-5 0 5 0,14-5 7 0,-5-2 8 15,0 2 4-15,0-5 8 0,0 0 6 16,1 0 9-16,0-2 7 0,-2 1 8 0,5-2 7 0,-3 1 7 16,-2 3 4-16,0 1 7 0,-1-1-1 0,2 1 2 15,-3 1 0-15,2 2-6 0,2-2-2 0,-1 4-2 16,-1-1-5-16,2 1-5 0,-2-1-2 0,-2 3 0 15,3 2-5-15,-1 0-1 0,-1 2 0 0,1 0-1 16,2 2-1-16,-2 2-3 0,-3-2-4 0,3 2 2 16,-3 2 3-16,1 1-2 0,-2-2 0 0,0 2-2 15,-3 0 1-15,2-1-1 0,-2 0 0 0,-1 1-4 16,1 0-1-16,2-3-4 0,-3-2-5 0,0 0-2 16,0 1-1-16,0 0 3 0,0-6-1 0,1 4 5 15,-1-4 3-15,0 3 0 0,0-3-1 0,0 0-3 16,0 0 6-16,0 0-3 0,4-15-2 0,-4 8 3 15,3-2-2-15,-1-4 1 0,3-3 2 0,2 1 0 16,-1-1-3-16,2-1 3 0,-1 0-2 0,1 1 2 16,-2-3 6-16,3 2 1 0,0 5 0 0,-1-2 2 15,0 4 3-15,-2 0-1 0,4 1 1 0,-1 2-4 16,-2 1-2-16,3 2 1 0,-3 0-1 16,1 0-5-16,-1 3 6 0,0 0-7 0,2 1 3 0,-2 0-2 15,0 2-2-15,3 2 4 0,-2 0-3 0,-3 0 2 16,4 4 2-16,-5 0-4 0,5 1 3 0,-4 1 1 15,-1 1-8-15,1 3-4 0,-1 3-13 0,-2-1-30 16,1 2-29-16,-3 2-35 0,5-5-45 0,-1 2-55 16,-5 3-551-16,2-2 254 0,0 2 170 0</inkml:trace>
  <inkml:trace contextRef="#ctx0" brushRef="#br0" timeOffset="17216.821">16082 4951 24 0,'-5'-6'283'15,"0"2"-20"-15,3-1-25 0,-5 1-21 0,2 2-28 0,0 2-13 16,5 0-23-16,-14 5-11 0,6 1-10 0,-1 4-9 16,-1 1-7-16,-1 2-2 0,0 3-18 0,1 0-8 15,4 1-11-15,-3 1-5 0,4 8-8 16,1-7-5-16,-2 7-6 0,3-8-7 0,-1 3-5 15,1-3 0-15,3 2-6 0,3-1-5 0,1 0-2 0,0-1-4 16,3-2 0-16,2 1-2 0,-1-3-8 0,3 0-4 16,6-4-1-16,-8-3-5 0,5-2-1 15,-1 0 1-15,5-2-4 0,1-4 4 0,-1-1-1 16,2-3-2-16,6-4 1 0,-8-1-2 0,3-4 1 0,0-3-2 16,-2-3 1-16,0-1 0 0,0-1 0 0,-1-2-1 15,0-1-1-15,-2-1 1 0,-3-2-6 16,0 6 7-16,-4 4 0 0,1 2 5 0,-2 0 6 0,-1 0 9 15,-6 8 13-15,3-2 12 0,-2 3 4 16,1 2-4-16,-1 1-2 0,-2-1-6 0,1 2-8 0,-1 3-5 16,0 0 0-16,0 0-3 0,0 0-2 0,0 10-3 15,-1 0-4-15,-1 1 3 0,-1 0-3 0,2 4 2 16,0 2-4-16,2 0 4 0,-2 1-9 0,2 1 3 16,4-1-2-16,-3 0 3 0,4 2-1 0,-1-1-6 15,1-2 10-15,4-1-5 0,3 0-5 0,-3-1 1 16,7-3-3-16,-3 0-1 0,5-1 1 0,-1-5 1 15,0 1-3-15,4-2 3 0,-4-4-6 16,2-1 13-16,0-2-11 0,-3-3-5 0,1 1 3 16,-3 2-2-16,2-9-6 0,-3 2-1 0,1-5-1 0,-2-1-3 15,1 1 2-15,-1 0-1 0,1-2 3 0,-6 2 4 16,-2 2-1-16,2-2 0 0,-3 3 4 0,-3 2-1 16,-2-1 2-16,-1 3-3 0,-2 0-1 15,-3 0-1-15,0 4 1 0,-3-1 3 0,-3 1-2 0,0 3-1 16,-6-1 3-16,5 2-1 0,-5 2 1 0,5 1-3 15,-1-1-4-15,0 1-13 0,5 1-10 0,-1 0-11 16,2 0-8-16,3 0-14 0,3 0-2 0,-1-3 0 16,0 1 6-16,3-3 6 0,0 4 7 0,0-4 6 15,9 2 4-15,-3-2 4 0,2 3 2 0,-8-3 4 16,15-4 2-16,-4 3 5 0,-1 1 7 0,-1 1-3 16,0 0 2-16,1 2 0 0,-2-3 6 0,0 3 0 15,-2-2-1-15,6 2 6 0,-6 0-1 16,0 1 4-16,2 2 3 0,2 1-2 0,-3 0 2 0,0 0-3 15,3 1 7-15,1-3-2 0,-3 2-1 0,-1 2 3 16,3-1-3-16,1 1 0 0,0-1 4 0,-1-1 0 16,1-2 2-16,-2 0-4 0,3 0-2 0,-1-1 5 15,2-4 2-15,0 0-2 0,1-4 6 0,-1 1 1 16,0 0 5-16,5-1 1 0,-3-4 0 0,0-3 1 16,0 1 1-16,0-5 0 0,-1 1-1 0,-1-1-2 15,-2-2-1-15,3-9 0 0,-4 1-4 0,2 0 2 16,-2-5-5-16,-1 1 4 0,-4-1-3 0,3-1 0 15,-3-3 8-15,-4 4 10 0,2-2 1 0,-3 3 17 0,0 0 7 16,0 2 6-16,-3 7 4 0,3 3 13 16,-2 5 6-16,-2 2 4 0,3 1-5 0,-2 2-6 15,2 0-12-15,-2 2-5 0,3 5-12 0,0 0-3 16,0 0-3-16,-15 17-6 0,2-2-1 0,4 2-3 0,0 6-5 16,-1 3-3-16,1 3 5 0,-3-2-4 0,6 3 0 15,1 1-3-15,0 0-5 0,1 3-1 16,3-4 4-16,1-1-2 0,0 2-3 0,1 0 10 15,3 0-19-15,1-4-5 0,0-2-10 0,1 6-13 0,2-7-17 16,-1-9-20-16,3 2-16 0,0-3-24 0,-1-4-23 16,0 0-32-16,1-1-45 0,3-6-52 0,-4 2-643 15,5-4 300-15,-2-5 198 0</inkml:trace>
  <inkml:trace contextRef="#ctx0" brushRef="#br0" timeOffset="17365.791">16542 4786 21 0,'-15'0'204'0,"3"0"-52"0,2 1-72 16,4-1-115-16,-2 1-107 0,8-1 48 0,-9-6 32 16</inkml:trace>
  <inkml:trace contextRef="#ctx0" brushRef="#br0" timeOffset="20367.982">18055 5153 82 0,'-6'1'130'0,"6"-1"-9"0,0 0-15 15,0 0-5-15,0 0-12 0,0 0-8 0,0 0-9 16,0 0-10-16,0 0 0 0,0 0-3 0,0 0-4 0,0 0 14 15,0 0-1-15,20-2-3 0,-14 0 4 0,-2-6 1 16,4 4 2-16,0-6-8 0,0 2 0 0,0-8-5 16,1 0 6-16,-2 1-7 0,-1-9-1 15,2-2-9-15,-2-2-3 0,-2 0 7 0,-1-3-1 0,1-4-2 16,-2 2-2-16,-2-14 0 0,0 1-1 0,0 12 7 16,-4-14 10-16,-1 12 1 0,1 3 3 0,-2 0 0 15,0 4 9-15,2 10 6 0,-3-6 11 0,3 6 3 16,-1 3 5-16,0 1 25 0,-1 5-29 0,2 1 2 15,0 2-6-15,2 1-3 0,-1 2-14 0,0 0-9 16,0 0-10-16,3 4-2 0,0 0-10 0,-10 10-5 16,6-2-6-16,0 4 2 0,0 7-6 15,1 7-3-15,-2 4 3 0,4-3 0 0,1 3-4 16,1 3 6-16,0 2-14 0,-1-1-2 0,6 2 1 0,0 10-5 16,1-12 3-16,3 1-3 0,0-1 11 0,4 0-11 15,-1-3-1-15,2 2 1 0,0-2-9 0,0-4 8 16,2 1-4-16,0-3-1 0,-2-3-6 0,-1 0 1 15,-2-5-9-15,1-1-9 0,-2-2-6 0,1-2 3 16,-5-1-4-16,3-6-4 0,-4 1 3 0,-1-2 2 16,0 1 10-16,-1-3-2 0,-4-2 0 0,0 0 4 15,11-9-4-15,-6-1 3 0,2-5 5 0,-2-2-1 16,1-9-5-16,0 1-1 0,0-1 9 0,-4-3-5 16,2 2 12-16,-1-1-14 0,-1 3 5 0,0 6-1 15,0 2 4-15,-2 0-3 0,3 0 4 0,0 5 1 16,-3 0-1-16,4 2-2 0,0 0 1 0,-3 0-4 15,4 5 1-15,-1 0-7 0,1-1 10 0,4 4-5 16,-4 1 3-16,8 1-2 0,0 1-1 0,-3 7 4 16,9 0 2-16,-5 1-1 0,3 0 0 0,0 3 0 15,-2 3 3-15,-1-2 0 0,1 4-2 0,-2-1 16 16,0 6-15-16,2 1-2 0,-6-8 1 0,1 3-2 16,3-2 3-16,-4 0 2 0,1 1-2 0,1-4-12 0,-5 0 0 15,4-3 0-15,-1 2-4 0,-1-5-1 16,2 3-1-16,0-6-1 0,-1 1 14 0,4 0-10 15,0-3 0-15,-3-3-1 0,3 1 0 0,0-3 6 16,0-4-4-16,-1 2 0 0,4-7 2 0,0 0-1 0,-6-3-4 16,8-6-2-16,-5 0 1 0,1-4-3 15,-5 0-1-15,0 1 6 0,0-2-1 0,-4-1 3 16,-3 3 2-16,1 5 6 0,-2 3 9 0,-2 2 3 16,-2 3 3-16,0 0 5 0,-3 0 5 0,-1 1 3 15,1 3 5-15,-3 1-3 0,1 0-3 0,-5 3-3 0,3 2 0 16,-4 2-1-16,1 2-2 0,-5 4-2 15,4 7-3-15,-4-5 3 0,7 5 1 0,-2 3-4 16,0-1-1-16,4 2 0 0,4 0-1 0,2 2-2 16,5-2 3-16,-1 3-4 0,3-2 2 0,9 2-2 0,1 3 3 15,5-5-1-15,5-1 10 0,-1-3-13 0,5-2 2 16,6 0 2-16,0-1-7 0,1-4 2 0,0-1-6 16,2-2-8-16,-1-4-3 0,-4 2 4 15,3-2-9-15,-5-5 0 0,2 3 1 0,-4-10-2 0,-1 5-1 16,0-5-3-16,-5 0 2 0,-4-1 1 0,3-7-4 15,-4 1 2-15,1-1 1 0,-5-6-1 0,1 4 5 16,-5-4-3-16,2 3 7 0,-5 5 2 16,-2 1 2-16,-2 0 0 0,-2 4 5 0,0 2 5 0,0-3-4 15,-2 6 2-15,-5-2 0 0,2 3 2 0,-2-1 0 16,-6 4-1-16,-3 2 2 0,2 1-2 0,-5 0 2 16,-2 6 0-16,3-1-2 0,-1-1-2 0,2 5 0 15,2-1-1-15,6 1 0 0,-1-2-4 16,1 1-6-16,1-1-2 0,4 1-8 0,1 1-3 0,3-2-5 15,-2-2 3-15,6 2 4 0,-3-2-3 0,3 2 6 16,4-2-2-16,-3-3 5 0,5 2 3 0,2 1 1 16,1-3 1-16,-2-1 0 0,3 2 4 0,0-3 0 15,-1 0 2-15,5 2-3 0,-7 0 0 0,2 0 1 16,-1 2 4-16,-2 0-1 0,1-1-2 0,0 1 8 16,-2 1-4-16,1 0 3 0,-1-2-2 0,-2 1 3 15,2 1-6-15,0 2 8 0,-4 1-1 0,3-1 3 16,-3 0-2-16,1-2-2 0,1 1 4 0,-1 0 2 15,1-2-4-15,-1 0-1 0,2 1 2 0,-3-1-2 16,0-1 3-16,-1 0 0 0,0 1-1 0,0-3 0 16,2 0 1-16,-2 2-1 0,-4-3 5 0,10-4-3 15,-5 0-1-15,3-3-2 0,1-3 4 0,-2 1 1 16,2-6-3-16,0-4 0 0,-2 2-2 0,2-5 1 16,-3-4-2-16,2 0 1 0,-6-2 3 0,3 1 1 15,-1 1 4-15,-1 0 4 0,-3 1 2 0,2 6 12 16,-2 1 4-16,0 2 21 0,0-1 9 0,-2 2 2 15,-1 1-3-15,1 5 4 0,0-2-1 0,-3 2 9 16,3 2 0-16,-5-3-9 0,2 3-6 0,0-3-1 16,1 6 0-16,0-1-2 0,-1-2-4 0,0 2 0 15,1 0-11-15,-1 1-1 0,1-1-7 0,0 1-1 16,1 2-1-16,1-3-7 0,1 1-2 0,1 4-4 16,-4-3 2-16,1 1-1 0,3 2 1 0,-4-3-3 15,4 3 10-15,0 0-2 0,-3-6-12 0,3 6 0 16,-1-4-2-16,1 4-1 0,0-4 0 0,-1-1-1 15,-1 0 1-15,2 0 1 0,0-3-3 0,-1-1-2 16,0-3 4-16,1 2-4 0,0-4 2 0,-2-1-2 0,4-1-4 16,-4 1 4-16,1-2-1 0,0 1-1 0,-2 1-3 15,2-1 5-15,-2 4 12 0,1 0-8 16,-2 3-7-16,2 0 4 0,-1 0 2 0,2 3 0 16,-2 1 0-16,2 1 6 0,0 1-8 0,1 3-8 15,0 0-2-15,0 0 0 0,-12 15 5 0,8 1-2 0,-3 1-4 16,3 9 9-16,-4 1-14 0,4 3 2 0,3 0 8 15,-2 4 6-15,2 1 0 0,-2 0-1 0,6 0-1 16,1 10 1-16,-3-10 2 0,3-3-1 16,5 3 2-16,4-1-1 0,0-3-1 0,3 1 13 0,0-5-13 15,1 0-1-15,0-3 2 0,3-1-3 0,2-5-6 16,0-2 0-16,1-1-2 0,1-6-4 0,-2-1-3 16,-2-3-3-16,10-5 0 0,-7 0-3 15,4-4 8-15,-6 0-3 0,6-6-3 0,-5-3 2 16,2-4-2-16,-2-3 1 0,-4-2-1 0,-3-3-5 15,2-2-5-15,-2-3 6 0,-2-2-1 0,0-3 3 16,-4 2 5-16,2-15-1 0,-3 0-1 0,-3 13 6 0,-5 0 0 16,1 1-2-16,-4-2 9 0,2 2 2 15,-4 3 0-15,-1-1 40 0,-1 4-5 0,0 1 15 0,-1-1 7 16,-2 10 8-16,5 1 9 0,-3 0 0 0,4 6-2 16,-1 1-7-16,-1 2-4 0,3 0-5 0,1 2-10 15,-1 2-9-15,1 0-5 0,2 4-5 16,0 0-2-16,0 0-6 0,-7 12 2 0,7-2-3 0,0 3-3 15,0 1 1-15,0 5-16 0,4-1 19 0,-3 2-7 16,6 7-16-16,-5 1 15 0,2 0 3 0,1-2-1 16,-2 3 2-16,2 3-1 0,1-3-1 0,1-3-3 15,1-1-2-15,-2 1 3 0,1 2-8 0,2-2 0 16,-4-5 8-16,2-1 2 0,-1 6-8 0,-1-8-3 16,-1 1 1-16,1 0 17 0,-1-2-17 0,-2 1-1 15,2-1 1-15,0 1-3 0,-4-5 5 16,4-2-1-16,-4 0 15 0,3 1-41 0,-1-3 23 15,-1-2 0-15,2 0-1 0,-2-1-1 0,-1-1-3 0,4-1 2 16,-4 0 7-16,0 0-5 0,0-4 7 0,0 4-4 16,0-4-8-16,2 4 12 0,-2-4-10 0,3 3 3 15,-3-3-4-15,0 0 6 0,0 5-1 0,0-5-2 16,0 0 4-16,0 0 2 0,0 0-8 0,0 0 15 16,4 2-16-16,-4-2-13 0,0 0 4 0,1 3 17 15,-1-3 0-15,0 0 3 0,3 2-9 0,-3-2-1 16,0 7 7-16,1-5 0 0,-1 1 0 0,0-3 1 15,4 7-3-15,-3-2 2 0,2 1-7 16,-2-2 20-16,3 3-8 0,-3-1-6 0,7 2-4 0,-7-2 2 16,3 3 4-16,0-3 1 0,1 3-2 0,0 0-2 15,2-4 13-15,1 3-12 0,-1 0-7 0,-1-4 5 16,3 1-8-16,4-1 12 0,-3-1-9 0,4-1 0 16,4-2 7-16,-4 0-3 0,3-2 5 0,-3-1-8 15,1-4 1-15,4 2 4 0,-6-7 4 0,5 1-6 16,-4-4-2-16,4-5-3 0,-3-7 3 0,1 4-15 15,-4-8-4-15,1-2-2 0,-1 0-1 0,3-12 1 16,-4-1 2-16,-2 0 3 0,-2 10 0 0,-1-11-1 16,-5-3-2-16,1 15 12 0,-5-12-3 0,1 12 3 15,0 2 16-15,-5 2 0 0,2 3-2 0,-1 5 14 16,3 5 10-16,-1 1 4 0,0 2 7 0,1 5 4 16,-3 3-3-16,4 0 2 0,-1 0-18 0,0 3-6 15,3 4-1-15,-3 0 1 0,3 0 11 0,-6 11-17 16,4-2 0-16,-1 3 6 0,1 6-11 0,-2 0-4 15,1 9 2-15,1 1 1 0,3 2 9 0,2 4-3 16,-2 0 10-16,3-3-23 0,-1 2 11 0,3 1-9 16,-8 1 6-16,8-1 4 0,-4-2-8 0,2-1-1 15,0 1-3-15,-2-6-10 0,3 1-7 0,-1-1-8 16,1-8 4-16,-1-3-9 0,1-4-16 0,-3-1 4 0,0-1-4 16,1-2 10-16,-1-1 4 0,1-2 3 0,-1-1 4 15,2-3 5-15,-4 0 5 0,7-5-1 16,-4-3-2-16,3-3 2 0,2-4 1 0,-3-4 3 15,7-5-2-15,-7-1 5 0,9-2 1 0,-5 2-1 16,0 0 0-16,4-1 2 0,-5 9 1 0,-2 1 3 0,4 0-3 16,-4 4 7-16,0 2-5 0,0 0-2 15,-1 1 9-15,-1 4-7 0,1-1 6 0,-1 2-10 0,1 4 8 16,-5 0-7-16,12 3-2 0,-7 1-1 16,2 4 4-16,2 2 2 0,-2 3 4 0,-1-1 0 15,6 5-3-15,-5 1 0 0,4-1 15 0,1 5-12 0,-1 4 2 16,1-2 12-16,0-2-17 0,-3-2 2 15,6 4 1-15,-3-2 4 0,1 2-2 0,2-4 4 16,-4 1-2-16,7 0-3 0,-6-8 2 0,2 1 0 16,0-2-11-16,2 0-14 0,-2-4-14 0,4 1-22 15,-1-3-24-15,-2-1-20 0,-1-3-31 0,0-2-39 0,-3-1-46 16,-1-1-57-16,-3-4-724 0,0-2 333 0,-3 0 222 16</inkml:trace>
  <inkml:trace contextRef="#ctx0" brushRef="#br0" timeOffset="20560.229">20270 4657 289 0,'-14'0'280'0,"5"-5"-29"16,1 4-28-16,3 1-28 0,0-2-34 0,5 2-18 0,4-7-24 15,3 2-21-15,6-2-19 0,8 1-34 0,9-2-45 16,7-4-51-16,17-2-69 0,1 1-452 0,2-3 192 15,-3 1 126-15</inkml:trace>
  <inkml:trace contextRef="#ctx0" brushRef="#br0" timeOffset="21405.995">21840 4492 4 0,'3'-1'230'0,"-1"-3"-22"0,-2 4-20 16,1-3-25-16,-1 3-8 0,0 0-9 0,0 0 1 15,0 0-2-15,-17 12 4 0,10-7-5 0,-5 3-12 16,-1 4-11-16,-3 1-4 0,2-1-4 0,0 0-17 0,-1 0-9 15,2 3-6-15,2-1-10 0,3 3-8 16,0 1-6-16,2-1-5 0,1 3-4 0,1-3-8 16,4-2-3-16,1 2-4 0,3-3-5 0,4-3-11 15,1 2-9-15,0-3-3 0,5 0-5 0,1-1-5 0,4-4-8 16,2-2 1-16,-1-1-4 0,8-4-4 0,-1-1-3 16,1-1-3-16,-9-2 1 0,2-1 0 15,3-5 1-15,-4 5-2 0,7-6 2 0,-10 4 1 16,0-2 3-16,-1 1 2 0,-2 0 1 0,-4 2 5 0,0 1 9 15,-2 0 11-15,0-3-2 0,-4 7 2 0,-3-6 1 16,0 2 4-16,-2 2 1 0,1-1-1 0,-4-1-1 16,3 3-1-16,-3-1-3 0,-1-1 2 0,-2 0-4 15,1 4-3-15,2-1 0 0,1 1 5 0,0-1-4 16,3 3-2-16,0 0 0 0,-4-4 2 0,4 4 0 16,-4-3-2-16,4 3 1 0,0 0 1 0,0-4 4 15,0-1-9-15,4 2-1 0,-3-4-3 16,2-3 0-16,0-1 3 0,3-3 1 0,-1-2-4 0,4-1 0 15,-4 0 4-15,0-1-1 0,-1-2 1 0,1 1-3 16,-1-5 0-16,5-1 6 0,-8 6 2 0,-1-1 2 16,4 1 15-16,-4 2 5 0,3 2 2 0,-6 3 11 15,3 2 12-15,0 3 8 0,3 1-7 0,-3 1-6 16,-3 1-8-16,3 0-7 0,0 4-3 0,0 0-3 16,0 0 0-16,-5 12-5 0,1-1 1 0,-1 6 2 15,0 2 0-15,1 7 0 0,0 0 2 0,-1 4-2 16,3 6 5-16,-1 10-2 0,4 4-1 0,-1-1 3 15,2 0 2-15,-4-1-6 0,4 0 4 0,1 0-7 16,1 1-1-16,0-1 2 0,1-2-6 0,-2-12 0 16,2 12-1-16,-3-12-4 0,2 0 5 0,0 2 0 15,-1-5-6-15,-1 1 7 0,2 0-5 0,0 3 0 16,-3-3 0-16,-1-4-4 0,0 0 2 0,0-1-3 16,-2-1 2-16,-2-2 2 0,-1-7-5 0,-2-2-3 15,1 1 5-15,-7-4-5 0,8 1-2 0,-7-6 6 16,-3 3-3-16,6-6-4 0,-5 1 2 0,1-4 1 15,-2 0-2-15,2-2-2 0,-1-5 1 0,1-3 1 16,-1-3-2-16,-1-1-2 0,5-3 1 0,-3-1-4 16,7-5-1-16,-1 3 3 0,6 1 0 0,0 0-1 15,1 1 0-15,2 6 2 0,6-5-2 0,0 0 0 16,3 3 0-16,5 1 1 0,5-6 0 0,-3 6 2 16,8-4-7-16,3 2-13 0,3 0-33 0,1 2-40 0,0-2-57 15,-1 2-73-15,0-5-837 16,1 3 354-16,-1-2 236 0</inkml:trace>
  <inkml:trace contextRef="#ctx0" brushRef="#br0" timeOffset="22649.817">23017 4962 53 0,'0'0'270'0,"4"5"-30"0,-4-5-24 0,0 0-28 16,6 2-27-16,-6-2-19 0,3 2-14 0,-3-2-17 16,2 3-11-16,-2-3-6 0,0 0-7 0,0 0-7 15,3 2-6-15,-3-2-9 0,0 0-7 0,0 0-5 16,0 0-3-16,0-14-4 0,0 6-7 0,0-1-2 0,1-3-7 16,2-3-6-16,-2-3 3 0,2-1-5 0,-2-7-2 15,2-3-5-15,-2 0 1 0,1-2-1 16,-2-3-1-16,3-14-6 0,-3 15 3 0,0-5 3 15,1 5 12-15,-3 3 9 0,-2 4 11 0,1 2 12 16,-2 6 14-16,4-1 15 0,-1 6-2 0,-1 4-3 16,-1-2 6-16,1 3-8 0,0 3-8 0,1 0-9 0,0 1-9 15,-1 3-7-15,3 1-2 0,-9 6-8 16,5 1 0-16,-1 2-6 0,-4 5-4 0,4 4 0 16,-3-1-6-16,2 7 0 0,2 3-4 0,-1 0 5 0,1 1-1 15,4-3-4-15,3 4-1 0,1 1-3 0,3-1 2 16,1-1-4-16,1 0 1 0,6-3-6 15,-3 2 1-15,4-1-4 0,0-2-8 0,3-4-9 0,-1-1-6 16,-3-6-7-16,3-1-3 0,1-3 0 0,-2 1-4 16,2-3 0-16,-1-1 1 0,2-4 0 0,1-4-2 15,-2-3 2-15,0-4-6 0,4-5-6 0,0-3 9 16,-1-4 2-16,-4-1-2 0,-2-7-3 0,2-1 5 16,-4-4 4-16,-1 1 1 0,1 1 5 0,-5-2-2 15,0 5 21-15,-3 3 0 0,-2 0 13 0,0 8 10 16,-1 2 11-16,-3 5 7 0,-2 1 14 0,1 3 1 15,0 0-2-15,-2 0-9 0,2 4-1 0,-3-2-6 16,-2 3-4-16,6 2 1 0,-12 5-6 0,2-1-3 16,0 4 1-16,-6 4-5 0,1 1 13 0,-3 5-16 15,4-3-4-15,1 5 1 0,4-3-2 0,-2 7 11 16,2-7-10-16,2 9-3 0,2-1-2 0,-1 1-3 16,5-8-6-16,0 1 0 0,2-2-7 0,1 0-2 15,3-1-5-15,0-4-2 0,2 0 1 0,-1-2-2 16,6-2 13-16,-1-1-8 0,5-2 1 0,2 1 3 15,2-5-1-15,-1-2-1 0,3-5 5 0,5-1-2 16,1-1 2-16,-3-5 0 0,0 1-2 0,4-2 1 16,-2 0 2-16,-4 2-1 0,-3 4-2 0,-3-1 8 15,-2 1-3-15,-3 1-1 0,-1 3-2 0,-3 2 4 16,-2 1-1-16,2-2-1 0,-3 2 4 0,3 1-4 16,-1 1 0-16,-1 3 2 0,-1 0 2 0,0 1-1 15,0 3 2-15,0 1-3 0,1 5 2 0,0 3 3 16,-3-1-3-16,6-1 4 0,-4 2-2 0,4 1 1 15,-1-2-2-15,2-1 5 0,-1-1-3 0,0 2 2 16,5-4 9-16,-2-1-12 0,-2-1 3 0,3-5-3 0,1 4 2 16,2-4 3-16,-3 0-3 0,5-3 4 0,-1 0-5 15,1-4-1-15,3-3-2 0,-3 1 9 16,0-6-10-16,-4 3 3 0,5-6 2 0,3-3-4 16,-9-1 1-16,6-2 1 0,-5-4 2 0,0 2-2 0,-2-2-2 15,-3 5 2-15,-1 1 2 0,0 2 4 16,-4 5 4-16,0 1 8 0,-2 2 17 0,2 0-13 15,-2 2 11-15,-1 1-12 0,0-3-6 0,1 5 3 0,-2 2-8 16,0-4-3-16,0 4 2 0,0 0-3 16,0 0-1-16,-10 9 2 0,7-2 6 0,-3 1-9 0,1 0 0 15,0 3-4-15,-1 0 4 0,1 0-4 0,1 8-2 16,0-4-5-16,-1-1-15 0,1 3-17 0,1 0-16 16,0 0-26-16,-1-2-23 0,-1-1-33 15,-2 2-39-15,1-1-56 0,-3-2-677 0,0-2 304 0,-4-5 202 16</inkml:trace>
  <inkml:trace contextRef="#ctx0" brushRef="#br0" timeOffset="22810.678">23099 4734 105 0,'-12'-7'268'15,"3"1"-30"-15,4 2-25 0,1-2-38 0,8 2-51 16,5 0-41-16,10-1-36 0,11-5-22 0,8 5-11 15,12-7-35-15,4 8-11 0,-1-2-35 0,2 0-40 16,-1 5-248-16,-2 1 117 0,0-2 80 0</inkml:trace>
  <inkml:trace contextRef="#ctx0" brushRef="#br0" timeOffset="24437.722">24623 4825 28 0,'18'-8'142'16,"-4"-4"-8"-16,4-1-13 0,-2 1 3 0,-3-2-2 16,4-7-3-16,-3 5-10 0,0-6-4 0,-1 0-3 15,1-4-2-15,0 2-10 0,-1-2-1 0,-3 1-8 0,0-4-5 16,1 0-10-16,-4 0-3 0,-2-1-6 0,3 3 19 15,-5 4-2-15,-2 4 10 0,-1 2 27 16,-1 4 6-16,1 0-8 0,-4 5-7 0,2-2-7 16,-3 5-15-16,2-3-8 0,-1 5-12 0,0 0-6 0,4 3-8 15,-10 6-5-15,1 3 0 0,0 5-9 0,-2 2 0 16,1 10 8-16,3 6-13 0,2 1-2 16,3 2-2-16,4 18-4 0,-2 1 0 0,5-3 2 15,2 4-5-15,3-3 0 0,2 3 1 0,1-4-4 0,0 2-1 16,2-4-2-16,0-4 1 0,-1 1-5 0,0-12-5 15,-2 0-5-15,7 10-3 0,-9-11-14 0,3-3-7 16,-3 1-3-16,2 1-5 0,-3-3-10 0,-3-3-7 16,-2-6 5-16,-1-3-5 0,-5 0-3 0,2-4 5 15,-2-2 3-15,-5 1 2 0,3-5-1 0,-6 0 0 16,1-2 5-16,-4-3-3 0,-1-2-1 16,0-4-8-16,-5-4 2 0,1-1-3 0,0-2 11 0,-3-5 6 15,-2-1 3-15,2-1 7 0,2-2 9 0,2 0 5 16,5 4 11-16,3 0 6 0,-3 0 3 0,7-1 5 15,-3 1 1-15,6 0 6 0,-1-1-8 0,3 1-1 16,5-1-1-16,3 3 0 0,1-2-5 0,1 0 0 16,6-4-1-16,2-2-1 0,1-2 2 0,1 3-1 15,3 1 0-15,0-4 1 0,1 2 1 0,-2-5-4 16,1 3 0-16,0-5 2 0,0 2-1 0,-2 1 1 16,0-1 0-16,-2 1 4 0,-3 2-2 0,0 2 2 15,-5 7 16-15,-2-1 6 0,-1 6 4 0,0 0 3 16,-3 1 7-16,0 1-2 0,-2 3-2 0,0 0-1 15,0-2-8-15,1 4-3 0,-3 1-3 0,-1 2-7 16,0 0-2-16,0 0 0 0,0 0-2 0,8 7-2 16,-8 0 0-16,1 1-3 0,2 4 1 0,-3 3 0 15,1 2-2-15,2 0 4 0,-1 0-1 0,2 4 1 16,-4-3-4-16,0 2 2 0,5 1-1 0,-1 0-5 16,0-4 3-16,1 1 0 0,0-1-1 0,2-1 5 15,0-6-7-15,1 2 4 0,0-2-2 0,2-3 0 0,1 2-1 16,2-4-1-16,0-2-1 0,0-1-1 15,6-2 0-15,-6-2 0 0,3-1-2 0,2-4-1 16,-3-3 0-16,2-2-3 0,-2-1-2 0,6-8-7 16,-3 0 0-16,-2-5-2 0,-2 3 0 0,-2-4 4 0,-2 1 1 15,-2-1 1-15,-6 10 5 0,1-1 3 0,-2-1 14 16,-2 1 0-16,-3 1 5 0,-2 2 9 16,-1 3 0-16,-2 3-5 0,0-1 1 0,0 0-2 15,-2 4-2-15,-2-1-1 0,4 1-1 0,-2 3-6 0,-1-1 2 16,7 3-6-16,-3-1 3 0,1 4-4 0,-1-1 1 15,8-1-3-15,-9 3 1 0,5 1-3 16,2-2-1-16,2 5 2 0,0-2-6 0,2 0 3 16,2 2 1-16,1 1 0 0,3-2-1 0,3 2 2 15,1-1 3-15,1 0 0 0,1-1-3 0,0 0-1 0,-1-2-3 16,-1 3 6-16,2-3-3 0,-2-1 0 0,0 0 3 16,1 2-4-16,0-1 0 0,-4 1 3 0,-2-2-3 15,0 1-2-15,-2 0 2 0,3-1 5 0,-3 0-6 16,-2 1 0-16,-1 1 1 0,2 0 0 0,0 0 3 15,-3 0-3-15,-1 2 2 0,0 0-3 0,2-2 3 16,-2 5 1-16,0-4-7 0,-2 2-9 16,2-3-8-16,-1 3-5 0,1-4 0 0,-3 1 3 15,2 2-3-15,1-2-6 0,0-4 6 0,-4 2 4 0,4-3 4 16,0 6 2-16,0-6 4 0,0 0-2 0,0 0 2 16,0 0 1-16,13-10 0 0,-8 5 1 0,4-4 4 15,-3 2-2-15,2-3 6 0,1 3 6 0,0-1 10 16,-4 3 5-16,3-4-1 0,0 4 3 0,-2 1 2 15,-1 1 1-15,0-2-2 0,-2 3-11 0,2 0 4 16,-5 2 4-16,9-1-5 0,-3 1-1 0,-6 0-1 16,10 3 2-16,-5 1 1 0,2 1-3 0,2 1-1 15,-4-2-4-15,1 5 2 0,1-1 0 0,-2-1-2 16,0 0 1-16,1 5 1 0,-3-3-3 0,-1-1 3 16,2-1-5-16,-4 1 3 0,4 2 1 0,-3-5-5 15,1 1 4-15,0 1-5 0,0-2 0 0,-2-1-3 16,3 0 2-16,-2 0-3 0,2-1 4 0,-3-3 0 15,3 3 3-15,-3-3-1 0,11-3 2 0,-7 0-4 16,7-3 0-16,1-2 2 0,1-3 1 0,2 1-3 16,2-3-1-16,-2-1-1 0,2-1 2 0,-1 3-1 15,0-1 4-15,-2 4 1 0,3-3 1 0,-5 7 0 0,0-2 3 16,0 5-1-16,-3-1-2 0,0-1 1 0,0 3 1 16,-1 1-5-16,-2 1 4 0,4 1-4 15,-1 1 0-15,-1 1 7 0,0 1-5 0,-1 2 3 16,0 0-4-16,-3-1 5 0,-1 1-6 0,1 0 6 0,-1 3-4 15,0-1 3-15,-2 3 0 0,-1 0 0 16,-1-2-5-16,1 2 4 0,-3-1-2 0,0-2 0 0,2 0-1 16,0-1-1-16,-1-1 2 0,1 0-1 0,0-1-3 15,1-2 1-15,-1 0 3 0,-1 0 0 0,2-4 4 16,-1 5 2-16,1-5 2 0,-1 4 7 0,1-4 1 16,0 0-1-16,0 0-3 0,0 0-2 0,7-12-3 15,-1 7-2-15,0-4 0 0,2-1 1 0,2-4-5 16,-1 0 1-16,2-3-3 0,1 1 0 0,7-7-3 15,-2 2-1-15,-3 8 0 0,1-3-2 0,0 4 0 16,-2 0 0-16,-4 4 0 0,1 0 0 0,-2 5-1 16,-3-1-2-16,3 0 1 0,-2 3-2 0,-1 1 4 15,-5 0-3-15,13 5 0 0,-9 1 0 0,3 2-1 16,-3 3 3-16,1 5-1 0,-2 1 5 0,-3 8 0 16,0 0-6-16,-3 2 6 0,1 1 4 0,-2-1-4 15,0-3-1-15,0 2 4 0,1-1-3 0,0-4 1 16,3-1 1-16,1-2 0 0,3 0-1 0,4-1-7 15,-1 0-11-15,5 0-30 16,10 0-51-16,1-3-65 0,3-2-84 0,2-4-596 0,3-3 281 16,1-3 188-16</inkml:trace>
  <inkml:trace contextRef="#ctx0" brushRef="#br0" timeOffset="26188.379">11841 7174 66 0,'-6'-2'134'0,"1"-2"0"0,-2 1 5 0,5-1-7 15,-2-3 9-15,-1 2 8 0,-2-2 0 0,5-1-2 16,-3 2-7-16,1-2-7 0,1 3-12 0,2-3-12 16,1-1-10-16,1 2-9 0,3 2-13 0,1-4-5 15,2 3-11-15,2-1-5 0,2 0-4 0,1 2-5 16,0 1-6-16,10-2-6 0,-4 4-3 0,0 1-4 16,1 2-1-16,3 1 0 0,-3 3-3 0,0 0 0 15,1 0-5-15,-3 6-2 0,2-2-3 0,-1 2 1 16,4 4 1-16,-6-1 1 0,-3 3-4 0,0 5 0 15,1 1-4-15,-10-2 0 0,1 1 3 0,-6 5-1 16,-3-1-1-16,-5 1 0 0,-5-1 1 0,0-1-4 16,-6-1 0-16,0 2-2 0,0-5-1 0,-3 1 2 15,0-1 1-15,-2 0-1 0,-1-5 0 0,0 2 2 0,8-4 7 16,-5 0 8-16,9-4 0 0,5-2 3 0,-3-2 1 16,3-1-2-16,1-1-2 0,-1 2-2 0,4-3-1 15,1 1-5-15,0-1-2 0,0-2-1 16,4-1 0-16,-4 4-1 0,4-4 1 0,0 0 2 0,11 4 1 15,-2-4 1-15,3 0 2 0,6-4-3 0,4 0 3 16,-2 3-3-16,11-6 0 0,0 1-3 0,2-1 2 16,-2 1 0-16,3-2-3 0,-4 1-2 0,4 2 1 15,1-5-1-15,-2 3-1 0,-1-2-1 0,-1 2 0 16,-1-2-1-16,2 1 0 0,-6 1-4 0,-2 0 2 16,-2 1-2-16,-2 1 1 0,-3-1 2 15,1 0 0-15,-3-2-3 0,0 0 1 0,-3 3 2 16,-2-4-2-16,1 2 4 0,-2-2-3 0,-1-3-2 0,4-2 0 15,-5 2 2-15,2-2-3 0,0-5 0 0,-8 2 2 16,6-9-1-16,-5 2-1 0,1-2-2 16,-2-3 2-16,-1 2 0 0,-4-5 2 0,2 2-4 0,-6-1-1 15,3-2-2-15,-3-1 1 0,-4-10 4 0,0 13-6 16,-1-1 7-16,-8-11-8 0,1 14 2 0,-1 2 3 16,-5-3-3-16,-2 7 2 0,-10-6-4 0,4 8 4 15,-14-2 1-15,1 6 1 0,-4 4-1 0,-3 5-3 16,-4 3 4-16,0 7 2 0,-5 1 2 0,-1 5 5 15,-2 3 1-15,2 5 7 0,-1 2 3 0,4 6 10 16,-22 11 3-16,30-9 8 0,-3 2 4 0,6 4 1 16,0 2-5-16,5 3 2 0,3 3 2 0,5-1-4 0,5 5-1 15,1 2-3-15,5-1-6 0,4 1 2 0,5-5 0 16,6-4-3-16,3-3-2 0,3-2-4 16,2 6 3-16,3-4-2 0,8 0-2 0,1-1-2 15,8-1 1-15,2-1-2 0,0 1-1 0,12 4 0 16,-3-10 0-16,1-2-5 0,13 3 1 0,-7-9-2 15,11 3-1-15,-13-5 1 0,14 2-1 0,-11-6 6 16,4-1-5-16,9 0-5 0,-13-4-4 0,3 0 2 0,1-4 0 16,0 0 4-16,-1-1-5 0,0-2 2 0,-3-1-5 15,-2 0 4-15,-2-2-1 0,3-1-1 0,-6 0 4 16,-7 0-5-16,-1 1 3 0,-1-1 2 0,-1-2-7 16,-2 2 1-16,0 1-2 0,-4-1-15 0,1 0-18 15,3-3-32-15,-6 1-42 0,6-1-64 0,-3-1-69 16,4-3-97-16,-1-4-793 0,2-2 376 0,0-4 252 15</inkml:trace>
  <inkml:trace contextRef="#ctx0" brushRef="#br0" timeOffset="27265.555">14660 6794 125 0,'-5'-4'235'15,"0"0"-22"-15,-1 1-20 0,0-1-21 0,3 2-20 16,-1 2-20-16,4 0-11 0,-6-3-12 0,6 3-11 0,0 0-6 15,-6 7-8-15,2-2-6 0,3 0-4 0,-1 2-9 16,0 2-1-16,2 4 4 0,-1-1-2 0,1 5-8 16,0-1-5-16,0-1-8 0,0 2 0 0,1 0 0 15,1 2-8-15,-1-2-2 0,1 3-3 0,2 1-3 16,-1-2-5-16,2 8-1 0,-1 0-2 0,0-2-2 16,1 1-2-16,1-3-1 0,-1-5-1 0,0 0-1 15,0 0-3-15,-1-3 4 0,0-1-6 0,1 0-1 16,-3-3 1-16,1 0-2 0,-2-1 2 0,1-3 3 15,0-2-5-15,-2 2-1 0,2-3 2 0,0 1 11 16,-2-1 21-16,0-4 23 0,0 3 5 0,0-3-6 16,0 0-7-16,0 0-2 0,-9-16-8 0,2 4-3 15,0-4-6-15,-2-2-3 0,-3-11-1 0,-1 0-6 16,2-4 0-16,-1-10-6 0,0-4-1 0,0 3-2 16,2-4 1-16,3 1 2 0,-1 0-7 0,2 2 0 15,3 10-4-15,2-1 2 0,4 2 2 0,-1 3 6 16,6 1-3-16,-5 4-3 0,5 1 0 0,-1 6 0 15,1 4 3-15,0-1-9 0,5 1 8 0,2 3-13 0,3 3 2 16,3 1-2-16,0 4 1 0,6 0 0 0,1 3-2 16,-6 2 1-16,6 3 3 0,-1 3-2 15,-2 2 0-15,-5-1-3 0,1 4-2 0,-5 0 4 0,-5 5-4 16,1-2 1-16,-2 3 3 0,-5 7-1 0,0-1-1 16,-2 0-1-16,-3 2-1 0,-3 1-1 0,-1 0-2 15,-1-2-1-15,1-6-8 0,-1 1-3 0,-1-4 0 16,0 1-7-16,-1-3 0 0,5-1 4 0,-2-3 1 15,1-1 1-15,0-2-1 0,2-1-1 0,-2 1-8 16,1-2 6-16,2 1-1 0,0-1 1 0,5 1 2 16,-1-2 3-16,1 3-1 0,-1-2 6 0,5 4 0 15,2-1 1-15,1-1 1 0,3 3 3 0,2 0-1 16,1-1-1-16,4 7 3 0,1-3 1 0,-7-3 2 16,1 4-2-16,-1-1 3 0,-3 1-1 0,1-1 1 15,-5 0-2-15,0 0 5 0,-4 3 2 0,0-3 3 16,-3 3-1-16,0 1 4 0,-6-2 2 0,-2 2 2 15,0-3-1-15,-1 3 6 0,-6-1-5 0,1-2 1 16,-2 0 1-16,-4 0 0 0,2-1 4 0,-7 1-6 16,6-4 4-16,-3 1-1 0,1-2-4 0,0 0 1 0,1-2-3 15,0-2 3-15,0-1-5 0,4-3-9 16,3 2-17-16,-1-6-29 0,2 3-46 0,1-4-54 16,4-1-61-16,1 0-66 0,2-6-617 0,4 4 297 15,3-4 198-15</inkml:trace>
  <inkml:trace contextRef="#ctx0" brushRef="#br0" timeOffset="28782.247">15722 7013 97 0,'-7'-9'164'0,"2"0"-16"0,-3-4 3 0,-3-2-10 16,1 2 2-16,-4-2 11 0,2 0-9 0,-4-2-5 16,-1 7-1-16,-3-7-7 0,2 8-8 0,0 3-6 15,-4-3 5-15,6 5-3 0,-6 1-5 0,0 3-6 16,-3 4-6-16,4 2-6 0,-4 5-7 0,-1 3-9 16,3 4-4-16,2 1-11 0,1 0-4 0,4 4-4 15,3 0-7-15,1 2-4 0,3 1-3 0,2-1-9 16,2 1-1-16,3-1-4 0,2 0-3 0,3-6 1 15,3-1-8-15,6-1-1 0,-2-2 1 0,3 2-1 16,3-2-5-16,1-4-2 0,2 0-4 0,3-2 2 16,-3-2-2-16,3-2-7 0,-2-2 0 0,1-3 1 15,0-2 5-15,0 1-8 0,-2-4 0 0,1-2 2 16,-2-3-3-16,0-1 3 0,4-7-2 0,-8 5 2 16,4-10-2-16,-5 10 2 0,1-3 3 0,-4 2 7 15,-1-1 3-15,0 5 3 0,-3 0 8 0,-1 1 4 16,1 1-2-16,-4 2 2 0,2 1 2 0,0 2-3 15,-2-1-3-15,-1-1-5 0,3 2-2 0,-2 0-6 16,-2 3 0-16,2-2-6 0,-2 2 1 0,0 0 3 16,0 0 1-16,0 0-7 0,8 5 5 0,-5-1-5 15,-2 1-4-15,1 0 2 0,3 1-6 0,-3-1-5 16,0 2-13-16,1-3 2 0,-1 1-13 0,2 0-2 16,-1-2 7-16,1-1-2 0,-1 1 2 0,1-2 3 15,-4-1 6-15,10-1 0 0,-4-3 2 0,1-3 7 16,2 0-1-16,-4-3 4 0,4 1 4 0,-4-1 10 0,3-1 0 15,1-2 5-15,-4 6 8 0,3-5 4 16,-2 2 4-16,3 2-5 0,-4-1 0 0,0 3-5 0,3 0 0 16,-2 3 0-16,4-1 1 0,0 3-2 0,0 1 5 15,2 0 2-15,-4 3-4 0,4-1 4 0,0 1-4 16,0 0 1-16,3 4-4 0,-2-1-5 0,-4 0 4 16,1 1-6-16,4 4 4 0,-2-2-1 0,-6 0-4 15,3 3-1-15,-5-2 1 0,5 0-3 0,-5 1 3 16,0-1-2-16,-2 0-1 0,1-1 1 0,-2-2 0 15,0-1 1-15,-1 1-3 0,2-3 5 0,-1-2-7 16,1 2 7-16,-2-4 1 0,3 2-4 0,-3-2-7 16,0 0-1-16,3-9-4 0,-2 1 1 0,2-2 0 15,0-7-9-15,1 0-3 0,4-6-4 0,-1-2 1 16,2-4 0-16,0 2 2 0,4 1 5 0,4 2-4 16,-5 2 1-16,2 5 4 0,-1 5-4 0,-1-1 2 15,-1-1 0-15,-2 7 4 0,1 0 1 0,-2 2-1 16,2 2 5-16,2 3-7 0,-1 0 3 0,1 3 3 15,0 1 0-15,-1 2-2 0,-2 2 4 0,5 2-2 16,-5 0-2-16,1 2 3 0,3 3 1 0,-6-1 5 16,4 1-2-16,-3 3 0 0,0-1 0 0,1 0 0 15,1-2-3-15,-2-1-3 0,-3 2 1 0,3-2-4 16,-3 0-7-16,1-5-9 0,-1 0-3 0,-1-1-3 16,0-2-1-16,1-3 4 0,-1 1 3 0,1-3 3 15,0-1 1-15,-5 0-1 0,10-5 8 0,-4 0-3 16,0-3 0-16,0-3 1 0,-2 0 2 0,3-9 1 0,-2 0 0 15,0-4 3-15,1-2 0 0,-3-4 2 0,0-1 1 16,-1-2 2-16,-1 1 0 0,-1 0 3 0,-1 1 4 16,1 2 14-16,-2 3 5 0,-1 0 4 15,-2 6 9-15,2 2 5 0,-1-2 10 0,0 4 4 0,2 2 4 16,-1 1-3-16,2 5 8 0,0 1-2 0,-1 0-7 16,1 3-8-16,0 0-8 0,1-1-7 0,0 5 0 15,0 0-3-15,0 0-7 0,0 0 2 0,0 0-5 16,2 15 1-16,1-4 4 0,0 0-3 0,0 6-6 15,0 1-1-15,-2 1 1 0,3 5 0 0,-3 5-1 16,1 0-3-16,-2 0 0 0,0 1 0 0,2 0 1 16,-2 1-1-16,-2 1-4 0,0-5-4 0,4 2 9 15,0-3 3-15,-4 0-13 0,2-8 10 16,0-2-13-16,-2-3 0 0,4-3-9 0,-2-1 5 0,2-1-4 16,-1-3 8-16,-1 0-1 0,3-4 3 0,-3-1-4 15,0 0-3-15,9-16 5 0,-1 4 3 0,4-5 6 16,-1 0-13-16,2-7 5 0,0 2-2 0,0 1 2 15,0 4 3-15,-3 1-3 0,2-1 0 0,-1 3 2 16,-2 1-5-16,0 2 10 0,3 4-10 0,-6 0-4 16,3 2 8-16,-4 3-3 0,4 0 2 0,-1 1-6 0,1 1 10 15,2 4-2-15,-3-2-3 0,0 4 0 16,-2 0 0-16,3 2 7 0,-3 1-5 0,-1-3 0 16,0 6 2-16,-5-2 4 0,0 0-5 0,-3 2 4 15,-1 0-1-15,-4 3 2 0,-5-1-2 0,2 2 8 0,-10 2-6 16,-2-2 5-16,2 2-9 0,-5-2 1 0,2-1 1 15,-2-1-1-15,8-4 1 0,2-2-1 16,0-1 0-16,4-3-1 0,0 0 4 0,3-1-3 16,0 0 1-16,3-3-2 0,1 0-1 0,5 0 0 15,-12-4-14-15,11 1-2 0,0-2 4 0,1 1-3 16,0 4 2-16,6-8-2 0,-1 5 3 0,0-1 2 0,0 2 1 16,2-1-4-16,-1 2 4 0,2 1-2 0,1 1 2 15,0 2 2-15,1 1 2 0,1 1 3 0,5 0 3 16,-5 2-4-16,0-1 0 0,5 5 3 0,-3-1-1 15,2-2-3-15,2 3 4 0,-2-1-1 0,2 0 1 16,-1-1 2-16,-1 2-1 0,4-5 2 0,-2 4 0 16,-1-6 3-16,2 3-1 0,1-2-5 0,0-2 3 15,0-1 0-15,-2 0 7 0,1-2-9 0,0 0 2 16,1 0-2-16,0 0-1 0,-4-2 2 0,3-1 0 16,-1-3 1-16,-1 1-8 0,1 1-19 0,0-2-40 15,-6-1-51-15,2 2-82 0,-3-2-102 0,-1-1-803 16,0-4 368-16,-4 2 244 0</inkml:trace>
  <inkml:trace contextRef="#ctx0" brushRef="#br0" timeOffset="32007.409">17001 7256 90 0,'0'4'140'0,"1"-1"-2"0,-1 1-15 16,2 1-13-16,0-2-1 0,2 1-4 0,-1-1-12 15,3 2 2-15,0-4-9 0,2 1 0 0,2-2-8 16,2 0 6-16,-1-2-8 0,3 0 3 0,3-2-3 16,-3-1-1-16,0-2-7 0,4-3-4 0,-4 0-4 15,0-2-5-15,1 1-3 0,-1-2-6 0,-2-1-4 16,-1-4-1-16,5-5-4 0,-7 5-1 0,1-8-9 16,-4 0 0-16,-1-1-3 0,-1 2-2 0,-2-3 0 15,-2 1 4-15,0 2 21 0,-2 0 2 0,-2 5 3 16,0 3 10-16,-1 6 14 0,-2-6 4 0,2 6-10 15,-2 1-2-15,0 1-12 0,-2 1-1 0,1 0-3 16,-1 2-7-16,1 2-4 0,-2-2-8 0,4 4-4 16,-2 2-4-16,2-3-1 0,-2 3-1 0,8 0-10 15,-9 3-1-15,5-3-1 0,4 0-7 0,-6 5-3 0,3-2-4 16,3-3-5-16,0 6 0 0,3-2 0 0,1 2-1 16,1-4-1-16,1 3 1 0,1-5-1 15,4 4 0-15,2-3 1 0,2-2 2 0,-2 1 0 0,6-2-1 16,-1 0 2-16,1 0 0 0,0-2-2 0,-2 1 5 15,2 0-2-15,-10 2-1 0,5 0 2 0,-5 1-1 16,3 0 1-16,-1 0 3 0,-2 1-1 16,1 6 0-16,0-3 4 0,-1 2-2 0,0 5 1 15,1-2 3-15,0 0 0 0,-3 6 1 0,2-2 0 0,0 2 0 16,-4-4 2-16,0 4-1 0,3 2 4 0,-3 0-6 16,3-3 2-16,-2 4-2 0,-2-2 2 0,1 0-1 15,3 1-2-15,-2-2 0 0,-1-3-2 0,0-1 3 16,2 0 0-16,-2 0-2 0,1-5 1 0,3 2 2 15,-1-1-2-15,1-3 0 0,0 1 0 0,1-4 1 16,-1-2 0-16,4-1-2 0,-4-3 2 0,-2 0-1 16,7-7 0-16,-1 1 0 0,-3-6 1 0,1-1 2 15,0-5-7-15,1-2 4 0,-1 2-1 0,-1 0 0 16,-1 4 0-16,4-3 5 0,-8 6 12 0,4 0-1 16,-5 7 7-16,-3-2 8 0,3 5 1 0,-3 0 10 15,3 2-9-15,-4 1-3 0,3-1-5 0,-2 1-6 16,-1 3 1-16,0-4-2 0,0 4-5 0,0 0-1 15,0 0-1-15,0 0 1 0,0 0-4 0,0 16-1 16,0-6-1-16,0-1 0 0,0 3 1 0,3-1-5 0,-2 4-1 16,3-4-8-16,1 1-5 0,-1 0-15 0,5 3-9 15,0-4-3-15,1 0-4 0,0-2-5 0,-1-1-3 16,4-2 1-16,-2-3 3 0,1 0 3 16,0-3 3-16,0 0 6 0,3-1 1 0,-6-4 5 0,4-1-1 15,-3-1 5-15,0-2 1 0,4-3 2 0,-3 3 7 16,-1 0-1-16,0-1 2 0,-1 0 3 0,-4 1 9 15,2 2 6-15,-2 1 2 0,1-1 7 0,-2 6 7 16,0-3-10-16,-2 0-1 0,0 2 0 0,-2 2-3 16,4-4-5-16,-4 4 4 0,0 0-1 0,0 0 1 15,9 8-5-15,-6-3 4 0,0-2-2 0,-1 6-1 16,2-1 0-16,0 1 1 0,1 1 1 0,0 2-7 16,0-3-5-16,7 4-4 0,-6-2-1 0,5-1-6 15,-1-2-10-15,1-1-2 0,0 2-5 0,2-6 0 16,4 4-4-16,1-4-7 0,-3-5 3 0,1 1-1 15,1-4 5-15,-1 0 4 0,-1-4-1 0,1-1 10 16,-3-2 2-16,-1 0 5 0,0-4-3 0,-1-6 5 16,-1-3 6-16,-2 0 1 0,0 2 6 0,-5-4 9 15,3 3 18-15,-4 4 3 0,2-4 10 16,-4 7 8-16,0 0 18 0,0 3 11 0,0 2 9 0,0 1 4 16,0 2-1-16,0 1-2 0,0 2-7 0,-3 0-7 15,3 2-10-15,0 4-8 0,0 0-3 0,0 0-6 16,0 0-5-16,0 0-2 0,-1 21-4 0,1-9-1 0,0 5-1 15,0 1-4-15,1 4-4 0,2 4-1 0,-2 3 1 16,3 1-1-16,1 1 0 0,0 0-6 16,-1 1 0-16,1-1 0 0,-1 3 0 0,1 0 0 15,-1-2-3-15,2 1-2 0,2-4 1 0,-3 2-4 16,-1-5 1-16,4 2-6 0,-4-9-3 0,2-2-4 16,-1-1-5-16,-1-4-4 0,0-4-3 0,0 0 3 15,-1-3 4-15,1-3 0 0,1-2-2 0,-5 0 5 16,9-11 1-16,-1 0 0 0,0-3 0 0,0-10 1 0,1-3-2 15,-1-2 4-15,-4-3 0 0,4-1-2 0,-3-1 2 16,-3 2-3-16,5-1 10 0,-1 4-6 0,0-1 3 16,2 4-1-16,-4 9-2 0,-3 2 5 0,3 1-1 15,-3 5-3-15,6 0 3 0,-6 4-6 0,5-2 0 16,-1 4 3-16,2 2-2 0,-1 1 7 0,7 4 1 16,-1 2-5-16,-1-1 2 0,4 4-2 0,0 0 1 15,-3 1-2-15,1 1-2 0,-5 0 1 0,2 1 3 16,-5 0 0-16,1-3-2 0,-3 2 0 0,0 2 4 15,-5-3-4-15,2 2 1 0,-2-1-1 0,-2 1 3 16,-1 0-4-16,-2 0 1 0,-3-4-2 0,-3 4 3 16,2-2-3-16,-2-1-1 0,2-4-1 0,-6 2 4 15,0-2 0-15,1-1 1 0,0-1-4 0,2-1 4 16,2-2 1-16,0 3 0 0,1-3 2 0,4 0 5 16,1 0-10-16,6 0 3 0,-10 2-3 0,4-2-2 15,6 0 1-15,0 0-4 0,0 0 5 0,-3 2-4 16,3-2 3-16,0 0 3 0,0 0-5 0,30-4 0 15,-17 1 2-15,6 1-1 0,-1-4-3 0,1 2 1 16,3-3-4-16,-3 0 5 0,0-1-1 0,-1-1-2 0,0-3 0 16,3-5 6-16,0-1-6 0,-4 0 4 15,0-4 5-15,-1-2-5 0,-2-1 2 0,-1-4 5 16,0 3-1-16,-2-4-7 0,-3-1 6 0,1-3-5 16,-4 0 7-16,-1 0-2 0,-3-3 0 0,-1 3 2 0,-1-13-1 15,-3 0 2-15,4 14 17 0,-4-1 8 0,-2-1 2 16,1 2 7-16,-3 4 0 0,0 2 11 0,-2 1 16 15,1 10 14-15,1 1 11 0,2 0 4 0,-3 6 6 16,5-3-8-16,3 7-3 0,-4 2-3 0,1-6-3 16,0 6-23-16,2 1-5 0,0-1-5 15,2 3-11-15,-4-3-2 0,4 3-6 0,0 0-1 16,0 0-6-16,-6 9 1 0,5-4-2 0,0 1-1 0,-1-1-6 16,2 0-4-16,2 2 3 0,-2-2 0 0,1 0-3 15,-1 0-2-15,0-1-2 0,1 1 2 0,1-1-2 16,-2 0 0-16,0-4 1 0,2 4-4 0,0-1 4 15,-2-3-5-15,0 3 1 0,0-3-3 0,0 0 2 16,3 4 0-16,-3-4 6 0,0 0-7 0,0 0 15 16,0 0-18-16,0 3 5 0,0-3 3 0,0 0-3 15,0 0-1-15,0 0-8 0,0 0 8 0,0 0-5 16,0 4 1-16,0-4-6 0,0 0 5 0,3 5-3 16,-3 0 2-16,2 0 0 0,0 5 2 0,-2 2 1 15,2 1-2-15,2 3 1 0,-3 1-4 0,3 2 3 16,0 0-2-16,-1 1 6 0,1 6-2 0,4-1 1 0,-4 2-5 15,1-1 14-15,0 1-10 0,4 1 0 16,-4-1 0-16,2 0-3 0,-1 2 7 0,3-3-2 16,1 3 1-16,1-5 3 0,0 3-2 0,2-2-1 0,0 0-2 15,4-3 0-15,-1 0 1 0,4-1-3 16,-1-3-9-16,-2-3 1 0,1-3-2 0,-3-2-12 16,3-1-2-16,-1-2 0 0,-6-3-1 0,2 0 2 0,0-4 4 15,-2 4 4-15,2-8-5 0,-3 3 9 0,-2-3-8 16,3 1 5-16,-4-4 2 0,-1 0 8 0,3 0-2 15,-5-4-2-15,0 2 0 0,0-5-3 0,-2 2 5 16,-1-5-3-16,2 0 8 0,-2-3-5 0,1 3 2 16,-2-5-1-16,2 3 3 0,-6-1 1 0,4-1 0 15,-1 3-2-15,0-2 7 0,-1 3-6 0,1 0 1 16,1 0 7-16,1 0-7 0,1 5 0 0,-1 0-5 16,2 0 4-16,-1 3-8 0,2-2 7 0,1 2-3 15,-1 4 1-15,6-3-1 0,-2 2 1 0,1-1 5 16,2 2 7-16,1 0-10 0,-2 0-3 0,3 0 3 15,-3 2 4-15,-2 0 0 0,3-2-5 0,-4 3 0 16,-2 0 7-16,1-1-5 0,-1 2-1 0,-5 1-3 16,7-3 7-16,-4 3-8 0,-3 0-2 0,0 0 5 15,0 0 15-15,0 0-14 0,2 10-7 0,-6-3 16 16,0 2-12-16,-4 3 3 0,1 3-1 0,-4 9 1 0,2-1 0 16,1 0 0-16,1 2 4 0,1 0-5 15,1 1 5-15,1-2-1 0,0 2-1 0,4-7 1 16,0 1 5-16,4-4-11 0,0 2 17 0,-2-3-10 15,5-1 5-15,-2-2-6 0,1 0 8 0,6 0-5 0,0-3-2 16,0-1 1-16,-1-3 2 0,6 0-1 0,2-2 4 16,-2 1-8-16,-1-4 7 0,2-3 0 0,0 1-5 15,1-5 3-15,-1 0-2 0,-1-3 0 16,-1-2 3-16,5-5-1 0,-5-4 4 0,-1 1-2 0,0-4-4 16,-2-1 0-16,-2-2 0 0,-2 3-3 0,0-3 5 15,-4 1 0-15,4-1-3 0,-4 3 3 16,-1 7-1-16,0 0 1 0,-4 4 8 0,1 2 7 0,-1 2 2 15,0 1 5-15,0 3-7 0,2 1-2 0,-4-1 19 16,2 2-31-16,0 3 3 0,0 0-5 0,0 0 0 16,0 0-4-16,0 0 10 0,-4 15-5 0,4-10 5 15,0 3-5-15,3 1 0 0,-3 0-3 0,1 2-3 16,-1-2 9-16,0 3-4 0,4-1-3 0,-3 1-2 16,3-1-8-16,1 0 4 0,0-1-4 0,2 1-12 15,-2-3-2-15,3 1-5 0,-1-3 1 0,2 1 0 16,3-2-5-16,-1-4-3 0,1 2 2 0,2-3 1 15,-2-3-5-15,1 2 5 0,6-5 5 0,-7 2 1 16,5-4-4-16,-1 0 2 0,-2-1 5 0,-1 0 1 16,2 0 2-16,-7 1 3 0,7-4 9 0,-7 3-5 15,1 0 1-15,0 1 4 0,-3-2-1 0,2 1 1 16,-2-1 3-16,0 0 2 0,1 1 0 0,-2-1-2 16,-1 1 0-16,0 1 3 0,0-1 5 0,-2 4 3 0,1-1-1 15,0-1-2-15,-2 3 13 0,2-1-8 0,-1 2-7 16,-1-1 0-16,-1 4 0 0,3-4-4 0,-3 4 3 15,0 0-5-15,0 0 4 0,10 10-2 0,-8-4 8 16,2 5-3-16,-2 5 0 0,4-1 4 0,0 4 4 16,-1 7-8-16,1 0-1 0,-1 0 0 0,1 2 2 15,0 3 3-15,-1 1 3 0,3 4-4 0,-4-2-2 16,3 0 1-16,1 2 3 0,1 10-4 0,-5-12 3 16,5 12-3-16,-4-10 5 0,0-2-1 0,2-2 1 15,-5 1-3-15,2-1-1 0,3 0-2 0,-1-2 1 16,-4-3 7-16,2 0-8 0,-1 0 3 0,-2-4 2 15,3-2-9-15,-4-3 6 0,1 2 0 0,0-3-1 16,-1 1 4-16,0 0-5 0,-2 1 2 0,-2-4-4 16,3 2-3-16,-3 0-4 0,-1-1-3 0,-1 1-17 15,-1-3-19-15,1-2-29 0,-1-3-31 0,-3 0-35 16,0-2-40-16,-7 0-47 0,3-5-74 0,-5-2-721 16,-7-6 341-16,-2-1 228 0</inkml:trace>
  <inkml:trace contextRef="#ctx0" brushRef="#br0" timeOffset="32157.994">18942 6745 173 0,'4'-6'289'0,"6"1"-28"0,11-1-32 15,9-6-49-15,10 4-55 0,16-1-69 16,2-3-72-16,6-1-74 0,-2-1-313 0,1 2 135 0,3-4 88 15</inkml:trace>
  <inkml:trace contextRef="#ctx0" brushRef="#br0" timeOffset="34033.627">21039 6568 126 0,'-4'-9'252'0,"3"3"-17"0,-2-1-27 0,2 5-24 16,-2-3-13-16,2 2-30 0,1 3-14 0,-4-4-14 15,4 4-11-15,0 0-7 0,-6 9-6 0,6-1-5 16,-3 2-1-16,3 2-8 0,-1 2 2 0,0 3-2 16,-3 2-9-16,4 5 1 0,-3-4-8 0,2 6-5 15,2-7-3-15,2 10-4 0,-3-1-6 0,0-9-2 16,1 10-4-16,3-2-2 0,0-2-6 0,0-5-2 16,-2-3-2-16,2 1-2 0,1-1-1 0,-1-2-3 0,-1-4-1 15,-1-1-3-15,1-3 0 0,-2-3 2 16,2 2 1-16,-2-3 0 0,-1-3-2 0,0 0 0 15,0 0 0-15,0 0-4 0,0-18 0 0,-1 2-2 16,-2-11-2-16,-1 0 0 0,2 2 8 0,-1-8-8 0,-2-3-4 16,0-10-1-16,0 0-2 0,2-1 5 0,2-1-3 15,1-4 0-15,-4 0-2 0,4 1 4 0,0 1 3 16,0-1 1-16,4 19 11 0,-3-2 10 0,4 7 3 16,-5-1 0-16,3 13 6 0,-2 1 6 0,0 2-8 15,-1 4-1-15,3 3-5 0,-2-2-8 0,2 3-3 16,1 2-3-16,-4 2-2 0,11 2-1 0,-2 2 0 15,3 6 7-15,3 0-11 0,0 2 1 0,3 7-1 16,0 3 1-16,1-1-7 0,2 4 7 0,-3 0-2 16,-1 0-1-16,-1 2 3 0,-1 2-6 15,-3 0 2-15,-1 0 7 0,-6 3-4 0,4-1-6 0,-1-1 3 16,1-2 5-16,-3 0-11 0,-1 0-1 0,0-5-1 16,2-3-7-16,-3-2 0 0,3-2 8 0,1-1-16 15,-3-3-4-15,2-3 0 0,-1 1 5 0,0-3 0 16,1-2 3-16,-2 0 1 0,1-4-1 0,2 0 4 15,-1-5 1-15,1 0 1 0,1-1 0 0,1-10-5 16,-1 2 8-16,0-2-4 0,0-4 3 0,1-4 1 16,3-2 0-16,-5 8-3 0,2-7 5 0,-5 7-1 15,3 1 2-15,-2 1 0 0,1 2-4 0,-2 3 4 16,-1 0 13-16,1 1-11 0,-3 2-4 0,2 3 2 16,0-1-3-16,0 2 2 0,-2 1 0 0,3 0-2 15,-5 2-1-15,12 4 5 0,-2-1-4 0,-1 1 0 16,1 4 4-16,6 1 0 0,-2 1 0 0,2 4-1 15,-2 2 2-15,8 0 2 0,-3 1 6 0,-5-3-7 16,7 3 0-16,-3 3 0 0,-3-6 2 0,5 6 2 16,-7-8-3-16,3 1-4 0,-2 1 4 0,0-3 0 15,0 0 0-15,-3-5-1 0,1-1 1 0,-1 1 3 16,1-2-5-16,-5-3 6 0,5 1-3 0,-2-4-1 16,0-1 2-16,1 1 1 0,-4-6-2 0,3-1 0 15,-2-2-1-15,0-4 1 0,-2-2-3 0,4-7 2 0,-5 5 2 16,2-7-1-16,-3-1-3 0,-2 1 3 0,-2-2 1 15,2 3-3-15,-4 5 19 0,0 1-3 0,2 4 9 16,-3 4 4-16,1 0-2 0,-4 2-5 16,4 0-1-16,-2 3-5 0,-1 2-4 0,1 2 0 0,4 2-3 15,0 0 2-15,-14 9-3 0,8 0-3 16,-1 2 5-16,2 6-9 0,0 1 5 0,5 2-5 16,0 4 1-16,5 2-6 0,4-1-10 0,0 4-13 0,4-4-9 15,2 0-10-15,3 1-14 0,5-2-11 0,1-1-16 16,4-4-12-16,3 3-20 0,1-5-7 0,-3-1 0 15,3-3-15-15,0-5-3 0,2-1-5 0,0-3 19 16,2-5-5-16,-4-1 6 0,3-4 15 16,-3 0 9-16,-1-3 3 0,-2-3 5 0,-2-1 16 0,-5 0 8 15,4-4 17-15,-6-3 6 0,-4 6 9 0,0-5 20 16,-4 4-2-16,-1 1 30 0,-5 4 35 0,0-2 25 16,1 3 18-16,-5-2 3 0,-1 5-1 0,-1-2-6 15,-1 5 6-15,-1-2 0 0,-4 1-4 16,1 2-5-16,-7 2-2 0,-1 4-2 0,-4 1-3 0,-1 2-2 15,-9 1-4-15,0 1-2 0,0 3-7 0,4 0-8 16,-1 2-4-16,2 2-1 0,6-5-8 0,3 3 1 16,1-3-9-16,2-2-2 0,4 3-1 0,2-1-5 15,1 0-4-15,3-1 4 0,3-1-9 0,-1-1-4 16,4-3 1-16,3 3-1 0,1-4-3 0,0-4 2 16,4 0-1-16,3-3-2 0,-1-1-1 0,2-4 0 15,1-1 3-15,4-5-4 0,-5-2 3 16,-1 2-1-16,-1-10 0 0,1 2-1 0,-4-2-1 0,2-3-1 15,-5 0 0-15,-1-6 4 0,0-1 0 0,-1 0 7 16,-2-11 1-16,-2 11 5 0,6-12 16 0,-10 11 1 16,0 4 9-16,2 3 14 0,-4 0 30 0,2 2 18 15,-2 9-12-15,0 5 12 0,-1 2 10 0,1 0-10 16,1 3-8-16,0 1-14 0,0 2-26 0,-1 2 2 16,2 2-3-16,0 0-6 0,-7 10-4 0,3 2-9 15,0 2 0-15,-1 5-7 0,-1 6 8 0,3 0-15 16,0 1 0-16,2 3 0 0,1-1-7 0,1 2 4 15,1-1-4-15,2 0-1 0,3 0-4 0,-1-3 1 16,2 4-4-16,1-6-2 0,1 7-15 0,3-7-10 16,2-1 5-16,-7-5-15 0,6-4 5 0,0 2-5 15,3-5-3-15,-2-1 8 0,1-3-2 0,0-1 3 0,2-4-1 16,0 0 6-16,0-4 0 0,0-3 1 16,0-1 1-16,-2-5 0 0,-1 1-4 0,1-4-1 15,0-7 3-15,1 0 0 0,-3-2 3 0,0-1 2 16,-1-1 1-16,-4 7 1 0,-3 1 5 0,1 1 5 15,-4 4 16-15,0 3-5 0,0-1 10 0,-2 2 3 0,-1 1-4 16,1 2 3-16,-1 1-4 0,0 1-13 16,0 3 1-16,0 0-1 0,0 0 11 0,0 0-12 15,0 0 2-15,0 0-6 0,-6 12 6 0,3-5-1 16,2 1-2-16,0 4-4 0,-2-1 2 0,3 0-7 0,0 2-13 16,0 2-27-16,3 2-22 0,-2-1-21 0,0 0-44 15,-1 1-53-15,0-5-44 0,3-1-49 0,-2 2-789 16,0-2 356-16,-1-5 236 0</inkml:trace>
  <inkml:trace contextRef="#ctx0" brushRef="#br0" timeOffset="34187.671">23037 6131 180 0,'0'-3'173'16,"0"3"-22"-16,0 0-25 0,0 0-27 0,3 17-32 15,0-5-22-15,-3-2-11 0,4 6-21 0,-1 0-23 16,4 2-38-16,0 7-230 0,-2-3 94 0,1-3 60 16</inkml:trace>
  <inkml:trace contextRef="#ctx0" brushRef="#br0" timeOffset="35821.285">23353 6401 34 0,'0'0'226'0,"-11"0"-13"15,3 2-16-15,-2 0-13 0,0 3-6 0,-1-1-13 16,-1 3 0-16,-1 3-1 0,-1 0-22 0,1 1-12 16,3 3-9-16,-2-1-9 0,2 3-12 0,2 1-6 15,-2 0-12-15,5 0-10 0,-3 8-6 0,3-8-8 16,3 2-4-16,4-2-6 0,-2 2-4 0,5-1-4 15,0-1-5-15,3 0-1 0,2-3-6 0,3-2-3 16,2-2-1-16,1-1-4 0,0 0 1 0,0-4-5 16,3 3 1-16,0-5-3 0,1-3 1 0,0-1-5 15,0-3 1-15,-1-2-2 0,0 2-1 0,1-1-1 16,-5-5 2-16,-2 5 0 0,-1-3-3 0,-1 1 0 16,-1 1-4-16,1 0 7 0,-2-1 4 0,-2 4-1 15,-1-4 6-15,0 3 3 0,-2-2 10 0,0 1-3 0,1 1-2 16,-2 2-1-16,1-2 11 0,0-2-15 15,-2 4 0-15,-2-1-6 0,0 3-1 0,5-6 0 16,-2 3 0-16,-1 0-6 0,-2 3 0 0,4-4 2 16,-3 2-2-16,-1 2-2 0,4-4-2 0,0 2 3 0,-4 2-2 15,4-4-2-15,-4 4 9 0,1-5-8 0,3 4 0 16,-4 1-2-16,2-5 0 0,2 3 3 16,-1-3-3-16,-1 3-1 0,1-1 1 0,1 1-2 15,-4 2 3-15,4-7 0 0,-3 5-2 0,3-1 0 0,-3-1 0 16,4 1 7-16,-4-2-7 0,3 2 0 0,-1-3 0 15,-2 0 10-15,3-6-11 0,-3 3 0 0,2-2 1 16,-2-2-5-16,2-4 5 0,-3-1 3 0,1-1-1 16,-1-8-3-16,-4 0 3 0,4-1 0 0,0-3 1 15,-4 4 9-15,3-3-4 0,0-1 8 0,-3-3-3 16,0 3 3-16,0 2 10 0,3-2 11 0,-3 7 18 16,4 3 13-16,-1 4 11 0,-3 6 9 0,4 1-6 15,0 3 0-15,-4 2-18 0,4 1-8 0,0-1-9 16,-1 2-10-16,1 3-5 0,0 0 3 0,-4 17-8 15,1 0 1-15,2 9-4 0,1-1-5 0,1 4-1 16,6 1-4-16,-3 3 1 0,2 0 7 0,3 2-12 16,-1 10 8-16,2-11 4 0,3 0-12 0,-3-2-6 15,0 2 5-15,0 0-3 0,1-3 1 0,0 0-13 16,2 1-8-16,-2-6 8 0,2 1-28 0,-5-3-8 16,3-1-10-16,2-8-5 0,-1 0 5 0,2-5 3 15,-3-3 3-15,0 0 5 0,2-5 1 0,0-1 4 16,1-2 14-16,-1-2-8 0,-1-4 3 0,3-2 2 15,-1-4 2-15,0-3-6 0,1-5 2 16,2-1 3-16,-5-4 3 0,0 4 7 0,-3 5-1 0,0 0 11 16,0-1-10-16,-6 7 11 0,0 1 10 0,1 3-2 15,-2 0 17-15,0 2-15 0,-2 1-2 0,1 0-3 16,2 2-6-16,-3 2-2 0,0 0 3 0,0 0 0 16,0 0-2-16,0 0 6 0,1 14-7 0,-1-6 3 15,0-2 1-15,-1 5 2 0,-2-2 1 0,2 1 1 16,1 3-4-16,-2-3 9 0,2 3-4 0,-2-1-9 15,2-1-8-15,0-1-9 0,0-1-8 0,0-2-11 16,2-2 0-16,0 2 15 0,3-2-4 0,-1-3 2 16,5 0 3-16,1-2 3 0,-1-2 2 0,3 0 0 15,-1-2 0-15,6-4 3 0,-6 1 8 0,4-3-3 0,-3 2 0 16,1-4 4-16,-2 5-1 0,-2 0 2 16,0 0 6-16,-3 2 1 0,2 1 4 0,-4 0-4 15,-1 1 2-15,3 0-4 0,-3 3-1 0,-3 0 3 16,0 0-3-16,6 0 2 0,-6 0 3 0,8 6 0 0,-4-2-5 15,-2 3 6-15,3-1-4 0,-1 0 8 0,0 3-7 16,0 0-2-16,-3 0 4 0,5 0-3 16,-3 0 1-16,-2 1-2 0,3-1-4 0,0-1-8 15,1-1-8-15,0 3-8 0,4-4-5 0,-4 0-4 0,4-1-6 16,0-1-1-16,5-2 1 0,-1-1-8 0,1-3 9 16,-1 0 0-16,5-4 3 0,-3 1 1 15,2-2 11-15,-3-3 1 0,-3 1 0 0,3-6 3 16,-5-1 3-16,1 1 2 0,-1-2 4 0,0-7 1 0,0-1 1 15,-4 1 0-15,-1-5 5 0,-4 5 3 0,0-2 5 16,-1 3 10-16,-4 4 6 0,2 3 13 0,-3 0 9 16,-2 6 0-16,3 1 2 0,1 0-1 0,-4 2-6 15,-2 2-1-15,0 2-4 0,1 2 1 0,-5 2-8 16,-3 4 1-16,-2 2-4 0,0 1-1 0,3 5-4 16,-2-3 2-16,-3 6-5 0,5-2 2 0,-5 5-5 15,8-8 0-15,4 2 0 0,-1-3 0 0,5 1-6 16,1-2 1-16,3 0 3 0,2-1-8 0,1-1-1 15,4 1-1-15,-1-4 0 0,9 1 1 0,-1-4-4 16,9 0 1-16,6-1-9 0,0-2 3 0,0-3-6 16,1-2 0-16,-1-1-1 0,-1 1 0 0,1 0 2 15,-8 2 3-15,-1 0 1 0,-3-2 3 0,-2 2 1 16,-1 1 0-16,1 0 5 0,-4 0-3 0,-1 2 0 16,0 4 5-16,0-2-5 0,-4 0 1 0,3 4-1 15,2-1 6-15,-5 0 1 0,3 2 0 0,-3 2-1 16,0 1 1-16,0-2 3 0,-1 2-1 0,0 3 0 0,-3-1 3 15,3-1-3-15,-4 1 0 0,0 0 1 16,1 2 0-16,2-3-3 0,-3 2 2 0,0-2 0 16,0-1-3-16,0 0 3 0,1 1 1 0,-1-2-2 15,0-2 1-15,0-1 3 0,0 1-3 0,0-2 4 0,3-1 1 16,-3-2-3-16,5 2 4 0,-5-2 0 0,14-2-1 16,-4-3 0-16,3-1-2 0,-3 0 4 15,7-4-4-15,-2-1 1 0,4-1-1 0,3-5 3 16,1 1 0-16,1-1 1 0,-1 0-6 0,3-1 2 0,0 1 0 15,-2-2-3-15,0 4 3 0,0 1-1 0,-8 4 0 16,-1 0 1-16,-5 5-1 0,-1 2-3 0,1 1 2 16,-2 4 2-16,-3 1 0 0,5 4 4 15,-2 1 4-15,-3 5 1 0,3 3 7 0,-6 3 2 16,6 0 0-16,-4 1 5 0,-2 3-4 0,5 3-4 0,-6-8 1 16,3 2-2-16,-3 0-3 0,3 6 0 0,0-7-6 15,-3-2 5-15,4 3-5 0,2-1 2 16,-1-2-1-16,2 3-6 0,1-3-6 0,0-3-17 0,2 0-19 15,3-2-23-15,-1 0-34 0,3-4-27 0,1-1-48 16,-2-2-32-16,2-2-668 0,-2-1 291 0,-2-4 192 16</inkml:trace>
  <inkml:trace contextRef="#ctx0" brushRef="#br0" timeOffset="36086.006">23859 6280 2 0,'-40'3'267'0,"8"5"-27"16,4-2-23-16,9-1-23 0,9 0-20 0,-1 3-18 15,3-2-16-15,5 1-11 0,2-1-12 0,5 1-13 16,1 1-9-16,8-3-7 0,3 4-7 0,13-2-7 15,3-1-8-15,3 0-5 0,6-2-8 0,15-4-1 16,-3 1-9-16,4-2-5 0,1-3-10 0,-2 1-20 16,-6-4-43-16,-11 2-54 0,0-2-70 0,-6 0-557 0,-2-8 240 15,-4 3 158-15</inkml:trace>
  <inkml:trace contextRef="#ctx0" brushRef="#br0" timeOffset="37551.921">11675 9080 157 0,'-5'-5'163'0,"0"1"-2"0,1-2-9 0,0 1 0 15,0-1-8-15,0 1-4 0,3-2-4 0,-3-1-10 16,4 1-12-16,-1-1-7 0,1-1-9 0,3 2-6 16,-1 1-4-16,-1-3-9 0,5 2-10 0,0-3-4 15,0 4-6-15,3-2-7 0,3 0-5 0,3 1-5 16,2 1-4-16,3 0-5 0,-2-1-2 0,4 3 5 15,-1 3-8-15,0 1-5 0,1 0-2 0,-1 1-2 16,1 3 2-16,-3 0-5 0,3 1 0 0,0 0-2 16,-4 2-4-16,1 1 1 0,-2 4-1 0,-2-6-1 15,-2 6 1-15,-2-4-3 0,-2 5 1 0,-4-2 1 16,2 6 0-16,-4 1-3 0,-9 6 1 0,2 2 0 16,-4 0 1-16,-1 2-3 0,-1-1 2 0,-1-3 1 15,-1 3-4-15,1-6 1 0,-3 3 2 0,4-6-2 0,-2-2-3 16,3-2 1-16,4-2 0 0,-4-2 0 15,3-2 0-15,2-3 0 0,0 1 0 0,0-3 1 0,3 2-1 16,-3-1-1-16,4-1 2 0,0-3 0 16,0 0-1-16,-4 5 1 0,4-5-3 0,0 0 2 0,8 2 0 15,-8-2 0-15,0 0-1 0,9 0 2 16,-4 1-1-16,0-1-1 0,2 1 4 0,0-1 2 16,1 3-1-16,-2-1 4 0,5 3-1 0,-3-2 0 0,3 2 8 15,-2 2-2-15,-1-2 1 0,0 2 1 0,0 2 5 16,1-1 5-16,-4 2-1 0,-3 2 2 0,2-3-3 15,-3 5 1-15,-1-3 1 0,-2 4 7 0,-2-1-4 16,0 0 2-16,-3 0-2 0,-2 2 0 0,-3-3 3 16,-1 4 5-16,-6 0-2 0,-4 3 1 0,-1-3-3 15,-3-1 2-15,-1 0 4 0,-4-2-12 0,3-1 1 16,-1-2-1-16,3-1 1 0,8-2-6 0,0 0-4 16,1-5-4-16,4 2 1 0,1-5-1 0,2 1-15 15,-1 0-21-15,3-2-33 0,1 0-46 0,1-4-36 16,3 3-36-16,0-7-50 0,2 0-43 0,3 0-648 15,4-3 304-15,-2-5 202 0</inkml:trace>
  <inkml:trace contextRef="#ctx0" brushRef="#br0" timeOffset="38314.674">12131 8892 168 0,'-22'-17'183'0,"2"-1"-4"16,-2 3-13-16,-1-3-4 0,-2-2-6 0,-1 2 1 15,-2 0-8-15,4 1 0 0,-3 2-8 0,0-1-2 16,0 0-8-16,-3-1-5 0,-1 3-4 0,0-1 0 15,-2 4-4-15,2-4-12 0,-2 3-3 0,0 1-7 16,1 3-9-16,0 1-4 0,0 4-3 0,-1 1 0 16,1 2-7-16,-4 1-7 0,2 1 0 0,-1 4-6 15,0 4 3-15,-4-3 1 0,2 8-10 0,1-1-3 16,0 1-3-16,-8 8-3 0,11-3 0 0,-6 8-3 0,7-7-3 16,-6 13 1-16,0 0-1 0,6 4-4 15,6-11 0-15,3 12-1 0,0-10-2 0,-4 13-2 16,7 0 7-16,3-10-9 0,-1 14 0 0,2-5 0 15,4-8 3-15,2 1-7 0,3 1 0 0,-3 11-4 0,5-11 1 16,3 0 6-16,-2 12-8 0,4-1 5 16,0-11-8-16,4-4-1 0,0 1 1 0,2-1 0 0,1-1-2 15,2 1 6-15,3 0-12 0,2-3-2 0,0 0 0 16,4-2 6-16,0 3-3 0,4-4 3 0,-2-1-3 16,4 5-3-16,-1-6 4 0,3 2-3 0,1 2 4 15,11 5 1-15,-7-9-9 0,7 6 7 0,-5-8-1 16,12 1-6-16,2 3 5 0,-11-10 1 0,10 5-1 15,4-2-6-15,-2-3 2 0,6-4 5 0,-4 0-4 16,1-4 12-16,-13-2-16 0,16-3-6 0,2-2 3 16,-3-1-4-16,-1-7-10 0,-1 3 0 0,-12-3-2 15,-1-1-2-15,3-3-9 0,6-3-2 0,-11 1 4 16,2-1-1-16,-6-4 5 0,9-8 0 0,-9 8-2 16,6-14 5-16,-2-1 3 0,8 2-2 0,-9-3 1 15,5-3-1-15,-17 11-2 0,9-11 4 0,-9 9-4 16,4-12 2-16,-7 9 0 0,-2 3 1 0,5-17-1 15,-4 4 5-15,-1-2 0 0,-4-1-1 0,-5 12 4 16,0-1 0-16,-2-12 1 0,-4 10 1 0,-2 1 5 0,-5-1-5 16,-8-10 5-16,-1 13-6 0,-5-9 7 15,3 10 1-15,-7 4-2 0,-3 1 6 0,-2 1-9 16,-14-3 6-16,-2 5 0 0,-2 3-2 0,-4 3 3 0,1 3-2 16,-4 5 2-16,0 3-1 0,-3 3 4 15,3 4-6-15,11-2 1 0,0 2-2 0,-9-1-2 0,0 2-2 16,16-2-5-16,-1 1-22 0,8 0-28 0,6 0-31 15,-1-2-59-15,8-1-82 0,0 1-875 0,2-3 370 16,2-2 248-16</inkml:trace>
  <inkml:trace contextRef="#ctx0" brushRef="#br0" timeOffset="39631.593">13910 9390 6 0,'-1'-9'225'15,"-3"0"-21"-15,0 2-20 0,3 2-25 0,-2 3-16 16,2 0-16-16,1 2-9 0,0 0-4 0,1 12-6 15,2-3-3-15,-2 2-1 0,4 6-4 16,-1 1-3-16,5 8-8 0,-4-6-1 0,4 2-9 0,-1 1-4 16,2 1-4-16,-5-5-4 0,1 6-3 0,2-2-2 15,-4-6 1-15,2 2-7 0,-2 3-2 0,-1-4-7 16,0 7-3-16,-1-7-4 0,-1-2-5 0,0 4-3 16,-1-3-2-16,-1-2-4 0,0 2-1 0,-2-6 0 15,2-1-3-15,0-5 4 0,-1 3 16 0,2-4 23 16,-1-1 2-16,-3-2-5 0,4-1-7 0,0 0-5 15,-16-11-8-15,8 3-2 0,-2-9-3 0,-2-7-5 16,1 0-6-16,-2-7 0 0,0-3-4 0,-2-14-4 16,3-2 1-16,3 1-5 0,2-2 2 0,-1-1-5 15,0-1-2-15,7-3-1 0,-3-1-5 0,8 3 6 16,-3 2-1-16,3 3-1 0,0 0-2 0,0 18 5 16,1-1-8-16,5 1 5 0,-2 4-2 0,1 1-3 15,1 2 2-15,-2 6-1 0,1 2 0 0,1 1-3 16,1 2 1-16,2-1 0 0,6-6 0 0,-1 8-3 0,5-5 2 15,4 6 0-15,1-1-3 0,0 0 1 16,7 2 3-16,-2 1 0 0,3 1-1 0,1-1-3 16,2 4 4-16,0-1-3 0,-2 2-4 0,-1 1-12 0,-4 2-11 15,-2 2-21-15,-4 5-16 0,-7-2-18 16,0 4-25-16,-6 3-24 0,2 3-19 0,-8 4-20 16,-2 2-26-16,-4 4-26 0,-5 7-576 0,-5-2 268 15,-6 1 176-15</inkml:trace>
  <inkml:trace contextRef="#ctx0" brushRef="#br0" timeOffset="39897.039">14057 9547 104 0,'0'0'245'16,"-8"0"-19"-16,8 0-17 0,0 0-22 0,-8-3-15 15,8 3-18-15,0 0-13 0,0 0-13 0,0 0-11 16,0 0-10-16,16-7-8 0,-7 2-11 0,5 3-3 16,4-3-8-16,4 0-6 0,7-2-8 0,0 0-5 15,-2 0-3-15,5-1-9 0,4 3-3 0,-3 0-5 16,-1-4-2-16,-4 6-3 0,-6 1-11 0,7 0-13 16,-6 2-21-16,-5 1-31 0,1 0-24 0,-6 3-32 15,1-1-25-15,-5 5-27 0,0-1-34 0,-4 7-459 16,-4-3 214-16,-1 5 144 0</inkml:trace>
  <inkml:trace contextRef="#ctx0" brushRef="#br0" timeOffset="40181.094">14171 9921 66 0,'-4'1'243'0,"1"3"-18"0,1-2-21 16,2-2-18-16,-4 5-14 0,4-5-13 0,-1 4-7 15,1-4-2-15,0 0 4 0,14 2-6 0,-4-4-3 16,4 1-1-16,5-2-10 0,9-3-3 0,4 1-11 16,0 0-3-16,4-1-13 0,1-1-12 0,-3 1-7 15,0 1-8-15,0 1-12 0,-2-2-2 0,0 1-9 16,-1 3-5-16,-3 2-5 0,0-4-6 0,-8 3-7 16,-3-1-8-16,2-1-25 0,-1 3-21 0,1-1-39 15,-1 0-28-15,-1 1-35 0,2 0-28 0,-2 0-24 16,2 0-36-16,-2 0-34 0,-4 0-514 0,8-3 253 15,-5 3 170-15</inkml:trace>
  <inkml:trace contextRef="#ctx0" brushRef="#br0" timeOffset="42681.586">15461 9510 125 0,'-2'-17'152'0,"-1"1"1"0,-3 3 1 0,-2-2-8 16,3 3 5-16,-5 1 0 0,2 1 4 0,-10 1-8 15,4 1-3-15,-5 2-9 0,-2 2-7 0,-5 2 0 0,-2 3-12 16,-3 5-1-16,-2 2-8 0,-2 5-7 0,2 3-10 16,-3 2-8-16,-7 12-8 0,3-1-9 15,11-6-6-15,-1 2-1 0,6 2-11 0,2 0 0 0,6 2-10 16,3-3-4-16,3-3-6 0,7-4-3 15,3 0-6-15,7-2-8 0,-1 1-6 16,3-2-15-16,2-2-7 0,5 1-1 0,-1-3-10 0,3-7-7 0,0 2-1 16,3-4 0-16,6 1 4 0,-6-4 2 0,-1-4 3 15,7-3 2-15,-8-1 6 0,7-6 1 0,-8 1 1 16,2-4 5-16,-4 4 0 0,-4-3 3 0,5-5 2 16,-5-2 5-16,0 2 11 0,-3 2 9 0,-2 2 9 15,1 2 16-15,-1 0 12 0,-5 5 10 0,2-1 14 16,-4 3 0-16,0-1-3 0,2 3-2 0,-1 2-11 15,1-1-6-15,-3 3-10 0,1 2-7 0,4-3 3 16,-4 3-8-16,0 0-2 0,5 9-4 0,0 0-2 16,-2 3-3-16,-1 2-2 0,2 2-1 0,1 4-2 15,-1-2 0-15,-1 0-6 0,8 7-2 0,-6-6 1 16,-1 0-3-16,5 0 0 0,0-1 1 0,0-1-5 0,1 0 3 16,3-2-5-16,-3-1-5 0,4 0-1 0,1-3-2 15,-2-2 1-15,4-2 0 0,-6-5-6 16,5 1 6-16,0-3-6 0,0 0-2 0,-4-5 0 15,5-2 4-15,-3-2-2 0,0-2-2 0,-1-3 1 0,-3-3 0 16,7-3 0-16,-7-6 1 0,1 2 0 0,-2-5 1 16,-2 2 2-16,2-4-3 0,-6-1 2 15,1 2 2-15,-2-5-2 0,-1 3 4 0,-2 3 0 16,-1 0 4-16,0 10-1 0,-3 0 8 0,-2 1 9 0,1 3-3 16,-2 1 5-16,-1 1-1 0,-2 1-2 0,1 4-1 15,-7-1-4-15,3 3-2 0,0 1-3 16,1 3 2-16,0 0-1 0,-3 2 1 0,5-3-1 0,0 3 2 15,5-2-9-15,0 2-8 0,6 0-4 0,-9 2 1 16,9-2-6-16,-3 4 1 0,3-4 0 0,0 0 1 16,10 6-3-16,-4-4-3 0,1-1 4 0,5 1-1 15,0 1 0-15,3-3 3 0,-2 0 3 0,6 1 3 16,-2-1-3-16,-3 2 3 0,3-1 2 0,-3 2-1 16,0 1 3-16,2 1-2 0,0 2 1 0,0 3 3 15,0 0 1-15,3 9 2 0,-4-5 0 0,3 3-1 16,-6 0 5-16,0 0-1 0,0 1-2 0,-2 5 3 15,4 1-1-15,-5-6 2 0,0 6 0 0,0-6-1 16,-1 0-2-16,-2 1 0 0,-1-2 1 0,3 1 3 16,-5 0-2-16,3-1-3 0,-2 0 3 0,-2-5-4 15,2 0 1-15,1 2 1 0,-1-3 5 0,-3-1-6 16,0-3 4-16,2-1-5 0,-2-1 1 0,0-2 4 16,2 0-3-16,-3-3 4 0,0 0-3 0,0 0 2 0,0 0-1 15,0 0-2-15,1-19 0 0,1 6 1 0,-2-6 0 16,5-5 1-16,-4-2-3 0,0-2 0 15,3-3 0-15,-1 1 2 0,0-1 0 0,1-3 2 0,0 6 0 16,1 3 9-16,-1-1 2 0,1 8 0 0,-1 1 3 16,6 3-2-16,-6 2 1 0,3 4-5 0,-1-1 2 15,-1 4-3-15,4 1-2 0,1 1 3 0,4 2-2 16,-5 1-3-16,4 1 1 0,1 4 1 0,3 2-4 16,0 0-2-16,-2 3 6 0,1 0-5 0,-3 4-2 15,2-2 5-15,-2-1-2 0,-2 5-1 0,1-1 0 16,1 2-2-16,-3-2-1 0,-4-1 0 0,2 2-2 15,0-1-5-15,-3-3-7 0,-1 0-4 0,-2 2 0 16,2-4-5-16,0-2-2 0,-3 2 0 0,2-5-1 16,-2 1 1-16,2 1-6 0,-2-3 3 0,3 1 6 15,-3-3 2-15,-1-2 2 0,0 0 2 0,0 0 1 16,0 0 2-16,0 0 0 0,5-13 3 0,0 1-1 16,-1-2 3-16,1-4-3 0,2-8 3 0,1 0 4 15,1 1-2-15,0-1 4 0,2-1-3 0,-2 3 2 16,-4 6 5-16,2 0 1 0,0 1 8 0,-1 2 5 15,-3 5 6-15,2 2-1 0,-3 0 1 0,2 3-4 0,-2 0-2 16,1 1-5-16,-1 1-1 0,3 2 0 16,-5 1 0-16,0 0 0 0,12 8 2 0,-4-1-1 0,-4 3 3 15,2 2-5-15,3 3 2 0,-1 2-6 0,-3 0 1 16,1 2 7-16,2 5-8 0,1-2 2 16,-1-3-4-16,1-1 4 0,1-2-2 0,-2-1-6 15,2 1 6-15,-4-4-10 0,4-2-2 0,-1 0 3 0,3 0-5 16,-2-3 0-16,3-1 1 0,-3-2 0 0,2 0-4 15,0-4-1-15,1 0 3 0,-3 0 0 16,3-3 2-16,0-1-1 0,-3-3 2 0,0 0 0 16,3-5 2-16,-1-3-4 0,-1-1 6 0,-1-1-3 0,3-6 2 15,-1 1 3-15,-4 4-1 0,4-5 4 0,-7 7 8 16,0-2 13-16,-2 4 6 0,0 2 2 0,1 0 4 16,-2 0 1-16,0 5 6 0,-2 0-1 0,2 1-5 15,-1 2-4-15,0-1-7 0,0 2-3 0,-1 3-3 16,0-3-3-16,0 3-1 0,0 0-2 0,0 0 4 15,0 0-3-15,-1 18-5 0,0-8 1 0,0 1-3 0,-1 1 4 16,0 3-6-16,2 2 4 0,-2-1-10 16,1 1-4-16,-2-1-2 0,3-4-5 0,0 4-3 15,-2-5 0-15,4 0-5 0,-2-1 5 0,0 0-11 16,0-3 1-16,2-1 0 0,-1-1 1 0,-1 1 5 16,0-4 6-16,1 2-1 0,-1-4 4 0,0 0 0 15,0 0 6-15,0 0-4 0,15-14 2 0,-8 5-1 0,2-6 1 16,1-2 4-16,-1 0-2 0,4 1 5 15,1-6-2-15,0 7 3 0,-1 1 4 0,-5-1 3 0,3 2 1 16,-2 5 6-16,-1 0-6 0,0 1-1 0,-1 0-1 16,2 3-2-16,-2 0 0 0,-1 2 0 15,4 0-3-15,-2 1 5 0,-2 2-4 0,6 1-2 0,-2 1 0 16,-4 0 1-16,2 1-1 0,2 1-3 0,-3 2 4 16,0-1-4-16,-3 0 3 0,2 0 4 0,-2 2-3 15,1 0 0-15,-1-1-5 0,0 4 4 0,-3-5-2 16,3 4 3-16,-2-3-4 0,-4 3 4 0,4-3-1 15,0-2-2-15,-4 2-2 0,2-2 5 0,2 0-3 16,-2-1 0-16,0-1 5 0,0 1-3 0,0-4 2 16,0 0 2-16,1 5-1 0,-1-5 1 15,0 0-3-15,0 0 0 0,9-13 4 0,-8 5-6 0,6 0-3 16,-2-4-1-16,3-2 4 0,-1-1 0 0,1 1-1 16,1-1 0-16,1 1-3 0,-1-3 2 0,0 5 3 15,-2 0-2-15,1 3-1 0,-1 1 1 0,-1-1-1 16,2 1-1-16,-1 1 0 0,0 1-1 0,-2 2 1 15,0 1 1-15,4-1 4 0,-1 1-8 0,3-1 5 16,-4 0 0-16,0 3 3 0,6-4-3 0,-4 2-3 0,1-2 1 16,0 2 4-16,2 1-2 0,-1-2-1 15,1-1 0-15,1 0 2 0,-2 2 0 0,2-1-3 16,1-1-1-16,1-3 2 0,-2 4-1 0,3-5 1 16,-6 3-2-16,4-4 3 0,-4 2 0 0,0-2 0 0,-1 2-2 15,0-2 1-15,-1-1 3 0,-2 1 0 0,-2 0 1 16,0 2 2-16,-3 1-2 0,0 0 4 0,-1 2 3 15,0-4 1-15,-1 5 2 0,0-1 2 0,-2 2-6 16,3 3 0-16,-5-4-1 0,5 4 0 0,-14 4-2 16,6 3-1-16,-2 3 0 0,-4 4 2 15,1 2 0-15,-3 4-1 0,-1 2 2 0,1 2-2 16,3 3 1-16,-1-1-3 0,3 4-4 0,0-2 3 0,2 0-3 16,4 1 6-16,0 2 0 0,1 0-4 0,1 1-4 15,2-1 3-15,1-1 3 0,1 1-1 0,3-1-1 16,0 0-1-16,5-3-4 0,-1 1 0 0,2 1 0 15,1-4-8-15,1 4 1 0,-1-5-2 0,2-2-5 16,1 4-4-16,-1-2 3 0,1-2 1 0,-4 2 2 16,-1-6-1-16,0-1-2 0,-4-1 4 0,0 1 0 15,-2 0 0-15,-3-5 3 0,0 0 0 0,0 0 1 16,-4-3 1-16,2 2 2 0,0-6 1 0,-3 1 1 16,-2 0 2-16,1-2 0 0,0-2 0 0,-2-1 1 15,0-2 2-15,-3 0 3 0,1-2 0 0,0 0 0 16,1-4 2-16,1-1 4 0,2-3 2 0,-3-3 0 15,5-3-4-15,0 0 7 0,2-8-5 0,-1 4-2 16,3-4-2-16,4 2 2 0,-2-7-2 0,4 0-2 16,1 2 0-16,1-5 0 0,2 4 5 0,3-6-7 0,5-8 3 15,3 2-1-15,-4 10-2 0,1-13 2 0,6 3 1 16,-7 9-3-16,2-1 6 0,5-9-7 0,-7 9 1 16,7-9-1-16,-5 9 2 0,4-9-4 15,-3 13-1-15,9-10 5 0,-10 11-2 0,-1-1-1 0,1 0-1 16,-6 3-1-16,4-1 4 0,-8 11-3 0,2-1 1 15,-3 1-1-15,-1-1 3 0,0 10 0 0,-2-5 1 16,-1 7-4-16,-2-2 2 0,2 2-6 0,-3 0 2 16,2 5-2-16,-1-4-3 0,-2 4 2 0,0 0 1 15,0 0 0-15,11 9 3 0,-6 0-3 0,-1 0 3 16,-1 4-3-16,3-2 3 0,3 14 4 0,-1-8 0 16,1-2-5-16,3 2 4 0,-1 4 0 0,2 4-3 15,-4-3 1-15,1-5 3 0,2-1-1 0,-4 3 1 16,2-3 0-16,-4 2-1 0,1 0 2 0,-1-1 3 15,-1 2-4-15,0-3-1 0,-2 0-1 0,-1 0 6 0,-1-2 0 16,1 1-3-16,-2-4-1 0,-2 5 1 16,1-4 6-16,-1-1-5 0,-2 5 4 0,-4 0-3 15,2-2 0-15,1-5 2 0,-7 5-2 0,1 2-1 16,-1-5 0-16,-6 3 1 0,4-4 0 0,-1 2-4 16,-4 0 4-16,0-4-5 0,0 1-1 0,-6 1-6 15,-1-1-18-15,4-4-16 0,0 0-26 0,1-4-29 16,1-1-36-16,-2-1-38 0,-6-5-38 0,3 0-57 0,-5-6-583 15,3-1 283-15,-2-4 188 0</inkml:trace>
  <inkml:trace contextRef="#ctx0" brushRef="#br0" timeOffset="42823.443">16634 9022 23 0,'-9'-3'348'0,"1"0"-38"15,0 0-32-15,3 0-31 0,1 1-37 0,1-1-47 16,3 3-55-16,0 0-53 0,1-5-64 0,-1 5-74 16,9-2-467-16,-3-2 182 0,-2 0 124 0</inkml:trace>
  <inkml:trace contextRef="#ctx0" brushRef="#br0" timeOffset="47231.748">18978 9144 217 0,'0'-4'236'0,"0"4"-17"15,0 0-27-15,0 0-17 0,0 0-17 0,0 0-17 16,2 13-12-16,-2-6-17 0,3 5-7 16,0 0-10-16,0 3-13 0,0 1-6 0,3 4-6 0,-4-6-5 15,1 6-12-15,1-2 1 0,1 2-6 0,2-1-10 16,-4 1 0-16,3-1-5 0,0 1 3 15,-3-3-10-15,-1 1 0 0,2-1-5 0,0-1 2 16,-2-3-2-16,-2-3-5 0,2 0-4 0,0-3 2 0,-2 0 1 16,0-3 1-16,1 0-1 0,2-2 1 0,-3-2-2 15,0 0-4-15,0 0-1 0,-4-16-2 0,4 6 3 16,-4-7-1-16,2-2 2 0,-2-10-4 0,0 2 3 16,-1-6-2-16,1 1 4 0,-1-3 0 0,1-1 2 15,-1 1-1-15,0-11 4 0,3 15 12 0,0 1 0 16,-2 1 0-16,4 0 0 0,0 11 6 0,2-1 0 15,-2 3-1-15,2-2-5 0,-2 6-2 0,4 0-4 16,-3 2-2-16,3 3-5 0,1 0-2 0,-4 2 2 16,3 0-4-16,1 1-1 0,3 1-3 0,0 2 1 15,3 1-4-15,-2 4 2 0,0-1-2 0,5 2 1 16,-2 0-4-16,-1 2 4 0,2-1-2 0,-1 6-3 16,-1-3 0-16,-1 6 0 0,-2-6 0 0,0 2 1 15,-2 0 0-15,-1-1-3 0,0 5-2 0,-1-3 2 16,-1-4-2-16,0 2 4 0,0-3-4 0,-2-3-2 0,2 3 0 15,-2-2 4-15,0-2 1 0,1 1 2 16,0 1 2-16,-2-5 0 0,0 3 0 0,0-3 5 16,0 0-5-16,0 0 0 0,3-16 3 0,-1 5-5 15,0 1-3-15,0-2 4 0,2-5-3 0,2 0-1 0,-1-2 0 16,1-1 6-16,0 2-5 0,-1 0 3 0,5 2 0 16,-2-1 2-16,-2 2 0 0,5 1 3 15,-4 4 3-15,-3 2-3 0,4-1 2 0,-2 2-4 0,-2 2 2 16,6 0-7-16,-6 3 4 0,5 1-1 0,2-1 4 15,0 5-6-15,0 0 1 0,2 3-3 16,-1 0 3-16,0 7 0 0,4-2 0 0,-3 3 2 0,-1 3 0 16,6 5-1-16,-4-1 1 0,-1 5-1 0,1-1 2 15,-4 2-3-15,4-1 1 0,-2 3-2 0,-2 3 0 16,3 2 4-16,-2-1 2 0,8 10-9 0,-8-13 0 16,3-1-1-16,0 3-6 0,2 0-15 0,-2-5-8 15,4 2-7-15,0-3-15 0,-3 2-16 0,6-6-11 16,-4-2-20-16,3-4-12 0,-3-3-1 0,0-4-6 15,3-1-6-15,-2-3-6 0,3-1 7 0,-3-5 11 16,3-2-6-16,-1-5 1 0,-3-1 13 0,3-6 11 16,2-1 11-16,-4-4 14 0,0 0 2 0,-6-4 11 15,2-1 10-15,-3 2 9 0,0-4 8 0,-2 0 19 16,-3 3 18-16,0-1 10 0,0 0 11 0,-1 0 15 0,-3 8 26 16,0-1 13-16,-2 2 5 0,0 2 9 15,-2 1 5-15,0 1-5 0,0 3 5 0,-1 1 5 16,-1 3-5-16,2 1-4 0,-1-4-6 0,-1 4-13 15,-5 3-5-15,2 2-7 0,-6 2-2 0,-4 6-8 0,-1-2-7 16,-7 7-5-16,2 4-2 0,-3 1-3 16,7-1-2-16,-3 3-7 0,7-6-5 0,4 2-2 0,2 0-3 15,1-3-4-15,4 2 1 0,2 1-2 16,3-5-3-16,1-1-4 0,5 1-3 0,0 0-4 0,2-4 0 16,4-2-1-16,1 1-1 0,5-2 2 0,-2-2-1 15,2-3 1-15,-1-3 1 0,1 1-2 16,2-3-2-16,-2-2 0 0,-1-1 1 0,1-3 1 0,-2 0-3 15,0 0 4-15,0-2-1 0,-2 2 1 0,1-2 0 16,-2-1 2-16,-4 2 2 0,-1 5 6 0,0-1 8 16,-5 4-3-16,2-1 4 0,-1 2 0 0,-2-2-1 15,-1 4-1-15,-2 1 0 0,7-5-2 0,-7 5-3 16,3-2-8-16,-3 2-2 0,0 0 1 0,0 0 1 16,0 0-3-16,0 0-2 0,0 0 2 0,-1 11-6 15,-4-6 0-15,3 0-5 0,-1 3-7 16,-1-4-10-16,3 1-3 0,-3 2-11 0,4-3-4 0,-1-1-2 15,1-3 3-15,-2 7 0 0,2-4 8 0,0-3 4 16,-1 4 4-16,1-4 8 0,0 0-1 0,0 0 3 16,0 0-1-16,7-19 3 0,-4 10 0 0,4-1 8 0,0-1-3 15,0 1 2-15,1-5 2 0,-1 0 6 16,3-1 8-16,1 5-3 0,-6 0 0 0,3 3 2 16,2-2 0-16,-3 2-2 0,6 1 1 0,-3 1 4 15,3 1-5-15,1 2-2 0,-1-2 8 0,2 5-9 0,-3 0 1 16,2 1-2-16,2 3 6 0,-4 1-3 15,1-1-4-15,1 6 0 0,-2-4-1 0,0 5 2 16,-2 1-3-16,0-2 3 0,-2 3 1 0,-1 2-2 0,-1 1 2 16,0-2-1-16,-6-1 3 0,0 0-3 0,2 3-1 15,-2 1-4-15,-2-4 3 0,2 3 3 0,-2-6-6 16,-2 1-5-16,0-3-1 0,4-1 2 0,-2 0-2 16,0-1 4-16,2-2 3 0,-1-1 0 0,1-3 2 15,-1 4 3-15,1-4-1 0,0 0 1 0,0 0-6 16,6-10 5-16,-5 0-3 0,6 1-1 0,0-7 3 15,1 0-2-15,-1-1 6 0,6-9-6 0,3 3-2 16,-1-3 3-16,2 2 0 0,-2 1 1 0,-1 2 0 16,3-1 1-16,-6 6 1 0,8-3 4 0,-7 4-4 15,2 2 3-15,-2 5-1 0,-3 2-3 0,3-1-2 0,-3 0 1 16,0 3-1-16,1 1-1 0,-2 3 1 16,2 2-1-16,0-2 1 0,3 3 1 0,-5 1-2 15,6 4 0-15,-4 1 2 0,2 3-1 0,0 0 1 16,0 3 0-16,-1 2 1 0,2 4-4 0,-4-3 5 15,1-1-1-15,3 4 1 0,-4-3 2 0,0 1-2 16,5 2-2-16,-6-3-2 0,3-2 2 0,-2-3 1 16,3-2-5-16,-1 2 2 0,1-8-1 0,-1 2 2 0,1-2 2 15,-3 2-2-15,5-5 1 0,-3-2 0 0,3 0-1 16,-1-2 0-16,5-3-2 0,-1 0 4 16,-1-4-5-16,-2 3 1 0,2-6 2 0,-1 0-2 0,-1-2 4 15,0-5-5-15,1-6 3 0,1 4 2 0,-6-1-2 16,3-2 0-16,-6 6 1 0,2-8 3 0,-2 9-1 15,-2-1-2-15,-4 1 1 0,2 5 4 0,-3 2 3 16,-3 0 0-16,1 2 2 0,-4-1-1 0,-1 4-5 16,-3 2 1-16,-2 3-1 0,-6 0 1 0,-1 2-1 15,0 3 2-15,-7 5-3 0,7-2 1 0,1 3-2 16,-1-1 1-16,6 5-2 0,-2-3 0 0,3 0-3 16,2 4 3-16,4 1-4 0,-1 1-1 0,5-2 0 15,-1-3-6-15,5-1 2 0,-1-2-7 0,1-1 1 16,1 2 3-16,2-5 2 0,2-1-3 0,3 1 3 15,0-5 2-15,3-1 4 0,-2-2-4 0,3-3 3 16,4 0 1-16,1-4-3 0,-2 1 2 0,1-2 1 16,-3-1 1-16,3 1 4 0,-4-2-3 0,3 2 5 15,-6 0 2-15,-1 1 1 0,-1 2-1 0,-3 3 2 16,0-1-3-16,-2 1 2 0,1 0-5 0,-1 3-2 0,-1-1 0 16,-3 2 4-16,8-2-4 0,-8 2-1 0,9 2 3 15,-4 1-2-15,4-1 2 0,-4 4-2 16,0-1-1-16,3 0-1 0,-2 3 1 0,2-1 1 15,-1 0 0-15,0 0 4 0,2-1-2 0,0 1 0 0,0-2-3 16,0-3 2-16,5-1 6 0,-5 1-8 16,5 0 1-16,-2-4 1 0,3 2 3 0,-4-3-2 0,2-1-1 15,1-1-1-15,2-3 1 0,-1-2-2 0,0 0 1 16,-1-3 0-16,-1-2-3 0,5-4 3 0,-8 4 0 16,3-2-2-16,-7 2 2 0,6-1-2 0,-7-2 2 15,3 1 2-15,-6 1-1 0,2 1 2 0,-3 3 8 16,-1 2 8-16,-1 0 12 0,0 3 2 0,-2 3-2 15,2-3-8-15,-2 2-4 0,1 2-6 0,2 3 6 16,0 0-7-16,-17 7-1 0,11 1-1 0,-6 2 0 16,6 6-4-16,-6 8 0 0,-2 1-1 0,4 0 3 15,2 4-2-15,2 5-1 0,-3 0 3 0,5 1-1 16,-1 0-5-16,3 0 0 0,-4 11-1 0,5-9 5 16,2-1-4-16,6 10-2 0,-6-10 2 0,4 0 0 15,0-1-3-15,3 10-2 0,2-11-3 0,-5-2-7 16,3 3-5-16,2-3-8 0,0-3-12 0,-2 3-10 15,1-3-7-15,1-1-8 0,-2-1-11 0,-3-3 4 16,-1-6-4-16,2 2-3 0,-3-4 9 0,-2-2 6 16,-2-1 7-16,-2-6 4 0,-3 2 7 0,2-3 2 15,-5 3 6-15,0-4 6 0,-1-2 1 0,-2-2 3 16,1-1 4-16,-7-2 5 0,4-2-2 0,-1-3 11 16,-2-2 7-16,3-2 3 0,1-4 8 0,1 1 8 15,3 1 6-15,1 1 2 0,3-4-3 0,0-1-3 16,5 0 1-16,1 0-2 0,2 0-7 0,3-1-1 0,2-6 2 15,2 2-3-15,4-1-4 0,0-1 0 16,6 0-2-16,2-1-1 0,-3 1 2 0,4-3-3 16,0-2 0-16,-1 2 1 0,5-1-1 0,-4-2-2 0,-2 2 2 15,10-11-3-15,-10 10 3 0,-1-3-2 16,3 3-3-16,-5-2 6 0,8-9-4 0,-10 10-1 0,2 1 4 16,1 3-2-16,-6-1 3 0,0 5 4 0,-4 5 10 15,-2 0 8-15,-2 5 10 0,-1 2 3 0,-1 0 7 16,-1 5-1-16,2-1 1 0,-4 1-5 15,2 0-9-15,-2 5-5 0,1-2-3 0,-1 2-3 0,0 0-2 16,0 0-3-16,-9 14 3 0,5-5-4 0,0 3-2 16,-3 3-2-16,0 2 0 0,2-1 1 0,1 9-5 15,0-6 1-15,-2 8 2 0,4-8-4 0,0 6 0 16,2-5-1-16,2 1-2 0,1-4-4 0,4 2 0 16,-4-3-6-16,5-2-6 0,0 0 0 0,1-3-2 15,0-2 2-15,2-2 0 0,-1-1 1 0,3-3 1 16,-4 1 4-16,5-4 8 0,-1-2-9 0,-3-3 3 15,-1-1 2-15,3-2 0 0,2-4 5 0,-3 0 1 16,0-5 2-16,-1 0 2 0,-3-1 3 0,0 0 8 16,3-7 7-16,-4 0 2 0,-1 9 15 0,-1-1 13 15,0 2 3-15,-3 3 1 0,2 1-3 0,-3-1 1 16,3 3-8-16,-2 2 0 0,-1 2-5 0,1-2-6 16,1 3-7-16,0 1-4 0,-2 0-2 0,0 3-5 15,2-4-7-15,-2 4 2 0,0 0-4 0,0 0 0 16,0 0-2-16,8 7-2 0,-3-2 1 0,-3 0-8 15,0 2-1-15,3 2 3 0,0 1-9 0,-4 2-7 0,3-2-6 16,0 2-13-16,-1-3-7 0,-1 0-6 0,2 3 0 16,-3-3-1-16,2-4 1 0,0 2 7 15,-1-2-4-15,3 0 9 0,-5-1 2 0,4 0 8 16,-4-4 3-16,1 3 1 0,-1-3 3 0,0 0 1 0,8-9 1 16,-7 2 4-16,4-2-1 0,2-4 4 0,3-3 0 15,-1 2 2-15,1-2 1 0,2 2-1 0,-1 1 12 16,-1-1-4-16,-1 4 5 0,0 3 2 15,-1-1-1-15,2-1-1 0,-2 5-3 0,2-3 5 0,-2 3-5 16,2 3-2-16,0 2 4 0,2-1 1 0,-1 4-2 16,-2 0 6-16,5 3-5 0,-5 3 0 0,6-1 2 15,-6 2-2-15,0 1 2 0,4 2-2 0,-4 3 1 16,0-3-2-16,-3 1 0 0,-3 0 0 0,5-1-2 16,-5 1-1-16,0-2 0 0,0 3 4 0,-2-5 1 15,-1 1-1-15,-1-1-4 0,1 0 2 0,-2-1-1 16,1-3 1-16,1-3 0 0,-1 2 3 0,-1-1-3 15,2 0 6-15,-1-2 19 0,1-3 2 0,-1 4 9 16,1-4-7-16,0 0-2 0,0 0-2 0,-9-11-5 16,9 4-1-16,-1-4-6 0,-1-1 9 0,2-2-12 15,2-4-3-15,4-1 0 0,-1-10-2 0,5 5-4 16,1-3-2-16,1 1-2 0,1 1 0 0,2 1 0 16,0-1-2-16,2 1-2 0,1 4 4 0,-4 5-3 15,1 0 0-15,1 3 0 0,-2 2 0 0,3-1-1 0,-3 3 0 16,0 3 5-16,3 1-4 0,0 1-4 0,-4 2 3 15,5 1 1-15,-6 1-5 0,5 4 2 0,-4 2 0 16,1 2 0-16,-1 2-1 0,2-1 1 16,-6 1 1-16,3 2 3 0,-1 3-2 0,2 1-3 0,0 4 5 15,-4-3-4-15,1-1-7 0,3 9-1 0,-4-8-6 16,-2 0-7-16,4 5-9 0,-2-6 1 0,2 4-5 16,-3-4-6-16,1-2 2 0,-2-3 4 0,1 0-2 15,0-2 6-15,-1-3 1 0,2 0 3 0,-1 0 4 16,0-4-1-16,-1-1 8 0,2-2 3 0,0 0-2 15,3-2 2-15,-1-1 4 0,1-6 1 0,-2 3-1 16,0-3 3-16,3-4 4 0,0-3 0 0,2-5-3 16,-3-4 2-16,-3 8 0 0,1-7 2 15,-3 0-1-15,-3 6 6 0,3 0 22 0,-5 2 4 0,0 2 3 16,-2 0 6-16,-2 4 10 0,0-2 5 0,-1 3 2 16,-1 4-5-16,-2-2-5 0,-1 5-4 0,-3-1-8 15,-1 5 2-15,-3 0-4 0,-3 4-5 0,-3 3 3 16,-3 6-5-16,1 2-4 0,-1 4-3 0,1 1-1 15,2-1-1-15,0 4-4 0,1-1 4 0,7-4-3 16,1 4-9-16,0-3-1 0,6-3-14 0,5-1-4 16,-2 1-9-16,5-3-5 0,2 2-1 0,0-6-3 15,3 0-2-15,0-4 1 0,2 0 2 0,2-2-1 16,0-2 3-16,3-3 7 0,-2 0-1 0,5-4 5 16,-3-2 2-16,3-4 3 0,4-4 4 0,-5 2 1 15,2-7 2-15,-1 1 2 0,-1-4 3 0,3-2 2 16,0 0 0-16,-1 1 11 0,-1 1 2 0,4-2 3 15,-8 9 6-15,1 3 2 0,-2-4 3 0,4 3 2 0,-7 8-1 16,0-5-5-16,-1 5-1 0,0 3 2 0,-1-1-6 16,2 2-1-16,-2 0-2 0,2 3 0 0,1 1 0 15,-4-3-3-15,2 5 0 0,-2 0-2 16,2 3 1-16,0-2-2 0,-4 5-3 0,3-1 4 0,-2 1 0 16,-2-2 0-16,0 3-3 0,0-2-2 0,-3 2 2 15,-1 0-4-15,4 0-5 0,-4-1-2 16,1 0-5-16,2-2-7 0,-6 1-4 0,2-3-4 15,1-2 5-15,0 0 0 0,0-1 4 0,0-1 6 0,4-1 0 16,-4-2 2-16,0 0 0 0,0 0 0 0,11-5 3 16,-3-3 0-16,0 0 2 0,-2 1-1 0,3-3 0 15,1-4 4-15,1 1 0 0,1 0-3 0,1-3 2 16,4 2 7-16,-2 1-6 0,0 0 1 0,-2 2 0 16,-2 4 5-16,1 0-6 0,-3 2 4 0,-1 1-2 15,-1 1 0-15,1 2 0 0,-3 0-3 0,5 1 6 16,-1 1-4-16,0 2 2 0,3 0 1 0,-1 4-2 15,-2-2 1-15,4 2-1 0,-3 2-1 0,4 2 3 16,0 3-4-16,-1 0 4 0,1-4-5 0,-2 2-5 16,0-4-2-16,-1 4 3 0,-2-4-2 0,2-3 1 15,-1-1 0-15,-1 0 3 0,1-2 2 0,3-1-2 16,-4-1 1-16,5-5 0 0,-5 0 1 0,3 1 2 16,2-5 4-16,-3 0 5 0,2-4 5 0,-1-3 3 15,-1-1 2-15,2-6-2 0,-2 1 5 0,3-2 2 0,-5-1-1 16,4 1 5-16,-3-3-1 0,-2 3 4 15,1-5-1-15,-4 0 4 0,4-1-6 0,-4 1 4 16,0-3 7-16,2 2 6 0,-2 1 24 0,1 3 9 16,-2 1 3-16,1 6 5 0,-4 2 17 0,2 7 6 0,-3 0 5 15,1 1-6-15,-1 2-15 0,0 2-6 0,0-1-14 16,0 5-8-16,0 1-8 0,0 0-7 0,0 0-2 16,0 0-5-16,-5 21-8 0,0-6-4 15,2 4 1-15,-2-2-4 0,0 7-2 0,3 2-2 0,-2 3-1 16,1-4-1-16,3 4-2 0,-4-2-2 0,3 0-1 15,1 2-6-15,-4 4 2 0,4-2-1 16,0 1-7-16,4 0-8 0,0 2-25 0,-3-3-21 0,3 0-22 16,1 1-20-16,5-2-29 0,-2-2-22 0,1 1-24 15,1-2-33-15,-1-3-44 0,3-7-42 0,0-2-53 16,3 0-775-16,-2-6 371 0,0-4 248 0</inkml:trace>
  <inkml:trace contextRef="#ctx0" brushRef="#br0" timeOffset="47493.008">24154 8949 188 0,'-11'-2'245'16,"4"2"-22"-16,4-4-26 0,-1 3-24 0,0-2-14 15,4 3-16-15,-4-3-11 0,4 3-7 0,0 0-13 16,0 0-7-16,18 1-9 0,-5-1-11 0,1 2-8 15,6 1-9-15,0-1-6 0,1 1-2 0,2-1-10 0,-3 0-5 16,1 0-3-16,-2-1-3 0,2 2-2 0,-5 1-8 16,-3-4 0-16,0 3-3 0,-4-2-3 15,-1-1-7-15,0 1-2 0,-3 1-13 0,1-2-14 16,-6 0-26-16,7 2-30 0,-7-2-52 0,7 3-51 0,-7-3-557 16,0 0 243-16,0 0 162 0</inkml:trace>
  <inkml:trace contextRef="#ctx0" brushRef="#br0" timeOffset="48749.318">13468 8620 70 0,'-9'-17'160'0,"1"4"-5"0,-1-2 0 16,3 5 0-16,-2 0-14 0,3-2-1 0,4 6-9 15,-3 0-8-15,1 0-3 0,2 1-12 0,-3 0-15 16,3 3-15-16,1-3-5 0,0 5-13 0,0 0-9 0,0 0 2 15,0 17-12-15,0-2 5 0,4 2 0 0,-3 12-6 16,3 3-1-16,-3 14-4 0,6 1 1 16,-6-2-4-16,3 5-2 0,2 1-5 0,2 0 0 0,-2 2 0 15,2 0-3-15,11 27 1 0,-9-29 0 16,-1 2-1-16,0 3-2 0,-1 0-4 0,3 2 3 16,-4-3-1-16,0 1-3 0,0 2 1 0,2-7 1 0,-3 0-5 15,2-3 1-15,-2-3-1 0,1 4-1 0,-4-15-2 16,2 1 3-16,-1 1-5 0,-2 0-1 15,1-2 1-15,-3 0 1 0,3 2-1 0,-3-1 0 0,1-2 0 16,-2 0-3-16,1-3 2 0,0-3-2 0,0-1 0 16,-4-7 1-16,4-2-4 0,0 0-12 0,-2-2-17 15,0-5-21-15,2-1-28 0,-1-2-23 0,2-2-29 16,-1-3-50-16,0-2-511 0,0 0 230 0,0 0 154 16</inkml:trace>
  <inkml:trace contextRef="#ctx0" brushRef="#br0" timeOffset="51897.868">13679 8521 34 0,'6'-3'83'0,"3"-1"-12"0,5 1 0 16,0 0 0-16,3-1-10 0,2-1-6 0,3 3 1 0,6-3-21 15,1-2 13-15,3 3-11 0,-1-2-6 0,1-1-2 16,2 0 1-16,1-1 1 0,-1 2-7 0,4-2-2 16,-2-1 2-16,4-1-7 0,11 1-2 0,-2-2 9 15,3 3 5-15,-1 1-5 0,4-3 2 0,1 0 5 16,3 2 1-16,4 0 4 0,2 3-9 0,1-2 1 16,-2 1-4-16,1 2 3 0,-1 0-5 0,0 1-1 15,-1 1 3-15,-1-1-3 0,1 3-7 0,1 0 0 16,-7-2 3-16,2 2-2 0,-4 0-4 0,3-2 1 15,-4 1-15-15,1-1 6 0,3 1 1 0,-8-3 1 16,1 0-1-16,-13 2 2 0,13-6-2 0,-12 5-3 16,-3-1 2-16,3-2 1 0,14-2 3 0,-13 2-9 0,-1 1 13 15,-5-4-4-15,1 1-4 0,-2 0 9 16,-1 2-4-16,-4-2 7 0,0-2 2 0,-6 4 7 16,-2 0-2-16,0 0 0 0,-1 1-1 0,-3-2-9 15,0 2 10-15,-5 0-6 0,3 0-3 0,-2 0 4 16,2 3-6-16,-3-1-3 0,2-2 1 0,-3 1 2 0,3 0-2 15,-2 3-5-15,2-3 3 0,-1 1-4 16,-1-1 0-16,2 0 2 0,1 0 0 0,-2-2-1 0,4 0 1 16,0-1 1-16,1 2-3 0,0-1-7 0,0 1 3 15,1-1 3-15,-2 1-2 0,1 0 0 0,-1 0 4 16,2 2-2-16,1-1-2 0,-1 0 0 0,0 0 4 16,3 1 0-16,2 1-3 0,7-2-1 0,1 0 2 15,1 3 0-15,1-5-2 0,2 6 0 0,-1 0 0 16,2 0 0-16,2 0-2 0,3-1 5 0,10 2-1 15,0-1-2-15,3 0 1 0,-3 3-9 0,-11-3 8 16,13 3 4-16,0-3-6 0,-15 2-7 0,17 1 9 16,-5 1 5-16,5-2-4 0,1 1-3 0,0 1 2 15,0 0-1-15,-2 0 1 0,0-2 1 0,1 0-2 16,1 2 1-16,0 0 0 0,-1-2 0 0,-1 1-3 16,2 2 0-16,-1-4 3 0,0 0 2 15,1 4-1-15,-1-2 1 0,3-3-4 0,2 3-2 0,-4 1 3 0,3-3-4 16,0 1 6-16,2 2-1 0,-2-1-2 0,1 0-1 15,-3-1 2-15,1 2 0 0,-1-1 1 16,-1-1-1-16,0 2-4 0,-3-3-4 0,3 2 5 0,2 0 4 16,-1 1-1-16,-2-3 4 0,-2 2-6 15,0 1-6-15,2-2 7 0,-4 2-1 0,2-1 0 0,-2 1 0 16,1-1-3-16,-2 2 4 0,-10-1-4 16,-2-1 2-16,16 1 6 0,-3 2-6 0,-13-1 4 0,13 0-5 15,2-1 2-15,0 1 6 0,-4-1-7 0,-8 1 2 16,14 0-1-16,-3 0 0 0,2-2 3 0,-2 2-3 15,2-1-4-15,-4 1 2 0,3 0-3 0,1-3-5 16,-14 1 10-16,13 1-3 0,0 0 1 0,-15 0-1 16,17-1 3-16,-15 0-9 0,14-2 3 0,0 2 4 15,-1 0 0-15,-13-2-6 0,10 2 5 0,-9-2 5 16,9 1-8-16,-8 1 0 0,9-2 0 0,-10 2 3 16,0-3-2-16,10 0-2 0,-12 0 6 0,10 0-1 15,-10 0 2-15,-1-3-5 0,3 3 2 0,13-5-1 0,-1 3 7 16,-14-1 1-16,14 1-5 0,-13-3-4 15,1 4 6-15,-3-2-2 0,13 1-2 0,-10-1 2 16,-4 1 6-16,5 1-6 0,-3-2 6 0,11 1-2 0,-11 0 2 16,-2-2-4-16,0 3 0 0,-1-2-1 0,4 1 10 15,-6-3-9-15,2 2 2 0,-3-1 0 16,2 2 2-16,2 1-5 0,2-3 2 0,-5 2 3 0,1 1-2 16,0-2 0-16,1 1 6 0,-2 0-4 0,2-1-4 15,0 1 2-15,-1-1 2 0,4 2-2 0,0-4 0 16,0 5 0-16,-3-3-1 0,3 3-4 0,2-3 2 15,-3 1-2-15,1-5 7 0,-2 6 0 0,2-2-1 16,-2-1-3-16,3-2 1 0,-3 2-4 0,16-3 2 16,-18 1-2-16,2 1 4 0,-4-1-4 0,3-1-1 15,-2 0 1-15,0 0-1 0,-1 1 1 0,1 0 1 16,-2-1-2-16,-2-1-1 0,2-1 4 0,-1 0 2 16,-3 0 0-16,-1 1-17 0,0 0 6 0,-1-2 6 15,1-1-5-15,-9 3-4 0,10-5 0 0,-10 3 4 16,6-4-4-16,-2 0-2 0,1 1-1 0,-4 2 11 15,-1-2-6-15,-3-1 0 0,3 3 0 0,-4-1 9 16,4-4-3-16,-4 5 0 0,0-4 3 0,-1 2 1 16,-5 5 4-16,-2 0-2 0,2-1 12 0,-3 4 9 0,-2 1-3 15,-2-1 4-15,1 1-7 0,1 2 7 16,-2-3-7-16,1 3-3 0,-2 2 0 0,2-4-1 0,-2 4-8 16,3-3-3-16,-3 3 1 0,0 0-5 15,0 0 8-15,0 0-1 0,0 0-2 0,0 0 0 0,0 0 0 16,1 11 1-16,-1-11 3 0,-3 9-6 0,3-3 3 15,-1 1 4-15,1 3-5 0,0 2-1 0,-1 0-2 16,1 8 3-16,0-3 4 0,-1 1 0 0,1 7-2 16,-2 1 1-16,0 0-2 0,2 2-1 0,-3 0-3 15,1 0 7-15,-1 1 1 0,-1 0-4 0,0 0 2 16,-2 1-2-16,1 0-1 0,0-1 0 0,-2 3 5 16,2-1-3-16,-1 1-2 0,1 2 5 0,-2-2 2 15,2 2-12-15,1 1 7 0,-1 1 1 0,0 0-3 16,-4 8 2-16,2 5 1 0,1-15-3 0,1 12 0 15,-4-10 4-15,2 10-2 0,0-12 9 0,-3-1-8 16,-1 1 8-16,3 0-11 0,-3 2-1 0,3-1-5 16,0 10 6-16,-1-11 3 0,0-2-4 0,4 1 11 15,-1-3-5-15,-1 6-5 0,2-2 2 0,-2 0 0 16,3 2 0-16,0 0-1 0,0-1 0 0,-1 12 1 16,0-13-1-16,0 1 4 0,0-2-8 0,-2 0 3 15,2 0 0-15,0-2 3 0,-2 0-7 0,0-2 3 16,-1-5 4-16,3 1 0 0,-4 1 0 0,4-8-5 0,-1 1 5 15,3 0 0-15,-1-1-3 0,-1-2 3 0,1-1-2 16,0-4 2-16,1 1-3 0,0-2 1 0,3 2 4 16,-4-2-5-16,3-3 1 0,0-2 1 0,0 3 1 15,-1-4 4-15,1-1 3 0,1-3 5 0,-3 6-1 16,3-6-1-16,0 0-7 0,-7-3 0 0,7 3 0 16,-10-3-1-16,2-2-7 0,-1-3-2 0,-2 1 5 15,-5-1-1-15,0 2-1 0,-1-1 7 16,-5-1-3-16,-5 3-1 0,-1-3 10 0,-1 3-10 0,-3 1-2 15,1-3-3-15,-3 2 1 0,-5 0 4 0,0 1 2 16,-12 1-3-16,11-2 2 0,-11 0-3 0,11 3-1 16,-15-3 9-16,3 5-7 0,0-1 8 0,0-4-5 15,-1 2-1-15,0 3 8 0,14-2 1 0,-12 1-5 16,-6-3 3-16,18 3 9 0,-15-1 2 0,-1-1 5 16,1 4-2-16,-2-1 5 0,1-1 1 0,3 5 1 15,-3-5 0-15,1 3 3 0,-5 1 1 0,1-1 0 16,-4-1-4-16,2 3-1 0,-2-2 3 0,-1 1-2 15,-30 2-4-15,3 2 1 0,22-4-5 0,-23 4 2 16,-4 0-2-16,3-4 1 0,-1 5-2 0,-2-4-1 0,5 3 5 16,-4-3-1-16,4 3 3 0,-4-4 3 15,5 1 1-15,24-3-2 0,-29 4 4 0,1 0-8 16,2-1 5-16,27-3 5 0,-25 1-3 0,25 2-4 0,-30-3-1 16,3 1 3-16,24 3-2 0,-22-7 1 0,25 2 4 15,-28 0 3-15,1 6 0 0,26-3-4 0,-28-1-5 16,25-1 2-16,-23 2-3 0,1-3 0 0,-1 5 1 15,28-2 0-15,-3 0-5 0,-27-3-2 0,30 2 0 16,-5-2-1-16,-25 3 3 0,29-5-1 0,-1 4 0 16,1-4-3-16,-3 2-1 0,0-3 4 0,3 3 4 15,0-3-9-15,1 0 2 0,3 0-4 0,-1 3 1 16,6-2 2-16,-6 1-3 0,6-1 0 0,1 1-5 16,-1 0 3-16,3-3-2 0,0 4 3 0,0-1 2 15,1 1 1-15,12-1-5 0,-15 1 1 0,2 1-1 16,15 0 3-16,-2-1-1 0,0 0-3 0,-13 6-1 15,12-7-1-15,1 2 0 0,-12-1 3 0,12 0-5 16,0 2-1-16,2-2-2 0,-1 1 1 0,-2-1 2 16,6 2 0-16,-2-2-3 0,1 0-1 0,0 2 0 15,3-2 1-15,-1 4 2 0,3-4 1 0,1 1-3 16,-1-1 2-16,2 2-1 0,2 0 2 0,6-1-1 16,-3-1-2-16,5 0 4 0,-1 2-4 0,0 0 1 15,6-1-1-15,-6-1 0 0,6 3-1 0,-6-3 0 0,6 1-2 16,-2-1 5-16,2 1-4 0,-3 1 1 0,0-2 0 15,2 1 0-15,1 0 0 0,-1-1 0 16,3 3 4-16,-5-3-4 0,2 0-3 0,0 2 3 0,-4 1-2 16,-1 1 0-16,3-1 3 0,-2 2-6 0,0-3 1 15,0 4 3-15,0-1 0 0,0-2 2 16,-1 2-3-16,2 0 4 0,-3-1-4 0,3-1 0 0,-2 2-3 16,0-2 5-16,1 2-2 0,-2-3-2 0,-1 5 3 15,2-3 0-15,0 0-1 0,-3 0-1 0,4-1 0 16,-3 1 1-16,0-1-1 0,3 4 5 0,-2-4-4 15,-2-3-1-15,2 5 0 0,-2-3 1 0,-1 2-4 16,4-1 1-16,-3 0 2 0,0 1 3 0,3-3-3 16,-4 5-1-16,1-5 1 0,1 2 7 0,0-1-7 15,-7 2 2-15,5 0-2 0,-4-2 0 0,4 2 1 16,-2 1-2-16,-2-3 4 0,5 3-1 0,-1-4-4 16,-4 3 4-16,8-2-3 0,-4 1 1 0,3-1 0 15,-10 1 0-15,9 0-1 0,0-1 4 0,-7 3-3 16,1-3 1-16,6 0 1 0,0 1 0 0,-2 1-2 15,-4-1 1-15,7-2 3 0,-1 0-1 0,-3 2-2 0,2-1 4 16,-6 2-3-16,-1 0 2 0,0-1-1 16,-1-2 0-16,11 2-2 0,-3-1 0 0,-6 2 2 15,6-1-2-15,-3 0 4 0,2-3-3 16,1 2 0-16,0 0-1 0,-7 1 2 0,10 0 2 0,-11-2-7 16,10 5 5-16,-7-4-3 0,-2-2-2 0,1 4 1 0,0-1-1 15,7 0 3-15,-7 2 0 0,-1 0-5 16,-1 1 6-16,2-2 1 0,-1 0-6 0,2 0 3 0,5 2 1 15,-6 1 1-15,2-2-2 0,-2 2 0 0,0-2 3 16,3 0-2-16,-2 0 0 0,5-1-3 0,0-1 2 16,2 2 0-16,0 0 2 0,0-1 1 0,1-1-6 15,0 1 0-15,6-2 6 0,-1 1 1 0,3 0-5 16,-1-1 3-16,1 2 2 0,2-3-2 0,1 1-1 16,3-1-2-16,-3 0 1 0,4 0 0 0,-1 1 1 15,5-2 0-15,-7 0-2 0,4 3 3 0,3-3-2 16,0 0 2-16,-9 0-4 0,9 0 3 0,0 0-2 15,-6 2 1-15,6-2-3 0,-4 0 5 16,4 0 0-16,-4 3-6 0,4-3 2 0,0 0 5 0,-6 4 0 16,3-3 2-16,3-1-2 0,-10 3-2 0,6 1-1 15,3-2 4-15,1-2 1 0,-9 2-2 0,4-1 4 16,-3 1-3-16,3 0 0 0,0 0 4 0,-3-1-2 16,3 2-1-16,-4 0 0 0,4 0 3 0,-4-3-4 0,1 2 5 15,-2-1-2-15,5 0-3 0,-4 0 1 16,3-1 2-16,-2 0-4 0,2 3 9 0,6-3-8 15,-13 0 1-15,6 0 1 0,0-3 0 0,1 2-6 16,-1 0 3-16,1 0 1 0,-3 0-2 0,9 1 0 16,-16-1-2-16,10 1 2 0,-4 0-2 0,1-2 3 0,1 2 1 15,-3 0-2-15,3 0 1 0,-2 0-3 0,2 0 3 16,-5 0-1-16,8 2-1 0,5-2 1 0,-13 0 0 16,13 0 6-16,-10 0-6 0,10 0-2 0,-7 0 2 15,7 0 0-15,-7 0 2 0,7 0-6 0,-4 1 2 16,4-1 0-16,0 0 0 0,0 0 0 15,-8 0 3-15,8 0-3 0,0 0 0 0,0 0 0 0,0 0 2 16,0 0-3-16,0 0 2 0,0 0 0 0,0 0 3 16,-8-1-3-16,8 1-1 0,0 0 5 15,0 0-6-15,0 0 2 0,0 0 2 0,0 0-4 0,0 0 0 16,0 0 8-16,0 0-16 0,0 0-21 0,0-5-40 16,0 5-61-16,4-9-81 0,0 2-142 0,2-8-725 15,0-4 361-15,-3-8 238 0</inkml:trace>
  <inkml:trace contextRef="#ctx0" brushRef="#br0" timeOffset="54299.363">26623 4997 19 0,'0'0'87'0,"7"-6"3"15,-1 6-20-15,0-3-3 0,-1 0 2 0,4-1-7 16,-1 4-19-16,6-6 10 0,-4 5-6 0,3-2-7 16,-3 1 2-16,3 0-8 0,5-2-3 0,-3 3-1 15,3 0-4-15,0-1 1 0,-5 4-3 0,7-2-1 16,-2 3-6-16,0 1-7 0,-2-1 3 0,4 2 6 16,-1 3 6-16,-1-1-11 0,1-1-4 0,-1 0-2 15,0 4 11-15,1-3-7 0,0 5-2 0,-4-4 2 16,5 4-3-16,-4-3-6 0,2 4 5 15,-4-1 6-15,4-1-8 0,-4 3-14 0,0-1 7 0,2 1 6 16,4 2 1-16,-7 0 2 0,3-2 6 0,-1 1-7 16,2 6-2-16,1 0 0 0,-2 1 4 0,-1 0 0 15,0 0 3-15,1-2 0 0,-4-1-3 0,1 1-3 16,4 4 3-16,-4-1 1 0,-3 5-2 0,1-5 5 16,0 2-3-16,-1 2-1 0,-1-2 5 0,-2 1-4 15,-1 2-3-15,2-1 4 0,-3-1 1 0,1 1 1 16,-1-2 1-16,1 0-4 0,-3 0 6 0,0 2-6 0,1-1 6 15,0-1 3-15,-1 1 0 0,-1 2 2 16,2-1-2-16,0-2 3 0,-3 1-5 0,3-1 1 16,1 1 3-16,-4 1-4 0,3 0 2 0,-3 0 0 15,3-3 0-15,-4 2-5 0,4-1 6 0,-4 0 7 16,4 0-1-16,-4 2 2 0,1-3 0 0,-1 3-2 0,0-7-5 16,0-1-3-16,0 0 4 0,0 7-1 0,0-6-5 15,0-1 4-15,3-1 7 0,-3 3-6 16,1-4-1-16,-1 2 6 0,4 0 1 0,-4-2-7 15,2 0 0-15,1-4-2 0,-2 5 1 0,6-3-6 0,-6-4 2 16,3 5 5-16,-3-4-1 0,-1-3-6 16,3 4-1-16,-2-3 2 0,2 2 0 0,-1-3-1 0,-2 3 0 15,5 1-2-15,-4-2 0 0,2-3-1 0,0 3 3 16,-1-1-7-16,-2-3 2 0,0 1-3 0,4 2 4 16,-3-3-3-16,1 0 2 0,-1 0-2 0,0-2-2 15,0 0 1-15,1 2 1 0,0-2-5 0,0 2-10 16,-2-2-27-16,0 3-17 0,0-2-40 15,-2 0-25-15,1-2-38 0,0 1-474 0,-3-2 210 0,-4 2 140 16</inkml:trace>
  <inkml:trace contextRef="#ctx0" brushRef="#br0" timeOffset="54972.002">27222 6435 61 0,'0'-3'192'0,"0"-1"-20"0,0 1-16 0,0 3-18 15,0-9-12-15,-1 7-5 0,1 2-2 0,0 0-8 0,0 0 0 16,1-3-5-16,-1 3-10 0,0 0-11 15,0 0-4-15,0 0-12 0,0 0-6 0,0 0-5 16,0 0-1-16,0 0-4 0,0 0-2 0,16 5-1 0,-9 0 5 16,-4 1 5-16,3-2-1 0,-2 1-2 0,3 4 1 15,0 0 1-15,3 1 3 0,3 0-3 16,-4 4 0-16,1-2-1 0,2 0-2 0,-4-2-2 0,-1 2-8 16,5-1 2-16,-2 3-2 0,0 0-1 0,3 0-1 15,-4 1-5-15,2-3-3 0,0 2 3 0,0 1-6 16,-2-1-4-16,-1-4 1 0,2 5-5 0,1-2 3 15,0 2-5-15,-2-1 1 0,0-4-6 0,-2-1 2 16,2 0-3-16,-4 0-2 0,4-1 0 0,-4 0-3 16,2-4-1-16,-5 1-2 0,5-1 2 0,-4 1 2 15,4-1-4-15,-3 0 5 0,1-2 3 0,1 3 2 16,2-3-1-16,-3 1-2 0,0-3 2 0,3 2 3 16,2-2-5-16,0 0 6 0,3-2-3 0,0-1 4 15,2-1-2-15,4-4-1 0,-1-1 1 0,7-5-4 16,1-2 2-16,0 0-3 0,2-4 2 0,0-1-4 15,1-1 1-15,1-2-8 0,8-7-3 0,-1-1 5 16,-7 8-3-16,-2 2 2 0,1-3 1 0,1 1-2 16,-4 1-4-16,1 2 2 0,-3-2-2 0,-2 4 3 0,-3 0-5 15,-3 6 0-15,-2 1 7 0,-4 4-7 0,0 1 3 16,-2 0 6-16,-2 0-1 0,1 2 1 16,-3 1 3-16,2 0 3 0,-4 0 0 0,2 1 1 0,-1 2 1 15,-1-2-1-15,-2 3 1 0,4-2 0 0,-4 2-2 16,4-3-3-16,-4 3-4 0,0 0-1 0,3-2 3 15,-3 2 0-15,0 0-6 0,0 0 3 0,0 0 6 16,2-3-15-16,-2 3 2 0,0 0 1 0,0 0-1 16,0 0-23-16,0 0-28 0,0 0-43 0,0 0-62 15,0 0-76-15,0 0-73 0,0 0-800 0,0 0 368 16,0 0 246-16</inkml:trace>
  <inkml:trace contextRef="#ctx0" brushRef="#br0" timeOffset="57048.618">26727 7502 50 0,'-8'-2'182'0,"8"2"-15"0,-5-3-17 0,5 3-9 15,-4-1-4-15,4 1-5 0,0 0-5 16,-4-1-2-16,4 1-15 0,0 0-12 0,0 0-8 16,0 0-9-16,0 0-11 0,0 0-7 0,0 0-7 0,0 0-3 15,0 0-10-15,0 0-4 0,0 0 1 0,0 0-7 16,0 0-4-16,0 0 2 0,0 0-6 0,0 0 1 16,0 0 1-16,17 7 1 0,-8-7-1 15,1 4 3-15,2-3 2 0,1 2 1 0,5-2-2 0,3 1 0 16,-1 1 4-16,2 0-1 0,1-2-2 0,4-1-3 15,1 1 2-15,0 0-2 0,1-1 0 0,1 2-3 16,-9-2-1-16,5 3 3 0,-5-3-4 0,9 2 1 16,-8 0-4-16,0 0-1 0,-3-2 1 0,3 3-5 15,-6 0-4-15,3-2 1 0,-5-1 1 0,-1 0-4 16,-3 1-2-16,3 1 3 0,-4-1 0 0,-2 0-4 16,0-1-2-16,-1 4 5 0,1-4-7 0,-2 1 3 15,-5-1-1-15,8 0-2 0,-8 0 0 0,0 0 1 16,7 2 1-16,-7-2-4 0,7 0 0 0,-7 0-2 15,0 0-3-15,2 1 0 0,-2-1-7 0,0 0-10 0,0 0-5 16,0 0-7-16,0 0-9 0,0 0-5 16,0 0-8-16,0 0-5 0,0 0-2 0,0 0-5 15,0 0-15-15,0 0-22 0,0 0-18 0,0-9-9 16,0 9-10-16,-2-8 0 0,-2 3 8 0,1 1 8 16,0-2 7-16,0-2 4 0,-1 2 16 0,-1-2 10 15,-3-1 12-15,3 1 12 0,0-1 12 0,0 2 13 16,-3-1 10-16,3-1 14 0,0 5 20 0,1-2 16 0,-5-1 3 15,6 3 20-15,-3-2 6 0,-1 1 5 0,-3 0 10 16,5 0-2-16,-1 1 0 0,1 0 4 0,-1-1 7 16,1 1 9-16,0 3 3 0,1-2 0 15,4 3 2-15,-5-3 2 0,2 1-4 0,3 2-6 0,0 0-6 16,-4-4-1-16,4 4-11 0,-2-3-2 0,2 3-2 16,0 0-9-16,0 0-2 0,0 0-5 0,0 0-5 15,0 0-6-15,0 0 5 0,0 0-8 0,0 0-5 16,0 0-1-16,0 0-1 0,0 0-2 0,0 0 0 15,19 0 5-15,-12 3-4 0,0-2-2 0,1-1-3 16,1 3 0-16,1 1 1 0,-3-3-2 0,4-1 1 16,-2 3-3-16,-2-3-2 0,1 1 0 0,-2-1 5 15,8 0-9-15,-6 1-1 0,1 1 7 0,1-1-8 16,-2 1 3-16,0 0-1 0,-1 0 0 0,2 0-3 16,-1-1-1-16,-2 2 2 0,-1-2-3 0,3 0 3 0,-2 3-4 15,0-3 2-15,-3 1 0 0,3-2-2 16,-6 0 1-16,8 2 0 0,-8-2-1 0,5 5-1 15,-2-3-2-15,0 2 5 0,-1 0 2 0,-1 3 3 16,3-1-2-16,-4 3 8 0,0 2-2 0,0-1 1 16,0 4-1-16,0 1 3 0,-4 1-1 0,2-3 2 15,-1 4 2-15,-1 0 6 0,-1-1 4 0,0 1-6 16,-2 0 1-16,2 1-1 0,1-1-3 0,-2-2-1 16,-2-1-3-16,1 1 2 0,1 0-4 0,-2-1 1 0,2 2-3 15,-3-5-3-15,1 3-7 0,-5 1-32 16,3 0-34-16,-3-1-37 0,-2-2-55 0,0 1-42 0,-6 0-684 15,-4 0 294-15,5-4 196 0</inkml:trace>
  <inkml:trace contextRef="#ctx0" brushRef="#br0" timeOffset="62265.868">28110 7236 81 0,'-1'-7'141'0,"2"5"0"0,-1 2-9 16,2-7-7-16,-4 2-6 0,2 0-6 0,-1-1 7 15,0 3-3-15,0-3 9 0,-1 1 2 0,2 0-7 16,-2-1-8-16,-1 0-7 0,-1 0 4 0,-1 2-2 16,2 0 0-16,-1-1-3 0,-1 1-5 0,1 0-8 15,0 0-8-15,-1-1-5 0,-3 2-9 0,4 1-7 16,-3 2-7-16,0 0-3 0,-3 0-5 0,-3 4-3 15,3 1-6-15,-3 0-3 0,-1 5-2 0,-1 4-2 0,-1-2-2 16,3 5-7-16,2-1 1 0,-3 1-4 0,5 0-1 16,-1 1 1-16,-1 6-4 0,3-4-4 15,1-2 2-15,2 5-3 0,3 2-3 0,0-4 2 16,4 3-2-16,0-6-4 0,2 3 1 0,1-4 0 0,4 1-4 16,3 6 0-16,-1-8 1 0,1 0-3 0,-1-1-6 15,3-3-4-15,0 1 1 0,-1 1 2 0,5-4-7 16,-4-1 2-16,4-3-2 0,1-3-2 0,-2-1 3 15,2 2-1-15,-2-5 2 0,0-3 3 0,-1 0-4 16,2-2 5-16,-1-2-3 0,0-1 5 0,-2-4 1 16,1 1-1-16,-1-1 5 0,-3 0-3 0,1-1 0 15,-2 7 5-15,-3-2 7 0,1 1 4 0,-2-1 8 16,-1 1 3-16,-2 2 9 0,0 2 0 0,0 1 0 16,-1-2 0-16,-2 3-5 0,2-1-4 0,-1 2-1 15,-2 1-6-15,0 0-2 0,0 0-4 0,0 0 0 16,0 0 0-16,5 11-1 0,-4-4 0 0,-1 0-2 15,0 3 1-15,2 4 3 0,-1-1-1 0,0 5-6 16,2-1 2-16,1 2 1 0,-2 0-4 0,3-3 4 16,3 0-6-16,-2 0 1 0,3 0 4 0,0-3-4 15,1 3 0-15,-2-7-2 0,-1 0 0 0,3-1 1 16,1-1 0-16,-2-1-2 0,0-2 1 0,4-1-2 16,-3-1 2-16,3-3-1 0,-2 0 0 0,2-5 4 0,0 2-5 15,2-6 2-15,1-2 2 0,-5-2-2 0,4-2 2 16,0-6 2-16,-3-1-3 0,2 0-1 15,-6 5 5-15,2-4-2 0,-1-3 1 0,-4 7 3 16,-1 0 3-16,-1 1 2 0,-2 1 9 0,-1 3 9 0,-4 2 8 16,3-1 2-16,-6 0-8 0,2 1 3 0,-4 4 0 15,-6 0-2-15,-5-1-6 0,2 4-7 0,-3 0-1 16,-8 1-2-16,1 5 1 0,1 0-6 0,5 4 1 16,3-4-1-16,1 5-5 0,2-2-7 0,4 2-1 15,3 1-3-15,0-2-12 0,3 3-4 0,4-1 2 16,0 0-19-16,0-1-3 0,6 3 3 0,-2-3 1 15,0 0 2-15,7 0 1 0,0-1 4 0,1 0 8 16,3-1-2-16,5-4 4 0,0 4-1 0,1-5 4 16,-1-3 2-16,3 3 3 0,-1-2-3 0,-1 1 2 15,0 0 3-15,0-3 0 0,-2 1 6 0,2 0-4 16,-6 0 1-16,5-1 1 0,-3 3 4 0,-1-1-4 16,-1 1 3-16,1 1 0 0,-1-2-3 0,1 5 2 15,-4-1 7-15,0-2-5 0,3 2 2 0,-4 1-5 16,0 0 2-16,1 3 1 0,-1 0-1 0,0 0 2 0,1 2 7 15,-5-1-8-15,3 2 0 0,-3-3 7 16,1 4-5-16,-3-3-2 0,1 1 1 0,-1 3 0 16,-1-6-1-16,-1 3-1 0,2-2 2 0,-2-1 1 15,2 2-5-15,-2-3 2 0,-1 1 1 0,1 0-1 16,2-4 4-16,-3-1-4 0,1 6 5 0,2-3 4 0,-3-3-5 16,0 0 1-16,0 0 0 0,10-6 1 15,-5 1 0-15,0-1 0 0,2-3-1 0,-1 1 4 0,2-3-1 16,-2 2 4-16,3-1-2 0,2-2-1 15,1-1 2-15,1 3 1 0,-2 3 2 0,-3 0-1 16,2-1 2-16,0 4-3 0,-5 1-2 0,3 1-1 16,1-3-1-16,-3 4 1 0,3 1-3 0,4 1 0 0,-3 1-1 15,-1 1 4-15,-1-1-5 0,1 1 1 0,1 1-1 16,-2 1 5-16,0 1-2 0,2-1-1 0,-4 3-2 16,2-3 1-16,-3 1 2 0,3 1-1 0,-3 1-3 15,-3-3 3-15,1 3 4 0,-1 0-5 0,1-3 1 16,-2 2 3-16,1-1-5 0,-1-1 6 0,-1 1-3 15,0-2-2-15,-1 0-1 0,2-1 1 0,-1-3 1 16,-1 6 5-16,1-6-3 0,1 4 4 0,-1-4-1 16,0 0-3-16,0 0 1 0,0 0-4 0,0 0 2 15,-5-16-2-15,2 8 1 0,3-2 0 0,0-2-3 16,-1-4 1-16,1 1 2 0,1-1-3 0,2 0 0 0,-1 0-1 16,1-1 2-16,-2 6-1 0,3 0-1 15,-1-1-1-15,1 0 4 0,-1 3-2 0,4-1-2 16,-2 0 1-16,2 2-4 0,1-1 4 0,-2 2-1 15,3 2 0-15,-2-2-1 0,2 1-1 0,-2 2-1 0,-2 1 2 16,3 2 0-16,-3 0-2 0,5-2 2 0,-2 3 0 16,-3-1-2-16,3 1 0 0,1 1-1 0,-3 3 1 15,2-1-1-15,0 1-3 0,-1-2-3 16,1 6-4-16,1-1-4 0,-3 0-2 0,2 0-1 0,-2 0-16 16,1 1-3-16,-2-3 5 0,-1 0 0 0,-1 0-1 15,2 1 0-15,-2-1 0 0,0-1 4 0,-1-1 6 16,1 1 1-16,1-1 4 0,-4-3 7 0,4 4 4 15,-4-4 0-15,0 0-1 0,11-8 10 0,-7 2 1 16,2-1 2-16,1-2 2 0,0-1 8 0,3-6 6 16,-2-1 7-16,-1 0 0 0,1-2 4 15,0-6 7-15,-2 1 3 0,2 6 5 0,1-7 13 0,-4 8 2 16,0 0 11-16,-1 1 16 0,-1 5 6 0,-1-2 4 16,2 4-2-16,-4 3-19 0,4 1 7 0,-4 0-22 15,2 1-10-15,0 2-5 0,-2 2-7 0,0 0 1 16,5 9 2-16,-4-1-11 0,0 6-3 0,3 3 3 15,0 2-3-15,0 8-1 0,-1 2 0 0,-1-1-3 16,2 0-2-16,0 3-8 0,-3-1 6 0,1 3 1 16,0 0 0-16,-1-1-4 0,2 6-4 0,-2-2 5 15,-2-1-2-15,1-1-5 0,0 2 4 0,-2-3-8 16,1-3-1-16,0 0-11 0,-1-2-10 0,1 0-4 16,0-9-8-16,1-2-4 0,0-3-2 0,0-4 1 15,-1-1 5-15,1-2 3 0,0-1 11 0,-2-2 1 16,2-1 3-16,0-3 0 0,0 0 4 0,0 0-5 0,2-13 6 15,-2 0 4-15,2-3-5 0,1-5 2 16,-3-4-1-16,2-5 3 0,4-2-2 0,-3-1 1 16,1-2 2-16,4 2 2 0,-2 1-6 0,1 1 3 15,0 3 4-15,-1 0-8 0,2 6 8 0,-3 6 3 16,2 0 4-16,-3 7-3 0,0-1 3 0,-2 4-5 16,2 0 0-16,-2 1 1 0,-2 2-4 0,4-1 2 0,-3 1-3 15,-1 3 2-15,8-2 13 0,-8 2-18 16,9 2 3-16,-9-2 4 0,14 3-2 0,-9 0-2 0,0-1 2 15,2 0-4-15,-4 1 1 0,1 0 3 0,0 1 2 16,-1-1 0-16,-2 1 0 0,-1 0-5 0,1 2 3 16,-1-1 7-16,-1 2-2 0,0-1-1 0,-6 2-1 15,3 4 1-15,-2-4-5 0,0 4-17 0,-2-2-18 16,3 2-19-16,-4 3-25 0,2-2-23 0,-3 1-23 16,5-3-19-16,-2 0-30 0,4 0-23 0,-1-4-25 15,3 0-15-15,1-1-638 0,0-2 292 0,1 2 194 16</inkml:trace>
  <inkml:trace contextRef="#ctx0" brushRef="#br0" timeOffset="64418.496">30022 7482 115 0,'7'-14'151'15,"-2"4"16"-15,1-2-11 0,-2 2-7 0,0 1 0 16,-2-1 18-16,1 4 1 0,-1 1 1 0,-2-2-9 15,0-1-2-15,0 6-10 0,0-4-4 0,-3 0-7 16,0 3-14-16,-1 0-14 0,-1 1-5 0,-1 1-8 16,-5 1-16-16,0 0-8 0,-7 2-7 0,1 2-9 15,-2 0-6-15,0 7-6 0,5-2-4 0,-3 0-5 16,3 4-5-16,0-4-12 0,3 4-10 0,-1-1-7 16,3-2-5-16,4-1-7 0,1 0-9 0,4-3 1 15,0 1 6-15,2 0-2 0,0-2 2 0,1 1 0 16,3-1 1-16,0-2 7 0,2 0 0 0,1-3-2 0,0 3 2 15,5-3 0-15,-4-3 2 0,4 3-2 16,-1-2 2-16,0 1 3 0,-3 0 3 0,2-3 3 16,2 2-1-16,-4 1 6 0,-1-1-5 0,0 1-2 15,-1 1 5-15,-3 0-5 0,1 0 1 0,-6 0-2 16,13 0 1-16,-8 0 1 0,1 1 1 0,0 2 2 16,-1-1-4-16,2 2 0 0,-2-3-3 0,0 2 1 0,1 0 3 15,-3-2-2-15,4 4 1 0,-1-2-4 0,-3 1 3 16,1-1-3-16,3 3 3 0,-3-2-1 0,2 0-1 15,-2-1 3-15,1 0-2 0,2-1 2 0,-2 0-1 16,0-1 0-16,1-1 1 0,2-3-2 16,-3 3 0-16,4-5-1 0,1 1 3 0,1-3 0 0,-4-2-3 15,2-2 2-15,1 1-2 0,2-7 2 0,1 0-2 16,-4 2 5-16,-2 1-3 0,3-1 6 0,-6 1 8 16,0 2 14-16,1 0 11 0,-1-1 6 0,-4 4 1 15,0-2-3-15,0 1 9 0,0 1 1 0,-4 0 9 16,4 3 5-16,-5 1-1 0,1-2-6 0,0 3-12 15,1 0 0-15,0 1-5 0,-1-2-2 0,4 2-8 16,-4 1-4-16,4 2-7 0,0 0-7 0,-2-4-5 16,2 4-7-16,0 0-8 0,0 0 0 0,0 0-10 15,0 0 2-15,0 0-4 0,0 0 0 0,0 0-3 16,0 0 2-16,0 0 5 0,16 0 2 0,-16 0-3 16,15 1 19-16,-8-2-10 0,5-2-6 0,-3 3 15 15,2-2-13-15,-1-1 3 0,2 0-2 0,-3 1 1 16,2-2 11-16,-4 4-10 0,-1-3 1 0,1 1 0 15,0-1 2-15,-2 3-5 0,0-1 0 0,2 0 3 16,-7 1 0-16,0 0-4 0,8 1 1 0,-8-1 0 16,6 2-1-16,-4 1 4 0,2 1 0 0,-1 2 3 0,-2 1 2 15,2 0 0-15,-2-1-2 0,0 6 0 0,2-3-2 16,-1 2-3-16,-2 1 8 0,3 5-5 16,-2-5 2-16,1 0 2 0,-2 1-4 0,3 1 3 15,0-2-1-15,-2 0 0 0,2 0-5 0,-1-1-1 16,2 0 2-16,1-1-4 0,0-2 3 0,3 0-6 15,-2-1 5-15,-1 0-2 0,1-3 1 0,1-2 5 16,3 3-2-16,-2-3 2 0,-1 0-3 0,5-2 4 16,-7-2-3-16,7-1 3 0,-3 2 1 0,2-5 2 0,-2 1-7 15,4-1 10-15,-3-1 6 0,-1 0-3 0,3 1 2 16,-7 0 1-16,0 1 7 0,1 0 9 0,-2 1-1 16,0 0 7-16,-1 2 8 0,2-1-7 0,-3 0 1 15,-2 3-2-15,5-4-8 0,-3 2-8 0,-2 2 3 16,3-3-5-16,-3 3-7 0,0 0 0 0,0 0-5 15,0 0-8-15,0 0 5 0,0 0-5 0,0 0-6 16,0 0-4-16,0 12-1 0,-1-8-5 0,1 1-22 16,0-1-8-16,-1 4-3 0,1-2 3 0,1 1-9 15,-1-2 0-15,1 1-1 0,1-2 9 0,2-1 2 16,-2 2 9-16,3-4 6 0,-2 1 5 0,-3-2 4 16,9 1 1-16,-9-1 4 0,11-2 8 0,-8-4 8 15,4 2 3-15,-2-2 3 0,3-1 8 0,-3-1 7 16,1-2 2-16,2 1 5 0,-4-3 3 0,3 3 13 15,-1 0-11-15,-1-2 5 0,0 4-6 0,0 0 11 16,-1 0-2-16,0 2-3 0,0 2 11 0,-3-1-23 16,4-1-8-16,-1 4 1 0,2 0-3 0,-6 1-3 15,12 1 3-15,-6 0-3 0,1 6-4 0,0-3 1 16,2 1 2-16,-4 0 1 0,3 3-9 0,0 0 0 16,-4-3 3-16,-1 4 3 0,1-2-1 0,-1 2-4 15,-1 0 1-15,-2 2-3 0,0-4 1 0,-2 0-2 16,1 3-5-16,-3-2-3 0,-1 2 1 0,-3-3 0 15,3 1 2-15,1-4-5 0,-1 0 3 0,0 2 5 16,1-2 0-16,-1-1-2 0,1-1 2 0,0 3-3 16,2 0 2-16,-1-3-3 0,3-2-1 0,-5 4 0 0,5-4-1 15,-3 4-5-15,3-4-3 0,-1 1-5 16,1-1-1-16,0 0 3 0,0 0 6 0,-1 6-5 16,1-6 2-16,0 0 3 0,6 4-2 0,-2-3 2 0,-1 1 1 15,-3-2 3-15,7 0-1 0,-7 0 4 0,13-2-1 16,-5-3 2-16,4 2 1 0,-1-1-1 15,-2-4 4-15,2-1-1 0,1-2 1 0,-1 0 3 16,3-4-5-16,-1 1 10 0,-2-1-3 0,2-2 3 0,0-3 5 16,0 4 11-16,-4 1 6 0,1 0 7 0,-2 1 8 15,-2 2-3-15,2 0 4 0,-3 5 10 0,2-3 0 16,-3 5 4-16,-1 0 19 0,1 0-28 16,-2 3-7-16,0-2-6 0,-2 4-7 0,2-4-3 0,-2 4-7 15,0 0 3-15,0 0-6 0,5 8-1 0,-3-1-1 16,-1 3 11-16,1 1-16 0,1 2 7 0,-2-4-6 15,3 8-5-15,-1-1 3 0,-1 0-4 0,-1-1 4 16,2-3-4-16,1 4 0 0,-2-1 4 0,1-2-2 16,1-2-9-16,1 1-4 0,0-1-9 0,1 1 4 15,-1-7-3-15,3 6-1 0,0-5 3 0,-1-1 4 16,1 1-4-16,1-1 5 0,1-4 3 0,-2 0-3 16,1-1 6-16,2-4-2 0,-2-1 7 0,2 0-6 15,1-2 0-15,-1-1 1 0,3-3 2 0,-2-2-9 16,0-2 7-16,-1 5 3 0,1-6 3 0,-3 3 0 15,1-2 2-15,-4 2-10 0,1-3 8 0,-3 3 15 16,0 1-5-16,1 0 15 0,-2 0 12 0,-3 1-1 16,0-2 1-16,0 1-1 0,0 3-2 0,0-2 0 15,-3 0 5-15,1 2-6 0,-3 0 3 0,-1-2-7 16,1 2-4-16,-2 0-5 0,0 1 1 0,-2 1-5 0,1 1-7 16,0 1 0-16,-2-2 0 0,1 2-8 15,3 1-4-15,-3 3 1 0,0 0 4 0,3 1-2 16,-1 0 0-16,-1 1-4 0,1 0-8 0,-1 3-6 0,2 1-11 15,-5 2 4-15,5-3-2 0,1 1-5 0,1 3 4 16,-3-2 2-16,1 3 3 0,5-2-12 0,-4 0-8 16,1-2 1-16,4 3-10 0,-4-1-6 15,3 0-11-15,1-2 3 0,0 1 1 0,0 0 3 16,0 0 8-16,3-2 2 0,1 0 6 0,0 3 2 0,0-4 5 16,0-2 2-16,1 0 4 0,3 1 4 0,-3-2 2 15,4 0 6-15,-4-3 1 0,4 2 2 0,0-2 5 16,1-3-1-16,-1 5 1 0,-1-5 6 0,6 3 3 15,-5-3 3-15,1 1-1 0,-2 1 2 0,1 1 1 16,-1 1-5-16,-2-1 7 0,1 3-7 16,2-3 4-16,2 6 1 0,-4-3-5 0,2 3 1 0,0-1 1 15,0 1 0-15,1 3-1 0,-1 1 1 0,0-2-1 16,0 3 3-16,3 1-1 0,-1-3 0 0,-1 3 1 16,-2-1-2-16,0 1 3 0,2 0-7 0,-2 2 5 15,-2-2-2-15,2 0 3 0,-2 2-5 0,0-2 2 16,1 0 2-16,-3-1 1 0,0-2-1 0,-2 0-3 15,2-1 4-15,1 0 1 0,-2-2-4 0,-2 0 6 16,1-2 3-16,-2-1 4 0,3 4-1 0,-3-4 7 16,5 2 16-16,-5-2-19 0,5-6 12 0,0 2-15 15,3-3-4-15,0-1 4 0,3-6 0 0,-1 1-2 16,3 1 3-16,0-4-5 0,5-2-1 0,-4 2-2 16,-1 0-1-16,6-1-2 0,-6 3 6 0,3-2-1 0,-3 8 4 15,1-5 0-15,-2 4-6 0,-1 3 13 16,0 0-17-16,2 0-3 0,-7 3 1 0,1 1-2 0,1 1 0 15,-1 2 1-15,1 2 0 0,1 2-4 0,3 0 8 16,-2 3-4-16,-1 1-3 0,1 3 1 0,0 1 4 16,2 1-2-16,-3 1 3 0,0 0-2 0,-2 1 2 15,2-1-2-15,-2 1 7 0,0 1-9 0,2-5 3 16,-1 3-8-16,0 1 4 0,-1-2 5 0,1 1-4 16,-1-6-16-16,1 0-2 0,1 0-12 0,1 2-7 15,-1-4-15-15,0 0-20 0,-1 1-22 0,2-3-28 16,-5-2-31-16,4-2-45 0,-4-1-45 0,4-2-767 15,-4-1 338-15,-1-5 224 0</inkml:trace>
  <inkml:trace contextRef="#ctx0" brushRef="#br0" timeOffset="64570.997">31300 6992 2 0,'-10'-1'330'0,"1"-1"-46"0,1 0-58 16,3 2-58-16,5 0-63 0,-12-1-80 0,12 1-68 16,-7 1-324-16,2 1 123 0,5-2 82 0</inkml:trace>
  <inkml:trace contextRef="#ctx0" brushRef="#br0" timeOffset="65509.774">29024 7902 42 0,'4'-6'238'0,"-3"0"-3"0,1 1-9 0,0 2-9 16,-1-1-6-16,3 1-11 0,-4 3-14 0,1-5-18 15,-1 5-14-15,0 0-13 0,0 0-22 0,4-2-12 16,-4 2-11-16,0 0 0 0,0 0 1 0,0 17-6 15,0-7 2-15,-1 3-4 0,-2 4 1 0,2 4-3 16,-6 5-3-16,1 1-3 0,3 3 7 0,-3 2-4 16,3-1-2-16,-4 1-4 0,2 2-10 0,3 3 5 15,-3 10-1-15,3 0 0 0,-2 1-2 0,-2 1-6 16,6 0-5-16,-3-2-1 0,3 0-5 0,-2 0 1 16,-2-10-2-16,4-1-9 0,0 0-5 0,0 0 4 0,-1-1-4 15,3-2-4-15,3-1-7 0,-1 1 2 16,1-3-5-16,1-3 0 0,-3-1-1 0,3 2-6 15,-2-8 1-15,0-2-8 0,0 1 7 0,1-2-4 0,-3 0 4 16,1-1-8-16,3-3 0 0,-4-4 0 16,3 4 3-16,-4-4-3 0,3 3-3 0,0-5-3 15,-4 3 2-15,4-2 1 0,-3-3-18 0,-1 1-18 0,0-1-20 16,4 0-24-16,-4-4-18 0,0 3-25 0,0-4-32 16,-4 4-51-16,4-4-59 0,-7 0-62 15,7 0-798-15,-14-6 373 0,3-2 250 0</inkml:trace>
  <inkml:trace contextRef="#ctx0" brushRef="#br0" timeOffset="66066.774">28638 8842 163 0,'-1'-4'287'0,"1"1"-20"0,0 3-22 0,-4-4-16 16,4 4-27-16,-1-5-17 0,1 5-22 0,0 0-15 0,-3-5-12 16,3 5-27-16,0 0-12 0,0 0-11 0,0 0-7 15,0 0-6-15,0 0-8 0,13 11 0 0,-9-8 1 16,2 5-7-16,2-2-4 0,1 2 1 0,1 0 2 16,0 1-3-16,4 1 1 0,0 2-2 0,2-2-4 15,-2 2-2-15,-1-2 0 0,-1 1-1 0,5 1-4 16,-2 1-1-16,3-6-3 0,-4 5-8 15,4-2-4-15,-4 0 2 0,3 0-7 0,-1 1-2 0,2-1 2 16,-2-1-1-16,2 1-7 0,-2-3 0 0,-1 1 1 16,-2 1-2-16,-1-4-1 0,-1 2-1 0,2-2 0 15,-1 2-2-15,-1-4-2 0,-2 2 0 0,0-3 4 16,-3 1-4-16,2-2 3 0,-3 0-1 0,4 1 5 16,-4-2-6-16,0 1 1 0,2-1 0 0,-7 0-1 15,14-5 3-15,-7 1-1 0,1-3-1 0,2-2 4 16,-2 1-6-16,4-3 5 0,-1-5-4 0,0-1-1 15,7-6 0-15,-5 1 0 0,1-2 3 0,2 0-7 16,-1 0 8-16,0 0 4 0,-6 7 5 0,4 0 10 16,-4 2 3-16,-1-1 12 0,-3 6 2 0,1-1 22 15,-2 2 1-15,0 2-13 0,-2-1-1 0,1 3 0 16,-2 0 5-16,2 0 2 0,-1-1-11 0,-2 4-2 16,3-1-7-16,-3 3-5 0,1-5-2 0,-1 5-3 15,1-4 0-15,-1 4-2 0,2-3-9 0,-2 3 0 0,0 0-5 16,3-2-3-16,-3 2 3 0,0 0-9 15,0 0-11-15,0 0-22 0,0 0-38 0,2-4-42 0,-2 4-49 16,0 0-67-16,0 0-86 0,0 0-1033 16,-21 4 446-16,7-4 298 0</inkml:trace>
  <inkml:trace contextRef="#ctx0" brushRef="#br0" timeOffset="68570.082">27697 9839 180 0,'-6'0'173'0,"6"0"-14"0,-15-1-5 0,2 1-6 16,0 0-5-16,-6 1-8 0,-1 0-8 0,-8 1-7 15,-2 0-14-15,2 1-6 0,0-3-5 0,1 4 4 0,4-3 2 16,2 1-3-16,0-2-1 0,3-2-1 16,-2 1-6-16,6 1 7 0,-2-1 0 0,2-2 2 15,4 0 0-15,1-1-3 0,2 2-5 0,1-3-7 16,1-2-12-16,0-1-9 0,1 1-5 0,1 0-4 0,6-2-6 15,-3 0-7-15,4-3-2 0,1 4 3 16,0-3-11-16,3 1-5 0,2 2-1 0,3-3-2 0,-1 4-6 16,0 2-1-16,4 0 6 0,2 0-10 0,1 3 0 15,0 2 3-15,1 4-4 0,3 0 0 0,-5 1 6 16,9 6-6-16,-3 0 0 0,2 2-2 0,-3 2 2 16,0 1 6-16,-3 1-6 0,-5-2 1 15,4 4 2-15,-2 3 2 0,-4 2 0 0,-2 1 1 0,-1-2 1 16,-3 2-4-16,1 0 2 0,-4 1-3 0,-3 4 1 15,1-2-2-15,1 1 4 0,-3 0-1 0,-3 0 0 16,0-2-8-16,-1 1-8 0,0-3-5 0,-1-1 3 16,-1-4 1-16,0-3 0 0,2 0 1 0,0-5-1 15,0-1-4-15,1 0 6 0,-2-6 3 0,3 2 1 16,0-1 4-16,0-2 8 0,0 0 23 0,2-4 15 16,0 0-4-16,0 0 0 0,0 0-12 0,-10-12-1 0,10 2-7 15,-4-7 1-15,4-3-4 0,0 1-2 16,4-10 2-16,-1 2-13 0,2-2 3 0,1 3-4 15,1 1-3-15,-2 6 3 0,1 2-7 0,4 1 3 16,-1-1 11-16,-1 4-15 0,3 0-5 0,1 4 4 16,-3 1-1-16,2 2-2 0,1 1-2 0,1 3 3 15,1 2-2-15,-1 5 4 0,3-1-6 0,1 4 2 0,-2-1 1 16,-1 4 2-16,0 0 16 0,0 3-19 16,0-1 2-16,-3-1 1 0,1 4-3 0,-4 1 9 0,-2 0-6 15,2 0-3-15,-3 0 3 0,0 2 3 0,0-2-2 16,-1 1-4-16,0 0 4 0,-4-2 5 15,0 1-10-15,3-6 3 0,-2 1-1 0,-1-1-1 16,1-2 0-16,-1-3 5 0,0 0 1 0,3-1-4 0,-6-1 1 16,6-1 7-16,-3-3-5 0,0 0 0 0,0 0 4 15,0 0-3-15,0 0-5 0,1-14 4 0,3 1-5 16,2-3 3-16,1-3 2 0,-1-7-3 0,3 0-2 16,0 0-2-16,2 2 3 0,-2-1-1 0,2 11 1 15,-1-3 1-15,-5 7-4 0,3-1-5 0,-1 2 10 16,-2 2-6-16,-1 1-3 0,1 2 5 0,1 0-8 15,0 2 2-15,0 1 1 0,1-1 3 0,0 2 0 16,1 3 1-16,-2 2 2 0,3-1 1 0,0 3-9 16,-4 1 4-16,7 0 0 0,-6 1 18 0,3 3-16 15,0 0-1-15,-1-2-1 0,2 3 4 0,-3-2-2 0,1 1 0 16,-1-2-4-16,-2-1 1 0,0 2 3 16,0-5-8-16,1 2 3 0,-2-1-8 0,0-3 4 15,-1-1 1-15,-1 2 3 0,1-3-5 0,-3-2 6 16,8-2 6-16,-8 2-3 0,8-7 3 0,-3-1 0 0,2-4 2 15,-1-3 0-15,-2-1-2 0,6-9-3 16,-3-1 2-16,2-3 5 0,-3-1-4 0,2-1-1 16,-1-3-2-16,1 0 12 0,-3 1-6 0,0 1-2 15,0 0 6-15,-1 4 3 0,-4-1 14 0,0 4 13 16,0 6 19-16,-1 2 6 0,-2 2 15 0,2 1 6 16,-2 4 6-16,2 2 2 0,1 0-5 0,-2 3-5 15,-1 0-11-15,3 0-13 0,0 3-5 0,0 2-11 0,0-7-7 16,0 7-4-16,0 0-7 0,0 0 2 0,0 0-2 15,0 0-5-15,0 0 3 0,0 15-4 0,0-9-2 16,0 1-3-16,3 2-3 0,-1 1-1 0,-2 1-1 16,0-2 1-16,1 4 3 0,2 0-5 0,-2 2 0 15,2 2 1-15,-3-2-5 0,1 3 9 0,2 0-9 16,-1 2 3-16,-2-1 1 0,4 0-1 0,0 8-1 16,-3-2 0-16,3-4 0 0,1-2 1 15,-2 5-3-15,-2 3 1 0,0-10-3 0,3 9 3 0,0-2 6 16,-1 1-8-16,-2-6-1 0,0 8 5 0,-1-8-2 15,4 5 0-15,1 0 0 0,-3-6-2 0,2 1 0 16,-2-2-5-16,3 0 6 0,0-1-2 0,-1-3-1 16,2 2-1-16,2-4 9 0,-3 1-9 0,1-4 0 15,1-1 4-15,2 1 1 0,0-3-1 0,0 1-1 16,0-3 0-16,3 0-1 0,-3-3 3 0,3-3-3 16,4-5 1-16,-2 1 2 0,0-4-1 0,3-2 2 15,1-8-12-15,1-2 5 0,-3-1-7 0,0-3-3 16,-2-2-3-16,1-1 1 0,-4-1-2 0,-2-2 4 15,-1 2-4-15,-2-2 3 0,-1 1 3 0,-3 7 5 16,-2-4 0-16,-2 11 3 0,1 1 3 0,-3 0 0 16,0 5 9-16,0 0 1 0,-2 1 5 0,-1 3-7 0,1-1-1 15,-1 1-3-15,1 2-1 0,-2 3-2 0,2-1-1 16,0 0-1-16,-1 2-2 0,2 0 1 0,5 2-6 16,-10 0 1-16,10 0-4 0,-8 2 5 15,8-2-2-15,-4 3-1 0,4 2 2 0,0-5-4 0,2 7 0 16,0-3 1-16,1 2 2 0,-1-1-9 15,4-3 12-15,-1 2-2 0,3-1 1 0,1-1-2 0,0 1 4 16,2-2 1-16,0-1 0 0,1 0-4 0,2-1 5 16,-3-1 0-16,3 1-2 0,0-1 2 0,0 0 3 15,-2-2-4-15,-2 3-1 0,3-3 1 16,-3 4-1-16,5-1 1 0,-3 1-1 0,-3-2 1 0,2 5-4 16,-2 1 3-16,-2-3 1 0,0 5-3 0,4-3 1 15,-2 5-1-15,-2 1 4 0,3 0 4 0,-1 2-5 16,0 3 0-16,-3 2 0 0,2-2 1 0,0 3 2 15,-2 1-2-15,2-2 7 0,1 1-7 0,0-1 0 16,-3 2 0-16,2 0-1 0,1-1 6 0,-1-1-8 16,2 1 9-16,-1-3 2 0,0-2-6 0,0-1 1 15,1-2-1-15,0-1 3 0,2 0 8 0,2-2-7 16,0 1-2-16,4-4 2 0,-6 0 0 0,6-2-1 16,0-2 0-16,0 0 2 0,0-2 0 0,-3-4-1 15,3-3 0-15,-2 2-3 0,1-3 9 0,3-8-9 16,-5 6-1-16,-2-3 3 0,3 2 0 0,-5-3-4 15,-1 3 8-15,-1-3-2 0,-3 7-2 0,-1 1 1 0,-1 0 0 16,-3 5-1-16,4-2 0 0,-5 0-2 16,0 3 4-16,-1-1-2 0,-3 0-5 0,-1 0 4 0,-2 4-2 15,-2 0-3-15,-3-2 3 0,1 2 0 0,-3 0-2 16,3 2-6-16,1 1 7 0,-1 2-2 0,2-1-4 16,0 3 2-16,1 0 0 0,2-3-1 0,1 2-10 15,1-2-3-15,0 2-13 0,3-1 4 0,-2-3-3 16,3 4 6-16,0-1 2 0,3-3-6 0,-1 2 7 15,3-1 5-15,0 0 5 0,3-2-7 0,-2 0 10 16,1 1-4-16,1-1-1 0,0-1 2 0,-1 1-2 16,-7-1 0-16,11 3-1 0,-2-1 6 0,-4 1 2 15,4 1-13-15,0 1 18 0,0 3-1 0,1 0-3 16,-2-2 5-16,2 6-9 0,4 0 20 0,-2-2-13 16,2 4-6-16,-1-1 9 0,1-1-1 15,1 0 1-15,0-2-4 0,1 2 6 0,2-1-9 0,-2-1 5 16,1-2-3-16,1 1-23 0,0-4-33 0,-1 2-31 15,-4-2-29-15,0-3-32 0,0 0-31 0,-7 2-45 16,1-3-26-16,-1-2-53 0,-6 1-867 0,8-4 391 16,-8 0 262-16</inkml:trace>
  <inkml:trace contextRef="#ctx0" brushRef="#br0" timeOffset="69131.262">28687 9941 37 0,'-3'-2'230'0,"-1"-1"-6"0,4 3-8 0,-6-7-11 16,0 5-20-16,-1-1-14 0,1 1-1 0,-2 2-11 15,-1-3-9-15,0 1-8 0,0-1-6 0,3 1-9 16,-7 0-10-16,0 2-5 0,3-3-7 0,-1 3-7 16,0-1-5-16,-3-1-7 0,2 2-4 0,-1 0-5 15,3 0-3-15,-1 0-5 0,-1 0-3 0,3 0-10 16,1 0-3-16,-1-1-8 0,3 1-3 15,6 0-5-15,-9 1-3 0,9-1-3 0,-8 0-3 0,8 0-4 16,0 0 6-16,-9 0-11 0,9 0-2 0,0 0 2 16,0 0-1-16,0 0-7 0,0 0 3 0,-5-2 3 15,5 2-6-15,0 0-5 0,0 0 4 0,0 0-4 16,0 0 5-16,0 0 0 0,14-5-7 0,-9 2 5 16,3 2-3-16,0-2-1 0,3 2 2 0,-1 0 3 15,3-1-2-15,0-1-1 0,2 1-2 0,4-1 2 16,-5 3 3-16,-2-2 1 0,1 2-2 0,1-3-1 0,-3 2 2 15,-1-2-1-15,-1 2 1 0,0 1-1 0,-1-2-2 16,-2 2-1-16,-6 0 4 0,12-1-4 16,-12 1 0-16,6 0-1 0,-6 0 2 0,4-1 0 15,-4 1-4-15,0 0-1 0,0 0 1 0,9 0-13 16,-9 0-23-16,0 0-36 0,0 0-35 0,5-3-36 0,-5 3-39 16,8 3-43-16,0-2-41 0,3 2-694 15,-1-2 319-15,3 2 214 0</inkml:trace>
  <inkml:trace contextRef="#ctx0" brushRef="#br0" timeOffset="70797.045">29871 10074 197 0,'0'0'197'16,"-2"-14"-22"-16,4 10-13 0,0-3-17 0,0 2-3 15,2 1 1-15,-3-5-7 0,6-3-9 0,-4 3-9 16,1-4-12-16,5 1-11 0,-5-1-6 0,4-1-7 16,-2-3-10-16,2-2-2 0,-2 3-7 0,3-9-2 15,-1 8 3-15,-3-3-2 0,1-6-8 0,-3 3 2 16,-2 2 0-16,3 2 15 0,-4 1 19 0,-1-1-3 0,1 0-4 15,-3 2 5-15,2 2 8 0,1 2 1 0,-3 3 1 16,2 2-6-16,-3 1-3 0,4 0 3 16,0 6-26-16,0-4-17 0,0 5-1 0,-1-5-12 0,1 5-3 15,0 0-4-15,-4 11 2 0,0 3-4 0,3 4-3 16,-3 1-3-16,3 7-3 0,0 3 2 0,1 3-3 16,2 4-3-16,-2 0 0 0,8 10 2 0,-3 4-1 15,0-2-10-15,-1-2 7 0,2 1-4 0,2-12 1 16,-3 1-2-16,1 10 3 0,3-1-6 0,-3-9 0 15,1-4 5-15,-2 0-4 0,0-1 1 0,-1 1-5 16,1-3 1-16,-2 0 4 0,1-3-3 0,-4-6-4 16,1 0 2-16,0-3-2 0,-2-1-1 0,-3-3 3 15,3 0-1-15,-3-3 1 0,-1 0 1 0,-1-3-7 16,-1 0 3-16,-3-1 2 0,0-4 0 0,-2 0 0 16,-2 0-3-16,1-4-1 0,1-1 7 0,-5-1-2 15,3 0-1-15,-3-4-1 0,2 0 2 0,-2-6-6 16,3 4 6-16,5-2-3 0,0-2-3 0,-3 1 1 15,8 1 2-15,1 0-1 0,2-5 3 0,0 5-3 16,5-4 1-16,1 0-4 0,1-1 9 0,2-2-4 16,1 3-4-16,2-2 4 0,-1-1-2 0,3-2 1 0,2-1 2 15,2 1-2-15,-2 0 2 0,2 0-3 0,2-4 3 16,-3 2-3-16,-1 1 0 0,0 0 3 16,2-2 0-16,-4-1 2 0,2 1-1 0,-1 0-1 15,1 2-3-15,-6-4 1 0,0 6 0 0,1 4 4 0,-1 0 6 16,-1 2 0-16,2 0 0 0,-5 2 7 15,-1 4 2-15,1 0 1 0,-1 1 6 0,0-2-1 16,1 4-6-16,-4 2-2 0,3 2-7 0,-4 1-1 0,3-5-3 16,-3 5-3-16,0 0 3 0,0 0-1 0,6 6 4 15,-1 2-6-15,-2 1 3 0,-2 2 0 0,4 1-1 16,2 5 0-16,-2 0 0 0,-1 0-1 16,-1 3 1-16,1-2 6 0,1 2-7 0,2-2-4 0,-2 2 2 15,-1-3 3-15,2 1 0 0,-2-1-1 0,0 0 2 16,2-5-2-16,-2-1-2 0,1 0-6 0,-1-2 5 15,2-1-7-15,0-3 4 0,0 1 2 16,-1-3 6-16,3 0-10 0,-1-3 4 0,1-1-1 0,0-4 2 16,-1 0-4-16,4-2-1 0,0-3-1 0,2-4 20 15,-2-3-21-15,-3 1-4 0,5-5 14 16,-3-3-9-16,-5 4-5 0,1-3 3 0,0 6 5 0,-4-3 0 16,-1 1-1-16,-2 0 1 0,0 2 2 0,-2 2 11 15,1 1 4-15,-1 3-4 0,-1-1 2 0,0 2 0 16,2 2-2-16,-3 0 3 0,2 0-2 0,1 4-6 15,-1 0 2-15,-1-1 0 0,4 3-11 0,0 2 17 16,-2-6-22-16,2 6 0 0,-3-2-3 0,3 2-3 16,0 0 1-16,0 0-1 0,0 0-8 0,0 0 1 15,0 0 3-15,0 0-3 0,0 0 8 0,0 0 3 16,5 13-7-16,-1-9 9 0,4-2-2 0,-2 3 0 16,-1 0 15-16,3-2-15 0,0 1 3 0,2 1 1 15,-1 1 1-15,0-2-2 0,1 1-1 0,-2 1 18 16,1 0-14-16,-2-1 2 0,1 2-3 0,-2-1 3 15,3 2-1-15,-5-3 2 0,1 4 2 0,0-3-1 16,2 3-1-16,-5-1 0 0,3 2 0 0,-1 0 3 0,0-1 1 16,-3 3-3-16,-1-3 1 0,4 0-2 0,-4 2-1 15,0-5 0-15,0 1-2 0,3-2-6 16,-1 0-7-16,-2 1-4 0,0-1-2 0,0-3 4 16,0-2 2-16,4 7 2 0,-4-7 6 0,1 3-3 0,-1-3 3 15,0 0 0-15,12-8 0 0,-6 1 6 0,3-2-3 16,0 1 2-16,4-4 2 0,-3 5-4 15,0-3 7-15,2 0 2 0,-3 2 1 0,-2 0 10 0,4 0-2 16,-2 2 3-16,-2 0 0 0,-2 1 1 0,2 1-8 16,2 2-3-16,-2-1 2 0,0 0 2 0,1 3-2 15,4 3 0-15,-3 2 0 0,5 0 1 16,-4 0 1-16,-1 2-5 0,0 0 6 0,3 1-4 0,-3-2-5 16,-3 4 6-16,3-3-3 0,-4 1-1 0,0 0 4 15,-1 3-1-15,1-4-5 0,-2 3 5 0,-2-5-2 16,2 2-1-16,-1-2-3 0,1 0 8 0,-2 1-3 15,0-3 1-15,1 0-1 0,-2-3-2 0,2 4 3 16,-2-4 5-16,3 2 2 0,-3-2-6 0,0 0 1 16,0 0 0-16,6-11 0 0,-3 6-5 0,1-5 0 15,1 1-2-15,5-6 5 0,-4 1-1 0,2 1 3 16,1-1 1-16,-3 4-4 0,1 0 2 0,0 3 6 16,-1 0-4-16,0 2 8 0,-4 1-4 0,2 1 6 15,1-1-12-15,-1 1 0 0,-4 3 0 0,9 0-1 16,-9 0-4-16,12 4 9 0,-6 0-7 0,-1 0-1 15,0 1 4-15,4 0-5 0,-5 2 2 0,0-2-4 16,-2 2 3-16,2-2 6 0,0 2-5 0,-1 3 2 16,-1-2-2-16,1 0 0 0,-2 0 0 0,-1-3 1 15,0 0-6-15,4 2 6 0,-4-3-1 0,1 1 1 16,-1-2-2-16,0-3 4 0,1 5 0 0,1-3 0 0,-2-2 7 16,0 0-2-16,2 4 2 0,-2-4-5 15,0 0 2-15,9-9 7 0,-1 0 1 0,1 1-14 16,1-5-4-16,0-3 7 0,2 2 0 0,-1-1-3 15,1 1-3-15,-1 2-1 0,-1-1 5 16,1 6-6-16,-4-2 5 0,-2 4 4 0,1-1-5 0,-1 2-1 0,-1 2-4 16,0-1 6-16,4 3-2 0,-8 0 3 0,13 5-1 15,-4 2 4-15,-3-2 2 0,7 7 14 16,-4-4-17-16,4 6 3 0,0-4 1 0,-4 2-2 0,2 2 3 16,3-4-1-16,-1 4 4 0,2 0-4 0,2-1-1 15,-2 2 7-15,2-1-20 0,-2 0-45 0,3 4-34 16,-8-4-65-16,-1 1-77 0,-4-3-86 0,-1 2-840 15,-8-1 385-15,-1-2 254 0</inkml:trace>
  <inkml:trace contextRef="#ctx0" brushRef="#br0" timeOffset="71486.037">26517 10340 226 0,'-14'0'206'0,"1"-1"-12"0,4 0-17 16,0-1-7-16,3 2-14 0,-1 0-14 16,7 0-11-16,-7-2-21 0,7 2-8 0,0 0-6 0,0 0-5 15,0 0-1-15,0 0 1 0,18 9-4 0,-5-8 7 16,3 2-5-16,8-1 0 0,-3 1-6 16,10-2 2-16,-1 1-1 0,1 0-5 0,-3-2-14 15,0 3-2-15,-6-3-5 0,-1 1-3 0,0-1-2 0,-2-1-1 16,2 1-4-16,-2 0-7 0,-5 0-2 0,3 0-2 15,-5 0-4-15,-2 0 0 0,4 0-7 0,-6 0 1 16,1-3-3-16,-4 3 0 0,-5 0-5 0,12 0-6 16,-12 0-9-16,7 0-24 0,-7 0-30 0,0 0-44 15,6 3-32-15,-6 2-22 0,-2-1-20 0,2 4-31 16,-4 4-46-16,-1-2-535 0,-1 4 260 0,-2 2 174 16</inkml:trace>
  <inkml:trace contextRef="#ctx0" brushRef="#br0" timeOffset="71785.169">26713 11264 53 0,'-16'8'254'0,"2"-4"-18"0,5 0-21 15,-3 0-13-15,6-2-8 0,0 1-9 0,2 0-8 0,0-2-13 16,4-1-13-16,-6 2-14 0,6-2-15 16,-3 3-7-16,3-3-5 0,0 0 4 0,18 3 0 15,-7-3-2-15,10-3-8 0,7 2 1 0,0-4-11 16,3 2 0-16,1-4-11 0,1 2-3 0,-1 0-12 0,0 0-4 16,-4 0-9-16,-6 0-5 0,5 0-5 0,-7 0-3 15,-1 1-14-15,2 1-26 0,-5-2-39 16,2 3-73-16,-7-1-85 0,2-1-108 0,-1 0-673 0,-3-4 326 15,1 0 216-15</inkml:trace>
  <inkml:trace contextRef="#ctx0" brushRef="#br0" timeOffset="73730.342">27952 11001 11 0,'-4'-4'174'0,"-5"2"-10"0,4 0-7 16,-6 1-7-16,-1-2-8 0,-4 0-1 0,-2 1 2 16,-2 0-7-16,0-1-9 0,-3 0-5 0,-2-1-2 0,-1-1-6 15,4 1 0-15,-6 1 11 0,5-2 8 0,4-2-7 16,-2-1-4-16,5 3-9 0,0-4-3 16,4 2-8-16,2-1 1 0,2-2-6 0,1 3-13 0,0-5-11 15,3 1-5-15,3 0-11 0,1-4-5 0,2 5-3 16,2-3-5-16,6 1-7 0,-2 0 0 0,4 2-9 15,3 0-3-15,2 0 1 0,0 4-9 16,2 3 0-16,1 1 0 0,3 4 2 0,7 1-7 0,2 3 1 16,-4 4 1-16,-1 2-2 0,0 1 4 0,2 3-4 15,-2 4 3-15,-4 2-1 0,0 0-2 0,0 4-1 16,-1-1-1-16,-4 2 3 0,2 2-6 0,-4 0 2 16,2-1-1-16,-6 3 3 0,4-2-3 0,-5-2 0 15,-1 1 0-15,-3 0-1 0,-1-1-1 0,3 2-1 16,-8-3-1-16,4-6 4 0,-5 3-5 0,2-3 2 15,0-2-6-15,-4-4 3 0,0 0 8 0,2-3-6 16,0-1-2-16,0-2 1 0,0-3 5 0,0-1 4 16,0 2-2-16,0-2 19 0,0-4-1 15,0 0 3-15,0 0-9 0,-6-11-3 0,6 3-1 0,-2-5-4 16,2-5 1-16,-2 0 0 0,4-1 3 0,-2 0-4 16,0 1 5-16,2 2 5 0,-1 3 1 0,2 1 2 15,-1 0-6-15,2 0 4 0,1 1-10 0,3 0 0 16,0 3-1-16,3-5-5 0,3 3 0 0,0 3 4 0,2 1-10 15,-2 3-2-15,4 0 4 0,-1-2-2 16,-2 4 0-16,2 1 2 0,-4 2-4 0,1-1-3 16,-1 2 0-16,-4 0 7 0,3 0-5 0,-3 2 3 0,1-4 2 15,-3 5-3-15,0 0-3 0,-5-1-3 0,2-2 6 16,-1 5-2-16,-1-2 0 0,2-3 0 0,-4 5-2 16,4-3 4-16,-3 0-3 0,2 2-1 0,-2-3 4 15,-1-2 1-15,0-2-1 0,1 7 3 0,-1-7 0 16,0 2 1-16,0-2 0 0,0 0-1 0,0 0-7 15,0 0 7-15,0-14-3 0,0 6 0 16,0-1-4-16,3-6-8 0,1-4 7 0,1-1 0 0,0-8-5 16,0 3-3-16,3-1 4 0,-1 8 3 0,0 1 2 15,-2 0-6-15,1 1 3 0,-1 4 1 0,-1 2 3 16,0 4-2-16,-1 2-5 0,-1 0 0 0,1 0-2 16,1 1 3-16,-4 3 3 0,11 2-2 0,-5 0 5 15,3 5 1-15,2 1-7 0,0 4-1 0,-1 3 7 16,4 1-1-16,-2 0-2 0,3 5-1 0,-1 3 0 15,3-3 5-15,-2 0-4 0,2 1 3 16,0 1-1-16,-4-1 0 0,-1-6 3 0,2 0-10 0,-2-2-3 16,-1 1-10-16,0-1-6 0,-3-5 1 0,1-1 2 15,1 0 4-15,-1 0 4 0,-1-1-4 0,-1-1 2 16,1-6 5-16,0 2 3 0,-3-2 0 0,3-2 3 0,-1-3 0 16,0 0 1-16,-1-5 3 0,2 0-1 15,1-6 0-15,-3-4-2 0,2-3 4 0,-4-6 3 16,1-1-2-16,0-1 6 0,1-3-13 0,-4-2 8 15,-1 1-2-15,0-1 1 0,-1 0 8 0,1 4 6 0,-2 2 6 16,0 3 22-16,0 0 8 0,-1 3 2 16,0 7-1-16,-2 0 13 0,2 5 16 0,0-1 9 15,0 5 2-15,0 3-17 0,1-2-8 0,0 2-12 0,-1 1-7 16,2 0-7-16,0 4-3 0,0 0-4 0,0 0-3 16,0 0-4-16,2 22 0 0,3-11-3 15,0 6 0-15,3 0-2 0,-1 8-1 0,0-2-1 0,-1 5-3 16,0-1-1-16,1 2-4 0,2-3 1 0,-1 3-5 15,3 0 4-15,-3 1-4 0,3-1-1 0,3 0 4 16,-1-1-1-16,1-1-3 0,-1-3 1 0,3 1-5 16,1-1-1-16,0-5 2 0,-3-4-3 0,-2 0-5 15,1-2-9-15,2 1-1 0,0-4-2 0,-5-2 2 16,3-1-4-16,-2-4-1 0,-4 1 8 0,5-3 0 16,-7-1 2-16,3-1 0 0,3-6-1 0,1 2 3 15,-2-7-5-15,3-3 4 0,-4 1 4 0,-1-5-3 16,-1-6 3-16,4-2-8 0,-5-2 3 0,0 0 2 15,-3-1-2-15,-3 3 12 0,-1 2-4 0,-3 2 9 16,-1 3 14-16,1 2 5 0,-4 1 2 0,1 1 1 16,-1 2 16-16,0 4 22 0,2 1-11 0,-2 1-3 15,2 1-8-15,-1 2-5 0,2 1 0 0,0 1-6 16,-4 2-5-16,9 1-3 0,-13 4-2 0,8 0-8 0,-4 4 1 16,-1 1 1-16,0 3 1 0,1 5-7 0,0-3 3 15,4 4-2-15,0 2-5 0,1-1 3 0,3 0-2 16,2 2-4-16,0-2 2 0,4 5-1 0,1-6 1 15,-1 1-2-15,3 1 3 0,1-3-2 0,2 0-1 16,3-1-2-16,5 3 3 0,-5-7-2 0,0 1 0 16,1-3-1-16,3-2 0 0,0-1 0 0,4-1 2 15,-4-2-2-15,2-3-1 0,1-1 2 0,-3-4 3 16,3-1-1-16,-2-4-3 0,3-5-6 0,0 1 0 16,-2-7-3-16,1-2 2 0,-5 1-3 0,0-4-5 15,-2-3-2-15,-1 1 0 0,-5-1 3 0,1 3 2 16,-5 0 0-16,0 7 2 0,-3 1 0 0,1-1 4 15,-4 0 0-15,0 6-1 0,1-2 3 0,-1 2-1 16,-2 3 2-16,1-2 0 0,-3 2 0 0,0 4 1 0,4-2 0 16,-1 3-2-16,0 0 0 0,2-2 1 0,-1 3-3 15,0 0-2-15,2 3 0 0,-1-4-6 16,1 4 1-16,-1-5-11 0,1 5 0 0,0 0-2 16,0 0 6-16,0 0-1 0,0 0-2 0,0 0 7 0,0 0 1 15,14 4 1-15,-14-4-1 0,11 1 4 0,-4 0 0 16,0 0 2-16,2 0 1 0,0 0 2 15,0 2-3-15,0-3-3 0,1 4 3 0,2 1 0 16,-3-2 5-16,2 2-5 0,1 0 16 0,-2 4-18 0,4 1 8 16,0-2-1-16,0 3 9 0,-1 1-14 0,0 1 8 15,-2 1-5-15,0 2-2 0,-3 0 9 0,1 2-6 16,0-2-1-16,-1 2 8 0,0 0 0 0,-1 1-5 16,-3-1-1-16,1 2 3 0,-1-2-4 0,2-1-1 15,-2 3-9-15,1-4-3 0,1 1-6 16,-3-5-8-16,6 0-12 0,-4 0-6 0,-1-2-1 0,4-1-8 15,-4 0-12-15,0-3-13 0,2 0-12 0,-2-1-9 16,-2 0-11-16,1-4-17 0,-2 4-29 0,2-4-54 16,-3-1-66-16,0 0-835 0,0 0 372 0,-8-13 248 15</inkml:trace>
  <inkml:trace contextRef="#ctx0" brushRef="#br0" timeOffset="73872.846">29024 10950 213 0,'-9'-3'319'0,"0"2"-61"0,4 1-38 15,5 0-26-15,0 0-18 0,0 0-19 0,19-6-25 0,4 2-33 16,8 1-49-16,6 0-58 0,17-3-62 0,-1 3-103 16,-3-1-350-16,4-3 175 0,-18 1 116 0</inkml:trace>
  <inkml:trace contextRef="#ctx0" brushRef="#br0" timeOffset="75680.342">30386 11209 90 0,'0'0'175'0,"0"0"-21"16,0 0-5-16,0 0-20 0,11-12-4 0,-5 7-5 15,0-4-13-15,1 1-5 0,0-2-6 0,3 2-6 16,2-4 1-16,0-1-1 0,-1-2-6 0,1-1 2 16,-1 0 6-16,3-5-5 0,0-1-3 0,2 1-3 15,-5-3-5-15,0 1-1 0,2-1-2 0,-1-3-8 16,-5 1 0-16,1-4 7 0,0-1 1 0,-4 5 9 15,0 1 8-15,-2 1 3 0,-2 6 13 0,-2 2 7 16,0-1-7-16,0 0-7 0,-1 7 0 0,-1 1 1 16,4 2-8-16,-1 1-9 0,-3 2-14 0,4 2-10 15,0 2-7-15,0 0-3 0,-8 12-1 0,6-2-6 0,-1 7-8 16,-2 7 6-16,0 5-8 0,1 2-5 0,3 1-1 16,-2 2-1-16,6 2-9 0,-2 1 12 15,-1 10-12-15,5 0-1 0,2 0-1 0,-5-12-3 16,7 11-4-16,-1-12 0 0,-3 1 3 0,4-1 2 0,-1-1-7 15,3 10-4-15,-4-11 2 0,1-3-5 16,-1 2-3-16,-2-2 3 0,-2-3-11 0,-1-1-1 0,0-4 9 16,-5-3-9-16,2-5-5 0,-3 3 5 0,1-2 11 15,-2-2-19-15,0-2 6 0,-3 2-4 16,1-3-1-16,-1-3 14 0,3-2-15 0,-8 3 7 0,7-4-7 16,-5-3 7-16,1-2-1 0,-3-1 4 0,3 1-2 15,-4-4 5-15,5-1 4 0,0 0-4 0,-1-3 6 16,4 2-1-16,-1-6-1 0,3-2 2 0,2 4 11 15,1-5-14-15,4 3 1 0,1-3 1 0,-1 0-1 16,5-1-3-16,4-7 2 0,-3 8 3 0,8-6-1 16,-6-1 1-16,3-1 1 0,4 0-3 0,-1 0 0 15,2 0 8-15,-5-1-6 0,5-5 4 0,-2 4-6 16,-2-3 3-16,2 4-1 0,-2-5 3 0,-1 6 1 16,0 2 3-16,-6 5-2 0,2 1 5 0,-1 3 6 15,-4 3 4-15,-1 3 7 0,1 0-2 0,0 3 0 16,-2 1 1-16,-1 0-13 0,1-1 6 0,-2 2-8 15,2 0-7-15,-3 3 6 0,0 0-11 0,0 0 11 16,9 6 0-16,-8 0-2 0,7 2 1 0,-3 1-1 16,0 1-1-16,0 1 1 0,3 5 0 15,-2-2-4-15,3 1 4 0,-1 1-2 0,-1 1-1 0,2-1-2 16,-1 0 1-16,0 1 2 0,2 0-5 0,-3-3 6 16,3 1-2-16,0 1-1 0,1-4-1 0,-4-3 2 15,2 0 0-15,1-2-4 0,1-1 12 0,-3-2-10 16,3-1 3-16,-2-1-4 0,3-2 2 0,-2-2 3 15,0-2-1-15,1-4-6 0,-1-1 1 0,3-6 1 16,-3-1-2-16,1-9 0 0,-2 1 2 0,-2 6-2 16,-3-7-6-16,-1 7 26 0,-2 1-14 0,-2-3-3 15,-2 2 2-15,1 0 4 0,-2 2 1 0,-2-1 3 16,1 6 1-16,-2-1 2 0,-1 3-7 0,-1-1 6 16,1 4 0-16,1 2-3 0,1 0-4 0,2-1-3 15,-1 2-2-15,4 0-2 0,1 3 1 0,-8-2 11 16,8 2-1-16,0 0-23 0,0 0 7 0,0 8-2 15,0-4-5-15,0-4 0 0,5 7 0 0,-1-4 2 16,5 4 1-16,0-2 0 0,0-1 5 0,1 0 0 16,3 0-1-16,-1-2 1 0,0 1 1 0,0-2-4 15,-1 2 3-15,5-2 2 0,-4 2 3 0,2-2-1 16,-1 2 0-16,1-3-1 0,-2 3-3 0,-2 0 2 0,1 0 1 16,-3 0-4-16,1-1 5 0,3 2-3 0,-6 1-2 15,0-1 1-15,1 0 2 0,-1 4 1 0,0 0 4 16,1 2-5-16,-3 2-1 0,-2-3 5 0,0 5-4 15,-1-3 1-15,-2 2 7 0,1-1-17 16,0 0-1-16,-3-1-13 0,2 1-14 0,-1-2-7 0,0 1-9 16,2-4-5-16,0 1-4 0,-1-4 0 0,1 0 3 15,0 0 7-15,0 0 7 0,0 1 10 0,0-5 1 16,0 0 3-16,0 0 5 0,11-7 5 16,-6 2-1-16,2-2 4 0,-1-3 4 0,0 0 1 0,3-4 10 15,0 1 7-15,-4 2 4 0,2-3 7 0,-3 3 7 16,2 1 15-16,-1 1 0 0,0 2 4 0,-1 2-2 15,-1-2-1-15,-1 5-7 0,2-1-5 0,-3-2-1 16,3 4-1-16,-4 1-6 0,9 0 3 0,-9 0-5 16,10 6-3-16,-2-3 3 0,1 4 6 0,0 0-8 15,0-3-6-15,0 6 3 0,1-2-1 0,-4 3 2 16,1-1-4-16,-1 0 2 0,-1 1-1 0,2 0 1 16,-2 3-3-16,-1-3 3 0,1 0 0 0,-4-1-2 15,2 1-1-15,-1-3-2 0,-2-1 1 0,3-1-1 16,-2-1 1-16,3-1 6 0,-2 0-4 0,0-1-4 15,1-1 6-15,-3 2 1 0,0-4-2 0,0 0-1 16,0 0 3-16,11-10-8 0,-4 4 4 0,1 0 1 16,-2-2 2-16,1-4 0 0,1 5-2 0,0-1-2 15,0 1 0-15,-3 1 37 0,0 0-4 0,-1 3-6 16,2-1 1-16,-2 1-4 0,0 1-6 0,-3-3-1 0,6 3-3 16,-7 2 4-16,6-1-6 0,-6 1-8 15,10 1 3-15,-10-1 2 0,9 2-3 0,-5 0-2 0,0 3 2 16,0-2-1-16,-1 2 2 0,-3-2-1 15,1 1 2-15,0 2-5 0,3-1 12 0,-4-1-9 16,0 3 0-16,-4-1-3 0,4-2 0 0,0-2-6 16,0 4 6-16,0-6-2 0,0 6 3 0,0-6-2 15,0 3 4-15,0-3 3 0,0 5 7 0,0-5 3 16,0 0 11-16,0 0-9 0,0 0 5 0,0 0 4 0,0 0 3 16,13-13-13-16,-7 4-4 0,2-1-13 0,-1-5 12 15,6 1-3-15,-1-3-15 0,7-4 12 0,-1 3 2 16,-3 3-7-16,4-7 5 0,-6 12-8 0,-1-1 5 15,-1 1-8-15,-3 5 0 0,-2 1 17 0,3-2-24 16,0 2 3-16,0 1 0 0,0 5 2 0,1-1 13 16,2 4-16-16,-2 2-2 0,1 6 2 15,1 0 3-15,-2-2-2 0,2 3 5 0,-1 1-1 0,6 6-1 16,-6-6 5-16,5 6-2 0,-4-6-2 0,6 6 2 16,1 0 1-16,3-2-4 0,1-2 6 0,4 0-11 15,0-1-18-15,2-2-31 0,1 1-49 0,0-1-59 16,1-1-90-16,2-7-97 0,-5 0-813 0,-10 0 389 15,-4-4 258-15</inkml:trace>
  <inkml:trace contextRef="#ctx0" brushRef="#br0" timeOffset="76312.772">27925 11822 209 0,'-4'-4'214'0,"0"0"0"0,1 2-2 16,-4-2-13-16,2 3-13 0,-2 1-10 0,7 0-12 15,-18 7-7-15,5 5-3 0,-1 2-4 16,-2 8-3-16,-4-2-4 0,2 5-9 0,0 3-1 0,3 1-11 16,-2 3-4-16,3-1-5 0,0 3-4 0,1 10-4 15,3-11-8-15,4 1-6 0,-1 2-6 0,5 9-2 16,2-12-3-16,2 2-15 0,2-3-8 0,3 0-7 16,3-1-2-16,3 3-1 0,0 0-11 15,4-2 2-15,1 0 3 0,0 0-12 0,4-4-3 0,-1 3-9 16,-1-2-17-16,1-3-34 0,-2 0-39 0,1-3-48 15,0-3-51-15,-3 1-56 0,-4-8-57 0,-2 0-761 16,4-2 348-16,-7-5 234 0</inkml:trace>
  <inkml:trace contextRef="#ctx0" brushRef="#br0" timeOffset="78463.843">28123 12403 116 0,'0'-9'316'0,"3"2"-27"0,-6 2-32 15,3-2-27-15,3 0-21 0,-1 0-22 0,-2-1-18 16,4-2-17-16,-1 2-11 0,3-2-14 0,-1 5-11 0,5-7-12 16,-2 5-9-16,2-1-11 0,3 1-7 0,-3 1-5 15,3-1-9-15,0 1-5 0,-3 1-7 16,2 2-6-16,0-1-7 0,0 3-2 0,1 1-5 0,-3 4-2 15,2-2 1-15,-1 2-4 0,0 1-3 0,3 5-4 16,-3-3-2-16,2 3 2 0,-1 4 1 0,1-2-6 16,-3 5-4-16,-1-2 1 0,-1-1-2 0,-2 3 6 15,3-2-8-15,-5 2 1 0,-3-1 3 0,2 1-2 16,-3-1-2-16,1-3-2 0,-1 0 1 0,-1-1-3 16,-2-1 4-16,3-1-2 0,0 0-2 0,0-7 8 15,-1 3-6-15,1-2 7 0,0-4 10 0,0 6 16 16,0-6 16-16,0 5 7 0,0-5 6 0,0 0-5 15,0 0-12-15,-5-17-5 0,1 5-6 0,4-5-1 16,0-4-5-16,0 1-2 0,0-6-5 0,4-4-4 16,1 6 0-16,0-3-2 0,0 3-3 0,-1 5 4 0,1 2-2 15,4 3 3-15,-2-1-7 0,-2 5-5 0,0 3 1 16,0-1-7-16,4 2 3 0,-2-1 3 16,1 4-10-16,0 0 2 0,2 1-1 0,0 2 0 15,4 2 1-15,-5 1 0 0,2 2-3 0,1 2 1 0,-3 1 4 16,2 4-5-16,1 3-1 0,-2 2-1 15,7 5 12-15,-8-6-11 0,0 2 4 0,4 4-2 16,-3 1 0-16,-1-6 3 0,2 7-3 0,-2-7 1 16,0 0-3-16,0 0 0 0,1-1 5 0,3-3 5 0,-3-4-9 15,-1-1-4-15,4 4 9 0,-3-5-5 0,-1 0 1 16,4-5-2-16,-3 2 2 0,-1-4 5 0,4-3 4 16,-3 1-10-16,3-6 1 0,4-2 3 15,-6-2 0-15,2-4-2 0,-3 1 4 0,2-10-3 0,-1 1-2 16,-1 1 7-16,-4-2-9 0,-3 0 1 0,-1 7 3 15,-1 0-2-15,-2-1 5 0,-1 2 10 16,-1 6 2-16,-1-1-3 0,-3 1 8 0,2 1 1 0,-5 3 1 16,4 2-6-16,0 1 0 0,0 1-2 0,-3 3-1 15,3 0 4-15,-1 3-4 0,-2 4-8 0,1 2-4 16,-3 5 6-16,2-1-2 0,4 2-4 0,0 3 3 16,1 2 0-16,4-2-6 0,0 1 6 0,7 1-3 15,0 3-1-15,2-3-1 0,3 2 4 0,3-1 0 16,2-2-4-16,4-1 3 0,2-2-5 0,0-1 4 15,4-5 5-15,0 2 7 0,1-2-9 0,2-3 0 16,-2-2-3-16,1-1-3 0,-1-1 7 0,2-6 5 16,-4 3-11-16,-3-4 2 0,-5 1 2 0,9-7-4 15,-6 2-1-15,-2-3-6 0,1-6 0 0,-2 3 4 16,1-3-7-16,-3-3-5 0,-7 3 1 0,3-7-2 16,-7 7 5-16,-1 0-3 0,0 2 6 0,-4 4-2 15,0-2 2-15,-4 3 2 0,0-1 0 0,-1 4-7 0,-4-1 6 16,2 3-6-16,-4 0 5 0,-2 1-2 15,-4 4-2-15,-2 0-1 0,-2 0 2 0,2 2 1 0,-3 2 4 16,7 4-7-16,2-4 0 0,0 1-1 0,3 1-5 16,1 1 2-16,2 0-3 0,1 0-2 15,3 1 3-15,1-2 3 0,-3 1-7 0,5-1-1 0,0 0 2 16,2-1-1-16,1 0 10 0,1-1-1 0,-3 0 2 16,7-1-2-16,-3-1 4 0,0 1 1 0,4-3-2 15,2 2 1-15,0-2-1 0,2 1 8 0,-2 0-4 16,1 2 2-16,1-2-4 0,-1 0 8 0,2-1-2 15,-2 3-4-15,3-1 12 0,2 1-9 0,1 0-3 16,0 2 4-16,2-4-3 0,-1 2 6 16,-1-2-1-16,0 2 3 0,-5-2-4 0,2 1 0 0,-2 0 4 15,1-1-5-15,-1-2 1 0,1 1-2 0,-3 0 4 16,1-2 3-16,-1-1 2 0,-2 0-6 0,2-1 4 16,1 2 7-16,-3-6-5 0,0 1-6 0,1-2 8 15,-1-4-9-15,0 2 4 0,0-6 3 0,-4 0-4 16,3-7-3-16,-3-1 16 0,-1-1-15 0,-3 6 11 15,2 2 12-15,-3 0 6 0,0 1 5 0,-4 0-2 16,0 2-3-16,-1 3-1 0,0 2 2 0,-2-1 12 16,1 3 2-16,-2-1-8 0,3 1 5 0,-2 1-12 15,4 2 4-15,-4 1-6 0,3-1-4 0,2 2-5 16,-1 0-6-16,3 3 2 0,-6-2-3 0,4 0-11 16,2 2 4-16,0 0-5 0,0 0 7 0,0 0 6 15,0 0-11-15,0 0 4 0,15 4-9 0,-5-2 4 16,2-1 0-16,-2-1 1 0,9 0 4 0,3 3 3 15,-1-3 0-15,-1 0-3 0,2-3-5 0,-2 3 3 16,2-1-4-16,-1-1 6 0,1 1-3 0,-3 1-4 16,2-1 2-16,-2 1 4 0,-2 0 9 0,-3 1-16 0,-2 0-3 15,0 2-4-15,-1 1 4 0,0 2 3 16,-2-3 1-16,1 1-5 0,-2 7 9 0,-1-5-2 0,-2 5 1 16,2-3 4-16,-2 4-8 0,-1 0 0 0,-2-1 10 15,3 5-9-15,-3 1 10 0,0 0-9 0,2-2 5 16,-3-1-4-16,2-2-1 0,1 3 1 0,-1-4-4 15,1 0 7-15,0 0-3 0,1-3 4 0,0 2-3 16,4-1 0-16,-4-3 6 0,4 1-8 0,-1-2 1 16,2-1-1-16,2-2 5 0,-2-1-1 0,0-3 0 15,3 0-5-15,1-2 7 0,-4-3 0 0,4-1-4 16,0-6-2-16,1 0-5 0,-2-1 5 0,4-6-1 16,-2-4-3-16,0 4 2 0,1-3 1 0,-7 8-5 15,1-1 3-15,-1 0 7 0,-1 3-4 0,-4 2 1 16,-2 0-3-16,0 3 10 0,-1-1 4 0,0 5 3 15,-1-2 0-15,0 0 5 0,0 4 4 0,0-2-12 16,0 5 11-16,0-7-17 0,0 7-1 0,-4-3-1 16,4 3 0-16,0 0-1 0,-18 10-7 0,8-7 0 15,1 5 2-15,1 3 3 0,2-1-3 0,-3-1-6 0,2 3-11 16,3 0-3-16,2-2-10 0,1 2-9 0,1 1-2 16,0-4 0-16,1 3-2 0,3-3 0 15,1-2 1-15,1-1 9 0,2 1 2 0,-3-2 4 0,6-2 3 16,0 0 6-16,2-2-7 0,-1-4 12 0,2-1 0 15,-2-1 2-15,5-1-1 0,0-2 6 0,-2 1-4 16,-4 0 5-16,7-1-3 0,-7 3 3 16,8-2 0-16,-3 2-5 0,2 0 4 0,1 4 1 15,-1-1-1-15,3 3 4 0,-1 0 3 0,-1 3 3 0,2 0-6 16,-3 2 2-16,1 1 3 0,1-1-1 0,-6 3-3 16,2 0 1-16,-1-1 0 0,-6 0 0 0,1 1 3 15,-5-1 0-15,2 2 6 0,-5 1-3 0,-2-3-2 16,0 2 1-16,-1 0 3 0,-3 0 1 15,-4-1-1-15,3 1 4 0,-9 0-5 0,0 2 1 0,-2-2 2 16,-2-3-1-16,-1 0 2 0,-1-2 4 0,2 0 5 16,1-2 8-16,4-1 6 0,-5 1 2 0,6-2 0 15,1-1 2-15,2 0 2 0,1 0-8 0,3 0 0 16,5 0-3-16,-9-1-5 0,9 1-5 0,0 0-3 16,0 0-1-16,-9-1-4 0,9 1-1 0,0 0 1 0,0 0-5 15,0 0 0-15,0 0-2 0,27 0 4 16,-15 0-8-16,0-2 0 0,0 4 3 0,2-4-5 15,-3 2 8-15,4-1-10 0,-1 0 7 0,-2 0-2 16,2-1-5-16,3-1 3 0,-2 1-2 0,-2-2 3 16,5-1-1-16,-4-1 3 0,1-6-1 0,-2 2-3 15,1-1 8-15,-1-5-3 0,0 2-1 0,1-10 4 16,-1 2 1-16,1-2 3 0,-3-2-8 0,1 1-16 16,-5-1 1-16,2-3 3 0,-3 0 6 0,2 0 3 0,-4-3 1 15,-1 1 0-15,3-1 22 0,-1 0 1 16,-3 1-2-16,2 3 9 0,-4 3 28 0,4 5 15 0,-4 5 8 15,2 2 2-15,-2 5 1 0,2 0-2 16,-2 2-13-16,0 1-11 0,0 0-9 0,0 1-9 0,0 4 0 16,0 0-9-16,0 0-4 0,8 11 1 0,-7-4-1 15,3 4-6-15,4 3 1 0,-2 2-2 0,-1 1 1 16,3-1-2-16,-2 1-3 0,2 5 0 0,2 4-1 16,2-2 4-16,-2-2-9 0,-2-3 3 0,-1 5-2 15,4-2 0-15,-4-4-3 0,3 6 1 0,1-1 1 16,1-1-9-16,-3-2-13 0,2 3-19 0,1-5-31 15,-1-3-16-15,0 2-34 0,4-1-18 16,2-3-27-16,-3-4-29 0,0 5-35 0,0-4-27 0,-2-4-35 16,0-5-20-16,-4 2-32 0,-1-6-766 0,-1 2 368 15,-1-5 246-15</inkml:trace>
  <inkml:trace contextRef="#ctx0" brushRef="#br0" timeOffset="78663.859">31032 12101 82 0,'-17'-4'300'0,"4"-1"-29"15,4 4-29-15,2-2-29 0,1 3-20 0,0-2-20 16,2 1-22-16,4 1-11 0,0 0-16 0,0 0-12 16,0 0-7-16,0 0-6 0,18 5-9 0,-9-3-7 15,6-1-3-15,3 3-8 0,4-4-4 0,-2 1-6 16,6 1-2-16,-3-2-9 0,-1 1-2 0,-1-2-6 16,-1 1 0-16,-6-2-9 0,-1 2-10 0,0-1-25 0,0-2-43 15,-6 2-61-15,3-4-96 0,-6 3-670 16,-2-2 289-16,-4-2 194 0</inkml:trace>
  <inkml:trace contextRef="#ctx0" brushRef="#br0" timeOffset="82097.696">28928 12976 11 0,'-1'-5'123'0,"1"5"5"0,-6-10-5 0,3 8 6 0,-3-6 9 16,1 4 9-16,-3-2 11 0,0-2 11 0,2 2 0 15,-3 1-12-15,1 1 2 0,3 2-5 0,-3-1-5 16,-2 2-8-16,1 1-12 0,0 1-6 0,-1 4-6 16,1 2-6-16,0 1-5 0,-5 5-6 0,3 2 0 15,-5 6-13-15,4 4 1 0,0 0-10 0,1-2-1 16,-1 5-6-16,1 0-5 0,2 3-4 0,1-2-5 15,1-2-2-15,0 0-13 0,1-1-1 0,2 0-4 16,-3-1 0-16,7-5 0 0,0-2-10 0,0-1-5 16,0-2-5-16,4 0 6 0,0-3-6 0,0-1-1 0,1 0-1 15,1-5-1-15,2 0-1 0,1 1 5 16,2-3-6-16,0-1 0 0,0-5 3 0,3 0 1 16,2-6-5-16,1 0-3 0,0-6 2 0,6-5-3 0,0 0-2 15,-3-5 0-15,2 4 2 0,-1 1 0 16,-1 0-2-16,-6 6 4 0,0 1 1 0,-2 5-4 0,-3 0-3 15,-2 3-1-15,3 0 2 0,-2 0-1 16,-3 4-1-16,4 0-4 0,-9 0 3 0,13 3 1 0,-8 2 0 16,0 0-2-16,0 4 0 0,3 0 5 0,-5 1-3 15,3 1-1-15,-1 0 3 0,-4 0-4 0,3 2 7 16,0-1-5-16,0-3 0 0,-2 3 3 0,2-2-5 16,1 0 1-16,-1-3 2 0,0 0-6 0,-1-2 9 15,-1-1-6-15,2 3 2 0,0-6 2 0,-2 2 0 16,2-1 0-16,-4-2 7 0,0 0 2 0,10-5-4 15,-4-4-3-15,0 0 2 0,-1-6 1 16,1-2 0-16,-2-2-6 0,3-4 6 0,-3-3-5 0,-3 7 4 16,1-2 7-16,-1 5-1 0,-1-2 8 0,2 2 1 15,-5 7 7-15,-2-3 6 0,3 4 6 0,-3-1-2 16,-1 6 6-16,-1-4-18 0,-6 5-1 0,0 1 0 16,-3 1-7-16,-4 2-6 0,0 1 2 0,-9 3-4 15,8 0-2-15,2-1-5 0,0 3 5 0,5-1-5 16,2 0-4-16,2-1 15 0,2-2-24 0,1 0 6 15,3 2-2-15,3-2-5 0,-1 2 3 0,2 0 7 16,3-1-6-16,2-2-1 0,5 1 3 0,3-1 3 16,1-1-2-16,5-2 4 0,4 0-5 0,5-1 0 15,-6-2 3-15,6-1-2 0,-1 0 2 0,0-1 2 0,0 3-7 16,-4 0 3-16,5 1 0 0,-5 1-1 16,6 0-2-16,-2 3 3 0,-1 4 2 0,-6-4 0 15,8 4-3-15,-10-2 3 0,0 2 1 0,0 3-3 16,-3-1 0-16,0 3 5 0,2 0-5 0,-6 0 2 0,2 1-4 15,-4 2 4-15,1-1 0 0,-2 0-3 16,0 1 12-16,-3-3-10 0,0-1-3 0,-4 0 9 16,4-2-5-16,-2-4-4 0,-2 4 4 0,2-3 0 15,-2-4 7-15,2 3-1 0,-2-1 1 0,0-3 1 0,-1-1 11 16,0 0-14-16,0 0 0 0,0 0 0 0,3-17-2 16,-2 5 13-16,3-7-14 0,-3 0-2 0,7-6 5 15,1-2-6-15,1 3 1 0,-1 5-2 0,0 2 3 16,1 2-6-16,0 1 0 0,-1 5-1 0,0 1 5 15,3 1-9-15,-1 2 12 0,2 1-6 0,1 1 2 16,5 2-4-16,-9 2 2 0,3 2 5 0,4-2-5 16,-7 5-2-16,3-1 27 0,-4 1-23 0,0 0 2 15,0 0-11-15,-2 2 9 0,-2-1 1 0,-1-1-5 16,3 2 1-16,-3 0 6 0,-3-1-3 0,0-2 6 16,3 2-1-16,-2-2-2 0,-2 0 5 0,0 0-3 15,0-1-6-15,0-4 6 0,-2 3 2 0,2-3 6 16,0 0-4-16,-9 0-3 0,9 0 0 0,-9-10 2 15,5 3-4-15,2-5-4 0,-4 0 2 0,4-8 0 16,-4-5 0-16,4 7-4 0,1-8 1 0,1 0-1 16,1 8 4-16,2-2-2 0,1 1-1 0,1 4 2 0,-3 6-2 15,1-1 12-15,2 0-19 0,0 4 8 16,0-2 0-16,1 4-7 0,4-1 6 0,-3 0 0 16,4 4 0-16,-3 1-2 0,-1 0 1 0,1 0-4 15,-1 1 4-15,3 3 11 0,-1 1-19 0,0-3 13 16,0 5-12-16,-1 1 7 0,-2-3-4 0,3 0-5 15,-1-1-1-15,-3 1-3 0,0-1-3 0,0 0 3 16,-1-1-8-16,0 1 5 0,0-3 8 0,1 0 3 0,-1 1-8 16,-4-2 7-16,0 0 4 0,12-7-4 0,-4 0 1 15,-3 0 0-15,3-8 6 0,-2 1-4 0,1-3 6 16,1-2-2-16,2-6 2 0,-3-1-4 0,0 1 3 16,0 6 3-16,-2 1 10 0,0 2 5 0,1 2 15 15,-3 2 0-15,1 4-3 0,1-1-5 0,-5 6-5 16,4-4 9-16,-3 4-22 0,-1 3 7 0,6 0-3 15,-6 0 5-15,11 7-7 0,-5 1 10 0,3 6 3 16,0 3 0-16,2 5 9 0,-1 5 1 0,1 1 1 16,-2 2 5-16,-1 3-1 0,-2-2-5 0,1 4 0 15,-1 11 2-15,-1-10-8 0,2 9 1 0,-4-10-30 16,0 11 5-16,0-12-3 0,0 0 8 16,0 1-4-16,-2-2 3 0,1 1-2 0,-1-7-1 0,-2 4 2 15,1-7-1-15,0-5 1 0,0-2-6 0,0-1 7 16,0-5-1-16,-2 0 0 0,2-5 13 0,0 0-13 15,0-1 5-15,0-4 0 0,0-1-8 0,0 0-2 0,0 0-3 16,-1-17-13-16,2 0-4 0,-2-10 4 16,2-2 5-16,-1-1-2 0,0-7-6 0,3-12 2 15,-1 3 3-15,3 0-1 0,-1 14-1 0,-1-2 8 16,2 3-1-16,1 2 1 0,-4 2 6 0,2 2-4 16,0 8 6-16,0 1-3 0,0 6-9 0,1-2 4 15,2 3 7-15,-1 1-7 0,2 6-5 0,1-5 14 16,-3 6-5-16,3 1-5 0,0 1 6 0,0-1-1 0,0 5 2 15,1-1 0-15,-1 4 1 0,-1 0 3 16,2-1 1-16,-2 2-8 0,-1-2 3 0,0 4 6 16,-1-2-5-16,2 1 5 0,-2-3-9 0,1 3 1 15,-2-2 7-15,2-1-3 0,-3-1 6 0,1-1-2 0,0 0-6 16,0 0 1-16,1-2 6 0,0-1 1 0,0-1-7 16,-6-1 6-16,12-4 0 0,-4 2-3 0,0-5 3 15,0-2-6-15,1-3-3 0,1-3-7 0,-5-2-5 16,7-8 12-16,-3 1-13 0,-2 0 5 0,0 4-3 15,-3 2 6-15,-2 0 2 0,-2 1 3 0,4 5 2 16,-4 0 3-16,0 4-5 0,0-4 9 0,-1 8-1 16,1-2 7-16,-3 1-8 0,2 1 1 0,-3 0-7 15,4 4 5-15,-8 1 0 0,8-1 0 0,-11 8-3 16,3 0 3-16,2 1 2 0,-2 5-2 0,-1 2-5 16,4 0 3-16,-4 1-2 0,5 0 1 0,2 0-3 15,-1 1 5-15,6 0 12 0,-1-1-11 0,6-2-5 16,-3 0 3-16,3 1-1 0,3-2 4 0,-2-5-4 15,3 0-2-15,3-2 1 0,3-2 2 0,-5-1 3 16,6 0-3-16,-2-4 0 0,0-3 5 0,0-2 1 16,2 0 1-16,0-5 2 0,-2-2-7 0,2-7 3 15,-1-3 0-15,0 0-5 0,-4-3 11 0,0 0-4 16,-2-2 0-16,-2-3-8 0,-1-1 7 16,-3 1-1-16,-2-2 4 0,-1 2-12 0,-1-1 8 0,-3 2-8 15,1-3 7-15,-1 3 5 0,-2 3 0 0,-1 9 15 16,2-3 4-16,-1 4 10 0,0 4 10 0,2 1 1 15,-1 1-5-15,0 4-2 0,1-1-11 0,0 4-10 16,1 3 0-16,-3-2 1 0,3 2 0 0,0 0-8 16,4 18 5-16,-3-5-5 0,1 2-2 0,1 2-2 15,0 9 6-15,1-8-6 0,0 10 1 0,1-3-2 0,0 3-3 16,1-3 3-16,-1 3-11 0,3-3 7 16,-5-6 5-16,7 6-5 0,-4-7-1 0,2 1 6 0,0 6-2 15,-2-6-2-15,4-1-8 0,-1-2 13 16,0-2-8-16,-1 2-2 0,-1-2 0 0,1-4 0 15,1 1-2-15,1-3 2 0,-1 0 2 0,3-3-5 16,-1 4-1-16,1-2 0 0,4-2-2 0,-3-1 2 16,1 1 8-16,-2-1-3 0,1 0-6 0,-2 0 3 0,-1-1 1 15,2 0-1-15,-5 0 7 0,2-2-4 0,-2-1 5 16,-1 3-3-16,2-3-4 0,-1 1 1 0,-1 0-4 16,1-1 8-16,-7 0 2 0,10 0-4 0,-10 0 13 15,9 0-13-15,-9 0 3 0,7 0 2 0,-7 0-1 16,6-1 4-16,-6 1-6 0,5-8 3 0,-2 3-1 15,-1-2-4-15,1 2 2 0,-2-7 3 0,2 2-3 16,-2 0 4-16,0-4-8 0,-1-1 10 0,0-2-6 16,0 0 1-16,0 0-3 0,-1 5 7 0,0 0 5 15,-2-2 12-15,-1 2-4 0,4 2 3 0,-1 1 9 16,-2 3 7-16,2-1-4 0,0 2-2 0,-3 2-4 16,4-2 0-16,0 1-10 0,-1 0-4 0,1 4-13 15,0 0 3-15,-3-3-3 0,3 3 1 0,0 0-3 16,0 0 4-16,4 16-2 0,1-8 7 0,-2 4-8 15,-1 0 0-15,2 3-1 0,0 0 3 0,0 1-1 16,1 0-2-16,4 0 2 0,1 6-1 0,-2-4-2 16,1-2 3-16,-2 0 1 0,2-2-13 0,0-5-3 0,3 3-2 15,-3-2 7-15,2-3-5 0,-1 0 3 16,-2-3 0-16,1-1 1 0,2 0 5 0,-1-1-3 16,1-4 2-16,-1-1-2 0,2-4 3 0,-1-3 0 15,2-2 2-15,-4-5-1 0,2 3-1 0,1-9 0 0,0-3 2 16,0-3 3-16,-2 0-4 0,-2-3 0 0,0 1 2 15,-6-3 1-15,0 0-8 0,-1 0 8 16,-2 0-7-16,-6-2 6 0,2 5 3 0,1-1-1 0,3 5 5 16,-4 8 7-16,0 2 11 0,0 0 11 0,2 8 2 15,-2-2 1-15,3 2-8 0,-1 2-6 16,3 5-5-16,-1-3-4 0,1 5-7 0,0 0 5 16,0 0-10-16,0 0 6 0,5 19-4 0,-1-7 2 0,-1 6-6 15,2-1 5-15,2 8 4 0,-2 0-5 0,0-2-4 16,4 5 1-16,-3-5 2 0,1 2-3 0,2 2 3 15,-2 2 0-15,2 0 2 0,0-3-4 0,-1 4-1 16,0-6-1-16,-1 2-2 0,2-1 4 0,1-6-1 16,-2-5-12-16,-3 3 1 0,4-3-10 0,0-1 1 15,-1-3-5-15,1-1 6 0,-1-4 0 0,-1 0 9 0,-2-3-7 16,6-2 3-16,-6 0 0 0,6-4 0 16,-2-4-7-16,4-6-1 0,0 1 3 0,-4-1 3 15,1-3 0-15,4-7 4 0,-5 8-4 0,2 0 5 16,-4 3-3-16,0-1 1 0,-2 5 5 0,2 0-2 15,-3 1 2-15,-1 3-2 0,0 0-3 0,-2 0-1 0,1 3-1 16,-2 2 3-16,7-2 0 0,-7 2 4 16,5 6-6-16,4-2 4 0,-5 2 2 0,1 2 4 0,0 2 0 15,2 1-1-15,4 2 2 0,-3-5-2 0,-2 6 4 16,1-1-2-16,2 0-1 0,0 3-2 0,-2-5 1 16,-2-4 5-16,4 3-4 0,-1-1 0 15,0-2 2-15,-1-1 7 0,2-1 27 0,-4-1-5 16,4-1-7-16,-2-1 3 0,0-4 1 0,6-1-2 0,-4 0-6 15,1-5-1-15,-5 3-3 0,4-6-1 0,0-3-4 16,0-3 5-16,-1-1-13 0,0 1 7 0,-3-1-2 16,1-1 0-16,-2 2-2 0,1-2 1 0,-1 1-1 15,0-1 3-15,-2 4-2 0,-2 0-5 0,-1 4 4 16,2 1-2-16,-6 1 0 0,3 0 1 0,-4 1 3 16,1 3-8-16,-5 0 2 0,1 0 2 0,0 2-2 15,-5 1-3-15,1 2 1 0,-4 3 7 0,1-1-11 16,2 1 5-16,-1 4-4 0,3-2 2 0,1 2 1 15,2 0-3-15,0-1 1 0,4 0-1 0,0 0-3 16,2 0-3-16,2-1-7 0,-2 2 4 0,5-3 1 16,0 2 1-16,2-3 3 0,4-1-1 0,0 5 4 15,4-7-3-15,0 0 5 0,2 0-2 0,4 0 1 16,3 0-1-16,-3 0 2 0,0 3 1 0,4 1-3 16,-3-1 0-16,1 2 3 0,7 2-3 0,-1 2 4 15,-1 4-5-15,-6-4 3 0,7 2-1 0,-2 6-1 16,-1-1 3-16,4-2-5 0,-5 0 4 0,-8 1 0 15,0-5 0-15,0 5 5 0,-2-3-4 0,-4-1 2 0,1-2 3 16,-5 2-1-16,-2-1-3 0,-1 0 2 0,-2 1 0 16,-1-2 3-16,-2 2-1 0,-3-4 2 15,-1 1 3-15,0-1-1 0,2-5-1 0,-3 3 1 0,2-5 4 16,0 3 5-16,7-3-10 0,-10-3-1 0,5 1-4 16,1-3 2-16,1-5 1 0,2 0 2 0,2-6-4 15,3-4-1-15,6-4-1 0,-4 5-3 0,7-8 0 16,0-3-4-16,0 3 1 0,2 0 0 0,2 2-8 15,2 0-1-15,-5 4-2 0,0 7 0 0,5-5-16 16,3 4-16-16,-5 3-23 0,-3 0-53 0,4 2-19 16,-8 2-30-16,0 2-28 0,-1-1-37 15,0 2-43-15,-4 0-49 0,0 0-890 0,-3 2 406 0,-6-2 272 16</inkml:trace>
  <inkml:trace contextRef="#ctx0" brushRef="#br0" timeOffset="82463.26">31553 12792 76 0,'-5'0'223'15,"5"0"-8"-15,0 0-9 0,-9-1-13 0,9 1-14 16,0 0-18-16,0 0-14 0,0 0-10 0,0 0-5 0,19-2-9 16,-6 2-6-16,9-2-10 0,6-1-5 15,6 2-6-15,3-2-13 0,0-1-10 0,4 3-7 16,10-2-8-16,-12 1-2 0,-1-1-11 0,-6-1-4 15,-1 4-13-15,-10-3-20 0,-4 1-25 0,-4 2-28 0,-3 0-40 16,-4 0-41-16,-2 0-58 0,-4 0-555 16,0 0 247-16,-17 4 164 0</inkml:trace>
  <inkml:trace contextRef="#ctx0" brushRef="#br0" timeOffset="82706.411">30740 12872 19 0,'-18'-6'299'0,"-1"4"-31"0,6-1-27 0,3-1-14 16,3 2-16-16,0-1-13 0,2 1-20 0,2 0-19 16,3 2-14-16,0 0-18 0,0 0-12 15,10-5-5-15,3 2-10 0,7 2-14 0,8-3-6 16,3 2-6-16,0-1-8 0,0 3-9 0,2-3-7 0,-3 3 0 15,-2 0-6-15,1-1-9 0,-10 2-16 0,0-1-13 16,-2-1-28-16,-3 1-33 0,-1 0-36 0,-3 1-56 16,4-2-34-16,-2 0-643 0,-1-2 276 15,-1 2 182-15</inkml:trace>
  <inkml:trace contextRef="#ctx0" brushRef="#br0" timeOffset="82852.975">31308 12772 35 0,'0'0'190'0,"7"-2"-24"16,-7 2-14-16,10-3-23 0,-4 2-25 0,3 0-33 15,1 1-48-15,4-3-45 0,0 1-49 0,-1 1-188 16,3 0 85-16,7-2 58 0</inkml:trace>
  <inkml:trace contextRef="#ctx0" brushRef="#br0" timeOffset="83214.974">32598 12431 247 0,'0'0'267'0,"0"0"-27"0,11 3-26 16,-5 2-19-16,3 2-13 0,1 1-4 0,3 2-8 16,3 5-15-16,5 2-6 0,4 6 3 0,-2 2-1 15,3-2-6-15,-2 6 7 0,2-3 6 0,-6 3-12 16,2-2-1-16,0-1-5 0,-4 1 2 0,1 1 6 16,-3 2-3-16,1 2-6 0,-6-5-7 0,2 6-4 15,-8-3-18-15,-2 3-8 0,-2 3-4 0,-5 12-13 16,-2-4-7-16,-7 0-7 0,-5 2-7 0,-7-3-20 15,1 2-49-15,-8-5-56 0,2 1-60 0,-7 0-64 16,0-4-92-16,-1-1-86 0,-2-5-857 0,0-2 406 16,6-13 272-16</inkml:trace>
  <inkml:trace contextRef="#ctx0" brushRef="#br0" timeOffset="84313.261">26025 14747 22 0,'0'0'152'0,"-13"0"-17"0,8-2-5 0,5 2-4 16,-14 0-15-16,9 0-9 0,-3-3 1 0,1 3 1 15,-1 3-9-15,8-3 8 0,-11 0-2 0,5 2 4 16,6-2 6-16,-14 0-2 0,9 0 1 0,5 0 1 16,-9-2 0-16,9 2-3 0,-6 2-4 0,6-2-4 0,0 0-5 15,0 0-11-15,-9 0-10 0,9 0-7 0,0 0-7 16,0 0-1-16,0 0-8 0,0 0-8 15,0 0-3-15,0 0-5 0,0 0-3 0,0 0-2 16,17 3-3-16,-6-1-1 0,2 0-1 0,2 1-3 16,4-1-3-16,4 1-3 0,-5 1 1 0,13-2 2 15,-4 1-1-15,-6-1-2 0,-1-2-1 0,1 1-2 16,-2-1 1-16,-4 1 14 0,-1-1-19 0,-3 1 3 16,-1-1 0-16,-2 0 2 0,2 2 1 0,-2-1 1 0,-3-2 0 15,4 2 10-15,-9-1-10 0,10-1 0 0,-6 2 0 16,-4-1 0-16,0 0-3 0,8-1 7 0,-8 1-9 15,0 0-2-15,7-3-21 0,-7 3-50 0,3-2-76 16,-3 2-81-16,4-5-783 0,0 3 334 0,-1-3 222 16</inkml:trace>
  <inkml:trace contextRef="#ctx0" brushRef="#br0" timeOffset="85381.568">27628 14463 106 0,'-2'-6'195'0,"0"-4"-12"0,-4 4-11 0,3 1-2 15,-4-4-4-15,1 4-9 0,-2 0-5 0,1-1-2 0,-5 3-7 16,2 0-9-16,-3 3-10 0,-1-1-8 0,0 4-8 16,0-2-4-16,-5 5-9 0,3 0-11 0,0 1-5 15,-1 0-7-15,6 5-6 0,1-1-7 16,2-4-9-16,1 4-3 0,2 4-3 0,1-5-5 0,4 2-2 15,-2 5-7-15,4 0-1 0,5 4-3 0,-2-5-4 16,8 5 1-16,3 1-5 0,-3-5 0 16,8 4-4-16,0 2 1 0,-3-2 1 0,5 3-5 15,0-2 0-15,1 0-2 0,0-1 0 0,-1-1-1 16,1-1 0-16,-1 2-2 0,-5-3 1 0,-6-1 7 0,1-1-10 16,-4-1-1-16,1 0 2 0,-6 1-5 0,-3-4 3 15,-1 2-3-15,-1 2 2 0,-4 0 9 0,-4-2-7 16,0 2-2-16,-4-1 2 0,-1-3-2 0,2-1 2 15,-4-1-2-15,2 0 4 0,-2-3-3 0,3-2 6 16,1 0-4-16,-3 0-2 0,3-2 11 0,2-2 6 16,0 2 9-16,2-2 1 0,2 1 4 0,1-2-3 15,5 0 2-15,-8 0-4 0,8 0-2 0,0 0-4 16,-5-3-8-16,5 3 2 0,8-8 1 0,-3 3-2 16,6-2-3-16,2-2 0 0,4 2-1 0,-1-3-9 15,9-3 18-15,-6 5-14 0,5-7-4 0,4-1 6 16,-1 1-4-16,0-3-3 0,0 2 5 0,-2-1-3 15,-1-3 0-15,1 1 0 0,-2-3-5 0,2 4 4 16,-2-6 1-16,-5 1-4 0,0 0 1 0,4-1 1 16,-7 1 1-16,3 1 0 0,-2-2 0 0,-4 9 1 15,-4 0 6-15,1 1-5 0,-3 4 0 0,-3 0-1 16,-6 1 4-16,3 4 3 0,0 1 6 0,-1-3-3 16,1 7 10-16,-4-6-10 0,4 6 3 0,-11 0 0 15,-1 2-1-15,-6 5 0 0,2 1-1 0,-1 4-3 16,-6 2 2-16,1 2-4 0,8-1 14 0,0 1-14 15,-5 3-3-15,5 2 2 0,1 1-2 0,5 2 1 16,6-4-6-16,2-1 17 0,4 8-19 0,2-3 0 16,3 1 3-16,6 1 0 0,0-5-2 0,6-2-5 15,7 4-12-15,-1-8-8 0,1 2-12 0,5-6-12 16,1 0-17-16,0-2-18 0,2 2-25 0,-3-5-43 16,2 1-45-16,0-2-47 0,-5 0-768 0,-10-2 337 15,-1-2 224-15</inkml:trace>
  <inkml:trace contextRef="#ctx0" brushRef="#br0" timeOffset="86581.002">28719 14679 79 0,'-9'-4'251'16,"-3"3"-15"-16,2 1-11 0,1 0-20 16,-2 0-14-16,2 5-2 0,-2-1-11 0,1 2-15 0,0 7-14 15,1-4-14-15,-4 5-9 0,4 2-16 0,-5 6-10 16,2 1-8-16,4-6-7 0,1 9-10 0,2 0-4 16,0-2-10-16,3 1-10 0,4-4-2 15,3 4-4-15,2-3-3 0,0-3-8 0,4-5 0 0,1 1-2 16,3-3-4-16,1 0-3 0,-2-4-2 0,5-1-3 15,2-4 6-15,-2 0-9 0,4-6-2 0,4-1-4 16,-2-3 2-16,-5-2-1 0,6-8-3 0,1 0 2 16,-4-3 1-16,0 0 1 0,-1-5-4 0,0-2 0 15,-3-2-1-15,-1-1 0 0,-2-2 2 0,2-13-2 16,-8 14 2-16,4-15 7 0,-1 1 19 0,-6-2-1 16,-5 14 10-16,2 0 13 0,-3 2 12 0,-1 0 19 15,0 2 23-15,-5 2 5 0,3 8 26 0,-4 0 14 16,0 2-7-16,2 4-5 0,-1 1-11 0,1 5-2 15,0 0-20-15,3 2-14 0,-3 0-13 16,0 3-9-16,4 2-8 0,-6 8-1 0,6-2-12 0,-2 4-3 16,0 4-8-16,6 6 2 0,-4 4-9 0,5 2-2 15,0 2 0-15,0-1-5 0,1 1-4 0,1-1-1 16,3 3-4-16,-2 0-1 0,2 1-1 0,4 3-2 16,-1-5 0-16,0 3-1 0,1 0-6 0,-2-3 3 15,0-3-4-15,2-1-2 0,-1-1 3 0,-4-8-5 16,3-1-4-16,2 0 1 0,-3-6-4 0,1-1 2 15,-1-2-7-15,-2 0 5 0,2-6-4 0,2 0-3 16,0-3-10-16,1-1-1 0,-1-5 0 0,2-2-8 16,1-2-2-16,2-8-3 0,1 1-2 0,-8 6 4 0,1-2 2 15,-2 0 2-15,0 4 9 0,-5 3 6 0,0 0 1 16,-1 4 1-16,1 0 6 0,-2 0-7 16,-1 2-1-16,2 0-4 0,-4 3 2 0,0 0 0 15,4 0 1-15,-4 0 5 0,3 8-3 0,-1-3 1 16,-2 3 1-16,4 1 3 0,-4 0 0 0,5 3-3 0,-2 1 14 15,-1-2-11-15,2-1 1 0,-3 2-10 16,4 0 15-16,-1-4-2 0,0 1-7 0,0-1 7 16,2 0 5-16,-1-4-8 0,-1 0 7 0,4-1 3 0,-3-1-2 15,4-2-1-15,-3 0-1 0,2-2-1 0,2-2 1 16,0-2-2-16,0-1 5 0,-1 0 0 0,1-5-2 16,0 0-3-16,-1-5-6 0,1 0 2 0,0 0-2 15,1-7 0-15,-1 2-5 0,-1-2 2 0,-2 0 8 16,-3-4-3-16,-2 12-4 0,5-3 6 0,-7 7 4 15,-5-1 2-15,5 1 10 0,-4 1-14 0,-5 0 7 16,1 2-2-16,-3 2-1 0,0-1 1 0,-4 4 5 16,-5 0-6-16,2 3 1 0,4 1-12 0,-2 4 10 15,1-1-1-15,3-1 1 0,-4 7-5 0,7-1 2 16,-2 5-1-16,3-2 2 0,0-1-4 0,3 0 6 16,4 0-5-16,-3 1-10 0,8-1 15 0,-1 0-1 15,3-2 0-15,3-3-1 0,0 3 6 0,10-2-8 16,0-3 5-16,1-2-2 0,1-1-5 0,6 0 6 15,-5-1-1-15,6 0 4 0,-2 0-4 0,-5 0-2 16,2-3 1-16,0 3-2 0,3-2 4 0,-5 6-5 16,1 2 3-16,0-2 0 0,-2 0-1 0,7 7-7 15,-3 0 11-15,2 3-2 0,-3 1 1 0,1 1-2 16,-2-1-3-16,1 4 0 0,-4-2 5 0,-3-4 2 16,-2 2-4-16,0-2 1 0,-3 2-2 0,1-1 1 15,-5-3 0-15,-2 2 1 0,-1-1 1 0,-2-2-1 16,-2 0 0-16,-2-2 2 0,1 3-5 0,-5-3 5 15,0-1 1-15,-4 2-3 0,1-3 8 0,0-2-1 16,-5 2 2-16,3-3 1 0,-2 0 0 0,2 1 6 0,0-3 3 16,4 0 2-16,-4-3 2 0,5 1-6 0,1-1 1 15,0-5-4-15,2-1-2 0,2-2-1 16,2-4-2-16,2-4-1 0,3 0-5 0,6-8-2 16,2 5-11-16,2-5-5 0,5 2-3 0,0 2 1 15,1-1-7-15,5 3 3 0,1 0-10 0,-1 2-2 16,1 1-1-16,0 2-7 0,0 2-14 0,0-1-13 15,3 1-29-15,-4 6-13 0,-3-3-26 0,-3 4-11 0,-3-1-24 16,-7 1-24-16,6 2-26 0,-8 0-28 0,0-3-34 16,-5 5-53-16,-2-1-739 0,-2-3 358 0,-5 3 238 15</inkml:trace>
  <inkml:trace contextRef="#ctx0" brushRef="#br0" timeOffset="86752.516">29640 14522 287 0,'-17'0'267'0,"4"3"-30"0,3 1-26 16,4 0-19-16,3-2-18 0,5 1-19 0,4-1-16 16,6 1-13-16,7-3-18 0,2 3-33 0,8-1-39 15,4-4-53-15,0 1-50 0,-2-5-67 0,-10 3-463 16,-3-4 199-16,-1 1 132 0</inkml:trace>
  <inkml:trace contextRef="#ctx0" brushRef="#br0" timeOffset="88596.547">26171 9847 17 0,'-13'-3'126'0,"-6"3"-17"15,0-1-15-15,1 0 0 0,-5-2-11 0,1 2-3 16,-7 1-4-16,3 0-15 0,-3-1-6 0,6-1 2 16,-4 2 2-16,4 0 4 0,2 0-1 0,-2 0-3 15,3 2 5-15,1-1 4 0,1-1-4 0,4 2-2 16,2 0-6-16,-1-1-2 0,3 0-4 0,0 4-5 15,2-3-3-15,-2 3-5 0,4-1-2 0,-2 1-7 16,0 3 1-16,1 0-4 0,-1 4 0 0,3-2-5 16,-1 1 5-16,-3 7-1 0,1 0-2 0,-1 5 2 15,1 1-1-15,-4 0 5 0,3-1-4 0,1 5-3 0,-2 0 3 16,5 2 6-16,-3 1-4 0,-6-2 0 0,6 5 3 16,-1-2-3-16,4 1-4 0,-4 2 5 0,-1-2-4 15,1 3-5-15,0 0 5 0,0-1 0 0,0-2 0 16,-1 2-2-16,1 1-1 0,0-2 0 0,1 12 2 15,-2-1-5-15,3-9 0 0,-1-1-3 0,-4 11 5 16,5-12 1-16,-1 13-3 0,-1-14 2 0,5 0-1 16,-6 3-1-16,5-1 2 0,-3-2-4 0,-1-1-1 15,3 0 7-15,1-1-2 0,-3 2 0 0,3-3 0 16,1 2 3-16,-5-3-2 0,4 2 0 0,1 0 3 16,-1 2-6-16,1-5 3 0,3 0-4 0,1 1-1 15,0-2 1-15,0 3-1 0,0-4 0 0,0 3-1 16,0-3 2-16,0-1-1 0,0 2 0 0,0 2 1 15,1-3 2-15,1 3 4 0,0-2 0 0,0 1-1 16,0 1 1-16,1-1-1 0,-1 1-1 0,0 0 1 16,0-1-1-16,-2 0 3 0,4 0 0 0,-4 2-4 15,1-1 1-15,-1 1 3 0,0-3-7 0,5 5 0 16,-5-1-3-16,0-1 1 0,2 1 2 0,4 0-2 0,-6 1 2 16,1-1-1-16,-1 1 3 0,0-1-3 15,2-1 2-15,0 1-2 0,-1 0 1 0,3 3 2 16,-4-2 6-16,0-1-4 0,3 0-1 0,-2 3 4 0,-1-2 2 15,1-3-3-15,-2 4 3 0,2-3-5 0,-2 0 3 16,2 2 4-16,-1-1-4 0,0-1 4 16,-1-1-3-16,0 2 9 0,1 3-5 0,1-2 4 0,-5 0-8 15,4 2 2-15,-1-1-5 0,-3 3 0 0,2-4-3 16,2 1 4-16,-3 0-6 0,-1 2 3 0,0-1-1 16,2 0 1-16,-2 1-1 0,0-2 0 0,0 1 3 15,-1 0 18-15,1 0-22 0,2-1 11 0,-5 1-13 16,2-1 9-16,0 4-9 0,1-3-1 0,2-1 0 15,-2 1 7-15,1 1-6 0,1-3-3 0,-1 0-3 16,1 2 6-16,2-1-10 0,-2 0 2 0,-1-1 1 16,3 2 0-16,0-5-2 0,3 4 5 0,-3-3-5 15,3 2 3-15,-1-2-6 0,4-1 5 0,-4 2-3 16,3-1 0-16,-1-1 1 0,-1-2-1 0,4 2 0 0,-3-3 1 16,1 2 1-16,0 0-6 0,1-2 4 0,0 0 6 15,0 4-11-15,-2-3 4 0,1 1-3 0,-3 0 7 16,0-1-9-16,2-1 3 0,0 0 5 0,-3 2-7 15,-1 1-2-15,1-3 4 0,-1 2 11 16,0 0-6-16,-1-2-11 0,0 2 4 0,-2-1 6 0,3 0 3 16,0 0-2-16,-1-2-23 0,1 0 10 0,-3 0-8 15,2 1 8-15,1-1-9 0,1-6 7 0,-1 1-2 16,3 6 1-16,-6-8 1 0,6 9 0 0,-3-4-1 16,0-3 1-16,0-2 3 0,0 1 3 0,0-1 2 15,-3 3 0-15,3-1-5 0,-1-2 0 0,1 1 5 16,0-3-2-16,0 1-4 0,0-5 3 0,0 3 3 15,0-1 2-15,4-5 1 0,-3 1-6 0,2 0 2 16,-2 0-3-16,0-3 1 0,4 3 1 0,-2-5 3 16,-2 0-2-16,4 5-5 0,-2-6 3 0,1 4-3 15,-2-2 3-15,6 1 10 0,-3-2-9 0,-4 1 1 16,6-2-2-16,-3 1 8 0,-2 0-12 0,2-2 0 16,1 3 6-16,1 0-1 0,0-1-6 0,-1-1 8 15,0 1-1-15,1-1-9 0,6 2-5 0,-2-2-6 16,5 2-17-16,3-4-10 0,4 0-22 0,7-2-13 15,4-1-26-15,5-2-21 0,-1-5-17 0,16-4-35 16,2-2-36-16,4-4-25 0,2 0-48 0,22-15-627 16,-25 6 306-16,26-20 204 0</inkml:trace>
  <inkml:trace contextRef="#ctx0" brushRef="#br0" timeOffset="90545.955">31655 9189 100 0,'5'-8'142'0,"0"-1"-14"0,9-3-12 16,3 2-14-16,0 2-11 0,1-1-2 0,8-1-18 15,1 2-6-15,5-1-7 0,1 2-8 0,3 2-2 16,0-2-5-16,1 2-7 0,-1 3 0 0,2-2-4 16,-5-1-10-16,2 3 7 0,-4 1-2 0,2-2-6 15,-6 3-2-15,-6 0 3 0,2 0 11 0,-4 0-7 16,-2 3 4-16,-3 0 0 0,5-1-21 0,-2 5 22 16,-4-5-1-16,3 3 1 0,0 5-7 0,-1-1-7 15,0 0 4-15,1 1-1 0,-4 2 0 0,5 1 2 16,-3-1-7-16,-1 0 0 0,0 2-2 0,0-1 0 15,-1 0 7-15,-3 3-1 0,4-2 0 0,-3 3 9 16,-1 7-6-16,0-7 3 0,0 2 5 0,-3-1-7 16,0 6 3-16,-1 1 5 0,-1 2 3 0,-1-2 4 15,-2 2-1-15,-1-2 1 0,0 1 9 0,-1 0-4 16,-2 0-4-16,3 3-3 0,-2-3-5 0,1-5 1 16,0 6-2-16,1-1-5 0,0 3 3 0,1-3-2 15,-1 2-4-15,1-1-1 0,-1 2-2 0,0-2 0 16,0 5 2-16,2-3 6 0,-2 1 3 0,0 2-4 15,-3-3 0-15,3 3 4 0,-1 3-4 0,-2-1 0 16,2-1 3-16,-2 1-2 0,1 3-1 16,-5-5-1-16,3 1 1 0,3 2 0 0,-5 0 1 0,2-2 1 15,0-1-2-15,-1 1 0 0,1 0-1 0,0 1-2 16,-2-5-1-16,2 8 0 0,-1-4 1 0,1 1 0 16,-1 0-3-16,-1 12 1 0,4-14-4 0,-3 1 0 15,0 1 2-15,-2-1 5 0,3 14 9 0,-1-11-5 16,-1-1 10-16,0 1-7 0,2-1 4 0,-1-2-1 15,1 0-1-15,0-2-1 0,2 3-1 0,-2-3-6 16,-1 2 3-16,3-2-2 0,-1-2-3 0,4 7-3 16,-2-7-4-16,0 3 0 0,-1 2 3 0,1-1 2 15,-3 0-2-15,3 1-4 0,0-4-2 0,-1 3 3 16,0-1 0-16,-1 1 7 0,1 2-14 0,-4-1 10 16,3-2-5-16,3 2-3 0,-7 0 3 0,6-1-3 15,-3 1-5-15,2-2 2 0,-1 1 3 0,-1-4 1 16,0 1-4-16,-2 0 9 0,1 1-2 0,-1-2-1 15,3-1 3-15,-2 3 0 0,2 1-1 0,1 0 4 16,-3 0-3-16,2-2 0 0,-1 4-3 0,-1-5 0 16,4 3 1-16,-3-6 1 0,0 6-1 0,0-1 0 15,4 1-3-15,-5-5 1 0,5 4-3 0,-1-2-5 16,0 0 5-16,-2 2-3 0,3-5 0 0,-1 2 4 16,-2 0 0-16,3-2 8 0,-1 3-6 0,-1-1-4 15,-4 0-3-15,5-2 1 0,-2 0 2 0,2 3 11 16,2 0-5-16,2 0-1 0,-6-1-6 0,6-1 0 15,-3 1 15-15,0 0-17 0,-3 1 2 0,6-2-2 16,-3 2 4-16,-4 0-3 0,0 0 0 0,4 1 10 16,-1 1-8-16,-4-2 5 0,3 2 1 0,0-2-4 15,-3 0 8-15,3 2-2 0,0-2 1 0,-3 1-1 16,1-2 7-16,0 4-4 0,-2 2 3 0,4-5 10 16,-2 3-5-16,1-2 7 0,-1 0-8 0,2-1-6 15,0 2 1-15,0-1-1 0,-2 0-2 0,0 1-2 16,4-1 0-16,-5 2 0 0,0-4-5 0,3 4 2 15,-1-4 5-15,2 2 0 0,-2 2 2 0,2-4 0 16,-1 1-3-16,2-2 7 0,2 4-4 0,-4-6 0 16,0 6-4-16,1-4-1 0,2 0 1 0,-1-3 0 15,1 2-3-15,-1 1-2 0,3-3 2 0,-2 3 2 16,0-10-4-16,1 12-3 0,-1-3 4 0,-2 0 1 0,3 3 7 16,1-3-3-16,-3-3-5 0,4 6-1 15,-4-2 3-15,1-2-6 0,3 1-1 0,-4-1 0 16,-1-7 3-16,4 7-1 0,-3-5-1 0,0 0-2 15,3 7-2-15,-3-9-9 0,0 0 14 0,1 0-4 16,-1-1 3-16,0 2-1 0,0-2-5 0,0-2 4 16,-1 0-5-16,1-4 1 0,0 1-1 0,2-2 3 0,-2 2 1 15,0-4-3-15,2 0 3 0,-2 0 1 16,0-3 1-16,0 0-6 0,0 0-2 0,0-1 2 16,0-1 2-16,0-3 1 0,0 7-4 0,1-5 2 15,-1-2-1-15,0 4 5 0,0-4 2 0,0 0 6 0,0 0 2 16,0 0 5-16,0 0 7 0,-1 6 4 0,1-6 1 15,0 0 3-15,0 0-2 0,-3 2 0 16,3-2-3-16,0 0-3 0,0 0 1 0,0 0-4 16,0 0-1-16,0 0 0 0,0 0-4 0,0 0-4 15,-9 1 4-15,9-1-5 0,0 0 1 0,0 0-5 0,-13-2 1 16,8 1 1-16,5 1-3 0,-16 0-2 16,8-2 2-16,-2 1 1 0,-3 0 4 0,1-1 0 15,0 4 0-15,-4-2-4 0,0 1 2 0,-1-2-3 16,-2 3 3-16,-3 0-2 0,-6-4-1 0,6 4-2 15,-6-2 0-15,0 2 2 0,0-1-3 0,1 2 0 16,-1-2 2-16,10 2-2 0,-5-3 1 0,2 1 2 0,0 1-3 16,2-2 5-16,5 0 0 0,1 1-2 0,-1-1 3 15,8 0-5-15,-2 0 0 0,0 0 0 16,3 1 0-16,5-1 3 0,-10 0-5 0,10 0 3 16,-8 0 0-16,8 0-8 0,0 0 0 0,-9 1-7 0,9-1-15 15,0 0-31-15,0 0-52 0,0 0-90 0,0 0-111 16,0 0-134-16,0 0-1375 0,8-16 605 15,-7 4 402-15</inkml:trace>
  <inkml:trace contextRef="#ctx0" brushRef="#br0" timeOffset="96995.531">10899 7328 23 0,'-9'0'129'0,"9"0"-8"0,-8-4-9 0,1 2-6 15,2 1-8-15,0 0-1 0,-3-2-2 0,8 3 1 0,-10-2-9 16,5 0 6-16,0 2-8 0,-2-2-17 16,2 2 0-16,5 0-8 0,-14 0-7 0,9-3-6 15,-4 1-2-15,-1 2-7 0,1-1-2 0,-1 0-3 0,-3 0-5 16,3 0 8-16,-3-1-4 0,-1 1 2 0,0 1-2 16,-4 0 1-16,-1 0-2 0,0 0-3 0,-3 0 0 15,0 0-3-15,-6 0-1 0,-2 3 3 0,4-2 3 16,-2 0-6-16,0 1 0 0,-1-1 0 0,0 3-1 15,-2-2-3-15,2 2 5 0,-4 0-6 0,0-1 0 16,-1 4-3-16,-1-4 2 0,-1 2 2 0,-4-1-1 16,1 4-1-16,-11-2-2 0,10-1 0 0,-11 4-2 15,0 1 0-15,2-1-1 0,-3 1-2 0,1 1 2 16,-3 0-1-16,2-1-3 0,-3 2 5 0,0 0-3 16,4-1 1-16,-2 4 2 0,1-2-5 0,0-1 2 15,-1 2 2-15,0 0-4 0,3-1-2 0,1-1 1 16,-2 5 1-16,0-2-2 0,-1 4 4 0,2-2-3 15,-3-2 1-15,1 2 2 0,-2 1-6 0,1 2 1 16,-1-3 1-16,2 4-1 0,2-3-2 0,-1 2 2 16,1-1-1-16,1 1 1 0,1-1-3 0,11-6 5 0,1 4-3 15,-10 3-8-15,10-3 0 0,-10 3 0 16,10-4-2-16,2 0 3 0,-15 5 0 0,3-2-4 16,1 2 4-16,9-5 3 0,-9 5-2 0,10-6-2 15,-12 4 0-15,0 0 5 0,1 3-2 0,11-6 0 0,-16 5-2 16,2-1 4-16,0 1 0 0,13-4 4 0,-13 2-6 15,3 3 0-15,13-6 2 0,-3-2-2 0,-10 11 5 16,10-8-2-16,-8 9 2 0,-1-2 0 16,13-5 0-16,-16 6 0 0,4 0-2 0,11-6 4 0,0 2-8 15,-1-4 4-15,1 4 3 0,0-2-2 0,2 2 6 16,-1-1-4-16,3 1-2 0,1 0 2 0,1 0-2 16,0 2 1-16,0-1-3 0,2 5 2 0,2-4-1 15,1 2 2-15,2 0-1 0,-2 3-2 16,2-4 2-16,-1 2-2 0,3 0-1 0,-1-4 2 0,4 4-4 15,-1-4 8-15,2 4-3 0,0-2-1 0,-1-1 0 16,2 2-5-16,0 3 4 0,2-2-2 0,-3 1 3 16,1-1-1-16,-1 1 1 0,4 0-2 15,-2-1-4-15,-3 1 7 0,3 0-1 0,2 2 4 0,-4 0-3 16,5 0 0-16,-5 2 2 0,1-2-2 0,-1 2-1 16,3-2 3-16,-1 1-2 0,-2 1 3 0,-3 13 4 15,5-13-2-15,-1 1 8 0,2 1-5 0,-1 2 0 16,2-2-1-16,0-1 0 0,-2 4 0 0,4-4 1 15,-2 1 5-15,5-1-8 0,0-3-2 0,-3-2 1 16,7-2-2-16,-2 0 5 0,2-5-8 0,1-2 0 16,0 2 0-16,1 0 2 0,2-1-2 0,-2-4 3 15,3 1-3-15,-3 1-1 0,2-2 2 0,0-3-1 16,0 0 4-16,0 1-5 0,-2 0 1 0,4-3-1 16,-5 0-2-16,4-3 4 0,0 1-2 0,-4-1-1 15,1-2 2-15,3 0-1 0,-4 0 1 0,1-1-2 16,2 2-1-16,-3-2 3 0,0-2-4 0,0-2 4 15,1 5-1-15,-1-5 3 0,0 4-1 0,0-4 0 16,0 0-4-16,0 6 0 0,0-6 8 0,0 0-7 16,0 2-10-16,0-2-19 0,-5 4-17 0,5-4-34 15,-9-1-22-15,9 1-22 0,-13-3-24 0,4-2-36 16,3-2-18-16,-7 0-499 0,2-5 232 0,-1-3 156 16</inkml:trace>
  <inkml:trace contextRef="#ctx0" brushRef="#br0" timeOffset="97513.756">5681 10072 85 0,'-4'-3'109'16,"3"-4"-8"-16,-2 2-1 0,0 0-3 0,2-2-2 16,0 2 7-16,-3 1-1 0,4 0-4 0,-1 0-1 15,1 4-10-15,0-4-10 0,0 4 2 0,-3-3-14 16,3 3-7-16,0 0 2 0,0-6-11 0,0 6-5 15,4-4-6-15,-4 4 2 0,0 0-2 0,9 3-6 16,-9-3-6-16,12 4 7 0,-6-1 0 0,4 2-5 16,-1 1-2-16,1 1-1 0,6 4 0 0,-2 1 6 0,0 0-3 15,0 3 2-15,5 4 2 0,0 0 0 16,-2 1-3-16,1 1-1 0,0-1 3 0,-2 2-4 16,1-1 0-16,-2-1-2 0,-2-3-1 0,1-2 0 15,-1 1-4-15,-2-1-2 0,2 1 0 0,0-3 0 16,-2 1-3-16,2 1 5 0,1-4-5 0,-5 1-5 0,4 1 8 15,-3-6-4-15,-2 5-1 0,1-6 2 16,0 5-3-16,0-5-2 0,0 0 1 0,-3-2-1 16,4 0 1-16,-5 1-1 0,3-2 6 0,-2 1 6 15,2-4 8-15,0 0 4 0,2-2 7 0,1-1 3 0,2-4-2 16,4-2 0-16,3-8-2 0,3-3-1 0,0-5 0 16,4-1-2-16,6-8-2 0,0-2 1 0,-3-1-5 15,0-1 1-15,-7 9-5 0,8-8-1 16,-9 11-2-16,-3 2 3 0,3-1-1 0,-6 1 1 15,-3 10 4-15,-3-3 5 0,-3 8 7 0,-1-1 5 0,0 2-2 16,-3 2-1-16,1 0 1 0,0 2-4 16,-3-1-4-16,2 2-3 0,-3 3-6 0,2-7 0 15,-2 7-6-15,3-3 3 0,-3 3-5 0,0 0 0 16,2-6-5-16,-2 6 2 0,0 0-17 0,0 0-10 0,3-3-35 16,-3 3-45-16,0 0-50 0,0 0-58 0,0 0-47 15,-3 15-743-15,2-5 328 0,-1-2 220 0</inkml:trace>
  <inkml:trace contextRef="#ctx0" brushRef="#br0" timeOffset="99378.995">2776 11202 41 0,'4'-1'178'0,"-4"1"-22"0,0 0-12 0,0 0-15 16,10 16-14-16,-2-7-11 0,0 8-11 0,3 7-10 15,-2 2-1-15,5 5-8 0,-5 0-11 0,4 3-2 16,0-1-5-16,2 14-3 0,-2-13-3 0,0-1-5 15,-1 3-3-15,7 7-2 0,-5-11-5 0,-1 0-4 16,0-1-3-16,1-4-2 0,-1 1-7 0,1-2 5 16,-1-5-1-16,-4-3 0 0,1-5-5 0,-2 2-2 15,-2-6 4-15,-2-4 11 0,2 2 19 0,-2-2 33 16,0-2 35-16,-2-3 14 0,-2 0 6 0,8-7-2 16,-4-4-5-16,0-4-9 0,-1-5-5 0,0-9-6 15,-2-1 3-15,-1-3-20 0,2-13-5 0,-4-3-17 16,2 0-2-16,-2 2 4 0,0-2-20 0,-1 2 5 15,-1 14-11-15,1-3-7 0,1 5-1 0,1 2-1 16,-1 6-9-16,1 6-1 0,1 7-7 0,-3-1 21 16,3 3-37-16,-1 4-29 0,1-1-37 0,0 5-16 15,0 0-16-15,0 0-14 0,5 17-22 0,0-2-17 16,1 2-17-16,6 9-24 0,2-2-33 0,5 8-15 16,3-4-612-16,6 11 282 0,-2-12 188 0</inkml:trace>
  <inkml:trace contextRef="#ctx0" brushRef="#br0" timeOffset="101233.14">3821 11497 53 0,'-5'-11'222'0,"-3"0"-22"16,0 4-19-16,-2 0-21 0,-2 3-14 0,-1 0-13 15,2 4-12-15,-8 0-14 0,-3 4-9 0,-1 7-10 16,-4 1-5-16,0 4-11 0,0 2-8 0,1 2-5 16,0 4-8-16,3-2-2 0,4 1-9 0,0-2-5 15,2 1-4-15,7-4-6 0,-2-3-2 0,7 2-9 16,0-5-6-16,0-1 1 0,4 0-5 0,1-2-1 16,0-2-2-16,0 0 2 0,0-3-1 0,1 0 0 15,-1 0 0-15,0-4 0 0,0 0 1 0,0 0 0 16,0 0 8-16,15-11 5 0,-7 3 0 0,-3-1 7 15,4 1 4-15,0 1-2 0,-1-3 4 0,-1 3-1 16,1-1 0-16,-3 3-3 0,3-2-1 0,-3 5 0 16,1-1 1-16,1 2-10 0,-1-3-4 0,0 1 3 15,0 3 1-15,-6 0-3 0,15 3-3 0,-7-2-3 0,1 2 3 16,2 1 0-16,-2 1-4 0,3 0 1 16,0 3 1-16,-2-1-1 0,7 2 0 0,-3 0 0 15,3 0-1-15,-1-2 0 0,3 2-1 0,0-5 1 16,0-1 1-16,2 2-1 0,-3-4 1 0,0-2-1 15,1-5-1-15,-2 2 1 0,-1-1 1 0,1-3-3 16,1-1 0-16,-4-4 2 0,0-2 0 0,-2-3 2 16,0-3-3-16,-3-8 0 0,-1 1 0 0,-2-3 1 15,-4 1 0-15,0 1 4 0,-2-2 4 0,-4 1 5 16,-1 6 10-16,1 6 5 0,-3 1 13 0,-1 3 14 16,0 2 6-16,1 2-4 0,-1 0-2 0,2 5-1 15,-3-2-6-15,0 3-11 0,-3 4-1 0,2-3-7 16,-3 3-7-16,2 3 0 0,-1-1-4 0,2 3-1 15,-3 0-4-15,6-1-5 0,0 2 0 0,2-1-3 16,1 0-1-16,-2-1-1 0,5 4-3 0,1-2-1 16,1 1-7-16,2-2-1 0,1 0 1 0,5 1-4 15,0-2 0-15,4-1 1 0,-3-1-1 0,3-1 0 16,0-4 1-16,1 2 2 0,4-1-2 0,-1-3 2 16,-6 0 3-16,7 1-5 0,-5 2 3 0,1-2 3 15,-3-3-3-15,-1 6-2 0,0-2 2 0,-2 1-3 16,3 2-1-16,-5-3 3 0,3 3 1 0,-1 3 1 0,-2-2 2 15,3 3-4-15,-3 1 4 0,3 2 1 0,-1 0-6 16,1 7 5-16,1-1 0 0,-5 1-1 16,4 3 4-16,-2 1-5 0,-1 0 3 0,4 6 1 15,-3-6 5-15,2 6-10 0,1-1 4 0,-4-5 1 0,2-1-7 16,1-2-2-16,1 0-6 0,-1-2-3 0,0-5-8 16,0 1 0-16,0-3 4 0,0-1 0 0,2-1-1 15,-2-4 6-15,1 0-1 0,-1-7 5 16,4 1-1-16,-4-8 2 0,0 4 5 0,1-8 0 0,-1-8 1 15,-1 4-1-15,1-3 6 0,-4-1 3 0,0 1 5 16,-1-2 5-16,-2 10 8 0,0 0 10 16,-2 0 6-16,0 5 8 0,0 0 1 0,1 2 6 15,-1 3-2-15,-1 2-5 0,1-2-3 0,0 5-11 16,0 2-6-16,-2-5-2 0,2 5-5 0,2-4-5 0,-2 4 1 16,0 0-2-16,0 0 1 0,4 15-2 0,-2-5 5 15,2 0-10-15,-2 2-2 0,5 5 3 0,-1 0-1 16,1-1 6-16,0 2-5 0,1 0-6 15,1 0 0-15,0-1-7 0,0-2-3 0,1 0-2 16,0-2-4-16,0-2-4 0,-1-3 5 0,-1 0-1 0,2-3 5 16,-2-2-4-16,-3-1 8 0,4-2-3 0,-9 0 1 15,14-5 3-15,-9 1-1 0,4-6 1 0,1 0 5 16,-2 0-1-16,1-6 5 0,0 0-6 0,0 6 3 16,-2-6 7-16,-1 7 5 0,-1 0 1 15,-1 1 1-15,-1 5 1 0,0-4-5 0,-1 3-4 0,0 1-1 16,0 0 0-16,-2 3 7 0,4-5-14 0,-1 4-1 15,-3 1 4-15,0 0-3 0,7 6 1 16,-1-1-1-16,0 0-1 0,0 2 0 0,1 3 1 16,0 0 0-16,3-1 2 0,-2 1-1 0,0 1 3 15,3 2-4-15,-2-1-2 0,-1-3 1 0,1-1-5 0,0 0 2 16,-4-2-2-16,4-2 1 0,-4 2 1 0,3-4 1 16,-5 1-1-16,0 0 11 0,3-3-8 0,-6 0 4 15,7-6 1-15,-3-1-4 0,-2-3 2 0,1 1-4 16,-2-5 8-16,-1-1-6 0,-1-2 5 0,-2-9-5 15,1 2 4-15,-6-1-2 0,3 0 2 0,-3 1-2 16,-2-2-1-16,1 0 0 0,0 9 14 0,-1 2-1 16,1-1 2-16,-3 3 7 0,6 2 8 0,-4 5 0 15,-3-2-2-15,2 3-2 0,-1 2-4 16,0 2-1-16,-1 2-5 0,1 5 2 0,-2-1-9 0,5 0 0 16,-1 4-1-16,-2-1 2 0,2 5-4 0,4 0-5 15,-1 2 4-15,1 5 2 0,2-7-5 0,4 4 0 16,3-2-3-16,1 0-2 0,2 1-2 0,-1-2 3 15,0-3-9-15,3-1-2 0,1-1 5 0,0 0-6 16,0-4 1-16,3-1-2 0,1 0-3 0,0-1-1 16,2-3-5-16,2-1 6 0,-1-6 4 0,5 0-7 15,-6 2 2-15,2-2-3 0,0-5 9 0,-4 1-2 16,3 0 7-16,2-1-5 0,-4 2 2 0,-3 0 1 16,1 1 1-16,-4 1 1 0,-1 2 5 15,-1 2-2-15,0-3 1 0,-4 5-6 0,2-2-1 0,1 4 3 16,-1-3-1-16,-4 3-1 0,10 3 3 0,-10-3 2 15,10 2-1-15,-4 2 4 0,2 3-3 0,0 1 2 16,0 0 5-16,-2 1-4 0,3 1-1 0,0-1-2 16,-1 3 4-16,2-2 2 0,0 0-1 0,-1-2-3 15,-1 1-5-15,2-4 0 0,-1 2-1 0,0 0 5 16,1-2-4-16,-5-2-4 0,2-1 4 0,-2 1 1 16,1-3 5-16,-6 0-7 0,13-8 6 0,-7 4-1 15,2-4 1-15,-1 1 1 0,-1-4-1 16,0-3-2-16,1-3 6 0,-1 0 5 0,-1-1-2 0,0 1 0 15,0 0 10-15,-1 0-4 0,0 5 4 0,-3-1 4 16,3 2 5-16,-4 6-3 0,1-3-1 0,2 2 0 16,-3 3-6-16,0 0-4 0,0-1 6 0,0 4-13 15,1-4-1-15,-1 4-2 0,0 0 3 0,0 0-1 16,9 11 5-16,-5-5-3 0,1 3-6 0,-1 2 6 16,1 1-5-16,4 3 1 0,-4 4 0 0,4-5 4 15,3 3 1-15,-1-2-2 0,1 2-15 0,0-3-4 16,2-2-2-16,2 2-1 0,-2-4-9 0,3-2 2 15,-1-2 3-15,0 0-5 0,-4-6 3 0,1 0-1 0,2-1 6 16,-2-3 1-16,1 1 2 0,1-7 6 16,-1-1 3-16,-2-4 6 0,2 1 6 0,-5-1 4 15,2-6 3-15,0 3 6 0,-1-4 3 0,-2 2 3 16,0 1 3-16,0 4 4 0,-1-1 5 0,0 0 1 16,2 6-5-16,-4 0 0 0,0 1-3 0,3 0-2 15,-3 4-7-15,5-2 10 0,-2 3-17 0,1 2 5 16,4 2-3-16,-4 0-6 0,1 1 2 0,5 0-3 15,-3 3 1-15,6 0 3 0,-3 4-6 0,0-2 6 16,-1 2-5-16,2 2 0 0,-6-1 1 0,-1 0-5 16,2 3 4-16,1 1-4 0,-7 4-9 0,-1-5-23 15,2 5-32-15,-6 0-38 0,-6 2-56 0,-2 6-72 16,-10-2-82-16,-4 2-750 0,-4-5 354 0,-10-2 236 16</inkml:trace>
  <inkml:trace contextRef="#ctx0" brushRef="#br0" timeOffset="101361.162">4509 11248 111 0,'-5'-5'178'0,"5"2"-87"16,6-3-80-16,3 1-142 0,0-2 43 0,4 2 30 16</inkml:trace>
  <inkml:trace contextRef="#ctx0" brushRef="#br0" timeOffset="102696.294">6136 11012 2706 0,'2'-5'86'0,"0"-1"-32"0,-2 2-28 0,1 1-18 16,-1 3-6-16,2-5-5 0,-2 5 1 0,0 0 2 16,8 7 1-16,-4 2-3 0,0 1 1 0,-1 4 3 15,1 3-3-15,2 1 2 0,-4 1 1 0,4 5-4 16,-4-3 1-16,1 4 2 0,-1-5-1 0,4 4 0 16,-5 4 3-16,3-10-2 0,0 2-2 0,-3-1 6 15,6 5-3-15,-5-6-4 0,2 0 3 0,-3-6 0 16,1 1 2-16,2-4 0 0,-2 0 0 15,-1-4-3-15,2 1 6 0,-3-1-1 0,0-3 5 0,0-2 7 16,0 0-1-16,0 0 1 0,0 0-2 0,3-19 5 16,-6 2-6-16,0-9 0 0,2-2-1 0,-4-1-2 15,1-7-2-15,2 0 5 0,-6-14-1 0,5 0 2 16,2 2 2-16,-1 13 3 0,0-1 22 0,1 4-3 16,2 2 4-16,-1 4 6 0,2 6-3 0,0 3-5 15,-1 0-7-15,2 6-5 0,1 2 7 0,2 0-9 16,-2 1-1-16,1 4-10 0,0 1-3 0,4 1-1 15,-3 2-3-15,6 5-1 0,-3 0-3 0,1 2 15 16,3 6-12-16,-4 0-4 0,5 2-1 0,-5 2 1 16,5 4-2-16,-8 0 3 0,3 5 1 0,-2 1-4 15,0-1-3-15,0 2 0 0,-2-1-3 0,-1-4-4 16,-3-2-2-16,2-3-5 0,-1-2-3 0,-1-4-1 16,3-1 2-16,-3 0 2 0,1-5-2 0,-1-1 7 15,-1 1 2-15,0-2-1 0,0-4 1 0,0 0 4 16,0 0-2-16,0 0 1 0,6-18 0 0,-4 4 10 15,0-4-12-15,2-7 1 0,-1-1 5 0,1-3 1 16,3-1-2-16,-2 4 2 0,0 0-3 0,1 9 9 16,-4 0-1-16,2 0 4 0,1 8-6 0,-3 0 2 15,2 1-7-15,0 4 3 0,0 0 0 0,0 2-3 16,-4 2 3-16,9 1-1 0,1 5 3 0,-1 5-2 16,0 2-1-16,1 2 4 0,3 9-3 0,2 1 2 15,-6 1 0-15,3 2-3 0,2 0 3 0,-1 2-3 16,0-2-1-16,4 0 5 0,1-1-3 0,0 3 0 0,0-5-1 15,-3-3-5-15,3 0-4 0,1-4 0 0,-6-4-1 16,0-2 1-16,3 0-1 0,-5-6 1 16,0 0-1-16,-1-3 0 0,-1-3 2 0,3 1 3 15,-4-2 1-15,1-5 3 0,1-3-4 0,-1-5 3 16,2-2-3-16,1-9 5 0,-1-2-1 0,-7 0 1 16,5-3 2-16,0-2 1 0,-4 3 0 0,0-1 7 15,0 1 8-15,-1 10 4 0,1-1 2 0,-2 10 1 16,-2-3 3-16,0 4-1 0,-1 3-8 0,0 0 0 15,3 2-8-15,-2-1-1 0,-1 5-2 0,0-3-1 0,0 3 2 16,0 0 8-16,8 13-12 0,-7-4 1 0,3 1-3 16,5 6-2-16,-4 2 3 0,3-1-5 15,1-1 5-15,1 2-3 0,4 3-4 0,-4-1 0 16,3-6 2-16,-2 1-4 0,3-1-16 0,-1-2 5 0,-3-6 3 16,3 2 2-16,-3-5 5 0,3 0-1 0,-5-3 4 15,-2 0-5-15,6-2 14 0,-5-2-11 0,0-7 5 16,-1 1-1-16,2-5 1 0,-2-2 3 15,-2-8-1-15,-1-3 0 0,-3-1 9 0,-3-2-13 0,-1-1 6 16,-1-2-5-16,-1-2 1 0,-2 6-1 0,-10-17 0 16,8 15 2-16,-3 2 3 0,-3 5 0 0,0 1 1 15,-3 2 4-15,3 9 2 0,-3 6-5 0,0-3 0 16,0 6-4-16,-1 3 0 0,1 4-1 16,2-1-3-16,-1 6-3 0,4 1-1 0,0 3-13 0,5 5-11 15,3-1-15-15,3 3-14 0,3 2-23 0,6 6-22 16,6 2-18-16,6-2-29 0,1 2-27 0,7-3-30 15,9 8-26-15,-8-13-576 0,3 1 270 0,0-4 180 16</inkml:trace>
  <inkml:trace contextRef="#ctx0" brushRef="#br0" timeOffset="103747.254">7550 10819 16 0,'0'-4'225'15,"0"4"-22"-15,-5-5-21 0,5 5-17 0,0 0-14 16,-18 8-8-16,9 0-9 0,-3 5-8 0,-3 1-6 16,-4 5-9-16,3 5-8 0,-5-2-9 0,6 3-4 15,1 4-10-15,2-4-9 0,2 3-7 0,1-3-6 16,4 1-7-16,4-1-3 0,-2-4-7 0,6-4-4 16,2 0-4-16,-4-1-3 0,3-5-10 0,4 2 0 15,0-8-7-15,-1 4 0 0,5-2-6 0,-1-6-1 16,0-1 1-16,1-1 0 0,2-2 1 0,-4-5-2 15,5-5 1-15,0-1-3 0,1-9 1 16,-3-3 2-16,-4-3-1 0,1-4-2 0,-2 0 0 0,-3-1-1 16,0-17 0-16,-5 2 5 0,0 1 3 0,-5 0 2 15,1 2 0-15,0-3 5 0,0 13 11 0,-2 2 6 16,-3 3 10-16,4 1 10 0,-4 2 31 0,-1 5 14 16,6 6-1-16,-5 3-2 0,3 5-4 0,0-1-4 15,0 3-11-15,4 3-11 0,-2 1-7 0,4 3-3 16,0 0-10-16,0 0-7 0,-10 20-2 0,8-3-4 15,1 4-2-15,2 2-5 0,3 9 12 0,0-4-21 0,1 3 2 16,5 1 0-16,-3 1-4 0,8 13-2 16,-5-15 2-16,4 1-2 0,4-2-2 0,-4-2-3 15,4 1-13-15,0 0-3 0,2-3-6 0,3-2 0 16,0-3-12-16,-2 0 0 0,1-6-6 0,-6-4-2 16,2-4 5-16,0 1 0 0,-4-5 2 0,0-3 6 15,-1-1 0-15,0-3 4 0,-2-6 0 0,-2 4 1 16,2-7 3-16,-1-5 6 0,0-6-5 0,-4-2 5 15,-2-1 0-15,1-5-3 0,-2 5 2 0,-2-2 5 0,0 3-2 16,-1 5 10-16,0 4 3 0,-1 7 13 16,0-1 4-16,-1 3 3 0,1 2-5 0,0 1-6 15,1-1-7-15,-2 1 0 0,2 5 0 0,0 0 0 16,0 0 0-16,0 0-9 0,-2 22 8 0,4-10-4 16,1 5 3-16,0 0-4 0,1 2-6 0,2 0 16 0,0-2-13 15,4 9 4-15,2-4-6 0,-2-4 1 0,3-2 0 16,-3 2 0-16,4-4-2 0,-1-4-1 0,1 2 3 15,3-6 3-15,-7 0 0 0,4-4-2 16,-1 0-2-16,1-2-1 0,1-4 0 0,-3-4 8 0,0-3-3 16,0-3 0-16,-2-2-3 0,0-7 8 0,-2-5-7 15,-1 1-2-15,-5-5 0 0,-2 2 0 0,-2-6-3 16,-1-10 8-16,-5 2-1 0,4-2-3 0,-2 11 1 16,-7-14-3-16,3 3 0 0,-3-2 3 0,-5 4-3 15,4 15 5-15,2-3 0 0,-4 6 8 0,1 4 16 16,2 1 4-16,-1 8-1 0,5 5 5 15,1 1-7-15,-3 3-1 0,3 2-5 0,3 4 0 16,-4 4-5-16,2 5 5 0,0 6-10 0,2 7-1 16,1 5-4-16,7-3 22 0,-2 6-26 0,2-1 7 0,3 1-5 15,5 2 3-15,1-1-4 0,0 0-6 0,8 12 16 16,-2-14-7-16,-4-2 7 0,5 1-11 0,-1-1-3 16,4-3-1-16,-1-1-6 0,0-1-2 0,1-3-1 15,-1-2-8-15,2-2-10 0,-6-3 0 0,-2-5-4 16,1 0-1-16,-4-4 4 0,1-3 3 0,-3-1 7 15,3-1-1-15,-3-3 2 0,2-2 2 0,-3-4 0 16,1-6 0-16,-2 0 6 0,6-7 3 16,-7-2-3-16,1-3 2 0,0-1 4 0,1-1-3 0,0 2 3 15,2 0-2-15,-2 1 4 0,0 9-2 0,0 1 4 16,1 3-7-16,-2 1 5 0,-2 5-1 0,7-1 3 16,0 2-4-16,1 5 0 0,4 1 4 0,0 2-2 15,1 7-1-15,6 2 4 0,0 1-4 0,0 2 4 16,-2 1-2-16,-1 2 4 0,1 1 0 0,-8-2 0 15,4 5 3-15,1-2-6 0,-5 1 1 0,-4-3 3 16,-2 1 0-16,-1 0-1 0,0-1 1 0,-3 0 2 16,-1 3-3-16,-6-2 0 0,0 0-1 0,-6 8-6 15,2-8-19-15,-7 5-29 0,-4-1-44 0,-2-1-50 16,-6-1-64-16,-1-2-80 0,-6-2-772 0,-5 1 353 16,-13-3 236-16</inkml:trace>
  <inkml:trace contextRef="#ctx0" brushRef="#br0" timeOffset="104663.826">4483 11962 182 0,'-11'-8'240'16,"3"1"-12"-16,1 0-9 0,1 2-12 0,0 0-15 16,2 3-20-16,0-2-16 0,1 2-20 0,1-1-16 15,2 3-13-15,0 0-12 0,0 0-10 0,0 0-4 16,5 17-7-16,2-6-6 0,2 4-2 0,0-1-6 15,4 10-5-15,3 3-2 0,-3-1 0 0,2-1 6 16,-1 2-2-16,3 4-7 0,-3-2-13 0,4 3 2 16,3 8-5-16,-6-10-2 0,1-1-1 0,2 0-4 15,-3 2-1-15,2-2-1 16,-3 1-7-16,0-2-2 0,1 1 4 0,1 3-7 0,-1-3 7 0,-2 0-9 16,3 0 1-16,-4 1-12 0,1-2-19 0,-7 3-31 15,2-2-37-15,-3 0-42 0,-1-1-36 0,-2-1-25 16,-2-6-41-16,-6 5-538 0,1-7 257 0,-5-2 170 15</inkml:trace>
  <inkml:trace contextRef="#ctx0" brushRef="#br0" timeOffset="104981.085">4435 12714 198 0,'0'0'180'0,"0"-5"-9"16,0 5-20-16,6 0-17 0,-6 0-11 0,14 0-16 15,-3 5-6-15,1-4-11 0,-2 1-5 0,3 2-6 16,5 1-12-16,-1 1-5 0,1-2-5 0,2 1-4 16,-3 0-1-16,3-1-4 0,-1 1-5 0,-1 2-2 15,4-2-8-15,0 0-5 0,-3-1 6 0,1 2-9 16,2-1 2-16,-4-3-2 0,-4-2-2 0,4 2 3 16,4-4 1-16,-3-3 5 0,-1 0-1 0,-1-2 8 15,2-2 1-15,-3-1 3 0,-4-2 0 0,4 0 0 0,-6-5 2 16,2 0-5-16,-2-7-3 0,-2 7-2 15,2-11-2-15,-5 10 0 0,0-1 5 0,-2 4-2 16,-2 3-2-16,-1 2-6 0,3 3 2 0,-3-1-4 16,0 3-5-16,1-1-31 0,-1 1-46 0,0 5-59 15,0 0-52-15,0 0-71 0,-13 14-499 0,-1-2 245 16,-4 6 164-16</inkml:trace>
  <inkml:trace contextRef="#ctx0" brushRef="#br0" timeOffset="105779.216">2927 13972 78 0,'0'0'201'0,"0"0"-16"0,0 0-24 0,11 11-13 16,-5 0-15-16,1 3-15 0,1 4-10 0,2 8-11 16,-1 2-9-16,-1 0-6 0,2 1-13 0,0 0-4 15,-1 0-5-15,0-1-2 0,0 1-10 0,-1-2-7 16,0 1-3-16,-1-2-6 0,-2-7-4 0,-1 0 3 16,2-1-3-16,-2-2-6 0,1-1 2 0,-2-1-3 15,-1-6-5-15,2 1 5 0,-1-2 0 0,-1-2 13 16,0 0 24-16,-2-2 24 0,0-3 30 0,1 5 15 15,-1-5-3-15,0 0-6 0,0 0-24 0,-9-22-5 16,1 4-12-16,1-10-8 0,-2-1-4 0,0-3-8 16,-5-13-4-16,1-2-10 0,-1-2 1 0,2 2-1 15,-2-2-3-15,4-2-6 0,-3 1-5 0,5 16 3 16,1-2 1-16,1 3 13 0,0 5 3 0,1 1-3 16,4 8-6-16,-3 2 2 0,3 5-9 0,0 2-3 15,0 3-7-15,1 0-7 0,0 4-2 0,1-2-4 16,4 2-1-16,1 3-1 0,-6 0-2 0,14 8 1 15,-1-1-3-15,2 3 5 0,2 2 0 0,5 4-4 16,-3 2-2-16,4 0 4 0,-5 1 0 0,4 2-1 16,-1 0-1-16,-1 2 1 0,1 2 1 0,2 0 0 15,-4 2-2-15,3 5-4 0,6 6 4 0,-7-7-10 16,-3 0-13-16,5 11-26 0,-10-10-23 16,2 1-36-16,4 12-32 0,-10-12-33 0,-2 0-41 0,2 0-27 15,-2-2-40-15,-5-2-619 0,-2-5 299 0,0-7 198 16</inkml:trace>
  <inkml:trace contextRef="#ctx0" brushRef="#br0" timeOffset="108264.082">3163 14352 107 0,'-1'-2'212'0,"-1"-1"-23"15,2 3-19-15,-2-6-18 0,2 6-18 0,4-8-12 16,1 4-10-16,2-1-12 0,2-1-10 0,-3-1-9 15,3 0-5-15,1 2-8 0,-1-3-5 0,0 3-7 16,1-3-3-16,2 0 1 0,-3 1 1 0,2-1 1 16,-1 0 4-16,-1-3-3 0,4-2-1 0,-4-1 7 15,0-2-5-15,0-2-1 0,-1 0-1 0,-3-2 0 16,1-4-3-16,-2-1 1 0,-3 1-6 0,1-6-2 16,-8 3 3-16,5-5-1 0,-3-2-1 15,-2 7-4-15,-2-3 2 0,-2 3 9 0,1 2 1 16,-3-2 0-16,-1 1 1 0,1 3 14 0,-6 1-3 0,9 6 16 15,0 2-2-15,-5 0-4 0,5 4 0 0,1 2 17 16,1 1 11-16,-1 0 0 0,3 4-11 0,1-3-10 16,-1 3-12-16,0 0-10 0,1 1-12 0,4 2-3 15,0 0-8-15,-5 5-2 0,5-5 2 0,-2 17-10 16,0-5-7-16,4 4-2 0,-1 2 0 0,0 2-3 16,3 1 0-16,-1 3 4 0,4-7-8 0,0 8 9 15,-1-2-19-15,0-5 8 0,3-2 0 0,0 3-6 16,3 0 6-16,-1-3-1 0,5 5-5 0,-6-8-5 15,4 1 1-15,-4 0 1 0,3-2 1 0,-5-2 1 16,-1 0-2-16,1-2 2 0,1-2-3 0,-3 1 1 16,1 1 5-16,-1-7 1 0,0 4 1 0,-1-2-8 15,-1 2-2-15,0-3 1 0,0-1-13 0,1 0 16 16,-5-1 1-16,4 3 0 0,-4-3-1 0,0 0-4 16,5 3 6-16,-5-3-1 0,0 0-4 0,0 0 9 15,2 3-22-15,-2-3 12 0,0 0-3 0,0 0 0 16,3 3 7-16,-3-3-5 0,3 3 19 0,-3-3-18 15,4 2-6-15,-1-1 4 0,0 2 4 0,2 2-5 16,5 3 17-16,-2-2-26 0,-2 1 7 0,3 1 9 16,4 1-6-16,0 1 4 0,2 2 0 0,1 0-3 15,-1 0-2-15,0-1-2 0,3 0 16 0,-3-2-12 16,5 0 12-16,-3-1-12 0,0 1 0 0,2-5-15 16,-6-2-1-16,1 3 18 0,-4-4-18 0,3-2 16 15,-2-1-2-15,0-1-3 0,-2-2 10 0,1-2 1 0,-1-8 3 16,-3-2-3-16,0 0 2 0,1-9-5 15,-4-1 19-15,-5-2-18 0,1-2 0 16,-4-3 0-16,-3 2 0 0,-3-12 3 0,-2 13 2 0,-1-17-1 16,-5 4-7-16,2 12 2 0,2-2-1 0,-2 4 2 15,-2 0-2-15,2 0 5 0,0 5 9 0,-1 1-7 16,5 9 33-16,3 1 4 0,1 6-3 0,1-1 2 16,2 5-3-16,2-3-7 0,0 3-10 0,0 2-1 15,4 2-10-15,0 0 1 0,-6 7 19 0,6 3-21 16,2 9-19-16,5-3 16 0,-2 10 0 0,5 2-5 15,0-1 5-15,4 4-1 0,0-2 2 0,3 3-1 16,-2-1-3-16,11 9-2 0,-7-9 0 0,1-2-2 0,0 1 3 16,3-2-2-16,0-1-4 0,2-1 8 15,-2-2-3-15,3-1 0 0,-1-1-4 0,0-4-10 16,0-1 8-16,-7-5-25 0,0-3 14 0,0-1-3 16,1-4 1-16,-7 1-5 0,2-4 5 0,-3-1 6 15,2-1 1-15,-13 1 0 0,13-11 3 0,-7 1 3 16,2-7 1-16,-3 0-6 0,-1-10 3 0,-2-2-5 15,2-2-9-15,-4 2 6 0,0 0 16 0,0 5-4 16,-3-1 6-16,2 8-7 0,2 0 7 0,-2 5-2 16,1 3-3-16,1 0 0 0,2 1-3 0,-3 4-3 15,0-2 4-15,0 1 0 0,0-1-4 0,0 6-4 16,0 0 1-16,0 0-6 0,0 0 0 0,0 0 1 16,3-5 5-16,-3 5-9 0,0 0 0 0,0 0 9 15,16 12-8-15,-12-6-5 0,1-1-5 0,-1-1 4 16,2 5-4-16,2-2 2 0,1 2 14 0,-1-4-2 15,-2 3-15-15,3-1 0 0,-1-1 2 0,-3 0 6 16,2-1 8-16,0-3 0 0,-3 1-6 0,1 1 3 16,0-3 2-16,-1 3 5 0,-2-1-1 0,2-1-3 15,0-2 1-15,-4 0 4 0,7 5-3 0,-3-5 6 16,-4 0-5-16,6 2 8 0,-6-2-5 0,6 3 1 16,-2-1 0-16,-4-2 1 0,7 4-2 0,-3-1 2 0,-1-3-1 15,-1 3 0-15,3 0-1 0,-2-1 1 16,1 3 1-16,1-2-1 0,0 1 6 0,0 0-6 15,-2 1-1-15,1 0 3 0,-1 0 0 0,1-2-3 0,0 1 2 16,1-1-3-16,-4-1-5 0,2 0 6 0,-3-2 3 16,5 5-4-16,-5-5 12 0,1 3-2 0,-1-3 3 15,0 0-6-15,0 0 5 0,3-12 0 0,-3 4-3 16,0-4 3-16,-3 0 12 0,3 0-17 16,0-4 9-16,-1 3-5 0,1 0 0 0,0 2 4 0,-3 1-6 15,6-2 5-15,-6 3-2 0,6 1 3 0,-3 4-2 16,0-3-6-16,4 1 1 0,-3 1 1 0,3 1 2 15,0-1-2-15,6 2 0 0,-5-1-7 16,3 2 14-16,0-1-13 0,-8 3 4 0,19 3-3 16,-9-1 1-16,0 1 5 0,2 1-6 0,-3 1 3 0,1 2-4 15,-3-1 0-15,1 2 6 0,0 2-4 0,1 0 3 16,-4-3 3-16,-1 4-10 0,0 2 12 16,1-6-5-16,-3 3-3 0,3-3 2 0,-5 1-1 15,4-3 3-15,-3-1 0 0,1-1 4 0,-2-3 4 16,0 4 7-16,0-4 5 0,0 0-7 0,0 0-4 15,0 0-4-15,0 0 7 0,-17-10 2 0,11-1-6 0,-1-1 1 16,0 0-8-16,3 1 3 0,-2-3 5 16,2 2-5-16,0 3 4 0,0-3 2 0,0 2-1 15,3 1 6-15,-3 2 11 0,3 2-22 0,0 0-1 16,1 5-2-16,0-8-4 0,2 4 0 0,-2 4-3 0,8-6 11 16,-8 6-6-16,9 0-7 0,-9 0 3 15,13 2-3-15,-5-1 9 0,0 6-7 0,1-1 2 0,0 1 2 16,-1 2 1-16,-1 0-3 0,0-1-4 0,0 4-1 15,1 2 5-15,-2 3 3 0,0-8-7 16,0 6 16-16,-5-1-16 0,4-3-3 0,-4-2 2 0,2-3 0 16,-2 1 4-16,2-2 6 0,-3 0-3 15,1-1 3-15,-1-2 4 0,0-2 1 0,0 0-5 0,0 0 3 16,0 0 2-16,-1-14-6 0,-3 2 1 0,4 2-3 16,-4-9 5-16,-1-8 9 0,4 3-14 15,-2-3 3-15,2 1-12 0,2-1 6 0,-1 0 3 16,3 8 0-16,-3 0 0 0,5 2-2 0,-4 2-6 0,3 4 9 15,0 1 9-15,-3 0-16 0,4 2 9 0,2 1-6 16,-2 1-5-16,5 0-1 0,-1 3 6 0,4-1-5 16,-3 3 8-16,4 2-7 0,4 1-5 15,-7 0 7-15,7 4 3 0,0-2 1 0,0 4-2 16,1 2-1-16,-2 1 6 0,-2-1-2 0,7 5-1 0,1-3 5 16,-4-3 3-16,-3 3-11 0,5 5 2 0,-4-9 0 15,1 1 1-15,-2-1 1 0,0-1-1 16,0 1-10-16,-6 0 14 0,-1-3-13 0,4-2-2 15,-4 0 11-15,-1-1-15 0,-2 0 15 0,2-2-15 0,-8 0 8 16,10-6 0-16,-6 0 7 0,0-1 9 0,1-5-11 16,-4 2-1-16,3-5 0 0,-4-3 1 0,-1 5-5 15,-2-5 2-15,2 0 4 0,-3 1-2 0,-1 2 1 16,1 3 4-16,0 3-8 0,2-3 6 16,-5 6-4-16,2-1 10 0,-4 2-3 0,4 3 1 15,-6-3 0-15,-2 5-1 0,0 5-4 0,-6 0-2 0,3 4 17 16,-3 0-22-16,3 3 6 0,0 2 1 0,1 0-4 15,5-2-3-15,0 3 4 0,3-5-2 0,1 2-6 16,2-3-12-16,3-1-8 0,1 1 1 0,1-5-6 16,-1 4 0-16,4-5 1 0,0 2-1 15,-4-5 2-15,9 0 3 0,-9 0-1 0,0 0 6 0,13-8 8 16,-7 1-3-16,1 1 3 0,1-3 7 0,-3 2-2 16,2-5 4-16,3-1 1 0,-2 3 1 0,2-2 1 15,0 4-1-15,-2-2 2 0,3 0 0 0,1 1-1 16,-1 3 3-16,-1-2-3 0,3 3 4 15,4 0-2-15,-3 0 1 0,-4 4 0 0,7 1 1 0,-5 1 1 16,2-1 3-16,-2 6 2 0,0-3-8 0,0 5 12 16,-1-2-2-16,-1 0-3 0,1 1-1 0,-2 0 4 15,0 0-6-15,0 1 1 0,-3 0-4 0,0 0 3 16,0 0 2-16,-1-1-1 0,0 0 1 0,-4-4-5 16,2 2 5-16,-2-1 5 0,3-3 1 0,-4-1 0 15,0 0 4-15,0 0-7 0,0 0 0 0,0 0-1 16,0 0 2-16,-5-14-4 0,-4 3 3 0,5-1 1 15,0-2-5-15,3-3 2 0,-1 0 4 0,-1 2-1 16,2 1-1-16,2 2 4 0,-1 1 5 16,0 2 1-16,0 1 0 0,1 2-1 0,1-1-4 0,1 2 2 15,1 1-4-15,2 0-1 0,1 0 0 0,2 1-1 16,0 3-3-16,2 0 5 0,1 2-5 0,-2 2 1 16,4 0-3-16,-4 1 1 0,2-1 2 0,2 6 0 15,-2-5 1-15,-2 2 1 0,0-2-7 0,-2 4 3 16,0-3 1-16,0 1 0 0,-4-2 1 0,1 0 1 15,-1-4 1-15,-1 4 0 0,1-2 2 0,-1-2 4 16,0 3-1-16,-3-4 4 0,0 0 3 0,0 0 13 16,0 0-10-16,6-7-8 0,-6 0 3 0,0-1-5 15,0-4 13-15,0-1-13 0,0-5 10 0,1 1 0 16,2-9-10-16,-2 1-3 0,1 0 0 0,0 4-1 16,-2 2 4-16,0 2 12 0,1 0 7 0,-1 5-1 15,3 0 1-15,-3 5 17 0,1 1-32 0,-1 1 2 16,3-1 4-16,-1 1-5 0,2 2-4 0,0 3-5 15,-4 0 4-15,13 0 2 0,-8 3 3 16,6 0-13-16,1 3 14 0,-2 0-9 0,4 4-1 0,3-1-1 16,-4 2-1-16,1 2 1 0,0 1 3 0,1 1-8 15,-1-1 15-15,6 4-25 0,-7-4-14 0,5 6-28 16,-3-6-18-16,2 1-34 0,0 3-40 0,-2-2-31 16,-2-5-60-16,2 3-62 0,0-1-835 0,1-2 379 15,-2-5 250-15</inkml:trace>
  <inkml:trace contextRef="#ctx0" brushRef="#br0" timeOffset="108699.05">5775 13032 61 0,'-1'-4'261'16,"-1"-1"-23"-16,0 2-20 0,2 3-21 0,-1-5-17 15,1 5-17-15,0-6-14 0,0 6-17 0,5-5-10 16,-2 1-11-16,4 1-5 0,2-1-6 0,-4 0-7 16,4 0-9-16,4-1-5 0,-3 3 0 0,4-3-4 15,3 0-3-15,2 1-4 0,-2 1-4 0,-1 0-7 16,-2 0-4-16,-1 2-4 0,-1-2-7 0,-1 3-6 16,1 0-1-16,-2 3-6 0,3-1-3 0,-4 2-4 15,2 2 6-15,-1 3-7 0,2 1-2 0,-3 3-3 16,1 4 0-16,-5 2 0 0,3 5-4 15,-4 2 5-15,-3 1-1 0,0 2-5 0,3 0 2 0,-4-2-4 16,-4 2-1-16,4-3 3 0,-1 1-1 0,1-8-4 16,0-1 5-16,0-1-5 0,-1-1-2 0,-2-6-1 15,3 2 1-15,0-3-2 0,3-4 2 0,-3 0 3 16,1 1-5-16,0-1 3 0,3-4 13 0,-1 2 8 16,2-2 12-16,-5-1 5 0,15-4 5 0,-2 2 0 15,1-6 1-15,2 0-5 0,8-4-4 0,-7 1-2 16,8-3-5-16,-4-3 0 0,2 2-6 0,3-1-1 15,-2-2-3-15,0 2-3 0,-2 1-3 0,-4 3-22 16,-3 0-28-16,2 0-53 0,-3 2-75 0,0 0-94 16,-7 1-848-16,0 1 367 0,2-1 246 0</inkml:trace>
  <inkml:trace contextRef="#ctx0" brushRef="#br0" timeOffset="109541.163">7023 12329 16 0,'-3'-7'164'0,"2"5"-5"0,-1-5 0 15,1 2 1-15,0 0-1 0,1-1-8 0,-1 0-7 16,1 6-1-16,-3-5-2 0,3 0-9 0,-1 0 0 16,1 5 1-16,-4-5-5 0,4 5 1 0,-3-2-6 15,3 2-3-15,-2-5-2 0,2 5-5 0,-3-2-2 16,3 2-7-16,-5-4-7 0,5 4-7 0,0 0-9 16,-6-3-10-16,6 3-7 0,-9 5-5 0,1-1-8 15,-2 3-6-15,-3 4-1 0,-1 3-7 0,-3 5-3 16,1 3-1-16,-3 1-5 0,2 2-12 0,4 0-3 15,-2-1-1-15,6 0 7 0,2-6-13 0,4 0-1 16,-2 2-4-16,3-2 6 0,4 0-5 0,-1-4 6 16,4 2-6-16,0-5-1 0,5 3 2 0,1-6-2 15,3 1 0-15,2-1 4 0,6 1-4 0,-3-6 2 16,9 4 2-16,3-2-2 0,1-3 9 0,-3 1-10 0,1-1 0 16,0 0-3-16,-2 1 3 0,2 2 0 15,-11-5 10-15,9 2-4 0,-13 0-9 0,-2 0-1 16,1 1 1-16,-4-1 1 0,-1 2-3 0,-1-1-1 15,0-2 7-15,-2 2-6 0,-1-1 2 0,-1 0 2 16,-1 1-1-16,-2 2 4 0,-1 1-1 0,-1 0 4 16,-2 5 1-16,-6-1 0 0,1 3-1 0,-6 2 0 15,2-1-3-15,-9 4-1 0,6-5 1 0,-6 6-2 16,4-6 0-16,1-3 5 0,-3 2-3 0,5-1-7 16,-3 0-13-16,7-4-15 0,1 0-20 0,-4 0-31 0,6 0-34 15,2-2-40-15,-1-3-58 0,3 1-3 0,3-1-38 16,0-2-593-16,0 0 282 0,0 0 188 15</inkml:trace>
  <inkml:trace contextRef="#ctx0" brushRef="#br0" timeOffset="110449.07">7352 12387 229 0,'0'0'209'0,"0"0"-15"0,0 0-21 0,0 0-17 0,-6 10-14 15,3-4-5-15,-1 5-3 0,4-3-2 0,-1 6-11 16,-3 4-11-16,4 0-9 0,0 2-8 0,0-1-10 16,4 6-9-16,-3 3-6 0,7-5-3 15,-3-5-8-15,3 8-4 0,1-6-4 0,1 2-5 0,-1-2-5 16,5 2-2-16,-5-6-3 0,6-3-7 0,1 1 0 16,0-2 0-16,0-6-7 0,1 2 3 0,0-1-1 15,-3-6 1-15,-4-1-6 0,7-1-3 16,-6-3 3-16,6-6 1 0,-4 0-4 0,-3-2 1 15,3-5-3-15,-2-6 2 0,-2-4-6 0,0 0 3 0,-1-3 1 16,0-1-5-16,-5 0 6 0,4 4 8 0,-3 0 8 16,-1 1 13-16,0 9 19 0,-3 0 14 0,1 5 12 15,1 1 0-15,-2 3 8 0,0 0-3 0,0 4-3 16,0-1-15-16,0 0-13 0,0 5-10 0,0-5-9 16,0 5-3-16,0 0 4 0,0 0-13 0,0 0-3 15,6 18 1-15,-3-8-6 0,3 2 7 0,-1-1-5 16,3 5 6-16,-3 2-12 0,3-1-3 0,2-1-3 15,1 1 2-15,-2-1-8 0,5 0 5 16,-4-1-4-16,7-3 1 0,-4 0-2 0,1-5-3 0,-4 3 2 16,3-5-6-16,-3-3 5 0,2 1 6 0,-2-2-3 15,-1-1-2-15,-3-2-5 0,3-2 1 0,-1-4 19 16,-2-1-21-16,-1-1 2 0,4-6 0 0,-5-1-7 16,-1-6 7-16,-2-1-6 0,-1-2 5 0,-4 2 0 15,0-1-6-15,-5 1 6 0,0 0 4 0,-1 6-3 16,-3-6 0-16,-1 10-1 0,0-3 0 0,-2 7 0 15,-1 2 3-15,-1-3-6 0,0 4 4 0,4 2 0 16,5 3 0-16,-4-2-3 0,7 1 1 0,0 1-5 16,0 1-2-16,6 1 5 0,-7-3-3 0,7 3-5 15,-4-1 9-15,4 1-6 0,0 0 1 0,0 0 6 16,0 0-1-16,0 0-3 0,0 0 2 0,29 0 1 16,-16-1-7-16,0-1 11 0,6-1-3 0,-1-1 0 0,1 1 2 15,2 1 0-15,-3-1-2 0,1-1 4 16,0 2-4-16,0-1 3 0,4 1-3 0,-3 2 0 15,1 0-6-15,1 1 3 0,6 6 4 0,-7-3-4 16,6 3 9-16,-7 0-7 0,5 3 3 0,-5-1 4 16,2 3-10-16,1 3 12 0,-5-2-8 0,0 0 4 15,5 4-4-15,-3 0 3 0,-5-5-1 0,6 8-5 16,-7-6 8-16,-1 1-4 0,1-3 2 0,-1 2-3 16,2-5 1-16,-3-1 0 0,3 4 15 0,-4-7-12 15,1-2-1-15,1 1-1 0,-2 1 6 0,5-5-8 0,-5-2 9 16,5-3-8-16,-1 0 7 0,-1-4-2 15,2 1 3-15,-3-6-2 0,-1 2-5 0,0-4-4 16,0-2 19-16,-2-6-9 0,-1 0-3 0,-5 3 0 16,2-5-1-16,-3 0 4 0,-3 0-3 0,-3 6 13 15,-2 2-15-15,0 1 4 0,-3-1 3 0,0 8 6 0,0 0 9 16,-2 2 3-16,-2 2 2 0,1 3-2 0,-7 3 5 16,5 0 4-16,0 5-9 0,-2 6 1 15,2-1-7-15,-1 3 2 0,5 3-7 0,-1 1 5 16,1 3-7-16,5 2 2 0,4-3 10 0,4 5-19 0,1 3-6 15,8-5-22-15,-3 0-39 0,7 0-50 0,-2 3-51 16,3 0-75-16,1-1-73 0,-2 1-944 0,-4 1 417 16,0-2 280-16</inkml:trace>
  <inkml:trace contextRef="#ctx0" brushRef="#br0" timeOffset="111195.343">6537 13914 116 0,'3'-13'188'16,"-6"4"-7"-16,2-3-2 0,1 5-4 0,-3 0-9 15,2 3 4-15,0-3-6 0,-2 3-15 0,3 4-19 16,0-4-11-16,0 4-11 0,0 0-7 15,-5 11-6-15,1 2-4 0,3 1-7 0,-2 13-3 0,2-3-5 16,-3 5-4-16,4 1-9 0,0 0-3 0,4 1-5 16,-3 1-4-16,3 0-8 0,4-2-1 0,-4 0-5 15,2-5-4-15,4 1-1 0,0-2-5 0,2-1-1 16,-2-6-6-16,2-1 2 0,-2-2-4 0,4-2-1 16,-1-2 1-16,3-2-2 0,-7-4-5 0,5 3 5 15,-5-5 2-15,4-4 9 0,-2 0 5 0,1-3 15 16,1-4-1-16,-2-1 17 0,2-7-10 0,1-6 4 15,-5-2-7-15,0-3-4 0,-1-2 2 0,-6-2 0 0,-1-2-9 16,-2 1-1-16,-3-14-3 0,-8 2-1 16,3 10-9-16,-4 2-1 0,0 1-4 0,-2 3 3 15,-7 0-2-15,0 3-1 0,-1 6-2 0,3 3-3 16,1 5-2-16,-6 0 1 0,0 3-5 0,6 4-2 16,-3 5 1-16,3 0-5 0,2 2 0 0,-1 5-7 0,8 0 1 15,-6 1-16-15,7 2-15 0,2 2-13 16,1 0-13-16,3 3-11 0,4 2-24 0,3 1-20 15,3-1-21-15,6-2-19 0,8 7-32 0,6-3-19 16,4-4-19-16,2 1-642 0,1-4 289 0,2 1 192 16</inkml:trace>
  <inkml:trace contextRef="#ctx0" brushRef="#br0" timeOffset="111611.889">7319 13479 12 0,'-8'-3'203'0,"-1"1"-18"0,0 1-18 15,2 1-11-15,-2-1-10 0,0 3-17 0,2 0-6 0,0 3-11 16,-2 0-9-16,0 2-12 0,1 1-8 0,2 4 0 16,2 0-8-16,-1 2-3 0,0 3-8 15,4 3-7-15,1-2-4 0,2 0 1 0,3 2-12 0,3-1-3 16,2 5-1-16,4-3-5 0,3 4-5 0,1-6 1 15,3 5-3-15,1-3-2 0,1-4-3 16,0 3 0-16,4-3-2 0,1-2 1 0,-4-1 0 16,2-2 0-16,-1-4 1 0,-6 1 0 0,0-2 7 15,-3 1-2-15,-6-3-1 0,3-1 6 0,-5 1 0 0,-2-2 5 16,-2 1 4-16,1-2 2 0,0-1 6 0,-1 4 6 16,0-5 8-16,-3 5 1 0,-1 0 6 0,-3-1 1 15,1 1-6-15,-7 3-6 0,3-1-1 0,-6 1-9 16,-2 3-7-16,-3-1-4 0,1-1 1 0,-3 2-5 15,-6 2-5-15,1-3-3 0,4-2 0 0,0-1-6 16,4-1-8-16,-1-1-9 0,2-1-14 0,5-2-23 16,-3 0-20-16,5 0-26 0,3-1-34 0,0-1-47 15,5 0-35-15,0 0-27 0,-4-7-16 0,4 7-554 16,5-9 264-16,3 5 178 0</inkml:trace>
  <inkml:trace contextRef="#ctx0" brushRef="#br0" timeOffset="112845.702">7734 13512 150 0,'-5'-1'195'0,"5"1"-14"0,-7-1-14 0,7 1-16 15,0 0-13-15,0 0-6 0,-9 6-5 0,7 3 4 16,-2 0 1-16,3 8-4 0,-3-2-6 0,2 4-7 15,-1 7-9-15,3-6-11 0,-1 6-1 0,2-3-7 16,0 3-10-16,1-2-6 0,1-4-8 0,7 9-5 16,-1-6-8-16,3 2-5 0,-3-8-2 0,9 3-1 15,-5-4-6-15,2-3-5 0,-2 0-4 0,5-2-2 16,-2-2-4-16,1 0-1 0,2-8-2 0,0 2 1 16,-1-4 3-16,0-2-7 0,-1-1-4 0,-2-5 3 0,0-4 0 15,-2 0-5-15,1-11 1 0,-1 3-1 0,0-5 2 16,-4-3-5-16,-3 0 1 0,1-4 1 15,-2 0 1-15,-1 4-3 0,0-2 1 0,-1 6 17 16,-3 6 7-16,0 1 2 0,-1 3 8 0,-2 2 7 16,2 4 8-16,-1 0 9 0,2 3-9 0,-3 0-7 15,3 1-5-15,-1 0-9 0,1 5-6 0,0-3-1 16,0 3-3-16,0 0-1 0,0 0-4 0,1 17-3 16,2-9-2-16,0 3-4 0,1 0-1 0,0 5 3 15,2-2-8-15,1 2 10 0,-2 0-8 0,4 3 1 0,0-4 0 16,-1 2-1-16,2-1-1 0,-1-3 0 15,-2 1-1-15,1-4 18 0,2-1-19 0,-1-4-4 16,0 3-1-16,-4-4 3 0,1-1-1 0,2-3 4 16,-3 0 1-16,3-4-4 0,-3-4 3 0,4 0-2 15,-5-4 17-15,1-2-18 0,-5-6 1 0,3 2-1 0,-2-9 0 16,-5 0 4-16,0-2-6 0,0 1 3 0,-1 3-4 16,-4 6 9-16,0-3-4 0,3 6 3 0,-4 2 2 15,-2 0 4-15,5 3-4 0,-2 4 5 16,-3 1-5-16,1-1-2 0,-3 5-9 0,2 2 11 0,0 0-4 15,0 2 1-15,-1 0-7 0,4 3 1 0,-2 0 0 16,3-1-1-16,0 0-1 0,6 2 0 16,-2-1 3-16,0 0-2 0,3-3 0 0,1 5-1 15,1-4 0-15,3 0-1 0,2-1-2 0,2 2 4 0,2-4 1 16,1 1 0-16,1-2 2 0,1-3-7 0,5-1 5 16,0 2 0-16,-2-4 1 0,2 2 3 0,0 0-3 15,1-2-2-15,0 2-1 0,1-3 9 0,0 4-7 16,-2 0-5-16,4 0 3 0,7-1 0 0,-7 5 2 15,-2-1-3-15,-1 2-6 0,3 3 6 0,-4-1 4 16,4 1 1-16,-2 2 0 0,7 5-5 0,-9-1 5 16,7-1 2-16,0 6-2 0,-10-5-4 0,9 4-1 15,3 3 5-15,-5-2 1 0,2-1-1 16,-8-2-2-16,0-5 0 0,-1 3 0 0,2-3-5 16,-3 0 7-16,-1-2-2 0,-2-1 3 0,1 0 5 0,1-3 1 15,-2-2-5-15,3-4 3 0,-1 1 4 0,1 0-6 16,0-5 0-16,-1-3 7 0,2-1-3 0,-4-1-1 15,1-8 6-15,0 0-7 0,-3-2 0 0,0-3-2 16,-4 0 2-16,-3-3-4 0,1 0 3 0,-2 1 5 16,-3-2-8-16,-1 2-1 0,-5 0 4 0,6 2 8 15,-8 11 12-15,1 0 4 0,-3 2 4 0,2 3 16 16,1 5-5-16,-5 2-7 0,5-1-2 0,-4 7-2 16,-1 2-4-16,0 5 3 0,0 7 16 0,1 6-25 15,-3 0-2-15,5 4 4 0,6 1-3 0,3 2 12 16,4 0-16-16,2 0-6 0,5-2-2 0,4 4 2 15,2-4-3-15,3-1-7 0,6-1 5 0,-2 1-19 16,8-3-35-16,-1-2-30 0,4-2-41 0,-2 0-45 16,-2 1-47-16,3-3-63 0,-1 0-64 0,-7 3-832 15,2-4 390-15,-10-6 258 0</inkml:trace>
  <inkml:trace contextRef="#ctx0" brushRef="#br0" timeOffset="114311.19">6568 15305 57 0,'-6'-5'223'0,"3"0"-14"15,-3 1-12-15,4-1-9 0,-2 1-21 0,3 1-11 16,1 3-18-16,-3-3-13 0,3 3-15 0,0 0-5 0,0 0-7 16,13 7 0-16,-4 3-11 0,4 1-5 0,0 4 2 15,4 7-6-15,-1-1-6 0,0 3-6 0,1 2-7 16,-2 0 14-16,-1-1-7 0,3 3-7 0,-3-3-6 15,-1 1-3-15,0-1-4 0,1-1-5 0,-4 0 1 16,1 3-29-16,0-7 1 0,-2-2-2 0,-2 0 0 16,1-4-3-16,-2-2 3 0,1-3-5 0,-5-1 2 15,2-4-2-15,-1 2 11 0,-2-2 21 0,0-1 40 16,-1-3 17-16,0 0-16 0,0 0-8 16,-6-17-4-16,-1 1 2 0,-5-11-12 0,0-2-6 15,1-6-3-15,-5 2-5 0,-4-16-5 0,6 5-5 0,-5-2 0 16,2 0 4-16,4 17 0 0,3-4 7 15,1 5 17-15,3 4 6 0,-2 5 2 0,4 1-11 16,-1 3-1-16,2 2-6 0,2 2-8 0,1 1-9 0,0 3-3 16,1-3-4-16,2 5-7 0,1 1-4 15,2 1-5-15,3-1 0 0,0 4 16 0,1 4-20 16,3-1-1-16,-1 2-1 0,2 4 0 0,0 3 5 16,-1 4-5-16,-2-3-1 0,6 8-1 0,-6-4 1 0,5 5-3 15,-5 2 1-15,1 1 0 0,-1-4-5 16,-1-1 1-16,-1-3 6 0,-2 0-11 0,0-3 5 15,0-3-5-15,-4-1 2 0,3-1-2 0,-3-1 1 16,0-3 1-16,1 2 3 0,-3-5 4 0,0 0 2 16,-1-2 13-16,0 0-18 0,0 0 2 0,0 0 1 0,-6-29-3 15,2 12 0-15,-1-8-3 0,-3-3 6 0,2-1-2 16,2-3-4-16,-1 0 2 0,2 3 3 0,2-4 1 16,-1 3 7-16,0 4-2 0,2 1 9 15,0 4-9-15,4-4 4 0,-4 6-13 0,4 4 8 16,1 2-1-16,4-2 1 0,-4 3-5 0,4 2-3 0,1 0 6 15,3 2-4-15,0 2 3 0,5 2-3 0,-1-2-4 16,2 5-3-16,-2 2 1 0,1 5 5 16,1-1 0-16,-3 5 2 0,2-2 4 0,-3 5-9 0,6 4 6 15,-8-3-3-15,4 7 6 0,0 2-8 16,-3 0 3-16,-3 1 2 0,3 1-3 0,-1 0 4 16,1 3-5-16,-3-1-2 0,1 2-13 0,0 0-15 0,-2 0-22 15,0-3-27-15,2 1-36 0,-1 0-26 16,-1-8-34-16,2-3-29 0,-3-2-33 0,1 1-20 15,-2-3-20-15,1-7-23 0,-4-1-612 0,5-2 305 16,-10-2 202-16</inkml:trace>
  <inkml:trace contextRef="#ctx0" brushRef="#br0" timeOffset="114712.527">7706 14666 205 0,'-1'-7'196'0,"-2"2"-13"0,1 1-5 16,2 4-10-16,-7-5-6 0,7 5-16 0,0 0-9 15,-15 6-9-15,9 0-11 0,-3 3-9 0,0 4-11 0,0 1-5 16,1 1-10-16,-2 2-9 0,3 0-6 16,4 2-5-16,0-1-9 0,3 0-1 0,0 2-6 15,5 0-2-15,2 4-2 0,0-5-7 0,5 5-3 16,-1-2-6-16,7-1 1 0,-1-2-6 0,-3-3-1 0,6 0 0 15,2 1-3-15,1-2 5 0,-5-5-6 16,-3 1-1-16,6-3 1 0,-6 3 2 0,3-2-3 16,-4-1-4-16,-1-3 5 0,-4 0-5 0,0 1 4 15,-2-2-2-15,-2 1 4 0,2-2 6 0,-3-1 5 16,-1 2 7-16,0-1 7 0,0-1 5 0,-2 2 6 16,-1 0 4-16,-1 0-2 0,-1 2 2 0,-2 0-4 0,1-1-8 15,-3 4 0-15,1 2-8 0,-5-5 0 16,1 3 6-16,0-1-16 0,-2-2-6 0,2 1-14 15,0-2-12-15,0 0-17 0,0-2-18 0,4-1-19 16,0 1-26-16,-3-3-30 0,3 1-32 0,5-1-31 16,0 0-19-16,-1-9-9 0,1 9-7 0,9-10-10 15,-3 3-458-15,2-3 227 0,4-2 150 0</inkml:trace>
  <inkml:trace contextRef="#ctx0" brushRef="#br0" timeOffset="115881.164">8128 14752 79 0,'-3'-2'204'0,"-1"0"-14"0,1-1-5 16,3 3-21-16,-7-3-10 0,7 3-17 0,0 0-9 15,-8 9-11-15,6-2-6 0,-1 4-6 16,2 0-4-16,-2 6-6 0,1-2-8 0,1 3-4 16,1-1-9-16,-3 3-8 0,6-3-6 0,-2 1-4 0,0-1-3 15,0 2-8-15,3 0-5 0,0-2-3 0,1-3-5 16,2 2 1-16,0-1-3 0,0-5-2 0,-2 1-4 15,1-2 1-15,-2-4-8 0,3 0-5 0,0 1 4 16,-3-2 0-16,2-4-2 0,-6 0 3 0,12-7 0 16,-5-1-6-16,1-4 4 0,-3-7 7 15,3-6-7-15,1 1-4 0,-4-5 8 0,-4 0 9 0,2 3 3 16,-2-1 14-16,-1 0 6 0,0 7 6 0,-4 4 7 16,3-1 9-16,1 7 8 0,-4 0-1 0,4 4 1 15,-1-2-8-15,1 1-8 0,0 7-11 16,0-8-9-16,0 8-4 0,0-4-4 0,0 4-8 15,0 0-1-15,0 0-8 0,0 0 2 0,0 0 0 16,17 17 8-16,-12-10-16 0,1 2-2 0,2 1-1 0,-2 0 0 16,6 4 3-16,0-2-1 0,4 4-2 0,4 0-2 15,-8-3-4-15,6-3 4 0,-2 1-5 0,-2 1 3 16,0-7-2-16,-1 3 4 0,0-4-6 16,-2-1 1-16,2-1 3 0,-4-3 3 0,4 0-6 15,-3-6 3-15,1-1-1 0,0-5 2 0,-2-3-6 16,-1-2 3-16,2-9 1 0,-8 1-6 0,2-4 8 0,-3-1-5 15,-2 0-3-15,1-2 9 0,-6 4-2 0,-3 4 0 16,2 1 1-16,2 8 15 0,-3 1-3 16,-1 2-3-16,1 4-3 0,-1 2 3 0,-3-1-6 0,1 1-2 15,-2 2-5-15,-1 4 2 0,2-2-3 16,-2 3 2-16,2 4-4 0,-1-1 0 0,0 1-2 16,4 2 0-16,0 1-4 0,2-3 5 0,0 2-3 15,2-2-3-15,2 4 9 0,2-4-10 0,1-4-3 16,0 10 8-16,0-10-2 0,5 5-1 0,3-2 2 15,-8-3 1-15,18 0-1 0,-5-1 4 0,0-2 0 16,4-2-2-16,-3-1 0 0,3 1 2 0,2-2 0 16,0-1 0-16,-1 0 10 0,2 1-10 0,7-2 1 0,-7 3-2 15,9-2-1-15,-1 3-1 0,0 1 1 16,0 1 2-16,2 3-4 0,-2 0 6 0,-1 3-9 0,1 1 3 16,-8 1-1-16,1 2 1 0,5 4 5 15,0-3-1-15,-6 2-2 0,0 0-3 0,-1 1 7 16,4 4-5-16,-8-1 5 0,2-1-4 0,-2 0 1 15,2 0 11-15,-2-2-11 0,0 0-2 0,-4-4 4 0,0-2-1 16,-1 0 12-16,3-3-9 0,-4 0 1 16,-9-2-1-16,23-4-4 0,-13 2 7 0,2-6-3 15,1-4 0-15,0 0 1 0,-3-5 1 0,-3-1-1 16,2-2 3-16,-3-3-2 0,1-4-1 0,-5-3 3 16,-3 3 1-16,-1-2-4 0,-4 1-2 0,-6 2 4 15,5 8 3-15,0 1 10 0,-1 1 21 0,-2 3-13 0,2 4 2 16,2 1-2-16,-2 4 1 0,-1 1-5 0,3 3-4 15,6 0-4-15,-17 10-3 0,11-3-3 16,-3 8 4-16,1 1-5 0,4 1-2 0,-5 6-2 16,8-3-2-16,1 7 5 0,0-1 0 15,9 6-3-15,-4-4-4 0,3 4-11 0,1-1-15 0,1 0-31 16,-1 2-26-16,6 9-40 0,-3-7-39 0,1 13-46 16,-3-1-43-16,-4-10-51 0,1 11-819 0,-5-12 374 15,-2 11 248-15</inkml:trace>
  <inkml:trace contextRef="#ctx0" brushRef="#br0" timeOffset="116271.5">7466 15866 121 0,'-4'-4'284'0,"1"-1"-18"0,2 1-21 16,-1 1-17-16,-1-2-13 0,-1 4-12 0,4 1-19 0,-4-6-13 15,3 4-25-15,1 2-13 0,0 0-13 16,0 0-14-16,-2-5-14 0,2 5-16 0,-4 0-25 16,4 0-27-16,0 0-36 0,0 0-35 0,-3 7-35 15,3-1-29-15,0 0-29 0,0 6-50 0,0-2-505 16,-2 2 231-16,-1 4 156 0</inkml:trace>
  <inkml:trace contextRef="#ctx0" brushRef="#br0" timeOffset="116445.257">7613 16112 107 0,'0'0'249'0,"0"0"-23"15,0 0-23-15,0 0-23 0,9 0-18 0,-9 0-18 16,0 0-19-16,2 3-13 0,-2-3-36 0,0 0-33 15,0 0-40-15,3 1-28 0,-3-1-29 0,0 0-30 16,5 7-29-16,-5 1-339 0,1-1 150 0,-2 3 102 16</inkml:trace>
  <inkml:trace contextRef="#ctx0" brushRef="#br0" timeOffset="116597.169">7801 16373 70 0,'5'2'150'0,"-5"-2"-7"16,4 1-14-16,-4-1-20 0,0 0-11 0,0 0-20 16,0 0-12-16,4 6-37 0,-3-4-15 0,0 1-25 15,-1 0-33-15,4 6-29 0,-4-1-181 0,-4 5 86 16,4 0 56-16</inkml:trace>
  <inkml:trace contextRef="#ctx0" brushRef="#br0" timeOffset="116748.135">7978 16756 140 0,'0'0'159'0,"0"0"-15"0,4 1-30 16,-4-1-21-16,0 0-45 0,4 5-33 0,-4-1-46 16,0 0-197-16,-3 0 76 0,2 1 50 0</inkml:trace>
  <inkml:trace contextRef="#ctx0" brushRef="#br0" timeOffset="116931.992">8129 16974 5 0,'0'0'202'0,"5"1"-27"0,-5-1-15 16,4 4-22-16,-4-4-15 0,0 0-20 0,5 3-27 15,-5-3-31-15,3 2-45 0,-3 1-43 0,1 2-18 16,-1-1-29-16,-1 2-189 0,-2-1 93 0,3 4 62 15</inkml:trace>
  <inkml:trace contextRef="#ctx0" brushRef="#br0" timeOffset="117033.756">8317 17244 78 0,'2'4'67'16,"4"4"-49"-16,-1-3-73 0,-3 4 19 0,3-1 12 15</inkml:trace>
  <inkml:trace contextRef="#ctx0" brushRef="#br0" timeOffset="118211.273">7656 17806 40 0,'0'0'171'16,"7"5"-9"-16,-4 1-7 0,1-1 3 0,0 3 5 16,3-2-17-16,0 2-10 0,2 2 0 0,0 1-13 15,0-2-10-15,5 2 1 0,0-2 7 0,0 3 0 16,0-3-1-16,-1 0-9 0,4-2-8 0,2-1-19 16,-9-2 3-16,10 0-6 0,-2-2 5 0,2-2 1 15,-2-4-7-15,1-3-8 0,-2-4 3 0,0-1-3 16,6-7-8-16,-4-1 2 0,-3-3-9 0,-7 6-1 15,1-8-2-15,-4-1-9 0,-2 6 4 0,-1-3-8 16,-7-6-5-16,0 3-8 0,-4 2 8 0,-2-1 4 16,1 8 9-16,-1 0-2 0,-3 2 5 0,0 2 9 15,-1 2-12-15,5 4 4 0,0-1-8 0,-2 4 3 16,1 1 1-16,1 1-12 0,0 3 0 0,9-1-3 16,-16 6-6-16,10 4 0 0,-1-4-6 0,3 6-4 15,2 1 3-15,1-4-5 0,1 6-4 0,1 0 0 16,3 1 4-16,4-3-5 0,-2-3-1 0,6 5-4 15,-1-4 1-15,3 4 2 0,1-8 1 0,2 4-15 16,1-5 12-16,-3 1-1 0,3-4-2 16,-1-2-2-16,2 0 3 0,-4-2-4 0,-2 0 4 15,0-6-1-15,3-2-1 0,-1-2 2 0,-4 0 2 16,-2-5-5-16,-1 2 5 0,-2-13 3 0,-3 3-3 16,-1-6-3-16,-2-3 0 0,-4-1 0 0,-3-16 9 15,-5-1-6-15,1-4 10 0,-7-1-2 0,-6-27 9 16,7 30 1-16,-1 0 12 0,-2 4 11 0,3 6 11 15,3 16 10-15,2 3 34 0,6 7 15 0,-2 3 3 16,2 2-8-16,2 2-9 0,-1 5-13 0,2 0-11 16,3 5-14-16,-1-10-5 0,1 10-9 0,0 0-7 15,0 0-6-15,0 0 0 0,0 0-7 0,9 30 0 16,-2-11-3-16,4 4-4 0,-1 2-2 0,4 2-4 16,-2-2-1-16,1 4 1 0,1-2-5 0,4 3 1 15,-3 0-1-15,0-2-4 0,2-1-2 0,-1 0 3 16,0-3-10-16,2 2 5 0,2-2-3 0,-1-4 0 15,-6-7-6-15,2-2-2 0,1-2-12 0,2-1-6 16,-3-3-5-16,-1-5 0 0,4 0-6 0,-5-5 9 16,2-3 4-16,-1-3 1 0,-2-2 1 15,-2-6 1-15,-4-6 5 0,3-3-2 0,-5-1-1 0,1 0 4 16,1 3 5-16,-1-3 0 0,2 4 0 0,-6 5 1 16,0 1 0-16,2 2-5 0,1 0 3 0,0 5 5 15,2 2 0-15,-5-1 2 0,2 4 0 0,-2-4-1 16,-1 6-2-16,0 5 1 0,4-7-2 0,-4 7 1 15,0 0-1-15,0 0-4 0,0 0 8 0,4 22-2 16,-3-7 7-16,-1 2-1 0,0 5 3 0,0 3-9 16,4 3 0-16,-4 1 9 0,1-1-6 0,3-2-3 15,1 0 4-15,-1 0-4 0,1-7-1 0,-1 1 1 16,5 2 2-16,1-3 0 0,0-2 1 0,2-2 0 16,6-1 1-16,-2-4-9 0,4-1 10 0,1-5 0 15,-1-4-2-15,9-1-6 0,-1-3 0 16,0-4-12-16,0 0-13 0,-2-6-8 0,-1-2-18 0,-2-1-17 15,-1-3-36-15,1-2-25 0,-4 0-37 0,-2-3-29 16,-3-1-51-16,-4 0-31 0,-1 1-66 0,-4 1-937 16,-6 4 428-16,-8-3 286 0</inkml:trace>
  <inkml:trace contextRef="#ctx0" brushRef="#br0" timeOffset="118424.142">8308 16999 3085 0,'-19'3'139'0,"5"-1"-34"0,-5-2-16 16,2 1-10-16,4-1-21 0,4 0-22 0,9 0-13 15,-15 0-19-15,15 0 9 0,0 0 2 0,0 0-4 16,0 0 2-16,0 0-9 0,0 0-10 0,33-13-13 16,-19 12-21-16,8-3-21 0,5 4-26 0,2-3-24 15,-2-1-29-15,1-1-26 0,1 4-21 0,2-1-18 16,1 0 4-16,-1 0-2 0,-3 2-4 0,0-2 16 15,3-1 9-15,-1 1-374 0,-2-1 184 16,2 6 124-16</inkml:trace>
  <inkml:trace contextRef="#ctx0" brushRef="#br0" timeOffset="118549.991">8764 16956 629 0,'13'0'10'0,"2"0"46"0,-2-2 31 0,-13 2 20 15,23-1 9-15,-17-1 14 0,-6 2 3 16,17 0-5-16,-17 0-4 0,9-1-10 0,-9 1-6 16,0 0-8-16,0 0-12 0,13 3-17 0,-13-3-34 15,0 0-61-15,0 0-108 0,0 0-496 0,0 0 210 16,0 0 138-16</inkml:trace>
  <inkml:trace contextRef="#ctx0" brushRef="#br0" timeOffset="124587.019">17024 10374 93 0,'0'0'97'0,"-1"-7"-5"0,1 2-2 16,0 5-12-16,1-7 1 0,0 5 7 0,-1-2 0 15,0 4-2-15,0-6-1 0,0 3-6 0,2-1-12 16,-2 4-6-16,0-6-7 0,0 6 2 0,0-4-9 16,0 4-2-16,0-4-5 0,0 4-4 0,0 0 4 15,1-5-12-15,-1 5 0 0,0 0 0 0,0 0 4 0,0 0-8 16,1-3-4-16,-1 3 1 0,0 0-2 0,0 0 0 15,0 0-7-15,0-4 4 0,0 4 3 0,0 0-9 16,0 0 3-16,0 0-3 0,0 0 2 0,0 0-3 16,5 13 3-16,-3-6-4 0,0 3 11 0,1 3 0 15,-1 3 1-15,1 4 4 0,-1 4-3 16,2 1 4-16,-1 1-1 0,-1-7 1 0,2 8-3 0,-3-6-4 16,1 5 5-16,0-3 0 0,2 3-3 0,0-6-2 15,-4-1-1-15,6 0-5 0,-2-1 3 0,1-2 0 16,-1 0 1-16,1-2 0 0,-1-5 3 0,2 0 5 15,2-3 6-15,-3-1 8 0,4 0-2 0,4-3-1 16,-3-2 11-16,4 0-2 0,5-4-3 0,0-1-2 16,10-6-1-16,-3-3-2 0,1-1-3 0,2 0-4 0,1-3-4 15,0 0-2-15,-1-2-1 0,0 2-5 16,3-4 2-16,-5-2-2 0,1 4-5 0,0 0-1 16,-1-1 0-16,-1 2 1 0,-5 0 0 0,-1 2-3 15,-4 3 0-15,-2 1-2 0,-1-1 1 0,0 2-1 0,-2 0-1 16,-2 3 2-16,0 1-4 0,-4 0 0 15,3-1-6-15,2 1-10 0,-3 2-9 0,-1 0-9 16,-1 1-11-16,0 3-19 0,-1-2-15 0,-3 3-19 0,-1 1-27 16,0 0-15-16,0 0-26 0,-15 7-474 0,-2 1 212 15,-2 1 142-15</inkml:trace>
  <inkml:trace contextRef="#ctx0" brushRef="#br0" timeOffset="125428.304">16845 10464 77 0,'0'-3'86'0,"-2"-1"10"0,0 1 2 16,2 3 0-16,-2-7-5 0,-1 4-8 0,2-2-1 15,1 5-7-15,-1-6-1 0,-2 3-6 0,3 3-1 16,0-3-8-16,0 3-5 0,0 0-7 0,0 0-8 16,-4-4 0-16,4 4-3 0,0 0-5 0,0 0-2 15,0 12 1-15,-1-7-5 0,2 2 5 0,-2 5 7 16,1 0 0-16,1 5 6 0,-2 0 1 0,0 2-7 16,1 7 1-16,-2 3 0 0,1 1 1 0,1 1 1 15,-1-2 2-15,1 3-4 0,2-1 0 0,0-1-5 16,-1-2-2-16,0 0-1 0,1 0-3 0,0 0-4 15,2-9 1-15,0 5-4 0,-2-6-3 0,2 0 0 0,1 1-3 16,-1-2 0-16,0-3 2 0,2-4 2 0,2 2 2 16,-3-5 4-16,2 3 8 0,4-5 3 0,-1-2 8 15,2-1 4-15,2-2 0 0,1-2-4 16,4-2-2-16,2-7-6 0,3 3 0 0,0-7-2 0,4-1-1 16,3-2-4-16,1 0-8 0,0-3 1 0,10-7-2 15,-4-3-2-15,-10 11-3 0,3-4 1 0,-3 2-5 16,0 1 2-16,-2-1 1 0,-3 3-2 0,-1 0-1 15,-7 8-2-15,0-1 7 0,-4 3 9 0,-3 1 2 16,0 1 3-16,-3 0 0 0,0 4-2 0,-2-1-1 16,2 1 0-16,-2 1-5 0,-1-1-2 0,-2 3-1 15,5-4-4-15,-5-1 2 0,0 5-9 0,4-2 0 16,-4 2 4-16,0 0-3 0,4-3-1 0,-4 3-2 16,1-5 1-16,-1 5-5 0,0 0 5 0,0 0-5 15,0 0 0-15,0 0-1 0,0 0-9 0,0 0-15 16,0 0-21-16,0 0-20 0,0 0-36 0,0 0-29 15,0 0-39-15,0 0-35 0,0 0-679 0,-14 8 293 16,5-8 196-16</inkml:trace>
  <inkml:trace contextRef="#ctx0" brushRef="#br0" timeOffset="132248.617">8380 5656 73 0,'-7'-3'207'0,"-1"2"-20"0,2 0-18 0,-2 1-15 0,2-2-10 15,6 2-6-15,-13 0-5 0,13 0-12 16,-7 2-6-16,7-2-13 0,0 0-12 0,-8-2-11 16,8 2-6-16,0 0-11 0,0 0-4 0,0 0-4 15,0 0 0-15,29 4-1 0,-2-5 4 0,9 0-4 0,1-4-3 16,23-2-1-16,5-5-1 0,30-6-1 0,-4-3-4 16,-5-1-2-16,5 1-4 0,1-3-3 15,-1 2-3-15,-27 4-1 0,25-6-2 0,2 0-1 16,-32 10-2-16,2-5-3 0,-2 1 0 0,-3 2-5 0,-4-1 3 15,-15 5-2-15,-1 2 3 0,-1 0-3 0,-7 1-2 16,0-2-1-16,-8 6 0 0,-3 1-2 0,-2-1-2 16,-4 1 3-16,1 0-2 0,-1 0-1 15,-5 4 0-15,0-4-5 0,-1 3-9 0,-5 1-16 0,6-2-38 16,-6 2-50-16,0 0-37 0,-16 7-36 0,2-2-35 16,-13 7-520-16,-2 3 245 0,-7 0 164 0</inkml:trace>
  <inkml:trace contextRef="#ctx0" brushRef="#br0" timeOffset="132844.75">8605 5332 3 0,'-2'-5'122'0,"1"3"0"0,0-3-9 15,-1-1 0-15,1 1-6 0,1 3 2 0,0 2 6 16,-4-7-1-16,4 3-8 0,-1 0-1 0,0 3-8 16,1 1 0-16,-3-10-7 0,2 8 1 0,1 2-9 15,-3-4-2-15,3 4-10 0,-6-1-4 0,6 1-10 16,-13 4-6-16,5 1-2 0,-7 4-7 0,1 6 0 16,-6 4-9-16,-4 4 6 0,-1 1-7 0,1 2-1 15,-13 13-1-15,2 0 2 0,0-2-2 0,1 2-1 16,4-1-6-16,-1 0 4 0,9-7-1 0,-1-3 0 15,3 1-1-15,1-1-2 0,1-2-3 0,1-3 0 16,8-6 0-16,1-1-7 0,2-2 2 0,1-5-1 16,2 3-2-16,3-3 5 0,2 2-4 0,3-2-2 0,1 0 3 15,4 0 0-15,4-3 10 0,4 0 2 16,9-1 3-16,3-4 4 0,4-1 1 0,2-1 0 16,16-5 4-16,-1-4 3 0,-1 0-6 0,-10 2 5 15,-3 0-3-15,1-1 1 0,-2 0-4 0,2 0-1 0,-6 0-1 16,-1-1-6-16,-4 2 1 0,-9 1-6 15,1 2-2-15,-6 1-3 0,6 0-4 0,-9-2-18 16,-1 4-19-16,-3-1-27 0,-2 3-32 0,-4 0-32 16,0 0-50-16,0 0-37 0,0 0-646 0,-14 10 282 0,-4-6 190 15</inkml:trace>
  <inkml:trace contextRef="#ctx0" brushRef="#br0" timeOffset="134615.13">5963 6410 61 0,'-4'-11'136'0,"1"0"-4"15,-3 0-12-15,0-1 1 0,-4-3-7 0,1-1 1 0,0 2-10 16,-5-2-3-16,-2-3-2 0,3 3-13 16,-7-6 12-16,1 4-7 0,-3-2 2 0,3-1 2 15,-5 4 5-15,4 0 9 0,-2 4-8 0,4 2 10 0,4 3-2 16,-5 0-8-16,1 4-6 0,0 0-10 0,-4 6-7 16,4-4-9-16,0 2-6 0,1 7-7 15,-7 8-4-15,3 0-9 0,-1 4-3 0,0 3-5 16,3 4-5-16,0 1-1 0,1 0-2 0,0 4-5 0,3-2-1 15,3 0-6-15,3-3 0 0,4 3-3 0,-1-5-3 16,6 1 1-16,0-6-4 0,6-1-2 0,-1 0 2 16,3-3-4-16,1 1-9 0,4-1 3 15,-3-6-1-15,4 1-3 0,0-4 0 0,5 0-1 0,-2-2 0 16,-3-2 2-16,4-4 2 0,-2-2 1 0,0-2 0 16,-1-3-2-16,-1-1 2 0,4-4 2 0,-8-2 2 15,3-13-6-15,0 3 5 0,-4-3 0 16,0-5-4-16,-4-12 5 0,0 0-4 0,-1 13 3 0,-3-14-1 15,-2-2 2-15,0 3-3 0,-3 11 4 0,-4-12 3 16,2 16 1-16,-2 2 8 0,-1 0 5 0,0 4 6 16,0 1 5-16,4 8 7 0,1 3 3 0,-1 5 12 15,1-1-3-15,2 2-9 0,-1 2-8 0,-1 3-6 16,3-2-2-16,1 4-3 0,0 0 0 0,0 0-3 16,1 14-4-16,3-2 14 0,-3 5-14 0,3 4-2 15,0 6-4-15,5 2 4 0,-5 1-1 0,6 1-6 16,0 0 1-16,-1 2 0 0,4-1-2 0,1 0 3 15,0-1-3-15,1 0-1 0,1-3 1 0,2 0-1 16,0-4 1-16,-3 1-4 0,3-7 0 0,-3-5 2 16,0-1-2-16,-3-1 1 0,2-1-2 0,-1-4-2 15,-2-1 3-15,-2 0-3 0,2-4 3 0,-5-1 1 16,3-1 0-16,0-4 2 0,-2-1-4 0,0-5 6 16,0-1-4-16,1-4 2 0,-1-7 6 0,-4 3-7 15,3 1-2-15,0 2 0 0,-4 0 4 0,1 3 2 16,-1 2 8-16,-3 2-16 0,2 2 1 0,1 2-2 15,-1 1 1-15,-1 0-6 0,1 0 2 0,1 3-2 16,-2 2 3-16,0 0 0 0,0 0 8 0,9 8 3 16,-4-3-13-16,0 5 3 0,1 1-2 0,-2-2 4 15,5 6 3-15,1 1-3 0,-1-3-1 0,0 3 1 16,1-3 1-16,-2 1 7 0,1-2-6 0,0-3 0 0,0-1-3 16,-3 1-4-16,2-1 12 0,2-3-10 15,-5 0-1-15,2-4 1 0,-1 1 4 0,-1 0 0 16,3-4 0-16,-3 0 3 0,-1-5-4 0,0-2-1 15,-1-3 2-15,0-5-3 0,-4-2 4 0,-1-8-4 16,0 1 1-16,-3-5 0 0,1 4 0 0,-4-5 2 16,1 3-3-16,-2 2 5 0,-3 4-2 0,1-2 2 15,-1 11 1-15,1 1 2 0,-1 1 0 0,-2 3-1 16,0-1-1-16,-3 5 1 0,-2 1-6 0,0 4 2 0,0 4 0 16,-2 0 0-16,-4 7-2 0,-2 3 4 0,5 0-3 15,2 1 11-15,-2 2-12 0,11-2-3 0,-2-3 3 16,7-2 0-16,-1 2-3 0,4-3 0 15,2 2 1-15,1-2-1 0,3-2 0 0,2-2 1 16,0 0-2-16,5 0 5 0,0-2-2 0,2-2 2 0,2-2 0 16,4-5-4-16,1-1 4 0,3-1 2 0,1-5-4 15,4-2 7-15,-3 1-3 0,0 0 0 16,-5 3 0-16,-1-1 0 0,1 4 1 0,1-4 9 0,0 3-11 16,-2 1-5-16,0-1 5 0,1 4-1 0,1-1-3 15,-2 5-2-15,3 1 4 0,-2 0 0 0,0 0-1 16,-1 5 3-16,0-1 1 0,-3 6 0 0,2 0-1 15,-2-1 1-15,-2 3-2 0,1 0 2 0,-2-1 0 16,-2 5 4-16,0-1-2 0,-2 1-1 0,-2 0-2 16,0-1 2-16,-2-3 3 0,0 1-2 0,1-1-1 15,-2-2-1-15,1 0 5 0,-2 1-4 0,1-5-2 16,-2 1 2-16,2-2 1 0,-1-1 3 0,-2-1 2 16,1 2 1-16,-1-5 9 0,4 1-1 0,-4-1-7 15,0 0 3-15,-4-13-1 0,3 6-4 0,1-3 1 16,-5-4 9-16,2-4-11 0,0-6-2 0,-1-2 0 15,1-1-1-15,1-3-4 0,0 4 5 0,1 6-5 16,1-1 12-16,-1 4-9 0,2 3-4 0,-1 2 0 16,3 0 0-16,-3 4-1 0,2-1 1 0,-1 3-4 15,2 0 1-15,0 3 1 0,2-1-3 0,1 1 7 16,2 3-6-16,-8 0 12 0,15 3-9 0,-4-1 0 16,1 3 2-16,1-1 0 0,6 2 5 0,-5 3-7 15,0-4 1-15,-1 4 2 0,6-1-1 0,-2 4-3 16,-6-5 4-16,5 3 3 0,-1-2-3 0,2-2 0 15,-5 1 3-15,1-2-1 0,-2 0 1 0,1 0-5 16,-2-5 5-16,0 2-2 0,2-2 3 0,-4-2-5 16,3-3 17-16,-2 3-9 0,0-5-1 0,0-2-1 0,-1 0 1 15,-2-7-5-15,0 1 6 0,-2-1-2 16,3-1 1-16,-5-1-2 0,-3-1-2 0,-3-1 0 16,-1-1 2-16,-1 4 11 0,0 0-12 0,-1 1 8 15,-6 3 8-15,4 4 4 0,0 2-1 0,-2 1 0 0,-1 2-2 16,-1 3-5-16,2 1 11 0,-2 1-14 15,-1 4-5-15,-1 3-1 0,-1 1-5 0,5 3-1 16,-4 1 6-16,6 1-6 0,1 2-11 0,3 1-19 16,2 2-24-16,3 0-19 0,5 4-22 0,3 0-23 0,4 1-21 15,4 1-39-15,3-1-33 0,7 2-39 16,-2-3-652-16,7-4 300 0,0 1 200 0</inkml:trace>
  <inkml:trace contextRef="#ctx0" brushRef="#br0" timeOffset="135193.963">8199 6244 38 0,'-10'3'203'0,"1"-1"-18"0,4 2-17 15,0-3-17-15,1 0-15 0,4-1-10 0,-4 3-14 16,4-3-7-16,0 0-1 0,0 0 4 0,13-9 3 15,1 6 3-15,13-9 6 0,5-2 8 0,14-6-4 16,4-2-6-16,7 1-6 0,3-3-7 0,28-12-7 16,-28 14-7-16,29-10-5 0,-33 13-9 0,4-2-5 15,0 0-8-15,24-12-2 0,-25 13-8 0,1 1-8 16,-2 1-5-16,0 0 0 0,-4-2-1 0,0 4-7 16,-3-1-15-16,0 4 0 0,-15 1-2 0,-2 2-8 15,1 1 5-15,-7-1-3 0,0 1 1 0,-1 1-2 16,-8 3 0-16,-2-2 8 0,2 3-10 0,-8 2 1 15,1-2-5-15,-3 0-2 0,1 1 4 0,-3 2 0 16,0 0 0-16,-2-2 0 0,0 2-2 0,-5 1 0 16,8-3 3-16,-8 3 5 0,5-1-3 0,-5 1-1 15,0 0-2-15,6-2 3 0,-6 2-2 0,0 0 0 16,4 0 4-16,-4 0 2 0,0 0-3 0,0 0-4 16,0 0-1-16,0 0-2 0,4-2 3 0,-4 2 0 0,0 0 0 15,0 0-3-15,0 0 3 0,4-3-4 16,-4 3 1-16,0 0-2 0,0 0-1 0,0 0-2 15,0 0-9-15,0 0-18 0,0 0-22 0,0 0-44 16,0 0-54-16,0 0-38 0,0 0-50 0,0 0-663 0,-26 3 301 16,17 1 200-16</inkml:trace>
  <inkml:trace contextRef="#ctx0" brushRef="#br0" timeOffset="135734.078">9009 7236 17 0,'-11'9'172'15,"3"-1"-19"-15,2 1-14 0,1-1-15 0,2 1-6 16,1-2-20-16,2 1-5 0,2 1-8 0,2-1-6 16,2-1-1-16,5 3 2 0,7-3 14 0,3 0 3 15,11 0 2-15,7-3-1 0,15-1-5 0,7-5-7 16,1 0-9-16,29-4 0 0,-27-2-12 0,25-7-2 16,-25 3-6-16,26-11-4 0,-32 10-4 0,5-4-1 15,-2-2-3-15,-1 0 5 0,3 0 4 0,-6-3-6 16,-3 4 4-16,-3-5-2 0,-2 5-3 0,-16 5-2 15,2 0-5-15,-1 1-1 0,-4 0-5 0,-5 1-3 16,-6 4-5-16,-1-2-2 0,0 5 0 0,-6-1-7 0,-2 3-7 16,-4-2-14-16,1 1-12 0,-2 2-25 0,-1 0-35 15,-4 1-46-15,0 0-36 0,0 0-67 16,0 0-537-16,-22-1 254 0,1 2 168 0</inkml:trace>
  <inkml:trace contextRef="#ctx0" brushRef="#br0" timeOffset="136162.501">9593 6866 174 0,'-1'-5'294'0,"1"2"-28"16,0 3-28-16,-1-6-25 0,1 6-22 0,-1-3-19 15,1 3-19-15,0 0-14 0,0 0-16 0,0 0-9 16,-23 10-7-16,7 1-7 0,-4 3-3 0,-3 3-9 16,-6 3-1-16,0 0-1 0,-10 9 2 0,-4 1-3 15,0 2-1-15,2-2-2 0,-5 3-1 0,1 1-4 16,2 0 2-16,0 2 3 0,4 1-3 0,1-3 2 16,11-8 5-16,1-1 0 0,6-1-6 0,1 1 0 15,4-4-15-15,3-4-7 0,5 2-3 0,0-2-5 0,7-3-5 16,0 3-5-16,4 3 5 0,6-5-7 0,2 2 6 15,8 0 5-15,4-1-6 0,6-3 9 16,3-4 0-16,5-1 5 0,17-2 4 0,3-3 4 16,-3-3-4-16,2 0-3 0,2-5-6 0,-2 0-4 0,0-2-6 15,-5 2-4-15,-2-4-1 0,-14 6-9 0,2-4-2 16,-4 2-2-16,1 2-4 0,-6-3-14 16,-2 2-9-16,-5 3-27 0,-2-2-22 0,-3-2-35 0,-4 3-31 15,-5 1-41-15,-1 1-42 0,-1 0-50 0,-6 0-51 16,0 0-52-16,-12 11-812 0,2-10 390 0,-11 3 258 15</inkml:trace>
  <inkml:trace contextRef="#ctx0" brushRef="#br0" timeOffset="137693.6">6483 8186 32 0,'-5'-7'147'0,"1"2"-9"0,-1-4-6 0,0 1-6 16,1 0 1-16,-1-1-1 0,-2 1 3 0,1 0-12 15,-1-1-15-15,-2 2-5 0,-1-1-8 16,-2 1-1-16,0 2-11 0,-2-5 4 0,-1 5-3 0,1-1 4 16,2 4-3-16,-1 0-9 0,0 2 0 0,-1 1-2 15,2 1-9-15,-2 3 1 0,-1 5-10 0,-1 2-1 16,1 2-7-16,1-1-1 0,-3 7-4 0,3 1-3 15,-1 0-6-15,2 1 1 0,4-5-5 0,3 2-2 16,-2-1-1-16,3 0-4 0,0-1-1 0,4 1-4 16,-2-1 1-16,3-1-1 0,3-3-4 15,-2-2 1-15,3-1-1 0,-2-2-2 0,2 1 0 0,1-6-1 16,-1 4-2-16,1-4 2 0,0-1 2 0,-5-2-2 16,0 0 1-16,11-9-2 0,-9 0 3 0,2-7 0 15,-4-3-3-15,0-8 2 0,-3-2 2 0,0-3-2 16,-5-2 2-16,-3-11 3 0,-2-1 0 0,-1-1-2 15,-3 2 2-15,-1-5 5 0,4 0 2 0,-5 4 5 16,2-3 3-16,-2 5 13 0,4 10-11 0,3 7 7 16,1 0 12-16,1 9 19 0,5 2 17 0,-1 5-10 15,2 1-7-15,1 2-7 0,0 2-12 0,0 2-8 16,2 2-3-16,1 2-4 0,0 0-3 0,3 15-3 16,1 2-6-16,1 9 4 0,5 2-4 0,-1 2-4 15,2 3 3-15,2 1-1 0,3 11-7 0,4 0 3 16,-1-4 8-16,-1-9-11 0,3-3-3 0,-1 2 1 0,3-4-1 15,2 0 1-15,1-2-1 0,1-3 5 16,-4-2-8-16,4-1-3 0,-3-7 0 0,-6-1-3 16,0-2 0-16,0-4 0 0,-2-1-5 0,-2-3 0 15,0 1 4-15,-1-5-4 0,0-3 6 0,1-2-7 16,0-7 4-16,-5-1-4 0,0-1 4 0,5-7-2 16,-1 1 4-16,1 2-4 0,-9 4 6 0,4 2-4 0,-5 4 1 15,-3 1 2-15,4 3-2 0,-5 1 1 16,4 1-4-16,-4 1 2 0,5 1 2 0,-2 2-2 0,-3 1 1 15,0 0-2-15,10 1 14 0,-4 5-13 16,1-4 3-16,0 6 0 0,4 0-1 0,-3 2-1 0,4 2 7 16,1-1-3-16,-3-2-5 0,3 3 3 15,-2-6-3-15,2 1 2 0,-4 1-2 0,6-3 2 0,-3-2 3 16,-1 1 0-16,2-4-3 0,-1 1 1 0,-5-1-1 16,2-1 2-16,-1-4 2 0,1-1-5 0,-2-5 4 15,-1-5-1-15,-3-2-1 0,0-8 0 16,-4-3 0-16,-2 6 3 0,-2-6-2 0,2 2 7 15,-5 1-6-15,-1 8-3 0,1 1 5 0,0 2 0 0,1 3-2 16,-1 3 4-16,-1 1 0 0,-4 3-6 0,3 4-3 16,1-3 2-16,-4 8 1 0,0-3-4 0,-4 8 2 15,1 0 5-15,0 3-7 0,2 0-5 0,-3 2 0 16,5-2 2-16,0 3-3 0,3-5-2 0,1-1 0 16,3 0-3-16,0-2-4 0,1-1 3 0,3-1-2 15,1 0 3-15,1 0 2 0,3-3 12 0,0-1-9 16,-4-1 0-16,16-4-1 0,0-4 11 0,-1-1-7 15,4-2 0-15,5-6-2 0,0 1 4 0,5 1-2 16,-4 2-1-16,5-1 4 0,-3 4-1 0,1 1 0 16,0 2 1-16,3 5 2 0,0 2 1 0,1 0 1 0,3 6-1 15,-3-1 2-15,0 5-2 0,-1 1 4 16,-1 4-1-16,-2-1 8 0,-3 3-5 0,1-2-3 16,-3 3 1-16,-1 1 0 0,-1 1-1 0,-4-2-4 15,-5-4 5-15,0 4-1 0,-2-2 2 0,-3-4 0 16,0 1-3-16,-3-3 2 0,2 0 2 0,-4-1 0 0,2-2-1 15,0-2 4-15,-4-1 4 0,1-1 11 0,-1 1 7 16,0-4 0-16,0 0 0 0,0 0 0 16,0 0-4-16,-6-14-7 0,0-2-5 0,-5-8 6 0,4-4-7 15,-1-5-6-15,-3-13 24 0,2-1-23 16,5 11 0-16,1 0-13 0,4 0 10 0,1 5 1 16,2 2-3-16,0 2 0 0,-2 12 3 0,2-1-2 15,1 3-2-15,0 6 3 0,3-2-4 0,-1 3 1 0,1-1-2 16,2 3 2-16,1 1-1 0,1-1 0 0,1 3-4 15,6 1 5-15,-2 0-4 0,1 4 7 0,-3-3-2 16,7 4 1-16,-3 1-1 0,1-2-3 16,1 1 3-16,6 4-1 0,-8-5-1 0,4 0 3 0,-4-3-8 15,4 0 7-15,-5-1-2 0,5 2 3 0,-4-6-3 16,0 0 5-16,-1 0-4 0,-1-4 0 0,-2 0 2 16,-1-2 1-16,0-3-2 0,-5 0 4 0,0-1-1 15,0-3-1-15,-4-1-3 0,3-7 1 0,-7 1-1 16,-1 4 0-16,-1-6-1 0,-3 7 5 15,0 1-4-15,-1 2 0 0,-3 4 5 0,6 4 0 0,-5-1 3 16,2 4-2-16,0 1 4 0,1-1-6 0,-1 4-3 16,-1 1 3-16,6 0-1 0,-9 10-3 0,4-2 1 15,1 3 2-15,0 4-6 0,0 1 6 0,4-1-2 16,4 3-3-16,1 2 5 0,3-2-3 0,1-2 2 16,6 7-2-16,3 0 14 0,5-3-16 0,0-3 4 15,5 0 2-15,3-5-6 0,1-1 1 0,1-2-9 0,2 0-21 16,-1-1-36-16,-2-3-50 0,0-3-56 15,-3 2-78-15,0-2-912 0,2-6 387 0,-4-3 258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09:45:21.8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5279 2181 108 0,'0'0'137'16,"2"-4"-5"-16,-2 4-3 0,0 0-2 0,-2-6-3 15,2 6-6-15,0 0-14 0,0 0-8 0,2-4-7 0,-2 4-6 16,0 0-11-16,0 0-2 0,0 0-12 15,0 0 0-15,0 0-10 0,0 0-6 0,0 0-4 16,0 0-2-16,4 14 3 0,-2-9 2 0,2 5 6 16,-1 2 4-16,-3-1-4 0,2 7-1 0,2 1 1 15,-4 1 5-15,0 9-1 0,-4 0 2 0,7 1-2 0,-7 3-1 16,3 3-4-16,-2-2 2 0,1 14-1 16,-1-11-5-16,-1-2-1 0,1 9-4 0,1-8 1 15,2 0-3-15,-1-1-5 0,-2 11-5 0,2-9-2 16,-2-2-2-16,2-1 4 0,-4 2-5 0,4 1-2 15,-1-3-1-15,1 0 5 0,-1-2-6 0,2-1 5 16,0-2-10-16,-3 0 0 0,3-4-1 0,0 0-1 0,1-6-2 16,-2-1 3-16,2-2-3 0,2 0 0 15,-3-5-1-15,1 1-4 0,-1-2 4 0,1-1-3 16,-1-3 0-16,2 1 3 0,-1-2-3 0,0-1 2 16,-1 0 0-16,2 1-3 0,0-2 1 0,-2-3 1 15,2 3-1-15,1-1 4 0,-3-2-3 0,8 1-3 16,-2-1 4-16,6-3-1 0,0 3 0 0,1-3 6 15,9-2-2-15,6-3 1 0,3 0-1 0,-2-2-5 16,3 0 3-16,1 0 2 0,1-1-2 0,1 1-1 16,1-2-3-16,-4 2 4 0,4 0-3 0,-2 1-1 15,1 1 3-15,-2-2-4 0,-5 2 3 0,-1 0-2 16,0-1-1-16,-7 2 1 0,5 0-1 0,-6 0 3 0,-3 1-1 16,-3 1-1-16,-1 0 2 0,0-2 4 15,-3 2-5-15,-4 2 7 0,4-4 6 0,-4 2-3 16,-1-4 4-16,1 0 4 0,-2-1 2 0,0-1 5 15,-1-6-1-15,-2 1-5 0,-2-4 2 0,-1-6-5 16,-1 1-3-16,-1 6-2 0,-3 0 4 0,2 0-4 16,-2 1 5-16,3 3 7 0,-4 2 2 0,3 2 2 15,0 0-6-15,-1 1 1 0,3 5-3 0,0-2 2 16,-1 1-3-16,0 2-1 0,1 0-1 0,1 1-9 16,0 0 1-16,0-1-3 0,3 4-1 0,0 0-2 15,0 0 11-15,-9 12-13 0,7-5 2 0,2 5 0 16,-5 0-1-16,5 6 1 0,-1 7 0 0,1 2-1 15,1 1 1-15,5-2 4 0,-3-8-3 0,-1 10-4 16,3-1 2-16,1-1-1 0,0 1 1 0,3-2-1 16,-3-5 0-16,5 2 10 0,-5-2-16 0,7 4 5 15,-3-9 0-15,9 7 0 0,-9-8 1 0,8-1-1 16,4 3-3-16,-7-4-1 0,6-6 8 0,-1-1 0 16,2-2-3-16,6-3-1 0,-1-6 0 0,-8 1 1 15,9-6 0-15,-1-2 0 0,1-3-5 0,-2-2 2 16,-1-6 0-16,-2-1 1 0,-1 1-3 0,0-5 7 15,-1 2-5-15,-3-4-3 0,0 0 3 0,-5-1-5 16,2 3 4-16,-3 2 3 0,-1 1-5 0,-4 7 2 16,-2 3 1-16,-1 1 3 0,-3 4-1 0,0 0 1 15,-1 3-3-15,-2 1 0 0,-1 0 3 0,-2 3-1 16,-8 1-9-16,0 3 4 0,-7 5 0 0,-9 1 1 16,-1 5-5-16,-7 2 7 0,3 6-3 0,-10 0 4 15,12-1 1-15,0 3-6 0,9-4 1 0,1 2-1 16,10-6 1-16,0-2-3 0,3 1-4 0,4-1 2 15,1-1-3-15,3-1-4 0,0 1-5 0,2-3 0 16,1-2-6-16,4 2 9 0,1-4-2 0,5 3 2 16,-2-3 4-16,4-1-2 0,7 3 1 0,-5-2 3 15,2-2 3-15,1 3 2 0,-1-1-3 0,-4 1 3 16,4 2 0-16,0 2-4 0,-3 0 4 0,3 4 1 16,3 5 2-16,-3 4 2 0,-1-1 2 0,0 9 4 15,-2 2 0-15,2 1 2 0,-4 1 0 0,1 0-1 16,1 13 3-16,-5-11-5 0,0 0 2 0,-2 1-1 15,2 10 2-15,-3-10-1 0,3-3-2 0,-1 17 5 16,1-5-4-16,-2-11 0 0,-3-5-2 0,3-1 5 16,-3-1-3-16,-1-7-1 0,3 0 1 0,-6-9 1 15,5 6 0-15,-4-7-2 0,2-4-3 0,-3 0 5 16,2 1 1-16,-3-7 5 0,5 3-1 0,-5-3 2 16,0 0 5-16,14-20-1 0,-9 3-3 0,0-12-1 15,3-1-2-15,-2-20-1 0,-2 1 4 0,1-1 1 16,-1-7-8-16,0-1-6 0,0-24 0 0,0 28 2 15,1-5-4-15,0 7 0 0,-4 0 0 0,3 16 6 16,0 0 0-16,-3 4 4 0,3 4 1 0,-1 3 9 16,-3 7 2-16,0 3 2 0,1 3 6 0,0 6-1 15,-1-5-1-15,0 8-7 0,0 3-5 0,0-7 1 16,0 7-6-16,0-5 2 0,0 5-3 0,0 0 0 16,0 0-4-16,4 14 4 0,1-3-1 0,-1-4-5 15,-3 5 2-15,4 3-2 0,0 1 6 0,0 1-4 16,4-2 2-16,-4 0 10 0,3 1-9 0,1 1-9 15,1-3 1-15,-3-2 3 0,0-1 4 0,1-2-8 16,2 0 1-16,-3-1-3 0,2-1 3 0,2-2-8 16,-2 0 4-16,-4-3 2 0,4 0-1 0,1-4 2 15,-1-1 0-15,3-4 1 0,-1-5 2 0,2 1 1 16,0-5-5-16,0-6 1 0,-4-3 0 0,3 2 2 16,-4 6 0-16,0-7-9 0,-3 10 9 0,1-1-1 15,-1 4-1-15,-2 0-2 0,-2 0 7 0,2 3 2 16,0-2 5-16,-3 6-2 0,3-1-1 0,-3 0 6 15,0 5 0-15,1-5 0 0,-1 5-6 0,2-5 0 16,-2 5 2-16,0 0-3 0,0 0-3 0,0 0 1 16,2-4-6-16,-2 4 2 0,0 0 0 0,0 0-7 15,0 0 4-15,0 0 2 0,4 17 5 0,-2-8-5 16,1 1 6-16,2-1-11 0,0 7 6 0,0-4 1 16,1-2 0-16,2 6 0 0,1-2-1 0,0 1 2 15,4-1-1-15,-5 1 6 0,-3-5-10 0,4 4 2 16,1-2-4-16,-1-5 8 0,-4 4-5 0,4-5 5 15,-4 1-5-15,4 1 2 0,-5-4 3 0,1 1-8 16,-1-2 1-16,0-1 6 0,-4-2-6 0,6 4 0 16,-2 0 6-16,-4-4-7 0,5 3-1 0,-5-3 3 15,7 1 5-15,-7-1 0 0,0 0 2 0,0 0-8 16,9 3 3-16,-9-3 15 0,0 0-14 0,8 0-4 16,-8 0 2-16,0 0 3 0,0 0 4 0,12-4-4 15,-12 4 1-15,5-4-3 0,-1 1-6 16,-4 3 9-16,10-6-3 0,-5 3 0 0,0-1-6 15,2-1 3-15,4 1 2 0,-2-1-1 0,0-1 5 0,5 2-7 16,-5-2 3-16,6-2 2 0,-2 3-4 0,0-4 18 16,6 3-16-16,-5-4-5 0,4 4 3 0,-1-1 0 15,-1 0 6-15,-1-2-5 0,0 0-6 0,1 2 7 16,-3-4 4-16,-4 6-9 0,6-4 4 16,-2 2-4-16,-4 0 11 0,0 0 1 0,0-3-9 15,-1 2 0-15,0-3 0 0,-1 3 1 0,-2-3-4 0,-2 0 1 16,-2 6 6-16,2-6-3 0,-2 4-7 15,-1-2 10-15,-1 3 4 0,-3-4-8 0,0 5 1 0,-4 0 1 16,-3 2 9-16,-1 2-13 0,-7 2 0 0,-7 9 5 16,5-3 1-16,-1 0-2 0,-2 3 0 15,-1 0 3-15,10 2-5 0,1 0 2 0,0 1-1 0,4 1-7 16,0 1 10-16,3 2-4 0,-2-1 3 0,4 1-1 16,1 0-3-16,4 0 0 0,0-3 1 15,-1-3-2-15,2 2 4 0,-1-2 4 0,5 1-5 0,2-2 8 16,-1-1-1-16,3-2-8 0,-1-2 3 15,2 0 5-15,0-1-4 0,2-3 0 0,-1-4 5 16,4 1-1-16,1-5-6 0,3-3 2 0,-5 0 9 0,5-9-9 16,-6 5-2-16,6-11 0 0,-6-1 2 15,1-1 0-15,0-6 6 0,-4-2-7 0,0-11 1 16,-3 12-2-16,-3-1 0 0,-3-15-3 0,-1 5 3 16,-1 11 2-16,0 0 7 0,-3 4-2 0,-2-1 14 15,0 1 19-15,0 2-3 0,1 11 15 0,1 1 28 16,0 6 8-16,-1-2 4 0,1 7-6 0,4-3-9 0,-1 6-13 15,-2-3-9-15,3 2-17 0,0 3-3 16,0 0 2-16,0 0-8 0,0 0 0 0,0 14 1 0,0-3-8 16,3 2 0-16,2 5 0 0,-1 7-4 15,0 0-2-15,1 0 1 0,1 0 0 0,2 4-4 16,-2-3 0-16,3 3-1 0,0 1 1 0,1 13-1 0,-2-14-2 16,1-2 2-16,0-1-5 0,1 0 3 0,0-2-4 15,-2-6-7-15,2 0-7 0,0-2-11 16,0-2-5-16,-2-3-15 0,1-5-1 0,0 4 0 0,0-5 6 15,-3-3 8-15,2 1-2 0,-2-2-1 16,5-2 6-16,-2-7-1 0,-3 0 2 0,8-7 1 0,-5-5-10 16,5-2 12-16,-2-4-1 0,-2 1 4 0,0 1-1 15,-4 7 0-15,-2 6 6 0,1-5 1 0,-1 5 4 16,-1 4-6-16,0 0-4 0,0 3 8 16,-2 0 0-16,1 1 3 0,-2 3-5 0,1-7-5 15,-1 7 8-15,0 0-1 0,0 0 0 0,0 0-3 16,0 0 23-16,11 13-9 0,-9-6 2 0,2 3 2 0,-2 1-10 15,3 0 5-15,-1 2 1 0,2 2-12 0,-2-4 5 16,0 0-5-16,0 0 9 0,3 2-2 0,-3-1 1 16,0-4 12-16,0 3-19 0,1-4 3 15,3 1-5-15,-3-3 4 0,0 0 0 0,-1-3 9 16,-4-2-12-16,8 0 9 0,-8 0-2 0,10-4 8 0,-4-7 2 16,3-4-10-16,-2-3 1 0,-1-10-1 0,1 0-3 15,-1-5 8-15,-1-1-8 0,0-3 1 0,1-9 2 16,-2-3-2-16,-4 1 5 0,0 0 0 15,0 14-3-15,-4 0 6 0,6 0 8 0,-6 7 4 16,1-2 11-16,1 10 8 0,-2 2 4 0,3 6 1 16,-2 0 3-16,2 6-2 0,-1-2-9 0,1 2-6 0,0 1-7 15,1 1 6-15,0 3-9 0,0 0-1 0,-3 13-4 16,3 1 0-16,0 3 1 0,0 9-4 16,1-2 0-16,1 6 2 0,-1-2-1 0,3 5 3 15,-1 0 3-15,0-3-5 0,1 3-1 0,1-1-4 16,2 1 1-16,-1-4 4 0,2 2-3 0,-2-6 0 0,2 4 1 15,3-3-1-15,-4-9 5 0,0 0-12 0,2-2-7 16,-1-1-20-16,-3-6 8 0,2-1 2 0,0-2 2 16,2 0-3-16,-2-4 7 0,0 0-5 15,-7-1-8-15,19-7 5 0,-6-4-14 0,4-10-13 16,1 0-3-16,-3-3 4 0,3 1-5 0,-4 0-2 0,-1 1 12 16,-2 5 2-16,-2 2 9 0,-2 5 1 0,-2 1-4 15,2 4 3-15,-4 0 9 0,1-1-1 16,-2 2-1-16,2 2 3 0,-1-1 4 0,-3 3-4 15,6-1 2-15,-6 1 2 0,6 5 5 0,-2-1-1 16,0-2-1-16,1 4 0 0,-1 3 16 0,0-2 2 16,0 2-20-16,2-1 4 0,-2 2 2 0,1-3-2 0,0 3-12 15,3-3-1-15,-2 0-13 0,2 1-3 0,-3-4 5 16,4-2 2-16,1 3 5 0,-1-5 6 0,1 0 0 16,2-2 6-16,-3-2 0 0,2-1 1 15,1-4 0-15,2-4 5 0,-2 1 0 0,0-1 2 16,0-1-1-16,0-1 0 0,-3 1 2 0,0 1 3 15,0 2 3-15,-1 2-3 0,-3 1 6 0,0 0 10 16,-2 2 8-16,-1 3 0 0,3-2 3 0,-2 2-2 16,-2-1-10-16,2 2 1 0,-3 2 1 0,0 0 4 15,0 0 9-15,1 14-9 0,-2-2-1 0,-2 5-1 16,-1 2 9-16,-2 5 8 0,2 3-5 0,3 7 12 16,-2 15 2-16,3-1-6 0,3 0-4 0,-3 3 4 0,1 3-9 15,4 0 6-15,3 4-5 0,-2-2 2 0,-3-1-3 16,2 1-1-16,-2-2-5 0,3-4 3 15,3 4-3-15,0-2-2 0,-2 1 5 0,0 0-4 16,-1-5 6-16,-2-4-12 0,0 4 5 0,-3-12-4 16,2-3-1-16,-5 0 12 0,0 0-15 0,-3-2 9 0,-4 1-7 15,-1-5-4-15,-2 0 1 0,-3-6-4 0,-2 1 5 16,-2-1-3-16,0-1-3 0,2-6-1 16,-1-2 7-16,2-4-1 0,-1-1-1 0,2-2 1 15,-3-4-1-15,1-2 0 0,-1-4-2 0,2-4-3 16,2-6 0-16,-4-9-3 0,5-3-9 0,-1-6 7 0,6-2-2 15,4-12-7-15,3 12 0 0,1-15 5 0,4 5 1 16,1 10-3-16,12-11-4 0,-7 13 5 0,8 0-2 16,-1 1 0-16,2-1 5 0,1 3-8 15,7-8 8-15,-8 11-5 0,3-4-2 0,2 2-14 16,-1 0-20-16,0 1-16 0,4 2-19 0,6-9-27 16,-9 7-52-16,2 2-48 0,-1-4-61 0,10-4-55 0,-11 6-828 15,2 2 385-15,1-3 254 0</inkml:trace>
  <inkml:trace contextRef="#ctx0" brushRef="#br0" timeOffset="400.645">9302 2871 298 0,'0'0'313'15,"0"0"-35"-15,0 0-27 0,0 0-30 0,9-8-17 16,-1 5-19-16,2 2-21 0,3-5-15 16,-3 1-13-16,5 1-13 0,2-4-15 0,3 2-5 0,0 1-15 15,1 1-6-15,6-4-8 0,1 3-31 16,-4-5-7-16,-3 6-20 0,-2-1-22 0,-1 2-28 0,-7 1-17 16,0 0-23-16,-4 0-35 0,-2 3-5 0,-5-1-28 15,0 0-18-15,0 0 3 0,0 0 14 16,-12 11 12-16,1-5 7 0,-4 5 30 0,-4-2 14 15,1 3 22-15,-4 2 43 0,7-2 20 0,-2 1 34 16,2-2 21-16,0 3 24 0,-1-1 11 0,5-3 7 16,-2 0 5-16,7 1 0 0,-1-5 3 0,1 3 3 15,1 1 15-15,4-1 17 0,1 0-5 0,1-1 2 0,4-5 6 16,0 4-5-16,3 3-2 0,2-4-6 16,7 0-10-16,-2 3-7 0,4-5-15 0,1 0-10 15,2-4-7-15,0 2-17 0,0-1-50 0,-2-1-46 0,-2 2-65 16,0 0-86-16,-7-3-109 0,0 0-832 0,-1-2 373 15,-4-2 250-15</inkml:trace>
  <inkml:trace contextRef="#ctx0" brushRef="#br0" timeOffset="2228.089">11670 2044 43 0,'0'-5'144'15,"0"5"2"-15,0-5-3 0,-3 0 0 0,3 1 6 0,-1-2-10 16,0 0-5-16,-2 0 1 0,2-1 3 15,1 2 5-15,-4-2-7 0,0 2-3 0,0-2-13 16,1 2 4-16,-5 3-3 0,6-3-7 0,-5 3-13 16,1 1-6-16,6 1-13 0,-18 0-10 0,8 5-4 15,-7 2-9-15,2 3-2 0,-4 2-9 0,-2 7-1 16,-2 3-4-16,0 5-4 0,-3-3-5 0,5 8 0 0,-5 6-1 16,7-7-5-16,4 0-2 0,-2 2-1 15,5 0-6-15,1-1 0 0,5 2-1 0,0-1-3 16,5-1 7-16,2 1-12 0,3-3 3 0,3-1-4 15,1-2 1-15,5-1 7 0,4 1-6 0,2-6-4 16,2 1 0-16,4-2-1 0,1-6 1 0,1 1 0 16,2-3 0-16,3-3-4 0,1-5 3 0,3 2 3 15,-3-6-3-15,-1 0 1 0,3-4-5 0,-6 1 7 16,2-5-7-16,-1-1 5 0,0-3-2 0,-1-4-3 16,-1 1 1-16,-6-2 0 0,1-3-2 0,-1-2-1 15,-3-3-1-15,-4-1 3 0,-3 2-2 0,0 0 0 16,-1 0 0-16,-2 0 0 0,-7 7 7 0,1-1 4 15,-1 2 5-15,0 4-7 0,-1 0 9 0,-2 1 1 16,2 2 1-16,-2 0 3 0,-1 0 5 0,2 3 6 16,-2 1 2-16,2-2-1 0,-2 2 2 0,2 5-4 15,-2-11 6-15,1 8 1 0,1 3-2 0,-4-3 2 16,4 3 0-16,-3-9 1 0,3 9-4 0,0 0-5 16,-1-5-5-16,1 5 1 0,0 0-5 15,0 0-6-15,0 0 0 0,-3-3 5 0,3 3-5 0,0 0 0 16,0 0-6-16,0 0-4 0,0 0 4 0,0 0-5 15,0 0 1-15,0 0-1 0,-2-4-4 0,2 4 1 16,0 0 1-16,0 0-1 0,0 0-1 0,0 0 6 16,0 0-6-16,0 0-4 0,0 0 5 0,0 0-1 15,0 0 2-15,0 0-2 0,0 0 1 0,0 0-6 16,0 0 1-16,0 0-4 0,0 0 4 0,0 0 14 16,0 0-14-16,0 0 0 0,0 0-4 0,0 0 0 15,0 0 7-15,0 0-2 0,0 0-3 0,0 0-6 16,0 0 7-16,0 0 1 0,0 0 10 0,0 0-9 15,0 0 0-15,0 0-1 0,0 0 1 0,0 0 0 16,0 0-3-16,0 0 3 0,0 0 9 16,0 0-8-16,0 0 0 0,0 0 0 0,0 0-5 15,0 0 5-15,0 0 2 0,0 0 4 0,0 0-9 0,0 0 4 16,0 0-2-16,0 0 1 0,0 0 3 0,0 0-2 16,0 0 0-16,0 0-2 0,0 0 3 0,0 0 7 15,0 0-12-15,0 0 2 0,0 0 1 0,0 0 1 16,0 0-4-16,0 0 7 0,0 0-5 15,0 0 0-15,0 0 7 0,0 0 3 0,0 0-14 16,0 0 7-16,0 0-3 0,0 0 2 0,0 0 10 0,0 0-16 16,0 0 10-16,0 0-5 0,0 0 3 0,0 0 2 15,0 0-2-15,0 0-5 0,0 0 2 0,0 0-3 16,0 0 6-16,0 0 4 0,0 0-9 0,0 0 3 16,0 0 1-16,0 0 9 0,0 0-13 15,0 0 1-15,0 0 7 0,0 0-1 0,0 0-7 16,0 0 4-16,4-8 2 0,-4 8-2 0,0 0-2 15,0 0 5-15,0 0-3 0,0 0-3 0,0 0-2 0,0 0 3 16,0 0 0-16,0 0-5 0,0 0-7 0,0 0 3 16,0 0 3-16,10 10 5 0,-10-10-2 0,8 13 1 15,-5-4-2-15,6 8 4 0,4-1-3 16,-4 9-1-16,0-8 0 0,1 9 9 0,-1 1-7 16,0 0 1-16,0 2-1 0,1-3 4 0,-2 1-3 15,1-1 0-15,1-1 3 0,-5 1 4 0,-1-7-3 0,3 6-1 16,-4-6 2-16,0 1 0 0,2-2 0 15,-3-1-4-15,-2-6 4 0,2-2-3 0,0 1 3 0,-3-3-1 16,1 2 1-16,1-5 0 0,-2 1 6 16,2 0 0-16,-1-5 6 0,2 6 11 0,-2-6 17 15,0 0-2-15,0 0 8 0,0 0-18 0,-6-19-1 16,4 2-12-16,-3-2 4 0,4-10-6 0,-1-5-3 0,1-13 3 16,4-3-9-16,2 1 1 0,0-4-1 0,0 0 0 15,3 5-8-15,2 4 3 0,-3 11-6 0,-3 3 3 16,5 1 3-16,0 3 4 0,0 1-8 15,1 3-2-15,-2 6 5 0,2 2-5 0,-6 5-6 16,5-2 10-16,-4 5-6 0,4 0 5 0,-4-2-8 0,3 4-3 16,-3 1 5-16,4 2 2 0,-3-3 0 0,7 4-1 15,0 0 3-15,0 3 0 0,-3-1-5 0,4 3 4 16,1 5 0-16,2-1 2 0,-2 3-2 16,4 5 3-16,-4-4-3 0,0 3 2 0,-4 0-3 15,2 0 9-15,0 8 0 0,-3-5-12 0,0 7 12 0,-1-3-6 16,-1 3 7-16,-3-6-6 0,0 4 9 0,3 0-6 15,-4 1-2-15,-2-4 1 0,-3 6 5 16,2-1-1-16,-1-2 1 0,-1-6-13 0,0 0-10 16,-2 0-26-16,-1-1-19 0,2-1-37 0,-2 0-46 15,-1-2-47-15,1-2-51 0,-4 0-59 0,3-3-883 16,-5-4 396-16,-4 0 262 0</inkml:trace>
  <inkml:trace contextRef="#ctx0" brushRef="#br0" timeOffset="2895.892">12244 2215 258 0,'-32'-1'251'0,"-4"6"-17"0,3 6-18 0,-16 8-17 0,3 3-11 16,0 9-8-16,-2 1-7 0,-2 4-11 0,6 5-11 15,4 3-9-15,4-3-13 0,5 0-8 0,3 0-17 16,11-10-9-16,2 2-11 0,6-3-8 0,1 0-7 16,8 0-7-16,4 0 0 0,5-1-11 0,0-5-3 15,5 3-2-15,8-9-6 0,0-1-1 0,6-6-5 16,1-2 2-16,6-3 2 0,-1-4-4 0,7-2-9 16,8-6-2-16,-10-1-2 0,-1-3 0 0,9-7-1 15,-12 1-8-15,-3-6 2 0,13-7-1 0,-17 3 0 16,5-11-3-16,-3-6-1 0,-6 4 1 0,-5-7-6 15,-6 2-1-15,-4-5-1 0,-8 2-4 0,-1 0 1 16,-5-1 0-16,-4 14 7 0,-6-11 1 0,-2 20 4 16,-3-1 3-16,-6 3 5 0,-5 5 3 0,-2 1 2 15,-4 4-1-15,-14 2 7 0,1 8-2 0,8 1-3 16,-9 2-2-16,0 3 10 0,11 1-10 0,3 3-3 16,4 1-3-16,4 0-5 0,9 1 1 0,4-1-16 15,4-4-33-15,2 4-30 0,8 1-44 0,0 3-60 16,6 0-92-16,1-3-813 0,8 6 359 0,5-4 238 15</inkml:trace>
  <inkml:trace contextRef="#ctx0" brushRef="#br0" timeOffset="5194.931">13680 1833 112 0,'-10'-10'166'15,"-2"1"8"-15,-3 1-4 0,3 3-6 0,-3-2 1 16,-2 4-9-16,0-1-9 0,-1 6-10 0,4 1-10 16,-6 4-12-16,0 0-7 0,-3 7-12 0,1 3-10 15,-1 4-2-15,-1 5-5 0,1 3-2 0,5 0-9 16,-7 17 1-16,3 0-13 0,0-3-4 0,5 3-2 15,5 2-8-15,4-11-1 0,-1-3-2 0,9 3-6 16,-1-2-3-16,2-1-1 0,4-1-4 0,3-5-2 16,5 4-3-16,2-4 0 0,4-1-1 0,-1-5 0 15,3-1-3-15,4-4-1 0,-1-3 2 0,4-1 1 16,-1-8-5-16,0 0 7 0,-5-3-13 16,6-2 3-16,-6-4-2 0,6 1 1 0,-1-9-3 0,-3 0 2 15,0-3-5-15,-1-4 2 0,0-6-6 0,-2-3 0 16,-5 0 3-16,10-15-8 0,-11 13-2 0,0-2 5 15,-3 5 3-15,4-2 0 0,-4 7 11 0,-4 5 14 16,-2 2 0-16,-1 8 6 0,-1-2 2 0,-3 4-3 16,3 0-5-16,-4-1-4 0,3 5-3 0,-2-4-3 15,-1 5-2-15,0 0-6 0,0 0 1 0,0 0-1 16,0 13 4-16,-4-7-3 0,0 4-4 0,2 6 1 16,-5-1 3-16,1 2-3 0,5 1 1 0,-3 3 4 15,1 5-9-15,3-1 3 0,-1-8 0 0,2 0 2 16,2 0-1-16,2 2-3 0,0-5 0 0,0 1 0 15,3-6-8-15,0 1 0 0,-2-3 0 16,4-1-4-16,2-2 2 0,-1-1 2 0,1-3-1 0,1-3 4 16,3-3 2-16,1-2-4 0,2-2 0 0,3-7 1 15,-6 6 1-15,6-9 0 0,-7 5 2 16,-1 2 2-16,-1 2-4 0,-3 4 6 0,1-3 6 0,-5 4-2 16,3 2 0-16,-3-3 1 0,-2 5 1 0,1-1-4 15,-2 1 7-15,-1 0-13 0,-2 2 6 16,0 0-4-16,0 0 2 0,12 7-3 0,-10-5 3 0,2 4-3 15,3 3 2-15,-4 0-1 0,3 0 3 0,1 2-3 16,1 3 3-16,1-1 0 0,-1 1 4 0,2-3-4 16,1 2 1-16,3 0-3 0,-1-1 1 0,2-1 3 15,1-3 0-15,0-1 3 0,-4-3 0 16,2-2-5-16,0-2-1 0,-1 0 0 0,2-4 4 16,0-1 3-16,2-3-4 0,-3 2 14 0,1-9-16 0,-2 1 1 15,5-6-2-15,-3-6 0 0,-1 6 1 0,-2-8-1 16,-3-2 1-16,-7 4 2 0,2 7 9 0,-1 1 12 15,-2 2-4-15,-5-6-4 0,-1 10 4 0,0-5-3 16,0 5 8-16,-7-1-2 0,1 1-2 0,-2 3-2 16,0-1 3-16,1 4-1 0,3 1-4 0,2-1-4 15,2 4 2-15,-1-1-4 0,2-1-5 0,4 4 4 16,-5-7 4-16,5 7-12 0,-5-4-8 16,5 4 5-16,0 0-2 0,0 0 1 0,13-5 1 15,-3 2 0-15,1 0-1 0,8-2-1 0,2 3 0 0,-2-1-1 16,1 1 0-16,4-1-3 0,-8 1 2 0,6 2 0 15,-4 0-4-15,1 0 2 0,-1 2 3 0,-6 2-1 16,3-3 0-16,2 3-1 0,-5-1-1 0,3 3 2 16,-1 2 1-16,-1-2-3 0,1 5 2 0,0-1 10 15,2 0-8-15,-4 2-4 0,-3 0 4 0,3 3 7 16,0-1-8-16,-3 1-2 0,-1 2-2 0,-1-3 5 16,1 3-1-16,-1-2 1 0,-1 2 1 0,-2-5-3 15,3 2 5-15,0-3-3 0,-2 0 3 0,0-1-1 16,3-3-1-16,-3 3-1 0,0-6-2 15,0 1-4-15,0-2 1 0,2-1 5 0,-2-2-5 16,-5 0-2-16,10-5-6 0,-5 1 2 0,2-5-16 0,-2-4-6 16,0-4-1-16,5-9 6 0,-3-1-6 0,-2 0 8 15,0-3-1-15,-3 3 3 0,1 2 3 0,-3 5 9 16,-1 3 3-16,1-2 6 0,-3 3 0 0,2 6 10 16,0-1 6-16,-2 2 7 0,3 4 3 0,0-2-3 15,0 1 5-15,-1 0-14 0,1 1-2 0,0 5-3 16,0-5-2-16,0 5 3 0,4 0-8 0,-4 0 2 15,6 7 3-15,1-2-2 0,3 3 1 0,1 5-3 16,3-2-1-16,0 4 2 0,5 7 2 0,-6-6 1 16,6 8-2-16,0 0 3 0,-1 2-4 0,3-1 0 15,-6 2 2-15,3-1-3 0,0-1 16 16,-3-3-15-16,2-2 2 0,-1 0 2 0,1-7-2 0,-3 1 3 16,0-1-4-16,0-2 2 0,1-3 0 0,-3 1 0 15,-3-6-4-15,5 0 9 0,-4-1-9 0,-2 1-1 16,5-4-1-16,-3-4-1 0,0-1-9 0,4-7-8 15,-2-4-4-15,2-3 2 0,-3-4-11 0,1 0-5 16,-2-4-6-16,-2-4 5 0,-2 3 0 0,-1-3 0 16,0 6 8-16,-4-1 13 0,-1 3-4 15,0 7 14-15,-1-1 3 0,-4 5 5 0,0 5 0 0,1-2 5 16,-2 2 5-16,1 1 4 0,-4 1-1 16,2 2 1-16,1 3-7 0,-2-2 2 0,-3 6-1 15,-1-2-1-15,1 7 0 0,-2 1-4 0,-1 2 4 0,-1 3-4 16,3 0 2-16,2 3-2 0,-3 1 3 15,5-2-1-15,3 9 2 0,4-7-5 0,1 2 1 0,1-2 0 16,4 0-1-16,2-1-2 0,-1-3-4 0,7 2-5 16,-3-6-4-16,3-1 2 0,0-1-6 0,2-1 1 15,3-2 0-15,4-1 5 0,-3-4-4 0,3-4 3 16,6-1 0-16,-3-4 5 0,3-2-2 16,-11-1 3-16,10-2 2 0,-2-3-2 0,-7 5 4 15,-2 2 7-15,0 0-6 0,-4 3 7 0,-3-1 1 0,1 3 6 16,-4-1-2-16,-1 6 4 0,1-5 1 0,-3 3 3 15,-3 2-10-15,7-4 1 0,-7 4 1 0,0 0-4 16,0 0 2-16,11 6-4 0,-11-6 0 16,4 7 0-16,-4 0 5 0,1 0-4 0,2 3 2 15,-2 2-5-15,-1-4 2 0,-1 4 0 0,1 1 7 16,0-1-12-16,-3 0 2 0,2 5 2 0,1-7-5 0,0 1 3 16,0-2 0-16,0-1-6 0,0-4-11 0,0 3-4 15,0-4 0-15,0 0 4 0,1 1-1 0,3-3 4 16,-4-1 4-16,0 0 1 0,13-10 0 15,-8 2-1-15,3-3 2 0,-2-3 1 0,3-3-1 16,0-8 2-16,0-4 1 0,5 2 0 0,-5-2 1 16,0 2 0-16,2 3 2 0,-3 7 3 0,-1 1 4 0,-2 5 4 15,0-5 10-15,-3 7-1 0,3 0 3 0,-2 4 7 16,-2-1-12-16,2 3 2 0,-1-2-12 0,0 2 0 16,-2 3-5-16,0 0 4 0,0 0 0 15,0 0-1-15,6 18-2 0,-3-8 0 0,-1 1-1 16,1 6 0-16,-1-4 0 0,1 4 2 0,1 2-2 0,1 0 3 15,1 7-1-15,1-6-2 0,0-1-3 16,-1-4-3-16,2 1-10 0,1-3 1 0,-3-1 1 0,2-4-1 16,1 0 5-16,-4-4 2 0,4 2-5 15,0-2 5-15,-1-1 2 0,2-4 0 0,2-2 0 16,-5-1 3-16,2-6 2 0,4-1-4 0,-2-5 4 16,0-2 1-16,0-7 3 0,-2-2 6 0,0-4-3 15,-1 2 12-15,-4-3-1 0,-1-2-1 0,1 0-1 0,-4-2 1 16,-2 2 10-16,2 3 7 0,0-1 2 15,-2 3 11-15,1 3 5 0,-1 7 16 0,0 2 5 16,0 7 13-16,-2-2-7 0,2 5-1 0,2 0-5 16,0 2-12-16,-2 0-12 0,1 0-3 0,1 5-16 0,-3-1-4 15,3 1-1-15,0 0 1 0,-2 15-4 0,-3-4-1 16,2 5-7-16,0 3 2 0,2 0-3 16,-1 7 2-16,0 2-4 0,2 1 2 0,0 3-1 15,2-1-4-15,-1 3 2 0,0 1-6 0,2 0 8 0,1-1-5 16,-2 3 14-16,3-4-22 0,5 1-8 0,-2-3-11 15,2-2-26-15,2 2-18 0,3-4-34 0,-1-3-38 16,4-4-46-16,1 0-43 0,-2-2-39 16,9-6-38-16,-10-6-850 0,3-6 384 0,2-2 254 15</inkml:trace>
  <inkml:trace contextRef="#ctx0" brushRef="#br0" timeOffset="5358.056">16045 2112 36 0,'-1'-3'261'0,"-4"-2"-18"16,5 5-29-16,-5-5-32 0,6-2-37 0,4 1-33 15,8 1-31-15,1-3-26 0,5-2-26 0,8 0-25 16,1 1-26-16,5-1-18 0,-1 0-36 0,0-1-22 16,0 3-278-16,0 0 126 0,1-1 82 0</inkml:trace>
  <inkml:trace contextRef="#ctx0" brushRef="#br0" timeOffset="6786.666">16749 1797 27 0,'7'0'209'0,"-7"0"-9"0,6 6-14 0,-2 2-14 16,5 1-15-16,-4 2 4 0,3 3-12 0,-1 3-4 15,-1-3-8-15,0 1-12 0,-1 4-2 0,4-2 8 16,1 7-2-16,0-6-7 0,-6 1-6 0,1-2-8 15,-1 0-7-15,0 2-11 0,-1 0-5 16,0 1-13-16,-3 6 0 0,0-9-9 0,1 3-4 0,-2 1-5 16,-2-5-6-16,3 2-3 0,-3-1-7 0,3-2-2 15,-4-6-5-15,4-2 3 0,-4 0-2 0,4-1-4 16,0 0 10-16,-2-2 11 0,2-4-9 0,0 0 2 16,-13-10-6-16,5-7-4 0,-2 5 3 0,0-16-1 15,0 3-13-15,5-4 8 0,-6-17-16 0,7 12 3 16,2-15-1-16,2 1 11 0,4 2-5 0,-2 0-6 15,6 12-5-15,0-2-2 0,3 2 4 0,-2 5 10 16,1 2-15-16,4 5 3 0,-1 5-4 0,-3 0-1 16,0 4-1-16,2 4-4 0,-1-2 3 0,1 8-8 15,3-1 3-15,2 1 3 0,1 3 0 0,0 4 0 16,1 2 0-16,-2 3-6 0,2 2 5 0,-2 2 2 16,-2 0-5-16,5 6 5 0,-10-4-6 0,3 2 4 15,-8 2 0-15,0-1 3 0,-1 0-3 0,0 2 2 16,-5 6-2-16,-2-6 4 0,-6 4 0 0,4 2-2 15,-8-9 0-15,4 7 0 0,4-7-1 0,-5 0-1 16,4-2 3-16,3-3-3 0,-1 0 0 0,0-2 2 16,2-1-6-16,2 2 2 0,2-2 0 0,0-3-3 15,4 2 12-15,3-1-14 0,2-4-2 0,1 2 3 16,7-4-8-16,2-1-2 0,-1-1-1 0,8-7-9 16,2 3 4-16,-2-4-8 0,-3-1 5 0,3 0-3 15,-6-4-5-15,5-2-3 0,-3 0-4 0,-1-5-8 16,-3 2 7-16,-1-1-3 0,-3 1 2 0,-3 4 9 15,-3 1-6-15,-1 2 17 0,-4 0-4 0,2 2 9 16,-5 1 3-16,-1-1 8 0,-2 0 6 0,-3 5-6 16,-3-2 4-16,-3 0-2 0,-8 2 2 0,-11 0 32 15,-1 9 2-15,-2 1-10 0,-4-2 0 0,-1 6 1 16,1 2-4-16,7 2 2 0,2-2-7 0,5 4-7 16,7-3 6-16,2 1-6 0,2 1-9 0,4 2-8 15,5-3-17-15,2-3-7 0,1 2-10 0,7-2-3 0,2-2 2 16,3 4 4-16,4-5 0 0,2-1 8 15,1-2-2-15,2 1 4 0,-2-1 5 0,1-1 4 16,0-2 0-16,-3 3 3 0,1-4 0 0,-6 2 4 16,1 0 5-16,-1 1-1 0,0-1 2 0,-3 1-2 15,-2-1 4-15,0-2 2 0,-2 3 2 0,0 1 5 16,-1-1-5-16,-1 2 4 0,1 0 3 0,0-3 1 0,0 3 1 16,2 4 0-16,-5-3-1 0,0 1 1 15,0-1-1-15,3 2-1 0,-3 0 1 0,5-4-2 16,-2 3 0-16,-1-1 0 0,-1-4 0 0,0 0 5 15,1 3-4-15,0-3 3 0,-4-2-1 0,8 5 0 16,-2-5 2-16,-2-5-2 0,5-2 1 0,2 2 0 16,2-11-6-16,0 0 3 0,1-7-2 0,3 1 2 15,-3-5-3-15,-1-3 9 0,-1-3 2 0,4-13 0 16,-5 12-3-16,2-11 1 0,0-1 24 0,-6 14 0 16,0-2 32-16,-3 5 6 0,-2-2 9 0,-2 5 10 15,0 8 27-15,3 1 8 0,-3 5 3 0,-2 3-1 0,2 4-14 16,-1-2-18-16,1 2-10 0,0 5-27 15,0 0 5-15,0 0-2 0,-5 0-14 0,5 0 5 16,-5 16-6-16,0 1-5 0,0 8-9 0,-5-1 3 16,4 3 0-16,0 4-7 0,-1 0-7 0,0 3 2 0,3 1 0 15,0-1-6-15,0-3 9 0,3 2-11 0,1-2 1 16,0-1-1-16,9 0-3 0,-1-4-4 16,2-2-3-16,-4-6-16 0,2-2-15 0,5-3-9 15,0-2-1-15,-6-1 2 0,5-3-2 0,3 0 9 16,-1-4-6-16,3-2 4 0,-3-3 3 0,1-7 10 0,6 2-2 15,-6-4-13-15,0-3 16 0,-2 0 3 0,5-8-3 16,-4-2-18-16,1 3 14 0,-4-4 14 0,-1 8 13 16,-3 2 9-16,1 0-12 0,-3 4 21 15,-3 1 9-15,1 3-3 0,1 0 2 0,-1 2-10 16,-1 0 2-16,-1 1-8 0,2 0 2 0,-3 2-6 0,0 2-4 16,0 0-20-16,0 0 18 0,0 0-1 0,0 0 0 15,5 10-4-15,-5-4-18 0,0 5 24 0,0-1-11 16,1 4 6-16,2 0 3 0,-3 3 1 15,0 2-1-15,5-1-8 0,-5-1-11 0,6-1 3 16,2 1-17-16,-3-2 4 0,3 0-2 0,1-2-1 0,-3-2 6 16,2-1-1-16,0 0 6 0,-1-2 1 0,0-2 0 15,0 3 6-15,1-4-3 0,2 3-3 16,-2 1 8-16,0-3-1 0,1 2-3 0,2-2-1 16,1 1 2-16,-3 0 0 0,3-2 12 0,-3 0-11 15,2 2 4-15,6-1 5 0,-4-1 0 0,0 1-4 16,0-1 0-16,6-1 0 0,-6-2 1 0,6-3 0 0,-1 3-3 15,-2 0 11-15,-2-5-16 0,4 1 15 0,-3-2-6 16,-2-2 3-16,5-1 0 0,-5-5 5 16,2 1-3-16,-2-3-6 0,-1-2 2 0,-1-2-8 15,-6-2 6-15,3-4 0 0,-7 4-8 0,1 1 3 16,-4 0 8-16,-3 1 3 0,-4 2-1 0,-1 1-2 16,-4 0-1-16,-4 3 8 0,1 0 0 0,-7 1 2 0,4 3-4 15,3 2 5-15,3 2 1 0,-1 0-12 0,1 3-13 16,2-2-24-16,2 3-80 0,1 1-81 15,-4 2-110-15,4 1-1014 0,0-1 440 0,9-3 294 16</inkml:trace>
  <inkml:trace contextRef="#ctx0" brushRef="#br0" timeOffset="7746.222">17579 1693 77 0,'0'0'136'0,"0"0"8"0,-8 0 0 0,8 0-6 15,0 0 2-15,-8 0-10 0,8 0-6 0,0 0-9 16,0 0-7-16,0 0-8 0,0 0-4 0,0 0-2 16,0 0 1-16,0 0 1 0,0 0 5 0,26-2 2 15,-8 1-9-15,9-4 5 0,3 4-11 0,2-2-3 16,4 1-8-16,-3-3-6 0,3 4-1 0,1-6-7 15,-5 3-2-15,-1 0-5 0,-1 2 4 0,-8-1-2 16,-2 0 34-16,2 0-3 0,-9 2-5 0,0 1-3 16,-2-2-8-16,-2 2-3 0,0 0-3 0,-1 0-5 15,-2 0-6-15,-1 0-6 0,-5 0-5 0,9-2-7 16,-9 2 3-16,5-3-18 0,-5 3-33 16,5-2-44-16,-5 2-51 0,0 0-62 0,0 0-89 0,0 0-778 15,0 0 344-15,0 0 230 0</inkml:trace>
  <inkml:trace contextRef="#ctx0" brushRef="#br0" timeOffset="10616.995">13542 3521 152 0,'-1'-4'191'0,"-2"0"-8"0,1 1 1 15,0 0-13-15,-2-1-9 0,4 4-9 0,-5-1-11 0,5 1-14 16,-12 1-10-16,3 6-5 0,-3 0-6 0,-2 6-7 15,-5 6-5-15,2 4-9 0,-2-2-6 16,2 4-7-16,2 1-5 0,2 3-5 0,1-1-4 16,3 3-7-16,2-1-6 0,-1 0-4 0,1 0-4 15,3-2-1-15,2 2-8 0,2-4 0 0,2-1-5 0,3 0 20 16,-1-7-9-16,8 4-1 0,-1-5 0 16,0 0-5-16,1-2-2 0,2-4-2 0,1-1 3 0,3 0-2 15,3-5-3-15,-3-2 1 0,1-2-1 16,-1-3-2-16,3-4 3 0,5-4-2 0,-3 0-3 0,3-2 1 15,-1-5-1-15,-3-3 1 0,-3-1-1 0,3 0-5 16,-7-6 0-16,-1-2 0 0,-2-1-5 0,-1-4 3 16,-3 1-1-16,-3 0 2 0,1 3 0 0,-2-3-1 15,-1 8 15-15,-3-4 11 0,-2 10 2 0,-3 2 9 16,0 0 5-16,0 7 3 0,0-1 7 0,-4 2-16 16,0 0-5-16,0 4-1 0,0 1-6 0,-2 1-2 15,-1 2-3-15,-2 1-5 0,0 5 2 0,0 3-9 16,-3 1 2-16,5 0-5 0,-5 7 0 0,5-3-9 15,-1 10 4-15,5-5 1 0,0 0-2 0,3 0 2 16,0 5-7-16,4-2 1 0,3-1 6 0,2-1-5 16,1-1-6-16,3-1 5 0,3 0-1 0,2-2-2 15,1-1 2-15,1-3 0 0,2-1 0 16,2-1-2-16,2-3 0 0,-6 0-2 0,7-6 4 0,-3 3-1 16,1-7 1-16,2 0-3 0,-3-3 2 0,3 0-3 15,4-9 1-15,-1-1 3 0,-3 0-5 0,1-3 0 16,-1 1 6-16,-2 0 2 0,-1-3-8 0,0 3 3 15,-5 2 4-15,-3 4-6 0,0 1 2 0,-4 2-3 16,1 2 5-16,-4 2 4 0,1 1-2 0,-1 2-4 16,0-1-4-16,1 1-3 0,-5 1 2 0,0 2-1 15,0 0 0-15,0 0 1 0,5 9 2 0,-5-2 0 16,-1 4-2-16,1 4 3 0,-4 1 3 0,3-1-3 16,-2 1-1-16,3 4-2 0,0-2 0 0,3 3 6 15,-2-2-5-15,3-2 12 0,-3 0-12 0,4 2 4 16,3-5-3-16,-3-1-1 0,2-4 3 0,0 2-5 15,2-3 7-15,0 1-2 0,1-4 5 0,2-1-6 16,-1-3 2-16,3-2-2 0,0-3 1 0,3-1 1 16,-2-8-3-16,1 1-3 0,4-5 3 0,-2-4 2 15,0-4 0-15,-8 1-9 0,8-2 13 0,-8 1-4 16,7 3-1-16,-10 3-2 0,-4 2 1 0,3 3 10 16,-3 3 6-16,-2 4 8 0,2 0 5 0,-3 0-2 15,3 4-12-15,-2-2 11 0,0 2-8 0,-1-1-5 16,0 4-1-16,0 0-3 0,1-6 7 0,-1 6-3 15,0 0 7-15,0 0-27 0,0 0-3 0,0 14 10 16,0-8-4-16,0-1 8 0,0 4 0 0,0 3-1 16,0-3-3-16,4 7-1 0,-1-3 6 0,-1-1-5 15,2 5 0-15,2-3 3 0,1-2-8 0,-1-1-4 0,2-1-6 16,1-2-4-16,1 0 22 0,1-2-18 0,-3-4 1 16,3 2 0-16,1-4 3 0,1 0 0 15,1-5 5-15,0-2-5 0,0 2 11 0,0-7-4 16,3-1 0-16,-4-3 1 0,1 0-1 0,-3 1 3 15,1 0 1-15,-1-2-5 0,-1 3 4 0,-3 7 4 0,-1-3-6 16,-2 5 18-16,0-2-13 0,1 3 4 16,-3 0-3-16,1 2 3 0,0-2-6 0,-1 1-1 15,-2 3-3-15,0 0-3 0,0 0 7 0,0 0-11 16,5 7 3-16,-3 0 6 0,2 3-3 0,-4 0 3 0,4-1-4 16,0 5 5-16,0 3 9 0,0-1-7 15,1 4 13-15,3-1-11 0,-2-1-3 0,1-1-2 16,0 0 0-16,1 0 1 0,1 0 4 0,-3-5 2 15,1 0-2-15,-1 0-6 0,-1-4 3 0,4-2-3 16,-1 2-11-16,-1-3 6 0,0-2 10 0,-1 1-1 0,-1-4-1 16,2 0-1-16,-2-3-7 0,5-5-9 0,1-3-3 15,0-1-6-15,4-10 8 0,-1 2-3 0,3-5-8 16,-2-1 3-16,0 3 4 0,1-3 10 16,-1 1-2-16,-1 1-3 0,3 3 4 0,-3-1 2 15,-3 7 2-15,1 1-3 0,-2 0 1 0,4 2 3 0,-4 3 1 16,-1 2-4-16,0 0-1 0,-2-1 4 0,2 4-1 15,-4 1 2-15,3-1-2 0,-2 2 2 0,0-3 3 16,1 2-1-16,-5 3-1 0,-2 0-3 0,5-3 4 16,-5 3 7-16,5-4-3 0,-5 4 2 0,4-2 3 15,-4 2-3-15,0 0 3 0,0 0-6 0,0 0 2 16,0 0 0-16,-18 9-1 0,7-2 0 0,0-2 1 16,-5 5-3-16,4 1 3 0,0-1-5 0,0 5 3 15,3-1 0-15,-1 1-1 0,1 5 1 0,2-2 3 16,4 2 0-16,-2-1-3 0,0 6 0 0,2-6 7 15,3 2-6-15,3-2-3 0,-2-1 4 0,4 2 0 16,1-2-1-16,2 0 2 0,1 2 2 0,6 0 1 16,1 0-2-16,-2-4-4 0,1-5-3 15,1-1 3-15,3 0-5 0,1-3-3 0,-1-3-4 0,0-2-2 16,3 0-1-16,7-2 0 0,-12-4-6 0,10-3 2 16,-7 0-1-16,4-5 0 0,2-4 6 0,-7-3-3 15,0-2 5-15,2-5-2 0,-4-2 2 0,-4-2 0 16,-1-2 5-16,-3 0-4 0,0-14 2 0,-3 11 10 15,-3 2 4-15,-3-2 8 0,-1 3 9 0,-2 3 11 16,-2 0 9-16,-1 5 2 0,2 8 5 0,-1 0 9 16,-2 4 4-16,-2 1 5 0,2 2-9 0,2 5-1 15,-2-3-1-15,3 2-5 0,2 2-12 0,-2 1-8 16,4 2 6-16,0 0-7 0,-14 10-1 0,10 1-9 16,-1-1-1-16,-2 7 12 0,5 1-15 0,-3 1-6 15,1 8 5-15,-1-1 5 0,-2 0-9 0,4-1-7 16,1 3 7-16,-2 0-4 0,0-2 2 0,2 3 0 15,-3-3-14-15,5-1 13 0,-4-6 0 0,4-2 0 16,0-4 2-16,0-4-13 0,0 2 3 0,0-3-8 16,0-2-4-16,2-2-7 0,0 0 10 0,1-1 2 15,-3-3 4-15,0 0-4 0,12-7 1 0,0-1 5 16,-2-2 11-16,9-11-21 0,3 2 7 0,-9 3 3 16,8-2 1-16,-9 3-10 0,2 1 6 0,0 2 4 15,1-2-6-15,1 6 0 0,-2-1 1 0,-3 2-5 16,0-1 5-16,1 4 0 0,-4 1-10 0,1 0 15 15,1 3-7-15,-5 0 3 0,3 3 1 0,-3-2 2 16,-1 1-2-16,1 2 3 0,-4 4 4 0,-1-4 1 0,-1 6-2 16,-5 0 0-16,-6 4 1 0,3-2-4 15,-13 5 0-15,8-3 1 0,-9 1 1 0,0-1 3 16,0 1-4-16,2 0-3 0,1-2 5 0,3-3-12 16,0 1 9-16,-1-4 2 0,9-2 2 0,1 0-7 15,2 1 5-15,-2-3-5 0,3 0 2 0,4-1-9 16,-3 1-8-16,4-3 5 0,-4 4-7 0,4-4 1 15,0 0 10-15,0 0 0 0,12 2-1 0,-6-2 23 16,8 0-22-16,3 0 5 0,2 0-2 0,1 0 0 16,1 3 2-16,7-2-1 0,0 1 0 0,2-1 1 0,4 0 6 15,-2 1-3-15,0-2 0 0,5 0-16 16,-3 2-25-16,4-2-31 0,-4 3-40 0,2 0-58 16,-3-1-62-16,0-1-64 0,-3 2-762 0,1 0 353 15,-3-2 236-15</inkml:trace>
  <inkml:trace contextRef="#ctx0" brushRef="#br0" timeOffset="12445.872">16537 3621 118 0,'1'-9'214'0,"-1"-1"-23"0,-1-3-23 16,0 4-2-16,2-4-8 0,-5-3 12 0,-2 2 0 16,2-3-11-16,-5 2-12 0,0-3-6 0,-1 2-1 15,0-1 1-15,-2 2-12 0,1-1 6 0,-2 1 1 16,0 7-5-16,3 3-3 0,0-3 1 0,-3 1-13 16,2 2-10-16,-1 0-12 0,-2 2-7 0,1 3-10 15,-1 0-8-15,-4 7-7 0,-1 0-5 0,4 5-8 16,-3 1-5-16,0 6-1 0,1 3-7 0,0-1-5 15,2 4 2-15,1-2-5 16,3 3-2-16,3 2-4 0,1-3-2 0,4 1-3 0,3-8 14 16,1 7-17-16,2-8-5 0,6 1 4 0,-3-1 3 0,1 0-5 15,5-3-1-15,-3-1-4 0,0-5 6 0,5 0-3 16,0-1-2-16,0-2-1 0,-1-2 0 0,0-3-1 16,5 0 0-16,0-3-2 0,-2-5-1 0,9-4 3 15,-3-1-2-15,0-3 3 0,1-5-16 0,0 3 4 16,-6 2 1-16,2-4 0 0,-5 6 6 0,0-1-3 15,-3 4 5-15,-3 1 0 0,0 2 9 0,-4-1 12 16,1 1 3-16,-1 3 4 0,-3 1 3 0,2-1-4 16,0 3-3-16,-3 2-10 0,3-3 4 0,-3 3-5 15,0-4-1-15,0 4-3 0,0 0-5 0,0 0 6 16,0 0-6-16,0 0-3 0,0 0 11 0,-4 11-18 16,2-3 8-16,-3-1-7 0,3 5-1 0,-2-4-5 15,3 3-10-15,1 0-5 0,1 0-12 0,-1 0-11 16,3-1-15-16,1 2-4 0,2-6-4 0,-1 1-7 15,3-2-2-15,1 5 0 0,0-6 12 0,2-1 8 16,0-3 6-16,1 0 5 0,1-3 1 0,1-3 11 16,0-2 0-16,-1-4 7 0,0 1 4 0,0-3 3 15,1-7-1-15,-2-2 7 0,1 1 8 0,-1 0 10 16,-3 1 6-16,2 0 1 0,-3 2 4 0,-2 3 8 16,-1 0 5-16,4 1 9 0,-5 6-2 0,1-2-1 15,0 3-4-15,-1 3-4 0,3 0-2 0,-5-2-3 16,2 5-1-16,-2-1-3 0,4 0 0 0,-6 3-4 15,9 0 0-15,-9 0-1 0,13 3 13 0,-5 2-12 16,1-1 0-16,-4 1 0 0,5 1 1 0,1 0-4 16,-1 2 0-16,0 0-1 0,-3-1 1 0,0 2-1 15,0 0-1-15,0-1 1 0,0 2-1 0,-2-1-4 0,0-2 0 16,-1 5 1-16,0-4 1 0,-2 1 1 16,1-4 0-16,-1 2-3 0,1-2 4 0,-2 1 1 15,-1-5-3-15,3 4 2 0,-1-2 1 0,-2-3 4 16,0 0-1-16,-1 5-3 0,1-5-2 0,0 0 12 15,0 0-14-15,0 0 0 0,-13-14 3 0,9 7-2 0,1-4 0 16,-1 0 0-16,-1 0-8 0,1-5 3 0,1 4 7 16,0-2-3-16,3-2-3 0,0 4-4 15,0 1 4-15,2-4 0 0,-1 2 0 0,3 1-2 16,1 3-5-16,0 0 7 0,4 0-4 0,0 3-3 0,-1 0 3 16,2 1-2-16,3 1 8 0,0 2-5 0,4 0-1 15,0 4 0-15,3 0 1 0,1 2 0 16,-3 1 6-16,2-1-2 0,-2 5 3 0,0 0-2 15,-1-2-2-15,-2 2 2 0,-2-3-1 0,-3 4 1 16,0 0 0-16,-2-2 4 0,-2 2-2 0,-3 1 2 0,-1-2 4 16,-2 4-2-16,-1-1 2 0,-5 5-9 0,-3 0 5 15,-3-1-4-15,-1 1 2 0,1-2-1 16,-1 2 1-16,-1-3-1 0,1-4 2 0,4 0 6 16,2-2-12-16,-4 0 11 0,6 0-11 0,1-3-4 0,2 0 0 15,-2-2 1-15,0 4-1 0,4-6 8 0,0 5-3 16,0-6-5-16,4 3 5 0,2-2 2 0,1 2 18 15,3-5-22-15,0 1 0 0,4-1 4 0,4 1-3 16,-1-6 3-16,2 3-3 0,0-3 2 16,2-3 9-16,-2 2-16 0,0-3 0 0,5-4 0 0,-1 0-10 15,-1-2 0-15,-3-1-6 0,0-3-6 0,-2 3 3 16,1-7 1-16,-1 3 3 0,-8-2 2 0,0 7 3 16,2-6 4-16,-4 6 6 0,-3 6 5 15,-3 0 4-15,2-3 6 0,-6 4 4 0,3 1 5 0,-1 0-1 16,-3 2 0-16,0 2 8 0,1-1-10 0,-4 4-10 15,3 0 5-15,4 2-7 0,-10 2 4 0,2 6 1 16,-2 1 1-16,1 4-3 0,-1 3 12 0,0 1-12 16,0 9-1-16,2-8-1 0,-1 7 2 0,4 1-2 15,2-7-3-15,2-1 5 0,1 9-5 0,0-9 1 16,1 0 3-16,5 1-3 0,-2-2-4 0,0-3 2 16,0-3 0-16,4 3 0 0,1-1 4 0,0-4 2 15,0-1-4-15,0-2 5 0,2 2 1 0,1-5-1 16,-2-2-10-16,5-1 15 0,-4-1 4 0,6-6-21 15,-4 0 5-15,1-1 11 0,-2-5-5 0,6-6 1 16,-3-6-6-16,0-2 3 0,-1 1-2 0,2-6-2 16,-9 0 1-16,2-3-2 0,-1-13-1 0,-2-1 1 15,-1 2-1-15,-1 2-1 0,-8-2 3 0,3 17 8 16,-1-3 8-16,-5 5 19 0,4 0 0 0,-4 3 7 16,1 7 19-16,3 2 13 0,-1 4 6 0,-1 2-13 15,3 3 4-15,-2 2-4 0,1 1-12 0,2-2-7 16,0 4-4-16,-2 0-10 0,3 2-8 0,0 0 2 15,0 0-5-15,-1 19-6 0,1-8-12 0,1 5 16 16,0 3-8-16,-1 2 5 0,4 4-7 0,-1 4-1 16,1 0 1-16,1 0-1 0,-2 3-7 0,5-1 8 15,-4 2-5-15,3-3 12 0,1 3-9 0,1-4-5 16,-1-1 0-16,0-2 1 0,4-2 0 0,-3-6-9 16,-1-2 7-16,3 0 4 0,-1-5-3 0,1-1 4 15,2-1-1-15,-4-1-2 0,6 1 2 0,-5-6-1 16,-2-2 2-16,7-1-2 0,-2-1-2 0,6-5 5 15,-1-4-7-15,5-3-3 0,0-3 1 0,0-2-5 0,-4-1-10 16,-1-2 2-16,-1-3 2 0,-3-2-17 16,-4 0 10-16,0 0-1 0,-3 7 1 0,-4 0 1 15,1 2 1-15,-2 5 9 0,-1 0 1 0,-2 3-1 16,-1 2-13-16,1 1 15 0,1-1-3 0,0 0 1 16,-1 4-1-16,1-2 4 0,0 5-5 0,1-6-1 0,-1 6-1 15,0 0-1-15,0 0 11 0,0 0-8 16,0 0 6-16,3 23-8 0,-1-11 7 0,1 3-7 15,2 2 4-15,1-1-3 0,2 2 11 0,-2-1 0 16,2 0-4-16,1 0 10 0,-3 3-12 0,3-4 1 0,0 1 5 16,0-2-3-16,0-1-1 0,-2 1 7 0,0-4-5 15,-2 0 2-15,0-1-8 0,-3 3 8 16,0-5-14-16,2 3 16 0,-4-1 2 0,0-2-2 16,-4 4 7-16,0-2-7 0,-1-2-1 0,-4 1 2 0,-1-2 1 15,-4 5-2-15,-1-3 4 0,-13 3-1 0,7-4 1 16,-6 4-4-16,2-3-1 0,-5 0 6 0,2-2-4 15,1 2-5-15,-1-4-12 0,8-2-25 0,-1-1-43 16,0-2-53-16,0-2-38 0,1-1-49 0,-7-2-64 16,7-3-77-16,-5-3-938 0,7-7 433 0,-3 0 290 15</inkml:trace>
  <inkml:trace contextRef="#ctx0" brushRef="#br0" timeOffset="12629.11">17522 3213 61 0,'0'0'302'0,"3"-5"-18"0,2 4-28 0,1-4-23 16,2 2-22-16,1 1-24 0,5-2-22 0,3-2-12 15,2 2-19-15,3-2-13 0,3 0-10 0,5-1-21 16,-9 2-23-16,7-5-24 0,3 3-20 0,4-3-27 16,-2 3-21-16,6-2-46 0,0 2-32 0,14-8-44 15,1 9-550-15,-17 2 231 0,3-4 156 0</inkml:trace>
  <inkml:trace contextRef="#ctx0" brushRef="#br0" timeOffset="14345.955">18487 3224 28 0,'0'0'363'16,"-9"0"12"-16,9 0-18 0,0 0-25 0,-10-2-30 15,10 2-24-15,0 0-31 0,-1-5-23 0,1 5-20 16,9-7-11-16,-2-1-23 0,7-1-13 0,3-2-23 16,7-2-4-16,-6 3-15 0,9 2-11 0,2-1-2 15,1 4-14-15,-3-2-2 0,1 4-6 0,-7 3-3 16,5 0-9-16,2 5 2 0,0 1-9 0,-6 0-4 16,6 5-1-16,0 3-5 0,-1-2-4 0,-3 4-3 15,-2 0-5-15,0 5-5 0,-2-2 1 0,-4 1-5 16,1 3-2-16,-4 0-2 0,-1 0-2 0,-1-1-3 15,-6 5 4-15,-1-2-5 0,-4 1-6 0,-5-1 5 16,2-4-1-16,-3 4-6 0,-2 1 4 0,-2-2-4 16,-1-5 15-16,-1-2-18 0,-3 2 1 0,3-5-3 15,-4-3 4-15,3-1 2 0,-2-2-4 0,2-3-1 16,-2-1 1-16,3-1 0 0,-2-3 1 0,4 0 4 16,-2-3 2-16,2 0 2 0,2-3-8 0,2-5 13 0,-1 2-7 15,3-7 3-15,4-3 0 0,4-7-9 0,4 0 0 16,4-7-7-16,4 6 0 0,1-4 8 15,5 1-14-15,10-8 2 0,-8 13-5 0,1 3 4 16,2 0-4-16,3 6 0 0,-5-2 2 0,1 6 5 0,-2-5-5 16,-2 10-1-16,5-5-1 0,-8 6 2 15,3-1 1-15,4 1-3 0,1 1 1 0,-4 2 1 0,-2 0-2 16,-1 1-5-16,12 1 5 0,-13-2-5 16,0 3-3-16,3 0 1 0,-5 0 0 0,3 0-5 0,-1 2 0 15,-1-1-4-15,0-1-3 0,-4 0 3 0,0 1-2 16,-1-1 5-16,-2 1-15 0,1-2 19 0,-6 1 5 15,1 0 5-15,-7 0-5 0,11 0 4 0,-6-2-1 16,-2-1 2-16,1 1-19 0,-2-3 14 0,1 2 2 16,-2-3 1-16,-1 0-18 0,0 2 23 0,-1-1-4 15,-2-2-1-15,1 2 2 0,-3 0-5 0,-3 1 4 16,-2 1 4-16,0 0-6 0,-2 2 11 0,-7 4-1 16,1 0-2-16,-4 3 0 0,-5 5 0 0,3 2-2 15,-3 3-3-15,4 5 2 0,3-1-1 0,-2-1 3 16,2 3 2-16,6 2 0 0,-3-3 11 0,4 0-10 15,7-3 0-15,-1-3-8 0,4 0 3 0,0-1 2 16,6-1-2-16,-1-4 0 0,-1 1 3 0,6 0 0 16,-1 0-3-16,2-4 5 0,2-1-6 0,-1-1 4 15,4 0-4-15,2-2-4 0,4-3-3 0,1 0-2 16,8-5-5-16,0-3-9 0,-1-1 1 0,-2-1-6 16,-2-1-5-16,1-1 2 0,-1-2 3 0,0-1 3 15,-10 6 10-15,-1 1-2 0,-1 2 1 0,-6 1 13 16,2 1-3-16,0 1 11 0,-3 0-3 0,-1 2 10 15,1-2-22-15,-1 3 6 0,-3 1-6 0,4-3 10 16,-4 3 0-16,0 0 12 0,0 0-17 0,0 14 2 16,-2-5 2-16,-1 1 0 0,-3 1 5 0,2 0-4 15,1 3 2-15,-3 1-4 0,2-3 16 0,2 0-23 16,-1 0 15-16,2-4 0 0,1 1-2 0,0-2 3 16,0-1-3-16,0 1 2 0,1-4-7 0,-1 2 0 15,1-2 8-15,2 0 0 0,-3-3-12 0,0 0 12 16,11 0 3-16,-7-5-2 0,5-2 8 0,-4-3-6 0,4-6 14 15,1 3-1-15,-1-11-26 0,0-3 19 16,5-1 3-16,-6-4-6 0,1-2 1 0,6-12 0 16,-4 0 3-16,0-2-10 0,-3 0 3 0,-1-1 13 15,-1 2 0-15,-1 11 5 0,0 6 20 0,-2-3 8 16,0 5 1-16,0 3 14 0,-1 8-6 0,-2 8 8 16,0-1 1-16,0 4-8 0,0 2-8 0,0-1-9 15,0 0-9-15,0 5-5 0,-2-4-5 0,2 4-4 16,0 0-2-16,-7 21-4 0,3-7-2 0,-2 6 5 0,2 3-3 15,-2 7-2-15,-2 3 3 0,7 1-6 0,-1-1 3 16,0 3 0-16,-3 0-5 0,9 1 2 16,-3-3 3-16,0 0 0 0,3-1-4 0,-1-4-3 15,-1 0-3-15,2-9-1 0,1-2 0 0,0 0 2 0,3-3-2 16,-3-3-1-16,1-2-11 0,1 0-4 16,3-4-12-16,4 4 18 0,-4-5-7 0,4-5-4 0,3 0-6 15,2-3-2-15,0-2-5 0,2-4-18 0,3-5 10 16,-1-2-8-16,1-3 5 0,-4-3 3 0,3 1 7 15,-4 1-14-15,-6 4 15 0,-2 3 3 0,0 1 4 16,-3 3 8-16,1 1 3 0,-4 3-3 0,-1 1 7 16,-3 0-7-16,3 1-12 0,0 1 19 0,-4 2-2 15,0 0 4-15,1 12 2 0,-2-6 1 0,1 5-5 16,-4 0 3-16,0 1 6 0,3 5 1 0,-3 0 1 16,-1-1-4-16,0 1-2 0,1 0 3 0,0 0 0 15,0 0 2-15,3-2-2 0,1-3-2 0,1-1 5 16,2 0-7-16,-2-1 4 0,3-4-29 0,0 0 4 15,6 1 8-15,-1-3 3 0,5-1-10 0,-1-1 11 16,1-4-7-16,4-2-4 0,0-3 1 0,1-3-4 16,5-5-3-16,-6 4-1 0,3-10 1 0,2 0 6 15,2-1 2-15,-4 5 0 0,-5 5 2 0,-3 3 3 16,-3 1 7-16,-1 1 3 0,-5 4-4 0,2 1 10 16,0-3-3-16,-3 4 1 0,-3 1 11 0,0 0-11 15,7 6 0-15,-5-1 13 0,-2 5-6 0,2 1 11 16,-1 1 4-16,-4 5-2 0,2-2 0 0,1 3 0 15,1 0 12-15,1 3-15 0,-2-4 9 0,1 0 1 16,0-1-9-16,2-4-3 0,-1-2-1 0,2 2 1 16,1-3 19-16,0 3-4 0,2-7-5 0,0 5-6 15,2-5 6-15,3-1-7 0,-2 1 2 0,5-2 0 16,-2-3-2-16,0-2 1 0,6 0-4 0,-5-4 17 16,0-3-17-16,3-3-3 0,-3-3 3 0,1-4-1 15,-2-3-2-15,0-4-5 0,-4-2-14 0,-2-1 2 16,0-2 8-16,-2-1-2 0,-5 3 7 0,1 1-7 15,-3 2 6-15,-2 1 6 0,-4 7-1 0,0 2 6 16,-2 3 11-16,1-1 4 0,1 5 1 0,-3 4 4 16,0 0-3-16,-2 2 9 0,-8 6-12 0,5 2 8 15,-1 1-9-15,-1 2-8 0,2 2-5 0,-1 4 16 16,3-1-3-16,4 2-2 0,1 2 2 0,4 1 2 16,-1-1 4-16,6 0-3 0,0-2 2 0,3 2 1 15,2-3-1-15,0 2-2 0,4-2 3 0,5 0 0 0,-1-1-3 16,2-1-3-16,2-1 0 0,-2-1-4 15,2-3-1-15,1-2-2 0,0 0 0 0,-2-1 0 16,0 0-4-16,3-3-7 0,1-1-4 0,2 0-29 16,-3-2-8-16,2-2-33 0,0 1-28 0,-3-2-64 0,0-2-51 15,-5 2-61-15,-3 0-61 0,3-4-63 0,-8 3-993 16,-1 0 462-16,-4-1 308 0</inkml:trace>
  <inkml:trace contextRef="#ctx0" brushRef="#br0" timeOffset="14847.116">19863 2951 76 0,'-16'-3'122'0,"-2"-2"-10"0,2 3 7 16,3-1 3-16,0 3 3 0,0-1-6 0,0-2-9 16,4 3-7-16,-1 0-8 0,1 0-1 0,4 0 3 15,-3 0-12-15,8 0-13 0,-12 0 3 0,9 3-11 16,3-3-4-16,-8 1-1 0,4 0-12 0,4-1 13 15,0 0 2-15,0 5 10 0,0-5-1 0,4 5 10 16,1 0 4-16,4-3 1 0,5 2-2 0,3-1 0 16,7-6-5-16,6 8 14 0,2-2-11 0,2 4-8 15,3-5-4-15,0 1-7 0,0-2-9 0,0-2-3 16,-2 5-6-16,2-4-6 0,-3-2-1 0,-2 2 2 16,-1-2-8-16,-10 3-7 0,7-2 1 0,-8-2-5 15,-1 1 0-15,-7 4-1 0,1-2 9 0,0-2-3 16,-2 2 8-16,-2 0 6 0,-4-2 6 0,-1 1 1 15,-4 1-1-15,9 0-1 0,-9 0-6 0,6 0-8 16,-2-2-3-16,-4 2 0 0,0 0-4 0,0 0-3 16,0 0 12-16,7 3-38 0,-7-3-25 0,0 0-30 15,4 2-32-15,-4-2-32 0,0 2-53 0,0-2-69 16,0 0-787-16,-9 10 345 0,3-9 228 0</inkml:trace>
  <inkml:trace contextRef="#ctx0" brushRef="#br0" timeOffset="18227.405">13459 5056 165 0,'-1'-4'178'0,"-2"2"-26"0,3 2-13 16,0 0-13-16,0 0-8 0,0 0 3 0,0 13 3 15,4-2 1-15,2 6 12 0,1 1-8 0,-1 8-5 16,-1-1 0-16,0 5-11 0,-1 0-9 0,0 2-8 16,1-1-9-16,-1 3-5 0,-3-2-10 0,-1-1-4 15,0 0-7-15,1-1-6 0,-1-1-7 0,2 0-3 16,-5 0 0-16,4 2-3 0,-1-4-10 0,-2-3 0 15,2 2-1-15,-1-9-8 0,-2 1 3 0,3-6-2 16,0 0-6-16,-1-4-3 0,-1-2 1 0,2 0 2 16,0-1 0-16,0-1 2 0,0-4 9 0,0 0 1 15,0 0-5-15,0-17-3 0,0 0-1 0,0-9-1 16,0-3-2-16,0-3 0 0,-1-5-3 0,0-16 4 16,0-1-10-16,2-2 1 0,-1 1-1 0,4-1-2 0,-3 4-4 15,3-1 4-15,2 4-10 0,2 2 3 0,3 2 12 16,-3 13 7-16,1 1 10 0,0 1 5 15,2 2 10-15,-1 5-2 0,-2 6-7 0,0 2-4 16,1 0 8-16,-3 6-11 0,3-2-5 0,-1 2-2 0,1 4-3 16,-4 2-1-16,9 2-3 0,-5 1 0 0,3 4-3 15,4 3 3-15,-3 6-2 0,10 3-1 16,-1 7 14-16,-2-1-16 0,-1 4 4 0,-1 3-4 16,0 2 10-16,1 1-10 0,-1-1-2 0,-4 0 3 0,4 1-2 15,-1 13-4-15,-3-12 1 0,-1 12 7 16,-2-1-5-16,-1-8 0 0,-1-2-4 0,-1 0 2 0,1 1 0 15,-3-5-2-15,2 4 5 0,-2-5 1 0,-1-2-8 16,0-2 0-16,-1-7 3 0,-4-3-4 0,4-3-2 16,-4-1-5-16,1-5 3 0,-1 1 3 0,0 1 1 15,2-6 0-15,-2-2 3 0,0 0-29 0,0 0-8 16,-17-10-5-16,9 1 2 0,-2-7-8 0,-5-7-2 16,-1-1 3-16,0 0 6 0,-1-1 1 0,1 1 6 15,0 0 4-15,0 4 7 0,4 4 11 0,2 3 2 16,-3 1 2-16,5 3 8 0,-2 1 3 0,1 2-1 15,3 3-3-15,-4 0-1 0,2 3 8 0,8 0-7 16,-15 6 1-16,6 0-4 0,0 2-1 0,1 1 2 16,3-1-2-16,0 4 0 0,2-2 3 0,1 2-3 15,2 0 2-15,4 0 0 0,-1 2-1 0,4 0-1 16,2 1 3-16,5-5 1 0,0 0-2 0,5-1 1 16,-1 1 1-16,5-5-2 0,5-1 3 0,-1-3-6 15,4-2 0-15,-3-3 2 0,-1-3-2 0,-1-1 0 16,-2-6 4-16,1 0-3 0,-1-2-1 0,-2-3 3 15,-5-3-2-15,0-5 3 0,-1 1-3 0,0-3 2 16,-1 0 0-16,-1-4 1 0,-4-1 1 0,-2-10-2 16,2 10 5-16,-3 1 11 0,1 6 10 0,-4-3 3 15,2 11 9-15,-5 2 11 0,2 1 8 0,-3 6 7 16,1 0-2-16,-1 3-6 0,2 2-8 0,0 0-8 16,-2 1-7-16,0 4-9 0,0 0-1 0,0 0-1 15,4 13-3-15,-4-2 1 0,0 6-1 0,0 2-3 16,0 6 0-16,1 0-2 0,-1 1 2 0,4 2-2 15,-4-1-3-15,0 5 0 0,-1-2 1 0,2 1-1 16,3 1 1-16,-3-3-2 0,4 0-5 0,-1 0 3 16,0 0 3-16,4-2 10 0,-2-2-10 0,-1-7-6 0,4 0-2 15,-4-2-7-15,3-5-9 0,-3-2-7 16,-1-2-9-16,3 0-4 0,-1-4 4 0,0-1 4 16,1-2 3-16,-7 0-1 0,15-7-3 0,-5-5-6 15,3-5 4-15,0-5 3 0,-1 0-2 0,2-5-1 0,-1 0 7 16,-1 2-1-16,-1 2 5 0,-3 7 1 0,-1-4 4 15,1 8 4-15,-4-2 5 0,0 5 4 0,-3 3 5 16,3-1 0-16,-4 2 1 0,1 1 5 0,3 0-11 16,-4 2-2-16,0 2-1 0,4-5-2 0,-4 5 1 15,0 0 3-15,0 0-4 0,1 13-5 0,-1-6 10 16,0 2-3-16,0 4 2 0,0-1-8 0,4 0-7 16,0 0-12-16,-3-1-15 0,4 2-9 15,6-1-10-15,-1 3 0 0,2-5-15 0,-1-2-3 0,4 0-2 16,0-2 3-16,-1-2 7 0,3-1 6 0,2-6 9 15,-2 1 4-15,-1-5 3 0,4 1 8 0,-5-5 7 16,4 1 6-16,-2-2 10 0,-3-1 6 0,2 0 11 16,-3 1 8-16,0 0 7 0,1-3 6 0,-2 4 10 15,-2 0 9-15,-3 3 4 0,1-1-1 0,-2 3-3 16,0 1 3-16,-2 4-4 0,-1-3 5 0,0 2-8 16,-3 2-6-16,6-4 4 0,-6 4-3 0,4-2 5 15,-4 2-3-15,0 0 0 0,1-4-5 0,-1 4 1 16,0 0-1-16,0 0-5 0,0 0-2 0,0 0 3 15,0 11-7-15,-1-6 2 0,-3 0 0 0,2 2-6 16,0 2 1-16,2-1-32 0,-5 3-28 0,5-1-30 16,-4 1-43-16,1 2-39 0,0 0-48 0,3 1-41 15,-4 2-667-15,5 0 305 0,1-4 202 0</inkml:trace>
  <inkml:trace contextRef="#ctx0" brushRef="#br0" timeOffset="19896.39">15328 5153 227 0,'-7'2'226'0,"-3"1"-13"15,-1 4-15-15,0-2-12 0,-3 7-10 0,3 0-7 16,-1 1-14-16,0 3-5 0,3 1-15 0,-2-3-12 15,3 3-12-15,2 3-10 0,2-2-8 0,0 7-6 16,0-6-11-16,4 1-8 0,4-1-7 0,1-2-4 16,3 0-6-16,0 0-5 0,3 0-6 0,2-1-1 15,1-5-5-15,1 1 1 0,3-4-6 0,-1 1 1 16,3-5-7-16,-1 1 0 0,0-5-5 0,3 0 1 16,-4-1-3-16,4-5-5 0,2-5-4 0,-5 2-14 0,-2-4-7 15,6-8-2-15,-3-1-4 0,-2-3-6 0,-3-5-9 16,-3-1-2-16,-2 2 6 0,3-3 4 15,-8 3-4-15,0 1 18 0,-1 3 7 0,-4 6 20 16,0 1 11-16,-1 1 0 0,-7 1 2 0,3 2 9 0,-3 6 7 16,-6-6-1-16,1 4-2 0,-4 3 0 0,-1 0-2 15,-3 3-1-15,0 3-4 0,-1 1-2 0,4 0-3 16,0 1-3-16,0 2-2 0,8 1-4 0,-3 2 0 16,4-3-4-16,0 5-3 0,4-2-1 0,0 1-4 15,1 2 1-15,4 2 0 0,4-5-2 0,0 2-2 16,1-1 1-16,5-2-5 0,3 1-1 0,0-1 1 15,5-4-6-15,2 2 1 0,-1-4 2 16,4-1-1-16,3-4-1 0,1-2 1 0,-6 3 3 0,1-9-2 16,1 2 1-16,-4-1 2 0,2-7-1 0,0-1 3 15,-5 0-1-15,-1 1 7 0,-3-5 5 0,0 4 10 16,-5 4 6-16,-1-1 22 0,-1 2 13 0,0 0 12 16,-3 6 1-16,-1 0 29 0,0 1 8 0,-1 3 0 15,1 1-7-15,-1-1-19 0,0 4-9 16,2-1-1-16,-2 3-24 0,0 0-6 0,0 0-3 0,0 0-6 15,1 12-5-15,0-2-3 0,-2 9-2 0,1-2-2 16,0 8 0-16,3 1-3 0,-1 2 1 0,-1 0-4 16,3 3-2-16,0-2-4 0,0 1-4 0,2 0 7 15,-1 0-9-15,3 3 5 0,-1-4 3 0,4-1-1 16,-2 1-7-16,1-6-3 0,3 1 2 0,-4-7-1 16,0-3-7-16,2-1 2 0,-2-4-7 0,-1-2-9 15,1 1 2-15,1-6-3 0,-1 2 2 0,1-5 0 16,0-2 3-16,1-2-4 0,5-4-11 0,-3-7 24 15,6-4-17-15,-5-2 3 0,-1-2-5 0,0-6 1 16,1 4 7-16,-5-2-1 0,-4 1 0 0,-1 2-1 16,0 6 7-16,-3-1 5 0,4 5 15 0,-1 1 10 15,-4 4 0-15,1 2-4 0,3 0 9 0,-4 4-11 16,0-1 0-16,1-1-7 0,-1 4 3 0,0 2-7 16,0 0-2-16,0 0 6 0,0 0-8 0,-5 12 3 15,0-3 1-15,5 3-10 0,0 1 5 0,0 4 2 0,4-1 4 16,-3 0-6-16,-1 2 0 0,4 7 6 0,0-5-9 15,-3-2-12-15,7-1 1 0,0 0-3 16,0-2-24-16,1-5-1 0,2 3-1 0,-1-5-3 0,0-1 7 16,3-2-10-16,0-2 13 0,-2-3-1 0,3 0 0 15,2-5 6-15,1-4-1 0,-4-2-2 0,4-1 5 16,-3-3-1-16,6-4 4 0,-6 4 5 16,4-3-2-16,-8 2 1 0,3 1 8 0,-4 0 5 0,-1 6 10 15,-3 3 9-15,2-2 5 0,-3 2 2 0,0 3 6 16,-2-4-8-16,0 5-7 0,-1-1 0 0,3 0-8 15,-4 3 4-15,0 0-1 0,0 0-3 0,0 0 2 16,4 7 1-16,-3 1-1 0,1-2-1 0,1 5-1 16,1 1-1-16,-3-1-1 0,3 1-6 0,1-2-9 15,-2 2-5-15,2 0 3 0,-1-1-12 0,2 1-5 16,2 0-9-16,-3-5-9 0,0 1-7 0,2-3-4 16,-1-1 2-16,-1-3 6 0,0 0 6 0,-5-1 10 15,13-2 3-15,-4-2 1 0,-4-4 8 0,4-1 8 16,1-8 3-16,-1 0 7 0,-2 0 1 0,2-10 14 15,-1-1-1-15,-3-2 2 0,-3-4 2 0,2 0 4 16,-3-14-6-16,-2 0 9 0,-2 14 7 0,2-3 17 16,-3 6 15-16,1-1 16 0,-2 6 10 0,-1 2 12 15,3 7 1-15,1 5 5 0,-1 0 1 0,1 5-6 16,-1 0-11-16,2 1-7 0,0 2-17 0,-2 2-10 16,3 2-2-16,0 0 4 0,0 0-11 0,-6 16-6 15,3-1-5-15,-2 10 0 0,4 0-4 0,-2 6 2 16,2 1-4-16,2 2-1 0,-1 1 1 0,4 12-4 15,4-13-5-15,-6 1-1 0,8-1 5 0,-2 1 0 16,7-1-3-16,-4-2-2 0,0-4-1 0,4-1 1 16,2-5-6-16,-2 2-4 0,0-11 4 0,1 0-2 0,1-3-3 15,-2-2 10-15,2-1-14 0,2-4-2 16,-1 1 4-16,0-9-2 0,-1 1 1 0,0-1-4 16,1-7-3-16,6-3-5 0,-1-2 0 0,-5 0-8 0,-3-7-2 15,2 2-11-15,1-4 7 0,-5-1-1 0,1 2 5 16,-5 2 5-16,0-2-2 0,-5 8 6 15,-2 6 7-15,2 1 4 0,-3 0 16 0,0 1 5 16,1 3-6-16,-4 1 6 0,2 1-2 0,0-1-2 0,0 5-4 16,-6-5-4-16,2 3-3 0,4 2 0 0,-11 2 0 15,3 3 4-15,-2 0 2 0,1 3-7 16,-1-1 4-16,-3 0-2 0,5 2 2 0,2 2-8 16,-2 3-16-16,2-5-28 0,2 3-49 0,4 5-41 0,1 0-43 15,3 1-53-15,2-1-60 0,6-1-57 0,10 3-880 16,-3 1 410-16,7-6 272 0</inkml:trace>
  <inkml:trace contextRef="#ctx0" brushRef="#br0" timeOffset="21931.837">17680 5288 76 0,'12'0'219'0,"-9"-5"-21"0,5 0-22 0,-2 1-17 15,5-4-15-15,2-1-13 0,5-3 2 0,-5 2-9 16,1-4 2-16,3-5-2 0,-3 3-3 0,0-5-9 16,1-1-3-16,-3 0-6 0,0-4-6 0,2 1-12 15,-3-3-9-15,0-1-7 0,-3-1-6 0,-2-2-8 16,-2-3-5-16,-1 1-8 0,-1-2-1 15,-2-1-5-15,0 3 0 0,-5 1 6 0,1 6 12 0,0 1 1 16,-2 8 5-16,2 4 9 0,-1 4 12 0,1 0 22 16,2 3-26-16,0 0-3 0,0 3-7 0,-1 1-8 15,3 3-7-15,0 0-5 0,-14 12-4 0,8 2-5 16,-1 5-2-16,-3 8 2 0,-1 6-9 0,2-1 6 16,4 3-7-16,-2 1 0 0,7 11 0 0,0-11 1 15,3-1-5-15,1-1-3 0,-2 3-1 0,5-5-4 16,-1-2 1-16,4 2-1 0,-1-3-1 0,0-1 2 15,2-5-6-15,-3-4-2 0,1-4 9 0,3 0-3 16,-3-2-6-16,2 0 11 0,-1-4-11 0,-1-2 0 16,0 0-1-16,0-4 2 0,0-3 1 0,4-2-6 15,-2-1 5-15,2-5-2 0,5-1-5 0,-4-4 5 0,6-5-7 16,2-6-4-16,-4 3-9 0,1-2 4 16,-3-3 0-16,0 1-1 0,-3 1 3 0,-2 7-2 15,-2 3 6-15,-1 1 5 0,0 2 4 0,-2 3 2 16,-2-1-3-16,0 4-2 0,0 0 1 0,-3 1-6 0,3 2 4 15,-4 2-6-15,5 0 0 0,-5 0 6 0,10 6 2 16,-5 4-2-16,3-1-1 0,0-1 7 16,-1 4-1-16,2 2-8 0,1 1 10 0,3-1-7 0,-3 1 1 15,3-1 18-15,1-1-10 0,-1-4 6 0,2 3-11 16,2 0 3-16,-2-6 16 0,3 3-12 0,1-6 0 16,11 2-3-16,-2-5-3 0,-6 0 1 15,6-1 4-15,-3-2-5 0,2-1 2 0,-4-2 1 0,1-3 0 16,-3-1 0-16,-3-2 0 0,3-5-11 0,-3-2-5 15,0-2-2-15,-3-3-3 0,0 1 2 0,-5 0 1 16,-1 7-1-16,-5-1 2 0,-2 3 15 0,-1 4-20 16,-3 0 1-16,-3 0 3 0,-3 1 2 0,-2 2-1 15,0 3 3-15,-4 2 0 0,1 3 6 0,-5 3-8 16,3 2 2-16,-6 6 2 0,7 0 7 0,-5 10-4 16,1 5 4-16,5-1 4 0,-2 1-7 0,3 0 18 15,3 4-18-15,2 1 0 0,1 1 5 0,4 1 2 16,-2-5-4-16,4 4 3 0,0-1-1 0,2-3 0 15,0 1-2-15,0-1 0 0,0 0-3 0,4 0 4 16,-3-1 0-16,1-2 1 0,-2-8 3 0,2 2-4 16,-4-3-1-16,1 0-8 0,1-5-5 0,-4 1 10 15,4-3 5-15,-2 1 1 0,0-5-2 0,-2-1-2 16,2 2 2-16,2-4 1 0,-2 2 1 0,0-5 0 16,0 0-1-16,0 0-2 0,0 0 0 0,0 0-1 15,0 0-2-15,-9-20-3 0,7 6-2 0,4-3 3 0,0 1 2 16,3-11-1-16,-1 3-5 0,8-5 2 0,-2-3 8 15,3 2-15-15,-2 0 6 0,2 1 1 16,1-1 4-16,-2 3 0 0,1 1 1 0,-1 0 19 16,0 1-17-16,2 1-7 0,-4 1 2 0,-1 6 4 0,0 2-3 15,0 0 1-15,0 1 4 0,-3 1 0 0,4 5-3 16,-1-3-5-16,-4 2 1 0,3 1 5 16,-2 1-8-16,-2 0 6 0,4 3-2 0,-5-1 5 0,3 2 10 15,0 1-14-15,-2-1-3 0,1 1 8 0,-1 1-9 16,-4 1 0-16,10 3-5 0,-2-3 7 0,-2 2-4 15,1 3-3-15,-1-2 10 0,2 4 3 0,2 0-5 16,-1 0-1-16,0 1-4 0,1 1-2 0,0 3 8 16,2 2 3-16,2-4-1 0,-5-1-5 0,6 2 5 15,-5-4 1-15,-2 2-6 0,3-3 6 0,1 3-6 16,-3-6 4-16,1 1 1 0,-2-1-5 0,-3 0-5 16,3-3 3-16,-1 0 6 0,1-1 1 0,0-3-4 15,1-1 3-15,-2 0 2 0,0-3-6 0,-1-1 0 16,-1-1 3-16,0-2 4 0,3-2-3 0,-2-6-2 15,2 3 3-15,-4 0-6 0,1 1 8 0,-1 2 1 16,-2 1 2-16,0 3-1 0,0-1 18 0,-1 5-7 16,-1-1 9-16,0 4-11 0,2-1 0 0,-1 1-4 15,-1 3-3-15,0 0 2 0,0 0-5 0,0 0 2 16,-5 15 9-16,2-5-16 0,1 2 12 0,-2 4-2 16,0 2-7-16,3 1 10 0,-2 0-8 0,2 0-2 15,1 6 2-15,0-5-8 0,1-1 10 0,1-2-3 16,0-1 1-16,2 4-2 0,1-4 2 0,-1-1 0 15,1 0-8-15,0-9 4 0,0 4-9 0,-1-5-5 16,2 0 7-16,2 2 5 0,-1-4-2 0,0-1 0 0,-2 0 0 16,4-2-7-16,0-2 4 0,-4 0 0 15,4-3 3-15,1 0 3 0,-2-3 1 0,0 2 0 0,-2 0-2 16,-1 0-4-16,4 0 8 0,-5 0-2 0,1 1 0 16,-1 0-5-16,1-1 7 0,-1 2 2 15,-3-1-8-15,3 0 0 0,1 1-2 0,-1-3-4 16,-1 2 9-16,-1 3-8 0,2-1 4 0,-2-1 6 0,1 1-3 15,1 1-4-15,-3-1 2 0,2 0-3 0,-3 3-2 16,5-2 3-16,-3-1 3 0,5 2-2 0,-7 1 0 16,10 0 6-16,-10 0-7 0,9-3 0 0,-9 3 0 15,6-1 4-15,-6 1-2 0,8 0-2 0,-8 0 1 16,9 0 0-16,-9 0-10 0,5 1 4 0,-5-1 7 16,5 2 0-16,-5-2-4 0,0 0 0 0,0 0 1 15,11 0 4-15,-11 0-4 0,0 0-2 0,0 0-3 16,8 1 13-16,-4 0-9 0,-4-1 10 0,0 0-11 15,7 3 6-15,-4-3-4 0,-3 0-3 0,6 2 8 16,-6-2-5-16,8 1 3 0,-8-1-1 0,8 0-7 16,-8 0 13-16,9 0-7 0,-4 0 6 0,-5 0-3 15,10 0-7-15,-2-1 5 0,-3-1 2 0,2 0-3 16,0 1 4-16,0-1 2 0,-5-1 10 0,5-1-17 16,-2 1 5-16,1-2-6 0,0-1 2 0,0 2 6 0,-1-5 1 15,0 1-8-15,1-2 5 0,0-2-8 0,-2 4 2 16,0-5 5-16,0 1 2 0,-1 2 1 0,-1 1-3 15,0-3 4-15,-2 3-1 0,-2-1 1 16,-2 2 0-16,-1-1 1 0,-1 3 1 0,-2 1-3 0,-1 1 5 16,-2 0 0-16,-7 3 6 0,5 2-5 15,-5 3 12-15,1 3-6 0,2 4-7 0,-3 0 9 16,4 4-1-16,3 0 0 0,-2 2-6 0,-1 5-6 0,5-4 7 16,1 3-3-16,3 2 4 0,0-4-7 0,3 6 1 15,-2-7-2-15,2-3 6 0,4 1-1 0,-2-3-6 16,2-1 0-16,2 0 7 0,3-3-7 0,-2-1-1 15,5-3 5-15,0 2 3 0,0-4-5 0,4-1 1 16,4-2-5-16,-4-3-3 0,0-5-1 0,4-1 0 16,-2-2 3-16,0-1 0 0,2-5-3 0,0-3 1 15,-2-1 3-15,-1-4-9 0,0-1 7 0,-1-3-3 16,1-3 1-16,5-14 1 0,-7 3-3 0,-1-4 1 16,-2-1 2-16,3 2 1 0,-5 12 1 0,-3-1 9 15,-1 5 16-15,1 1 4 0,-3 10 16 0,-2 1 15 16,3 4 16-16,-3 3 7 0,0 4-2 0,0 1-5 15,-3 1-10-15,3 0-10 0,3-1-8 0,-3 6-8 16,0 0-4-16,0 0 0 0,-6 22 11 0,3-6 0 16,-1 3-2-16,0 8 1 0,2 0-2 0,-1 3 5 15,3-3 2-15,0 5-6 0,-1-1-2 0,2 0-4 0,2 1 0 16,-1-5-5-16,2 5-2 0,3 0-4 16,0-3-1-16,2-1-10 0,1 0-19 0,3-2-32 15,-1-4-45-15,0 2-51 0,-1-9-69 0,-1 1-53 16,3-3-33-16,-3-5-30 0,4 0-36 0,5-4-33 0,0-2-21 15,-2-1-959-15,-1-6 454 0,4-2 304 0</inkml:trace>
  <inkml:trace contextRef="#ctx0" brushRef="#br0" timeOffset="23260.509">20449 4880 8 0,'6'2'256'0,"3"3"-7"0,0 2 0 16,0 2-10-16,-1 1-7 0,-1 2-22 0,3 4-17 15,-6 0 6-15,4 1 10 0,-4 1 2 0,-2 0 0 16,2 1-8-16,-4 0-11 0,3-1 4 0,-2-1-27 16,-2 0-6-16,1 4-23 0,-2-1-6 15,1-3-11-15,-5 1-14 0,1 2-9 0,1-5-7 16,-3 3-14-16,-3-1-3 0,3-1-6 0,-3-2-1 0,0-2-14 16,0 2-6-16,2-7-6 0,2 1 6 0,-5-5-15 15,5 1-3-15,-1-3 0 0,7-1-16 0,0 0-11 16,-23-13-8-16,14 4-2 0,-1-3-6 0,2-8-1 15,-4-2-11-15,9-3 13 0,-4-3-21 0,7-1-1 16,5-4-1-16,4-16-5 0,4-1 0 0,1 1 5 16,4-2-6-16,0 0 12 0,5 2-1 0,-5 1 4 15,4 3 2-15,-5 16 3 0,0 1 9 0,0 6 7 16,-1 1 1-16,-2 7 5 0,-1 2-1 0,-3 3-1 16,3 1 0-16,-4 2-3 0,0 3 1 0,1 0-2 15,3 3 9-15,-3 3 2 0,3 0 5 0,2 5 0 16,-3 2 9-16,1 0-9 0,-2 3-4 0,-1 3 0 15,-1 0 0-15,-4-1 0 0,2 2-1 0,-3 0-2 16,-2 2 1-16,-4-1 2 0,0 8 0 0,-8 0-2 16,1 0-3-16,-1-1 3 0,-1 2 3 0,-1 2-3 15,0-4-2-15,2 0-5 0,1 0 1 0,5-6 11 16,3-1-8-16,0-2 2 0,1-3-7 0,1-1 6 16,2-1-4-16,1 1 6 0,1-4-4 0,1 1 3 15,7-1 3-15,-3 1-5 0,1-6 7 0,6 2-8 16,2-3 1-16,1 3 1 0,1-6-2 0,2-3 1 15,-1 1-6-15,5-4-5 0,-7 2 4 0,7-7-15 16,1 3-7-16,-2-6 1 0,-1 1-15 0,-2 0-3 16,4-3-3-16,-10 2 1 0,-3 1-1 0,-3 0 7 15,-2 1 1-15,-1 5 6 0,-3-1 12 0,1 1 6 16,-3 0 4-16,-2 4-1 0,-1-1-4 0,0 0 3 16,-4 3 3-16,4 2 4 0,-10 0-2 0,10 0-1 15,-14 7 17-15,3 1-11 0,-1 4 17 0,-1 0-17 16,2 4 5-16,-1-1 9 0,3 2-12 0,-1-2 0 0,2 2 2 15,3 0-4-15,-2 0 3 0,4-5 0 16,3 5 9-16,0-5-14 0,3-1 2 0,0 0 1 16,1 0-3-16,0-3 3 0,5 0-11 0,-1-2-7 15,-1 1 5-15,5-2-1 0,-2 2-2 0,2-3 1 0,-1 1-1 16,1-1 5-16,-1-1-1 0,1-1 2 16,2-2 16-16,-3 2-16 0,2-1 2 0,-1-2 3 15,0 1-1-15,2-2 1 0,-3 0 2 0,1-1-2 16,-1 1 1-16,0 0 1 0,3-3 0 0,-5 1 17 0,6-2-6 15,-8 0 6-15,2 1-1 0,1-2 1 16,-1 0-1-16,0-1 5 0,0-1 3 0,4 0 6 16,-6-3 9-16,2-3-2 0,0 3 0 0,-1-3 6 0,-2-2 1 15,1-1 1-15,0-5-7 0,-2 1-6 0,0-4 4 16,3-2-4-16,-7 0 0 0,2-1-4 0,-3 0 0 16,1 0-9-16,3 0-5 0,-2-2 7 0,1-1-7 15,0 7 18-15,1 4-11 0,-1-4 24 0,1 9 1 16,-2 6 0-16,0-2 1 0,-2 5 4 15,1 1 1-15,2-1-8 0,-3 1-9 0,0 3 0 0,0 3-12 16,4-2 14-16,-4 2-12 0,0 0-1 0,6 18 2 16,-1-2-5-16,-1 3 5 0,1 7 9 0,-1 2-8 15,0 0 12-15,1 2 1 0,-1 0-11 0,-3 2-3 16,3-2-2-16,1-1-3 0,-2-1 1 0,-2-1-2 16,-1 0-2-16,1-3-1 0,2-5-1 0,-2-2 2 15,3-1 6-15,-3-5-16 0,1-1 2 0,1-3-1 16,0 2 3-16,-2-4-6 0,3 0-2 0,-2-2 4 15,2 1 7-15,0-4-9 0,1 3-3 0,3-3 2 16,1-3 1-16,0-1-4 0,3-1-12 0,0-7-4 16,2 2 3-16,0-2-7 0,0-1 4 0,0-1 0 15,-3 7 2-15,1-2 6 0,-2 1-5 0,1 3 1 16,-5 3-4-16,2-1 2 0,-2 0 4 0,1 1-2 16,-7 2 8-16,14 5-5 0,-8-2 2 0,-1 1 7 15,5 4 3-15,-3 0 2 0,-4 1-1 0,1-1 1 16,0 4-1-16,0-1 0 0,-1 0-1 0,1-2-2 15,-2 0 8-15,1 3-2 0,0-3-2 0,0 2-5 16,-1-5 3-16,2 2 6 0,0 0 3 0,-1-2-6 16,2-1-1-16,-1-2 5 0,3 4-5 0,2-6 0 15,2 1 0-15,1-2 6 0,-1 0-8 0,1-2 5 16,6 1-1-16,1-6-7 0,1 5 3 0,-4-2 5 0,3 0-4 16,2 0-1-16,-3 0-1 0,-2 0-1 15,2 0 5-15,0-2-2 0,1 2-7 0,2 0 4 16,-5-2 5-16,7 1-1 0,-5 3-5 0,0-2 3 15,1 0-1-15,0 0 6 0,-5 1 1 0,-1 1 2 16,0-2 1-16,-1 1 21 0,0 0 4 0,-3 1 10 0,-2-1 14 16,-1 1 5-16,-1-1 12 0,4 1-2 15,-6-3-8-15,0 0-4 0,4 0 2 0,-6 1-11 16,3-4-4-16,-3 1-5 0,-1 0-7 0,3-5-7 0,-3 0-22 16,-3 0-26-16,-2-4-55 0,0 0-70 0,-3-1-100 15,-10-2-99-15,4 3-128 0,-11-4-1093 0,-5-2 521 16,-18-8 348-16</inkml:trace>
  <inkml:trace contextRef="#ctx0" brushRef="#br0" timeOffset="24393.295">2159 3120 83 0,'0'0'169'0,"0"-4"-20"15,0 4-12-15,3-3-14 0,-3 3-12 0,0 0-3 16,0 0-8-16,1-4-5 0,-1 4-5 0,0 0-7 16,0 0-2-16,0 0-14 0,0 0 1 0,0 0-15 15,0 0-3-15,0 0 2 0,0 0-4 0,5 7-4 16,0-1 7-16,3 3 0 0,-3 6 3 0,4 3 4 15,1 6-2-15,-2 1-5 0,-2 1 0 0,3 3-3 16,1-1-3-16,-2 1 1 0,-2-1 0 0,2 0-5 16,2 1-1-16,-3-1-4 0,-1-2-5 0,4-1-1 15,-1-2-5-15,0 2 0 0,1 0-3 0,-1-7-1 16,-1-2 0-16,1 0-2 0,0 0-1 0,0 0-5 16,-4-5-9-16,5 4-18 0,-2-4-17 0,-2 0-31 15,2-4-44-15,-3 0-41 0,-1-1-41 0,2-5-502 16,-3 2 230-16,-3-3 154 0</inkml:trace>
  <inkml:trace contextRef="#ctx0" brushRef="#br0" timeOffset="25193.817">2389 2898 37 0,'-5'-15'146'0,"-5"-2"-10"0,-2 3 0 0,2-2-6 0,1 3 22 15,-4 0 4-15,1 1-13 0,-3 2-2 0,0 2-2 16,4 0 5-16,-6 2-12 0,4-1-3 0,2 3 1 16,-5 1-8-16,0-1-12 0,-3 1-11 0,-2 3-7 15,2 3-7-15,1-1-2 0,-4 3-12 0,3-1-2 16,-1 4-7-16,1 0-4 0,-1 1-1 15,-3 5-1-15,2 2-15 0,-1 2-3 0,0 1-1 0,3-2-4 16,-1 3 8-16,0 2-6 0,1 2-12 0,3 2 5 16,-1 2 4-16,2 2-8 0,-3 1 2 0,2 13-1 15,-4-2 4-15,4-8 0 0,-5 8-4 0,8-9 2 16,3 3-4-16,1-3-4 0,-5 11 1 0,5-9-3 16,3 0 0-16,0-3 8 0,4 2-12 0,0-1-3 15,4-3 2-15,-2 2-1 0,5-4-3 0,0 2-3 16,3 1 2-16,2-2 1 0,3-1 0 0,1 1-1 15,0-3 3-15,4 2-2 0,1 1 5 0,4-4-1 16,0 3 1-16,3-4 3 0,1 1 3 0,2-3-4 16,0-1 6-16,5 1-2 0,-3-2 6 0,13 6 6 15,-10-11-1-15,2-1 4 0,0-2-1 0,15 0-6 16,-14-4 3-16,15-4 4 0,-12-1 0 0,11-1-5 16,-12-2-5-16,0-1-3 0,14-4 9 0,-4-2-2 15,-10 1-3-15,-2-5 3 0,-1 0-5 0,2-3 1 16,-4 0-5-16,-2 0-5 0,3-2-3 0,-4-1 6 15,-2-1 3-15,-1-3-4 0,-3 2-4 0,-3-1 3 16,1 3-5-16,-9 4 2 0,3 0-1 0,-3 1 7 16,-4-2 6-16,3 1 2 0,1 0 4 0,-5 1-2 15,-2 1 4-15,3-6 7 0,-5 5-6 0,2-2-4 16,-1-1-2-16,-5 2 4 0,8-1 9 0,-4-2-4 16,-3-1 4-16,1 0-9 0,0 1 8 0,-3-1 3 15,-2-4-6-15,1 3 0 0,-3-5-3 0,2-2-4 16,-2-3-6-16,1 4 0 0,-3-4-2 0,1-2-1 15,-3-1-10-15,-1-3 7 0,2-1 2 0,-4 2-7 16,0 2-10-16,-2-1 17 0,0 2-3 0,-2-2-1 16,-2-2-6-16,-2 6 1 0,1 1-1 0,-1 2 10 15,-3 3-7-15,3 2 0 0,-4 2 2 16,0 4-4-16,-5 2 1 0,10 3-2 0,-9-1 3 0,4 6-5 16,2 0 0-16,-6 1-3 0,-3 2 2 0,10 1-7 15,-3 0 2-15,1 2 0 0,4 4 3 0,-5-2-3 16,4 1-3-16,4-3 1 0,-1 1-10 0,6-3-9 15,0 4-29-15,0-1-32 0,2 1-47 0,4-2-47 16,-1 1-53-16,-1 0-49 0,2 2-62 0,1 4-62 16,0-1-817-16,0 1 406 0,2-3 270 0</inkml:trace>
  <inkml:trace contextRef="#ctx0" brushRef="#br0" timeOffset="26659.946">2416 9481 259 0,'-6'-5'261'15,"0"1"-9"-15,3 1-14 0,-1-4-19 0,-1-2-14 16,2-1-15-16,-1-1-10 0,3-6-10 0,1-4-13 16,0 3-11-16,1 0-10 0,3-1 10 0,1 2-27 15,3-1-4-15,1-5-8 0,1 6-12 0,5-3-2 16,2 6 6-16,-3-1-17 0,8-4-6 0,2 4-14 15,1 3 2-15,6 3-3 0,-4 2-1 0,5 1-6 16,-3-3-6-16,1 6-5 0,-2 1-5 0,0 1 3 0,-1 2-8 16,-4 1-8-16,-3 1 3 0,2 3 15 15,-2 0-27-15,1 4 4 0,-6 2-2 0,4 7 1 16,-3 3-3-16,-5 4-1 0,-2 3-5 0,-5 3-1 16,-3 4 6-16,-2-2-2 0,-3 12-4 0,-2 0-1 15,-2-9-2-15,-5 8-1 0,-2-2 4 0,0-9-4 0,-1-1 1 16,-4-2 7-16,1-2-16 0,1 1 9 15,-4-3-8-15,3-3 5 0,2-4-3 0,0 2 3 16,5-9-5-16,2-2 16 0,0-3-15 0,4-3 2 16,1 2 1-16,1-3-2 0,1 0-6 0,-1-3 4 15,-1 2 11-15,5-3 1 0,0 0-14 0,0 0-2 16,0 0-3-16,0 0 2 0,0 0 5 0,9-12-5 0,-4 7 0 16,0 0 6-16,4-1 5 0,2 2-3 15,2-2-5-15,2 1 1 0,2-1-2 0,3 2 2 16,1 1 3-16,1 1 0 0,-2 0 1 0,9 1 15 0,-1-1-13 15,1 0-4-15,0 2 0 0,3 0 1 0,-1-1 2 16,-2 0 0-16,0 2 2 0,1-2-2 16,-2-3 6-16,-1 0 18 0,1-3-21 0,0 2 4 15,-9-2 2-15,8-3 3 0,-8 3 0 0,6-6-2 0,0-1 4 16,-3-2 0-16,-2-2 5 0,2-4-7 0,-3-1-1 16,-1 0 1-16,0-5 3 0,-8 2 11 0,2-5-15 15,-1-16-4-15,-7 14-2 0,1-15 5 0,-6 1-7 16,-3 0-2-16,-2-5-3 0,-6 1-4 0,-2-3 0 15,1 2-5-15,-6 0 6 0,-3-1-2 0,0 6-2 16,-4-6-3-16,-1 11-1 0,-4 0 6 0,-2 5 2 16,9 12-3-16,-7 4 0 0,-3 4 4 0,4 4 2 15,-6 3-2-15,-3 6-5 0,2 4 7 16,-16 5-3-16,2 9 0 0,-1-1-3 0,-3 10 0 0,0 3 4 16,4 5-6-16,-2 3 4 0,1 0 1 0,1 2 4 15,-18 21-7-15,28-13 3 0,-1 0-1 0,-9 23 6 16,15-19 1-16,-7 23-1 0,16-20 7 0,4 0-6 15,2 3-1-15,3 3-4 0,9-6 5 0,-2-5 1 16,2-9-3-16,0 9-7 0,9-13 4 0,-1 4 4 16,1-6 7-16,1 2-9 0,4-1 0 0,4 1 4 15,-1-3-7-15,1-1 0 0,3 1 2 0,0-6 6 16,7 0 7-16,0 3 10 0,4-3 4 0,4-1 4 16,2-5 5-16,18 4 3 0,-15-8-3 0,15 5 7 15,-9-6 0-15,13-2-8 0,0 2 8 0,2-5-7 16,-12-4-5-16,11 0 3 0,3-3-4 0,-18-1-1 15,3-3-4-15,-5 1-8 0,5-3 0 0,-4-2 3 16,5-1-1-16,-6-1-4 0,0 2 0 0,0-1-3 16,-4-1-2-16,0 2 6 0,-4 0-10 0,-8 2 3 15,-6 2-5-15,2 0 7 0,-5 0-9 0,1 1 12 16,-7 0-12-16,3 0 2 0,-7 2-15 0,8 0 8 16,-4-2-14-16,-4 2-22 0,0 0-55 0,0 0-60 15,0 0-66-15,-13 11-79 0,4-4-90 0,0 0-888 16,-4-3 426-16,-2 1 284 0</inkml:trace>
  <inkml:trace contextRef="#ctx0" brushRef="#br0" timeOffset="33376.443">5591 9128 112 0,'0'0'214'15,"8"3"-22"-15,-2 2-20 0,-2 6-13 0,1 0-20 16,3 5-12-16,-4 2-12 0,0 1-11 0,1 6-10 16,-3 3-8-16,-2-2-8 0,-1 3-10 0,0 0-5 15,-2 1-6-15,-2-1-4 0,0 1-3 0,0-2-1 0,1-4-8 16,0-5-3-16,0-4-6 0,3 2-8 15,-4-8-1-15,5-1-4 0,-1-1 0 0,-2-2 4 16,3 0 2-16,0-1 4 0,0-4 1 0,0 0-7 0,-8-10 0 16,2-1-1-16,0-6 0 0,-7-10 0 0,1-3-4 15,-5-15 4-15,0 0-2 0,-1-4 5 16,0 2 3-16,-1-11 1 0,0 5 1 0,5-5 2 16,-13-27 0-16,9 28 8 0,0-23 0 0,5 27 8 0,3-1 11 15,4 4 5-15,0 5 0 0,2 9 11 0,4 3-7 16,2 1 4-16,-1 8-5 0,3-1-3 0,3 7-6 15,-5 2-7-15,2 4-4 0,1 1-7 16,3 0-4-16,2 3-8 0,-1 0 7 0,2 3-11 0,2 0-7 16,0 1 2-16,1 4-1 0,4 3-4 0,1 1 0 15,-2 3-3-15,-1 3 1 0,1 2 1 0,2 7 1 16,-1 1 7-16,-4 4-14 0,1 2 2 0,-2 4 2 16,0 6-1-16,-4-1 2 0,1 10-2 15,-2 0-3-15,-6 2-1 0,2 1-1 0,0-2 0 0,-4-12 1 16,0 14-2-16,0-13-4 0,3 0-1 0,-3-1-9 15,2 2-4-15,-2-7-9 0,3-4-9 0,-3-8-12 16,1-2-7-16,2-4-2 0,-2-3 3 0,0-1 3 16,7-2 4-16,-7-4 2 0,-1-1 10 0,0 0-3 15,17-14 6-15,-5-7 3 0,2-3-1 0,6-1 4 16,-5-1 5-16,3 1 1 0,-4 1 3 0,2 1 4 16,1 1 3-16,1 2-2 0,-5 4 6 0,6-3 2 15,-4 6 2-15,-2 0 4 0,5 1-2 0,-3 3 3 16,-3 2-1-16,6 2 0 0,-4 0 1 0,-2 2 0 15,1 4-5-15,1 2 7 0,-1 1-4 0,-2 3 1 16,2 4 2-16,-1 4 1 0,-2 2 0 0,-1 8 5 16,-4-1-3-16,-1 2-2 0,1 3-1 0,0 0 1 15,-5 2 0-15,0-4 1 0,0 1-4 0,0 0-1 16,0-3 1-16,-1-6 1 0,2 0-4 0,-1-6-2 16,0-2 8-16,0-1-11 0,0-3-2 0,0-1 3 15,-1-1 3-15,2 1-6 0,-1-5-1 0,0-1 2 0,0 0 0 16,0 0-1-16,7-15-3 0,-4 3 1 15,5-5 1-15,1-8-1 0,4-1 1 0,-3-2 0 16,4 0-2-16,-2 5 1 0,2 1 6 0,-7 6 2 16,4 2-4-16,-1 0 2 0,-1-1 0 0,-3 8-3 0,1-3 3 15,4 4-1-15,-5-1-1 0,2 3 1 0,1 2 6 16,0 0-8-16,0 0 1 0,0 2 3 16,0 0-5-16,1 1 6 0,-1 0-3 0,2 2-1 15,0 1 3-15,-2 1 9 0,1 0-12 0,-1-1-1 0,0 0 5 16,-3 2-1-16,2-5-1 0,-2 3 0 0,-1-2 4 15,2-2-6-15,-1 2 6 0,-1-2 0 0,-5 0-1 16,9-2 3-16,-5 0 0 0,1-2-4 16,-4-2 0-16,2 1 4 0,0-5 1 0,-1 1-4 0,-2-5-1 15,0-1-2-15,2-2 2 0,-2-2 2 0,0-1-4 16,-2-9 2-16,2 2 0 0,-5 2 0 0,2 7-2 16,2 1 3-16,-1 5 6 0,0 0 15 0,0 2-8 15,-1 1-3-15,0 4 3 0,2 0 0 16,-1-1-6-16,-1 4 3 0,-1 0-4 0,4 2-3 0,0 0 0 15,-6 9-1-15,5-2-2 0,-2-1-1 0,1 5 0 16,0 2 0-16,2 2 3 0,-1-1-2 0,4-2-2 16,-1-1 0-16,-1 0 0 0,2-1 2 15,2-3-3-15,0 0 2 0,-2-2-3 0,0 1 2 0,1-2-1 16,0-2 2-16,4-2 1 0,-8 0 1 0,11-2-1 16,1-5 2-16,-6-2 1 0,4-7-2 0,-2 2 0 15,4-10 1-15,-1 1-1 0,-4-3 3 0,-1-3-3 16,0 0-1-16,1-1 2 0,-4-3-1 0,0-13-3 15,1-2 1-15,-3 12 0 0,-1-10 1 0,0 12 1 16,0-3-2-16,1 4 7 0,-3 3 1 0,-3 6 5 16,2 7 9-16,0 3 11 0,0 4 6 0,2 1 3 15,-1 1 0-15,1 3-14 0,4 1 2 0,-3 4-4 16,-4-3-3-16,4 3-4 0,-4 15-2 0,4 4 3 16,-1 14-5-16,-2 14 0 0,3 4 0 0,3 5-3 15,-2 2 15-15,3 25-15 0,1-22 1 0,9 24-6 16,-5-27 5-16,10 26 17 0,-1 2-23 0,5-6 3 15,-5-22 1-15,11 24 2 0,-2-3-1 0,-9-23-14 16,14 22 7-16,-7-25-4 0,9 26 9 0,-6-25-5 16,-3 2 2-16,11 22 0 0,0-2 1 0,-12-27 0 15,-1-1-6-15,-2-2 0 0,-3 3 0 0,-2-3-2 0,-7-1 5 16,0-11-7-16,-4-2 0 0,-2 0-5 16,-2-2-11-16,1-4 6 0,-5-8-3 0,0-1 2 15,-1-8 2-15,-1 2 7 0,-3-6-17 0,-2-1-7 16,1-6-2-16,-6-4-16 0,-3-3-1 0,-6-12 2 0,-3-4-1 15,-6-11 2-15,-3-6 1 0,4-2 17 0,1-1-9 16,-1-1 1-16,6 0 7 0,0 0 3 16,3 4 3-16,5 11 4 0,-1 0 1 0,6-1 4 15,-3 5 2-15,5-1 4 0,2 2 0 0,1-3-1 16,4 2-2-16,2 1 4 0,4 0-1 0,2-2-1 0,3-1 0 16,3 3-2-16,5-3 6 0,-2 0-3 15,4 0 3-15,1-1-3 0,5 2 5 0,-5-4 1 16,5 4-4-16,-1-1 5 0,-2 3-2 0,-1-2 8 15,0-1-10-15,-3 0-1 0,2 0 3 0,-3 0 0 0,-1 2 3 16,-4 1-3-16,4 4-1 0,-1-5-4 0,-5 9 5 16,1 3-2-16,-4 4 2 0,0 0 1 0,-1 5-1 15,-3-1-2-15,2 2 8 0,-2-1-2 16,2 3-3-16,-2 0 1 0,-1 3 0 0,0 0-1 0,1-3 1 16,-1 3-3-16,0 0 4 0,5 14 1 0,-2-2 0 15,-2 4-1-15,1 2 0 0,4 8 1 0,3 3 12 16,-4-7-12-16,2 6 2 0,1-3-2 0,0 4 2 15,2-3-6-15,0-2-3 0,2 0 3 0,0 0 4 16,-1-7 1-16,0-3-4 0,3-2 0 0,-1 0 0 16,2-2 0-16,-3-6-3 0,2-1 16 0,-4-2-14 15,3-2 0-15,0-5 2 0,1-4 0 0,0-3 8 16,-1-10-10-16,-1-3 2 0,-2-2-3 0,-1-3 3 16,-3-5-4-16,4-10 1 0,-8-4 3 0,0-1-4 15,0-3 3-15,-6-4-2 0,2-1-2 0,-6-23 7 16,-1 1-6-16,3 25 0 0,-5-2-1 0,0-25-4 15,-1 28 9-15,1 5-3 0,3 15 4 0,1 1-2 16,-5 6 21-16,5 11 20 0,0 2 6 0,1 1 9 16,-1 4-9-16,6 3-6 0,-3 2-5 0,-1 0-7 15,4 4 0-15,1 1-12 0,0 0 21 0,-5 19-22 16,5 0 6-16,-3 9-11 0,7 6 6 0,-1 1 0 16,2 16-1-16,1-1 2 0,3 5-7 0,0-4 4 15,8 0 12-15,-5 2-19 0,6-4 10 0,0-2-10 16,3 4 0-16,-1-6 1 0,-5-12 1 0,11 10 10 15,2-4-18-15,-5-10 4 0,9 9 4 0,-5-13-5 16,0 0-2-16,-3-3 2 0,4-3-4 0,-1-3-4 0,-2-5 2 16,2-2-3-16,-5-6 3 0,-4-4-2 15,2-1 4-15,-3-3 1 0,2-2-3 0,-2-5-4 16,-1-8-9-16,0-1 2 0,-4-6-5 0,1 0-8 16,-8-4-5-16,-1-2-6 0,0-2-4 0,-4-1-5 0,0-10 2 15,-4 12 0-15,-1 3 8 0,-3 3-2 0,2 10 3 16,0 1 7-16,-5 2-2 0,1 1 2 0,-3 5 7 15,-3 2-5-15,-1 3 17 0,-2 4-16 16,0 3 3-16,-7 3 4 0,3 1 1 0,-1 2 1 0,1 5 3 16,6-2 2-16,2 3 1 0,0-1-3 0,3 0 2 15,5 1 1-15,4-2 0 0,2-2-1 16,2 2-2-16,2 0 2 0,0-2 3 0,4-1-6 16,0 1 5-16,2-1 14 0,5 0-12 0,-3-3 0 0,4 2 0 15,-1 1 2-15,-4-2-2 0,7 1 2 0,-3 1-3 16,1 0 8-16,-1 1-1 0,3-1-3 15,-3 3 2-15,1-3-2 0,-1 2 0 0,2 0-1 0,-2 0 1 16,2-3 3-16,1 4-2 0,-3-2-1 0,1 2 1 16,2-4 1-16,-3 1 0 0,-1-6-1 0,-3 2 1 15,-1-1 0-15,5-3 1 0,-4 0-1 0,1-4 1 16,-1 0 2-16,-1-3-1 0,0-2 2 0,-2-2-3 16,3-7-1-16,-1-1 0 0,2-9-1 0,-5-1 2 15,-1-5 2-15,0-2-2 0,-1-11 0 0,-4-5 0 16,-2-1 7-16,-4 2-11 0,1-8 0 0,0 0 1 15,-6 1-7-15,0-4 8 0,-1 6-3 0,-1 1 9 16,3 19 0-16,-2 3 15 0,1 1 3 0,-2 7 8 16,4 5 12-16,0 2 12 0,4 7-2 0,-4-1 1 15,4 4-6-15,1 3-8 0,-1 2-7 0,5 1-3 16,-8 7-7-16,7 3 9 0,-3 5-7 0,-1 11-4 16,5 2 6-16,4 4-2 0,-2 2-3 0,6 12-6 15,0-12 6-15,2 13-8 0,3 1 5 0,-3-2-5 16,9 0 6-16,-5-2-4 0,3-1-4 0,-3-9-4 15,5 9 7-15,-2-13-8 0,-1 0 0 0,6 0-2 16,-4-1 8-16,1-3-11 0,-2-2-5 0,1-2-1 16,-5-7-8-16,0-1-1 0,3-3-8 0,-7-5 1 15,1 1-4-15,3-3-6 0,-3-3-1 0,1-3 2 16,2-5-1-16,-4-1-3 0,1-8 5 0,3-6-1 16,-6-3 3-16,4-3 1 0,-2-4-3 0,-4 3 7 15,0-3-1-15,-2 4 8 0,1 3 1 0,-7 8 4 0,2 1 7 16,-3 3 7-16,-1-1 8 0,-2 3-5 0,1 3 11 15,-3 0 3-15,1 1-4 0,1 0-5 16,-3 2 14-16,3 3-12 0,-1 0-1 0,2-2 1 16,-2 3-5-16,5 0-2 0,3 1-8 0,-7-2-2 0,7 2 8 15,0 0-5-15,0 0 3 0,0 0-1 0,0 0 1 16,0 0-5-16,19-1 14 0,-8-1-11 0,1 0-4 16,8-2 1-16,1 0 2 0,-3-2-6 15,9-2 4-15,0 1-3 0,-6 0 1 0,-1 2 16 16,-2-1-15-16,1 2-3 0,-4-1 5 0,-1 3 9 15,-4 0-17-15,-2-1 5 0,0 0 1 0,-2 3-4 0,2-2-1 16,-6 1 0-16,-2 1 0 0,8 4 4 16,-3 1 0-16,0 0 4 0,-1 6-2 0,0 6 6 0,-3-2-1 15,3 4-7-15,0 0 11 0,-3 7-6 0,3 2 7 16,1-4 2-16,0 0-8 0,1-5 3 0,4 6-2 16,-5 0-2-16,2-7 2 0,0-1-3 15,-1 2-3-15,2-6 4 0,-2-3-2 0,4 4 6 16,-2-4 0-16,-2-3-5 0,4 1 2 0,-1-2-2 0,3-3 10 15,-2-1-10-15,0-2 2 0,2-2 3 0,-2-1 0 16,0-6-2-16,3-1-3 0,-1-5-1 0,-3-1 8 16,1-9-4-16,0-4-4 0,-1-2 2 0,-4-3-1 15,-4-12 1-15,1-6 2 0,-4 1-3 0,-1-3 12 16,-1-5-12-16,-5 1-4 0,-6-24 3 0,-1 27-6 16,2-1 6-16,0 3-3 0,-5 4 0 0,-3 6-4 15,8 13 26-15,-2 4 7 0,3 0 4 0,2 11-4 16,0 1 33-16,3 6 7 0,3-2-4 0,0 5-10 15,-2 1-7-15,4 0-2 0,3 4-11 0,-3 11-1 16,2-2-5-16,1 11 4 0,4 7 4 0,0 4-8 16,-1 3-10-16,6 14-1 0,0 1 5 0,3-1 0 15,1-2-9-15,2 3 4 0,-4-1-2 0,4 0 4 16,2-2 2-16,0 0-4 0,-2-2-4 0,1-11-5 16,-1-3 5-16,3 1-5 0,-1-2 2 0,2-5-5 15,1-2-3-15,-2-2-1 0,-4-5-1 0,3-3-6 16,-2-3-1-16,0-4-7 0,-2-1 0 0,1-3 6 15,-1-1 2-15,5-5 0 0,-4-2-1 0,3-3 3 16,-3-1 0-16,0-3-4 0,-3-2-1 0,3-6 13 16,-4-1-23-16,0-2 6 0,-4 5-3 0,1-3 7 15,-1 3-1-15,-1 3 4 0,1 2-2 0,-2 3 1 0,-2 2-2 16,0 2 7-16,0 2-2 0,0 0-5 0,0 2 4 16,-2 2-3-16,0 2-3 0,0 0 4 15,0 0 5-15,0 0-2 0,1 14-4 0,-1-2 8 0,3 0-4 16,-3-1 0-16,1 6-4 0,1 1 8 0,0-1 2 15,2 0-2-15,-3 0 16 0,4 0-16 0,3-1-1 16,-2 0 2-16,2-3-8 0,0-2-1 0,2-2-5 16,3 1-7-16,-2-2-8 0,2 0 3 0,5-2-3 15,0-4-3-15,1-1-12 0,-2-2 13 0,0-4-1 16,0 0-1-16,1-4 7 0,-2-3 3 0,0-2 2 16,-1-7 2-16,2 0 6 0,-2-5-2 15,-3 0 5-15,-2-3-2 0,-3-1-3 0,1-5 1 0,-3 2-2 16,2-14 0-16,-3-3 8 0,3 1 7 0,-6 2-9 15,-1-2-1-15,-1 4 5 0,-5 8-5 0,2-9 1 16,0 15 10-16,-2 1 6 0,-1 1 13 0,-1 1 4 16,1 3 8-16,-2 7 6 0,4 0 2 0,-5 1 7 15,5 3 1-15,-4 1 1 0,2 2 2 0,2 3 16 16,0-1-12-16,1 4-3 0,3-1-7 0,0 2-4 16,-2-1-2-16,-1 3-2 0,4 2-4 0,-1-6-10 15,1 6-4-15,0-3 1 0,0 3-4 0,0 0-3 16,0 0 3-16,0 0-6 0,0 0 3 0,0 0-2 15,0 0-1-15,19 9-1 0,-11-2-1 0,-3 3 7 16,4 2-10-16,1 5 3 0,-2 1-4 0,1 8 6 16,2 2-5-16,1 4 3 0,-4-1-1 0,2 5 4 15,-1-2-4-15,1 12-2 0,0 3 3 0,-1-2-1 16,-1-12-1-16,-1-1 2 0,2 0-4 0,1 2 3 16,0-2 1-16,0-3-9 0,1 1 8 0,2-1 1 15,1-1-2-15,3-2-7 0,-1-5 11 0,0-2-5 16,-2-4-6-16,1-4 9 0,-1-3-8 0,3-2 2 15,-3-1-2-15,-1-4 0 0,4-1-7 0,-4-4 6 16,1-3 1-16,0-2-3 0,3-4-7 0,-7-2-3 0,4-4-8 16,-1-5-4-16,-4-5 6 0,1-1-22 0,-5-2-3 15,-1-1 2-15,2 2 1 0,0-2 8 16,-5 4 8-16,0 2-3 0,-2 9 0 0,2 3 11 16,-3 1-4-16,-1 3 4 0,0 0 4 0,2 3 4 0,-1 0-10 15,-1 1 12-15,3 5-1 0,0 0-3 0,0 0 8 16,0 0-4-16,-15 16 18 0,10-6-20 0,2 4 7 15,-1 1-2-15,2 4-4 0,-2 0 17 16,1-2-18-16,3 3 9 0,3-3-3 0,-2 2-10 16,5-2-8-16,-3 0-11 0,5-2-24 0,-2-1-10 0,3-5-3 15,-1 1 1-15,6-1-3 0,-4-3 11 16,0-2 6-16,4-3 5 0,-1 1 7 0,6-5 1 0,-6 1 6 16,2-3 1-16,2-3 12 0,-7 1-7 15,3-4 4-15,-3-4 2 0,3 1 0 0,-4-3 8 0,0 2-2 16,4-2 1-16,-7 2 7 0,2-1 1 0,-1 1 6 15,-2 4 5-15,0 2 6 0,-1 0 18 0,-2 5-3 16,0-4 1-16,1 6 1 0,-3 2-4 16,5-6-4-16,-5 6 3 0,0 0 8 0,0 0 18 0,6 13 8 15,-5-2 12-15,5 10 6 0,-4 6-5 0,1 2 17 16,1 7-12-16,2 12-3 0,0 2 7 0,-3 2 2 16,5 2-1-16,-1 0 9 0,2 0-12 0,1 3-5 15,3-1-2-15,5-2-8 0,-4 3-5 0,-1-3-6 16,1-1-1-16,1 0-5 0,-1 0-3 0,0-2-6 15,-3 0 1-15,0-3-7 0,1-2 0 0,-6-12-2 16,-2 2-7-16,-3-3 0 0,-1 1 2 0,-4-4-6 16,-1 2 2-16,-5-4 2 0,1-1-6 0,-4-2 1 15,-5 1-1-15,-2-2-1 0,1-4-6 0,-4-3 7 16,-3-2-2-16,8-6-2 0,-3-4 2 0,0-1-6 16,3-3 3-16,-1-4-3 0,0-5-3 0,5-5 4 0,-1-14-8 15,2 2-2-15,5-8-5 0,3-3 0 0,9-11 2 16,2 1 1-16,3 0 1 0,5 11-4 15,7-8 5-15,-2 14 2 0,-1-2 1 0,1 2-3 16,0 1 2-16,-1 5 0 0,-1-1-2 0,4 0 2 0,0 3 0 16,-5 1-2-16,5 2-2 0,-7 4 13 0,2 0-8 15,-2 3-2-15,-1-2-4 0,-3 4-30 0,-1 3-26 16,-1-4-16-16,-3 6-30 0,2-1-29 0,-4-2-36 16,0 4-57-16,2-1-96 0,-5-6-1038 0,3 0 455 15,1-2 304-15</inkml:trace>
  <inkml:trace contextRef="#ctx0" brushRef="#br0" timeOffset="40409.632">11487 8395 94 0,'-5'2'159'15,"0"1"-15"-15,0-2 2 0,-2 3-10 0,5-2-6 16,-3 1-13-16,1-1-7 0,4-2-5 0,-4 2-9 16,4-2-3-16,-4 3-5 0,4-3 1 0,0 0 5 15,4 7 1-15,0-5 5 0,2 1 0 0,2 0 6 16,1 0-7-16,0-2 1 0,6 2-8 0,-2-3-1 15,6 0-6-15,0-3-2 0,2 3-6 0,-1-1-9 16,1-2-1-16,8 1-4 0,-2-3-6 0,-4 4-4 16,5-4-3-16,-6 4-3 0,-1-4-5 0,-1 3-4 15,0-2-4-15,-1-1-1 0,2 1-8 0,-1 2 3 0,-4 1-5 16,4-4-1-16,-2 1-3 0,-8 3-6 16,3-2 1-16,-3 2-7 0,-1 1-14 0,-3 1-14 15,1 2-23-15,0-1-23 0,-3-1-28 0,-1 3-21 0,-1-1-24 16,-2 2-23-16,-1 0-22 0,-1 1-28 0,-5 1-548 15,-3 1 253-15,1 1 170 0</inkml:trace>
  <inkml:trace contextRef="#ctx0" brushRef="#br0" timeOffset="40781.761">11465 8794 122 0,'0'0'173'16,"-1"3"-14"-16,1-3-15 0,0 5-5 0,0-5-1 15,1 4 1-15,2-1 6 0,-3-3 6 0,9 2 2 0,5-2 0 16,0-2-5-16,6-4-4 0,10 2-3 0,3-4-5 16,0-2-7-16,16-1-10 0,-11-1-7 15,12-2-5-15,-12 4-5 0,-2 1-10 0,0-1-9 16,0 2-4-16,-3 1-6 0,4-1-6 0,-1 1 2 15,-3 0-7-15,-4-2-3 0,2 4-3 0,-3-1-1 0,0-1-4 16,-8 1-4-16,-3 2 1 0,1-2-7 16,0 3 0-16,-6 2-9 0,0-2 0 0,-3 3-3 15,-1-1 0-15,0 1-8 0,-3-3 0 0,1 2 0 0,-6 1-3 16,7-1-5-16,-7 1 2 0,6 0 2 0,-6 0-4 16,0 0 1-16,0 0 1 0,0 0-5 0,0 0-5 15,0 0-10-15,0 0-21 0,-9 9-23 0,1-5-29 16,1-2-38-16,-5 5-40 0,3-4-51 0,-1-1-50 15,1 2-773-15,-1 1 344 0,-2-2 228 16</inkml:trace>
  <inkml:trace contextRef="#ctx0" brushRef="#br0" timeOffset="42613.076">14155 7256 171 0,'0'-6'270'0,"2"4"-22"0,-2-2-27 0,0 4-25 16,1-5-24-16,-1 5-14 0,0 0-13 16,0 0-1-16,9 17-10 0,-5-6 2 0,-1 7-3 0,3 8-5 15,-1 2 3-15,-3 4-8 0,3 0-6 0,-1 2-8 16,-1 0-2-16,-2 14-7 0,0-14-6 16,2 3-2-16,-1 7-13 0,1-7 0 0,-3-2-2 0,3 0-6 15,-2-1-1-15,0 2-10 0,-1-3-7 0,3 1-5 16,-2-4-9-16,0 2-2 0,-1-4-6 0,2 0-8 15,-4-9 5-15,4 1-2 0,-2-3 0 0,0-2-4 16,0-4-3-16,0-1-3 0,0-3-2 0,0-1 10 16,3 0 1-16,-6-2 11 0,3-4 5 0,0 0-1 15,0 0-6-15,-7-11-2 0,3-1-1 0,-2-7 2 16,-1-9-11-16,-3-6 7 0,1-15-13 0,-1-1 12 16,0-1-17-16,4-3 0 0,-2 0-4 0,6-5 5 15,-1 4-3-15,0 2 1 0,2 0 0 0,1 3 5 16,4 0-4-16,-1 6 1 0,3 11-1 0,-2-2-3 15,2 3 4-15,3 0-1 16,0 6 4-16,-2 1-6 0,0 7-2 0,3 2 7 0,-4 5-14 0,1 0 6 0,4 2-6 16,-2 1-2-16,0 3 3 0,5 1-6 15,-5 4-1-15,4-3 8 0,1 6-4 0,4 2 7 0,-3 2-13 16,1 5 14-16,-2-1-17 0,-3 5 11 0,-1 1 5 16,-2 2 0-16,0 6 4 0,-3 3 0 0,-4-1-15 15,-2 4 15-15,-4-3-6 0,0 7-1 0,-6-4 2 16,-1 2 1-16,-1-4 2 0,-1 0-12 0,0 4 9 15,-3 1-8-15,3-5-6 0,0 0 1 0,-3-5 6 16,7-5-17-16,1-1 18 0,0-5-11 0,4-4-3 16,1 0 7-16,-2-2 9 0,1-2-10 0,2 0 0 15,2 0-3-15,-2-2 2 0,3-3-1 0,0 0-5 16,0 0 6-16,0 0-5 0,4-16 3 0,3 9 1 0,-3-3 2 16,4 1 0-16,0 1 2 0,1-1 1 15,1 0 0-15,3 0 3 0,-3 2-5 0,3-1 1 16,5 1 3-16,0 1-1 0,0 0 0 0,-4 4 12 15,4-1-11-15,-6 5 2 0,4-4-3 0,-1 2 3 0,-1 3 3 16,-2 0 9-16,1 1-15 0,3 2 0 0,-6 1 2 16,3-2 3-16,-3 3 1 0,3 4 0 15,-3-3-6-15,2 1 2 0,-3 0 1 0,1-1-1 0,0-1-5 16,-2-2 7-16,1 2-16 0,-4-3-3 0,0 2-2 16,1-4 0-16,0 1 3 0,-3-2-2 0,4 1 9 15,-4-1 1-15,3-2 0 0,-6 0 1 0,11-5 2 16,-7 0-1-16,5 1 1 0,-1-5 1 0,1 1-2 15,-1-1 2-15,1 1-3 0,0 0 8 0,1-1 1 16,-2 1-2-16,-4 4 3 0,1-1-2 0,0 1 11 16,-1 1-12-16,1 1-4 0,-5 2 7 0,5-2-1 15,-5 2 0-15,11 1-1 0,-9 2 0 0,5 0 3 16,0 1 0-16,2 5 10 0,-2-1-14 0,-1 2 5 16,3 2-4-16,-3 0 6 0,5 1-4 0,-2 0 3 15,1 3 1-15,-1-5-4 0,1 3 1 0,0-1 1 16,-1-4 0-16,0 0-2 0,1-3 1 0,0-1 0 15,-1 2 3-15,4-3 0 0,-3-3 1 0,4 2-3 0,-5-6 4 16,3 3-10-16,-1-5 3 0,0 0 7 0,-2-3 5 16,7-5 0-16,-6 1-1 0,1-5 1 15,-1-1 1-15,0-7-7 0,-2-1 6 0,-1-3-3 16,-3 1 3-16,-1-4-3 0,-5 0-2 0,-1 1 2 0,-5 0 0 16,-1 3-2-16,0 0 2 0,-5 6 8 15,4 5 15-15,-8-2 0 0,5 7-2 0,-6 0-5 0,1 3 0 16,-9 4-6-16,-1 2 2 0,-3 6 1 0,-2-2-7 15,3 3 3-15,-1 2-8 0,4 0 3 16,5 0-2-16,3 2-4 0,0 0-1 0,1-3-11 16,7 3-11-16,2-3-10 0,0 4-8 0,6 0-14 0,3 0-23 15,0 3-28-15,6-2-32 0,3 1-40 0,8 1-51 16,2-3-38-16,8 4-830 0,1 0 364 0,2-8 242 16</inkml:trace>
  <inkml:trace contextRef="#ctx0" brushRef="#br0" timeOffset="43178.283">15774 7449 216 0,'0'-4'291'0,"4"1"-20"0,-4 3-30 0,0-3-26 15,0 3-23-15,0 0-20 0,0 0-16 0,9 6-14 16,-4-2-18-16,-3 2-10 0,5 4 4 0,-3 0-2 16,1 5-7-16,3 2-8 0,-2-2-7 0,2 2-8 15,-3 1 2-15,0 0-6 0,0 1-5 0,2 0-6 16,-5-1-4-16,1 1-7 0,-2-1-5 0,-1 3-5 15,0-4 1-15,0 2-4 0,0 0-5 0,0-2-6 16,0 0-3-16,-1 0 0 0,-2-6-10 0,-2 1 3 16,5-3 0-16,-4 3 2 0,3-8-9 0,0 2 11 15,-2-2 5-15,-1-1 2 0,4-3-5 0,0 0-1 16,0 0-2-16,-18-13-9 0,13 2 4 0,-5-3-7 16,-1-11 2-16,0-3 2 0,2-5-9 0,-1-4 4 0,1-9-4 15,0-1 2-15,3-2-9 0,0-2 6 16,2 3 8-16,1 1 1 0,6 0-4 0,-1 15 2 15,2-2 8-15,2 0 3 0,1 2 7 0,0 5 3 16,2 0 1-16,2 2-5 0,0 3 11 0,-2 6-22 0,1 0 1 16,2 3 2-16,2 0-13 0,-4 0 6 15,7 7-2-15,-2-6-3 0,0 6-1 0,3-4-3 0,0 4-4 16,-5 3 5-16,7-1-5 0,-2 0 2 0,3 1-7 16,5 0 7-16,-4 0-6 0,-1 3 3 0,-1 0-1 15,0 0 6-15,-2 3-15 0,-1-3-9 0,0 4-12 16,-5-4-21-16,1 3-22 0,-2 2-33 0,-1 1-23 15,-3 2-32-15,1 1-44 0,2 7-34 0,-5-5-38 16,-1 7-41-16,-5 1-703 0,-3 0 340 0,-5-2 224 16</inkml:trace>
  <inkml:trace contextRef="#ctx0" brushRef="#br0" timeOffset="43710.522">15792 7596 172 0,'0'0'263'0,"-4"3"-17"16,4-3-19-16,0 0-22 0,0 0-15 0,-1 1-17 0,1-1-13 16,0 0-6-16,0 0-7 0,0 0-5 0,0 0-5 15,27-4-5-15,-17 2-3 0,8-3-11 0,0 1-7 16,5 1-9-16,-3-1-7 0,10-1-5 0,-2 0-11 15,5 2-4-15,-1-4-12 0,0 5 1 0,-4-1-9 16,1 2-9-16,0-6-6 0,-9 5 1 0,3 0-5 16,-3 1-3-16,2 1-7 0,-8 1-10 0,0 1-13 15,-1-1-17-15,-1 0-14 0,-5 3-21 0,0-1-18 16,-4 1-22-16,0 1-13 0,-3 6-9 0,0 0-10 16,-4 5-9-16,-5 0-14 0,-5 7 1 0,4-7-16 15,-12 4 1-15,3 1 0 0,-4 2 1 0,0-5 19 16,-2-1 14-16,-5 3 19 0,1-4 21 0,-2-2 33 15,3 4 24-15,1-4 19 0,0-2 20 0,9-3 13 16,1 0 22-16,0-1 20 0,4-3 12 0,2 2 5 16,2-3-2-16,1 1-1 0,3-3-7 0,1 1-4 0,2 0 2 15,0-1 7-15,2-2 6 0,8 7 4 16,1-7 8-16,1 2 5 0,8-1-4 0,4-1 2 16,7-1 4-16,3-4-4 0,0 3-6 0,0-2 4 0,3 1-5 15,-2-2 3-15,0 0 2 0,-3 1-5 0,1-3-5 16,-3 2-11-16,-2 2 1 0,-3-2-1 0,-3 0-17 15,2 2 12-15,-5 2-24 0,-3-2 0 0,-1-2-8 16,-3 2-6-16,1 2-25 0,-4 0-30 0,-1-1-22 16,-1 2-47-16,-5 0-61 0,0 0-85 0,0 0-95 15,0 0-764-15,-18 4 365 0,-2-4 244 0</inkml:trace>
  <inkml:trace contextRef="#ctx0" brushRef="#br0" timeOffset="45175.796">14597 8849 200 0,'-1'-4'265'15,"-1"-1"-21"-15,2 5-25 0,-2-5-25 0,1 3-16 16,1 2-20-16,0 0-10 0,0 0-6 0,0 0 2 15,-1 20 11-15,1-9-6 0,0 7-9 0,0 1-7 16,-2 7-7-16,5 0-11 0,-4 2-4 0,1 3-1 16,1-1-9-16,-2 1 0 0,1 2-2 0,1-1-4 15,0 4-12-15,-1-4-12 0,2 0-2 0,-4-2-5 0,5 2-10 16,-2 0-3-16,-1-3-2 0,1-1-8 16,2-2-3-16,-3-6 0 0,1 0-10 0,-1-1-1 15,2-2-1-15,-1-2-3 0,-1-3-2 0,0-2 0 16,-1 0-6-16,1-4 3 0,0-1-2 0,1 1 5 15,-2-1 11-15,2-4 4 0,-1-1 21 0,0 0-7 16,0 0-3-16,-7-14-3 0,2-2-18 0,0-9 4 0,-1-4-2 16,1-8 0-16,-3-11-1 0,2-5-11 0,-2-1 3 15,3-6-7-15,0 0 4 0,5 2-2 0,-3 5 3 16,3-3-7-16,4 5-2 0,1-2 6 0,3 7-6 16,-4 9 9-16,2 6 0 0,2 2-5 0,-3 3 4 15,2 8 1-15,1 1-6 0,0 3 2 0,0 2 2 16,0 1-7-16,3 7-5 0,-2-1 19 0,3 2-15 0,1 1-6 15,2 2 3-15,3 5-3 0,0 0 2 16,-1 4 2-16,1 2-1 0,1 10-3 0,-5-6 1 16,-1 6 3-16,1 4-5 0,-5 2 8 0,-3-1-6 15,-1 5-2-15,-5 1 1 0,-3 0 3 0,-1 1-1 0,-1 13 0 16,-4-14 13-16,1-3-15 0,-5 4-2 16,4-1-3-16,0-1 5 0,-5 0-5 0,5-8-3 15,4-3-6-15,-5-2 10 0,5-2-1 0,-2-6-6 0,2 1 15 16,4-5-10-16,-3 0-6 0,-1 0 5 0,4-3-2 15,-3-2 1-15,1 1-6 0,3-2-1 0,0 0 26 16,0 0-15-16,0 0-6 0,0 0 7 0,0 0-11 16,3-15 7-16,1 11-4 0,-1 0 6 0,0 0 2 15,2 2-3-15,-1-3-1 0,4 2 6 0,-3 1-10 16,5 0 4-16,-2 2 3 0,2 0 16 0,4 0-22 16,-2 2 17-16,0 1-16 0,1 1 2 0,0 0-1 15,0 1 7-15,2 0 3 0,2 6-1 0,-3-5-2 16,4 5-8-16,-3-2 9 0,1 1-7 0,2-1 6 15,-1-2-6-15,1-1 9 0,-4-2-3 0,5 1-3 16,-5-2 4-16,0-1 4 0,4-2-6 0,-5 0 1 16,6 0-5-16,0-5 5 0,-6-2 6 0,2-1-12 15,-2-3 10-15,1-4 3 0,-5-2-6 0,5-7 4 16,-2-2 2-16,-3 0-4 0,-2-5-2 0,2 1 5 16,-1 1-7-16,1 4-2 0,0-1 1 0,-3 2 6 15,1 6-2-15,-2 3 3 0,0 4-5 0,0 1 2 0,-3 2-4 16,0 2-4-16,-1 1 4 0,0-1-3 0,2 4-1 15,-3 2 8-15,0 0 1 0,6 8-5 0,-2-2 7 16,-1 5-2-16,-1 6-4 0,0-2 5 0,0 4 7 16,3 5-3-16,-2 5 12 0,0-2-17 0,0 2 9 15,2-3-4-15,-1 1-5 0,1-2 3 16,0-7-4-16,0 1 0 0,0-1 4 0,2-1-5 0,-2-4-3 16,4 0 3-16,-4-3 2 0,0-2 3 0,0-4 0 15,2 1 16-15,-2-3-16 0,1 0 2 0,2-4-5 16,-2 0 8-16,2-4-2 0,1-5 2 0,1-4-1 15,-4-4 2-15,2-5 0 0,0-6-8 0,-6 1 1 16,0 0 5-16,-5 1-4 0,0-6 0 0,-4 0-4 16,-5-10 5-16,2 12-5 0,-4 3 3 0,1 1-2 15,-2 0 0-15,-6 6-2 0,2 4-3 0,-5 1 3 16,1 7 2-16,-4-1-6 0,-4 8 0 0,2 2 0 16,-5 2-5-16,3 2 2 0,4 3-4 0,4-1-7 0,4 0-12 15,4 2-11-15,3 1-18 0,3-1-16 0,3 1-7 16,2 2-14-16,3 1-28 0,3-1-28 0,3 2-37 15,6 2-38-15,4-4-42 0,8 7-55 0,5-2-761 16,4-6 360-16,-4 1 242 0</inkml:trace>
  <inkml:trace contextRef="#ctx0" brushRef="#br0" timeOffset="45528.551">15877 8731 223 0,'-7'-1'319'16,"1"1"-22"-16,6 0-30 0,-10-3-22 0,10 3-29 0,0 0-21 15,0 0-20-15,0 0-10 0,0 0-12 0,21-3-11 16,-3 0-3-16,10-3-4 0,4 1-2 0,3-3-14 15,3 1-13-15,13-7-3 0,-11 7-3 0,12-3-9 16,-4-3-5-16,-8 6-10 0,9-7-12 0,-11 4 1 16,0 1-8-16,0-1-5 0,0 0-8 0,-1-1-5 15,-5 2 1-15,-1 2-9 0,-10 1-3 0,1 1-8 16,-5-1 0-16,-5 4-17 0,0 0-21 0,-7 1-22 16,1 2-23-16,-2 1-22 0,-5 3-21 0,-3 2-23 15,-6 3-25-15,-3 2-28 0,-9 8-16 0,1-1-22 16,-2 0-45-16,-4 3-565 0,-4-3 276 0,4 1 186 0</inkml:trace>
  <inkml:trace contextRef="#ctx0" brushRef="#br0" timeOffset="45862.945">16224 8751 203 0,'0'0'298'0,"-4"-5"-16"16,4 5-25-16,-1-5-28 0,1 5-23 0,0 0-23 15,0 0-14-15,0 0-13 0,0 0-1 0,0 0 2 16,5 23 10-16,0-11-11 0,0 2-1 0,-1 7-3 16,1 3-2-16,3 1-7 0,1 5 1 0,-3-5 2 15,-2 4-10-15,4-2-7 0,-3 5-11 0,-1-4-5 16,-2 2-5-16,1 1-7 0,-3-3-14 0,0 1-9 15,0-3-4-15,0 2-10 0,0-3 0 0,-3-1-10 16,3 2-4-16,-2-1-6 0,-2-6-2 0,3 0-12 16,-2-1-20-16,-1-1-30 0,2 0-27 0,-1-3-31 15,-1 2-29-15,-1-4-34 0,1 1-33 0,-1-4-32 0,0 3-33 16,0-2-20-16,1-3-31 0,0-1-793 16,-3-2 361-16,-1 1 240 0</inkml:trace>
  <inkml:trace contextRef="#ctx0" brushRef="#br0" timeOffset="46185.328">15967 9569 43 0,'-9'4'285'0,"-3"-3"-5"0,4 1-4 15,1-2-10-15,1 2-11 0,0-2-11 0,6 0-27 16,-8 4-22-16,4-3-12 0,4-1 0 0,0 0-6 16,0 0 1-16,0 0 11 0,27-7-7 0,0-1 11 15,6 0-7-15,4-5-7 0,16-2-5 0,1-4-12 16,-1 0-10-16,3 1-6 0,2-1-6 0,2 2-13 15,-3 0-11-15,-3 0-4 0,-5 3-11 0,-11 4-10 16,10-4-3-16,-12 4-5 0,-5 2-4 0,1-1-10 16,-3 2-6-16,3-2-5 0,-2 5-4 0,-10-1-4 15,2-1-3-15,-4 3-8 0,-1-1-2 0,-4 3-1 16,-3-1-2-16,-2 0-3 0,0 1 2 0,-1-1-4 0,-3 1 2 16,1-1-1-16,-5 2-6 0,7 0 1 15,-7 0-3-15,0 0-3 0,0 0 1 0,5-2-5 16,-5 2-4-16,0 0-20 0,0 0-34 0,0 0-32 0,-18 5-37 15,9-3-60-15,1-1-51 0,-2 0-61 16,0 2-57-16,-3-2-87 0,0 0-1030 0,-6-2 486 16,-1-2 324-16</inkml:trace>
  <inkml:trace contextRef="#ctx0" brushRef="#br0" timeOffset="47974.704">14022 10580 106 0,'-1'-1'172'0,"1"-4"-11"15,0 5 16-15,0-6-3 0,-2 2-1 0,2 4 0 16,-2-3-11-16,2 3-8 0,0 0-13 0,0 0-8 0,0-4-13 16,0 4-12-16,0 0-14 0,0 0-8 0,0 0 4 15,0 0 4-15,4 14 1 0,-4-5 1 0,3 5 12 16,-1 3 0-16,-2 1-11 0,2-2-5 0,1 11 0 15,0 2-1-15,0-1-5 0,-1 3-4 0,-2-1 0 16,2 2 0-16,1-1-5 0,-3 1 6 0,0 1-15 16,0 1-10-16,-3 0-6 0,3 1 4 15,-2-5-5-15,2 3-11 0,0-3 0 0,-2-2 0 0,2-1-16 16,-3 0 6-16,3-9-3 0,0 2 1 0,0-2-2 16,0-2-8-16,0-3-1 0,0-2 0 0,0-2-4 15,0-2-3-15,0-1 3 0,0-1 0 0,0 0 9 16,0 0 2-16,0-4 19 0,0-1 1 0,0 0-1 15,0 0-3-15,-4-9-12 0,2-2-9 0,0-2 2 16,0-12 6-16,-1-5-1 0,-1-8-6 0,4-9-6 16,-4-3 5-16,2-1-6 0,3-4 1 0,-1 0-3 15,-1 2-1-15,1-1 1 0,2 5 2 0,2 2-3 16,-2 14-2-16,0 1 2 0,3 1 3 0,-1 2 1 0,0 1 0 16,-3 9 2-16,5-1-6 0,0 3 15 0,0 2-11 15,-1 1-6-15,3 3 1 0,-3 2-4 16,0 2-1-16,3 0-2 0,1 3 15 0,-3 1-14 0,2 0-1 15,2 3-5-15,-1 1 5 0,5 4 4 0,-4 0-3 16,3 1-1-16,-4 4 3 0,2 3-8 0,0 1 3 16,-2-2 0-16,-2 5 0 0,-2 1-2 0,4 7 8 15,-8 0-1-15,1 3-1 0,-2-1 0 0,-3 0-2 16,-4 1 15-16,2-1-20 0,-3 0 4 0,0-1-11 16,-1 0 24-16,0-1-19 0,0 1-2 0,-1-8 1 15,4-3-3-15,-2 1-5 0,3-5 11 0,0-3-5 16,-1 2-2-16,2-2-3 0,1-4 16 0,1 1-9 15,-2-3 6-15,1-1-5 0,3-1 3 0,-5 1 7 16,5-1-10-16,-4-6-2 0,4 6 2 0,-5-8-7 16,5 1 4-16,0 2-3 0,0-1 8 0,0-1-2 15,0 3-1-15,4 0 2 0,-3-1-3 0,2 1 6 16,-1 1-6-16,2 1 3 0,-4 2-1 0,8-3-7 0,-8 3 10 16,12 3 13-16,-3-2-15 0,2 3 0 0,0 0 3 15,3 4-6-15,3-2 8 0,-2 4 0 16,3 0-4-16,-2-1 5 0,1 4 0 0,10 0 1 0,-5 2-4 15,5 0-2-15,-3-1 0 0,-1-1 19 0,0 2-17 16,-1 1 0-16,1-2-10 0,-3-4 13 0,2 5 2 16,-3-5-5-16,4 2 1 0,-5-3-1 0,2-4 2 15,-2 1-2-15,0-2-6 0,1-1 4 0,-3-3 1 16,-1-2-2-16,-1-2-5 0,-2 1 7 0,3-6-1 16,-1-1-4-16,-1-6 0 0,-2-1-5 0,1-8-4 15,-2-2 2-15,-1-1 22 0,-4-3-23 0,-1 1 16 16,-3-3-13-16,3 1 2 0,-4 0 4 0,-1 4-4 15,-2 3 0-15,2 6 10 0,1 0-2 0,-3 2-13 0,1 4 24 16,-1 3 22-16,2-1-10 0,-3 6 11 16,3-2-1-16,0 2-3 0,-2 2-5 0,3-1-6 15,-1-1-4-15,1 5-2 0,0 0 4 0,0 0 6 16,-5 17-5-16,2-3-1 0,2 5 0 0,-2 6 5 0,2 2-2 16,-2-3-5-16,3 4 2 0,4 0 1 0,0 1 2 15,1-1-4-15,2 4 2 0,0-3-4 0,0 0-7 16,2 0 9-16,0-3-1 0,2 1 0 0,1-4-4 15,-1-5-1-15,-1-3-2 0,3-3 2 0,0 4 0 16,0-6-4-16,-1-4 3 0,2 1 2 16,-2-1-1-16,2-5-1 0,-4-1 0 0,3-4-1 0,-3-1-1 15,-1-3 1-15,8-4 0 0,-7-5-1 0,4-3 1 16,-1-4 3-16,-3 0-4 0,0-5 2 0,-5-4-3 16,-2 0-2-16,-2 0 2 0,-2-4-1 0,-3 1-1 15,-5-11-4-15,-1 12 15 0,-2 6-12 0,-3 0-1 16,-3 5 1-16,-1 2-2 0,-5 7-2 0,-6-2-3 15,0 7 4-15,-3 3-1 0,-2 5-3 0,-1 2-3 0,0 2-3 16,4 3-6-16,4 0-2 0,0 4 4 0,10-3-39 16,4 3-22-16,4-2-20 0,4 3-21 15,2 0-23-15,3 0-30 0,3 7-35 0,6 0-44 16,4-1-34-16,7 4-60 0,5-2-788 0,1-3 376 0,2-2 252 16</inkml:trace>
  <inkml:trace contextRef="#ctx0" brushRef="#br0" timeOffset="48494.501">15575 10542 84 0,'5'-6'294'0,"-1"3"-25"0,2 2-28 0,-6 1-23 16,8 1-19-16,-8-1-4 0,5 10-9 0,-4-2 0 15,3 4-9-15,-1 3-6 0,-2 1-4 0,2 2-6 16,-2 8-12-16,0-7-6 0,4 7-7 0,-5 1-7 15,4-2-12-15,-1 2-9 0,-2 0 2 0,0-1-13 16,-1-1-5-16,0 2 4 0,0-1-25 0,-1 0-1 16,-3 1-11-16,3-8 3 0,-2 1-12 0,-3 0-7 15,5-2-7-15,-3 0 1 0,1-8-4 0,-2 3 2 16,4-4-5-16,-2-3-3 0,3 1 10 0,-1-3 19 0,-2-1 17 16,2 1 3-16,1-4 3 0,0 0-16 0,-10-8 2 15,6-2-10-15,-1-5-4 0,1-2-1 16,0-9-2-16,0-2-1 0,3-5-11 0,1-3-5 15,0-17 1-15,1 4-1 0,5-1 4 0,0-4-5 0,0 5 5 16,3-1 0-16,4 3 3 0,-1 11 8 0,2 5 7 16,0-1 1-16,2 6 5 0,0-1-7 0,0 1-1 15,-2 4-5-15,0 7-4 0,-2 2 1 0,1 3-2 16,-2 2-6-16,-2 3-3 0,5 1-4 0,-5 1-4 16,5 5 0-16,0 0 0 0,3 6-1 0,-2 1-5 15,2 4 3-15,2 8-2 0,1 1 4 0,-3 0-1 16,0 3 0-16,-4 1-2 0,2-1-4 0,-2 1 0 15,-1 2 1-15,1 0-3 0,-4 1 1 0,1-1-3 16,-1 1 0-16,0 0 2 0,0 2-6 0,-8-1 2 0,3-1-2 16,0-2-3-16,-4-1-7 0,0 1-15 15,0-3-31-15,0-3-34 0,0-3-39 0,-1-1-49 16,-2-3-38-16,2 1-36 0,-4-3-36 0,-3 0-43 0,4-4-42 16,-2 1-47-16,-6-4-914 0,1-1 442 15,-6-1 294-15</inkml:trace>
  <inkml:trace contextRef="#ctx0" brushRef="#br0" timeOffset="48705.132">15516 10922 275 0,'-14'-4'304'0,"4"3"-19"0,2-4-23 15,2 4-28-15,1 0-24 0,5 1-21 0,0 0-17 16,0 0-15-16,0 0-9 0,16-2-5 0,1 2-1 16,5 0-5-16,5 0-5 0,2 1-5 0,2-4-5 15,3 2-7-15,0-3 1 0,0 3-4 0,-1-2 0 16,0 2 0-16,-2-1-4 0,-4-2-7 0,-8-1-16 15,10 0-11-15,-11 4-3 0,1 0 3 0,-6-2-21 16,1-1 9-16,-2 0-28 0,-3 0-27 0,-2 2-35 16,0-1-51-16,-4-2-67 0,0 3-83 0,-6-3-102 15,2 1-823-15,-9-3 384 0,-1 0 256 0</inkml:trace>
  <inkml:trace contextRef="#ctx0" brushRef="#br0" timeOffset="50378.232">2477 14829 65 0,'0'0'180'0,"-1"-5"-5"0,0 0-13 15,1 5-7-15,1-5-11 0,0 0-15 0,0 0-2 16,2 1-5-16,1-4-1 0,1 2-4 0,0-5-1 16,3 2-1-16,-1 1-3 0,5-2-5 0,-3-1-3 15,6-3-6-15,3 4-3 0,4-2-5 16,2-2-3-16,3 3-5 0,1-1 2 0,-1 3-13 0,2 1-7 16,-1 1-4-16,-1 1-4 0,3 2-8 0,-10 3-3 15,2 1-7-15,-3 0-2 0,1 4-4 0,-1-3-3 16,-2 6 2-16,0 2-6 0,-3 3 1 0,1 2-3 15,-2 3-1-15,-2 7-3 0,-2 0 1 0,-1 4-1 16,-4-2 1-16,-3 4-4 0,-2 0-1 0,1 2-1 16,-4-1-3-16,-1-2 0 0,1 3-2 0,-4-3-1 15,2-5 0-15,1-2 0 0,-1-7 1 0,3-4 5 16,-1 0 7-16,-1-2 13 0,2-1 5 0,1-4 7 16,2 1 3-16,0-1-5 0,-2 0-4 0,2-4 0 15,-3 4-5-15,3-4-3 0,-1 3 0 0,1-3-3 16,0 0-5-16,0 0 1 0,0 0-5 0,14-8-1 15,-8 4-5-15,3-1-5 0,-3 2 1 0,7-2 4 16,-4-2-3-16,5 2 1 0,-1 3-2 0,0 0-1 16,-1 1-2-16,0-1 2 0,2 4-3 0,0-2 4 15,-1 2-1-15,-2-1-2 0,0 3-2 0,-1-1 3 16,-1 1 7-16,1 1-13 0,0 2 10 0,-5 1-4 16,3 0 17-16,-3 1-3 0,0 5 5 0,0-4 9 15,-4 2 5-15,-1 1 6 0,0-2-5 0,-1 1 1 16,-1 8 11-16,-5-1-2 0,1-5 4 0,-2-1 1 15,-2 2-6-15,0 0-2 0,0 1-3 0,-3 0-1 16,0-3-9-16,-3-2 1 0,0 3-5 0,-2-1-5 16,-5 0-5-16,4-5-1 0,-5 8-7 0,2-9 0 15,2-2-17-15,-10 1-25 0,3 0-34 0,-1-4-42 16,1-3-39-16,5 1-46 0,1 0-36 0,-2-6-43 16,4 1-39-16,3-2-34 0,-1 0-771 0,4-2 370 15,1 1 248-15</inkml:trace>
  <inkml:trace contextRef="#ctx0" brushRef="#br0" timeOffset="51258.748">3052 14529 85 0,'-3'-10'219'0,"-4"0"-18"16,1-2-7-16,-3-2-5 0,-4 0-13 0,4 2-13 16,-3-1 0-16,-2-1-14 0,2 1-16 0,-2-1-2 15,1 0 8-15,-2 1-11 0,-4-4-3 0,4 3 11 16,-4-5-10-16,-4 4-10 0,3-2-3 0,-3-2-2 16,1 4-7-16,-4 2-1 0,3 0 9 0,-2 0-10 15,7 4 2-15,-4 1-3 0,-3-1-4 0,-3-1-1 16,-2 8-13-16,11-2-9 0,-12 1-15 0,2 3-2 15,-1 3 7-15,2-2-6 0,-1 6-4 0,2-1-10 16,-1 1 2-16,0 2-5 0,2 4-5 0,0 1 0 16,1 1-2-16,2 2-8 0,0 2 3 0,-1 2-5 15,6 1-2-15,-2 3 6 0,-1 6-11 0,2-2 3 16,1 3-3-16,-7 12-3 0,5 1 5 0,1 1-2 16,5 0-2-16,-2 2 7 0,-2 6-3 0,4-1-3 15,-3-4-2-15,3 3-2 0,5 0 3 0,0-4-3 16,0 0 12-16,4 2-16 0,-1-3 0 0,4-12 0 15,2 12-3-15,-2-13-4 0,6 14 9 0,-2-14-6 16,7 12 4-16,-5-14-3 0,4 1-1 0,-1 2 0 16,2 0 1-16,3-2 11 0,-1-2-16 0,1 2 1 15,3 0 3-15,0 0 1 0,3 1 1 0,-1-2-3 16,6 8-6-16,-3-15 12 0,-3 4-11 0,6-1 1 16,0-1 7-16,13 5-12 0,3-5 5 0,6-1 2 15,1-2-1-15,0-3 3 0,1-1 1 0,7-7 6 16,-17-3 1-16,18 6-7 0,0-4 1 0,1-1 1 15,-6-2 2-15,2-1 1 0,-13-7-2 0,-1-1-3 16,-1 3 1-16,2-3 2 0,-1-3-3 0,-6 3 4 16,6-4-7-16,-1 1 6 0,-1-2-7 0,-1-1 7 15,-5-2-1-15,2-2 2 0,0 0 6 0,-5-2-11 16,-2 0 3-16,0-3 0 0,-5-1 3 16,2-4-5-16,-2 2 11 0,-2-5-7 0,4-4-8 0,-3-2 5 15,-1-3-1-15,10-14 3 0,-6 1 2 0,-1 2-3 16,-1-3 2-16,-4 12-3 0,1-9 6 0,-3 13-5 15,0-1 3-15,-3-4-1 0,-1 5-5 0,1-4 4 16,-1 0 0-16,-2 2 4 0,1-2-8 0,-3-1 2 16,-1 0 2-16,-1 3 2 0,-4-3-3 0,3 0-1 15,-6-12-2-15,-2 12 2 0,-5-13 7 0,1 4-10 16,-4-1-2-16,-1 0 2 0,-3 1 1 0,1-4 3 16,-6 3-6-16,0 2-3 0,-5-4 4 0,1 2 3 15,-5-4-3-15,-1 2-3 0,0-1 7 0,-1 2 0 16,-3 0-5-16,-2 8-2 0,-3-1 7 0,-1 6-3 15,-2 7 5-15,14 8 16 0,-4 2-5 0,0 5-5 16,-7 5 2-16,-9 5 0 0,-3 3-8 0,14 5 1 16,-12 7-2-16,-3 4-3 0,6 6-5 0,1-2-5 15,11-6-16-15,5 2-20 0,-1 0-21 0,8 0-25 16,1-2-36-16,10-1-25 0,4-1-24 0,3-3-26 16,5 1-17-16,7 0-39 0,4 2-31 0,13 2-65 15,-1 0-747-15,6-7 365 0,4 1 246 0</inkml:trace>
  <inkml:trace contextRef="#ctx0" brushRef="#br0" timeOffset="53510.187">5608 14693 170 0,'2'-2'285'0,"-2"2"-34"15,8 0-26-15,-8 0-22 0,8 9-21 0,-4-1-18 0,2 4-15 16,-1 5-15-16,4 5-11 0,0 2-10 0,-1 5-8 16,-3 0-10-16,0 3-10 0,1 2-2 0,1-3-4 15,-4 3 2-15,4-1-3 0,-6-1 0 16,2 0-1-16,1-4-2 0,-2 4-10 0,-1-9-1 0,1 0-2 16,-1-5-11-16,2 0 0 0,-2 0-5 0,1-2-5 15,2-3-1-15,-4-5-1 0,1 2-2 16,1-4 6-16,-1-1 9 0,0-1 20 0,-2-1 15 15,2 0 32-15,-1-3 23 0,0 0 1 0,0 0-15 0,0 0-11 16,-14-23-19-16,4-4-7 0,0-4-7 16,-8-16-15-16,-1-2-2 0,2-6-6 0,-10-28-4 15,3 3-10-15,2-3-2 0,3 1-13 0,-3 2 10 0,10 23-8 16,-8-25-4-16,8 27-4 0,-1 0 4 0,3 5-6 16,1 1 3-16,4 18 14 0,0 0-4 0,1 5 3 15,0 0-5-15,3 9-7 0,-2 1-1 0,3 5-4 16,0-1-5-16,0 2-6 0,4 1-8 15,0 0 2-15,0 3-1 0,1 3-2 0,3-3 0 0,3 3-1 16,2 0 2-16,1 3-2 0,2 4 2 0,3 2-6 16,2-1 1-16,4 10 1 0,0-1-2 0,-2 6 3 15,-3 0-7-15,3 6 10 0,-4-1-3 0,3 5 1 16,-4 1-2-16,-5 1 0 0,4 12 0 0,-8-8-5 16,3 10-4-16,-8 5-6 0,2-6-7 15,-6 1-6-15,0-11-6 0,-5 1-14 0,3-3-7 0,-1 0 3 16,-5-2-5-16,3-2 13 0,-7-3 2 0,3-1 2 15,2-6-4-15,-2-3 15 0,2-2-2 0,1-5 4 16,1 1 5-16,1-1 0 0,1-4-4 0,-1 0 16 16,0-1-2-16,3 1-1 0,-3 1 4 0,4-5-5 15,0-1 3-15,-3 5-1 0,3-5-12 0,0 0 21 16,-1 3-12-16,1-3-5 0,0 0 8 0,0 0-4 16,8 5 3-16,-3-5 2 0,1 0-1 0,2 0 5 15,7 0 8-15,3-3-6 0,2 1-1 0,2 0 10 16,0-1-5-16,6-1 0 0,2-2-9 0,-2 0 14 15,-3 0-8-15,-3 3 4 0,5-5-3 0,-9 2 2 16,2-1-5-16,-1 0 7 0,0-1 5 0,-1-1-6 16,-1-2 4-16,1 0-5 0,-3-1 4 0,-1-2-1 15,-2-1-4-15,0-2 5 0,-3-2 3 0,2-5 16 16,-4-3-25-16,2 0 5 0,-5 3-1 0,-1 6-2 16,-1 0 2-16,-1 1 4 0,-1 5 1 0,0 0 4 15,2 3 7-15,-2 4 1 0,0-1-5 0,0 2 1 16,0-1-7-16,0 5 4 0,0-8-3 0,0 8-11 15,0 0 1-15,0 0 7 0,0 0-4 0,0 18 1 16,1-7 0-16,0 7 2 0,1 3-5 0,1 3 5 0,0 5 4 16,1-1-4-16,0 1-14 0,1 0 13 0,2-3-3 15,1 1-6-15,2 1 3 0,3-1-2 16,0-5 1-16,2 4 3 0,3-3 0 0,-1-2 4 16,2-4 0-16,-4-2-6 0,8-1 17 0,-5-2-19 15,0-3-4-15,1-1 6 0,-1-4-1 0,1 2 0 0,0-3 6 16,1-2 2-16,-1-1-5 0,1-2 2 15,-2-5 2-15,0 2-1 0,-3-6 1 0,1 0 2 16,-2 0-1-16,0-2-2 0,-4-2-3 0,0 1 2 0,0-1-1 16,-2-2 6-16,-3 5 0 0,0-4 6 0,-1 4-7 15,-3-1 2-15,-1 0-2 0,-1 3 7 0,1-3-6 16,-5 1 11-16,2 0 8 0,1 2 12 0,-2-2-3 16,0 0-3-16,-4 3-5 0,1-2-1 0,1 2-1 15,0 2 5-15,1-1-7 0,-3 0 0 0,2 0-1 16,0 4 5-16,-1-4-2 0,1 0-4 0,-2-2-5 15,-1 2 1-15,3-1 0 0,-2 1-6 0,1-1 7 16,-2 0-6-16,1-3-1 0,-2-2-6 0,0-1 2 16,1 1 3-16,1 0-3 0,-2-2 0 0,5 6 0 15,-2 0-5-15,2 1 3 0,1-1 3 0,0 0-6 16,3 6 0-16,-4-3 0 0,4 2-2 0,-2 0 1 16,2 1-1-16,1 0-3 0,0 0-2 0,1 0 0 15,3 0 2-15,1 2-5 0,3-3 6 0,1 0 0 16,5 1 0-16,4-1 5 0,2 2-4 0,8-1 0 15,-7 3 1-15,8 2-1 0,2 1 1 0,-3-2-2 16,0 2 1-16,-1 4-2 0,0 1 3 0,-7 0 0 16,-2 1-2-16,1 1 1 0,-1 3 0 0,-3 0 0 0,3 6 3 15,-4 7-1-15,-5 0 5 0,-1 2-4 16,-4-1 0-16,-3 3-2 0,-5-1 2 0,0 1-4 16,-2-3-1-16,-3 0 1 0,0-2-2 0,-1-1 0 15,1-5-2-15,-3-1 7 0,1-1-4 0,1-2 6 16,-2-3-1-16,3-1-1 0,2-2 0 0,-1-2 4 15,4-1 0-15,0-2-11 0,-1 1 13 0,1-1-6 16,2-3 0-16,2 0-3 0,0 0 2 0,0 0 4 16,0 0-5-16,0 0-1 0,14-15 12 0,-5 6-12 15,4-1 2-15,2-3-1 0,2-1-1 0,3-3 2 16,3 1-5-16,1-1 8 0,-2-1-5 0,1 0 4 16,0 0-2-16,1 0 4 0,-4-5-3 0,1 4 3 15,-2-3-4-15,-1 2 1 0,0-1-2 0,-5-4 6 0,1 0 0 16,-4-1-1-16,2-3 4 0,-5 1 0 0,1-4-7 15,-4 2 5-15,0-2-1 0,-4-1 0 0,-3-5 0 16,1 4-2-16,-6-11 4 0,-6-1-3 16,1 11 2-16,1 2-2 0,-1-1 2 0,-2 4 8 0,0 4 5 15,0 1 0-15,-2 2 23 0,6 8 12 0,1 3 11 16,2 3 9-16,1 1-3 0,2 4-10 0,0-2-8 16,0 2-11-16,3 4-5 0,2 0-2 0,0 0-3 15,-8 17-1-15,9 0-5 0,2 9-3 0,-1 6-1 16,3-1-1-16,4 3-5 0,-1 10 0 0,-2-8-2 15,8 8 0-15,-1 1-1 0,-4-15-4 0,5 15 0 16,-5-11 1-16,0 13-3 0,0 1 2 0,-3-11-1 16,2-4-1-16,-3 3-2 0,4-2 2 0,-4-5-3 15,3-3 3-15,-3-7-3 0,-1-3-6 0,2-7 2 16,-6 0-1-16,4-4 6 0,-4 2-6 0,4-3 5 16,-3 1 0-16,-1-4 2 0,0-1-3 15,0 0 0-15,9-19 0 0,-5 0-1 0,1-8 1 0,3-2 1 16,-2 1-2-16,2-4 0 0,2 1 5 0,0 1-4 15,-1 5-2-15,2 0-1 0,-3 7-5 0,1 2 4 16,-1-1-1-16,1 4 0 0,-1 3 0 0,-2-1 4 16,2 5-4-16,3 0-2 0,-6 1 0 0,3 2 3 15,-2 1-3-15,3 1 1 0,-1 2 1 0,1 2-4 16,-3 1 3-16,2 5 1 0,-3 2 2 0,3 3 1 16,-7 1 0-16,3 5-2 0,-8 6 1 0,4 4 4 15,-4 0-3-15,-2-3 0 0,-3 0 1 0,0 1 0 16,-4 1-5-16,-1-3-3 0,-1 1 0 0,-1-2-4 0,0 0-2 15,-2-1 4-15,0-3 2 0,3-7-1 16,0-1 1-16,-1-2 3 0,7-2 0 0,-1-2 1 16,2 0 3-16,2-3 4 0,2-3-7 0,-1 1 6 0,-3 3-4 15,7-2-4-15,-3 0 3 0,4-3-6 16,0 0 3-16,0 0-1 0,0 0-1 0,0 0 2 16,0 0 1-16,0 0 5 0,28-9-3 0,-11 5 0 15,-1 1-3-15,3 2 6 0,3-1-1 0,4 2-4 0,-2 1 1 16,-4 0 1-16,11 0 5 0,-3 2-1 0,2-1 1 15,-4 0 2-15,-5 3-3 0,-1 0 1 0,1-1-6 16,-2-1 9-16,0 2-2 0,0 0 3 16,-2-1-3-16,1 3 1 0,-4-2 2 0,0 1-4 0,-1 4-2 15,-2-5 0-15,1 1 4 0,-3 1-1 0,-2 1 2 16,1-2-5-16,0 2 1 0,-2 0-8 0,1 2-24 16,-4 0-45-16,5-3-60 0,-3 2-73 0,0-2-60 15,-2 3-71-15,-1-6-67 0,1 1-1104 16,0-1 504-16,-1-2 334 0</inkml:trace>
  <inkml:trace contextRef="#ctx0" brushRef="#br0" timeOffset="53825.85">8193 14452 12 0,'1'-3'409'0,"-1"3"-36"0,2-5-33 16,-2 5-32-16,3-5-40 0,-3 5-22 0,4-2-25 15,0 1-23-15,-4 1-11 0,13-2-13 0,-7-2-7 16,1 3-13-16,4-1-10 0,2-2-20 0,7 1 0 16,-2 2-20-16,4-1-10 0,7-4 1 0,1 0-14 0,-1 4-11 15,2 0-2-15,-6-3-11 0,-3 0-4 16,0 5 1-16,-2-3-21 0,-1 3-21 0,1-2-25 15,-9 4-34-15,0-1-29 0,-4 1-29 0,-2 3-38 16,-2-1-20-16,-3 1-26 0,-3 3-16 0,-1-1-20 0,-1 5-8 16,-4 2-4-16,-5 1-15 0,-3 4-510 0,-3 2 254 15,0 0 170-15</inkml:trace>
  <inkml:trace contextRef="#ctx0" brushRef="#br0" timeOffset="54059.788">8425 14611 687 0,'-11'14'-23'0,"-1"1"25"16,2 0 21-16,4-4 11 0,0-2 7 15,-1 1 8-15,1-2 10 0,3-1 3 0,1-2 11 0,0 1 12 16,4 1 19-16,0-3 20 0,3-1 7 0,0 3 12 15,4-1 15-15,4-2 10 0,5-2-2 0,1 0-1 16,-1-2-3-16,12-2-12 0,-4 3 1 16,4 0 5-16,-1-4 8 0,3-2 3 0,-4 4-1 0,-1-3 3 15,5 2 3-15,-4-3-9 0,1 0-5 0,-7 5-3 16,-1-2 0-16,-1-2-10 0,0 2-3 0,1-1-4 16,-3 1 1-16,-5 0-8 0,-2 0-3 0,2 2-10 15,-4 1-9-15,-3 0-6 0,4-3-11 0,-4 2-6 16,-3 0-7-16,-3 1-11 0,8-5-4 0,-5 4-7 15,-3 1-22-15,3-4-50 0,-3 4-77 0,0 0-99 16,0 0-105-16,-15 0-124 0,5 0-1233 0,-3-2 551 16,-1 2 366-16</inkml:trace>
  <inkml:trace contextRef="#ctx0" brushRef="#br0" timeOffset="57093.821">10520 14137 168 0,'6'0'186'0,"3"-1"-9"0,0-3 0 15,3 2-5-15,-1-1-5 0,-2-2-12 0,4 0-5 16,-2-2-8-16,3-1 0 0,2-5-5 0,-1 4 0 16,-2-4-5-16,1-3-2 0,-1 0-7 0,1-3-4 15,-1-5-11-15,-3 1-6 0,-2-5 5 0,0 1-9 16,-1-4 4-16,-6-1-21 0,4-2-3 0,-5 1-9 15,0-1-7-15,-5-15-6 0,0 13-2 0,0 0-7 16,-4 4 5-16,0-2 4 0,0 4 5 0,-4 4 26 16,2 3 20-16,0 6-16 0,0 2 7 0,2 7-5 15,0-2-4-15,-1 4-5 0,1 3-11 0,0 0-6 16,-4 7-11-16,4 0-5 0,0 5-7 0,-1 8-15 16,-3 6 12-16,4 5-9 0,3 2-1 0,2 4-3 15,3 12-2-15,4 3-7 0,3 3-7 0,5 1 10 0,2 4 1 16,2 0-1-16,1 2-5 0,8 21-4 15,-6-24 4-15,0 1-5 0,6-2 2 0,-3 3-2 16,-1-1 2-16,2-5-3 0,2 4-5 0,-1-1 2 16,-4-2 12-16,7-1-17 0,-3-1 5 0,-2 3-10 15,-4 3 11-15,-4 1-1 0,6 22 0 0,-9-27-2 0,0-5 2 16,-4-1-6-16,-3 3-1 0,-3-15-2 16,0 0 1-16,0-1 4 0,-3-2-13 0,-3 0 11 15,0-3-3-15,0-3 1 0,1-2 7 0,-2-3-5 0,0-5 2 16,-3-2-1-16,-3-2 4 0,5-2-6 0,-10-5 7 15,5-3-8-15,2-4 5 0,-7-5-2 0,0-5 0 16,-4-10-3-16,-1-4-5 0,-5-12 1 16,4-7-1-16,1-4 1 0,6-3 5 0,2-3-3 15,6-3-2-15,1 0 0 0,6 5 12 0,-1 0-13 0,3 2 4 16,5 6-7-16,-1 8 15 0,5 3-12 0,1-2 6 16,-1 2-4-16,3 3 5 0,2-1-6 0,1 0 1 15,8-9 2-15,-4 12-1 0,0-2 0 0,1 2 2 16,4 3-1-16,-2-2-6 0,-2 3 11 0,-1 3 1 15,-1-1-7-15,1 6 2 0,-6 4-13 0,-2 5 9 16,0-2-1-16,-2 5 5 0,2 0-2 0,-2 2 11 16,1 2-15-16,3 3-3 0,-4 3 7 0,5 5 1 15,-5 1-1-15,0 4 3 0,0 2-3 0,5 8 4 16,-2-2-12-16,-2 5 12 0,0 0-5 0,0-1-2 16,2-3 9-16,-1 5 0 0,2-4-3 0,1 2 2 15,0 0-2-15,1-2 3 0,0-1-3 0,-2-7-3 16,7 1 1-16,-5-5-1 0,-1-1 2 0,3-4 1 15,0-1 4-15,-4-1-3 0,6-5 1 0,-6-1-7 16,5-4 13-16,-1-2-6 0,-3-2 1 0,1-5 2 16,-3-2-1-16,-1-7 4 0,-1-2 3 0,2-5-5 15,-7-1-1-15,-1-2-8 0,-3-3 4 0,-2 0 1 16,-6 0-3-16,-3-12 1 0,0 2 5 0,-2 14-8 16,-1 0 2-16,-4 1 3 0,-1 4-1 0,-1 4-1 15,0 3 0-15,-4 2 0 0,0 5 3 0,2 6-5 0,2 0 4 16,-4 4 9-16,0 4-13 0,3 2 5 15,-6 1-5-15,6 0-1 0,4 2-5 0,0-2 2 16,4 0 3-16,1 0-1 0,3 0 2 0,3-2-2 16,1 1-2-16,4-1 4 0,0 1-6 0,3 2 4 15,2-1-3-15,1-4 9 0,5 2-3 0,2-1 1 16,6-4 1-16,1 2-2 0,3-3-1 0,6 1 2 16,-1-2 7-16,0-2-7 0,-5 4 2 0,4-3-9 15,-5 1 8-15,0 1 7 0,-2 0-13 0,-2 1-3 16,0 0 6-16,-4 1 0 0,1 1 8 0,-5 1-7 0,4 1 2 15,-1-1-3-15,1 2 0 0,-5 3-1 0,3-1-1 16,-2 5 0-16,3 1 0 0,-2 4 6 0,-1 2-3 16,-2-1 3-16,0 2 2 0,-2-1 2 15,2 2-2-15,-2-2-1 0,2 7-3 0,-2-6-3 0,3 0 5 16,0 1 10-16,-2-2-16 0,3 0 5 0,0-3-1 16,-1 0-1-16,-4-3-4 0,7 2 3 15,-2-3 1-15,0-4 0 0,0 0 2 0,2-2 3 16,-2-2-3-16,3-2 0 0,0-1 6 0,1-4-5 0,-3-1 6 15,3-4-9-15,-2-4 7 0,3-7-6 0,-4-2 5 16,1-3-5-16,-6-3 12 0,1-2-14 16,-1-1 6-16,-1-3-4 0,0 2-2 0,-2-2 12 15,0 1-12-15,0 6 2 0,2-1 1 0,-1 5 2 0,0 7-3 16,1 0-3-16,-2 3 0 0,-1 4 8 0,2-1-10 16,0 3 3-16,1 1-8 0,0 2 9 0,2 2-2 15,-1 1-1-15,7 1-2 0,-3 2 2 0,2 2 6 16,2 1-3-16,4 3-1 0,1 4 1 0,-2 0-1 15,5 4 0-15,0 3 0 0,-2-1-2 0,1 0 6 16,-2 3-6-16,-4-5 3 0,2 5-1 0,-2 1 1 16,-2 1 1-16,-4-5 0 0,0 0 4 0,-1 0-3 15,-3 0 2-15,-1 1-2 0,-2-2 2 0,-2-2-4 16,0-2-6-16,-1-2 8 0,1-1 4 0,-1-1 0 16,-1-1-3-16,0-2 13 0,0-1 19 0,0-1-8 15,2-3 3-15,0 0-5 0,-7-10-3 0,5 0-4 16,-3-6-1-16,5-3-1 0,-1-13-4 0,4-1 1 0,0 0-3 15,2-3-1-15,3 0 0 0,5-9 4 16,-1 17 6-16,1-1 8 0,1 3 6 0,2 4-3 16,0 2-5-16,2-1-2 0,-3 9-1 0,2 0 4 15,-2 4-4-15,2-1 2 0,-1 6-4 0,4 3 1 16,-4 2-2-16,5 3 3 0,-5 0 7 0,2 2 1 16,1 3 0-16,3 3 3 0,4 3 1 0,-6-1-1 15,3 4-3-15,-4-1-6 0,-1 1 2 0,-5-3-4 16,2 6 3-16,-4-5-5 0,0 7-3 0,-5-5 0 0,1-2-1 15,-1 3-1-15,-5-1-2 0,-1-2 1 0,0 0-4 16,-1-2 1-16,-1-3 0 0,-1-3-2 16,2 0-4-16,-1-3 3 0,1-2 4 0,-3 0-1 15,2-2 1-15,2-2-4 0,0 0-2 0,-13-9 0 0,9-1-3 16,0-8 1-16,-1-1 0 0,1-5 0 0,3-8-2 16,1 0 1-16,3-2-1 0,3 0 0 0,-1-1-2 15,3 3 3-15,1 3 0 0,0 1-3 0,1 3 0 16,-2 6 0-16,-1 2 3 0,1 2-4 15,1 1-1-15,5 2-1 0,-5 2 3 0,1 3-3 0,3 1 0 16,-2 2 0-16,2 2 1 0,0 2-3 0,1 3 3 16,1 3 0-16,2 0 2 0,-2 5-1 0,-1 1-1 15,-1 1 2-15,0 2 3 0,-2 1-5 0,1 2 0 16,-3-3 2-16,6 7-2 0,-6-5 2 0,4-1 0 16,-5 1-1-16,1 0 0 0,1-3-1 0,-1 1 2 15,-3-5-2-15,2 1 3 0,-1-2 7 0,4-2-8 16,-5-1-1-16,-1-4 4 0,0 1 1 0,3-1-4 15,-2-2 4-15,-1-5 1 0,2 0-3 0,0-5-1 16,-1 1 0-16,-1-8 0 0,-1-2 3 0,2-6 0 16,-1-1-3-16,-5-1-3 0,5 5 4 0,-2-5 0 15,-1 8-2-15,2 0 2 0,-3 2 4 0,1 5-6 16,0 2 2-16,-2 1-3 0,2 1 2 0,-2 4-5 16,2-1-2-16,-1 4 2 0,-1 1 1 0,0 0 1 15,0 0 2-15,9 16 1 0,-4-4 3 0,0 5 0 16,3 0 2-16,-4 2-2 0,4 0-1 0,-1 4 2 15,1 0-3-15,1 3 1 0,-4-9 1 0,3 2-2 16,2 4 6-16,-2-7-5 0,0 1-4 0,3 0 2 16,-2-4 4-16,-3-2-9 0,6-1 2 0,-5-3-1 15,5-2 2-15,1-2-1 0,-1-4 1 0,2 0 1 16,-1-5-2-16,5-1-1 0,9-8 2 0,-8-2 2 16,4-2-1-16,-4-3-1 0,-2-2 2 0,-1 0-2 15,-1 0-1-15,-2-2 3 0,-2 0 0 0,0 1-2 16,-1 3 2-16,-4 5-3 0,0 2 1 0,-3 4 4 15,-1 5-2-15,2-3 2 0,-3 4 0 0,4 0 4 0,-1 0-12 16,-4 3 3-16,0 2 2 0,0 0 1 16,0 0-3-16,9 12 1 0,-9-1 1 0,4 0 0 15,1 5 0-15,-4 2 0 0,7-1 2 0,-4-1 1 16,1 4-2-16,0-3 0 0,0-1 0 0,4-3 2 0,-1 1-2 16,-2-3-1-16,1-2 1 0,-1 0-3 0,4-1 7 15,-1-1-6-15,1-3 0 0,3-1-4 16,-1-5 5-16,2-1 2 0,4-4-3 0,1-3 2 15,5-6 4-15,-5 0-3 0,4-3-1 0,-1-3-1 0,-3-4 1 16,-1-2 4-16,-3-2-5 0,1 1 3 16,-3-3-3-16,-3-2 1 0,-1-2 2 0,-3-8-3 15,0-4-2-15,-1 1 4 0,-5 10-3 0,-1 3 2 0,-4-1 1 16,1 1-1-16,-2 6 0 0,1 2 11 0,-2 8 16 16,0 2 16-16,3 8 8 0,0-3-1 0,2 5-8 15,-2 2-3-15,2 3-5 0,2 1-2 0,-4 10-4 16,3 5-7-16,0 4 2 0,2 8-1 0,-1 2-5 15,3 6-1-15,2-2-2 0,1 0 0 0,3 3 3 16,1 8-4-16,1-10-4 0,0 2 0 0,-1-4 0 16,3 2-2-16,2 12 0 0,1-17-3 0,-1 2 2 15,2-7-3-15,2 1-2 0,-1-1-2 0,-3-10 0 16,2-2 6-16,1-2-7 0,1-2-3 0,1-1-2 16,7-3 3-16,6-4-3 0,-6-4 3 0,4-4-7 15,-4 0 1-15,-2-4-7 0,0-2-2 0,-11 2-1 16,2-2-2-16,-3-1 2 0,-2-2 1 0,5-4 8 15,-11 7-7-15,1 3 3 0,-2-8 0 0,-3 9 0 16,2-2 6-16,-6 2-4 0,2 2 0 0,-3 0-1 16,0 3-1-16,2 2 4 0,-2-4 1 0,0 5 1 15,3-1-1-15,-3-1-2 0,4 4-5 0,-4-3-9 16,4 3 2-16,-1-5-13 0,1 5-5 0,-4-2 2 16,4 2 1-16,0 0 7 0,0 0-3 0,0 0 7 15,0 0 1-15,13 0 3 0,-13 0 3 0,11 1-2 16,1 0 1-16,-3-1 3 0,5 2 1 0,-4 1-3 15,3-1 3-15,0 1 0 0,-3 2 3 0,1-4 0 0,-3 2 1 16,2 2 3-16,-2 0 5 0,0 0-3 16,-2 5 2-16,-1-1-1 0,-1 3 7 0,1 3-5 15,-2 2 3-15,0 0 0 0,-1 0 4 0,-2 0-4 16,0 1 2-16,1 0-1 0,-1-1 0 0,3-1 5 0,-2 0-4 16,1 0 1-16,2 0 1 0,0-4-2 0,-3-3 0 15,3 3 1-15,0-3 2 0,4-1-2 0,-2 1 2 16,1-4 0-16,0 5 3 0,2-5-1 15,-2 1 7-15,3 0-1 0,-5-2-3 0,5-2 0 0,-2 1-1 16,-2-1 0-16,2 0 2 0,1-2-6 0,-3 2 2 16,1-5-20-16,-2 2-36 0,2-3-77 15,-2 1-68-15,1-4-79 0,-3-1-113 0,1 0-1303 16,-1-2 563-16,1-2 376 0</inkml:trace>
  <inkml:trace contextRef="#ctx0" brushRef="#br0" timeOffset="58092.095">16269 13130 166 0,'-14'-14'233'0,"1"7"-7"15,5-2-7-15,-7 3-1 0,3 4-5 0,-1-1-9 16,2 1-5-16,-6 8-6 0,0 6-6 0,-8 5-3 16,1 6-6-16,-4 15-4 0,1 8 2 0,3 5-5 15,-9 26 13-15,16-22-11 0,-7 24-6 0,11-20 1 16,-2 22-3-16,3-23 1 0,7 0-8 0,1 3-6 16,4-3-4-16,3-2-12 0,3 0-12 0,3-4-12 15,4 1-7-15,6-6-12 0,5-2-12 0,3-6-5 16,5 0-7-16,-5-13-6 0,13 6-6 0,-1-1-7 15,3-4-32-15,-8-6-23 0,13 4-33 0,-14-11-42 16,5 1-51-16,10 2-39 0,-13-7-37 0,1-2-44 0,-1-2-48 16,-3-1-58-16,-4-4-933 0,0-2 430 0,-6-2 286 15</inkml:trace>
  <inkml:trace contextRef="#ctx0" brushRef="#br0" timeOffset="58642.901">16873 13646 148 0,'0'-8'353'15,"-1"1"-7"-15,1 2-35 0,0 1-34 0,0 4-23 16,0 0-21-16,0 0-12 0,0 0-7 0,0 19 0 16,0-5 2-16,-3 3-10 0,2-2-20 0,2 9-6 15,-1-5-5-15,4 1-21 0,-3 6-10 0,7-3-10 16,-6-5-9-16,0 2-18 0,-1 6-13 0,2-2 0 15,-3-5-14-15,1 1-7 0,4-2-11 0,-1 0 2 16,6-2-5-16,-2 1-14 0,-2-6 0 0,3-1-6 16,2-4-7-16,1 1 1 0,-1-6-4 0,1 2-1 15,1-6-6-15,0-2 2 0,2-4-9 0,-1-6 0 16,4-6 2-16,0-2-3 0,1-5 0 0,-6 0-4 16,5 3-4-16,-4-4 3 0,1 3 0 0,-3 1-6 15,-2 8 9-15,-2 0-4 0,-3 5-3 0,0 2 6 16,-2 0-4-16,-1 5-3 0,2 1 2 0,-2-1-3 15,0 1-3-15,-2 4 3 0,0 0-3 0,0 0-2 16,0 0 6-16,0 18-1 0,0-8 3 0,-2 1-4 16,2 5 2-16,0 2 0 0,2 0-1 0,-2 0 1 15,2-2 3-15,1 2-5 0,1 2 0 0,-1-2 1 16,5 0-1-16,1-2 1 0,0-2-3 0,3 0 0 16,-2-6 7-16,1 0-5 0,2-1 0 0,1-2-1 0,-1-4 0 15,2-1-1-15,-1-2 1 0,0-3 0 0,-1 0 0 16,4-7-1-16,-3-2 4 0,0-3-2 15,-4 2 2-15,-1 1-3 0,0-14-7 0,-5 5 12 0,-2 3-1 16,1-6-11-16,-6-1 11 0,-2 10-5 0,-4-8 1 16,-2 3-4-16,-1 7 3 0,-4 2-10 15,-2 2-8-15,-8 1 4 0,4 5-19 0,-6 0-15 0,7 1-18 16,-6 3-21-16,-1 2-26 0,8 0-21 0,1 0-29 16,0 3-39-16,5-1-30 0,1 0-28 0,3 1-28 15,4 1-41-15,-2-2-762 0,3 1 363 0,2-1 244 16</inkml:trace>
  <inkml:trace contextRef="#ctx0" brushRef="#br0" timeOffset="59859.697">17747 13239 191 0,'8'-5'309'0,"-2"5"-29"0,1 0-18 16,3 8-16-16,-5 0-20 0,4 8-18 0,4 7 1 15,-3 2-5-15,-2 4-11 0,-2 0-8 0,2 0-10 16,-3 4-13-16,-4 0-4 0,3 5-16 0,-3-4 2 16,1 0-17-16,0 4 5 0,-3-5-24 0,-2 1-12 15,1 0-7-15,0 1-5 0,1-3 4 0,0 0-21 16,-2-2-5-16,1 0-6 0,-2-1-8 0,1 0-3 0,1-10 8 16,2-4-18-16,0-1-3 0,0-4-4 0,1-2-3 15,-1-2 2-15,1-3-4 0,1 0-4 16,-2-3 4-16,0 0-3 0,11-18-1 0,-3 1-4 15,0 0 5-15,4-16-7 0,1-1 7 0,5-9-12 0,1 0 8 16,-4 9-3-16,7-8 7 0,-4 11 7 16,0 3 17-16,-1 2 10 0,-1 3 2 0,2 2 4 15,0 3 5-15,-6 3-9 0,1 5-7 0,-2 2-2 0,3 1-4 16,-3 2-12-16,2 4 2 0,-2 0 0 0,1 3-7 16,2 3 4-16,-5 2 0 0,5 2-7 15,-4-1 1-15,2 1-2 0,-1 3-1 0,1 1-4 16,-2 2 2-16,0-1-5 0,-2 0-1 0,0-1 1 0,-5 0-1 15,4 3-5-15,-2-6-1 0,-1 2 0 0,0-4-3 16,2 1 5-16,-2-4-9 0,-2-1 5 0,1 3-3 16,0-4 1-16,1 1 0 0,0-2 1 0,-4-2 3 15,9-6-4-15,-5 1 1 0,3 0-1 0,0-7 6 16,-3 2-5-16,2 1-1 0,2-7-2 0,2-1 0 16,-1 1-3-16,-1 2 4 0,1 0-2 0,1 1-2 15,0-1 6-15,-2 4-4 0,1 5-2 0,-5-2 2 16,1 2 0-16,0 3 0 0,2-1-3 0,-2 2 3 15,3 1 0-15,-8 0 0 0,13 4 4 0,-1-2-5 16,-7 1 0-16,0 3 3 0,1 0-5 0,2 3 5 16,0-1-3-16,-3 1 1 0,-3 0 2 0,2 2-6 15,-1-1 2-15,1 0 1 0,-2 2 1 0,0-1-3 16,1-3-5-16,2 2-14 0,-3-4-8 0,1-1 3 16,1 0-1-16,0 0-7 0,1-2 15 0,3-1 2 15,2-2-4-15,-5-2 4 0,8-1 4 0,1-7 1 0,0 3 1 16,-1-3 6-16,1-2-1 0,-1-2-1 15,0-1 3-15,-2-2 2 0,6-5 0 0,-2 1-4 16,0 2 6-16,-6 2-1 0,3 3 1 0,-3-1 0 0,-2 2 13 16,1 2 4-16,-2 1 3 0,0 2 2 0,1 1 9 15,-5 0 1-15,1 2 0 0,1 0-6 16,-2 3-1-16,1-1-1 0,-3 3 0 0,0 0 9 0,0 0 10 16,-9 18 0-16,4-7-4 0,-4 4-1 0,4-1-5 15,0 3 3-15,-4 0-8 0,5 3-1 0,-3 4 0 16,1-5-4-16,5 8-6 0,1-8 2 0,0 1-6 15,-1-1 0-15,3 0 2 0,2 0-6 0,0-1-1 16,1 0-3-16,-1-11-3 0,5 10-4 0,-3-8-8 16,2 0-6-16,1-2-6 0,1 0-2 0,0-3 4 15,3-3-7-15,1-2 3 0,6-3 0 0,-4-3 4 16,3-2-1-16,-1-2 3 0,4-5 5 0,-2-3-5 16,-2-1 10-16,0-2-2 0,0-4 5 0,1 1 0 15,-6-3-2-15,2-4 2 0,-2 1 4 0,0-1 0 16,-3 1 9-16,2-1 3 0,-4 1 9 0,3 2 5 15,-5 4 7-15,4 0 9 0,-2 7-6 0,0 2 1 16,-1 1 5-16,0 7 3 0,-4-3-9 0,0 7-1 16,0-2-2-16,-1 2-3 0,1 3-3 0,-3 1-4 15,0 0 6-15,10 12 2 0,-4-7-3 0,-2 7 2 0,-3 5-5 16,3 0 2-16,0 2-7 0,-4 5-2 0,1 0 3 16,-1 2-1-16,-3 2-2 0,0-4-3 15,-1 5-1-15,-2-3-1 0,-2-1 0 0,3-4-6 16,1-2 3-16,-1-1-1 0,2-1-3 0,0-5-2 0,1-2 6 15,-1-1-6-15,0 1 2 0,2-5 5 16,-2 0-1-16,3-1 1 0,0-4-2 0,0 0 0 16,0 0 0-16,0 0-4 0,5-12 1 0,-2 2-1 15,4 1 2-15,1-1-5 0,-1-1 2 0,5 0-1 0,-1-3 2 16,0 2 0-16,4 1-2 0,-2 5 0 0,1-2-2 16,3 1 1-16,-2 7 1 0,-2-1 2 0,5 1 1 15,-5 1 8-15,1 2 6 0,4 1 10 0,-2 4 1 16,2-2 1-16,-4 4 11 0,-5-3 0 0,5 4-4 15,0 0 6-15,-5-2 2 0,4 3-5 0,1-1-5 16,0 1 4-16,-5-1-2 0,3-2-8 0,2 3 3 16,0-2-5-16,-2-1 0 0,3 3-4 0,-3-8-9 15,4 4-17-15,-2-3-36 0,2 0-57 16,2 3-74-16,0-6-98 0,0 2-88 0,-5-4-110 0,-2-2-1479 16,7-2 647-16,-4-4 434 0</inkml:trace>
  <inkml:trace contextRef="#ctx0" brushRef="#br0" timeOffset="60069.975">19945 13476 8 0,'0'0'-4'15,"0"0"2"-15</inkml:trace>
  <inkml:trace contextRef="#ctx0" brushRef="#br0" timeOffset="60659.664">20101 13450 96 0,'5'0'227'16,"1"-3"-8"-16,-6 3-4 0,12 0-9 0,-11-2-4 15,-1 2-9-15,9 2-11 0,-9-2-5 0,9 3-9 0,-1-3-9 16,-3 1-9-16,0 3-8 0,0-2 1 0,4 2-3 16,-1-1-11-16,1 0-5 0,0 3-8 15,0-3-9-15,0 0-10 0,1 2-9 0,-1-1-3 16,2-1-7-16,1-1 2 0,1 1-15 0,1-3-7 0,2 3-4 16,2-2-7-16,1-2-2 0,-1-2-2 15,0 1-1-15,1-3-1 0,2-2-3 0,-3-1 4 16,1-2-5-16,4-4-5 0,-3-3 1 0,-1-3-5 0,-1 1 5 15,0-3-3-15,0 1 8 0,-5-1 12 0,2 0 2 16,-5 7 5-16,1-2 16 0,-1 0 8 0,-4 1 7 16,-1 6 15-16,2 0 11 0,-5 1 15 0,1 4 0 15,-2 0 3-15,2 0-7 0,-3 1-12 0,2 3-12 16,-2 1-8-16,0-6-11 0,0 6-7 0,0 0-6 16,0 0-9-16,-7 9-1 0,0-1-11 0,2 1-6 15,-1 0-2-15,-2 3-6 0,-1 4-2 0,1 2-6 16,2-1 0-16,-2 3-4 0,3-1-4 0,5 0-5 15,0-1-9-15,4 0-8 0,2 0-4 0,3-2-9 16,2 1 0-16,4-4 5 0,2-4-6 0,3 1 0 16,0-5-1-16,6 2 4 0,2-5-3 0,0-2 6 15,-1-5 3-15,-4-1-2 0,5-3 3 0,-2-4-1 16,-1-2 4-16,-2 0 0 0,0-1 0 0,-2-2 0 16,-1-1-1-16,-5 5 4 0,3-6 0 0,-1 6 1 0,-3-1 2 15,0 1-1-15,0 2 4 0,0 1 2 16,0 0 3-16,-2 1 1 0,3 4-4 0,-2 1 3 15,-2-1 5-15,0 5-5 0,1-2 0 0,1 3-1 16,-1 2 0-16,0 0 1 0,-3 1 4 0,4 5-2 0,-4-2 3 16,0 1-2-16,1 1 0 0,-2 1-1 15,-3 3 0-15,2-2 3 0,-5 5 0 0,2-1-2 0,-8-2-2 16,4 5 2-16,-5-2-1 0,-4 2 0 0,-6 5-4 16,-1 2 6-16,-3-5-9 0,-3 0-19 0,-1-1-36 15,0-1-53-15,-2-3-69 0,-1-1-62 0,1-2-51 16,-5-4-42-16,2 0-59 0,-3-6-43 0,1-3-1030 15,-3-4 486-15,-3-6 326 0</inkml:trace>
  <inkml:trace contextRef="#ctx0" brushRef="#br0" timeOffset="60783.931">20364 12917 169 0,'0'-8'217'15,"0"3"-22"-15,4-1-20 0,5-1-14 0,1 3-20 16,2 0-13-16,1 2-23 0,2 0-39 0,4 2-54 15,-1-3-76-15,1 3-371 0,0-4 145 0,2 2 96 16</inkml:trace>
  <inkml:trace contextRef="#ctx0" brushRef="#br0" timeOffset="63010.905">22250 13150 119 0,'6'-2'162'0,"-3"1"-2"0,1-2 3 16,1-1-4-16,0 2 2 0,0-1-4 0,-1-2-5 15,1 1-3-15,3-1 2 0,-2-3-6 0,0 0-4 16,1 0-6-16,-2-2 3 0,2 1-4 0,-1-1-3 15,-2 0-10-15,1 0-4 0,0-1-4 0,2-3-7 16,-5-2 2-16,3 1-6 0,0-2-9 0,-2 1-1 16,-2-1-5-16,-1-3-10 0,0 2-6 0,0-2 4 15,0 1-12-15,-4 1 7 0,-1-2 1 0,0 2 4 16,-1 1 6-16,-3 1 4 0,0 3-14 0,0 4-1 16,-3 1-7-16,2 3-5 0,-8 0-2 0,-1 3-4 15,0 4-5-15,-8 5-5 0,-4 4-5 0,-2 1-6 16,1 5-5-16,-10 10 1 0,10-7-4 0,2 5-5 15,-5 8-3-15,10-6 5 0,4 0-7 0,2 3-1 16,1-2 4-16,6 1-5 0,6 0-5 0,2-3 0 0,2-5-4 16,4-1-5-16,2-2 5 0,1-2 4 15,7-2 0-15,-1 0-3 0,5-5 4 0,0 0-10 0,3-3-2 16,10-1 6-16,-3-3-3 0,2 0 6 0,-1-5 0 16,-4-1-8-16,-1-1 10 0,2-7-1 0,3 0-8 15,-3 1 5-15,1-3-5 0,-9 2 5 0,1 4-6 16,-2-3 7-16,-1-1-3 0,-4 6 3 0,1 0-4 15,-4-1-3-15,-2 3 4 0,3 0-4 0,-4 2 1 16,0 2-1-16,-4 0 7 0,10 5-2 0,-6 2 0 16,1 4-2-16,0 5 1 0,0 3 4 0,5 10 6 15,-3 1-2-15,-1 3 5 0,-2 5 6 16,6 10-5-16,-6-1-2 0,2-1-1 0,-2-11 1 0,7 14 1 16,-7-15 4-16,2 3-3 0,4 9-3 0,3-2-11 15,-6-10 9-15,0 1 2 0,1-6-3 0,2 3-4 16,-3 2 2-16,-3 0-1 0,1-4-4 0,-3 4 3 15,0-2 0-15,-6 0-21 0,4-3 7 0,-5 0-3 16,1-3 4-16,-1-7 1 0,1-1 0 0,-3-1 2 0,-1-1-5 16,3-6 7-16,-3 1-2 0,-2-3 15 15,2-3-13-15,-2 0 0 0,-1-2 18 0,-5-3-15 0,4-3 5 16,0-1-3-16,-1-2-2 0,-2-3-2 0,1-3 4 16,-3 0 0-16,7-3-4 0,-3 1 2 0,4-3 5 15,0 1-3-15,4-2 2 0,0 1 4 0,-1 1-5 16,3-2 6-16,3-1-1 0,4 2-4 0,-3-1 3 15,8-8-3-15,-4 0 0 0,8-2 5 0,1 5-6 16,3-3 5-16,3-1-8 0,3 0 15 0,-1-2-14 16,10-7 4-16,-1-1 0 0,-1 1-1 0,-7 6 1 15,5-9-1-15,-5 10-3 0,4-13 3 0,-1 1-2 16,-10 9-5-16,1-2 10 0,5-7-8 0,-6 10-3 16,-5-1 9-16,1 3 0 0,2 0 14 0,0 1-1 15,-6 5 1-15,1 4 2 0,0 4 4 0,-4 3 18 16,-1 0 6-16,-3 3 7 0,0-2-1 0,3 2-2 15,-4 3-2-15,0 0-6 0,3 1 9 0,-2 0-4 16,-1 1 1-16,0 1-7 0,0 3-5 0,0-7 1 16,0 7-11-16,0 0-7 0,0 0-1 0,0 0-2 15,0 0-7-15,0 0 9 0,-4 18-6 0,4-9-2 16,0 3 2-16,0 1-6 0,0 3 2 0,3 0-3 16,-2 2-1-16,2-1 5 0,-2 2-7 0,0-2 1 15,3 0 6-15,-1 0-7 0,2-3-2 0,-3-1 2 0,-2 0-3 16,4-5 2-16,1 4-3 0,-1-7 1 15,0 0 4-15,1 0-1 0,1-3-3 0,-1-2 5 16,-5 0 1-16,13-3 1 0,-6-2-1 0,3-4-1 0,0-5-4 16,-1-3 4-16,3-4-2 0,-1-6 1 15,-4-1 0-15,1-3-1 0,0-1 1 0,2-2 0 16,-1 1-2-16,0 2 3 0,-4 4 12 0,3 2 3 16,-8 7 19-16,4 1 6 0,-3 5 7 0,2 3 6 0,-1-3-7 15,-2 8-6-15,1-1-8 0,2 1-6 0,-2 2-2 16,-1 2-4-16,0 0-2 0,4 11-1 0,-3 1-4 15,3 4 0-15,0 0-4 0,0 6-2 0,-3 4 2 16,3 3-1-16,0-4-3 0,0 3 8 0,-3 2-9 16,4 0-2-16,0 2-1 0,-1-3 2 0,1 4-1 15,0-2 1-15,2 0 2 0,-4-2-5 0,3-3-2 16,-2-1-2-16,-1-5 0 0,1-3 1 0,0-1 6 16,0-4-7-16,-2-2-2 0,3-1 6 0,-1-1-6 15,-1-3 1-15,-1-3-1 0,4 0 5 0,-6-2-7 16,11-9 2-16,-1 3-1 0,-1-5 2 0,5-4 1 15,-3 1-4-15,1-3-2 0,-3 0 7 0,4 0-6 16,-3 1 8-16,3 2-7 0,-4 0 1 0,1 0-1 16,2 0-4-16,-6 6 5 0,8-4-2 0,-1 0-1 15,0 1 4-15,-1 2-1 0,4-3-1 0,-6 6 2 16,4-2-1-16,-3 0 2 0,4-1-3 0,-3 2 1 16,2 0 7-16,0 1-6 0,-2 1-5 0,6-2 3 15,-7 1 3-15,5-4-1 0,0 2-3 0,1-1 2 16,-2-1-1-16,-1-2-1 0,3 0-2 0,-4-5 0 15,6-2-1-15,-1-3 1 0,-5 5 2 0,0-3-3 16,-1-4 0-16,2 3 2 0,3-1 1 0,-11 6-1 0,1-1-2 16,0 2 3-16,-3 3 1 0,-3 0 0 0,1 1-2 15,0-1 5-15,-2 3-2 0,-1-1-1 16,0 4 0-16,-6-2 0 0,2 4-1 0,0-1 0 0,1 4-4 16,-5 1 2-16,0 0-1 0,-2 4-1 0,-5 2 5 15,1 3-1-15,-2 5-2 0,3-1 1 16,2 3 0-16,-5 7 1 0,3 0 1 0,3 4-4 15,0 0 4-15,4 4 3 0,0-2-3 0,2-2-4 0,6 2 3 16,4-1 2-16,4-6-2 0,3 3-7 0,3-4 3 16,2-3-1-16,-1-4 0 0,7-2-1 15,3 0 0-15,1-4 0 0,0-1-1 0,-7-5 4 16,12-2 2-16,-4-1-3 0,-6-2 0 0,4-5 8 0,0 2-4 16,-4-2 1-16,-3-2-1 0,-5 0 0 0,4-1 0 15,0 0 1-15,1 1 2 0,-3-1-2 0,-1 1 0 16,-6 3 7-16,2-1-6 0,-2 1-1 0,-2 5 6 15,-2-1-9-15,2-1 4 0,-2 1-4 0,1 3 2 16,0-2-2-16,-6 2 1 0,9 2 0 0,-4 3 3 16,-4-2 0-16,3 1 0 0,-3 4 0 0,2-1 1 15,-2 2 1-15,-1 1-1 0,-4 2 2 0,3-2-2 16,1 2 0-16,-2 1 1 0,-1 1-1 0,-1-2-1 16,3 0 1-16,-3-1 3 0,4-3-1 0,-4 4-5 15,4-7 4-15,-1 2 0 0,1-2-1 16,-3-4 4-16,3-1-1 0,-1 7 3 0,1-7 0 0,0 0-1 15,0 0-1-15,0 0-2 0,19-16 2 0,-6 3 0 16,5-9-1-16,-1 0 1 0,4-2-3 0,0-5 3 16,6-8-4-16,1-4 4 0,-8 12-3 0,10-9 0 15,-5 13 2-15,-2-4-1 0,0 8-1 0,-1-4-1 16,0 8 5-16,-8 5 4 0,1 1-2 0,-1 1 2 16,-1 5-5-16,-4 0 3 0,4 2-1 0,-1 3 0 15,-1 1-4-15,1 3 2 0,1 3 1 0,0 3 0 16,1 2 2-16,-1 3-1 0,3 4-1 0,0 3 5 15,-5 2-4-15,2 0 0 0,-3 3 2 0,2-3 0 16,-1 0 0-16,3 2-3 0,-4 1 2 0,1-2-1 0,1-1-1 16,3 0-1-16,-3-1 2 0,1-1-4 15,-4-4 2-15,1 1-2 0,-1-2-8 0,0 0-7 0,1-2-14 16,-3-5-25-16,-1 0-33 0,1-1-39 0,0-2-57 16,-2-2-44-16,-1-3-37 0,0 3-50 0,-3-5-74 15,-1 0-79-15,0 0-1034 0,4-7 501 0,-4 7 332 16</inkml:trace>
  <inkml:trace contextRef="#ctx0" brushRef="#br0" timeOffset="63204.416">23081 12777 223 0,'-12'-2'298'16,"2"-1"-28"-16,0-3-39 0,5 3-53 0,1-1-59 16,4 4-45-16,3-6-46 0,2 1-34 0,6 0-36 15,5-4-46-15,3 3-341 0,1-1 143 0,7 0 96 0</inkml:trace>
  <inkml:trace contextRef="#ctx0" brushRef="#br0" timeOffset="63608.856">24737 11915 143 0,'8'-8'383'16,"-2"2"-39"-16,2 3-40 0,-3 1-27 0,3 2-26 0,3 5-25 16,7 3-15-16,0 2-19 0,6 6 8 0,4 2 0 15,-1 5-3-15,10 9-3 0,1 4-10 0,-1 0 4 16,-3 3 8-16,0 4-5 0,2 4 8 0,-3-1 7 16,4 7 3-16,-5-1 1 0,-4 2-10 0,7 24-12 15,-13-23-10-15,1 3-9 0,-7-2-5 0,2 2-10 16,-12 2-6-16,-2 22-12 0,-5-25-3 0,-2 25-10 15,-7-24-5-15,-4-5-13 0,-2 1-4 0,-4 1-10 16,-3 0-5-16,-6-2-7 0,-4-1-8 0,-3-2-4 16,-18 14-10-16,12-21-7 0,-1-7-1 0,-7 5-29 0,1-4-62 15,-25 8-85-15,24-16-127 0,-7-2-137 0,-1 4-159 16,-30-3-1394-16,24-11 648 0,-32-3 432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00:25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7007 3507 26 0,'0'0'132'0,"-8"-1"-3"0,5-2-9 0,3 3-4 0,-8-3 3 16,5 2 2-16,3 1-8 0,0 0 2 0,-6-1-6 15,6 1-4-15,-4-3-6 0,4 3-7 0,0 0-7 16,0 0-12-16,-2-3-8 0,2 3-6 0,6-7-5 16,2 0-4-16,4 2 4 0,4-5-7 0,8-4-1 15,4 0-2-15,4 1 0 0,1-4-3 0,16-4-2 16,0 1-2-16,-2 0-6 0,4 1 3 0,3-1-6 15,0-1 0-15,0 0-5 0,1 1 1 0,3 2-4 16,-3-4-3-16,2 2-3 0,-2 2 0 0,0-1 3 16,-5 3-6-16,0 3 1 0,-15 1-3 0,0 0 4 15,-3 3-6-15,-1-1-3 0,-3 0 4 0,-1 3-3 16,-7 0 0-16,-1 5 0 0,-5 1-16 0,-5-2-17 16,2 2-41-16,1 1-31 0,-8 4-18 0,0 2-24 15,-7 2-29-15,-1 7-437 0,-10 8 202 0,-7 1 136 16</inkml:trace>
  <inkml:trace contextRef="#ctx0" brushRef="#br0" timeOffset="250.051">7531 3363 207 0,'0'-3'192'16,"0"3"-21"-16,0-5-22 0,0 5-15 0,1-5-16 15,-1 5-11-15,0 0-7 0,6 11-11 0,-3-2-7 16,2 2-2-16,3 6 3 0,-3 8 4 0,-1 3 3 16,1 1 3-16,-1 4-3 0,1 2-4 0,-1 13-12 15,-3-1-5-15,-1 2 3 0,4 5-12 0,-5-1-4 16,-2-1-5-16,-1 3-7 0,3 2-3 0,1 0-1 16,-4-3-16-16,2 2-10 0,-1-3-34 0,-2-1-43 15,1-1-37-15,3 2-13 0,-6-1-23 0,5-1-29 16,-6-1-21-16,2-1-388 0,-1-15 192 0,1 2 126 15</inkml:trace>
  <inkml:trace contextRef="#ctx0" brushRef="#br0" timeOffset="487.276">7199 4875 217 0,'-4'-1'242'15,"4"1"-18"-15,-6-2-20 0,6 2-16 0,-7-2-22 16,7 2-17-16,4-7-11 0,1 0-13 0,3-3-5 15,7-5-3-15,7-5-5 0,3 1-8 0,6-3-5 16,1 1-7-16,10-7-7 0,3 0-1 0,3 2-13 16,-1-1-6-16,1 3-4 0,-3-2-4 0,1 3-8 15,2 1-6-15,2-2-5 0,-3 4-9 0,-1 1-13 16,-11 3-25-16,3 0-26 0,-3 2-40 0,-1 0-39 16,2 0-42-16,-1 0-49 0,-3 1-562 0,0-1 255 15,-4-2 170-15</inkml:trace>
  <inkml:trace contextRef="#ctx0" brushRef="#br0" timeOffset="849.719">8805 3425 114 0,'-4'-9'169'0,"-2"-1"-19"0,-3 3-13 16,-1 3-10-16,-2 0-4 0,-6 2-7 0,-2 6-3 15,-5 1-6-15,-4 10-1 0,1-1 3 0,-1 6 1 16,-9 13-1-16,0 0-3 0,4 5-6 0,3 4-2 16,-1 4-7-16,5 2-7 0,3 4-7 0,5 2-3 15,2-2-9-15,6-2-5 0,4-1-6 0,1 2-3 16,7-4-7-16,4-12 0 0,3 0-4 0,2-4-6 15,5 0-3-15,4-3 0 0,2-2-3 0,6-2-4 16,0-4 0-16,3-3-1 0,6-3-2 0,15-1 0 16,-1-4 0-16,4-4-5 0,0-3 0 0,2-4-2 15,1-4-23-15,-3-5-16 0,2-2-32 0,-1-5-21 16,-4-1-38-16,-1-6-26 0,0-2-34 0,-3-6-28 16,-5-4-489-16,-2-4 231 0,-2-5 154 0</inkml:trace>
  <inkml:trace contextRef="#ctx0" brushRef="#br0" timeOffset="1466.586">9550 3566 161 0,'1'-6'157'0,"-1"0"-11"16,3 0-22-16,-2 3-10 0,-1-1-16 0,0 4-11 15,0 0 3-15,0 0 10 0,0 0 7 0,12 9 6 16,-8 4-5-16,-1-3-1 0,1 6 4 0,4 1 6 16,-4 2-9-16,3 6-2 0,-2 4-1 0,2 0-5 0,-1 1-7 15,-1-2-9-15,-1 0-7 0,0 5-7 16,0 0-8-16,-2-4-5 0,1 3-4 0,1 0-5 15,-3 2-5-15,-1-5-2 0,0 2-6 0,0-3-1 0,0-1-7 16,-1-8 1-16,1 0-2 0,0-3-4 16,0-6 0-16,0 2-2 0,0-7 3 0,-2 0 1 15,2 2 4-15,0-5 25 0,0-2-3 0,0 0-5 16,0 0-8-16,-14-14-2 0,7-6-8 0,-6-11-3 16,3-2-3-16,-3-19-2 0,-1-4-5 0,1-26 0 0,3 31 1 15,5-8-4-15,0 2 2 0,-2-1-4 0,7 1-3 16,-1 5 2-16,2-2 0 0,6 6 2 0,-6 2 0 15,4 15-1-15,-1-1-1 0,9 3 4 16,-7 4-4-16,4 3 3 0,-1 4-3 0,0 3 1 16,1 2-6-16,2 3 4 0,-1 4-3 0,6 0-5 0,-4 3 3 15,7 3-1-15,-2 0-3 0,0 5-1 0,1 1 2 16,-5 5-2-16,3-2 2 0,-2 6 0 0,3 4 0 16,-3 3 2-16,-1 0 0 0,-3 2-1 15,-4 5 3-15,-3 1 6 0,-4-1-5 0,-4 4-1 16,-3-2-3-16,-5 13 1 0,-7 2 1 0,-1-4-2 0,-2 3 3 15,-5-1 2-15,-2-3-2 0,0-5 0 16,7-7-2-16,0-3 4 0,1-1-5 0,3-4 0 16,6-5-3-16,-1-2 3 0,4-6 0 0,1 2 3 15,1-4 1-15,0 0-2 0,5-1 0 0,-1-1-5 16,-2-1 3-16,5 1-5 0,-3-2-3 0,2 1 2 0,1-3 0 16,1 7 5-16,2-5-1 0,2 2 0 0,-1-3 3 15,5 3 0-15,4 0-3 0,-3 0 1 0,5 1-1 16,2-2 6-16,2-2-3 0,1 3-1 15,-2 0 1-15,1 1-3 0,-2-2 2 0,2-1-2 0,0 2 1 16,2 2 4-16,-2-5 4 0,-1 4-4 0,0 0 0 16,1-2-5-16,-6 0 3 0,5 2-1 0,-2-1-6 15,-3 0-12-15,1 0-13 0,0 2-33 0,-1-2-29 16,1 2-30-16,-4-1-44 0,3 0-48 16,-3-4-47-16,-1 0-615 0,3-1 293 0,-2-2 194 0</inkml:trace>
  <inkml:trace contextRef="#ctx0" brushRef="#br0" timeOffset="1702.238">10342 3566 25 0,'4'-3'188'0,"5"-2"-24"0,1-2-14 15,8 2-15-15,0 0-15 0,-4-4-6 0,8 4-16 16,-3-5-8-16,-1 3-5 0,4-1-7 0,-3 1-9 16,3 1-8-16,-1-1-7 0,-3 0-8 0,0 3-8 15,0-2-17-15,-8 3-29 0,3 0-29 0,-3 3-31 16,-2 0-19-16,-3 4-13 0,-3 1-15 0,-3 4-260 16,-4 2 125-16,-5 6 84 0</inkml:trace>
  <inkml:trace contextRef="#ctx0" brushRef="#br0" timeOffset="1851.011">10435 3755 100 0,'-3'5'145'0,"0"1"-2"16,-2-1-8-16,5-2-3 0,0 1 12 0,0 1-3 16,5 0 1-16,0-2 9 0,2-1 5 0,3 1 0 15,4-1-2-15,3-2-1 0,3-2-9 0,8-1-12 16,1-5-10-16,2 1-14 0,1-3-10 0,0 1-10 16,1 0-11-16,-2-3-36 0,-3 1-51 0,1 0-90 15,2-4-88-15,-3 1-600 0,-5 0 262 0,-5 1 176 16</inkml:trace>
  <inkml:trace contextRef="#ctx0" brushRef="#br0" timeOffset="3082.986">5802 8504 73 0,'0'-5'168'0,"0"5"-18"0,0 0-15 16,8 15-16-16,-2 2-10 0,3 9-9 0,0 8-13 15,4 12-7-15,-4 7-6 0,1 1-7 0,0 1-7 16,-1 0-7-16,0-1-5 0,-1-1 5 0,3 2-11 0,-3 1-2 16,-2-4-6-16,4-4 0 0,-3-14-5 15,-2 0 1-15,0-5-5 0,-1 1 2 0,0-7-1 16,0-4-3-16,-3-6-1 0,0-2 4 0,2 1 2 0,-2-4-5 15,0 0 9-15,-1-2 10 0,0-2 13 0,2 2 16 16,0-5 12-16,-2-1 18 0,0 0-1 16,0 0-13-16,-6-13-9 0,-3-6-6 0,-1-6-10 15,-5-24-6-15,-2-1-8 0,-2-1 0 0,-3-32-10 0,4 26-4 16,-5-28-3-16,10 3-4 0,-6-3-4 0,10 32 1 16,3-7-1-16,-1 3 2 0,7-3-3 0,-5 7 1 15,7 5 0-15,1 12 12 0,1 5 1 0,-1 3-5 16,0 1 2-16,4 9-11 0,-1 2-1 0,7 0-5 15,0 4 2-15,2-1-5 0,3 7 0 0,10 3-4 16,0 3 0-16,2 2 1 0,0 5-5 0,2 4 4 16,4 5-2-16,-1 2 0 0,8 11-1 15,-2 4 5-15,-7-1-4 0,2 7-1 0,-4 4-1 0,-6 3 3 16,-2 1-4-16,-1 3 3 0,-8-1-1 0,2 4 8 16,-4-1-8-16,-6 0-1 0,0-2-4 0,-3 0 4 15,-2 0-2-15,-4-5 4 0,-1-11-3 0,0 2 3 16,0 0-3-16,-4-1 2 0,-2-3-2 0,0-1 1 15,0 0-4-15,-3-2 4 0,0-3 0 0,-3-3-1 16,5-6 1-16,-7-2-1 0,7-3-1 0,-3-2 2 16,-5 1-7-16,6-5-12 0,-7-3-14 0,3-1-15 15,-3-2-27-15,3 0-26 0,0-2-28 0,-1-1-43 16,6-3-39-16,1-1-27 0,0-1-596 0,1-2 275 16,3-2 186-16</inkml:trace>
  <inkml:trace contextRef="#ctx0" brushRef="#br0" timeOffset="3585.002">7122 7952 2 0,'-6'-2'168'0,"-2"-1"-21"0,3 3-14 0,5 0-15 15,-18 6 0-15,7 1-9 0,-6 3-4 0,-1 9-3 16,-5 0-10-16,3 5 5 0,0 2-10 0,0 4-4 16,2 0-3-16,0 0-6 0,3 0-6 0,3 0-4 15,3-1-9-15,3 1-6 0,1-4-4 0,2 3 0 16,6-2-6-16,7-2 0 0,-3-2-6 0,4-1-4 15,4-2-2-15,7-3-3 0,0 1-9 0,5-1 7 16,1-1 1-16,0-3-6 0,1 2-1 0,2-5 4 16,-2 2-4-16,5-1 0 0,-5-2-3 0,0 0 3 15,2-1 2-15,-11-1 0 0,7-2 1 0,-5 2 1 16,-3-2 2-16,3 1 3 0,-5 2-4 0,-1-3 4 16,2 5 0-16,-7-8-1 0,0 2-3 0,-5 1 1 15,4 1-6-15,-2-2 10 0,-4 2 4 0,-2-1 7 16,0 3 3-16,-4 0 2 0,0 2-1 0,-3 0-4 15,-8 5-2-15,1-1-1 0,-3 2-9 0,-4 0 2 16,1-3-1-16,-6 0-5 0,7 0-1 0,-2-4-5 16,-2-1-3-16,1 0-1 0,1-4-16 0,5 0-11 0,0-3-20 15,4 0-21-15,1-1-36 0,3-4-26 16,2-2-36-16,1-3-35 0,4-3-574 0,3-8 254 16,6-3 170-16</inkml:trace>
  <inkml:trace contextRef="#ctx0" brushRef="#br0" timeOffset="4021.212">8055 7710 112 0,'-6'1'166'0,"-3"3"-15"0,-4 4-6 0,3 1-10 15,-3 5-1-15,-5 8 0 0,5 3-2 0,-3 3-8 16,3 7-1-16,-6 6-8 0,1 2-7 0,8-9-6 15,-5 12-7-15,5-14-4 0,4 1 0 0,1 1-6 16,0-2-7-16,2-1-7 0,6-2-2 0,3 0-5 16,-2-1-6-16,5 0-4 0,2-2-2 0,2-4-5 15,1-1-6-15,0-5 0 0,7 1-4 16,1 0-7-16,3-2 1 0,2-2-6 0,0-5 0 0,-1 1 2 16,5-5-7-16,0 2-3 0,2-2-3 0,-1-4-17 15,4 0-15-15,-3-2-29 0,1-2-26 0,-2-1-34 16,0-2-33-16,-2-5-42 0,-1-1-37 0,-2-3-466 15,-4-4 227-15,3 0 154 0</inkml:trace>
  <inkml:trace contextRef="#ctx0" brushRef="#br0" timeOffset="4616.975">8865 7391 155 0,'-12'0'189'0,"1"-1"-12"15,-2 2-3-15,3 6-22 0,-3-2 3 0,-1 7-10 16,0 2-8-16,-3 6-7 0,2 9-4 0,2 0-5 15,-3 17-5-15,3 1-1 0,-1 0-12 0,5 0-9 16,0 1-6-16,3-1-7 0,2 0-8 0,0 2 0 16,7-17-6-16,-2 1-6 0,-1 0-7 0,4 4-4 15,2-5-6-15,2-2-1 0,1-2-7 0,3-3-3 16,0-2-1-16,5 0-4 0,-1-3 0 0,-1-6-6 0,2-1 0 16,1-3-5-16,1-2 4 0,8 3-5 0,-9-8 0 15,0 0-2-15,1-2-2 0,3-2-8 16,-7 0 0-16,6-3-3 0,-5-2 2 0,-1-1-1 0,1-1 0 15,-7-1 1-15,4-1-1 0,-3-1-2 0,-3 1 2 16,1 0 0-16,-1 1 0 0,1-4 0 0,0 4 1 16,-4 0 1-16,0 2 0 0,1-2 3 0,-5 2 0 15,4 2 2-15,-3-2-2 0,3 2 2 16,-4-4-1-16,1 6-1 0,-1-4-1 0,1 2 3 0,-1 0 5 16,3 0 7-16,-3-2 1 0,-3 2-1 0,3 1-5 15,0 4 10-15,0-10-11 0,-1 4-2 0,0 0-1 16,-3 0 0-16,0 2 2 0,3-3-2 0,-3 1-2 15,-1 0 0-15,-2-6 10 0,2 3-13 0,-1 1-1 16,-2-4-2-16,2 1 2 0,-3-1 0 0,1-1-1 16,-1-1-2-16,-1 2 5 0,0-1-1 0,1 2-5 15,3 4 0-15,-2-2 4 0,0 3-1 0,3 2-5 16,0-2 4-16,1 2-2 0,2 1-5 0,2 3-13 16,-4-1-22-16,4 1-23 0,0 0-25 0,-10 4-19 15,5 6-33-15,-3 5-27 0,3-1-44 0,-3 3-46 16,-2 0-533-16,2 0 262 0,-1 0 176 0</inkml:trace>
  <inkml:trace contextRef="#ctx0" brushRef="#br0" timeOffset="5388.23">8781 7617 7 0,'-3'-6'282'16,"2"2"-34"-16,0 0-28 0,1 4-23 0,0 0-19 16,0 0-18-16,19 22-14 0,-8 0-14 0,5 5-11 15,-4 6-3-15,10 14-5 0,-4-1-8 0,1 1-1 16,2 3-7-16,-6 2-12 0,2-3-2 0,-5 6-7 16,5-1-8-16,-4-3-5 0,-3-1-6 0,0 4-6 0,2-5-3 15,-5 1-9-15,1-4 3 0,-3-12-8 0,0-1 1 16,0-1-5-16,-2-3-2 0,0-2-2 15,-5 0-3-15,2-8-1 0,2 1-2 0,-4-4-1 16,1-7 0-16,1 2-1 0,0-6-1 0,0 1 14 0,-3-3-7 16,3-3-1-16,0 0-1 0,-9-17 0 0,2 0-5 15,-5-13 7-15,-2-17-13 0,2 1-2 0,-3-7 1 16,0-1-1-16,-4-25-3 0,4 20-2 16,-6-30-2-16,3-2-3 0,-1 1 2 0,5-2-3 0,5 0 0 15,1 10 3-15,7 20 1 0,1-17 4 0,4 24 6 16,2 1 3-16,2 4 3 0,2 0 9 0,0 17 3 15,2 4-4-15,-3 1-1 0,1 5-3 16,2 6-1-16,-2 2-4 0,1 2-4 0,1 2 4 0,3 1-6 16,-2 6 3-16,6 3-9 0,0-1 2 0,3 5 3 15,3 7-1-15,1 0-1 0,2 4 1 0,-1 5-1 16,-1 0-3-16,-2 5 2 0,-5 2-2 0,-1 5 2 16,-3 0 11-16,-10 5-14 0,3 15 0 0,-4-5-6 15,-4 5 5-15,-6 2-3 0,-5-4-3 0,-3 2 0 16,-2 0-6-16,-7-3-2 0,0 2-8 0,-3-4 2 15,-1-7 2-15,4-10 2 0,0 2 1 0,0-4 1 16,1-9 2-16,2 1 1 0,4-7 1 0,3-2-2 16,2-5 3-16,0 0 3 0,3-4-1 0,1-1-1 15,-1-2 0-15,3-2 4 0,0-1-3 0,2-1 2 16,1-1 3-16,2 2 2 0,0-6 0 0,2 5 5 16,2-4-2-16,1 1 2 0,0 1 3 0,5 1-6 15,1-3 13-15,1 6-8 0,5-1 0 0,1 0 1 16,1 5 3-16,2-1-3 0,8 5-2 0,-1 1-1 15,4 1 6-15,3 5-1 0,-6 1 3 0,4 2 2 16,-3 3 1-16,3 0 0 0,-1 2-1 0,0 2-3 0,-3-1 0 16,0 2 0-16,2-1-7 0,-3 0 7 15,-1-2-1-15,0 3-4 0,-3-1 7 0,2 0-8 16,-3 0-2-16,0-4 2 0,-2-1-3 0,-3 1 2 0,0-5-3 16,-4-2 4-16,4 0-3 0,-3-3-2 0,-3 0-3 15,2-6-3-15,0 1-16 0,-1-2-17 0,1-2-17 16,1-5-24-16,1-3-25 0,-2-1-37 15,5-8-34-15,-2-1-44 0,0-6-39 0,-4 2-715 0,2-3 322 16,-2-2 216-16</inkml:trace>
  <inkml:trace contextRef="#ctx0" brushRef="#br0" timeOffset="5618.474">10437 7432 178 0,'9'1'205'0,"-4"1"-20"0,-1-1-16 16,5 2-17-16,-3 0-17 0,4 1-13 0,2-1-8 16,-1-2-14-16,0 3-8 0,-1-3-11 0,1 2-10 15,-2 3-9-15,3-3-19 0,-3 3-26 0,-2 0-33 16,-3-1-57-16,5 3-47 0,-9 2-387 0,0-1 169 15,-4 4 114-15</inkml:trace>
  <inkml:trace contextRef="#ctx0" brushRef="#br0" timeOffset="5784.288">10469 7874 180 0,'2'4'251'0,"3"0"-18"0,4-1-11 15,4-3-17-15,0 1-15 0,6-2-7 0,1-5-20 16,1 2-8-16,7-3-17 0,-1-3-14 0,5 0-21 0,-1 1-43 15,-2-3-56-15,-4 0-83 0,2 0-88 16,0 2-488-16,0-5 217 0,-9 5 146 0</inkml:trace>
  <inkml:trace contextRef="#ctx0" brushRef="#br0" timeOffset="7232.334">13177 1932 128 0,'2'-1'153'0,"-2"1"-12"16,4-1-19-16,-4 1-8 0,6 5-12 0,2 2-9 0,-3 3-6 16,3 7-11-16,-2-2-8 0,3 9-1 0,-4-6-9 15,3 8 2-15,-3 2-14 0,0-2 2 0,3 5-6 16,-5-4 1-16,3 5-7 0,-2-4 1 16,-1 1-4-16,0 0-5 0,1-1 0 0,-1-3-3 0,-1 3-1 15,3-2 0-15,-3-6 1 0,1-1-7 16,0 0-5-16,-2-3-1 0,-1-5-1 0,1-1 5 15,0-1 2-15,-1-4-7 0,3 0 4 0,-3 1 15 0,1-2 19 16,-1-3 17-16,0-1-9 0,0 0-1 16,0 0-3-16,-1-20-10 0,-2 5-3 0,-2-12-4 15,0-5-6-15,1 1 2 0,0-3-10 0,-3-19-3 16,4 3 0-16,0-1 1 0,0 0-4 0,-1 2-5 16,3-4 5-16,-1 6 5 0,2 12 21 0,3-13-1 0,1 16 7 15,0-2-6-15,-2 3 0 0,5 2-4 0,-1-3-1 16,2 6-1-16,-2 2-9 0,3 2-2 15,-1 4-3-15,1 2-2 0,-2 3-4 0,3 2-4 16,0-4 0-16,1 2-2 0,-1 4-2 0,3 0-1 16,1 2-1-16,-1-1-2 0,-3 3-2 0,4 1-7 0,-1-1 2 15,1 5-19-15,-1 0-12 0,0 2-7 0,1 3-19 16,-3 0-16-16,4 5-21 0,-3 2-36 16,2 2-35-16,0 7-31 0,-4 4-508 0,-3 4 237 15,-4-2 156-15</inkml:trace>
  <inkml:trace contextRef="#ctx0" brushRef="#br0" timeOffset="7392.513">13415 2170 108 0,'0'0'184'16,"3"4"-21"-16,-3-4-8 0,0 0-18 0,24-7-17 15,-7 2-7-15,2-2-17 0,8-2-4 0,1 1-10 0,-9 3-13 16,4-2-9-16,4 1-25 0,-7 4-14 15,1-1-29-15,-2 1-28 0,-5 5-29 0,0 1-30 16,-4 0-316-16,-2 7 137 0,-5 0 92 0</inkml:trace>
  <inkml:trace contextRef="#ctx0" brushRef="#br0" timeOffset="7538.26">13450 2660 197 0,'0'0'178'0,"0"0"-21"0,24-5-4 0,-3-4-36 16,6-3-28-16,3-2-29 0,3-3-43 0,12-5-51 16,-10 2-45-16,-6 5-206 0,2-1 95 0,-2-4 62 15</inkml:trace>
  <inkml:trace contextRef="#ctx0" brushRef="#br0" timeOffset="8215.688">14144 1914 2059 0,'5'0'138'16,"-1"-4"-108"-16,0 4 0 0,-4 0-17 0,0 0 1 15,11 0-7-15,-11 0-4 0,3 4-3 0,-2 4 6 16,0 1-4-16,2 2 2 0,-2 1 0 0,-1 7-6 16,1 0 10-16,-1 6-3 0,-1 2 2 0,0-1 2 15,-3 3 2-15,4 1 0 0,-3 3 0 0,1-2 1 16,2-1-4-16,0 1 1 0,-3 0-1 0,2-2 1 15,0 0-2-15,-2-3 1 0,6-1-1 0,-3 1 0 16,1-9-1-16,-2-2-1 0,3-5 1 0,-2 0 1 16,1-2-3-16,-1-2 6 0,0-3-4 0,2 0 4 15,-2-3-1-15,0 0 0 0,0 0-4 0,-3-23-1 16,1 5-2-16,-5-12-1 0,5 0 2 0,1-6-2 16,-7-12 3-16,-1-3-2 0,0 4 0 0,3 1-4 15,-1 12 8-15,3-1 2 0,2-11 6 0,-1 17 8 16,6-5 8-16,-2 1 12 0,0 3-1 15,3-1-2-15,3 4 15 0,-2 1-7 0,3 1 5 0,-2 9-3 16,3 0-8-16,1 0-1 0,0 2-4 0,-2 4-5 16,1 3-11-16,1-3 5 0,-1 3-2 0,0 0-4 15,3 2-4-15,0 1 3 0,-3 3-8 0,5 1 4 16,0 0-6-16,-1 5-2 0,-3 0 5 0,2 2-6 16,2 5-3-16,-3 3-3 0,3 6 0 0,-5-2-4 15,0 9-9-15,0 0-2 0,-3-1-5 0,-2 4-5 16,-1-5-9-16,-1 2-3 0,0-9-7 0,-2 1 3 15,1-2 3-15,2-5 2 0,2 3 6 0,0-6 1 16,-3 2 2-16,2-3 3 0,0-3 0 16,1 4 7-16,0-4 1 0,0 4-3 0,4-5 9 0,-4 4-4 15,3-4-1-15,-3 1 8 0,3-1-3 0,-2 1 4 16,1-5-1-16,3 9 12 0,-3-3-9 0,1-3-5 16,0 1 8-16,-3 0 1 0,0 1-6 0,0-2 7 15,0-2-1-15,3 8 7 0,-3-3 0 0,-5-3 6 16,5 3 5-16,-3-2 2 0,0 5 9 0,-3 0 2 15,0 0 7-15,-3 2-1 0,-3 3 3 0,-2 1-3 16,-1 0 1-16,0 0-1 0,-2-1-5 0,-7 6-3 16,-2 0-2-16,1-3-5 0,1 4 4 0,1-3-9 15,-1 1-15-15,-3-4-31 0,8-6-33 0,0 5-41 16,0-6-51-16,9-4-51 0,-1-1-51 16,3-1-520-16,3-3 259 0,0 0 174 0</inkml:trace>
  <inkml:trace contextRef="#ctx0" brushRef="#br0" timeOffset="8448.921">14977 1581 20 0,'10'0'193'0,"-7"4"-24"15,-1 2-8-15,1 4-16 0,-2 2-14 0,3 5-2 16,-1 2 1-16,-1 5-7 0,-1-4-12 0,2 9-7 15,1 0-11-15,1-2-6 0,-3 1-11 0,0 3 0 16,-1-4-10-16,0 2 2 0,2 1-17 16,1 0 0-16,0 1-10 0,-1-1-3 0,2 0-10 15,-1 0-25-15,3 0-21 0,-1 1-37 0,3-4-38 0,0 0-46 16,0 1-458-16,-4-9 199 0,0-4 132 0</inkml:trace>
  <inkml:trace contextRef="#ctx0" brushRef="#br0" timeOffset="8727.208">15075 1723 88 0,'0'0'199'0,"0"0"-16"0,0 0-20 15,12-6-16-15,-2 1-9 0,9 0-5 0,0-2-8 16,2 2-3-16,-2-2-8 0,8-3-8 0,5 2-11 16,-3 0-8-16,3 2-10 0,0-5-10 0,4 3 0 15,-3-2-11-15,4 2-7 0,-2-3-6 0,-1 1-2 16,1 2-6-16,-5-1-15 0,2 1-21 0,-1-1-28 16,-4 1-21-16,-1-2-24 0,-7 2-27 0,-2-4-28 15,-2 2-24-15,-3 2-387 0,-5 0 180 0,0-1 120 16</inkml:trace>
  <inkml:trace contextRef="#ctx0" brushRef="#br0" timeOffset="8935.306">15616 1477 59 0,'-4'6'152'0,"3"11"-4"0,2 2-17 0,-2 7 4 15,2 0-1-15,-1 4-13 0,3-1-4 0,3 4-1 16,-2-1-8-16,1 3-10 0,-1-2-7 15,-3 5-6-15,3-4-11 0,0 12-6 0,0-10-5 0,-1 0-6 16,-3 11-2-16,0-12-9 0,-1 12-2 16,-5 1-15-16,-2-2-28 0,-1-9-41 0,0 6-45 15,0-9-30-15,-1 2-48 0,-13 7-348 0,6-11 171 0,-2-1 114 16</inkml:trace>
  <inkml:trace contextRef="#ctx0" brushRef="#br0" timeOffset="9281.931">13828 3139 1909 0,'-61'15'63'0,"5"-6"-39"0,-2 1 31 0,7 0 20 16,0 2-1-16,14-4-15 0,1 1-5 0,3 1-18 15,1 0-9-15,5 1 7 0,5-6-7 0,8 1 1 16,2-2-6-16,4-2 2 0,1 1-7 0,5-3 2 15,2 0 7-15,0 0 9 0,36-3 9 0,16-4 7 16,8-8 8-16,37-15 0 0,11-1 17 0,5-4-10 16,6-3-1-16,9-3 1 0,1-1-4 0,4-2 1 15,2 1-8-15,2 3-4 0,-3 1-8 0,-5 9-4 16,-5-2-3-16,-13 3-5 0,-2 0-5 0,-5 3 1 16,-6 2-6-16,-7 3 1 0,-31 8 0 0,1-1-5 15,-3-2 1-15,-5 4-5 0,-13 4 0 0,7-5 0 16,-11 5-1-16,-8-1-8 0,-6 6-2 0,-3-5-26 15,-4 4-27-15,-6 2-32 0,0 1-56 0,-5 0-66 16,-4 1-104-16,0 0-650 0,0 0 321 0,-30-3 212 16</inkml:trace>
  <inkml:trace contextRef="#ctx0" brushRef="#br0" timeOffset="10501.092">14024 3996 72 0,'-60'17'246'0,"6"-2"-22"16,-1-1-23-16,5-5-20 0,12 2-17 16,2-2-14-16,2-4-14 0,-1-2-14 0,3-1-12 0,4-4-9 15,-3 1-8-15,10-2-10 0,0-4-9 16,-3-4-7-16,6 0-2 0,3-2-9 0,1-3-2 0,2-1-5 16,3-6-6-16,0-2-2 0,12 0 1 0,-1-1 4 15,7 0-3-15,0 0-4 0,9 1-2 0,1 1-2 16,3 4-5-16,5-1 0 0,0 1-4 0,2 6-5 15,0 2 0-15,2 3-4 0,1 4 0 0,0 7-4 16,3 1 0-16,-4 6-1 0,1 5-1 0,-1 5-3 16,-3 3 3-16,-1 5-4 0,6 9 2 15,-3 6 0-15,-7 1 3 0,-3 2-3 0,-1 1 1 0,-1 4-2 16,-5-2 1-16,1-2 0 0,-4 4-2 0,-5-13 0 16,2-2 1-16,-3-1-2 0,-2-3-1 0,2 2 2 15,-4-2 0-15,0 1-1 0,-4-5 2 0,4-4-3 16,-2-6 2-16,-1-2-1 0,3-7 0 0,-1-1 3 15,1 0 1-15,-3-2-2 0,3-5 2 0,0 0-3 16,0 0-6-16,0-22-1 0,0 2-7 0,-1-10-2 16,2-4-1-16,7-11 2 0,-7 9-1 0,9 3 5 15,-3-2 10-15,2 2 2 0,1 4 7 16,0 3 5-16,2 4 2 0,-4 3-5 16,4 3 3-16,0 2 0 0,0 1-6 0,1 3-2 0,2 2-2 0,-2 2 1 15,1 3-2-15,-1 3-3 0,1 0 6 0,-1 5-3 16,1 3-2-16,1 1-2 0,-2 2-1 0,1 4-1 15,0-2 2-15,-2 4 3 0,-1 5-5 16,-2 3 2-16,1 0 1 0,-5-6-1 0,-2 1-1 0,-2-2 0 16,2-1-3-16,2 3 2 0,-4-4 0 0,1-3 1 15,-2-4 1-15,1 3-1 0,1-6 0 0,-2 0-2 16,0 1 4-16,2-4-5 0,-2-3 3 0,3 0 0 16,-3 0-3-16,7-16-8 0,-1-2 0 0,-2-8-8 15,5-6-1-15,2 1-1 0,-3-5 2 0,5-9 1 16,-3 11 2-16,-1 5 4 0,4 0 2 0,-3 3 4 15,-1 2-1-15,0 4 0 0,2 6 1 0,-2-1 0 16,2 1 0-16,-2 5-1 0,0 2-2 0,0 1 2 16,-1 4 0-16,1-3 2 0,2 8-2 0,0-1 2 15,1 1-1-15,4 4 0 0,-2 2-1 0,-1 1 1 16,1 2 1-16,0 3-3 0,0-1 2 0,4 4 3 16,-4-4-1-16,-1 1-2 0,2-2-4 0,-2-3-7 15,2 2 0-15,1-4-1 0,-2-6-6 0,-3 4-4 16,3-4 7-16,0-3-2 0,-1-1 0 0,5-5 5 15,-3 0 3-15,2-5 2 0,-2-1-4 0,-3-3 6 16,6-9 4-16,-3-2 2 0,-3-4 1 0,0-3 3 16,5-12 1-16,-6 10 1 0,0-12 6 0,-2 2 3 15,-2-3-3-15,-2 2 3 0,1 12 3 0,-6-1 9 16,0 4 12-16,2 3 5 0,-2 0-1 0,0 2 9 16,-2 11 19-16,4 0 6 0,-4 5 0 0,2 2-2 15,-2 1-4-15,2 3-8 0,-2-2-11 0,0 2-7 16,2 2-8-16,0 3-10 0,0 0-1 0,0 0-2 15,0 0-2-15,-1 22-2 0,1-4-4 16,3 7 3-16,-1 3-3 0,0 1-5 0,1 4 0 0,3 0 4 16,2 1-6-16,5 12 3 0,-4-11 2 0,5 10 1 15,7-3-1-15,-6-8 1 0,8 10 3 0,-1-1-11 16,-2-14 1-16,1 3-1 0,9 4-8 0,-7-7-7 16,0-2-19-16,4-2-17 0,0-3-24 0,1-3-35 15,0-5-40-15,1 0-38 0,0-4-40 0,1-6-34 16,-3-3-743-16,1-6 333 0,-1-7 222 0</inkml:trace>
  <inkml:trace contextRef="#ctx0" brushRef="#br0" timeOffset="10669.991">15033 3923 241 0,'-6'2'354'16,"-1"0"-31"-16,1-1-33 0,6-1-34 0,0 0-27 15,0 0-19-15,36-7-23 0,-2-8-16 0,25-7-25 16,-3-2-28-16,36-14-25 0,0 1-31 0,-4 6-50 16,-4-6-59-16,1 4-86 0,-23 10-77 0,-5 0-558 15,2-1 256-15,-4 2 170 0</inkml:trace>
  <inkml:trace contextRef="#ctx0" brushRef="#br0" timeOffset="12367.526">13271 6936 149 0,'-9'-7'199'0,"-1"2"-27"0,-3 5-20 0,3 3-9 16,-8 2-15-16,4 4-13 0,-4 4-13 0,0 10-17 15,-2 2-9-15,2 5-8 0,4 2-7 0,-4 11-4 16,8-11-5-16,1 1-5 0,1 1-9 0,6 0 0 16,2-2-5-16,1-2-3 0,1-1 2 0,7-3-4 15,-1 0-6-15,1-7-2 0,6 2-1 0,-5-4-2 16,4-3-4-16,3-3 1 0,0-2-4 0,-1 0 5 15,2-6-4-15,0-1-1 0,5-2 4 0,-1-4-5 16,3-6-1-16,1-1 1 0,-4-6-3 0,-1 0 5 16,0-4-6-16,-2-1 1 0,-5-4-3 0,3-2 4 15,-6-5-6-15,3-10-1 0,-10-6-3 0,-1 15 1 16,-3-2-3-16,-7-11 6 0,2 13-1 0,-4-2-2 16,0 4 2-16,-1 4-3 0,-2 2 12 0,1 11 0 15,2-1-1-15,-4 5 1 0,3 6-4 0,-3 2 0 16,-1 3-3-16,-2 1-4 0,-1 4 16 0,0 7-14 15,-3 7 0-15,0 1-4 0,3 4 3 0,0-2 0 16,4 6 2-16,2-3-3 0,0 6 4 0,1-4-5 16,5-1 3-16,4-1-1 0,-3-7 1 0,8 0-5 15,-3-2-1-15,3-6 0 0,0 1-1 0,1 0 2 0,3-4-2 16,-2-2 4-16,4-1 3 0,2-5-2 16,1-2 2-16,-4-4-5 0,5-7 5 0,4-6 2 15,-3-2-4-15,2-6 0 0,0-5 3 0,-4 1-1 16,4-15 0-16,-4-4 0 0,-3 1 6 0,0-1-4 0,-4 0 2 15,2 3 7-15,-4 2 4 0,-3 10 6 16,3 3 19-16,-1 2 10 0,-3 3 11 0,2 8 11 16,-1 3 10-16,2 4 2 0,-3 2-10 0,0 1-8 15,0 5-10-15,0 1-12 0,0 4-3 0,0 0-3 0,9 12-2 16,-1 6-4-16,2 10 1 0,0 5 3 0,3 14 0 16,1 8 1-16,1 3 5 0,4 24 0 0,-3 1-5 15,-3-26-6-15,7 24 0 0,-3 0-3 16,-8-24-5-16,2-1-3 0,-1 2 5 0,3 1 0 0,-4-3-9 15,5-3-1-15,0 3 0 0,3-6-2 0,-2 0 0 16,0-5 2-16,-3-11-4 0,-2-2 4 0,3-7-4 16,-2 1-3-16,-2-8-2 0,-1-5 0 0,1-3-1 15,-3-1 1-15,-1-3 4 0,1-5-1 0,-2-2-5 16,-1-10-1-16,2-7-10 0,-3-11-9 0,-4-3-1 16,2-24-3-16,-7-6 3 0,2-20 0 0,-3-3 2 15,-1 4 2-15,-1-6-1 0,1 7-2 0,4 21 3 16,3 2-3-16,0 5 8 0,0-2 3 0,-3 20 4 15,3 2 9-15,2 3-2 0,0 4-1 0,2 8 0 16,0 4-1-16,-6 5-3 0,4-1-1 0,2 3-4 16,-2 0 0-16,3 4 3 0,-3 2-1 0,10 1 4 15,-3 4-4-15,4 3-1 0,1 7 2 0,7 3-2 16,0 5 5-16,0-2-1 0,-1 8 2 0,1 1-4 16,4-1 1-16,0-3 1 0,-2 3 5 0,0-5-7 0,2 0 2 15,0-4-1-15,0-4 1 0,0-1 0 0,-1-5-1 16,-5-2 1-16,2-4-2 0,1 0-1 15,-3-4-1-15,2-7-2 0,-4 0-1 16,3-4-5-16,2-8 2 0,-1-5-1 0,-2-2 3 0,0-3-7 0,1-16-2 16,-4-6-2-16,0 5 1 0,-2-5-3 0,-2-2 9 15,0 7-3-15,-2-1 2 0,-4 15 3 0,0 2 4 16,-3 1 2-16,-1 4 6 0,-1 9 1 0,-2-1 4 16,-2 5 11-16,0 4-1 0,-2 1-2 0,-3 5-4 15,1 1 0-15,-1 4-4 0,-9 4 2 0,-7 8-5 16,3 4 2-16,-1 5-3 0,0 1 0 0,-1 4-1 15,5 0 6-15,4 2-10 0,0 0 4 16,6 0 0-16,2-3 0 0,3 0-1 0,1-3 1 0,4-6 3 16,5-2-6-16,0-2 1 0,6-1 1 0,-2 1-7 15,2-8-1-15,-1 0-2 0,8-1 1 0,-1-5 0 16,1-1-2-16,3-4 1 0,4-7-5 0,2-2-4 16,2-4 2-16,0-5-2 0,-3-7 1 0,7-6 1 15,-9 9 2-15,-1-3 3 0,-1 2-1 0,1-1 1 16,-4 3 1-16,-2 1 4 0,1 2 3 0,-7 7 0 15,2 2-1-15,-5 3-1 0,1 2 2 0,1 1-2 16,0 2 2-16,-1 0-2 0,1 3 1 0,2 2 1 16,1 1 0-16,-1 3 2 0,2 3 0 0,4 5 0 15,0-1 0-15,1 7 0 0,0 3 1 0,-3 3 0 16,0 1 0-16,-2 3 0 0,0 0 1 0,-3-1 4 16,-2 6-1-16,-2-1-2 0,0-2 1 0,-1-4-1 15,-2 0-2-15,0 0 8 0,-3-8-7 0,0-1 2 16,-1-4-1-16,0-4 1 0,0 0 3 0,0-2 1 15,2-3 10-15,-4-2 0 0,2-2-4 0,0 0 3 16,0 0-8-16,-7-22-1 0,4 2 0 0,3-12-6 16,0-3 2-16,1-13-3 0,1-4-5 0,4 1-7 15,2-3-8-15,-1-1-3 0,6 2-1 0,4 5-2 0,2 4-1 16,-8 15-2-16,6 1-10 0,-3 3-9 0,-5 11-21 16,3 2-13-16,-2 6-13 0,-1 0-9 0,5 5 2 15,-1 4-17-15,3 2-8 0,2 2-4 0,8 6-24 16,-1 1-11-16,-1 3-449 0,1 2 206 0,-2-2 136 15</inkml:trace>
  <inkml:trace contextRef="#ctx0" brushRef="#br0" timeOffset="13650.41">15685 6400 104 0,'-2'-16'171'0,"0"4"15"0,-2 2 2 0,-2 1-14 15,-2 2-13-15,-3 3-8 0,-7 3-12 0,-12 8-8 16,2 2-7-16,-5 6-8 0,1 7-7 0,-9 6-7 16,-1 6-8-16,2 0-8 0,5 0-5 0,1 1-12 15,11-11-4-15,4 5-10 0,5-3-3 0,3-1-7 16,6-6 0-16,1-1-10 0,2 0-3 0,4-1-5 16,2 0-2-16,2-3-2 0,3-6-5 0,0-3-4 15,6-1-4-15,2-3-3 0,3-3-4 0,0-3-9 16,6-7-5-16,4-1-6 0,-5-4-5 0,5-1-1 15,-5 0-1-15,2-2 1 0,1-1 2 0,-4 1-2 16,-3 1 7-16,-1 2 1 0,-4 5-1 0,-1 2 6 16,-6 1 2-16,1 2 2 0,-5 4-2 0,-1-3 1 0,1 4-3 15,-1-1 1-15,0 2 2 0,-4 1 2 16,10 0 1-16,-6 4 1 0,0 2 1 0,0-1-2 0,-2 4 2 16,3 3-2-16,-1 1-1 0,0 3 2 15,0-4 3-15,1 0 0 0,1 3-4 0,-1-3 3 16,1-2 1-16,0 1-1 0,0-3 0 0,1 0 0 0,0-1-4 15,1-3 4-15,2-1-2 0,-3-3-1 16,4-1-1-16,-1-4 1 0,-1-1 0 0,3-6-3 0,-1-4 4 16,2-7-1-16,0-2 1 0,-3-6 0 0,-1-5 1 15,2-12-3-15,-2-3 0 0,-5 0 6 0,1-2 0 16,-1-3 0-16,0 0-2 0,-3 1 6 16,-1 1 13-16,4 3 5 0,-8 6 12 0,2 11 8 0,-2 2 16 15,0 3 15-15,-2 3 18 0,0 9 15 0,3 2 4 16,-4 6 0-16,5 0-6 0,-2 3-12 0,3-1-12 15,-2 2-9-15,1 5-10 0,2 0-9 0,-7 7 7 16,5 5-17-16,-6 13-4 0,2 3-5 0,-1 1 0 16,-2 18-5-16,5 1 0 0,3 1-5 0,1 3 5 15,1-1-8-15,7-2-1 0,-3 1-6 0,8 0-2 16,0-17-1-16,7 13 1 0,-4-17-12 0,0 2-7 16,2-4-2-16,2-4-12 0,3-2-7 0,1-3-2 15,1-5 1-15,-6-3-8 0,3-3-7 0,-3-4 0 16,1-2-5-16,2-2-9 0,-3-6 1 0,8-3 1 15,-6-6 2-15,-1-10-5 0,-2-1 0 0,1-3 4 16,-6-2 8-16,1-2 5 0,0-10 9 0,-2 10 11 0,-1 4 8 16,-3 2 6-16,-1 0 21 0,-1 3 5 0,-1 11 9 15,-2 4 7-15,-1-1-2 0,0 6-1 16,0-3-4-16,-1 5-4 0,-1-2-2 0,1 1-6 16,0 2-3-16,-1 2-3 0,0 0 2 0,0 0-4 0,0 0 0 15,-3 16-3-15,1-5 6 0,0 2-3 0,-1 4-5 16,2-2 1-16,0-3-4 0,2 5-1 0,-1-2-4 15,1 1-9-15,0-4-3 0,2-2-2 0,1 0-8 16,0-1-7-16,1-4-3 0,-1 0-4 0,3 0-1 16,0-3-4-16,-2-2-1 0,-5 0-3 0,18-8 0 15,-9-1 3-15,2-3 5 0,3-2-1 0,-5-3 2 16,6-8 2-16,1 4 6 0,-6-2 2 0,4 1 5 16,0 1 5-16,-2 7 4 0,-2-1 5 15,-1 1 5-15,2 2 3 0,-2 3 3 0,-1 1-1 0,2-1-1 16,-1 5 2-16,1-1-3 0,4 1 3 0,-5 2 1 15,4 4 1-15,1 0-3 0,0 3 2 0,0-4 1 16,2 4 2-16,0-1-1 0,1 3 1 0,-1-2-1 16,1 1-2-16,-4-1 2 0,0-1 0 0,1-1 0 15,0-2 1-15,0 2 0 0,1-3 7 0,-1-2-2 16,2 1 0-16,-3-3 0 0,-1 0-2 0,7-5 3 16,-5-1 3-16,0-1-5 0,-1-4-2 0,-1 0 1 15,2-2 0-15,-5 1-2 0,-2-3 1 0,1 0-2 16,0-5-2-16,-5-2 3 0,1 8-1 0,-1 0-1 15,-3-1-1-15,-1 2 2 0,-1 7 5 0,1 2 2 0,-3-1 10 16,0 2-6-16,2 2-3 0,-1 1-3 16,1 4-2-16,2 0 1 0,-14 9-2 0,7 6 2 15,-2 4-5-15,-1 6 1 0,2 8 2 0,2 12-3 16,1 2 6-16,3 2-4 0,5 1 7 0,4-1-4 16,-1 2-4-16,3-3 4 0,1 3-3 0,2 0-1 15,2-2 3-15,-2 1 1 0,4-2-4 0,-3-1 10 16,2-4-12-16,0 3 0 0,-4-14 4 0,1 3-1 0,-3-1 3 15,0-1-2-15,-5 1-5 0,1-2 0 16,-4-3-4-16,-1-1 0 0,-1-5 0 0,-8-3-3 16,0 5 3-16,-1-7 3 0,-8 3-4 0,-4-3 3 0,0-1 0 15,-3-5 2-15,-2-3-1 0,-1-5 0 0,-1-4 3 16,7-4 4-16,-5-7-5 0,4-2 2 0,3-5-4 16,1-8-2-16,4-5 2 0,5-2 0 0,4-1 1 15,6-13 1-15,6-1-2 0,3 2 3 0,9-3-6 16,5 1 3-16,4 0-3 0,6 2-13 0,16-24-21 15,-12 26-28-15,4-2-53 0,16-16-47 16,-15 20-71-16,0 3-624 0,-3-3 286 0,-2 0 192 0</inkml:trace>
  <inkml:trace contextRef="#ctx0" brushRef="#br0" timeOffset="15848.81">17796 5519 185 0,'-50'6'233'0,"-1"5"-20"0,1 0-23 0,0-4-20 16,12-2-18-16,2 1-13 0,0-2-10 0,3-2-6 16,2-2-16-16,1-1-10 0,8-3-7 0,4-3-8 15,0 1-10-15,1-5-3 0,2-1-3 0,4-2-8 16,1-4-6-16,7-3-7 0,-1-3-6 0,6-4-2 16,5 2-1-16,7 1-4 0,-1 0-1 0,6 0-3 0,4 1-8 15,2 3 2-15,1 3 0 0,2 2-1 0,2 4-3 16,0 4-3-16,2 4-4 0,0 7 3 0,3 4-6 15,1 4 0-15,-2 6 3 0,6 12 1 16,-2 8-3-16,-1 4 0 0,-6 2 4 0,-6 7-1 0,1 4-7 16,-4-1 3-16,-1 5 3 0,-5-1-4 0,4 22 1 15,-10-25-2-15,3 2 0 0,-3-1-1 0,-1-3 5 16,-1-1-5-16,-2 0 4 0,-6-5 1 0,0-11-3 16,0-3 0-16,-1-3 5 0,2-3-7 0,-1-7 0 15,-1-2-2-15,1-5 1 0,1-3 4 0,-1-2-2 16,-1-2 2-16,-2-5-3 0,3 0-5 0,-2-14 2 15,2-6-1-15,0-11-5 0,-4-16 0 16,4 0 5-16,0-2-3 0,-1-9-5 0,5 3 1 0,-3 2 3 16,5-5 3-16,1 5-4 0,-1 4 2 0,2 13 6 15,1 5 4-15,0-1 3 0,1 6-3 0,-4 8 3 16,4 3-2-16,-2 0-4 0,4 3 0 0,-1 6 0 16,5-1-4-16,-2 6 2 0,-3 2 4 0,8 6-4 15,-1-1-1-15,-3 6-1 0,7 6 9 0,-4 6-7 16,1 2 1-16,-2-1-2 0,-2 3 0 0,-2 4 1 15,2 0 0-15,-3 1 0 0,2-3 0 0,-4 1-5 16,-2 1 6-16,3-5-4 0,-4 1-3 0,0-4-3 16,-1-6-1-16,2-1-5 0,-4-6 1 0,0-2 0 15,1 1 2-15,-1-4-1 0,-3-1 0 0,4-8-2 16,-5 3 2-16,12-13-3 0,-3-3-5 0,0-8 1 16,2-5 4-16,-3-3 4 0,5-17-1 0,-4 1-1 15,2-3 1-15,-1-2 1 0,3-2-1 0,-1 2 5 16,0 4 2-16,2 3 4 0,-4 16 15 0,1 2 6 15,-1 4 2-15,-5 9 4 0,0 3-4 0,0 3 2 16,-1-2-2-16,0 6-7 0,-3-1-4 0,3 4-4 16,1 1 5-16,-5 1-3 0,13 5-1 0,-7 4-1 0,5 7-1 15,-5 1 5-15,8 9-8 0,-6 1 1 16,1 4 0-16,2 3 2 0,3 11 7 0,-5-12-8 16,3-2-1-16,-1 1-5 0,3-6 0 0,-1 1-5 15,4-4-2-15,-4-8-3 0,-2-3-13 0,4 0-1 16,0-4 0-16,1-3-5 0,3 0-3 0,-2-6-5 0,2-3-6 15,-1-4 5-15,6-6 1 0,-1-7 3 16,-1-2 1-16,-2-6 4 0,5-12 4 0,-1 0 2 16,-4-2 0-16,-3-3 3 0,-3 12 4 0,-2 2 3 0,0-2 7 15,0 5 11-15,-1 4 11 0,-2 2 9 0,-1 6 8 16,-4 6 4-16,0 1-4 0,-1 2-3 0,-1 3-4 16,0 2-3-16,0 1-6 0,-2 2 1 15,0 0-2-15,0 0-2 0,0 20 2 0,-3-3-2 0,-3 11-4 16,-1 2-2-16,2 5 2 0,-4 2 1 0,1 7-4 15,2-9 2-15,3 2-3 0,2-3 7 16,2-5-7-16,3-2-6 0,4-3-4 0,-2-5-1 16,5-4-2-16,1 0-3 0,0-6-4 0,5-2 1 15,2-5-9-15,-1-1 2 0,3-4-4 0,-2-4-8 0,7-6-2 16,1-4 3-16,-3-6 1 0,0-4-2 0,-1 1 3 16,11-13 5-16,-9 10 3 0,-6 0 7 0,3 0 7 15,-3 2 7-15,-2 3 7 0,-7 7 7 0,2 3 7 16,-6 6 2-16,-2 3-2 0,2-5 0 0,-1 5-3 15,-2 1-4-15,-2 3 0 0,-1 1-2 0,0 0-1 16,0 0 3-16,0 18-5 0,-3-6 0 0,-1 5-2 16,-2 2 3-16,1 6-5 0,1-8 8 0,3 12-10 15,0-12 3-15,2 2-2 0,-2 0 1 0,5-2 2 16,-3-6-5-16,3-2 0 0,1 0 0 0,2-1-2 16,2-4 0-16,1-1-4 0,2-3-1 0,1-3-1 15,6-4-5-15,-1-4 0 0,1-9 2 0,3 0-4 16,-4-2 2-16,1-5 2 0,-4-3 4 0,2-1-3 15,1-12-1-15,-5 8 0 0,-2-10 3 0,-1 12 1 16,-2 2 8-16,-3 2 4 0,-2 1 6 0,-3 10 11 16,-3 1-3-16,-3 1-1 0,-6 3 0 0,-1 1 2 15,-1 3 0-15,-5 4 2 0,-1 2-6 0,-1 3 1 16,2 0 1-16,-4 4-3 0,5 2-3 0,-3 3-4 16,3 1 1-16,5 0-3 0,-1 4 1 0,4 0 1 15,1 3-3-15,3-2-2 0,5-3-1 0,2 2 0 16,2-4-1-16,3 0 3 0,9-1-4 0,1-1 1 15,3-6 4-15,10 1-6 0,1-6 0 0,3-3 0 16,2-2 1-16,2-5-1 0,-3 3 1 0,4-6-5 16,-3 3 10-16,2-1-9 0,-4 0 2 0,-2 2-1 15,-1 0 4-15,-4 2 1 0,-6 3-7 0,0 2 1 0,-1 1-4 16,-6 3 3-16,6 1 3 0,-6 1-6 16,-1 3 5-16,1 1-4 0,0 4 4 0,3 0 6 15,-7 6-6-15,0 0 1 0,1 4 2 0,-4-1 2 16,-1 3-5-16,2 3 9 0,-5 3-5 0,-2-8-3 0,4 6 4 15,-6 0 0-15,0-4 1 0,-2-4-5 16,2 2 6-16,-1-2-1 0,1-3 0 0,-1-3-2 0,2-3-2 16,1 0 1-16,-1-3 0 0,2 0 6 15,-2-3 0-15,1-2-1 0,0 0-1 0,0 0-5 0,-2-14 0 16,6-3 0-16,0-8-2 0,1-2-1 0,6-6-3 16,-3-1 1-16,8-10 2 0,-4-2-1 0,1 14 3 15,1 1-2-15,0 2 0 0,0 5 3 0,-1 2-4 16,0 6 0-16,0 2 0 0,-2 0 3 15,1 7-1-15,2-3-4 0,-4 6 1 0,3 2 2 0,0 0-1 16,0 2 4-16,-1 2-4 0,3 3 8 0,-4-1-8 16,0 3 1-16,-1-1-1 0,3 8 1 0,-5-2 1 15,-1-2 0-15,0 4-3 0,-5 2 3 0,2 5-1 16,-4 5 1-16,0-6 5 0,0-2-5 0,-4 9-1 16,4-6 6-16,-2-3-4 0,-2-1-1 0,1-2-6 15,3-6-4-15,-1 0 4 0,-4 2-2 0,5-6 1 16,0-1 0-16,1-2 5 0,-1-2 2 15,0 0 0-15,12-17-1 0,-6 0-2 0,6-6 1 0,2-4 2 16,-1-2-2-16,0-2 0 0,4-13 4 0,-2 13-2 16,-2-1 2-16,3 1 0 0,-2 4 5 0,0 0 6 15,-5 8 14-15,2 2-7 0,-1 3-5 0,-5 3-1 16,3 1-2-16,1 4-5 0,1 1 1 0,-1 0-5 16,3 3 0-16,1 4 3 0,-2 3-3 0,6 1 0 15,-1 4 11-15,1 1-10 0,6 6-2 0,-3 2 1 16,2 1-2-16,1-1 3 0,-4 2 2 0,4-1 0 15,0-2-3-15,0 0 2 0,-1-2 0 0,5 0 0 0,-2-7-2 16,3-1 1-16,3-6 3 0,-3 5-1 16,4-6 1-16,0-4-5 0,0 0 5 0,-1-4-5 15,-1-1 1-15,1 0-1 0,-3-5 6 0,0 1-6 16,-1-2 0-16,-4-4 0 0,-1-1 0 0,-3-2-2 16,-1-6-3-16,-3 5 0 0,-6-4 1 0,0-3 3 15,-4 1-3-15,-3 4-3 0,-4 2 4 0,-6 4-1 16,0 3-1-16,-5 4 12 0,-6 3-7 0,-11 6 4 15,1 6 3-15,-3 4 9 0,-1 7 2 0,-2 3 2 16,-2 16 2-16,0-2-1 0,14-2-1 0,3-1-2 0,2 16-3 16,1 1 1-16,11 0-2 0,3 0 2 15,7-10-4-15,4 0-7 0,6-4-16 0,1 0-2 0,15 6-30 16,-5-11-25-16,12 8-33 0,0-5-42 16,5-1-38-16,1-5-46 0,-2 3-50 0,-15-6-627 15,4-1 300-15,-5-1 202 0</inkml:trace>
  <inkml:trace contextRef="#ctx0" brushRef="#br0" timeOffset="16525.47">12940 9029 198 0,'-33'1'188'0,"2"-1"-11"0,8 0-21 0,4 0-9 16,1 0-16-16,7 0-2 0,-2 0-8 0,8 0-10 0,-3-1-9 15,8 1-12-15,-9-2-10 0,9 2-6 0,0-3-10 16,0 3-3-16,9-8-5 0,0-1-12 15,9 0 1-15,6-3-6 0,7-3-1 0,2-2-1 0,17-5 0 16,6-1-4-16,0-5 3 0,27-4-2 0,-1-6 10 16,1-3 0-16,9 3 4 0,9 1 1 0,4-11 4 15,10 2-2-15,9-8 2 0,4 2 0 0,12-4 4 16,11-7-3-16,11 2-8 0,10 4 3 0,9-5-9 16,-1-3-3-16,8-5 0 0,3 5 4 0,5-3-9 15,2-2-5-15,7 5 7 0,6-4 1 0,-6 2-3 16,7 1 0-16,-2 2 4 0,6-2-5 0,0-2-3 15,4 0-4-15,-2-4 6 0,3 4-5 0,-4 3 2 16,-2 1 5-16,-3 0-1 0,-1 6 0 0,-8-2 3 16,-1 3 1-16,-14 2 3 0,1 2 7 0,-3 2 12 0,-10 4 2 15,-5 0 1-15,-6 3 13 0,-12 2-1 16,1 4-1-16,-9 3 4 0,-11 2 6 0,-10 7-7 16,-6 1-9-16,-13 1 2 0,-7 5 7 0,-10 4-20 15,-31 6-4-15,-3 1-4 0,-18 5-10 0,-1-1-5 0,-7 4 3 16,-9 0-48-16,-6 0-44 0,-4 4-34 0,-4-1-26 15,-8 6-51-15,-17 11-68 0,-12 0-75 0,-54 26-922 16,-4-3 410-16,-19 1 276 0</inkml:trace>
  <inkml:trace contextRef="#ctx0" brushRef="#br0" timeOffset="17666.118">16219 9582 65 0,'-13'4'223'0,"-3"5"-23"16,-10 10-20-16,2 1-20 0,-4 5-15 0,-13 10-12 16,1 3-8-16,3 1-10 0,-6 1-4 0,3 3-19 0,-3 1 4 15,-1-3-10-15,3 0-8 0,0-7 1 0,-1-3-5 16,13-10-2-16,0-5 0 0,-1 1-6 15,2-6-8-15,2-1-2 0,5-5-1 0,0-3-6 16,1-2 2-16,2-2-3 0,-1-3-6 0,1-3-2 0,0-3-3 16,-5-6-10-16,6-6 1 0,-2 0-2 0,2-6 0 15,6-2-5-15,2-2 2 0,5 0 6 16,2-1 1-16,4 3-2 0,5-3-4 0,2 3 1 0,5 2-3 16,1 2 0-16,4 2 1 0,4 4-1 0,-2 4-5 15,5 7-2-15,3 6-2 0,1 1 0 0,0 10-1 16,0 5-3-16,2 8 3 0,-2 4-2 0,7 10 1 15,-2 6-2-15,-3 0 0 0,-5 5-2 0,0 4 1 16,-4 2 0-16,0-2-1 0,-5 3 2 0,-1-6-3 16,-5 0 2-16,4-1-2 0,-7-11 0 0,-3 1-1 15,4 0 1-15,-6-2-1 0,0-2-3 0,0-4 1 16,-3-1 3-16,0-9-5 0,1-4 3 0,-2-3-1 16,1-1 3-16,0-1-1 0,-1-3 6 0,0-1-1 15,0-4 1-15,0 0 1 0,0 0-5 0,-13-26-2 16,2-4 0-16,-1-3 3 0,1-14-5 0,-4-5 0 15,2-2-3-15,0-4 7 0,3 3-6 0,2 4-3 16,8 4 6-16,0 16 0 0,0 0 5 0,5 4 1 16,-5 12-2-16,3 1 0 0,1 6-1 0,-1 0-2 15,0 5-1-15,5-1 3 0,2 7-6 0,0 1 1 0,4 4 1 16,-1 5-1-16,7 9-1 0,-1-3 2 0,-2 3 3 16,0 3-4-16,2 3 2 0,0 0 4 15,-1 0-5-15,0 0-1 0,-4-3 0 0,-1 1 1 16,1-2-1-16,0-2 0 0,-3-5-5 0,1-2 6 0,-2-1-6 15,-2-5-3-15,2-3-2 0,-1-2 3 16,-3 0-5-16,1-5 3 0,0-3-5 0,-2-3 2 16,0-6 0-16,-1-4-1 0,0-10-1 0,-4-7-1 15,2 0 3-15,-8-2 0 0,1-20-2 0,0 3 4 0,1 1 0 16,-3 4 2-16,4 2 7 0,-1 16 1 0,2 1 3 16,-1 5 5-16,2 7 8 0,0 4-3 15,-1 4-4-15,2-2-2 0,0 5-3 0,0 3-1 0,0 1-2 16,0 2 6-16,0 0-4 0,13 16 0 0,-3 1-1 15,3 5 1-15,1 3-2 0,1 2 1 0,3 4 0 16,-1 0-1-16,1 1 0 0,1-1-2 0,8 9 2 16,-5-14-1-16,-1 2 0 0,1-3 1 0,1-4-3 15,1-3 1-15,-5 0-2 0,-2-7 3 0,1-1-1 16,1-1 7-16,-6-7-7 0,0 1 1 0,-2-3 0 16,-1-3 4-16,2-4-5 0,1-7 8 0,-4-8-6 15,2-7 2-15,-1-4-5 0,-5-13 4 0,-2-2-1 16,-2-2 1-16,1-5-4 0,-6-3 3 0,-3-27 2 15,0 4 1-15,0 24-3 0,1-2 5 0,-1-1 4 16,2 6 13-16,-5 7 5 0,5 13 10 0,0 2 0 16,-2 7 16-16,4 11-5 0,-4 2 10 0,5 1-9 15,-2 3-12-15,3 2 1 0,-2 3-5 0,1 2-7 16,2 1 1-16,-4 13-9 0,2 4 1 0,1 9-2 16,0 6-6-16,3 1 4 0,1 1-3 0,2 12-4 0,0-9 1 15,10 13 0-15,-3-6-7 0,1-10-2 0,1 11 3 16,6-1-4-16,-3-12-6 0,3-1-9 15,7 10-18-15,4-4-18 0,-7-8-29 0,9 9-33 16,-1-4-34-16,4 3-32 0,1-5-48 0,-9-11-53 0,-2-3-745 16,-2-5 341-16,-8-3 228 0</inkml:trace>
  <inkml:trace contextRef="#ctx0" brushRef="#br0" timeOffset="17865.384">16540 9774 260 0,'-9'-3'270'0,"1"-1"-29"15,3-2-21-15,5-1-27 0,5-2-19 0,7-5-15 16,8-6-18-16,7-4-15 0,12-7-11 0,5-3-24 16,-2 2-20-16,8-1-34 0,1 3-37 0,0 2-43 15,0-2-45-15,3 4-37 0,-2 1-45 0,-6 0-388 16,4-3 186-16,-5 5 124 0</inkml:trace>
  <inkml:trace contextRef="#ctx0" brushRef="#br0" timeOffset="18058.32">17480 9269 278 0,'7'-8'269'0,"-1"-1"-30"0,9-5-26 0,3-4-20 0,9-3-20 15,0 2-18-15,5-4-17 0,11-6-11 0,-1-2-14 16,-1 2-15-16,-9 7-24 0,3 1-21 0,-7 3-39 16,0-2-28-16,-4 1-32 0,1 3-28 15,-4-1-26-15,-4 4-29 0,-2 1-23 0,-6-1-390 0,0 0 182 16,-5 3 120-16</inkml:trace>
  <inkml:trace contextRef="#ctx0" brushRef="#br0" timeOffset="18220.43">17658 8831 177 0,'-4'17'222'16,"3"2"-14"-16,3 6-17 0,2 2-16 0,1 1-15 15,3 1-15-15,3 0-16 0,-2 2-11 0,4 1-13 16,-1 2-8-16,-1 0-8 0,8 11-7 0,-6-12-18 16,6 10-27-16,-3-10-42 0,0 15-53 0,-4-16-59 15,4 13-490-15,-4-12 203 0,-2-7 134 0</inkml:trace>
  <inkml:trace contextRef="#ctx0" brushRef="#br0" timeOffset="19142.242">18584 8443 67 0,'0'-19'180'0,"-1"2"-6"15,1 0-6-15,0 1-10 0,0 3-3 0,0 1-7 16,0 4-4-16,-1-2-7 0,2 3-11 0,0 1-8 0,-1 1-10 16,2-2-12-16,0 2-3 0,-2 1-9 0,0 0-5 15,0 4-5-15,1-8-4 0,-1 8-3 16,0-5 1-16,3 2-7 0,-3 3-1 0,2-3-6 0,-2 3-4 15,0 0-2-15,0 0-6 0,-2-5-1 0,2 5-5 16,0 0-6-16,0 0-1 0,0 0-3 0,0 0-5 16,0 0 0-16,0 0-2 0,0 0 0 0,-3-5-4 15,3 5 2-15,0 0-3 0,0 0-1 0,0 0-1 16,0 0-3-16,0 0 2 0,0 0-6 0,0 0 0 16,0 0-4-16,0 0-7 0,0 0-10 0,0 0-13 15,0 0-12-15,0 0-13 0,0 0-17 0,0 0-6 16,0 0 2-16,-6 11-9 0,6-7-10 0,-1 0-11 15,1 3-6-15,0 0-24 0,1-1-12 0,2 4-19 16,-3 0-422-16,2-2 196 0,-1 3 130 0</inkml:trace>
  <inkml:trace contextRef="#ctx0" brushRef="#br0" timeOffset="21843.269">18476 8340 81 0,'-2'-5'141'15,"-1"-2"-3"-15,0 4-13 0,3 0-22 0,0 3-13 16,0-4-3-16,0 4-13 0,0 0 5 0,9 9 1 16,-1-1 6-16,-1 2-4 0,6 6 7 0,2 5-3 15,2 4-4-15,-2 0 3 0,-1 3-5 0,3 2-4 0,2-2-3 16,-1 4-3-16,0-1-8 0,0-2-3 0,-3 2-5 16,3-3-7-16,-4 6-1 0,0-6-4 15,-1 0-3-15,-1-5-2 0,-4 3-8 0,-1-6-1 16,-1-4-1-16,-1 0-3 0,-2-5-5 0,0-3 3 0,1-1 2 15,-2-1 10-15,-2-4 3 0,0 1-2 16,0-3-5-16,0 0-2 0,-13-16-4 0,5 2 3 16,-2-10-6-16,-4-4-2 0,0-2 2 0,-4-15-6 0,0 0-1 15,-2-5-1-15,-2-4 0 0,4 5-2 0,-4-8 1 16,7 4 2-16,2 6 2 0,-2-1 5 0,6 1 3 16,4 15-1-16,-2 2 2 0,4-1 6 0,0 4 0 15,-1 8 0-15,4 1 0 0,2 7-6 0,0 0-1 16,1 1-5-16,3 2-2 0,2 0-3 0,3 5 0 15,3 0-2-15,5 6-4 0,-2 1 3 0,3 5-3 16,7 4 0-16,0 4-2 0,-2 2-1 0,-1 5 2 16,0 3-1-16,-4 3 1 0,6 9-3 0,-7 5 1 15,-1 2 0-15,-5 2-1 0,-7 1 4 0,3 1 0 16,-5 2-3-16,-3-6-4 0,-1 2 7 0,0-12-3 16,0-4-1-16,-1 0 1 0,0-4-2 0,-2-4 0 15,-3-4-3-15,2-3 6 0,3-4-1 0,-2-4 1 16,2 2 0-16,-3-6-1 0,1 0 2 0,2 0 0 15,1-1-1-15,-4-1-3 0,4-1 3 0,0-2-2 0,0 0-3 16,0 0 1-16,0 0-1 0,8-11 2 0,0 3-2 16,3-4 4-16,3-1-4 0,4-5 0 15,4-2-4-15,1 0 4 0,-1-1 1 0,2 2-2 0,-2-2-1 16,3 2 0-16,-2-2 9 0,-4-1-5 0,2 3-4 16,-3-2-1-16,-2 1 5 0,0-3-4 0,-4 1 1 15,4 1 1-15,-9 3-2 0,5-9 0 0,-3 2 2 16,-5 6-2-16,1-1 1 0,-3 0-3 0,0 2 6 15,0 1-1-15,-2 0-3 0,-2 5 2 0,0 2 0 16,1-1 3-16,0 5 1 0,0-1 1 0,-1 2 2 16,0 2-1-16,-1-3-2 0,3 6-2 0,0 0 0 15,-14 7-2-15,5 9 2 0,1 2-1 0,-4 9 5 16,3 0-6-16,-3 2 2 0,5 2 3 0,-1 0-4 16,4 2-1-16,0-5 3 0,3 5-4 0,2-5 1 15,1-2-1-15,0 0 2 0,3-6-2 0,0-4-2 16,4 0 2-16,1-2 1 0,-2-5-2 0,4-2-2 15,-1-2 2-15,1-2-2 0,0-5 4 0,1-4-2 16,2-3 0-16,0-4-2 0,1-11 0 0,-2-5 0 16,0-2 2-16,-1-13-1 0,2-4 0 0,-7 0 4 15,-3 2-2-15,3-4 0 0,-5-2-3 0,-3 1 4 16,-3 0-1-16,2 3-1 0,2 0 2 0,-2 14 1 16,2 2 18-16,-5 4 8 0,3-1 6 0,-2 11 18 15,1 6 15-15,-1 3-10 0,-1-1-6 0,4 3 4 16,0 2-16-16,0 2-6 0,0 3-7 0,0 0 6 0,0 0-10 15,8 18 1-15,-3-2-2 0,2 1-3 16,0 9 0-16,5 2-5 0,-3 1 1 0,1 4-4 16,1-1 2-16,7 11-3 0,-4-11 4 0,1 0-8 0,2-1 5 15,2 3-1-15,-5-1-2 0,4-3-1 0,0-2-6 16,3-1-3-16,0-5-8 0,-3-2-10 16,-3-7-6-16,-2-3-4 0,-1-2 0 0,-2-5 0 15,-1-1-1-15,1-5 1 0,-1-2-9 0,0-7 4 0,-2-2-1 16,0-13-1-16,0-1 6 0,-4-1 5 0,1 1 2 15,-2 1 2-15,-2-3 3 0,-2 5-1 16,1 5 8-16,-3 2 3 0,-1 0 1 0,-3 3 7 0,-1 1 3 16,4 4-3-16,-4-1 2 0,2 3 2 0,-2 1-1 15,0 2 5-15,2 1-7 0,1 1-1 0,0 1 6 16,2-1-8-16,4 3 1 0,0 0-2 0,0 0-1 16,-11 8 3-16,13-4 1 0,-2-4-2 0,1 8-4 15,3-4 1-15,0-1-5 0,0 1 2 0,2-3 1 16,2-1-1-16,-1 0 0 0,4-3 2 0,1-4 4 15,-3-1-4-15,6-3 4 0,-3-4-4 0,-2-2 2 16,4-6 5-16,-2-4-4 0,-3-3 3 0,-3-3 4 16,3-1-5-16,-6-2-2 0,-2 0 5 0,-2-11-2 15,1 12 2-15,-4 1 5 0,0 1 8 0,-1 2 5 16,-4 4 14-16,4-1 15 0,0 9 5 0,-2 1-1 16,2 2 4-16,0 4 9 0,0 3 6 0,0 0 3 0,1 2-10 15,0 2-1-15,3 0-13 0,-3 2-7 16,4 3-9-16,0 0-3 0,-4 11-3 0,4 1 2 15,1 6-6-15,2 7-3 0,-2 4-1 0,5 3 2 16,1 3-5-16,6 9 2 0,-3 2 1 0,6 1-7 0,0-1 1 16,2-1 2-16,-1 0-1 0,3-2-5 15,-2-10 1-15,5 7-9 0,3 0-10 0,-5-11-14 16,1 1-13-16,2-2-23 0,3-3-29 0,8 11-26 0,-10-14-39 16,1-1-51-16,-1-6-49 0,1-6-52 0,-11-4-749 15,-1-5 352-15,-4-3 234 0</inkml:trace>
  <inkml:trace contextRef="#ctx0" brushRef="#br0" timeOffset="22032.43">19603 8168 265 0,'-12'-4'303'0,"3"-2"-27"0,4 4-30 16,1-5-24-16,6 1-22 0,4-2-23 0,7-5-17 15,11-2-15-15,5-4-15 0,17-5-16 0,-1 1-13 16,5-3-23-16,2 5-25 0,-2 1-36 0,-3 2-36 15,-9 5-40-15,11-5-30 0,-13 8-27 0,12-6-39 16,-13 6-528-16,0-1 227 0,-2-2 152 0</inkml:trace>
  <inkml:trace contextRef="#ctx0" brushRef="#br0" timeOffset="22498.807">20487 7639 1 0,'0'0'253'16,"0"-5"-29"-16,0 5-22 0,1-3-24 0,-1 3-17 16,0 0-12-16,9 12-17 0,-6-6-12 0,4 1-10 15,-2 4-7-15,3-1-5 0,1 4-5 0,1 5-8 16,-3-1-6-16,3 7-7 0,-4 3-9 0,3-2-4 16,-1 3-6-16,-4 3-6 0,-2-1-6 0,2-2 0 15,0 1-4-15,1 1-5 0,-4-5-3 0,2 0-2 16,-2-9-4-16,2 0-3 0,-2-6-4 0,0 0-2 0,-1-1 0 15,0-5-1-15,3-3-1 0,-3-2-2 16,0 0-1-16,0 0-1 0,-18-16-4 0,8 0 0 0,-6-8-2 16,2-5 1-16,-7-11-1 0,-2-4 4 15,-3-5-7-15,3 1 2 0,3-5-2 0,-1 3 5 0,1-2 4 16,1 4 9-16,2-1 6 0,3 5 9 0,2 12 2 16,5-2 11-16,2 2 3 0,0 2 4 0,3 4 0 15,2-1 7-15,0 8-4 0,2 2-3 0,3 0-5 16,-3 6-8-16,1 0-3 0,4 1-5 0,1 1 0 15,7-1-7-15,-3 4-3 0,6-2-3 0,-3 5 1 16,6-1-2-16,-1 3-3 0,-1 2-2 0,0-1 0 16,-1 4-2-16,-1 3-3 0,-2 1 1 0,3 1 2 15,-5 3-4-15,-3 2-3 0,-1 3 2 0,0 6-2 16,0 6-12-16,-5 1-12 0,1 0-12 0,-1 4-14 16,-3 13-29-16,-1-1-16 0,3 0-21 0,-1-12-16 15,2 12-21-15,1-10-23 0,0-2-17 0,2-2-21 16,-1-1-543-16,2-1 252 0,-1-1 168 0</inkml:trace>
  <inkml:trace contextRef="#ctx0" brushRef="#br0" timeOffset="23588.328">21126 7594 90 0,'-1'-15'199'0,"-2"1"-16"0,-1 2-5 15,0 0 1-15,-2 4-4 0,-2-1-3 0,-1 1 3 16,-1 3-2-16,-1 1-14 0,-2 0-13 0,-5 3-10 16,1 2-11-16,-4 3-14 0,0 8-6 0,0 2-10 15,-1 3-10-15,-1 3-9 0,0 4-9 0,3 2-2 0,3 0-9 16,0 2-8-16,3 1-3 0,1 0-3 0,3-3-7 16,5 2-1-16,1-7-4 0,5-4-7 15,-1 0-6-15,6 0-6 0,1-7-4 0,3 0-2 0,3-2-5 16,1-3-1-16,0-1-2 0,4-7-2 0,-1-2 1 15,2 0 2-15,-2-7-1 0,4-5 1 0,-3-4 1 16,1 0 1-16,-1-4 0 0,1 0 0 16,-2-3-1-16,-3 3 2 0,-1-3 5 0,-3 4 4 0,1 1 5 15,-4 6 6-15,-1 1 9 0,0 2 6 0,-4 3 11 16,1 3 3-16,0-2 1 0,-1 6 0 0,-1-4-2 16,0 4-11-16,0 2-2 0,-1 2-8 0,2-3-4 15,-2 3-2-15,0 0-2 0,0 0-2 0,0 0 2 16,4 16-7-16,-3-7-1 0,0 8 1 0,0 0 0 15,1 6-2-15,-1-3-1 0,2 5 0 0,-1 2 1 16,-1-9-7-16,3 2-8 0,1-3-7 0,0-1-7 16,1-3-8-16,1-3-5 0,-2 1-1 0,4-5-1 15,1-1 1-15,2-1-3 0,-1-4 5 0,1-3 2 16,6-3 1-16,-4-5 0 0,0-1 4 0,0-9 1 16,4-4 9-16,-4-1-3 0,1-3 6 15,-3-3-3-15,2 2 8 0,-4 0 6 0,0 1 6 0,-2 0 5 16,2 4 9-16,-3 1 6 0,-2 7 14 0,-3 5 5 15,2 3-2-15,1-2 0 0,-5 5-7 0,1 0-3 16,3 0-6-16,-4 2-6 0,2 0-3 0,0 3-3 16,-2 1 3-16,5-2-6 0,-5 2 2 0,12 3-4 15,-2 5 1-15,0-4-4 0,-1 4-1 0,8 2-2 16,-2 3 6-16,3-3-6 0,2 7 1 0,1-1 1 16,1 1-6-16,-1-2 3 0,-3-3 3 0,0-1-2 0,1 1-4 15,2-5 3-15,-5 0-5 0,1-2-3 0,2-2-3 16,0-2 1-16,-2-2-2 0,1 0 1 0,-2-4-5 15,2 0-1-15,-4-4-2 0,4 1 0 0,-5-3-5 16,1-4-1-16,-1-2 3 0,-3 2-2 0,-5-3-2 16,3 0 4-16,0 1 4 0,-3-2 1 0,-4 1 1 15,1 1 5-15,-2 1 2 0,-6-1 0 0,2 3 5 16,-2 4 2-16,-3 0 3 0,-1 3-1 0,-2 1 5 16,-1 3 0-16,-1 1-1 0,1 4 0 0,-6 1-1 15,2 3 3-15,0 4-7 0,-6 5 0 0,4 3 2 16,2 5-1-16,4 0-5 0,-1 2 2 0,4 2 5 15,1-1-4-15,8-2-2 0,-2 1 1 0,6-7 1 16,6 9-5-16,-3-8-3 0,2-2 1 0,1-4-1 16,5 0-6-16,-3-1-2 0,1-5-5 0,-1 0-4 15,3-2-4-15,-1-3 1 0,5-1-2 0,1-5 2 16,-1-4 0-16,6-5 3 0,-3-2 4 0,-1-5 1 16,-3 1 0-16,2-5 11 0,-4-1 2 0,-2-4 0 15,0-1 1-15,-3-2 0 0,-6-4 1 0,4-15 2 16,-4 2 7-16,-3-1 0 0,0-2 2 0,-3 4 13 0,5 0 7 15,-5-1 4-15,-2 1 4 0,-1 14 3 16,0 0 10-16,0 4 12 0,-2-1 19 0,5 7 19 16,-2 3 16-16,1 6-3 0,-1 3-6 0,3 2-1 15,0 3-11-15,-2 1-12 0,2 1-10 0,-2 0-1 16,2 3-19-16,1 2-7 0,0 0-10 0,0 0 0 0,0 0-7 16,5 28 1-16,0-10-4 0,-1 7-3 15,0 5 1-15,4-1-1 0,-2 7-8 0,1-2 1 16,5 12 4-16,4 3-2 0,-1-5-4 0,4 2-1 0,-8-11 2 15,10 8-5-15,-7-9 0 0,4-2 4 0,1-3 0 16,2 3-4-16,6 8-5 0,-7-12 0 0,3-3-8 16,1-5-13-16,-1 1-6 0,4-5-25 0,-4 1-22 15,4-8-20-15,0 1-22 0,-8-7-21 0,1 1-28 16,3-4-23-16,-3-4-29 0,1-1-23 0,6-7-26 16,-3 1-60-16,-8-1-720 0,4-7 348 15,-3-1 230-15</inkml:trace>
  <inkml:trace contextRef="#ctx0" brushRef="#br0" timeOffset="26286.325">20106 8999 112 0,'4'3'147'0,"2"-2"-15"15,-2 3-9-15,1-1-15 0,0 1-9 0,2 4 3 16,0 0-5-16,1 1 2 0,0 3-3 0,1 2-10 15,5 10-3-15,-1 1 10 0,-1 1-8 0,1 3-6 16,0 0-3-16,-3 1-7 0,-1 1-7 0,2-3-7 16,-1 4-3-16,0-1-4 0,0-1-8 0,-2 1-2 0,1-2-2 15,-2 0-6-15,3-5 1 0,-2 1-3 16,-1-8-6-16,-1 0-2 0,2 0-3 0,-5-1 3 0,1-6-2 16,0-1-5-16,0 1-2 0,-4-3-2 0,1-4-4 15,2 2 7-15,-2-1-4 0,-1-4 1 0,0 0-2 16,0 0-5-16,-4-12 3 0,0 1-1 0,-1-5-3 15,-4-8 1-15,-5-2-7 0,3-7-1 0,-4-9 3 16,2-6 1-16,-1 0-2 0,1-3-2 0,0-2 1 16,3-2 2-16,1-4 0 0,-4 3 1 0,5 0 0 15,2 1 3-15,3 2 1 0,2 0 1 0,2 2-1 16,2 17 3-16,5-3-1 0,1 3-2 0,-2 3 2 16,2 1-2-16,4 2 0 0,0 4-2 0,0 2-3 15,6 2 1-15,-4 6 2 0,4 2 2 0,0 3-4 16,-2 1-17-16,2 5-10 0,0 4-19 0,-6 2-17 15,1 5-22-15,3 1-27 0,-3 7-64 0,-1 6-400 16,-3 2 192-16,-2 0 130 0</inkml:trace>
  <inkml:trace contextRef="#ctx0" brushRef="#br0" timeOffset="26463.094">20396 9266 171 0,'12'-13'203'0,"3"0"-23"15,6-6-15-15,2 4-17 0,3-2-18 0,0 2-21 16,-1 1-16-16,-8 7-30 0,2-1-33 0,-6 3-26 16,1 2-46-16,-1 4-54 0,-4 1-290 0,-3 5 128 15,1-2 86-15</inkml:trace>
  <inkml:trace contextRef="#ctx0" brushRef="#br0" timeOffset="26665.037">20450 9628 180 0,'15'-6'183'0,"-3"3"-23"15,4-9-15-15,3 3-20 0,8-6-6 0,-1-2-19 16,2 0-12-16,0 0 0 0,-1 2-13 0,0-3-21 15,1 3-14-15,-1 0-20 0,-4-1-7 0,-3-2-23 16,-5 4-15-16,1 3-12 0,-2-5-15 0,-4 0-21 16,-1-1-14-16,-1-1-283 0,-3 0 124 0,-4-2 82 15</inkml:trace>
  <inkml:trace contextRef="#ctx0" brushRef="#br0" timeOffset="27281.68">20828 9164 33 0,'-4'-11'135'0,"-1"1"8"0,-3 0-5 0,5 1 3 15,-1 4 6-15,0 1-2 0,2-1-8 0,0-1-16 16,-3 3-10-16,5 1-10 0,0 2-13 0,-4-5-10 15,4 5-5-15,0 0-5 0,0 0-1 0,0 0-3 16,0 0 3-16,13 9-4 0,-8-2 0 0,5-1 1 16,-2 6-5-16,-3-2-6 0,4 5-5 0,3-2-4 0,-5 2-1 15,1 3-3-15,-3-2-6 0,0 1-4 16,1 3-1-16,-4-1-4 0,-1 0 0 0,0-1-4 16,1 1-3-16,-2-2-3 0,-2-3-1 0,1-2-1 0,-2-1-3 15,2-2 3-15,-1-2-1 0,-1-2 4 16,2-1-3-16,-5-1-8 0,-1-2 5 0,7-1-6 15,-9-7-2-15,0 1 2 0,-1-10 1 0,1 0 1 0,-4-10-4 16,3-1-1-16,-3-4-1 0,-2-15 6 0,2 2-4 16,4 8 0-16,0 0 0 0,2-8 2 0,3 11 12 15,2 4 8-15,1 1 8 0,2 0 7 0,3 3 4 16,-4 7 0-16,5 0 2 0,-1 6-2 0,-2 0 0 16,4 0-8-16,0 5-3 0,1-1-5 0,-1 3-1 15,4 0-1-15,0 3-2 0,2 4-3 0,3-1 1 16,-3 3-2-16,3 6-5 0,2 2 2 0,-2 1-1 15,-2 3-5-15,-3 1 1 0,2 1 0 0,-2 5-4 16,0 6-2-16,-2-5 4 0,-3-1-4 0,3 3 4 16,-6-8-3-16,1 0-1 0,-3 1-3 0,0-2-1 15,0-2-4-15,0-1-1 0,0-6 4 0,0-1-2 16,-2 0 2-16,4-4 0 0,-2-3-1 0,0 0 5 16,0 0-2-16,0 0-5 0,0 0-1 0,-2-25 1 15,2 5 0-15,2-6-1 0,-2-2 5 0,2-1-4 16,-2-1 4-16,5-4 3 0,-1 0 0 0,1 1 3 0,4 1 7 15,-4 3 1-15,4 0 11 0,0 2 5 0,-1 4 5 16,-2 5 1-16,3 2-3 0,-1 3 3 16,-2-3-3-16,2 8-4 0,-2-2-4 0,3 5-3 0,2 0-6 15,-5 1 4-15,5 4-1 0,2 2-7 0,0 3 6 16,4 2-6-16,-1 3 1 0,-2 3 0 16,7 5-3-16,-6 3-2 0,2 0 2 0,-2 2 0 15,-1 5-1-15,-4-2-3 0,-1 3 1 0,-4-1-2 0,3 1-15 16,-3 1-13-16,-5 0-20 0,3-2-23 0,-1 2-29 15,-4 2-37-15,2-5-32 0,1 2-40 0,-2-12-39 16,-2 0-42-16,3-6-598 0,-1-1 294 0,1-4 196 16</inkml:trace>
  <inkml:trace contextRef="#ctx0" brushRef="#br0" timeOffset="27498.101">21374 8649 262 0,'2'-8'267'0,"0"-1"-25"0,-4 4-26 0,4-2-27 16,-2 2-17-16,2 1-16 0,-2 4-18 0,5 0 1 16,-5 0-6-16,12 4-3 0,-5 1-10 0,1 3-8 15,2-1-8-15,3 5-7 0,-3 2-9 0,3 1-9 16,0 1-11-16,5 3-1 0,-8-3-8 0,4-1-7 16,1 8-2-16,-5-3-6 0,3 1-4 0,-4 4-11 15,-2-8-14-15,2 7-19 0,-7-5-29 0,3 5-31 16,-1-8-40-16,-3 2-51 0,-1-6-42 0,2 0-640 15,-4 0 279-15,2-7 186 0</inkml:trace>
  <inkml:trace contextRef="#ctx0" brushRef="#br0" timeOffset="27694.997">21292 8618 108 0,'0'-17'221'0,"0"2"-25"0,9 1-21 0,-4-1-14 0,5-2-19 16,8-8-11-16,4 7-18 0,2-2-6 0,0-1-11 16,3 1-9-16,0 4-17 0,4 1-19 0,-4 5-28 15,-1 0-22-15,1 4-23 0,-10 5-36 0,1 1-33 16,-5 1-35-16,-4 7-337 0,1 6 155 0,-4 2 102 16</inkml:trace>
  <inkml:trace contextRef="#ctx0" brushRef="#br0" timeOffset="27872.328">21371 9106 66 0,'-1'4'241'0,"2"0"-30"0,2-3-15 0,-3-1-18 16,18-5-13-16,-3-2-14 0,11-4-12 0,0-6-9 16,6-2-9-16,2-1-12 0,8-8-14 0,2-2-11 15,-3-1-13-15,0 2-23 0,-9 5-23 0,-3 4-28 16,2-5-39-16,-4 1-44 0,-3-4-53 0,-2 6-449 15,-3-5 196-15,2 4 132 0</inkml:trace>
  <inkml:trace contextRef="#ctx0" brushRef="#br0" timeOffset="28134.594">22002 8136 16 0,'11'3'228'0,"0"-1"-19"16,3 3-6-16,5 0-12 0,7 4-10 16,1 3-12-16,1-3-2 0,0 5-3 0,1-1-6 0,-2 2-10 15,0 2-10-15,1 0-7 0,-4 6-16 0,1 0-11 16,-1 2-11-16,-5 3-4 0,-2 1-9 0,-3 1-8 16,-3 3-6-16,-3 1-10 0,-8 15-12 0,-4-16-11 15,-5 17-25-15,-5 1-25 0,-9 1-33 0,-5-6-28 16,-4 2-33-16,-4-2-10 0,-4-5-37 0,-4 4-30 15,-2-5-25-15,-22 15-430 0,21-17 215 0,-22 19 142 16</inkml:trace>
  <inkml:trace contextRef="#ctx0" brushRef="#br0" timeOffset="28569.317">19661 8799 42 0,'0'0'205'0,"0"0"-24"0,-14 16-16 0,4 9-10 16,4 2-10-16,-3 19 1 0,1 5-9 0,0 1-3 15,3 8 5-15,1 21-7 0,1-23-4 0,6 27-5 16,3-27-8-16,0 2-7 0,12 23 1 0,-3-29-6 15,8-2-2-15,1 0-9 0,12-4-4 0,4 0-14 16,6-5-2-16,1-6-9 0,9-3-5 0,2-1-4 16,1-9-6-16,-1 0-5 0,31-2-11 0,-29-7-14 15,4-5-23-15,2-2-38 0,-6-6-47 0,3-2-66 16,-6-3-92-16,2-4-576 0,-8-5 276 0,-15 0 182 16</inkml:trace>
  <inkml:trace contextRef="#ctx0" brushRef="#br0" timeOffset="29632.121">2475 4838 136 0,'0'-12'171'0,"-3"7"-20"16,3 1-13-16,0-1-17 0,0 5-12 0,5-1-9 16,-5 1-8-16,12 10-12 0,-5-1-8 0,6 6-3 15,1 7-7-15,0 3-7 0,-1 6-5 0,1 0-6 16,3 3-5-16,2 12-1 0,-5-2-2 0,5-1-9 16,-7-7 4-16,4 8-5 0,-2 0-4 0,-2-10-9 15,-2 1-19-15,4 12-14 0,-3-13-32 0,1 0-17 16,-2 0-44-16,3 2-361 0,-4-4 158 0,0-4 104 15</inkml:trace>
  <inkml:trace contextRef="#ctx0" brushRef="#br0" timeOffset="30181.628">2289 4355 57 0,'-25'-14'106'0,"-6"3"-16"0,2-2 0 0,1 7-12 16,-2 1-7-16,7 5 0 0,-4 1-7 0,-1 5 2 16,2 2-5-16,1 5 6 0,1 4-2 0,-3 3-6 15,4 7 6-15,0 0-1 0,-4 15 5 0,4 8 7 16,3 0-12-16,2 0 4 0,5 4-10 0,4 3-3 15,3 2 1-15,2 22-11 0,4-24-3 0,8-1-3 16,-1 3 0-16,5 1-8 0,11 21 2 0,-5-26-6 16,3 1 0-16,5 0-3 0,11 17 0 0,-8-20-3 15,5-2-3-15,3-2 11 0,2 1 0 0,24 9-9 16,-20-18 5-16,7-7-5 0,0 2-2 0,5-9 2 16,3-3 0-16,-1-5-1 0,3-2 1 0,0-10 4 15,-1 0-1-15,1-9 7 0,0 0 9 0,0-10 5 16,3-8 11-16,-2-1-2 0,-2-6 4 0,16-21 0 15,-29 10 0-15,-5-6 7 0,4-2 5 0,7-22 2 16,-10-5 4-16,-16 20 7 0,-3-3 1 0,-4-2 3 16,4-24-3-16,-13 23 4 0,-1-27-8 0,-8 3-18 0,-2-2 2 15,-9 27-17-15,-5-26-8 0,-2 26 4 16,-14-32-6-16,-2 15-5 0,4 22-4 0,-20-19-5 16,11 23 1-16,-16-19-4 0,13 27-3 0,-2 1-5 15,-7 5-1-15,1 9-5 0,-4 9 6 0,-2 5-2 16,-1 8-9-16,-3 10-3 0,1 4-1 0,0 9 2 0,0 8 5 15,3 4-16-15,-20 15-12 0,29-10-7 0,1 6-25 16,7-2-16-16,2 7-35 0,6 1-31 16,4 3-39-16,7-2-44 0,7 1-42 0,-2 4-631 15,10-2 299-15,3 1 198 0</inkml:trace>
  <inkml:trace contextRef="#ctx0" brushRef="#br0" timeOffset="31349.241">3045 10126 79 0,'-7'-6'146'16,"2"-4"-8"-16,5 1-21 0,-4-1-7 0,3-3-11 16,2 4-13-16,3-3 1 0,-1 2-12 0,2-1-6 0,4-3-7 15,-3 3-7-15,6-3-7 0,3 2 3 0,-2 3-6 16,4-2 0-16,7-1-3 0,-4 8 2 0,0-2-8 16,1 4 1-16,-2 0-7 0,4 4-3 0,-5 8-3 15,2-2-1-15,3 10 4 0,-5 2-7 0,0 4-2 16,-2 3-5-16,0 1 0 0,-7 6-5 0,0 0 8 15,-4 3-3-15,0-2-2 0,-1 0-11 0,0-1 12 16,-3-2-1-16,-2-1 0 0,-3-3-3 16,0 1-2-16,2-2-2 0,-4-3 1 0,-1-4 1 0,3-3 2 15,-1 0-2-15,1-5 2 0,-1-2-8 0,1 0 1 16,0-4 3-16,1 1-1 0,1-2 0 0,0-2 3 16,0 1-6-16,1 0 5 0,0-1-2 0,1-3 14 15,0 0-6-15,0 0 2 0,0 0 11 0,0 0 1 16,11-7 15-16,-2 0 6 0,-1-4 1 0,2-4 4 15,3 0 2-15,5-4-1 0,0-3-3 0,1-1 2 16,-2-3 0-16,-1 1-3 0,2-1-6 0,0-1 0 16,-3-1-3-16,2-3-1 0,-3 1-5 0,3-1-2 15,-5-2 4-15,2-1 0 0,1-10-3 0,-4 10 3 16,-2-14-4-16,-4 12 1 0,0-13-2 0,0 2-4 16,-5 1 8-16,0-1-12 0,-6 1-4 0,-1 10 1 15,-4-12-2-15,-6 2-5 0,-1 2 3 0,-6 2-5 16,-1 2 1-16,-2 1 0 0,-4 2-3 0,-5 1 1 15,11 10-4-15,-15-5 1 0,7 11-3 0,0 3 0 16,-3 2-3-16,-1 1 4 0,1 6-3 0,-1 1 2 16,1 7-3-16,-2 7-1 0,0 1-2 0,-7 13 2 15,0 1-2-15,4 9 0 0,0 0 17 0,3 9-1 16,4 1 1-16,-1 1-2 0,3 1 0 0,3 4-5 16,2 7 0-16,0-3-1 0,5 5 1 0,-2 22-4 15,10-22 3-15,0 4 1 0,0 19-3 0,9-21-1 16,2 0 3-16,2 22 0 0,2-22 0 0,2-2-2 15,2 0-2-15,3 0 4 0,3-3 0 0,1-5-2 16,3 3-2-16,-1-2 4 0,6-6-3 0,-4-8 3 16,9 5-5-16,-2-11 1 0,0 1 0 0,-1-2 1 15,1-4-2-15,5-3 1 0,-1-1-2 0,2-2 4 16,2-2 3-16,1-4-5 0,2-1-1 0,2-4 1 0,1-3-1 16,0-4 3-16,3-3 0 0,-3-4 3 0,14-5-6 15,-1-7 0-15,-3-3 1 0,0 1 1 16,-2-5-1-16,0-2 2 0,-14 5 0 0,9-8-1 15,-11 6 2-15,6-9-1 0,-10 7 0 0,-1 5 1 16,-5-2 1-16,4 2 2 0,-5 0-3 0,-1 2 1 16,-7 6 3-16,1 1-3 0,-3 2 0 0,-3 4 3 15,1-3 1-15,-2 7 2 0,-1-1-4 0,1-2 1 16,-2 4-3-16,1-2 1 0,-2 1-15 0,3 1-30 16,-4 2-53-16,0 0-88 0,0 0-116 0,0 0-649 0,0 0 314 15,-19-6 210-15</inkml:trace>
  <inkml:trace contextRef="#ctx0" brushRef="#br0" timeOffset="48301.241">4316 14680 19 0,'0'0'60'0,"0"0"-9"0,-5-4 2 16,5 4 4-16,0 0-9 0,-4 0 2 0,4 0-7 15,-4-2-5-15,4 2 1 0,0 0-5 0,-4-6-2 16,3 4 3-16,1 2-3 0,-5-4 0 0,5 4 13 16,-5-7-1-16,2 3 0 0,2-2 2 0,-1 4-7 15,-1-3 10-15,3 1-4 0,-4-2 2 0,4-2-12 16,0 0 1-16,0 0-4 0,0 1-5 0,0-3 5 16,0 1-4-16,1 0-2 0,2-3-5 15,2 5 6-15,-1-5-4 0,1 0-8 0,0 2 7 0,3-1-8 16,-2 1 4-16,3-1-2 0,0 3-2 0,0 0-2 15,6-1 1-15,-1 0 4 0,-2 3-4 0,2 1 4 16,-1 0-10-16,1 3 4 0,2-1-6 0,0 3 0 16,-3 1 0-16,0 3 2 0,-1-1-4 0,1 4 1 15,2 3 0-15,-2 2 2 0,0 5 3 0,-3 7-1 16,-1-1-6-16,1 10 8 0,-4-2-8 0,0 1 1 16,-5 1 4-16,-1-1-5 0,3 0-3 0,-3-1 1 15,-3 1 0-15,3-6 2 0,0-6-3 0,0 0 4 16,0-4-5-16,-1-1 3 0,1-4 0 0,-2 2 1 15,1-5-5-15,0-2 4 0,1 1 0 0,0-2 1 16,0-1 3-16,0 0-1 0,0 0-1 0,0-4 0 16,-2 5 2-16,2-5 3 0,0 0 0 0,-2 4-5 15,2-4 6-15,0 0 0 0,0 0 3 0,4 4-3 16,-4-4-1-16,0 0 4 0,0 0 2 0,13-8 5 16,-7 8-1-16,0-5-2 0,5 3 1 0,-2-1 2 15,5 0-2-15,-2 2-2 0,8 1 3 0,-1 0-4 16,1 1-1-16,-2 3-1 0,13 2-1 0,-16 0 0 15,12 4 3-15,-9 1-6 0,-3-1-2 0,2 2 2 16,-3 1-2-16,0 1 2 0,-3 3-5 0,1 0 3 16,1 4 5-16,-4 1-4 0,-3-3 3 0,2 6 1 15,-6-6-1-15,2 8-1 0,-4-9-1 0,0 2 4 16,-4-3 5-16,4 0-1 0,-4 0 5 0,0-5 7 16,-2 2 1-16,2-4 4 0,0 0 0 0,1-1-1 15,-4 1 6-15,-3 0 0 0,4-2 1 0,-1-1 4 16,3-3-1-16,-6 2 0 0,-1 1-2 0,0-5-5 15,-1 1-5-15,3 1 0 0,-3 1-7 0,0-2 0 16,0-1-4-16,2 5-8 0,0-4-27 0,-2 3-37 16,-1 2-44-16,3 0-38 0,-2 4-42 0,1 1-550 15,-1 1 243-15,3 1 160 0</inkml:trace>
  <inkml:trace contextRef="#ctx0" brushRef="#br0" timeOffset="49376.55">4841 14345 101 0,'-9'-7'108'0,"2"-1"-18"0,0-1-5 0,-2 0 0 0,-1-4 14 15,1 0-5-15,-2-1-16 0,-1 2-7 0,3-1-11 16,-2-1 12-16,-1-2-16 0,-1 0 4 15,-1 2-11-15,1-2-3 0,-3 2 0 0,-2-3-8 0,1 4 3 16,-6-3-3-16,2 1-1 0,-5 3-6 0,-1 1-5 16,2 2 3-16,-5 0 0 0,2 4-2 0,0-5 6 15,0 7-2-15,0 0-2 0,-4 2 5 0,3 1-12 16,-5 0 2-16,2 0-6 0,-1 5 1 0,-1 0 3 16,-1 3-4-16,2 0 0 0,-3 4 2 0,6 1-3 15,-2-1-5-15,6 2 7 0,-2 4 4 0,1 0 7 16,-1 2 5-16,4 2-4 0,-2 4 0 0,3 0-6 15,1 4-2-15,-7 8 2 0,3 1-3 0,1 2-2 16,1 0 0-16,7-8 0 0,-2 13-3 0,0 1 2 16,3 0 0-16,1 1-1 0,4 5-4 0,0-7 6 15,1 5-23-15,4 4 1 0,-1 3 1 0,3 0-1 16,2 0 3-16,-1-1-4 0,3 1 4 0,4-3-4 16,1 3 8-16,2-3-2 0,-1-2-1 0,3 3 0 15,1-2 1-15,-1-1 0 0,4-2-2 0,-2 0 3 16,3-2-2-16,-2-2-1 0,2 0 4 0,-3-14 3 15,0 2-2-15,3-2 0 0,-3-3-2 0,6 13-1 16,-2-12-1-16,0 2 0 0,1-1 4 0,0 0-4 16,9 8 1-16,-6-10-5 0,1-3 6 0,1 0-6 15,1-1 5-15,4 0 3 0,1-3-4 0,1 3-1 16,2-6 1-16,12 10 1 0,-15-10-2 0,6 0 2 16,12 2 5-16,-2 2-5 0,-10-11 1 0,6 3-3 15,11 0 3-15,-1-3 1 0,-12-8-4 0,3 0 1 16,15-1 1-16,-4-4 0 0,-11 0 4 0,9-4-4 15,5-6 1-15,0-2 0 0,-3-3 4 16,0-3-2-16,-1 0 2 0,-3-7-2 0,-2 3 4 16,-12 4-5-16,13-7 4 0,-14 6-2 0,0-1 1 0,3 1 3 15,-6-4-4-15,9-7 4 0,-9 6-2 0,5-8 1 16,-10 6 0-16,3-1-1 0,-4 1 1 0,0 1-3 16,0-4 3-16,-2-1 7 0,-1-2-4 0,-2 0-5 15,1-1 5-15,-4 1-2 0,1 0 8 0,-1-2-4 16,-1 2 2-16,-1-11 1 0,-3 11 1 15,-1 0 1-15,0-2-4 0,-4 0 0 0,3 1 5 16,-3 0 3-16,-1 2-1 0,-3-2-2 0,-1 3 6 0,0 3-2 16,0-2-1-16,0-1-2 0,-4 1-2 0,-1 3-2 15,1-3-3-15,-2 0-1 0,-2 0 3 16,0 0-2-16,2-4-1 0,-7 3-1 0,3-2-2 0,-6 0-2 16,1-3 0-16,-6-7 2 0,-1 1-3 15,1 10 6-15,-4-12-11 0,-3 4 2 0,-3 2 2 16,0 1-4-16,-3 0 2 0,-2-3-3 0,-2 4 2 0,1 2-1 15,-3-2-3-15,3 6 2 0,5 9 0 0,-16-6 1 16,-2 2-2-16,14 8 2 0,0 0-3 16,-1 3 1-16,1 2-1 0,-2 3 0 0,0 2-1 15,-2 0-1-15,3 6-1 0,-15 5 0 0,15 0-2 16,-2 2 0-16,-8 7 2 0,11-2-2 0,1 3 0 16,1-1-5-16,5 3-3 0,-2-2-10 0,7 6-13 0,-2-3-8 15,6 1-22-15,7-5-29 0,-1 1-14 0,5-1-22 16,3-3-32-16,-1 5-15 0,6-6-33 15,-1 6-472-15,0-3 227 0,4-2 152 0</inkml:trace>
  <inkml:trace contextRef="#ctx0" brushRef="#br0" timeOffset="50064.104">6564 14333 22 0,'-8'0'140'15,"8"0"-10"-15,-5-3 1 0,5 3-6 0,-4-1-9 16,4 1-6-16,0 0-10 0,0 0-14 0,0 0-4 16,0 0-9-16,-6-3-5 0,6 3-6 0,0 0-1 0,0 0-7 15,2-5-5-15,-2 5-6 0,8-5-5 0,-2 0 4 16,2 1 13-16,5-4-9 0,2-1-6 16,3 3-6-16,-1-5-9 0,7-2 8 0,-5 6-2 15,0-5-3-15,8 4-9 0,0-3 4 0,-8 6-9 0,2-3-13 16,0 3-10-16,0 2-9 0,0 3-18 0,-1 0-24 15,0 3-14-15,0 2-18 0,0 4-5 0,-4 3-13 16,1-1-21-16,2 10-287 0,-7-4 138 16,1 6 94-16</inkml:trace>
  <inkml:trace contextRef="#ctx0" brushRef="#br0" timeOffset="50297.458">6844 14733 149 0,'-3'1'158'16,"3"-1"-16"-16,-2 3-15 0,2-3-8 0,0 0-12 16,0 0-1-16,0 0-4 0,16-12 3 0,-6 6 0 15,6-5-8-15,-1-1 8 0,9-2-5 0,2-4-5 16,1 4-1-16,-2-2-3 0,2 1-6 0,1-2-4 16,-1 4-5-16,-1-3-5 0,-1 1-7 0,-2 2-8 15,-6 4-4-15,1 2-5 0,-2 0 1 0,1-1-8 16,-7 6-7-16,1-3 1 0,-3-1-4 0,0 5 1 15,-3-2-8-15,-1 1-3 0,-4 2-4 0,9 0-5 16,-9 0 1-16,0 0-6 0,9 2-18 0,-9 2-24 16,0 4-42-16,-3 1-45 0,1 3-51 0,-5 6-565 15,-3-1 247-15,2 1 164 0</inkml:trace>
  <inkml:trace contextRef="#ctx0" brushRef="#br0" timeOffset="52947.282">8617 13530 30 0,'-2'-2'61'16,"2"2"-12"-16,-3-3-1 0,3 3-3 0,-4-4-8 15,4 4-3-15,-5-3 4 0,5 3-10 0,0 0-7 0,0 0 0 16,0 0-3-16,0 0-3 0,-2-3 2 0,2 3-4 16,0 0-4-16,0 0 5 0,0 0 0 0,0 0-10 15,0 0 5-15,0 0 0 0,0 0 3 16,0 0 4-16,-3-3 4 0,3 3 0 0,0 0 5 16,0 0 6-16,0 0 1 0,0 0 7 0,0 0 8 0,0 0 0 15,0 0-1-15,0 0-9 0,-2-4-6 0,2 4 1 16,0 0-5-16,-3-5 8 0,2 2 7 15,1 3-10-15,-3-4 3 0,3 4-9 0,-1-6 4 16,1 6-3-16,-2-7-7 0,1 3 7 0,1 4-2 0,0-3 3 16,0 3-2-16,-2-5-3 0,2 5 3 0,-2-4-3 15,2 4-5-15,-1-5 7 0,1 5-6 16,0 0 4-16,0 0-4 0,0 0-3 0,-1-3-5 0,1 3 5 16,0 0 1-16,0 0-6 0,0 0 5 0,0 0-4 15,0 0-3-15,0 0-1 0,0 0 1 0,0 0-6 16,0 0 5-16,0 0 3 0,1-7-8 0,-1 7 2 15,0 0 2-15,0 0-4 0,0 0-4 0,0 0 2 16,0 0 8-16,0 0-10 0,0 0-2 0,0 0-3 16,0 0 1-16,5 10 6 0,-1 2 1 0,3 5 8 15,-1 9-1-15,4 2 2 0,-1 7 6 0,4 14-1 16,-3 2 6-16,0 6-2 0,4 2 0 0,-5-4 1 16,3 1-2-16,0 0 1 0,0-1-3 0,-2-6-2 15,2 1-2-15,-2-4 2 0,-4-12-3 0,4-1 3 16,-3-2-6-16,-1 0 2 0,0-2-7 15,0-5 7-15,-1-2-4 0,-3-3 4 0,1-3-1 0,2 0 4 16,-4-6-1-16,2 1-1 0,0-3 7 0,-1-1 5 16,-2-3 17-16,0 2 22 0,2-4 15 0,-2-2 15 15,0 0-3-15,0 0 1 0,0 0-8 0,-10-16-8 16,5-2-10-16,-5-10-5 0,1-7-6 0,-2-11-6 16,-5-7-1-16,2-5-4 0,-4-24-4 0,6 24-9 15,-5-30-3-15,3 5 4 0,6 24 2 0,1 1-10 16,-1-3-4-16,4 3-1 0,3 0-4 0,-2 1 0 15,6 3-2-15,-3 8-2 0,1 9-2 0,3 4 1 16,0 3-6-16,1 6 5 0,4-2-3 0,-4 10-2 16,0 5 0-16,2-1-5 0,-1 5 4 0,4 2-5 15,-4-2 3-15,2 4-2 0,0 1 2 0,3 2 1 16,0 0-2-16,-2 2 1 0,2 5-1 0,-2 1-1 16,0-1 0-16,0 3 3 0,0 2-1 0,1 3 2 0,-5 4 0 15,4 7-2-15,-4-2 2 0,-4 5 0 0,2 1 1 16,-6 0 1-16,2 2-5 0,-3 0-1 15,3-1 2-15,-7 2-2 0,2 1-4 0,0-1-9 16,0 3-7-16,0-1-11 0,-3-3-15 0,3 0-24 16,1-2-34-16,0-5-11 0,2-5-16 0,0-3-27 15,3-2-20-15,0-3-17 0,2-3-13 0,-4-5-472 0,4-1 226 16,-2-3 152-16</inkml:trace>
  <inkml:trace contextRef="#ctx0" brushRef="#br0" timeOffset="53182.826">8856 12921 61 0,'0'-12'186'0,"0"3"-20"0,0 3-15 16,0 1-14-16,0 3-21 0,0 2-7 0,0 0-10 16,9 13-4-16,-1 3-10 0,2 9-7 0,-1 6-1 15,5 12-7-15,0 4-8 0,0 4 1 0,1 3-12 16,1 4 0-16,4 23-10 0,-8-24-1 0,8 24-7 15,-7-26-1-15,-2 2-5 0,11 30-4 0,-13-29-3 16,5 31 4-16,4-8-13 0,-1-1-15 0,-3-24-12 16,-4 1-31-16,6-1-23 0,4-3-23 0,-2-2-14 15,-1-2-28-15,1-4-345 0,-5-13 160 0,0-6 108 16</inkml:trace>
  <inkml:trace contextRef="#ctx0" brushRef="#br0" timeOffset="53619.015">9265 13759 183 0,'0'-12'194'15,"0"4"-17"-15,1 4-24 0,2 2-11 0,-3 2-14 16,0 0-15-16,20 14-9 0,-8-2-8 0,-1 5-5 16,5 8-8-16,-1 2-5 0,-2 0-4 0,3 5-10 15,-3 0-4-15,2 12-6 0,0 0-4 0,-4-12-5 16,3 15-1-16,-5-13-7 0,2 0-8 0,-3-4-1 15,0 3-3-15,1-4 1 0,-2-3-4 0,0-7 0 16,-2-3-2-16,-4-3-3 0,3 0-5 0,-1-5 4 16,-2-2 2-16,-1 1 18 0,1-2 26 0,-1-5 11 15,0 0-6-15,0 0-7 0,-6-14-1 0,-2-3-9 16,-1-15-7-16,-6-16-2 0,1-7-12 0,1-1 2 16,-6-27 3-16,6 26-6 0,-2-26-7 0,6 23 0 15,1 2 3-15,0-4-2 0,5 6 0 0,1 2 0 16,2 1 2-16,4 3 3 0,0 13-6 0,1 3-1 15,2-2-2-15,3 4 1 0,-1 3-4 0,0 2-2 16,2 5-2-16,-2 2-1 0,0 7-2 0,4-3-2 16,-3 7 0-16,-1 0 0 0,1 0-1 0,3 3-5 15,-3 2-2-15,3 1-5 0,1 0-8 0,-1 4-9 16,0 2-4-16,3 3-16 0,-3 4-9 0,1 3-18 16,1 8-37-16,2 2-19 0,-4 3-30 0,1 3-17 15,-3 2-22-15,2 4-523 0,-8-3 241 0,4 2 158 16</inkml:trace>
  <inkml:trace contextRef="#ctx0" brushRef="#br0" timeOffset="53773.666">9622 13832 90 0,'0'0'156'0,"0"0"-18"0,0 0-14 0,10-16-22 15,0 8-1-15,4-1-1 0,3-1-16 0,-1-2-7 16,3 2-11-16,-1-2-8 0,3 4-20 0,-2-2-19 15,-2 3-22-15,-3 3-20 0,-2 4-19 0,0 3-7 0,-2-2-6 16,-1 7-15-16,-2 4-235 0,0-1 103 0,-3 5 66 16</inkml:trace>
  <inkml:trace contextRef="#ctx0" brushRef="#br0" timeOffset="53932.078">9698 14277 26 0,'-1'3'109'0,"1"1"-10"0,0-4 2 15,0 0-3-15,5 3-1 0,-5-3-4 16,0 0-9-16,23-12-4 0,-8 2-20 0,11-5 5 16,1-5-12-16,1-1-28 0,-1-3-20 0,2 1-27 0,15-7-28 15,-15 6-38-15,-2 0-191 0,1-1 93 0,-1 0 62 16</inkml:trace>
  <inkml:trace contextRef="#ctx0" brushRef="#br0" timeOffset="55665.303">10328 13401 89 0,'0'0'196'16,"0"0"-20"-16,0 0-15 0,14 9-21 0,-7-1-10 16,3 4-13-16,0 5-6 0,-4-2-10 0,5 4-11 15,1 5-5-15,0 0-5 0,0 3-8 0,-2 0-4 16,-1 2-6-16,-2 0-1 0,2 5-7 0,-2-1-3 15,-1 3-3-15,0-1-8 0,-2-1-1 0,1 0-6 16,0-1 1-16,-2-2-8 0,0-3-1 0,-1-1-3 16,-2-6 1-16,0-4-5 0,3-3-2 0,-2-2-3 15,-2-3 4-15,1-1 0 0,0-4 9 0,-2 0 0 16,2-4 0-16,0 0-5 0,-15-17-2 0,5-5-2 16,-3-7-2-16,-6-17-1 0,1-2 0 0,0-4-4 15,0 0 7-15,3-7-1 0,-12-21 2 0,8 25 8 16,2-25 0-16,5 24 2 0,1 1 3 0,2 5 14 15,3 0 0-15,1 1-1 0,4 4 6 0,-1 13-1 16,5-1 5-16,1 4-12 0,-2 2-5 0,5 8-1 16,-2 2-6-16,1 1-6 0,1 7 0 0,0-2-3 15,3 5-6-15,2 0 2 0,1 3-3 0,-1 1-3 16,5 2 2-16,-3 4-4 0,5 3 0 0,-2 1 4 16,-1 5-5-16,0 6-4 0,2 2 2 0,-7 8-1 15,1 2-2-15,-7 3-3 0,0 3 3 0,-4 10-1 16,-2 1-5-16,-3 2 0 0,-1-3-6 0,-4 2-7 15,1-14-1-15,-2 11-2 0,-1-13-7 0,-2 1 4 16,0-2-4-16,-1-1 1 0,-3-6 2 0,1-1-2 16,-1-2 6-16,1 2 4 0,4-12 1 0,-1-2 2 15,4-1 2-15,2-1 0 0,-2-3 4 0,4 2 1 16,1-3 2-16,0-2 4 0,-1-1 2 0,5-1-5 16,0 0 1-16,0 0 3 0,0 0-7 0,0 0 4 15,0 0-3-15,13-14-1 0,-3 11 5 0,5-2-2 16,3 2 1-16,4-1 2 0,6 1-3 0,0-1 0 15,2 1 0-15,0 2 4 0,1 0-2 0,2 1 1 16,0 0-1-16,-1-1 0 0,2 1 1 0,-1 1-1 0,-2 0 1 16,1 2-2-16,0-3 1 0,0 3 1 15,-1-1 1-15,0-2 0 0,-3 0 5 0,0 0-7 16,0-4 4-16,-9 3-3 0,3-3 0 0,-4 1-4 16,1-2 5-16,-1-2 1 0,-8 5-2 0,3-8 2 15,0 3 1-15,-7 0-3 0,2-3-3 0,-2-2 3 16,-2-5-12-16,-2 0 4 0,-2-2 0 0,-2 2-1 0,-2-1-1 15,-2-1 4-15,-7 2-4 0,4 3 4 0,-6 2-2 16,-7 3-2-16,-2-2 8 0,-4 5-6 16,-1 3 1-16,0 3 1 0,-2 4 4 0,5 1-3 0,4-2-1 15,-1 2 5-15,5 2-2 0,0-2-4 0,5-1 2 16,2 0-1-16,1 2 2 0,2-1 0 0,3 2-4 16,1-4 5-16,0 2-3 0,3 1 0 0,2-3-1 15,3 0-2-15,-2 1 2 0,5-1-1 0,-1-3 0 16,5-1-1-16,0-3 4 0,7 2-1 0,-4-1-1 15,1-1 0-15,3-2 3 0,-1 3-1 0,2 2 0 16,0 1-2-16,0-3 4 0,-1 6-3 0,1-2 3 16,-1 2-1-16,0 4 1 0,0-4 1 0,0 2 1 15,-3 5 1-15,3-3-3 0,-1 3 4 0,-2 2-1 16,3-2-7-16,-4 1 5 0,3 0 0 16,-2 0 1-16,2 0 1 0,-5 0 1 0,4 1 1 0,-1-4-2 15,-4-1 2-15,1 3-2 0,-3-3-1 0,1-6 4 16,-1 3-2-16,0 0 0 0,-1-4 0 0,-2 0 1 15,-1-5 1-15,3-2 4 0,-3-3-6 0,-1-6 2 16,0-1 1-16,-1-12 2 0,-3 0-1 0,0-5-2 16,-4-12 3-16,-3-3-3 0,1-1 2 0,-2-3-5 15,-5 0 0-15,3-6 2 0,1 0 0 0,-9 5 1 16,5 2 18-16,-1 2 9 0,4 17 7 0,-4 5 5 16,5 0 19-16,0 10 7 0,-2-1 1 0,2 7-3 15,2 2 3-15,2 1-12 0,1 4-9 0,2 1-5 16,-2 4-4-16,4 0-6 0,-6 12-6 0,4 4 1 15,1 6-4-15,1 7 1 0,0 7-1 0,3 10-3 16,-1-10-3-16,6 13-6 0,-1 0 1 0,2 1 2 16,3-4-5-16,3 0 3 0,2 0-3 0,-2 0-4 15,3-3 0-15,-2-11 2 0,1-2-7 0,0 0-1 16,2-3-9-16,1 2-8 0,0-9-8 0,0-2-6 16,-3-6-9-16,1-2-5 0,1-3-1 0,-4-3 3 15,3-4 0-15,-3-4-2 0,2-3 4 0,-3-5 3 16,-4-2 3-16,3-11-5 0,-4 1 3 0,2-8 1 15,-4-4 3-15,-3 0 3 0,1 2 3 0,0-4 6 16,-2 4 13-16,-1 2 7 0,1 2 10 0,-3 10 10 16,-2 1 3-16,1 8 7 0,-1-1 1 0,0 3-5 15,1 2-2-15,0-1-6 0,0 4 0 0,-2 1-2 16,3 3-2-16,0 0-4 0,0 0 1 0,0 0 1 0,-8 15-6 16,6-7 1-16,-1 6-3 0,3 2 9 15,-1 2-12-15,2-1 2 0,-1 1-3 0,4-1 1 16,1 0-7-16,0 0-3 0,2-5-3 0,-1-2-7 15,3 0-3-15,-1-1-6 0,-2-6-1 0,3 2 7 16,0-1 0-16,-3-2 3 0,2-2 1 0,1-1 4 16,0-4 2-16,1 2 0 0,1-2 2 0,-2-2-2 15,-1 2 1-15,2 0 3 0,-1-2-1 0,-5 5 3 16,4-1 0-16,-4 1-1 0,2 2 4 0,-6 0 1 16,8 2 4-16,-3 1 1 0,0 3 3 0,5 2 0 0,-1 2-1 15,0 4-2-15,5 4 6 0,-4-2 4 0,3 4-8 16,2 2 1-16,0-1 0 0,-2 0-3 0,-1-3 0 15,5 2 1-15,-6-4 1 0,4-4 8 0,-2 1-10 16,0-2-2-16,1-3 3 0,-2-4 2 16,2 0 0-16,-2-2 2 0,2-2 3 0,-2-1 1 0,1-4 2 15,1-2-5-15,1-4 1 0,0-2-2 0,4-6 2 16,-3-4-5-16,-1 2 3 0,-5-5-2 16,2-4 1-16,-7 0 1 0,3-2 0 0,-3-17-2 15,-4 16-1-15,-2-13-1 0,-3 12 0 0,-5-11-1 0,4 12 3 16,-4-1 0-16,-3 5 3 0,-3 3 1 0,1 6 4 15,-5 1-1-15,-4 2-2 0,5 10 5 0,-4 2 1 16,1 5 4-16,-10 2 0 0,0 7 21 16,3 4-8-16,1 3 0 0,4 2-4 0,3 4 3 0,1 0-3 15,5 4-2-15,0 1 1 0,6 2-4 0,2 2-4 16,3-2-3-16,7 0-1 0,1-2-2 0,6 0 0 16,2-3-1-16,-1-1 0 0,7-3 0 15,1-2-5-15,2-4 0 0,1 3-1 0,1-8-8 16,6 1-20-16,-3-4-23 0,2-2-24 0,-1-4-34 0,0 0-16 15,1-4-35-15,-1 0-15 0,1-3-31 0,-2-2-35 16,-8 0-693-16,-1-2 308 0,-4-3 206 0</inkml:trace>
  <inkml:trace contextRef="#ctx0" brushRef="#br0" timeOffset="56047.163">10906 13273 132 0,'0'0'138'0,"-4"-1"-6"16,4 1-5-16,0 0-4 0,0 0 10 0,0 0-1 16,0 0 4-16,0 0 1 0,10-8-4 0,2 7-9 15,-1-2-3-15,2-3-8 0,6-1-4 0,-1-1-6 16,2-1-8-16,7-3-10 0,0 2-8 0,0-2-6 0,1-1-5 16,-1 2-6-16,0 0-3 0,0-2-9 15,-2 3-6-15,3-1 0 0,-10 2-7 0,0 2-2 16,-4 0-3-16,5-1-4 0,-7 4-12 0,-2-1-16 15,-4 2-14-15,2 2-19 0,-2-2-30 0,0 2-27 16,0 0-30-16,-6 1-27 0,13-2-50 0,-8 2-467 16,0 2 222-16,2 0 148 0</inkml:trace>
  <inkml:trace contextRef="#ctx0" brushRef="#br0" timeOffset="56563.449">12751 12990 61 0,'-8'0'253'0,"-2"0"-16"16,10 0-19-16,-9 0-18 0,4-1-21 0,5 1-14 15,-8-1-10-15,8 1-14 0,0 0-10 0,0 0-10 16,13-10-6-16,-1 3-10 0,4-3-7 0,3 0-7 16,8 0-10-16,5-4-8 0,-3 3-10 0,3-1-1 15,0 1-10-15,4 1-6 0,-4 5-4 0,-5-4-16 16,4 5-16-16,-5 3-24 0,-7 1-31 0,1 0-34 15,-7 3-36-15,-1 4-26 0,-1-2-35 0,-5 5-543 16,0 1 239-16,-4 5 160 0</inkml:trace>
  <inkml:trace contextRef="#ctx0" brushRef="#br0" timeOffset="56655.832">12976 13271 90 0,'-4'5'197'15,"4"-1"-6"-15,0-4 3 0,4 0-11 0,3 0-4 16,5-2-17-16,7 0-15 0,-1-6-12 0,4 3-16 15,6-7-13-15,5 3-10 0,2-3-8 0,-1 3-30 16,-3-1-47-16,-3 3-60 0,0-1-80 0,-11 6-465 16,-1 1 198-16,-2 1 132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10:47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9809 1117 47 0,'-15'-10'102'0,"0"1"-8"0,-2-1-5 15,2 2-8-15,-2-1-5 0,-1-1 3 16,-1 1 2-16,1 1-12 0,-3-8 4 0,1 6-11 0,2 2 2 16,-6-4-7-16,5 5-1 0,-4-7-4 0,5 6 7 15,-1 0-1-15,1-1-5 0,-1-1-3 16,2 1-3-16,-4 2 4 0,1-3-7 0,0 3 0 15,-1-1-1-15,-4-1-3 0,6 1 3 0,-2 4 0 0,2-3-3 16,-4 0-1-16,23 7-1 0,-37-9-5 16,14 3 1-16,-5 0-2 0,9 1-2 0,19 5 3 15,-50-9-1-15,31 9 0 0,19 0-2 0,-41-4 1 16,41 4 1-16,-41-1-5 0,22 1-26 0,19 0-2 16,-38-3 6-16,38 3 2 0,-40 0 8 0,40 0-6 15,-41 3 0-15,41-3-1 0,-37 0 4 0,15 1-7 16,22-1 2-16,-42 4-3 0,22 1 0 0,20-5 4 0,-43 4-6 15,22 0 6-15,-6-2-1 0,5 3-1 16,3 1-1-16,-9-1-5 0,8 0 8 0,-1-1-3 16,2 2 4-16,0-1-7 0,-1 0 3 0,0 2-6 15,2-2 2-15,-1-2-2 0,-3 4-2 0,6-2 8 16,-5 2-5-16,3-2 2 0,0 4 0 0,1-4 0 16,-8 7 3-16,7 0-7 0,-6 0 1 0,5-4 2 15,0 2-1-15,-7 6 7 0,8-6-7 0,-6 1 4 16,5 0-7-16,1 1 1 0,-5 1 1 0,3-2-1 15,2-1 1-15,0 2 1 0,0-1 0 0,0 0 0 16,-2 1 4-16,-3 2-1 0,5-2-3 0,-5 5 3 16,1-2-6-16,-2-2 6 0,2 3 2 0,3-4-4 15,1 1 1-15,-4 0-6 0,-1 4 5 0,0-4-4 16,2 5 3-16,4-9-2 0,-6 5 3 0,-1 3 4 16,6-6-7-16,-5 4 6 0,0 0-2 0,-3 3-4 15,7 0 7-15,-3-1-4 0,-3 2-2 0,3-2 5 16,0 0-5-16,0-2 1 0,1 2 4 15,0-1-5-15,9-3 1 0,-4-4 1 0,-2 4 3 16,3-2-6-16,-6 6 6 0,5-4 0 0,1-1-3 16,-6 7-2-16,6-5 4 0,-2-1-2 0,-3 3-1 15,1 4 3-15,2-8-2 0,-5 7 1 0,-1-2 3 0,4 3-8 16,-3-1 3-16,1-1-1 0,-1 2 3 0,-1-5-3 16,2 7 4-16,0-6-1 0,-1 4 6 15,3-3-10-15,-3 0 3 0,3 1 1 0,1-1-3 16,-5 1 4-16,3-1-2 0,2 3 0 0,-1-3 1 15,-2 1-4-15,1 2 6 0,-1-2-2 0,2 3-1 16,1 2 4-16,-1-2-6 0,-3 3 6 0,3 0-6 16,-3-2 4-16,2 5 1 0,-1-5-8 0,0 4 6 15,2-2 0-15,-2 2 4 0,2-2-4 0,0 1 0 16,-2-1 3-16,1 3-4 0,0-3 7 0,2 0-9 16,-2 5 8-16,1-3-5 0,1-1-1 0,-2 2-1 15,5-1 0-15,-2 1 0 0,-1-4 1 0,3 0 7 16,-2 6-9-16,3-3 6 0,-1-1-4 0,1-1 1 15,2-1 2-15,0 2-2 0,-1 2 2 0,0-2 0 16,1 5 0-16,2-5 1 0,1-1-3 0,-1 2-1 16,5-1 3-16,-5-3 1 0,1 4-4 0,1 1 1 15,2-2 0-15,-2 0-1 0,2 0-1 16,-2 0 2-16,3 3-1 0,1 1 2 0,0-4-2 0,0 2 2 16,-2-2-2-16,6-5 2 0,-6 9-4 15,3-3 2-15,3-2-2 0,0-5 4 0,0 8-2 16,0-2 1-16,1-5 1 0,1 6-1 0,0 0-5 0,2-1 7 15,-3-6-3-15,4 1 1 0,-1 5 0 0,1 1 1 16,3-1 0-16,-4-4-3 0,1-3 0 0,1 6 1 16,3-1 2-16,-5-4-3 0,4 0-1 15,3 6 2-15,-4-8-1 0,-1 1 2 0,4 5 2 16,0-6-6-16,-1 0-2 0,2 9 6 0,-1-11-2 16,-1 3 5-16,-1 0-8 0,0-1 5 0,5 7 0 15,-4-8-3-15,3 6 4 0,-5-3 0 0,2-3-3 16,0 1 1-16,0 0 1 0,0-2-2 0,-4 3 3 15,5 0-4-15,-2-3 3 0,1 2-4 0,0-1 0 16,1 1 4-16,-3 0-2 0,2-1 2 0,-1-1-1 16,0 0 0-16,0-1 1 0,-2-2 1 0,4 3-1 15,-1-2-2-15,-2-2 3 0,0 4-3 0,4 1 0 16,-4-2 3-16,2 3-3 0,1-1-2 0,-1-3 1 16,-1 1 1-16,1-1 0 0,1 2 0 0,-1-2 0 15,0 2 0-15,5-2 3 0,-5 2-3 0,0-3-3 16,5 2 3-16,-2 0 1 0,2-1 6 0,-4-1-10 15,0-2 4-15,3 2 3 0,-2 2-2 0,1-1-2 16,-2 1 0-16,3-1 3 0,2 1-3 0,-2-3-3 16,1 3 3-16,0-1-1 0,0 1 2 0,-1-1 0 15,2 0 1-15,-2-1-2 0,4 1 0 0,-3 2-2 16,1-1 9-16,0-1-7 0,1 1 1 0,2 5-1 16,-2-6 2-16,-2 1-1 0,2 1 0 0,-1-1 2 15,5 1-2-15,-3-3 0 0,0 1 0 0,-3 0-2 16,1-1 3-16,-1 1-5 0,8 3 4 0,-7-3-1 15,2-2-1-15,-1 2 3 0,1-2-2 16,2 2-1-16,-1-3 2 0,5 5 1 0,-5-4-4 16,6 6 2-16,-2 0 1 0,2-1-4 0,2 0 7 15,-5-2-2-15,-4-2 0 0,7 5-3 0,-2-2 2 16,2 0-1-16,1-1 1 0,-2 0 1 0,0 1-2 0,1-1 0 16,-2 3 0-16,2-7 2 0,0 5-1 0,0-2 2 15,2-2-6-15,0 1 4 0,-2-1-2 16,4-1 1-16,-1 3-4 0,4-1 12 0,-1-4-6 15,-3 1-1-15,5 0 0 0,2-2-2 0,0 1 0 16,0-1 5-16,1 0-6 0,0 0 4 0,1-4-5 16,0 1 3-16,1-3 1 0,-2 4-1 0,4-1 0 15,-2-1-2-15,2-1 6 0,-2 1-4 0,2 0-2 16,-2-2 2-16,14 0-1 0,-12 3 2 0,-3-3 1 16,2 0-2-16,12 2 2 0,-12-1-5 0,-1 1 1 15,4-2 9-15,9 1-11 0,-9 0 6 0,-3-1-5 16,14-1 5-16,-13-1 1 0,13-1-1 0,-15 4-3 15,18-5 0-15,-15 2 2 0,12-3-1 0,3 2 3 16,-17 2-2-16,16-2-1 0,0 0 2 0,-2-1-2 16,1 0 2-16,0 1-4 0,-12-3 1 0,11 3 1 15,0 0-1-15,-12 1 1 0,10-6 1 0,3 5-2 16,-16-3 1-16,17 2 2 0,-15 0-1 0,12-1 1 16,-12-1-1-16,-1 1 0 0,14 4-2 15,-11-5 1-15,-1 3 2 0,12-2-1 0,-15 2-3 0,14-1 4 16,-12 2-5-16,13-6 3 0,-15 5-4 0,1-1 6 15,1 2-3-15,13-3 4 0,-12 1-1 0,11-3 0 16,-14 0 0-16,2 4-4 0,11-5 0 16,-9 2 0-16,13 0 1 0,0 1 2 0,-16-1 4 15,14-1-8-15,2-1 1 0,-2-1 3 0,-2 0-5 0,1 0 6 16,-12 1-3-16,13-1 3 0,-1 0-3 16,-11 0 2-16,12-2-1 0,-3-2 0 0,-11 4 0 15,15-1 1-15,0-6 26 0,-16 8-2 0,17-5 0 0,-17 3-4 16,14-2 0-16,-13 7-3 0,1-4 0 15,12-2-4-15,-1-1 1 0,-12 5-2 0,3 0 0 16,-3-4-3-16,11-2 1 0,-12 4 0 0,1-1 0 16,1 1-4-16,-1 0 0 0,-1 0-3 0,2 0 1 15,11-4 2-15,-9 6-2 0,-5-4 1 0,4 0-4 16,-1 1 0-16,0 0 3 0,-2 0-3 0,1-1-1 16,0 1 4-16,-2-1-4 0,1 2 0 0,0-2 0 15,-2 5 0-15,-1-6-2 0,2 1 2 0,-4 3 0 16,1-3 0-16,-1 2 0 0,0-2-2 0,0 3 3 15,1-1-4-15,-1 0 3 0,-1 1-2 0,1-2 5 16,0 2-4-16,-2-4-1 0,2 6 2 0,-1-2 1 16,1 3-1-16,-4-4 0 0,4-1-4 0,-1 3 6 15,-1-5-5-15,-1 5 2 0,-1 0 0 0,-2-1 2 16,5 2-2-16,-5-3 1 0,0 2 0 0,1-2 1 16,1 0 0-16,-2 3-2 0,-3-2 0 0,3 1 2 15,0-2-3-15,-3 3 3 0,-2 0-2 0,7-2 1 16,-1 2 1-16,-6-2-1 0,8-2-1 0,-3 6 1 15,-4-2 0-15,5-2-1 0,1 1-1 0,-6 2-1 16,5-1 3-16,-6 3-1 0,5-4-1 0,2 1 2 16,0 0 2-16,0 2-1 0,2-1-1 0,-2 3-1 15,-7 0 6-15,8-3-8 0,-9 1 2 0,8-1 0 16,0 2 0-16,-5-1 1 0,-1 3 2 0,6-5-2 16,0 3 3-16,-2 0-1 0,3-2 3 0,-1-3-4 15,3 2 0-15,-2 1-1 0,2 2 0 0,1-4 1 16,-1 4-2-16,-1-1 0 0,1 0 4 0,1-1 0 15,2 0-3-15,-2 1-2 0,0 0 1 0,-1 1-3 16,1-1 1-16,1 1 1 0,-1 0 1 0,0-3 3 16,1 0-4-16,-1 5 2 0,-4-2-1 15,2 0 1-15,-2-1 2 0,2-3-1 0,1 2 1 0,1-1-1 16,3-2-3-16,-3 5 0 0,1-3 3 0,1 2-1 16,3-4 0-16,-6 0 1 0,3 0 1 15,-2-2-1-15,2 1 2 0,0 0-2 0,-1 1 0 16,-1-3 1-16,2 1-5 0,-2-1 0 0,1-2 2 0,1 0 1 15,-1 0 1-15,-1-1 6 0,0-3-6 16,-2 3 0-16,2-2 3 0,-3-1 1 0,0-1 1 16,1-1 2-16,-1 0-5 0,3-1 3 0,-4-1-2 0,2-1-1 15,-1-1 3-15,2-2-3 0,6-8 1 16,-12 10-3-16,3-2 0 0,-2 0 2 0,-3-2-6 0,4-2 2 16,-4-1-1-16,-3 3 2 0,3-3 1 0,-2-2-2 15,-1-2 0-15,3-7 1 0,-4-3 0 16,-1 11-2-16,-5-2 2 0,0 1 0 0,0 0 1 15,-1-14-2-15,2 2 3 0,-6 12-5 0,0-1 1 16,4-14 3-16,-6 12-1 0,-3-1-2 0,-1-8 0 16,0-4 1-16,-2 13-1 0,2 1 1 0,-4-1 0 15,1 0-1-15,-3 1 2 0,-5-12-3 0,-2 3 2 16,4 13 0-16,-2-3 5 0,-3 2-2 0,0 1 1 16,-4-1 1-16,0 4-2 0,-3-4 1 0,2 3 2 15,-2 0-6-15,-4 0 8 0,5 0-7 0,-3 2 1 16,-2-2-4-16,2 0 5 0,-1 2-2 0,-1-2 1 15,-1 3-4-15,0-1 0 0,2 0 2 16,-1-1 1-16,0 3-1 0,3-1 0 0,-2 1 0 0,2 0 0 16,-2-3 0-16,4 1-3 0,-4 1 1 0,4 2 0 15,-1 0 1-15,-4-2-1 0,0 1-2 0,5 1 2 16,-3 4 2-16,0-5-5 0,-1 3 9 0,1-1-4 16,2 1-3-16,-1 2 3 0,1-1 0 0,0 2 0 15,1-3-4-15,-4 3 3 0,6-1-3 0,-3-1 2 16,1 1 4-16,0 0-3 0,0 1 3 0,0 0-5 15,0 0 6-15,3 4-2 0,-7-2-5 0,6 4 2 16,-6-5-2-16,1 1 1 0,0 2 3 0,4 0-1 16,-6-2 0-16,5 5 3 0,-4-2-2 0,1-5 0 15,-1 4 0-15,5 4 0 0,-2-2 2 0,0 4-3 16,-3-8 3-16,4 5-2 0,-5-1-1 0,8 2-1 16,-5 1 2-16,3-2-3 0,-1 1 6 0,0 1-8 15,3-3 8-15,-6 3-1 0,2-6 7 0,-1 9 4 16,2-4-2-16,0 2 5 0,-5-4-4 0,1 8 3 15,3-4-4-15,1 2 8 0,-1-3-3 0,5 4-4 16,0 2 0-16,-3-4-1 0,0 1 4 16,1 1-1-16,-2-2-6 0,5 4 2 0,-3-4-4 0,4 6 1 15,-5-3-1-15,4 0-3 0,-4 0 2 0,4 3-2 16,-2-3-2-16,2 1 6 0,0 1-9 0,-1 0 7 16,1 1-7-16,-3-1 9 0,-1-1-7 0,2 2 1 15,3-1 2-15,-1 3-2 0,-2-3 1 0,-1 2-4 16,-1 1 4-16,2-1-3 0,2-2 4 0,-5 3-5 15,0 0 2-15,0 4 0 0,2-3-3 0,0-1 3 16,-1 1-1-16,0 1-4 0,-2 3 2 0,-2-5-1 16,2 3 6-16,-1 2-7 0,-2-1 6 0,-4-4-4 15,7 0-2-15,-4 4 8 0,-1 1-9 0,3 0 8 16,-7 2-8-16,2-3 4 0,-4 0 0 0,2 0-4 16,1-1 5-16,-1 3-2 0,1 0 4 0,-1-1-5 15,1 0 3-15,-2 1-4 0,-4-3 2 0,1 4 2 16,-3-2-1-16,2 2 2 0,-4-1-6 0,1-4 9 15,-1 5-3-15,3-4-1 0,-6 2 0 0,4-2 1 16,0 3 0-16,1-1 1 0,-4-2-1 0,4 2-2 16,-4-1 2-16,2-1-3 0,-2 0 5 0,3-2 0 15,0 3 0-15,3-3-3 0,-3 4 3 0,0-4-3 16,1 0 1-16,1-1-2 0,1 3-3 0,-3-2 7 16,0-2-3-16,3 3 1 0,-3-2 0 0,1 0-1 15,-1 1 1-15,0-3-5 0,4-1 7 0,-1 2-3 16,-3 0 3-16,2-2-4 0,-1 3-1 0,2 0 5 15,1-3-1-15,0 3-4 0,0-1 0 0,0-2 5 16,-2 2 0-16,2-3-2 0,1 4 2 0,-1-3-2 16,4-2 1-16,-4 1-1 0,1-1-1 0,2 4 4 15,0-3-3-15,-1 0 4 0,-2 0-8 0,3 0 6 16,-2 1-1-16,1-3 4 0,-1 3-3 0,3 0-3 16,-4-4 3-16,4 7 1 0,-3-2 0 0,2-2 0 15,-2 2-4-15,2 0 2 0,1-2-5 0,-1 3 4 16,-1-2-3-16,-1-1 1 0,0 1 2 0,1-1 0 15,-1 2 3-15,0-2-4 0,1 4 2 0,-1-4-7 16,3 0 9-16,-3 0-6 0,3 2 3 0,0-2-1 16,-1 1-3-16,1-1 6 0,1-1-2 0,0 2 1 15,0 2-2-15,0-3 1 0,-2-2 0 0,7 3 0 16,2 3 0-16,-9-3 0 0,0-2 3 0,9 4-3 16,-2-2 0-16,-5-2 2 0,1 1-4 0,-2 3 0 15,7-3-1-15,-2 1 0 0,2 3 6 0,1-1-6 16,-2-3 5-16,-1 0-5 0,-4-2 0 0,2 1 1 15,2 0 1-15,-5 1 1 0,7 2 1 0,-6-3-4 16,8 1 4-16,0 0 1 0,-4 2-5 0,5 1 3 16,-1-3-1-16,-3-2 0 0,3 2 0 0,1 2 2 15,-9-5-5-15,9 4 1 0,-1-2 0 0,3 1 2 16,-4 0 3-16,0 0 3 0,2-1-5 0,-1 0 3 16,-3-2-3-16,6 2 2 0,-3 1-1 0,-2-1 2 15,6 1 2-15,-6-1 0 0,5 0 13 0,-1 0 3 16,2-1-3-16,-3 1-1 0,0-2 1 0,1 2 1 15,0 0 0-15,6 1 11 0,-3-3-3 0,0 4-3 16,-1-1 0-16,1-2-2 0,1 3-5 0,0-1 2 16,0 1-8-16,1-2 2 0,-1 1 9 15,-5 0-14-15,5 1 4 0,3-2 0 0,-3 3-4 0,0-1-2 16,-1-1 0-16,4 3 3 0,-3-4-8 0,-2 3 6 16,2 0 2-16,-1 0-8 0,1-1 5 0,-7 1-7 15,8 2 2-15,-2-3-1 0,2 3-12 0,-1-2 15 16,0 2 0-16,0 0 4 0,-1 0-10 0,0 1 4 15,-5-1 1-15,1 0-3 0,7 3 3 0,-10-3-13 16,4 2 9-16,-2 1-5 0,1 0 2 0,-2-1-6 16,1 1-2-16,2 1-1 0,-2-2-3 0,1 4 0 15,-1-5-10-15,1 4-11 0,3-1-14 0,0-3-18 16,-1 2-27-16,2-2-45 0,-1 3-50 16,2 3-76-16,0-4-643 0,-1 0 303 0,0 1 202 0</inkml:trace>
  <inkml:trace contextRef="#ctx0" brushRef="#br0" timeOffset="2164.825">17903 2336 92 0,'-5'-1'189'15,"0"0"-18"-15,5 1-14 0,-8-3-15 0,8 3-10 16,-4 0-10-16,4 0-12 0,0 0-13 0,0 0-5 15,-2-4-13-15,2 4-1 0,0 0 1 0,10-6-3 16,-2 4-1-16,-1-3-9 0,5 1-5 0,1 1-1 16,2-3-4-16,4 2-3 0,-2-2-8 0,3 3 0 15,-2-2-11-15,5 1 0 0,4-1-6 0,-5 1-3 16,1 4-2-16,-3-1-3 0,1 0-2 0,-1 1-16 16,-2 0-11-16,1 1-16 0,-6 0-25 0,1 0-24 15,-5 4-23-15,4 2-12 0,-6-2-18 0,-3 7-16 16,-3 0-13-16,-3 5-335 0,-6 0 163 0,-6 5 110 15</inkml:trace>
  <inkml:trace contextRef="#ctx0" brushRef="#br0" timeOffset="2316.96">17976 2610 52 0,'-12'7'178'0,"6"-4"0"16,1 2-14-16,-3-3-4 0,3 2-20 0,0-1-12 16,2-1-21-16,2 0-4 0,1-2-13 0,0 0-5 15,0 0-12-15,0 0-3 0,13 0-5 0,-4-1-7 16,5 0-6-16,6-1-7 0,1-1-8 0,7-2-46 15,0-1-56-15,2 2-50 0,-2 1-417 0,-2-3 176 16,3 1 120-16</inkml:trace>
  <inkml:trace contextRef="#ctx0" brushRef="#br0" timeOffset="4232.51">19576 1731 74 0,'-3'-2'266'0,"3"2"-27"16,-7-5-25-16,3 4-25 0,4 1-22 15,-4-2-21-15,4 2-11 0,0 0-17 0,0 0-11 0,0 0-10 16,5-7-8-16,1 7-10 0,3-2-6 0,3-1-8 16,2-1-2-16,5 0-9 0,2-2 20 0,0-1-5 15,6 0-9-15,-5 4-5 0,5-2-5 16,-7 2-5-16,3-1-6 0,5 0-3 0,-11 1-10 0,1-2-4 16,-5 3-11-16,-1 0-7 0,-1 2-8 0,0-4-8 15,-3 4-1-15,-2-1 0 0,0 1-3 0,-2-1 4 16,-4 1-8-16,8 0 13 0,-8 0 1 0,6-2 1 15,-6 2 3-15,4-3-1 0,-4 3-1 0,0 0 3 16,0 0 3-16,0 0 4 0,0 0 5 0,0 0 0 16,-1-9 10-16,1 9 3 0,0 0 8 15,0 0 1-15,-4-3-2 0,4 3-2 0,0 0-5 16,0 0 0-16,0 0-4 0,0 0-2 0,0 0-5 16,0 0-3-16,0 0-4 0,0 0 1 0,0 0-1 0,-5 15-5 15,5-4 6-15,0 4 0 0,-2 5 2 0,0 6-3 16,-2 1 5-16,0 1-9 0,3 4 11 0,1 0-6 15,0 2-1-15,0 1-1 0,0 2 1 0,0-3-2 16,0 2 3-16,4-2-4 0,-3 12-1 16,3-12 2-16,-2-2 0 0,1 1 2 0,5-1-1 15,-2-1 2-15,1-6 0 0,-1 4 0 0,4-10 0 16,-1-1-4-16,3-1 0 0,0-4 0 0,-2-4 2 0,2 2-3 16,1-6 1-16,0-1 2 0,1-4-1 15,3-5-3-15,0-2 2 0,0 0-3 0,6-10-8 16,0-2-3-16,0-10-6 0,-2 5 1 0,-1-4-1 15,0-2 5-15,-3-2-1 0,-2 3 4 0,3-2-1 16,-4 3 3-16,-3 2 2 0,1 0 3 0,-5 9 8 0,0 1-2 16,-3 0 14-16,0 9 4 0,2-2-2 0,-6 4 1 15,2 0-3-15,1 0-4 0,-3 1-4 16,3 1-4-16,-3 3 2 0,0 0-1 0,0 0-5 16,0 0 4-16,-6 17-3 0,4-7 3 0,-3 6 1 15,-2 3-4-15,0 6 0 0,-2 1 4 0,-2 4-5 0,4-6-2 16,2 4 6-16,1-1-1 0,2-8-2 0,2 5-2 15,4 1-2-15,-1-6-3 0,3-4-9 16,0-3-3-16,4 1-2 0,-1-4-14 0,4-1 1 16,-2-4-2-16,6 1 1 0,-3-5 2 0,3-3 3 15,1-4 1-15,2-4 4 0,3-7 2 0,0-6 3 16,-1 1 0-16,-2-5 10 0,3 4 2 0,-5-3-6 0,0 3 14 16,-3 0 7-16,2-2 11 0,0 3 2 15,-6 8 7-15,2 1 10 0,-4 2-6 0,-1 0-1 16,0 5 0-16,0-3-6 0,-2 4 1 0,2 0-7 15,-2 1-4-15,1 3-1 0,-1 0-4 0,1 0-3 16,0 3 3-16,2 0-4 0,0 3 2 0,0 1 0 0,1 1-10 16,-1 0 10-16,-1 4-3 0,3 2 2 15,-3-2-1-15,0-1-5 0,0 8 6 0,-2-7-2 0,-2 6-3 16,1 1 4-16,-4-4-5 0,3 1 2 16,-1-3-5-16,-2 0-5 0,-1-4 1 0,0 1-2 15,1-4 2-15,-1 1-3 0,3-2 3 0,-3 2 4 16,0-5 2-16,2 2 1 0,-2-2-1 0,0 0-3 15,0 0 5-15,6-12 5 0,-3 2 8 0,1-1-5 0,-2 1 7 16,5-5 14-16,-3 0-2 0,2 5 5 16,-1-4 7-16,3 0-19 0,-3 3-2 0,3 0 10 15,-2 1-2-15,2 2-3 0,-1 0 1 0,1 2-4 16,-1 2-5-16,3 0-1 0,-1 1-5 0,-2 2 5 16,3 0-5-16,2 2-4 0,-3 2-2 0,1-1 1 0,2 5 2 15,1 3-4-15,-6-1 3 0,1 1-3 16,-2 4 1-16,3 4 0 0,-1 2-1 0,-3-2-2 15,0 5 2-15,-2 2-4 0,-1-7 8 0,0-1-8 16,-4-1 0-16,4 1-2 0,-4-2 3 0,2-7-6 16,-1 4-2-16,1-4-1 0,0-4 1 0,-1 1 3 15,1 0 5-15,-2-1 0 0,2-4-2 0,0 0 1 16,0 0-4-16,0 0 5 0,0 0-6 0,-1-26 7 16,1 8-5-16,1-1 1 0,1-1-12 0,2-10 13 15,-2 3-1-15,4-1 3 0,-1 2-6 0,3-5 0 16,-1 6 1-16,-1 2 2 0,1 7 8 0,-1 4 0 15,-2 1 3-15,-2 1-7 0,3 2 2 0,0 0-4 16,2 2 2-16,-2 2-6 0,1 1-1 0,-2 3-4 16,3 0 6-16,1 3 1 0,1 1-4 0,0 2 4 15,4 2 0-15,-4 6 8 0,0 2-7 0,2 0-14 16,2 6 15-16,-1 1-2 0,2 0 1 0,-1 0 4 16,1 2-7-16,-2-4 3 0,0-4-3 0,-1 0-1 15,2-5-3-15,-1 0-4 0,-1 0-4 0,0-3-1 16,1-3 0-16,-3-2 2 0,1-1 0 0,3-3 4 15,0 0 0-15,1-5 4 0,0-2-1 0,8-1 5 16,-7-4-2-16,8-2 1 0,-3-3-1 0,2-4 0 16,-3 1-7-16,3 2 11 0,-2-7-2 0,-3 2 6 15,1-1-3-15,-1 3 2 0,-6 4 10 0,2 2 12 16,-4 0-4-16,-2 6-4 0,-1-3 5 0,-3 5-4 16,-1-1 5-16,-2 3-9 0,-2 0-2 0,0 3-4 15,2 2 0-15,-18 2-1 0,5 3 0 0,-2 3-5 16,-2 6 5-16,2-1-14 0,-2 6 1 0,3-4-12 15,4 2-10-15,2 1-18 0,4-3-13 0,4 7-6 16,3-4-15-16,0 0-15 0,3-1-14 0,1-7 6 16,5 4 2-16,-3-8 3 0,9 2 10 0,-4-4 8 15,5 0 6-15,1-6 7 0,1 1 10 0,1-4 0 16,2-2 8-16,-1 0 10 0,2-5 5 0,1-2 5 16,-3 1 10-16,2-2 7 0,-7 4 15 0,-2 4 6 15,2-3 10-15,-1 3 9 0,-6-1 5 0,3 4 7 0,-5 0 0 16,0 2-4-16,0 0-1 0,1 0-8 15,-3 2 3-15,-1 0-3 0,-1 2 3 0,5 2-8 16,-6-1-1-16,5 2-2 0,-5 3 0 0,1-2-4 16,0 5 1-16,0 5-2 0,-1 1-1 0,0 1-17 15,-3 0-36-15,3 7-48 0,-4 2-81 0,0 1-735 16,0-3 301-16,0 1 200 0</inkml:trace>
  <inkml:trace contextRef="#ctx0" brushRef="#br0" timeOffset="5165.072">22855 1787 286 0,'-31'-9'311'0,"-5"-2"-17"15,-2 4-28-15,0-2-9 0,-11 2-8 16,10-1-27-16,0 3-19 0,6-2-23 0,-3 0-2 15,5 0-13-15,3-1 0 0,7 1-22 0,-5-3-5 16,13 3-10-16,-2-3-9 0,9 1-14 0,-1 0-14 16,5 1-10-16,3-4-9 0,5 0-9 0,6-3-23 15,6 3 18-15,9-3-9 0,2 2-16 0,0 5 4 0,3-1-11 16,0 5-5-16,0 0 2 0,1 4-4 16,-1 0-1-16,0 8-7 0,0-2 6 0,-1 6-6 15,-3 4-2-15,0 5 8 0,-5-4-11 0,3 9 2 16,-8-3-4-16,-2 5 4 0,-2 0 0 0,-4 4 4 15,-2-1-8-15,-1 2 1 0,-5-1 5 0,-2 1-3 16,-4 0-3-16,-2-1-1 0,1-3 3 0,-3-2-6 16,-1-1 3-16,5-6 2 0,-3-2-14 0,-1-5 16 15,2-3 1-15,0 0-3 0,4-6 2 0,1 2-5 16,-2 0 6-16,0-3 0 0,3-3 3 0,0 0 9 16,0 0-12-16,0 0 0 0,0 0-1 0,4-20-1 15,3 3-1-15,-2-7-4 0,4-5-2 0,1 3-1 16,0-1 4-16,8 0-5 0,-4 1 0 0,4 6 3 15,-9 4-3-15,6 3-2 0,1 1 0 0,-1 3-3 16,-5 4 1-16,1 2 3 0,0 1-1 0,2 4-2 16,5 2 3-16,-2 4 3 0,0 0-4 0,0 2 3 15,-1-1 0-15,-2 6 4 0,1-2-6 0,-3 3-1 16,1-1 5-16,-3 1 1 0,-1 2 2 0,-3-4-4 16,0 6 9-16,-1-2-24 0,-3-1 21 0,-1-1-6 15,0 1-5-15,0-6-12 0,0 1-8 0,-1-4-12 16,1 1-6-16,-4-4-12 0,4 0 14 0,0-1 1 15,0-1 7-15,0-3 0 0,0 0 5 0,0 0-3 16,8-9 0-16,-2 0 3 0,3-7 8 0,0-2 1 16,3-5 0-16,-2-4 3 0,3 1 0 0,-4 0 3 15,0-1 0-15,-1 9 6 0,-1 2 9 0,-2 3 6 16,0 4 4-16,-1 1-1 0,-1 1 6 0,-1 2-8 16,-1 1-2-16,4 2-4 0,-5 2 4 15,5 0-9-15,-5 0 6 0,8 6 0 0,-3 3 0 0,1 2 0 16,-3-2 2-16,7 6-3 0,-1 1-2 0,-1 0 2 15,4 0 0-15,-1 1-8 0,2-2 9 0,-2-1-17 16,1-3-9-16,2 1 5 0,-3-3-6 0,5 3-3 16,-3-3 1-16,-3-4 1 0,1-1 2 0,1 0 3 15,0-5 2-15,1-1 3 0,0 0 6 0,1-4 3 16,2-3 4-16,-4-1 18 0,1-2 4 0,-2-2 8 16,2-3-1-16,0-7 7 0,-1-1 12 0,-3-2-1 15,0-3 4-15,1 3 17 0,-4-6-2 0,-1 0 0 16,0 1 25-16,-1 4-7 0,1 10 9 0,-2 2 1 15,-1-3 8-15,-2 7 10 0,2 2-2 0,-4 5-10 16,2-1-14-16,0 0-1 0,0 3-13 0,2-2-11 16,-2 5-10-16,0 0-10 0,0 0-2 0,0 0-3 15,0 0 2-15,-3 21-10 0,2-10 1 16,1 6 2-16,1 3-11 0,-1 9-5 0,1-2 8 0,2 1-1 16,2-1-2-16,-2 2-4 0,2-3-3 15,6-1-14-15,-6 3-28 0,0-8-44 0,4 4-44 16,4 0-64-16,-4-6-68 0,-4 1-40 0,4-5-56 0,1-4-60 15,-6-3-820-15,-3-3 409 0,-1-4 272 0</inkml:trace>
  <inkml:trace contextRef="#ctx0" brushRef="#br0" timeOffset="5314.215">23599 1838 151 0,'-11'-10'350'0,"4"2"-8"0,1 1 2 0,1 3-21 15,2-2-29-15,1 4-32 0,2-4-27 0,5 3-19 0,8-5-25 16,7 2-27-16,11-3-45 0,8 0-42 0,9-3-57 15,5-1-76-15,-1 2-92 0,4-3-85 0,0 0-652 16,-3-6 295-16,0 3 198 0</inkml:trace>
  <inkml:trace contextRef="#ctx0" brushRef="#br0" timeOffset="7067.478">24172 2056 64 0,'19'2'143'0,"4"0"-10"0,4-5-9 16,2-1 11-16,6 2-3 0,-7-5-8 0,3-2-10 15,-3 1-5-15,-4 0-11 0,4-1-8 0,-1-3-11 16,0 1 0-16,-8 0-10 0,4-6-5 0,0 4-8 16,-1-6 0-16,-5 7-10 0,4-5-4 0,-2-4-5 0,-2 1 2 15,-2-3-10-15,0-2-2 0,-2-3-5 16,0 3 0-16,-5 0-1 0,2-1-4 0,-5 6 11 16,-1 5 19-16,0-2 6 0,-1 8 15 0,-1-1 5 15,1 3 3-15,-1 0-9 0,-1 0-6 0,2 4-7 16,-4-2-10-16,1 5-4 0,1-4-7 0,-1 4-5 15,0 0-1-15,0 0-3 0,1 19-4 0,2-3 0 0,-2 1-4 16,3 3 1-16,5 4 0 0,1 0-3 16,3 1 1-16,1-1-1 0,9 3-1 0,3-4-1 15,4-3-1-15,3 0 2 0,15 0-4 0,2-2 3 16,-1-3-4-16,-9-8 1 0,11 0 0 0,1-3 2 16,-13-1 0-16,-1-3-6 0,-1-3 10 0,14-3-8 15,-14-2 0-15,-1 1 1 0,-1-5-2 0,-1 0-1 16,-2-3-1-16,-3-4-1 0,-2-2-7 0,1-1 2 15,-6-2-6-15,0-1 3 0,-6-1-3 0,-5 0 3 16,-5 2 0-16,-1 7-1 0,-5 0 2 0,-4 4 1 16,-1 3-5-16,-10-3 7 0,-3 7-6 0,-10-1-1 15,-8 2 6-15,3 7-2 0,-8 2 7 0,-9 7-9 16,0 0 1-16,15 1 2 0,-1 4 0 0,1 5-3 16,3-6 1-16,4 5 3 0,7-1 23 0,8-3-5 15,1-1-6-15,7-3-8 0,4 0-7 0,2 1-3 16,3-2-4-16,9 2 0 0,2-6-9 0,4 1-5 15,2-2-5-15,12-4-8 0,1 2 2 0,2-5 4 16,0-2 1-16,2-2 1 0,0 1 11 0,0-1-7 16,-4-2 5-16,-2 2 1 0,-2 2 8 0,-4-1-2 15,-6 1 4-15,-3 1 8 0,-2 0 3 0,-3 2 4 16,1 0-5-16,-3-1 3 0,-5 1 0 0,3 0 1 16,-3 0-2-16,-5 0 5 0,8 0-8 0,-8 0 6 15,6 0-3-15,-6 0-1 0,0 0 2 0,8 1 2 16,-8-1-2-16,0 0-3 0,2 2 2 0,-2-2-2 15,0 0 5-15,7 4-6 0,-7-4 4 0,0 0-6 16,9 0 1-16,-9 0-1 0,11-6 3 0,-2 1-2 16,3-3-2-16,2 0 2 0,0-5-3 0,2 1 1 15,6-5 0-15,-3 0 3 0,2 0 0 0,-5 5 7 16,4-5 3-16,-4 7 12 0,1-3 0 0,2 4 4 16,-5-1-1-16,4 3 6 0,-6-2 6 0,0 4-3 15,-2 0-2-15,1 3-10 0,-1 1 2 0,-2-1-2 16,-1 4-2-16,3 0-4 0,-3 3 1 0,0-3-4 15,3 3 2-15,-2 3-3 0,-3-3-1 0,4 2 1 16,-3-1-2-16,1 2 4 0,-2 2-5 0,0 0 1 16,2 0-3-16,-6-2 5 0,4 1-4 0,-1-1 0 15,1-2-6-15,0 1-7 0,-1-4-6 0,1 3-4 16,2-5 0-16,-2 2 5 0,4-3-4 16,0-3 3-16,1 1 2 0,4-4-3 0,-3 0 5 0,5-3-3 15,-1-4 3-15,0-1 1 0,-2-1 4 0,2-1 1 16,2-6-1-16,1 1 5 0,-8 5 3 0,5 1-1 15,2-6 4-15,-4 9 5 0,-3 0 2 0,0 4 0 16,2-2 0-16,-6 3 0 0,1 1-6 0,0 0 0 16,0 1-7-16,-1 3 4 0,0 1-1 15,5 1-1-15,1 3-1 0,-1 2-2 0,0-2 1 0,-1 6-1 16,3 2 2-16,1 0 1 0,-4 1 1 0,2 3-3 16,-1-1 2-16,1 1-2 0,-3-1 3 15,0-5-3-15,-3 2 4 0,2 1-5 0,0-5 6 0,0 2-8 16,-1-2 4-16,1-1-1 0,-4 1-2 0,2-5 4 15,0 0 0-15,-1 1 1 0,-5-3-2 16,14-3 3-16,-6 1-1 0,-2-2 0 0,3-4-1 0,-2 1 1 16,2-3 1-16,-4-2-3 0,3-2 0 0,1-1 0 15,1-10-3-15,-3 9 4 0,2-1-4 16,0 0 3-16,-4 0 2 0,0 3 11 0,2-1 9 16,-6 6 8-16,3 1-2 0,-3 1-8 0,2 2-6 0,-2 3 3 15,-1 2-10-15,4-2 1 0,-4 2-1 16,1 9-5-16,0 1 3 0,-1-1 2 0,4 8 0 15,0 0-3-15,3 1 2 0,0 6-1 0,5 1-3 0,2-2 2 16,-2 0-1-16,6-3 2 0,2 0-1 0,1-3-2 16,4-1 4-16,1 0-2 0,1-7 3 15,5 1-5-15,4-3 3 0,1-2-4 0,-1-4 2 16,2 0-10-16,3-4-2 0,-1 0-5 0,-2-5-6 16,-2 2-4-16,-2-3-11 0,0-1 0 0,0-4-6 15,-1 0-8-15,-5-6-8 0,2 0-3 0,-3-1-1 0,-6-7-2 16,6 2 1-16,-4-14 8 0,-9 13 3 0,1 0 6 15,-8 8 12-15,-6 2 6 0,2 1 11 16,-6 0 2-16,-2 4 12 0,-9 3-2 0,-3 4 14 16,-11 0 1-16,-4 5 5 0,-4 3 5 0,0 4 5 15,-3 1 1-15,-11 9-1 0,15-4-3 0,1 4 1 16,2 4-5-16,4-1-2 0,3 2 0 0,3-2-3 16,4 1 4-16,4 0-8 0,6-4 5 0,5 1 0 15,5-7-6-15,3 5 0 0,1-4-4 0,7 0-2 16,5-4-11-16,5 1 1 0,7-5-4 0,-1-1 1 15,4-3-7-15,6-5 3 0,-4-2-4 0,4-2 3 16,-2-4 1-16,-5 0 1 0,1-1 1 0,-1-7 5 16,-3 1 2-16,-6-3 0 0,3 1 7 0,-3-2 3 15,0 1 16-15,-7-1 9 0,1 3 23 0,-5 7 14 0,-3 1 13 16,-1 1 20-16,-4 5-2 0,1 0-1 16,-3 4-22-16,0-2 12 0,0 3-13 0,-2 2-11 15,0 0-11-15,0 0-18 0,-2 19 17 0,-2-2-2 16,1 0-3-16,-3 11-4 0,1-1 0 0,4 7-11 15,1-2 4-15,2 2-6 0,2 1-19 0,5 12-50 16,-3-11-77-16,1-2-95 0,7 12-129 0,-5-13-806 16,1-3 381-16,-1-4 254 0</inkml:trace>
  <inkml:trace contextRef="#ctx0" brushRef="#br0" timeOffset="8006.658">25368 3289 49 0,'4'-1'232'16,"-3"-3"-21"-16,-1 4-29 0,0 0-14 0,8 5-20 0,-4 2-12 15,1 3-14-15,1 3-13 0,3 2-5 16,-5 3-10-16,4 0-4 0,-1 8-4 0,-4 3-6 16,3-3 0-16,-3 4-3 0,-2-1-4 0,2 0-3 15,-4 3-2-15,-1-1-5 0,1 1 0 0,-2 0-10 16,0-2-7-16,0 1-1 0,-2-4-6 0,2-3-5 0,2-6 0 15,-3-2-6-15,3 1-1 0,-3-6-2 0,4-1-1 16,-1-1-3-16,0-2 0 0,1-3 0 16,0 1 15-16,0 0 32 0,0-5-2 0,0 0-9 15,0 0 0-15,-8-14-7 0,3-2-7 0,-8-9-4 0,5-1-6 16,2-5-7-16,3-4 2 0,-3-17-3 16,1-1-4-16,1-3 1 0,5-4 14 0,3-20-2 0,0 26 1 15,2 2 8-15,3-1-2 0,-1 4-7 16,-3 13 14-16,4-10-4 0,1 14 15 0,1 2-2 0,-1 0-2 15,3 5-13-15,-2 3-1 0,6 0 12 0,-1 1-21 16,5 4-7-16,-1-1-2 0,3 2-5 0,3 1 0 16,2 5-1-16,3 3-2 0,-1 0-1 15,5 0-4-15,0 3-4 0,1 0-10 0,-5 2-18 16,2 3-13-16,0 0-31 0,1 4-24 0,-4-1-31 0,0 3-43 16,-4 2-39-16,0 2-32 0,-12 3-40 15,-1 2-686-15,-7 7 321 0,-6 5 214 0</inkml:trace>
  <inkml:trace contextRef="#ctx0" brushRef="#br0" timeOffset="8187.507">25580 3352 2841 0,'-10'5'91'0,"0"0"-38"16,3-1-3-16,2 0-20 0,-3-2-6 0,4 0-10 16,2 1-8-16,-1-2 0 0,3-1-4 0,0 0 1 0,11 1-1 15,3-1 0-15,0-1 0 0,5-2 2 0,8-2-2 16,4 2 2-16,2 2 0 0,0-2-4 0,-1 2-26 15,0 2-27-15,-4 2-37 0,-6-2-24 16,0 4-30-16,-4 1-31 0,-3 4-35 0,-7-2-566 0,-3 2 258 16,-3 6 172-16</inkml:trace>
  <inkml:trace contextRef="#ctx0" brushRef="#br0" timeOffset="8349.616">25592 3768 76 0,'-3'3'229'0,"3"0"-20"15,0-3-22-15,0 0-18 0,12 2-11 0,3-4-16 16,3-1-14-16,13-4-8 0,2 2-8 0,5 0-11 16,-1-4-11-16,18-2-11 0,0 2-31 0,-6 0-43 15,-10 1-55-15,10-5-42 0,-13 5-69 0,-2 1-357 16,-1-3 174-16,-1-3 114 0</inkml:trace>
  <inkml:trace contextRef="#ctx0" brushRef="#br0" timeOffset="9007.185">26526 3259 59 0,'4'1'267'0,"-4"-1"-30"0,0 0-24 0,1 6-19 16,0 0-15-16,-1-1-8 0,2 7 5 0,-1 1 1 15,0-2-15-15,2 1-18 0,-3 0-9 0,1 6-7 16,0 1-10-16,1 0-9 0,0 1-10 0,-2 6-7 15,0 0-13-15,3-2-4 0,-3 3-10 0,-4-1-3 16,5-2-5-16,-1 3-4 0,0-2-8 0,-1-5-3 16,1-3-5-16,0-5-2 0,0 5 3 0,0-5-9 15,1-7-5-15,-1 7-1 0,0-9 0 0,3-1 2 16,-3 5-2-16,0-7 2 0,0 0-7 0,0 0-1 16,-5-13-3-16,3-4 2 0,1-1-10 0,0-14 5 15,-3 1-5-15,0-3 1 0,3-18-4 0,-2 5 3 16,-1 0 2-16,3-3 2 0,4 4 12 0,1 13-7 15,-4-2 9-15,5 3 15 0,0 1 2 0,4 4 15 16,0 1 3-16,0 2-14 0,5 3 6 0,0-1-9 16,-3 9-2-16,7-4-3 0,1 1-4 15,-1 7-5-15,1 4-3 0,3-2-5 0,7 1-11 0,-3 1 16 16,-6 2-6-16,1 1-8 0,-1 4 1 0,0 2-1 16,-3 1-7-16,-3 1 0 0,-1 1-6 0,0 3 5 15,-8 0-2-15,0-1-2 0,-1 9-5 0,-4 1-1 16,-6 5 8-16,-2 2-28 0,-5 0-9 0,-5-1-6 0,1 1-3 15,0-3-5-15,0-1 1 0,6-7 3 0,0-2 9 16,4-2-2-16,3-3 5 0,-2 0 1 16,3-2 1-16,0 1 3 0,3-2 2 0,-1 1 4 15,4-1 1-15,-2 2 5 0,4-2 6 0,4 0-3 0,1 2-1 16,2-2 6-16,-1 3-1 0,7 0 2 16,0-3 5-16,-3 5-2 0,6-3 4 0,-2 1 2 15,8 2 4-15,-7-3 0 0,1 3 1 0,-5-2-2 16,2-1 2-16,-2 3-2 0,-2-4 1 0,-3 2 1 15,1-1-1-15,-3-2 4 0,-2 4-2 0,1-1-3 0,-4-1 10 16,-1 3 3-16,1-1 11 0,-5 4 4 0,-4-1 7 16,-3 4 0-16,3-2-5 0,-8 1-3 15,-8 2-3-15,-2 3 1 0,-5 4-1 0,0-5-3 16,-2-2-7-16,2 3-10 0,-2 1-26 0,1-4-40 0,4-3-39 16,0 1-47-16,5-4-62 0,8-5-49 0,-1 5-811 15,1-7 354-15,4-2 238 0</inkml:trace>
  <inkml:trace contextRef="#ctx0" brushRef="#br0" timeOffset="9265.462">27414 3074 182 0,'0'0'220'0,"7"-2"-21"0,-7 2-19 0,5 5-23 0,-2-2-10 15,1 8-7-15,-4-2 6 0,1 1-4 0,3 1-4 16,-2 5 4-16,-2 1-4 0,1 2-3 0,-1 5-8 16,1 1-7-16,-2-1-15 0,1 3-10 15,-1-1-7-15,2 0-13 0,0-1-3 0,-1 3-8 0,-2-3-2 16,0-1-7-16,1 1-8 0,0-6-5 0,-1 9-11 16,1-7-27-16,1-4-34 0,0 9-45 0,1-6-59 15,1-3-70-15,2-2-666 0,-3-5 290 0,1-1 192 16</inkml:trace>
  <inkml:trace contextRef="#ctx0" brushRef="#br0" timeOffset="9564.695">27710 3057 2846 0,'-5'-7'34'15,"1"5"19"-15,0-2 2 0,0 1 13 0,4 0-4 16,-5-1-16-16,3 0-12 0,6-1-2 0,5 0-12 16,10-5 1-16,8 3-4 0,1-2 7 0,4 3 2 15,4-2 7-15,0 3 0 0,3 0-4 0,-7-1 0 16,21 1-8-16,-2-3-2 0,2 1 2 0,0 0-4 16,3-4-1-16,-1 2 0 0,-1-1-13 0,-1 1 21 15,-3-1-29-15,-13 2-20 0,-4-1-22 0,-1 1-25 16,-4 0-36-16,-11 1-36 0,2 1-31 0,-8 0-37 15,-3 0-46-15,-5 1-615 0,-6 1 289 0,-3-2 194 16</inkml:trace>
  <inkml:trace contextRef="#ctx0" brushRef="#br0" timeOffset="9748.857">28188 2821 197 0,'-10'0'234'0,"5"1"-26"0,5-1-22 0,-9 3-23 15,9 2-14-15,-4 2-7 0,2 3 1 0,-2 7 11 16,0 1 11-16,2 7 9 0,2 2 1 0,-2 2 4 15,6-3-7-15,-3 5-4 0,2-1-7 0,-1 1 11 16,2 1-15-16,0-1-24 0,0-2-11 0,-1 1-10 0,-1 4-8 16,2-8-11-16,-3 5 5 0,3-2-20 0,-4-2-11 15,1 2-20-15,-2 0-44 0,1-2-67 16,-4 2-68-16,-3-2-97 0,1-2-102 0,-3 2-737 16,-6-7 356-16,-4 2 238 0</inkml:trace>
  <inkml:trace contextRef="#ctx0" brushRef="#br0" timeOffset="10715.967">24227 4538 32 0,'-20'7'187'0,"2"-2"-17"0,-1 0-15 0,2-2-18 16,3 1-8-16,4 1-7 0,-3-2-1 0,7-1-3 15,-1-1-8-15,1 0-6 0,1 0-22 0,5-1-6 16,-9 2-7-16,9-2-8 0,-4 1-7 0,4-1-5 16,0 0 9-16,0 0 6 0,18 4 6 0,0-7 7 15,3 1 9-15,13-1 2 0,2-1 1 0,18-10 3 16,5 4-3-16,29-8-7 0,-28 6-2 0,35-9-5 16,-4 1 2-16,6-1-1 0,-6 4-5 0,9 0-3 15,3-5-5-15,-1 4-2 0,-3 1-3 0,1-1-1 16,1 3 5-16,5-2-6 0,3-1-9 0,-2 0 5 0,4 1 2 15,-2 2-1-15,0 0-2 0,1 1 1 16,-2-2 6-16,8-1-7 0,-4 1-4 0,1 2 2 16,-2 0-2-16,-2-2 12 0,-4 3-17 0,-3-1 6 15,-2-1 5-15,-6 1 4 0,-3-1-12 0,-28 5 2 16,4 1-2-16,-4-3-10 0,0 3 10 0,-3-3-6 16,-3 7-7-16,-17-3-5 0,-3 1 9 0,0 1-6 15,-3-1 1-15,-2 2 4 0,-1 0-6 0,-16 3 0 16,-1 0-4-16,3-1 4 0,-7 2 7 0,-2-2-2 0,0 2 1 15,-2 0-1-15,2-1-3 0,-2 1-8 0,-1-1 9 16,0 1-10-16,-5 1-9 0,12-4-18 0,-10 3-39 16,-2 1-53-16,5-3-62 0,-5 3-68 0,0 0-83 15,0 0-101-15,0 0-844 0,-30 4 419 0,0 0 278 16</inkml:trace>
  <inkml:trace contextRef="#ctx0" brushRef="#br0" timeOffset="11872.337">26260 5049 91 0,'-1'5'255'16,"-4"2"-27"-16,-12 3-21 0,-2 7-31 0,-12 2-25 16,-1 0-17-16,-15 12-11 0,1-4-14 0,-4-3-9 0,-1-4-8 15,0 4-7-15,1-2-4 0,13-10 1 0,0-1-6 16,0 0 2-16,4-2 10 0,2-6 9 0,8 1 12 16,4-6 2-16,1 0-5 0,4-1-8 0,1-5-11 15,-1-3 1-15,4 4-7 0,2-9-10 0,5 0-14 16,3-1-3-16,3-1-4 0,5 0-6 0,7-4-5 15,3-2-3-15,3 5-1 0,-1-1-17 0,4 3 0 16,2 4 7-16,0 0-4 0,2 5-1 0,1 2-2 16,3 3 3-16,-1 3-4 0,2 5 2 0,3 2-6 15,-7 2 0-15,2 4 0 0,-2 6-1 0,-3 5 5 16,-3 0-5-16,-3 4-2 0,-3 3 1 0,3 11-3 16,-6-9 5-16,-4 0-3 0,-1 2-1 0,5 10 1 15,-11-12-1-15,3 14 1 0,-4-13 0 0,0 2-5 16,-2-4-1-16,-4-1 4 0,4-4-4 0,-4-1 4 15,1-9-3-15,1-2 1 0,0-2 2 0,-1-4-1 16,2-2-4-16,0-2 10 0,1 0-5 0,0-1 6 16,0-4 1-16,0 0 0 0,0 0 6 0,-3-17-13 15,-1-7-6-15,6-5 0 0,0-5-2 0,3-2-3 16,3 2 1-16,2 0 2 0,-3 2-3 0,5 1 4 16,-1 2-2-16,0 3 7 0,1 2 6 0,-2 9-9 15,0 1-1-15,5 2 0 0,-2 2 4 0,0 4-7 16,-2-2 10-16,7 2-7 0,-6 4 0 0,7 1 1 15,-5 2 1-15,1-1-3 0,-2 4 2 0,0 1-1 16,-2 3 11-16,1-3-12 0,-1 3 1 0,-3 1-3 16,0 0-3-16,-3 2 9 0,1 1-2 0,-2-1-3 15,0 5 1-15,-3 0 2 0,-1-7 0 0,3 0-4 16,-2 2-5-16,0-5 14 0,-2-1-13 0,2 1-1 16,-1-1 2-16,0-5 12 0,3 6-9 0,-3-6-1 15,0 0-7-15,0 0-6 0,5-22-3 0,-1 4 0 0,1 1 1 16,1-3 0-16,2-5 2 0,1 3 14 15,0 4-11-15,0-1 0 0,1 4-1 0,0-2 3 16,-1 3 0-16,-1 6 0 0,0-1-2 0,-1 2 2 16,2 1 0-16,0 2 4 0,2 4-2 0,1 2 2 0,-2 1 1 15,4 2 4-15,3 2-7 0,2 7 6 16,3 2 7-16,-3 0-4 0,0 5-2 0,2-1-3 16,-7-6 5-16,6 6-2 0,-3-2-3 0,-1-3 7 15,-1-1-3-15,-2-1-6 0,4-1-7 0,-3-3-7 0,0-1 3 16,0-3 2-16,-1-2 2 0,0-2 4 0,0-1 0 15,0-4-1-15,6-4 3 0,-4-3 2 0,-2-1 3 16,-2-4 6-16,4-6 4 0,-2-6 3 16,-1-1 2-16,-1-3 14 0,-2-3-4 0,1-11 4 0,3-2 5 15,-4 1 2-15,4 1 5 0,-9 11-2 0,5 1 13 16,-3 0 10-16,2 4 20 0,-3 5 8 0,1 6 20 16,-6 6 9-16,3 3-7 0,-2 1-3 0,0 1-15 15,1 3-10-15,-2 2-18 0,-2 0-5 0,2 3-9 16,0 0-17-16,0 0 5 0,0 0-2 0,2 17-2 15,-1-6-4-15,0 5-1 0,1 4 2 0,5 6-8 16,-6 1 2-16,3 0-8 0,-1 5 5 0,2-2-4 16,0 1-1-16,0 1-3 0,3-3-3 0,-1 3-6 15,3 2-2-15,1-4-19 0,-1 3-27 0,4-5-26 16,0-1-48-16,-3-2-37 0,5-4-44 0,-6-4-53 16,3-1-58-16,0-3-38 0,-4-5-897 0,-3-6 414 15,2-2 278-15</inkml:trace>
  <inkml:trace contextRef="#ctx0" brushRef="#br0" timeOffset="12047.238">27042 5150 209 0,'-11'-4'367'0,"3"3"-37"0,3-1-31 16,0 0-35-16,5 2-27 0,0 0-24 0,0 0-17 16,0 0-25-16,29-5-16 0,3-2-12 0,8-1-16 15,19-4 8-15,-1-5-31 0,33-4-26 0,-28 6-61 16,1 0-77-16,2-1-100 0,-1 5-107 0,-7-8-587 0,-1 2 286 15,-10 0 188-15</inkml:trace>
  <inkml:trace contextRef="#ctx0" brushRef="#br0" timeOffset="12782.485">26541 6324 120 0,'4'-5'224'0,"2"0"-22"15,-2 1-19-15,0 1-22 0,-1 0-15 0,-3 3-17 16,2-4-5-16,-2 4-12 0,0 0-1 0,0 0 5 16,-1 12 7-16,-7 4 7 0,-6 6 13 0,-4 7-2 15,-11 13 2-15,-3 6 4 0,-7-2-1 0,-15 20-1 16,16-18-6-16,-24 23-5 0,2 0-1 0,0 0-11 15,1 1-6-15,-6-2-6 0,-1 0-6 0,-2-1-13 16,0-4 2-16,4 0-15 0,-2-5-8 0,21-16-4 0,-23 16-3 16,21-19 4-16,2 1-24 0,5-1 1 15,0 1-6-15,4-2 1 0,0-1-5 0,4-1 0 16,11-11-6-16,0-4-5 0,4 2-4 0,2-3-5 0,2-1-14 16,2-6-34-16,3-1-25 0,3-3-26 0,3 3-36 15,-2-4-44-15,4-3-57 0,1-1-45 0,3-4-41 16,-4-2-755-16,14-5 355 0,1-8 236 15</inkml:trace>
  <inkml:trace contextRef="#ctx0" brushRef="#br0" timeOffset="13414.107">26871 6216 139 0,'-18'-6'214'15,"0"1"-20"-15,-1 0-16 0,8 3-11 0,-1-1-3 16,2 0 2-16,3 2-1 0,1-2-9 0,0 3-14 15,6 0-13-15,-10 0-10 0,10 0-12 0,-7-2-14 16,7 2-7-16,-4-2-14 0,4 2-10 0,0 0-5 16,0 0-5-16,-2 7-6 0,2-7-9 0,11 9 0 15,1-1-3-15,0 4-1 0,6-1-3 0,3 4 0 16,3 2-2-16,0 0-4 0,2 1-4 0,-1 1 3 16,1 2 8-16,4 4 2 0,8 6 5 0,1 0 12 0,8 1 4 15,2 2 5-15,6 0 7 0,24 15-3 0,-25-13-1 16,28 17 0-16,-2-3-9 0,-4 4-2 15,3-4 3-15,-4-2-9 0,-20-15-6 0,-1 0 0 16,21 11-7-16,-25-13-2 0,5 0-2 0,-9 2-5 0,-1-3 6 16,-6-1-10-16,-8-5-3 0,10 7 3 0,-13-9-1 15,-1 1-4-15,-1-2 1 0,0 1-1 0,-3-4-4 16,-1-1 0-16,-1 1 0 0,0 0-1 0,-8-4-2 16,2 0-3-16,-4 0 5 0,-1-1-4 0,-1-4-3 15,0-1 3-15,-3 2-6 0,3-2-25 0,-7-1-57 16,1-1-86-16,0-2-99 0,-5 0-860 0,-2 0 376 15,-4-1 250-15</inkml:trace>
  <inkml:trace contextRef="#ctx0" brushRef="#br0" timeOffset="14117.022">24190 8332 115 0,'-4'-10'189'0,"0"-1"0"0,2 6-1 0,-1-3-8 16,2 2-5-16,-1 0-6 0,0 2-13 0,2 4-12 16,-1-6-22-16,1 4-11 0,0 2-14 0,0 0-10 15,0 0-7-15,0 0-9 0,0 0 6 0,6 16 0 16,1 1 0-16,-2 0 0 0,1 8 5 0,-1 4 0 15,2 0 3-15,0-1-4 0,-2 2-5 0,-1 4-8 16,0 0-4-16,0 2-4 0,1 10-8 0,-5-10-5 16,0 11-7-16,0-10-2 0,0-4-1 0,0 14-6 15,0-10-8-15,0-3-12 0,0 2-29 0,2-4-41 16,1 1-48-16,2-1-43 0,-1 0-47 0,5-7-60 16,-4-7-567-16,4 2 274 0,-1-11 184 0</inkml:trace>
  <inkml:trace contextRef="#ctx0" brushRef="#br0" timeOffset="14982.592">24614 8444 196 0,'2'-2'247'0,"-1"-1"-25"0,-1 3-21 0,0 0-21 0,4 10-13 15,-2 0-21-15,-4 1-7 0,0 4-6 0,1 1-7 16,1 3-7-16,-4 1-8 0,3-2-11 15,-4 8-10-15,4-2-9 0,1-4-8 0,0 4-4 16,2 2-8-16,6-1-6 0,0-2-6 0,3 2-4 0,3-4-2 16,5 1-5-16,1-5-5 0,2 0 1 0,5-5-2 15,3-2-4-15,-2-5-3 0,2-3-3 16,2-1-1-16,-1-1-1 0,-3-5-2 0,-1-4-2 0,-4-3 0 16,0-5-2-16,-3-1 0 0,-4-4-4 0,-3-5-1 15,-4 1 3-15,-3-4-2 0,-2-1 0 0,-4 0 0 16,-4 0-4-16,-4 1 7 0,-1 1 3 0,-5 3 18 15,1-2 11-15,-3 6 7 0,-1 2 13 0,2 6 18 16,1 1 1-16,-4 1-7 0,1 2 9 0,0 0 1 16,2 1-9-16,-1 3-4 0,4 0 3 0,3 0 3 15,3 1-9-15,0 3-3 0,0-2-11 0,1 3-5 0,3-1-8 16,-2-2-8-16,4 4-13 0,-2-5 4 16,2 5 10-16,7-5-9 0,-1 3-8 0,7-2 3 15,10 0-10-15,5-1 4 0,4 0-1 0,0 2-3 16,4-1-1-16,-1 2-4 0,-2-1-3 0,1 1 4 0,-2 2-2 15,0 1-2-15,-4-1 2 0,-7 2-2 0,0 0 2 16,2 3-9-16,-3-3 7 0,1 4-2 16,-3 0-1-16,-2 1-2 0,-4-2 3 0,2 4 1 15,0 3-1-15,-1 0-4 0,-5-1-1 0,1 5 7 16,-7 0-1-16,2 2-3 0,-4 0 2 0,-4 6-5 16,2-2 2-16,-6 2 4 0,4 2-6 0,-2-2 7 15,-2 2 1-15,-1-7-2 0,4 0-5 0,1-2-5 0,-1-1-12 16,5-1-12-16,-1-3-2 0,1-2-11 0,1 0 3 15,1 1-10-15,0-5 4 0,6-1 1 0,-1-4 2 16,-3-2 3-16,8-3 5 0,-2-3 2 0,4-5 1 16,-1-3 4-16,5-9 3 0,-4 0 0 0,4-5 6 15,-3 0 5-15,2-2-2 0,-3 1 2 16,2-3 7-16,-3 4 0 0,2 1-1 0,-2 4 8 0,1 1 1 16,-2 6 3-16,-1 2 10 0,-2 0-5 0,3 2 13 15,0 0-11-15,-1 6-1 0,-1 0 4 0,0 3-2 16,2-1-3-16,-1 3-1 0,3 2 2 0,0 0-5 15,0 3-2-15,2 3 2 0,0 2 0 0,1 0 2 16,3 9-2-16,3-2-4 0,-7-1 4 0,5 3 1 16,0 1-1-16,-1 4-2 0,2-5 1 0,-2 1 1 15,-3-6 2-15,2 1-8 0,4-1 8 0,-5-5-2 16,1-2 1-16,0-1 4 0,1-4-4 0,0 0 2 16,-1-5 9-16,-2 1-15 0,-1-7 11 0,-3 3 0 0,2-5 3 15,-2-1 4-15,-4-1 0 0,0-2-3 16,-4-2-5-16,-3 0 1 0,-4-6-1 0,-8-1-1 0,1 2-5 15,-4-1 1-15,-6 4 2 0,-4 4 0 0,0 0-6 16,-5 6-6-16,-4 3 4 0,-2 3-5 16,-1 2 2-16,-1 3-4 0,4 2-18 0,4-1-26 15,7 4-33-15,-4 3-62 0,6 1-63 0,1 0-71 0,4 3-70 16,-1 0-744-16,2 3 365 0,-3-1 242 0</inkml:trace>
  <inkml:trace contextRef="#ctx0" brushRef="#br0" timeOffset="15900.692">23661 9226 99 0,'-18'4'126'0,"4"-2"-2"0,0 1 3 16,2 0-7-16,1-1 3 0,2 1-6 0,0-2-5 16,0-1-9-16,3 3-6 0,-1-1 2 15,2 0-15-15,-2 0-7 0,3-1-4 0,4-1-11 0,-5 5-3 16,5-5-4-16,1 6-1 0,-1-6 16 0,13 5 7 15,1-2 10-15,13 0 1 0,7-3 5 0,17-5 2 16,9 2 1-16,6-4-3 0,32-7-2 0,0-1-3 16,8 1-7-16,-1-5-6 0,4 4 1 0,2 0-5 15,7-2-4-15,-1 0 0 0,3 0-4 0,3 5-4 16,-4-1-5-16,-3-4-4 0,-8 4-6 0,-4 3-1 16,1-4-1-16,-6 4 3 0,-4 2-8 0,-28 1-3 15,23 0-4-15,-28-1 7 0,-5 2-8 0,-1 0-1 16,-16 2-1-16,-3 2-2 0,0-3-3 0,-4 2-1 15,-1-2 3-15,-4 2-6 0,-8-1 2 0,-3 4 1 16,-4-4-4-16,1 3 2 0,-2-2-1 0,-3 2-1 16,-2 1 0-16,0-3-1 0,-2 3-3 0,-5 0 2 15,9 0-3-15,-9 0-5 0,0 0-14 0,0 0-28 16,0 0-42-16,-17 5-50 0,-2 5-50 0,-12-3-56 0,-6 7-36 16,-19 8-740-16,-28 7 337 0,-4 3 224 0</inkml:trace>
  <inkml:trace contextRef="#ctx0" brushRef="#br0" timeOffset="16314.76">24433 9714 135 0,'0'-3'199'0,"-1"-1"-5"0,1 4-12 15,-2-3-9-15,2 3-10 0,0 0-15 0,0 0-14 16,0-5-15-16,0 5-11 0,0 0-8 0,0 0-3 16,0 0 0-16,0 0-1 0,2 19-5 0,-1-9 4 15,1 7 6-15,-2 3-5 0,4-1-5 0,-4 1-9 16,2-1-6-16,0 9-7 0,-2-1-5 0,0 2-7 16,0 3-3-16,0-3-5 0,0 2-2 0,-2-2-8 15,2 0-3-15,0 3-4 0,0-3-2 0,0 4-1 16,-2-3-11-16,4 0-17 0,-4 0-31 0,4-4-33 0,0-1-38 15,-2-6-51-15,3-4-39 0,1-2-53 16,-1-3-531-16,2-2 259 0,1-3 172 0</inkml:trace>
  <inkml:trace contextRef="#ctx0" brushRef="#br0" timeOffset="17814.226">24967 9837 78 0,'4'-5'164'0,"-2"1"-1"0,0-1 3 15,-2 2 5-15,0 3-5 0,-2-9-10 0,4 4-12 0,-2 0-6 16,0 0 2-16,-2 0 4 0,1 0-3 0,0 2-4 16,-3-3-10-16,3 1-5 0,-2 4-10 15,3 1-2-15,-5-6-5 0,1 3-7 0,4 3-6 16,-10 0-10-16,1 0-2 0,1 5-9 0,-2 0-2 0,1 4-6 16,-5 1-9-16,-1 3-2 0,-4 4 2 0,3-1-9 15,0 3 1-15,-1 3-9 0,3-1-2 0,4-1 4 16,-3 2-8-16,7-4-8 0,2-1 1 0,0 0 0 15,3 0-5-15,-1-1-2 0,4-2-3 0,-2 3-4 16,6-2 3-16,3-1 6 0,0 0-6 0,4-3-1 16,2-1-3-16,4 0 0 0,2-4-1 0,-1-1 2 15,8-3 0-15,0-2 0 0,3-1-4 0,-4-2 0 16,-5 0-1-16,-2-3-1 0,2-2 1 0,-3 0 2 16,-2-3 0-16,-1-2-3 0,-2 3 4 0,0-2 0 15,-5-2-7-15,0-3 4 0,0-2 0 0,-4 5-1 16,-1-4 1-16,0-1 0 0,-3 4 3 0,-1-2-6 15,-1 3 9-15,0 3 2 0,-2-1-2 0,2 2 3 16,-2-1 8-16,-1 4 3 0,-1-3-1 0,4 1 13 16,-3 4-4-16,3-2 0 0,-3 2-3 0,3 2-2 15,-2-3-3-15,3 2-7 0,-1-1-2 0,1-1 3 0,1 1 0 16,3 0-6-16,0 2-3 0,6-6-1 16,-1 3 2-16,4-5-2 0,5 5-5 0,-2-3 5 0,1 5-3 15,2-4-1-15,0 2-2 0,0 2-1 16,3-3-1-16,-4 3-3 0,1 1 5 0,-1-2-2 0,0 3 1 15,-4-1-3-15,4 3-3 0,-1 0 4 0,-5 3-4 16,2-2 2-16,-2 3 1 0,-2 3-2 0,4-1 2 16,-4 2-1-16,4 5 2 0,-3 0 0 0,0 2 1 15,-1 0 5-15,-1 4-3 0,-1-2-4 16,1 6 4-16,0-5 0 0,0 6-5 0,-3-4 0 0,2 7 7 16,-2-3 3-16,5 0-3 0,-5-6 0 0,1-2-5 15,1 1 9-15,1 0-2 0,-1-3 0 0,1-4-5 16,-2-1 1-16,4 1 6 0,-1-3-3 0,-1-2 11 15,1-2 22-15,1-3-7 0,1-1 10 0,-2-4 2 16,8-1 7-16,-5-6-3 0,2-4-6 0,2-5 0 16,-2-3-1-16,-2 1-1 0,0-2-10 0,-3-2 2 15,-3-3-3-15,-5 4 2 0,-1-5-6 0,-4 4-3 16,-4 1-2-16,-1 0-2 0,-7 5-3 0,2 4-3 16,-6 0-2-16,-5 3-6 0,-2 5 3 0,-3 0-1 15,-2 3-3-15,-1 4-1 0,-2 2-1 0,2 0-10 16,1 0-8-16,11 2-22 0,1 0-47 0,6 1-39 0,-1-1-68 15,3 1-74-15,5-1-77 0,-4 2-963 16,6 2 435-16,0-4 292 0</inkml:trace>
  <inkml:trace contextRef="#ctx0" brushRef="#br0" timeOffset="18499.286">27952 8190 168 0,'-3'-12'209'0,"2"-1"-11"0,1 5-4 0,0-2 1 16,-2 3 1-16,2-1 9 0,0 1 0 0,0-1-7 16,0 2-1-16,-2-1-14 0,4 1-6 0,-2 3-11 15,0-2-13-15,2 1-17 0,-2 4-18 0,0-4-11 16,0 4-10-16,0-4-19 0,0 4-6 0,0 0-8 16,0 0-4-16,4 10-6 0,1-2-7 0,-4 4-5 15,7 2-4-15,-3 4-1 0,3 0-1 0,-3 6-7 0,0 5-3 16,0-3-3-16,3 0 3 0,-2 1-5 15,2 1-2-15,-2 1-1 0,0 2-3 0,-4-1 0 16,4 1 3-16,-2 4-4 0,-1-2-2 0,-1 0-3 0,0 1-8 16,0 0-23-16,2 0-31 0,-4-1-43 0,3-1-50 15,-3-3-55-15,3-1-51 0,4-5-784 16,-5-6 346-16,2-6 230 0</inkml:trace>
  <inkml:trace contextRef="#ctx0" brushRef="#br0" timeOffset="19381.125">28444 8172 47 0,'1'-2'288'0,"-1"2"-32"0,0 0-29 16,0 0-23-16,0 0-22 0,0 0-15 0,2 8-15 15,-4-1-7-15,0 0-11 0,-1 5-6 0,2 2-11 16,1-3-10-16,-3 6-9 0,3 1-10 0,0-2-3 15,3 1-13-15,-2 1-6 0,7 7-11 0,-3-7-2 16,5 9-4-16,0-5-2 0,2 1-5 0,-1-6-8 16,1 0 0-16,2-1 0 0,1-1-9 0,2-3-1 15,2-3-1-15,-2 3 1 0,2-7-2 0,1-1-4 16,-2-1 1-16,0-3-2 0,-5 0 2 0,0-4 1 16,1-1 0-16,0-6-2 0,-3-1-2 0,1-2 1 15,-1-3 0-15,-4-7 1 0,0 0-2 0,-4 0 5 16,-5 4 1-16,0-7 4 0,-4 4-4 0,1 2 6 15,-3 3 12-15,-2 1 0 0,-2 0 10 0,1 0-7 16,-1 4 5-16,1-1-2 0,-4 0 1 0,3 1-4 16,-1 1-4-16,0 5 6 0,4-1 2 0,3 0 10 0,2 3-4 15,-1 1-2-15,0 0 1 0,1 1-15 16,0-1-5-16,3 1-7 0,-2 0-2 0,3 3-3 16,6-5-4-16,2 2 1 0,4-1 4 0,3-2-11 15,7 2-1-15,-2 0-1 0,8 1-1 0,1-1 12 0,-10 3-17 16,4 0 1-16,-2 2 23 0,0 1-26 0,7 1-3 15,-6 3 8-15,-2-2-6 0,-3 3-1 0,1 1-1 16,1 2-2-16,-2-2 4 0,0 4 0 0,-4-3-1 16,1 4 2-16,-1 1-3 0,-1 1 0 0,0-2 2 15,1 4 8-15,-5-2-5 0,-1 2-3 0,0 0-3 16,-2 0 2-16,0 3-3 0,-1-1 4 0,2 4-1 16,-3-2 4-16,-1-3-1 0,2 0 2 0,-1-1-2 15,-1 0-6-15,1-5-4 0,2 0-4 0,-1-1-9 16,2-1-9-16,-2-3 0 0,0 0-6 0,0 1 4 15,-2-5 0-15,2 2 4 0,0-3 3 0,0-2 3 0,-4 0 1 16,11-7-6-16,-4-4 5 0,3-2-2 16,-1-4 0-16,2-7 5 0,0-1 4 0,1 0 1 15,1-4-2-15,1 1 6 0,-4-1 2 0,2 0-2 16,2 1 4-16,-1 3 3 0,1 1 6 0,-5 6 6 16,1-1 5-16,1 5 1 0,-3 4 5 0,0 0 3 0,-1 2-9 15,-2 1 3-15,1 4-5 0,3-2 1 16,-2 2-4-16,5 3-1 0,-1 2-3 0,1 0-1 15,-1 3 4-15,8 4-1 0,-2 2 0 0,1 1-2 0,-3 2 1 16,8 3-2-16,-1 2-1 0,1 1 1 0,0 1-1 16,3 2 0-16,0-1 1 0,-3-1 4 0,4 3-1 15,-4-3 2-15,4-3-4 0,0-1 0 0,1-4 2 16,-1-2 4-16,0-4-4 0,-9-3 3 0,3 0 4 16,2-4 4-16,0 0 9 0,-2-3 9 0,-1-2 0 15,1-2 2-15,-3-4 0 0,5-6-2 0,-3-1 3 16,-3-2-9-16,-5 2-5 0,-3-7 1 0,-4 0 3 15,-5-1-4-15,-1 0 3 0,-7-1-11 0,-3-2 6 16,-4 5-8-16,-4 1-6 0,-3 3-4 0,-5 2 7 16,-5 3-2-16,-4 3-1 0,-1 3-3 0,-16 0-2 15,14 6 6-15,5 0-7 0,0 2-1 0,5 2-7 16,7-1-30-16,4 1-42 0,-1 3-53 0,6 1-58 16,-2 2-68-16,6 0-73 0,-3 4-859 0,1 3 397 15,3-5 264-15</inkml:trace>
  <inkml:trace contextRef="#ctx0" brushRef="#br0" timeOffset="20264.194">27841 9101 3 0,'-12'2'174'0,"1"-1"-8"15,1 4 1-15,2-5-3 0,0 2-11 0,1 1-9 0,0-3-4 16,7 0-14-16,-9 0-15 0,9 0-12 0,-4 1-10 15,4-1-6-15,0 0 4 0,0 0 12 16,27-1-1-16,-5-6 6 0,14-1-3 0,18-5 1 16,8-1-6-16,34-5 0 0,-2-5 6 0,1 5-5 0,2 1-2 15,4 2-7-15,-4-3-5 0,0 4-2 0,2 1-6 16,3 1-6-16,3-1 1 0,-2 2-11 0,-3-1-3 16,3 1 0-16,-7 2 0 0,-2 0 5 0,-28 4-8 15,23-4-2-15,-28 2 6 0,-4 3 0 0,2 1 5 16,-6-4 0-16,-16 4-4 0,-1-1-1 0,-4-3 0 15,-2 4 2-15,-4 0-8 0,-5-1 11 0,-4 2 3 16,-6-2-1-16,1 4 0 0,-3-2 6 0,-1 2-1 16,-3-1-6-16,1 0-4 0,-6 2-8 0,7-3 0 15,-7 3-3-15,4-2-9 0,-4 2-9 0,0 0-20 16,-4-5-31-16,-5 3-58 0,-5 5-24 0,-6 1-36 16,-15 6-37-16,-4 2-37 0,-16 6-49 0,-3 5-26 15,1-2-45-15,-5-2-736 0,2 6 357 0,3 2 236 16</inkml:trace>
  <inkml:trace contextRef="#ctx0" brushRef="#br0" timeOffset="21566.878">28475 9643 195 0,'-2'-7'190'0,"2"-7"8"0,-1 7 7 16,1-4 3-16,0 0-11 0,1 0 7 0,2-1-7 0,0 1-20 16,0-1-7-16,3 0-11 0,1 0-3 0,-1 4-10 15,4-3-10-15,1-1-8 0,-1 4-11 16,4-4-11-16,2 5-11 0,0-4-5 0,3 5-7 16,-1-2-7-16,3 4 1 0,-1 1-20 0,3 1 3 0,4-1-6 15,-7 3-11-15,0 3-3 0,-3 1-3 0,1 1-6 16,0 4-1-16,-5-1-6 0,-3 2-1 0,0 4-2 15,-3-3-2-15,-6 7 2 0,0 7-5 0,-2 1 0 16,-7 0 0-16,-2 3-2 0,-3-2 1 0,1 1-5 16,-4 0-1-16,1-3 4 0,-5 3-1 0,0-4-4 15,0 1-1-15,-2-3 0 0,2-1-1 0,-1 1-1 16,-2-5-2-16,3 2 1 0,3-9 1 0,1 2 1 16,3 0 1-16,1-5-4 0,3 1 0 0,3-3 3 15,0-2-3-15,-1 1 3 0,4 0 1 0,-1-3-6 16,0 1 5-16,1 0 2 0,3-2-6 0,0 0 2 15,0 0-1-15,0 0-1 0,0 0 7 0,24-10-9 16,-8 1 9-16,9-3-7 0,3-1 8 0,2-1-6 16,-1 2 0-16,2-5 4 0,2 4-3 0,-1-3 3 15,3 2-6-15,1-1 6 0,0-1-3 0,0 3 1 16,-3-2-4-16,-1 1-1 0,0 0-1 0,0 2 8 16,-4-3-6-16,-1 3 1 0,-4 1 3 0,-5 0-2 0,-3-1 1 15,2 2 0-15,-3 1-1 0,-6 2 2 16,1 0-2-16,-4 1 0 0,2 2 2 0,-1 1 0 0,-4-2-1 15,1-2 1-15,-1 5 5 0,2-1-2 0,-4 0 6 16,0 3-7-16,5-6 1 0,-5 6 2 0,2-3 3 16,-2 3-8-16,0 0-7 0,0 0-1 15,0 0 5-15,0 0-3 0,-4 14-4 0,1-6 3 16,1 2 3-16,0 2-6 0,-3 5-3 0,1 0 5 0,2 2 2 16,-1 5 1-16,2-4 1 0,1 1-3 0,0-4-3 15,4 1 4-15,-2 0-4 0,2 0 9 0,1 1-7 16,4-2 1-16,0-3 0 0,-2 3 4 0,2-2 3 15,0-1-4-15,3-1-5 0,-4-6 8 0,2 0 0 16,0-2 2-16,2-1-6 0,-1-1 3 0,1-3 0 16,-2 0-1-16,1-3 3 0,1-2 2 0,1-6-7 15,-2 5 4-15,1-8 0 0,1 0 0 0,-4-2 0 16,2-8-3-16,-1 1 3 0,-5-3-1 0,-1 2 4 16,-4 4-5-16,0 0-1 0,2 1 2 0,-6 0 0 15,2 2-1-15,-5 0 6 0,-1 2-8 0,2 4-2 16,-1 0 5-16,1 1 0 0,-2 1 8 0,2 0-4 15,1-1 0-15,1 7 8 0,0-5 10 0,0 4-9 16,3 1-11-16,-2-1 3 0,1-1-1 0,1 3-2 16,1 2-4-16,0-6-1 0,0 6 3 0,8-5-2 0,0-1 1 15,6 2-1-15,4-3-5 0,4 3 1 16,7-2 4-16,-1 0 1 0,0-1-9 16,-2 0 9-16,-4 4 1 0,6 1-6 0,-6-2 3 0,-3 1-1 15,1 2 0-15,-1-3-7 0,-6 4 12 0,2-1-7 0,-2 1-2 16,0-2 4-16,-3 1 6 0,-3 2-9 0,-1 1-3 15,1-4 1-15,0 4 0 0,-2-1 0 16,0 2-3-16,-2-1 3 0,1 2 3 0,1 1-6 16,0 1 6-16,-1 3-1 0,1 1 7 0,-3 1-3 0,4 4-1 15,-5-3-1-15,7 4 2 0,-6 2-2 0,2-4-3 16,-2 3 9-16,2 1-7 0,1 1 2 16,-1-2 1-16,0 0 2 0,5 0-3 0,-1 2-1 0,-1-3 1 15,4 2 0-15,1-2 4 0,1-1-6 0,1 0 3 16,-1-5-2-16,2 1 5 0,2-3-4 0,1-2 1 15,0-2 6-15,0-1-1 0,3-2 0 0,-1-3 3 16,6-5-5-16,-3 2 0 0,1-6 0 0,2 0 3 16,-4-1-2-16,2-5 2 0,-2 1 9 15,-8 3-9-15,4-7 3 0,-7 4-3 0,-1-1 8 0,-4-5-3 16,-1 3-4-16,-3 2-1 0,-2-3-2 0,-2-1-5 16,-3-4 3-16,-9 0-3 0,-1 4 0 0,-1 2 1 15,-6 0 0-15,-2 2-9 0,-4 5 0 0,-2 0 0 16,-3 6-3-16,-1 0-7 0,-2 3-12 0,1 1-17 15,-2 2-24-15,-1 2-35 0,-3 3-43 0,5 0-41 0,1 2-62 16,0 1-65-16,-1 2-808 0,4-1 375 16,-4 0 250-16</inkml:trace>
  <inkml:trace contextRef="#ctx0" brushRef="#br0" timeOffset="22448.381">24922 11393 126 0,'0'-8'154'16,"-1"2"-7"-16,-2-1 0 0,3 2-8 0,3-1-1 0,-2-2-4 16,-1 2-4-16,3 1-3 0,-2 2-3 0,-1-1-7 15,1-1-7-15,3 4-11 0,-4 1-5 0,0-5-8 16,0 5-8-16,3-2-8 0,-3 2-4 0,0 0-7 15,5-4-5-15,-5 4-2 0,0 0-5 0,0 0-2 16,9 6-1-16,-5-1-4 0,-2 1 1 0,2-1-1 16,1 5 5-16,-1 1-3 0,2 0 2 0,-2 9-2 15,1-2 0-15,-1 11-2 0,-1-3 1 0,1 2-2 16,-2 5 4-16,0-6-10 0,0 5 1 0,-1-2-7 16,-1 5 0-16,0-4-5 0,0 2 1 0,0-3 1 15,0-1-6-15,-1 2 1 0,-3 1-6 0,4-3-2 16,-1-1 0-16,0 0-9 0,-2-1-13 0,3 0-17 15,-2-1-22-15,0-6-25 0,0-2-25 0,2 1-30 16,-2-1-28-16,2-3-16 0,0-5-36 0,3-1-528 16,-2-3 246-16,2-2 164 0</inkml:trace>
  <inkml:trace contextRef="#ctx0" brushRef="#br0" timeOffset="22832.444">25330 11425 13 0,'4'-3'185'0,"-4"3"-17"0,6 1-11 15,-6-1-11-15,5 8 0 0,-3 0-4 0,1 1-1 16,0 8-2-16,-2 1-4 0,2 10-8 0,-2-1-8 16,-1 3-6-16,1-1-11 0,-1-1-4 0,4 4-9 15,-3-1-6-15,3-2-5 0,1 1-7 0,-1-1-9 16,0-1-6-16,5-2-2 0,4-1-10 15,-3-11 5-15,1 2-10 0,2-3-5 0,1-5 0 0,3 1 7 16,1-5 4-16,0-2 1 0,1-2 18 0,1-3 2 16,-2-5 4-16,5-6-1 0,0-2 7 0,-2-6-4 15,-3 0-7-15,-4-7 0 0,-2 2-2 0,-4-2-8 16,-2-5-3-16,-6 1-7 0,-1 0-2 0,-4 0 0 16,-5 0-4-16,-4 1-9 0,-2 0-5 0,0 1-1 15,-6 3-4-15,-4 5-1 0,-2 3 1 0,0 3 0 16,-2 1-7-16,-4 9-6 0,4-1 1 0,-2 4 2 15,1 4-5-15,-1 0-6 0,2 0-13 0,4 4-9 16,7 1-25-16,6-2-30 0,-1 1-38 0,5-1-42 16,4 4-50-16,4-3-54 0,-1 1-718 0,6 0 328 15,5-2 216-15</inkml:trace>
  <inkml:trace contextRef="#ctx0" brushRef="#br0" timeOffset="23631.236">28800 10743 8 0,'3'-6'209'0,"-3"-1"-2"0,1 4-2 0,1-2-4 15,-2 0-12-15,2 1-11 0,-2 4-18 0,0-3-13 0,0 3-14 16,0-4-13-16,0 4-15 0,0 0-11 0,0 0-5 16,0 0-7-16,-5 9 1 0,1 3-3 0,-3-2-8 15,0 4-5-15,-2 4-5 0,-1 6 0 16,-1 0-7-16,0 2-7 0,2-1-1 0,2 3-6 0,0-3-6 16,2 0-2-16,4 1-3 0,1-2-6 0,2-5 1 15,1-1-3-15,3-1-1 0,3 1 0 0,0-1-3 16,2 0-3-16,2-1-2 0,2-3 0 15,1 0-1-15,1 0-3 0,2-2 2 0,4 3-2 0,5 0-1 16,-3-4-2-16,-5-4 2 0,0-1 1 0,-2 4-4 16,3-4-2-16,0 2 3 0,-3-2-1 0,0-1 1 15,0 0-2-15,1 0 2 0,-6-2 0 0,0 1 3 16,-2 1 5-16,1-1-2 0,-3-1-4 0,-2 1 3 16,0 0 1-16,0-1-5 0,0 1 2 0,-2-1-1 15,0 1-2-15,-2-2 1 0,2 2 2 0,-5-3 6 16,2 5 3-16,-2-1 9 0,-2 1 0 0,-2-1 0 0,0 2 2 15,-4 2 1-15,-1-3-7 0,-7 5 5 16,-1 1-6-16,-7-1-3 0,0 1-1 0,-6 2-1 16,3-1-4-16,-1-2-1 0,0 0-1 0,0-1 3 15,0-1-8-15,6-2-7 0,3-3-17 0,-1 1-13 0,-1 1-20 16,3-5-29-16,4 0-32 0,0 3-39 16,1-8-50-16,4-1-60 0,-1 1-636 0,4-5 299 15,3-3 200-15</inkml:trace>
  <inkml:trace contextRef="#ctx0" brushRef="#br0" timeOffset="24017.238">28979 10822 176 0,'-5'-3'234'0,"5"3"-17"0,0-4-25 0,0 4-14 15,0 0-21-15,5-5-13 0,-1 2-12 0,5 3-5 16,5-2-5-16,4-3-9 0,14-1-10 0,1 5-6 16,3-4-6-16,15 1-5 0,2-4 0 0,-14 6-13 15,15-4-5-15,-16 2-7 0,-1 4-6 0,3-3 1 16,-2 2-3-16,-1 1-1 0,-1-1-3 0,0-1-4 16,-6 0-1-16,-3 3-3 0,-5-2-3 0,-3 2-4 15,-1-1-3-15,-4 1-1 0,-1-2 3 0,-3 2 1 16,-2-1-8-16,-3-1 0 0,0 2 0 0,2-1 6 15,-7 0-3-15,7 2 5 0,-7-2 1 0,6 0 2 16,-6 0-4-16,0 0-4 0,0 0 1 0,0 0-7 16,6 1 0-16,-6-1-1 0,0 0-7 0,0 0-2 15,-9 7 1-15,5-6-3 0,1 3-23 0,-4 0-27 0,2-1-32 16,-3 3-38-16,3-2-53 0,-3 0-48 16,3 1-74-16,-3 2-591 0,-1-2 291 0,1-4 196 0</inkml:trace>
  <inkml:trace contextRef="#ctx0" brushRef="#br0" timeOffset="28912.982">25272 12347 81 0,'0'0'73'15,"0"0"1"-15,2-4-7 0,-2 4 4 0,0 0-9 16,0 0-3-16,0 0 0 0,0 0-5 0,0 0-7 16,0 0-1-16,0 0-2 0,0 0 3 0,0 0 0 15,0 0-7-15,0 0-4 0,0 0 1 0,-9 13 1 16,6-9 1-16,2-1-3 0,-3 0 6 0,3 2-7 0,-4 0 2 16,-1 2 3-16,0-3-3 0,1 3-4 15,-1-3-7-15,1 1 1 0,-2 0 0 0,1 1 0 16,-2 0-1-16,3-1-4 0,0 0 3 0,-3 1 0 15,2-3-1-15,1 1-3 0,-3 2-1 0,3-1 7 0,-3-4-3 16,-2 4 4-16,5-1 0 0,-3 2 1 0,1-4-1 16,-1-2-5-16,0 3 1 0,-1-1-1 15,-1 1 2-15,1 1-2 0,-2-3-1 0,1 1-1 16,-1-2 0-16,1 0 1 0,-3 0 0 0,2-2 2 0,-1 1 0 16,0-3 0-16,0 1 3 0,-2 1-9 0,1 2 0 15,-1-3 2-15,1 1-2 0,-1-2 0 16,-4-2-6-16,-1 4 5 0,1-2-5 0,4 0-4 0,-2 0 6 15,-2-1-5-15,5 2-1 0,-5-2 0 0,3 1-1 16,-3 1 3-16,0-1 2 0,5 1 1 0,0 0 0 16,-4-1-5-16,4 0 1 0,-4-1 4 0,2-1-4 15,3 2 1-15,-1-2-3 0,2 2 5 0,0 1-2 16,-1-4-1-16,-2 3-1 0,4-1 3 0,-3-1-2 16,0-1 0-16,4 2-3 0,-5-2 1 0,1-1-2 15,2-1-1-15,-1 4 1 0,2-4-2 0,-4-3 0 16,5 4 3-16,-5-5-2 0,3 2 1 0,-1-1-3 15,-1-2 4-15,4 6-4 0,-2-4 0 0,-1-1 1 16,3 4-1-16,-1-6-1 0,-1 4-1 0,-1-4 2 16,3 1-1-16,-2-1-2 0,2 1 0 0,1 0 0 15,-5-1-1-15,7 0 2 0,-2 0 3 0,-2-1-4 0,1 0 2 16,3 0 0-16,-1-1-1 0,0 0-3 16,0 1 4-16,1-1-1 0,1 2-2 0,-3-1 3 15,2 0 0-15,2-3-1 0,-1 2-4 0,2-1 3 16,1-3-1-16,0-3-1 0,0 0 0 0,1-2 0 0,1 2 0 15,0 4 1-15,1 1 0 0,0-1 1 0,2-4 0 16,-2 4-1-16,3 1 0 0,1 0 1 16,-2 0 1-16,3-1-3 0,-1 2 1 0,0 0 1 0,2-1 1 15,0 0 0-15,3-5-3 0,-1 1 4 0,-2 4-2 16,-1 1-1-16,4 2-1 0,-2-1 4 16,-2-1-2-16,7 0-1 0,-5 1 1 0,2 0 4 15,0 2-6-15,-1 0-1 0,0-2 2 0,3 4-3 0,-3-4-1 16,1 3 1-16,2 0-1 0,0-3 3 0,0 2 0 15,2 0 1-15,-1 0-1 0,-1-2-12 0,6-1 16 16,1 0-5-16,-6 3 5 0,2 1-3 0,2-7-1 16,1 8 5-16,-4-2-5 0,1 4 0 0,2-2 1 15,1 1 6-15,-2-2-5 0,0 2 1 0,2 1 0 16,-2 1-4-16,2-3 5 0,-2 4-1 0,4-2 0 16,-1 1 0-16,-5 0 2 0,4 2-3 0,-4-1-1 15,4 0 0-15,-3 2-2 0,3-2-3 0,-4 1 7 16,3 1 4-16,0-1-4 0,0 1 1 0,1-2-1 15,0-1 0-15,1 5 0 0,-1-3-3 0,3 1-1 16,-2 2 6-16,0-4 3 0,1 3-5 0,3 1 0 16,-5-1-2-16,4 3 5 0,-3-3-3 0,-1 0 2 15,1 5-2-15,-1-5-2 0,0 4 1 0,-5-1 1 16,1 3 1-16,-1-2-2 0,1 2 1 0,-3 0 3 16,4-3-7-16,-2 3 3 0,1 0 2 0,-1 0-3 15,6 0 2-15,-1 0 2 0,-4 0-1 0,-1 3-4 16,2-3 6-16,1 2-4 0,-2 0-1 0,-1 0 2 15,2 1 0-15,2-1 1 0,-6 1-2 0,4 3 3 16,1-2-5-16,-2 1 4 0,-3 2 1 0,3-2-3 16,0 4 0-16,-1-2 2 0,-3 1-3 0,7 1 0 0,-7-1 4 15,-1-1 2-15,6 4-1 0,-2 0-9 0,-1-4 6 16,2 4 3-16,-4-2-1 0,1-1-1 16,2 2 2-16,-2 1-3 0,3 1 0 0,-5-3-1 15,3 3-1-15,1-1 5 0,-4 3-5 0,1-3 1 0,0 3 0 16,2-1 4-16,-2-1-1 0,2 2-1 0,-2 1 2 15,0-2-1-15,0 1 0 0,1 0 0 16,0 1-2-16,-3 0-5 0,1-1 4 0,0 1 1 16,-2-1 3-16,2 1-5 0,0-1 4 0,-1 2-5 0,0-3 4 15,-1 3-5-15,3-1 5 0,-5 0 1 0,3 1 0 16,-3-1 2-16,3-1-1 0,-2 0-7 16,2 1 6-16,-3 1-3 0,0-2 5 0,2 1-2 15,0 1 1-15,0 1-1 0,-5-3-1 0,6 2 1 16,-4 1-2-16,0 0 4 0,1 0 0 0,-4 2-3 0,0 0 1 15,3-1 1-15,-1 1 0 0,-2-3 0 0,0 4 0 16,-1 0-1-16,1-1-1 0,-1 5 1 0,0-4-1 16,2-2 1-16,0 7-2 0,0-5 1 15,0-2 1-15,-2 2-2 0,3 0 0 0,-2-1 3 0,-1 5 0 16,0-6 3-16,-1 0-1 0,3 1-5 0,-2 6 1 16,0-6 3-16,-2 1-2 0,1-1-1 0,-1 1 0 15,0-1 2-15,-2 0-8 0,1 1 9 16,-1-2-2-16,2 2-2 0,-2 0 1 0,1-2 1 0,-3-2-1 15,5 1 0-15,-3-1 0 0,-1 1 0 0,1-5 1 16,-1 5 1-16,-2-7-2 0,1 5 0 0,1 1 1 16,-3 1 1-16,1-4-5 0,0-2 4 0,2 1-3 15,1-2 3-15,-1 7 1 0,-4-2-2 16,0-1 1-16,4 1-2 0,-4-1 3 0,0-1-1 0,-1 0-1 16,0-2 1-16,0 2 4 0,-3 0-5 0,4-2 0 15,0-2-3-15,-4 3 1 0,3-3 2 0,1-1 1 16,-2 1-1-16,0-2 0 0,0 1 2 0,-1-3 2 15,3 2-1-15,-6-2 2 0,3 1-1 0,2 0 6 16,-4-1-4-16,3 0-2 0,-7-1 4 0,4-1 2 16,-4 0 1-16,-1 1 2 0,1 0 4 0,4-1-2 15,-7 2-2-15,-2-2 3 0,-5 3-3 0,1-2 4 16,6 1-2-16,1-1 1 0,0 0-2 0,1-1 1 16,-3 0 1-16,3 2 0 0,1-3 2 0,-1 3 0 15,0-3-1-15,2 1-2 0,3 1 3 0,-1-4 8 16,2 3-3-16,0-2 1 0,2 0-2 0,-3 4 0 15,3-4-2-15,0-1-3 0,1 1 0 0,-2 2 3 16,1-3-8-16,2 0-2 0,1 1-1 0,-1 0-2 16,3-1 7-16,-2 0-6 0,8 0-3 0,-10 0-1 15,2 0 1-15,8 0 0 0,-9 0-4 0,9 0 1 16,-9 0 0-16,9 0 0 0,-9 0-3 0,9 0-11 16,-10-1-12-16,5 0-16 0,1-2-15 0,-2 2-23 15,6 1-15-15,-8-3-28 0,8 3-25 0,-6-4-34 16,6 0-31-16,0 4-527 0,4-6 245 0,3 0 164 15</inkml:trace>
  <inkml:trace contextRef="#ctx0" brushRef="#br0" timeOffset="32305.804">29084 11753 62 0,'-4'2'95'16,"-1"0"-6"-16,1 2 5 0,4-4-18 0,-6 4-6 15,2-1-6-15,-1-3-3 0,1 3-3 0,0-1-3 16,1 0 3-16,0 1 6 0,0 1-5 0,-3-1 2 16,2-2-2-16,4-1-3 0,-5 6 6 0,1-4 0 15,-1 1-3-15,1 0 0 0,-1-1-4 0,0 0 2 16,1 1-6-16,1-2 8 0,3-1 0 0,-6 2 1 16,0 0 2-16,-2 2 5 0,-1-1-4 0,2-1-2 15,0-1 3-15,-2 2 0 0,2-2-4 0,-1 3-3 16,-1 0 8-16,0-2-15 0,0-1-5 0,0 2-3 15,-1 3 1-15,4-4-3 0,-3 1-6 0,-2 0 2 0,4-2-2 16,-5 2-3-16,7-1 2 0,-5 2 1 16,2-1-2-16,1-2-2 0,1 0 1 0,1 2-1 15,-5-3-4-15,4 0 2 0,-5 4-2 0,6-3-1 16,-5 1-6-16,3-1 3 0,0 1-3 0,-3 0 2 16,0-1-6-16,1 0 5 0,-3 0 0 0,1 1 0 15,-1 0 4-15,0-1 0 0,0 1-2 0,-3 0 0 0,-1-2 1 16,-3 0-4-16,1 0 1 0,0 0-2 0,-1 0 1 15,1-2 0-15,-2 2-4 0,3 0 6 0,-2-3 2 16,1 1-2-16,0-1 1 0,2-1 1 0,-1-2 0 16,-1-1 0-16,-1 2-2 0,4-1 1 15,0 0 6-15,2 0-3 0,2-2-2 0,-4-4-2 0,2 2-2 16,-1-2 3-16,1 1-8 0,0 0 2 0,2-2-4 16,1 0 2-16,0 4-3 0,1-6 1 0,0 1 0 15,-3-1-4-15,6 0 0 0,0 6-1 0,-1-10 0 16,-1 5-1-16,2 0 1 0,2-3 0 0,-3 3-2 15,0-2 0-15,1 0-1 0,-2 2 2 0,-1-5 1 16,5 4 3-16,-1-1-7 0,-2 1 1 0,2-2 0 16,-1 1-2-16,1 5 2 0,1-6-4 0,2 5-1 15,-2-5-1-15,3 1 4 0,-3-1-1 0,3 0-2 16,-2 2 2-16,2-1-1 0,0 0 2 0,-1-1-2 16,2 6 1-16,-2-4-2 0,2 2 1 0,-2 1-2 15,2 0 3-15,0 0 0 0,2-2 1 0,-2 2-1 16,0-1-1-16,-2-2-2 0,2 0 2 0,-1 3 2 15,1 0-3-15,-2-1 4 0,2 1-3 0,0-1-3 16,0 0 2-16,0 3-1 0,-2-3 2 0,2 1-2 0,0 1 2 16,2-2 0-16,-4 1 0 0,4 1 1 15,-1-5-4-15,-1 4 1 0,0-5 1 0,2 6 1 16,0-1 0-16,-1-1 0 0,0 1 5 0,3 0-6 16,-1 0 0-16,-2 0-2 0,0 0 4 0,2 2-4 0,-1-2 5 15,-2 4-2-15,2-3 0 0,-1 4-3 0,3-1 3 16,-2-2 3-16,-2 0-6 0,3 1-1 15,1-3 2-15,1 6 2 0,-1-5 0 0,-1 6 2 16,2-6-6-16,-1 4 1 0,1-2 3 0,1 0-6 0,-1-1 11 16,2 3-6-16,0-3 0 0,-1 1 0 0,1-1 1 15,1 2 1-15,0 1-3 0,-1-2 2 0,3 2-1 16,0 0 1-16,-4-1-3 0,2 0 3 0,0-1-2 16,2 6 2-16,-2-4-2 0,-1-1 1 15,2 3 0-15,-1-3-2 0,2 1 5 0,-1 0-3 0,1 0-2 16,-1 1 3-16,0-1-1 0,1 2 1 0,-1-3-3 15,0 3-1-15,1-2 4 0,-1 1 0 0,-1 0 0 16,1-1-1-16,3 0-14 0,-1 3 5 0,-1-4 1 16,2 2-2-16,-1-1 3 0,3 0 0 0,-1 2 2 15,0-2-1-15,-3 0-2 0,3 2 4 0,-2-2 0 16,1 2-3-16,-2 0 4 0,3-1-3 0,-2 2 7 16,3-3-3-16,-5 2 3 0,4 2-3 0,-1-3 3 15,1 3 0-15,4-5 9 0,-5 4-12 0,6-1 0 16,-7 0 0-16,3 1 1 0,-1-1 12 0,4-2-12 15,-1 2 0-15,-2 2-3 0,4-2 1 0,-3 0 7 0,2 1-5 16,2 0-1-16,-6 0-1 0,2 0-1 16,2 0 3-16,2 0 3 0,2-2-2 0,-9 3-1 15,8-2 3-15,-4 2 0 0,3-1-1 0,-3 1 2 16,2-1-2-16,-5 1-2 0,4 0 3 0,-4 1-1 16,6 0 0-16,0-1 0 0,1 0 0 0,-4 1 1 15,2-1-2-15,3 1 3 0,-2 0 7 0,0 0-14 16,1-1 16-16,1 1-14 0,-1 1 2 0,-1 0-1 15,2-2 0-15,-2 2-1 0,0 1 0 0,1-1 3 16,1 1-1-16,-1 1-4 0,1-1 7 0,-1 1-1 16,2-1-2-16,-3 0-1 0,3 2-1 0,-3-1-3 15,0 1 7-15,-1 3 1 0,0-5-2 0,-1 2 9 0,-3 0-12 16,-1 0 1-16,4 2 3 0,-4-1-2 16,1 1 1-16,-3-2-2 0,0 5 2 0,4-2-1 0,0 2 7 15,-4-2-9-15,-1 2 0 0,3 0 1 0,1 1 1 16,-2-1-1-16,-1 0 1 0,-2 1-1 15,6 1 2-15,-3 1 1 0,1 2-4 0,-3-3 2 16,-1 2 2-16,4-2 1 0,-1 5-2 0,-1-3-1 0,1 3 1 16,-3-4-2-16,-2 1 2 0,5 2 10 0,-3 1-12 15,0-2-2-15,0 3 1 0,3 0 3 0,-5-2-2 16,1 4 0-16,1-3 3 0,-1 0-2 0,-2 2-2 16,0-6 3-16,5 5 0 0,-5 5 3 0,2-7-4 15,-2 1 2-15,4 4-1 0,-3 1 2 0,0-2 0 16,0-1 0-16,0 2-2 0,-2-3 1 0,1 5 0 15,-1-3-1-15,1 0 2 0,-1 1-1 16,2-1 0-16,-4 0 1 0,1-2-1 0,4 2-2 0,-5-1 1 16,-1 1 0-16,2 1 0 0,1-1 0 0,-4 2-2 15,0-2 3-15,3-1 0 0,-4 1-1 0,0 0 14 16,3 1-17-16,-2-3 2 0,-1-3 2 0,0 0-4 16,0 2 2-16,0-2 2 0,0 0 1 0,0 0-4 15,0-1 2-15,0 0 2 0,0 1-2 0,0 0 0 16,0-2 2-16,0 5-1 0,0-6-2 0,0 4 0 15,0-2 1-15,0 1 0 0,0-2 3 0,-4 2-2 16,4-4 2-16,0 3-3 0,-1-1-1 0,-2 0 4 16,2-1-4-16,1-1-1 0,0-1 4 0,-4 5 0 15,-2-4-2-15,2 4 1 0,0-5 3 0,1 4-1 16,-3-1-3-16,1 1 1 0,-4-3 0 0,4 1 0 16,-2-1-4-16,0 0 3 0,0-1 4 0,2 3-2 15,-1-3-3-15,-1 1 4 0,0 0-2 0,-2-2 0 16,2 5-1-16,-1-2 0 0,-1-3 2 0,-1 2-2 15,1 0 1-15,0 1 10 0,-1-2-10 0,-2 2 1 16,3-1 0-16,-2-1-4 0,2 0 2 0,-3-1 2 16,2 0-1-16,-3 1 1 0,3 1-1 0,1-3-1 15,-4 0 0-15,1 1-2 0,1 0 6 0,2 0-5 16,-5 0 9-16,4-1-6 0,-1 1-2 0,-1 0 3 16,3-2 2-16,0 1-4 0,-5 1 1 0,4-2 2 15,-3 1-5-15,3 3 3 0,-2-4-2 0,2 1-2 16,1 0 5-16,0 0-3 0,-1-1 0 0,-1 2 0 0,0-1 0 15,1 0-1-15,1 0 2 0,-2 3 0 16,-1-3 1-16,2 0 0 0,1 2-4 0,-4-1 2 16,6-2 1-16,-4 1 2 0,0 0-1 0,2-1 1 0,1-1-1 15,-2 2 5-15,0 0-7 0,1 0 2 16,-1-3 3-16,-1 1 2 0,1 3 1 0,0-3 5 16,-1 2-3-16,0 2-3 0,-1-3 2 0,1-1 0 15,-3 3-2-15,1-4-3 0,1 4-1 0,-5 0 2 0,2-1-5 16,1-1 8-16,1-1 0 0,0 5-4 0,-2-3 2 15,-2 1-6-15,4-1 2 0,-2-3 2 0,2 3-5 16,1-1 3-16,1 0 1 0,-2 0 12 0,1-1-9 16,0 1-5-16,0-1-1 0,0 0 4 0,0-1 1 15,-2 1-3-15,3-1 4 0,-3-1-2 0,2 3 1 16,-7-3 1-16,9 0 2 0,-3 0 2 0,-1 0-4 16,1 2 1-16,-1-2 4 0,3-1 1 0,-1 2-2 15,1 0-1-15,2-1-2 0,-3 0-1 16,1 0 0-16,3 1 2 0,-2-1-4 0,2 0-1 0,3-1 1 15,0 1-2-15,5-1 6 0,-14 2-6 0,10-2 1 16,4 0-1-16,-11 2 0 0,4-1-2 0,7-1 2 16,-10 1 4-16,2-1-1 0,3 2-3 15,5-2 0-15,-9 0-1 0,9 0 19 0,-11-2-15 0,4 4 1 16,7-2 1-16,-9-2 1 0,9 2-5 0,-10 0 0 16,10 0-1-16,0 0 0 0,-11 0 2 0,11 0 0 15,-5-1-2-15,5 1-2 0,0 0-1 0,-8 1 4 16,8-1-3-16,0 0 4 0,-9 0-4 0,9 0 2 15,0 0 1-15,-9 2-6 0,4-2 6 0,5 0-1 16,-8 0-1-16,8 0-1 0,-7 0 0 0,7 0 1 16,-5 1 1-16,5-1 1 0,0 0-3 0,-7 0-2 15,7 0 1-15,0 0 2 0,-8 1-5 0,8-1 5 16,0 0 1-16,0 0-1 0,-11-1 1 0,11 1 2 16,0 0 5-16,-9-1-8 0,9 1 3 0,-4-2 0 15,4 2 2-15,0 0 6 0,-6-1-16 0,6 1 9 16,0 0 2-16,-5-1-2 0,5 1 2 0,0 0-5 0,0 0-1 15,0 0-2-15,-8-2 0 0,8 2 0 16,0 0 7-16,0 0-4 0,0 0-4 0,0 0-5 16,0 0 7-16,0 0 2 0,0 0 9 0,0 0-12 15,0 0 1-15,0 0-4 0,0 0 2 0,0 0-1 0,0 0 3 16,0 0 1-16,0 0-3 0,0 0 0 0,-1-3 4 16,1 3-3-16,0 0 3 0,0 0-2 0,0 0 1 15,0 0-4-15,0 0 4 0,0 0-1 16,0 0-4-16,0 0 6 0,0 0-4 0,0 0 4 0,0 0-4 15,0 0 1-15,0 0-1 0,0 0-4 0,0 0 3 16,0 0 2-16,0 0 4 0,0 0-5 16,0 0 2-16,0 0-5 0,0 0 7 0,0 0-5 15,0 0-1-15,0 0 3 0,0 0 1 0,0 0-1 0,0 0-3 16,0 0 4-16,0 0 2 0,0 0 12 0,0 0-19 16,0 0 1-16,0 0 3 0,0 0 0 0,0 0-1 15,0 0 2-15,0 0 0 0,0 0-4 16,0 0-11-16,0 0-9 0,0 0-15 0,0 0-22 0,0 0-21 15,0 0-34-15,0 0-37 0,0 0-54 0,0 0-73 16,-3-5-779-16,-2 3 353 0,-1-2 236 0</inkml:trace>
  <inkml:trace contextRef="#ctx0" brushRef="#br0" timeOffset="36196.877">25173 14079 120 0,'0'0'136'0,"0"0"-9"16,0 0-12-16,0 0-3 0,0 0-8 0,0 0-6 15,0 0 4-15,0 0-12 0,0 0-2 0,0 0-4 16,0 0 1-16,0 0 3 0,0 0 5 0,0 0 4 16,0 0 0-16,-8-10-2 0,8 10 1 0,0 0 6 15,0 0 4-15,0 0-5 0,0 0-2 0,3-5-4 16,-2-2-11-16,-1 4-6 0,1-1 1 0,2-6 2 15,-3 3-16-15,1-4-5 0,-1 0-3 0,3-1-2 16,-2-5 0-16,0 0-6 0,-2-2 0 0,0 0-3 16,-2-8-2-16,3 2-4 0,-4-1-3 0,3-3-3 15,-3 0 0-15,0-1-4 0,-1-1-2 0,-4 1-2 16,4 0 2-16,0 1-1 0,-3 0 11 0,3 0-7 16,-4 0-2-16,4 2 6 0,-3-1 6 0,-1 1-13 15,3-1-2-15,0 0-4 0,-2-1 0 0,3 4-2 16,-2 1 0-16,1 5-4 0,1 0 1 0,3 2 2 15,-2-2-7-15,-1 1 6 0,-1-1-2 0,3 0-5 16,-1 0-1-16,0-6 2 0,-2 1 3 0,3 5-3 16,-1 2 2-16,3-3 4 0,-4 3-3 0,2-1 3 15,0 1-8-15,1 1 4 0,0-2-4 0,-1 0 0 16,1-1 2-16,0 4-4 0,0-1 0 0,0 6 5 16,1-2-9-16,1 2 19 0,-1 3-15 0,-2-3 0 0,3 3-6 15,0-3 5-15,0 5 0 0,-1-2-3 0,0 2 2 16,-1 1-5-16,4 0-1 0,-2 4-2 0,0-7 10 15,0 2-1-15,0 5 2 0,-2-5-5 16,2 5-7-16,0-4 4 0,0-1 3 0,0 5-4 0,2-5-1 16,-2 5 4-16,0-4 0 0,0 4-1 0,0-6-4 15,0 6 16-15,1-5-14 0,-1 5-3 16,0 0 5-16,0 0-4 0,0 0 5 0,-1-4-3 0,1 4 2 16,0 0-4-16,0 0-1 0,0 0 19 0,0 0-20 15,1-5 3-15,-1 5 1 0,0 0 0 0,0 0 1 16,0 0 1-16,0 0-3 0,0 0 2 0,0 0-5 15,0 0 5-15,0 0 2 0,1-4-5 0,-1 4 7 16,0 0-8-16,0 0-1 0,0 0 3 0,0 0-2 16,0-4 7-16,0 4-6 0,0-4-3 0,0 0 2 15,0 4 6-15,0-5 2 0,0 5-9 0,0-8 3 16,0 6 3-16,0 2-2 0,0-7-2 0,0 4 5 16,0 3-8-16,-1-5 5 0,1 5 3 0,0-5 1 15,0 5-2-15,-1-3-3 0,1 3 3 0,-2-4-1 16,2 4 12-16,2-6-14 0,-2 6 0 0,0 0-1 15,0 0-1-15,-3-5 2 0,3 5 2 16,0 0 9-16,0 0-12 0,-1-3 1 0,1 3 1 0,0 0 1 16,-4-3 0-16,4 3-7 0,0 0 8 0,0 0 1 15,0 0-5-15,0 0-2 0,0 0-1 0,0 0 4 16,0 0 0-16,0 0-5 0,0 0 5 0,0 0 2 16,0 0-1-16,0 0 1 0,0 0-3 0,0 0 2 15,0 0-6-15,0 0 6 0,0 0 0 0,0 0 3 16,0 0-2-16,0 0-3 0,0 0 1 0,0 0 7 15,0 0-7-15,0 0 1 0,0 0-1 0,0 0 5 16,0 0-3-16,0 0-3 0,0 0 2 0,0 0 3 16,0 0-6-16,0 0 3 0,0 0-2 0,0 0 0 15,0 0 3-15,0 0 11 0,0 0-15 0,0 0 3 0,0 0-8 16,0 0 7-16,0 0 2 0,0 0-2 0,0 0 2 16,0 0-6-16,0 0 5 0,0 0 1 0,0 0 9 15,0 0-14-15,0 0 4 0,0 0 0 16,0 0-8-16,0 0 3 0,0 0 6 0,0 0-2 0,0 0 3 15,0 0-1-15,0 0-2 0,0 0-3 0,0 0 5 16,0 0-4-16,0 0 1 0,0 0 2 0,0-5 2 16,0 5-2-16,0 0 12 0,0 0-14 0,0 0 3 15,0 0-3-15,0 0 2 0,0 0-1 0,0 0-1 16,0 0 0-16,0 0-1 0,0 0 6 0,0 0 0 16,0 0-4-16,0 0 5 0,0 0-3 0,0 0 1 15,0 0 2-15,0 0-5 0,0 0 0 0,0 0 15 16,0 0-18-16,0 0 2 0,0 0-9 0,0 0 27 15,0 0-18-15,0 0-4 0,0 0 2 0,0 0 0 16,0 0 3-16,0 0-3 0,0 0-1 0,0 0 2 16,0 0-2-16,0 0 3 0,0 0-6 0,0 0 8 15,0 0-1-15,0 0-4 0,0 0 1 0,0 0-1 16,0 0 2-16,0 0-5 0,-4 11 5 0,4-11 3 16,0 6 1-16,-1 1-4 0,0-2 4 0,2 1 0 15,-2 1-5-15,-2 1 1 0,2 0-1 0,-2 2 4 16,3 0 2-16,-1 0-2 0,0-2-1 0,-2 1 3 15,2 0-1-15,-2 0-5 0,3 1 6 0,-1 0-2 0,-2-4 2 16,3 2-1-16,-1-2 1 0,1 1 1 16,-1 0-2-16,-3-1-1 0,4 0-1 0,-1-1 1 15,1 0 1-15,-3 0 2 0,3-1-3 0,0 1-1 16,0 0-1-16,-1-1 1 0,-2 2 0 0,2-1-4 16,1 0 4-16,0 0 0 0,-1-1-1 0,-2 4 2 0,3-3 2 15,-4 2-4-15,3-1 5 0,1-1 2 16,-4 2-4-16,4-1-3 0,-1 1-2 0,-3 0 4 15,4-2-8-15,-3 3 10 0,1-4-4 0,2 3 2 16,-4 4 5-16,3-1-6 0,-3-1-1 0,4 0 0 16,-2 3 3-16,0-2 1 0,-2 1 3 0,3 0-2 15,-1 0-3-15,0 1 3 0,2-1-3 0,-5 3 1 0,4-2-2 16,-3 6 3-16,0 0-4 0,3-1 4 0,-3 0-2 16,2 0-4-16,-2 0 5 0,1-4-2 0,1 3 0 15,0-3 1-15,2-2 2 0,-5-1-4 0,4 1 4 16,-1-2 0-16,0 0-3 0,1-4 3 0,0 1-1 15,1-2-1-15,-2 0 3 0,1 0-3 0,1-4 5 16,0 6-2-16,0-6-1 0,0 4 0 0,0-4 5 16,1 4 2-16,-1-4 12 0,0 0 5 15,0 0 0-15,0 0-4 0,0 0-4 0,-3-20 3 0,0 10-6 16,0-2-3-16,1-6 1 0,-3 0-1 0,1-1 2 16,2-8-5-16,-1 1 1 0,2 6-5 0,-2-1-8 15,2-3 5-15,1 6 2 0,0-1 2 0,-2 0-4 16,2-1 2-16,2 3 3 0,-4-1-7 0,2 1 0 15,2 1 3-15,-2-1 1 0,1 7-1 0,0-1-6 16,2-3 5-16,-2 3-3 0,2 0 3 0,-2-1-2 16,1 2 2-16,0-1-2 0,0 2-4 0,1-3 20 15,-2 3-16-15,2 0-1 0,1-1 13 0,-2 2-18 16,-1 0 8-16,2 0-1 0,-3 2 10 0,3-3-14 16,-2 1 2-16,1 1-3 0,1 0 1 0,-1-3 2 15,1 0 2-15,0 3 10 0,-1 1-12 0,-1-2 0 16,3 3-2-16,-2-3-7 0,0 1 9 0,-1 1-1 0,1 0 0 15,0 1 0-15,0 1-6 0,0 1 7 16,-2-1 1-16,1-1 0 0,2 2 0 0,-3 3 3 16,0-7 13-16,2 4-16 0,-2-2 3 0,0 5-5 15,2-5 1-15,0 3-3 0,-2-3 1 0,0 5 0 0,1-6 3 16,2 3 3-16,-3 3-6 0,1-3 3 16,-1 3-3-16,0-5 2 0,0 5-1 0,0-6-1 0,0 6 3 15,2-3-8-15,-2 3 11 0,2-3-4 16,-2 3 2-16,0-4 8 0,0 4-11 0,2-4 4 0,-2 4 11 15,0 0-12-15,0 0-2 0,0 0-7 0,0 0 8 16,0 0 0-16,2-4-3 0,-2 4 23 16,0 0-17-16,0 0-2 0,0 0-1 0,0 0 1 0,0 0-7 15,0 0 7-15,0 0 3 0,0 0-4 0,0 0-3 16,0 0 5-16,0 0 3 0,0 0-2 0,0 0 0 16,-4-5 14-16,4 5-20 0,0 0 5 0,0 0-2 15,0 0 2-15,0 0-1 0,0 0-8 0,0-4 12 16,0 4 1-16,0 0-6 0,0 0 1 0,-4-4-1 15,4 4 3-15,0 0-3 0,0 0 5 0,0-4 11 16,0 4-16-16,0 0-3 0,0 0 3 0,0 0-1 16,0 0-1-16,0 0 1 0,0 0 2 0,0 0-4 15,0 0 3-15,-1-5-3 0,1 5-2 0,0 0 6 16,0 0-3-16,0 0-2 0,0 0 0 0,0 0 4 16,0 0-6-16,0 0 4 0,0 0 5 0,0 0 0 15,0 0-8-15,0 0 4 0,0 0-4 0,0 0 7 16,0 0-1-16,0 0-5 0,0 0 2 0,0 0-1 15,0 0 8-15,0 0-2 0,0 0-1 0,0 0-7 16,0 0 8-16,0 0-3 0,0 0-1 0,0 0 1 16,0 0 4-16,0 0-4 0,0 0-1 0,1-4-3 0,-1 4 6 15,0 0-5-15,0 0-2 0,0 0-1 16,0 0 6-16,0 0-6 0,0 0 1 0,0 0 6 16,0 0-1-16,0 0 0 0,0 0-1 0,0 0-3 15,0 0-1-15,0 0 5 0,0 0-5 0,0 0 6 16,0 0-8-16,0 0 7 0,0 0-4 0,0 0 3 0,0 0-5 15,0 0 3-15,0 0 0 0,0 0 1 16,0 0 2-16,8 9 11 0,-8-9-17 0,7 3 1 16,-3-2 2-16,4 0 5 0,-4 1-5 0,1 0 1 0,0-1 3 15,3 1-2-15,-2 1 5 0,2-1 10 0,0 1-16 16,-2-2-2-16,4 2 6 0,-2-2-5 0,0 0 6 16,0 0-4-16,0 1 2 0,0-2-4 15,2 2 3-15,0-1 6 0,-2 0-6 0,0 0-2 0,4 2 4 16,-3-1-5-16,2 1 3 0,1-1 8 0,-1 1-7 15,1-1-5-15,1 2 1 0,5 1 0 16,-4 1 0-16,4-1 4 0,-1-1-1 0,3 1-2 16,-2-1 4-16,1 1-2 0,0 1-3 0,2-1 0 0,-1 1 3 15,-6-2 0-15,5 4 1 0,3-3 1 0,-5 0-2 16,1 5-2-16,1-6-4 0,-3 1 6 0,1 3-1 16,0-4-3-16,-1 2 1 0,-2 1 1 0,-2-2 0 15,-1 2 5-15,0-1 0 0,1-1-3 0,-1-1-4 16,-4 3 6-16,3-1 2 0,-1-2 1 0,0 1-3 15,0 1 0-15,-1-3-1 0,-2 1-6 0,-2 0 4 16,1 0 1-16,3-1-4 0,-3-1 8 0,-1 1-2 16,1-1 3-16,-1 1-5 0,-2-2 4 0,-2-1 1 15,7 3 5-15,-2-2-11 0,-5-1 1 0,2 3 1 16,-2-3 2-16,0 0-1 0,5 4-5 0,-5-4 3 16,0 0 0-16,6 1-2 0,-6-1 2 0,0 0 3 15,2 3-8-15,-2-3 6 0,0 0-3 0,0 0 4 16,3 2-2-16,-3-2 6 0,0 0-9 0,0 0 4 15,0 0-1-15,0 0 0 0,0 0-1 0,0 0 5 16,0 0 11-16,4 3-17 0,-4-3 2 0,0 0 0 0,0 0-2 16,0 0-2-16,0 0 5 0,0 0 1 0,0 0-2 15,0 0 0-15,0 0-5 0,0 0 13 16,0 0-5-16,0 0 3 0,0 0 15 0,0 0-17 16,0 0 7-16,0 0-2 0,0 0 10 0,0 0-5 0,0 0 10 15,0 0 4-15,0 0-9 0,0 0 26 16,0 0-14-16,0 0-3 0,0 0-5 0,0 0-1 0,0 0 0 15,0 0-5-15,0 0-1 0,0 0-1 16,0 0-1-16,0 0-1 0,0 0-2 0,0 0-1 0,0 0-4 16,0 0 6-16,0 0-5 0,0 0-2 0,0 0 1 15,0 0-1-15,0 0 0 0,0 0-1 0,0 0-2 16,0 0 2-16,0 0-7 0,0 0 8 0,0 0-1 16,0 0 2-16,0 0-6 0,0 0 2 15,0 0 9-15,0 0-16 0,0 0 5 0,0 0 0 16,0 0-3-16,0 0 0 0,0 0 2 0,0 0 5 0,0 0-12 15,0 0 11-15,0 0-1 0,0 0 2 0,0 0-2 16,0 0-2-16,0 0 6 0,0 0-3 0,0 0 2 16,0 0 2-16,0 0-3 0,0 0-2 0,0 0 2 15,0 0-1-15,0 0 0 0,0 0 2 0,0 0-8 16,0 0 1-16,0 0 3 0,0 0-2 0,0 0 11 16,0 0-8-16,0 0-1 0,0 0 5 0,0 0-9 15,0 0-4-15,0 0 5 0,0 0 3 0,0 0 1 16,0 0-1-16,0 0-4 0,0 0 0 0,0 0 2 15,0 0-1-15,0 0 0 0,0 0-4 0,0 0 8 0,0 0-3 16,0 0-3-16,0 0 1 0,0 0 1 16,0 0 3-16,0 0 5 0,0 0-2 0,0 0-16 15,0 0 12-15,0 0 3 0,0 0-5 0,0 0 3 0,0 0 0 16,0 0-2-16,0 0 5 0,0 0-2 0,0 0 0 16,0 0 1-16,0 0-5 0,0 0 4 15,0 0 2-15,0 0-2 0,0 0 1 0,0 0-2 16,0 0-1-16,0 0 4 0,0 0-2 0,0 0-7 0,0 0-8 15,0 0-26-15,0 0-2 0,0 0-53 0,0 0-49 16,0 0-56-16,0 0-59 0,-17-4-71 0,9 4-952 16,-4 1 427-16,-5-1 284 0</inkml:trace>
  <inkml:trace contextRef="#ctx0" brushRef="#br0" timeOffset="37335.535">23282 10440 15 0,'-3'-1'174'0,"3"1"-9"0,-5-4 1 0,5 4-12 16,-5-2-11-16,5 2-7 0,0 0-14 0,0 0-9 16,0 0-8-16,0 0-10 0,-7-1-12 0,7 1-5 15,0 0-6-15,0 0 3 0,0 0-3 0,0 0 0 16,8 12-2-16,-7-6-4 0,2-1-1 0,1 1-2 16,-2 4-2-16,1-3-3 0,2 1-3 0,-2 1-8 15,2 3 1-15,0-3-3 0,0 2-5 0,0-3-6 16,-1 1-1-16,1 2 1 0,-1-3-9 0,-2 3-2 0,3-6-3 15,-2-2-1-15,-2 4-2 0,0 0-1 16,3-6-1-16,-4 4 0 0,2-1 1 0,0-1-2 16,-2-3 7-16,1 5 9 0,1-2 12 0,-2-3 8 15,0 0 2-15,0 0-2 0,0 0-4 0,0 0-1 16,0 0-7-16,-16-16 6 0,8 9-11 0,-1-8-2 0,-2 0 3 16,-1-1-5-16,-1-6-2 0,-1 1 1 0,1-4-2 15,1 1 5-15,1 1 1 0,1 0 4 16,-2 4 2-16,7 2-4 0,-3-2 4 0,6 0-2 0,-1 2 0 15,-2-1-1-15,5 2-5 0,0 1-2 0,1-2 0 16,3 1-4-16,1 1-1 0,3-1-8 0,5 0 0 16,-3 2 0-16,5-1-6 0,-1 3 3 15,7-7 1-15,-2 1-5 0,-1 7 2 0,6-4 1 0,-2 0-3 16,2 0-2-16,-1-1 2 0,3 4-5 0,-8 3 3 16,6-4-1-16,0 1 6 0,-7 5-8 0,-2-2-3 15,2 2 5-15,-4 3-3 0,-2-1-2 0,1-1-9 16,-3 3-14-16,-2 1-11 0,2 0-11 0,-4 1-14 15,0 1-14-15,3 2-17 0,-4 1-23 0,-3 3-35 16,4 5-31-16,-5 0-36 0,-1 7-28 0,-8 7-673 16,-4 3 304-16,1-2 204 0</inkml:trace>
  <inkml:trace contextRef="#ctx0" brushRef="#br0" timeOffset="39834.431">22916 10655 65 0,'0'0'209'0,"-4"-2"-22"0,4 2-12 0,-4-2-18 0,4 2-18 16,0 0-13-16,-2-4-13 0,2 4-10 0,0 0-7 15,0 0-14-15,0 0-9 0,0 0-9 0,9 10-3 16,-5-5-1-16,2 2-2 0,-1-2-6 16,1 6 1-16,0-1-9 0,0 1-1 0,-1-2-2 0,-1 4-6 15,1-3-3-15,4-1-3 0,-4 0-1 0,-1 2-2 16,1-2-3-16,-2-4-2 0,-1 3-2 16,1-4-3-16,2 3 1 0,-4-4-1 0,-1 1 10 15,3-1 11-15,-2-1 15 0,-1-2 19 0,1 5 13 0,-1-5 1 16,0 0-6-16,0 0-9 0,-11-7-9 0,6-1-3 15,-3-1-5-15,-1-8-9 0,-5 2 1 0,1-2-7 16,4-10-2-16,-9-1-7 0,1-4 0 16,4 1-5-16,-4-1 0 0,0-14-4 0,-2 3-2 0,5-1 9 15,2 12-1-15,0 2-1 0,3-3 7 0,-1 3-1 16,-2 1-1-16,7 4 2 0,-4 1-1 0,4 5 0 16,1 2-5-16,1 1 3 0,3-1-8 0,0 4-2 15,0 1-3-15,2-1 0 0,-1 1-3 0,5 2-4 16,2-7-1-16,4 5 1 0,-2-2-1 0,12-7-4 15,2 1 3-15,2 1 1 0,2 4-1 0,4-3-3 16,2 0 3-16,12-6 2 0,-1 2-7 0,-9 10-2 16,11-8 6-16,-9 6-1 0,-2 2-5 0,0-2 3 15,-2 4 0-15,-2 0 1 0,0 0 4 0,-2 1-7 16,-9 1 3-16,-1 2-4 0,-1 3 1 0,-5 0 4 16,-4-3-3-16,3 3 2 0,-4 0 7 0,-3 1 0 15,2 0 0-15,-2 1 2 0,-1-2-1 0,0 1 4 16,-1-2 1-16,-4 4 1 0,8 0 2 0,-8 0-5 15,4 0 3-15,-4 0-3 0,0 0 4 0,6-3-7 16,-6 3 0-16,0 0-4 0,4 0 4 0,-4 0 1 0,0 0-7 16,0 0-1-16,0 0 5 0,0 0-4 0,0 0-5 15,0 0 4-15,0 0-2 0,0 0 1 16,0 0-2-16,0 0 5 0,0 0-3 0,0 0-1 0,0 0-1 16,0 0 1-16,0 0-3 0,0 0 2 0,0 0 1 15,0 0-2-15,0 0-4 0,0 0 8 16,0 0-1-16,0 0-2 0,0 0-3 0,4 3 0 0,-4-3-2 15,0 0 5-15,0 0 4 0,0 0-3 0,0 0-4 16,0 0 3-16,0 0-6 0,0 0 4 0,0 0 0 16,0 0 4-16,0 0-3 0,0 0-3 0,0 0 3 15,0 0 0-15,0 0-2 0,0 0 3 0,0 0-3 16,0 0 2-16,0 0-2 0,0 0-1 0,0 0 3 16,0 0-4-16,0 0 5 0,0 0-2 0,0 0 1 15,0 0-2-15,0 0 4 0,0 0-3 0,0 0 1 16,0 0-2-16,0 0 7 0,0 0-8 0,0 0-2 15,0 0 5-15,0 0-3 0,0 0 6 0,0 0-3 16,0 0-2-16,0 0 0 0,0 0-5 0,0 0 4 16,0 0 2-16,0 0-2 0,0 0 4 0,0 0-1 15,0 0 0-15,0 0-3 0,0 0 1 0,0 0-2 16,0 0 4-16,0 0-1 0,0 0-1 0,0 0 0 16,0 0-2-16,0 0 7 0,0 0-3 0,0 0-1 15,0 0 0-15,0 0 2 0,0 0 5 0,0 0-2 16,0 0-6-16,0 0 3 0,0 0-8 0,0 0 6 0,0 0 0 15,0 0 3-15,0 0-5 0,0 0 2 0,0 0-1 16,0 0 5-16,0 0-5 0,0 0-3 16,0 0 5-16,0 0-1 0,0 0-3 0,0 0 3 15,0 0 0-15,0 0 2 0,0 0 2 0,0 0-7 0,0 0 3 16,0 0-3-16,0 0 2 0,0 0 3 16,0 0-2-16,0 0 1 0,0 0 1 0,0 0-1 15,0 0-3-15,0 0-1 0,0 0 6 0,0 0-2 0,0 0 3 16,0 0-6-16,0 0 2 0,0 0-1 0,0 0 1 15,0 0 0-15,0 0-2 0,0 0 8 16,0 0-8-16,0 0 3 0,0 0 0 0,0 0-2 16,0 0-2-16,0 0 3 0,0 0-2 0,0 0 0 0,0 0 1 15,0 0 4-15,0 0 0 0,0 0-9 0,0 0 5 16,0 0 1-16,0 0 6 0,0 0-7 0,0 0-1 16,0 0 3-16,0 0-5 0,0 0 2 0,0 0 0 15,0 0 2-15,0 0 1 0,0 0-5 0,0 0 6 16,0 0-1-16,0 0-1 0,0 0-2 0,0 0 5 15,0 0-6-15,0 0 2 0,0 0 4 0,0 0-1 16,0 0 0-16,0 0-3 0,0 0 3 0,0 0-2 16,0 0 1-16,0 0 0 0,0 0-3 0,0 0 0 15,0 0 6-15,0 0-9 0,0 0 4 0,0 0 0 16,0 0 1-16,0 0 2 0,0 0-2 0,0 0-1 16,0 0 0-16,0 0 0 0,0 0 2 15,0 0 0-15,0 0-1 0,0 0-1 0,0 0-2 0,0 0 19 16,0 0-13-16,0 0-2 0,0 0-4 0,0 0 2 15,0 0-2-15,0 0 0 0,0 0 1 0,0 0 0 16,0 0-4-16,0 0 3 0,0 0 1 0,0 0 0 0,0 0 3 16,0 0-1-16,0 0-2 0,0 0-1 0,0 0 1 15,0 0 1-15,0 0 1 0,0 0-3 16,0 0 1-16,0 0 1 0,0 0 0 0,0 0 2 16,0 0 1-16,0 0-1 0,0 0-1 0,0 0-3 0,0 0 3 15,0 0 5-15,0 0-6 0,0 0 2 0,0 0 0 16,0 0-3-16,0 0-1 0,0 0 1 15,0 0-1-15,0 0 2 0,0 0 1 0,0 0 0 16,0 0 1-16,0 0 0 0,0 0 2 0,0 0-3 0,0 0-1 16,0 0 2-16,0 0-1 0,0 0 2 0,0 0-4 15,0 0 2-15,0 0-2 0,0 0 4 0,0 0-2 16,0 0 0-16,0 0 3 0,0 0-2 0,0 0-3 16,0 0 2-16,0 0 4 0,0 0-4 15,0 0-4-15,0 0 7 0,0 0-5 0,0 0 0 0,0 0-2 16,0 0 6-16,0 0-4 0,0 0 0 0,0 0 1 15,0 0 4-15,0 0-3 0,0 0-2 0,0 0 2 16,0 0 2-16,0 0 1 0,0 0-4 0,0 0-3 16,0 0 7-16,0 0-1 0,0 0-4 0,0 0 10 15,0 0-11-15,0 0 1 0,0 0 2 0,0 0 2 16,0 0 1-16,0 0-3 0,0 0 3 0,0 0-1 16,0 0-4-16,0 0-1 0,0 0 3 0,0 0-1 15,0 0-1-15,0 0 4 0,0 0-5 0,0 0 3 16,0 0 1-16,0 0 1 0,0 0-4 0,0 0 1 15,0 0 3-15,0 0 0 0,0 0 3 0,0 0-3 16,0 0 1-16,0 0-2 0,0 0-3 0,0 0 3 16,0 0-3-16,0 0 5 0,0 0 0 0,0 0-4 15,0 0 2-15,0 0-1 0,0 0-1 0,0 0 4 0,0 0-5 16,0 0 6-16,0 0-7 0,0 0-1 0,0 0 4 16,0 0 0-16,0 0 6 0,0 0-9 15,0 0 3-15,0 0 1 0,0 0 1 0,0 0-6 16,0 0 3-16,0 0-4 0,0 0 1 0,0 0 0 0,0 0 8 15,0 0-4-15,0 0-4 0,0 0 4 16,0 0-1-16,0 0 0 0,0 0 1 0,0 0 4 0,0 0-5 16,0 0 0-16,0 0-1 0,0 0-1 0,0 0 3 15,0 0 3-15,0 0 2 0,0 0-5 0,0 0 1 16,0 0-2-16,0 0-3 0,0 0 2 0,0 0 2 16,0 0-4-16,0 0 4 0,0 0-2 0,0 0 4 15,0 0-4-15,0 0 1 0,0 0 3 0,0 0-3 16,0 0 0-16,0 0 0 0,0 0 5 0,0 0-7 15,0 0-2-15,0 0 7 0,0 0-2 0,0 0 3 16,0 0-5-16,0 0-1 0,0 0 2 0,0 0-2 16,0 0 0-16,0 0 3 0,0 0 0 0,0 0-3 15,0 0 4-15,0 0 0 0,0 0-3 0,0 0 4 16,0 0-4-16,0 0-1 0,0 0 1 0,0 0 1 16,0 0-2-16,0 0-2 0,0 0-6 0,0 0 9 15,0 0-2-15,0 0 2 0,0 0-1 0,0 0-4 16,0 0 6-16,0 0 4 0,0 0-12 0,0 0 6 15,0 0-3-15,0 0-4 0,0 0 1 0,0 0 4 16,0 0-7-16,0 0-4 0,0 0 1 0,0 0-5 16,0 0 2-16,0 0 2 0,0 0-1 0,0 0 3 0,0 0-3 15,0 0-3-15,0 0 2 0,0 0 0 16,0 0-2-16,0 0 2 0,0 0 5 0,0 0-2 16,0 0-3-16,0 0 6 0,0 0-5 0,0 0 6 0,0 0 0 15,0 0 0-15,0 0-1 0,0 0 0 0,0 0 1 16,0 0 3-16,0 0 2 0,0 0 0 15,0 0-1-15,0 0-2 0,0 0 4 0,0 0 0 16,0 0 0-16,0 0 0 0,0 0-3 0,0 0 2 0,0 0 4 16,0 0 1-16,0 0-9 0,0 0 2 0,0 0 1 15,0 0 1-15,0 0-2 0,0 0 3 0,0 0-2 16,0 0-1-16,0 0 1 0,0 0 3 16,0 0-3-16,0 0-1 0,0 0 0 0,0 0 2 0,0 0-2 15,0 0 0-15,0 0-1 0,0 0 1 0,0 0 3 16,0 0 0-16,0 0 1 0,0 0 1 0,0 0 2 15,0 0-3-15,0 0 0 0,0 0 2 0,-3 6 1 16,3-6 0-16,0 0 1 0,1 4-3 0,-1-4 9 16,0 0-8-16,0 0 1 0,0 0-3 0,0 0 4 15,0 0-4-15,2 4 2 0,-2-4 0 0,0 0-7 16,0 0-2-16,0 0-7 0,1 3-3 0,-1-3-5 16,0 0-4-16,0 0-5 0,0 0-4 0,0 0-2 15,4 2-4-15,-4-2-1 0,0 0-1 0,3 4-5 16,-3-4-9-16,0 0-10 0,3 3-6 0,-3-3-10 15,0 0-5-15,0 0-7 0,0 0 1 0,3 2-14 16,-3-2 0-16,0 0-3 0,6 1 1 0,-6-1 10 16,0 0-4-16,0 0-5 0,0 0-3 0,0 0-7 15,0 0-322-15,0 0 149 0,0 0 98 0</inkml:trace>
  <inkml:trace contextRef="#ctx0" brushRef="#br0" timeOffset="41445.96">22353 2505 47 0,'0'0'117'0,"0"0"-28"16,0 0 1-16,0 0-8 0,2 5-10 0,2-1-7 15,-3 0-8-15,-1 1-4 0,0 2 0 0,4-1-4 16,-3 4-11-16,-1 1-5 0,0 2-4 0,0 5-1 15,0-1-7-15,2 2-1 0,-4-1 3 0,1 0 5 16,0 8-12-16,1-2 5 0,-3 3 0 0,3-4-6 16,0 6-2-16,-5-4 2 0,5 3-2 0,-1-1-3 15,0 2-2-15,1 0 6 0,-3 3-10 16,3-3 9-16,3 4-2 0,-3 1 3 0,1-1 0 0,0-1 3 16,-1 2 2-16,5 0-7 0,-1 3 3 0,1 9-1 15,-5-12-2-15,8 11 1 0,-4-11 7 0,0 3-7 16,-1-2 12-16,0 1-10 0,2 11 3 0,0 2 0 15,-2-13 0-15,1 14-2 0,1 1 3 0,-1-2 1 16,2-3-6-16,0 4-1 0,-2 1 5 0,0 0 5 16,2-1-3-16,2 3 0 0,-2-4 2 0,-1 5 0 15,1-2-2-15,-2 0-5 0,4 0 2 0,-1 3 0 16,-1-2 3-16,-1 5-5 0,4-3 5 0,0-1-4 16,-4 8 3-16,8 17-3 0,-7-24 0 0,3 3 5 15,-1-2-8-15,-3 1 3 0,4 3-2 0,-4-1 0 16,4 23-2-16,-1-23 2 0,1 1 6 0,2 24-4 15,-4-23-1-15,2 19 6 0,-3-20-4 0,0 23-2 16,-1-23-1-16,2-3-4 0,4 28 7 0,-7-26-5 16,5 20 8-16,-4-18-4 0,5 26-2 0,-4-5 2 15,-1-21-2-15,4 21 0 0,-5 0 1 0,4-2 1 16,-4-20-1-16,5 23 2 0,0-27 2 0,-4 30-1 16,5 1 4-16,-2-4-2 0,-5 1-2 0,-1-1 1 15,5 0 5-15,0-3 2 0,-3-19-1 0,4 26-3 16,-2 1 3-16,-1 1-4 0,4-2 5 0,-2-1-3 15,-3 0 1-15,1-3-2 0,0 4 2 0,2-1 0 16,0-2 1-16,-3 5 8 0,1 0-5 0,-1 0-5 16,0-1 2-16,2 2-9 0,-1-1 12 0,1 3-5 15,1-5-2-15,1 5 2 0,-4 2 3 0,2-1-5 16,-1 3 1-16,1-6-3 0,4 5-2 0,0-6-1 16,-2 5 2-16,0-6 7 0,3 10-3 0,-2-3-5 15,-5 6 3-15,1-5-1 0,3 4-1 0,2-5 1 16,-2 4 1-16,-3-5 2 0,1 1 2 0,3 0-1 15,-2 1-2-15,-1 1-1 0,-2-3-4 0,5-2 1 16,0-1 3-16,-2 0-3 0,5 7 5 0,-4 1 0 16,-1 2 0-16,2 2 2 0,-1-7-1 0,-1 4-4 15,-1-4 2-15,0 0-2 0,2 8 1 0,-1-5 1 16,1 2-3-16,-2-1-4 0,3-2 3 0,-1-1-2 16,2-6-5-16,-1 3 4 0,5 2-1 0,-5-2 0 15,5 1-4-15,-2-3 1 0,2-5 1 0,1 0-5 16,-2-4 3-16,1 0-1 0,0-3 3 0,1 3 4 15,-4-25-4-15,10 24 2 0,-8-25-4 0,9 24 5 16,-12-25-4-16,8 2 5 0,-4-2 0 0,5-3 1 16,-4 2-4-16,1 1 1 0,2-5-1 0,-3 2 3 15,4-2-1-15,-3 0 4 0,1-2-9 0,0-4 7 16,2 1-1-16,-5-12 10 0,0-3-13 0,4 4 3 16,-5-4-5-16,5-4-4 0,0 1-2 0,1-1 12 15,-1-2-7-15,0-2-2 0,-1-3-1 0,-5-3 4 16,1-3-3-16,-2 3 3 0,1-5-4 0,-1 1 1 15,-3-4-8-15,0-1 2 0,-2-2-3 0,-1 1-15 16,3 2-27-16,-7-4-61 0,-1 0-99 0,0 1-143 16,0-6-798-16,0 0 383 0,-28 0 254 0</inkml:trace>
  <inkml:trace contextRef="#ctx0" brushRef="#br0" timeOffset="50513.855">25481 8867 25 0,'0'0'112'16,"-4"-4"4"-16,4 4-21 0,-4-5 10 0,2 4-11 15,2 1 0-15,-4-4 2 0,1 1-4 0,3 3 2 16,-1-4-11-16,1 4 0 0,0 0-1 0,-3-3-5 16,3 3-8-16,0 0-5 0,0 0 0 0,-2-3-9 15,2 3-2-15,0 0-9 0,0 0-2 0,0 0 0 16,0 0-6-16,0 0 3 0,0 0-5 0,0 0-1 16,0 0 2-16,0 0 1 0,0 0 6 0,0 0-4 15,-12 6 5-15,8-3-2 0,2 1 1 0,-3 0-4 0,2-1 1 16,-1 1-1-16,-3 1-2 0,3 0-2 15,-4 0-1-15,-1 2 1 0,3 1-5 0,-6-1 0 16,3 2-1-16,0-1-3 0,-6 1-2 0,-3 1-1 16,4 0-4-16,-6 4-2 0,4-6 2 0,-4 4-3 0,-4 1-3 15,6-4 0-15,-9 4 1 0,8-5-5 16,2 2 4-16,-5-3-3 0,2 0-1 0,3-1 1 0,-4 0 1 16,3-1-1-16,-1 2 0 0,-1-1 2 0,1-2 1 15,1 1-1-15,-1 0 0 0,0 0 0 0,0-3 3 16,-1 0 3-16,4 1 0 0,-4 0 2 0,3 0-1 15,0 1-4-15,-1-3-1 0,-2 0-2 0,2 2 4 16,0-1 1-16,-1 0-1 0,-1-1 1 0,-1-1-3 16,0 1-2-16,1-2 1 0,2 1-2 0,-1-1 3 15,0-1-2-15,0 0-3 0,1 1 5 0,0-1-2 16,4 1-2-16,-4-3 2 0,4 3 2 0,1-2 0 16,-6-1-5-16,5 0-1 0,-4-1 0 0,4 3 0 15,0-1 0-15,1-1 4 0,1 0 3 0,-5-2 2 16,3 2-3-16,2-2-1 0,1 2-1 0,-6-3 1 15,3 4-3-15,0-2 3 0,1 0-5 0,2 0 1 16,-2 0-2-16,-1 0 3 0,3 0-3 0,-2 0-1 16,0-1-1-16,1-1 1 0,0 2 0 0,0-1-1 15,1-1 3-15,-2 0-4 0,3-1 1 0,-3 2 0 16,3-4-1-16,-2 3 3 0,2 0-1 0,0-1 2 0,-2-5-7 16,1 2 3-16,-1 0 0 0,-2-2-4 15,4 1 2-15,2 2-1 0,-1 1 0 0,1-2 1 16,-3 0 0-16,5-2 0 0,-6 1-1 0,5 3 0 15,0-3 3-15,0 3-3 0,-1-2 0 0,2 2 1 0,-1-1 0 16,-1 0-2-16,1 0 0 0,1 1 1 0,-1 0 2 16,2-1-2-16,0-1 3 0,0 2-3 0,-3-3 3 15,4 4-3-15,-1-3 0 0,1 0 1 0,3 3 0 16,-3-5-1-16,0 1-1 0,-2 1 3 0,6 0-2 16,-2-1 1-16,-4 0 0 0,6-3 0 0,-1 2 4 15,1-3-5-15,0 0 5 0,1 0-1 0,-1-2-2 16,0-1-3-16,3 2-1 0,-2 1 2 15,3-2-2-15,-4 3 0 0,4-2 4 0,1 1-4 0,-4-1 1 16,3 2 2-16,0 0-2 0,0-1-1 0,-3 4 2 16,4-1 2-16,3-4-5 0,-6 2 0 0,2 1 6 15,3-2 1-15,0-1-5 0,-3 0 0 0,7 0-1 16,-3 1 1-16,1-1 2 0,3 1-2 0,3-8-3 16,0 2 3-16,-1 2-2 0,4-1 1 0,-5 6 1 15,6-6-1-15,-1 3 2 0,-4 4-5 0,4-5 8 16,5-2-4-16,-1 6-1 0,-2-2-1 0,-1-2 0 15,2 0 2-15,0 4 0 0,-6 1-1 0,6-3 2 16,0 0 2-16,-6 4-3 0,4 0 0 0,-3 0-1 16,0 0-2-16,1 1 2 0,-1-2-1 0,0 2 4 15,0-1-2-15,1 2-1 0,1-2 2 0,-1 2 3 16,0-1-3-16,9-2-2 0,-2-2 4 0,1 3-4 16,-1-1 1-16,0 3 4 0,2-2-2 0,0-1 1 15,1 3-3-15,0-1 1 0,0-2 3 0,1 4-3 0,2 0 0 16,-2-1-1-16,-2 1-1 0,1-1-9 0,1 2-1 15,-1 0 2-15,1 0 1 0,2-1 4 16,-2 3-1-16,0-4 7 0,-4 4-8 0,4-3 2 16,0 3 1-16,2 2 1 0,-3-2-2 0,-2 0-3 0,3 1 6 15,-1 2-1-15,-6 0 0 0,7-2 3 0,1 2 0 16,-10 0-6-16,9 0 6 0,-6 0-1 0,-1 1 0 16,5 1 1-16,1-1-3 0,-5 2 2 0,7-3 1 15,-11 3 0-15,5 1-1 0,0-2 0 16,-1 1 6-16,5 1-8 0,-5 0 0 0,-1 0 2 0,9 0 5 15,-11 0-2-15,5 0-6 0,-4 1 2 0,3 1-1 16,4-1 4-16,-5 1-3 0,-2 2-4 0,1-1 5 16,-3-2 4-16,1 2-5 0,-2-2 1 0,1 2 2 15,-1 1 1-15,1 0-4 0,-4-2 0 0,-1 2 3 16,5 1-2-16,-5-2 1 0,0 1 5 0,-1 0-4 16,0 1-3-16,2-1 0 0,-4 1 0 0,2 1 3 15,0 1-1-15,-1 0-1 0,1-3 1 0,-3 2 3 16,4 3-3-16,-1-2-1 0,-1 3 1 0,3-2-2 15,-5 1 2-15,4 0 2 0,-2 1-2 0,-2 0-2 16,4 2 2-16,1-2 0 0,-5 0 1 0,0-1 0 16,3 3-2-16,0 4 1 0,0-5 1 0,-6 1-1 15,5 5-2-15,-2-3 1 0,2 1-1 0,-3 2 4 16,-1-1 0-16,1 2-1 0,0-2 1 0,-5 1 2 16,5 1-4-16,-4 0 1 0,2 0-1 0,-1 1 5 15,-1 0-3-15,1 0-2 0,-2 0 2 0,-2 1-2 16,2 6-1-16,-2-5 4 0,-1-3-1 0,1 9-1 15,2-8 1-15,-2 0-2 0,-1-1 2 0,0 2-3 16,0-2 3-16,0 0 0 0,0 2-1 0,0-4 0 16,4 2 0-16,-3-2-3 0,-1 0 2 0,0-1-2 15,1 0 5-15,-1 2-2 0,-1 0-1 0,1 0 0 16,0-1 2-16,0 4-3 0,-1-3 0 0,-3-1 6 16,3 2-6-16,-3-1 0 0,4 1 1 0,-4 7 6 15,0-7-7-15,-1-1 1 0,1 1 1 0,-4 1-1 16,1-3 2-16,1 3-1 0,-3-1-1 0,1 0 2 0,-1-1 1 15,1-1 6-15,-2 2-7 0,0-3-3 0,0 2 10 16,-1 0-10-16,0-1 0 0,0 0 3 16,0 0-7-16,0-1 7 0,2-1-1 0,-1-2 0 15,2-1-2-15,0-1 1 0,-2 3 3 0,1-4-6 0,3 1 3 16,-6 1 0-16,0 0 1 0,-1-1 1 0,-2 2 1 16,2-2 4-16,-4-2 0 0,3 3-4 15,-3-5 0-15,2 5 5 0,0-5-3 0,2 0 4 16,-5 3 0-16,1-2 1 0,-2-1-4 0,1 1 0 15,-1-2 0-15,0 2-1 0,0 0 0 0,0-2 3 0,0 0-1 16,1 1-1-16,0 0-4 0,0-3 4 0,1 4-2 16,-1-4 3-16,4 1-4 0,4-2-3 0,-4 1 7 15,2-1-5-15,2 0-1 0,-4 1-2 16,3-2 1-16,1 1 4 0,2 1-4 0,1-2 1 0,2-1-20 16,0 3-26-16,-1-2-43 0,6-1-52 0,-8 1-58 15,8-1-48-15,-6 5-646 0,3-4 296 0,3-1 200 16</inkml:trace>
  <inkml:trace contextRef="#ctx0" brushRef="#br0" timeOffset="51995.383">28135 8707 76 0,'-3'3'157'15,"1"0"-15"-15,-5 1-18 0,2-1-5 0,-5 1-13 16,2-1-3-16,-2 4 0 0,-1-2-12 0,0 0-3 16,-5 2-4-16,-1 0-12 0,-1 0-4 0,-2 1-2 15,-1 0-10-15,0-2 4 0,-5 4-1 0,-1-5-2 16,-3 4 4-16,0-2-4 0,0 1-1 0,-4-2 4 15,2-2 0-15,-1 2 0 0,-1-2-4 0,-1-1 0 0,-1 1-2 16,2-3 0-16,3 0 2 0,-1-1 8 16,4 0-2-16,-2-2-3 0,0-3 0 0,8 2 3 15,2-2-5-15,-2-4-2 0,4 2-6 0,-5-8-1 16,8 3-6-16,-2 0 0 0,-2-8-1 0,1-1-3 0,0 1-6 16,2-2 4-16,0-2-1 0,6-1 2 15,0 2 0-15,1-4-3 0,4 0-6 0,0 1-4 16,0 0-1-16,1-3-1 0,3-1 0 0,1 1-3 15,1 1-1-15,3-1-3 0,-2 1 0 0,2 2-4 0,1-3 3 16,2 0-4-16,3-1 0 0,3 1 0 0,1-1 0 16,-3 3 2-16,2-2-2 0,1 3 1 0,-1 3-6 15,3-3 8-15,-3 1-4 0,5 1-2 0,-3 0-1 16,-1 0-3-16,6 2 2 0,-1-3-2 0,-1 0-1 16,2 4 2-16,2-4-2 0,-2 5 0 0,3 0 0 15,0-4 0-15,-1 5 0 0,0-2-1 0,1 1-2 16,1 5 2-16,0-1-1 0,0 0 0 0,1 0 0 15,-1-1 0-15,0 2-3 0,2 1 7 0,-1-2-5 16,2 3 0-16,0 0 5 0,4-4-6 0,2 4 3 16,0-3-3-16,-1 1 3 0,4 1-2 0,0 0 0 15,0 2 1-15,-1 0 0 0,2-3-2 0,0 3 4 16,-2 1-7-16,15-5 4 0,-13 7 3 0,0-1-4 16,13-4 3-16,-11 8 1 0,12-7-3 0,-11 6 1 15,10-7-1-15,-12 8 3 0,-1-3-3 0,17 1 1 16,-4-3 0-16,-13 6 4 0,14-6-5 0,-10 5-1 15,8-5 1-15,2 5-2 0,-2-2 0 0,1-1 4 16,3 2-2-16,-2-3 1 0,-3 4 0 0,3 1-3 16,2-4 2-16,-15 3 1 0,14 0 1 0,-12 0-3 0,-3 1 2 15,1 1 2-15,-2 2-5 0,0-2 3 16,0 2 0-16,-3 0-1 0,0 1 1 0,-1 1-1 16,2 0 3-16,-5 2-2 0,0-2-2 0,1 3 2 15,-1 1-5-15,-10-2 4 0,9 5-2 0,-5-2 2 16,-5 4 0-16,10-3-2 0,-1 6 1 0,-1-4 1 0,-2 3-2 15,-1 4-7-15,1-3-3 0,2 1 2 0,-3 3 4 16,-8-5-2-16,9 6 0 0,1 0 5 16,-4-1-2-16,-3 3-3 0,-4-5 5 0,4 5-1 0,1-1-1 15,-2 6 2-15,-2-4-1 0,1 1 10 0,-1 1-7 16,-1 1 2-16,0 2-4 0,-1 2 3 16,1-2 4-16,0 1-4 0,-3-2 1 0,0 3-3 15,-2-1 4-15,1 1-1 0,-2 2-2 0,-1-2 2 16,2-1-1-16,-1 6 3 0,-2-3-1 0,-1 2-1 0,-1-2-2 15,0 1 6-15,-3 1-2 0,-1-5-1 0,0 4-1 16,-1-4 3-16,-1 0 2 0,0-1-4 0,-2 4 3 16,3-10-1-16,-5 7-4 0,0-2 7 0,0 1-3 15,0-6 1-15,-2-1-4 0,0 7 5 0,-2-7-1 16,1 1-3-16,-4 1 5 0,-2 3-4 0,4-8-3 16,-2 1 13-16,-2 5-9 0,-6-1 0 0,3-1 1 15,4-5-2-15,-5 0 1 0,-1 1 4 0,-1 1-2 16,4-5 1-16,-3-1 3 0,1 3 0 0,-5 0-1 15,-2-3 2-15,-1 4 0 0,-1-4 1 0,-3 0 8 16,-2-1-4-16,0 1 1 0,-1 0 0 0,-5-2 3 16,-11 5-6-16,-1-4 3 0,-1 0-2 0,13-1-1 15,0-4-2-15,-15 3 4 0,2 2-4 0,1-2 2 16,-2 0 1-16,-2-5 1 0,16 1-1 0,-14 1 1 16,1 0 5-16,-2 1 4 0,15-5 8 0,-12 3-6 15,12-2 5-15,1 0 3 0,-3 1 3 0,1-2 14 16,3 1-15-16,-2-4-5 0,1 3-3 0,3-1-3 15,0 1 4-15,6 1-8 0,0-2 3 0,6 0-7 16,2 0 5-16,2-1 0 0,1 2-8 0,0 0 1 16,3 0 2-16,2-3-6 0,0 3-13 0,2 0-15 15,-5 3-23-15,1 4-36 0,-3-2-48 0,-7 8-49 0,-2 3-54 16,-1 1-60-16,-4 1-840 0,0 3 375 16,-13 5 250-16</inkml:trace>
  <inkml:trace contextRef="#ctx0" brushRef="#br0" timeOffset="53028.878">26233 10135 80 0,'-9'-2'181'0,"9"2"-1"0,-5-1-6 0,5 1-6 16,-5-1-6-16,5 1-10 0,0 0-9 0,0 0-7 15,0 0-6-15,-5-2-10 0,5 2-4 0,0-6-8 16,0 6-7-16,5-6 0 0,-1 0-2 0,2-2-5 15,2-2-2-15,0-1-5 0,3 0-1 0,-2-4-6 16,5-2-1-16,-1 1 0 0,-1 0 2 0,4-6-5 0,1 4 2 16,-1-4-8-16,2-1-7 0,-6 3-1 15,3-4-3-15,-1 0-6 0,0-2 1 0,-4-1 1 16,6 0-5-16,-6 1-2 0,0-3 2 0,-1 0-5 0,1-1-5 16,1 1-10-16,-4-2 4 0,-3-1 4 15,3 3 3-15,-3-1-1 0,0 2-2 0,-2-5-3 16,2 1-4-16,-1 3-5 0,0-2 4 0,-2 1 5 0,1 4-4 15,-2-3 0-15,1 5 5 0,-1 4-7 0,0-6 4 16,-1 5-2-16,-2 5 0 0,3-3-6 0,-3 2 4 16,3 3-1-16,-1-3-1 0,0 2-4 0,0 1-2 15,-2 2 3-15,0-5-7 0,1 5-12 0,2 2 5 16,-2-2 5-16,1 1 0 0,0-1-10 0,-3 1 5 16,4 4-4-16,-2-3 8 0,2 3 3 0,-2 0-10 15,2 2-1-15,0-3-3 0,0 1 3 0,0 2 1 16,0 1 11-16,0-1-18 0,0 5 3 0,2-7-4 15,-4 5 6-15,2 2 1 0,0-5-3 0,0 5 4 16,-1-3-6-16,1 3-3 0,0 0 5 0,0 0-6 0,0 0 4 16,-2-3 0-16,2 3-6 0,0 0 1 0,0 0 14 15,0 0-15-15,-7 8 4 0,3-1-2 16,-1 2-5-16,1 0 2 0,-6 7 0 0,1-2 6 0,0 2-2 16,-1 4 1-16,1-2 3 0,-7 3-3 0,0-1-1 15,6-3 4-15,-3 0-2 0,3-1-1 0,-7 6-4 16,7-6 5-16,-2 0 11 0,4-4-11 0,0 3 1 15,2-4-2-15,2-3-1 0,-3-1 4 0,4-2 0 16,-1-1-9-16,1 0 18 0,1 0-8 0,0 0 3 16,0-1-9-16,-2-1 11 0,4-2-2 0,0 0 0 15,-4 3 5-15,4-3-1 0,0 0 2 0,0 0-3 16,-4-16 3-16,4 0-13 0,4-2 15 0,-1-8-11 16,-1 3 1-16,3-4 1 0,0 3-7 0,2-2 4 15,-2 8-4-15,0-1 3 0,0 4-4 0,0-2 9 16,-2 5-6-16,1 0-6 0,1 0 3 0,2 0 1 15,-3 3 7-15,0 0-12 0,-1 4 0 0,1 0 6 16,-2 0-3-16,1 0 2 0,-1 3-7 0,0-2 19 16,2 2-15-16,-4 2-6 0,6-3 3 0,-6 3 3 0,7 1-4 15,-7-1 6-15,11 3-3 0,-4 1 0 16,2 1 8-16,0 2-4 0,1 3-6 0,3 3-4 16,-3 0-13-16,4 4-19 0,2 4-24 0,0 0-16 0,2 1-33 15,3 1-35-15,2 2-35 0,1 4-38 0,14 5-49 16,-2 1-863-16,-8-12 379 0,7-2 254 15</inkml:trace>
  <inkml:trace contextRef="#ctx0" brushRef="#br0" timeOffset="54758.763">30772 9418 14 0,'0'0'179'0,"4"-7"-13"16,-3 5-10-16,1-2-5 0,0-2-3 0,-2 1-2 0,4 1-6 15,-3-1-10-15,4 1-10 0,-1-2-12 0,1-1-9 16,0 0-11-16,3-1-2 0,0-3-7 0,1 2 1 15,1-5-2-15,-1-1-3 0,2 1-1 0,0 0 2 16,-1-2 1-16,1 0-7 0,2-7-5 0,-3 6-8 16,4-6-6-16,-1-1-3 0,1 2-5 0,0-4-3 15,-2 3 0-15,-1 6 1 0,1-8-6 0,-1 2 1 16,1-3-3-16,-2-1-1 0,3 1-2 0,-3-1 7 16,1 3 0-16,-3 0 3 0,0 0 2 0,-2-3 6 15,2 5-1-15,-4 3-5 0,1-7 1 0,-1 9-1 16,-3-8-4-16,2 6 2 0,0-3-12 0,-1 3 4 15,-1 2 1-15,-1 0 0 0,0 0-2 0,1 5-1 16,-1-1-1-16,0-3 3 0,2-1-4 0,-4 5-3 16,1-3 0-16,1-1-1 0,0-1-8 0,-3 7 1 15,3-2-1-15,-1 2 7 0,0 3 3 0,1-3-4 16,-1 0-3-16,-1-2-4 0,2 2 5 0,-1 1-1 16,1 0-9-16,-1-2 3 0,-1 1-6 0,1 1 6 0,0 4-2 15,1-7-2-15,-1 8-4 0,-2-6 4 16,2 3-2-16,1-3 0 0,-2 2-1 0,2 1-1 15,-1 0-1-15,-3-2 3 0,3 2 2 0,0 1 13 16,0-1-19-16,-1 2 1 0,1-3-8 0,1 0 10 16,-1 3 5-16,1-1-3 0,-3-1-3 0,3 3 3 15,0-1-1-15,0 0-2 0,0-1 4 0,0 2-2 16,-1-1 5-16,1 5 0 0,0-8 2 0,-1 2 1 16,1 6-1-16,-2-8-5 0,1 5-4 0,0 2 9 15,-1-6-7-15,1 4 0 0,1 3 3 0,-1-6 10 0,0 1-14 16,1 5 3-16,-2-4-5 0,1 1 0 15,1 3 18-15,-3-4-22 0,3 4 0 0,-1-5-1 16,1 5 6-16,-1-5-2 0,1 5 1 0,0 0-11 16,-2-4 12-16,0 1-7 0,2 3 4 0,0 0 0 0,-4-5 2 15,4 5 1-15,-1-4-2 0,1 4-4 0,0 0 2 16,-4-3 2-16,4 3-3 0,0-3 2 0,0 3-1 16,0 0 1-16,-1-7 0 0,1 7 3 15,-1-3-1-15,1 3-3 0,0 0-2 0,-2-4-3 16,2 4 3-16,0 0 0 0,-2-3-1 0,2 3 3 0,0 0-4 15,-4-2-1-15,4 2-3 0,0 0 4 0,0 0 6 16,0 0-10-16,0 0 0 0,0 0-2 0,-9 8 4 16,8-5-2-16,-3 3 4 0,0-1-2 0,0 0 3 15,0 2 0-15,-2 1-2 0,-3 1-5 0,5-1 5 16,-3 1-3-16,1 1 4 0,-1-1 1 0,-1-1-4 16,3-1 9-16,-1 0-2 0,0 0 0 0,1-2 0 15,0-2-1-15,3 2-3 0,-1-1 4 0,-1-2 2 16,2 3 0-16,-1-3 0 0,3-2-1 0,-6 4-3 15,4-2 7-15,2-2-1 0,0 0 2 0,-3 3-4 16,3-3 3-16,0 0 1 0,-3 2 0 0,3-2 6 16,0 0-6-16,0 0 4 0,0 0-2 0,0 0-3 15,-7-8 0-15,7 4-3 0,-2-2 0 0,1 1 8 16,0-1-9-16,1-4 1 0,0 2 3 0,0 2-1 16,1-4-5-16,-2 4 6 0,2-2 0 0,-1-1-11 15,0-1 10-15,1 0-8 0,1 1 10 16,-1 1 3-16,0 2-7 0,-1-1-6 0,1 1 22 0,3 1-21 15,-4 0-1-15,1 1 5 0,-1-1-4 0,3 1-4 16,-3 1 8-16,1-1-2 0,0 1-1 0,-1-1 6 16,0 4-8-16,4-5 2 0,-4 5 1 0,0-3 2 15,0 3-5-15,3-4 4 0,-2 1-4 0,-1 3 7 16,0 0 1-16,0 0-10 0,5-4 0 0,-5 4 1 16,0 0-1-16,4 0-2 0,-4 0 18 0,0 0-21 15,14 1 2-15,-9 2 1 0,0 0 0 0,3-1 4 16,0 1-1-16,2 1 3 0,0 1 1 0,3-2-9 15,-3 2 7-15,2-1-3 0,-1 1-5 0,1 0 10 0,0-1-4 16,0 2 5-16,1-2-3 0,0 4-2 16,-2-4 6-16,3 2 8 0,-2 1-14 0,5 0 2 15,-9-2 1-15,2 2-6 0,3-1 7 0,-3 0 1 16,-2 1-6-16,3 2-4 0,0-3 8 0,-5-1 1 16,3 2 0-16,0-1 3 0,-4-1-3 0,3-1 0 15,-4 1 15-15,3 1-16 0,0-3-2 0,-2 4-2 16,-1-3 1-16,1 0-4 0,-3 1 3 0,2-1 4 15,1 0-6-15,-2-1-2 0,-1 2 0 0,1-5-2 16,1 3-4-16,-4 0 4 0,0-3-7 0,2 4-3 16,-2-4 1-16,3 3-10 0,-2 1 3 0,-1-4-6 0,3 3-3 15,-3-3 1-15,2 2-6 0,-2-2-10 0,0 0-5 16,0 0-2-16,2 3-13 0,-2-3-20 16,0 0-16-16,0 0-29 0,0 0-38 0,0 0-42 15,0 0-42-15,-9 3-660 0,9-3 306 0,0 0 204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1:03:28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23969 6962 81 0,'0'0'180'0,"0"0"-7"15,0 13-5-15,-1-6-2 0,-2 2-8 0,1 3-8 16,-2 3-8-16,-1 2-9 0,2 2-5 0,2-1-11 16,-4 3-10-16,1 3-8 0,-2 1-9 0,1-1-5 15,1-3-9-15,0-2-9 0,0-1-5 0,0-1-3 16,-1 3-3-16,0-4 0 0,1-5-1 0,0 0-6 16,-1 1-2-16,5-7-3 0,-2 1 1 0,2 0 8 15,-2-1 12-15,2-2 12 0,0-3 13 0,0 0-5 16,0 0-8-16,0 0-8 0,-1-14-5 0,2 3-6 15,2-8-1-15,1-10-4 0,2-2-11 0,2-6 1 16,2-9-9-16,2-3-6 0,-1 1-2 0,3-1-1 16,1 0 9-16,3 2 5 0,-1 5 1 0,-4 9 16 0,3 1-6 15,-2 6 5-15,0 0-2 0,-1 2-6 16,0 8 0-16,-2 1 2 0,2 4 2 0,-5-1-11 16,-1 5-4-16,0-1-7 0,-2 3-5 0,2 4-3 0,0 0 1 15,1 2 0-15,3 0-8 0,1 4 9 16,3 5-5-16,2-1-4 0,-3 3-1 0,2 1 4 15,2 4-7-15,-4-2-1 0,2 6 2 0,-4-4-1 16,0 4-5-16,3 2 6 0,-3 1-3 0,-3-6-3 0,-3 1 5 16,2 9 1-16,-4-1 11 0,-2 1-17 0,2-1 2 15,-4 2-8-15,-3-2-32 0,2 1-33 0,-3-1-48 16,-1-1-67-16,-2-1-66 0,3-5-80 0,-5-2-843 16,0 0 390-16,-4-3 260 0</inkml:trace>
  <inkml:trace contextRef="#ctx0" brushRef="#br0" timeOffset="153.857">23926 7156 157 0,'0'-3'347'15,"0"-1"-38"-15,0 4-22 0,5-11-18 0,5 7-8 16,1-2-8-16,7 1-6 0,2-3-23 0,5 1-13 16,3 5-21-16,4-1-22 0,0 0-22 0,1 2-19 15,1-2-14-15,2 5-41 0,0-2-57 0,0 1-74 16,0 0-97-16,2-1-106 0,-1-1-711 0,-4-2 323 15,1-3 218-15</inkml:trace>
  <inkml:trace contextRef="#ctx0" brushRef="#br0" timeOffset="1368.101">29022 6525 173 0,'0'-5'252'0,"0"0"-11"0,0 1-7 0,2-2-9 16,-2 6-16-16,0-5-16 0,0 3-22 0,0 2-15 15,4-3-17-15,-4 3-15 0,0 0-12 0,0 0-4 16,0 0-9-16,-3 13-6 0,6-6-7 0,-6 3-2 16,2 1-7-16,1 2-4 0,0 3-5 0,-4 2-1 15,4 1-4-15,0 1-3 0,-5 7-8 0,1-4-2 16,0 1-4-16,-2 2-4 0,2 0-3 0,-1 0-5 16,3-5-1-16,0 5-5 0,-4-1-4 0,1-6 0 15,0-1-1-15,0 0-4 0,-2-4-1 0,3-1-1 16,4-5-1-16,-3 0 2 0,0-2-2 0,-1 0 1 15,3-2 21-15,-2-1 27 0,3-3 27 0,-3 4 6 16,3-4-5-16,0 0-8 0,-9-9-9 0,3 0-10 16,1-7-11-16,-3-2-4 0,1-8-4 0,2-2-3 15,0-4-3-15,2-2-4 0,1-2-8 0,0-10 0 0,2 0-5 16,4 11-2-16,-4 1-3 0,3-1-5 0,2 1 3 16,1 4-5-16,1 1 2 0,4 4 13 15,1 2 0-15,2 1-3 0,-4 6-6 0,8-3 7 16,-3 4-11-16,2 3-4 0,8-2-3 0,2 1 1 0,3 2 2 15,0 6-8-15,4-1 6 0,-1-1-4 0,2 3-3 16,-3 1 2-16,0 1-2 0,0 0 4 0,-1 2-5 16,-4 2 3-16,-10 0-3 0,0-2-4 0,-4 2-2 15,-3-2 3-15,-3 3-4 0,-1-2 1 0,-3 1-2 16,-1 2 6-16,-2 1-2 0,-5 3 3 0,-3 1 0 16,-7 2-1-16,-10 2 1 0,-2 2-5 0,-4-3 9 15,-2 2-7-15,2-2-1 0,5-1 2 0,2 2 4 16,5-7 3-16,8 0-7 0,-1 0-3 0,3-2-4 15,4 2-1-15,1-1 6 0,-1 0-1 0,4 1 9 16,1 1-9-16,4 3 6 0,1 0-9 0,3 4 8 16,4-1-12-16,2 0 5 0,4 0 10 0,0 6-5 15,5-1 0-15,0 0 13 0,-2 0-11 0,2 1-7 16,-3-1 10-16,2 1-9 0,-4 0 1 0,-1-1 6 0,-2 3 11 16,-3-5-16-16,-3-3 5 0,-4 3-3 15,3 4 2-15,-3-6 0 0,-4 3 6 0,-2 0 4 16,-4-1 15-16,-4 0 3 0,-1 2 11 0,-7 1 10 15,-1-1 3-15,-7 0 2 0,-5 0 12 0,-3-1-5 0,0-2-9 16,-17 4-3-16,14-6-1 0,0 0-8 16,1-4-2-16,3 1-5 0,0 2-5 0,1-3-1 0,8 0-29 15,-4 1-35-15,11 0-57 0,-1-5-62 0,1 4-57 16,-3 1-77-16,4-1-94 0,-1 0-1032 0,2-2 473 16,0-2 314-16</inkml:trace>
  <inkml:trace contextRef="#ctx0" brushRef="#br0" timeOffset="4021.393">23380 13747 71 0,'0'0'220'16,"-8"19"-12"-16,4-4-15 0,1 5-11 0,-4-3-9 15,4 4-4-15,-4 6-14 0,3-1-13 0,-4 3-5 16,3-2-10-16,-2 2-10 0,0-2-1 0,0 2-12 16,0-3-8-16,-2 6-9 0,0 0-9 0,2-4-7 15,-2 4-5-15,0-6-9 0,2 1-5 0,2-8-7 16,0 1-3-16,0-4-4 0,0 1 0 0,1-5-6 16,-1-2-5-16,5 1-1 0,-4-5-4 0,4-1 1 15,-1 1 0-15,1-2 10 0,0-4-2 0,0 0-3 16,0 0-4-16,-1-17-4 0,3 0 0 0,6-11-2 15,-3-4-7-15,4-18 3 0,-1 0 0 0,-1-3-3 16,2 0 1-16,0-3 0 0,1 1-2 0,4 4 2 16,1 2 1-16,0 1 0 0,-4 12 3 0,7-6 9 15,-4 11-8-15,5 3 3 0,-2 3 0 0,1 1 1 16,0 2 0-16,0 3-3 0,-4 5 0 0,2 2-5 16,2 1 3-16,-1 1 7 0,1 3-7 0,2 1-4 15,-2 1-1-15,0 4 0 0,0 2 0 0,-8 0-5 16,4 4 5-16,-2 0 3 0,-1 3-6 0,-3 1-1 15,-2 6-2-15,-4 2 2 0,-5 4 1 0,-3 3-1 16,-7 1-1-16,0 4-3 0,-5-2 2 0,0 2-1 16,-5 0 1-16,-6 10-2 0,7-10-2 0,0 2 1 0,1-5-5 15,3-4 3-15,1-1 1 0,7-8-1 16,4 3 0-16,-1-6-2 0,3 0-1 0,4-3 1 16,0 1 1-16,7 0-1 0,-1-2 2 0,3 1 0 15,3-1-2-15,0 1 4 0,5 1-2 0,2-3-3 0,-1 4 9 16,0-2-9-16,1 2 4 0,0-1-3 0,0-2 14 15,-2 5-14-15,2-4 1 0,-6 4 1 0,4-2-1 16,-7 0-1-16,-2 0 4 0,0 1 1 16,-4 0-4-16,-4 0 3 0,3 2 1 0,-7 0 0 0,-4 2 1 15,-3 1 0-15,-2-3-1 0,-2 3-4 16,-6 1 2-16,-2 1-3 0,0-2 4 0,-2-1 0 0,2-2 2 16,-3 0-2-16,2-2-4 0,-3 0 1 0,4-4 1 15,5 2-2-15,-1-5 5 0,6 2-2 16,-1-3-2-16,5 1 0 0,-3-1 2 0,6 0-5 0,2 1 0 15,4-3-1-15,-1 3 4 0,1-3-2 0,13 1 3 16,0 2-3-16,0-3 3 0,7 0 0 0,3 0-1 16,5 0 2-16,0 0-4 0,0-1 1 0,2-1 2 15,-1 1 5-15,1-5-4 0,-1 2 10 0,-1-1-12 16,0-3-2-16,2 0 4 0,-2 2 1 0,-2-4-5 16,3 1 4-16,-3-1-1 0,1-2 3 0,-1-1-2 15,-3-1 4-15,2-2-6 0,0-1 1 0,-1-2 1 16,1 0 0-16,-5 5-3 0,1-3 2 0,-8 4 2 15,1 2-1-15,-5 2-1 0,0 1 3 0,0 1 5 16,-5 2 9-16,-3 1-3 0,-2-1-3 0,1 5-2 16,-18-1 4-16,1 6-3 0,-11 3-3 0,-4 4 0 15,-1 0 1-15,-1 2-2 0,-1 1-1 0,3 2-1 16,4-3 1-16,6 2-3 0,6-3-1 0,4 1-2 16,3-1-2-16,3-3 3 0,3 1-11 0,3-2 6 15,2 3-8-15,3-6 2 0,5 1 1 0,0-1 4 16,3-2-8-16,3-1 1 0,5-3 1 15,-2-3 5-15,4-1 3 0,5-4-6 0,-1 1 6 0,-1-3-3 16,0-1-3-16,0 0 5 0,1 2 0 0,-7 2 1 16,2-1 1-16,-4 3 1 0,0-1 2 0,-5 2 0 15,2 2-3-15,-2 0 1 0,-1 2 2 0,-1 0-1 16,-4 2-3-16,0 0 7 0,0 2-3 0,-3 0 4 16,1 2-4-16,-3 0 2 0,0 3-1 0,-2 1 2 15,0 0-1-15,-2 0-1 0,0-1 0 0,-3 3 1 16,3-2-3-16,-4 1 0 0,2-1-1 0,0 1 0 15,1-2-2-15,2-1-2 0,0-2-3 0,-2-1-4 16,3 1 1-16,-1-1 3 0,1-3 0 0,0-2 2 16,0 0 0-16,0 0 3 0,0 0-1 0,0 0 1 15,15-15 1-15,-5 6 1 0,-1-6-3 0,2-2 3 16,6-5-2-16,-2 4-1 0,-2 0 13 0,0 4-11 16,1-1 8-16,-5 6 1 0,-1-1 2 0,-2 5-2 0,2 0-2 15,-2 0-4-15,1 4 2 0,-1 0 3 16,2 2-5-16,-3 3 4 0,0-2-1 0,1 3-1 15,0-1-2-15,1 3 5 0,-2 1-1 0,0-1-6 16,1 3 4-16,-3-2 1 0,1-1-1 0,0 3 3 16,2 0-3-16,-3-3 2 0,-1-3-6 0,2 3 13 15,-2-3-3-15,1 0-6 0,1-3 1 0,-4-1-1 0,0 0 3 16,10-6-1-16,-2-1 1 0,-3-3 2 16,8-6-6-16,-4-4 4 0,0-4-1 0,2-8 0 15,1 1-1-15,3-13 14 0,-1-2-18 0,3 0 4 0,-3 0-2 16,-2 12 3-16,5-11 11 0,-6 15 8 15,1-1 6-15,1 2 15 0,-4 5 7 0,1 9 14 16,-3 3 3-16,-3 2-1 0,-2 2-7 0,2 4-6 16,-3-1-8-16,-1 5 8 0,0 0 0 0,0 0 8 0,0 0 5 15,0 27 0-15,-4-8-3 0,-1 5-2 0,-4 2-5 16,-1 3 2-16,1 3-13 0,3-2 1 0,-2 2-6 16,0 2-6-16,1 1-1 0,0-1-2 0,2 0-7 15,-7 1 1-15,6-5-4 0,3-1-3 16,1 0 0-16,2-9-2 0,-1-3-3 0,4 0-5 0,-2-5 3 15,1 0-3-15,2-4 0 0,0-2 2 0,5 1 0 16,0-4-4-16,0-1 6 0,2-3 2 16,7-2-5-16,-3-2-3 0,2-3-1 0,1-1-3 15,5-7 2-15,-2 0-2 0,-6 4 2 0,2 0-4 0,-1 0 0 16,0 3 0-16,-4 4-6 0,-3-3 5 0,0 3-5 16,-3 1 2-16,1 1 5 0,-1 1-10 0,-4 2 8 15,-2 0-10-15,0 0-1 0,2 5 18 0,-1 0-8 16,-6 3-1-16,-2 0-6 0,-6 5 4 0,1-2 1 15,-1 2 5-15,-3 1-3 0,2 1-2 0,0-3 5 16,-5 7-6-16,3-4 0 0,7-3-3 0,2-2 1 16,0 4 3-16,1-4 5 0,2-2-5 0,1 2 4 15,2-2-2-15,1-2 3 0,4 0 2 0,1 2-7 16,4-3 3-16,5 2 1 0,7-3-13 0,7-1-13 16,3-1-16-16,3-1-14 0,0-2-32 0,3 0-41 15,-1 2-47-15,-4 2-48 0,-4-3-72 0,-1 5-51 16,-11 0-920-16,-4-1 422 0,-3 1 282 0</inkml:trace>
  <inkml:trace contextRef="#ctx0" brushRef="#br0" timeOffset="5269.667">24738 14907 247 0,'13'0'237'0,"5"0"-23"0,1-3-26 15,2 6-15-15,2-6-13 0,7 3-5 0,-2-3-14 16,0 0-4-16,3-3-10 0,-4 0-12 0,2-5-5 16,-1 4-11-16,0-6-9 0,1-1-1 0,1-1-8 15,-4 1-5-15,-2-3-2 0,3-3-4 0,-4-1-9 16,-1 0-4-16,-2-5-8 0,3 2-1 0,-4-1-5 15,-5-3-5-15,4-1-2 0,-5-2-3 0,1 4-6 16,-5-2 1-16,-1 2 12 0,-2 3 10 0,-2 7 10 16,1 1 11-16,-4 6 9 0,2 1-2 0,1 2-4 15,-3 3-14-15,-1 0-5 0,1-1-3 0,-1 5 3 16,0 0 10-16,0 0 8 0,-10 23 9 0,5-10 1 16,-3 2-2-16,-1 9-13 0,3 0 5 0,-7 2-8 15,4 1-11-15,0-1 2 0,-5-1-5 0,5 1-16 16,2-1 5-16,-2-1-1 0,2-4-9 0,5-1 11 15,-2-2-17-15,1-1-2 0,3-3 0 0,0-3-8 16,2-1 2-16,0-3 14 0,3-2-14 0,-1 0-5 16,6-4 3-16,-1-1 0 0,4-2-2 0,1-7 8 15,4 0-16-15,1-6 0 0,3-4 7 0,-3 0 4 16,4-5-9-16,1 0-1 0,-2-2 0 0,4 1 2 16,-3-3 0-16,1 6-6 0,-4 0-2 0,1 3 3 15,-7 6-4-15,0 2-6 0,-3 3 19 0,-3 1-14 16,-3 4-5-16,3 1 4 0,-2 1 1 0,1 2-1 15,-7 0 4-15,7 0-3 0,-4 4 8 0,1 1 5 16,-4 2 7-16,1 0-1 0,0 3 6 0,-1 0-1 16,0-1 2-16,-1 4-2 0,1-1 0 0,0-1 3 0,0 1 3 15,0 1-5-15,-3 3-3 0,3-5 5 16,0 3-3-16,2-4-4 0,-2 2-4 0,1-3 6 16,0-1-6-16,1 0-2 0,0-2-2 0,2-1 3 15,0 1-2-15,0-5-5 0,1-1 7 0,2 3-2 0,3-7-6 16,0-4-1-16,1 3 4 0,4-10-6 0,-2 1 1 15,6-6-4-15,-1-2-1 0,3-2-7 16,-5 0 5-16,2-1-2 0,-1 2 0 0,-4 8-2 16,-1-1 5-16,0 2-2 0,-6 3 1 0,3 2-3 0,-1-1 3 15,0 4 4-15,-3 0-8 0,-1 2 1 0,1 1 2 16,0 2-2-16,-2-2 4 0,-3 3-3 16,8-1 1-16,-8 1 0 0,9 4-8 0,-4-1 14 15,2 2-4-15,-1 1 2 0,0 3 2 0,2 0 0 0,-2 3-2 16,2 1 4-16,-3 4-3 0,2 1-2 0,-2-1 4 15,-4 3-2-15,5 5 1 0,-4-6 1 16,-1 0-6-16,-1 1 13 0,-1-2-7 0,1-3-2 0,0-2 0 16,0-3-6-16,1 1 7 0,3-1 0 0,-4-3 3 15,0 0-6-15,1-2 8 0,0-1 5 0,-1-4-8 16,5 3 2-16,-5-3 0 0,8-7 1 0,0 1 0 16,-1-3-4-16,1 1-3 0,2-8 5 0,1 2-4 15,-1-4 13-15,4-6-9 0,-1 1-5 0,0-2-7 16,0-4-1-16,2 1-6 0,1-4 2 0,-6 1-4 15,7-1-1-15,-7 2 1 0,-1-3 4 0,4 6 2 16,-3 1-4-16,-3 8 6 0,-1 2 2 0,-2 6 2 16,-2 1-5-16,2 5-6 0,-1 0 3 0,-1 3 5 15,-2 1 9-15,5 6 6 0,-6 4 8 0,2 2 5 16,-1 7 4-16,-2 6 1 0,2-2 0 0,-4 3-7 16,-1 4 8-16,-2 1-2 0,-4-1 0 0,5 3-4 15,-2-4-2-15,5 3-5 0,-2-3 2 0,0-4-3 16,5-6-3-16,0-5 4 0,5 1-1 0,3-1-1 15,-7-4-1-15,7-2 2 0,0-3 1 0,2 1-7 16,3-2 10-16,7-3-6 0,-2-2-2 0,2-3-4 16,7-3 4-16,1-8 1 0,-5 2-3 0,5-4 0 0,-1-1 1 15,0-4-1-15,1-2 0 0,-2-3 0 16,-1-2-2-16,6-10 2 0,-11 9 0 0,-2-1-5 16,5-15 2-16,-11 13 2 0,-1 2 2 0,-2 2-2 15,-1 5-1-15,-5 7 3 0,0 4 11 0,0 4 6 0,-2-1-3 16,-2 8 4-16,-3 2 5 0,4 0 15 0,-13 9 19 15,2 7 5-15,-7 10 5 0,-1-2-4 0,3 5 0 16,1 1-5-16,3 4-3 0,3 0-5 16,-2 0-5-16,2 10-9 0,1 2 2 0,6-11-7 0,0 0-3 15,6-1-6-15,0 3-15 0,5-3-25 0,5-3-31 16,0-1-32-16,5-1-62 0,1-3-62 0,0 2-70 16,-1-4-75-16,1-3-97 0,-7 0-1181 15,-5-6 542-15,-4-3 360 0</inkml:trace>
  <inkml:trace contextRef="#ctx0" brushRef="#br0" timeOffset="7169.332">22116 15297 88 0,'4'-3'232'16,"-3"3"-25"-16,-1 0-11 0,4 11-9 15,-1 0-7-15,-2 10-9 0,-1 4-8 0,-1 6-13 16,-2 2-6-16,-1 0-10 0,4 1-3 0,-5-1-13 0,-1-2 0 15,2 5-9-15,-4-4 10 0,1 2-7 16,-1-2-6-16,-4-1-1 0,6-3-6 0,-2-2-6 16,-2-2-9-16,4-8-2 0,-1-1-1 0,2-2 3 0,1-7 7 15,1 3 9-15,-1-3 14 0,3-5 16 16,-2 0-36-16,3-1-5 0,-4-13-2 0,2-3-14 0,-2-10-11 16,5-8-5-16,2 0-2 0,0-18-12 0,4-4-4 15,4-25-1-15,-2 24-5 0,4-25-6 0,1 25 1 16,4-27 1-16,0 28-6 0,6-22 2 15,-7 20-8-15,1 6-4 0,1 4 2 0,-5 15-1 0,0 6-3 16,-3 2 1-16,-4 9-7 0,-1 6 1 0,-2 1-3 16,2 4 0-16,-1 2-2 0,3 3-2 0,-8 0 6 15,17 7-2-15,-6 6-1 0,2 4-3 0,-1 10 5 16,-1 1-2-16,-1 1 17 0,2 7-11 0,-6-1-2 16,3 13-3-16,-4 1 4 0,-1-1-20 0,-4 3 22 15,0 1 0-15,-4 1 0 0,-1-1-3 0,3 1-6 16,-5 1 10-16,7-6-3 0,0-12-4 0,0 10 0 15,4-12 0-15,-1-2 9 0,-1-2-3 0,3-5-7 16,2-6-1-16,-1-2-3 0,0 0 2 0,3-8-1 16,-1 2 5-16,0-4-1 0,-1-1 1 0,3-6-2 15,1-3 5-15,-1-7 10 0,5-2-16 0,2-12-1 16,0-4-4-16,-1-3-4 0,3-17 10 0,-2 4-12 16,-7 12 1-16,-1-3 5 0,4 1-14 0,-4 3 14 15,0 5 1-15,-4-1 0 0,4 12 5 0,-4 0-1 16,1 2-11-16,-2 5 8 0,0 0-6 0,2 0 0 15,-2 2 5-15,0 0-1 0,1 4 0 0,0 3-5 16,-5-1 8-16,13 7-4 0,-7 2 6 0,1 1-4 16,1 5 7-16,2 1-3 0,1 6-1 0,-2 2 2 15,0-6-2-15,1 10 0 0,-1-1-3 0,0 1 8 16,0 0-3-16,0-3-3 0,-4-5-1 0,4 0 5 0,-4-2-1 16,3-3-2-16,-5-4-3 0,2 0 4 0,-3-1-2 15,1-4 3-15,-1 1 1 0,2-3 0 16,-3-1 1-16,2-2 2 0,-3-1-6 0,8-7-7 15,-2-3 8-15,1-6 5 0,3-1-3 0,1-9-9 0,3-2-26 16,-5-4 23-16,0 2-1 0,6 1-1 16,0 2-1-16,-8 10 0 0,3 1 8 0,-2 1 0 0,-3 5 1 15,0 3-6-15,4 0 5 0,-8 1-8 0,3 2 5 16,-1 1-2-16,-2 3 1 0,-1 0 6 16,0 0 14-16,1 11-21 0,-1-2-2 0,0 2 11 15,0-2-9-15,0 4 13 0,-1-1-4 0,2 0-9 16,-1 1-2-16,3-3 6 0,-3 0 1 0,0-3 4 15,1 0 1-15,-1-3 1 0,0 0 4 0,4 0-1 16,-4-4-4-16,0 0 2 0,14-7 2 0,-6-2-3 0,0 0-2 16,4-7 3-16,1 2 3 0,0-12-14 0,1 0 9 15,-1-3 0-15,-1 0 5 0,-1 1-3 0,-2-5 4 16,3 2 0-16,-1 2-8 0,-4 4-9 0,0 7 0 16,0 1 13-16,-2 1-4 0,-1 6 3 15,0 3-1-15,-4 2 1 0,4 0-8 0,-4 2 3 0,0 3 15 16,0 0-4-16,0 22 6 0,-4 2 0 0,0 10 20 15,-1 0-5-15,-3 18-5 0,0 3 8 0,1 2 7 16,-8 28-4-16,-3-4 3 0,6-24-6 0,-8 25 3 16,10-24-4-16,-3 0-5 0,1-2 8 0,2 1-15 15,-1-7 1-15,-1-1 0 0,2-1-2 0,0 2-3 16,-2-3 0-16,1-2-7 0,1-8 3 0,3-2-3 16,-2-3-5-16,-1 0 3 0,2-3 0 0,3-5 1 15,-3-5 0-15,4-7-3 0,2-2-2 0,-2-2 6 16,1-2 4-16,1-1-8 0,0 0-2 0,2-5-6 15,0 0-5-15,-4-14-14 0,5-2-4 0,3-9 1 16,1-5-1-16,3-1 2 0,5-3-1 0,1-15 5 16,6 6-7-16,-3-8-2 0,2 2 9 0,0-1-7 15,-2 1 3-15,6 4 5 0,1 1-7 0,-1 1-2 16,-6 9 13-16,7-9-7 0,-4 11 18 0,-2 3-1 16,-3-2-1-16,1 6 3 0,-1 1-4 0,-1 2 7 15,-4 7-5-15,-1 1 4 0,-4 2 16 0,1 4-14 16,-1-3-4-16,0 8 0 0,-3-1-5 0,2-1-3 15,-3 2 2-15,-1 3 0 0,0 0 8 0,0 0-1 16,2 12 7-16,-4-2 4 0,-1 6 11 0,-1 4-4 16,-3 5 2-16,1 3 1 0,-2-1-3 0,2 0-5 15,-3 1 3-15,3 0-8 0,-1 2 3 0,2-4 2 16,4-3-5-16,-3 5 3 0,0-10-5 0,8 1 3 16,-3-1-3-16,3-1-1 0,4-2 1 0,-2-1-14 15,6-4 18-15,-2-3-21 0,1 0 1 0,2-4-11 16,5-2 12-16,-1-4 8 0,-1-5-16 0,9-7 8 15,-4-2-3-15,2-5-5 0,-1-3-2 0,1-1 7 16,10-12 3-16,-11 6 2 0,0 3 0 16,-2 0 0-16,2 0-6 0,0 6 1 0,-2 0 11 0,-1 3 0 15,-6 9-1-15,-3 3-11 0,2 2 14 0,-1 3-15 16,-2 3 11-16,1 3 25 0,2 2-12 0,-2 4 10 16,-1 0 4-16,5 4-5 0,-5 4 2 0,-3 2 6 15,5 0 1-15,-4 3-3 0,-2-3-4 0,2 6 4 16,-3-1 13-16,-4-4-22 0,-2 3 4 0,0 4 0 15,-1-8-4-15,-6 3 2 0,2 3 1 0,-2-2-6 16,0-7 1-16,1 0 6 0,2-7 2 0,-1 1 4 16,1-2 8-16,2-1 13 0,1-5-5 0,1 1 7 15,-1-1 0-15,3-2-10 0,0 0-2 0,3-12-5 0,2 0-2 16,5-5-4-16,7-12-5 0,3 2-2 16,12-11-9-16,-2-1-20 0,8 2-24 0,-1-1 6 15,4 3-20-15,2 5-15 0,-11 8-36 0,13-3-45 16,-17 11-50-16,-1 0-52 0,1 6-57 0,0 0-46 15,-6 5-911-15,-3 2 421 0,0 1 280 0</inkml:trace>
  <inkml:trace contextRef="#ctx0" brushRef="#br0" timeOffset="8102.234">24517 15981 236 0,'3'-5'262'0,"-1"-2"-23"0,2-1-25 0,4-3-22 16,2-2-15-16,2-1-12 0,-1-1-12 0,2-2-11 15,0-5-11-15,2-2-7 0,2-2-8 0,0 1-12 16,0-2-11-16,2-3-7 0,-1 0-10 0,4-12-6 16,-2 2-9-16,6-2-4 0,-11 14-7 0,2-1-4 15,-6 0-4-15,1 7 0 0,-3 5 11 0,-3 2 5 16,-2 4 12-16,-1 1-9 0,-2 4-3 0,0 2-9 15,3 1 1-15,-4 3-1 0,0 0 13 0,-6 17 14 16,-1 2 11-16,-1 9 5 0,-4 3 2 0,0 3 4 16,-6 16 3-16,3-1-7 0,-3 0-1 0,5-1-14 15,-1-1 1-15,4 0-9 0,2-13-5 0,2-2-7 16,2-1-5-16,-3 0-5 0,4-1-5 0,3-4-4 0,1-7 0 16,3-4-3-16,1-2-9 0,0-2 0 15,3-1 0-15,1 0-1 0,1-2-4 0,0-6-15 16,3 0 12-16,4-6-3 0,-1-2 2 0,3-2-1 15,3-6-5-15,0-5-3 0,-2-1 4 0,3-4-8 16,2-5-1-16,5-11-19 0,1-4-3 0,-3-5-3 16,-2 1-15-16,-1-4-6 0,1 1 0 0,-2 1 8 15,-5 2 1-15,-5 17 7 0,0-2-1 0,-2 8 4 16,-6 4 7-16,1 7 13 0,-1 1 0 0,-5 3 4 16,2 6-8-16,-1 0 3 0,1 6 19 0,-3-2 18 15,1 12 14-15,-3-1 11 0,-2 7 7 0,-5 9-3 0,1-2 3 16,-1 4-5-16,-1-1 1 0,-3 4-7 15,3-3 1-15,-4 4-4 0,1 0-1 0,4 2-8 16,-3-3 2-16,4 0-9 0,-1-3-5 0,0-3-2 16,5-6-5-16,0-2-2 0,3-3 0 0,1-2-1 0,3-1-4 15,-1-1 0-15,3-2 0 0,3-4 0 16,3-1-10-16,7-4 6 0,0 0 0 0,1-3-3 16,9-9-2-16,-1 3-5 0,3-6-2 0,-2-2-4 15,2-2-12-15,2 0 0 0,0 1 3 0,-1 2-1 16,-8 3 3-16,8 4 5 0,-4 2-4 0,-8 2-3 0,-3 5 2 15,0 0 5-15,-5 1-3 0,2 5 0 0,-3-1 1 16,-1 0 2-16,-1 4 1 0,-2-1 3 0,-1 1 0 16,-3 3-3-16,-2-3 2 0,0 4 3 15,-2 0 0-15,-2 0-2 0,-1 2 0 0,-5 2 0 0,1-5 2 16,-2 3 0-16,-1 2 1 0,3-3-5 0,3 1-7 16,-1-4 3-16,5 0-13 0,-3-5-12 0,5 0-5 15,0 0 1-15,2-3 1 0,-2-3 1 0,10 2-2 16,1-4 2-16,0-3 2 0,5-4 3 0,0-3-3 15,3-3 2-15,4-4-15 0,-1-4 16 0,-1 1 4 16,0-1-1-16,2-1-1 0,0 0 10 0,0 1-5 16,2 0 2-16,0 3 5 0,-1 2 1 0,-1 1 0 15,-1 0 1-15,-3 6-1 0,0 4 4 0,-1-1 7 16,3 3 3-16,-5 1-1 0,6 4 3 0,-3 2 16 16,-1 0-19-16,1 3 5 0,0 3 13 0,-2-1 2 15,-2 3 7-15,-3 2 3 0,0 0 2 0,-2 2-2 16,-1 1 2-16,-2-2 5 0,0 4-2 0,-2-5 0 15,-1 4-1-15,-1 1 1 0,-3-4-5 0,-2 2-2 16,-1 2-4-16,-1-3-3 0,-3 3-1 0,-1-1 1 16,-1 1-27-16,-5-4-59 0,0-1-97 0,-9 5-125 15,-1-1-148-15,-9-3-1053 0,-2-2 497 0,-2-1 330 16</inkml:trace>
  <inkml:trace contextRef="#ctx0" brushRef="#br0" timeOffset="8950.425">22589 16740 155 0,'14'-13'191'15,"-4"-1"-3"-15,1 0-6 0,-3 3 0 0,0 5 7 16,-2-3 2-16,-2 4 0 0,2-1-12 0,-3 0-15 15,1 3-19-15,-1 3-12 0,-3 0 1 16,-4 10 10-16,-5 5-1 0,-5 8-3 0,-4 5-9 0,0 4-12 16,-10 12-8-16,1 5-10 0,-1-5-7 0,2 2-13 15,4-2-10-15,5 1 29 0,0-13-4 0,6-2-11 16,1 5-4-16,3-4-10 0,6-4-12 0,2 0-6 16,3-8 1-16,6 0-11 0,2-4-3 0,4-1-22 15,9-2 17-15,4-4 2 0,-1-2-4 16,4-2-8-16,0-7-4 0,6-4 0 0,-3-1-1 0,12-9-3 15,-9 2 3-15,-6-2-4 0,3-1-10 0,14-3 5 16,-17 6 1-16,3 2 4 0,-6 3-8 0,2-2 2 16,-4 5 0-16,-9 3-8 0,0 1 2 0,-7 3-3 15,0 2 1-15,0 3-5 0,-2-2 2 16,-1 6 4-16,-3 1 2 0,-2 2 8 0,-1 3-4 0,-2 4 5 16,-2 0-5-16,1 1-11 0,-1-1 20 0,-1 7-1 15,-2-8-12-15,5 3 4 0,-1-3 4 0,1-2-4 16,2-1 1-16,2-3-1 0,2-2 6 0,0-1 0 15,-3-4-3-15,5 0-2 0,2-1 1 0,1-3 8 16,0-2-1-16,3-5-2 0,3 1-3 0,6-12 1 16,-7 5 1-16,5-5 9 0,-2-5-10 0,-1-2-9 15,-1-5-5-15,-2 0 9 0,-4-4-4 0,-3 1 2 16,-1 0 4-16,-5 2-3 0,-3 2-7 0,-2 1 3 16,-5 3 8-16,-4 2-29 0,-5 0 19 0,-3 4 0 15,-5 9-3-15,-3 0 3 0,0 7 1 0,-4-3 1 16,5 5-6-16,4 2-1 0,4 1-21 0,0-4-6 15,5 4-42-15,2 1-57 0,5 2-59 16,3 2-72-16,5 0-97 0,3 1-880 0,2 2 411 0,6 0 276 16</inkml:trace>
  <inkml:trace contextRef="#ctx0" brushRef="#br0" timeOffset="9058.961">23789 16919 3953 0,'19'-19'45'16,"-8"5"-16"-16,-2-1-2 0,-1 4-7 0,-3 2-17 15,0 3-24-15,-1 1-48 0,0 2-68 0,-3-2-62 16,-1 5-128-16,-1-4-781 0,1 4 368 16,-18-5 248-16</inkml:trace>
  <inkml:trace contextRef="#ctx0" brushRef="#br0" timeOffset="30816.218">30772 9515 16 0,'0'0'95'0,"1"-6"4"0,2 3-7 16,-3 3 3-16,1-3 6 0,-1 3-5 0,4-5-6 15,-4 0-6-15,0 5-2 0,5-5 3 0,-5 1 4 16,0-1 2-16,0 5-7 0,0-7-4 0,0 4-2 16,0-2 3-16,0-1 1 0,0 6-2 0,0-4-2 15,0 4-8-15,-5-4-10 0,1 2-5 0,0-1-2 16,4 3-7-16,-6-2-4 0,6 2-5 0,-13 5-3 16,6-4-1-16,-2 3-2 0,-3 1-2 0,1 6 1 15,-1-6-1-15,-2 7-2 0,-1 2-1 0,1-1-2 0,0 0-1 16,1 4-5-16,3-3-1 0,-3 3 2 0,0 4-3 15,3-2-2-15,-3 1-1 0,4-1-1 16,1-4-2-16,2 4 2 0,-1-1-1 0,1-1 0 16,1-2-5-16,1 2-1 0,2 0-6 0,0-4 3 0,6-2 6 15,-4 4-5-15,2-5 2 0,0 2 0 0,3-4-4 16,-1 1-1-16,1-2 6 0,4 1-6 0,-1-3 5 16,-2-1 2-16,6-1-1 0,-5-3-2 15,6 0 0-15,1-3 0 0,2-4-2 0,1 2 3 0,0-2-1 16,1-3 2-16,5-4-4 0,-6 4 2 0,-1-1-3 15,0 0 1-15,1 2 0 0,0 1 2 0,-2-1-2 16,-2-1-4-16,1 5-1 0,-2 2 2 0,3-1 0 16,2 2-3-16,-5 1 0 0,1 2 1 0,-1 3-1 15,2-2 0-15,1 5 1 0,2 3 3 0,-2 0-2 16,0 0 4-16,1 5-6 0,-1-3 3 0,2 8-3 16,-6-3 3-16,2-1 1 0,-2 1 0 0,-2-2 2 15,-1-1-5-15,-1 1 1 0,-1-6 2 0,-1 1 4 16,-1-2-5-16,-3 1 5 0,3-1 1 0,-3-1 0 15,-2-1 4-15,1-1 9 0,-3 3 3 0,1-3 8 16,1 2 2-16,-2-3 11 0,-1 0 10 0,-1-2 2 16,1 0 7-16,0 0 2 0,4-2 10 0,-6 3 7 15,6-3-7-15,0 0-1 0,-8-5-12 0,6 2-4 16,3-3-10-16,0 0 0 0,2-3-8 16,1 4-3-16,2-4-3 0,1 1-4 0,5-1 9 0,1 0-17 15,4 1-3-15,1-1-4 0,1 3 1 0,2 4-4 16,10-2 11-16,-2 3-12 0,1-2-8 0,0 3-16 15,1 3-25-15,2-2-20 0,-2-1-38 0,-3 3-46 16,-10-2-52-16,1 1-51 0,-6 0-727 0,-2-2 324 16,-5 0 218-16</inkml:trace>
  <inkml:trace contextRef="#ctx0" brushRef="#br0" timeOffset="33499.059">25693 10256 2 0,'7'-7'100'0,"2"1"-1"16,0 0 2-16,1 0-4 0,0-1 5 0,-1-2-9 16,0 1-4-16,-1 1 5 0,1 0 0 0,-3 2 6 15,-3-2-4-15,1 0-3 0,1 1-3 0,-1-1-6 16,-3 3 1-16,3-2 4 0,-4 2 3 0,0 0-3 16,1 0-2-16,-1 4-10 0,-1-7-5 0,1 7-7 15,-4-1-6-15,4 1-8 0,0 0-7 0,-15 2-3 16,7 2-5-16,3-1-2 0,-4 4-2 0,-3 2-3 15,3 1-1-15,-3 2-4 0,3 0-2 0,0 4-2 16,-1 0-4-16,2-1 2 0,1 2-3 0,0 0 1 16,-2 0-2-16,2-1-2 0,2 1-1 0,1-3-1 0,-1 2-3 15,1-5 2-15,1 1-2 0,2-1-4 16,-1 0 3-16,2 0-1 0,2 0 0 0,-2-1-2 16,0-3 0-16,1 0 0 0,2-2 0 0,-1 2 0 15,2-1-3-15,1-2 0 0,-1 1 0 0,1-1 1 0,3-1 3 16,-2-1 1-16,2-2-2 0,-2 2 0 0,6-2-2 15,-1 0 1-15,-2 0-2 0,5 1 0 0,-5-2 0 16,5-1 3-16,-4 2-3 0,2-2-1 0,2 2 6 16,-1-2-4-16,6 1-1 0,-2-1 1 0,0-1-1 15,4 2 1-15,-4 1 1 0,3-3 0 0,-1 1-4 16,0 0 2-16,-1 1 2 0,0-1 0 0,0 1 4 16,-5 1 1-16,1-1-2 0,-1 2 1 0,1-1 2 15,-2 1-1-15,0-1-2 0,1 3-1 0,0-1-1 16,-1 0-2-16,0 2 4 0,-3-1-1 0,1 2 0 15,0-3-2-15,-3 4 2 0,3-1-3 0,-4-1 7 16,1 3-3-16,0-2-3 0,-2 1 3 0,3-1 1 16,-7 1-1-16,3 0-2 0,0 0 2 0,0 0 0 15,-3-1-1-15,-1 0 5 0,0 1-1 0,0-1 0 0,0-1 7 16,0 1-2-16,-1 0 1 0,-2-1 0 0,2-3 2 16,-3 4 2-16,4-5 4 0,0 7 11 15,0-7 4-15,-4 2 2 0,4-2 2 0,0 0-2 16,0 0-5-16,0 0-3 0,-1-14-6 0,2 5-1 0,1-2 4 15,1-6-11-15,5 0 2 0,1 1 1 0,1-4-5 16,2 4 1-16,3-8-3 0,-1 3-1 0,0 6 5 16,-1 0-3-16,6-5-1 0,-6 8-2 0,3-2-2 15,1 4 0-15,0-3-1 0,-2 2 1 0,0 1-2 16,-2 0-2-16,0 3 0 0,-3 0 2 0,2 1-3 16,-1 0 2-16,-3 1-1 0,-2 2-2 0,5-2 0 15,-5 3 2-15,0 0-2 0,-2-1 2 0,1 1-2 16,-1 0 1-16,-4 2 0 0,8-4-1 0,-6 3 0 15,-2 1-2-15,0 0 4 0,5-3-3 0,-5 3 0 16,0 0 6-16,0 0-4 0,0 0-1 0,0 0-2 16,4-2 6-16,-4 2-5 0,0 0 1 0,0 0-3 15,0 0 3-15,0 0 2 0,0 0-3 0,0 0 1 16,4-3 2-16,-4 3-1 0,0 0-3 0,0 0 1 0,0 0 0 16,0 0-1-16,0 0-2 0,0 0-1 0,0 0 1 15,0 0-1-15,0 0 5 0,0 0-1 16,0 0-1-16,0 0-2 0,0 0 3 0,0 0-2 15,0 0 1-15,0 0-1 0,0 0 1 0,0 0-2 0,0 0 3 16,0 0 1-16,0 0-2 0,0 0 5 0,0 0-6 16,0 0 2-16,0 0-2 0,0 0 0 0,0 0 5 15,0 0-7-15,0 0-1 0,0 0 3 0,0 0-5 16,0 0 5-16,0 0 1 0,0 0-2 0,0 0 7 16,0 0-2-16,0 0-3 0,0 0-2 0,0 0 1 15,0 0 0-15,0 0-2 0,0 0 2 0,0 0 1 16,0 0-2-16,0 0 3 0,0 0-4 0,0 0 1 15,0 0 0-15,0 0 0 0,0 0 1 0,0 0-1 16,0 0 0-16,0 0 0 0,0 0 3 0,0 0-6 16,0 0 4-16,0 0 2 0,0 0-2 0,0 0 1 15,0 0-2-15,0 0-1 0,0 0-1 0,0 0 8 16,0 0-4-16,0 0-1 0,0 0-3 0,0 0 2 16,0 0 2-16,0 0-4 0,0 0 2 0,0 0 1 15,0 0 0-15,0 0-2 0,0 0 2 0,0 0 2 16,0 0-1-16,0 0-3 0,0 0 3 0,0 0 0 15,0 0 0-15,0 0 1 0,0 0-2 0,0 0 0 16,0 0 0-16,0 0 0 0,0 0 1 0,0 0-1 16,0 0 2-16,0 0-2 0,0 0 0 0,0 0 0 15,0 0 2-15,0 0-2 0,0 0 2 0,0 0-1 16,0 0-2-16,0 0 2 0,0 0 0 0,0 0 4 16,0 0-5-16,0 0 0 0,0 0 3 0,0 0-5 0,0 0 2 15,0 0-1-15,0 0 0 0,0 0 2 16,0 0-2-16,0 0 2 0,0 0-1 0,0 0 0 15,0 0 0-15,0 0 1 0,0 0-1 0,0 0-4 0,0 0 4 16,0 0 1-16,0 0-2 0,0 0 3 0,0 0-2 16,0 0 1-16,0 0 2 0,0 0-2 0,0 0-2 15,0 0 2-15,0 0-2 0,0 0-1 0,0 0 1 16,0 0 1-16,0 0 4 0,0 0-4 0,0 0 1 16,0 0-1-16,0 0 0 0,0 0 0 0,0 0 0 15,0 0-2-15,0 0 2 0,0 0 2 0,0 0-2 16,0 0-2-16,0 0-1 0,0 0 4 0,0 0 0 15,0 0-3-15,0 0 5 0,0 0-2 0,0 0 0 16,0 0-3-16,0 0 2 0,0 0 0 0,0 0 0 16,0 0 0-16,0 0 1 0,0 0 0 0,0 0-2 15,0 0 1-15,0 0 0 0,0 0-1 0,0 0 1 0,0 0 2 16,0 0-3-16,0 0 2 0,0 0-1 16,0 0 1-16,0 0 0 0,0 0 0 0,0 0 3 0,0 0-7 15,0 0 5-15,0 0 0 0,0 0-1 0,0 0-4 16,0 0 3-16,0 0 3 0,0 0-6 15,0 0 3-15,0 0 2 0,0 0-2 0,0 0-2 16,0 0 3-16,0 0-1 0,0 0 2 0,0 0-2 0,0 0-3 16,0 0 3-16,0 0 0 0,0 0 0 0,0 0 3 15,0 0-1-15,0 0-3 0,0 0-1 0,0 0 0 16,0 0 3-16,0 0-2 0,0 0 1 0,0 0-5 16,0 0 5-16,0 0 2 0,0 0-2 0,0 0-3 15,0 0 3-15,0 0-4 0,0 0 5 0,0 0-2 16,0 0 2-16,0 0-2 0,0 0 0 0,0 0 0 15,0 0 0-15,0 0 0 0,0 0-1 0,0 0 3 16,0 0-2-16,0 0 6 0,0 0-9 0,0 0 4 16,0 0-2-16,0 0 2 0,0 0 0 0,0 0-4 15,0 0 3-15,0 0 4 0,0 0-4 0,0 0 0 16,0 0 2-16,0 0-3 0,0 0 1 0,0 0 6 16,0 0-8-16,0 0 0 0,0 0 2 0,0 0 2 15,0 0-2-15,0 0 1 0,0 0 0 0,0 0 0 16,0 0 3-16,0 0-4 0,0 0 2 0,0 0-2 0,0 0 2 15,0 0-1-15,0 0-1 0,0 0 3 0,0 0-1 16,0 0 1-16,0 0 1 0,0 0-3 16,0 0-1-16,0 0-1 0,0 0 2 0,0 0-1 0,0 0 3 15,0 0-2-15,0 0 0 0,0 0 0 16,0 0 2-16,0 0-3 0,0 0 3 0,0 0-2 0,0 0 3 16,0 0-3-16,0 0 0 0,0 0 0 0,0 0-1 15,0 0 3-15,0 0-4 0,0 0-1 0,0 0 0 16,0 0 7-16,0 0-4 0,0 0 0 0,0 0 2 15,0 0-3-15,0 0 0 0,0 0-1 0,0 0 1 16,0 0-1-16,0 0 2 0,0 0-1 0,0 0 3 16,0 0-1-16,0 0-5 0,0 0 1 0,0 0 3 15,0 0 0-15,0 0-2 0,0 0 3 0,0 0-1 16,0 0-1-16,0 0 1 0,0 0-2 0,0 0 2 16,0 0-3-16,0 0 2 0,0 0 2 0,0 0-2 15,0 0-1-15,0 0 4 0,0 0-1 0,0 0 1 16,0 0-1-16,0 0 0 0,0 0-2 0,0 0 1 15,0 0-2-15,0 0 3 0,0 0 2 0,0 0-2 16,0 0-1-16,0 0 0 0,0 0 0 0,0 0 0 16,0 0 1-16,0 0-1 0,0 0-1 0,0 0-2 15,0 0-11-15,0 0-7 0,0 0-11 0,0 0-14 0,-12 8-21 16,6-3-35-16,1-1-35 0,0 3-55 0,0-4-51 16,-4 2-658-16,0 4 301 0,1-4 200 15</inkml:trace>
  <inkml:trace contextRef="#ctx0" brushRef="#br0" timeOffset="34413.141">30058 10510 13 0,'0'0'85'0,"0"0"-11"0,0 0-4 0,0 0-17 16,0 0 3-16,0 0-9 0,0 0-7 0,-3-3 2 16,3 3-5-16,0 0-2 0,0 0-9 0,0 0 2 15,0 0-6-15,0 0 2 0,0 0-4 0,0 0 3 16,0 0-8-16,0 0-13 0,0 0-23 0,0 0-33 15,0 0-159-15,0 0 71 0,-6 5 48 0</inkml:trace>
  <inkml:trace contextRef="#ctx0" brushRef="#br0" timeOffset="35415.037">29075 10082 84 0,'-6'4'99'0,"6"-4"-12"15,-5 3-3-15,-2-1-17 0,2-2-1 0,-2 2-10 16,1 0-3-16,-5-1-14 0,2 2 5 16,-4-2-1-16,-1 0-5 0,-5 1 4 0,2-1-8 15,-3 1-6-15,-1-2 4 0,-3 0-8 0,4 0 2 0,-10 0 5 16,2 0 0-16,5 0 0 0,-4-2 4 0,-1 1 5 15,-1-2 0-15,1-3-5 0,0 1 3 0,-2 2 1 16,10-1-2-16,-2 0-2 0,4 0 3 0,-2-4 2 16,3 2-6-16,3 2-6 0,0-5 11 0,0 0-2 15,5-1 2-15,1 3-4 0,1-4 2 0,2 1-5 16,0-2-3-16,1 0 0 0,4-5-6 0,0-3-3 16,2 2-2-16,5-8-4 0,-2 2 3 0,4 0-11 15,2-1 4-15,3 1-3 0,0-2-3 0,3 2 2 16,-2 2 4-16,2-3 1 0,-2 1-4 0,3 0-2 15,0 0 2-15,-3 2 0 0,3 0 0 0,3 1-1 0,0 1 1 16,-1 1-8-16,1-3 2 0,2 5-3 16,0 0 5-16,2-2 1 0,0 5-4 0,3 2 5 15,2-1-4-15,-1 3 5 0,2 1-4 0,1 2 1 0,2 3-4 16,7 0 8-16,10 3-3 0,4 0 1 0,1 3 1 16,3 1 0-16,-1 2 1 0,-1 0-3 0,-1 4 2 15,-1 1-1-15,0-1-5 0,-1 4 8 16,-16-4-7-16,12 4 2 0,0 1-3 0,-14-4-1 0,-2 2 2 15,-1 2-1-15,1-3 2 0,-4 5-2 0,-3-3-8 16,0 1 3-16,-4 2 2 0,-1-1-3 16,-3 2 3-16,-5-3-3 0,0 3 5 0,-2-2 5 0,-2 1-6 15,-1-1 2-15,-2 2-6 0,-2 0 2 0,-1 2 1 16,-1 0-1-16,-1-1 9 0,-2 1-7 0,0-1 0 16,-2 0 5-16,-1 2 0 0,3-2-2 0,-4 2-1 15,3-1 3-15,-1 1-22 0,-2-1-27 16,-3 5-30-16,0-8-48 0,-5 2-453 0,-1-2 191 0,-7-1 130 15</inkml:trace>
  <inkml:trace contextRef="#ctx0" brushRef="#br0" timeOffset="37316.238">25720 10089 63 0,'-7'2'134'16,"-6"3"-16"-16,-3 2-9 0,0 0-20 0,-4 1-7 16,-4 0 1-16,-2 1-17 0,-2 0 0 0,-2-1-5 0,0 1-3 15,-2 2 0-15,-1-2-1 0,-3 0-9 0,-15 4 5 16,13-4-5-16,-12 5 5 0,-1-3-11 0,0 0-1 16,-3 1 2-16,3-2 4 0,-3-1 3 0,12-1-1 15,-7-1 7-15,12-2-11 0,-2 1 0 0,4-4-1 16,0 1-7-16,0-2-3 0,3-3 3 0,0 0-4 15,3-3-4-15,2 0-3 0,1-4-2 0,1-1-6 16,1-5 0-16,3-3 0 0,-2 0-4 0,4 1-1 16,2-8-6-16,-1 1 3 0,4-2-4 0,-1 1 0 15,5-4 3-15,-2 3-4 0,2-6-3 0,2 6 4 16,2-3-1-16,3 11-4 0,1-4-1 0,-2-3-1 16,3 5 2-16,4 1 2 0,0 2-4 0,2 0-1 15,2 0 4-15,0 0 1 0,6-1-4 0,-1 2 3 16,9-3-7-16,2 2 6 0,-1-3-2 0,2 4 0 0,7-1 0 15,2 3-1-15,1-1 0 0,4 4 4 16,9-3-2-16,-7 5 0 0,-1 2-2 0,13-2 2 16,0 5-1-16,0-1 2 0,-2 5-1 0,4 0-2 0,-15 0-1 15,2 1 10-15,10-1-7 0,-12 2-1 0,-1 0 0 16,-5 3-2-16,2 0 6 0,-5-1-3 0,1 2-3 16,-3 0 1-16,-1 0 0 0,1 1 3 15,-6 0 2-15,-4-2-3 0,0 3 0 0,1-1-3 0,-4 2 3 16,0 1 3-16,-7-3-3 0,1 0 0 0,0 1 1 15,1 2-1-15,-5 1 1 0,-1-1 0 0,1 2 2 16,-1 1-5-16,1-6 5 0,-2 4-2 0,-1 1 0 16,-2-4-2-16,4 2 5 0,-4 0-1 0,0-1-2 15,0-2 0-15,0-1-1 0,3 0 1 0,-2-1 2 16,-1-2 0-16,-1 1-2 0,1-4 2 0,1 5 1 16,-2-1 1-16,1-4 1 0,0 0 3 0,0 4 6 15,0-4 1-15,0 0-3 0,0 0 1 0,0 0-3 16,-3 4-1-16,3-4-1 0,0 0-2 0,0 0 2 15,0 0-4-15,0 0 1 0,0 0 4 16,0 0-5-16,0 0-1 0,0 0 1 0,0 0-2 0,0 0 2 16,0 0-1-16,0 0 1 0,0 0-3 0,-14-7 2 15,14 7-3-15,0 0 1 0,0 0-2 0,-1-2 4 16,1 2-1-16,-3-4-5 0,3 4 2 0,0 0-4 0,0 0 3 16,0-4 1-16,0 4 0 0,0 0 0 15,0 0 2-15,0 0-3 0,0 0-1 0,4-7 2 16,-4 7 2-16,0 0-2 0,0-4 1 0,0 4-1 0,0 0-3 15,0 0-1-15,0-3 3 0,0 3 0 16,5-2 0-16,-5 2 1 0,0 0-1 0,0 0 1 16,0 0 0-16,0 0 2 0,3-3-1 0,-3 3-3 0,0 0 2 15,0 0-4-15,2-4 4 0,-2 4-1 0,0 0 2 16,0 0-3-16,4-3 3 0,-4 3-2 0,0 0 1 16,0 0 2-16,7-2-7 0,-7 2 3 0,0 0 1 15,0 0 0-15,0 0 2 0,0 0-3 0,0 0-2 16,0 0 3-16,0 0-1 0,0 0 1 0,0 0 0 15,0 0 2-15,5-1-2 0,-5 1-1 0,0 0 4 16,0 0-2-16,0 0-2 0,0 0 3 0,0 0 3 16,0 0-1-16,0 0-4 0,6-1 3 0,-6 1 1 15,0 0-2-15,0 0-2 0,0 0 5 0,0 0-2 16,0 0-2-16,0 0 1 0,0 0 1 0,0 0-3 16,0 0 1-16,0 0 1 0,0 0-1 0,0 0 1 15,0 0-1-15,0 0 0 0,0 0-1 0,0 0 4 16,0 0-3-16,0 0-3 0,0 0 3 0,0 0 0 15,0 0 2-15,0 0-1 0,0 0-1 0,0 0 3 16,0 0-4-16,0 0 2 0,0 0 1 0,0 0-2 16,0 0-1-16,0 0-1 0,0 0 6 0,0 0-4 15,0 0 2-15,0 0-1 0,0 0 1 0,0 0-3 16,0 0 2-16,0 0-1 0,0 0-5 0,0 0 2 0,0 0 5 16,0 0 0-16,0 0-3 0,0 0 0 0,0 0 0 15,0 0 2-15,0 0 0 0,0 0-1 0,0 0 2 16,0 0-1-16,0 0-5 0,0 0 2 0,0 0 2 15,0 0 1-15,0 0-1 0,0 0 2 0,0 0-5 16,0 0 3-16,0 0-1 0,0 0-1 0,0 0 1 16,5-3 1-16,-5 3 0 0,0 0 1 0,0 0-1 15,0 0-2-15,0 0 1 0,0 0 2 0,0 0 2 16,0 0-2-16,0 0 0 0,0 0 2 0,0 0-5 16,0 0 1-16,0 0 1 0,0 0-1 0,0 0 0 15,0 0 3-15,0 0-1 0,0 0-1 0,0 0 2 16,0 0-1-16,0 0-2 0,0 0 2 0,0 0-3 15,0 0 3-15,0 0 0 0,0 0-2 0,0 0 3 16,0 0-4-16,0 0 2 0,0 0 0 0,0 0 2 16,0 0-1-16,0 0 0 0,0 0 2 0,0 0-5 0,0 0 3 15,0 0-1-15,0 0 2 0,0 0-2 16,0 0 8-16,0 0-12 0,0 0 3 0,0 0-2 16,0 0 3-16,0 0 0 0,0 0-3 0,0 0 5 0,0 0-5 15,0 0 2-15,0 0 3 0,0 0-2 0,0 0-4 16,0 0 1-16,0 0 2 0,0 0-1 15,0 0 6-15,0 0-1 0,0 0-5 0,0 0 2 0,0 0-1 16,0 0 2-16,0 0 1 0,0 0-3 0,0 0 3 16,0 0-2-16,0 0-3 0,0 0 1 0,0 0 3 15,0 0 0-15,0 0-4 0,0 0 6 0,0 0-3 16,0 0 2-16,0 0-2 0,0 0-1 0,0 0 0 16,0 0 3-16,0 0 1 0,0 0-3 0,0 0 0 15,0 0 0-15,0 0-1 0,0 0-1 0,0 0-1 16,0 0-1-16,0 0-4 0,0 0-13 0,0 0-13 15,0 0-11-15,0 0-13 0,0 0-15 0,0 0-7 16,0 0-21-16,-11 10-24 0,6-6-29 0,-3-1-370 16,-5 4 176-16,0-2 116 0</inkml:trace>
  <inkml:trace contextRef="#ctx0" brushRef="#br0" timeOffset="39615.275">17589 11877 45 0,'0'0'170'0,"0"0"-17"16,0 0-15-16,0 0-13 0,0 0-9 0,6 15 1 16,-2-4 0-16,2 7-2 0,0 1 0 0,-1 6-9 15,2 3-4-15,-2 1-6 0,3 2-7 0,-1 3-4 16,0 0-6-16,-1 0-2 0,0 3-2 0,1-2 0 16,-5 0-8-16,2-4 0 0,-3 1-5 0,0-2 0 15,-1 0-7-15,6-1-5 0,-6-2-7 0,-5-2 1 16,4-6-2-16,0-3-7 0,0 1 1 0,1-5-2 15,-2 0-1-15,-2-4-2 0,2-1 1 0,0 0 0 0,0-2-2 16,-1 0 4-16,-1-3 0 0,-2 0-3 16,6-2-2-16,-11-8-2 0,3-2-4 0,-2-7-1 0,-4-12-4 15,2-3-2-15,-4-18-1 0,0-2-2 16,2-6 2-16,0 0-2 0,0-27-5 0,3 3 2 0,4 22-2 16,2-26 4-16,5 4 0 0,3 29 3 0,-1 0 6 15,3 3 1-15,0 4 3 0,7-2 4 16,-2 18-5-16,-1-1-5 0,1 4 2 0,7 0-5 0,-3 3-2 15,5 6 1-15,2 0-7 0,-5 8 1 0,2-2-2 16,1 7 3-16,8-2-5 0,1 2 2 0,0 7 0 16,3-1 2-16,-4 4-5 0,-2 4 0 0,1 5 0 15,-9-2-1-15,4 8 0 0,-3 1-1 0,-4 2 1 16,-3 3 2-16,-3 3 1 0,-4 1-6 0,-3 3 2 16,-4 4 3-16,-5 8-4 0,-7-1 2 0,-1 1 1 15,-2 0-4-15,-3-2 4 0,7-13-3 0,-13 10-2 16,4-13 8-16,1-1-6 0,4-1-3 0,-1-3 8 15,0-4-6-15,0 2-3 0,6-8 2 0,1 1-1 16,5-5 1-16,-3 3-2 0,2-4 1 0,1 0 2 16,1 3-3-16,3-3-1 0,0 0 3 0,-1 1 4 0,4 2-4 15,0-3-4-15,4 0 1 0,-2-2 2 16,3 4 0-16,0-4-2 0,5 1 2 0,3-1 2 16,0-2-1-16,8-2 5 0,3 1-6 0,5-2 2 0,1-3 0 15,-3-3 2-15,3-2-1 0,1 1 0 16,0-1 0-16,-1-3 1 0,1-2-2 0,-3-3 1 15,2 3 2-15,-6-3-1 0,-1 0-2 0,-8 3 3 16,0-1-1-16,-2 1-1 0,-3-3-1 0,-2 1 2 0,-3-1-2 16,-1 0 0-16,-4 4 3 0,0 1 0 0,-4-2 0 15,0 1-2-15,-1 3 2 0,-1 1-2 0,-2 1 1 16,1 2-3-16,-1 2 0 0,1 0-1 0,-1 3 2 16,0 3 0-16,-1-3-2 0,-1 6-1 0,1 1 2 15,-2 1-1-15,1 3 1 0,3-2-1 0,-5 7 0 16,7-7-1-16,-4 5-6 0,4-2-1 0,1 0-9 15,0-3-4-15,2 0-7 0,2 2-2 0,-3-4-4 16,3 0-1-16,-1 0-2 0,2-1-3 0,-1-1 5 16,4-2 1-16,-3 1 2 0,-1-4 3 0,4 3 5 15,0-2 1-15,0 1 3 0,-4-2 3 0,10 0-1 16,-5 1 1-16,2 2 4 0,-1 0 0 0,4 1 4 16,-2-1-2-16,1 1 6 0,2 4 0 0,-2-1-3 15,0 2 2-15,0-1 3 0,3-1-1 0,-5 2 3 16,2-2-3-16,0 3 6 0,0-2-3 0,-2 1-3 15,0-1 3-15,3-1 0 0,-6 0 1 0,1-3 0 16,0-1 2-16,-1 0-1 0,4 0-1 0,-6 1 1 16,2-4 1-16,-4 0 3 0,9-6 0 0,-5 0-1 15,0-3 2-15,5-7-1 0,-3-8-1 0,1-7 1 16,-2 2-2-16,0-6-1 0,1-13 4 0,-1-4 2 16,-1-3 5-16,0-4 2 0,-1 5 3 0,0 1 6 0,0 3 5 15,1 5 1-15,-2 15 2 0,-2 3 13 0,0 10-2 16,2 0-1-16,-2 5-1 0,0 2-2 0,1 0-9 15,-1 6-2-15,0 3-6 0,0 1-1 0,0 0 4 16,1 16-7-16,0 1-2 0,1 7 0 0,-2 6-4 16,1 2 0-16,0 2 0 0,-2 0 3 0,1 0-6 15,1 1 0-15,-1 0 0 0,3 1-5 0,1-4 3 16,0-2-1-16,3 0 2 0,1-3-2 0,0-2-1 16,-3-6 0-16,2 0 1 0,6 2-3 0,-5-6 3 15,0-1-3-15,2-1 2 0,-3-8-1 0,2 4-2 16,0-5 2-16,1-3 1 0,-2-1 2 0,1-5-2 15,1-6 0-15,-1-3 2 0,4-9-1 0,0-2-5 16,-3-1 4-16,0-3-2 0,-1 8 0 0,-2 3 0 16,-1 3 0-16,0 5-4 0,-1 2 1 0,-1 2 0 15,0 2 1-15,0 2 0 0,-4 2 0 0,10 6 0 16,-5 2 1-16,0 2 4 0,4 4-3 0,-4 1-3 0,3 2 1 16,-4-3 1-16,4 6-1 0,-1-2 0 0,2-2 0 15,-4 0 1-15,4 0 1 0,-1-2 2 16,-3 1-1-16,0-4 0 0,3-1-2 0,-3-3 0 15,0 0-2-15,-1 0 4 0,0-2-2 0,1-2 7 0,1-3-5 16,-6 0 0-16,10-6-4 0,-3-3 5 0,-1 2-2 16,2-3 0-16,-2 1-2 0,1-1 0 0,-2 0 0 15,1 3 0-15,2-2 0 0,-4 4 0 0,1 2-1 16,0-1 0-16,1 3-2 0,2 1 4 0,0 1 0 16,-1 2-2-16,4 3 2 0,1 1-1 0,1 2 1 15,2 0 0-15,-2 2-2 0,4 0 1 16,-3-3 2-16,1 2 1 0,-1-1-2 0,3-1 0 0,-2-1 3 15,2-2-3-15,-1 2 0 0,2-2 0 0,-7-3 0 16,2-1 3-16,0-1 2 0,1-3-2 0,3-4-2 16,-7-1 0-16,4-1 1 0,-1-8 7 0,0 3-5 15,-3-10-2-15,-1-7-1 0,0 1-1 0,-5-6-2 16,-2-12 7-16,0 2-6 0,-6 1-1 0,-3 9 2 16,-1 0 2-16,0 6-1 0,-4 2-1 0,1 6 0 15,-1 7 0-15,-3 3-1 0,2 5 1 0,0 5 0 16,-2 2-2-16,-3 5 0 0,0 5 2 0,-7 8 2 15,2 3-2-15,1 4 2 0,2 2-4 0,-1 0 2 16,3 2 3-16,3 0-6 0,2 0 0 0,3-6 1 16,2 3-1-16,4-8 3 0,3 0 0 0,1-1-1 15,1-1 4-15,3-4-7 0,0 0 2 0,0 1 3 16,3-4-4-16,1 0 6 0,4-3 0 0,-1-1-3 16,7-2 1-16,1-1 0 0,8-5-1 0,-6-1 0 0,8-5 4 15,-1-2-3-15,4-1 0 0,0-4-5 16,-1-2 5-16,-2 1-2 0,0-4 2 0,-2 4-1 15,-1-1 0-15,-3 4 0 0,-8 5-1 0,0 0 1 16,-3 1-1-16,-2 1 3 0,-2 3-2 0,1 0 0 0,-3 1-1 16,-2-1 0-16,2 0 1 0,-2 2 2 0,0 0-2 15,2 0 0-15,1-1 0 0,0 3-1 16,-7 0-3-16,15 3 9 0,-5-1-9 0,3 2 5 0,2 3-6 16,1 0 5-16,1 2-2 0,2 1 2 0,-1 0 0 15,-1 0 4-15,2 0-4 0,-2 1-2 0,-1-1 2 16,1 3 0-16,1-2-3 0,-5-1 1 15,-2 0 3-15,2 2 0 0,-4-3-4 0,0 0 0 0,-2 2 5 16,-2 0-1-16,-2 5-3 0,0 2-9 0,-5-1-15 16,-2 3-25-16,-3 3-33 0,-5 1-40 0,-3-1-41 15,-5-1-40-15,-2-3-32 0,-4 3-605 0,-1-5 280 16,3 0 188-16</inkml:trace>
  <inkml:trace contextRef="#ctx0" brushRef="#br0" timeOffset="40050.654">18329 12466 238 0,'-2'-12'270'15,"2"-1"-24"-15,-1 8-26 0,1-1-24 0,0 2-18 16,0 4-18-16,0 0-17 0,0 0-10 0,12 27-3 15,-8-9-14-15,1 7-11 0,0 6-6 0,0 2-8 16,-1-2-3-16,-1 3-8 0,1 0-3 0,0-1-6 16,-4 1-4-16,2-5-10 0,-2 5-1 0,0-2-5 15,2-1-9-15,-2 0-6 0,0 1-2 0,1-1-3 16,1 1 0-16,1-3-6 0,-1 0-5 0,-2-2-14 16,-2-8-15-16,2 8-17 0,-5-6-15 0,4-3-19 15,-7-1-18-15,1-3-17 0,-5 0-29 0,3-6-9 16,-1-1-30-16,-5-4-15 0,-3-4-10 0,-4-4-480 15,-6-2 222-15,-3-7 150 0</inkml:trace>
  <inkml:trace contextRef="#ctx0" brushRef="#br0" timeOffset="40299.836">18110 13104 450 0,'-11'-10'61'16,"0"3"14"-16,2 2 13 0,3-2 1 0,0 3-9 15,2-2-6-15,1 2-6 0,3 4 4 0,2-6 2 16,-2 6 5-16,11 3 11 0,-1 0 5 0,4 7 13 16,4 1-1-16,0 0-3 0,3 9-2 0,2-3-2 15,-3 7 2-15,3-2-6 0,-1 0-7 0,-4 2 0 0,-2 1-6 16,2 0-2-16,-1 0-1 0,1-5-8 0,0 3-3 15,-7-5-7-15,1-4-3 0,0 1-4 16,-1-1-2-16,1-2 0 0,-3-4-2 0,3 1 4 16,-2-5 4-16,3-1 7 0,-3-3 10 0,2-4-1 0,2-8-2 15,5-8-10-15,-1-6 5 0,5-16-12 0,-4-2-11 16,6-6 2-16,-5-7-4 0,0 10-2 16,-6-1-3-16,1 4-7 0,-7 13-3 0,1 4-8 0,-5 8-2 15,2 4-2-15,-2 6-17 0,-1 0-27 0,-2 1-22 16,0 5-29-16,-1 3-37 0,0 0-36 0,0 0-37 15,-11 20-38-15,-1 2-40 0,-2 11-674 0,-9 8 315 16,-4 1 208-16</inkml:trace>
  <inkml:trace contextRef="#ctx0" brushRef="#br0" timeOffset="42222.476">17558 14098 278 0,'4'20'247'15,"-3"6"-22"-15,-1 4-20 0,3 1-22 0,-2 0-21 16,3-2-13-16,0 0-17 0,-3-2-15 0,4 2-11 0,-2-3-5 16,-2 0-9-16,2-8 0 0,-2 3-9 0,-2-1-5 15,-2-1-6-15,3-2-2 0,-1 0-3 16,-2-1 0-16,1-5-6 0,-1 1-3 0,-1-2 6 16,0-3-11-16,-1-2-3 0,0 0-2 0,-1-4 4 0,6-1-14 15,-17-11 1-15,3-1-10 0,-4-10-4 16,-5-5 1-16,-6-16-7 0,1-3 2 0,-3-5-5 15,-9-27-1-15,11 3-1 0,6 21-1 0,-9-28-2 16,12 30-2-16,6-1 0 0,1 9 11 0,5-3 1 0,4 14 3 16,2 4 0-16,3 1-4 0,3 1-1 0,0 3 2 15,1 4-4-15,6 2 11 0,0 4-13 0,1 1-1 16,6 3-1-16,-1 4-1 0,2 4-2 0,1 4 0 16,2 6 3-16,3 2-5 0,-1 4-2 0,-3 4 2 15,-2 0-5-15,-2 6 5 0,0-1-1 0,-2 5-2 16,-3 0 1-16,-5 0-1 0,1 1 1 0,-3 3-3 15,-1-1-3-15,-3 0 5 0,-2-2-5 0,-2-2-2 16,-2 1 0-16,-2 0-4 0,0-9 1 0,-2-1 3 16,0 0-3-16,2-3 2 0,-3-1 3 0,2 1-3 15,0-6 2-15,3-1-3 0,1-1-2 0,-1 0 3 16,4 1-3-16,1-1 4 0,0 4 2 0,1-1-3 16,3 0 1-16,0-2 0 0,2 2-3 0,2 0 3 15,1-3-1-15,3 0-2 0,5 2 1 0,1-3 3 16,2-2 3-16,1-2-5 0,1 1 0 0,7-4 4 15,0-1-2-15,1 0 1 0,0-3 0 0,-3 0 1 16,-3-4 1-16,-4 2-1 0,-1-3-2 0,-5 0 0 16,3-4 9-16,-2-6-13 0,-1-4 1 0,-5-5-1 15,-4 3-5-15,-5-2-4 0,0 2 5 0,-4-1 3 16,0 7-2-16,-2 4 3 0,-2 2 2 0,1 1 7 16,-2 5-8-16,0 2 0 0,-4 1 0 0,3 2 4 0,-2 3-3 15,2 1 1-15,1 4-2 0,0 5 7 0,-5 0-6 16,10 7 2-16,-5 3-7 0,7-1 5 15,-1 8 9-15,1-3-9 0,4-4 0 0,-1-1 0 16,7 6-1-16,-3-7 1 0,3-1 0 0,2 0 1 16,-1-1-2-16,6-2 1 0,-2-1 2 0,4-1-1 15,-2-3-1-15,2-1 6 0,-6-3-2 0,3-1-2 16,3-1 2-16,1-2 1 0,-5-5-5 0,3-4 7 16,-2-2 0-16,-1-6-4 0,1-4 2 0,-5-9-2 15,-4-4 1-15,-1-1-4 0,-4-14 3 0,-4 1 0 16,-1 1 1-16,-4-4 0 0,-5 1 6 0,1 15-5 15,2 0 0-15,-2 8 2 0,0 4 2 0,2 6 0 16,-1 5 3-16,3 2-3 0,-1 3 0 0,1 1-6 16,1 5 7-16,2 1-5 0,-2 4 0 0,5 6-2 0,-4 7 4 15,5-1 0-15,-1 10 0 0,3 5 8 0,5-5-11 16,2 3-1-16,-1-1 1 0,5-2-3 16,1 2 11-16,4-1-10 0,0-4 2 0,4-1-4 15,1 0 3-15,1-5 0 0,3 1-4 0,2-3 2 0,0-3 2 16,2-3 0-16,0-3-3 0,2-2 4 0,-2-4-2 15,2-1 0-15,-3-3 8 0,-1-3-4 0,-1-8-2 16,-3 3-2-16,-7-1 3 0,4-9-2 0,-4 0 3 16,-6 4-2-16,2-7 0 0,-6 9 1 0,1-2-3 15,-3 3 16-15,-2 1-13 0,1 6 0 0,0 1 2 16,-3 0-4-16,2 2 0 0,-2 4 0 0,0 0-3 16,0 0 2-16,0 0 3 0,0 0-4 0,-10 21 1 15,8-9-3-15,-4 3 3 0,3 0-4 0,-1 1 7 16,2-4-5-16,-3 5-1 0,2-5 1 0,-1 0 0 15,3 0 3-15,0 0-5 0,1-2-5 0,0-3-4 16,2 1 0-16,0-3-3 0,3-3 0 0,-2 1-1 16,1-3 9-16,-4 0-5 0,13-3-1 0,-3 1-1 15,1-3 7-15,0-1-1 0,2 4 1 0,-3-2-2 16,3 1 5-16,1 1 0 0,0 0-1 0,-3 2-2 16,7 3 4-16,-4-2-3 0,-1 3 4 0,5 1 2 15,-2 1-3-15,1 0 2 0,-8 0 3 0,5 1-2 16,-5-2 0-16,0 0 1 0,1 1 0 0,-1-1-2 15,-1-4 3-15,-3 3-5 0,4-3 6 0,-5 2-1 16,0 0-1-16,-4-3 3 0,0 0 2 0,10-7-1 16,-10 3 0-16,0-8-1 0,5-5 0 0,-5-2 0 0,-1-8 1 15,-3-5 0-15,0-1-3 0,-2-13 1 16,-7-8 2-16,3-1-2 0,-2 1 4 0,-2 0-3 16,0 0 3-16,-4 5 8 0,2 3-1 0,2 17 13 15,-1 3-2-15,3 3 5 0,2 6 3 0,-1 4-5 0,4 3 0 16,3 2 1-16,-1 1-5 0,2 3-4 0,-1 2-3 15,4 2-3-15,0 0-1 0,-2 21 0 16,3-4-3-16,3 0 0 0,2 10-1 0,1 1 2 16,2-3 0-16,1 0-1 0,0 0-2 0,3 7 2 15,-3-3-3-15,7 3-2 0,-3-4 2 0,0 1-1 0,2-2-2 16,2-1-2-16,-4-4 4 0,3-2-2 0,-7-3 0 16,2-3-4-16,0-2-5 0,-3-8 1 0,0 2 2 15,3-4-3-15,-3-3-1 0,1-6 14 16,1-4-16-16,-2-6 1 0,4-9-2 0,-5-6-1 0,0-3 4 15,1-11 0-15,-2 1-4 0,0 14 9 0,0 4 2 16,1 1 2-16,-5 11 2 0,1 3-6 0,0 2 9 16,0 4-4-16,0 1 0 0,1 4-5 0,-1 1 0 15,6 5 2-15,-1 3 7 0,4 3 0 0,-3 2-1 16,4 3-2-16,-5 1 3 0,4 3-5 0,-4-1 2 16,0 3 1-16,0-3-3 0,-2 5 3 0,2 0-3 15,0-7-1-15,-2 3 5 0,-1-3-3 0,1 0-1 16,-4-1 1-16,6 0-1 0,-5-5-1 0,-1 0 0 15,-1-4 0-15,2-1-3 0,-1-1 0 0,-1-5 0 16,-2 0-8-16,0 0-7 0,0-11-3 0,-2-1-4 16,-1-4-1-16,3-2-1 0,0 0 5 0,0 1 2 15,0 5 0-15,1-1 4 0,-1 8 2 0,2-4-2 16,-2 2 0-16,2 3 5 0,-2 1 1 0,4 1 2 16,-4 2-1-16,6-3-3 0,-6 3 5 0,9 3 0 15,-1-1 2-15,1 3-1 0,1-3 1 0,-1 2 2 16,4 0 6-16,-3 0-8 0,3 1 2 0,1-2-1 15,-3-1 1-15,1 1 3 0,1-3-2 0,0-1 0 16,-1-3-1-16,-1 4 3 0,1-8 0 0,1 1 0 16,1-3 0-16,0-2 0 0,-5-2-1 0,5-10 1 15,-2 1 4-15,-3-3-5 0,-3-3 0 0,2 0 1 16,-3 1 0-16,-4 3 0 0,4 0 3 0,-4 8 1 16,1 0 7-16,-2 0 0 0,1 8 7 0,-1-3-2 15,0 7-1-15,0-2-4 0,0 5 1 0,0 2 1 16,0 0-4-16,0 0 1 0,0 17-1 0,0-4-3 0,0 4 1 15,0 1-1-15,-1 4-1 0,1 3-1 16,1-1 2-16,-2 4-1 0,2-2-1 0,-1 1 1 16,5-2-10-16,-1 1-26 0,1-1-26 0,-1-1-47 15,0-6-42-15,3 7-33 0,1-8-28 0,2-2-32 16,-1-3-577-16,3 1 272 0,0-7 182 0</inkml:trace>
  <inkml:trace contextRef="#ctx0" brushRef="#br0" timeOffset="43900.467">20184 13541 138 0,'12'-16'170'0,"-1"1"-19"0,-2-2-19 0,3-9-13 16,0 2-17-16,-4-5-2 0,2-1-15 15,-4-1-7-15,-4-1-11 0,-4-1-2 0,0-4-11 0,-3-11-6 16,-3 1-4-16,-3 2-3 0,-1 12 2 0,-1 1 6 16,0 5 5-16,-3 3 7 0,-2 4 8 0,4 6 0 15,0 3-4-15,1 4-9 0,0 5-5 0,0 0-5 16,0 4-4-16,1 3-6 0,-1 8-2 0,0 3-2 16,2 6 1-16,2 7-4 0,4 0 1 15,4 8 1-15,2 11 6 0,4 1-4 0,2-4-2 0,7 4 6 16,1 0-3-16,3-2-1 0,4 0-2 0,-1-4 0 15,5 0-5-15,1 0 2 0,-2-3-6 0,-4-11-2 16,0 2-2-16,0-3-1 0,9 10-2 0,-10-9 1 16,0 0 0-16,-1-3-2 0,-2-1-6 0,-3 0 2 15,-4 0-3-15,-2-5 2 0,-3-3-2 0,-5 0 0 16,0-1-2-16,0-6 2 0,-4 0-2 0,-1-2 0 16,-4-2-1-16,-2-1 1 0,-2-3-1 0,-1-3-1 15,-3-2-1-15,-3 3 2 0,2-7 1 0,-1 2-4 16,2-2 0-16,0-3 0 0,2 3 0 0,-2-5 2 15,7 6 0-15,-4-6-2 0,5 5 2 0,-1-5-1 0,6 2-2 16,-1-2 0-16,4-2 1 0,-2-2 3 16,7-2-2-16,1-7-1 0,4 7 1 0,0-7 1 0,5 0-1 15,0-2-1-15,-1-1 0 0,4-3 2 0,3-10 1 16,-1 9-3-16,7-14 7 0,-3 3-4 16,-4 11 9-16,-1 1 1 0,-3 2 4 0,6-2 1 0,-6 9 1 15,-2 0 3-15,-6 7 9 0,2 4-9 0,-4 1-3 16,-1 2-5-16,1 5 2 0,-1-1-1 0,3 2 0 15,0 2-1-15,0 2-1 0,-1 1 0 0,2 1-3 16,1 4 5-16,0 1-5 0,0 0-1 0,-2 1 4 16,5 3-2-16,-2-3-3 0,-4 0-2 0,7 2 3 15,-4-3-3-15,-1 0 2 0,2-1 3 0,0-1-5 16,2-1-1-16,-1-1 2 0,-1 0-1 0,3-3-1 16,0-5-3-16,0-2 2 0,1 1 5 0,0-7-7 15,1-1 1-15,1-8 0 0,-4 2-1 0,1-9 0 16,-4-1 2-16,1-5-4 0,3-14-1 0,-5 12 0 15,-2-2-2-15,-5 4 2 0,2 2 0 0,-3 2 2 16,0 10-1-16,-3-1 6 0,3 10-1 0,-5 0-3 16,3 3-2-16,-2 2 1 0,0 1-1 0,4 4-2 15,0 0-1-15,-12 16 1 0,7 4 3 0,-5 8 1 16,6 2-1-16,3 4-1 0,-3 13 3 0,4 1-1 0,0-1 2 16,4-1-1-16,-3-10-3 0,8 13-9 0,-1-14 0 15,2 10 1-15,-1-13 1 0,1-1 3 16,2 0-1-16,-2 1-1 0,2-3 1 0,-1 0 0 15,3 0 2-15,-2-4-3 0,-1-3 4 0,-3 3-1 0,-4-5 1 16,1-4 0-16,-3-5-1 0,0-4 1 0,-1 2-2 16,-1-3 3-16,0 0 1 0,-3-1 2 0,1 0-2 15,-1-4-1-15,3-1-3 0,-9 0 3 16,9 0 0-16,-11-3 0 0,4 1 2 0,1-1-3 0,-1 0 2 16,-1-4 3-16,0 0-2 0,3 2-1 0,-3-2-1 15,2-3 1-15,1 3 0 0,1-5-3 0,0-1 5 16,0-3-1-16,3-1-1 0,1-3 1 15,1-6-3-15,2 0 2 0,2-4-3 0,0-1 2 0,4-3 2 16,1-10 1-16,-1-2-3 0,5-1 2 0,-4 2 0 16,-1 14-3-16,4 0 3 0,-1-1-1 0,-1 5 1 15,-1 1 7-15,-1 9-3 0,-4 4 5 0,-1 0-2 16,1 4 0-16,-1 1 2 0,-1 3 2 0,-1-1-2 16,-2-1-1-16,4 5-3 0,-1 0 2 0,-3 2-1 15,0 0-2-15,4 7 2 0,-6 0-1 0,2 1 3 16,0 3 7-16,2 3-11 0,-2 0 0 15,2-1 1-15,-2 3-3 0,1 0 4 0,3-1-7 0,-1 1 4 16,-1-3-4-16,2-4 0 0,-1 3 2 0,-1 0 0 16,2-5 1-16,-3 1-2 0,3-3 1 0,0-1 0 15,2 1 2-15,-2-4-6 0,-4-1 3 0,9-7 3 16,-4-1-7-16,4-5 4 0,-1-3 0 0,2-8 0 16,-2-2 0-16,2 2-2 0,0 2 0 0,-3 4 2 15,-1 2 0-15,0 5-1 0,-1 1 2 0,-1-1-3 16,-1 8-4-16,-1-2 5 0,2 2-2 0,-4 3 1 15,7 1 0-15,-7-1 1 0,6 7-2 0,-4-2 3 16,2 2-3-16,0-2 3 0,0 3-3 0,1 1 2 16,-2-1 1-16,4-1-1 0,-3 3-3 0,1-3 1 15,-5 0 2-15,4-2-1 0,-3 2-2 0,3-1 1 16,0-2 0-16,0 0 0 0,-3-1 2 0,4-1 0 0,-5-2 1 16,9 0 4-16,0-6-9 0,0-1 5 0,0-2-4 15,4-4 5-15,-3-3-2 0,-1-1 1 16,7-4-1-16,-6 4-2 0,-1 0 1 0,2 0-2 15,1 5 3-15,-1 0-4 0,-2 3 1 0,1 2 8 0,-1 2-10 16,0 0 5-16,1 4-3 0,-1 1 1 0,2 0-2 16,1 3 2-16,-1 0-2 0,0 2 12 0,2 1-11 15,-3-1 0-15,5 2-1 0,-2 0 0 0,4 1 1 16,-7-2 1-16,2 2 1 0,2-1 0 0,-5-4 2 16,3 2-3-16,-2-3 9 0,-2 3-6 0,5-2-4 15,-5-2 5-15,3-2-4 0,-4-2 0 0,3-2 4 16,0-2-5-16,-4 1 4 0,3-8 3 0,-4 2-3 15,4-2 1-15,-1-3-2 0,-4-2 2 0,-3 1-4 16,4-9 1-16,-1-1 5 0,-3 9-5 0,-1-9-2 16,3 5 1-16,-3 3 2 0,0 4-3 0,0 3 3 15,0 2-1-15,0 3-2 0,0 1 1 0,0 2 2 16,0 0-2-16,-3 2 0 0,3 3 0 0,0 0-2 16,0 0 3-16,0 0-3 0,4 15 3 0,-1-5-1 15,-1-1-1-15,5 2 2 0,2-2-3 0,-3 3 3 16,6 0 0-16,1 0-5 0,2-2 4 0,2 0 1 15,1-2 0-15,9 1 2 0,0-1 3 0,-7-2-4 16,1-3-3-16,1 2 3 0,-2 2 4 0,-3-2-8 16,-3-3 2-16,-3 2 1 0,1 2 1 0,-8 0 2 15,-1 1-1-15,0 4-3 0,-4 1 11 0,-2 1-12 16,-7 4 2-16,-2 4-3 0,-7 0-20 0,-1 4-17 16,-3-3-18-16,1 0-19 0,-5 2-29 0,2-3-27 15,-2-2-24-15,0-1-29 0,3-3-19 0,5-5-29 16,-8 1-556-16,10-6 264 0,3-4 174 0</inkml:trace>
  <inkml:trace contextRef="#ctx0" brushRef="#br0" timeOffset="45031.6">22341 12458 117 0,'-13'0'181'16,"-1"-3"-19"-16,4 3-13 0,-3-2-2 16,4-2-10-16,4 3-8 0,-1-1-8 0,0-1-2 0,4-1-5 15,-2-1-3-15,3 1-12 0,1-2 2 0,1-2-7 16,3-1-9-16,2-1 0 0,2 0 1 0,5-4-4 15,1 0 1-15,1 1-3 0,8-6-9 0,7 0-4 16,0 4-6-16,2-2-6 0,14-6-4 0,-1 0-1 16,-12 7-4-16,16-4-3 0,-13 5-4 0,13-6-2 15,-13 6 0-15,19-6-4 0,-4 0 5 0,4 5-3 16,0-1 1-16,0 0 4 0,0 0 2 0,1 1-3 16,-1 1-1-16,3 0-2 0,-3 0 2 0,0 2-8 15,-3 1 3-15,3-1-5 0,-4 2-2 0,-2-2-1 16,-10 3-4-16,11 0 3 0,-13 1-2 0,0 2-2 0,-2-3 4 15,-3 0-3-15,0 2-4 0,1 0 5 16,-6 3-4-16,-7-3-3 0,2 4-1 0,-2-2 4 16,1 2-2-16,-5-3-1 0,-2 4 3 0,-1 1-5 15,-1-2 4-15,-1 0-4 0,0 1 1 0,-3 0-1 0,0 2-2 16,-3-1-1-16,0-1 2 0,0 3-4 0,4-4 2 16,-5 2 0-16,1 1-4 0,-1-1 0 15,1-1-3-15,-1 3 2 0,1-3-2 0,-5 3 2 0,5-1 1 16,-5 1-2-16,0 0-4 0,0 0 2 0,7-1 4 15,-7 1-4-15,0 0-5 0,0 0-6 0,5-4-4 16,-5 4-5-16,0 0-8 0,0 0-3 0,0 0-3 16,0 0-9-16,0 0-11 0,0 0-18 0,0 0-13 15,-5-6-11-15,1 4 4 0,0-2 0 0,-1 0-2 16,-3 0 4-16,2-4 1 0,-3 3 2 0,-3-3 6 16,2 0 4-16,1-1 2 0,-5-3 9 0,1 2 4 15,-2-2 7-15,1-2 4 0,0 1 6 0,1 1 6 16,0 2-1-16,-2-5 11 0,3 4-1 0,1 3 10 15,-2-4-2-15,-2 2 11 0,1 1 4 0,2 2 10 16,2-1 4-16,1 1-1 0,-2-1 6 0,1 2 1 16,3 0 3-16,-3 0 8 0,2 2 1 0,2 0 6 15,1 3 3-15,1-3-3 0,0 2 2 0,4 2-5 16,-5-5-4-16,5 5-4 0,-3-2-2 0,3 2 1 0,0 0-6 16,0 0 1-16,0 0 2 0,14 0 2 15,-6 0 1-15,5 2 2 0,0 0 1 0,3 3-2 16,-2-4 4-16,5 3-5 0,1 1 3 0,-2 0 1 15,1-1-5-15,-3-1 1 0,3 1-3 0,-1 0-2 16,2 3 0-16,-1-2 0 0,-4-1-1 0,4 1 0 0,-5-2 3 16,3 1 0-16,-2 1-3 0,-1-2 3 0,-2 1 5 15,-2-2-6-15,1 3 2 0,-2-2-2 16,-1 2-1-16,0-2 1 0,-3-1-4 0,0 1 0 0,0 1-4 16,-1-4 3-16,0 3-2 0,1-1 0 0,-5-2-2 15,6 3-1-15,-5-2-1 0,2 4 2 16,-3-5-2-16,4 3-1 0,-1-1 1 0,-2 3-3 0,1-3 1 15,0 5 1-15,0-1 3 0,1 1-7 0,-2-1 3 16,1 3 2-16,-2 0-4 0,2 2 8 0,-2 2-3 16,0 2 2-16,-4 4 6 0,2 6 2 0,-5 1 2 15,-2 4 5-15,-5 5 7 0,-3 11-2 0,-4 0 1 16,-7 0-8-16,-2 5 0 0,-2-1-1 0,-13 21-7 16,15-22-4-16,-3 4-25 0,-3-5-29 0,-18 20-45 15,13-26-49-15,0 3-58 0,3-4-77 0,-8-3-648 16,1-3 307-16,-2-6 206 0</inkml:trace>
  <inkml:trace contextRef="#ctx0" brushRef="#br0" timeOffset="47631.296">20017 10914 202 0,'-4'-5'202'0,"3"1"-23"0,-2-1-14 0,3 5-21 0,-1-3-14 16,1 3-13-16,0 0-12 0,0-5-9 0,0 5-8 15,0 0-8-15,2-2-12 0,-2 2-9 16,0-5-7-16,0 5-3 0,0 0-6 0,0 0-4 0,0 0-4 16,0 0-1-16,0 0-4 0,0 0-3 0,0 0-3 15,0 0-5-15,0 0 5 0,0 0-4 0,3-5-1 16,-3 5 8-16,0 0 2 0,0 0 10 0,0 0 1 16,1-1 7-16,-1 1 1 0,0 0 2 0,0 0 2 15,0 0-3-15,-1-5-2 0,1-1-3 0,0 6-7 16,-1-4-2-16,1 4-6 0,0-6-1 0,-2 1-2 0,1 0-4 15,1 0-5-15,0-2 4 0,-1 0-5 0,1 2-3 16,-1-4 0-16,-1 1-2 0,1-1-3 16,0 1 0-16,1 1 1 0,-3 0 1 0,3-2-4 15,0 1 1-15,0-4-1 0,0 7 0 0,-1-2 1 0,1 1 0 16,0 0 0-16,0-2 0 0,0 4 0 16,-2-1-3-16,2 5 4 0,0-5-2 0,0 5-5 15,0-6 0-15,-1 4 0 0,1 2-1 0,0 0-2 0,0 0 2 16,0 0 1-16,0 0-1 0,11 8 4 0,-9 1 1 15,1-1 0-15,1 4 0 0,2 5 0 0,-2 3 0 16,-2-1 2-16,5 5 1 0,-2 2-1 0,-1 0 0 16,0-3 2-16,2 3 3 0,-4-6-6 0,1 0 2 15,-1-2-1-15,1 2-1 0,0-3-1 0,-2 2 4 16,0-3-2-16,-1 0 1 0,-1-6-3 0,1 1-1 16,0-1 1-16,-1-2-1 0,1-4 4 0,-2 1-3 15,2 0 15-15,0-1 20 0,0-4 4 0,0 0 2 16,0 0-11-16,0 0-6 0,-4-24-2 0,3 5-2 15,-1-10-4-15,0-5-1 0,2 0-1 0,2-17-2 0,0 2-5 16,3-6 0-16,-1 4-1 0,1 0-1 16,3 3-3-16,-1 2 1 0,-3 15 0 0,4-1-2 15,1 1 2-15,-3 5 1 0,2 3-1 0,-3 7-5 16,0 3 8-16,4 4-7 0,-5 2-2 0,1-3-3 0,0 6 4 16,4 1-5-16,0 3 1 0,-1 2 1 0,2 3 0 15,3 0 1-15,-4 4-3 0,5 4 7 16,1 2-8-16,-3 1 6 0,6 6-3 0,-2 0 0 0,2 6 4 15,1-4-4-15,-6-2 3 0,2 5-5 0,-1-2 8 16,-1 3-4-16,0-1 0 0,-4 3 1 16,-4-1 1-16,5-3-3 0,-6 3 1 0,0-3 1 0,-4 0-1 15,0-7-1-15,-1 0 2 0,-1-2-1 0,1 0-2 16,1-6 1-16,-1 1 1 0,-2-3 1 0,3-1 1 16,-2-2 3-16,-2-2-2 0,3 1 0 0,-2-3 0 15,3-2-1-15,0 0 0 0,-18-8-3 16,9-1 2-16,-4-2-1 0,3-4-1 0,-4-6 3 0,3 4-3 15,-3-6 1-15,3 4-2 0,1 6 4 0,-1-1-2 16,0 1-2-16,0 2 2 0,1 1-1 0,3 2-1 16,0 2-1-16,-1-1 2 0,2 3-4 0,-2 3 3 15,3-2-1-15,-2 2-1 0,7 1 2 0,-12 1-3 16,5 2 1-16,2 1-1 0,-1 0 0 0,2 0 4 16,-4 5-3-16,3-4-3 0,1 2 8 0,3-1-5 15,-3 1-1-15,0-2 1 0,4 2 0 0,-4 0 0 0,3-3 0 16,1 1 1-16,-3 0-3 0,1 0 2 15,2-3-1-15,0-2 3 0,0 6-1 0,0-6 2 16,-1 5-1-16,1-5 0 0,0 4 4 0,0-4-4 16,0 0 2-16,0 0 1 0,0 0-6 0,0 0 1 15,0 0 4-15,1 3-3 0,-1-3 1 0,0 0-2 16,0 0 1-16,0 0 1 0,2 3 1 0,-2-3-1 16,7 4-1-16,-7-4-1 0,5 0 3 0,-5 0-2 0,12 1 0 15,-7 0 0-15,4 1 1 0,-3-2-1 0,-1 0 2 16,4 2 0-16,1-2-2 0,-2 1 1 0,0-1-1 15,-2 0 2-15,2 0 0 0,-1 1 0 0,1-2-2 16,-1 2 2-16,1-1-2 0,-8 0 3 0,12 0 3 16,-7-1-3-16,2-1 4 0,-1 1-6 0,0-2 1 15,-3-2 0-15,3 2 2 0,-1 0-2 0,4-1 2 16,-4-4-1-16,0 4 0 0,1-2-3 0,0 1 1 16,0-2 8-16,-2 2-8 0,1 0 0 0,-2-1-1 15,-1 1-1-15,2 0 3 0,0-1 1 0,0 2-2 16,1-1-1-16,-4 4 1 0,2-3 1 0,-3 4-1 15,2-4 0-15,1 1 2 0,-3 3 0 0,1-4-3 16,-1 4 4-16,3-3-3 0,-3 3 0 0,0 0-1 16,0 0 1-16,4-4-1 0,-4 4-2 0,0 0 2 15,1-3 1-15,-1 3-1 0,0 0-3 0,0 0 3 16,0 0 3-16,0 0-7 0,1-3 1 0,-1 3 3 16,0 0 4-16,0 0-9 0,0 0 5 0,0 0-2 15,0 0 5-15,0 0-5 0,0 0 3 0,0 0 1 16,0 0-2-16,12 6 2 0,-12-6-2 0,5 1 0 0,-5-1-2 15,0 0 1-15,4 4 0 0,-4-4 3 16,3 2 0-16,-3-2-1 0,6 2 1 0,-6-2-5 16,3 2 4-16,-3-2 0 0,0 0 1 0,8 0-2 0,-8 0 0 15,4 3 2-15,-4-3 4 0,0 0-1 0,0 0 1 16,9-3-1-16,-9 3-4 0,0 0-1 0,5-2 2 16,-5 2 0-16,0 0 0 0,4-3-1 15,-4 3 1-15,0 0-1 0,5-1 2 0,-5 1-1 0,5-5-3 16,-3 3 3-16,-2 2-2 0,6-4 2 0,-6 4-1 15,4-2 0-15,-1 0 0 0,-3 2 2 0,4-2-1 16,-4 2-1-16,4-3 2 0,-4 3 2 0,3-2-5 16,-3 2 1-16,3-5 3 0,-3 2-3 0,0 3 3 15,4-7-2-15,-3 4 1 0,1-3 0 0,0-2-2 16,-2-1 2-16,2-1-4 0,-2-3 1 0,1-1 2 16,-2 2 2-16,2-8 1 0,-1 4 3 0,0-4-9 15,0-6 2-15,0 7-2 0,-1-7 4 0,-1 0-1 16,2 8-4-16,-2-2 3 0,0 3 5 0,1 3-5 15,-1 1 2-15,2 3 4 0,-2 3 3 0,2-1-3 16,-3 2 5-16,3 1-3 0,0-1-5 0,-2 4-4 16,2 2-1-16,0 0 1 0,0 0-3 0,0 0 3 15,5 22 1-15,-5-5 6 0,3 1-10 0,1 5 3 16,1 2 0-16,-1 2 1 0,2-2 8 0,2 2-7 16,-2-2-2-16,-1 4 1 0,-1-1 1 0,5-1 0 0,1-1 3 15,-5 0-3-15,4-1 5 0,-1-2-7 0,2-4 1 16,-1-2 0-16,0 0 4 0,5-5-1 0,-4 2-3 15,1 1 1-15,1-4-1 0,-1-2 0 0,-1-4 0 16,-1-1 0-16,2-4 4 0,1 0-3 16,-1-2 3-16,-2-4 0 0,0-2-3 0,3-8 5 0,-1 0-6 15,2-9-1-15,-7 8 4 0,6-9-5 0,-6 1 3 16,-1 0-2-16,2 0 1 0,-5 8 6 16,1 9-1-16,-2-3-4 0,2 4 1 0,-2-2 1 15,-1 4-4-15,0 1 0 0,0-2 3 0,0 2 0 16,0 4-3-16,3-7 0 0,-2 5 1 0,-1 2 0 0,0-4-4 15,0 4 1-15,0 0 0 0,0 0 5 0,1-6-5 16,-1 6 0-16,0 0-2 0,0 0 1 0,0 0-1 16,0 0 2-16,8 0 1 0,-8 0-1 0,0 0-1 15,0 0 4-15,11 2-1 0,-7-4 0 0,3 1 2 16,0 1-2-16,1-1 2 0,0 1-2 0,3-3 0 16,-1 3 1-16,2 0-3 0,-1 0 2 0,-1 3 2 0,1 1-4 15,0 1 1-15,1 0 2 0,-1 0-3 16,-1 2 0-16,2 1 3 0,2 1 1 0,-8-1 1 15,3-1-4-15,-1 5 3 0,1 3 0 0,-4-5 0 16,-1 1 2-16,1 2-1 0,-4-1-1 0,-1 4-1 0,-2 1 3 16,-1 0-1-16,-1 1-3 0,-1 0 1 15,-2 1 2-15,-4 3-6 0,5 3-9 0,-2-8-17 16,-2 1-20-16,1-1-19 0,1-1-26 0,1 0-26 0,-1-1-20 16,4-5-23-16,-1 2-38 0,5-7-25 0,-3 3-639 15,2-4 288-15,1-1 194 0</inkml:trace>
  <inkml:trace contextRef="#ctx0" brushRef="#br0" timeOffset="48901.381">21203 10717 8 0,'3'-4'145'0,"1"2"-11"0,-4 2-10 15,0 0-12-15,0 0 5 0,5 11 0 0,-3-5-8 16,0 4 1-16,-4-1-11 0,4 4-9 0,-2-1 0 15,1 0-11-15,-1 0-6 0,3 3-5 0,-2-2-6 16,-1 3-6-16,4-3-7 0,-4 2-4 0,4-3-6 16,1 2-4-16,-1-3-5 0,-2-2 0 0,5 1-4 15,-2-1 1-15,3-4-5 0,-1 0 2 0,0-2-5 16,-1-3 2-16,1 0-2 0,1-6 0 0,1-1-7 16,-2-2 2-16,2-5-1 0,0-2-1 0,-4-1-1 15,1-12-2-15,1 5 4 0,-5-4-4 0,-2 1 2 16,4 4 10-16,-4 5 10 0,0 1 10 0,-4 4 10 0,2 1 3 15,-2 2 4-15,0-1-2 0,-1 3-3 16,0-1-6-16,-4 1-5 0,2 6-5 0,0-1-2 16,0 1-3-16,-5 0-5 0,4 2-1 0,-4 0-4 0,1 3 0 15,-1-1-6-15,3 2 1 0,-1 0-4 0,1 3-4 16,5-3 1-16,-3 3-3 0,2-2 1 0,2 0-2 16,3 0-2-16,0 1 2 0,3 0-2 0,2-3 2 15,2-1 0-15,-3 0-3 0,5-2-1 0,1-1 4 16,2-5-1-16,-2 0 1 0,8-3-2 0,-4-4 4 15,3 0-4-15,2-6 0 0,-3-4-2 0,1-1 5 16,-3 2-1-16,-1-4 1 0,-2-3 2 16,2 0 2-16,-3 0 3 0,-1 2 6 0,0-2 14 0,0 3 8 15,-4 6 9-15,-1 3 9 0,-3 6 6 0,3 0-2 16,-4 4-1-16,0 1-4 0,3 1-10 0,-2 0-7 16,-1 3-3-16,0 2-4 0,0 0-5 0,0 0-4 15,0 20 2-15,0-4-8 0,0 2-3 0,0 2 4 16,-1 3-5-16,1 3-3 0,1 2 0 0,-1 1 2 15,0 0-6-15,4-1 1 0,-3-1-1 0,2 3-1 16,2 0 0-16,-3-1-2 0,2-2 3 0,1 1-2 16,-1-7-2-16,4 1 5 0,-2-2-7 0,2-3 3 15,-2-1-4-15,1-5 0 0,1-2-3 0,2-3 11 16,-3 1-9-16,4-6 0 0,-4-1-1 0,3-4-1 0,6-4 0 16,-4-5 1-16,1-1-8 0,1-11 3 15,0 0 1-15,0 1 1 0,3-1-3 0,-7 1-1 16,3 1 5-16,-5 7 1 0,1 3-3 0,-7 4 0 15,5 0 4-15,-5 2-2 0,1 2-1 0,-2 1-1 0,2 0 0 16,-3 4-2-16,0 0 3 0,0 0-1 16,0 0 4-16,0 0 1 0,3 11-5 0,-3-7-1 0,2 4 0 15,-2 2 1-15,0 2 6 0,0-1-2 0,0 0-2 16,0 0 2-16,1 4 0 0,-1-3 0 0,4-1-1 16,-1 0 0-16,-1-2 1 0,-1-1 0 0,2-2 1 15,-1 1 0-15,1-2-2 0,1-4 4 0,0 1 1 16,-4-2-4-16,8-4 3 0,-3 0-5 0,2-5 4 15,-1 2 0-15,1-5-4 0,2 2 4 0,0 0 7 16,0 1-8-16,-2-1-2 0,2 5-2 0,-4-2 3 16,-1 5 0-16,1-3-3 0,-3 2-2 0,1 1 1 15,-3 2 0-15,7-3 6 0,-7 3-7 0,0 0 4 16,10 4-2-16,-9-2-2 0,3 2 3 0,-3-1 1 16,3 1 0-16,0 1 5 0,1 0-4 0,-1 0-3 15,-3 0 3-15,3 0 3 0,-3-3-4 0,2 1 3 16,-2 1-3-16,-1-4 4 0,4 2 0 0,-4-2-5 15,0 0 5-15,8-14-1 0,-2 2-2 0,-1-5 0 16,4-6 2-16,-4-2-1 0,3-5 1 0,-2 0 0 0,-2-5-1 16,-1 0-4-16,0-14 4 0,1 3 1 0,-1 12-2 15,-3-2 2-15,3 4 2 0,-6 0 1 16,4 5 2-16,-3 2 10 0,0 10 6 0,1 3 8 16,-3 1 3-16,2 3-2 0,0 4-4 0,1 2-9 0,1 2 2 15,0 0-5-15,-13 15-2 0,6 2-3 16,-2 8 1-16,-2 4 2 0,4 2 0 0,-1 2-5 15,7 2 1-15,-2-1 1 0,3 12-4 0,0-11 0 16,3 0-7-16,1 11 5 0,0-12 5 0,4 12-4 0,0-10 0 16,1-7-4-16,4 2 6 0,1-4-10 0,0 2 3 15,5-7 4-15,0-2-3 0,3-4-2 0,-3-6 3 16,0-3 1-16,8-2 1 0,-5-8-1 0,-3 2-6 16,9-7 5-16,-1-6 2 0,-2-6-2 0,-1-4-2 15,-3-1-4-15,1-6 6 0,0-8-11 0,-7 8 4 16,-1 2-3-16,0-1 6 0,-4 5 2 0,-4 7-5 15,-1 4 4-15,-3 1 3 0,-1 2-4 0,-1 3 4 16,-1 4-5-16,0 1-3 0,-4 0 7 0,5 3 0 16,0 0-9-16,-19 8 9 0,7-1-4 0,2 5 4 15,1-2 1-15,1 0-7 0,-2 4 3 0,2 2 2 16,5 2-2-16,1-1 4 0,-2 3-5 0,3-2-4 16,2 7 1-16,3 0-16 0,0-7-24 0,0 4-28 15,1-3-35-15,3-2-52 0,-1 1-45 0,2-4-48 16,2 0-76-16,-4-3-670 0,2-5 333 0,-2-1 222 0</inkml:trace>
  <inkml:trace contextRef="#ctx0" brushRef="#br0" timeOffset="49050.229">22005 10407 24 0,'1'-4'241'16,"-1"4"-36"-16,18-5-45 0,9 0-55 0,10 2-48 15,18-6-59-15,1 2-63 0,4 2-178 0,4 2 81 16,-2-2 54-16</inkml:trace>
  <inkml:trace contextRef="#ctx0" brushRef="#br0" timeOffset="49599.465">22994 10414 99 0,'-17'-1'324'0,"1"0"-34"0,4 1-25 0,3-2-27 0,4 2-24 16,0-2-25-16,5 2-18 0,0 0-19 0,19-13-13 16,0 8-10-16,12-4-11 0,5-3-11 15,2 3-9-15,17-7-5 0,0 3-9 0,5 0-10 0,0 0-7 16,0-3-5-16,0 0-9 0,4 3-4 0,-4-6-4 15,0 5-3-15,-6 1-5 0,0-2-6 0,-4 2-1 16,-13 1-4-16,-3-2-3 0,1 3 0 0,-6-1-2 16,-2 0 1-16,0-1-6 0,-9 4 1 0,-2-1-3 15,-6 3 1-15,1-2-2 0,-4 1-1 0,1-1-3 16,-2 4 2-16,-2-7-7 0,-4 5 4 0,1-1-10 16,-2-1-14-16,-1 1-6 0,-1 2-10 0,-2 0-13 15,-3-3-12-15,1 2-12 0,-2 1-5 0,0 0-1 16,-1 2 6-16,-1-4 6 0,0 5 2 0,1-3 5 15,-2 0 11-15,1 3 5 0,2 1 6 0,3-1 12 16,-1-1 6-16,2-1 9 0,0 2-1 0,2 1 4 16,3 2 0-16,0 0 1 0,0 0 1 0,7-5 7 15,-1 5 3-15,-6 0 12 0,22 4 4 0,-6 1 7 16,2 5 4-16,5 3 5 0,1 0 1 0,3 2 7 0,-5 2-3 16,5 3 2-16,-3-1 5 0,-1 5-1 15,-1-2 2-15,-2 3-1 0,1 0 0 0,-2-2-4 16,-4 1-2-16,-1 3-1 0,-5-2-6 0,-4 3-4 0,-3-1 0 15,-2-1-9-15,-6 1 2 0,-1 1-2 0,-9 3-2 16,-2 1-19-16,-6-4-27 0,-15 10-51 16,-5-5-65-16,-6 1-71 0,-1-7-77 0,-33 5-661 0,-7-6 315 15,-9-7 210-15</inkml:trace>
  <inkml:trace contextRef="#ctx0" brushRef="#br0" timeOffset="50466.069">18923 10560 98 0,'-5'-2'243'0,"0"-1"-13"0,0-2-13 0,1 1-13 16,1 2-11-16,3 2-21 0,-7-2-17 0,4 0-15 15,3 2-10-15,0 0-11 0,0 0-2 0,0 0-3 16,0 0 3-16,18 3-4 0,-10 2-2 0,5-2-6 16,4 6-7-16,1-2-6 0,8 5-3 0,-3-2-6 15,4 1-5-15,2-1-4 0,0 3-4 0,2-1-6 16,1-2-5-16,2 2-9 0,1-1-1 0,1-2-4 0,1 3-4 15,-3-1-3-15,1-1-4 0,-1-2-3 16,-2 3-6-16,0-1 0 0,0-2-5 0,-10-3 3 16,2 5-7-16,-2-1 1 0,-7-1-1 0,0-1-7 0,-3 0-1 15,-2 1 2-15,0-2 2 0,-1 4-9 0,-2-3-8 16,0-2-11-16,-3 2-6 0,1 0-7 0,-3-1-8 16,0 0-8-16,-4-1-9 0,2-2-10 0,-2 2-14 15,-5 5-3-15,2-6-10 0,-1-1-9 0,3 4-5 16,-4-3-3-16,3-3 1 0,-3 1-3 15,0-1-4-15,0-2 2 0,7 1 4 0,-11-3-5 0,6-1 3 16,-1-6 0-16,0 3 8 0,2-5 13 0,-1-3 8 16,1-2 8-16,2 0 1 0,0-1 22 0,3-7 18 15,0 1-1-15,1-1 21 0,0-3 15 0,-2 10 14 16,3-7 12-16,-1 5 16 0,1 3 15 0,0 0 15 16,-2-1 6-16,0 6 4 0,2 2 18 0,-3 1 3 15,2 3-2-15,0-1-7 0,-2 1-9 0,0 3-5 16,0 3 2-16,0 0 8 0,0 0 9 0,-7 22 13 15,2-3 3-15,-5 10-5 0,-7 3 11 0,-2 18-2 16,-8 2 0-16,0 3-19 0,-10 23-1 0,12-22-6 16,-14 22-15-16,6 1-12 0,-1 0-42 0,-2 1-92 15,-8 8-144-15,1 2-1015 0,-4-3 408 0,-8-14 272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43:31.3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4835 2876 76 0,'1'-5'98'0,"-1"2"1"0,-1-2 2 0,1 5-14 16,0-4-9-16,0-1-11 0,0 5-9 0,0 0 18 15,0 0-1-15,0 0-8 0,15 10 6 0,-7-1 1 16,3 8-15-16,6 5 17 0,-2 3-13 0,-2 2-4 16,-1 3-3-16,0 2-4 0,-3 3 4 0,4 12-7 15,-4-13-11-15,-1 0-1 0,2 15 2 0,0-4 0 16,-5-10-8-16,4 10 0 0,-5-11-3 0,0 2-1 15,2-5-3-15,-3 1-4 0,1-3-1 0,-2 0 0 16,-1-7-1-16,-1 4-4 0,2-9 0 0,-2-5 2 16,-2-2-6-16,4-3 1 0,-2 1 5 0,0-3 19 15,2-3 18-15,-2 3 20 0,0-5 10 0,0 0-5 16,0 0-13-16,-6-11-6 0,1-6-6 0,-2-1-4 16,1-14-8-16,1-2-3 0,-8-15-5 0,2-3-5 15,-1-3-3-15,2-2-2 0,-4-1-5 0,6-1-2 16,-5-22 3-16,10 28 2 0,-4-5 0 0,5 8 2 15,-1 0-3-15,6-1 13 0,3 6 5 0,-2 9-8 16,7-11-1-16,-3 15-24 0,5-1 0 0,2-1 4 16,8-8-7-16,-2 11 2 0,2 0-7 0,9-3 4 15,-6 10-2-15,11-7-2 0,-7 7 3 0,-1 4 0 16,17-5 0-16,-15 9-3 0,1 2 0 0,0 1 2 16,-2 4-4-16,2 0 3 0,-1 3-1 0,-3-1 3 0,-9 5-3 15,3 0-2-15,-2 2 2 0,0-1 0 16,-2 4 1-16,-6-1 0 0,6 3-5 0,-6 0-16 15,-1-1-13-15,-2 4-15 0,-1-1-24 0,-2 5-22 16,-1-1-39-16,-1 3-29 0,-1 2-29 0,-6 4-524 16,-2 9 238-16,-8-4 160 0</inkml:trace>
  <inkml:trace contextRef="#ctx0" brushRef="#br0" timeOffset="278.598">5107 3194 112 0,'-1'1'163'0,"1"-1"-15"0,-3 4-13 16,3-4-20-16,-4 1-9 0,4-1 2 0,0 0-7 15,0 0-13-15,0 0 10 0,13 2-2 0,-5-2 0 16,2-2 4-16,4-1-12 0,4-3 2 0,2 0-7 15,10-2-8-15,0 0-6 0,2-5-6 0,2 5-5 16,-4-2-8-16,2-1-6 0,-1-2-5 0,0 5-6 16,-5 2-7-16,-6 0-11 0,0 1-15 0,-1 3-23 15,-6-1-13-15,0 0-26 0,-2 2-42 0,-3 0-15 16,-2 2-16-16,-1 3-23 0,-1 3-364 0,-6 3 174 16,-1 2 116-16</inkml:trace>
  <inkml:trace contextRef="#ctx0" brushRef="#br0" timeOffset="1358.973">5167 3750 106 0,'0'5'223'15,"0"-5"-23"-15,0 0-25 0,1 5-15 0,-1-5-13 16,9 4-12-16,-1-2-3 0,1 0-5 0,1-6-5 15,7 4 3-15,-4-1-12 0,7 0-3 0,-2-2-8 16,2 0-3-16,2 3-8 0,0-2-12 0,1-1-4 16,2-2-6-16,5 2-7 0,-10 3-3 0,7-6-8 15,-5 2-6-15,-2 3 0 0,1-4-6 0,-1 1-5 16,-1 3-3-16,-1-5-6 0,-5 3 1 0,1 3-2 16,-4-3 8-16,-1 1-12 0,0-2-1 15,-1 3-1-15,-2-2 0 0,-6 3 0 0,9-4 15 0,-4 3 3 16,-5 1-6-16,5-11 1 0,-4 1-6 0,-1-1-1 15,0-2 0-15,-1-2-6 0,1-2 1 16,-1-2-2-16,-3-8-1 0,3 1 8 0,1 7-5 0,-4-6 7 16,2 6 4-16,3 0-6 0,1 0 14 0,2-1-8 15,-1 1-5-15,3 0-2 0,3-1-1 0,5 0-1 16,-2 3 2-16,0 1-2 0,4 3-2 0,-3 0 0 16,-1 5-6-16,-3 0 2 0,10-1-5 0,-1 6 0 15,4 3 2-15,-3 0-2 0,2 3 2 0,-1 6 3 16,4 4-8-16,0 3 6 0,-2 0-3 0,-4 4 0 15,1 3-1-15,-5 6-1 0,-1 0 0 0,0-1 1 16,-3 3 2-16,-2-1-6 0,1 2 4 0,-5 0-3 16,-3-1-2-16,0-2 4 0,-1-1-2 0,0-5 4 15,-2-4-5-15,-1 1 3 0,2-8-2 0,-2 1-4 16,3-3 2-16,-1 0-1 0,1-2 1 0,0-4 1 16,0 0 3-16,0-4 2 0,0 0 0 15,0 0-7-15,0 0-1 0,1-16 4 0,3-3-5 0,0-11 4 16,1 0-8-16,0-15 0 0,4-2-2 0,0-3-1 15,0 1 0-15,4 0 1 0,1 2 3 16,-1 4-2-16,-1 12 5 0,-1 6-6 0,1 1 1 0,-4 7 7 16,0 3-8-16,-2 5 13 0,-2-2-13 15,1 6-4-15,0 1 2 0,2 1 1 0,0 1 1 0,6 2 3 16,-4 1-1-16,1 3-3 0,0 5 5 0,3 3 1 16,-4 1-2-16,4 3 4 0,-3 2-6 0,4 7 4 15,-2-1 2-15,-3 2 1 0,-2 1 0 16,3-1 0-16,-3 3 4 0,1-4-4 0,3 1-4 0,-6-7 2 15,2 6 3-15,-4-8-2 0,3-4-1 0,1 5-6 16,-2-7 3-16,0-1-3 0,1-3-10 0,-3 1-5 16,1-5 0-16,0-1 5 0,1 0 4 0,-5-2-1 15,0 0 4-15,18-10 0 0,-8 1-1 0,-2-8 13 16,2-12-12-16,-1 3 4 0,0-9-3 0,0 0 1 16,0-14 0-16,1 5 1 0,-6 9 2 15,1 2 1-15,1 7 11 0,-2 0 5 0,0 9 13 0,0 0 1 16,-2 4 3-16,1 4-4 0,-2 2-8 0,1 0-3 15,-1 3 0-15,0 0-5 0,0 1-2 0,-1 3 4 16,0 0-6-16,12 5 0 0,-3 2 2 0,-1 5-3 16,2 3 7-16,4 7-2 0,-1 3 1 0,3 4 1 15,-6-1-4-15,7 5 1 0,-7-1 1 0,3 0-3 16,1 2-3-16,-5-3 3 0,10 2 3 0,-7-1-5 16,1-3 3-16,1-2-6 0,-2-5 8 0,0-5-10 15,-2-5 2-15,2 1-1 0,-4-3 9 0,0-2-9 16,-1-2 5-16,-1-1 3 0,2-2 5 15,-2-2 14-15,-6-1 2 0,18-8 2 0,-4-3 0 0,-4-5 4 16,7-7-6-16,-4-5-2 0,1-2-4 0,-4-5-3 16,1-14-2-16,2-1-5 0,-5-1 0 0,0 4-4 15,0 0 15-15,-5 13-18 0,1 1 0 0,1 4-4 16,-3 11 0-16,1 0 3 0,-3 3 7 0,0 3-4 16,1 5-3-16,-1 2-13 0,0 0-17 0,-1 0-34 15,1 1-32-15,0 4-37 0,-6-2-24 0,6 2-30 16,-7 9-33-16,3-2-38 0,-1 2-33 0,2 4-770 15,-1 4 350-15,2-1 236 0</inkml:trace>
  <inkml:trace contextRef="#ctx0" brushRef="#br0" timeOffset="2182.126">7204 3509 214 0,'0'0'285'0,"0"3"-26"16,0-3-29-16,3 2-22 0,-3-2-25 0,1 6-16 16,-1-6-15-16,1 6-16 0,1-5-16 0,-2-1-14 15,4 3-10-15,-4-3 3 0,0 0-23 0,4 4-6 16,-4-4-3-16,3 3-8 0,-3-3-4 0,0 0-8 16,8 0-1-16,-8 0-3 0,7-5-8 0,1 2 2 15,1 0-8-15,1-6 1 0,4-1-5 0,0-2-1 16,0-2-3-16,2-8 0 0,1-4-9 0,-4-1 1 15,1-2-8-15,-1-4 3 0,-1 1-8 0,-1 0 6 16,-2-2-1-16,1 5-4 0,0 3 13 0,1 0 2 16,-6 8 8-16,-1 6 9 0,-1 2 3 0,0 1 0 15,-2 3-6-15,2 1-6 0,-2 1-1 0,0-1-6 16,-1 5-1-16,0 0-4 0,0 0-3 0,0 0 3 16,4 14-5-16,-4-2 2 0,-1 3 2 0,2 3-3 15,0 7 0-15,-1 2 1 0,2-3-4 0,-2 4 2 16,2 0 7-16,0-3-9 0,4-2 1 0,0-3 0 15,-1 5 0-15,2-7 0 0,-1-3-3 0,4-1-2 16,-2-2-2-16,2-3-3 0,3-1 0 0,-3-1-5 16,2-4 2-16,-1-1-1 0,2 1-3 0,4-6 0 15,-1-1 0-15,1-4-1 0,0-3-8 0,6-9-5 16,-4-5-5-16,0 0 7 0,0-3-5 0,-5-2 4 16,4 2 4-16,-5-1-1 0,-2 1 5 0,-2 6 4 15,-1-3 8-15,-3 9 3 0,3-1 14 0,-5 3 12 16,-1 3 6-16,-1 1 3 0,-1 3 8 0,3 0 0 15,-2 0-13-15,0 3-4 0,-1 0 6 0,0 4-15 16,0 0-4-16,0 0 1 0,0 0 0 0,-5 16-2 16,2 0 3-16,0 8-2 0,-5 3 1 0,6 4 1 15,-1 5 5-15,-2 11-2 0,2 1 4 0,1 3 4 16,-1-1-13-16,3 4-2 0,4 3 3 0,-3-3-3 16,3-1 1-16,3 5 2 0,-5-2-5 0,3-2 2 15,0 4 8-15,-1-3-9 0,1-1-2 0,-1-2 0 16,-1 3 0-16,1 0 0 0,2-3 1 0,-2-1 2 15,-3-7-2-15,1-7-1 0,-2 10-2 0,2-13 0 16,-5 1 4-16,2-2-6 0,-4 1 3 0,-4-4 4 16,1 2-3-16,-1-2-2 0,-6-4 1 0,2-1 4 15,-5-1-6-15,2-2 7 0,-4-5-5 0,6-5 2 16,-1 0 5-16,0-5 15 0,2-1-1 0,1-2 9 16,0-4-4-16,1-4-2 0,-4-5-7 0,1-7-5 15,0-11-8-15,0-6-5 0,1-17 10 0,3-3-10 16,5-5 12-16,2-2-8 0,3-22 2 0,4 24 2 15,5 1-1-15,0 1 8 0,3 2-3 0,3 2-6 16,2 7 9-16,0-1 9 0,-3 14-10 0,8-9-2 16,-5 11 0-16,-1 1-4 0,6-1-1 0,-3 3 10 15,3 2-18-15,2 2 7 0,-1 0 7 0,-1 5-19 16,-3-3 0-16,-2 9-26 0,-2-2-30 0,2 3-36 16,-5 1-54-16,1 3-64 0,0-4-68 0,-4 5-908 15,1-2 395-15,-1-2 264 0</inkml:trace>
  <inkml:trace contextRef="#ctx0" brushRef="#br0" timeOffset="4360.164">9027 2989 2033 0,'9'-17'0'0,"-1"1"57"15,1 2 27-15,-4 2-20 0,0 6-25 16,-4 1-22-16,3-2 0 0,4 3-1 0,-3 3-6 0,4 3-2 15,4 3 0-15,-4 2-1 0,5 2 2 0,0 5-1 16,0 2-1-16,-1 5 3 0,0 1 0 0,-1 3-4 16,-3 0 2-16,-4-6 2 0,1 8 1 0,0-1 5 15,-4 4-6-15,1-4 1 0,-3 1 1 16,1 2-3-16,-5-3-1 0,0 0 4 0,0-1-2 16,-2-6-1-16,0-2 0 0,2 0 0 0,-1-4-4 0,1-2 5 15,1-3 0-15,0-1 1 0,0-3 14 0,1 2 18 16,-2-5-7-16,4-1 2 0,0 0-1 0,-17-12-7 15,7-2-4-15,-3-14-5 0,2-4 1 0,-6-17 1 16,2-4-3-16,-1-3-2 0,-1-29 8 0,6 27-1 16,0-29-3-16,3 27-21 0,2-25 3 0,3 3 10 15,-1 25 6-15,4-1 8 0,4-1 6 0,-3 5 2 16,8 4 9-16,0 4 0 0,0 12-2 0,-1 5-4 16,2 2-7-16,3 1 2 0,0 2-5 15,-2 7-3-15,-3 7-4 0,2 2-7 0,7 1 0 0,-4 3 3 16,6 1-8-16,2 3 3 0,6 7-5 0,-2 2 5 15,0 8-6-15,-2 1 0 0,-1-1 1 0,-3 8 4 16,-1 0-3-16,-4 2-3 0,-3 5 0 0,-4-1 2 16,-5 5-5-16,-2 10 7 0,-4 0 0 0,-5-12-9 15,-1 1 3-15,-2 12-9 0,-1-13-3 0,-4 12-12 16,2-15-3-16,-3 11-7 0,0-13-2 0,0 3 2 16,-2-2-2-16,3-3 6 0,3-3-1 0,2-7 3 15,4-7 3-15,0 5 1 0,1-8 6 0,6 0-3 16,-4-3 11-16,0 1-8 0,3 0-2 0,-1-2 3 15,3 0 1-15,0-3 1 0,0 0 1 0,0 0-2 16,6 6 2-16,-6-6 3 0,0 0 2 0,20-2-4 16,-10 0 4-16,2 4-1 0,0-4 3 0,2 2-2 15,-2 3 0-15,7-3 3 0,-4 3-3 0,4 1 5 16,-2 2-3-16,1-2 8 0,-2 3-6 0,1-3 0 16,1 4 0-16,-1-1 0 0,-1-1-1 0,-2 2 2 15,0-3-1-15,-1-2 2 0,0 2 1 0,3-1-2 16,-4 0-2-16,2-3 2 0,-5-1-3 0,2 0 3 15,1 3-3-15,-3-7 2 0,0 0 1 0,0-5-3 16,1-6-3-16,-2 1-2 0,0-5-2 0,0-8-2 16,0 4 1-16,-2-3 0 0,-2-2 0 0,0 10 6 15,-2-1 4-15,2 0 8 0,0 2 0 0,-1 8 8 16,-2-1 2-16,2 0 4 0,-2 4-3 16,-1 1-4-16,0 1 4 0,0 2-11 0,0 2-1 0,2-3 1 15,-2 3-1-15,0 0 0 0,13 13 1 0,-5 0 0 16,0 3-1-16,0 3 5 0,5 6-2 0,-2 4 2 15,2-2-2-15,0 3-1 0,5 3 2 0,-1-1-2 16,-2-2 5-16,13 12-4 0,-11-14-1 16,7-2-1-16,0 0 1 0,3-3 1 0,0 1 0 15,-2-5 1-15,5-2 5 0,-2-2-5 0,0-1 1 0,3-6 0 16,-2-2 1-16,2-2 0 0,-3-2-1 0,4-4-1 16,-4-4 3-16,3-4-6 0,0-6 4 15,-3 1-3-15,0-6-1 0,-2-6 0 0,8-8-5 0,-14 6-1 16,6-15-6-16,-7-1 5 0,-1-4-7 0,-8 4-1 15,-4 11 3-15,-1 3 0 0,-1 0-2 0,-2 1 3 16,-5 11 6-16,0 1 1 0,0 3 2 0,-4 0 1 16,0 5-4-16,-6 1-3 0,-5 3-4 0,0 2 5 15,-4 8 8-15,-10 2-9 0,0 5-2 0,-15 11 1 16,15-5 5-16,3 2-4 0,6 6 1 16,1 1-2-16,-1 4 6 0,4-2 0 0,7 4 1 15,2 2-2-15,5-3 1 0,5 3-2 0,0 0 1 0,5-5 1 16,4-1-1-16,1-3 1 0,3 0-3 0,1-9-2 15,4 2 6-15,-4-7 1 0,5-1-6 0,-2-1-2 16,5-4 5-16,-2 1 2 0,7-5 0 16,-7-2-3-16,2-5 1 0,5-2-3 0,-4-5 1 15,0-2-5-15,-1-4-3 0,1-3-1 0,-5-2-3 0,-1-4-4 16,-4-2-2-16,1-4 6 0,2-10 1 0,-6 13 3 16,0 2-1-16,-1 1 7 0,-4 11 7 0,0 1-2 15,-1 5 5-15,0-1 0 0,-3 4-1 0,-1 1-2 16,1 4 0-16,2-2-6 0,-3 2 6 0,0 3-9 15,0 0 2-15,0 0 2 0,0 13-3 16,-4-3 1-16,3 7 5 0,-3 2-7 0,0 0 4 0,1 6 1 16,1 3 0-16,4-3-2 0,1 0 3 0,-3-5-3 15,4-2 0-15,0 1 0 0,1-2 13 16,0-2-15-16,-1-3 2 0,1-1 0 0,0-4-1 0,0 1-1 16,-1-2 2-16,1-2 3 0,2-4-7 15,-2 0 8-15,-5 0 1 0,14-7 1 0,-5-3-6 16,2-7-2-16,-3-10 7 0,1-2-1 0,0-5-5 0,0-15 4 15,-7-1 0-15,2 0 0 0,-1-4-5 0,-1 1 3 16,-4-3-2-16,-1-4 0 0,-1-1 6 16,0 6 5-16,-1-4 7 0,-2 9 18 0,0 4 17 15,3 16 22-15,1 4 5 0,-3 8 5 0,4 1 2 16,-3 6 6-16,1 2-9 0,3 1-11 0,1 4-17 16,-2-1-3-16,2 0-15 0,0 5-3 0,0 0-1 0,0 0-2 15,-6 19-3-15,6 0 3 0,0 10 3 0,0 3-18 16,0 2-6-16,0 12 7 0,5 0-8 15,-1 0 6-15,5 0 2 0,-4 2 0 0,8-2-3 16,-1 2 1-16,0 1-10 0,0-3 6 0,2 3 1 16,2-6 2-16,-3-10-9 0,2-2 4 0,5-3-3 0,-5 1 2 15,0-7-7-15,-2-5 1 0,0-2-3 0,-4-6 2 16,1-1-1-16,-2-1-11 0,1-1 5 16,-3-3 7-16,0-3-5 0,4-1-4 0,0-6 9 15,0-7-11-15,4-8-4 0,-1-5-8 0,1-6 8 16,1-14-7-16,-6 15-6 0,1-15-7 0,0 1 6 15,-7 11 5-15,3 2 4 0,-2 4 12 0,1 2-9 16,-5 9 13-16,4 0-6 0,-5 3 17 0,-2 4-4 0,6 3 7 16,-3 1-2-16,-3 0-6 0,3 4-5 15,0-1-3-15,0 4 7 0,0 0-5 0,0 0-1 16,-5 9 7-16,0 4 2 0,1 1-9 0,-1 5 13 16,1 4-12-16,0 5-1 0,3 0 5 0,-2 2-2 0,2-1 1 15,2 3 3-15,3-3 2 0,4-3 8 0,-4-2-19 16,2 1 6-16,3-11 4 0,-1 1-3 15,0-4-1-15,3 1 1 0,1-3 8 0,2-3-2 16,0-2 4-16,5 0-3 0,-1-8-8 0,1 1 8 16,1-2-2-16,7-9-3 0,0 1-3 0,-4-4 2 15,1-5-5-15,-3-4-7 0,-2-4-3 0,-4-3-4 16,2-13 3-16,-7 14-4 0,-1-2 3 0,-5-1 2 16,0 3 2-16,-3 3 3 0,0 2 4 0,1 8 0 15,-5 2 3-15,2 5-2 0,1 3 1 0,-2 1-3 16,1 1-2-16,0 2 1 0,1 2-10 0,0 3-1 15,0 0 7-15,0 0 2 0,-3 20 4 0,3-1-1 16,2 4-2-16,0 5 4 0,3 1-3 0,-1 0 2 0,6 5 7 16,-1 0-7-16,0-4 12 0,5 2 1 15,0 12 2-15,0-12-14 0,-1 0 3 0,-1-4 6 16,-1-1-6-16,-2 0 8 0,4-3-5 0,1-1 8 16,-9-5-5-16,2-2-2 0,-4 1 2 0,4-3-2 15,-4 2 7-15,0-1-9 0,-2-4 6 0,-1-1 2 16,0 0-2-16,-2 2 6 0,-2-1-4 0,-4-1-3 15,-1 0 0-15,-4 0-19 0,-4 2-39 0,-9-5-56 16,-6 2-76-16,-4-4-81 0,-3-3-89 0,-19-9-831 16,1-6 394-16,-5-7 264 0</inkml:trace>
  <inkml:trace contextRef="#ctx0" brushRef="#br0" timeOffset="4498.879">10333 2546 116 0,'-1'-2'376'0,"1"2"-38"16,-6-5-34-16,6 1-33 0,0 4-54 0,-2-4-74 0,2 4-75 16,0 0-94-16,18 0-109 0,-11 1-423 0,0 2 186 15,-1-1 124-15</inkml:trace>
  <inkml:trace contextRef="#ctx0" brushRef="#br0" timeOffset="5774.483">4812 4664 77 0,'0'0'163'0,"-4"-3"-21"16,4 3-17-16,0 0-8 0,0 0-15 0,0 0-13 16,-1-4-6-16,1 4-7 0,0 0-9 0,0 0 0 15,12-3-3-15,-6 1-3 0,1 1 1 0,5-1 0 16,1 2 0-16,4-4 3 0,3 0-4 0,1 1-1 15,10 0-1-15,-3 1-6 0,7-1 1 0,0-2-4 16,4 3-2-16,17-5-3 0,-2 2 0 0,-2-3-3 16,7 1-3-16,-7 0-14 0,6 2 12 0,-2-4-2 15,4-1-5-15,0 1 2 0,0 1-1 0,0-2 2 16,0 2 0-16,3-1 0 0,-7 2 0 0,5-2-1 16,2 0 2-16,-3 1-3 0,1 2 1 0,-2-3 1 15,0-1-1-15,-3 4-1 0,-1-5-4 0,0 2 4 0,0 1-2 16,5 0 3-16,-5-3-2 0,5 1-3 15,3-1 6-15,-1 2 3 0,4 0-7 0,0 1 2 16,-1-3 3-16,-1 6-4 0,-1-3 7 0,3 1-15 16,-6-4 0-16,0 3 1 0,4 2 0 0,-5-1 0 0,0 0-4 15,-5 0 6-15,4 1-6 0,-2-1 0 16,1 2 8-16,-3-1-9 0,3 0 1 0,1 0-5 16,-4 0 7-16,3 0 0 0,0-4-2 0,2 3 4 15,-1-2-3-15,0 1 2 0,2 0 2 0,-6-1-2 0,4 2-1 16,4-2 2-16,-2 1-4 0,2 1 9 0,1 0-1 15,-3 0-6-15,0-1 0 0,0 1 0 0,-1 2 0 16,-3-1-3-16,-1 0 6 0,1 1-7 0,2-2 3 16,1 1 1-16,-2-1-2 0,1-1 3 15,2-1 1-15,2 7-1 0,1-10 0 0,2 4 2 0,27-4 0 16,-32 6-1-16,4-4-2 0,0-1 3 0,27 0-4 16,-30 4 3-16,3-2 19 0,-2 1-5 0,4-1-12 15,0 2 0-15,22-6-4 0,-28 8 2 0,2 0 3 16,-1-2-3-16,0-1-7 0,2-1 4 0,0 1-4 15,1 3 2-15,-2-3 5 0,1 0-6 0,-1 3 5 16,1-3 1-16,2 4-9 0,-2-4-9 0,-2 3 9 16,-1 0-2-16,-1-6 7 0,-5 7-3 0,-3-1 3 15,-13 2-8-15,3-2 8 0,-4-1-5 0,-1 6 8 16,-4-4-11-16,-2 2-2 0,0-3 3 0,-3 3 5 16,-7-1 4-16,-2 1 8 0,1 0-5 0,-2-1 0 15,1 0 3-15,-6 1-3 0,2-1 4 0,-3 1 4 16,0 0-4-16,-2-3-1 0,-1 5-1 0,1-3-1 15,-2-1-5-15,1 0 0 0,0 3 1 0,-1-2-6 16,0-1-16-16,-1 2-35 0,-2-2-37 0,-3 1-86 16,-1 3-101-16,0 0-112 0,-14-10-992 0,-15 9 456 15,-12-1 302-15</inkml:trace>
  <inkml:trace contextRef="#ctx0" brushRef="#br0" timeOffset="6335.274">6865 6927 59 0,'-5'-12'270'16,"1"0"-14"-16,-1 4-26 0,1-2-16 0,1 5-15 15,-1-2-17-15,1 1-19 0,2 4-16 0,0-4-13 16,-2 3-17-16,3 3-15 0,-1-4-9 0,1 4-13 15,0 0-6-15,0 0-4 0,0 0-6 0,2 15-2 16,4 2 0-16,-4 1 9 0,6 8 1 0,-6 3 4 16,3 2 4-16,-1 4 4 0,0 1-11 0,2 12 0 15,2-2-10-15,-3-11-7 0,0 10-5 0,3-11-2 16,-3 1-5-16,1-4-2 0,2 3-8 0,0-5-1 16,-3 0-7-16,5 1 2 0,-5-2-1 0,3-4-4 0,-3 2 1 15,3-2-14-15,-2-7-26 0,-2-5-28 0,0 1-41 16,0-4-43-16,-2-1-41 0,2-1-34 15,-3-2-42-15,-1-2-664 0,0-3 303 0,0 0 202 16</inkml:trace>
  <inkml:trace contextRef="#ctx0" brushRef="#br0" timeOffset="7059.257">7083 6653 76 0,'2'-7'191'0,"-1"-3"-17"15,3 3-14-15,-4 2-9 0,0-5-16 0,-5 0-12 16,3 1-8-16,-5 1-13 0,1-1-7 0,-2-1-7 16,-6 0-6-16,0-2 4 0,-1 3-4 0,-3-1 9 15,0 0 8-15,-2 2 5 0,-6-1 3 0,0 2-12 16,3 0 0-16,-4 0-6 0,-1 4-6 0,-1-2-4 15,1 3-9-15,-4 0-4 0,13 2-4 0,-12 3-6 16,-2 1-1-16,1 3-6 0,1 0-3 0,3 4-1 16,-1-1-1-16,-2 5-4 0,4 0-1 0,-4 5 0 15,5 2 1-15,-5 0-2 0,2 4-3 0,-6 10 2 16,1 1-4-16,3 1 4 0,-1 10-3 0,0-4-4 16,8 1-1-16,-1 2 2 0,4-1-8 0,3 0 3 15,3 2-13-15,-2-2-6 0,11 0 5 0,-2 1 0 16,3-10-3-16,2 10-1 0,2-11 1 0,2 11 5 15,-1-11 0-15,3 11-2 0,2-1 1 0,4-1 1 16,-1-10 2-16,6 11 4 0,-4-14-5 0,6 1 4 16,0 1 1-16,2-2 0 0,8 7 1 0,-5-10 0 15,2 0 15-15,4 0-10 0,6 3 5 0,8-1-9 16,-12-11 11-16,3-3 0 0,16 8 5 0,1-5-1 0,0-6 5 16,5 2-5-16,-1-6 6 0,2 1 0 15,-2-5 2-15,3 0-7 0,1-1 1 0,1-4-1 0,-3-1-6 16,-4-3 19-16,-13-4-13 0,12-4-2 15,-13 1-1-15,0 1-3 0,0-3 17 0,-4-4-13 0,13-6-3 16,-11 5-7-16,7-10 0 0,-11 7-6 0,-2-4 2 16,1 0 1-16,4-12-7 0,-7 9 6 0,5-11-4 15,-8-2-2-15,-4 9-1 0,6-14 1 16,-8 2-2-16,-1 0 1 0,-2-4-2 0,-1-1-2 16,-5 1 9-16,1-3-14 0,-1-4 0 0,-4 1 2 0,-1 0-2 15,-4-1 11-15,0 3-11 0,-4-1 0 0,-1 2-1 16,-2 0-2-16,-2 4 6 0,-6 0-7 0,3 12 11 15,-10-7 0-15,5 12 0 0,-3 0 5 0,-4 3-9 16,-2 0-2-16,-5 5-2 0,-15-5-1 0,0 6 4 16,-2 4-3-16,-6 3 0 0,-1 4-1 0,0 4 1 15,-2 5-4-15,-2-2-3 0,-2 4 3 0,7-2-1 16,13 4 1-16,4-1-13 0,5-1-15 0,4 1-42 16,7-3-63-16,8 2-73 0,1 0-89 0,7-1-77 15,0 4-992-15,5-2 455 0,0-3 302 0</inkml:trace>
  <inkml:trace contextRef="#ctx0" brushRef="#br0" timeOffset="7859.309">8566 6836 50 0,'4'-2'217'0,"1"0"-19"0,1 2-24 0,1 2-11 0,1 2-14 16,4 4-16-16,1 2-12 0,-3 4-10 0,3 1-6 16,1 7-9-16,0 4-5 0,-2 2-6 0,-2-1-1 15,-1 1-4-15,-2 3-3 0,0 0-6 0,-3 2 3 16,1 0 4-16,1-3 0 0,-2 2-1 0,-3 0-7 16,2-3-6-16,-1 0-5 0,1-3-5 0,1-1-3 15,-2-4-8-15,0-6-3 0,-1-2-3 0,0-2 0 16,1-1-8-16,-2-2-1 0,2-1-1 0,-1-3 13 15,0 1 26-15,-1-1 24 0,0-4 33 0,0 0 1 16,0 0-10-16,0 0-10 0,-8-13-14 0,0-4-9 16,-1 0-8-16,-4-11-6 0,0-7-9 0,-3-14-3 15,2-1-9-15,-4-7-6 0,1-22 1 0,7 22-10 16,-4-23-2-16,6 23-5 0,3-3 5 0,0 0-3 16,1 2-8-16,3 0 7 0,1 0 4 0,4 5-4 15,-1 3 7-15,4 15-2 0,-2 3-2 0,3 3-1 0,-2 2-2 16,2 8-7-16,1 2-3 0,1 3-5 0,3-1-1 15,1 4 0-15,2 3-1 0,1 1-2 0,2 1 2 16,1 0-9-16,1 5 8 0,2 1-1 16,-4 1-4-16,2 5 4 0,-2-2-6 0,-1 1 1 0,1 1-1 15,-2 1 1-15,-5 3 0 0,0 2 2 0,-4-1-2 16,-2-1 1-16,2 6 5 0,-4 1-9 0,-3 4 6 16,-5 4-1-16,-2 4 3 0,-6 0-3 15,-3 2 1-15,-9 11-9 0,3-11 15 0,-9 10-9 0,1-1-10 16,-3 1-34-16,1-4-27 0,3 2-39 0,7-10-41 15,-1 3-52-15,4-3-54 0,3-5-35 0,2 7-48 16,-1-6-700-16,10-6 347 0,-1-1 230 0</inkml:trace>
  <inkml:trace contextRef="#ctx0" brushRef="#br0" timeOffset="9092.181">8906 7211 85 0,'5'8'250'0,"3"-3"-26"15,-4 3-25-15,-1-2-17 0,0 1-19 16,3 1-16-16,1 2-16 0,0 1-14 0,-1-3-8 16,0 2-12-16,4-2-5 0,-2 0-16 0,1 1-5 0,-1-2-6 15,2-2-6-15,-1 1-3 0,0-2-5 0,2-3-1 16,-1 1-3-16,3-4-1 0,1 2-1 0,-4-5-5 15,3-2 1-15,-1 0-4 0,-1-6-6 0,1-1-1 16,0-10-5-16,-5 7 4 0,2-9-9 0,-6 0 0 16,3-1 3-16,-5 2-5 0,0-1-5 0,-6 2 9 15,0-1 4-15,-3 7 4 0,2 0 5 16,2 1 4-16,-2 1 6 0,-2 2 8 0,4 5 2 0,-2-3-1 16,1 4 1-16,0-4-1 0,-2 6 1 0,6-2-6 15,-3 3-5-15,-1 1 1 0,5-2-4 0,-4 2-6 16,3 1-2-16,1-1-3 0,0 4-5 0,0-7-5 15,1 2 1-15,2 2-4 0,2-2-6 0,4-1 4 16,0 2-2-16,2-2-1 0,5 2-3 16,-4-1-1-16,5 1 1 0,-4 4-5 0,1-2 0 0,-1 1 2 15,-1 1-3-15,2 0 2 0,-1 3-2 0,0 1 0 16,3 3-5-16,-4 1 2 0,1 2 5 0,2 3-5 16,-3 4 2-16,2-1 0 0,0 6-2 0,-3 2 0 15,-1-1 1-15,2 0 3 0,-2 2-2 0,0 0 3 0,-2 0-5 16,3-3 6-16,-3-3-6 0,1-2 2 15,-1 1 0-15,2-2 1 0,-1-4 1 0,0 3-1 16,1-1-6-16,-1-5 3 0,0-1 1 0,-4 0-1 16,8-2 4-16,-4-1 1 0,4-3-3 0,-3-2 5 0,3-1 0 15,-1-2-2-15,0-2-3 0,3-4 2 16,-3-7-2-16,7-3-1 0,-5-3-4 0,-1-6 0 16,0 1-1-16,-6-5-5 0,2-2 2 0,0 1 0 0,-5-1 0 15,1 1 3-15,-1 3-3 0,-3 3 2 0,-1 8 2 16,3 1 2-16,-3 6 9 0,0 1 9 0,0 2-6 15,-3 1-1-15,2 2-5 0,1 2-5 0,-3 2 2 16,3 2-2-16,0 0 0 0,-15 11 3 0,1 4 0 16,-3 9-5-16,-2 0 2 0,-4 4 8 0,4 3-7 15,0 0-3-15,0 11 4 0,2-9 1 0,7-1-2 16,5-1-2-16,0 0 0 0,6-4 2 0,0 1 1 16,7-3 1-16,-2-5-6 0,6-3 1 0,-2-3-3 15,4 1 0-15,-1-4 0 0,1-1-6 0,0-2-2 16,0-5 5-16,3 0-5 0,2-4 3 0,0-4-1 15,0-3 3-15,5-7-2 0,2-2 2 0,-4-6-1 16,-2-5-6-16,-1-2 7 0,2-14-2 0,-1 1 2 16,-8 10 2-16,-1-14-1 0,-2 11 8 0,-4-10 1 15,0 12 12-15,-1 2 12 0,0 5 6 0,-4 8 28 16,0 0 19-16,0 4 15 0,-3 3 32 0,2 3-30 16,1 1 2-16,-4 2-11 0,3 1-10 0,1 0-9 0,-2 3-4 15,2 2-10-15,0-6-12 0,0 6-3 16,0 0-5-16,0 0 0 0,0 0-3 0,-7 22-6 0,7-7-2 15,0 5-1-15,-2 6 0 0,2 4-2 0,2 0-1 16,2 5-3-16,-1 0-2 0,8 13 0 16,-5-2 1-16,3 1-1 0,4 1-4 0,0 0 1 0,-4-13 0 15,6 9-2-15,2 1 0 0,-2-1-1 0,-5-11-4 16,6-1 1-16,-5-1 2 0,1-2-1 0,-1 1 2 16,-1-2-6-16,1-4 1 0,-4-6-6 0,0-4 4 15,-1-3-16-15,-2-3 11 0,2-1-5 0,-5 0 4 16,2-4-3-16,-2-2 4 0,-1-1-22 0,0 0-6 15,-4-20 13-15,3 0-11 0,-8-6 13 0,3-6-6 16,2-4-1-16,-9-11 5 0,2-2-3 0,3 0 11 16,-1 3-13-16,2 2 9 0,2 9 12 0,2 3-2 15,0 3 11-15,3 2-4 0,-1 8 7 0,2 1-1 16,2 2-2-16,1-1 2 0,1 5-3 0,0 2 3 16,0 0-3-16,4 0 3 0,0 1-11 0,0 2 6 15,1 2 1-15,-1 3-3 0,1-1-1 0,-1 2 10 16,2 1 3-16,0 0 2 0,-2 0-2 0,-4 0-5 15,4 1 1-15,-3 2 3 0,1-1 3 0,-2 3-5 0,-1 0 1 16,-3 1 3-16,2 2-6 0,-6 2 6 0,-1 7-1 16,-2-1 0-16,-7 6-2 0,-1 2 0 0,-3-3 1 15,1 4-1-15,-1-3-4 0,-1-2 0 0,-2 2-7 16,3-2-6-16,4-4-11 0,3 0-22 0,-1-3-21 16,0-1-33-16,5 0-29 0,0-4-31 0,-2 1-26 15,4-1-22-15,-1-3-23 0,4-1-19 0,2-1-6 16,-1-3 3-16,0 0-6 0,0 0-10 0,19-11-635 15,-7 4 299-15,2-4 198 0</inkml:trace>
  <inkml:trace contextRef="#ctx0" brushRef="#br0" timeOffset="10042.095">10441 7054 26 0,'23'-19'129'0,"-3"0"2"16,-3 6 5-16,-6-2 2 0,3 1 13 0,-3 0 4 15,-4 0 1-15,1 4 4 0,-1 1 3 0,-1-4 5 16,-3 2-11-16,0 3-9 0,1 0-5 0,-4 1-3 15,1 0-8-15,-1 1-10 0,-1 4-12 0,-3-4-10 16,0 2-7-16,-5 3-11 0,-3 1-7 0,-4 4-7 0,-6 3-2 16,-7 3-10-16,1 5-5 0,-4 1-5 0,1 2-4 15,2 1-4-15,3 1-2 0,3-1-8 16,2 2-2-16,3-3-2 0,7-4-6 0,2 3-2 16,4-3-5-16,0-2-7 0,4-1-7 0,1-1-6 0,1-3-2 15,4-2 3-15,2-3-1 0,-1 0 5 16,5-2 0-16,2-2-1 0,5-4 1 0,2-1-1 15,6-4 3-15,1-4 0 0,0 3 1 0,0 0 1 0,-1-1-1 16,-4-1 4-16,-2 7 2 0,-4-1 9 16,-2 2 1-16,-3 0 2 0,0 1 4 0,-1 1-3 0,0 1 2 15,-2 1-2-15,-3-1-2 0,0 3 0 0,-5 0-5 16,9-1 2-16,-9 1 2 0,8 4 0 0,-4-2-4 16,1 3 2-16,-3 2 3 0,5 1-2 0,-6 3 0 15,3-2-3-15,1 2-2 0,-2 1 4 0,1-2-3 16,2 1-1-16,-2 0-2 0,1-1-2 0,1 1 3 15,-2-3 2-15,6 1-6 0,-2-1 0 0,0-4 1 16,2 3 0-16,3-6-4 0,-3 1 5 0,4-3-4 16,-3-3 1-16,7-2-3 0,-4-2-3 0,4-5 0 15,-5-1-2-15,6-8-1 0,-6 2 3 0,-4-8 1 16,1 0-3-16,-1 0 3 0,-4-3 0 0,-1 5 9 16,-4 0 3-16,-1 1 7 0,-2 7 1 0,1 2 6 15,-1 1 7-15,-6 0 6 0,4 4-1 0,-4 1 14 16,0 0 5-16,0 2 3 0,-1 2-8 0,-3 1 14 15,1-2-12-15,1 3 1 0,-2 1-2 0,2 0-5 16,3 0-2-16,0 1-5 0,3 1-4 0,0 0-9 16,-1-2 0-16,6 3-5 0,-5-2-11 0,5 2 2 0,0 0 0 15,0 0 0-15,0 0 5 0,0 0-12 0,0 0 3 16,20 1-3-16,-8 0 2 0,8-2 3 0,3-1-5 16,5 2 7-16,3-5-7 0,0 4-3 15,-6-3 2-15,-3 3 0 0,0 0 7 0,-3 0-9 0,-4 1-7 16,-2 0 3-16,-2 1 1 0,1-1 1 0,2 1-1 15,-5 1-4-15,0 2 5 0,1 1-3 0,-1 0 1 16,-1 0 3-16,-1 5-2 0,1-2 5 0,-2 3-2 16,2 5 3-16,-3 0-4 0,3 1 0 0,-3 0-2 15,3 7-4-15,-3-3 21 0,0 2-13 0,4 1-3 16,-2 0 7-16,0-6-1 0,-1-1-3 0,4 0-2 16,-2-2-4-16,2-3 9 0,-2-3 2 0,2 1 9 15,-1-4 0-15,3 1 2 0,-1-2 2 0,2-1 1 16,2-3 6-16,2-1 5 0,3-4-13 0,-1 1 0 15,6-7 0-15,0-3-3 0,2-3 3 0,-3-1-1 16,2-5-11-16,1-1 2 0,-8-4-6 0,3 0 3 16,-2-2-11-16,-3-1-7 0,-3-3 2 0,0 1-6 15,-5 0 0-15,1 1 6 0,-7 5-5 0,-1-1 8 0,-2 10-1 16,0 1-8-16,-4 3 10 0,-1 2-1 16,-2 3 2-16,0 3-3 0,-3 3-3 0,-3 4 8 15,-5 5 6-15,-1 3 7 0,-5 8 11 0,5 0 0 16,-3 6 4-16,5 2-1 0,-1 2 3 0,8 3 9 0,0 0-12 15,4 2-2-15,3-2-2 0,2 2-1 0,2-4-5 16,4-1 5-16,0-3-6 0,8 0 3 0,-3-1-1 16,7-3-1-16,-6-6-2 0,10 4 5 0,-7-6-20 15,5-3-30-15,8 0-40 0,1-4-52 0,1 0-55 16,3-6-87-16,5-3-98 0,2-4-1033 0,-2-1 467 16,1-6 310-16</inkml:trace>
  <inkml:trace contextRef="#ctx0" brushRef="#br0" timeOffset="11424.968">12684 6287 225 0,'-1'-5'246'0,"0"1"-26"0,0 3-24 16,-2-3-20-16,3 4-17 0,0 0-21 0,0 0-8 15,0 0-13-15,6 12-12 0,-2 5 0 0,4 2-1 16,1 5-1-16,1 5-2 0,-1-2 1 0,3 5 1 15,-1 0-4-15,-2 1-4 0,5 11-6 0,-5-12-8 0,3 3 3 16,-5-1-16-16,2 1 1 0,3 9-11 0,-2-10-2 16,-2-1-7-16,-2-2-3 0,2-1-6 15,-2 0-3-15,-1-6-3 0,2-6-4 0,-4 0-3 0,0-8-2 16,1 2-2-16,-2-7 0 0,0 2-2 0,-1-2 15 16,0 0 21-16,-1-5 16 0,0 0-2 15,0 0-4-15,0 0-5 0,-10-30-13 0,2 7-2 16,-1-7-5-16,-2-4-7 0,-2-13-2 0,-4-2-4 0,1-6-5 15,-1-4 0-15,-1-21-3 0,4 23-1 0,4 3-6 16,1 2 12-16,-2 5 2 0,4 16 14 0,3 2 12 16,-2 3 16-16,2 8 17 0,3 4 0 0,0 4-11 15,-1 0 2-15,1 5-21 0,1-2-9 0,-1 5-8 16,1 2-8-16,0 0-1 0,6 0-1 0,4 6-7 16,3 4 0-16,2 5-1 0,6 0-3 0,3 7 0 15,-1 2-3-15,3 0 3 0,0 3-6 0,8 10 2 16,0 0-1-16,0 2-4 0,0-3 2 0,3-2-5 15,1 2 3-15,-2-3 1 0,-8-9-3 0,4 0 8 16,-5-3-9-16,4 0 2 0,-2-3 1 0,-4-2-6 0,-6-7-4 16,-2 0 8-16,-2-2-2 0,-2-2 3 15,-2-5 2-15,-1-2 1 0,0-1-2 0,-1-6 4 16,1-7-3-16,1-9-3 0,-4-5 0 0,1-3 0 0,-8-18-3 16,1-3-3-16,-1-3 7 0,-5 0-5 15,0-4-5-15,-5-24 1 0,0 25 0 0,-1 1 1 0,1 5-1 16,1-1-1-16,-4 6 3 0,2 18 1 0,2 2 3 15,-1 2-1-15,2 10 5 0,-1 5-10 0,1 2-1 16,1 2 1-16,-2 3-11 0,0 4-19 0,-1 3-21 16,-3 6-33-16,0 6-30 0,-6 10-29 15,5 7-16-15,-10 12-32 0,7 7-28 0,8 0-29 0,0 2-23 16,7 1-8-16,2-1-41 0,5-2-744 0,4-2 354 16,-2-13 238-16</inkml:trace>
  <inkml:trace contextRef="#ctx0" brushRef="#br0" timeOffset="12260.122">13507 6710 148 0,'7'3'220'0,"1"0"-18"0,2 1-9 16,0-1-17-16,-1 2-12 0,4-1-4 0,-2-1-20 15,4 0-15-15,2-1-12 0,2 5-9 0,-2-5-8 16,2 1 3-16,-1-1 2 0,0 0-11 0,0-1-3 15,-5-1 5-15,0-3-11 0,2 3-6 0,2-6-3 16,0-2-8-16,2 0-4 0,4-8-6 0,-2-1-2 16,-1-3-3-16,-1-1-4 0,-3-3-7 0,2-7-4 15,-6-2-4-15,6-12-4 0,-2-1-2 0,-5 0-3 16,-3 12-3-16,-2 1-2 0,-1-1 4 0,-1 2 5 16,1 9 17-16,-4 5 13 0,1 5 9 0,-2 1-2 15,0 3-5-15,0 4-8 0,0 1-4 0,0 4-7 16,0 0-4-16,0 0-3 0,-14 13-4 0,5 4-2 0,-5 6-3 15,0 7 0-15,-2 3 0 0,5 1-5 0,-6 11 0 16,7-11 1-16,4 0-4 0,-2 0-2 16,3-3-4-16,0-1 7 0,2-1-3 0,3 0-2 15,0-11-2-15,3 3 0 0,3-4 1 0,-1 0-3 0,2-2-1 16,-1-4 4-16,3-2 1 0,-1 0-2 0,1-4-1 16,0 0 2-16,2-4 2 0,1-1-8 0,0-4 3 15,0-3 7-15,3-4-7 0,4-9 0 0,-1-4-3 16,0-3-2-16,0-4 11 0,1-10-6 0,-1 10-8 15,1 1 2-15,-1 0 2 0,-3 3 6 0,-1 2 5 16,-3 8 8-16,-4 3 4 0,1-1 1 0,-3 6-6 16,-2 3 5-16,4 2-4 0,-3-1 2 0,1 0-10 15,0 3 1-15,-1 1-6 0,3-1 0 0,0 2-2 16,-2 3 2-16,3-2-5 0,-3 5 3 0,5-1 1 16,-2 3 2-16,1 0-5 0,0 0-2 0,-3 3 2 15,6 0 1-15,-2 5-4 0,-1 0 4 0,-1-2 3 16,1 1-2-16,2-1-1 0,1 0 7 0,-3-2-8 15,3 3-4-15,-4-6-4 0,0-3-2 0,-1 2-8 16,2-2 1-16,-2-3 3 0,-1-1 2 0,3-3-1 0,1-3 6 16,-3-4-9-16,4-6 2 0,-1-1 0 0,-1-4 3 15,4-3-1-15,1-1 2 0,-5 6-2 16,0 2 2-16,2 1 1 0,-4 3 1 0,-2 2 2 16,2-1 5-16,0 4-3 0,-2-1 1 0,0 3-1 0,-1 2-3 15,1-1-1-15,-1 3-2 0,-4 0 6 0,14 5 0 16,-9 0-2-16,4 2 4 0,-1 3 0 15,2 2-4-15,-2 3 3 0,3 0 4 0,-1 2 6 0,3-1-2 16,3 7-9-16,-5-7 3 0,3-2-1 0,0 1 10 16,-1-3-7-16,0-2 2 0,-3-3-1 0,4-2 0 15,-2 0 6-15,0-3 1 0,1 1 7 0,0-3 1 16,1-3-3-16,6-4 4 0,-3-4 7 0,-1 0 4 16,4-9 1-16,-4-4 2 0,1 0-3 0,-2-5-2 15,-2-3-3-15,-3 0-2 0,-5 2 2 0,1-2-4 16,-1 3 10-16,-4 0-6 0,0 3 1 0,-2 9 1 15,-2 1 6-15,2 4-13 0,-4 1-3 0,1 1-5 16,-2 3-17-16,-1 1-44 0,0 2-47 0,0 3-63 16,-5 1-81-16,0 1-84 0,-10 5-1006 0,7 3 443 15,-3-4 294-15</inkml:trace>
  <inkml:trace contextRef="#ctx0" brushRef="#br0" timeOffset="14491.212">16115 6411 45 0,'0'0'185'0,"0"0"-8"15,0 0-15-15,0 0-11 0,8-5-30 0,-8 5-1 16,3-7-4-16,-1 2-6 0,2-5-2 0,1-2 0 0,2-3-4 15,-1-4 10-15,0-4-4 0,1-3-10 0,-1-2-6 16,2-4-2-16,0 1-7 0,-5-3-8 16,6-14-5-16,-4 14-2 0,3-12-10 0,-7 0-4 15,3-1-7-15,-4 0-3 0,2 1-6 0,-4-2-4 0,-3 0-3 16,-3 3 8-16,3 10 1 0,-4-2 10 0,-1 5-1 16,2 5 16-16,-2 2 22 0,3 7-2 0,-1 3-4 15,1 5-1-15,0-1-7 0,0 4-8 0,4 1-9 16,-3 4-8-16,0-1-5 0,6 3-5 0,-13 9-4 15,6 4-2-15,-5 9-5 0,2 7-1 0,1 8-3 16,-1 9-4-16,1 7 2 0,0 0-7 16,1 5 0-16,8 22-2 0,1-22-3 0,6 23 6 0,-6-24 1 15,13 28-4-15,-5-27-2 0,3 3 5 0,11 17-5 16,-9-23 0-16,2 2-1 0,2-3-3 0,0 1 2 16,1 3 4-16,-1-1-9 0,0 0 5 0,1-5-1 15,-1 2-3-15,-1-5 3 0,-6 0 7 0,3-5-10 16,-5 3-2-16,-2-12 4 0,-2 0 1 0,-3 1-1 15,-2-1-3-15,-1-4 0 0,-4-2 0 0,0-3-1 16,-3-1 1-16,-2-7 2 0,2-3-1 0,-1-2-3 0,-5-1 2 16,0-1-2-16,3-7 2 0,-9 1-4 15,3-5 0-15,1-3-8 0,-12-3 0 0,0-8-1 16,1-4-1-16,3-5 5 0,2-3-6 0,4-4 2 16,3 1-1-16,2-4 2 0,4 1 0 0,-1 1 4 0,6 2-3 15,3-3 15-15,1 1-10 0,3 4-1 0,0-4 0 16,4 2 0-16,2-3 3 0,2 1-5 15,-1-1 8-15,7 1-4 0,2-1-2 0,-3 2 2 16,3 0 5-16,-2 1 3 0,3 1-3 0,-1-1-5 0,0 1 7 16,-2-3-4-16,2 0 2 0,0 1-2 0,0-1-1 15,0-2 2-15,-6 1 0 0,4 3-4 0,-3 0 5 16,-1 2-5-16,1 0 0 0,-5 3 0 16,-2 8 2-16,2-1 5 0,-2 2-6 0,-4 4 4 0,1 2-4 15,0 0 3-15,-1 5 4 0,-1-3-1 0,1 3-6 16,-2-1-1-16,0 3-1 0,0-3-4 0,-1 5 0 15,0 0 3-15,0 0-1 0,0 0 1 0,8 16 0 16,-8-3 0-16,2 7 2 0,-1 2 4 0,-2 6-3 16,1 1 4-16,0 3-6 0,-2-1 4 0,4 1-2 15,-1 2 1-15,-1 0 2 0,2-1-1 0,2-4-1 16,0 3-4-16,2-1 5 0,1-4 0 0,-1-1 2 16,1-6-1-16,0-2-4 0,2-1 2 0,-1 0-2 15,2-4 0-15,-1-3-8 0,0-2 2 0,0-2 0 16,1 0 0-16,-5-6-5 0,7-3 3 0,-3-2-4 15,5-7-2-15,-3 0-2 0,3-13-6 0,-1-3 1 16,1-3-6-16,-4-2 1 0,3-12 7 0,-3 11 4 16,1 0-2-16,0 2 5 0,-1-1 7 0,2 4 0 15,-3 3 6-15,2 1 4 0,-3 5 3 0,0 3 6 0,-1 1 0 16,2 2 2-16,-5 4-9 0,2 0 4 16,0 5-4-16,0 2 5 0,-1-1-9 0,3 2 2 0,1 4-1 15,1 2 2-15,0 2 2 0,-2 0-3 16,6 4-2-16,-3 3 5 0,2 1 1 0,-1 0-3 0,-3 2-3 15,3 1 1-15,-4 1 4 0,2 7-9 0,-1-1 3 16,0-5 2-16,-4 6-1 0,0-2-1 16,-1-3 4-16,0-1-2 0,-4-2-1 0,3 0-2 15,-3-5 4-15,1 0-3 0,-1-2 1 0,0-2-1 0,0-2 3 16,-1-3 1-16,1 2-3 0,0-5 4 0,0 0 2 16,0 0-6-16,0 0-1 0,1-15-1 0,4-4 1 15,0-4-5-15,-1-8-3 0,4 0 5 0,-2-3-2 16,8-14-2-16,-4 3-1 0,-1 11 3 0,3 1 1 15,-1 3-2-15,2 0 16 0,-3 5-15 0,-1 6 4 16,1 2-2-16,-3 3 3 0,-1 3-2 0,-1 6 2 16,0-3-2-16,4 3 0 0,-2 1 3 0,4 3-8 15,-1-1 2-15,3 5 5 0,-1 1 2 0,-1 3-1 16,7 0 4-16,0 8-6 0,-3-2 1 0,6 5 2 16,-1 3-3-16,-2 1 4 0,3-1-5 0,0 2 3 15,-3 1-2-15,1 1 1 0,0-2 0 0,1 2 5 16,0 1-4-16,-2-4 6 0,-3 0-11 0,-2-5 6 15,1-2-5-15,-2-1 2 0,2-4 0 0,-3 2-3 16,1-5-1-16,-1 1 0 0,-2-3-3 0,0-1 1 16,4-3 4-16,-7-1 0 0,3-3-3 0,1-3-4 15,1-4-2-15,-1-3-5 0,0-4 3 0,-1-10-7 16,0-4-6-16,1 2 2 0,-3-4 1 0,-1 0-1 16,-1 0 6-16,-2-1-2 0,-2 3 4 0,-1-1 0 15,-3 4 5-15,2 10 8 0,-3-1 4 0,2 1 13 16,-2 6-2-16,0 2 1 0,0-1 3 0,-3 3 6 0,-1-1-10 15,-1 6 1-15,0-1-5 0,-4 4 3 16,-1 1-7-16,-4 5 3 0,-6 8-2 0,2 3 2 0,-3 2 4 16,2 3-7-16,0 2-1 0,2 1 5 0,1 1-5 15,1 1-4-15,7-3 5 0,2 0-1 16,1-4 0-16,8-2-3 0,1 0 2 0,1 0-5 16,0-2 10-16,7 1-10 0,-2-3 3 0,3-4 0 0,2-2 8 15,4-1-9-15,-2-3 1 0,4 1-4 0,0-5 1 16,2-2 2-16,4-2-5 0,-5-2 3 0,9-6-3 15,0 0 5-15,-3-1-5 0,-1-3 3 0,-2 0 4 16,-5 3-2-16,7-2 2 0,-9 3-1 0,-2 5 3 16,-2 0-2-16,-4 2-1 0,-1 0 3 0,4 1-1 15,-5 1-1-15,-1 0-1 0,-1 2-1 0,2-2 0 16,-4 3-3-16,0 0 8 0,0 0-5 0,9 7-2 16,-8 0 5-16,-2 0-3 0,1 5 6 0,-2 0-6 15,0 3 1-15,1 2 3 0,-3-1-4 0,2-4-5 16,2 4 7-16,-2 0 3 0,2-3-5 0,2-2-6 15,-2-1 0-15,0-2-6 0,2-1-2 0,2 1-2 16,-3-2-3-16,4-3 4 0,3 1 2 0,-3-3 0 16,4-2 6-16,0-3-1 0,5-4 3 0,0-4-3 15,0-2 2-15,3-6-3 0,1-4 4 0,-2-2 2 16,3 2-6-16,-1-1 9 0,-4 2-3 0,4 0 0 16,-1 1 6-16,-6 6 2 0,2-1 2 0,0 4 1 15,-3 4 3-15,-2-1 2 0,1 3-3 0,1 2 3 16,-5 3-5-16,4-1-3 0,-1 3 6 0,1 0 7 15,-4 3-12-15,1 1 4 0,2 1 2 0,-1 3-6 0,-3 1-2 16,0 3-1-16,-1-1 5 0,1 3-2 16,-3 5 2-16,-1-1-2 0,-1-2 4 0,-1 3-3 15,-3 5-3-15,0 2 1 0,-2-6 5 0,0-2-5 0,2 0 3 16,-3-1-1-16,3-2 1 0,-1-5-6 16,2 2-8-16,0-6-1 0,3 0 1 0,0-1 2 15,-1-1 2-15,2 1-2 0,0-5 4 0,0 0 5 16,0 0-5-16,3-12-3 0,-2 3-1 0,4-8 0 0,0-9 3 15,3-1 2-15,-2-1 0 0,2-2-3 0,0-3 1 16,2 2-3-16,0-2 1 0,3 2 0 0,0 1 2 16,0 1 2-16,0 8 0 0,-3 6-1 0,-1-1 4 15,3 4 4-15,-2-1 9 0,-2 5-15 0,2 2 3 16,-1 1-3-16,-1-1 5 0,2 2-2 0,-2 1 1 16,2 4 0-16,1 1 0 0,0 2 5 0,-1 1-6 15,0 0-5-15,-1 2 6 0,0 1-1 0,2 1 0 16,0 7 0-16,-1-2-4 0,3 2 3 0,0 6-7 15,-1 0-16-15,-4-3-21 0,-2 6-33 0,2 1-44 16,-3 1-45-16,3-1-48 0,-2-1-46 0,-1-1-53 16,-1-5-717-16,-4-2 342 0,0-4 228 0</inkml:trace>
  <inkml:trace contextRef="#ctx0" brushRef="#br0" timeOffset="15514.544">18723 5969 183 0,'0'-5'236'15,"0"2"-13"-15,0 3-17 0,3-5-10 0,-3 5-17 0,0 0-14 16,0 0-13-16,0 0-2 0,0 0 1 0,-13 13-5 16,8-1-4-16,-2 4 0 0,-1 1-9 15,0 7 0-15,-2 3-6 0,0 1-6 0,1-1-12 0,1 2-8 16,-1 0-11-16,1-2-11 0,3 2-6 0,-1-2-6 15,5 1-2-15,-2-3-11 0,3-6-9 0,0 1 1 16,4-3-5-16,1 0-5 0,0-3-2 16,0-2-6-16,3 0 1 0,-3-4-1 0,4 1-3 0,0-1-3 15,0-2-2-15,5-5-3 0,3 2 5 0,0-4-3 16,2-2 0-16,0-4-5 0,0-4 0 0,5-6 0 16,0-1-4-16,2-1-1 0,-3-5-2 0,1-2-1 15,-1 1 1-15,0-3-3 0,0 0 7 0,0-1-11 16,-2 3 3-16,-1-1 7 0,-1 5-2 0,-5 1 7 15,0 4 10-15,-5 3 18 0,-2 4 20 0,-2 2 4 16,0 1 14-16,0 2 0 0,-4 1-7 0,3 0-8 16,-1-1-12-16,-2 4-9 0,-1 1 0 0,0 0-6 15,0 0-9-15,0 0 3 0,9 10 1 0,-4-1-2 16,0 1 5-16,-1 7-1 0,1-2 1 0,1 3-2 16,2 0-3-16,4 3-1 0,-5-1-8 0,4-4 0 15,0-1-2-15,-1 2 2 0,1 2 0 0,2-6 12 16,2 1-5-16,1-2 6 0,2-2-11 0,4 0 1 15,6-1-5-15,-8-3 3 0,8-2 2 0,-6-4-11 0,6 0 3 16,-5-2-9-16,4-1 7 0,1-4-1 0,-6-1 1 16,-3-1-5-16,4-5-1 0,1-1 7 15,-2-2-15-15,0-5-8 0,-2 0-8 0,-3-3-2 0,-2-1 5 16,-2 1-1-16,1 0 2 0,-9 6 0 0,0 4 0 16,-1-2 3-16,-8 6-4 0,3 0 2 0,-7 2 1 15,-6-1-4-15,0 3-2 0,-7 1 4 0,1 2 3 16,-1 4-1-16,-8-3-1 0,1 8-1 0,2 0 2 15,4 0 2-15,4 0-6 0,-1 2 2 0,3 0 4 16,2 4-1-16,7-2 11 0,0 0-16 0,-1 0-12 16,2-3-14-16,4 6 1 0,2-5 1 0,0 2 5 15,2-5 0-15,2 2 1 0,2-1-3 0,-2-2 8 16,7-1 1-16,0 0 12 0,-1 2-2 0,3-3-1 16,1 2-4-16,-1-1 15 0,-8 1-9 0,9 0 3 15,-2 1 0-15,-3-2-6 0,2 4 18 0,-2-1-13 16,-3 0 5-16,3-1-8 0,-1 3 11 0,0-2 1 15,-3 0 0-15,4 2-2 0,-4 0 2 0,0 3-4 16,1-4 2-16,-1 2 4 0,1-1 1 0,-1 1-1 0,0 1 4 16,1-1-6-16,-3-3 8 0,-1 2-5 15,2-2 2-15,0 0-4 0,-1-1 0 0,0 0 7 16,1-2-5-16,1 0 4 0,-1 1 1 0,1-2-5 16,-5-1 7-16,9-4 0 0,0-2-4 0,-1-2-2 0,2-7 0 15,0 2 4-15,2-4-5 0,-2-4 5 0,0-3-2 16,2-2 4-16,-3-3-5 0,2 2 0 0,-2-6-1 15,1-2-5-15,3-11-3 0,-4 0-4 0,0 2 4 16,0-2-10-16,1 0 15 0,-3-2-10 0,-4 13 3 16,2 2 3-16,-5 0 21 0,0 5-13 0,0 9 1 15,-1 0 12-15,-3 7 4 0,3 2-3 16,-1 4-1-16,0-1-2 0,-2 3-1 0,1 4 6 0,3 0-8 16,-16 15 3-16,6 2 1 0,-3 6 10 0,-1 9 12 15,-3 10-7-15,1 2 5 0,3-9-4 0,3 12 4 16,1-2-1-16,3 0-5 0,2 0-7 0,1-9 9 15,3-2-9-15,0 0-1 0,3-1 9 0,-1-3-10 16,2 1-4-16,5-3-1 0,0-3-5 0,-4-5-27 16,8 3-37-16,-2-7-37 0,1-4-77 0,1 0-76 15,1 0-96-15,-3-8-1152 0,8-1 498 0,-1-5 330 16</inkml:trace>
  <inkml:trace contextRef="#ctx0" brushRef="#br0" timeOffset="19528.053">21279 6007 101 0,'0'0'172'0,"0"5"-16"0,0-5-3 0,0 0-6 16,0 0-1-16,0 0-5 0,0 0-10 0,0 0 5 15,-13-10 2-15,7 5-8 0,2-5-12 0,-1 1-9 16,1-5 3-16,-5-1-4 0,-1-3-1 0,1-8-2 16,-2-1-5-16,-1-2-9 0,1-4 0 0,-3-11-13 15,2-3-5-15,-3 0 1 0,3 1-7 0,1-5-2 16,-2 1-9-16,1-4 1 0,2 3-1 0,0 3 1 15,0 4 8-15,2 13 23 0,3 2 4 0,0 5 3 16,0 6-4-16,1 7 4 0,4 1-11 0,-1 1-11 16,-2 3-13-16,-1 1-12 0,4 3-3 0,0 2-3 0,0 0-7 15,4 27-3-15,1 3 7 0,-1 16-11 16,5 5-5-16,-1 2-2 0,-2 8 2 0,11 23-1 16,-10 0-3-16,1-5 2 0,-1-19-3 0,1 24-4 15,-1-24-4-15,4 27 9 0,-2-5-5 0,3-23 3 0,3 22-3 16,-2-20 4-16,4 19-8 0,-1-27 8 0,-2 0-5 15,0-2-5-15,-6-1-2 0,-2 5 2 0,3-5 5 16,-4-5-6-16,-1-8 1 0,-1-3 1 0,-2 0 7 16,0-4-9-16,-2 2 3 0,0-12-6 0,1-2-3 15,1-2 6-15,-1-2-6 0,0-3 6 0,0-5 2 16,0-1 2-16,0 0-2 0,0-5-3 0,0 0 2 16,0 0-8-16,-5-19 0 0,2-6-14 0,-2-9 2 15,0-13-4-15,0-7 4 0,4-4-5 0,-3-29 6 16,1-1-9-16,3 2 5 0,3-4-6 0,3 3 8 15,-2 0-3-15,6 4 1 0,-6 28 2 0,1 2 3 16,4 2 7-16,0 5-3 0,-3 14 2 0,1 1 4 16,1 3 0-16,0 5 7 0,1 4-10 0,-2 4 2 15,-2 3-5-15,1 3 3 0,2 1 2 0,2 3-6 16,-1 1 3-16,3 1-2 0,2 6 3 0,4-2-1 16,1 4 1-16,0 5 2 0,0 0 11 0,-1 0-12 15,5 9 4-15,0-1-4 0,-4 4 4 0,-2-4-4 16,-7-1 2-16,3 7 3 0,-7 1-1 0,-1 1 1 15,-7 1 2-15,-1 2-2 0,-1-2 11 0,-2 1-9 0,-3-1-4 16,-1 0 2-16,1-5 0 0,1-5 2 16,-1-1-3-16,3-7 2 0,1 2-1 0,1-6 8 15,0 0-4-15,0-1-2 0,0-1 9 0,4-3-7 0,-5-8-6 16,4-4-3-16,0-6-4 0,3-9 4 0,3-3-4 16,5-3-3-16,2 0 1 0,2 1 5 0,3 2-2 15,1 1 1-15,-2 7-1 0,2 1 2 0,-5 5-2 16,1 3-2-16,-4 3 3 0,4 0 2 0,-1 5 1 15,-1-1-6-15,2 3-1 0,4 1 3 0,-1 2 0 16,0 0 4-16,1 5-1 0,1 0 1 16,-4 1 0-16,3 1 0 0,-1 1-2 0,-2 2 2 15,-1 1 1-15,0 2 0 0,-2-4 0 0,-2 3-1 0,-2 2 6 16,1 1 0-16,-4 0 2 0,1 0-7 0,-3 1 5 16,-2 0-5-16,-2 2 2 0,2-3 1 0,-1-4-4 15,-1 2 1-15,-2-4-8 0,3 1 7 0,-1-5-3 16,1 2 3-16,0-2 1 0,-1-2 0 0,1-3 11 15,0 0-16-15,0 0-11 0,0 0-5 0,7-19-6 16,1 3-2-16,2-10 3 0,1-1 1 0,1-1 2 16,4-3 0-16,-1 3 2 0,4-3 3 0,-2 5 2 15,-2 3 2-15,0 7 2 0,-6 2-1 0,0 4 0 16,-4 2 1-16,-1 3-2 0,4-1 3 0,-4 1 1 16,2 4 2-16,2 2-1 0,-8-1 2 0,15 7 1 15,-4-1 1-15,-2 2-1 0,6 2 2 0,-3 0-1 0,-1 2 4 16,2 3-1-16,-1-4-3 0,-2 4 3 0,2-3 2 15,1 2 0-15,-2-4 3 0,3 4-3 16,-4-6 2-16,3 2 5 0,-4-5-9 0,4 0 4 16,1-3-1-16,-3 2 0 0,5-2 2 0,-5-2 2 0,7-2 0 15,-1-3-5-15,-1-1 9 0,-1 0-8 16,-2-6 2-16,4 0-2 0,-3 2 4 0,-5-6-3 16,4-1 5-16,-2-8-13 0,-3 0-14 0,0-3 5 15,-4-1-6-15,2 3 2 0,-5 0 2 0,-1 6 7 16,0 0 3-16,-1 5-1 0,-2 2 2 0,0 2 5 0,-1 2-3 15,-3 2 3-15,1 2-4 0,-3 2 3 0,-5 3-4 16,1 2 2-16,-7 3 12 0,4 5-9 0,-4-2-3 16,2 4 1-16,-1 4 0 0,4-1 2 0,2 0-5 15,0 1 1-15,0 6 6 0,4-5-1 0,2 0 1 16,0 2-3-16,6-3 0 0,-2 2 5 0,3-2-5 16,4 0 2-16,0-4-4 0,1-2 5 0,9 2-4 15,-1-5 2-15,5 0 2 0,1 0-7 0,2-6-1 16,5-1-7-16,4-5 3 0,-1-2-8 0,2-2-1 15,-2-4-5-15,4-3 1 0,-2-5-5 0,-2-1-3 16,0-1 7-16,3-12-3 0,-10 6 1 0,0 1 3 16,-1 2 13-16,-5-1-3 0,-2 5 2 0,-1 0 5 15,-5 2 10-15,-2 6 4 0,-2 2 5 0,1 1 13 16,0 2 8-16,-2 3 4 0,-2 0 0 0,0 2-1 16,-1 1-4-16,4-2-4 0,-3 3-3 0,-1 2-6 15,3-5-6-15,-3 5 5 0,0 0-9 0,0 0 0 16,0 0-1-16,0 15 13 0,-1-4-12 0,-1 7-2 15,0 1-6-15,-1 9 3 0,2 4-2 0,0-3 3 16,-2 5 0-16,2 2 3 0,-3-2 0 0,2 15-1 0,3-3 2 16,-4-12-8-16,2 17 6 0,-3-3 1 15,2-1 5-15,2-2-9 0,-2-8 0 0,0 9 0 16,-2-11 4-16,3 11-6 0,-1-10-4 0,1 13 5 16,-2-2 3-16,1 3 5 0,2-4-5 0,2 0 1 0,-4-12-2 15,4 2 2-15,1-2-4 0,-8 1 4 16,3-1-4-16,-2 1 1 0,-3-2 1 0,-3-1 4 0,-1-1 0 15,-2-5-5-15,-1-3 3 0,2-6 1 16,-6 4-1-16,4-9 12 0,3-2-15 0,-1 0 6 0,3-7-7 16,0 1 1-16,-2-6 3 0,1-1-1 0,-1-5-12 15,-1-8-2-15,6-3 5 0,0-12-5 16,5-2-1-16,6-15-2 0,1 1-2 0,7-3 0 16,1 0 0-16,5-3-1 0,3-1 2 0,1 4 0 0,1-1 4 15,-1 3-3-15,-1 3 2 0,2 2 4 0,-1 0-1 16,2 2 1-16,-1 0 2 0,-5 11 0 15,1-1-1-15,0 0-1 0,-1-1 3 0,8-9 1 0,-8 13-5 16,-2 0 2-16,0-3 9 0,0 0-5 0,2 1-4 16,-2 2 2-16,-3-1 2 0,2 2-4 0,-3-2-3 15,0 2 4-15,-2 4 3 0,-3 3 0 0,-3 3-5 16,3 2 5-16,-3 3 4 0,-1 2-3 0,-3-2-2 16,2 8 6-16,-2-1 0 0,0-2-6 0,-1 3-2 15,0 2 0-15,0 2-3 0,0 0 5 0,0 0-1 16,0 0-2-16,-9 13 5 0,2 1-3 0,-5 3 4 15,-1 6-4-15,-1 2-1 0,0 1 1 0,-4 2 14 16,7-2-13-16,-4 3-3 0,4-7 3 0,0 2-2 16,4-7 4-16,2 3-2 0,3-3 0 0,0 0 1 15,4 0-8-15,-2-6-5 0,4 2 0 0,2 1-9 16,-2-2-5-16,6-2-1 0,-1-3 0 0,1-1 2 16,2 0 1-16,-1-3 2 0,3-2-1 0,2-2 9 15,1-6-10-15,0-1-4 0,2-3-3 0,4-9-1 16,0 1 0-16,-1-8-4 0,-2 3 6 0,3-5 1 15,-1 2 2-15,1-1 3 0,-4 1 6 0,-1 6 0 0,1-1 6 16,-6 9 0-16,1-2 5 0,-5 8 0 0,1-3-1 16,1 3 3-16,-1 0 1 0,-1 4 2 15,0-2-2-15,0 1-2 0,-3 3 2 0,1 0 5 16,1 0 0-16,1-1 3 0,-5 2 0 0,5 2 3 0,-3-2-6 16,2 0 3-16,-8 0 2 0,9 1-3 0,-4 0 1 15,-5-1-4-15,6 0 3 0,-6 0 3 0,0 0 1 16,9 0 2-16,-9 0-1 0,0 0-1 15,7 1 6-15,-7-1 3 0,0 0 4 0,0 0 8 0,0 0-3 16,0 0-1-16,1-5-4 0,-1 5-1 0,0 0-2 16,-5-7-2-16,1 4-5 0,4 3 13 15,-5-5-16-15,0 3 0 0,-3 1 9 0,3 0-11 0,-4 1-1 16,0 2 0-16,-2 3 1 0,1 2-1 0,-7 2-1 16,2 4 13-16,-6 3-14 0,2 2 4 0,1 3-6 15,2 1 6-15,0 2-3 0,5-2 3 0,-1 2-4 16,7 1 2-16,1-4 0 0,3-4-1 0,1 10 3 15,1-1 1-15,4-7 1 0,7 3-1 0,-1 0 1 16,-2-5 3-16,8 3 1 0,-2-6-1 0,2-2-2 16,0 0 5-16,0-2-4 0,3-2 0 0,1-2-3 15,2-1 3-15,-3-2-1 0,10-3 1 0,-3-5-1 16,-5-2-3-16,8-4 2 0,-2-2 2 0,3-9-4 16,-3 2 2-16,0-5 1 0,8-8-1 0,-4-3-1 15,0-5-3-15,-4 1-1 0,-4-2-4 0,-4-7 0 16,0-1 2-16,-1 2 0 0,-5-4-4 0,-1 1 6 15,-4-1 0-15,-4 0-1 0,0 4 2 0,-2 13 7 16,-3 2 15-16,0 1 11 0,-4 1 4 0,0 5 14 16,3 6 35-16,-2 8 13 0,2 1 3 0,-3 1-9 15,4 0-5-15,-4 6-12 0,4-1-10 0,0 1-11 0,0 4-12 16,-6-6-8-16,6 6-1 0,0 0-7 16,-5 19 10-16,1-5-14 0,-2 10 2 0,0 5-5 15,5 1-4-15,1 2 0 0,0 3-4 0,4 11 2 0,-1 1-1 16,4-1 3-16,-2-11-7 0,4 11 4 0,0-12-7 15,0 0 2-15,3-5 0 0,-2 4 2 0,3 0-2 16,2-5 0-16,-1-1-2 0,3 1 1 16,-2-5-1-16,3-1-2 0,0-4-3 0,1 2 2 0,-4-10 0 15,-2 2-6-15,1-7-3 0,-5 3 3 0,4-4 5 16,-2-3-1-16,1-2-9 0,1-1-1 0,1-10-6 16,0 4-5-16,-3-8-15 0,5-9-15 0,0-1 3 15,0-3-3-15,-1-2 7 0,-5-1-1 0,0 3 3 16,-1 1 11-16,-5 10 6 0,1-2 16 0,-3 4 20 15,0 5 1-15,-2 0 1 0,4 6-1 0,-3-2-8 16,-2 1 4-16,1 2-5 0,0 4-3 0,-3-3-1 16,3 3-4-16,0 0-2 0,-6 15 0 0,-2-3 6 15,-1 5-3-15,-1 7 0 0,-1 0 4 0,2 1-6 16,-1 1 3-16,0 3-1 0,4-2 11 0,1-2-10 16,0 1 4-16,4-3-8 0,1-3 3 0,1-1 1 15,2-2 2-15,1 0 7 0,0-1-10 0,1-5-3 16,2-1-1-16,1 2 3 0,6-3-1 0,-3-1 5 15,1-3-10-15,3-5-7 0,4 1-1 0,0-2-4 0,11-9-4 16,-1-2-10-16,-1-3-9 0,0-2-5 16,0-2-5-16,1-3 4 0,0-3-2 0,0 0-1 15,-2 0 5-15,-1 2 5 0,-4 2 10 0,-2 3 5 16,-6 5 8-16,-5 1 11 0,0 5 4 0,-3 1 6 0,-2 2 0 16,2-1 2-16,-2 1-6 0,-3 3-8 0,3-2 22 15,-4 3-18-15,0 0 2 0,0 0 1 16,6 8 7-16,-6-3-5 0,0 4 11 0,-2-1-5 15,2 4-1-15,-2-2 1 0,0 2 2 0,2 0-1 0,-1 0 0 16,-2 0 2-16,3 0 13 0,-1-2-19 0,1 2-3 16,1-1 0-16,-1-2 5 0,3-3-2 0,-2 0-1 15,1 0 1-15,0-3 1 0,2 0-4 0,-3 3 20 16,3-5-16-16,-4-1 2 0,9 2 1 0,-9-2 3 16,10-9 2-16,-1 6-11 0,0-6-2 0,3-3-1 15,-3-5-4-15,1 0-3 0,-4-12-1 0,3 2-3 16,-2-2 4-16,0-2-2 0,-3-1 2 0,0 5 2 15,-3-3-2-15,-1 7 4 0,-1 2 2 0,-2 4 10 16,-2 0-9-16,-5 0 9 0,1 2-6 0,-1 4 0 16,-3 1 5-16,-1 2 9 0,1 2-7 0,-5 2 1 15,-1 2-4-15,0 2 0 0,2 3 1 0,-2 1 4 16,3 3-3-16,-1 2-1 0,3 0-4 0,-1 2 1 16,2 2-5-16,5-1 6 0,2-2-4 0,3 2 3 15,2 1 0-15,1 2-2 0,0-3-1 0,4 0 8 16,0-2-3-16,5 0 2 0,-2-2 2 0,1 2-3 15,3-4 0-15,0 1-1 0,0-1-1 0,2-2 7 16,-3-1-12-16,5-1 8 0,2 1 0 0,2-3-9 16,-1-1 9-16,1-2-7 0,-1 2-4 0,0-3 11 15,1 1 2-15,-6 1 13 0,1-2-18 0,-1 2-5 0,1 0 2 16,-1 2-4-16,-3-3 6 0,3 6-4 16,-2-3 14-16,-2 4-17 0,5 1 2 0,-5 0 3 15,1 2 3-15,1 1 0 0,-4 1 1 0,6-1 3 16,-7 1-2-16,1 1-7 0,-3-1 20 0,-2 3-17 0,2 1 7 15,-4-1-4-15,3 3 5 0,-3-3-9 16,-3 4 2-16,3-1 2 0,-4 1 2 0,-1 0-5 0,0-4 7 16,-3 0-1-16,3 2 14 0,-1-5-16 0,-2-1-11 15,3-1 8-15,1 1-3 0,0-4 20 0,-1 1-17 16,4-1 6-16,-3-2-2 0,4-2 8 0,-2 4 1 16,2-4-2-16,0 0-5 0,-2-11 8 0,4 0-10 15,1-3-5-15,6-4-1 0,-1-8 3 16,2 1 4-16,3-5 0 0,1 0-6 0,12-10 0 0,-11 8-6 15,3 4 4-15,2 0-2 0,-2 2 4 16,1 0-1-16,-6 5-2 0,1 5 4 0,0 4 6 0,-5 1 0 16,0 2 2-16,-2 1-1 0,0 2-2 0,-3 2-3 15,2-2 2-15,-2 4-3 0,1-1 0 0,2 3-3 16,-2 0 5-16,-5 0 1 0,14 3-5 0,-8 1 11 16,1 0-7-16,-1 2-1 0,3-1-1 0,0 3-3 15,-3-1-2-15,1 0 2 0,0 2 5 0,0-3 0 16,1 2 0-16,-1-2-3 0,3 3 7 0,-1-2 0 15,0-2 6-15,1 0-3 0,-1 1 3 0,2-2-5 16,1-3 8-16,-3 3-2 0,0-4 2 0,4 0-2 16,-3 0-2-16,3-2-4 0,1-1 1 0,-2-6 2 15,3 1 2-15,0-6-10 0,4-4 1 0,2-3-9 16,-8 7-3-16,-2-3 0 0,3 2 4 0,-3-2-10 16,-2 3 5-16,-1-3 0 0,-4 7-1 0,0-2 1 0,-3 3-2 15,-1 1 3-15,-1 2-1 0,-3-1-4 16,0 1 1-16,-1 3 13 0,-5-1-13 0,2 3 0 0,-1 2 1 15,-1-1-2-15,-1 4-3 0,-1-1 2 16,1 2 4-16,0 2-9 0,2-1 6 0,-2 5 7 0,2 0 1 16,-1 2-4-16,1 1 0 0,3 1 0 0,-1 0 1 15,6 1 0-15,-2 1 2 0,7 3 3 16,0-2-3-16,4 0-3 0,-2 1 4 0,6-1-2 16,-5-1-4-16,5 1-3 0,3 2-1 0,-3-3-7 0,-1-3 5 15,1 0-3-15,-1 1-1 0,1-2 3 0,-1-1 0 16,-4-3 4-16,1-1 3 0,-3 1 0 0,2-3-6 15,-4 0-6-15,-1 0 8 0,-1-2 3 0,-1 1-2 16,-3 2-3-16,-3 0 3 0,-3-2-11 0,-5 2-2 16,0-2-29-16,-7 2-5 0,-6 1-34 0,-6-3-28 15,1 1-21-15,-7 0-40 0,2-1-38 0,-4-3-50 16,-9 0-34-16,-3 0-792 0,14-1 365 0,-3-1 242 16</inkml:trace>
  <inkml:trace contextRef="#ctx0" brushRef="#br0" timeOffset="20199.112">23711 5475 61 0,'-7'1'223'0,"7"-1"-6"0,0 0-18 0,-10-1-17 16,10 1-18-16,-6-1-13 0,6 1-8 0,0 0-3 0,0 0-4 16,0 0 2-16,0 0 0 0,0 0 1 0,0 0 10 15,0 0 9-15,26-4-5 0,-7 4-9 16,2-3-7-16,6 0-12 0,5 1-1 0,1-2-6 0,-1 1-5 16,1-2-8-16,1 1-8 0,-1 1 1 0,1 1-2 15,-3-6-14-15,1 4 1 0,-4 0-3 16,2 0-3-16,-2 0-4 0,-2 0-4 0,-6 0 1 0,0-1-3 15,-1 1 3-15,-1 0 2 0,-4 3-8 0,-1-6-3 16,0 5 15-16,-3-1-8 0,-2 2-1 0,-2 0-1 16,2 0-2-16,-3 1-2 0,-5 0 0 0,8 0-9 15,-8 0-2-15,6-2 2 0,-6 2-6 0,4-3-5 16,-4 3-6-16,0 0-3 0,3-1-2 0,-3 1-14 16,0 0-11-16,0 0-16 0,0 0-31 0,0 0-43 15,0 0-50-15,0 0-44 0,0 0-43 0,0 0-39 16,-12 6-43-16,8-4-41 0,-1 2-915 0,0-2 419 15,2 2 280-15</inkml:trace>
  <inkml:trace contextRef="#ctx0" brushRef="#br0" timeOffset="20427.267">24494 5274 256 0,'0'0'326'0,"0"0"-28"16,0 0-28-16,0 0-16 0,0 0-6 0,0 0-8 0,0 0-9 16,0 0-9-16,0 0-4 0,5-3-16 0,-5 3-16 15,0 0-15-15,0 0-14 0,0 0-8 0,0 0-16 16,0 0-9-16,0 0-12 0,0 0-10 0,0 0-20 16,0 0-40-16,0 0-64 0,0 0-82 0,0 0-118 15,0 0-1003-15,0 0 407 0,0 0 274 0</inkml:trace>
  <inkml:trace contextRef="#ctx0" brushRef="#br0" timeOffset="22368.228">6477 9297 79 0,'0'0'88'0,"0"0"-5"15,0 0 0-15,0 0 5 0,0 0 1 0,-8-5 3 0,8 5 13 16,-4-5 9-16,4 5-1 0,-1-2 1 16,1 2-6-16,0-7 5 0,0 3 0 0,0 4-8 15,0-9-1-15,1 4-9 0,2-3-6 0,-2 0-3 16,-1 0 0-16,5-1-3 0,-2-3-5 0,3 3 0 0,-2 0 2 15,1 1-4-15,0-2-5 0,2 0-8 16,-1 1-3-16,3 1-1 0,0 0-8 0,9-4-6 16,-5 0-1-16,3 6-6 0,0-2-1 0,3 1-3 0,-3 2 0 15,3 0-4-15,-2 3-2 0,2 0-3 0,-1 2-6 16,0 0 2-16,-4 2-5 0,7 3 0 16,-4 0 2-16,3 1-3 0,-5 5-3 0,3-4-3 0,-4 5 3 15,1 2-2-15,-2-1 0 0,-3 3-1 0,0 2-1 16,2 6 6-16,-7 1-2 0,-1 2-2 0,-4 3-1 15,-3 1 0-15,-3-2-1 0,-3 4 3 0,-4 0-3 16,-5 12-2-16,1-13 0 0,-4 9 0 0,1-9-3 16,-3-1 0-16,-3-2 1 0,-6 11 2 0,9-15-2 15,-6 0 1-15,0-4-2 0,1 1 0 0,4-2 1 16,-1-1 4-16,3-1 3 0,0-4 6 0,7-3 12 16,2-5 11-16,3 1-3 0,5-3 11 0,-3 1-1 15,3-2-3-15,1-1 1 0,-3 1-4 0,4-1 2 16,3-2-6-16,-4 5 5 0,4-5-10 0,0 0 1 0,0 0 7 15,0 0 14-15,0 0 3 0,27-6 0 0,-8 2 2 16,-1 0 0-16,14-4-3 0,1 2 12 0,4-5-17 16,0 4 2-16,-1 0 3 0,1-1-5 0,3-1-6 15,-7 0 0-15,1 0-3 0,2 0-5 0,-4 1 2 16,0-1 0-16,0 2-2 0,-1 0-2 0,-3 1-2 16,0-1-3-16,-6 3-4 0,-2 0 2 0,-1 0-8 15,0 1-2-15,-2-1 0 0,-3 2-3 0,-2 0 2 16,-3 0-3-16,-2 1-3 0,0-1-7 0,-1 1-4 15,-6 1-15-15,9-2-22 0,-5 1-16 0,-4 1-36 16,7-1-41-16,-7 1-54 0,0 0-67 0,0 0-61 16,0 0-54-16,-16-3-835 0,9 2 401 0,-3-4 266 15</inkml:trace>
  <inkml:trace contextRef="#ctx0" brushRef="#br0" timeOffset="23875.03">7155 9003 90 0,'-1'-8'163'0,"1"0"-11"0,-4-1-6 0,2-3-8 15,-2 4-5-15,3-1-7 0,-2 0-2 0,-1 1 0 0,0-1-8 16,-1 1-1-16,0-1 1 0,0 0-10 0,0 1-4 16,-4-2-4-16,1 2 4 0,3 0 2 0,-5 0-8 15,1-1-6-15,0 1-5 0,-2 1-4 0,0-3 2 16,1 4-4-16,-1-5-3 0,-1 4-5 0,-2-5-1 16,0 3-7-16,-1-2 0 0,3 4-3 0,-2-4-1 15,0 2-4-15,1-2 1 0,-2 4-4 0,2-3-3 16,-3 2-1-16,1 1-3 0,2 0 0 0,1 2 1 15,-2 0 4-15,-1 0-8 0,3 0-3 0,-2 2-2 16,1 2-3-16,-2-2 4 0,2 0-1 0,-1 2-2 16,0-2-1-16,-4 2-9 0,4 1 4 0,0 0 2 15,-4 1-1-15,4-1 6 0,1 0-9 0,1 3 1 16,1-3 0-16,0 1-5 0,1 0 0 0,-1-1-4 16,1 2 0-16,-1 1 5 0,-1-1-7 0,3 3-2 15,-2 0 4-15,-1 0-13 0,3 2 6 0,-2 0 7 16,-5 5-15-16,1-2 4 0,2 3 1 0,-3-1-4 15,2 2-3-15,-2 0-1 0,2 1 1 0,-4 4 6 16,5-2 1-16,-4 4-6 0,0-3 4 0,3-1-5 16,1-1 3-16,-5 5 0 0,8-5-1 0,-4 1-4 0,3-3 5 15,0 1-5-15,1 1 1 0,-3 0-1 16,4 0 5-16,-2-1 1 0,1 2-1 0,1-1-5 0,-1-1 1 16,1 1 5-16,-1 1-6 0,2 3 5 15,-3 4 0-15,1 0-5 0,0-1 0 0,4-4 11 0,-2 3-7 16,0-3 4-16,2-2-7 0,1 2 3 0,-2-1 2 15,2 1-8-15,0 1 4 0,1-2 9 0,-2 1-5 16,2 0-8-16,4 1 6 0,-5-2 0 16,2 3 1-16,2 0-2 0,-1-3 2 0,2 1-1 0,-2 0 1 15,4-1-3-15,-4 1 1 0,4-1-4 0,-2 2 1 16,2-2 1-16,2 0 4 0,-3 0-1 0,3 1-4 16,0-2 6-16,1 1-9 0,-3-2 14 0,2 1-11 15,0 2-4-15,1-1 11 0,-2-1-3 0,1 0 2 16,1 1-4-16,0-1 1 0,-1 0 2 15,1 2-3-15,-1 0-1 0,1-2 3 0,0 1-3 0,4-3 4 16,-4 1 1-16,1 2-3 0,2-3 5 0,0 2-7 16,-1-1 3-16,2 0 3 0,2-1-2 0,-1 1 2 15,0 1-1-15,4-2-2 0,-2 2 1 0,0-2-3 16,2-1 3-16,3 6 0 0,2-1-1 0,-2-4 3 16,-2-1-1-16,8 3 4 0,-6-5 0 0,7 3-7 15,-5-3 6-15,5 0-3 0,2 1 12 0,1-1-13 16,1-2 1-16,0 1 0 0,2-4-6 0,-1 3 6 15,3-6 6-15,-1 1-4 0,-5 0-1 0,1 0 2 0,-4-3-3 16,5 0 5-16,-6 0-6 0,-2-1 1 0,2 2-2 16,-1-3 4-16,-1 0 8 0,2 0-9 15,-2-3-3-15,8 2 2 0,-6 1 0 0,0-2-1 16,1 0 0-16,-3-3 13 0,2 1-14 0,1-1 3 0,-2 0 1 16,5-2-8-16,-4 2 1 0,6-2 2 0,-9 0 1 15,2-1 2-15,0 0-1 0,0-1-3 0,-3 2 1 16,2-2 11-16,1 1-14 0,-6-1 5 0,4-1-4 15,-1 0 1-15,-3 2-4 0,2-3 5 0,1 1 8 16,-4 0-14-16,6-1 3 0,-3 0 2 0,0-1-1 16,0 1 4-16,0-2 1 0,0 1-2 0,-2-2-4 15,0 1 3-15,3-3-2 0,-4 2-3 0,2-1 13 16,-5-2-10-16,2 2-1 0,2 1-1 0,-2-2 2 16,0 0-1-16,1-3-1 0,-3 4-4 0,2-1 9 15,-3 1 5-15,2 0-3 0,-5-1-5 0,1-2 3 16,0 1-6-16,-2 1 3 0,3-1 4 0,-4 0 0 15,-1 0-6-15,0-2 1 0,1 3 4 0,-4-3-4 16,4 0-2-16,-2 2 1 0,2-1 5 0,-1 0-2 16,-4-1-2-16,4-1 0 0,-3 1 0 0,-1-2 2 15,0 1-5-15,1-3 5 0,-1 2 2 0,-1 3-1 16,1 0-3-16,-4-1 0 0,3 1 4 0,-3-1-5 16,-1-1-1-16,1 2 2 0,-2-2-5 0,-2 2 6 0,3 0 0 15,-4 1 3-15,-1-2-2 0,2 2 0 0,-1-2 0 16,-1 1 4-16,0 1-2 0,-4-7-3 15,0 1 2-15,0 3 12 0,-4-2-13 0,4 3 2 16,-4-3-2-16,1 8 6 0,2-4-2 0,2 2-1 0,-4 2-3 16,-2-6 5-16,5 6-4 0,-7-3 0 0,6 4 5 15,1 1-4-15,0 0 1 0,0 2 5 16,2 0 6-16,-2-1-3 0,2 3 1 0,-1-2-3 0,2 3-1 16,-5-3 0-16,5 3-2 0,-1-2 1 0,2 2-2 15,-4-2-3-15,1 1 5 0,1 2-5 0,1-1 0 16,1 0 2-16,-5-2-3 0,1 0 2 0,1 3-1 15,1 0 10-15,1 0-5 0,-2-1-8 0,-1 3-1 16,0 0 0-16,1-3-2 0,2 5 3 0,-2-1 0 16,0 1 1-16,-6-1-4 0,0 3 2 0,1 3 0 15,-4-3-5-15,3 2 5 0,-1 2-1 0,-2 4-3 16,-1-4-2-16,-3 2 6 0,2 4-3 0,4-6 3 16,1 3-3-16,2-1 2 0,-1-1-1 0,6-1 2 15,-2-1 1-15,3 2-2 0,-3-1 1 0,5 1 2 16,1-3-4-16,-1 1 11 0,3-2-7 0,1 0-3 15,0 0 7-15,-2 1-18 0,3 0-19 0,4-2-31 16,0 0-54-16,-11 0-59 0,11 0-60 0,-13-4-76 16,5 2-92-16,-2-2-873 0,0-1 426 0,-6-3 282 15</inkml:trace>
  <inkml:trace contextRef="#ctx0" brushRef="#br0" timeOffset="26438.404">8451 9465 163 0,'-5'-3'200'15,"4"-2"-23"-15,1 5-14 0,-7 0-18 16,7 0-17-16,-6 14-13 0,-1-2-10 0,4 4-7 0,-4 2-14 15,6 0-9-15,-2 2-8 0,2 6-5 16,2-7-9-16,6 5-2 0,-3-4-8 0,2 1-2 0,2-6-4 16,-2-1-9-16,3-1-2 0,1-4-4 0,1-1-8 15,-1-1 3-15,2-3-6 0,-2-2-1 0,-1 0 0 16,1-2-1-16,-4-3-2 0,0 2-1 0,1-6 5 16,-2 2-2-16,-3-3-6 0,-2-2 3 0,-2-2-3 15,-6-3-1-15,-2-2 2 0,-9-3 6 0,0 1-10 16,-11 1 3-16,-3 0 0 0,-4 2 6 0,-12 0 5 15,-2 6 8-15,-1 6 13 0,-1 4 2 0,0 7 10 16,-2 7 15-16,-1 1 3 0,-3 12 5 0,2-2 3 16,1 5-6-16,0 1-5 0,-16 17-1 0,22-13-6 15,1 2-5-15,-16 18-4 0,25-12-1 0,1-1-5 16,4-4-4-16,12-8-3 0,4-4-5 0,1 0-5 16,9-4-2-16,3-3-2 0,3-4-3 0,6 0 1 15,-2-4-3-15,7-1-2 0,-2 1-1 0,5-5-3 16,2-2-2-16,6-1 1 0,-1-2-4 0,2-2 1 15,-1-3-3-15,-1-1-1 0,-2-3 1 0,1 0 1 16,-3-3 1-16,-4-1-1 0,-1-3 0 0,0 1 0 16,-5-5 2-16,-4 2 1 0,-3 5-3 0,-3-5 3 15,-2 7-1-15,-5-1-3 0,2 4 2 0,-7 2 1 16,-4 1 3-16,1 5-1 0,-11 3 3 0,2 2 5 16,1 5 5-16,-3 5-2 0,4 5 0 0,-5 1 2 15,-4 11 2-15,1 1-2 0,9-7 6 0,4-1-6 0,4 3-3 16,-3 0 0-16,7-4 1 0,2 1-5 0,5-9-3 15,4-5 1-15,3 5 1 0,2-3-5 0,2-1 3 16,3-7-2-16,3 3 3 0,9-3-2 0,-1-5-3 16,2-2-1-16,9-5 1 0,-1-7-2 0,1-6-4 15,1-2 5-15,-1-4-4 0,7-11 5 0,-11 7-4 16,5-10 0-16,-10-5 1 0,-8 10-1 0,2-10 3 16,-7-1-2-16,-6 8 4 0,-9-10 2 0,-6 2-7 15,-4 2 4-15,-7 0-2 0,1 2-2 0,-10-1-3 16,2 4 5-16,-3 7-3 0,3 11 2 0,2 2-9 15,-2 4 9-15,0 6 3 0,-3 2 3 0,-1 6 1 16,2 2 5-16,1 8-3 0,1 0-2 0,1 6 3 16,1 1-2-16,6 5-6 0,2 2 4 0,5 0-2 15,4 1-3-15,2 4 3 0,7-12 10 0,4 3-13 16,5-4 0-16,5 2-1 0,2-2 4 0,7-2-5 16,6-4 1-16,4 0-1 0,7-8 2 0,3 0 2 15,15-6-9-15,-14-4 6 0,12-9 0 0,-2-2-1 16,-2 0-5-16,-14 0 1 0,11-8 3 0,0-2 3 15,-22 5-4-15,0-4 1 0,-3 0-1 0,-7 0 2 16,-3-4-1-16,-5 2 0 0,-7-6 0 0,-2-7 1 0,-8 9-1 16,-10-10 6-16,-5 2 2 0,-7 2-8 15,-4 4-2-15,-5 4 1 0,-4 7 4 0,3 2 4 16,-4 8 1-16,0 6 11 0,9 6-2 0,-11 2 14 16,1 9 8-16,0 6 7 0,2 7-18 0,-2 7-2 0,5 4 4 15,5 9-3-15,-2 5-4 0,-9 27-5 16,4-2-5-16,15-17 1 0,-9 24 2 0,2-3-3 15,12-26 1-15,5 4-1 0,3-5-8 0,1 1-1 16,13-16 3-16,1-4-1 0,7 3 4 0,3-4-5 0,8-3-3 16,5-4 7-16,6-1-3 0,3-6-1 0,7-5 1 15,6-5-6-15,14-8 4 0,3-5-2 0,-2-9-3 16,0-5-1-16,-1-8-7 0,0-4-2 16,17-17 11-16,-32 13-11 0,5-4-2 0,-9-4-2 0,-5-3-4 15,-7-3-1-15,-6-3-3 0,-8-2-5 0,-5-3-1 16,-11 3-4-16,-5-2 7 0,-6 8 1 0,-9 5 2 15,-1 8 7-15,2 14 3 0,-1 6 8 0,-10 4 1 16,4 8 4-16,-2 7 0 0,-1 7 2 0,-14 9-2 16,4 14 4-16,-1 4-2 0,9 9 1 0,-12 26-2 15,17-21 1-15,4 5 0 0,0 1-1 16,10 1 3-16,4 3 0 0,4-7 2 0,6 5-4 0,4-5 1 16,9-5-7-16,1-10 10 0,12 5-3 0,-4-13-2 15,6-2 4-15,9-5 0 0,1-4 3 0,3-5-3 16,15-5 2-16,4-7-5 0,0-4 2 0,4-10-4 15,-2-6 6-15,-3-8-4 0,-1-3 3 0,-6-2-4 16,2 0 5-16,-9-4 0 0,-7 0-4 0,-4-4 4 16,-7 1 0-16,-8-2-1 0,-3-6 0 0,-9 13-2 15,-4-13-3-15,-5 2-3 0,-2 11 4 0,-3 3-6 16,-5 3 4-16,2 7 1 0,-4 2 2 0,3 6-11 16,-3 4-10-16,0 3-24 0,3 5-39 0,2 3-45 15,-1 2-54-15,5 0-59 0,5 2-60 0,3-1-698 16,1-4 334-16,0 0 220 0</inkml:trace>
  <inkml:trace contextRef="#ctx0" brushRef="#br0" timeOffset="27261.303">12690 7362 124 0,'-2'-2'196'0,"2"2"-10"15,0-7-8-15,0 7-15 0,0-6-9 0,0 2-8 16,0 4-10-16,2-4-11 0,-2 4-6 0,0 0-13 0,0 0-11 16,0-5-3-16,0 5-10 0,0 0-6 0,0 0-7 15,0 0-5-15,0 0-1 0,6 15 4 0,-2-7 3 16,-1 7 0-16,0 3-2 0,-2 3 4 15,7 7 2-15,-7 3-1 0,3 5 2 0,0-2 4 0,0 15-5 16,-4-4-3-16,3 3-4 0,-1-2-7 0,-2 0 0 16,5-1-4-16,-4 4-5 0,2-4-1 0,-2 2 2 15,-1-11-8-15,2 12-2 0,0-14-6 0,2 1 4 16,-3 1-1-16,3 0 0 0,-3 0-1 0,2-3-3 16,-3 2 0-16,6 0-4 0,-6-1 0 0,4-4-9 15,0 0 6-15,-3-4-11 0,3 0 5 0,-3-9-4 16,3 4-1-16,0-4-5 0,-1-2 5 0,-2-3-3 15,4-3-1-15,-4-1 0 0,2-1-6 0,-2 1-3 16,3-2-14-16,-3-2-22 0,2-1-16 0,-2 1-15 0,-1 1-13 16,0-2-35-16,0-3-30 0,0 0-53 15,0 0-39-15,0 0-45 0,-13-6-653 0,7 0 311 16,-6 0 206-16</inkml:trace>
  <inkml:trace contextRef="#ctx0" brushRef="#br0" timeOffset="27941.159">12320 8270 118 0,'3'-5'204'0,"-3"5"-18"15,1-4-13-15,-1 1-12 0,0 3-7 0,4-4-3 16,0 2-12-16,-4 2 5 0,5-2-3 0,1-1-4 16,-2 1 4-16,4 2 0 0,-3-3-6 0,0 1-5 15,5 0-4-15,-1 1 1 0,2-2 2 0,1 1-10 16,-2 1-8-16,2-1-4 0,2 1 4 0,-2 1-8 16,3 0-16-16,-2 0 4 0,1 0-9 0,-2 0-1 15,0 3-5-15,-1-2-1 0,2 2-5 0,1 2 3 0,-1-2-11 16,-4 0 0-16,5 2-3 0,-2 1-3 0,-2-2-13 15,-1 3 0-15,0 0-2 0,-2 3-2 16,4-2-5-16,-4 2 8 0,1 1-5 0,2 3-3 16,-1 2-2-16,1-2 4 0,0 2 1 0,-1-3-2 15,3 0-2-15,-2 0-2 0,-1 3-1 0,0-2 5 0,1-1-8 16,-1 1 1-16,0 1-3 0,-1-3 3 16,2-3-7-16,-1 3-2 0,0-2 4 0,1 4-1 0,-1-6-2 15,-1 0-3-15,2 2-3 0,-1-4 9 0,0-4-9 16,1 4 11-16,-2-3 0 0,2-2 9 0,-1 3 4 15,2-4 2-15,1-4 3 0,4-3-2 0,0-3-5 16,0-2 2-16,5-9-4 0,1-2-4 0,1-8-2 16,-2 2-1-16,9-9-1 0,-3-1 1 0,-3-2-16 15,-8 7 11-15,5-9-2 0,-2-1-4 0,-5 11-3 16,3-13-4-16,-2 14 1 0,-6 4 2 0,0 0 4 16,-1 4 6-16,-2 7 5 0,-1 1 9 0,-1 4 4 15,-1 1-4-15,-1 1 2 0,-1 2-7 0,2 1 0 16,-2 0-4-16,1 3 1 0,-1-2 0 0,-1 0-3 0,1 3-1 15,1 0 0-15,-2 3-7 0,0-5 0 16,0 5 0-16,0 0-1 0,2-4-2 0,-2 4-2 16,0 0-6-16,0 0 5 0,0 0-3 0,0 0-5 15,0-5 3-15,0 5-3 0,0 0-3 0,0 0-1 16,0 0-6-16,0 0-20 0,0 0-32 0,0 0-53 0,0 0-63 16,-12 9-67-16,5-4-81 0,0-2-87 0,-9 5-1169 15,-1-1 525-15,-2-3 352 0</inkml:trace>
  <inkml:trace contextRef="#ctx0" brushRef="#br0" timeOffset="32375.49">15326 8664 123 0,'2'-3'207'0,"-2"3"-25"0,4 0-13 16,-4 0-21-16,5 5-12 0,-1 5-14 0,1 1-8 15,-1 7-9-15,-3 1-4 0,3 10-8 0,0-1-5 16,0 2-5-16,-3 2-5 0,-1-3-6 0,1 0-1 16,-2 2 5-16,1 1-5 0,0-4-4 0,-1 2-2 15,1-1-9-15,-3-2-4 0,2 1-3 0,1-1-7 16,0-2-2-16,-3-4-1 0,3-4-5 0,-1-2-4 16,1-3-4-16,1-3-1 0,-1 1-1 0,0-5 0 15,0 1 5-15,0-2 13 0,0 0 25 0,0-4 4 16,0 0 2-16,0 0-8 0,0 0-6 0,-9-21-6 15,3 2-13-15,-1-10 4 0,-3 1-2 0,-1-5-7 16,-4-16-1-16,3 3-5 0,-2-7-1 0,-3 0-1 16,2-3 1-16,1-2-2 0,0 3 5 0,1 1 5 15,-1-2 0-15,4 3-1 0,2 2 7 0,1 5 5 16,4 13-1-16,-1 0-3 0,3 5 6 0,1 3 3 16,4 6-10-16,-3 1-3 0,2 3 0 0,-2 3-13 0,5 2 12 15,2 0-12-15,1 1-8 0,5 3 2 0,0 0-7 16,5 3-1-16,-1 3-1 0,4 0 1 0,0 2-1 15,4 3-3-15,1 3-1 0,-1 4-2 0,-2 0 3 16,-2 5 2-16,1-2-7 0,-5 5 2 0,0 1-4 16,-4 4 4-16,-2 0 0 0,-1 4-1 0,-4 3 0 15,-3 0-1-15,0 3 0 0,-5 0 14 0,-2 13-16 16,-3-14-14-16,-5 11 10 0,4-13-9 0,-5-3-3 16,2-1 2-16,-4 3-4 0,0-3 5 0,2-6-1 15,-3 0 0-15,4-5 1 0,-2-3 1 0,1 1 4 0,2-3 2 16,1-3 1-16,3-1-3 0,-1-3-7 0,2 0 4 15,4-1 3-15,-3-1 5 0,-1 1-7 16,3 1-4-16,2 0 11 0,0-5-5 0,0 5 3 16,2-2-1-16,3 1-1 0,-1-1 4 0,1-1 1 0,4 1-1 15,4-3 0-15,1 0-2 0,4 2 8 16,1-1-3-16,1-1-4 0,2-3 5 0,6 0-1 16,-1 1-4-16,1 1 6 0,0-1-4 0,2-2 1 0,-2-1-1 15,-1 0 2-15,-6 2-3 0,7-3 5 0,-7 1-3 16,5-3 0-16,-5 1 0 0,-2-1-5 0,-1-4 2 15,8 0 0-15,-3-2-2 0,-5-6-1 0,0 1-1 16,-4-3 0-16,0 0 1 0,-4-2 0 0,1-1 0 16,-3 0 1-16,-3 7 2 0,-1-1-2 0,-1 2 5 15,-1 2 1-15,0 2 7 0,-2 1 7 0,0 6-5 16,-2-5 2-16,1 5 1 0,0-1-2 0,-2 5 0 16,3-1 1-16,0 3-5 0,0 0 0 0,-13 5-1 15,3 8 3-15,0 3 1 0,-7 8-15 0,1 1 11 16,-2 3-6-16,4 2 5 0,-2-1 0 0,5 0-1 15,-1-3-6-15,6 1 6 0,2-3-4 0,0-4 2 16,4 6-7-16,3-6 7 0,2-2-6 0,1-1 6 16,2-2-6-16,1 0 3 0,4-2-5 0,-4-7 0 0,1 1 1 15,4-2-1-15,-1-2 0 0,5 1-2 0,0-7 5 16,-1-1-3-16,0-3-1 0,0-3 1 16,7-7 1-16,-5-4-1 0,2 1 5 0,-5-6-2 15,0-3-2-15,0 2 3 0,-4-6 10 0,2-1-11 0,-3-1 11 16,1 4-9-16,-2 0 8 0,-1 2-3 0,1 4 2 15,-3 1 19-15,-1 9 19 0,-2 4-11 0,-1 1 19 16,0 0-22-16,-3 5 2 0,0 1-1 0,1 0-12 16,3-1-1-16,-4 4-5 0,0 1 3 0,0 0-2 15,0 0 0-15,9 7-8 0,-4 0 5 0,0 3-2 16,0 0-1-16,3 6 7 0,2 1-4 0,-3 0 0 16,3-1-4-16,-1 7 0 0,5-1 10 0,-4 1-16 15,4 0 6-15,-1 1-6 0,1 0 3 0,0-2-3 16,3 0 5-16,-1-3-5 0,-2-3 1 0,0-1-8 15,-1-1 7-15,1-2 0 0,-1-1-6 0,1-4 5 16,-5-2-11-16,5-3-3 0,-5 1 7 0,4-3 1 16,-4-5-1-16,1-2-11 0,-2 0-5 0,1-8-1 15,1-3 2-15,-1-5-1 0,1-6 1 0,0 0 5 16,-5 0 3-16,-1 2-5 0,1 0 7 0,-3 7 4 0,-2 2 4 16,2 1-10-16,0 2 17 0,-2 3 6 15,-2 1-4-15,2 2 4 0,-2 0 2 0,0 2 3 0,2 2-8 16,-1 0 3-16,0 1 1 0,1-1-8 0,0 5-2 15,0-5-7-15,0 5 11 0,-2-5-3 0,2 5-5 16,0 0 8-16,8-5-4 0,-8 5 4 0,0 0 1 16,15 5-4-16,-7-5-2 0,6 0 1 0,-5 2-3 15,4-2 9-15,2-2-7 0,-2 1 6 0,1 0-2 16,3-3 0-16,-3 2 6 0,-1-2-9 0,0 2-6 16,-1-2 7-16,0-2 1 0,0 1 3 0,-1-5 2 15,0 4-8-15,-1-2 7 0,-3-7-5 0,0 5 1 16,-1 1 7-16,1-2-6 0,-2 0-4 0,-1 1 10 15,0 1-1-15,-3-1 6 0,1 3 0 0,0 0 2 16,-1-1 11-16,3-1-10 0,-4 4 2 0,0-2 4 16,0 4 2-16,0-2-8 0,4 3 18 0,-4 2-25 15,0-7 1-15,0 7 1 0,0-2 0 0,1-1-8 0,-1 3 2 16,0 0 13-16,0 0-16 0,0 0-2 0,0 0 4 16,0 0-11-16,0 0 8 0,9 8-2 0,-6-4-2 15,2-2 8-15,-4 6-6 0,6-4-4 0,-4 0-7 16,1 4 8-16,1-3 2 0,-1 7 6 0,1-7-6 15,-1 5 5-15,0 0 3 0,1-1 0 0,-1 0-6 16,-3 1 2-16,3 1-4 0,0 0 4 0,-2 2 1 16,4 3 12-16,-4-3-20 0,1 0 2 0,2 0-1 15,-3 4 1-15,1-1 3 0,-2-5 3 0,2 3-3 16,-1-2-3-16,1-1 1 0,-3 1 3 0,1 0 1 16,2-1-6-16,-2 0 4 0,2-1-5 0,-1 0 5 15,-1 3-1-15,1-6 8 0,1 3 2 0,-1 1-9 16,0-1-2-16,1 0 2 0,-2-1-4 0,0-3 1 15,1 3 3-15,-1-4-3 0,-1 1 2 0,1 0 5 16,-1-1 8-16,0-2-11 0,0 1 1 0,3-1-5 16,-3-3 5-16,1 4-6 0,-1-4 9 0,1 4-2 0,-1-4 15 15,0 0 18-15,0 0 11 0,0 0-3 0,0 0 7 16,0 0 0-16,0 0-6 0,-2-13-5 0,-2 6-1 16,4-2-6-16,-3-2-1 0,1-1 4 15,-1 0-12-15,2 0-2 0,-2 0-4 0,2 0 3 0,-3 0-4 16,1 0 4-16,1 4 1 0,1 1 7 0,0 1 2 15,1 0 1-15,0-1 2 0,-2 2-8 0,0 0 2 16,2 0-5-16,0 5-6 0,-2-5 3 0,2 5-10 16,-1-5 3-16,1 5-6 0,0 0 6 0,0-4-2 15,0 4-4-15,0 0 3 0,0 0-3 0,0 0-2 16,0-5 3-16,0 5-6 0,0 0 1 0,0 0 1 16,0 0-1-16,-2-3-7 0,2 3 8 0,0 0 2 15,0 0-3-15,0 0 0 0,0 0 0 0,0 0 3 16,0 0-1-16,0-5 1 0,0 5-2 0,-2-4 0 0,4-1-5 15,-4-1 5-15,0-5-5 0,0-1 1 16,1-3-1-16,-1-5-1 0,-1 2 5 0,-2-7 1 16,-1 1-4-16,1 0-2 0,1 5-4 0,-2 1 3 0,2 0 4 15,0-2-4-15,-1 7 3 0,-2 0-1 16,6 3 1-16,-3 3 1 0,0-1 0 0,0 4-3 16,-2-1 7-16,5 2-8 0,-2-3-5 0,2 3-3 0,1 3 1 15,0 0 2-15,0 0 2 0,-8 10-3 0,7 0-1 16,-3 4 6-16,4 5-3 0,-3 7 6 0,2 1-2 15,1-1-8-15,-5 6 10 0,5-3 1 0,4-2-5 16,-4 3 4-16,1 0-3 0,3-1 1 0,-3-5 3 16,7 1 1-16,1 1-4 0,1-1 3 0,-1-7 1 15,0-3-3-15,4 2-4 0,-3-2 7 0,2-1-1 16,-2-2-2-16,-1-1 2 0,0-2-4 0,1-1 6 16,-1-2-3-16,0-1-1 0,2 2 2 0,0-4-3 15,0-3 4-15,-1-3-1 0,0-2-1 0,3 0 0 0,5-6-8 16,-5 1 6-16,6-10-3 0,-2 0-4 15,-2-6-2-15,0 0-3 0,-1-4 0 0,-2 0 3 16,-1-1 3-16,-3 3-2 0,-1-1-1 0,-1 0 5 16,0 3-2-16,-3 0 2 0,-1 8 1 0,0 1 3 15,0-2 3-15,-2 7-4 0,0 0 5 0,0 1 7 16,0 4 2-16,-2-2 5 0,2 2-4 0,-3 0 1 16,2-1-6-16,-1 6 4 0,2-1 1 0,-1-2-1 0,1 5-2 15,0-4-3-15,0 4-3 0,-2-4-3 0,2 4 0 16,0 0-5-16,2-5 7 0,-2 5 1 0,0 0-5 15,0-3 3-15,0 3-12 0,0 0 8 0,0 0-2 16,0 0 6-16,0 0-1 0,0 0-2 0,0 0-2 16,0 0 2-16,0 0 4 0,0 0-1 0,0 12 0 15,0-12 3-15,0 0-4 0,0 0 2 0,0 0 6 16,0 4-3-16,0-4 0 0,0 0-2 0,0 0 2 16,0 0 1-16,0 5-2 0,0-5-1 0,0 0 0 15,0 0-1-15,0 0 2 0,0 0-4 0,0 0 2 0,0 0 1 16,0 0 0-16,0 0-5 0,0 0-3 15,0 0 4-15,0 0-6 0,0 0 6 0,0 0 1 16,0 0-7-16,0 0 4 0,0 0 2 0,0 0 2 0,0 0-4 16,0 0 4-16,0 0-3 0,0 0 5 0,0 0-2 15,0 0 6-15,0 0-7 0,0 0 1 0,0 0 0 16,0 0 0-16,0 0 2 0,0 0 0 0,0 0-2 16,0 0-1-16,0 0 4 0,0 0 0 0,0 0-2 15,0 0 2-15,0 0-3 0,0 0 3 0,0 0 1 16,0 0-2-16,0 0 2 0,0 0-4 0,0 0 3 15,0 0-4-15,0 0 1 0,0 0-4 0,0 0-2 16,0 0 3-16,9-9-5 0,-9 9 3 16,0 0-3-16,7 4 5 0,-1-1-2 0,2 0 0 0,1 4 0 15,7 5 1-15,-6-7-2 0,3 8-4 0,4 3 8 16,0 6 4-16,-1 0-2 0,-3 0 0 0,2-1-3 16,-3 2-2-16,2 0 4 0,-4-2-3 0,0-2 5 15,2 3-1-15,-1 1-1 0,-2-7 2 0,-1 1-2 0,-1-2 0 16,-3-1 0-16,0-4 0 0,0 4 1 15,0-4-1-15,-1-2 1 0,0-1 2 0,-3-2 1 16,1 2 1-16,2-3 9 0,-3 0-9 0,0-4 4 0,1 6-2 16,-1-6 3-16,0 0 1 0,0 0-5 0,0 0 2 15,-10-14-6-15,6 2 6 0,0-4-8 16,-2-3 4-16,0-9-5 0,2-4 0 0,1-2-2 0,1-12 3 16,4 10-4-16,3-15 0 0,-1 18 0 0,0-1-1 15,1 5 5-15,4 2-1 0,-3 3 0 0,1 6-3 16,-1 4 1-16,-2 2-1 0,5 1 0 0,-4 3-1 15,3 2-1-15,1 0 0 0,-3 3 1 0,3 1-1 16,0 4 2-16,4 0-1 0,0 1 1 0,-1 6-3 16,4 2 5-16,-3 2-2 0,0 1 3 0,4 7-4 15,2-2 6-15,-2 1-4 0,0 3 3 0,0 0-3 16,0 0 0-16,0-3 2 0,-6 4 2 0,2-2 2 16,-2-5-3-16,-2 3 0 0,3-4-2 0,-5-4-4 0,-1-1-2 15,0 0-1-15,-1-3-1 0,0 1-3 16,0-3-4-16,-1-1 1 0,1-1 5 0,-3-1 3 15,1-1 1-15,-3-2 1 0,0 0-4 0,8-6 6 0,-8-2 6 16,5-5-5-16,0-4-2 0,-4-2 3 0,3-13-1 16,2 5-8-16,1-4 8 0,2 0 0 0,-3-1 0 15,2 3 4-15,0 5 2 0,-3-2 0 16,1 12 23-16,-2 4 2 0,0 0 9 0,-3 5 0 0,-1 0-7 16,3 0-3-16,-2 0-5 0,-1 0-2 0,0 5-4 15,3-2-4-15,-3 2-1 0,0 0-2 0,5 10 2 16,-4-3 0-16,3 3-5 0,-3-1 5 0,3 3-5 15,0 5 2-15,1 0-1 0,-1 0-1 0,1 3 2 16,0-1-3-16,0 0 0 0,1-1 1 0,1 0-3 16,-2 0 5-16,3 1-6 0,1-2 5 0,-2-1-9 15,1-2 8-15,1-1-5 0,-1-6-1 0,1 3-1 16,0-2 7-16,3-4-4 0,-1 1-1 0,1-4 1 16,1 0 0-16,6-2-2 0,-1-2 1 0,0 0-2 15,-4-4 3-15,4-1-2 0,-1 1 4 0,-2-2-3 0,-4-1 3 16,5 2-4-16,-5-1-1 0,1-3 1 15,-1 6 3-15,-2-3-1 0,1 2 0 0,-2-2-2 0,-3 2 8 16,4 1 0-16,-5-1 6 0,2 1-2 0,-2 1 2 16,-3 1 5-16,3-2-2 0,0 3-2 0,-3-2 1 15,3 3 1-15,-4 2-3 0,4-7-1 0,-1 5-2 16,0-1-3-16,0 0-3 0,-3 3 1 0,5-4 2 16,-5 4-2-16,4-5-3 0,0 2-3 0,-4 3 3 15,6-4 2-15,-2 1-2 0,4 2 2 0,-5-4-1 16,5 1-1-16,0-1-1 0,1-4 4 0,-2 4-4 15,1-5-2-15,1 3-6 0,1-8-4 0,-2 4 1 16,-2 1-3-16,-2-3 0 0,6 0-1 0,-6-2-1 0,1 7 6 16,-5 1-5-16,4 2 1 0,-4 0 1 15,0 2-1-15,0 3 2 0,-4-5-2 0,4 5 3 16,0 0-4-16,-15 14 2 0,7-3 1 0,-2 4 5 0,2 0-3 16,-3 9 2-16,1 0 3 0,3 2-1 0,1-9 2 15,1 9-1-15,4-1 0 0,-1-1 4 16,2-2-3-16,2-3 0 0,0 1 5 0,2-6-2 15,4 3 1-15,-1 0-5 0,2-1-13 0,4-3-29 0,-2-1-43 16,9-2-52-16,0-5-67 0,1 0-70 16,9-1-81-16,2-1-101 0,-2-3-999 0,4-3 486 15,2-4 324-15</inkml:trace>
  <inkml:trace contextRef="#ctx0" brushRef="#br0" timeOffset="33024.487">19808 8228 304 0,'-10'1'307'0,"-1"3"-26"0,-2 0-19 0,3-1-20 0,1 2-15 15,2-3-21-15,0 1-20 0,-1-1-22 0,4 0-21 16,0 1-10-16,4-3-18 0,-4 4-2 0,3-1-3 15,5 2 5-15,1-2 12 0,7 0 17 0,8 1 8 16,11-2 0-16,6-1 4 0,17-3-8 0,3-2-2 16,6 0 3-16,-3-3-16 0,1 2-8 0,-1-2-11 15,4 0-5-15,1-1-9 0,-2 2 0 0,-7-1-8 16,2 0 5-16,-5 0-10 0,-16 2-3 0,3-4-6 16,-4 6-2-16,-1-2-9 0,-3-2-2 0,-2 2-1 15,-5 0-3-15,-3 1-1 0,-4 0-6 0,-5 3-1 16,-2-2-2-16,1 1-5 0,-6 1-3 0,2 0 2 0,-2 1-2 15,0-3-4-15,-6 3-2 0,8-2-3 0,-8 2-3 16,5 0-1-16,-5 0-3 0,4-5-24 16,-4 5-25-16,0 0-56 0,-6-7-71 0,2 1-78 15,-4 3-64-15,-2-2-94 0,1-1-111 0,0 0-998 0,0-3 498 16,-5-2 332-16</inkml:trace>
  <inkml:trace contextRef="#ctx0" brushRef="#br0" timeOffset="35069.294">21890 7848 158 0,'-3'-7'247'0,"3"2"0"0,0-1-10 0,3 0-13 15,-3 3-14-15,0 0-17 0,0 3-20 0,0-6-18 16,0 1-14-16,0 5-15 0,0 0-10 0,0 0-6 16,8 8-1-16,-1-1 1 0,-3 3-5 0,5 3-13 15,0 4-4-15,0 3-3 0,0 4-8 0,3-2-6 0,-4 4-3 16,0-1-12-16,0 2-1 0,-3-4-2 0,1 5-7 16,2-3-6-16,-6 0-3 0,1 0-1 15,-2-6 10-15,2 7-21 0,-3-6 0 0,1-2-2 0,-1-1-3 16,-1-2 3-16,1 1-7 0,-1-5-4 0,-1-2 1 15,1-2 2-15,2 1-3 0,-2 2 4 0,1-7 6 16,0 1-5-16,0-4 11 0,-1 3 6 0,1-3 0 16,0 0-3-16,-12-15-6 0,7 1-2 0,-6-11-1 15,2 1-2-15,-4-8-6 0,0-12-6 0,-1-3 6 16,4-3-2-16,2 1 2 0,-2-4 8 0,5 5 2 16,1 1-5-16,1 12 17 0,2 1 10 0,2 2 20 15,2 5 0-15,2 0-2 0,-1 7-4 0,2 2 10 16,-2 3-22-16,5 0-5 0,-2 4-5 0,1 3-9 15,3 0 1-15,-1 2-9 0,3 0 2 0,2 0-12 16,3 3 2-16,1 3 3 0,2 1 0 0,0 3 2 16,1 3-9-16,2 5 3 0,2 1-4 0,-6 2-2 15,1 2 7-15,-3 4-11 0,-2-2 10 0,0 6 14 16,-5 0-17-16,-1 5 2 0,-3-1-4 0,-3 3-3 0,-3 1 4 16,-1 1-3-16,-3-1 0 0,1-1 2 15,-2-2-1-15,-3-1-3 0,0-2-3 0,-1-2 5 0,3-6 0 16,-1-2-9-16,0-4 1 0,4-1-3 15,-2-4 7-15,2-1-8 0,0-1 3 0,2-1-2 16,-1-2 6-16,0 1 2 0,1-4-1 0,0 0-5 0,0 0-10 16,4-18 2-16,3 3 0 0,0-5 4 0,4-3-5 15,0-2 3-15,0 3 9 0,2 0-16 0,-1 6 14 16,-1-1 1-16,0 2-7 0,1 1 1 0,0 3 5 16,1 1 0-16,0 2 1 0,-3 3 7 0,4-2-10 15,-1 4 10-15,5 3-3 0,-1 0 3 0,-1 3-1 16,2 1-1-16,-3 1-1 0,2 1-1 0,-7 2 0 0,3-1 1 15,-3-1-1-15,4 6 4 0,-1-1-1 0,-7-1-5 16,3 3 5-16,-1-4-1 0,1 4 0 16,-3 2 1-16,1 1-2 0,-2-3-4 0,-1-1 4 0,1-2 0 15,0 0-4-15,-1-2-8 0,0-1-13 0,-1-1-3 16,1-4-2-16,-1 3 2 0,3-3 1 16,-2 1 4-16,-4-3-6 0,0 0 14 0,13-8-1 15,-7-2 1-15,2-1 1 0,-2-4 2 0,3-2 4 0,-2 1-4 16,1 0 6-16,-1 5 1 0,-1 1-4 15,-1 1 6-15,1 1 4 0,-4-2 2 0,4 6-10 0,-2-2 0 16,0 3-4-16,1 0 11 0,0 0-3 0,3 2 8 16,-2 1 4-16,7 0-11 0,1 0-2 0,-1 3 4 15,0 0-2-15,5 0-3 0,1 4-2 0,0-3 9 16,-1 1 23-16,0 2-22 0,2-1 2 0,-1-2-5 16,-2 1 0-16,1 2 5 0,-8-4-2 0,7 1 0 15,-6-2-2-15,2 2-3 0,-3-3 0 0,1 2 7 16,0-3 1-16,-1-3-1 0,-2 3-3 0,0-1 3 0,0-5 4 15,0 0-4-15,0-3-1 0,-2-2-9 16,4-4 1-16,-3-4-11 0,-1 0 11 0,-2-8 2 16,2 0-8-16,-2 3 5 0,-4 4 0 15,-2 3 0-15,2 3 6 0,-2-2-4 0,-3 7-5 0,2-2 4 16,-1 5 6-16,0 2-12 0,-1 2 7 0,-1 0-5 16,-2 2 3-16,-3 2-6 0,4 3-4 0,-5 1 10 15,-1 3-3-15,1 5-4 0,-2 1 3 0,-2 6 8 0,2 3-6 16,5-6-1-16,-1 0 6 0,4 6-1 0,3-6-7 15,2-2 0-15,2 4-3 0,3-3-13 0,1-2-5 16,3-4-15-16,-3-1-2 0,4-2 5 0,1-1 7 16,0-3 1-16,2 2 4 0,2-5 4 0,2-2 0 15,2-2 3-15,0-5 7 0,1-1-1 0,0-1 1 16,3-6 3-16,1-4-1 0,-5-4 0 0,0 0 1 16,2 0 3-16,0-1 0 0,-5 4 5 0,-4 3 14 15,0 2 21-15,-4 1-18 0,0 6 9 0,0-3 8 16,-2 4 1-16,-1 3-2 0,0-2-8 0,-1 4-6 15,-1 0 9-15,-2 3-12 0,0 0 2 0,8 6 12 16,-4 6-4-16,-2 5-2 0,0 3 19 0,1 9-16 16,-1 1-3-16,0 2 2 0,2 3-4 0,-4 1 3 15,1-1-8-15,2 10 22 0,-2 3-24 0,1-2 3 0,0-10 3 16,3 11-5-16,-4 0 6 0,-1 1-5 16,3 0 1-16,-3-1 3 0,-3-11-8 0,3 10-4 15,0-9 5-15,-1-3-14 0,-4 0 13 0,5-1-2 0,-4-3 0 16,3-2-3-16,-5-1-4 0,2-8 11 0,1 0-3 15,-1-2-2-15,-3-2-5 0,0-3-2 0,3-4-1 16,-1 1 1-16,1-3 3 0,-1-1-4 0,-3-1-12 16,1-2 4-16,-1-6 1 0,-1-2-6 0,1-1-5 15,-1-7 3-15,1-1 7 0,0-5-2 0,2-3-3 16,2-4 8-16,0 3-5 0,4-1 1 0,-1-3 1 16,3 9 11-16,1-8-7 0,3 0 2 0,2-1-2 15,1 1 4-15,3-1-1 0,0-1 0 0,-1 2-2 16,4-1 10-16,0-1-8 0,4 2 7 0,-5-1-3 15,4-2 3-15,0 1 1 0,1 0-3 0,3 0-1 16,-3-2 1-16,4 2-4 0,-5-2 0 0,5-10-2 16,-8 16 8-16,0-5-8 0,-1 1 8 0,-2 1 2 0,2 2-5 15,-6 7 0-15,-3 1 3 0,0 1-5 0,3 2 4 16,-6 5 3-16,2 1 2 0,-4 4-7 16,3-2 3-16,-3 3 2 0,0 0-8 0,1 0-3 15,-1 4 3-15,0 0 5 0,0 0 5 0,-18 12-6 0,8 2 13 16,-8 6-16-16,2 2 2 0,0 3-2 0,3 1 1 15,3-3-2-15,-1 2 0 0,4-1 3 0,3-3-5 16,2-2 7-16,2 0-4 0,1 1-1 0,2-2 8 16,1 2-7-16,2-3-3 0,2-1-1 0,3 1 9 15,3 3-5-15,0-8-16 0,-1 2-13 0,2-6-23 16,2 2-20-16,2-3-31 0,9 1-36 0,-1-4-30 16,1 0-33-16,-9-4-24 0,10-2-28 0,-3-4-10 15,1-4-44-15,-10-1-635 0,7-3 314 0,-1-5 210 16</inkml:trace>
  <inkml:trace contextRef="#ctx0" brushRef="#br0" timeOffset="36098.286">24208 7811 237 0,'4'-5'257'0,"-2"2"-24"16,-2 3-26-16,0 0-16 0,0 0-7 0,0 0 3 16,0 0-3-16,-17 18 0 0,10-7-9 15,-2 4-10-15,0 1-10 0,-2 10-1 0,0-2-18 0,1 1-5 16,3 0-9-16,0 1-14 0,2-1-12 0,-2 1-2 15,0-1-11-15,6 0-12 0,-2-4-3 0,2-2-5 16,0 0-8-16,2 0-8 0,0-1-2 16,2-5-6-16,-2 1 0 0,7-1-8 0,-2-2-4 0,0-3-3 15,1-2-7-15,2 0 0 0,1-5-7 0,0-2 3 16,1 1-14-16,1-6-5 0,-1-2-6 0,2-6-1 16,0 0 1-16,0-10 0 0,1-2 0 0,-4-4 1 15,3-5 1-15,-3-11 1 0,2-1 6 0,-3-2-1 16,-3 2 8-16,3-1 4 0,-5 3 22 0,0 15 1 15,-3-1 29-15,2 2 16 0,-3 1 23 0,-4 6-1 16,4 6 8-16,-4-1 9 0,4 6 5 0,-1 2 0 16,-2 1-4-16,3 2-9 0,-1 2-15 0,1-1-12 15,-1 2-10-15,1 3-11 0,0 0-7 0,0 0-8 0,0 0 0 16,1 12-3-16,-1-2-6 0,1 7-1 16,2 1-5-16,1 7-6 0,1 2 3 0,-3 0-4 15,6 2-3-15,-2 2 2 0,-1-2-2 0,3 3-1 16,1 1 0-16,-1-4-1 0,1 3-6 0,1-1-1 0,1-4-1 15,-2 1-1-15,5-6 1 0,-5-5-3 0,0 0-2 16,0-7-5-16,-2 0-7 0,0 0 2 16,2-3-2-16,1-1-2 0,-3-1 1 0,-1-5 1 0,4 1-10 15,-2-2 3-15,1-3-7 0,1-1-3 0,2-2 2 16,-1-5 4-16,1-3-1 0,-2-3-7 0,2-7 1 16,0 0 1-16,-3 8 1 0,-2-1 6 0,0 2 0 15,0-1 4-15,-5 5 5 0,1-1 7 0,-3 5 6 16,-3-4 0-16,1 4 2 0,-1 3 0 0,-1-1 6 15,2 3-1-15,-1 0-6 0,-1-1 3 0,2 2-5 16,2 2 2-16,0 0-2 0,-12 4-3 0,8 1 2 16,-3 3-1-16,3 1-1 0,0 3 2 0,3-1 2 15,1 1-1-15,1 5 6 0,0-1-8 16,5-1 0-16,1 1 4 0,2-2-2 0,3 1 3 0,2-3-5 16,2 0 6-16,3-1-1 0,4 0-3 0,3 0 2 15,2-3 0-15,0-1-1 0,2-3-5 0,-1 0 4 16,4-3 1-16,-2-2 0 0,-2-3-1 0,5-1-5 0,-4-3-3 15,0 1-7-15,0-3-5 0,-3-2-8 0,-1-4-1 16,-3 0-9-16,1-3-3 0,-2-3 0 0,-2 1-5 16,-1-4 7-16,-2 5 4 0,-5 3-1 0,-1 3 10 15,-5 0 7-15,1 3 5 0,-2 1 4 0,-2 0 7 16,-1 0-2-16,-2 3 3 0,-2 2-3 0,0 0-1 16,-4 1 1-16,-2 1-2 0,-5 3 3 0,-9 3-3 15,-6 5 4-15,-2 0-2 0,-5 5 1 0,-1 1 2 16,4 2-2-16,-1 2 2 0,2 3-3 0,3-1-2 15,8 0 1-15,1 0 2 0,6 2 0 0,4-6-2 16,2 0 0-16,5-4-11 0,2 0-9 0,6-1-3 16,2-3-2-16,1 0-1 0,5-3-2 0,4-2 5 15,5 0-7-15,0-4-5 0,5-3 7 0,-2-4 3 16,1-2 0-16,-2-4 13 0,3-1-3 0,-5-6 6 16,-1-1-2-16,-3-3 0 0,2-2 7 0,-6 1 8 15,0-5 3-15,-1-3 11 0,0 1 4 0,-5-1 7 16,5-9 19-16,-9 10 12 0,-1 3 3 0,0 1 15 0,-1 2 7 15,-1 8 7-15,-2 7 10 0,0-4 8 0,-2 6 0 16,2 0-6-16,-2 3-11 0,1 3-10 0,1-2-11 16,0 6-9-16,-2-6-6 0,2 6-9 0,0 0-3 15,0 0-3-15,-7 21-5 0,0-8 0 0,4 5-4 16,-1 1-3-16,4 6 3 0,0 2-5 16,0-4-5-16,0 5-2 0,0-1 1 0,0-1-2 0,3 2-3 15,1-3-1-15,-1 4-1 0,2-3-11 0,4 1-33 16,-1-4-35-16,0-6-61 0,2 0-82 0,0-1-73 15,9 4-65-15,4 1-35 0,3-5-85 0,11-3-978 16,16-4 482-16,0-4 320 0</inkml:trace>
  <inkml:trace contextRef="#ctx0" brushRef="#br0" timeOffset="38458.808">26246 7681 53 0,'8'0'124'16,"-2"-1"5"-16,3-1 3 0,-1 1-2 0,-2-2 8 0,2 0 6 16,-2 2 5-16,2-5 3 0,-3 3 3 15,4-4-7-15,-1 2-5 0,-4-1-4 0,2-4-7 16,-1 2-7-16,0-2 2 0,0-1 1 0,-1-1-8 0,-1-1-10 16,1-1-9-16,-2-3-6 0,-4 5-6 0,2-4-1 15,-2 3-1-15,-2 2 1 0,2 0-5 0,-5 0 5 16,2 4-6-16,-1 1-9 0,0 0 1 0,-2 4-15 15,-2-1-8-15,-3 5-5 0,0 1-5 0,-5 3-4 16,3 4 0-16,-8 4-12 0,1 5 4 0,0 1-2 16,-1 5-2-16,2 1-2 0,3-1-2 0,0 3-2 15,5 0 0-15,0-2 1 0,6-1-8 0,3-5 6 16,1-1 4-16,3-1 1 0,4-3-8 0,2 1-4 16,1-9-2-16,3 6 4 0,2-1-4 0,0-4 0 15,6-3 3-15,1-1-4 0,1-1 3 0,1-2-7 16,6-2 5-16,1-5-2 0,3 4-2 0,-4-7 1 15,-7 3-4-15,1 0 0 0,-4 1 2 0,0-1 2 16,-4 5-7-16,-3-1 7 0,-1 0-7 0,-4 1 0 16,4 2-2-16,-2 1 3 0,4 4 0 0,-1 5 2 15,2 3-1-15,2 8 0 0,1 3 6 0,-1 4 0 16,2 3-1-16,-4-1 4 0,6 15 1 0,-1-5-1 0,-3-7 0 16,-1 0 1-16,-1 0-6 0,1 0 3 0,-1 0-4 15,0 10 2-15,-4-11 2 0,-3 0-2 16,0 0 2-16,-1 0 1 0,-4-4-1 0,0 3 0 0,0-3 1 15,-4 2-5-15,3-6 0 0,-4-1 6 0,1-7-7 16,0-2 2-16,0-4 0 0,3-1 3 0,-3-4-2 16,0 2 10-16,3-5-12 0,-5-1 0 0,6-2 0 15,-12-2 0-15,7-1 1 0,-4-6-7 0,-5-6 6 16,3-8-11-16,-2 0 2 0,4-4 0 0,1 0-3 16,1-1 2-16,2 0 1 0,2-1 4 0,3 1-5 15,1-1 4-15,-2 2-2 0,4 0 8 0,-1 1 1 16,1 2 7-16,2 3-2 0,2-4-8 0,4 1-1 15,0 1 6-15,1-1-10 0,4 2 8 16,-2-2-2-16,4 3-3 0,-1-4-1 0,3 2 0 0,1-1 1 16,-3-1-1-16,3 1 2 0,-4 2 4 0,2 3-5 0,0-3 3 15,-1 1 1-15,-4 6-2 0,-1-2 0 16,-4 0 1-16,5 0 1 0,-5 0 4 0,1 1-6 16,-1 3 1-16,-1-2-2 0,-3 3 7 0,0 3 11 0,0 0 1 15,-2 3 4-15,-1-1-3 0,-2 2 4 0,3 1 3 16,-2 1 0-16,-1 3-7 0,3-7-2 15,-3 7-2-15,1-5-3 0,-1 5 0 0,3-1-5 0,-3 1 0 16,0 0-6-16,0 0 5 0,0 12-2 0,0-7-2 16,1 3-1-16,0 2 10 0,-1 2-7 15,3 0-1-15,-2 3 1 0,0 2-1 0,1-1-4 0,0 1 6 16,2 1-7-16,0 2 5 0,1-2 10 0,1 6-14 16,-1-7 2-16,1 0 1 0,2 0 2 15,-3-2-7-15,1-1 3 0,-3 1 1 0,4-7-5 0,-1 2 8 16,1-2 1-16,-2-1 6 0,-1-1-2 0,1-5-7 15,-1 5 6-15,0-6-1 0,-4 0-1 0,13-6 3 16,-4 0-5-16,3-9 6 0,-2-2-5 0,4-2-4 16,0-8 11-16,-1 0 4 0,1-2 6 0,-4-2 3 15,2 3 6-15,-3-3 9 0,0 6 29 0,-3 0 0 16,0 5 23-16,-1 6-1 0,2-5 6 0,-3 4 13 16,-2 5 11-16,0 0-5 0,-4 2-3 0,2 1-7 0,2 1-11 15,-1 1-4-15,-1 2-13 0,0-1-10 0,0 4-6 16,0-7-8-16,0 7-9 0,1-4-1 15,-1 4-7-15,3-2-7 0,-3 2-4 0,0 0-1 0,0 0-7 16,0 0-2-16,1-4-3 0,-1 4 1 0,0 0-5 16,0 0-1-16,0 0-1 0,0 0-1 15,0 0-2-15,0 0 3 0,6 9-1 0,-3-7-2 0,-3-2-3 16,0 0 4-16,2 3-3 0,-2-3-1 0,0 4 2 16,0-4-2-16,0 0 2 0,0 0 1 0,3 5-4 15,-3-5 6-15,1 2-2 0,-1-2 1 0,0 0-1 16,0 0-1-16,0 0-2 0,0 0 1 0,0 0-1 15,0 0 0-15,0 0 1 0,0 0-2 0,0 0-3 16,3 3 1-16,-3-3-1 0,0 0-1 0,0 0 1 16,0 0-2-16,0 0 3 0,0 0-3 0,0 0 0 0,-2 6 3 15,2-6-2-15,0 0 0 0,4 1 1 16,-4-1-2-16,0 0 2 0,0 5 0 0,0-5 2 16,2 5-2-16,-1 0-1 0,0-2 2 0,-1 4-1 0,2-1-2 15,0 3 2-15,4-2 1 0,-4 6-2 0,1-4 3 16,5 8 1-16,-5-5-2 0,3 0 2 15,-1 1-4-15,0 2 3 0,0-3 0 0,3 3-2 0,-3-4 3 16,0 6-3-16,3-3 0 0,-2 1 5 0,-2-5-3 16,4 3 1-16,-3-2-4 0,4-2 3 0,-3 1 0 15,1-2 1-15,-1 1 2 0,4-1-1 0,-2-1 0 16,1 0 3-16,0 0-4 0,2-2 1 0,0 0 1 16,-5-3-2-16,5-2 0 0,0 1 1 0,-5-1 4 15,6-1-1-15,-5-1-1 0,0-3 1 0,2 0-5 16,3-4-3-16,-4 0-3 0,1-7 4 0,0 1-5 15,0-1-2-15,-3-1-2 0,2 0-2 0,-2-3-1 16,-2 2 1-16,1 0 6 0,-2 1-5 0,-2 4 5 16,2 0 0-16,-2 2 1 0,0-1 1 0,2 3 3 0,-2 4-1 15,-1 0-2-15,0-2-3 0,0 5 2 16,0-5 1-16,4 4-5 0,-4 3 3 0,1-5-3 16,-1 5 1-16,0 0-1 0,3-3-3 0,-3 3 2 0,6-2 6 15,-1 0 1-15,6 1-3 0,1 2 2 0,0-1 0 16,2 0 2-16,2 0 5 0,4 0-5 15,-2 0 3-15,3-3-4 0,-2 3 0 0,2 0 4 0,-1-3-1 16,3 2 0-16,4-2 2 0,-12 3-3 0,-1-4 3 16,2 0 1-16,-5 3 0 0,3-2 1 0,-5-3 0 15,1 1 3-15,-1-1-3 0,-1 0-1 16,2 0 0-16,-2-4 0 0,-3 3 3 0,0-1-1 0,-1 3 0 16,-3 1 1-16,3-1-3 0,1 2 2 0,-5-1 3 15,0 4-7-15,3-4-1 0,-3 4 0 0,0 0-3 16,0 0-3-16,-8-3 3 0,8 3-4 0,-14 4 2 15,3 4 1-15,-5 5-2 0,2 1 1 0,-7 4-2 16,0 3 3-16,-1-1 1 0,2 1 0 0,2 3-1 16,0-2 2-16,4-1-3 0,4-3 1 0,-3 5 1 15,8-3-2-15,1-2 0 0,3 0 3 0,1 1-7 16,1-5-4-16,4 3-8 0,3-7-6 0,-2 1-4 16,3-1-2-16,3-3 2 0,6-1 4 0,-2-3 4 15,2-1 2-15,0-4 3 0,3-2 3 0,0-2 1 0,2-5 0 16,0-2 3-16,0-2-1 0,4-4 7 15,-3 0-1-15,1-3 2 0,-4 7 6 0,-1-4 5 16,-3 5 5-16,-4 1 10 0,1 0 2 0,-7 5 2 0,0 1 4 16,3 0 4-16,-4 3-3 0,0 2-1 0,-5-2-5 15,3 1 0-15,0 1-7 0,-4 2-1 0,5-3-3 16,-5 3-6-16,5-3 3 0,-5 3-7 0,0 0 1 16,0 0-2-16,4 8 2 0,-3-1 1 0,-1-2-1 15,0 4 0-15,0 2-1 0,0 0 2 0,-4 2-2 16,3 1 0-16,-3 2-2 0,3 1 3 0,-3-1 2 15,0 0-2-15,3-5 1 0,-3 0-5 0,0-3 1 16,4 1-5-16,-1-2-2 0,1-2-2 0,0-2 3 16,0 0-2-16,0-3 3 0,0 6 0 0,0-6 1 15,0 0 2-15,0 0 1 0,9-7-1 0,0-4-1 16,1-4-2-16,7-5 5 0,-2-1-2 0,3 1 3 16,1-5-6-16,-1 3 5 0,-2 0-1 0,-3 7-2 15,5-5 0-15,-4 7 2 0,-3 0 0 0,-2 5 2 16,-2-2-3-16,4 6-1 0,-2-2-1 0,3 1 0 15,1 1-1-15,-3 3 0 0,3 2 5 0,-1 3-1 16,1 1-3-16,3 3 6 0,0 2-1 0,0-3-5 16,0 4 2-16,-1 2 2 0,9 3 1 0,-9-2-2 0,0 2 1 15,6 1 0-15,-10-2 3 0,7 3-4 0,-5-1 1 16,6 6 1-16,-8-9-1 0,-2 3-9 0,1-2-14 16,-3 3-6-16,-2-3-9 0,-3-2-18 15,0-1-27-15,-2-2-33 0,-2 1-51 0,-1-1-51 0,-2-1-52 16,-4 2-51-16,-6 1-50 0,-3-6-70 0,-9 2-1130 15,-1-4 523-15,-5-3 348 0</inkml:trace>
  <inkml:trace contextRef="#ctx0" brushRef="#br0" timeOffset="38903.759">26868 7349 313 0,'0'0'317'0,"0"0"-32"0,-5 3-25 0,5-3-17 16,0 0-11-16,0 0-13 0,-5 1-13 0,5-1-17 15,0 0-9-15,0 0-6 0,0 0-7 16,0 0-4-16,0 0 0 0,0 0 0 0,0 0-2 15,0 0 1-15,0 0-1 0,0 0 3 0,0 0-6 0,0 0-5 16,0 0-5-16,0 0-13 0,0 0-11 0,0 0-11 16,0 0-9-16,0 0-5 0,0 0-17 0,0 0-1 15,0 0-18-15,0 0-28 0,0 0-49 0,-4 1-68 16,4-1-101-16,0 0-135 0,-8-7-1222 0,1 0 512 16,-6-1 344-16</inkml:trace>
  <inkml:trace contextRef="#ctx0" brushRef="#br0" timeOffset="42957.735">24093 7703 148 0,'0'0'160'0,"0"0"-12"0,0 0-10 0,0 0-15 16,-9-1-12-16,9 1-11 0,0 0-13 0,0 0-7 0,0 0 1 15,0 0-2-15,0 0 0 0,0 0 3 0,27-6-3 16,-14 5-2-16,6 1-1 0,1-2-9 0,2 0-3 15,7 1-4-15,-2 0-5 0,2 1 0 0,0-3-3 16,-9 2-6-16,11-2-2 0,-3 1 2 0,-6 0-7 16,-2 2 5-16,1-1-1 0,-4 1-1 0,-2 0 1 15,-3 0-4-15,0 0 2 0,-2 0-2 0,-1 0-3 16,-3 0 1-16,3-3-1 0,-5 1 1 16,3 2-3-16,-7 0-5 0,10 2-2 0,-10-2-3 15,7 0-5-15,-7 0-1 0,7 0-5 0,-7 0-23 0,10 3-45 16,-6-3-51-16,-4 0-65 0,0 0-642 0,5 1 271 15,-5-1 182-15</inkml:trace>
  <inkml:trace contextRef="#ctx0" brushRef="#br0" timeOffset="44110.098">13446 10056 11 0,'-19'-1'227'0,"-2"-2"-9"0,2 1-12 0,-1 1-7 15,3 0-10-15,-1 0-3 0,2-1-6 0,2 1-9 16,3 1-1-16,2-1-2 0,1 1-8 0,1 0-11 16,7 0-13-16,-9-3-15 0,9 3-11 0,-6 0-8 15,6 0-12-15,0 0-5 0,0 0-2 0,0 0-3 16,0 0 9-16,0 0 2 0,37 3 0 0,-16-3-3 0,7-3-3 15,2 3-4-15,11-1-5 0,-4-3-4 0,15 0 0 16,-2-3-12-16,0 1 0 0,-9 2-3 0,10-4 3 16,0-1 2-16,-11 4-11 0,-2-2 8 0,-1 2-12 15,3 0 5-15,-6 1-10 0,0-2 2 0,-4 0-7 16,-3 3 0-16,-4 1-2 0,-5-1-3 0,1 5 0 16,-6-4-3-16,-3 2-5 0,2-2-4 15,-6 2-3-15,2-1 2 0,-2-2-3 0,-2 2-12 0,-4 1 10 16,8-1-8-16,-8 1-10 0,6 0-29 0,-6 0-34 15,0 0-49-15,0 0-67 0,5 5-73 0,-5-5-87 16,-5 8-891-16,0-5 412 0,-4 3 274 0</inkml:trace>
  <inkml:trace contextRef="#ctx0" brushRef="#br0" timeOffset="44714.185">15445 9757 61 0,'0'-3'178'0,"0"-1"-11"0,0 4 2 16,-3-7-13-16,0 1-9 0,-1 4-9 0,-3-2 2 15,3 1 7-15,-5 3-3 0,3-2-1 0,-7 0-2 16,4 4-2-16,-5-2 0 0,-4 2 3 0,0 1-9 16,2 1-6-16,-3 1-5 0,-3 2-6 0,-5 3-7 15,3 2-6-15,-3 0-7 0,0 3-5 0,1 0-10 16,2 2-1-16,2 2-11 0,1 2-5 0,0 1-3 15,5 2 1-15,-2 1-5 0,5 1-7 0,2-1-1 16,-1 2-2-16,3-1 7 0,0 0-14 0,4-1-1 16,5-4-5-16,0 3 11 0,0-3-17 0,5-3-3 15,4 6 1-15,-1-4-2 0,5-1-6 0,-1-2 3 0,5 3 7 16,3-4-4-16,7-1-5 0,1-3 1 16,4-2-6-16,0-2 5 0,5-2 13 0,0-2-20 15,3-1 2-15,12 0-6 0,-11-3-10 0,9-3-19 0,-9-1-27 16,-2-1-38-16,-3-2-50 0,0 1-71 15,0-1-56-15,-2-2-888 0,-2 1 385 0,-6-4 254 0</inkml:trace>
  <inkml:trace contextRef="#ctx0" brushRef="#br0" timeOffset="45224.531">16067 9843 137 0,'0'-5'243'15,"-4"0"-3"-15,4 0-2 0,0 5-6 0,-5-6-13 0,5 2-11 16,-4 1-19-16,0 1-9 0,-1-1-19 0,5 3-11 16,-11 1-5-16,3 1-3 0,-1 0-5 15,-1 3-10-15,-2 2 0 0,2 1 0 0,-4 1-9 0,1 4-3 16,-5 6-8-16,7-2-10 0,-3 7-11 0,2-2-2 15,2 4-9-15,0-3-1 0,6 6-7 0,-1 1-1 16,5-3-5-16,1 2-6 0,1-1-6 0,1 0-5 16,4-1-7-16,2 1-3 0,2-2-4 0,0-1-2 15,4-3 0-15,3-2-1 0,2-1-1 0,-5-5-2 16,9 1 0-16,0-1-1 0,0-4-3 0,-5 0-3 16,3-8 4-16,0 0-7 0,6 0 7 0,-8-2 7 15,8-2-5-15,-8-2 5 0,1-3-7 0,6-3 4 16,-4-5-1-16,-1 2 6 0,-6 0 2 0,6-7-3 0,-5-3-5 15,0 2 3-15,-4-3-3 0,-4-2 1 16,3 2-8-16,-6-5 0 0,-2 0 2 0,-3-2 6 16,-2 1-1-16,-3-1-11 0,-1 2-4 0,-3 0-4 0,-6 6 16 15,1 0-17-15,0 8 4 0,-2 2-3 16,-1 1-3-16,-10 1-4 0,6 5-2 0,-11 0 1 16,3 3 3-16,-3 2 0 0,3 2 16 0,0 4-22 0,6-2 1 15,3-1 2-15,3 5-5 0,-1-4-25 0,7 2-26 16,2 4-19-16,2-2-39 0,-2 1-31 15,4 9-41-15,7 0-45 0,-2 0-41 0,13-1-44 0,-5 1-853 16,10 5 390-16,-1-3 260 0</inkml:trace>
  <inkml:trace contextRef="#ctx0" brushRef="#br0" timeOffset="45722.751">16799 9838 206 0,'4'-6'294'0,"-3"1"-15"0,0 0-3 16,-1 1-9-16,2-1-13 0,-2 5-13 0,0-5-21 15,0 5-19-15,-4-4-13 0,4 4-18 0,0 0-7 0,0 0-21 16,-14 9 3-16,7-1-7 0,1 1-6 16,-4 4-12-16,0 3-3 0,1 1-6 0,-4 4-11 15,0 4-11-15,-1 3 0 0,4-1-17 0,-2 1-1 0,2-1-7 16,4-2-4-16,-2 5-1 0,4-2-15 0,3 0 0 15,-2-2-13-15,7-1 0 0,0 3 1 16,0-10-5-16,1 0-3 0,3-3-6 0,3 2-8 0,-2-2-8 16,0-3 0-16,1-3-11 0,-2 0 1 0,1-4 0 15,1-1 3-15,3 0-2 0,-5-4 3 0,0-3 0 16,-1 1 4-16,2-2 0 0,-3-7 16 16,6-1-18-16,2-8 4 0,-6 2-3 0,-1 0 3 0,2 1 3 15,4-9 4-15,-7 8 10 0,2 1 5 0,-3 2 12 16,0-2 6-16,-1 5 7 0,0 3 8 0,2-2 2 15,-2 4 3-15,0 0-5 0,0 3-6 0,-3-2-11 16,4 1-1-16,-2 2-5 0,1 3-1 0,-4 0-1 16,7-2-2-16,-7 2 1 0,13 5-3 0,-8 0-2 15,6 2-4-15,-1 2 3 0,0-1-5 0,-1 3 0 0,-2-3 0 16,4 6-1-16,0 2-4 0,-2-2-2 0,0 3-1 16,0 0-2-16,1 1-5 0,-1 0-5 15,0 1-29-15,1 5-20 0,-5-8-38 0,0 2-42 0,3-2-34 16,-4 1-37-16,2 0-35 0,-2-2-48 0,0-4-49 15,-3-1-982-15,2-2 438 0,-2-2 292 0</inkml:trace>
  <inkml:trace contextRef="#ctx0" brushRef="#br0" timeOffset="46075.796">17535 9823 112 0,'0'0'268'16,"-16"0"-20"-16,9 3-9 0,1 1-15 0,-6 1-12 15,3 2-12-15,0 0-19 0,1 1-14 0,-1 1-14 16,1 1-17-16,0 7-9 0,1-3-14 0,3 0-6 0,-1 1-7 16,3 0-9-16,2 2 4 0,2-5 7 15,1 2 4-15,3 2-14 0,2 0-4 0,0-3-5 16,1 3-7-16,2-6-7 0,1 3-1 0,2 0-6 0,0-1-6 15,0 0 2-15,0 0-2 0,-1 0-6 0,1 0-8 16,-2-2 12-16,-2 0 1 0,0-3-1 16,-1 1-6-16,0-1 12 0,-1-1-18 0,-1 1 12 15,-3-2-19-15,0 1 2 0,-1-1 1 0,-2 1 22 0,0 1-14 16,-3-1-7-16,-1 2 2 0,-3 1-8 0,-2 1 0 16,-1-1-4-16,0-1-3 0,-5 1 1 0,-1-1-10 15,-2 1-6-15,-2-1-39 0,-8 1-45 0,-4 1-60 16,-2-1-81-16,-1-1-83 0,-16-1-996 0,10-2 431 15,-11 0 288-15</inkml:trace>
  <inkml:trace contextRef="#ctx0" brushRef="#br0" timeOffset="46724.621">14278 11546 72 0,'-32'9'184'0,"-1"-2"-10"0,1 0-11 0,3 1-7 16,-1 1-9-16,2-1-4 0,1 2-8 0,1-1-6 16,6-4-7-16,1 2-5 0,0 1-8 0,1-2 0 15,1-1-4-15,2 2-4 0,2-1-7 0,3-1-9 16,1 0-8-16,0-1-9 0,0 1-5 0,4-1-10 16,0-1-1-16,1-1-5 0,0 1-7 0,0-1-5 15,4-2-3-15,-5 6-2 0,4-5-3 0,1-1-1 16,0 0 4-16,6 6 8 0,1-4 9 0,2-2 4 15,1 0 1-15,9 3 0 0,2-6 7 0,7 3-1 16,4-2 2-16,0 0 0 0,2-1-1 0,-1 1 1 16,3-2-3-16,0 0 4 0,2 1-6 0,-1-3 2 15,0-2-1-15,-1 4 5 0,-4-1-7 0,0 1-2 16,-3 0-1-16,-7 1-5 0,6-1-1 0,-9 0 3 0,-1 2-6 16,1 0-5-16,-2-1-3 0,-3 2-1 15,-5-1-3-15,0 1-3 0,0-1-5 0,-4 2-3 16,1-1-1-16,-6 1 2 0,8-1-8 0,-8 1-24 0,8-2-22 15,-8 2-46-15,0 0-51 0,5 4-71 0,-3-2-79 16,-2-2-893-16,4 4 392 0,-1-3 260 0</inkml:trace>
  <inkml:trace contextRef="#ctx0" brushRef="#br0" timeOffset="47375.239">15432 11489 273 0,'0'0'246'0,"-1"-4"-27"0,1 4-25 0,0 0-17 16,0 0-17-16,11 12-11 0,-3-7-10 0,-3 5-13 15,1 1-3-15,3 5-9 0,-2 5-6 0,0-2-8 16,1 3-4-16,-1 2-7 0,-3 2-4 0,0-2 0 16,-1 4-6-16,-2-2 5 0,-2 0-5 0,-1 1-7 15,0-4-3-15,-1 3-2 0,1-2-11 0,-3-4 0 16,4-1-7-16,-3-2-7 0,2-2 0 0,2-5-7 16,-1 1-4-16,0-5-2 0,1 0-1 0,1 1-1 15,-1-3 15-15,0-4 6 0,0 0 3 0,0 0-6 16,-4-13-2-16,0-3-2 0,-1-9-2 0,-1-2-2 15,0-7-5-15,-3-1-8 0,0-11 2 0,-4-2-1 16,0-3-8-16,3 2 5 0,-4 4-2 0,6 10 3 16,-1 1 8-16,0-2 7 0,3 6 11 0,-1 1 1 15,4 1 2-15,0 1 3 0,0 11 1 0,2-5 3 16,1 6 4-16,4 0-16 0,-3 0-3 0,3 3-4 0,1 1-5 16,3 0-2-16,2 0-6 0,3 2-3 15,1 0-5-15,3 2-1 0,2-2 0 0,-1 5-3 0,5 0-5 16,-2 1-1-16,9 0 2 0,-1 3-1 0,-1 0-4 15,-2 5 3-15,2-3-14 0,-6 1-21 0,-1 2-30 16,4 5-26-16,-9 1-37 0,3 1-44 0,-2 6-44 16,-2 2-48-16,-2 2-66 0,-4 4-832 0,-4 0 385 15,-4-1 256-15</inkml:trace>
  <inkml:trace contextRef="#ctx0" brushRef="#br0" timeOffset="47560.8">15657 11725 278 0,'5'-3'267'0,"5"-2"-24"15,5-2-22-15,2-5-22 0,7-1-19 0,4 0-20 16,-1 1-15-16,1-1-17 0,3 5-10 0,-4 1-29 16,0 1-42-16,-9 4-38 0,3 0-32 0,-8 3-39 0,1-1-36 15,-1 2-32-15,0 2-39 0,-4 2-365 0,-2 2 178 16,-1 1 118-16</inkml:trace>
  <inkml:trace contextRef="#ctx0" brushRef="#br0" timeOffset="47759.311">15827 11966 242 0,'-4'3'251'0,"4"-3"-7"0,-4 3-10 15,4-3-7-15,0 0-12 0,0 0-20 0,0 0-14 16,0 0-16-16,0 0-17 0,0 0-11 0,26-10-13 15,-15 6-14-15,2-1-10 0,4 2-10 0,0 0-9 16,1-2-9-16,0 1-12 0,1 3-21 0,-1-1-23 16,5 0-36-16,-1 1-42 0,1-1-46 0,-4-2-50 15,11 2-64-15,-11 1-565 0,7-4 261 0,-5 2 176 16</inkml:trace>
  <inkml:trace contextRef="#ctx0" brushRef="#br0" timeOffset="47997.087">16688 11514 196 0,'-8'-2'268'0,"8"2"-24"0,-14 5-16 16,1-1-20-16,2 4-14 0,-13 5-15 15,2 0-21-15,-1 1-12 0,-5 3-17 0,0 4-13 16,0 1-11-16,-3 2-7 0,0 2-12 0,-6 5-11 0,0 2-6 15,10-7-9-15,2 2-12 0,-1-3-19 16,2 1-24-16,2-2-29 0,-1 1-33 0,4-4-35 16,6-6-33-16,2-1-36 0,3-6-48 0,0-1-450 0,3-4 221 15,0 0 146-15</inkml:trace>
  <inkml:trace contextRef="#ctx0" brushRef="#br0" timeOffset="48624.899">16219 11558 87 0,'1'-11'283'0,"3"6"-26"16,-4-2-23-16,0 2-23 0,3 1-23 0,-3 4-11 16,3 0-8-16,-3 0-7 0,0 0-7 0,9 9-3 15,-6-1-12-15,2 4-2 0,3-2 0 0,3 6-11 16,-2 0-6-16,8 5-7 0,-2 1-11 0,2-2-11 16,-1 4-7-16,4-3-7 0,0 6-8 0,-1-3-4 15,2 0-8-15,0 1-3 0,0-4-10 0,2 5 1 16,0-6-8-16,-5 0-4 0,3-3-2 0,-3-5-5 15,-1-3 4-15,1-2-8 0,-1-1 0 0,0-2-3 16,-4-4-1-16,2 0-2 0,-2-5 3 0,0 0-4 16,-3-2-5-16,4-7 4 0,-2-4-4 0,1-5-5 15,-2-5 0-15,-3 1 5 0,-1-3-6 0,-1-2 2 16,1 1 3-16,-2 0 15 0,-1-1 7 0,-3 5 14 0,1 3 13 16,-1 4 29-16,-2 4 11 0,2 4 10 15,-1 2 8-15,-1 3 3 0,1 2-12 0,0-2-11 0,0 4-10 16,0-1-11-16,0 4-12 0,0 0-6 0,0 0-7 15,0 0 2-15,0 0-5 0,6 17-3 0,-2-1-2 16,2 2-4-16,-2 3-6 0,1 2 0 0,0 5-6 16,-1 0-3-16,-1 2 0 0,3 0-3 15,-2 3-2-15,0-1-4 0,2 1 0 0,-1 1 0 0,3-3-4 16,-1 1 0-16,1-7-2 0,3 2-1 0,1-2 0 16,-3-7-3-16,3-1-3 0,-1-5-2 0,-3-3-9 15,1 0 0-15,-4-3 1 0,4-3 4 0,-4-1-1 16,1 0 0-16,-6-2 4 0,12-10-1 0,-5-2-1 15,2-5 0-15,2-7 3 0,-4-5-2 0,1-5 4 16,1 2-1-16,-1-2-3 0,0 1 4 0,0 1 3 0,1 3 9 16,-1 5 3-16,-1 5 9 0,1 4 4 15,-3-1 1-15,1 5 4 0,1 2-7 0,-2 2-1 16,3 0 4-16,-2 3-2 0,6 1 4 0,-2 3 9 0,2-1 4 16,0 3 0-16,0 4 0 0,-2-4-6 0,3 3 0 15,-3 2 1-15,-1 0-9 0,1 1 1 16,-2-1-3-16,-2 3-4 0,2-1 0 0,-4 3-2 0,1 3-4 15,-3-3-2-15,2 5-3 0,-4 1-21 0,0 0-33 16,-5 2-44-16,-1 3-72 0,-2-4-76 0,-3 6-69 16,-4-1-78-16,0 1-86 0,-6-4-1138 0,-1 1 534 15,-4-2 356-15</inkml:trace>
  <inkml:trace contextRef="#ctx0" brushRef="#br0" timeOffset="49182.276">14580 13507 243 0,'-27'4'229'0,"5"0"-20"0,3-1-18 0,-2 1-15 16,11-1-18-16,-3 1-12 0,3 0-9 0,-1 0-10 15,2 1-9-15,1-1-8 0,3 1-13 0,2-2-7 16,2 5 1-16,1-4 14 0,5-2 8 0,4 6 18 16,1-4 2-16,8-1-1 0,10 3 5 0,7-3-2 15,1-3 1-15,14-5 0 0,6 1 6 0,1-2-5 16,2 0-3-16,2-3-5 0,-2-2 15 0,-3 2-16 15,3 1-10-15,-9-1-3 0,6 1-2 0,-1-1-8 16,-3 2-5-16,-16 2-4 0,-1 0-8 0,-1 2-5 16,2-4-9-16,-9 7-5 0,4-5-7 0,-11 5-6 15,-1 0-12-15,-6-2-2 0,-1 2-4 0,-1-1-2 0,-5 1-11 16,1 0-6-16,-7 0-17 0,10 1-22 16,-6 1-41-16,-4-2-55 0,2 1-51 0,-2-1-65 15,-6 9-63-15,2-5-73 0,-3 2-1006 0,0-3 458 0,2 3 306 16</inkml:trace>
  <inkml:trace contextRef="#ctx0" brushRef="#br0" timeOffset="50173.92">16472 13331 10 0,'-5'-7'257'0,"4"0"-4"16,-2 2-5-16,2 0-11 0,-2 2-7 0,2-3-15 15,1 6-15-15,0-4-19 0,-3 2-11 0,3 2-26 16,0 0-12-16,0 0-10 0,0 0-4 0,3 13 3 15,1-3 3-15,-3 4-16 0,3 3-17 0,2 7 0 16,-2 1-7-16,1 1-5 0,2 0-6 0,-1 1-5 16,2-2-4-16,-2 5-10 0,3-4 0 0,-2 2-9 15,0 0-3-15,-1 1-5 0,2-2-1 0,-1 0-5 16,0-3-8-16,-2 2 5 0,0-2-4 0,-3-6-3 0,2 3 0 16,-2-7 6-16,-1-3-13 0,1 1 3 0,-1-5-5 15,0 1 5-15,1-3 0 0,-1-1-1 0,-2-1 14 16,1-3-4-16,0 0 8 0,-7-10-16 15,3-2 0-15,-2-7 5 0,-7-9-6 0,3-5-3 0,-4-14-3 16,0 0 8-16,1-1-5 0,0-3 3 0,0-3-5 16,2 1 3-16,-2 0 7 0,5 9 11 0,2 12 12 15,1-1 14-15,-1 6 1 0,0 1 16 16,5 9-16-16,-3 0 2 0,2 5-1 0,0 4-11 0,1 1-11 16,2 3-1-16,2-2-5 0,2 5 3 0,5 2-8 15,3 2-2-15,5 5-3 0,8 6-1 0,-1 3-1 16,3 3-4-16,-1 1-6 0,2 6 2 0,11 6 1 15,1 1-5-15,-3 0-1 0,2 0 9 0,-2-3-11 16,2 4 5-16,-1-4 0 0,-8-9-2 0,1 2-4 16,-1-3 1-16,-2-2-5 0,1-1 7 0,0 2-6 15,-6-3 1-15,3-4 0 0,-10-3 0 0,1-3 2 16,-5-3 1-16,-2 0 0 0,2-3 2 0,-1-1 3 16,-2-4-5-16,-3-2 3 0,1-2-1 0,-3-4 3 15,1-8 0-15,-2-6-2 0,-1-6-1 0,-3-2 4 16,-3-14-4-16,-4-3 3 0,2-1-3 0,-2 0-2 15,-3 4-1-15,0 13-1 0,2 1 2 0,-2 6 0 16,-3 3 5-16,3 9-6 0,-2 1 1 0,1 3-3 16,-2 0-4-16,0 7-1 0,-1 5-3 0,1 0-11 15,-1 3-31-15,0 4-28 0,-2 3-36 0,0 4-35 16,1 4-35-16,2 5-31 0,4 2-42 0,6 0-27 0,3 0-27 16,3 2-16-16,5-1-811 0,3-1 379 15,6-1 252-15</inkml:trace>
  <inkml:trace contextRef="#ctx0" brushRef="#br0" timeOffset="50633.011">17581 13311 207 0,'4'-2'316'0,"4"0"-43"0,-8 2-27 15,9 5-22-15,-4 4-23 0,1 1-18 0,1 0-17 16,4 4-4-16,-5 2-18 0,1 2-16 0,3 7-3 15,-2 3-17-15,-3-3-9 0,4-1-10 0,-2 2-9 16,-3-6-5-16,3 5-9 0,0 0-5 0,1 0-7 16,-2-5-6-16,1-2-6 0,-3 2-3 15,2-6-5-15,-3-2-3 0,0-4-4 0,1 2 0 0,1-3-7 16,-4 1 7-16,2-7 24 0,1 2 5 0,-4-3-3 16,0 0-5-16,1-12 3 0,1-1-8 0,-8-5 0 15,1-9-2-15,-1-4 2 0,-3-4 1 0,-4-15-3 16,-5-1 9-16,4-1 8 0,-4-5 0 0,2-1-3 15,-1 1 7-15,1 3 20 0,3 5 13 0,4 13 18 16,1 4 0-16,-1 3 19 0,4 6 1 0,0 7 3 16,1 6-11-16,0 1-15 0,4 1-10 0,-1 2-15 15,-3 1-8-15,9 2-7 0,-1 0-7 0,4 3-7 16,1 1-6-16,2 2-3 0,2 1-6 0,4 1-2 16,-3 4 0-16,1-3-5 0,0 5 0 0,-1-1-3 15,-2 2-3-15,-2 1 0 0,0 2-2 0,-6 0-1 0,1 3-1 16,-1 1-6-16,-3 8 3 0,-1-1-2 15,-1 1-5-15,-3 0-3 0,-1 2 3 0,1 2-7 16,-3-2-14-16,0-4-22 0,-2 2-40 0,0-1-53 16,1-9-62-16,0 2-57 0,-3-2-49 0,-1-3-56 0,3-6-67 15,-1-3-1067-15,-3-3 494 0,4-7 328 16</inkml:trace>
  <inkml:trace contextRef="#ctx0" brushRef="#br0" timeOffset="51198.289">19145 9800 107 0,'0'-4'256'16,"-1"-1"-11"-16,1 5-4 0,0-5-9 0,0 5-18 15,-3-3-11-15,3 3-16 0,2-6-14 0,-2 6-21 16,0 0-10-16,0-5-19 0,0 5-12 0,0 0-9 16,0 0-14-16,0 0-6 0,0 0-9 0,0 0-14 15,0 0-22-15,0 0-35 0,5 0-41 0,-5 0-59 16,0 0-30-16,2 14-58 0,-3-9-608 0,0 5 266 15,-2 4 176-15</inkml:trace>
  <inkml:trace contextRef="#ctx0" brushRef="#br0" timeOffset="51372.543">19159 10243 123 0,'2'3'244'0,"-1"2"-28"0,1-3-21 16,-2-2-15-16,4 3-21 0,0 1-15 0,0-2-17 15,0 1-28-15,-2 0-32 0,2 0-37 0,0 3-46 16,0-2-38-16,-2 2-38 0,1 1-382 0,-3 0 158 16,2 3 104-16</inkml:trace>
  <inkml:trace contextRef="#ctx0" brushRef="#br0" timeOffset="51512.615">19209 10579 173 0,'0'0'257'15,"0"0"-7"-15,3 1-10 0,-3-1-13 0,0 0-20 16,0 0-21-16,0 0-20 0,0 0-19 0,15-3-21 0,-14 0-36 16,-1 3-42-16,9-3-54 0,-9 3-52 15,4 0-46-15,-4 0-49 0,5 4-447 0,-5-4 200 16,-2 5 134-16</inkml:trace>
  <inkml:trace contextRef="#ctx0" brushRef="#br0" timeOffset="51673.264">19313 10824 211 0,'2'3'241'0,"-2"-3"-24"0,3 1-19 0,-3-1-21 0,0 0-22 16,0 0-43-16,0 0-51 0,0 0-54 0,0 0-59 16,6 3-67-16,-6-3-285 0,0 5 136 0,0-2 88 15</inkml:trace>
  <inkml:trace contextRef="#ctx0" brushRef="#br0" timeOffset="51799.144">19415 11272 21 0</inkml:trace>
  <inkml:trace contextRef="#ctx0" brushRef="#br0" timeOffset="51999.035">19545 11690 313 0,'0'6'305'16,"0"-6"-17"-16,0 2-20 0,0-2-26 0,0 0-26 15,0 0-21-15,3 7-21 0,-3-7-13 0,0 0-31 16,0 0-33-16,0 0-42 0,1 5-53 0,-1-5-44 16,0 0-45-16,0 0-54 0,0 0-585 0,0 0 242 15,9-12 162-15</inkml:trace>
  <inkml:trace contextRef="#ctx0" brushRef="#br0" timeOffset="53027.436">20240 9232 77 0,'-5'-7'222'0,"-1"-3"-9"0,2 1-7 0,-1-3-9 0,1 2-12 16,-1 0-6-16,4-4-15 0,-2 2-4 0,4-1-7 15,-1 2 0-15,3 1-7 0,-2-5-11 0,3 3-12 16,4 2-7-16,2-3-8 0,0 0-6 0,7 0-2 15,-3 1-8-15,10-1-6 0,-1 3-6 0,-2 2-8 16,9 1-2-16,-8 4-7 0,6-1-6 0,-1 4-4 16,-7 0-5-16,3 2-1 0,-2 1-11 0,6 5 4 15,-3 5-10-15,3-1-2 0,-4 0-4 16,0 6-2-16,0 5-1 0,-3 2 1 0,2 3-2 0,-2 2-3 16,2 16 2-16,-3 0-3 0,-1 4 0 0,-5 4-2 15,-7 0-2-15,-2 3 4 0,-4 2 4 0,0 1-1 16,-5-2-2-16,-4 24-1 0,1-25-2 0,-2 0 1 15,-1 1 1-15,-1 2 0 0,1-3-4 0,0-1-1 16,4-1-3-16,-3-3 1 0,4-3-1 0,1-3-2 16,3-10 3-16,0-5-1 0,4 1-1 0,-2 0-5 15,1-3 0-15,4-3 1 0,-2-2 1 0,1-4 0 0,2-3-1 16,0 0 0-16,1-6 0 0,-1 4 4 0,3-2-5 16,1-4 3-16,-3 0-6 0,3-4 6 15,0-2-2-15,-1 0 3 0,5-3-5 0,-1-3 10 0,-3 0-2 16,3-3-8-16,-3-2 2 0,4-2 2 0,0 0 4 15,-2-5-5-15,-1 3 1 0,-4 1-3 0,-1 3-1 16,-1-1-2-16,-1-2 3 0,-1 5 3 0,-2 1 0 16,-1 0 3-16,1 1-3 0,-1 1 0 0,0 3-6 15,-1-4-1-15,1 4-1 0,0 0-2 0,-17 7 2 16,8 2-4-16,-6 2 7 0,-3 9-4 0,-1 5 3 16,-3-3-1-16,4 6-2 0,-1 1 1 0,-4 13 3 15,10-10-1-15,-6 11-1 0,9-9 3 0,3 0 0 16,-1 12 3-16,4-10-6 0,2 13 3 0,2-14 1 15,2 11-2-15,0-10 3 0,2 2-4 0,4 8 1 16,-3-13 2-16,1 0 2 0,3 1 5 0,3 12-1 16,-3-13 2-16,2 0-1 0,-1-1 4 0,2 3-2 15,-2-1 2-15,4-2-1 0,-5 5-5 0,4-6 7 16,-3 2-4-16,-1-1 7 0,0-3-7 0,-1 1 0 0,-3 1 7 16,-3-2 0-16,0-2 4 0,-2 1 1 15,1-3 1-15,-4 1-3 0,-1-6 4 0,1-1 0 0,-6 1 2 16,1-2-3-16,-1-1 15 0,-5 5-5 0,-4 0 8 15,-1 0 7-15,1-5-8 0,-5 0 7 0,-2-2-6 16,0-1-4-16,1 1 0 0,0-5-8 16,5-3-4-16,-2 0 0 0,3-4-7 0,-1 1-6 0,6-3-27 15,-2-4-61-15,2 0-54 0,-1-2-76 16,3-7-77-16,0-4-95 0,1-2-900 0,1-8 426 0,1-6 284 16</inkml:trace>
  <inkml:trace contextRef="#ctx0" brushRef="#br0" timeOffset="55910.978">22246 10344 233 0,'-5'-8'269'15,"1"2"-8"-15,-2-1-10 0,2 2-12 0,2 1-15 0,-2-1-20 16,3 2-19-16,-2 1-16 0,3 2-21 0,-2-4-14 15,2 4-13-15,0 0-14 0,0 0-7 0,0 0-6 16,0 0 2-16,0 0 6 0,2 17 2 0,1-8 0 16,1 8-11-16,-2-5-8 0,2 0 4 0,-3 3-13 15,3 3-2-15,0 0-1 0,0 1-7 0,-2-1-3 16,3 3 0-16,-1-3-10 0,-2 2-2 0,1-1 1 16,1 8-9-16,-2-9-1 0,1 1-3 0,-2-2-4 15,1-1-5-15,0 1-2 0,-2-2-6 0,2 1 0 16,-2-2-9-16,2-5 4 0,-2 1 5 0,0-4-3 0,0-1-1 15,0 1 0-15,0-4 3 0,0 3-9 0,0-5 7 16,-2 6-2-16,2-6-1 0,0 0-4 0,-16-13 5 16,7-3-2-16,0-2-13 0,-6-9 9 15,2-4 0-15,-1-3-4 0,-4-13 0 0,-1-3 5 0,0-5-6 16,4-2 2-16,-12-25-8 0,9 27 4 0,1-2-1 16,3-24 7-16,3 28-21 0,-2 2 25 0,2 0 7 15,3 5 3-15,5 10 12 0,-1 6-13 0,2 0-1 16,2 4 3-16,0 0-5 0,1 7 13 0,2 1-20 15,-1 7-6-15,3-1 8 0,3 0-13 0,6 2 6 16,2 0-2-16,3 3-2 0,2 2 2 0,1 1-1 16,9 3-2-16,-2 0 3 0,-7 3-8 0,6 2 2 15,-1 1-1-15,-7 2 6 0,-2 1-7 0,1 1-7 16,-2 6 4-16,-2-3 7 0,-2 4 3 0,2 4-3 16,-6 0-4-16,-1 7 6 0,0 1-3 0,-8-4-1 15,-2 8 5-15,-4 2-9 0,-2 0 7 0,-3-1-5 16,-2 2-2-16,0-3 4 0,-1-1-2 0,0 0-4 15,-4-5 6-15,4 1-1 0,-4-5-4 0,4-1 6 0,0-7-3 16,3-2 2-16,0-1 4 0,3-1-8 0,1-1-3 16,2-4 4-16,-1 2 0 0,2-2-2 0,2-3-12 15,-2 2 10-15,2-1-1 0,0 1-2 0,2 0 4 16,0-4-2-16,4 6-3 0,2-2 2 0,-2 0 2 16,3 0-4-16,2 0 6 0,4 3-3 0,1 0 9 15,5 0-7-15,1 1 2 0,1-1 0 0,6 3 0 16,0 0 8-16,1-1-8 0,1 0 5 0,-2 1 4 15,1-2-7-15,2 3-7 0,-5-3 10 0,2 2 0 16,-8-3-1-16,3 1-3 0,-3-1-2 0,-1 0 7 16,2-3-7-16,-2 2 2 0,-1-2 9 0,-4 0-6 15,3-1 0-15,-3-2-2 0,1 1 17 0,-4-2-9 0,2-2-7 16,-1-1 2-16,2-2 0 0,-4 0-3 16,4-2 1-16,-3-4 1 0,3-5-9 0,-3 0 4 15,-2-1 0-15,2-10-2 0,-1 0-8 0,-4-2 15 0,-2 1-9 16,-2 0-2-16,1 2 7 0,-3 5-3 0,0 3 0 15,0 2 4-15,-2 4-5 0,2 2 7 0,-3 0-5 16,0 1 1-16,-2 4 6 0,1 2-4 16,-4 1 0-16,-2 4-4 0,-5 3 5 0,-1 2 2 0,-2 5-11 15,-4 4 6-15,0 1-4 0,3 1 6 0,0 2 2 16,8-4-4-16,-2 1-1 0,6-4 1 0,1-1-4 16,2 3-7-16,2-6-2 0,0 0-1 0,2-1-7 15,1-3-6-15,1 2 12 0,0-5 0 0,4 1 0 16,-1-2 3-16,-4-1 1 0,10-1 3 0,-2-4 0 15,2-1 2-15,1 0-2 0,1-7 4 0,4 2 3 16,-3-1 0-16,0 2 2 0,3 0 2 0,-6 1-1 16,-1-1-2-16,0 4 2 0,1 0 1 0,-1 3 1 15,-1-1-4-15,0 3 2 0,0-1 0 0,0 4-3 16,-1 1 5-16,2 2 10 0,3 1-7 0,1 4 4 16,2 1-2-16,-2 0-2 0,2 2-5 0,-2-1 7 15,-2 2-6-15,1 0-5 0,-2 0 7 0,3-1 1 16,-4 3-2-16,3-3-4 0,-6-1 7 0,7 2 1 0,-5-5-3 15,1-3 7-15,-1 1-13 0,0-1 6 0,-1-2 2 16,-1-1-1-16,1 0 0 0,0-3 1 16,1-3-2-16,-1-2 4 0,2-2-4 0,0-6 2 0,-1-1-2 15,1-6 4-15,-4-6-4 0,1 0 6 0,-2-3-10 16,-1-5 1-16,-3 0 0 0,2-15 4 0,-4-3-2 16,2-2 9-16,-4 2-5 0,1 0 0 0,-1 3 7 15,-3 0 15-15,0 14 2 0,1 3 10 0,0 0 6 16,-3 1 19-16,-2 5 16 0,1 4-13 0,2 6 14 15,0 1 9-15,1 5-5 0,-1 0 4 0,3 5-3 16,0-2-10-16,2 2-5 0,0 2-11 0,-1 1-11 16,4 2-3-16,0 0-2 0,-5 8-6 0,1 4-3 15,3 5-4-15,-2 2-3 0,3 5-6 0,3 3 7 16,1 4-6-16,0 0-4 0,1 1 0 0,7 13-3 0,-4-10-1 16,4 12 2-16,-1-13-4 0,2-1-2 15,0 2 2-15,1-1-6 0,7 8 4 0,-4-11 1 16,-2-2-1-16,7-4-6 0,-3-1-14 0,3-2 6 0,1-2-3 15,-3-4-4-15,0-7-9 0,-3 1-1 0,3-2 9 16,-3-4-12-16,-4-1 7 0,5-3-4 16,-4-3-3-16,2-4-1 0,-1-2-2 0,0-1 0 0,-2-6 4 15,6-6-1-15,-5-4 3 0,2 0 5 0,-6 0 0 16,0-3 1-16,1 0-5 0,-3 4 11 0,1 1-6 16,-3 7 13-16,-2 0 9 0,0 4 12 0,-1 2 9 15,-1 2 6-15,0 1 2 0,-2 4-6 0,1-2-7 16,0 2-1-16,-1 1-3 0,0 3-3 0,0 0-1 15,0 0-5-15,0 0 3 0,0 0-4 0,-4 20-1 16,2-11 1-16,-1 11-9 0,1-4 6 0,0 3 8 16,-2 6-11-16,3-6 5 0,2 1-3 0,-1-1-8 15,4 1 7-15,0-2 4 0,-1 3-11 0,3-4-7 16,-1-1-4-16,4-1-9 0,-2-3-11 0,0-4-2 16,2-2 5-16,1-1 3 0,2 0 0 0,-2-5 5 15,0-3 14-15,2-1-9 0,-2-5 2 0,4-3-2 16,-1-2 4-16,0-4-1 0,2-4 5 0,2-6 0 0,-1 3 4 15,1 0-4-15,-7-1 3 0,4 2-3 0,0 0 9 16,-2 1 20-16,-2 8-3 0,-4 6 2 0,-2 0 6 16,-2 2 4-16,1 1-5 0,2 2-1 0,-2 1-1 15,-2-1-6-15,0 2-3 0,-1 2-1 0,0 0 1 16,11 6 4-16,-9-2-7 0,2 3-1 0,1 2 1 16,0 3 2-16,-1 0-2 0,4 4-3 0,-2 2 0 15,1-3 3-15,1 1-1 0,-1-1 0 0,1 4-2 16,-1-4-3-16,3 1 3 0,-1-2 1 0,-2-3-4 15,4 1-1-15,-3-2-7 0,2-2 0 0,-3 0 0 16,1-3-2-16,0-2 3 0,-3 1 1 0,3-4-4 16,0 0 5-16,-1-4 3 0,2-1-2 0,-1-1 0 15,2-3 1-15,-1-5-2 0,4-1 1 0,-4-8 9 16,0-1-7-16,-1-3-5 0,-1 0 2 0,-1-5 0 16,-2 1-2-16,-2-1-1 0,-1 2 3 0,-1 0 4 15,-3 3 8-15,-1 5-7 0,1 2 0 0,-5 10 5 16,-1-6 4-16,-1 2-3 0,-4 4 1 0,-2 0-2 0,0 3-1 15,-1 2 6-15,-2 3-3 0,2 0-4 0,-4 5 6 16,3 3-6-16,0-1-2 0,1 7 4 16,1-1-2-16,-2 7 6 0,6-1-6 0,2-1 0 0,1 4-1 15,4 5 1-15,1 1 0 0,4-6-1 0,1-1 1 16,3 1 1-16,3-1-4 0,3 3 2 0,0-5 0 16,4 0-2-16,0-4 3 0,-1 2-4 0,4-3 3 15,-2 0 0-15,4-3 0 0,-2-2 0 0,3-1 2 16,-1-3-4-16,-1-1 5 0,0-2-4 0,0-2 4 15,4-3-2-15,-3-2 2 0,-1-2-2 0,1-2 3 16,3-3-2-16,-2-5-3 0,-1-1-1 0,2-5 2 16,-5 2-2-16,5-3 1 0,-6-4 3 0,7-1 0 15,2-13-7-15,-6 13 2 0,0-1 2 0,-2 0 2 16,-3 1-5-16,-2 2 2 0,-1 7 2 0,-4 3 1 0,-1 2 7 16,-3 6 2-16,0-1 4 0,-2 3 9 15,0 1 0-15,0 2 19 0,-2 1-4 0,2-2-6 16,-2 5-6-16,2 2-4 0,-6-3-5 0,6 3-2 0,0 0-2 15,-13 8-6-15,8-1 2 0,0 2-2 0,2 2-3 16,-2 1 0-16,3 4 0 0,0 0 0 16,4 1 0-16,1 3 2 0,1-3-5 0,4 0-2 15,2 0-2-15,4 6-2 0,2 0 2 0,-4-8-2 0,5-1-2 16,1 6-2-16,2-3 2 0,-4-3-1 0,0-2-2 16,-2 1 8-16,0-2-8 0,2 0 0 0,-2-2 0 15,-3-1 1-15,-3-1 2 0,3-1-2 0,-5-1 0 16,-1 1 3-16,1 0-1 0,-3-1 0 0,0-1-2 15,-1 3 4-15,-2-2-1 0,-2 1 0 0,-3 0 1 16,0-1 0-16,-4 5-1 0,-2-5 2 0,-6 5-2 16,-1-1-8-16,-1 2-6 0,0-2-17 0,-8 1-26 15,0-2-23-15,9-1-43 0,-2-3-34 0,-4 1-42 16,-2-2-42-16,-2 2-46 0,0-2-53 0,1-2-50 16,-1-2-980-16,0 0 456 0,-2-2 306 0</inkml:trace>
  <inkml:trace contextRef="#ctx0" brushRef="#br0" timeOffset="56567.209">22965 9949 180 0,'-12'2'181'0,"1"-2"-2"0,-1 3-2 0,3-1-2 16,-2 0-4-16,-1-1-4 0,3-1-3 0,-1 4 1 15,0-2-3-15,2-2 0 0,3 2-7 0,0-1-8 16,5-1-1-16,-10 3-11 0,6-2-7 0,4-1-8 16,0 0-8-16,0 0-5 0,-10 1-5 0,10-1-9 15,0 0-4-15,0 0-1 0,0 0-1 0,0 0 1 0,0 0 2 16,0 0 6-16,23-8-5 0,-12 2-6 0,7 3 17 16,1-2-10-16,2-5-5 0,8 2-2 15,-1-3-1-15,0 3-6 0,-1-2-9 0,0 0-6 16,-3 2 2-16,-3 0-2 0,-2 1-4 0,1 0-6 0,-1-1 3 15,-1 1-3-15,0 1-2 0,-4 1 1 0,-5 2-5 16,4 0 3-16,-3-3-1 0,-2 3-2 16,-2 1-2-16,-1-1-2 0,-1 2 0 0,1-1-4 0,-5 2-4 15,7-2-1-15,-7 2-2 0,5-3 2 0,-3 2-10 16,-2 1 1-16,0 0-9 0,0 0-4 16,4-3-12-16,-4 3-25 0,0 0-31 0,0 0-51 0,0 0-44 15,0 0-50-15,0 0-57 0,0 0-60 0,0 0-68 16,0 0-957-16,0 0 447 0,0 0 300 0</inkml:trace>
  <inkml:trace contextRef="#ctx0" brushRef="#br0" timeOffset="56775.237">23381 9621 229 0,'-5'3'314'0,"-1"2"-30"0,-3 2-28 16,1-4-22-16,-1 2-20 0,3 0-20 0,-1-1-19 16,2-1-20-16,0 1-14 0,1 1-13 0,1-2-11 15,0 2-15-15,2 0-26 0,-2 2-57 0,2-2-90 16,-2 2-118-16,-1 0-605 0,-2 0 266 0,-2 0 176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48:24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10645 2552 147 0,'-4'-5'220'0,"2"-3"-22"15,-2 1-21-15,4 0-20 0,0-1-9 0,0-3-14 16,3 1-19-16,0 1-6 0,4-3-9 0,-1 1-8 16,2 2-6-16,6-4-10 0,-1 3-3 0,2 1-4 15,0 4-3-15,2-4-5 0,1 6-6 16,2 0-2-16,0 3-6 0,1 0-2 0,-2 4-8 0,4 2 1 16,-4 2-6-16,6 6-6 0,-8-3 6 0,3 7-3 15,-1 2-3-15,-8 2-2 0,-2 2-2 0,-5 2-2 16,-1 5 2-16,-6-1-5 0,-1 1-2 0,-8 1 0 15,1-2-1-15,-3 1-3 0,-1 2 3 0,-8 8-2 16,5-9 0-16,-6-3 0 0,-6 9-4 0,-2-2 10 16,8-9-3-16,-1 2 3 0,-3-4-5 0,3-1 4 15,2-3 5-15,0-1 10 0,7-6-1 0,0-1-3 16,2-1 3-16,5-5-3 0,3-1-2 0,-2 0-2 16,3-1-1-16,0-2-1 0,2 0-1 0,2 1-1 15,-1-2 2-15,2-2-3 0,0 0 2 0,11 0 7 16,-2-2-4-16,5-2 1 0,5-1 0 15,11-3 12-15,-2-2-15 0,4-2 2 0,3-2-3 0,1-1-4 16,1 3 2-16,-2-3-4 0,3-2-2 16,-2 5-2-16,10-7-2 0,-12 5-1 0,-3 1-14 0,1 1 2 15,-4-2-14-15,0 4-10 0,1 0-15 16,-4-1-2-16,-6 3-5 0,-1-2-10 0,-3 0-16 16,1 1 6-16,-2-1-2 0,-4 3 3 0,0-3 0 0,-1-2 6 15,0 5 10-15,-2-4-12 0,-1 2 17 0,-2 0 2 16,-3-1 5-16,3 0 7 0,-3 5 14 0,2 0 13 15,-2-1 11-15,-1 3 7 0,1-2 1 0,-1 5-1 16,0-4-2-16,0 4 2 0,3-2-5 16,-3 2 0-16,0 0-2 0,0 0 0 0,0 0 6 0,-3 14 2 15,2-3 8-15,-2-1 5 0,3 2 2 0,-1 5-2 16,0-2-3-16,2 3 3 0,-1 0-8 0,-1 7 2 16,3-6 0-16,1 2-4 0,0-4 1 0,2 2-4 15,2-1 2-15,0-1 2 0,0-1-6 0,1-4 2 16,2 3-3-16,-2-8 2 0,0 3 0 15,4-5 2-15,-3 0-2 0,2-2 4 0,1-3-1 16,-2-1 1-16,2-2 2 0,-2-3 0 0,-1 0-1 0,4-7 0 16,-3 0-2-16,-1-4 3 0,-1-1 3 0,-3-7-1 15,4 0 1-15,-8-3-6 0,-1 3 1 0,-4-2-2 16,-2 1 4-16,1 3-5 0,-3 6 2 16,-1 1 4-16,-2 2-9 0,-1 4-3 0,-7-1-3 15,2 3-1-15,-2 3 2 0,-2 2-3 0,0 5-2 0,1 1-5 16,-2 3-5-16,3-1-15 0,1 4-11 0,1 2-22 15,7-2-23-15,0 3-26 0,2-3-44 0,4 3-30 16,4-2-28-16,4 2-13 0,1 4-481 0,3-6 236 16,2 5 156-16</inkml:trace>
  <inkml:trace contextRef="#ctx0" brushRef="#br0" timeOffset="204.482">11761 2554 225 0,'1'-7'303'0,"1"4"-20"0,-2-2-26 16,2 1-33-16,-2 4-22 0,0 0-23 0,0 0-16 15,0 0-14-15,2 14-21 0,1-2-7 0,-3 7-14 0,0 6-7 16,0 0-13-16,0 1 3 0,-3 2-22 0,2 1-2 16,1-1-6-16,-3 1-9 0,1 5-20 15,-1-2-25-15,3 1-29 0,0 3-39 0,3-3-41 16,1 0-45-16,2-2-41 0,2 0-27 0,1-1-505 15,2-2 241-15,2-6 160 0</inkml:trace>
  <inkml:trace contextRef="#ctx0" brushRef="#br0" timeOffset="562.716">12171 2738 247 0,'1'-3'240'0,"-1"3"-28"0,4 0-13 15,-4 0-9-15,0 0-7 0,0 13-15 0,0-4-3 16,-1 1-5-16,-2 3-10 0,3-1-12 0,-4 5-1 16,3-1-16-16,1 1-4 0,1 0-2 0,2-2-14 15,-2-1 0-15,3 1-8 0,5-1-5 0,0-5-3 16,2 4-10-16,-2-6-9 0,3 0-2 0,-1-4 0 16,2-3 2-16,-1 0 1 0,7-5-8 0,-4-2 1 15,0 0-2-15,-1-4-1 0,-1-3-4 0,0 1-2 16,-4-4-7-16,4-6 8 0,-4-1-18 0,-8 3 1 15,0 3-3-15,-1-7-4 0,-5 9 1 0,1-1 1 16,-6 0 7-16,0 2-10 0,-3 5-13 0,-6 1-1 16,-8 2-8-16,-5 7-9 0,-5 1-21 0,-14 10-17 15,-4 1-22-15,1 5-25 0,-5 4-25 0,2 4-10 16,2-3-15-16,3 3-14 0,-1 3-11 0,6-1-41 16,4-1-21-16,3 4-24 0,0 1-595 0,3 2 283 15,9-8 186-15</inkml:trace>
  <inkml:trace contextRef="#ctx0" brushRef="#br0" timeOffset="961.813">10442 3789 146 0,'-47'18'214'0,"8"-5"-14"0,6-1-5 16,2 1-7-16,5-5-14 0,8 1-8 0,2-3-12 16,1 4-13-16,1-5-10 0,5 0-16 0,4-1-8 15,-1-1-5-15,3-1 6 0,3-2 14 0,0 0 14 16,23 9 7-16,8-10-5 0,7-5 1 0,22-1-2 16,31-7-2-16,0-9-8 0,8 0 5 0,3-3-21 15,-1-2 1-15,13-4-8 0,6 3-3 0,-1 0-4 16,-3 0 0-16,0 4-18 0,0 3-4 0,-4-2-6 15,-2-1 3-15,-4 7-9 0,-4-6-1 0,-6 9 5 16,-4 0-15-16,-31 5 1 0,-1 0-6 16,-1 1-6-16,-6 2-4 0,-15 1-6 0,-2 2-4 15,-6 1 2-15,1 0-5 0,-13-1-1 0,-4 4-4 0,-1 0-7 16,-2-1 4-16,-3 0-1 0,-8 1-10 0,10 0 7 16,-10 0-1-16,9 1 3 0,-9-1-7 0,0 0-22 15,0 0-35-15,3 4-57 0,-3-4-55 0,-12 8-68 16,-2 1-78-16,-1 0-82 0,-12 2-834 15,0-1 408-15,-5-3 272 0</inkml:trace>
  <inkml:trace contextRef="#ctx0" brushRef="#br0" timeOffset="3679.317">7605 5147 19 0,'0'0'210'16,"0"0"-23"-16,0 0-7 0,-2 11-2 0,4 5-16 15,2 6-14-15,-3 7-13 0,0 7-8 0,1 12-14 16,-1 2-6-16,-1 0-4 0,0-1-6 0,0 0-6 16,0-2-6-16,-1-1-9 0,-1 2-3 0,0-1 2 15,-2-1-9-15,-1-10-4 0,0 0-7 0,0-4 0 16,0-1-7-16,2 1-2 0,2-6-9 0,-2-5-2 16,3-3-3-16,3-8-4 0,-6 2-1 0,6-4-1 15,-3-1 3-15,0-2 11 0,0-4 8 0,0-1-5 16,0 0-4-16,-9-13-1 0,0-4-6 0,0-8-2 15,0-9-5-15,-9-12-2 0,5-7 5 0,-6-5-13 16,-2-26-2-16,1 3 1 0,8 23 0 0,-3-29 0 16,4 31 0-16,2-2 7 0,4 4 2 0,0 3 5 15,6 14 7-15,-4 3-1 0,6 2-3 0,1 1 0 16,2 7-7-16,3 7 1 0,0 0-5 0,3 3-2 0,-1 4-2 16,7 3-2-16,-1 6-8 0,-1 1 16 15,2 3-15-15,-1 4 2 0,-1 2-2 0,4 9 2 16,-5 3 2-16,-1 6-6 0,-3 0 4 0,-2 6 10 15,-2 14-17-15,-1 1 2 0,-3 0-2 0,-3 0 4 0,-3-11-5 16,0 11-4-16,-3 0 6 0,1 1-16 16,3-14 1-16,-4 0 0 0,3 1-3 0,-5-6-4 15,3-1-1-15,1-3-2 0,3-6-2 0,-3-1 4 16,0-3 1-16,4-3 0 0,-1-1 3 0,-2-2 2 0,3-1 1 16,-1-2 0-16,1 1-4 0,0-3 4 0,0 0-2 15,4-1 4-15,-3 1 0 0,-1 1-3 16,4-2 0-16,0-2 7 0,0 1-1 0,1-1 4 15,1 1-1-15,3-1 1 0,0-4-3 0,5 4 10 0,-1-4-8 16,6 4 0-16,-2-5 2 0,3 0 2 0,-1-1 1 16,3-1-1-16,-2-2 1 0,7-2 0 15,-7 1 0-15,-1-1-4 0,0-1 4 0,-1-2 0 16,0-2-2-16,1-4 6 0,-1-3-7 0,-2-3-2 0,-3-1 1 16,2-1 2-16,-6-6 0 0,-1 3 0 0,-3-2 1 15,-1-1-1-15,1 1 3 0,-5 2-3 0,4 4 5 16,-7 5 1-16,3 4 12 0,0 3 13 0,-1 4 5 15,-3 2-4-15,4 2-6 0,-1 0-4 0,1 2 1 16,0 3-5-16,0 0-1 0,-12 15-1 0,3 2-3 16,-2 10 0-16,-1 5-1 0,-7 11 0 0,3 2 4 15,0 2-11-15,7-15 6 0,0 0-7 0,2-1 7 16,3-2-17-16,5-1-13 0,1-9-1 0,4 1-4 16,0-5-5-16,5-1-4 0,-4-4 0 0,6 2 7 15,-3-6 2-15,4-2 4 0,-4-2 0 0,3 0 7 16,5-6-3-16,0-1 7 0,-4-5 1 0,4-2-1 15,-1-7 2-15,0-5 0 0,-4-3 0 0,1-4 6 16,-2-1 2-16,2-13 1 0,-5 11 11 0,0-1 3 16,-2 2 9-16,-1 4 8 0,1 2 13 0,-3 2 27 15,-1 9 0-15,-1 5 10 0,-1 2 2 0,1 2 0 16,-1 2-8-16,-1 0-13 0,0 0-9 0,0 5-6 0,0-4-7 16,0 4 1-16,0 0-2 0,0 0-10 15,6 17-3-15,-3-10-5 0,1 4 11 0,-2 4-11 16,2 1 3-16,1 2-4 0,-1 2-6 0,5 2 0 15,0 4 0-15,-3-2-1 0,7 0-7 0,0-2-11 0,0 0-12 16,-3-7-16-16,7 6-10 0,-2-8-8 16,0-1-7-16,3 0 1 0,-5-3-7 0,2-1 2 15,-3-4 10-15,-1 1-1 0,-1-5 5 0,2-2 7 16,-3-1 4-16,-4-6 3 0,4-1 1 0,-3-7 4 0,2 0 5 16,2-9 1-16,-5 2 1 0,-1-4 2 0,0 4 5 15,0 5 4-15,-3 2 7 0,2 3 12 16,-2 2 4-16,-1 2 5 0,0 3 0 0,4 0 1 0,-3 2-3 15,1 0-6-15,-2 0 0 0,0 1-5 0,2 1-2 16,-2 3-1-16,1-3 0 0,-1 3-3 0,6-2 1 16,-6 2 1-16,0 0 1 0,13 4 1 15,-7-3 9-15,1 2-14 0,-1 2-1 0,2-1 0 0,2-1-2 16,2-1 1-16,-2 1-2 0,3-4 2 0,0 2 0 16,-2-2 1-16,3-1 4 0,-1-3-2 0,-2-2 0 15,5-1 2-15,-5-4-3 0,1-2 1 0,-4 1 4 16,-2-3 0-16,4-4-2 0,-4-3-1 0,0 5 6 15,-3 2 7-15,0 1-2 0,0 0 15 0,-3 1 20 16,1 3 12-16,-1 2 6 0,0 1 14 0,0 4-2 16,0-1-3-16,-1 0-9 0,1 5 6 0,-4-2-21 15,4 2-7-15,-11 12-12 0,1-2 3 0,-9 14 6 16,1 3-9-16,-1 5-7 0,-4 11 2 0,-2 1-3 16,3 1-1-16,5-4-8 0,8-4 1 0,3-7 3 15,3 0-12-15,5-3-12 0,1-7-17 0,8 3-6 16,-1-6-10-16,2-1 5 0,4-3-3 0,3-1-4 15,8-3 6-15,0-3-2 0,1-4 6 0,3-6-1 16,-5-6 0-16,4 2 2 0,-3-8 8 0,2-4 0 16,-5-1-1-16,2-4 4 0,-7-4 4 0,4-2 3 15,-4 3 3-15,0-2 5 0,-3-2 7 0,-1 4 3 0,-1 3 5 16,0 0 11-16,-5 7 12 0,0 2-1 16,-3 6-2-16,2-1 3 0,-3 5-2 0,-1-1-7 15,-3 2-5-15,3 1 5 0,-3 2-8 0,3 0-8 16,-4 2 7-16,0 0 0 0,12 7-2 0,-6-2-1 0,-2 0 7 15,1 4-5-15,3 6-1 0,-3 2 9 0,1-3-13 16,2 1-4-16,0 1-5 0,-2 2-5 0,4-1-18 16,0 0-10-16,-1-1-6 0,1 0 1 15,-1-7-6-15,-1 0 1 0,3-2 3 0,-1-2 2 0,-3 2 4 16,0-6 5-16,-1 0 6 0,-6-1 4 0,12-5 2 16,-9-6 5-16,5-3-3 0,-4-3 9 15,2-7 3-15,-1-1 6 0,-1-4 0 0,-4-2 5 0,0 2 11 16,4 0 18-16,-3 3-2 0,3 1 7 0,-1 7 9 15,-2 1 2-15,0 5 11 0,2 3-1 0,-3 1 10 16,1 2-27-16,4 3-3 0,-5-4-6 0,4 4-7 16,-4 1-5-16,0 2-4 0,0 0 4 0,0 0-7 15,10 10-1-15,-3-3 3 0,0 3-7 0,1 4 2 16,-3-2 3-16,5 3-5 0,2 4-5 0,-2-4-6 16,8 6-14-16,-7-4-8 0,4-3-7 0,0 1-1 15,-1-1-8-15,5-1 1 0,0-3 3 0,-5 0-6 16,4-6 8-16,-5 1 3 0,2-3 8 0,-2-3-1 15,1 0 5-15,-1-6 2 0,0-3-2 0,1 1 1 16,-3-7 5-16,1 0 2 0,1-8-1 0,-2-3 8 16,-1 3-3-16,-1-2 7 0,0-1 6 0,0 3 8 15,-4 4 9-15,0 6 7 0,-1-2 15 0,0 6 6 16,-4 3 2-16,4-1 6 0,-3 5-11 0,-1-3-4 16,0 1-7-16,1 1-7 0,-1 4-8 0,0 0-3 15,0 0-1-15,0 0-9 0,0 0 2 0,-1 21-10 16,-3-10-7-16,3 5-11 0,-2 1-15 0,2 1-9 15,2-1-30-15,3-1-13 0,1 4-8 0,3-3-6 16,1-2 4-16,-1-1 1 0,3-2 4 0,-2-2 5 16,0-4 7-16,0-2 9 0,1 3 8 0,-3-5 6 15,0-2 6-15,3-4 2 0,-3 2 7 0,-1-5 5 0,1-2 2 16,1-2 7-16,0-3 8 0,-1-2 3 0,-2 4 8 16,7-4 8-16,-6 0 15 0,-1 7 6 0,-1-4 13 15,-1 4 2-15,1 0 3 0,0 4 0 16,-3-2-7-16,3 3-2 0,-3 0-11 0,2 0-1 0,0 2 0 15,-3 2-3-15,11 1 0 0,-11-1-6 0,14 4 0 16,-5 0 8-16,3 1-8 0,2 0-4 0,1 4 5 16,4-4 2-16,8 5-12 0,-3 2 4 15,4-6-7-15,-8-1 7 0,-1 0-9 0,1 0 0 0,12-7-4 16,-5 0-3-16,7-5-2 0,-3-1-4 0,2-6 1 16,0 1 3-16,-1-3-4 0,3-5 3 15,-7 1-3-15,-1 1-1 0,-3-4 3 0,-5-1 3 16,-1-1 1-16,-5 0 2 0,-4 7 4 0,-5-1 3 0,-2 2 11 15,-2 1 25-15,-2 5 6 0,-2 2-12 0,-1-1 0 16,0 5-4-16,-4-2-5 0,-3 6 17 0,0 0-15 16,-8 5 3-16,4 3 4 0,-5-1-10 0,6 5-1 15,-3-3 1-15,5 4-1 0,2-2-2 0,3-2-6 16,3 3-32-16,1 1-36 0,3 3-60 0,2-1-67 16,4 1-90-16,8-1-926 0,5-4 400 0,9 0 266 15</inkml:trace>
  <inkml:trace contextRef="#ctx0" brushRef="#br0" timeOffset="4411.854">12711 4195 37 0,'4'-3'148'0,"-4"3"6"15,1-3 11-15,-1 3 0 0,0 0 12 0,6-4 10 0,-6 4-3 16,0 0-9-16,0 0-12 0,0 0-15 0,0 0-13 16,0 0-11-16,0 0-15 0,-12 11-2 0,2 4-6 15,-4 5-5-15,-3 7 4 0,-2 5-1 0,-5 11-9 16,-3 10 4-16,0 0-3 0,4 0-2 0,0 5-1 16,3 0-4-16,-3 22-6 0,11-28-2 0,4 3-6 15,1-2-4-15,4-3-6 0,5-2-6 0,5-2 14 16,-1-11-22-16,6-1 0 0,5 0 0 0,1-5-7 15,2 0-4-15,4-1-6 0,3-5-3 0,-1-2-3 16,3-5 1-16,2-5-5 0,2-4-3 0,0 0 6 16,-4-2-8-16,5-7 0 0,-5-4-4 0,-1 0 5 15,-2-4-6-15,-6 1 5 0,3-5-9 0,-2-4 11 16,-6-2-2-16,-2-4-7 0,-2-2-1 0,-3-1 6 16,-4 3-13-16,-3-5 22 0,-7-2-14 0,-2 1-4 15,-6 3 0-15,0 1-2 0,-4 3 15 0,0 5-2 16,-4 1-1-16,0 3-6 0,2 6 1 0,-8-1 3 15,0 4-14-15,-3 3 6 0,3 1 3 0,0 4 5 16,-1 2-7-16,2-1 0 0,8 2-10 0,2-2-4 16,3 1-21-16,5 0-31 0,0 0-39 0,4 0-38 15,0 2-22-15,5-1-21 0,5 1-30 0,7-3-44 16,5 4-763-16,3-4 339 0,9-4 226 0</inkml:trace>
  <inkml:trace contextRef="#ctx0" brushRef="#br0" timeOffset="5061.759">13354 4333 167 0,'5'1'309'0,"-5"-1"-28"0,4 7-23 16,-3-1-22-16,1 1-9 0,-2 6-28 0,0 4-18 15,1 2-13-15,0 6-9 0,-2 3-15 0,1-4-7 16,0 2-13-16,3 1-9 0,0-3-8 0,-2 6-8 15,5 0-9-15,-3 2-5 0,0-3-7 0,0-1-9 16,3 0-5-16,2-3-8 0,-2 0-2 0,-1-5-6 16,0 0-3-16,3-5-9 0,-2-1-7 0,-1-3-1 15,-1-3-4-15,0-2-1 0,0-2 3 0,0-1-4 0,-3-3-2 16,-1 0 1-16,4-14-8 0,-4-2 0 16,0-9-1-16,0-4 1 0,-4-6 2 0,0 1-9 15,2-14 4-15,-5-1 8 0,1 15 2 0,-3 0 25 16,5 1 12-16,0 0 18 0,0 5-3 0,2 8 26 0,-2 1 10 15,5 3 10-15,-2 4-7 0,-2 3-7 0,3 0-8 16,-1 2-17-16,2 2-9 0,2 0-8 0,-2 2-12 16,7 3-4-16,-8 0 3 0,15 3-5 15,-2 4-2-15,3 1-2 0,3 1-7 0,-2 3-4 0,4 5-10 16,-1 2 5-16,1 1 0 0,-4 0-1 0,4 3-6 16,2 1 1-16,-5 1 1 0,1-2-8 0,2-2-5 15,-9-1-1-15,0-4-2 0,1 0-3 0,-2-3-1 16,-3-4-2-16,1-1 2 0,-4-3 1 0,-1-2 1 15,0 3 8-15,-2-4 8 0,-2-2 0 0,0 0-2 16,5-9-4-16,-2-5-1 0,-3-5 1 0,0-8-9 16,0-2 5-16,0-5 1 0,0-15-2 0,4-4 2 15,-1 1-6-15,4-3-4 0,1 2 5 0,-1 5 1 16,5 14 3-16,-2 1 4 0,1 8 34 0,-2 0-1 16,-3 9-4-16,0 6-2 0,-1 1-6 0,0 4-3 15,0 2 3-15,8 2 2 0,-4 5 5 0,8 3 20 16,-1 4 11-16,1 1 0 0,4 6 10 0,1 3 0 15,-4 1-1-15,1 3-5 0,-2-4-12 0,2 5 8 16,0-2-3-16,-1 0-10 0,0 1-14 0,-1 2 10 16,-1 0-3-16,0 2-7 0,1-3-19 0,-2 1 8 15,-1 0-20-15,4-1-29 0,-2 1-34 0,-6-2-58 16,4 1-66-16,-2-8-70 0,-1 5-79 0,-3 2-84 16,-3-7-109-16,-5 2-1183 0,-5-7 566 0,-3 3 378 15</inkml:trace>
  <inkml:trace contextRef="#ctx0" brushRef="#br0" timeOffset="5780.614">5649 7028 188 0,'-8'-17'262'0,"-1"2"3"0,3 3-12 0,1 5-21 16,1 1-25-16,0 0-25 0,1 4-18 0,3 2-15 16,0 0-16-16,0 16-3 0,3 5-1 0,1 11-3 15,0 1 2-15,-3 15-15 0,4 2 4 0,3 2 0 16,-2-2 0-16,3 0-15 0,1 2-7 0,2 1-4 15,-1-2-11-15,2 0-6 0,-1 6-3 0,0-7-9 16,6 1 0-16,-3-2-8 0,0 0-7 0,5-3-3 0,-2 0-6 16,1-2-19-16,-5-13-21 0,7 2-29 0,-5-3-42 15,1 2-47-15,-1-3-53 0,0-3-47 16,3-4-35-16,-6-7-738 0,-2 0 331 0,-2-6 220 16</inkml:trace>
  <inkml:trace contextRef="#ctx0" brushRef="#br0" timeOffset="7078.499">5481 7847 315 0,'-7'-3'310'0,"0"-1"-18"0,1 0-14 16,6-1-32-16,-1-2-21 0,5 0-23 16,2-3-15-16,9-2-15 0,7-5-12 0,2 2-8 15,6-2-8-15,17-6-9 0,-14 6-5 0,17-3-1 0,5-4 3 16,0 2-5-16,1 5-5 0,2-2-13 0,4 2-10 15,1 3-12-15,1-2-3 16,-2 0-11-16,1 6-8 0,-4-2-1 0,-3 0-12 0,1 2-4 0,-8 2-5 16,-7 1-2-16,-6 3-3 0,0-4 7 0,-4 2-22 15,-3 0-1-15,-6 2-5 0,-6 2 12 0,-6 0-19 16,-2 1-1-16,0 1 7 0,-4-3 0 0,-5 3 1 16,4 0-8-16,-4 0 2 0,0 0-1 0,0 0-7 15,-18-2 1-15,8 4 2 0,-4-2-6 0,-8 4 6 16,-6 4-5-16,0 4 1 0,-5-1 1 0,1 4 0 15,-13 10 16-15,13-5-16 0,-10 11-1 0,0 3 2 16,6 0-9-16,3 0 11 0,6-5-5 16,1-4-5-16,7 5 5 0,0-3-1 0,5-1 3 0,4-4-2 15,7-3-3-15,2-3-9 0,2-6-11 0,4 2-4 16,4-3 10-16,1-1-10 0,7-4 9 0,1 1 7 16,2-6-11-16,11-3-2 0,-4-3 3 0,1-3 0 15,1-6-1-15,-2-1 1 0,-4-1 1 0,4-1 2 16,-4-2-1-16,0-4 3 0,-5 1 1 0,1-2-1 15,0 1 5-15,-2 2 8 0,-7 6-2 0,4 1 2 16,-4 2 5-16,-3 2 7 0,0 5 6 0,0-1 1 16,-2 2-4-16,-2 2-4 0,-2 0-5 0,1 2 4 15,-2 2 2-15,0 0-4 0,0 0-1 0,9 6 4 16,-8 0-3-16,1 3-3 0,-1 3 3 0,0 5 2 16,1 0-3-16,0 3 0 0,3 6-4 0,-2-6 0 15,2-2 7-15,0-1-3 0,4 3-5 0,0-6-7 16,0 0-4-16,1-5-9 0,-2 0 8 0,2-2-1 15,3 1-1-15,-3-6 4 0,-1-2 1 0,5-1 1 16,-2 0 7-16,-1-7-7 0,2-4 4 0,-4-4-1 16,1-2 4-16,-2-6 3 0,-3-4 1 0,0-2 16 15,-4-2-14-15,-1-5-1 0,-1-10 0 0,-4 0 9 0,0-3 1 16,-3 4 9-16,-1-5 5 0,0 0-7 16,-4 0 8-16,2 0 2 0,2 17 2 0,0 1 25 15,-1 5 14-15,2 10 28 0,-1-1 1 0,4 4-4 16,-1 5-5-16,-1 1-9 0,5 4-15 0,-1 0-4 0,-2 0-9 15,1 5-5-15,4 0-5 0,-5 12-6 0,0 3-1 16,2 6-8-16,3 8 2 0,-1 3-3 0,1 3-3 16,4 2 0-16,5 10-2 0,-4 1-6 15,5 0 1-15,8-2-4 0,-1-2 2 0,2 1-1 0,3-3 0 16,-3 2-3-16,5-3 1 0,-2-12-1 0,2-3-5 16,0-2-5-16,3-3-4 0,4-2-4 15,-3-5 1-15,-1-3 0 0,-2-4-2 0,-4-3-3 0,-2-4-4 16,1-1 6-16,-1-6-4 0,-2-4 2 0,1-7-1 15,-1-6-5-15,-2-7 0 0,-6 0 4 0,0-6 1 16,-2-12-9-16,-4-2 4 0,-8-3-2 0,0 0-1 16,2-6-1-16,-6 3 4 0,-1 0-4 0,0 1 6 15,0 6 7-15,-2 5 9 0,2 12 16 0,2 9 9 16,2 2 11-16,-1 7 7 0,0 5 0 0,3 2 0 16,0 1-12-16,0 3-8 0,3-1-6 0,1 5-1 15,0 0 1-15,-8 15 2 0,8 0-7 0,-1 10 2 16,1 3-11-16,3 5 7 0,1 0 0 0,2 2 1 15,8 9-3-15,-4-10 2 0,7 12-5 0,-2-12-1 16,4 6 3-16,4 5-2 0,-5-16-5 0,2 0 3 16,2 2 1-16,0-4-5 0,6 0 0 0,-4-3-7 0,1-3-3 15,6-4 2-15,-3-3 0 0,-2-6-3 16,1-1-2-16,-5-7 1 0,6-1-3 0,-10 0-1 16,1-6-2-16,0-4 1 0,-3-2-4 0,1-9-5 15,-2-3-6-15,-4-2-5 0,-2-3-2 0,-3 0 10 0,2 1-6 16,-4 0 8-16,0 3-4 0,-4 7 10 0,-5 2 3 15,3 4 2-15,0 5 9 0,-1-2-7 16,-3 3-3-16,-3 3 8 0,-5 1-7 0,-3 6 0 16,-11 1 4-16,-3 9-6 0,-1 1 0 0,2 1 8 0,-2 5-6 15,5-1 1-15,3 0-5 0,9-6-4 0,3 1-18 16,3-3-10-16,5 0-17 0,3-1-19 16,-2-1 5-16,6 0-18 0,-2-1 6 0,3-2 9 15,-3-2 7-15,6 0 10 0,-3 0 7 0,2-3 8 16,-1 0 10-16,-5-1-2 0,13-1 8 0,-5-2 4 0,2-2-3 15,0 4 8-15,-1-2 8 0,2-1 4 0,0 1-2 16,-5 2 5-16,0-1 7 0,3 0-5 0,-2 2 4 16,0 0 6-16,1 0 2 0,0 0 2 0,-1 0-1 15,1 0 6-15,-1 2 2 0,4 3-5 0,-5-4 0 16,3 3-1-16,0 0 1 0,0 3-1 0,0-4-11 16,3 3-20-16,-4 0-17 0,3 0-37 15,-2-1-44-15,3 3-55 0,-1-4-48 0,7-3-57 0,-7 0-819 16,3 1 367-16,-1-4 246 0</inkml:trace>
  <inkml:trace contextRef="#ctx0" brushRef="#br0" timeOffset="7984.012">8050 6957 305 0,'2'-1'292'0,"-2"1"-25"0,0 0-12 0,0 0-17 16,9 9-5-16,-5 3-8 0,-1-1-11 0,-2 5-12 15,2 4-15-15,-1 6-1 0,1-2-8 0,1 2-4 16,2 2-8-16,-1-2-8 0,-1 1-21 0,0-1-11 16,2 3-3-16,2 0-15 0,1-2-11 0,-2 2-9 15,0-1-13-15,-1 0 9 0,3-2-21 0,-3-2-10 16,3-7-17-16,-3-3-22 0,0-2-14 0,0-3-12 16,-2-3-7-16,-3-1 9 0,3-3 1 0,-2 1 1 15,-2-3-5-15,2-14-7 0,-4 1 7 0,0-6 2 16,-3-10 1-16,-4-6 4 0,-2-17-3 0,0-2 1 15,-3-3 2-15,2 2 10 0,-5-1 6 0,5-3 8 16,0 3 10-16,-4 4 20 0,5 5 17 0,2 15 24 16,0 5 24-16,3 4 0 0,2 6 4 0,0 5-4 15,-1 0-11-15,5 2-10 0,-1 3-11 0,-2 2-10 16,3 1-9-16,3 1-8 0,-3 3 0 0,11 2-9 16,-11-2-5-16,12 10-4 0,-6-1-4 0,3 4-5 15,0 6 0-15,1 4-1 0,0 2-4 0,-3 2-1 16,-1 2-2-16,-2 1 1 0,0-1-7 0,-2 4-2 0,0-2 1 15,-2 5 0-15,0-1-6 0,0-2-4 16,1 1-8-16,1-4-2 0,0-1-3 0,-2-3-6 16,3-7-3-16,0-1 3 0,1-4-3 0,0-2-4 0,2-2-1 15,-2-2 1-15,4-1 2 0,-1-1 6 0,-2-2 2 16,7-3 3-16,-2-2-11 0,3-2 12 0,6-1 0 16,-1-4-2-16,9-5-3 0,-3-1 4 0,2-3-1 15,-2 0-3-15,-2-5 1 0,1-2-16 0,-2 1 1 16,1-4-6-16,-8-1 0 0,4-1-4 0,-4 0-6 15,3-2 3-15,-4 8 0 0,-3-3 10 0,2 2-3 16,-5 7 8-16,-1 3 6 0,-2 5 4 0,-3-1 3 16,3 4 11-16,-3-1 3 0,1 3-6 0,-2-1 6 15,0 5 0-15,-2-5-3 0,2 5-2 0,0 0-4 16,-17 12 10-16,2 0 4 0,-6 7-3 0,-2 2 5 16,-4 4-4-16,4 1-1 0,1 3 9 0,3-1-6 15,2-1-2-15,6 1 0 0,-1-5-3 0,9-3-1 16,3-4-4-16,2-2 4 0,2 0-11 0,0-4-9 15,4-2-2-15,4-1 14 0,-4-3 1 0,1-1 4 16,2 0-2-16,2-6-2 0,-1-2 5 0,4-4 1 16,1-2 1-16,-3-2-1 0,5-7 1 0,-2-3 1 15,1 0-3-15,-3-1 1 0,3-1 5 0,-9 9-2 16,7-6 2-16,-5 8-6 0,0 0 13 0,-2 3 12 16,0 4-10-16,-4 0-5 0,4 1 14 0,-3 2 5 15,2 4 4-15,0 0 5 0,1 3 4 0,1 1 1 0,-1 5 4 16,4-2-2-16,-2 6-3 0,-1 2-8 0,1 0 6 15,0 2-2-15,1 4-2 0,2 1-2 16,-3 2-5-16,2-1 0 0,-2 0-2 0,-3-7-2 16,4 1-7-16,-1-4 7 0,-2 2-5 0,1-6 0 0,-1-1-3 15,4-2 1-15,1-2-2 0,-1-1 2 0,2-3-1 16,3-4-1-16,1-1-2 0,-1-5 2 16,-1 0-4-16,-1-6 1 0,1-4-1 0,0 1-2 15,-11-6-6-15,3-2-5 0,-3 0-4 0,3-2-11 0,-5 1-18 16,-7 0-12-16,2-1-21 0,1 2-43 0,-4-1-55 15,3 10-58-15,-4-1-86 0,1 1-100 0,-1-8-1013 16,0 2 475-16,-3-1 316 0</inkml:trace>
  <inkml:trace contextRef="#ctx0" brushRef="#br0" timeOffset="8995.076">12163 6067 264 0,'0'0'335'0,"-1"-5"-1"0,-2 1-10 0,3 4-10 15,0 0-13-15,-3-4-18 0,3 4-24 0,0 0-18 16,0 0-18-16,-7-1-10 0,7 1-13 0,0 0-12 15,0 0-14-15,0 0-11 0,-9 7-13 0,4-2-11 16,0 5-7-16,-5-1-11 0,-2 6-9 0,-3 11-4 16,-2-3-13-16,-1 3-7 0,3-4-6 0,-2 4-11 15,5 1-4-15,-2-1-7 0,5-1-8 0,2-1-6 16,3 2-1-16,2-6 14 0,3 1-6 0,-1-1-2 16,3-3-7-16,3 0-6 0,3-1-2 0,5 0-4 15,-2-2-2-15,4-1-4 0,2 0 2 0,1-1-2 16,4 0-7-16,0-3 1 0,4 2-1 0,0-4-1 15,-4-2-5-15,-3 3 2 0,1-6-2 0,1 4-3 16,-3 0-2-16,1-4 5 0,-2 1-6 0,-5-1 0 16,1 0 1-16,-4 1-3 0,-1-1 2 0,1 0-2 0,-2 1-4 15,-3-2 1-15,-1 1-5 0,1 0 6 0,-5-2 0 16,8 2-1-16,-7 1-1 0,-1-3 2 16,1 4 3-16,-1-4-1 0,-6 8-2 0,-3-1 2 0,-4 0-2 15,-1 1 5-15,-1 1 4 0,-6 0-10 0,2-1 1 16,-1 0-3-16,-2-1-17 0,0-2-15 0,3-1-17 15,-3-2-38-15,2-1-32 0,1-3-50 0,1-2-42 16,1-2-34-16,3-2-68 0,4-4-65 0,-1-4-1033 16,0-7 469-16,4-5 314 0</inkml:trace>
  <inkml:trace contextRef="#ctx0" brushRef="#br0" timeOffset="9398.39">12134 6123 56 0,'1'-7'289'0,"0"4"-22"15,2-2-17-15,-2 2-15 0,2-3-18 0,1 6 2 16,-4 0-3-16,12 2-19 0,1-2-5 0,0 4-10 16,5-1-13-16,1 0-9 0,0 2-6 0,2 2 0 15,4 2-18-15,-6-1-7 0,3-3-6 0,2 9-7 0,-3-3-16 16,1 3-4-16,2 2-2 0,-5 1-17 16,-4-5-3-16,4 8-8 0,-4-5-6 0,1 4-8 15,-4-4-5-15,4 6-7 0,-7-4-2 0,5 4-6 16,-4-3 3-16,2-2-8 0,1-1 7 0,-3 1-9 0,2-3-2 15,-1 1 5-15,-3-6-15 0,1 0-3 0,-1-2 0 16,0-1 5-16,1 0-7 0,-1-4 9 16,-1-2-3-16,1-2-4 0,1-1 8 0,1-4-6 0,-1-6 0 15,1 0-1-15,-2-3-1 0,2-9-6 0,-6 1 8 16,0-4 0-16,0 2-3 0,-7-4 0 0,2 1 2 16,-7-1-7-16,1 4 17 0,-5-3 6 0,-3 3-11 15,-3 2 5-15,0 6 6 0,-2 1 4 0,-3 1-17 16,-4 7 11-16,-1 3-10 0,-3 6 7 0,2-2-10 15,-1 6-8-15,1 1 7 0,2 1-9 0,8 0-3 16,-3 5 4-16,7-3-1 0,-2 7-4 0,4-4 7 16,3 5-32-16,5-3-32 0,1-2-29 0,3 9-39 15,2 0-36-15,3 1-43 0,5 5-54 0,5-4-56 16,3 3-897-16,1-2 403 0,3-5 270 0</inkml:trace>
  <inkml:trace contextRef="#ctx0" brushRef="#br0" timeOffset="9680.438">13207 5850 228 0,'0'-5'400'0,"3"1"-29"0,-2 0-22 0,-1 0-15 15,0 4-23-15,0-3-29 0,0 3-27 0,0 0-30 16,0 0-15-16,10 13-2 0,-6-2-2 0,1 6-1 15,-1 3-5-15,1-3-3 0,2 7-8 0,0 7-9 16,1-4-15-16,1 2-12 0,-1 1-14 0,-1 0-13 16,-2 2-12-16,2 4-14 0,-1 10-7 0,-3-10-7 15,-1 13-11-15,-2-3-20 0,0-12-43 0,0 3-40 16,-2-4-34-16,4 3-51 0,-2-4-48 0,-1-1-52 16,-2-3-51-16,3 0-62 0,3-9-58 0,-2-1-923 0,-1-7 437 15,4-4 290-15</inkml:trace>
  <inkml:trace contextRef="#ctx0" brushRef="#br0" timeOffset="10100.694">13681 5871 111 0,'0'-1'297'0,"0"1"-24"15,0 0-11-15,0 0-9 0,0 0-16 16,-20 9-12-16,7 3-16 0,-5 0-16 0,-1 5-14 15,-2 6-11-15,-3-2-8 0,-3 3-7 0,2-1 6 0,-3 0-9 16,1 0-11-16,4 1 8 0,0 0-22 0,1-4-1 16,4 3-8-16,-1 0-6 0,3-3-8 0,4-4-2 15,0-3-11-15,4-2-12 0,0 4 11 0,0-6-21 16,4 0-2-16,0 4-3 0,0-5 15 0,1 2-8 16,3-3 7-16,0 0 0 0,4 1 15 0,3 3 11 15,0-3 8-15,4 5 1 0,3-3-4 0,0 1-3 16,4-2-11-16,6 3 0 0,2-2-2 0,1 0-3 15,5-1-1-15,0 1 5 0,-1-4-8 0,3 3-10 16,-1 0-1-16,-1-2-6 0,1 2-3 0,3-2-4 16,-3-1-3-16,-1-1-6 0,-1 3 0 0,-3-1-6 15,0-3-4-15,-9 1-2 0,2-2-1 0,-2 2-3 16,-6-3-2-16,0 1-4 0,-2 1 2 0,-1-1-2 16,-1-1-6-16,-2-2 2 0,-1 3-2 0,-1-2-3 15,0 0 2-15,-5-1-3 0,8 2-4 0,-6-1 1 16,-2-1-1-16,0 0-8 0,0 0-20 0,8 1-35 15,-8-1-52-15,0 0-82 0,-2-9-101 0,-1 2-98 16,-1-3-101-16,-1-2-1354 0,-1-5 612 0,-1-7 408 0</inkml:trace>
  <inkml:trace contextRef="#ctx0" brushRef="#br0" timeOffset="11179.878">17432 2264 106 0,'-5'-11'257'0,"1"0"12"16,0 1-21-16,0-2-20 0,0 2-12 0,1-2-17 0,1 5-19 15,1 0-13-15,1 0-17 0,1 0-14 0,3 1-17 16,0 2-12-16,5-1-3 0,4 5-15 0,4 0-6 16,4 5-6-16,8 2-6 0,-6 3-5 0,8 7-3 15,-3 2-9-15,-2-1-5 0,2 5-4 16,-5-1-6-16,1 5 0 0,-5-1-5 0,0 0-6 0,-8 3 1 16,5 0-4-16,-7 0-1 0,-1 5-3 15,-6-5-2-15,2 0 2 0,-3 2-4 0,-6-3-3 0,4 1 0 16,-3-5-1-16,0-6-2 0,3-1-2 15,-3-4 2-15,3-2-3 0,-2-2-1 0,2-2 4 16,-2-3-2-16,2 1 5 0,1 0-3 0,0-5-4 16,0 0 1-16,0 0-5 0,9-14 3 0,-5 4-5 0,11-12 1 15,-2 0 2-15,0-2-3 0,6 2 2 0,-1-1 0 16,1-2 1-16,3 4-5 0,0 1 2 16,-2 2 2-16,-1 6 0 0,-1 2 6 0,0 2-1 15,6-4 2-15,-2 4-1 0,-5 6-1 0,4 3 3 16,-3-1 2-16,0 1 0 0,0 5-2 0,1 3 0 0,-1-2 0 15,-2 3 1-15,1 4-3 0,1-2-1 0,-4 2 1 16,8 3-3-16,-5 1 5 0,-2-1-4 16,-1-3 4-16,1 1-3 0,1-2-3 0,-1-1 2 15,0-1 2-15,3-4 1 0,-4 1-8 0,5-6 6 16,-1 3 2-16,0-5-6 0,0-2 10 0,-1-2 1 16,-1-2 4-16,0-2 5 0,-5-1 11 0,1-3 6 0,-3-3 4 15,1-1-4-15,-3-11 1 0,1-1 3 0,-4-2-1 16,-3 0-14-16,2-3 0 0,-8-2-10 15,0 1 17-15,-4 0-7 0,2 3-3 0,-8 0-3 16,2 5 7-16,-7 1-14 0,-2 4 6 0,0 5-6 16,-6 2-9-16,0 6-2 0,-3 3 3 0,-1 0-7 15,0 4 3-15,2 1 2 0,7 2-5 0,1 2-1 0,5 1-4 16,2 0-23-16,4 1-22 0,4 4-31 16,0-1-45-16,4 3-31 0,1 5-36 0,9 0-44 15,2-2-55-15,4 7-827 0,1-6 373 0,4-4 248 16</inkml:trace>
  <inkml:trace contextRef="#ctx0" brushRef="#br0" timeOffset="11405.09">18961 1905 32 0,'3'-3'311'0,"1"-1"-19"15,-2 2-12-15,2 0-20 0,-1-1-28 0,-3 3-26 16,0 0-20-16,5 10-5 0,-4-4-27 0,2 5-13 15,0 2-7-15,-1 2-12 0,0 3-13 0,-1 6-4 16,3 2-16-16,-1-1-4 0,-1 4-8 0,0 0-7 16,0 2-6-16,-2 1-7 0,2 2-9 0,0-1-29 15,-4 4-27-15,4-1-44 0,3 8-53 0,-2-8-51 16,3-3-74-16,-5-3-671 0,7-1 299 16,-3-3 202-16</inkml:trace>
  <inkml:trace contextRef="#ctx0" brushRef="#br0" timeOffset="11678.522">19481 1842 2914 0,'2'-18'50'0,"1"3"31"0,-3 2-7 0,-1 3 22 16,1 5 15-16,-2-2 6 0,0 2-31 0,2 1-20 15,0 4-11-15,0 0-3 0,-4 16 7 0,4-1 30 16,3 3 8-16,-3 6 2 0,3 2 13 0,0 1 11 15,5 2-3-15,0 2-5 0,-1-4-9 0,2 3-6 16,3 1-2-16,-2-1-12 0,3 3-7 16,0 0-2-16,-2 1-7 0,1-2-6 0,-2 1-7 0,1 2-7 15,-2-2-7-15,0 0-11 0,0 1-24 0,-2-1-40 16,-2 0-37-16,-1-1-53 0,2-3-63 0,-5 2-67 16,0-4-76-16,-1 0-90 0,-1-9-910 0,1-8 444 15,-1 2 294-15</inkml:trace>
  <inkml:trace contextRef="#ctx0" brushRef="#br0" timeOffset="12972.577">17958 3638 146 0,'-9'0'219'0,"9"0"-5"0,-13 1-7 0,8 1-10 15,-4-1-7-15,9-1-20 0,-7 1-10 0,3 0-11 16,4-1-12-16,-7 1-11 0,7-1-8 0,0 0-4 16,0 0-17-16,-2 3 1 0,2-3 4 0,0 0 1 15,14 2 0-15,1 0 5 0,3-4 0 0,4 2-4 16,11-4-3-16,-1 1-5 0,3-5-3 0,-1 3-5 16,4-2-1-16,-4 2-7 0,0 0-5 0,-2 1-1 15,-3 0-5-15,-7 0-4 0,-1 4-3 0,-1-1-8 16,-1 2 8-16,-3 0-13 0,-2 1-4 0,-2 0 4 15,1 2-1-15,1 1-4 0,-5 1 2 0,1 1-6 16,2 3 2-16,-2 1-10 0,0 4 15 0,-1 2-3 16,-1 6-1-16,-3-2 7 0,3 5 2 0,-3 0-5 15,-1 2-5-15,-2-2 2 0,0 3-8 0,1 0 4 16,-4-2-9-16,1 0-2 0,-1 0-3 0,-2-1-2 16,1 3-2-16,0 0-2 0,-1-2-2 0,-4-1-9 15,6 1-30-15,-3-3-32 0,2-7-33 0,2 3-37 16,-2-3-31-16,2-1-36 0,2 0-39 0,3-2-42 15,1-5-23-15,2-1-34 0,-4-3-754 0,2-3 360 16,4-2 240-16</inkml:trace>
  <inkml:trace contextRef="#ctx0" brushRef="#br0" timeOffset="13142.724">18754 4081 217 0,'5'-10'285'0,"-1"2"8"0,0-1 8 0,-1 4 5 15,1-2 6-15,-1 0-20 0,0 4 2 0,-1-1-21 16,-2-2-19-16,2 2-6 0,-2 4-18 0,0-5-20 15,1 2-14-15,-1 3-26 0,0 0-12 0,-1-6-19 16,1 6-15-16,0 0-18 0,0 0-44 0,0-8-43 16,0 8-54-16,2-1-52 0,-2 1-48 0,5-3-52 0,-5 3-43 15,4-2-52-15,0 1-51 0,1-1-735 0,0-3 356 16,0 1 238-16</inkml:trace>
  <inkml:trace contextRef="#ctx0" brushRef="#br0" timeOffset="13565.21">19301 3527 84 0,'5'-6'332'15,"-2"5"-8"-15,-2-2 11 0,3 2-5 0,-4 1-1 0,1-4-42 16,-1 4-33-16,0 0-23 0,0 0-23 0,-14 5-29 16,10 2-11-16,-3-2-14 0,0 0-19 0,1 6-13 15,-1-6-15-15,2 7-6 0,0-3-10 0,2 2-9 16,1 4-10-16,0-2-8 0,4 3-5 0,2 1-2 15,1 0-6-15,0 0 0 0,4-2-10 0,5 1-15 16,-6-1 10-16,5 1-4 0,1-3 1 0,1 1-6 16,3-5-1-16,5 5 6 0,0-1-9 0,-3-5-3 15,7 2-5-15,1-2-1 0,-1 1 0 0,1 0-4 16,2-2-3-16,-6 0-1 0,-1-4 6 0,-3 0-1 16,-3 1-3-16,2 1-7 0,-6 0 2 0,2-3 9 15,-4 0-11-15,1 3 3 16,-4-2-2-16,-2-2 0 0,2 2 2 0,-2 0-2 0,-2-1-10 0,0 1 14 15,-1-1 2-15,-1 1 6 0,-2 0 4 16,0 2-4-16,0-5 10 0,-1 9 7 0,-3-2-5 0,-4 1-9 16,-2-1 7-16,1 2-1 0,-1 0-3 0,-8 3-2 15,-1-3-5-15,0 0 1 0,-6 5-5 0,-3-4 2 16,2 0-4-16,0-2-5 0,4-1-15 0,3-3-22 16,1-2-29-16,0-1-26 0,-1-1-40 0,2-1-32 15,4-1-54-15,-2-5-60 0,1-5-59 0,2-2-866 16,0-6 401-16,3-4 266 0</inkml:trace>
  <inkml:trace contextRef="#ctx0" brushRef="#br0" timeOffset="13766.852">19349 3481 2839 0,'0'3'136'0,"0"-3"-32"15,0 0-36-15,0 0-29 0,0 0-8 0,0 0 9 16,0 0 8-16,0 0 2 0,0 0-14 0,0 0-2 15,1 5-4-15,5-3 0 0,0-1-1 0,1 0-6 16,4 1-2-16,7-2-1 0,5-2-4 0,7 1-9 16,0-2-20-16,2 2-25 0,4-3-33 0,0 1-45 15,-2-1-43-15,5 0-57 0,-1-1-38 0,-6-1-658 16,4 0 304-16,-4-3 202 0</inkml:trace>
  <inkml:trace contextRef="#ctx0" brushRef="#br0" timeOffset="14413.252">20211 3332 81 0,'4'3'228'0,"1"0"0"0,0 2 1 0,0 1 6 15,3 2-20-15,-2 2-12 0,-1 1-8 0,3 3-1 16,-1 2-5-16,1-1 10 0,-1 1 1 0,-3 0-9 16,3 0-10-16,-1 0-7 0,0 2-16 0,0-2-8 15,1 4-10-15,3 2-16 0,-5-2-5 0,1-2-22 16,-2-1 1-16,1 3-13 0,-1-5-9 0,2 2-10 15,-2 1-1-15,-3-2-15 0,3-7 6 0,-4 1-12 16,3-1-9-16,-2-3 10 0,-1-1-2 0,1-1-1 16,2 0 2-16,-3-4 0 0,0 0-4 0,0 0-2 15,5-14-2-15,-1 4-7 0,-5-7-1 0,-2-2-6 16,6-8-2-16,-2-2-1 0,-1 0-17 0,0-4-2 16,1 2 15-16,3 0 10 0,-3 4 4 0,2 2 10 15,-2 5 8-15,3 3 5 0,1 0 5 0,-1 5 6 16,-3-1 0-16,3 5-7 0,0 0-5 0,1 1-4 15,-1 0-7-15,1 5-9 0,3-1 3 0,1 2-2 16,2 2-2-16,1 2-1 0,0-1 0 0,1 5-5 16,5-1 1-16,-4 3 0 0,1 0-4 0,2 3 3 15,-2 0-10-15,-2 1-1 0,2 2 1 0,-2-1-1 0,-4 1 1 16,3 1-2-16,-5 0 4 0,1 1-8 16,0-1-1-16,0-2-2 0,-2-5 1 0,-1 4-4 15,-1-9-2-15,-2 2 0 0,1-2-6 0,-1 2 12 16,2-4 1-16,-1 1 4 0,-3-3 4 0,5 1 0 0,-5-1-10 15,5-9 1-15,0-1 1 0,3-6 2 0,-1-4-3 16,5-4-2-16,-2-5 1 0,4-3-5 16,0-1 2-16,0-1-4 0,0 2 2 0,3 5-1 15,-3 1 2-15,1 4-3 0,-4 5-4 0,0 2 6 16,2 2-1-16,-8 5 3 0,3 2-4 0,3 1 0 0,-2 4 10 16,4 2 11-16,0 4 6 0,1 3 14 0,2 5 12 15,1-2 8-15,-2 4 6 0,-1 6 1 0,3 1 0 16,-4-1 3-16,-2 2 4 0,2 5-10 15,1-2 10-15,-4 2-5 0,-1-1-9 0,-1 1-6 0,1 1-5 16,-2 0-1-16,-1-1-12 0,-3 1 7 0,6 2-4 16,-5-3-6-16,1 3-4 0,-2-2-5 0,1 0-21 15,-2-2-19-15,0-8-32 0,0 7-38 0,-1-10-56 16,-1-3-53-16,-1-1-70 0,-1 3-78 0,0-5-91 16,-5-2-1387-16,-3 0 608 0,-2-3 404 0</inkml:trace>
  <inkml:trace contextRef="#ctx0" brushRef="#br0" timeOffset="15901.128">18376 5524 60 0,'-9'-14'275'0,"1"-2"-14"16,1 1-3-16,0 4 8 0,4 1 4 16,-1 2-7-16,1 3-11 0,1 1-23 0,0-1-20 0,0 0-24 15,0 2-21-15,2 3-9 0,0 0-21 0,0 0-4 16,0 0-4-16,-1 20 12 0,4-1 4 0,-1 7 4 16,1 2 0-16,-1 5 1 0,2-1-7 0,0 3-4 15,1-2-11-15,0 1-6 0,-1 2-13 0,-1-2-5 16,0-1-13-16,1 0-2 0,0 2-12 0,-2-2-7 15,0 2-15-15,4 1 3 0,-2 10-7 0,1-12-10 16,-1 0-30-16,0 0-29 0,1-2-53 0,0-1-62 16,4-2-56-16,-1-3-65 0,-2-2-59 0,4-8-64 15,-2-2-895-15,1-4 425 0,-1-4 284 0</inkml:trace>
  <inkml:trace contextRef="#ctx0" brushRef="#br0" timeOffset="16539.08">18746 5612 177 0,'2'-4'313'0,"0"3"-29"15,-2 1-15-15,0 0-9 0,0 0-5 0,0 0 5 16,-2 19-16-16,0-8-12 0,-1 6-9 0,0 2-12 16,1 0 0-16,2 0-9 0,-3 0-13 0,2 1-3 15,0 7-11-15,-1-1-14 0,4-1-15 0,0 0-11 16,1-7-17-16,2 8-8 0,4-2-11 0,1 1-9 0,0-8-9 15,2 0-9-15,4 2-19 0,0-6-23 16,5 7-11-16,-8-9-10 0,6-1-17 0,-3-3-5 0,0-2-3 16,2-3-6-16,-3 1-3 0,-3-6 0 15,1-4 3-15,-1-3-4 0,0-2 0 0,-3-5-5 16,-1 0 3-16,-3-9 11 0,-3-1-6 0,-2 0 2 16,-5-5 7-16,-1 1-1 0,-3-2 1 0,-1 1 12 0,-2 1 13 15,-2 2 0-15,1 0 26 0,-2 3 13 0,2 5 15 16,3 5 8-16,-3-1-1 0,4 4-3 0,3 4 8 15,-3 0 9-15,1 4-1 0,4-2 0 0,3 2-17 16,-3 0-9-16,4 2-4 0,0 3-10 0,4-5-3 16,4 5-2-16,3 1-7 0,7 3-1 0,4-1-1 15,7 4 0-15,2 3-23 0,1 2-2 0,1-2 2 16,3 4-2-16,-4 1-4 0,0 2 4 0,-2-2 0 16,1 3 2-16,-3-1-3 0,0 0 0 0,-2 2-1 15,-3-1-1-15,-4 1 1 0,1 2 0 0,-8-5-1 16,5 5 0-16,-5-4 6 0,1-3-9 0,-3 3-3 15,-1-2-1-15,4-1-9 0,-5 1-4 0,0-4-5 0,0-5 0 16,1 1 1-16,-1 0-1 0,2-4 9 16,-5 0 6-16,3-2-7 0,-2-2 1 0,4-4 6 15,-2 0 3-15,0-7-3 0,0 4 4 0,-1-10-2 0,0 0 5 16,-1-6 0-16,0-2-1 0,-3-3-1 0,-3 1 1 16,0-6 2-16,-1 0 2 0,-4 1 3 15,-4 1 3-15,-3-2-5 0,-1 2 3 0,-3 5 2 16,-3-1-1-16,-2 6-1 0,-4 3-2 0,-3 5-3 0,-1 4 6 15,-2 7 0-15,-3-1-2 0,1 4-1 0,-3 2 2 16,2 3 0-16,3 2-1 0,2 3-2 16,1 0-1-16,1 2-2 0,11-3-4 0,2 6 1 0,5-2-10 15,0 3-20-15,9 1-26 0,0 1-44 0,8 2-55 16,2 2-47-16,4 1-50 0,7 0-53 0,2 0-51 16,0-2-1023-16,4-4 461 0,-1-3 306 15</inkml:trace>
  <inkml:trace contextRef="#ctx0" brushRef="#br0" timeOffset="16779.028">19949 5240 337 0,'4'-11'331'0,"-3"6"-27"0,3 0-11 16,-4 2-8-16,5-2-22 0,-5 5-21 0,4 0-2 15,-4 0 13-15,4 10-3 0,-2-3-6 0,1 3-23 16,2 6-9-16,0 4-4 0,0-1-6 0,1 1-13 15,1 4-20-15,-3 5-12 0,-2 1-15 0,1 2-14 16,-2 2-12-16,1 2-8 0,-1 8-15 0,-1-8-9 16,-5 12-10-16,3-3-28 0,1-9-36 0,1-2-50 15,1 1-52-15,1-3-65 0,-1 1-55 0,0 0-73 16,2-4-68-16,-2-1-1001 0,-1 0 450 0,4-10 302 16</inkml:trace>
  <inkml:trace contextRef="#ctx0" brushRef="#br0" timeOffset="17211.081">20533 5170 309 0,'4'-5'347'0,"-2"-1"-18"16,0 2-13-16,0 1-12 0,-2-2-25 0,0 5-25 15,0-5-30-15,0 5-24 0,0 0-16 0,0 0-12 0,0 0-15 16,-9 15-4-16,4-7 10 0,-4 1-5 0,-1 4-10 15,-4 3-16-15,-3 5-7 0,-2 0-9 0,0 1-10 16,-3 2-6-16,-1 2-15 0,-1-3 0 0,1 3-15 16,2 0-1-16,2 1-8 0,2-3-3 0,4 1-5 15,0-1-12-15,3-6 1 0,2 0-7 0,2 1-2 16,0-3-4-16,4 1 0 0,1 0-2 16,2-1 0-16,3 0-2 0,3-1 3 0,5 0 8 0,10-1-3 15,3 0 13-15,5-1-8 0,3-4-1 0,0 1 0 16,7-5-5-16,-1 1 3 0,14 0-9 0,-1 1-2 15,-11-4 6-15,11 1 2 0,-13-1-1 0,0 2-6 16,-2-4 2-16,-1 3-2 0,-4 0-4 0,4 0 0 16,-7-1 1-16,3-2-1 0,-5 1-5 0,-8-2 2 15,3 2-2-15,-7 0-6 0,-2-1 3 0,-3 1-3 16,-1 0-2-16,0 1 1 0,-1-1-4 0,-4-1 3 16,2-1-4-16,-6 0 1 0,9 1-10 0,-9-1-9 15,6 0-26-15,-6 0-46 0,0 0-66 0,0 0-89 16,0 0-116-16,0 0-108 0,-29-2-1013 0,11-3 492 15,-10-2 328-15</inkml:trace>
  <inkml:trace contextRef="#ctx0" brushRef="#br0" timeOffset="17984.608">12170 7802 12 0,'-57'9'167'0,"20"-3"-11"0,-1-1-8 0,1 2 4 16,-1-1-11-16,2 0-10 0,-3 1-5 16,1 1-8-16,4-1 14 0,-1 3-1 0,4-1-5 0,2-1 6 15,2 1-11-15,9-5-7 0,0 1-10 0,4 0-9 16,2-2-6-16,3 0-12 0,1 1-7 0,2-2-7 16,-1 1-5-16,6 1-5 0,1-4 0 0,9 2-1 15,6-2 5-15,13-3-2 0,26-9 5 0,5-3-4 16,35-7 6-16,9-4-3 0,8-6 3 0,4 3-5 15,2-8 3-15,14 3-8 0,0-1 2 0,10-4 4 16,-1 7-4-16,-3-1-5 0,-4 4 3 0,1-3 8 16,-7 5-5-16,-6 2 1 0,-5 2 4 0,-7 1 4 15,-7 2 19-15,-14-1-14 0,-26 7 3 0,-1 2 8 16,-6-1 6-16,-3 2-7 0,-13 4-5 0,-5-1-2 16,-3 2-7-16,-3-1-4 0,-10 5-8 0,-5 0-5 15,-2 0 0-15,-2-1-6 0,-2 3-3 0,-5-3-3 16,2 3-8-16,-4 0 1 0,0 0-11 0,0 0-15 15,0 0-39-15,-22 3-50 0,3 2-45 0,1-1-38 16,-5 3-58-16,3-2-69 0,1 0-52 0,3 2-837 16,3-1 395-16,3-4 262 0</inkml:trace>
  <inkml:trace contextRef="#ctx0" brushRef="#br0" timeOffset="18646.539">17240 6794 28 0,'-54'21'201'0,"7"-2"-14"0,10-4-7 16,3 1-8-16,0 1-9 0,-12 2-8 0,14-6-11 15,4 1-3-15,1 2-3 0,10-6-14 0,2 1-10 16,4-6-6-16,7 0-3 0,2 2 17 0,5-2 12 0,14 0 4 15,16-3 6-15,22-7-1 0,42-5-3 0,11-6-4 16,13-7-11-16,9-7-8 0,21 0-1 0,10-6-1 16,14 3-8-16,13-1-14 0,5 2-2 15,6-3 9-15,1 4-13 0,3 2 4 0,0 0-4 0,-9 0 0 16,-5 1 3-16,-1 3 17 0,-4 1 0 0,-14-1-1 16,-6 2 8-16,-10-2 6 0,-3-1-3 0,-13 6 1 15,-13 0-6-15,-11 4 5 0,-5 1-6 0,-17-1-1 16,-28 6-4-16,-10 0-11 0,-1 0-7 0,-19 4-8 15,-3 2-6-15,-9-2-11 0,-4 3-7 0,-8 1-11 16,-1-1-19-16,-4-1-47 0,-5 1-71 0,0 3-77 16,-23-4-70-16,-8 4-73 0,-30 2-72 0,-36 9-78 15,-12 1-1010-15,-8-2 490 0,-10 6 328 0</inkml:trace>
  <inkml:trace contextRef="#ctx0" brushRef="#br0" timeOffset="19463.962">5351 10117 1 0,'-19'0'198'0,"1"0"-15"16,5 1 0-16,1-1-8 0,2 0-11 0,3 0-13 0,-1 2-8 15,3-2-18-15,5 0-11 0,-8 1-13 0,8-1-4 16,0 0 4-16,0 0 8 0,0 0 15 0,28-10 3 16,-7 3-16-16,11-6-1 0,5-4-7 0,12-2-2 15,3-8-4-15,2 3-4 0,3-2-14 0,2 2-3 16,2-1-5-16,22-9-4 0,-28 12 2 0,1 1-19 16,1 4-6-16,-2 0-5 0,-8 2-11 0,-11 4-24 15,-5 8-13-15,-10 0-27 0,-2 3-26 0,-5 0-20 16,-2 5-25-16,-5 2-34 0,-1 1-39 15,-4 4-33-15,-4 5-591 0,-5 2 268 0,-7 3 180 0</inkml:trace>
  <inkml:trace contextRef="#ctx0" brushRef="#br0" timeOffset="19678.732">5715 10089 44 0,'-13'-2'226'0,"0"1"1"0,1 1-8 15,4 0-11-15,2 0-11 0,-3 0-17 0,9 0-18 16,-10 3-18-16,6-1-14 0,0 6-8 0,3-1 15 15,-2 4-3-15,6 5 2 0,-2 3-9 0,3 7-6 16,1 6-1-16,0 1-9 0,2 3 4 0,3 11-21 16,-1-1-8-16,-3 0-9 0,1 0-7 0,0 0-5 15,-1 2-8-15,-3-1-6 0,7 0-5 0,0 2-17 16,2 2-16-16,1-6-34 0,1-2-31 0,0 2-36 16,5-2-43-16,-5-11-42 0,8-2-26 0,-2-3-33 15,6-3-620-15,-4-6 284 0,4-10 190 0</inkml:trace>
  <inkml:trace contextRef="#ctx0" brushRef="#br0" timeOffset="20761.335">6234 10467 129 0,'0'-11'316'0,"0"4"-35"0,0 0-29 16,-2 2-25-16,0 3-23 0,2 2-24 0,0 0-9 15,0 0-22-15,0 0-9 0,-5 15-21 0,3-1-10 16,0 2-10-16,0 2-12 0,0 0-8 0,1 1-8 0,2 3-1 15,3 1-11-15,0 4-5 0,3-1-5 0,4-2-4 16,-2-7-7-16,10 5-5 0,-1-4-2 16,-1-3-5-16,-2-5-6 0,7-2-6 0,-2-1-10 15,-1-4-10-15,2-3 1 0,8-3 1 0,-11-4-3 16,0-1 4-16,-3-3-1 16,-2-4 0-16,-4-2 0 0,1-7-1 0,-3-4 2 0,-6 1 1 0,0-3-3 15,-2-1 3-15,0-3 4 0,-6 1 7 0,0 3 2 16,-1 0 20-16,-4 5 0 0,1-1 8 0,-2 3 6 0,4 8-5 15,-5 1-6-15,5 5-1 0,-7-1-5 16,4 7 0-16,-1 0 0 0,0 3-10 0,1 3 0 0,-2 3 2 16,-1 2-8-16,2 2-6 0,0 2 5 15,0 3-3-15,4-3-2 0,5 0 2 0,-1-1-3 16,1-1 2-16,4 0-4 0,3-5 1 0,-2 2-3 0,4-1 3 16,2-4 0-16,-1 1-3 0,4-4 4 15,2-2 3-15,-1-3 4 0,5-4-1 0,1-2 15 16,0-8-1-16,0-4 2 0,-3 0 6 0,-2-3 5 0,0-4 13 15,0-3 19-15,-5-1-19 0,2-11 17 0,-4-2 9 16,-1 13 15-16,0 1 15 0,-3 2-3 0,4 1 0 16,-4 2-9-16,-1 2 3 0,3 10 6 0,-3 5-1 15,1 2-9-15,-2 3-8 0,2 2-10 0,-1 1-13 16,3 3-8-16,-3 1-9 0,5 8 4 0,0 4-6 16,4 4-1-16,0 16 0 0,4-1-1 0,-4 2-2 15,5 14-7-15,-3-1 0 0,6 0-8 0,0 3 2 16,4-4 1-16,2 1-6 0,0 1-2 0,4-1-3 15,-1-6 3-15,6 0-5 0,2-6-4 0,2-1-6 16,-7-10-7-16,13-1-5 0,-8-7-5 0,-2-2-7 16,1-5 3-16,-2-1-4 0,-1-4-4 0,-7-3-3 15,0-4-1-15,4-5-6 0,-9 1 11 0,0-4 0 16,-2-9-2-16,0-4 1 0,-5-1-5 0,-3-6-4 16,-4-2-3-16,-6-2-5 0,-2-10 7 0,0 15 9 15,-4-2 2-15,0 3 1 0,-1 7-3 0,-5 5 3 16,5 2 4-16,-6 4-7 0,2 4 9 0,-1 4-1 15,0 3-2-15,1 1 3 0,-6 3 7 0,1 3-10 16,0 2 3-16,2 4 4 0,1 0-10 0,2-2 9 16,1-1-9-16,6 1-5 0,2-1-11 0,-1-2 11 15,4 3-4-15,-2-4-9 0,3 0 16 0,0-1-19 16,-1 0 7-16,2-2-1 0,-1 2 10 0,3-1-2 16,-3-4 8-16,2 3-2 0,-2-3 2 0,0 0 4 15,0 0 3-15,13-5 8 0,-9 2-9 0,-4 3 16 16,6-1-15-16,-6 1 1 0,8 0-2 0,-8 0-4 15,10 1 7-15,-4 3 0 0,1 0 7 0,3 0-9 16,0 4 8-16,2 2 0 0,2 1-3 0,-2 2 6 16,2-1 3-16,1 1-3 0,6 5-2 0,-5-6 0 15,4 6 4-15,-1 0 11 0,-3-5-19 0,1-3-10 16,-1 1-5-16,2-3-8 0,1-1 3 0,-1-2 6 16,2-3-5-16,-2-2-1 0,1-2 7 0,-2-1-3 0,5-4 14 15,-6-2-8-15,-3-3 4 0,3-1 2 16,-4-4-5-16,3-6 7 0,-3-5 2 0,-7-1 2 15,1-4 0-15,-3-1 7 0,1-14 4 0,-4 2-1 16,-7-2 6-16,-2-1 3 0,3 0-1 0,-2 3 15 16,-1 13 14-16,2 4 17 0,-2-1 8 0,4 10 18 0,-2 3 18 15,1 4 1-15,1 3-6 0,0 2-2 0,-1 1-8 16,2 3-11-16,1 1-12 0,-2 3-7 0,5 0-3 16,-8 7-7-16,4 6-3 0,3 4-5 0,1 8-1 15,-4 8-6-15,4 0-3 0,-1 3-2 0,2 10 5 16,3 1-15-16,5 1-18 0,3-2-29 0,8-5-42 15,3 3-42-15,-6-12-33 0,12 6-35 0,3 3-41 16,5-7-33-16,-9-8-46 0,0-6-38 16,0 1-875-16,0-5 406 0,2-3 270 0</inkml:trace>
  <inkml:trace contextRef="#ctx0" brushRef="#br0" timeOffset="21678.337">8022 9833 255 0,'0'-8'285'0,"-3"3"-22"16,3 2-19-16,0 3-17 0,0 0-6 0,0 0-15 16,0 0-11-16,-1 18-13 0,1-6-11 0,-4 5-10 15,4 1-2-15,0 4-17 0,-1 2-15 0,1 2-3 16,0 0-10-16,1 0-17 0,3-1-1 0,1 1-15 16,5 1-9-16,-1-3-9 0,4-1-7 0,-3-5-13 15,0-3-10-15,-1-1-15 0,1-7-16 0,-1 2-7 16,1-4 1-16,0-2 2 0,-3-3 1 0,1-5-5 15,0-3 5-15,-2-3-2 0,0-8 3 0,-3-7 2 16,-3-6-2-16,-4 0 3 0,-1-5 5 0,-6-13 2 16,-5 0 3-16,0-4 7 0,-2 4 0 0,-4-4 11 15,3 2 4-15,1 1 13 0,-1 1 23 0,1 17 9 16,5 0 16-16,0 5 22 0,1 4 7 0,3 2-7 16,2 7-7-16,1 3-4 0,1 5-15 0,2 0-15 15,1 2-11-15,0 3-4 0,2 2-7 0,0 0-2 16,0 0-8-16,18 10-1 0,-11-1-7 0,4 3 5 15,3 3-14-15,-5 2-2 0,4 5 3 0,2 0-9 16,-2 3 2-16,0 3-2 0,-7-2-5 0,1 3-4 16,-2-2 3-16,-4 2-10 0,-1-2 3 0,3 2-2 15,-7 2-2-15,-1-1-2 0,-2 0-2 0,1-3-3 16,1 2 0-16,-7-3 2 0,7-8-2 0,-3-1 3 0,3-5-5 16,0-3 10-16,4-1-9 0,-2-1 1 15,2-2-3-15,0 0 1 0,-2-1 7 0,3-4-3 16,4 5 1-16,0-4 2 0,-4-1 0 0,0 0 0 15,23-9-2-15,-8 1-2 0,2-2-4 0,2 0 3 0,4-5 1 16,0 1 0-16,0-3-1 0,-1-2 3 0,-2 3-6 16,2-4 7-16,-7 5-9 0,6-5 14 0,-1 2-15 15,3-4 3-15,-10 2 1 0,-2 5-2 16,-3-4 2-16,-3 1-4 0,2 0-6 0,-2-4 5 16,0 6-6-16,-5 1 8 0,0 3 1 0,-4-1 1 0,0 4-7 15,2 0 12-15,-4 3-2 0,0-2-1 16,0 7 0-16,-2-2-1 0,0 3 1 0,-2 3 3 15,-6 6-4-15,0 3 3 0,-7 3 1 0,4 4-2 16,1-1-7-16,5-2 16 0,3 0-7 0,1 4 2 0,2-3 0 16,4 0-5-16,3-2 16 0,3-3-13 0,4-2 4 15,0 1-3-15,4-3-1 0,3 2 0 0,4-6 1 16,0-1 4-16,0-1 0 0,0-2 8 16,2-2-14-16,-1-3 6 0,3-2-1 0,4-5 2 0,-9 3 0 15,5-5-8-15,1-3 7 0,0-1 7 0,-1-2-6 16,-3-1 1-16,0-1-2 0,-3 0-1 0,1 1-2 15,-1 1 10-15,-3 3-5 0,-2 3 3 0,2-1-1 16,-6 5-4-16,3 2 4 0,-7 3-1 0,3 1-3 16,1 3 11-16,-2 2-5 0,-5-1 0 0,13 9 1 15,-8-1 7-15,5 7-2 0,-1-1 0 0,-1 4 0 16,2 10 2-16,2-4 2 0,-2 3-1 0,0-3-2 16,2 5-2-16,-2 0 0 0,4-4-2 0,0 2 0 15,1-4 2-15,1 1 2 0,0-7-2 0,-3-5-4 16,6-2 6-16,0-1 0 0,-1-5 1 0,5-4 0 15,4-1 2-15,4-7 2 0,-3-1-1 0,-1-7 5 16,-1-4 3-16,0 1 0 0,-2-7-3 0,2 1-1 16,-4-2 2-16,-2-5-5 0,-3 1-2 0,6-11-6 15,-7-3-3-15,0-1-9 0,-9 13-21 0,1-13-36 16,-5 14-38-16,-1 3-26 0,-2 0-35 0,-2 13-37 16,-5 0-41-16,-1 8-76 0,-3 0-79 0,-10 6-1050 15,-7 4 480-15,-5 6 320 0</inkml:trace>
  <inkml:trace contextRef="#ctx0" brushRef="#br0" timeOffset="22532.706">4469 12143 118 0,'-1'-2'144'0,"1"-3"-21"0,0-1-16 15,3 1-13-15,-2 0-8 0,2-1-10 0,0 1-16 16,1 0-18-16,-1 1-29 0,-1 1-51 0,2-1-237 16,-4 1 91-16,0 3 62 0</inkml:trace>
  <inkml:trace contextRef="#ctx0" brushRef="#br0" timeOffset="22928.94">5765 11690 79 0,'-10'-10'258'0,"-3"-3"-10"16,-1 0-10-16,-1 2 8 0,-1 4-15 0,0 0 1 15,-1 1-13-15,2 4-7 0,-4 2-7 0,-2 2-3 16,-7 7-7-16,0 2-7 0,-1 6 3 0,0 6-4 16,-9 11-22-16,5 6-8 0,1 4 1 0,5 5 0 0,-1-1-11 15,4 2-12-15,1 2-8 0,7-4-6 0,4 4-8 16,5-1-3-16,2-1-10 0,5-1-10 15,4-3-1-15,1-11-14 0,8-1-8 0,-3-2-4 16,8-3-7-16,2 0 0 0,6-4-8 0,2 0 3 0,3-3-8 16,2-6-4-16,4-4 0 0,1 0-6 0,1-4-7 15,-1-2-18-15,13-4-33 0,1-1-28 0,-14-3-44 16,-1 0-41-16,-2-4-44 0,0 1-45 16,2-2-48-16,-4-3-45 0,0 0-53 0,-2-5-866 0,-2 1 413 15,-2-5 276-15</inkml:trace>
  <inkml:trace contextRef="#ctx0" brushRef="#br0" timeOffset="23278.587">4339 12782 95 0,'-28'15'251'0,"1"-1"-10"15,10-3-17-15,2-3-12 0,6-3-19 0,0-1-20 16,4 0-19-16,4-2-12 0,1 0 3 0,0-2-7 15,0 0-4-15,28-4-6 0,-8-4-3 0,12-4-11 16,18-7-13-16,-1-3-8 0,4-5-7 0,2 2-14 16,1-3-8-16,3-2-22 0,-4 0-24 0,3 5-47 15,-2 1-48-15,2 0-46 0,0 0-57 0,1 1-50 16,-1 0-540-16,-2 1 258 0,0 0 170 0</inkml:trace>
  <inkml:trace contextRef="#ctx0" brushRef="#br0" timeOffset="23727.42">6067 11834 163 0,'-3'-5'336'15,"2"-2"-26"-15,-2 5-20 0,2-2-14 0,1 4-24 16,-5-4-25-16,5 4-9 0,0 0-33 0,0 0-21 15,-8 9-3-15,4 4 9 0,3 5 18 0,-3 9-22 16,3 0-4-16,-2 4-10 0,6 0-12 0,1 4 2 16,1-4-15-16,0 3-12 0,5-2-2 0,2 2-12 15,1-1-9-15,4-2-6 0,2-2-12 0,2-1-6 16,2-4-7-16,0-6 0 0,1-2-9 0,3-4 1 16,-1 0-6-16,1-7 7 0,-7-5-8 0,8-1-3 15,0-8 1-15,-9 2-5 0,8-6 2 0,0-3 3 16,-8-1 6-16,-1-5-4 0,0 0-2 0,-4-4-4 15,0-3-1-15,-5-1-7 0,-5-6-3 0,0 2 0 16,-11-2-6-16,1 0-3 0,-7-12-4 0,-5 4-4 16,-2 0-10-16,-5 5 0 0,1 10 5 0,-1 5-12 15,-5 1 1-15,-2 6-4 0,-3 6-4 0,-6 4-2 0,1 4-11 16,-12 6 2-16,12 5-6 0,-8 5-1 0,12 0-15 16,3 5-23-16,2 1-31 0,3 2-29 15,5 1-19-15,7 0-30 0,5 0-28 0,6-4-24 16,9 9-25-16,3-2-37 0,9-3-38 0,3-1-783 0,5-1 372 15,5-3 246-15</inkml:trace>
  <inkml:trace contextRef="#ctx0" brushRef="#br0" timeOffset="24111.784">6768 11622 41 0,'5'-13'364'0,"-1"5"-21"0,-1 1-15 16,-2 3-12-16,0 0-20 0,1 2-21 0,-2 2-25 15,0 0-19-15,0 0-12 0,-7 9 2 0,2 1-14 0,-4 5-10 16,-5 7-10-16,1 5-13 0,-3-2-15 0,4 5-10 16,-1 1-15-16,3 2-9 0,1 0-19 15,1 2-4-15,7 0-7 0,1-1-9 0,5 0-12 0,3-3-3 16,7-1-7-16,3-4-7 0,4-2-10 0,2-6-10 16,4-1-8-16,2-6-13 0,-1-2-8 0,-1-6-13 15,5 0 11-15,-2-6-2 0,-5-3-4 0,1-2 3 16,-2-4 0-16,1-3 4 0,-6-5-1 0,-2-3-2 15,1-2 8-15,-5-1-14 0,0-1 7 0,2 3 4 16,-9 6 20-16,2 1 2 0,0 1 7 0,-1 6 4 16,-2 0 6-16,-2 4-2 0,1-2-3 0,-1 5 2 15,-1-1-4-15,0 3 3 0,-3 1 3 0,0 0 5 16,12 5 7-16,-7-2-1 0,-1 2-2 0,4 4-4 16,-2-2-1-16,0 2-5 0,1 2-3 0,-1-2-5 15,2 5-4-15,-2 0-3 0,6 0-7 0,-5 1-12 16,1 2-29-16,2 1-33 0,0-2-55 0,2 7-62 15,3-3-63-15,-3-3-50 0,-1 0-67 0,5-3-56 16,-4 1-1088-16,5-4 497 0,2 0 332 0</inkml:trace>
  <inkml:trace contextRef="#ctx0" brushRef="#br0" timeOffset="24477.796">7743 11301 45 0,'-8'-3'371'0,"-2"6"-27"0,-2-1-16 0,-4 2-21 15,0 4-16-15,-1 3-6 0,-1 0-19 0,-2 6-21 16,7-4-13-16,0 1-23 0,4 2-16 0,4 4-15 16,1-2-15-16,3 1-8 0,5 1-1 0,6 3-19 15,5 1-7-15,2-2-4 0,8 0-2 0,4-1-20 16,1-2-6-16,6-1-7 0,11 0-3 0,-8-4-9 15,8 3-3-15,-13-5-5 0,2 1-5 0,-4-2-8 16,3 0-2-16,-6 1-4 0,2 0 2 0,-5 0-1 16,-5-3-4-16,-4 0 4 0,-1 0-2 0,-4-2 8 15,-2 1-2-15,0 3 4 0,-5-1 7 0,-3 2 3 16,-2 4-2-16,-2 1-1 0,-9 7-1 0,-5 0-7 16,-3 1-4-16,-4 1-7 0,-4-2-4 0,-2 0-5 15,-3-2-6-15,1-1-22 0,-2-3-28 0,1-3-41 16,1-1-46-16,3-6-58 0,-1-4-45 0,9-2-62 15,-2-6-73-15,1-3-75 0,-3-9-1098 0,1-3 506 16,0-10 336-16</inkml:trace>
  <inkml:trace contextRef="#ctx0" brushRef="#br0" timeOffset="25662.676">11514 4668 140 0,'0'0'208'0,"-14"3"-10"0,1 0-11 15,0 3-13-15,-6 2-16 0,1 2-9 0,-9 6-4 16,-1 4-7-16,-1-2 1 0,-9 13-4 0,-2 3-3 16,4 1-10-16,1 0 1 0,4 3-13 0,0 1-5 15,2 4-8-15,2-2-5 0,8 2-4 0,-4 7-7 16,1 0 2-16,5 1 1 0,0 7-5 0,6-2-5 16,-1 0-7-16,4 0-5 0,3 1-4 0,0 1-3 15,2 2-2-15,-1-4-1 0,3-2 3 0,2 4 2 16,-1-3-4-16,2 3 1 0,3 22 5 0,-3-25 6 15,-3 0 2-15,6 2-1 0,-1 1 14 0,2 2-1 16,1 0 14-16,0 1-11 0,-2-2 2 0,7 21-3 16,-3-20 6-16,2-2-6 0,1 23-5 0,7-1 6 15,-6-25-8-15,1 2 5 0,0 25-3 0,0-22-4 16,4 21 1-16,-5-23-5 0,-2 3-3 0,6 24-4 16,-7-29 1-16,4 25 1 0,-9-22 1 0,8 21-7 15,-3-20 2-15,2-2 7 0,-2 24-7 0,0-26 0 16,3 2-1-16,2 25 0 0,-1-30 1 0,3-3-1 0,-1 4-2 15,3-5-2-15,1 6 0 0,2 1-1 0,-1-2-4 16,2 0-2-16,3-4-1 0,-2 0-4 16,-1-1 0-16,3-2-6 0,-2-4-2 0,3-3-5 0,-5-11 7 15,-2 0-9-15,-1 0-5 0,4-3 3 0,1 1-6 16,-1-2-2-16,2-2 0 0,-2 2 0 0,-2-1-1 16,1-5 6-16,-5 2-10 0,3-4 0 0,3 1-2 15,-5-2-2-15,-3-3-1 0,1 1-3 16,-2 1 4-16,0-1-6 0,-2-2 10 0,-2-2-6 0,-4-2-4 15,0 0-4-15,0-2 9 0,-2-1-4 0,0 2-3 16,0-2 2-16,-2 2-5 0,-1 0 4 0,-1-2-23 16,0 0-28-16,-4 0-37 0,4-5-38 0,-10 8-52 15,3-6-47-15,1 0-40 0,-3-1-25 0,9-1-20 16,0 0-29-16,-23-6-18 0,18-4 1 0,1 1-8 16,-1 0-928-16,5-2 431 0,0-1 286 0</inkml:trace>
  <inkml:trace contextRef="#ctx0" brushRef="#br0" timeOffset="26294.542">12305 9416 10 0,'6'-34'251'0,"2"5"3"0,-3 2 6 0,-1 11 4 0,0 4-3 16,-3-1-10-16,3 4-20 0,-4 3-16 0,1 1-5 16,3 5 4-16,-4 0 14 0,5 9 14 0,-2 5 9 15,3 13 3-15,-3 2-7 0,-3 5-5 0,-3 16-5 16,3 3-6-16,-5-4-13 0,-3 6-10 0,-2-3-13 15,1 0-14-15,-2 2-15 0,-5-1-14 0,5 2-17 16,-2 4-8-16,-1-4-15 0,0-2-18 0,1 3-21 16,0-4-28-16,1-2-42 0,1 0-42 0,0-3-52 15,6-10-66-15,-5 8-52 0,3-10-35 0,0 0-47 16,-1-4-37-16,0-1-34 0,3-5-40 0,0-7-911 16,-4-2 437-16,5-10 292 0</inkml:trace>
  <inkml:trace contextRef="#ctx0" brushRef="#br0" timeOffset="26432.215">11800 10055 6 0,'-15'-16'320'0,"0"3"5"0,4 8-15 0,1-2-18 15,2-1-19-15,2 6-21 0,1 0-29 0,0 2-26 16,5 0-16-16,-8 9-21 0,6 2-39 16,2-1-56-16,1 5-74 0,4 4-83 0,4-1-89 15,8 4-634-15,6 1 271 0,2-3 182 0</inkml:trace>
  <inkml:trace contextRef="#ctx0" brushRef="#br0" timeOffset="26567.662">12645 10369 69 0,'0'0'402'16,"0"0"-40"-16,0 0-38 0,0 0-30 0,-14-5-36 15,9 2-57-15,-3-1-88 0,1 2-122 0,0-5-145 16,2-1-466-16,-3-8 206 0,-2-7 138 0</inkml:trace>
  <inkml:trace contextRef="#ctx0" brushRef="#br0" timeOffset="27428.257">17476 4168 184 0,'-12'-5'192'16,"12"5"-18"-16,-18 4-11 0,0 1-9 0,-8 5-4 15,-3 0-5-15,-4 7 0 0,-15 4-6 0,1 4-4 16,0 2 1-16,-2 4-8 0,-2 6-3 0,-18 21-2 15,5 0-4-15,3 2-4 0,22-12-6 0,-21 27-9 16,2 3-7-16,9 2-2 0,3 0-9 0,4 4-4 16,8-4-12-16,3-1-2 0,3 11-5 0,6-1-3 15,8-2-5-15,-1 4 2 0,7 2-3 0,-1-3-2 16,3 0-3-16,4 0-2 0,2-1 1 0,0 8 2 16,2-6-5-16,4-1-1 0,-2 0 6 0,2 0 13 15,2 1-13-15,3-5-4 0,2 1 3 0,5 0 2 16,-1-1 4-16,1 0 1 0,-1 0 1 0,1-1 2 15,0 3-5-15,0-2 8 0,-1 0 3 0,3-4-3 16,-1-4 0-16,4 7-1 0,-5-7-1 0,3 2-6 16,-10-21 4-16,14 27 1 0,-5-5-9 0,0-22 3 15,12 17-9-15,-14-23-12 0,4 3-21 0,-3-3-38 0,2 2-59 16,3 0-61-16,0-3-78 0,2 0-90 0,-2-8-1012 16,5-5 445-16,-7-14 294 0</inkml:trace>
  <inkml:trace contextRef="#ctx0" brushRef="#br0" timeOffset="27552.601">17944 8468 115 0,'1'-3'338'16,"-1"-1"-32"-16,0 4-33 0,-7-2-36 0,-4-1-33 16,0 6-46-16,-2-2-71 0,-6 3-98 0,6 0-98 15,-8 0-425-15,-9 2 178 0,1 1 120 0</inkml:trace>
  <inkml:trace contextRef="#ctx0" brushRef="#br0" timeOffset="28278.236">12149 12371 150 0,'0'-10'244'16,"3"5"-21"-16,-2 3-13 0,9 4-4 0,-1 5-3 15,13 10 4-15,3 4-5 0,0 4-5 0,8 11-8 16,1 3-11-16,-2-3-8 0,4 2-13 0,1 0-10 16,4 0-11-16,-5-4-7 0,0 0-3 0,2-2-22 15,3-6-4-15,-10-5-7 0,2-1 4 0,14-3-3 16,-10-8 10-16,14-3 12 0,0-4 1 0,2-6 3 16,-1-9 11-16,8-7 3 0,-2-3 4 0,22-21-11 15,-6-4-3-15,1-5-5 0,-3-1-4 0,-3-4-7 16,2-7-6-16,-4 5-4 0,-3-7-14 0,0 6-5 15,-3-3-6-15,-6 1-6 0,-5-6-10 0,-13 20-10 0,14-26-4 16,-19 27-13-16,0 1-7 0,-1 5-16 16,-12 17-18-16,0 5-26 0,-6 8-39 0,-4 2-34 15,0 9-29-15,-8 7-31 0,2 6-36 0,-7 15-46 16,-14 17-51-16,-1 3-51 0,-12 4-1003 0,-17 23 453 0,13-24 302 16</inkml:trace>
  <inkml:trace contextRef="#ctx0" brushRef="#br0" timeOffset="28633.335">13059 13774 11 0,'-1'5'381'16,"-2"0"-40"-16,3 0-32 0,3 7-16 0,3 7-25 15,7 10-36-15,0 2-17 0,13 15-19 0,0 1-17 16,-2-2-15-16,-1-1-11 0,9-1-11 0,-7-2-14 16,0-2-6-16,7-2-7 0,-6-11-14 0,4-2-13 15,2-5 1-15,4-2 2 0,2-7-2 0,15-2 13 16,4-9 1-16,-1-11 11 0,7-7 0 0,20-20 9 16,4-9-4-16,-5-5-2 0,-2-10-6 0,1 1-8 15,-2-5-10-15,4-6-1 0,0 4-5 0,-4-1-7 16,4-7-5-16,-2 1-8 0,-7-8-9 0,-1 1-7 15,-2 8-6-15,-14 3-15 0,-4 0-19 0,-21 26-23 16,4 6-26-16,-13 11-24 0,-2 8-31 0,-6 7-42 0,-2 4-37 16,-7 9-27-16,-5 5-41 0,-6 10-58 15,-6 10-46-15,-16 21-927 0,-8 5 425 0,-24 29 282 16</inkml:trace>
  <inkml:trace contextRef="#ctx0" brushRef="#br0" timeOffset="28978.044">13353 15438 41 0,'-9'17'324'0,"-1"8"-28"0,3 3-18 0,5 4-21 0,2 3-45 15,4-2-18-15,5 2-14 0,3 10-12 0,1-11-4 16,4-1-11-16,-2-4-7 0,4 3-7 0,3-3 0 15,0-2-9-15,2-6-6 0,8-3-9 0,0-4-6 16,7-5 10-16,1-6 10 0,16-12 10 0,5-3-5 16,2-13 10-16,23-21-8 0,-3-8 2 0,1-8 2 15,-1-9-2-15,1-1-5 0,10-12-3 0,2-1-5 16,2 0-9-16,1-5-5 0,0-1-6 0,-3-3-12 16,-3 0-7-16,-6 4-12 0,-4 4-10 0,-4 11-5 15,-8 13-19-15,-24 19-21 0,-1 5-24 0,-4 5-23 16,-14 16-36-16,-1 6-45 0,-9 4-40 0,-7 8-43 15,-3 9-56-15,-4 11-69 0,-8 14-75 0,-15 20-955 16,-18 27 449-16,-13 6 300 0</inkml:trace>
  <inkml:trace contextRef="#ctx0" brushRef="#br0" timeOffset="29346.861">14063 16950 3170 0,'-5'28'44'0,"-4"-2"-15"0,5 1 20 15,0 0-19-15,4 4 9 0,3 3-4 0,6 12-4 16,5 2-7-16,3-4-4 0,6-1-6 0,0-2 3 16,-3-12 3-16,6 10 3 0,-5-11-1 0,10 9 3 15,-3-14 4-15,13 3-3 0,-5-9 18 0,-1-3 1 16,13 2 6-16,-10-11-2 0,17-7 7 0,7-7 11 15,-2-10 2-15,24-15 2 0,-29 5 8 0,26-29 0 16,-1-5 8-16,-6-5 0 0,5-12-4 0,8-5-2 16,0-9 6-16,6-4-2 0,3-4-1 0,-4 3-16 15,-5-8 7-15,5 0-7 0,-8 2-9 0,-3 6-8 16,3 6-2-16,-1 10-3 0,-11 18-10 16,-24 23-6-16,1 9-11 0,-17 11-22 0,-4 4-18 15,0 7-34-15,-10 7-32 0,-8 6-48 0,-3 6-43 0,-3 8-66 16,-8 13-83-16,-10 21-74 0,-9 5-900 0,-16 23 433 15,-12-1 290-15</inkml:trace>
  <inkml:trace contextRef="#ctx0" brushRef="#br0" timeOffset="29623.789">14872 18313 2388 0,'-2'32'22'0,"-1"3"46"0,3-2 105 16,5 2-39-16,4 12-30 0,8 0-24 0,6-5-23 16,5 1-9-16,6-5-12 0,-8-13 1 0,20 8-5 15,6-3-2-15,2-7 0 0,1-4 3 16,2-4 11-16,2-9 11 0,1-6 11 0,31-10 12 16,-31-4-1-16,23-22-1 0,-1-10 9 0,1-9-3 15,-1-8 2-15,1-13-6 0,1-6 10 0,3-12 5 16,-3-10-8-16,7 2-3 0,-1-7-7 0,-4-3-10 15,-4 0-6-15,-3 2-7 0,-8 6-14 0,-1-4-39 16,-14 3-38-16,-10 4-44 0,-7 1-51 0,-14 1-57 16,-6 10-51-16,-12-3-64 0,-5 3-908 0,-11-1 406 15,-10-2 268-15</inkml:trace>
  <inkml:trace contextRef="#ctx0" brushRef="#br0" timeOffset="30111.259">17421 10822 126 0,'13'-28'313'0,"-4"10"-34"16,1 6-24-16,3 7-29 0,6 5-18 0,2 5-19 15,9 11-15-15,10 11-21 0,1 2-13 0,1 3-15 16,-1 1-8-16,-3 4-14 0,3-3-12 0,0-1-7 15,-1-3-6-15,-1 2-12 0,2-3 1 0,-9-10-7 16,4 0 0-16,11-5 12 0,-8-6 2 0,14-9 8 16,3-11 0-16,3-9-9 0,0-8 16 0,19-27-8 15,-4-5 0-15,0-5-7 0,-1-10 3 0,2-2 8 16,-2-2 4-16,5-6-6 0,-5-2-1 0,1-13-10 16,-5 1-4-16,-2-6-12 0,-6 2 1 0,-1 5-7 15,-1 2-3-15,-4 6-14 0,-4 2 1 0,-8 8-12 0,-12 28-17 16,-3 3-14-16,-9 19-2 0,-3 3-19 15,-10 13-36-15,2 7-28 0,-6 6-13 0,-2 2-38 16,-10 22-28-16,-5 8-30 0,-30 40-38 0,-2 7-31 0,-11 8-773 16,1 7 349-16,-5 13 232 0</inkml:trace>
  <inkml:trace contextRef="#ctx0" brushRef="#br0" timeOffset="30484.747">18382 12259 266 0,'17'5'302'0,"2"1"-22"16,9 6-24-16,-1 7-28 0,1 5-20 0,13 12-20 16,-3 3-19-16,2-1-19 0,-2 4-12 0,-4 1-10 15,-1-1-12-15,0-2-8 0,0-3-2 0,1 1-5 0,0-4 0 16,-7-7-15-16,11 4 9 0,-7-11 1 15,1-1 0-15,2-5-7 0,-2-6 2 0,3-3 10 16,1-6 15-16,1-6-9 0,14-9 0 0,-4-7 0 0,4-13 3 16,3 0 11-16,21-27 10 0,-5-2-9 0,-1-1-8 15,-3-11 0-15,0 2-13 0,-2-5-7 16,2 1 2-16,-2-6-18 0,-4-2-8 0,0 0-13 16,-8 7-15-16,-3-1-19 0,-4 12-20 0,-15 23-20 0,-4 4-19 15,2 3-30-15,-7 18-24 0,-10 8-33 0,-2 7-35 16,-5 6-19-16,-4 0-32 0,0 21-38 0,-9 13-47 15,-7 21-66-15,-22 35-785 0,-6 2 381 0,-8-2 254 16</inkml:trace>
  <inkml:trace contextRef="#ctx0" brushRef="#br0" timeOffset="30794.251">19278 13927 185 0,'5'12'305'0,"4"7"-25"16,4 10-24-16,-3 6-28 0,12 12-24 0,-3 4-23 15,-1-1-9-15,1-3-24 0,-1-4-13 0,1-12-14 0,0-1-7 16,-1-1-9-16,8-3-1 0,-2 2-5 0,2-5 3 16,2-4-2-16,1-3 5 0,0-7 4 15,7-2 9-15,0-10-5 0,15-9 18 0,5-5-4 16,-1-9 2-16,23-22-6 0,-5-6-2 0,1-10-5 0,-2-6-6 15,6 3-6-15,-1-10-8 0,-1-3-8 0,-4 0-7 16,-3 11-16-16,2-7-3 0,-8 7-13 0,-4 0-26 16,-20 21-1-16,1-1-15 0,-7 5-24 0,-1 4-17 15,-10 13-27-15,-2 3-27 0,-10 10-43 0,-2 9-33 16,-3 7-41-16,-5 8-27 0,-5 10-58 0,-14 27-882 16,-17 31 390-16,-10 2 260 0</inkml:trace>
  <inkml:trace contextRef="#ctx0" brushRef="#br0" timeOffset="31098.769">19665 15605 177 0,'0'8'331'15,"0"2"-32"-15,2 7-33 0,3 8-22 0,8 8-23 16,4 10-25-16,5 3-19 0,-4-4-17 0,1-9-14 15,7 10-17-15,-1-4-12 0,0 0-4 0,1 4 1 16,-3-15 0-16,2-1 2 0,4-1-10 0,-1-2 2 16,3-3-7-16,2-4-2 0,0-5 0 0,3-6 6 15,16-5 8-15,2-8-8 0,-1-12 0 0,2-10-5 16,2-4 4-16,26-22-10 0,-6-7-4 16,3-4-8-16,-2-7-14 0,-2-3-1 0,0 2-8 0,-3-6-15 15,-8 8-12-15,-2 0-33 0,-8 5-23 0,-17 23-33 16,-3-1-26-16,-3 1-27 0,-3 3-27 0,-11 13-33 15,-5 4-26-15,-2 9-31 0,-3 5-41 0,-4 6-34 16,-7 3-708-16,3 1 338 0,-13 19 224 0</inkml:trace>
  <inkml:trace contextRef="#ctx0" brushRef="#br0" timeOffset="31393.997">20290 16616 2287 0,'-10'29'-40'0,"5"-11"64"0,-2 6-7 0,3 0 20 16,4 3-7-16,6 7-7 0,3 11 0 0,7 2 0 16,2 7-3-16,5-5 9 0,4 2 6 0,0-4-2 15,0 3 8-15,2-1 30 0,2-1 1 16,1-4-3-16,-2-1-4 0,2-4-1 0,5-5-6 0,-10-12 8 16,14 7-3-16,-9-12 4 0,5-3 16 0,14-2 2 15,0-9 10-15,3-6 11 0,4-14 11 0,27-21 1 16,-3-8 4-16,-5-12-6 0,3-5 2 0,8-17-8 15,4-10-10-15,8-14-3 0,3-10-12 0,5-8-8 16,12-13-7-16,6-9-14 0,11-4-32 0,4-5-34 16,-5-1-43-16,-1-5-56 0,-6 1-63 0,-3 5-75 15,-1 9-106-15,-7-6-919 0,-15 2 424 0,-12 5 284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54:04.9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5793 3580 12 0,'-4'2'47'0,"0"-1"-8"15,4-1-7-15,0 0-3 0,-10-6-3 0,9 2-3 16,-3-2-12-16,4 2-20 0,0-3-61 0,0-1 22 16,4-1 16-16</inkml:trace>
  <inkml:trace contextRef="#ctx0" brushRef="#br0" timeOffset="2058.985">15933 1872 39 0,'2'-5'177'0,"2"0"-35"16,0 0-13-16,3 0-8 0,-1 0-20 0,1 1-2 16,4 1-12-16,1 1-1 0,-1-1-12 0,4-2-14 15,0 5 1-15,-2 0-3 0,5 1-11 0,-4 1-8 16,7 2-2-16,-5 0-4 0,-4-2-2 0,4 6-3 15,-4-2-3-15,2 1 1 0,-3 3-7 0,-2 0 1 16,-5 2-1-16,0-2-9 0,-3 8 7 0,-3-1-5 16,-1 3 2-16,-7 3-4 0,-3 0 4 0,-2 0 1 15,-4 0-2-15,-2 4 3 0,-2-5-3 0,-1-1-6 16,-3-1-10-16,0 1 13 0,-1 0 0 0,-1-1-1 16,-1 0 4-16,3-3 3 0,-1 0 3 0,0-5 4 15,5 5 11-15,4-12-3 0,5 4 2 0,0-2 1 16,4-2 3-16,3-2-4 0,1 1 0 0,1-3 0 15,0 2 1-15,5-3-3 0,-4 4-1 0,4-4-4 16,0 0-4-16,0 0-2 0,0 0 9 0,24-7-1 16,-11-1-1-16,6 3 0 0,8-6 3 0,-3 1 1 15,4-2-6-15,-2 5 1 0,0-3-5 0,-1 2-3 16,1-4-2-16,0 4 5 0,-4 1-2 0,-4 0-5 16,4 0 0-16,-3-1-4 0,-1 0-2 0,0 2-1 15,-6 2 4-15,2 0-2 0,-2-1 0 0,-2 2-1 16,-4 1-4-16,0-1 3 0,-1 0-7 0,1 1 3 15,-2 0-3-15,-4 2 0 0,0 0 0 0,10 2-1 16,-10-2-1-16,3 2 2 0,-2 3-3 0,0 0 2 16,1 2-2-16,0 0 2 0,-1 3-3 0,2 2 5 15,-2 0 0-15,1 1 0 0,4 3 2 0,-2-1-4 16,0 2 4-16,3-2-4 0,-2 0 2 0,3 1-3 16,2-3 7-16,-1 1-3 0,3-6 0 0,3 4 1 15,1-3 0-15,-1 0 2 0,0-2 0 0,3-5 8 16,0 1-2-16,0-3 8 0,0 3 12 0,-3-5-3 15,0 1 5-15,-2-2 5 0,-1-2 7 0,-1 1 0 16,-2-4-3-16,-1-1-5 0,2-5-6 0,-2-1 0 16,-6 1 1-16,2-6-6 0,-4 1-9 0,-1-2 2 15,-4-2-4-15,-2 4 0 0,2 1-4 0,-5 2 2 16,-3 2-3-16,-2-1-3 0,-2 3-2 0,-6 0-4 16,-5 2 2-16,1-1-3 0,-1 7 3 0,6 3-5 15,1 0 0-15,0 1-4 0,7 0-15 0,0 2-21 16,4-2-34-16,0 1-26 0,3 6-19 0,4-2-59 15,3 0-41-15,0 4-604 0,2 3 275 0,6-2 184 16</inkml:trace>
  <inkml:trace contextRef="#ctx0" brushRef="#br0" timeOffset="2303.919">16950 1964 1692 0,'14'-11'-28'0,"-5"3"100"0,-1 0 19 15,-3 5 10-15,0 0-11 0,-1-3-22 0,-2 4-17 16,-1-1-16-16,-1 3-9 0,0 0-3 0,0 0-3 16,0 0 0-16,8 10-4 0,-8-4 5 0,-2 6-2 15,0-1 3-15,-2 6 1 0,1 0-7 0,-3 9 2 16,3-2-2-16,-2 6-1 0,-3-1-4 0,2 4 3 16,-1-4 0-16,-3 3 3 0,5 2-18 0,1-3-29 15,-2 4-51-15,-1-1-59 0,6-4-53 0,-8 4-487 16,5-7 226-16,-1-1 152 0</inkml:trace>
  <inkml:trace contextRef="#ctx0" brushRef="#br0" timeOffset="2636.678">17406 2031 99 0,'4'-2'172'0,"-4"2"-24"0,0 0-16 0,0 10 3 15,-2-3-11-15,-2 2 0 0,0 1-8 0,-1 6-4 16,-1 0-13-16,1 8-5 0,-1-5-7 0,5 8-5 16,0-1-10-16,1-6-2 0,6 4-7 15,-2-5-3-15,5 5-11 0,-3-6 2 0,3-2-5 16,-1-1 7-16,4-5 3 0,-2-1 1 0,1-1 11 0,4-1 1 16,-3-3 1-16,2-2 4 0,-2-3 3 0,5 1-2 15,2-5 0-15,-6-3-1 0,2-3-5 16,-2-2-1-16,0-4-8 0,-5-1-6 0,-2-9-7 15,2-5 1-15,-7 4-3 0,-1-2-11 0,-1 4-3 16,-7-1-3-16,-1 3-6 0,-9 3-4 0,-5 3-3 16,-5 1-3-16,-8 5-9 0,-1 3-9 0,-16 1-11 0,-5 8-7 15,2-3-19-15,3 8-23 0,14 2-8 16,-11 1-25-16,13 4-31 0,0-1-18 0,1 6-37 0,3-2-32 16,-8 14-527-16,12-7 248 0,-1 2 166 0</inkml:trace>
  <inkml:trace contextRef="#ctx0" brushRef="#br0" timeOffset="3002.624">15616 3006 206 0,'-17'3'303'0,"7"1"-2"0,0-1-26 0,2-3-23 16,4 3-31-16,4-3-21 0,0 0-19 0,41-4-18 15,-2-1-16-15,24-7-8 0,32-11-5 0,2 6-2 0,2 0-1 16,2 2-1-16,7 3-13 0,4 0-6 0,-3-2-12 16,-3 4-8-16,-4 2-5 0,-2 0-4 15,-35 1-13-15,36 1-2 0,-9-1-7 0,-28 4-5 16,0 1-1-16,0-1-7 0,-3 0 3 0,-5 2-7 15,-17 1-3-15,-1 0-5 0,-6-3 3 0,-11 3 1 0,-1 0-1 16,-2 0-4-16,-7 0 1 0,0 0-6 16,-4-2 9-16,-2 4-2 0,-5-2 1 0,9-2 1 15,-5 2-4-15,-4 0-5 0,0 0-8 0,0 0-45 16,0 0-72-16,0 0-83 0,0 0-113 0,-32-3-1000 16,19-1 430-16,-3-4 288 0</inkml:trace>
  <inkml:trace contextRef="#ctx0" brushRef="#br0" timeOffset="4018.366">21560 1752 124 0,'0'0'321'0,"0"0"-36"0,-3-4-33 16,3 4-24-16,0 0-26 0,15 0-18 0,-2 0-23 15,8 3-13-15,-1-3-15 0,10 6-12 0,2-3-13 16,4 4-10-16,-4 1-12 0,1 1-5 15,0 2-10-15,-3 2-7 0,0 0-6 0,-3 3-5 16,-1-2-7-16,-6 2-3 0,-5-2-5 0,-3 3-3 0,-4-1-2 16,-2 4-5-16,-3 7 1 0,-5-1-3 0,-5 0-2 15,-7-1-3-15,-3 1 5 0,-2 2-10 0,-8 13 6 16,1-14-3-16,2 2-2 0,-1-4-5 0,-1 0 3 16,0 1-3-16,3-4 0 0,4-2-3 15,7-6-1-15,-2-1-1 0,6-4-3 0,0-1-1 16,3 0-5-16,1-3 6 0,3 0 0 0,1 2 2 0,1-3-2 15,3-3 2-15,4 0 0 0,5-2-2 0,7-3 2 16,7-3 0-16,0 0-2 0,3-5-3 16,2-3-2-16,4 3 3 0,-4-3 1 0,4 2 1 15,-2 2-2-15,5-3 5 0,-5 7-5 0,-2-4 1 16,-1 5-3-16,-2 1 5 0,-1 2-6 0,-5-1 2 16,-4 4-1-16,2-1 2 0,-1 3-7 0,-2 1 5 15,1 0 0-15,-2 2-1 0,-2 4 1 0,2 1 1 0,-2 0-1 16,-2 4-5-16,5 6 5 0,-5-5 2 15,2 6 1-15,-5-3-6 0,3-1 5 0,-2-2-1 16,2-2 3-16,1 2-1 0,-1-1 3 0,2-3-8 16,1-3 6-16,0-2 1 0,-3 1 0 0,4-5 0 15,-4-2 3-15,6-1 3 0,-4-3 8 0,4 1 18 16,-2-6 10-16,-2-3-3 0,0 1-4 0,-2-2-1 16,1-12-1-16,3 1 1 0,-7-3-5 0,0-2-4 15,-1 0 0-15,-6-2-5 0,-2-3-1 0,-2 5-3 16,-6 0-3-16,-3 4 8 0,0 0-6 0,-7 2 1 15,2 9-10-15,-8-1 0 0,-1 6-3 0,-2-4 3 16,-1 6 7-16,6 5-16 0,-1-2 1 0,1 6-11 16,2 1-16-16,3-2-24 0,-1 7-35 0,6-1-32 0,1 0-30 15,0 7-35-15,5 1-61 0,5-3-59 16,-4 7-659-16,8 1 319 0,0-5 214 0</inkml:trace>
  <inkml:trace contextRef="#ctx0" brushRef="#br0" timeOffset="4212.42">23342 1835 320 0,'3'-5'324'16,"5"1"-26"-16,-5 2-28 0,4-2-31 0,-3 3-32 16,-1-1-19-16,-3 2-22 0,0 0-16 0,7 4-12 15,-7 4-18-15,3-2-10 0,-6 5-7 0,6 1-11 16,-3 4-6-16,-4 1-9 0,2 9-7 0,-2-8-8 15,1 8-4-15,-1 1-7 0,-6-1-13 0,5 4-34 16,1-1-52-16,-2 4-57 0,-1-4-77 0,2-1-63 16,0-2-620-16,3-6 289 0,2-7 192 0</inkml:trace>
  <inkml:trace contextRef="#ctx0" brushRef="#br0" timeOffset="4423.587">23720 1855 7 0,'7'-10'342'0,"-4"5"1"0,0-1-29 16,0 2-40-16,-1 0-22 0,0 4-24 0,2-3-31 16,-4 3-15-16,0 0-16 0,0 0-2 0,-6 22-3 15,2-8-4-15,-3 1-16 0,-1 2-9 0,3 0-17 16,-2 9-24-16,-1-1 3 0,1 4-1 0,2-3-11 16,0 1-2-16,-2 0-10 0,5 6-9 15,-5 1-6-15,2 0-22 0,3 14-41 0,-5-14-48 16,-2 12-77-16,5-12-79 0,-2 0-88 0,-4 2-743 0,-6-4 349 15,1-1 230-15</inkml:trace>
  <inkml:trace contextRef="#ctx0" brushRef="#br0" timeOffset="4855.931">21715 2884 88 0,'-19'4'207'0,"1"-4"-4"0,6 4-13 0,-2-2-7 16,9-1-9-16,-2 1-12 0,1 0-14 0,2-1-11 15,4-1-10-15,0 0 5 0,12 7 15 0,8-7 16 16,15 0 0-16,21 0 10 0,9-2 8 0,43-3-6 16,-2-7 2-16,5 5 0 0,9-4-13 0,5 0-11 15,0 0-13-15,7 5-18 0,-4-1-8 0,-3 4-9 16,1-4-2-16,-3 7-3 0,-6-3-33 0,-5 1 13 16,-7-3-4-16,-7 3-6 0,-31 2-5 0,-3-3-4 15,-2 3-2-15,-3-1-3 0,-5 2-7 0,-17-2-1 16,-3 2-7-16,-2-1-5 0,-5 0 0 0,-8 3-5 15,-5-3-2-15,-1 0 0 0,-3-3-5 0,-3 3 0 16,-1 0-2-16,-6 0-2 0,10 0-1 0,-10 0-9 16,7 0-13-16,-7 0-68 0,2-2-89 0,-2 2-85 15,0 0-119-15,-19-2-1043 0,1 1 469 0,-10-6 314 16</inkml:trace>
  <inkml:trace contextRef="#ctx0" brushRef="#br0" timeOffset="8319.034">4418 4138 83 0,'0'0'197'0,"0"0"-18"0,0 0-24 0,0 0-15 16,5 4-6-16,-5 0-13 0,2 4 5 0,-4 1-3 15,2 3 1-15,0 2-8 0,-2 8-4 0,2-2-1 0,-3 4-1 16,1 3-7-16,2-1-4 0,0-1-7 16,-1 3-7-16,1-1-7 0,-2-2-5 0,2 2-6 15,0-1-3-15,-1 3-5 0,1-1-5 0,0 2-6 16,0-4-5-16,0-6-3 0,0 4 0 0,1-6-8 15,-1-2-1-15,2 2-4 0,-1-2-3 0,-1-2-2 0,0-2-2 16,-1-1 7-16,1-2-7 0,0-1-1 0,0-3 9 16,0-1 10-16,1 1 15 0,1-1 16 15,-2-4 17-15,0 5 16 0,0-5-6 0,0 0-12 16,0 0-1-16,-7-19-15 0,0 2-5 0,2-10-7 0,-1-5-7 16,0 0-8-16,-2-16 4 0,0 3-17 0,4-7 3 15,2 1 0-15,-1-1-7 0,-7-2 3 16,6 4-7-16,3 3 7 0,-2 0 4 0,3 11 0 15,0 1 0-15,4 5 3 0,0-1-3 0,2 5-4 0,2 1 4 16,-3 5-13-16,3 3 1 0,0 2-4 0,0-1-1 16,3 5 0-16,1-1-1 0,0 5-5 0,3-1-5 15,-1 6 14-15,5-1-13 0,-2 6 1 0,2-1-1 16,-2 4-2-16,2 3 7 0,-2 4-13 16,2 6 7-16,-3 2 1 0,-2 1 0 0,-3 7-3 0,-4-2 2 15,-3 6 5-15,-4-2-15 0,-1 2 21 0,-6 1-12 16,-4 11-9-16,1-12-12 0,-3 1-11 0,-1-4-6 15,-1 2-13-15,-2 0 0 0,-1 0 10 0,1-4-5 16,2-4-7-16,0-5 2 0,3-4 3 0,5-4 3 16,1 0 6-16,1-6 5 0,0 3 4 0,0-4 1 15,4 0 1-15,-2 1 4 0,2-2 1 0,0 0 0 16,1-3 3-16,0 0 2 0,0 0 2 0,0 0 2 16,0 0 1-16,0 0-3 0,15-5 5 0,-9 4-2 15,2-4 3-15,2 2 4 0,0-1-1 0,2 2 2 16,2-1 1-16,0 3-1 0,0 0 1 0,3 0 10 15,1 0-11-15,0 0 3 0,1 0-3 0,0 4-1 16,0-1 15-16,2-1-12 0,-5 3-2 0,3-2 0 16,0-1 1-16,1-1 0 0,-4-1 5 0,1 3-1 15,2-2 0-15,-6 1-5 0,3-4 6 0,-5 2-5 16,-4-2 7-16,4-2-2 0,-2-2 0 0,-1 2 1 16,0-4-7-16,2-6 3 0,-1-1-1 0,0-2-12 15,-2 0 2-15,-5-2-1 0,2-5 4 0,-3 5-2 16,-1 1 3-16,0 1 2 0,2 0 6 0,-2 5 7 15,0 0 12-15,-2 3 11 0,1-1 8 0,1 5 11 16,0 0-5-16,-3 0 1 0,2 1-8 0,1 4-6 16,-13 2 0-16,3 4-11 0,-1 4 0 0,-5 6-3 15,0 3 0-15,-3 7-1 0,3-4 0 0,1 6 10 16,6 0-1-16,-5 0-15 0,9 1-8 0,1-4-3 16,3 4 4-16,2-4 0 0,4-1-6 0,-1-5 5 15,3 1 0-15,0-4-7 0,6 1 2 0,1-5-8 16,2-1 5-16,2-1 0 0,1-4-3 0,1-1 0 0,0-3-2 15,0-5 5-15,1 0 1 0,6-5-5 16,-8-2 4-16,-5 0 1 0,9-9-1 0,-3-1-3 16,-2-7 8-16,-1-1 4 0,-2-1-8 0,1-2 6 15,-4-1-3-15,1 1 8 0,-4 1 5 0,0 1 18 0,-1 5 13 16,-3 9 24-16,-3 1 16 0,2 6 6 0,-4 0 0 16,3 3-5-16,-2 0-13 0,-1-2-6 15,3 2-18-15,-2 2-2 0,-1 3-8 0,1-5-3 16,-1 5-14-16,0 0 8 0,4 10-4 0,-1 0 1 15,-1-3-5-15,2 7 2 0,-3-2-5 0,3 3-1 16,0 3-5-16,1 1 4 0,1 5-2 0,1 2-2 0,2-1-1 16,0 0 1-16,0-2-5 0,2 2-4 15,-2-8-2-15,3 5-9 0,-1-5-15 0,-1-1-7 16,3-3-28-16,-1-2-4 0,-3-1-5 0,3-6-3 0,-2 1 3 16,2-2-1-16,1-3 1 0,-3 0 14 15,-1-8 7-15,4 1 1 0,-3-7 5 0,3-2 5 0,-4-2 2 16,1-6 2-16,4-1 4 0,-6 8 7 15,-1-2 12-15,-3 1-7 0,1 4 10 0,0 0 13 0,-2 4-4 16,-2 1 9-16,0 1 2 0,1 4 2 0,-2-1 8 16,1 0-17-16,-1 5-4 0,-1-7-3 0,2 5-1 15,-1 2-5-15,3-6 2 0,-3 6 0 0,0 0 3 16,0 0-4-16,0 0 4 0,10 10-6 0,-6-7 5 16,2 1-1-16,0 0 0 0,2 2-8 0,-1-1 9 15,3 0-10-15,1-3 3 0,1 2-1 0,0-2-2 16,4-1 1-16,-2-2 0 0,3-2 2 0,-5 0 1 15,5 0-3-15,-2-5 10 0,-3 0-4 16,-1 0 8-16,2-4-5 0,-1 2-2 0,-2 2 5 0,-3-2 4 16,2 0 2-16,0 2-5 0,-2 0 7 0,-1 0 15 15,-1 3 24-15,-5-3-6 0,4 5 12 0,-4-1 10 16,0 4 9-16,-3-5 3 0,3 5-8 0,3-4-7 16,-3 4-11-16,0 0-6 0,0 0-7 0,-18 13-9 15,7-3 11-15,-1 3-16 0,-4 6 4 0,-1 1-7 16,0 3 2-16,4-1 0 0,-3 4-10 0,7-4-8 15,2 3-15-15,4-6-13 0,3 1-14 0,1 0-19 16,1-3-10-16,4-3-13 0,4 2-17 0,3-3 6 16,2-5-13-16,3 0 0 0,1-3 8 0,0-2 6 15,4-1 8-15,0-6 8 0,-5 0 5 0,5-3 10 16,0-4 7-16,-6-2 7 0,1 0 21 0,-4-3-3 16,-3 2 20-16,1-2 7 0,-3-1 22 0,2 1 8 15,-3 1 11-15,-2-1 22 0,1 2 10 0,0 2 5 16,-3 4 10-16,-3 0 0 0,3 2-5 0,0 1-6 15,-3 2-7-15,1-2-14 0,0 1 8 0,-2 4-20 16,1-7-6-16,-1 7-4 0,3-1-7 0,-3 1 3 16,7 0-6-16,-7 0-4 0,8 3 0 0,-3-1-4 15,2 3 4-15,-2 1-6 0,1 2 2 0,3-2-8 16,-5 5-3-16,4-3 4 0,-2 3-1 0,3 4-6 16,-4-6-3-16,3 2-3 0,-3 0-5 0,2-2-8 15,-3 0-8-15,3-1-11 0,-3-2 0 0,0-1-2 0,-2 0 9 16,4-2 6-16,-3-1 2 0,-1 0 3 0,-2-2 5 15,0 0 0-15,12-6-2 0,-8 0 8 16,0-5-3-16,3 0 1 0,0-6 6 0,0 2-2 16,1 1 8-16,-3-2 9 0,4 0 7 0,-5 4 1 0,2-2 0 15,2 2 1-15,-3 1-1 0,1 0-1 0,2 2-7 16,0 0 2-16,2 3-2 0,-2-3 0 0,1 4-6 16,1 0-9-16,0 1 8 0,-3 2 0 15,-1-1-1-15,3 3-5 0,2 2 7 0,-3-1-4 0,-3 4-2 16,4 0 0-16,-1 1 1 0,-2 3 4 0,1-1-7 15,1 3 4-15,-2 5 0 0,1-1 4 0,-2 1-3 16,-1-4-5-16,4 6 8 0,-4-3-6 16,2-1 2-16,-3-1-5 0,3-4 5 0,-2 0-3 0,1 3 15 15,0-4-12-15,-1 1-2 0,1-4-2 0,0-1 13 16,3 1-9-16,-2-4-1 0,-1-2 1 0,-5 1 2 16,17-5-2-16,-3-2-7 0,-5-1 8 15,4-3 3-15,-3-2 0 0,4-7 5 0,-3 6-5 0,2-11-7 16,-1 1 10-16,-1 1 1 0,0-2 1 0,-5 1-7 15,0 7 10-15,-2-2 13 0,1 4 1 0,-4 1 17 16,2 4 9-16,-2 2 5 0,2 4-5 0,-3-3 1 16,0 1-12-16,0 2-8 0,0 4-9 0,1-4-1 15,-1 4-4-15,0 0-2 0,0 0-3 0,4 16-2 16,-6-7-1-16,4 2-4 0,-2-1 4 0,0 3-1 16,0 4-4-16,0 0 2 0,0-1-5 0,1 3 5 15,6 0-4-15,-5-1 2 0,-1 0-3 0,7 2 1 16,-4-2-2-16,5-2-4 0,-3-7 5 0,2 1-13 15,2 3 13-15,-2-6-9 0,2 0-1 0,2 0 4 16,-2-5 0-16,0-1 1 0,3-1 1 0,0-3 0 16,-2-3-2-16,1 0-5 0,2-4 11 0,-1-2-2 15,-1-3-2-15,1 0-2 0,-4-2 8 0,1 0 1 16,-1-1-8-16,-1 1 0 0,-1 0 8 0,0 3-5 16,-2 3-1-16,-4 1 4 0,3 2-3 0,-1 2 2 15,-2 3-7-15,0-1-1 0,2 0 0 0,-3 4-3 0,1-4-5 16,-1 4 2-16,8 0 1 0,-8 0 5 15,0 0-4-15,9 8 4 0,-4-3-1 0,0 2 1 16,4 0-1-16,-2 2 1 0,2 0 5 0,0 0-5 16,1 1 0-16,1-2 3 0,-1-2 4 0,4 4-6 15,2-1 1-15,-1-2 0 0,1 1 4 0,4-4 0 0,1-4 0 16,-8 1-2-16,6-1 2 0,-1-1-2 16,0-1-2-16,1-2 6 0,-1-2-7 0,0-1 7 15,-3-1-1-15,3-3 2 0,-4 0 1 0,4-2-3 0,-5-2 1 16,6-4-1-16,-4-2-2 0,-2 5 2 0,-4-1-4 15,1 1 2-15,-2 2 4 0,-2 4-1 0,-3 2 4 16,2 0 1-16,-4 2 3 0,-1-1 1 0,0 3 2 16,0 1-1-16,0 3-5 0,-6-2-1 0,6 2 1 15,-14 6-1-15,4 0 0 0,1 4 3 0,-3 2 2 16,1-1-1-16,-1 5 2 0,4 1-3 0,1 0-1 16,3 1 0-16,2 1 0 0,-1-2-3 0,3 0 1 15,1-2 0-15,7 2-4 0,-1-3-18 16,5 2-39-16,1-5-75 0,11 0-66 0,8-3-56 15,6-1-76-15,16-4-116 0,1-2-1047 0,1-5 496 0,2-4 330 16</inkml:trace>
  <inkml:trace contextRef="#ctx0" brushRef="#br0" timeOffset="10268.362">10281 3984 3 0,'0'0'194'0,"8"-3"1"0,-5 2 1 0,3-2 7 15,-3 0 8-15,4 0-2 0,-3-1-5 0,1-2-12 16,-1 1 0-16,1-1-6 0,-1 0-9 0,-1 0-2 16,2-5 1-16,-1 2-9 0,-3 0-11 0,2-1-22 15,-3-1-21-15,0 1 3 0,-4-2-8 0,2 4 1 16,-3-1 4-16,2 0 1 0,-2 3-21 0,1 2-3 16,-4-2-8-16,-3 2-14 0,1 4-7 0,-3-3-14 15,-5 8 5-15,-2 0-4 0,-1 2-11 0,-2 5 3 16,-4 4-10-16,4-3-4 0,4 4-8 0,5-3 6 15,-6 7-5-15,7-4-14 0,1 6-16 0,6-6-12 16,1 3-10-16,2-2-12 0,5-1-5 0,4 3 0 16,-1-5-1-16,4-1-2 0,1 0-2 0,3-7 3 15,1 2 6-15,0-5 2 0,-1-3 4 0,2 0 3 16,-2-2 7-16,5-4 3 0,-4 0 1 0,4-2 3 16,-7 0 4-16,3-4 2 0,-1-2 6 0,-2 0 8 0,0 1 11 15,-5 0 18-15,-1 4 15 0,2-2 9 16,-3 3 0-16,-2 2 10 0,3-2 18 0,-3 5-22 15,-1-2-7-15,0 1-4 0,-1 3-18 0,3-3 0 16,-3 3 0-16,0 0-1 0,-3 16-5 0,2-1-6 16,0 4 2-16,-1 9-1 0,2 0-3 0,-5 4 6 15,5 3-9-15,0-1 4 0,3 12-5 0,-1 0 1 16,2 0 0-16,3 1 1 0,2-3 2 0,-1 9-4 16,3-5 7-16,-1 0-12 0,0-1 5 0,0-11-1 0,-2-4 4 15,1 4-4-15,1 0 1 0,-1-5-2 16,-2 2-3-16,-5-1 4 0,2-4-5 0,-3-2 0 15,-2-7 1-15,-3-2-1 0,3-5 7 0,-3 0-9 16,3 0 0-16,-3-4 1 0,0-2 5 0,0-1-10 16,-4-4 2-16,2-2-3 0,6 1-5 0,-14-10 5 0,6 2 7 15,-2-9-14-15,2-3-2 0,-1-6 3 0,3-3 4 16,-1 2 2-16,4-2-2 0,2 0 1 16,-2 0-2-16,6 0 1 0,-2 0 2 0,2 2-1 15,2 0 3-15,2 1-2 0,2 2 7 0,-1-5-6 0,3 7 2 16,1-2 2-16,2 0 4 0,1-1-7 0,3 1-1 15,-2 2-3-15,0-1 0 0,5 0 2 0,-1-2 5 16,0 2-6-16,0 1-3 0,0-1 9 0,3-2-4 16,-5-1 2-16,4 1-2 0,-3 1 6 15,-4-3-6-15,2 1-2 0,-4 2 2 0,0 3 5 0,-5 4 1 16,-1 1-6-16,-2 4 7 0,-1 0 2 0,-2 2 10 16,2 3 11-16,-3 2-3 0,2 0 12 0,-2 0-11 15,2 1 0-15,-3 1-2 0,0 3-6 0,1-3-3 16,-1 3-1-16,0 0-3 0,0 0 2 0,-4 20 1 15,1-8-5-15,1 3-4 0,-2 2 2 0,3 1 2 16,-2 0-1-16,2 1-9 0,0 5 2 0,0-3 7 16,1 4 0-16,1-6 1 0,-1 1-2 0,2-2-6 15,2 0 3-15,0-1 1 0,2-2 2 0,-1-4-12 16,1 2 8-16,-1-5-4 0,1 1-11 0,0-4 8 16,3 0-5-16,-1 0 10 0,-3-4-1 0,4-2 7 15,1-4-12-15,-1-1 8 0,8-6-2 0,-4-2-4 16,-3-3 3-16,4-7-2 0,4 0 6 0,-7-2-5 15,2-1 7-15,-3 0-8 0,-2 9 12 0,0-2 12 16,2 5 23-16,-6 4 25 0,-2 1 13 0,1 3 2 16,-2 1-2-16,2 1-9 0,-2 1-7 0,0-1-9 15,3 3-13-15,-4 2-8 0,1-4-2 0,-1 4-6 16,0 0-3-16,0 0-1 0,0 0-3 0,2 15-1 16,0-5-2-16,3-1 3 0,-1 2-7 0,0 3 4 15,1 3 0-15,0 0-4 0,0-1-3 0,2 1-1 16,-1 0-2-16,3-2-19 0,0 4-11 0,-3-9-36 15,1 1-3-15,-1-2-19 0,2 1-8 0,2-1-5 16,-2-2 0-16,-2-2 2 0,8-3 9 0,-6 1 2 16,2-6 6-16,3-2 8 0,-3-2 4 0,2 1 6 15,2-7 1-15,0 2 11 0,-2-2 4 0,1 0 9 0,-4 2 16 16,0 0 7-16,-4-1 3 0,0 2 13 16,3-2 14-16,-4 3 3 0,2-1 4 0,-6 2 1 15,4-3-1-15,-4 2-1 0,4 4-4 0,-4-2 1 16,1 2-10-16,3 1 5 0,-4-1-8 0,1 0 4 0,2 1-3 15,-3 2-1-15,1-4-1 0,2 2-2 0,-3 4 1 16,1-10-9-16,3 6 5 0,2-1-7 0,-2 2-3 16,0-3-4-16,0-1 0 0,1-1-3 15,3 1-2-15,-2-3 1 0,0 3-12 0,1-3 3 0,0 5 2 16,-1-4-3-16,1 1 6 0,-3 4-2 0,1-1 5 16,-2-2 4-16,0 4 3 0,0 0-1 0,0 1 2 15,-3 2 9-15,5-6 10 0,-5 3 15 0,0 3-7 16,0 0-3-16,0 0 3 0,0 0-2 15,0 0-1-15,0 0 1 0,0 0-2 0,-17 10 0 0,8-2-4 16,0 1-1-16,-1 2 0 0,-3 5-10 0,3 0 15 16,1 1-13-16,0-1 3 0,-1 1-4 0,1 0 5 15,1 3 1-15,3-3-7 0,1 0 0 0,4-1 1 16,1-1-22-16,7-1-2 0,0-4-8 0,2 2-10 16,7-5-10-16,0 0 11 0,4-3 5 0,1-2-8 15,6-2 4-15,-1-6-2 0,-7 1 8 0,7-7 5 16,-3 1 4-16,2-4-6 0,-2 1 7 0,0-1 17 15,-8 1-6-15,0 4 7 0,-4-2 12 0,1 1 17 16,-5 2-2-16,1 1-3 0,3 0 4 0,-2 1 4 16,-3 1-13-16,-1 3 3 0,-1 1-5 0,4-3-7 15,-4 5 7-15,0 0 9 0,-5 0-18 0,9 3-4 16,-2 0 2-16,-1 1-3 0,-2 3 6 0,0 0 1 16,-2 0 0-16,2 1 3 0,-1 3 8 0,-2 1-12 15,-2 0-1-15,1 0-1 0,-3 4 6 0,7-3-11 16,-8 0 7-16,3 2-2 0,-2-3-1 0,3-1 3 15,0-3-3-15,-1 0-6 0,0-3 2 0,1 0 2 16,0-2 1-16,0 1 0 0,0-4 2 0,2 3 1 16,-2-3 4-16,8-8-2 0,-3 1-3 0,4-4-1 15,1-3 7-15,2-3 7 0,0-7-5 0,-1 1 11 16,3 0-4-16,0 1-7 0,-3 6 15 0,2-1 6 16,-3 2-3-16,4 4 1 0,-1 0-8 0,-4 5 6 15,2-2-1-15,1 4-3 0,2 3 0 0,0 1-2 16,0 1-1-16,3 1 0 0,1 5 5 0,-2 2-8 15,3 2 6-15,-3 2-5 0,3 4 2 0,0 2-3 0,0-1 2 16,-1 4-2-16,-1-2-3 0,-7-3 3 0,8 4-3 16,-3 3-1-16,-1-2-2 0,-4 2 0 15,1 1 0-15,-5-1-20 0,1 0-24 0,-6 3-49 16,-2-1-93-16,-2 1-53 0,-7-2-42 0,-4-2-74 16,-3-1-81-16,-6 0-899 0,-4-3 441 0,-2-5 294 0</inkml:trace>
  <inkml:trace contextRef="#ctx0" brushRef="#br0" timeOffset="10769.876">9787 3642 45 0,'-3'-4'283'0,"-1"-1"1"16,4 0-21-16,0 5-28 0,-4-3-25 0,4 3-19 16,0 0-19-16,0 0-11 0,-9 6 1 0,7 2-1 15,-6 6 1-15,-1 4-2 0,-4 10-6 0,-2 5-5 16,-3 11-6-16,4 2-5 0,-4 2-10 0,3 3-6 15,1-1-9-15,1-1-9 0,4 2-10 0,1 1-10 16,2-5-11-16,3 1-1 0,2-2-17 0,2-11 7 16,3 12-13-16,4-1-7 0,1-13 1 0,9 13 0 15,-5-15-8-15,12 12-14 0,-2-14-47 0,6 10-55 16,7-5-38-16,-6-10-66 0,11 5-86 0,-12-9-906 16,4-6 391-16,3-5 262 0</inkml:trace>
  <inkml:trace contextRef="#ctx0" brushRef="#br0" timeOffset="11119.779">11598 3638 36 0,'4'0'300'0,"-4"0"-30"0,12 0-26 0,-1 1-21 16,-2 4-18-16,9 4-8 0,10 5-5 0,-1 0 0 15,0 4 1-15,0 4-7 0,2-1-1 0,11 12-5 16,-2-2 8-16,-1 1-26 0,-2 5 3 0,-10-11-9 16,7 12-5-16,0 1-6 0,-1 1-9 0,-4 8 0 15,-2-9 1-15,-1 1-22 0,-8-7-7 0,-5 0-7 16,2 11-9-16,-5-9-7 0,-7 0-7 0,-1 1-7 15,-6-2-1-15,-6 13-6 0,-2-14-7 0,1 3-8 16,-11 8-4-16,-12-4-9 0,9-12-36 0,-7 8-68 16,-5 1-87-16,-4-4-104 0,6-1-130 0,-12-7-972 15,2-6 455-15,9-8 302 0</inkml:trace>
  <inkml:trace contextRef="#ctx0" brushRef="#br0" timeOffset="12086.556">16573 3884 179 0,'0'-2'287'0,"0"2"-27"0,1-4-28 0,-1 4-26 16,0-7-22-16,0 7-21 0,2-5-20 15,-2 5-11-15,0 0-17 0,0 0-13 0,0 0-10 0,0 0-3 16,12 14-5-16,-4-5-1 0,0 1-4 0,1 3-3 16,1 1-2-16,-1 2-3 0,1 1 2 0,5 4-1 15,-7-2-2-15,1-2-5 0,1 5-6 16,-1-3-3-16,3-1-8 0,-5-1-1 0,5 0-3 0,-3-3-4 16,5 8-2-16,-4-8-2 0,-1-5-9 0,4 3-1 15,-3-4 2-15,0 0 2 0,2-3 14 0,4-1 17 16,5-2 11-16,12-5 9 0,0-4 11 0,23-10 7 15,2-6-7-15,30-16 1 0,-1-3-4 0,2-1-4 16,-3 0-5-16,-2-2-11 0,-6 4 0 0,-23 12-4 16,3 0-5-16,-6 0 2 0,-1 3 4 0,-6 3-1 15,-8 7-3-15,-5-3-2 0,-1 3-3 0,-5 3 1 16,0 2 2-16,-8 0 0 0,-4 3 3 0,1-2 1 16,-3 6 0-16,-1-3-8 0,0 3 2 0,-4-2-6 15,1 2 0-15,-3-1-7 0,0 2-1 0,0-1-8 16,-1 2-2-16,0-2-11 0,0-1-19 0,1 2-40 15,-3-1-61-15,1-1-106 0,-2-2-114 0,2 2-128 16,-2 1-1091-16,-2-1 512 0,1 5 340 0</inkml:trace>
  <inkml:trace contextRef="#ctx0" brushRef="#br0" timeOffset="12928.007">22234 3601 275 0,'0'0'265'0,"1"-4"-28"0,-1 4-20 0,2-4-29 16,-2 4-16-16,0 0-18 0,0 0-21 0,0 0-14 16,0 0-10-16,0 0-13 0,0 0-8 0,13 6 0 15,-7-1-2-15,1 1-4 0,-1 2-7 0,2 1-7 16,5 3 0-16,-3 1-2 0,-1-1 5 0,0 2-5 15,5 3-4-15,-5 0 4 0,4-4-4 0,1 9-8 16,-4-6-4-16,2-2-1 0,-1 1-4 0,-2-1-6 16,2 0-4-16,0 0-2 0,-1-2 0 0,0-3 1 15,2 3-4-15,-2-1 6 0,5-4 10 0,-1 4 12 16,4-6 17-16,5-1 16 0,5-5 15 0,7-3-9 16,-1-4 1-16,17-6-2 0,-1-6-8 0,9-6-2 15,1 0-4-15,23-12-5 0,-6-3-5 0,1-2-7 16,-21 11-2-16,28-11-2 0,-6-3-2 0,-23 17-9 15,0-2-2-15,1 1-5 0,-7 3 4 0,1-2-10 16,-6 3 0-16,-10 5-3 0,-2 3-1 0,0 0 0 16,-3 3-6-16,-3 2 8 0,-2 1-9 0,-7 3-1 15,-4 1-13-15,0 3 15 0,-1-1-6 0,-3 3-1 16,-2-2-3-16,-3 2 2 0,4 1 5 0,-5-1-9 16,1 1-16-16,-5 2 16 0,5-4-7 0,-5 4 4 15,4 0-12-15,-4 0-30 0,0 0-59 0,0 0-104 16,0 0-79-16,0 0-109 0,-10 7-1077 0,-1-2 486 15,-14 2 324-15</inkml:trace>
  <inkml:trace contextRef="#ctx0" brushRef="#br0" timeOffset="15037.238">3212 6193 107 0,'0'0'118'15,"0"0"-4"-15,5 7-13 0,-1-4-5 0,0-1 0 16,2 1 1-16,4-2-4 0,2 3 11 0,7-1 5 0,4 1-7 16,3-2 4-16,4 3-6 0,2-3-1 15,5-2-1-15,0 2-13 0,3 1-1 0,12-5-3 16,-13 2-2-16,-1 2-5 0,16-4-5 0,-17 1-6 15,1-1-5-15,-2 0-1 0,-2-1-1 0,1 1-8 0,-7 0 7 16,0-1-2-16,-1 1 0 0,-7-1 0 16,-3 0-2-16,-4 2 0 0,-3-2 3 0,0 3-3 0,-3 0-5 15,0 0 0-15,-7 0-2 0,9-2-4 16,-5 2 8-16,-4 0-10 0,5 0-4 0,-5 0-1 16,0 0-5-16,7-3-5 0,-7 3-23 0,0 0-38 0,0 0-52 15,0 0-53-15,0 0-48 0,0 0-61 0,0 0-543 16,0 0 265-16,0 0 178 0</inkml:trace>
  <inkml:trace contextRef="#ctx0" brushRef="#br0" timeOffset="15467.837">5278 5845 157 0,'-1'-9'189'16,"-2"3"-19"-16,-1 0-5 0,-4 0-16 0,-1 1-4 15,-2 3 3-15,-3 0-7 0,2 1 0 0,-6 3-1 0,0 1-2 16,-4-2-4-16,3 8 3 0,-3 3-8 15,-5 1-8-15,3 1-9 0,0 5-6 0,1 4-6 16,1-1-2-16,3 1-7 0,-3 3-5 0,6 1-9 0,-1 3-3 16,8 0-4-16,-4 2-8 0,6-1-4 15,3 3-9-15,2-5-8 0,4 3 1 0,3-1 8 16,4-1-20-16,1-2 0 0,2-1-1 0,4-4-3 0,2 0-3 16,1-4-6-16,2 1 2 0,2-3 0 15,5-3-2-15,-1-2 0 0,1-2 1 0,1-1-5 0,2-2-4 16,-3-3 3-16,0 0-2 0,-5-2-5 0,-2 1-27 15,0-3-27-15,1 0-33 0,-3-3-43 0,-5 2-45 16,5-4-52-16,-2 1-45 0,-6-2-626 16,2 0 297-16,-4-2 200 0</inkml:trace>
  <inkml:trace contextRef="#ctx0" brushRef="#br0" timeOffset="15934.227">5772 5947 244 0,'-4'-3'257'15,"4"-2"2"-15,0 0-6 0,0 5-10 0,-3-5-16 16,2 3-20-16,1 2-19 0,-7-3-19 0,7 3-16 16,-12 3-13-16,5 1-3 0,-3 4 0 0,-3 2-4 15,2 5-6-15,-2-1-2 0,-1 8-15 0,4-3-7 16,-3 5-11-16,4 3-2 0,0-1-13 0,0 3-5 15,4-2-5-15,4 3-11 0,-2 0-3 0,6 0-8 16,2-4 1-16,1 1-1 0,2-1-13 0,5-3-2 16,-3-8-10-16,4 1 3 0,0-2-6 0,1-2 7 15,4-2-12-15,1-1 10 0,0-2-8 0,0-4 2 16,1-2-1-16,-1-1 1 0,2-3-5 0,-1-4 2 16,4-3 0-16,-2-6 17 0,0 0-20 0,-1-1-4 15,-3-4 2-15,0-1-1 0,-3-2 0 0,-4-5 0 16,0 1-7-16,-3-1 6 0,1-3 1 0,-9 0 1 15,2 1 0-15,-7-1-2 0,-1 5-3 0,-4 3-7 16,1 5 11-16,-2 2-4 0,-7 3-2 0,0 2 3 16,-1 3-4-16,-11-2 3 0,0 6-3 0,0 2 3 15,-6 3-4-15,2 2 4 0,2 4-6 0,3 0-4 16,9 0 4-16,1 1-9 0,5 0-19 0,-1 3-16 16,3 4-18-16,7 1-37 0,-1 0-23 0,5 4-36 15,5 4-44-15,3-3-45 0,6 2-54 0,1 1-680 16,3-2 328-16,1-3 218 0</inkml:trace>
  <inkml:trace contextRef="#ctx0" brushRef="#br0" timeOffset="16375.675">6441 5854 306 0,'0'-2'315'0,"0"-2"10"0,-4 1-13 0,0 0-24 15,4 3-21-15,-7 0-23 0,7 0-29 16,-13 3-16-16,5 4-10 0,-2-2-11 0,-3 8-15 16,0 0-11-16,-3 7-18 0,3-3-17 0,-3 7 4 0,-1 0-14 15,3 3-11-15,1 2-13 0,5 0-5 0,2-1-7 16,5 4-9-16,-2-3-4 0,7 0-11 0,1 0-3 16,4 0-12-16,0 1-29 0,5-6-2 15,3 0-15-15,-1-3-15 0,1-1-13 0,-2-8-6 16,-1-1 3-16,0 0-11 0,-1-6 7 0,-3 0 5 0,3-2 3 15,-3-3 3-15,4-4 5 0,-5-1 5 16,3-5 4-16,-2-1 3 0,-1-4 2 0,0-2 0 0,-4-1 4 16,9-7 16-16,-10-2 7 0,4 2 9 15,-4 0 16-15,-1 5 4 0,1 1 24 0,-1-1-4 0,0-1 12 16,1 4 10-16,-1 0-1 0,2 6 22 0,-2 2-21 16,-1 0 1-16,2 1-9 0,0 1-11 0,-2 2-8 15,3 3-9-15,1-1-4 0,1 1-8 0,-7 2 0 16,16 2 4-16,-6 3-13 0,1 0 6 0,-2 3-9 15,5 6 3-15,-1 0 1 0,-3 0-2 0,4 6-4 16,-2-2-4-16,-6 0 0 0,7 5 3 0,-3 1-7 16,-3 0 6-16,2 4-4 0,-3-3-2 0,-2 2-24 15,1-1-35-15,0-1-74 0,-2 0-53 0,-2 1-37 16,0-8-51-16,0-5-54 0,1-1-940 0,-2-2 419 16,0-3 280-16</inkml:trace>
  <inkml:trace contextRef="#ctx0" brushRef="#br0" timeOffset="16734.49">7168 5865 42 0,'0'-3'262'0,"0"0"-18"16,0 3-14-16,0 0-9 0,-10 0 4 0,10 0-6 15,-18 5-13-15,5-2-17 0,-1 4-18 0,4 1-8 16,-2 1-24-16,1 0-12 0,2 1-15 0,3 1 2 15,-4 2-24-15,6-1-9 0,0 3-5 0,2 5-8 16,5-2-9-16,1 0-3 0,5-1-3 0,2 4-7 16,2 1-5-16,5-3-1 0,2 1-3 0,-7-4-8 15,4-3-2-15,2 4 1 0,3 2-8 0,-7-7 0 16,2 0-2-16,0 0-3 0,-2 2 0 0,0-3-1 16,-5-4-3-16,3 5-1 0,-3-5 2 0,-4 3-1 15,1-3 2-15,-2 3 3 0,-1-1 9 0,-3-1 11 16,-1 1 13-16,-1 2-8 0,-3-1 9 0,-1 2-12 15,-5 4 0-15,-6-4 0 0,0 1-16 0,-7 5-7 16,-4-3-29-16,-5 2-38 0,0 0-40 0,-15 5-39 0,-4-3-51 16,0-1-49-16,0-3-36 0,-2-2-718 0,-2-1 329 15,4-3 218-15</inkml:trace>
  <inkml:trace contextRef="#ctx0" brushRef="#br0" timeOffset="17258.237">5098 6829 28 0,'-29'3'208'0,"7"1"-8"16,1-1 0-16,-8 0-3 0,1 4-2 0,6-3-1 16,1 1-7-16,1-2-6 0,5 1-5 0,0 1-7 15,1-3-12-15,2 1-13 0,6 0-14 0,-3 1-13 16,4-2-13-16,0-1-9 0,3 3-7 0,2-1-12 15,4 2-4-15,4-3-3 0,11 1-3 0,14-2 1 16,7-1-4-16,20 0 5 0,32-4 5 0,1-6 3 16,5 1-1-16,1-3 2 0,5-2 4 0,4 1-2 15,0-4-3-15,4 4-1 0,2-4-7 0,4 4-2 16,-6 3-9-16,0 0 4 0,-7-2-16 0,-7 2 10 16,-1 1-6-16,-5-3 3 0,-29 9 1 0,3-6-4 0,-3 5-1 15,-2-2-6-15,-3 2-1 0,-2 0-2 16,-16 2-5-16,-5 0 2 0,0-3-3 0,-6 4-1 15,-7 1-5-15,-1-2 4 0,-4 2 0 0,-5-1-2 16,-2 0-3-16,-1 1-4 0,-3 0 7 0,0-2 3 0,-6 2-1 16,7-1 2-16,-7 1 10 0,0 0-16 15,0 0-30-15,0 0-60 0,0 0-78 0,0 0-79 16,-35 0-108-16,13-1-1115 0,-4-2 481 0,-6 1 320 0</inkml:trace>
  <inkml:trace contextRef="#ctx0" brushRef="#br0" timeOffset="19101.961">5857 7374 222 0,'-4'-3'224'0,"4"3"-23"16,-1-3-21-16,1 3-22 0,-4-2-14 0,4 2-18 16,0 0-11-16,0 0-8 0,0 0-9 0,8 11 7 15,-7-5 6-15,3 2-1 0,0 7-1 0,4-1-1 16,-2 2-5-16,-1 0-9 0,0 2-5 0,0 1-2 16,-1-1-5-16,-1 8-6 0,2-1-2 0,-3-1-7 15,-2 2-5-15,1-1-6 0,-2-1-4 0,2-4 0 16,1-1-12-16,-4 0-5 0,1-2-2 0,1 0-5 15,0-3-1-15,0-3 0 0,1-1-3 0,-1-2-3 16,0-4-3-16,2 2 5 0,-2-1 3 0,-2-2 6 16,2-3 8-16,0 0 8 0,0 0-14 0,0 0 1 15,-3-20-4-15,-2 4-4 0,-2-9 1 0,1-4-7 16,1-2 4-16,1-6-2 0,-5-7-2 0,5 10 2 16,-1-1-3-16,4 0 8 0,-2 2 3 0,2 2 17 15,2 3 2-15,-1 2-2 0,4-3 0 0,1 5 5 0,-1 6 1 16,2-1-7-16,2 2-7 0,0 0-11 0,1 1-1 15,2 2-6-15,-2 3 2 0,1 5 4 0,2-2-11 16,-1 3-7-16,1 2 6 0,0 3-9 16,1 0 4-16,1 3 1 0,-1 1-5 0,1 5-15 0,-1 3-1 15,-3 1 4-15,3 3-1 0,-8 2 1 16,3 2-1-16,-4 3 18 0,-2 3-15 0,2 1-6 16,-5-1 3-16,-2-2 4 0,1 2-1 0,-2-8 0 15,0-1-4-15,0-1 3 0,0 0-4 0,3-5 3 0,-3 0 1 16,4-6-12-16,-1 3 22 0,1-3-27 0,0-1 7 15,1-1 3-15,2 2 4 0,-3-5 0 0,5 3 4 16,0-1-2-16,-5-2-2 0,18-3 3 0,-8 1 3 16,4-2 1-16,3 1-3 0,0 1 0 0,0-2 0 15,1 0 2-15,0 0-2 0,-4 4 1 0,5-3-5 16,-6 5 1-16,0 3 0 0,-2 0 16 0,1-1-12 16,-3 2 1-16,1 1 1 0,-5 2-1 0,3 3-2 15,-3 0 2-15,-4 3 2 0,-1 3 8 0,-2 2-7 16,-4-2-2-16,0 3 9 0,-4 4-11 0,-3 0 2 15,0-3 3-15,-2-1 1 0,-1 1-1 0,1-8-3 16,-3 3-3-16,3-2 4 0,0-3 1 0,-1-2 2 16,2-1-6-16,3-2 6 0,1-2 4 0,2-1-6 15,-2-3 4-15,2 2-2 0,3-3-3 0,5 0 5 16,-10-3-1-16,2 1-7 0,7-1 5 0,-3-1-4 16,4 0 1-16,-4 0-1 0,4 4-2 0,3-9 10 15,-2 6-11-15,0-2 4 0,3 0-10 0,1-2 11 16,4 2-5-16,3-3 1 0,-1 3-1 0,6-3 1 15,2 0 1-15,-2 2 1 0,4 0 1 0,-2 1-1 16,3 0 2-16,-3-1-5 0,3 2 1 0,-3-2 5 0,4 3-2 16,-3-2 3-16,0 1-3 0,1-2 1 15,-1 1 0-15,0 0 0 0,-6 0-1 0,-1 1 0 16,2-3 4-16,-1 0-7 0,4-3 25 0,-6 0-23 16,-1-3 2-16,1 0-2 0,-3-5-2 0,-2 1 0 0,-3 1 1 15,1-5 2-15,-4 3-1 0,3-2-7 0,-2 4 2 16,-1 1 4-16,-2 0-4 0,1 3 6 15,-2 1 3-15,1 3 4 0,0 1-3 0,-1 0-1 16,0 2 3-16,1 3-8 0,-2-1 6 0,3 3-3 0,-4-4 7 16,4 4-6-16,-10 9-4 0,5 0 1 15,-4 6 2-15,0-1 4 0,4 5-2 0,0 1 3 0,0-1-3 16,1 1-6-16,4 4 10 0,1-4-3 0,3 0 9 16,1-2-9-16,4 7-8 0,0-11 3 0,4 1-4 15,-1-1 9-15,4-2-3 0,12 1 8 0,1-4-7 16,-2 0 2-16,4-5 2 0,-2-1 1 0,3-5-3 15,0 0 1-15,0-3 1 0,-1-2-5 0,-1-1 5 16,1-3 0-16,0-3-6 0,-3 0 4 0,-1-2 1 16,-1-6 3-16,-1-2-3 0,-5 1-6 0,1-3 8 15,-1 1-7-15,-7 0 1 0,1 3 11 16,-5 5-10-16,-4 2 3 0,-1 4 2 0,-4-2-4 0,1 2-1 16,-2 3 1-16,-3 1 1 0,0 1-6 0,-6 2 2 15,-3-1 5-15,-6 3-1 0,-1 6-2 0,-7-1-2 16,-3 4-6-16,1 6 1 0,2-4 2 0,3 4-6 15,1 3 5-15,6-4-3 0,7 0 8 0,-1 3-6 16,4 4 3-16,1-1-3 0,3-2-4 0,3 2 4 16,4 0 8-16,5 0-2 0,0 6 0 0,1-7-1 15,7 5-8-15,-2-4 6 0,-1 3 6 0,4 0-5 16,-5-6 0-16,6 6 0 0,-5-6 2 0,4 6-4 16,0 1 1-16,-3-4-2 0,3 5 19 0,-6-8-13 15,4 7 3-15,-3 1-4 0,1 1 16 0,-4 1-17 16,-2 0 0-16,1 0-2 0,0 0 5 0,-8-1-1 15,3 2-2-15,-7-1-2 0,1 0 6 0,-3 0-3 16,-3-6 5-16,-1 9 13 0,-5-4-16 0,-3 3-1 16,-2 1-2-16,-3 0 2 0,-1-4-1 0,-2-1 8 0,1 0 3 15,-4-4-2-15,6-4-1 0,-1-3-9 16,5-3 5-16,3-2 4 0,1-2 22 0,3-5-14 16,-1-2 0-16,1-4-4 0,4-2-3 0,-1-8-2 0,0-10 9 15,6-3-3-15,3-5-3 0,7 1-6 0,6-13-2 16,-1 12 3-16,8-10-12 0,-3 14 12 15,1 0-4-15,16-7 1 0,-12 9 0 0,1 3 1 0,3-1-4 16,1 3-1-16,-2-1-17 0,2 2-25 0,1 2-48 16,-3 1-58-16,-2 1-85 0,5 3-100 15,-4-2-922-15,-1 3 418 0,-1-1 280 0</inkml:trace>
  <inkml:trace contextRef="#ctx0" brushRef="#br0" timeOffset="20435.675">8079 7214 120 0,'4'-4'261'0,"-3"1"-18"15,-1 3-21-15,4-1-27 0,-4 1-21 0,0 0-17 16,-13 5-13-16,3 3-10 0,-9-3-13 0,-8 7 0 16,-1 1-6-16,0 0 2 0,-5-2 8 0,1-2-3 15,-1 0 1-15,1-1-3 0,0-3-3 0,1-1-13 16,4-1-1-16,3-3-6 0,5-3 7 0,0 1-13 15,-1-1-2-15,8-1 8 0,0-3-2 0,1 0-14 16,-1-5-13-16,6 1-7 0,1-1-3 0,2-2-7 16,3-3-3-16,5 0-4 0,1-1-7 0,3 0-5 15,8-3-6-15,-2 0 17 0,5 3-21 0,-1-2 0 16,4 5-8-16,1 3-1 0,2 3 0 0,-6 2-4 16,11 2 16-16,-4 4-17 0,2 2 0 0,0 3 0 15,1 4-2-15,-1 3-2 0,-2 2 8 0,1 4-1 16,-5 4-3-16,0 1 1 0,-2 3-4 0,-1 4-1 15,-3 1 2-15,-1 1 12 0,-3-1-15 0,0 4 0 16,-3-1 4-16,0 2-7 0,-1-1 7 0,-4 0 11 16,-1-1-4-16,-4-2-16 0,1-1 9 0,-1 1-3 15,-1-6 0-15,-1-9-9 0,0-3 8 0,2-1 1 16,0-2-1-16,-1 0 5 0,-2-6 2 0,2 3 7 16,1-4 8-16,0-3-6 0,0 0-7 0,0 0 4 0,-10-18 1 15,4 2-5-15,2-8 2 0,1-3-4 0,-1-4 0 16,0 1-4-16,4 1 1 0,2-2-5 15,0 4 3-15,2-2 6 0,0 6-2 0,1 3-6 16,0 2 5-16,1 1 5 0,1 1-3 0,-2 5-6 0,4 3 2 16,1-3 5-16,-1 5-14 0,4 1 8 0,4 1-1 15,-3 3-5-15,0 2 6 0,2 1-2 0,3 2-3 16,-2 3-3-16,0 2 12 0,0 0-19 0,-1 3 13 16,-1 1-4-16,-2 1 3 0,-2 3 6 0,0 0-6 15,-1 0 3-15,3 1-3 0,-7-1 3 0,3 0-2 16,-5-2 1-16,3-3-5 0,-4 4 2 0,1-6-1 15,-2-2 3-15,1-2-5 0,0 0 5 0,-2-3-1 16,0 2 2-16,-1-5 3 0,3 6-3 16,-3-6 6-16,0 0-7 0,4-12 7 0,-3 1-3 0,3-7 1 15,1-7-2-15,-1 0 3 0,-1-2 5 0,3 1-20 16,-3-2 8-16,4 3-6 0,-1 6 6 16,-1 2 0-16,-2 2-1 0,2 0-1 0,0 3 3 0,-1 3-3 15,0 0 0-15,2 1-3 0,-1 3 0 0,-1-1-3 16,3 4 1-16,-2 0 3 0,2 2-4 0,0 0-3 15,0 1 0-15,1 0 18 0,1 1-11 0,1 5-4 16,-1-2 3-16,4 2 0 0,-4 2 3 16,1 2-1-16,3 1 1 0,0 1 1 0,-3 1-3 0,5 0-3 15,-2 1 8-15,-2-3-2 0,1 2 7 0,1 0-6 16,-1-1-5-16,0-1 6 0,-2-2 2 0,-5-5-2 16,0 2 2-16,2-2-6 0,-2-2 4 0,-4 1 1 15,4-2 6-15,-5-2-1 0,0 0 1 0,9-9-3 16,-5 4 0-16,0-8-2 0,1-3 1 0,-2-2 3 15,0-3-7-15,1 2 5 0,0-7-1 0,0 1 0 16,-3 5-1-16,3 2-4 0,-4 1 10 0,4 5 6 16,0 4 8-16,-4-1 2 0,1 4-3 0,-2-1-2 15,1 1-9-15,1 0-3 0,-1 5-2 0,5-1 1 16,-5 1-4-16,9 8 5 0,-1 1-4 0,1 3-2 16,2-2-4-16,2 7 4 0,3 4 0 0,3-2 11 15,-6 5-9-15,5-4-3 0,2 3-3 0,0-1 2 0,-2-1 2 16,1-4-3-16,3 1 3 0,0-1 2 0,-6-9-2 15,1 1 2-15,-1-3-2 0,1-2 9 16,2 1 8-16,-5-5 7 0,-1 0 8 0,3-5 8 16,1-1-2-16,1 0 1 0,0-3-4 0,0-2-5 0,3-7 1 15,-6 2-4-15,-1 0-2 0,0-6-3 16,-3-2-1-16,-2-2-3 0,0 2-4 0,-4 6-7 16,-1-1 6-16,0 5-3 0,-4 2-4 0,1 0 2 15,-1 2-5-15,-4 2-20 0,3 2-44 0,1 0-68 0,-5 3-98 16,1-1-102-16,-1 4-105 0,5 0-1056 0,-28 5 496 15,8-1 330-15</inkml:trace>
  <inkml:trace contextRef="#ctx0" brushRef="#br0" timeOffset="21572.452">4771 9049 58 0,'0'0'59'0,"-13"4"-6"0,13-4-6 0,0 0-1 15,-4 5-4-15,4-5-4 0,0 0-9 0,-1 2 1 0,1-2 1 16,-5 4-2-16,5-4-7 0,-4 4 1 0,0-3-4 16,4-1-1-16,-5 3-2 0,5-3-2 15,-5 3-2-15,2-1 10 0,3-2-3 0,-5 1 5 0,5-1-14 16,-5 4 8-16,5-4-2 0,-5 0 10 0,5 0 1 15,-5 3 4-15,5-3 3 0,0 0 4 0,-8 0 1 16,8 0 0-16,0 0 4 0,-5 0-6 0,5 0 4 16,-9 0 7-16,9 0 2 0,0 0 5 15,0 0 3-15,-9 0 5 0,9 0 9 0,0 0 1 0,-3 4 2 16,3-4 2-16,0 0-1 0,0 0-5 0,0 0-1 16,0 0-11-16,0 0-1 0,-6 1-10 0,6-1 0 15,0 0-12-15,0 0-3 0,0 0 0 0,0 0 18 16,0 0 4-16,21 3 6 0,-10-3 6 0,6-1 4 15,3 1-1-15,11-3-6 0,0 0-4 0,1-1-1 16,2 2 0-16,2-3-6 0,1 1 1 0,0-2-3 16,-1 2-1-16,-3-1-8 0,2 0 1 0,-1 0-4 15,0 1-1-15,-3 0-2 0,1 2-5 0,-1-4-2 16,-3 1-2-16,-7 4-2 0,-1 1-5 0,-1-2 0 16,-5-1 1-16,5 3-5 0,-9 0-5 0,2 0-8 15,-6 0-17-15,2 0-24 0,-3 3-25 0,-1-1-26 16,-4-2-31-16,0 5-33 0,0-5-37 0,-8 9-37 15,2-4-602-15,-8 0 277 0,-3 0 184 0</inkml:trace>
  <inkml:trace contextRef="#ctx0" brushRef="#br0" timeOffset="21820.037">4904 8854 190 0,'-8'-4'288'0,"4"-1"-15"0,-1 3-25 0,1-1-25 0,0 1-28 15,4 2-19-15,-5-2-19 0,5 2-14 0,-3 8-12 16,3 0-7-16,0 0-10 0,2 6-3 16,2 1 13-16,1 2 3 0,1 2-3 0,0 0-1 15,1 5 2-15,0 1-2 0,-1 1 0 0,-1 1-4 0,-1 0-16 16,-4 1 0-16,1 2-4 0,1-3-7 0,-1 1-2 16,0 1-13-16,-1-2-2 0,4 1-7 0,1 0-11 15,-5-1-1-15,3 1 4 0,-1-1-19 16,2-1-6-16,-3-1-25 0,3-4-44 0,0-4-54 0,-3 2-61 15,7-1-72-15,-3-3-84 0,0 1-873 0,3-6 394 16,-3-3 260-16</inkml:trace>
  <inkml:trace contextRef="#ctx0" brushRef="#br0" timeOffset="23285.812">6206 9042 216 0,'1'-3'285'0,"-1"3"-32"0,0 0-22 0,0 0-24 16,9 8-14-16,-8 1-15 0,1 0-18 15,0 6-6-15,2 2-11 0,-3 1-14 0,2 7-8 16,0 1-10-16,-1-3-10 0,-1 6-7 0,3-4-2 0,-3-2-9 16,2 3-2-16,-3 1-8 0,0-2-5 0,-3 1-5 15,-2-2-5-15,4-3-7 0,1-4-5 0,-2 1 4 16,0-2-14-16,1-3-2 0,1-3-3 15,0 1-6-15,0-5 3 0,0-1-3 0,0 1 0 0,0-3 10 16,0-3-3-16,0 0-4 0,0 0-5 0,-12-16 1 16,2 1-5-16,1-2 2 0,-5-12-5 0,-2 1-1 15,-1-2-5-15,-6-14 2 0,3-5-1 0,3 1-3 16,-1-2-1-16,0 0 9 0,5 0-6 0,0 5 7 16,3 12 9-16,4 0 0 0,0 1 6 0,0 1 6 15,5 7 5-15,-1 4 4 0,4 2-3 0,-1 2 9 16,2 0-20-16,2 5-5 0,0 0-5 0,3 4 15 15,2-3-21-15,3 5-5 0,5 3 0 0,-3 2-1 16,7 2 0-16,-3 1 3 0,0 6-5 0,0-1-2 16,-2 4-1-16,6 5 15 0,-9-3-14 0,0 3-1 15,-5 0-2-15,1 1 1 0,-2 5-3 0,-3-3 2 16,-1 5 1-16,-3 2-2 0,-2-2 8 0,-3 0-14 16,-1 2 6-16,-3-2 2 0,-2 2 3 0,1 0-1 15,0-3-7-15,-5-2 5 0,5-3-3 0,1-4 1 16,1 1-2-16,-1-1 2 0,2-5 1 0,3 2-11 0,-1-6 3 15,2 2 2-15,0-1 0 0,2-2-3 16,-1 2 4-16,4-2 1 0,2 1-5 0,0-2 7 16,4 1-5-16,4-3 3 0,3 3-1 0,2-4 8 15,5-1-3-15,-2 0-1 0,6-4-2 0,-7 2-1 0,9-5 2 16,-8 3-4-16,-1-2 4 0,7-3 0 0,-3 1-5 16,-5-2 17-16,6-4-15 0,-2 0-3 15,-4 1 6-15,-5-2 9 0,6-6-11 0,1-1-3 16,-6 3-3-16,2-3 12 0,-3 1-9 0,-4 4 2 0,0 0-1 15,2 2 5-15,-7 5-2 0,3-1 1 0,-6 4 2 16,2 1-2-16,0 0 1 0,-3 2 5 0,-1 0 3 16,1 0 3-16,2 1-5 0,-3 3 3 15,0 0-2-15,0 0 2 0,0 0-9 0,0 0 3 0,-18 12 1 16,9 2 8-16,0-2-7 0,-7 9-2 0,5 4 8 16,-3-3-6-16,3 3 2 0,-1 1-8 0,6-7 5 15,1-1-9-15,4 3-4 0,1-2 9 16,2 1-3-16,4-6-2 0,-2-2-1 0,3 0-5 0,6-2 8 15,-2-3-4-15,3-1 0 0,0-2 3 0,4-3 1 16,1-2-1-16,0-3-2 0,-1-2 1 0,3-1 3 16,-6-3-3-16,4-2-3 0,-1 0 8 0,1-9-3 15,0 0 1-15,-1 3-2 0,0-4 5 0,0 2-3 16,-6 6 3-16,-1 0 2 0,2-1-2 0,-8 3-3 16,3 2 8-16,-3 0 6 0,1 2 9 0,-3 1 4 15,-1 1 22-15,-2 3-2 0,3-1-2 0,-3 4 4 16,-3-5-1-16,3 5-8 0,0 0-7 0,0 0-4 15,-14 1-1-15,5 7-6 0,3 0-1 0,-7 1-7 16,2 8 9-16,-1 0-15 0,3 0-8 0,0-2-10 16,3 2-12-16,3 0-15 0,-1 0-14 0,4-5-12 15,4 0-4-15,0 0-3 0,1-2-6 0,0-1 9 16,3-2 4-16,2 1 8 0,0-6 1 0,2 1 8 16,-1-3 7-16,2-4 16 0,1-1-11 0,3-3 4 15,-2-2 2-15,1-2 4 0,0-3 3 0,-2 2 5 0,4-5-1 16,-5 3 6-16,2 1 1 0,-2 0 9 15,0 1 0-15,0 0 2 0,-3 4 5 0,0 1 1 16,0 0 3-16,-1 2-3 0,4 2 10 0,-3-1-14 16,4 2 7-16,-2 0 9 0,1 3-17 0,-1 1 0 0,1 5 4 15,0-1 2-15,-2-1-6 0,0 5 4 0,0-2-3 16,-5 3 2-16,2-2 0 0,-1 4-1 0,0-1 2 16,-6 2-4-16,3-1 16 0,-4 0-12 15,0 0-4-15,-4 3-1 0,0-1-2 0,3-3 5 0,-6 0 1 16,2-1-1-16,-2 1 4 0,1-4-2 0,2-1 1 15,-1 0 12-15,1-3 7 0,-1-1 1 0,-2-2-7 16,7 0 3-16,-7-4-3 0,4-1-3 0,0-2 2 16,0-3 0-16,0-3-14 0,2-5 5 0,2-2 5 15,-1-3-10-15,3 5 3 0,4-8-3 0,-1 9-8 16,0 0 9-16,0-1 7 0,2 4-22 0,2 0-17 16,1-1-16-16,-4 5-29 0,5 1-39 0,-2 2-47 15,-1-2-60-15,5 4-61 0,-4-1-57 0,3 0-815 16,-4 2 383-16,-1 3 256 0</inkml:trace>
  <inkml:trace contextRef="#ctx0" brushRef="#br0" timeOffset="24752.498">7784 8893 299 0,'-4'-3'313'0,"3"-1"-8"15,1 4-12-15,-5-4-24 0,1 2-22 0,4 2-20 16,0 0-23-16,-13 2-10 0,7 4-19 0,-2 0-17 16,-1 3-2-16,-3 3-8 0,-1 1-9 0,2 3-12 15,-1 1-9-15,3 0-7 0,1 2-18 0,-2 6-5 16,5-6-13-16,-2 5-5 0,3 1-11 0,4 0 0 16,3 0-5-16,0-5-9 0,3 4-5 0,5 0 3 15,1-2-3-15,0-5-13 0,1-3 1 0,3 1-3 16,0-4-11-16,2 1 8 0,3-4-5 0,-1-3 0 15,0-2-7-15,0-2 2 0,-1-3 1 0,2-4-8 16,-2-2 1-16,6-5 4 0,-2-4 5 0,-5-2-10 16,0-4 2-16,-5 1 0 0,1-5-3 0,-4-3-3 0,-1 0 6 15,0-2-2-15,-4 1-2 0,0-1 3 0,-2-4-3 16,-2 4 0-16,2 1 10 0,-6 0 27 16,3 2-4-16,-4 4 23 0,3 4 16 0,-4 4 34 0,2 5 20 15,1 2 11-15,-3 0-3 0,2 5-6 0,2-1-17 16,-2 3-8-16,2 0-17 0,1 3-10 0,-4-2-10 15,4 2-5-15,-4 8-5 0,3 1-4 0,-3 1-10 16,0 6 2-16,-1 1-9 0,4 7-4 0,-3 1-5 16,0 1-3-16,4-1 1 0,3 3-4 0,-3 1-3 15,1 0 0-15,0-2-6 0,2 0-4 0,3 2 1 16,-2 0-4-16,-3-3-9 0,3-8-6 0,0 1-5 16,0-2-1-16,0-5-5 0,0-2 1 0,1-1 5 15,-3-3 0-15,2-1-1 0,0-1 7 0,0-4 0 16,1 0-2-16,-5 0 4 0,14-10-2 0,-6-1 2 15,1-5-3-15,2-1 1 0,-1-7 2 0,2 0 0 16,-1 1 1-16,-1 6-7 0,-1-1 6 0,4 1 0 16,-3 1 0-16,-1 3-4 0,0 3 8 0,0 1-3 15,-1 1-1-15,2 0-1 0,-1 1-2 0,0 3 4 16,-1 2-2-16,-1 2 4 0,1 1-6 0,1 0 0 0,0 2 4 16,2 4 1-16,-3-1 2 0,0 2-2 15,1 1 2-15,0 0-2 0,-3 2 1 0,2 4 0 16,-1-2 4-16,0 3-4 0,-3-2-1 0,3 3 3 0,2 0-1 15,-4-2-1-15,2-1-1 0,-1-2 3 0,-1 0-3 16,4-1 2-16,-4-2 2 0,3-1 0 16,-3-2 0-16,4 0-1 0,0 0 6 0,-4-3-6 15,4-2 1-15,1-1 2 0,2-3 0 0,-6 2-2 0,7-5 0 16,-3 0 0-16,0-3 1 0,-1 0-5 16,3-5-3-16,-2-3-5 0,1-1-5 15,-2-6-3-15,-1 6-1 0,0-7-2 0,-2 5 4 0,-1 2 0 16,-5 0 3-16,1 1 2 0,-1 4 1 0,-1 1-2 0,1 2 10 15,-5 1-6-15,0-1 2 0,1 5 2 0,-2 3-3 16,-3-2 3-16,-3 3-2 0,1 2 3 16,-2 3 2-16,-3 2 0 0,0 5 4 0,1 0-3 0,2 0 0 15,-1 5-3-15,5-1-1 0,-3-1 6 0,6 1-2 16,1-1 2-16,2 2 0 0,2 2 0 0,1-6-2 16,0 1 1-16,4-1 2 0,0-1-1 0,6-1 3 15,-5-2-2-15,4-1-1 0,5-2 6 0,-5-2-5 16,4 1 3-16,2-4-1 0,-2-2-1 0,1 1 0 15,0-1 6-15,3-5-6 0,-6 0 0 0,2 2-1 16,0 0 1-16,-2-2-2 0,2 0 1 0,-3 2 2 16,2-5-1-16,-5 4-1 0,1 0-2 0,0 0 4 15,-4 2-5-15,-2 2 6 0,3-2-3 0,-1 1-1 16,-1 0-2-16,-3 3 0 0,2-2-2 0,-2 2-2 16,0 0 1-16,0 0-1 0,0 0 3 0,0 0 0 0,0 0 6 15,0 12-6-15,-5-7-2 0,4 2-2 0,-2-1-3 16,-3 0-8-16,5 1-6 0,-2-2-5 15,2-1-7-15,-2 2 2 0,2-1-2 0,1-5 6 16,4 4 11-16,0-3-5 0,-4-1 2 0,14-3 4 0,-4 0 1 16,3-2 5-16,1-4-2 0,4-1-1 0,-3 1 5 15,4-3 4-15,-3 2 1 0,-1 0 5 16,-2-1-8-16,3 0 4 0,-3 4-5 0,-3-3 7 16,8 3-6-16,-9 0 4 0,4 2-6 0,-4 0 4 0,1 2 5 15,0-1-3-15,3 2 0 0,-4 2-1 0,2 0 4 16,1 2-1-16,1 0 0 0,-3 3 4 0,8 1-2 15,-8 0-5-15,2 1 4 0,-2 1 5 0,0 0-2 16,4 2-2-16,0 1-8 0,-1-1 13 0,2 2-3 16,-2 1 1-16,1-4-2 0,-5 3-1 0,5 0 4 15,-4-2-1-15,-1-1-4 0,0 0 6 0,5 0-4 16,-4 0 3-16,7-4 0 0,-2 2-2 0,-2-5 2 16,5 1-1-16,1-3 1 0,-2 0 7 0,2-3-7 15,-1-3-3-15,-1 0 0 0,-2-2 2 0,3 0-1 16,0-2 2-16,-2-2 0 0,0 1-5 0,-4 0 2 15,2-5 1-15,1 2 1 0,-3-1 2 0,-2-2-7 0,2 4 4 16,-3-4-4-16,-4 7 4 0,0 0 1 16,-2 1-2-16,-2 4 3 0,-1-2-3 0,1 1-7 15,-2 1 9-15,0 3-6 0,1 2 3 0,-7-2-2 16,7 2 6-16,-9 4-5 0,4 3 9 0,0 2 1 16,0 1-2-16,1 1 4 0,0 3-1 0,3 1 9 0,-2 1-11 15,3 2 5-15,3 9 0 0,-2-5 1 16,3-4-3-16,0 0 3 0,1-1-3 0,0 2-1 0,5-1 3 15,1-1-1-15,-2 0 0 0,2-1-3 0,1-2-3 16,2-1 3-16,-3-1-3 0,2-2-1 0,-3-1 4 16,2-2-6-16,-2 0 1 0,3-1 3 0,-2-1-2 15,3-1-15-15,-4-2-39 0,2-2-86 0,2 0-90 16,-9 0-117-16,3-2-130 0,-2-1-992 0,-5-3 488 16,2-1 324-16</inkml:trace>
  <inkml:trace contextRef="#ctx0" brushRef="#br0" timeOffset="28868.982">4940 10776 38 0,'0'0'89'0,"0"0"1"16,0 0-3-16,0 0-3 0,0 0-8 0,0 0-3 15,0 0-5-15,0 0-1 0,-3 3-5 0,3-3-2 16,-8 1 3-16,8-1 0 0,-3 1 2 0,3-1-6 16,-9 3-2-16,9-3 5 0,-7 1-3 0,7-1 4 15,-6 1 2-15,2 2 2 0,4-3-2 0,-10 1 1 16,6 2-2-16,4-3-1 0,-8 3-1 0,4-1-1 0,-1 1-5 15,5-3 1-15,-9 2-1 0,7 0-4 16,-2 0-2-16,4-2 1 0,-6 3-6 0,3-2-3 16,3-1-8-16,-5 4-1 0,5-4-4 0,0 0 0 0,-6 0-7 15,6 0 0-15,0 0 0 0,0 0-5 16,0 0 0-16,-3 3-4 0,3-3 1 0,0 0 0 16,0 0-4-16,0 0 0 0,0 0-6 0,0 0 2 0,0 0-3 15,0 0 0-15,0 0-1 0,0 0 2 0,0 0 0 16,-1 4-1-16,1-4-1 0,0 0-1 0,0 0 2 15,0 0 0-15,16 0 2 0,-12 0 1 0,-4 0 1 16,17-3 7-16,-6 3 5 0,2 0 3 0,6-2 6 16,-2-1 0-16,3 3 0 0,3-3 0 0,4 2 3 15,-6-2 8-15,9 1-4 0,-2-1 0 0,0-1 1 16,-6 3 0-16,5-2 3 0,-8 2 2 0,-1-2-3 16,4 3 0-16,-4-1 3 0,-4 0 7 0,2-1-7 15,-2 2-2-15,-3-1 8 0,-5 1-11 0,3 0-8 16,-1 0 2-16,-3-1 4 0,-5 1-10 0,9-1-6 15,-9 1-3-15,8 1 5 0,-8-1-5 16,0 0-2-16,7 0-1 0,-7 0-7 0,0 0-30 0,0 0-29 16,0 0-27-16,8-1-18 0,-8 1-34 0,4 3-30 15,-1-1-28-15,4 0-17 0,-1 1-26 0,3-2-554 16,0 1 262-16,5 0 176 0</inkml:trace>
  <inkml:trace contextRef="#ctx0" brushRef="#br0" timeOffset="29300.202">5927 10563 183 0,'4'-2'233'0,"2"-1"-30"0,-2 2-19 0,0 0-15 16,-4 1-18-16,0 0-13 0,12 1-2 0,-10 2-1 16,2 1-3-16,0 4-6 0,0 0-5 0,0 2-10 15,-1 2-6-15,0 0-10 0,0 0-5 0,0 6-9 16,0-1-5-16,1 0-9 0,0 1-5 0,-2 0-3 15,2 1-8-15,-1 0-5 0,-1-2-6 0,-1 0-1 16,2 0-6-16,2-1-2 0,-4 0-5 0,2-6 0 16,2 0-6-16,-3-2-2 0,1-3-1 0,-2 2-3 15,2-3 3-15,-2-3 3 0,2 2-4 0,-3-3-4 0,0 0 7 16,1-12-8-16,-2 1 1 0,-3-5-1 0,0-4-2 16,-6-7-1-16,2-1 3 0,-2-3-5 15,0-6 2-15,0-7-2 0,1 10 2 0,0-1 12 16,0-2 6-16,2 4 7 0,2 1 15 0,3 0 0 0,-1 3 17 15,2 2-15-15,-2 1-1 0,4 7-4 0,2-6-2 16,2 8-6-16,-1-1-2 0,3 3-2 16,0-1-7-16,1 2-3 0,2 2-2 0,0 0 7 15,3 0-7-15,1 3-10 0,4 0 1 0,0 4-1 0,4-2-6 16,-2 6 9-16,2-2-10 0,-3 1-25 0,3 2-30 16,-2 5-27-16,-1-1-44 0,0 4-45 0,-2 2-48 15,1 2-33-15,-4 10-752 0,-1-5 334 0,-7 2 222 16</inkml:trace>
  <inkml:trace contextRef="#ctx0" brushRef="#br0" timeOffset="29491.72">6180 10700 265 0,'-8'0'252'0,"8"0"-25"16,0 0-21-16,0 0-25 0,11-8-17 0,-3 2-13 15,1-2-15-15,1 2-18 0,6-5-8 0,2 5-16 16,3-2-5-16,7-3-10 0,-1 3-5 0,0-2-11 16,-1 3-15-16,-4 1-19 0,-1 2-30 0,-1 0-40 15,-1 4-26-15,-2 0-36 0,-2-1-27 0,-5 2-45 16,1 2-416-16,-5 2 197 0,2 1 132 0</inkml:trace>
  <inkml:trace contextRef="#ctx0" brushRef="#br0" timeOffset="31450.811">6311 10974 70 0,'-3'1'243'16,"3"-1"-26"-16,0 0-18 0,0 0-19 0,0 0-19 16,0 0-9-16,13 0-8 0,-13 0-9 0,19-6-9 15,-5 5-6-15,0-3-9 0,3 0-9 0,1-1-10 16,1 2-7-16,0 1-9 0,-5-1-9 0,4-1-3 15,1 1-8-15,-1 2-5 0,0-2-2 0,0 0-10 16,0 1-1-16,-4 0-3 0,-1-1-2 0,-3 1-5 0,1 0-4 16,0-2-1-16,-2 0-2 0,3 2-2 0,-8-2 2 15,3 0-1-15,-1-3 5 0,-2 1-1 16,-1-5-2-16,1-1-1 0,0 2-1 0,-4-6 0 16,4-2 4-16,-4 1 3 0,0 0 3 0,1-1 8 15,2 2 3-15,-2 1 2 0,0 3 4 0,-1-3-4 16,3 7 2-16,2-4 6 0,-1 3-12 0,-2 0-5 0,1 2-2 15,2-1-4-15,-1 2-3 0,1 2-2 16,8-2 1-16,-3 1-5 0,2 4 1 0,-1 1-4 0,4 0-4 16,-1 4 1-16,-1-2-1 0,5 5-2 0,-2-2-1 15,-4-1-4-15,1 4 6 0,4 1-4 0,-6 5-2 16,2-3 0-16,-2 4 1 0,1 0 1 0,2-1-3 16,-6 3 2-16,-2-3-2 0,1 1 1 0,0-1-5 15,-3-2 5-15,-2 0 0 0,1-1 0 0,-3-2-1 16,3-2-1-16,-3-2 0 0,1 0-1 0,1 1 7 15,-2-2-3-15,0-4-2 0,4 1 1 16,-4-1 0-16,0 0 0 0,3-15-4 0,-2 4-2 0,4-6 5 16,-4 0-2-16,2-2 1 0,1-9-1 0,1 0 1 15,1-1-4-15,1 3-2 0,0-3 5 0,0 9 0 16,0 3-1-16,0-1 1 0,2 2-2 16,-2 2 0-16,1 2 2 0,-3 0-3 0,4 5 3 15,-2-2-3-15,2 2-6 0,1 1 2 0,-4 3 2 0,4 0-1 16,1 1-3-16,0 2 3 0,-2 0 4 0,0 2-6 15,4 1 9-15,-3 2-2 0,2 0-3 0,0 2-1 16,-3 2 2-16,6 3-1 0,-2 1 3 0,-1-1-3 16,1 3 0-16,-2 0 4 0,3 1-2 0,-5-1-6 15,1-1-4-15,3 3-8 0,-4-2-8 16,0-5 5-16,1 2-12 0,-1-1-5 0,0-3-4 0,1 1-3 16,-2-1 8-16,1-3-6 0,4 0 1 0,-2-2 0 15,-1-2 3-15,2-1 3 0,-3-1 1 0,0-2 4 16,0 1 5-16,-2-6 0 0,1 4 3 0,-1-6 3 15,-1 5 5-15,1-5 3 0,-1 3 5 0,0-3 6 16,-5 5 5-16,2 1 10 0,0-3 5 0,-1 1 12 16,-2 1 9-16,0 3 2 0,0 2-2 0,-4-7-1 15,3 4-8-15,1 3 1 0,-8 0-5 0,0 6-5 16,0 0-2-16,0 2 0 0,-5 3-1 0,0 3-2 16,1 2-2-16,0 0-1 0,-2 5 0 0,4-3-6 15,0-2 3-15,5 4-2 0,1-3 1 0,2 0-7 0,1-1 2 16,5 0-5-16,0-2-5 0,0-3-2 15,2 1 1-15,3-3 9 0,0 1-9 0,4-3 1 16,-2 0-1-16,1-4 0 0,7-1 6 0,-1-2-6 16,-6-2 3-16,5-4 1 0,-2-3 4 0,2-3-1 15,-3 0 1-15,0-5-2 0,-5-1 0 0,4-8-1 0,0-1 5 16,-6-2 1-16,1-4 0 0,-2-1 2 0,2-13 1 16,-4 11-1-16,-2-11 7 0,0 12 7 15,-2 2 8-15,-3 1 8 0,3-1 13 0,-2 5 13 16,-1 3 22-16,0 6 25 0,1 2 24 0,-2 5 8 0,3 1 0 15,-3 3-5-15,1 1-15 0,2 3-18 0,-1-1-6 16,0 2-18-16,2 3-10 0,0 0-4 16,0 0-8-16,-5 11-5 0,3-2 0 0,-1 3-10 15,2 5-2-15,1 1 0 0,0 0-9 0,1 8-2 0,3-1-2 16,0 1-7-16,0 0 1 0,1 1-5 0,1 1-1 16,2 2-5-16,1-2-7 0,1 0 9 15,0-3-15-15,0 3-5 0,2-8-4 0,3 5-5 0,-2-11-9 16,1 1-10-16,0-5 9 0,1 1-8 0,-3-6 1 15,2 2 3-15,-1-5 1 0,-3-2 1 0,4 3 9 16,-4-6-2-16,1-2-1 0,-3-2 4 0,1 0 0 16,2-7 5-16,0 0-3 0,-2-1 4 0,0 1 10 15,1 0-9-15,-3 2 0 0,-1 2 0 0,-3-2 17 16,0 3-15-16,0 1 3 0,-2 2 15 0,1 1-7 16,1-1 5-16,-2 2 5 0,2-1-5 0,-3 1-2 15,0 4-1-15,0-5-3 0,0 5-2 0,0 0-3 16,0 0 7-16,0 0-3 0,0 0 0 0,0 0-3 15,0 0 3-15,1 14-2 0,-1-6 4 0,3 1 4 16,-3 0-10-16,1 1 2 0,1 0 1 0,1 2-6 16,0 2-10-16,2-4 0 0,-1-2-4 0,2 4-30 15,-2-4-9-15,4-1-4 0,-2 0 2 0,2-3 3 16,-2 0 11-16,1-3 0 0,-1-1 5 0,3 0-2 16,-2-2 15-16,0-1 1 0,1-4-2 0,-1 0 10 15,1-4-6-15,0-2 10 0,-1-4-2 0,0 9 6 0,-2-4 2 16,2-5 3-16,-1 1-3 0,-3 6 5 0,1 0 7 15,0 1-6-15,-1 1 11 0,1 3-3 16,-1-1-3-16,-1 1 2 0,0 0-4 0,-2 3 2 16,4-1-3-16,1 1 2 0,-1 1 2 0,-4 1 9 0,9 1-12 15,-3 1-1-15,-2 1 1 0,1-1-2 0,0 1 17 16,-1 1 0-16,5 0-17 0,-4 1 4 0,0 0-3 16,3-1 0-16,-3 2 5 0,-1-3-8 15,1 1 10-15,0-1-6 0,2 1 4 16,-7-4 0-16,6 4 0 0,-2-3 0 0,-4-1 1 0,5 5-1 0,-5-5-4 15,0 0 4-15,0 0 1 0,0 0 3 0,14-7-6 16,-11 2 3-16,-2 0 2 0,-1 5 1 0,0-10-7 16,0 3 3-16,-4 1-1 0,3 0 8 0,-5-1-4 15,-1 0 2-15,3 2-2 0,-1 0 4 0,-1-2-2 16,-1 6 3-16,2-1 1 0,-4 2-3 0,9 0-4 16,-10 2-5-16,5 2 0 0,-3 2 2 0,2 5 4 15,-1 0-1-15,2 4-10 0,4 3 5 0,-7 7-1 16,8-4 0-16,0 4 5 0,0 2-3 0,0-2 4 15,4 2-3-15,-3-2-1 0,5 1 6 0,0 1-9 16,0-2 6-16,3-6 0 0,-1 5 5 0,2-2-8 16,0 2-6-16,2 2-4 0,1-5 5 0,-5-4-1 15,-1 0-14-15,1-4 7 0,-2 2-8 0,0-5-1 16,-1 0 1-16,-1 0-1 0,-1-5 2 0,-1 1 2 16,0-1-1-16,-2-1 4 0,-2-1 2 0,2-3 10 15,0 0-10-15,-10 3 0 0,10-3 0 0,-11-8 3 16,6 3-3-16,-3-3 3 0,1 0-1 0,0-1 8 15,2 1-11-15,0-4 9 0,0 3 0 0,1-2-2 16,4-1 3-16,-3 1 3 0,2 0 0 0,1-2-2 16,0 0 8-16,1 0-11 0,2 1 19 0,-2 0-10 15,3 0-2-15,1-2 2 0,1-3-3 0,2 1-2 16,0 1 7-16,1 2-7 0,-2-1 0 0,3 1 8 16,-1-3-7-16,1 3 0 0,-2-1 6 0,-1 4 1 15,0-1-1-15,1 1-2 0,0 1 1 0,-3 1-5 16,3-4 7-16,-3 4 1 0,2 2-9 0,-2 1 9 15,3-5-2-15,-4 7-2 0,1-3 0 0,0-2-1 16,1 6 0-16,-3-4-3 0,2 1 6 0,-1 0 1 16,1 3-2-16,-2-1 5 0,2-3-8 0,-4 4 4 15,7-1-1-15,-6 1-2 0,-2 2-2 0,8-2 4 0,-4-1-3 16,-4 3 1-16,0 0 1 0,9 0-3 0,-4-3 7 16,-5 3-9-16,0 0 6 0,9 3-6 15,-9-3 6-15,0 0-4 0,6 3-1 0,-4-2 3 16,0 2-6-16,1 2-22 0,-3 0-34 0,0-1-37 0,-3 1-54 15,1 3-64-15,0-3-65 0,0-1-874 16,-2 1 384-16,0 0 258 0</inkml:trace>
  <inkml:trace contextRef="#ctx0" brushRef="#br0" timeOffset="32817.944">9250 10378 217 0,'2'-4'274'0,"-2"2"-25"0,0 2-21 0,0-6-24 16,0 6-17-16,0 0-18 0,-19 3-18 0,6 2-14 15,-6-1-13-15,0 3-11 0,-8 2-4 0,-1 1-11 16,-3-2-3-16,-1 1-1 0,2-1-2 0,2-2-4 15,-2-2 2-15,2 1-4 0,5-2-3 0,2-3-3 16,0-3 9-16,-1 1-5 0,7-2 6 0,-2-2-9 16,2-1 2-16,5-3-12 0,2 2-8 0,-1-3 3 15,4 0-10-15,3 0-6 0,0-2-3 0,6-4-3 16,1 1-12-16,3-1 5 0,2 3-8 0,0 0-6 16,6 1 6-16,-1 3-11 0,4 1 3 0,-1 1-10 15,0 4 0-15,4 0 1 0,-1 2 0 0,10 4 1 16,-4 3-3-16,1 3 0 0,0 4-5 0,0 1 7 15,-1 4 0-15,0 4-1 0,-3 2 2 0,-2 3-2 16,-4-1 1-16,1 1-3 0,-4 2 1 0,-1 0-2 16,-3 0 7-16,-2 1-6 0,-1 2-1 0,-3-6 1 15,-1 6 2-15,3-2 16 0,-7-2-21 0,-3-2-1 16,3-2-5-16,-1-6 4 0,-3-3 4 0,0-4-5 0,3 1 4 16,-2-6-3-16,3 1 8 0,-1-1 20 15,1-3 3-15,0-2-4 0,0 0-7 0,0 0-3 16,0 0-1-16,-3-21 5 0,2 4-2 0,1-1-12 0,0-10 1 15,0 3 7-15,1-4-5 0,3-1-2 0,0-2-3 16,1-2 1-16,3 5-1 0,-3 0 2 0,4 5 6 16,-4 6 0-16,3 2 2 0,-3 1-2 0,4 3 3 15,0 2-3-15,-1 1-6 0,4 2 1 0,-2 3 1 16,2 0-2-16,2 4-4 0,0 0 0 0,0 3-1 16,4 1 0-16,-3 4 0 0,-3-4-1 0,3 6 1 15,-2-1 1-15,-3 4 0 0,3 1-7 0,-4-1 2 16,4 2 14-16,-7 1-10 0,2-1-2 0,-3 1 2 15,0-1-3-15,-2-2-1 0,-1 1 11 0,2-3-11 16,-3 1 9-16,-1-2-9 0,1-2-4 0,1-1 5 16,-1-2-1-16,-1 0 1 0,3-2 3 0,-3-1 3 15,0-2-2-15,0 0-4 0,0 0 15 0,0 0-2 16,5-19-14-16,-3 4-4 0,0-5 5 0,0 1-3 0,3-8 11 16,2 1-8-16,-2 0-5 0,1-1 4 0,2 1-4 15,1 2 3-15,-4 6 2 0,1 1 7 16,2 1-2-16,-3 5-1 0,3 1 2 0,-3 3-1 15,1 1-1-15,-1 2-9 0,3 2 7 0,0 0 1 0,2 6-3 16,0 0 3-16,3 1-2 0,1 4 0 0,1 2 4 16,1 2 3-16,0-1-7 0,-2 2-3 15,7 7 2-15,-4-3 5 0,4 3-3 0,-2-1-3 0,-5 0 1 16,-1 1-4-16,1 0 5 0,-5-5-1 0,4 0-1 16,-4 1-1-16,-3-5 2 0,3-2-1 15,-1 2-2-15,-3-2 2 0,-1-3 1 0,0-1-2 0,-2-1 1 16,3-1 3-16,-5-1 0 0,4-2 2 0,-4-1-1 15,0 0 2-15,8-7-5 0,-3-2 5 0,0-1-3 16,2-6 1-16,0 0-6 0,1-8 6 0,1 0-7 16,-1 7 2-16,3-1 1 0,-2 2-2 0,2 0-3 15,-2 3 0-15,-2 4 2 0,-1 1 1 0,0 1-3 16,1 1-5-16,-1 5 3 0,1 0 2 0,-1 1-2 16,4 2 3-16,-2 5 1 0,1 1 5 0,1-2 1 15,0 5-7-15,2-1 0 0,3 2 5 0,-3 1-5 16,0 0 5-16,0 0-3 0,2-1 4 0,-1 1-6 15,-2 0 3-15,2-2 2 0,-3-5 4 0,2 0 0 0,-1 0 10 16,2-2 12-16,-2-3 10 0,2-1 13 0,0 0-8 16,1-1 4-16,-1-3-1 0,2-2-1 15,-2 0-5-15,3-5-1 0,-1 4-4 0,-5-3-1 16,3-2-4-16,-4-3 4 0,1 1-12 0,-4-1-1 0,1-2-3 16,-4 0-3-16,0 0-2 0,0 0 0 15,-1 5-1-15,-2-2-4 0,-4 2-13 0,0 1-23 16,1 1-49-16,-1 2-73 0,-3-1-96 0,-2 1-107 0,0-1-137 15,0 2-1010-15,-3-6 499 0,0 3 334 0</inkml:trace>
  <inkml:trace contextRef="#ctx0" brushRef="#br0" timeOffset="34868.46">11708 7068 78 0,'0'-9'187'0,"0"9"-11"16,0-6-10-16,3 4-9 0,-3 2-11 0,1-4-10 15,-1 4-16-15,4-2-9 0,-4 2-10 0,0 0-5 0,8 6 7 16,-4-3 5-16,-2 0-10 0,8 6 1 0,-3-1-6 16,-1 4-2-16,2-3-2 0,1 4-7 15,-3 3-8-15,2-2 6 0,-3-2-6 0,2-1-3 16,0 5-9-16,-1-3-1 0,1 0 0 0,-3-1-2 0,3-3-9 15,-2 3-2-15,2-4 4 0,-4-2 4 0,5 1 0 16,0-1 7-16,2 1 6 0,-1-4-6 0,1-1 3 16,4 0 5-16,-1-5 5 0,6-1-6 0,8-4 2 15,-4 2-1-15,5-6-4 0,3-1-2 0,-2-1-5 16,-1-3-3-16,-1-2-6 0,4-1-1 0,-3 0-4 16,0-1-5-16,0 0-2 0,-2 0-4 0,-1 0-2 15,-2 2-6-15,-2 3 4 0,-6 3-12 0,-1 3-1 16,3-2 1-16,-7 2-3 0,0 3 2 0,0-1-5 15,-5 4 4-15,1 0-10 0,-2 0-9 0,-2 3-18 16,2-2-32-16,-4 3-30 0,0 0-31 0,0 0-23 16,-19 10-23-16,3-1-24 0,-7 5-21 0,-5 6-18 15,-4-4-18-15,-2 3-13 0,-14 6-656 0,5 0 303 16,9-6 202-16</inkml:trace>
  <inkml:trace contextRef="#ctx0" brushRef="#br0" timeOffset="35234.658">11639 7278 196 0,'-1'-3'271'0,"-3"1"-19"0,4 2-23 0,-2-3-26 16,2 3-21-16,0 0-20 0,0 0-13 0,0 0-11 0,0 0 5 16,0 0-12-16,4 12 1 0,-1-6-3 0,1 1-1 15,1 2-10-15,-1 2-7 0,1-1-3 0,3 1 1 16,2 4-4-16,-4 0 5 0,2-4-18 15,1 3-5-15,0 1-3 0,1-4-6 0,2 1 0 0,2 1 1 16,1-1-6-16,2-2-2 0,-1-3 9 0,6 0-7 16,6-1-4-16,-7-4 7 0,13 1 1 0,-2-2-5 15,3-3 1-15,0-1-5 0,16-4-6 0,0-3 2 16,1 0-7-16,-1-3-6 0,0-3-4 0,0 2-2 16,0 2-11-16,-15-1 2 0,1 5 10 0,0-3-19 15,-1 0-1-15,-2 3 2 0,-2-1 7 0,-1 2-14 16,-12 3-1-16,-1 0 14 0,-3-1-20 0,-3 2 0 15,0 0 1-15,0-1-2 0,-4 4-3 0,-2-2 3 16,2-1-4-16,-2 2-1 0,-1 1-8 0,-5 0-7 16,8-1-28-16,-8 1-58 0,5-1-73 0,-5 1-79 15,0 0-76-15,-2 8-93 0,-1-4-848 0,-5 4 420 16,-9 1 282-16</inkml:trace>
  <inkml:trace contextRef="#ctx0" brushRef="#br0" timeOffset="35828.242">11229 8729 45 0,'-12'2'222'0,"2"1"-9"15,3-1-10-15,0 0-5 0,2 0-21 0,0 0-7 16,0 0-16-16,5-2-13 0,-5 4-7 0,5-4-5 15,0 0 4-15,8 5 1 0,4-5 11 0,1 0 5 16,7 0-2-16,14-4 0 0,-1 1 0 0,7-3-11 0,0 0-8 16,10-4-2-16,4 0-9 0,-4 3-10 0,-13-2-8 15,1 1-10-15,12 0-10 0,-13 1-8 16,2-3-9-16,-5 4 1 0,0 0-9 0,-4 2-9 16,-10 2 1-16,-2-1-10 0,-5 0-3 0,2 3-14 0,-6-2-19 15,-1 0-22-15,-3 2-32 0,-5 0-29 0,0 0-35 16,0 0-38-16,0 0-35 0,0 0-44 15,-18 10-16-15,5-10-24 0,-2 2-642 0,-8 2 306 0,-4 0 204 16</inkml:trace>
  <inkml:trace contextRef="#ctx0" brushRef="#br0" timeOffset="36050.251">11574 8491 25 0,'-5'-9'238'0,"2"1"2"0,0 2-3 15,0 1-9-15,0-2-8 0,2 2-20 0,0 2-17 16,1 3-20-16,-3-5-16 0,3 5-12 0,0 0 0 15,0 0 21-15,0 0 1 0,13 17 3 0,-5-7 1 16,1 2-4-16,-2 3-5 0,2 2-1 0,2 5-5 16,1 0 0-16,-3 1 0 0,-1 2-14 0,2-1-5 15,-3-1-10-15,0 5-7 0,-2-2-10 0,3-1-8 16,-3 1-9-16,0-2-9 0,-1 5-8 0,0-5-7 16,0 1 0-16,0-1 1 0,-2 1-18 0,2-6-20 15,-3 0-51-15,3 5-46 0,-1-7-48 0,-2 2-52 16,0-4-58-16,2-1-58 0,1-4-52 0,-3-3-844 15,3-1 397-15,2-5 262 0</inkml:trace>
  <inkml:trace contextRef="#ctx0" brushRef="#br0" timeOffset="36466.75">12324 8364 148 0,'0'-3'282'0,"0"3"-25"0,1-5-30 0,-1 5-19 16,0 0-12-16,0 0-5 0,0 0-7 0,11 15-17 16,-9-4-5-16,3 3-10 0,2 3-1 0,-1 1 0 15,-1-1-12-15,3-1-7 0,2 2-11 0,-2-1-2 16,0 0-11-16,2 3-8 0,-1-3-9 0,-2-1-6 15,2 0-4-15,0-3-1 0,-2-1-7 0,-1-2-1 16,2 0-10-16,-1-1 8 0,2-1 0 0,-2-6 5 16,0 2 3-16,5-3 3 0,-2-3 0 0,4-1-10 0,1 1 5 15,6-8-6-15,7-3-1 0,-3-2-4 16,2-3-5-16,2-2-5 0,-1-3-6 0,-2 0-6 0,1-5-3 16,9-4-1-16,-9 8-6 0,0 0-3 15,-3 3-8-15,-2 3 2 0,-4 1-9 0,-6 5 3 0,-3 5-5 16,-2 0 0-16,-1 3-12 0,-2 0-25 0,2-1-39 15,-6-2-50-15,0 7-37 0,0 0-43 16,-18 0-30-16,1 5-38 0,-4 2-33 0,-8 1-40 0,-8 6-781 16,-3-2 371-16,-9 9 248 0</inkml:trace>
  <inkml:trace contextRef="#ctx0" brushRef="#br0" timeOffset="36852.099">12189 8537 129 0,'1'-4'283'0,"0"2"-30"0,-1 2-24 0,3-5-26 0,-3 5-19 16,4-1-11-16,-4 1-7 0,5 6-3 16,-3-1-4-16,2 4 10 0,3 3-4 0,-1 2-8 15,0 1-3-15,1 5-4 0,-1-2-8 0,1 7-11 16,0 1-5-16,0-3-7 0,-2 4-8 0,-1-8-3 0,2 7-4 15,0-7-9-15,-1 1-4 0,1-1-9 16,1-2-6-16,2 0 3 0,0-3-9 0,0 1-2 0,6-3 0 16,-6-4-1-16,8-1 0 0,1 0 2 0,0-5 2 15,10-2-8-15,4-4 0 0,-2-1-2 0,6-3-3 16,13-8-5-16,1 1-3 0,-1-2-3 0,1-1-3 16,0-1-6-16,0-2-11 0,-4 3 6 15,-13 5 1-15,0 3-7 0,-4-2 4 0,-3 1-8 0,-4 5 2 16,-4-2-3-16,0 3 4 0,-7-1-2 0,2 2-5 15,-3 0-3-15,-1 0-1 0,1 1-4 0,-4 0-6 16,-1 1-16-16,-1 2-39 0,-4 0-52 0,6 0-72 16,-6 0-78-16,0 0-96 0,-1 9-1105 0,-4-3 483 15,-6-2 324-15</inkml:trace>
  <inkml:trace contextRef="#ctx0" brushRef="#br0" timeOffset="37616.642">11382 10143 64 0,'-2'1'180'0,"2"-1"-2"0,-8 3-2 0,2-1 1 16,2 0-1-16,-1 1 2 0,-2 0-1 0,2-1 5 15,1 0-8-15,0-2-3 0,0 3-2 0,4-3-11 16,-8 3-5-16,8-3-12 0,-5 2-12 0,5-2-12 15,0 0-11-15,-3 3-7 0,3-3-6 0,0 0 9 16,12 4 5-16,-2-4 4 0,4 2 14 0,5-4-9 16,9-1-7-16,2-2-2 0,3 1 10 0,3 1-19 15,-2-1-4-15,3-1-6 0,0 0-5 0,-2 1-2 16,1-1-7-16,2-1 4 0,-5 3 1 0,-1-1-10 16,-4-3-2-16,-7 7-3 0,-3-6-3 0,2 4-6 15,-10 0-3-15,3 0 2 0,-4-3-6 0,-4 5-5 16,3-1-8-16,-3-4 2 0,0 5-1 0,-5 0-4 15,8-1-1-15,-8 1-6 0,0 0 1 0,5-3-5 16,-5 3-7-16,0 0-38 0,0 0-51 0,-13 10-39 16,4-5-38-16,4-1-38 0,1 1-33 0,-4-2-29 15,3 2-34-15,1-1-22 0,3 0-31 0,-4 0-787 0,5 0 376 16,0-4 250-16</inkml:trace>
  <inkml:trace contextRef="#ctx0" brushRef="#br0" timeOffset="37984.428">12223 9832 262 0,'3'-4'267'0,"1"2"-23"0,-3-1-22 16,1 1-19-16,-2 2-16 0,0 0-14 0,0 0-6 15,0 0 3-15,15 9-10 0,-10-4-9 16,1 0-1-16,0 4-2 0,2 1-5 0,0-1-14 0,3 4-11 15,-4-4-3-15,4 3-9 0,-2 0 0 0,0-2-10 16,0 3-1-16,0-5-13 0,-4 3-6 0,3-2-5 16,-2-6 1-16,3 5 4 0,-4-1 1 0,4-1 8 15,4-2 15-15,-2 0-4 0,2-4 5 0,6 0-2 16,2-4 3-16,-3-4-14 0,11-1 4 0,-1-2-19 16,4-1 2-16,-2-2-12 0,-1-1-4 0,0 1-5 15,1-3-8-15,-4 5 0 0,1-3-7 0,-4 4-3 16,-5 0-5-16,0 5-3 0,0 0-4 0,-8-1 0 15,3 2-5-15,-4 2-8 0,-2 1-17 0,0-2-23 16,-2 2-36-16,-2 1-49 0,-3 1-27 0,0 0-30 16,-7 12-41-16,-5 0-48 0,-3 0-38 0,-8 8-43 15,-3 4-867-15,-14 10 404 0,4-3 268 0</inkml:trace>
  <inkml:trace contextRef="#ctx0" brushRef="#br0" timeOffset="38335.411">12099 10390 185 0,'-6'0'285'0,"6"0"-28"15,-9 1-27-15,6 1-21 0,3-2-18 0,-5 5-10 16,5 0-4-16,-4 2-2 0,3-2-13 0,-2 8-8 16,3-3-12-16,0-1-7 0,3 1-11 0,-3 2-3 15,3 0-6-15,-1 0-6 0,0 0-6 0,1 2-8 16,0-1-7-16,0-1-9 0,-1 0-2 0,-1 3-8 15,3-6-4-15,1 5 1 0,3-7-3 0,-3 3-3 16,4-3 1-16,1 1 7 0,3-6 0 0,6 0 2 16,3 1-5-16,6-5 4 0,4-1-1 0,-1-3-2 15,3 1-7-15,2-6-4 0,1 2-10 0,-1-3 1 16,12-3-4-16,0-4 0 0,-14 10-6 0,6-4-1 16,-5 2-4-16,1-2 0 0,-5 3-2 0,-2 1-5 15,-2 1 0-15,-7 3-6 0,0 0-1 0,-9 1-1 16,2 0-6-16,-5 1-4 0,-1 0-8 0,-3 0-38 15,3 1-38-15,-2 0-58 0,-4 1-73 0,-1 1-81 0,3-4-93 16,-3 4-845-16,-7-12 410 0,2 7 272 16</inkml:trace>
  <inkml:trace contextRef="#ctx0" brushRef="#br0" timeOffset="39555.066">13363 6958 169 0,'-6'-8'228'0,"2"3"-18"0,1-2-14 0,-2 2-15 16,0 0-12-16,3-2-12 0,-1 2-15 0,0-1-9 16,2 0-10-16,0 3-5 0,1-3-5 15,1-1-8-15,-1 2-2 0,3-1-6 0,1 0-10 0,3 0-5 16,1-4-6-16,0 4-6 0,4-1-4 0,1 1-2 15,4-1-6-15,-1 0-7 0,2 5-3 0,0-5-5 16,1 5-6-16,-1 2 1 0,1-1 0 0,0-1-8 16,1 2-2-16,-1 0-1 0,1 4-1 0,-2-1-5 15,4 2-2-15,-2 2-3 0,-2 0-1 0,4 3 4 16,-4 2-6-16,4 4-1 0,-3 2 2 0,-3 4 1 16,3 2 2-16,-3 3 5 0,-3 1 1 0,-2 4 0 15,-1 2-4-15,-1 12 2 0,-4 1-2 0,-2-10-1 16,-3 11 2-16,0-1 3 0,-3 2-3 0,0 1 3 15,-4-2 2-15,-2 1 4 0,0 0-1 0,-1 1-6 0,2 1 4 16,-2-2-2-16,-3-2 4 0,6 2-4 16,-2-1-1-16,0 1 2 0,1-3-3 0,3 0-3 15,0-11 1-15,4 3-5 0,2 6 1 0,-1-8 1 0,2 14-5 16,2 0 2-16,3-3 3 0,-2-12-3 0,5 10 0 16,0-11 1-16,-1 0-5 0,2-2 0 15,1 0 0-15,1 1-2 0,2-2-3 0,2-1 5 16,-2-1-2-16,3-4 1 0,3 0-7 0,-2-4 1 0,-1-2 5 15,-3-6-3-15,3-3-1 0,0-3 3 0,-2 0-1 16,2-7-2-16,1 0 0 0,-2-2 5 0,1-3-4 16,-4-2 0-16,1-3 0 0,-2-2 1 15,1 2 0-15,-4-4 5 0,-1-1-9 0,-2 5 7 0,-2-1-9 16,-1 1 4-16,-3-2-1 0,0 5 4 0,0-1-5 16,-2 1 5-16,-1 0 3 0,-1 4-6 0,-1 0 9 15,-5 1-7-15,2 4 0 0,-5 2 2 0,-4 5 3 16,-10 5-1-16,-1 6 3 0,1-1-5 0,2 8 9 15,-1-1-5-15,1 4 4 0,2-1-2 0,-4 12-2 16,7 2-4-16,0-1 6 0,10-8-5 0,-3-1 3 16,6 3-7-16,2-1 3 0,0 13 20 0,3 0-17 15,5-3-8-15,1 0 5 0,0-9-2 0,5 14 0 16,3-4 2-16,4 3-2 0,-4-1 8 0,3-4-6 16,-2 4 0-16,5-2-1 0,-8-9 0 0,3 10 1 0,0-3-4 15,-3-10 6-15,3 12-3 0,-3 2 1 16,1-2 5-16,-3 1-4 0,-1-11 23 0,2 10-23 15,-5 0 3-15,3 0 3 0,-3-12-1 0,-1 2 1 16,2-2-1-16,-3 2 7 0,-2 12-2 16,0-14 1-16,-1-1 10 0,-5 0-12 0,4 0 5 0,-5-1 4 15,-2-1 1-15,-4 1-4 0,1-1 5 0,-6 1 2 16,-2-3 9-16,-4 0 1 0,-11 7 4 0,-1 1-6 0,6-12 1 16,-12 6-1-16,-3-2-5 0,14-8-5 0,-3-2 3 15,3-4-9-15,2-1-4 0,4-2-16 0,6 0-48 16,0-9-65-16,5-1-77 0,0-1-100 0,1-4-138 15,3-5-993-15,-2-6 472 0,-3-10 316 0</inkml:trace>
  <inkml:trace contextRef="#ctx0" brushRef="#br0" timeOffset="40485.602">16924 8136 76 0,'0'0'229'0,"-6"-3"-25"0,6 3-21 0,0 0-16 15,0 0-13-15,0 8 4 0,3-1-9 0,4 3-4 16,0 5 2-16,-1 1-8 0,3-1-10 0,-2 2-9 16,1 2-5-16,0-6-4 0,0 6-6 0,0-2-9 15,1-3-1-15,-1 3-4 0,2 0-8 0,-3-3-6 16,2 4-3-16,-3-4-4 0,-1-2-5 0,1-2-4 0,2 0-2 15,-3 0-2-15,3-2 2 0,2 0 1 16,-1-2 5-16,2-2 15 0,10-4-3 0,1 0 7 16,7-9-1-16,6 3 3 0,18-6-5 0,1-5-7 0,5 0-11 15,2-4 4-15,26-8-7 0,-28 7 0 16,26-10-7-16,-22 15-4 0,24-7 0 0,-27 4 10 16,0 1-18-16,0 0-4 0,-5 0-1 0,-4 4 5 15,-13 3 2-15,-2 1-5 0,-4 0-3 0,0 3 2 0,-4-3-2 16,-10 6 8-16,3-5-7 0,-5 3 5 0,-4 3-7 15,-2-1 1-15,0 2-10 0,-3 0 5 0,-1-2 5 16,-1 5-13-16,-1-1-4 0,2-3-6 0,-2 3-18 16,-4 1-38-16,5-3-66 0,-5 3-79 0,2-2-92 15,-2 2-102-15,2-5-960 0,-2 5 447 0,-4-7 298 16</inkml:trace>
  <inkml:trace contextRef="#ctx0" brushRef="#br0" timeOffset="41334.364">21949 7527 113 0,'4'-5'177'0,"-2"4"-5"0,2-2-5 0,0-2-2 0,0 2-8 16,-1 0 1-16,0 0-9 0,-3 3-8 0,4-2-10 15,-2 0-6-15,-2 2-9 0,7-3-12 16,-7 3-6-16,0 0-5 0,9 0 5 0,-9 0 10 0,9 5 0 16,-4 0-2-16,0-1-1 0,1 5 3 0,2 0-1 15,-2 2-6-15,1 2-4 0,3 4 1 16,1 5-2-16,-3-3-2 0,5 4-4 0,-3 0-4 0,-1 0-7 15,0 3-4-15,1-4 0 0,-1 3 2 0,0 0-5 16,0 0-8-16,0 1-2 0,-2-7 0 0,3 5-7 16,-1-6 12-16,1 0-18 0,8 2-8 0,-7-6-5 15,4 0 8-15,2-3 0 0,6 2 7 0,5-3 10 16,7-3 12-16,3-5 32 0,17-4-4 0,1-6-3 16,7-7-5-16,24-5-3 0,-25 1-8 0,32-13-3 15,-2-3-3-15,2-3-6 0,3-3-7 0,3-6-2 16,0 5-9-16,-1-1-4 0,-1 2-5 0,-4-2-5 15,-2 9-5-15,-8-1-2 0,-21 13-3 0,-4 1-5 16,0 1 1-16,-3 1-1 0,-6 3-2 0,-16 4-5 0,-1 3 1 16,-2-2 1-16,-9 7 5 0,-3-4 4 15,-1 3 4-15,-7 2 1 0,-1 1 4 0,-2 2 4 0,-1-3 12 16,-2 1-5-16,1 1-1 0,-1 0 0 16,-5 1 1-16,7-3-5 0,-7 3-5 0,6 0 2 0,-6 0-8 15,0 0-4-15,5-2 0 0,-5 2-5 0,0 0-3 16,0 0-4-16,0 0-1 0,0 0-3 15,0 0-4-15,4-1-4 0,-4 1-24 0,0 0-43 0,0 0-71 16,0 0-92-16,-8 13-110 0,3-5-140 16,-7 1-1307-16,-3-4 596 0,-4 4 396 0</inkml:trace>
  <inkml:trace contextRef="#ctx0" brushRef="#br0" timeOffset="42682.973">15048 11160 135 0,'-10'3'234'0,"3"-2"-27"16,2 3-28-16,1-3-9 0,2 3-16 0,2-4-14 16,6 7-11-16,0-2-8 0,8-1-5 0,5 1 0 15,14-2 4-15,21 1-4 0,6 1 5 0,8-1-1 16,35-4 8-16,0 0 4 0,1 1-5 0,1-2-7 16,2 1-1-16,3 2-10 0,4 0-8 15,2-2-6-15,3 3-9 0,1-1-4 0,-6 5-3 0,2-3-9 16,-6 1 1-16,-4-1 1 0,0 0-8 0,-6-1 8 15,0 2-8-15,-5-3-2 0,-4 2-2 0,-24-4 0 16,-6 6 2-16,-2-4 2 0,-2 2 3 0,-4-4-2 16,-1 3 0-16,-14-3-1 0,2 1 1 0,-7-1 1 15,-1 0-3-15,-1 2-7 0,-13-2-1 0,-4 1-1 16,-4 0-10-16,-2-2 5 0,-1 2 6 0,-2-1 5 16,-5 0 5-16,9-1-7 0,-9 1-9 0,3-3-13 15,-3 3-38-15,0 0-71 0,-14-11-67 0,4 4-73 16,-7 2-74-16,1-2-83 0,-4-1-974 0,-8-1 448 15,0 0 300-15</inkml:trace>
  <inkml:trace contextRef="#ctx0" brushRef="#br0" timeOffset="43383.211">20837 11246 225 0,'-9'0'253'0,"3"0"-18"0,6 0-24 0,-11-3-19 16,11 3-22-16,0 0-12 0,0 0-9 0,25-1-1 15,3-6-2-15,11 5-3 0,20-5 0 0,33-2-1 16,5-2 3-16,7 2-11 0,7-2-8 0,4 0-3 16,3 4-5-16,7-3-6 0,7 0-2 0,2 4 1 15,10-2-5-15,4 2-9 0,3 0 0 0,-1 6-8 16,4-3-5-16,-3 2-2 0,1 2-4 0,-4-2-4 16,-10 1 2-16,-5-1-2 0,-8-1 8 0,-3 2 13 15,-10 0 4-15,-4 0 7 0,-10 2 9 0,-30-2-9 16,-4-2 0-16,-1 1 0 0,-5 2-1 0,-20-1-7 15,1 0-5-15,-5 0-5 0,1 0-10 0,-10 0-4 16,-6 0-2-16,-2 0-12 0,1 0-4 0,-9 0-8 16,0 0-1-16,-3 0-3 0,1 0-8 0,-7 0-11 15,7 0-30-15,-7 0-66 0,0 0-106 0,0 0-115 0,0 0-112 16,-27-8-1243-16,-1 3 549 0,-23-4 366 0</inkml:trace>
  <inkml:trace contextRef="#ctx0" brushRef="#br0" timeOffset="44551.846">13383 12864 196 0,'-9'-7'203'0,"-1"0"-2"0,1 4 9 0,-1-2-4 16,-3 0-2-16,2 2-9 0,-4 2-5 16,-2 0-8-16,-3 2-13 0,-1 4-8 0,-6 4-3 0,-1 5-4 15,1 4-3-15,-5 3-6 0,-11 11-8 0,3 2-12 16,3 5 0-16,-5 2-10 0,10 4-9 0,3-4-10 16,1 3-6-16,4-2-4 0,3 1 0 0,-1 2-25 15,11-12-4-15,3 0-4 0,3 0-6 0,1 2 0 16,4-3-8-16,0-1-9 0,4-2-3 0,2-3-3 15,3-1-1-15,4 1-2 0,6-4-2 0,0-3-3 16,2-2 16-16,4-2-19 0,2-5-1 0,1 2-4 16,-1-5 3-16,1-2-13 0,2-3 5 0,-10-2 3 15,7-2 2-15,1-3-2 0,-6-2 1 0,7-3 0 16,-11 0 1-16,5-4-4 0,0-5 1 0,0 2-3 16,-5-1 17-16,2-1-12 0,-1-2-3 0,-6 7-8 15,-1-2 9-15,1 2 2 0,-2-2 2 0,0 5-2 16,-2 2 1-16,-1-1 16 0,-4 3-16 0,1 4 2 15,0-1-4-15,-4-1-4 0,3 3 3 0,-4 2 2 16,0 0 1-16,13 7 5 0,-9 0 0 0,5 4 2 16,-3 2 4-16,1 2 0 0,-2 4-10 0,6 6 19 15,-4-3-11-15,-1 5-4 0,1 0 2 0,-2 0-2 16,0 2-4-16,-2 2 3 0,0 0-9 0,2 2-14 16,2-5-26-16,0 1-31 0,3 0-36 0,-3-2-43 15,2 0-37-15,3-1-37 0,1-4-60 0,1-5-30 16,-5-3-774-16,2-1 363 0,0-5 240 0</inkml:trace>
  <inkml:trace contextRef="#ctx0" brushRef="#br0" timeOffset="45016.356">13855 13465 32 0,'5'-9'308'0,"-4"3"-26"15,-1-2-27-15,3 1-29 0,-2 2-15 0,-1 5-19 16,0 0-9-16,0 0-5 0,4 9-1 0,-4-1-11 0,4 2-13 15,-3 2-7-15,-1 3-10 0,3 4-14 0,-2 0-8 16,-1 6-15-16,4 0-8 0,-3 0-6 0,-1-5-7 16,3 1-11-16,-2-2 2 0,4 6-15 15,-2-7-3-15,2 0-8 0,0-1-4 0,0 2 12 16,4-5-22-16,-4-3-3 0,-1-4-3 0,0 0 12 0,-2-2-14 16,1 2 4-16,-2-7-4 0,-1 0 1 0,0 0-7 15,3-11 3-15,-5 0-4 0,1-8-3 0,-3-10-4 16,0-1 5-16,-1-3 1 0,-4-13-4 15,-1-3-2-15,1-3 1 0,-2-2 2 0,2-1 2 0,0 1 25 16,1 4 0-16,-1 4 14 0,8 12 14 0,-2 1 7 16,2 1 6-16,2 5 4 0,2 10-2 0,-3-1 3 15,4 2-16-15,-2-1-4 0,6 7-9 0,-3 1-5 16,0 0-4-16,7 2-8 0,-1 2-2 0,1 2-3 16,-1 0 5-16,2 3-5 0,-1 0-3 0,-1 0-6 15,-1 5 2-15,-1 2 3 0,1 1 10 0,1 6 1 16,-6 4 3-16,-4 0 3 0,2 0 0 0,-10 11-4 15,-1 1-7-15,-1 1 6 0,-2 2-9 0,-13 13-4 16,5-3-6-16,1-11 4 0,4 1-6 0,-3-3-15 16,4 1-27-16,4-2-30 0,3 0-62 0,3-2-54 15,3-2-55-15,3-7-48 0,3 2-64 0,7-4-75 16,-4-3-902-16,8-2 439 0,-2-5 290 0</inkml:trace>
  <inkml:trace contextRef="#ctx0" brushRef="#br0" timeOffset="45685.515">15870 13054 219 0,'-1'-8'243'0,"2"1"-21"0,-1 2-22 0,0 0-20 16,0 2-17-16,0 3-14 0,0-7-11 0,0 7-10 16,3-5-9-16,-3 3-15 0,0 2-10 0,0 0-9 15,-3-5-6-15,3 5-6 0,0 0-2 0,3-3-1 16,-3 3 5-16,0 0 4 0,0 0 9 0,0 0 0 15,0 0 4-15,0 0 5 0,-3-6-2 0,3 6 1 16,0 0-4-16,0 0 0 0,0 0-1 0,0 0-2 16,0 0 1-16,0 0 1 0,0 0-3 0,0 0-1 15,0 0 11-15,0 0 1 0,3-3 4 0,-3 3 0 16,0-5-3-16,0 5-5 0,-3-3-8 0,3 3-7 16,0 0-6-16,-1-7-7 0,1 7-2 0,0-4-7 15,0 4-3-15,0 0 3 0,-1-5-15 0,1 5-3 16,0 0-5-16,0-6-6 0,0 6-4 0,0 0-5 0,0 0-2 15,0 0 0-15,7 11-3 0,1-2 5 0,-2 3-1 16,10 7 0-16,-2 6 4 0,4-3-2 16,-1 2 2-16,4 0 1 0,3 2-3 0,3-2-5 0,0 2 6 15,1-1-2-15,0 0 0 0,3-1-6 0,-2 0 3 16,0 2-3-16,11 3-2 0,-12-6 2 0,-2-2-3 16,-3 4-1-16,-1-4 2 0,-3 1-12 15,-3 3-25-15,-4-8-52 0,-2 0-54 0,-2-3-62 0,-1-5-56 16,-3 2-33-16,-3-5-46 0,1-3-44 0,-2-3-911 15,0 0 427-15,0 0 286 0</inkml:trace>
  <inkml:trace contextRef="#ctx0" brushRef="#br0" timeOffset="45889.669">16242 13080 77 0,'-8'-8'255'15,"-2"4"-5"-15,-1 1-4 0,-2 0-3 0,0 4-6 16,-4 6-5-16,0-1-7 0,-1 5-8 0,-8 3-8 15,-1 8-16-15,2 0-10 0,-2 0-16 0,1 5-13 16,-6 9-19-16,11-6-7 0,-6 8-16 0,5-7-12 16,2 0-11-16,-7 10-9 0,10-12-11 0,-1 3-12 15,5-3-20-15,3 1-35 0,5-2-37 0,0-4-34 16,5-3-31-16,0-3-36 0,5 1-40 0,8-4-40 16,0-1-45-16,-3-6-641 0,3-3 300 0,3-1 202 15</inkml:trace>
  <inkml:trace contextRef="#ctx0" brushRef="#br0" timeOffset="46150.109">16508 13046 283 0,'7'-8'300'0,"-1"3"-29"16,0 1-26-16,2-1-15 0,2 1-12 0,0 1 2 15,5 2 1-15,3 1-11 0,3 3-18 0,0 0-6 0,10 3-12 16,-3-2-14-16,3 7-11 0,1-3-8 15,-2 6-8-15,2-4-14 0,4 2 8 0,-4 1-30 16,4 1-15-16,-4-1-2 0,1 0-10 0,-3 4-11 16,0 0 2-16,-3 2-4 0,1-1-12 0,-5 0-3 0,0 2-6 15,-2-1-27-15,-2 2-25 0,0-1-35 0,-9-3-40 16,-1-3-47-16,0 1-41 0,-3-3-38 0,0-4-41 16,-3 0-22-16,1-4-717 0,-4-2 333 15,0-2 222-15</inkml:trace>
  <inkml:trace contextRef="#ctx0" brushRef="#br0" timeOffset="46335.702">17194 13028 253 0,'-2'-6'251'0,"-5"-2"-12"0,-2 3-8 0,4 2-3 0,-5 4 2 16,-2 1-19-16,-3 5-5 0,-2 3-14 0,-7 7-3 16,-1 3-6-16,-2 8-11 0,2-3 6 0,-12 11-27 15,4 1-21-15,1-1-6 0,9-7-18 0,1 0-4 16,1 0-12-16,0 2-7 0,6-2-12 0,1 3-12 15,4-6-35-15,3 3-39 0,1-4-36 0,4 1-47 16,2-7-45-16,4-1-46 0,4-2-43 0,0 1-761 16,4-4 331-16,-1-6 222 0</inkml:trace>
  <inkml:trace contextRef="#ctx0" brushRef="#br0" timeOffset="46818.136">17438 12867 346 0,'8'-5'309'16,"-3"0"-31"-16,0 1-16 0,0 1-28 0,3 3-10 15,3 0-1-15,1 2-10 0,6 1-3 0,-2 1-3 16,7 3-5-16,-5 3-1 0,9 0-11 0,-4 4-13 16,5-2 0-16,3-2-10 0,-1 7-10 0,5-6-7 15,-1-1-4-15,1 3-10 0,-2 1-17 0,0 1-5 16,1-1-11-16,-4 4-11 0,1 1-13 0,-3-1-4 15,-4 0-4-15,-4-1-12 0,1 2-3 0,-6-5-5 16,-2 2-6-16,-2 1-4 0,-1-3-18 0,-4 1-20 16,-1-4-38-16,0 2-37 0,1-4-38 0,-4-4-21 15,2 2-27-15,-3-2-11 0,0-2-19 0,1 1-26 0,-2-4-23 16,0 0-34-16,0 0-10 0,6-15 4 0,-3 4 17 16,-1-3 19-16,3-3 27 0,-1-8 18 15,-2-4 16-15,2 3 26 0,0-6 15 0,-2 1 23 0,-2 2 20 16,2 0 18-16,-1 0 25 0,2 2 23 0,-3 8 26 15,-3 2 32-15,2 5 20 0,1-2 28 0,0 4 21 16,-2 3 22-16,0 1 15 0,-3 0 0 0,0 3 4 16,0 3 13-16,-7 3 14 0,1 3 10 0,-7 5 4 15,-7 5 10-15,-3 2 0 0,-2 3 10 0,-11 5 4 16,0 8 1-16,-1 1-8 0,-1-2-8 0,-2-2-13 16,0 3-19-16,3 0-11 0,0 1-20 15,3 0-13-15,10-8-11 0,-8 4-13 0,13-2-25 0,-2-4-47 16,7-2-78-16,4 2-76 0,-2-2-76 0,8 2-94 15,5-8-90-15,3-2-905 0,2-3 433 0,3-5 290 16</inkml:trace>
  <inkml:trace contextRef="#ctx0" brushRef="#br0" timeOffset="47283.808">21211 12668 109 0,'0'0'400'0,"0"-7"-21"16,0 4-35-16,0 3-42 0,0 0-26 0,4-3-31 0,0 2-20 15,5 5-16-15,4 1-13 0,5 5 2 16,6 3-20-16,2 3 0 0,4 2-17 0,0 0-8 15,13 6-11-15,2 3-12 0,-3-3-8 0,4 0-16 0,-14-6-11 16,11 6-6-16,-11-5-7 0,0 1-8 0,-2-1-7 16,-1 2-13-16,-2-1-5 0,-3 0 1 15,-1-1-3-15,-2 3-7 0,-1-1-12 0,-10-6-24 0,8 4-38 16,-9-3-44-16,0 0-54 0,-4-2-51 0,-2-2-55 16,-1 0-62-16,-2-5-65 0,0-2-769 0,-2-2 378 15,2-3 252-15</inkml:trace>
  <inkml:trace contextRef="#ctx0" brushRef="#br0" timeOffset="47501.365">21958 12755 2612 0,'-1'-9'208'16,"-1"2"-19"-16,0 1-38 0,-1 2-29 0,-3 1-17 16,-3 1-1-16,-3 4-1 0,-3 3 9 0,-7 3 0 15,-2 6 9-15,-7 3 8 0,2 0 1 0,-15 9 4 16,1 3-5-16,2-4-9 0,0 4-9 0,8-8-8 15,-9 12-11-15,5-3-8 0,9-1-8 0,-8 3-7 16,1 2-7-16,12-8-8 0,-1 3-4 0,2-3-6 16,6-1-20-16,-1 2-28 0,4-1-44 0,3-1-44 0,4-7-41 15,5 2-40-15,3-5-45 0,4 2-41 16,2-3-54-16,5-4-55 0,3-3-880 0,6-6 416 16,5-4 278-16</inkml:trace>
  <inkml:trace contextRef="#ctx0" brushRef="#br0" timeOffset="47746.566">22341 12598 323 0,'9'-5'355'0,"-4"1"-37"0,4 3-30 0,-1 1-27 16,1 1-3-16,3 3 1 0,-3 1-17 0,6 2 3 15,0 4-22-15,0 0-12 0,8 4-10 0,0 4-12 16,-3-3-17-16,5 1-12 0,-2 1-14 0,4-2-3 15,-2 0-24-15,3-1-10 0,4 2-10 16,-4-1-10-16,3 0-10 0,1-2-7 0,-4 1-8 0,3-2-6 16,-2 1-8-16,-2 1-24 0,-5-1-48 0,2-3-58 15,-7 1-59-15,-2-3-59 0,-4 0-64 0,-2-2-56 16,2-1-40-16,-9-2-770 0,1-4 376 0,-3 0 250 16</inkml:trace>
  <inkml:trace contextRef="#ctx0" brushRef="#br0" timeOffset="47962.134">22865 12686 185 0,'-6'-1'296'0,"-2"1"-16"0,-3 3-4 0,-2 2-5 0,-3 2-9 16,-3 2-6-16,-4 3-7 0,0 4-15 16,-4 0-20-16,4 1-12 0,-5 2-12 0,-1 1-13 0,1 1-16 15,1-1-13-15,0 0-23 0,0 3-9 16,3-3-9-16,0 1-13 0,-1 1-7 0,5-1-12 0,2-1-20 15,5-5-29-15,3 2-39 0,0-3-45 16,1 3-41-16,1-2-44 0,6-3-38 0,0 0-47 0,4-1-50 16,-1-3-752-16,5 0 344 0,1-4 228 0</inkml:trace>
  <inkml:trace contextRef="#ctx0" brushRef="#br0" timeOffset="48233.411">23164 12487 200 0,'6'0'329'0,"3"-2"-31"0,0 4-23 0,3 0-18 15,-1 1-11-15,1 3-6 0,3 2-7 0,-1 2-17 16,0 2-4-16,2 2-4 0,3 4-14 0,0 0-10 16,-4-3-1-16,5 0-11 0,1 4-10 0,-2 0-10 15,7-2-8-15,-4 0-17 0,3 0-10 0,1 0-9 16,-1 0-15-16,1-2-5 0,-2 2-10 0,3-1-8 15,-3-2-8-15,-1 2-11 0,0-2-26 0,-6-2-46 16,1 0-49-16,-4-3-47 0,-3-1-60 0,-1 2-54 16,-2-5-49-16,-1-1-51 0,-1-1-836 0,-5-1 389 15,-1-2 260-15</inkml:trace>
  <inkml:trace contextRef="#ctx0" brushRef="#br0" timeOffset="48426.203">23701 12589 7 0,'-3'-3'299'0,"0"-1"-21"16,0 3-11-16,3 1-1 0,0 0-1 0,-18 8 0 0,9-1-9 16,-4 2-9-16,0 6-11 0,-2-2-9 0,-3 8-19 15,-2-4-11-15,1 2-20 0,-1 2-16 16,0-1-14-16,-2 0-1 0,2 4-24 0,-3-5-7 0,1 5-20 16,3-4-14-16,-2-2-4 0,4 2-9 0,1-2-23 15,2-3-37-15,3 1-53 0,0-2-51 0,4 2-55 16,0-6-61-16,4 3-56 0,0-2-64 0,2-3-720 15,1-1 350-15,4-2 234 0</inkml:trace>
  <inkml:trace contextRef="#ctx0" brushRef="#br0" timeOffset="48670.141">24172 12482 149 0,'5'2'323'0,"2"1"-29"0,-2 2-14 16,3 4-18-16,1 0-8 0,1 0-14 0,1 4-10 16,0 2-7-16,1 0-10 0,2 1-22 0,4 2-9 15,-4 3-15-15,3 1-19 0,-2-3-13 0,-1-4-14 0,0 6-5 16,0-6-23-16,-2 2-3 0,2 0-14 16,-3-1-5-16,0 0 7 0,-1 0-19 0,-3-1-15 15,1 1-29-15,-3-1-45 0,0-4-67 0,-3 2-69 0,-2-2-72 16,2 0-63-16,-4-1-773 0,0-3 358 0,-1-2 238 15</inkml:trace>
  <inkml:trace contextRef="#ctx0" brushRef="#br0" timeOffset="48881.696">24621 12574 313 0,'0'0'329'16,"0"0"-5"-16,-22 15 2 0,8-4 6 0,-3 1 21 15,-6 6-11-15,-2 3-4 0,-5-1-22 0,2-2-18 16,-4 2-19-16,2 1-24 0,-2-1-23 0,1 2-19 16,-12 2-22-16,12-2-20 0,2-2-17 0,2-1-19 15,2 0-32-15,1 1-45 0,2-3-61 0,2 3-71 16,6-7-57-16,1 2-59 0,-2 2-66 0,3 0-72 16,1-3-1032-16,3 0 452 0,3-4 304 0</inkml:trace>
  <inkml:trace contextRef="#ctx0" brushRef="#br0" timeOffset="53516.258">9389 6774 98 0,'0'0'130'16,"-2"-5"-8"-16,2 5-3 0,-2-4 1 0,2 4-4 16,-1-5-3-16,1 5-2 0,-1-6 1 0,1 6-3 0,-3-2-2 15,3 2 4-15,-1-4-5 0,1 4-7 0,0 0-2 16,0 0-9-16,-4-3-2 0,4 3-7 15,0-5-1-15,0 5-4 0,0 0-1 0,-3-3-1 16,3 3-4-16,0 0 3 0,-1-3-1 0,1 3 1 0,0 0 0 16,0 0-1-16,0-6 4 0,0 6-7 15,0 0 1-15,0-6-10 0,0 6 1 0,0 0-2 0,-4-2-1 16,4 2-3-16,0 0 0 0,-3-4-7 0,3 4-1 16,-3-1-2-16,3 1-10 0,0 0 4 0,-1-5-8 15,1 5 1-15,-4-2-5 0,4 2-2 0,0 0 1 16,0 0-1-16,0-6-5 0,0 6-1 0,0 0-3 15,0-6 6-15,0 6-6 0,-1-3 1 0,1 3 0 16,1-6-2-16,-1 3-1 0,1-2-3 0,0 1-1 16,2 0-4-16,-3 0 7 0,6-2-5 0,-3 0 1 15,-1 1-2-15,2 1-1 0,0-1 2 0,0 0-4 16,0 2 1-16,0-2-1 0,2 1 1 0,-1 1-3 16,0 1 0-16,2-2-3 0,-2 1 2 0,2 1 3 15,1 1-19-15,2-1 9 0,2 2-5 0,-1 0 3 16,-3 0 0-16,3 0 3 0,1 3 0 0,-3-1 11 15,2 3-12-15,-3 0 2 0,1 2-2 0,-1 2 2 16,-1 1 5-16,-3 0-1 0,4 7-3 0,-3-3 2 16,0 2 3-16,0 1-2 0,-5-1 2 0,4 2-1 15,-4 3 4-15,1-4-2 0,-1 1 4 0,-1-1-8 16,0 3 5-16,1-3-1 0,0-1 2 0,-3-3-6 0,3-2 6 16,0-1-4-16,0-2 2 0,0 0-2 15,0-2 2-15,0-1 3 0,0 0-3 0,0-3-4 16,0 2 4-16,0-4 1 0,3 7 1 0,-3-7-1 15,0 0 0-15,0 0 0 0,0 0 0 0,10-11 1 0,-5 2-4 16,1 1-1-16,3-4 1 0,-1 3 3 0,2-5 1 16,-2 0-2-16,3 1-1 0,-4 3-1 0,1 3 1 15,-1 2 0-15,-1-3 2 0,2-1-2 16,-4 4 3-16,1-1-6 0,-1 0 0 0,1 3 3 0,-2 1-2 16,0-3-1-16,1 3 0 0,0-1 3 0,-4 3-2 15,8 0 1-15,-8 0-2 0,10 0-1 16,-5 0 0-16,-1 3 1 0,1-1 1 0,-1 3-2 15,5-2 5-15,-5 1-2 0,1 0 2 0,1 3-2 0,-2-3 1 16,5 0 0-16,-1 2 2 0,-2 1 10 0,2-3-12 16,-1 2-1-16,4 0-1 0,-5-3 14 0,0 0-13 15,1-1 4-15,2-1-1 0,-3-1-1 0,-6 0 3 16,12-1 1-16,-7-1-2 0,2-2-2 0,-2-2 3 16,-1 3 0-16,0-3-2 0,1-4-2 0,-1 0 8 15,1 0 0-15,-5-1-4 0,1-1 2 16,-1-1 5-16,-1-3-1 0,1 5-4 0,-5-1 0 0,3 0 6 15,-1 2 5-15,-1 2-3 0,0 2 8 0,-1-2 1 16,0 4-7-16,-2-1 3 0,0 3-5 0,1-1-5 16,-2 3-5-16,-3 0 1 0,3 2 3 0,-2 0-21 15,-2 4-13-15,3-3-18 0,0 0-20 0,-1 3-31 16,4 0-26-16,0-1-21 0,3 1-28 0,0 0-15 16,3 0-29-16,0 2-26 0,3-2-627 0,-2 0 289 15,1 0 192-15</inkml:trace>
  <inkml:trace contextRef="#ctx0" brushRef="#br0" timeOffset="53933.232">10043 6581 90 0,'1'-3'198'0,"1"-1"-12"15,2 2-15-15,-4 2-8 0,1-4-17 0,-1 4-16 16,0 0-8-16,0 0-16 0,0 0-17 0,0 0-4 15,0 0 2-15,6 10-2 0,-6-5-4 0,3 0-7 0,-2 2-2 16,4 0-7-16,-4 3-2 0,2 0-5 0,0 1-4 16,-1 0-8-16,1-1-1 0,2 1-5 15,-1 0-5-15,0-1-3 0,2-1 0 0,-2-1-4 16,2-2-4-16,-2 0 0 0,1-1-5 0,-1-1-6 0,2 2 8 16,-2-5 12-16,1 0 10 0,-1 1 10 0,-4-2 5 15,9-3 7-15,-5-3-2 0,2 2-4 0,-5-2 11 16,6-5-13-16,-6 1-1 0,-1 0-3 0,3-7-7 15,-2 0 1-15,-1 0-9 0,-4-1-3 0,0-2 0 16,-1 2-8-16,-1-8 7 0,-2 7-9 0,1 2-3 16,-4 0-4-16,-1 1 11 0,-1 1-11 0,-3 4-5 15,2 0 0-15,-1 2-3 0,2 6-1 0,1 0-5 16,0 3-6-16,-1 0-5 0,-1 2-6 0,5 2-11 16,-1 1-15-16,0-1-12 0,2 3-12 0,4 3-15 15,3-1-25-15,-3 2-15 0,5 1-28 0,3-1-30 16,0 4-18-16,5-1-26 0,1 1-541 0,-1-3 253 15,3 1 170-15</inkml:trace>
  <inkml:trace contextRef="#ctx0" brushRef="#br0" timeOffset="54401.776">10441 6410 14 0,'4'-11'184'15,"-3"1"3"-15,0 0-3 0,-1 2-13 0,-1 2-3 16,-2-5-7-16,2 3 0 0,-3 0 7 0,3 2-1 16,-4 0-6-16,-3 1-1 0,6 0-8 0,-5 0-8 15,1 1-10-15,-1 0-6 0,-4 3-13 0,-2-1-10 16,4 4-12-16,-5 0-12 0,5 3-9 0,-5 2-3 0,1 1-7 16,4 0 1-16,-6 2-17 0,5 2-3 0,-2 1-5 15,3 2-1-15,0-1-8 0,4 0-3 16,-2-2-4-16,4-1-8 0,2 3-7 0,0-4-4 15,2-3-2-15,1 0 0 0,3-2 0 0,2 0 0 0,-1-3 1 16,2-1-1-16,5-1 0 0,-3-2-1 16,0-1-1-16,4 0 1 0,-2-2 1 0,0 0 0 0,1 0-1 15,-4 1 0-15,5-3 8 0,-6 4-6 16,1-2 2-16,-4 1 11 0,1 1-13 0,2 0-3 0,-3 2 11 16,2 1-10-16,-7 0 0 0,12 4 3 0,-8 1 2 15,5 0 5-15,-2 2 3 0,0 1 2 0,-1 2 1 16,1 1 3-16,-2 1-3 0,1 2 4 15,3 0 2-15,-2 1 8 0,-2-1-16 0,0-1 2 0,-1 1-5 16,2-2 4-16,-1 3-1 0,-2-2 0 0,-1-1-4 16,2 0-1-16,-4 0-2 0,3-2 1 0,-2 1 1 15,2-1 0-15,-3 0-2 0,1 0-1 0,0-1-3 16,1-2-17-16,-2 1-30 0,2-2-39 0,-4 0-50 16,0 1-51-16,4-5-56 0,-5 1-775 0,3-3 339 15,0 0 226-15</inkml:trace>
  <inkml:trace contextRef="#ctx0" brushRef="#br0" timeOffset="57108.068">14615 10710 36 0,'0'0'199'0,"0"0"-19"0,0 0-11 0,0 0-13 15,0 0-10-15,0 0-7 0,0 0-5 16,0 0-12-16,0 0-7 0,0 0-7 0,0 0-5 16,0 0-3-16,0 0-5 0,0 0-3 0,0 0-1 15,0 0-4-15,0 0-8 0,0 0 1 0,0 0 0 0,0 0-6 16,0 0-4-16,0 0-12 0,0 0-1 15,0 0-8-15,0 0-2 0,0 0-5 0,0 0 0 16,0 0-7-16,0 0-2 0,-7 7-2 0,4-6-8 0,2 8-12 16,-3-7-28-16,1 2-39 0,0 1-49 0,-1-1-54 15,1-2-61-15,-2 1-556 0,5-3 258 0,0 0 174 16</inkml:trace>
  <inkml:trace contextRef="#ctx0" brushRef="#br0" timeOffset="63983.733">26401 7250 174 0,'-2'-6'223'0,"2"1"-12"0,2-1-7 0,-4 1 0 0,1-1-4 16,1 6-3-16,-1-5-8 0,1-1-12 0,0 6-13 15,-1-4-15-15,1 4-16 0,0 0-16 16,0 0-15-16,-3-5-10 0,3 5-10 0,0 0-6 15,0 0-8-15,3 15-6 0,-2-11-5 0,1 7-2 0,2 1-4 16,-2 0-2-16,0 6-5 0,1-1-1 0,-1 0-4 16,2 3-3-16,0-3-5 0,-3 0 3 15,1 3-8-15,1-2 1 0,-3 2-5 16,0 0 1-16,0-2-4 0,1 2-1 0,-2-3-3 0,-4-2-3 0,4-1 2 16,-2 1 0-16,3-5-1 0,-1-1-2 0,1 0 0 15,-2-2 0-15,0 1-3 0,2-1 1 0,-2-4 6 16,2 0 5-16,0-3 12 0,0 4 4 0,0-4 2 15,0 0-13-15,0 0 6 0,-7-20-3 0,3 11-6 16,1-8-1-16,-4-9-3 0,0 1-2 0,1-6 0 16,1 1-1-16,-1-3-3 0,1-1 2 0,2 3 2 15,0-1 1-15,1 0-3 0,4 2 8 0,-2 1-3 16,1-1 22-16,1 1-25 0,4 2 4 0,2 1-8 16,3 4-1-16,-2 5-2 0,1 0-2 0,1 2 2 15,0 0-8-15,3 4 2 0,-2 0-2 0,5 2 2 16,-2 0 3-16,3 2-8 0,1 2 3 0,-2 0 6 15,1 3-5-15,-7 2-5 0,3 2 1 0,-3-2 2 16,0 2-4-16,-1 2-1 0,-3 2 5 0,-1-1-4 16,-3 5 1-16,-1 3 4 0,-2-1-9 0,-4 6-3 15,1-1-6-15,-5 2-1 0,-2 5-1 0,-1-2-8 16,2 2-2-16,-1-6-6 0,0-2-5 0,1-1-3 16,-1 2-4-16,2-2-1 0,2-1-2 0,1-2 4 0,1-3 3 15,0 1-1-15,0 0 5 0,2-4 4 16,0 2 1-16,1-3 4 0,2 2 6 0,-1-3-2 15,3 2 2-15,-2-1 4 0,5 1 1 0,0-1 4 16,3 2 3-16,2-1-2 0,4 1 1 0,3 0 2 0,0-3 2 16,-1 5 3-16,2-4 0 0,0 3 0 15,-1-1 2-15,-1-2 3 0,-3 1 2 0,-3 0-1 0,-2-1 0 16,1-1 5-16,-2 4 5 0,-3-3 0 0,0 3 2 16,-3-2 7-16,-1 4 7 0,-1-1 1 0,-3 1-1 15,-2 1 4-15,-3 3-4 0,-2 0-2 0,-1 0-1 16,-2 1-1-16,-1-1-6 0,-4 5-2 0,0-8 2 15,0 2-2-15,0 5-3 0,2-7-1 0,2 0 2 16,-3-1-5-16,6-2-6 0,-1 0-13 0,3-2-19 16,2-2-19-16,-3 2-33 0,3-2-30 0,2 0-36 15,1-1-47-15,4-3-52 0,-4 0-651 0,4 0 299 16,0 0 200-16</inkml:trace>
  <inkml:trace contextRef="#ctx0" brushRef="#br0" timeOffset="65431.91">27215 7479 112 0,'2'-6'192'0,"1"0"-1"0,-2 0-10 0,-1-1-14 16,-1-2-8-16,1-1-1 0,-3 0-9 0,-2 0-6 15,3 1 1-15,-3-3-6 0,-1 3-1 0,1-2 4 0,-1 4-3 16,-2-4 1-16,-2 2-10 0,1 2-5 16,-2 1-7-16,-1 1-5 0,-1 1-7 0,-5 0-9 15,-1 3-8-15,6 1-7 0,-6 1-13 0,1 2-3 16,-2 4-8-16,0 0-7 0,2 1-5 0,0 3-4 16,2 1-3-16,0 1-8 0,2-1-1 0,2 2-3 0,2 2-2 15,2 0-3-15,4-1-6 0,0 2 1 0,4-1-2 16,4 2-2-16,3-3 1 0,-1 4-5 0,3-1-3 15,4-2 1-15,-1-1 3 0,4-2-6 0,-1-1-8 16,2-1 6-16,-2-3-9 0,2-1 1 0,0-1-2 16,0-1-1-16,0-2 6 0,-3-1-5 15,0-1 2-15,0-2 4 0,-2-2-2 0,-1 1 2 0,2-2 1 16,-4 0 0-16,5-1 0 0,-4 0 1 16,-1 0 2-16,0-2 1 0,-2 3 3 0,-2 1 7 0,0-3 2 15,-3 2 11-15,2 0 8 0,-1 0-1 0,-2 0 10 16,0 2 6-16,-1 2-6 0,3-5 0 0,-3 5-1 15,1-3-11-15,-1 3-4 0,1-4 2 0,-1 4-12 16,0 0 2-16,0 0-6 0,0 0-1 0,-5 11-2 16,0-8-6-16,5 4-8 0,-2 0-1 0,3-2-9 0,-1 5-6 15,1-2-12-15,2-1-7 0,0 2-5 16,0-2-4-16,1-2 0 0,2 3 0 0,-2-2 1 16,0 0 3-16,2-2 0 0,1 1 6 0,-1-2 4 15,1-3 2-15,0-3 10 0,2-1-5 0,-4-4 5 0,4 2 5 16,0-5 1-16,1 0 1 0,-2-3 2 15,1-1 7-15,0-2 9 0,-3 3 4 0,3-2-3 16,0 2 8-16,0-2 1 0,1 0 2 0,-1 3-1 16,1 1-1-16,0 2 1 0,1-1-5 0,3 0 3 0,-2 5-4 15,3-2 2-15,-2 4-2 0,5-1-1 16,-2 2-2-16,3 2 1 0,-6 0-2 0,0 2-3 0,-3 0 3 16,-1 2-3-16,1-1 0 0,-3 1 1 15,-1 3 2-15,-2 0 0 0,-1-1 2 0,-1 4 0 0,-2 1-1 16,-1-3-1-16,-3 3 0 0,-1 1 0 0,-3-2 0 15,-1 5 2-15,-5 2-4 0,1-5-1 0,-1 0-2 16,0 1 1-16,-1 1 8 0,3-4-11 0,0 0-1 16,3 2 2-16,2-4 0 0,-2 1 2 0,2-1-9 15,3-3 4-15,-1 2-1 0,2-2 6 0,1 2-6 16,2-2 0-16,0 2-2 0,0 0 1 0,2-2 1 16,1-3-2-16,2 3 4 0,4 1 0 0,0-2 3 15,0 0-2-15,3-3 2 0,5 1-1 0,-2-1 0 16,3 0 3-16,0-1 3 0,4-2-4 0,-5 0 1 15,0-1-1-15,1-1 2 0,-4 3-3 0,2-6 3 16,2-1-2-16,-2 2 1 0,2-4 0 0,-4-3 3 16,1 3 3-16,1-3-6 0,2-6-2 0,-4-1 9 15,-3 4-4-15,0 0 0 0,-4-2 4 0,3 2-3 16,-3 1 3-16,-2-1-3 0,0 2 7 0,-2 4 10 16,0-1 5-16,-3 3 11 0,0 0 6 0,-2 2 6 15,1 1-7-15,-2-2 8 0,-1 4 14 0,3 0-13 16,-2 0-8-16,1 0-6 0,2 4-9 0,0 0 8 15,-13 5-8-15,4 2-3 0,4 2-6 0,-1 0-2 0,-5 5-1 16,4 0-2-16,3 3-3 0,-1 1 2 0,2-1-4 16,3-1-6-16,3 4 6 0,-1-3-9 15,5 0-3-15,0 3 6 0,4-2-20 0,0-3-12 0,3-1 5 16,0 0-19-16,10 0-6 0,-5-4-9 0,5 1-4 16,-3-4-2-16,6-2 0 0,5-1 6 0,-4-3-1 15,5-2-3-15,-1-3 0 0,0-2 0 0,-1-2-2 16,1 0-2-16,-4-6 3 0,0-1 3 0,0-2 2 15,-2 2 5-15,-1-2 7 0,-1 1 6 0,-2-1-1 16,-6 3 7-16,-3-3 6 0,0 5 10 0,0-1 6 16,-5 4 13-16,-3-1 16 0,0 0 11 0,-1 3 6 15,-4-1 15-15,-1 1 0 0,-3-2-1 16,-4 4 3-16,-1 0 1 0,-1 0-3 0,-4 3-2 0,-3-1-6 16,-4 6-5-16,0-1-4 0,3 3-6 0,-1 0 0 15,-1 5-3-15,3 1 1 0,-1 1-5 0,4 1-4 16,0-1-3-16,5 4-2 0,0-2-6 0,5-5-9 15,-1 3-4-15,9 3-8 0,-3-4-3 0,3 1-2 16,4 0-10-16,0-4-1 0,2 1-2 0,-1-2-3 16,2-2 7-16,1-2 0 0,1-1 3 0,-1 1 3 15,2-6 4-15,-2 0 5 0,4-4-4 0,1 0 9 16,-2-5 1-16,0-2 6 0,2-7 6 0,-1 0 3 16,-2-5 2-16,-3 1 12 0,3-3 7 0,-1-4 5 15,-2 1 14-15,-1-1 8 0,-4-1 14 0,2 4 27 16,-6 0 28-16,0 4 8 0,0 7 7 15,-1 1 6-15,-2 5 10 0,1 1 1 0,0 4-11 0,-2 1-13 16,2 1-18-16,0 2-18 0,0 3-10 0,-3-5-10 16,3 5-8-16,0 0-9 0,0 0-3 0,-1 12-3 0,1-5 0 15,1 3-10-15,0 2 0 0,-1 3-6 0,2 3-5 16,1-1-7-16,0 1 0 0,1 2-4 16,-1-2-4-16,3 8-6 0,-1-3-23 0,0 4-26 0,4 1-28 15,0-3-39-15,4 4-29 0,2 2-37 0,10 8-45 16,6 2-65-16,1-5-74 0,3 2-1046 0,-1-4 467 15,-7-9 312-15</inkml:trace>
  <inkml:trace contextRef="#ctx0" brushRef="#br0" timeOffset="66271.846">29282 7422 249 0,'-1'-5'269'0,"-3"-1"-8"15,3 1-10-15,-3 1-12 0,3-2-13 0,-2 1-15 0,-1 3-16 16,4 2-16-16,-3-3-13 0,3 3-25 0,0 0-14 16,-6 0-14-16,6 0-9 0,-5 7-3 0,0 0-8 15,-2 1-11-15,3 1-7 0,-3 3-7 16,2 4-6-16,-2 0-4 0,0 1-10 0,3 1-5 0,4 0 2 15,-4-1-13-15,6 8 4 0,0-6-8 0,2 0 4 16,3 0-4-16,1-1-4 0,3-3-2 0,0-1-2 16,5 0-2-16,0-2 1 0,1-4-4 15,-1 1 1-15,2-4 0 0,1-1-1 0,-2-4-3 0,3 3-2 16,-3-8 4-16,0 1-7 0,1-6 4 0,-2 0 2 16,7-5-3-16,-1-4-3 0,-3 0 2 0,2-1-3 15,-2-2 0-15,-3-1-1 0,2-1 1 0,-1 2 2 16,-6 7 13-16,-2 0 23 0,-4 1 4 0,1 3 0 15,-4-1 5-15,-1 2 15 0,-2-2 12 0,1 2-1 16,-6-2-10-16,-1 3-1 0,-4-4-15 0,-6 2 8 16,-1 4-13-16,2 2-8 0,-7-1-4 0,-4 6 4 15,6-3-12-15,1 6-5 0,2-3-4 0,5 2-5 16,-1 3-12-16,5-2-3 0,0-1-8 0,3 3-13 16,2-1-3-16,2 1-4 0,0-1-3 0,2 2 4 15,5 0 4-15,-1-2-3 0,3-2 6 0,4 5 5 16,-1-5-2-16,1 1-2 0,0-1 13 0,3-1-6 15,-4-1 3-15,4-1-3 0,-1 1 3 0,4-2 3 16,-2-1-1-16,4-1 4 0,-6 3 1 0,0-3 5 16,-3 3-10-16,0 0 1 0,3-2 0 0,-3 3-2 15,-3-1 5-15,-1 1 1 0,4 0-1 0,-3 1 0 16,-1-1 7-16,-1 0-10 0,4 3 1 0,-4-3 1 16,0 2 4-16,0 2 1 0,3-1 0 0,-2 2 0 0,-2-2-1 15,1 3 0-15,2-2-5 0,-2 5 5 0,-1-2-1 16,-3 2 0-16,5-2 6 0,-3-1-5 15,-2 1 7-15,2-2-4 0,-1 2-3 0,0-2 2 0,-1-3-2 16,0 3 0-16,1-3 2 0,-2-2 5 0,2 6 3 16,-2-6-5-16,0 1 5 0,0-1-1 15,0 0-3-15,8-7 9 0,-3 2-12 0,1-5 4 16,4-1-8-16,3-6 4 0,-3 2 3 0,1 1-2 0,1-1 4 16,0 1-4-16,-2 1-2 0,0 1 19 0,1 3-5 15,-2 0 3-15,-1 1 5 0,1-1-9 0,-1 5 0 16,2-1 1-16,-2 2-4 0,-2 1-3 0,6 1 1 15,-2 1-5-15,0 1 1 0,2 3 5 0,-1-1-1 16,0 1-5-16,0 3 4 0,-1 2 5 0,3 2-2 16,1-4 4-16,-2 8-4 0,0-4-1 0,-3-3-3 15,0 7 4-15,3-1 0 0,-3 1 12 0,-3 0-22 16,3 2-16-16,1 1-45 0,-5-2-61 0,2-1-62 16,-5 5-80-16,2-1-93 0,-5 5-901 0,-4-5 419 15,-6-3 280-15</inkml:trace>
  <inkml:trace contextRef="#ctx0" brushRef="#br0" timeOffset="69084.434">27560 8226 109 0,'-4'-6'207'0,"0"-3"-7"0,-1 4 8 0,1 0 5 16,0 0 3-16,-1 0-4 0,1 1-2 0,-1-1-12 15,1 2-10-15,-1 2-9 0,0 0-15 0,-2-1-16 16,0 2-8-16,-6 3-10 0,-1 4-5 0,-2 0-5 16,0 3-9-16,-3 2-9 0,-3 5-3 0,2 3-8 15,0 3-9-15,-1-3-6 0,2 4-4 0,-3 5-6 16,6 2-9-16,0-2-3 0,1 0-5 0,2 0-4 15,3 3 0-15,2-3-6 0,2 0-5 0,1 0-6 16,2-4 0-16,2 1-3 0,4 3-4 0,2-3-1 16,3-3-1-16,-1-4 1 0,5 2-5 0,-2-2 2 0,1-4-2 15,-1 1 0-15,6-1-2 0,4 0-1 16,-2-4 0-16,-3-1-3 0,5-4 3 0,0 3-4 16,-3-6-1-16,3-1-1 0,2-1 3 0,-3-2 0 0,3-4-2 15,5-2 2-15,-6-2 6 0,1-4 0 0,1-7-11 16,-1-1 5-16,-2 0-1 0,-2-4-6 15,0 2 3-15,-3-3 1 0,-2 0 2 0,-1 0-7 16,-3 4 2-16,-3 3 0 0,-2 4 8 0,-1-1-11 0,0 4 3 16,-3 1 5-16,0-1-5 0,0 4 7 15,0 0 10-15,-4 3-10 0,4-1-5 0,-2 2 8 16,0 1-4-16,0-2-9 0,0 1 0 0,2 4 1 0,-6-3 1 16,2 1-3-16,4 2-4 0,0 0 1 0,0 0 4 15,-10 0-6-15,10 0-2 0,-5 2-2 0,5-2-2 16,-3 7-7-16,1-5 5 0,2-2 3 0,0 6-6 15,2-4 6-15,0 2-3 0,0-1 2 0,-2-3 0 16,9 3 0-16,-4-1 3 0,3-2 0 0,-2 0 12 16,3 0-11-16,-1 0 7 0,2 0-6 0,0-3 4 15,-1 1 0-15,4-1 1 0,-8-1-3 0,4 3 3 16,2-3-1-16,-4 1-2 0,0 2 3 0,-1 0-1 16,-1-3-2-16,3 4 0 0,-3-1 1 0,-5 1-3 15,9 3 5-15,-4-1-4 0,-3 0 3 0,1 3-1 16,1 0 2-16,0 5 2 0,-1-1 6 0,1 1-10 15,-1 1 7-15,1 0-1 0,-2 2-5 0,1 2 2 0,1 2-2 16,0-1 6-16,2-1-6 0,-1-1 6 16,3 1-6-16,-1-2 3 0,2-3 2 0,0 0 3 15,2 2-1-15,2-4 0 0,3 3-8 0,0-7 7 0,-3 1-3 16,1-3-2-16,4 0 2 0,0 0 5 0,-5-4 4 16,6-1-5-16,0-2 2 0,-5-2-4 15,5-2 7-15,-6-1-7 0,2-3 3 0,-7-1 0 0,2-2 7 16,-1-1-7-16,4-8-1 0,-5 8 1 0,-4 0-5 15,-2 0 2-15,-2 4 7 0,3 2 2 0,-6-1 0 16,3 0 3-16,0 4 4 0,-1-1 11 0,1 4 7 16,-3-2 3-16,1 2-1 0,-2 3-6 0,-1-3-6 15,-2 3 2-15,1-1-7 0,6 3-5 0,-11 4-4 16,4 0 1-16,3 0 1 0,-6 5-9 0,6-2 1 16,-1 6-1-16,-3 1-2 0,5 1-1 0,1 2 4 15,0-1-6-15,4 0 6 0,-2 1-2 0,4 1-1 16,1-5-1-16,4 4 2 0,-1-1-4 0,2-1-10 15,0-3-5-15,4 0-15 0,-1 1 5 0,0-5-5 0,5 1-2 16,-2-4-14-16,1 2-2 0,0-5-4 16,1 0 4-16,-1-4-5 0,2 0 3 0,-2-2 5 15,2-2 1-15,-1-1-2 0,0-4 6 0,0-2 3 16,1-4 4-16,-6 3 2 0,2 0 5 0,-3 0 2 0,1-1 4 16,-2 3 3-16,2-1-4 0,-4 0 4 15,-3 1 5-15,-1 3 10 0,1 1 6 0,-1 3 8 16,-2-1 7-16,-1 3 13 0,0-2-4 0,-2 1 15 15,0 4-7-15,0-5-7 0,0 5 5 0,-7-3 2 0,7 3-9 16,-13 2-2-16,1 3 11 0,0 0-16 0,1 2 1 16,-3 3-3-16,0 0 0 0,0 2-9 0,0 0 1 15,1 2 2-15,3 1-3 0,1-1 3 0,3 0-5 16,-1 1-6-16,3-3 4 0,3-1-15 0,1 0-5 16,1 0-6-16,3-2-5 0,-1 0-8 0,-2-3-6 15,4 0 5-15,2-1-3 0,-2-3 7 16,4-1 5-16,-3-1 1 0,6-3-2 0,-2-2 5 0,0-2 7 15,3-5-5-15,0-4 3 0,-3 0 9 0,3-8-4 16,-3-1 4-16,-1 1 4 0,2-2 2 0,-6 0 1 16,2-3 8-16,-3 0 10 0,2 5 11 0,-6-2 4 15,3 6 9-15,-1 1 13 0,-2 1 5 0,0 1 9 16,0 5 14-16,0 0 9 0,0 3 3 0,0 3 3 16,0-1-6-16,0 2-13 0,0-2-9 0,3 5-13 15,-3 2-7-15,-3-3-5 0,3 3-6 0,0 0-4 16,0 0-5-16,0 0-2 0,3 14-2 0,-1-3-8 15,-1 1 2-15,3 3-2 0,0 3 0 0,0 0 0 16,1 6-2-16,0 1-2 0,3-7-2 0,-3 7-3 16,0-6-1-16,4-2-2 0,0 2-5 0,-1-2-4 0,2 0-20 15,-1-3-2-15,1-2-22 0,-3-2-1 16,2 0 5-16,1-3-4 0,-1 1 5 0,1-3 1 16,1-2 5-16,-2 0 5 0,0-3 1 0,3-4 2 0,-1-1-1 15,-2-3 18-15,1 1-5 0,3-7-3 16,-4 2 3-16,3-3-3 0,-5 4 9 0,2-2-1 0,-2 3 0 15,0-1 8-15,0 1 1 0,-5 2 11 0,-2 3 10 16,4-2 7-16,-1 2 2 0,-1 1 11 0,0-1-21 16,-1 2 9-16,-1 3-13 0,1-4-6 0,-1 4-5 15,0 0 2-15,0 0-3 0,0 0-3 0,0 0 6 16,0 0 0-16,0 0-5 0,0 12 6 0,0-5-6 16,0 2 7-16,0 0-8 0,5 1 4 0,-4 0 0 15,3 1-2-15,-4 0-7 0,5 0 0 0,-1-3-15 16,3 2-2-16,-1-3-5 0,3 1-2 0,0-3 17 15,-4 0-15-15,6-1 5 0,-4-4 0 0,4-2 7 16,-2-3-1-16,1 0 0 0,0 0 5 0,2-8 1 16,-2 0 3-16,3-4 6 0,-3 1-2 0,-1-8 0 0,3 0-7 15,-7-5 12-15,4 1 0 0,-3-1-7 16,-2 2 6-16,0 0 6 0,-1 8 15 0,-2-1 15 16,0 2 16-16,-2 1-5 0,-2 1 1 0,2-1 8 15,0 8 12-15,1 2 3 0,-3 0-2 0,3 2-6 0,0 0-7 16,-1 0-9-16,1 5-8 0,-1-5-3 15,1 5 0-15,0 0-9 0,0 0-4 0,0 0-2 16,0 0-2-16,-3 21-2 0,3-10 2 0,-1 6-3 16,1 0-2-16,-3 1-1 0,6 9 4 0,-1-2-8 15,1 0 1-15,1 2-3 0,1-9-4 0,1 7-5 0,-1-6-12 16,4-1-8-16,-1 0-6 0,1-1-20 0,-1-3 0 16,1-1-3-16,-2-1 3 0,3-3-11 0,1-1 2 15,-2-3 6-15,1-1 10 0,-1-1 0 0,2-1 1 16,1-4 6-16,-1-2 2 0,-2-2 1 0,5-1 6 15,-1-2 2-15,2-2 7 0,-2-1 4 0,-3 4 0 16,-1 0-4-16,-2 0 12 0,0-1-2 0,-3 4 2 16,1-2 14-16,-2 1 5 0,-1 2 3 0,2 1 2 15,-2-1-5-15,0-1-3 0,-2 5 4 0,1-3-3 16,2 1-7-16,-3 2-2 0,0 0-1 0,0 0 2 16,0 0-8-16,1 11 7 0,-1-5-2 0,0 1-4 15,3 1 1-15,-3 3-1 0,2 1 2 0,1-2 7 0,2 2-3 16,-1 0-1-16,0-1-1 0,2 0-4 15,-1 1 4-15,0-2 6 0,4-1-11 0,-1-1 14 16,0 2-10-16,2-3 8 0,-3-3-9 0,4 2-1 16,1-4 6-16,-3 0-8 0,0-2 9 0,4-2 5 0,-3-1-15 15,-1-5 15-15,4 1-12 0,-1-4 3 0,-1-1 1 16,2-5 3-16,-2 2-3 0,1-2-2 0,-3-1 5 16,0 3-7-16,-1-2 1 0,-2 5 2 0,-1-5 1 15,-3 5 2-15,0-1 12 0,0 1 3 0,-2 2 5 16,-2 1 12-16,0 0 10 0,-1-1-3 0,-3 4-3 15,-1 0-5-15,-3 1-3 0,-2 3-2 0,-1 0-5 16,-1 2 1-16,-5 1-6 0,6 1-1 0,-3 3-2 16,0 0 0-16,2 1-4 0,1 0-3 0,0 5 0 15,2-2 1-15,2 0-4 0,0 1 1 0,4 0-6 16,1 2-1-16,1-3-6 0,1-1-3 0,4-1 18 16,0 0-23-16,3 1-2 0,0-2 4 0,4-1 3 15,0 0 1-15,2-2 0 0,1-1-3 0,1-2 1 16,1-2 8-16,-1 1-8 0,0 0 8 0,1-4 1 15,-3 2-3-15,3 0 1 0,-2-1 0 0,-2-1-1 16,4 0-1-16,-4 1-1 0,3 1 1 0,-3 0 0 16,2 1-3-16,0 1-1 0,-2 1 3 0,1 0 0 15,-1 3 4-15,0-1-3 0,0 2 4 0,2 0-4 0,-3-1-1 16,0 2 3-16,1 1-1 0,1-1 4 0,-1 2-1 16,-1-1 0-16,0-1 0 0,-3 4-2 15,2-3 0-15,-2 0 6 0,-2 0-4 0,-3 1 3 0,0 0-3 16,-1 0 3-16,0 0 0 0,-2 3 0 0,-3-4 0 15,1 3 2-15,-1-5 3 0,0 0 3 0,1 2-2 16,3-1 1-16,-2-4 7 0,0 2 6 0,3-3 6 16,-3 3 9-16,3-3-15 0,0 0 1 0,-7-7-6 15,5 0 0-15,2-3-1 0,0-2 3 0,2-5-9 16,2 0 0-16,1 0-5 0,3-2 2 0,1 1-3 16,4-4-1-16,-6 4 4 0,6-4-4 0,0 5 0 15,2-3-3-15,-1 5 1 0,0 4-1 0,2 0 0 16,-1 0-13-16,0 1-19 0,-3 3-26 0,2-2-54 15,-3 4-62-15,0 1-58 0,0 0-65 0,-2 1-64 16,1 3-1076-16,2-2 478 0,-2 2 320 0</inkml:trace>
  <inkml:trace contextRef="#ctx0" brushRef="#br0" timeOffset="69702.829">30624 8361 5 0,'3'-16'214'16,"-1"3"7"-16,-1-1 17 0,-1 3 8 0,2 1-13 15,-2 2-15-15,0 2-10 0,1 2-15 0,-1-1-10 16,1 0-8-16,1 0-12 0,-1 3-12 0,1-2-15 15,-2 4-12-15,2-4-13 0,-2 4-13 0,0 0-14 16,5-2-3-16,-5 2-12 0,0 0 1 0,0 11-1 16,0-5 2-16,0 1-9 0,1 3 4 0,3 5-8 15,-2-1-2-15,1 3-5 0,-1 2-2 0,-2 0 2 16,3 1-10-16,-2-2 2 0,1 3-7 0,-1-2-8 0,-2 1 0 16,1-2 0-16,-2 2-6 0,2-1-3 0,-1-1 0 15,1 0-1-15,0-3 0 0,-1 3 1 16,-1-6-5-16,0 4-3 0,-1-3-1 0,2-1 2 15,-2-6-3-15,2 2 0 0,0-1 7 0,-3-1-4 16,3-1 3-16,0-1 22 0,-1 0 24 0,1-1 18 16,1-3-3-16,0 0-3 0,0 0-9 0,-13-11 0 0,8 1-8 15,0 0-9-15,-1-7 4 0,3-1-2 0,-6-8-7 16,8 2 0-16,-2-7-5 0,3-1 3 0,-1-1-10 16,2-4 3-16,-1 3 1 0,4-2-1 0,1 0 0 15,2 2 9-15,-1 7 2 0,-1-1 2 0,3 5-7 16,-2 7 3-16,6-2 0 0,-3 3-11 0,0 4-2 15,0 4-3-15,2-1-8 0,1 1 2 0,0 5-4 16,8-1-27-16,-1 3 12 0,2 3-11 0,0-1 5 16,-1 5-2-16,8 3 5 0,-7 0-5 0,-5 0 3 15,4 1-3-15,-5 1 4 0,0 1 0 0,-1 1 0 16,-6 1-3-16,2-1 1 0,-3 3 2 0,-1-2 1 16,-5 4-2-16,-5 5 7 0,-1 2 0 0,-9 1-1 15,-2-4-1-15,-6 2 2 0,-2 1-7 0,-1-3-9 16,-4-1-9-16,1-1-33 0,-2-1-31 0,2-3-44 15,2 1-14-15,0-2-50 0,1-1-52 0,8-4-45 16,2-1-46-16,0 3-56 0,5-7-798 0,1 1 397 16,4-1 264-16</inkml:trace>
  <inkml:trace contextRef="#ctx0" brushRef="#br0" timeOffset="71003.731">31119 8524 121 0,'6'-9'235'0,"-2"2"8"16,1 1 1-16,-1 1-6 0,-2-1-9 0,-1 0-10 15,1-1 3-15,-4 1-8 0,2-1-12 0,-2-2-10 0,-1 2 2 16,-2-1 3-16,-1 2-14 0,1 0 9 0,-3-1-9 16,-1 0-22-16,-2 3-9 0,0 0-14 0,-2 4-9 15,-4 0-16-15,3 1-10 0,-3 3-9 16,-1 3-15-16,0-1-2 0,3 5-9 0,-2 2-7 0,3 2-3 15,-4 3-7-15,6-1-6 0,1-1 1 0,0 2-10 16,3-3-10-16,2 2-3 0,2-1-5 0,1 0-8 16,2-5 0-16,2-1-1 0,3 2 2 15,0-5 0-15,3 3 6 0,-1-4-10 0,4-1-2 0,3 1 3 16,5-5-6-16,-5-1-4 0,6 0 5 0,1-4-1 16,-2 1 1-16,4-6 0 0,1-5 2 0,-5 3 1 15,0 0 0-15,1-6 0 0,1-2 8 0,-2 0-7 16,-5 7-1-16,0-3 0 0,-2-1 3 0,-2 3 12 15,-4 8 20-15,1-7 13 0,0 5 12 0,-4-1 6 16,2 3-3-16,-3 1-4 0,-1 2-7 0,4-1-5 16,-4-2-9-16,0 5-5 0,2-3-9 0,-2 3-2 15,0 0-4-15,2-2-1 0,-2 2-4 0,0 0-1 16,0 0 0-16,-5 14-4 0,2-4-2 0,2-2-2 16,-3 0-4-16,2 3-6 0,0 0-2 0,2 2-9 15,-1-3-6-15,2 2-18 0,-1-3-3 0,2 0-7 16,2-1 2-16,2-2 4 0,-3 0-3 0,3-2 4 15,1 0 3-15,1-3 7 0,1-1 2 0,0-1 4 16,1-3 1-16,1-1 1 0,-1-1 4 0,1-4 0 16,2-1 11-16,0-4-8 0,-2 2-2 0,1-1 8 0,1 0-7 15,-3-1 9-15,-2 1 1 0,0 5 5 16,-4-3 5-16,0 4 7 0,1 0 6 0,-3 2 6 16,1 1 6-16,-3-1-2 0,4 4-6 0,-4-2-9 15,3 1 1-15,-3 3-5 0,0 0 0 0,0 0-5 16,0 0 5-16,0 0-1 0,-7 14-5 0,6-7 2 0,-1 3 6 15,-2 1-8-15,1 1 1 0,2 3-8 0,0 2 6 16,-1-7-7-16,2 4-6 0,0-1 2 16,2-4-4-16,0 2 2 0,3 1-8 0,-1-3-5 0,6 1 4 15,-5-3-9-15,3-1-8 0,1 0-4 16,1-3 6-16,-1-1 6 0,4-2 1 0,1 0 4 0,-1-4-2 16,3-2 1-16,-1-1 3 0,0-3 5 0,-1-2 1 15,0 1 0-15,-1-4-2 0,2 1 11 0,-5-2 1 16,3 2 3-16,-2-2-3 0,-3-1 7 0,1 2 5 15,1 0 12-15,-2 4-1 0,-3-2 5 0,0 1 5 16,-1 2 3-16,2 1 17 0,-2-2 5 0,-4 7 12 16,4-3 2-16,-3 2 3 0,1 1 1 0,-1-1-5 15,0 0-3-15,-1 5-9 0,0-3-3 0,0 3-9 16,0 0-7-16,0-4-6 0,0 4-3 0,0 0-4 16,0 0-4-16,0 0 1 0,0 0-4 0,0 19-1 15,0-8-2-15,0 5 1 0,-2 2 1 0,2 0-5 16,-3 8 1-16,2 1-1 0,-3 2-3 0,1 3 8 0,2-1-6 15,-5 0-2-15,2 1 0 0,0-1-1 16,-4 2 1-16,6-3-1 0,-2 1-2 0,-1-1 3 16,1 0-1-16,-1-1-2 0,-1-3-3 0,4 0 5 0,-3-2-4 15,1-6 5-15,2-1-8 0,-2 1 3 0,0-1 2 16,-2 8 0-16,3-6 0 0,-4-2-1 16,1 0 1-16,-4-2-2 0,0-1 5 0,0 0-1 0,-3-3 1 15,3-2 0-15,-2-3 1 0,0 0 0 0,0-2 0 16,-1-4-4-16,2 0 6 0,-1-3-3 0,3-1 1 15,0-4 1-15,0-1-3 0,4-3-2 0,2-1 2 16,1-4-3-16,4-1-2 0,5-2-1 0,-1-4-4 16,7-1 3-16,6-1-1 0,1-2 6 0,0 1-6 15,7 0 3-15,6-7-6 0,-7 5 6 16,3 5-5-16,9-10 5 0,2 1 0 0,-13 8 2 0,12-9-4 16,-3 1 2-16,-8 6-4 0,9-7 2 0,3 3 0 15,-4-3-1-15,-12 9 4 0,-1-1 0 0,-1 1 0 16,-7 10 1-16,-3-1 0 0,4-3 4 0,-7 6-5 15,0 3 7-15,-4 1 1 0,-1 0 5 0,0 4 0 16,-3 0-6-16,3 2 2 0,-3-1 0 0,2 1-5 16,-3 3-1-16,2-7-4 0,2 7-2 0,-4 0-5 15,0 0 7-15,0 0-6 0,8 6 0 0,-4 0 4 16,1 2 1-16,-1 4-6 0,3 6 7 0,1 0 0 0,0 1 2 16,3 3 0-16,-1 0-7 0,-4-2 5 0,4 2-2 15,0-6 6-15,-4 3-5 0,1 1 2 16,1-2 4-16,0-1 23 0,-4-2-3 0,-1-2-2 0,1 2-2 15,-2-1-1-15,-3-3-1 0,1-1-4 0,-1 2 2 16,-3 0-3-16,-1-2-2 0,-4 0-2 0,0 0-12 16,-4 0-30-16,-2-1-38 0,-2-5-42 0,-3 1-74 15,-10-2-92-15,3-2-91 0,-2-4-105 0,-8-3-1156 16,-2-3 542-16,-9-6 364 0</inkml:trace>
  <inkml:trace contextRef="#ctx0" brushRef="#br0" timeOffset="71981.655">27355 9368 159 0,'-2'-4'243'16,"-1"0"-28"-16,3 0-19 0,0 4-19 0,-1-3-20 16,1 3-15-16,0 0-11 0,0 0-6 0,0 0-8 15,-4 12-1-15,3-2-8 0,1 2-7 0,0-2-8 16,-3 8-5-16,3-2-3 0,0 1-7 0,0-1-2 15,-4 1-10-15,3 1-6 0,-1-3 1 0,-1-2-11 16,2 3-3-16,-2-4-4 0,2-1-7 0,-2 1-5 0,-2-2 1 16,4 1-2-16,-2-5 0 0,3 0 2 15,-1-1 13-15,-2 0 14 0,3-5 3 0,0 0-7 16,0 0-4-16,0 0-7 0,-15-14-5 0,10-3-1 0,1-1-8 16,-5-7 0-16,-1-4 5 0,1-1-8 0,-1-4 1 15,-1 1 5-15,1 2-4 0,4 2 7 16,0-1 8-16,-1 3 6 0,2 1 3 0,3 7 2 15,0 2-7-15,1 1 2 0,0 3-7 0,3 3 4 0,-2-4-9 16,3 2-6-16,-2 4 0 0,2 1 7 0,-1-1-12 16,5 1-4-16,-2 2-6 0,1-2 10 15,-1 3-13-15,-1 1-4 0,1-2 1 0,0 2-7 0,-3-1 6 16,-2 4 4-16,5-1-11 0,-5 1 1 0,0 0-2 16,0 0 10-16,0 0-5 0,0 0-7 0,6 8 3 15,-6 0 3-15,-2 3 2 0,0 0-1 0,-3 5-8 16,3 1-15-16,-6 3-19 0,0 5-17 0,-1 1-31 15,2 2-16-15,0 1-22 0,5 1-21 0,2 2-23 16,2 1-18-16,5-2-29 0,3-2-15 0,4 1-24 16,3-4-656-16,-5-4 303 0,8 0 200 0</inkml:trace>
  <inkml:trace contextRef="#ctx0" brushRef="#br0" timeOffset="73566.949">27768 9467 130 0,'5'-12'222'0,"-2"0"-6"0,-1 4-7 0,-2-3-1 16,0 2-7-16,3 3-5 0,-3-1-4 0,0 2-9 0,0 1-8 15,-3-1-16-15,3 5-12 0,-6-3-14 0,6 3-14 16,-17 3-11-16,4 2-9 0,-2 1-11 16,1 4-10-16,-4-1-3 0,-1 1-7 0,0 2-10 0,-3 3-5 15,7-1-3-15,0-1-6 0,4-1-6 0,0 2-7 16,3-4 0-16,3 0-6 0,1 0 0 0,0-1-5 15,4-2-3-15,3 0 0 0,-2-3-1 0,3 1-3 16,0-2-13-16,2-3 7 0,2 0-6 0,1-3 0 16,1-2-1-16,3 0 4 0,1-8-1 0,0 1-3 15,1-2 5-15,1-1-3 0,-2 1-4 0,3-6 0 16,-1 5 6-16,-2 1-2 0,-3 2 0 0,2-1 6 16,-4 5 1-16,-1 0 5 0,-3 3-4 0,1 1-2 15,-2 1-1-15,0-2 5 0,0 2-5 0,-2 2-2 16,-2 1 3-16,4-1 0 0,-4 1-2 0,0 0-1 15,0 10 1-15,-2-3 0 0,-1 2 1 0,-1 1 0 16,2 2-3-16,-5 3 0 0,1-1 2 0,2 0-6 16,3 1 2-16,-2-3 3 0,3-1-6 0,3 1 2 15,-2-2-6-15,3-2 6 0,2 2-5 0,-3-3 1 16,3-2 0-16,-1-2 1 0,2-1-2 0,2 0 3 16,-2-2-2-16,4-2-5 0,1 0 15 0,-3-2-9 15,3-2-1-15,-1-1 0 0,3 2 0 0,-1-5-1 16,-1 4 3-16,-1-2 0 0,-1 4-1 0,1-2-4 15,-4 2 7-15,1 1 0 0,-2 1-1 0,-1-3-2 16,-1 3 1-16,-4 2-2 0,8-1 3 0,-7-1-3 0,-1 2-1 16,0 0-2-16,10 3 5 0,-7 1 1 0,-3 0-5 15,1-1 3-15,2 2-1 0,-3-2 3 16,1 3 3-16,-1-2-6 0,1 1 5 0,1-1-4 16,-1-2 5-16,-1-2-8 0,1 3 2 0,-1-3 0 0,7 2 1 15,-7-2 2-15,9-5 1 0,-1 1-3 0,0-2 4 16,-1-1-1-16,0-2 0 0,2-1 1 15,-4 0 1-15,3 0-6 0,-3 1 8 0,3 0 4 16,-3 3 2-16,-1-1 0 0,-1 0 4 0,1 4 0 0,0-1-4 16,-1-1-3-16,-1 2-2 0,1 0 1 0,-3 3-4 15,0 0-6-15,0 0 5 0,13 4 10 0,-7 0-9 16,-1 3-4-16,3 5 5 0,2 2-2 0,-5 4 2 16,4 1 1-16,4 5 1 0,-3 1-1 0,-1 4 3 15,0-1-3-15,1 4-1 0,1-3 2 0,0-1-3 16,-2 0 2-16,-1 1-2 0,-1-2 0 0,-2 2 0 15,-1 0 0-15,-1-4-1 0,-2 5-1 0,-1-3 4 16,0-1 0-16,-4-1 1 0,1-8 1 0,0 2-2 16,-5-2-5-16,4-6 3 0,-1 2-5 0,-1-1 9 15,-1-4-10-15,0-1 5 0,2-2 0 0,-2-1 0 16,-2-3 4-16,-1-1-1 0,2-1-7 0,-1-1 5 16,0-3-3-16,2 0 8 0,-3-2-5 0,1 1-1 15,1-3 0-15,0 2 4 0,3-2-5 0,-4 0 2 16,5-2-3-16,-1 0 4 0,4 0 3 0,-1-1-5 15,4-6-1-15,-1 2 4 0,8-1 1 0,-4-2-1 16,4 2-3-16,3-8 5 0,-1 3-2 0,2 0-3 16,2 0-1-16,-2-5 6 0,1 0-1 0,2 0-2 15,-4-2 6-15,0-1-8 0,2 0 12 0,-5-4-5 16,-1 0-2-16,-1-2 0 0,2 0 8 0,-1-13-6 0,-4 16 1 16,1-1 5-16,-3 0 17 0,2 5 10 0,0 0 3 15,-4 9 9-15,2 3 15 0,-2 5 14 16,0 1 3-16,0 0-4 0,-2 5-3 0,4 0-8 15,-4 1-13-15,2 1-8 0,2 1-10 0,-2 3-2 0,0-3-10 16,0 3 0-16,0 0 0 0,4 20-2 0,0-10 0 16,-3 2-6-16,3 6 0 0,3-1-12 0,-1 4 5 15,2 2 4-15,-1 2-7 0,1-1 2 0,2 0-8 16,-1 2 9-16,3-1 0 0,-6 2-4 0,4-1-4 16,2-1 5-16,0-1 6 0,0-2-12 0,0 2-2 15,-4-10 10-15,3 1-20 0,-2-1-6 0,-3-2-6 16,3-4 0-16,-3 1 9 0,0-4-7 15,-1-2 1-15,2-1 4 0,-2-2-3 0,1-4-2 0,1 1 4 16,0-7 2-16,0 1 1 0,2-4 0 16,0-4 0-16,1 0 6 0,-2 1-1 0,-3-1 0 0,0 2-6 15,-1 3 7-15,0 1 3 0,-3 0 1 0,3 0-5 16,-4 3 18-16,0-4-10 0,-4 7 2 0,4-1 1 16,0 0-2-16,0 4 3 0,0 2-2 0,0-10-8 15,0 7-5-15,0 3 4 0,0 0 4 0,4-4-5 16,-4 4-3-16,0 0 5 0,0 0-3 0,0 0 1 15,9 9-6-15,-5-6-6 0,0 1 18 0,1-3-19 16,0 3-1-16,2-4 1 0,1 1 6 0,0-1-11 16,0 0 10-16,3-1 5 0,-1-2 0 0,3-2-3 0,-3-1 5 15,-1-2 3-15,5-3 11 0,-2-2-12 16,-2 1 4-16,1-2 1 0,-2 0-3 0,1-1 2 16,0 2-1-16,-3-1-3 0,-2 2 2 0,2 0-1 15,0 4 7-15,-3-4 7 0,0 3 12 0,0 3 4 0,-3 1 4 16,2 0 0-16,-2 1-1 0,-1 0-1 0,0 4-2 15,3-5-7-15,-3 2-3 0,0 3-1 16,0 0-13-16,2-4 10 0,-2 4-6 0,0 0-6 16,0 0 8-16,0 0-7 0,-2 17 7 0,2-6-2 0,-3 2 3 15,6 1-4-15,-3 5 0 0,1-1-3 16,2 1-4-16,4 5 5 0,-2-6 3 0,5-1-4 16,2-1 2-16,1-4-8 0,-2 2 10 0,1-8-3 0,-1 2-6 15,3-2 6-15,0 1 0 0,-1-5-3 0,1-1 4 16,0-2 0-16,0-4-1 0,0-2-7 0,3 0 10 15,-2-5-1-15,1-2-7 0,2-3 9 0,-6 0-4 16,1 2-7-16,0 0 5 0,-3 1-1 0,-3 4 1 16,-2 0 3-16,0 4-4 0,-3-1 7 0,-1 1 3 15,-1 2 7-15,0-1 2 0,-6 3-8 0,6 2 7 16,0 0 2-16,-15 7-1 0,7-1-5 0,-1-1 0 16,2 3 0-16,-2 0-7 0,3 3 4 0,-1-1 4 15,2 2-12-15,3 2 9 0,2-1-3 0,2 3-6 16,3 1-9-16,1 0-25 0,4-2-50 0,1 1-53 15,1 0-56-15,6 3-76 0,5-2-86 0,-9-5-1042 16,8 5 464-16,-4-5 310 0</inkml:trace>
  <inkml:trace contextRef="#ctx0" brushRef="#br0" timeOffset="75298.004">30477 9539 55 0,'3'-11'187'0,"2"3"1"0,-3-3-3 15,1 1-10-15,-2-3-11 0,2-1-1 0,-3 4-11 16,-4-7-3-16,1 0 5 0,-1 5 5 0,1-3 8 16,-6 1 1-16,2-1-7 0,-3 2-4 0,-2-2 13 15,-1 4-2-15,1 0-15 0,-2 3 8 0,-3-1-4 16,1 6-17-16,-4-4-13 0,0 4-9 0,-3 6-16 16,-6 1-7-16,-2 2-14 0,-1 6-10 0,4 2-4 15,1-1-14-15,0 4-6 0,4 2-2 0,2-2-6 16,6 0 2-16,3-3-10 0,3 6-7 0,4-1-3 15,2 0-12-15,3-2-1 0,3 1-2 0,2-2-14 16,3-1 5-16,3-3-3 0,0 2-3 0,7-2-1 16,-1-2 0-16,2-3 1 0,-1-3 11 0,4 0-10 15,1-2-5-15,-3-3 2 0,1-1 7 0,5-8 8 16,-1-1-14-16,-2-4 6 0,1 1-2 0,-2-6 0 0,2-2 2 16,-5 0-2-16,0-7 3 0,-1-2 2 0,-4 1 0 15,3-3-3-15,-4 2 4 0,-1 0 7 16,-3 2 4-16,-3 3 15 0,-4 6 10 0,3 3 0 15,-3 2 18-15,-2 5 10 0,3 1 13 0,-3-1 2 0,0 5-12 16,1 0-7-16,-1-2-10 0,-1 3-13 0,1 4-7 16,0 0-1-16,0 0-2 0,0 0-2 0,0 18-5 15,1-5-1-15,-2 4 0 0,1 0-3 16,0 7 5-16,1 3-2 0,3 2-5 0,-2 0-1 0,2 0-1 16,3 2-3-16,2 1 0 0,0-2-1 0,4 2 2 15,-2-4-9-15,7 0 3 0,0-2 2 16,3-4-3-16,-2-2-2 0,0-1 1 0,-4-7 2 0,0 0-12 15,2-4 2-15,0-1-3 0,-2-2 1 0,-1-2-2 16,0-3-3-16,0 0 3 0,3-6-3 0,-2-1-4 16,-1-3 1-16,2-4 3 0,-4-3-5 0,-1 2 9 15,3-6 7-15,-5 3-6 0,-3-1-7 0,0 2-2 16,-1 3 7-16,-3 2 6 0,0-5 0 0,0 9 7 16,-4-2 15-16,0 1-10 0,-2 0-7 0,0 4 1 15,-3 0 4-15,-4 0-12 0,1 3 6 0,-8 1 2 16,-3 1-1-16,1 2 2 0,1 1-3 0,1 6 0 15,0-4-8-15,8 2 8 0,-3 1-11 0,4 0-4 16,0 1-10-16,3 1-7 0,2 0-9 0,0-2-4 16,4-1-4-16,2 0 4 0,0 0 4 0,0-3 1 15,1 1 1-15,4 0 8 0,0-5 0 0,2 2 4 16,5-4 3-16,-5 0-8 0,4-2 14 0,5-2 1 16,-4-1 0-16,4-1 0 0,-4-3 3 0,1 3-2 15,-2-2 9-15,-3 3-1 0,2 0-4 0,-3 0 1 16,0 1 20-16,-4 2-18 0,3-1 3 0,-3 2-2 15,-1 2 3-15,-1-2 2 0,2 2-6 0,-5 1 4 16,5-4-4-16,-5 4 2 0,0 0 0 0,9 2-2 16,-9-2 1-16,6 6 3 0,-4-4 3 0,3 7 1 15,-2-1 6-15,-1-1-2 0,3 0-4 0,1 3-1 16,0-2 0-16,-1-1-3 0,5 0-1 0,-1 2 0 16,-1-4-3-16,2 2 4 0,-1-2-9 0,1-2 9 15,2-1 16-15,1 1-17 0,-4-1-1 0,2-1-1 16,1-1 0-16,-3-3 6 0,3 3-5 0,-2-3-4 15,4 3 10-15,-5-2-3 0,0-2 0 0,-3 3 0 0,2-1 1 16,-4 1-2-16,-4 1 3 0,9 0-1 16,-9 0 16-16,0 0-18 0,8-1 6 0,-8 1 2 15,0 0-2-15,0 0-2 0,6 0-3 0,-6 0 19 16,0 0-18-16,0 0 1 0,0 0-1 0,0 0 0 0,0 0-3 16,0 0 5-16,8 1-3 0,-8-1 1 0,0 0 4 15,0 0-7-15,4 4 10 0,-4-4-3 0,2 1-6 16,-2-1 2-16,0 0 3 0,11 0 0 15,-11 0 1-15,8-5 3 0,-4 1 2 0,4 0 5 16,-3-4-8-16,3 2 9 0,1-2-16 0,-3 0 4 0,2-4 1 16,-2 6 3-16,2-3-11 0,-3 4 9 0,-1 1 4 15,0-3 2-15,0 4-1 0,-2 1 0 16,1-1 1-16,2 1-9 0,-5 2 5 0,3-3 1 16,-3 3-1-16,0 0-1 0,7 7 0 0,-5-4 8 0,0 4 3 15,0 3-2-15,1 2 6 0,-3 5 10 0,0 0-6 16,1 8 1-16,-2 0 18 0,1 1-22 0,-1 1-5 15,1 0 8-15,1 0-2 0,0 0-2 0,0 2-11 16,1-3 5-16,2 0 2 0,2 0-7 16,-2 0 1-16,0 0-2 0,-1-6 5 0,-3-2-2 0,2 0-2 15,-2 1 4-15,0-6-6 0,0 3-1 0,0-6 1 16,-2 0 4-16,2-2-3 0,-1-2 4 0,-1 0 0 16,2-4 6-16,-2 2-2 0,2-4 9 0,0 3-10 15,0-3-9-15,0 0-7 0,-4-14 0 0,1 4 9 16,1-2 3-16,-3-3-7 0,5-4 4 0,2-1-5 15,-2 0 4-15,3-6 3 0,4 2-3 0,-3-4-1 16,3 2 1-16,-2 0-2 0,5 2 2 16,0-2 1-16,-3 7-9 0,3-8 9 0,-1 3-5 0,3-1 5 15,-1 0-10-15,-2 7 11 0,4-4-2 0,-2 5-9 16,1 2 5-16,-2 1-1 0,-2 5 12 0,3-2-14 16,-3 1-3-16,1 4 5 0,0-4 0 0,-1 7 1 15,4 1-6-15,-3-1 2 0,4 4-2 0,1 0 8 16,-4 2-8-16,8 4 0 0,-4 3 0 0,3-2 1 15,-3 6 6-15,-1-1-4 0,-3 1-7 0,3 10 13 16,-3-9-7-16,-4 1 6 0,0 4-4 0,-4-5 7 16,-2 13-6-16,-2-10 2 0,-1 0 3 0,-3 7-2 15,0-8-4-15,-4 2 6 0,1 0 1 0,-2 1-7 16,-1-3-18-16,2 0-26 0,-8 4-27 0,3-1-35 16,-2-8-49-16,-7 5-56 0,1 0-60 0,3-6-67 0,-10 1-818 15,-6-2 385-15,3-2 258 0</inkml:trace>
  <inkml:trace contextRef="#ctx0" brushRef="#br0" timeOffset="77038.254">25404 7831 279 0,'-8'-1'259'0,"-2"0"-20"0,5 1-15 0,0-2-22 15,5 2-19-15,0 0-19 0,-8 0-19 0,8 0-15 16,0 0-9-16,0 0-12 0,0 0-8 0,0 0-3 16,28-3-7-16,-10 1-2 0,10 2-12 0,2-1-6 15,2-3-9-15,-2-1-1 0,2 0-10 0,4 1-2 0,-5 1-5 16,-2-2-7-16,-6 3-3 0,-2-2-4 16,-3 0-8-16,-4 3-15 0,-3 0-21 0,-1 0-29 15,-3 0-29-15,-4-2-48 0,1 0-59 0,-4 3-35 16,0-4-565-16,0 4 259 0,-10-5 174 0</inkml:trace>
  <inkml:trace contextRef="#ctx0" brushRef="#br0" timeOffset="77248.733">25492 7667 84 0,'-5'-3'261'0,"0"0"-21"0,3-1-17 0,2 4-23 16,-6-1-21-16,6 1-22 0,0 0-12 15,0 0-15-15,0 0-3 0,-2 9-1 0,3-2-5 16,3 6-1-16,1-3 2 0,4 5-16 0,2 3 0 0,-1-2-7 15,1-2-12-15,-1 6-6 0,0 1-5 0,0-3-9 16,2 5-5-16,-3-1-4 0,0 3-9 16,-4-6-4-16,0 0-4 0,3 5-7 0,-2 1-12 0,-1-1-30 15,-1 2-38-15,-4-6-40 0,5 0-55 0,-2-2-50 16,-2 0-65-16,-2 1-558 0,0-2 272 0,-1-5 180 16</inkml:trace>
  <inkml:trace contextRef="#ctx0" brushRef="#br0" timeOffset="77614.638">25376 7936 131 0,'-3'-4'279'0,"3"1"-34"0,0 3-28 0,-2-4-22 16,2 4-21-16,0 0-15 0,0 0-17 0,5-4-15 15,-5 4-13-15,0 0-9 0,19 7-11 0,-10-3-9 16,3 0-10-16,0 0-4 0,1 2-9 0,7-1-4 15,0 0-6-15,-2 1-5 0,3-3-7 0,-1 1-4 16,1-1-2-16,1-1-5 0,1-2-3 0,-4-2-5 0,2-2-4 16,-2-1-1-16,-1-2-6 0,-2-2 0 15,-2-2 2-15,-2 0-5 0,-1-1-4 0,-2-2-1 16,0-3-2-16,-4 3 4 0,-4-1-3 0,2 2 16 16,-3 2 25-16,-3 1 25 0,2 4-2 0,-2 0 6 15,-3 1 2-15,1 2-5 0,-4 3 4 0,-1 2 2 16,-3 3 6-16,-6 4-2 0,-3 7-2 0,-3 0 2 0,3 5-13 15,-1-3 1-15,4 4-9 0,-3 2-5 0,4 1-6 16,4-1-4-16,-2 3-15 0,4 0-37 0,3-1-40 16,-1 3-63-16,2 0-65 0,1-1-76 0,-4 3-851 15,1-1 369-15,1-1 246 0</inkml:trace>
  <inkml:trace contextRef="#ctx0" brushRef="#br0" timeOffset="78618.056">24044 10768 32 0,'-5'1'141'0,"5"-1"3"0,-9 2 1 15,1-1 2-15,4 0 4 0,-2 0-6 0,6-1 0 16,-10-1-2-16,6 2 3 0,4-1-5 0,-12-1 6 16,12 1-1-16,-9 3-2 0,9-3-6 0,-5 0-7 15,5 0-6-15,0 0-9 0,0 0-11 0,0 0-8 16,-11 0-8-16,11 0-11 0,0 0-12 0,0 0-6 16,0 0-6-16,0 0-7 0,0 0-1 0,0 0 2 15,17 4 2-15,-7-4 4 0,4 0 2 0,6 3-2 16,10-2-5-16,2 0 14 0,6 0-5 0,1-2 3 15,14 1 5-15,1-2-3 0,0-2-1 0,-1-1-7 16,2-2 1-16,0 4-1 0,-15 0 13 0,15-3-19 16,-4 2-5-16,-9 0 1 0,-5 1-7 0,4-2 1 15,-5 1 2-15,-3 2 3 0,0 1-9 0,-1-1-2 16,-4 4 4-16,-1-5-4 0,-6 3-4 0,-2 0-2 16,0-1 11-16,-6 0-18 0,1-2 9 0,-1 2-2 0,-2 0-4 15,-1-3 2-15,0 3 14 0,-2-2-17 16,-3 3-4-16,4-1-2 0,-9 1 4 0,9-1 1 15,-9 1 0-15,5 0-9 0,-5 0 5 0,5-1-6 0,-5 1 6 16,0 0-6-16,0 0-1 0,0 0-25 0,0 0-31 16,0 0-35-16,0 0-33 0,0 0-41 0,0 0-39 15,-19-3-32-15,12 2-32 0,2-3-21 16,-2 2-54-16,-1-1-726 0,0-1 353 0,0-1 234 0</inkml:trace>
  <inkml:trace contextRef="#ctx0" brushRef="#br0" timeOffset="79004.57">24917 10471 111 0,'-5'-4'300'0,"-4"4"-25"0,4-5-10 0,-1 4-6 16,0-1 0-16,6 2-17 0,-7-3-20 0,7 3-29 16,-8-1-18-16,8 1-14 0,0 0-19 0,-2 5-10 15,2-5-2-15,6 8-2 0,2 0-12 0,1-3-4 16,2 3-4-16,7 1 0 0,-4 3-1 0,12 0-6 0,-2 1-5 15,1-2 1-15,1 3-3 0,1-3-9 16,-3 3-9-16,3-2 10 0,0 0-20 0,-3 2-4 16,2 1-3-16,-3-2-6 0,-2 1-8 15,-3-3 0-15,-1-1 0 0,-1 4-4 0,-1-1 0 0,1 2-2 16,-3-4-8-16,-3 2 14 0,-3-1-8 0,-1 0 6 0,-2 2 12 16,-2 1 10-16,-2 2 9 0,-1 0-1 15,-3-3 1-15,-3 4 1 0,0 0-2 0,-3-2-2 0,-2 1-2 16,2 0-4-16,-6 4-1 0,3-6-8 0,-4-1-5 15,2-2-4-15,-2 2-6 0,2 0-1 0,-2-1-5 16,3-5-6-16,4 1-7 0,-3-4-22 0,4 2-41 16,-1-2-57-16,5-3-63 0,-3-1-79 0,1 0-85 15,-1-2-109-15,2-2-1104 0,-1-6 512 0,3 1 342 16</inkml:trace>
  <inkml:trace contextRef="#ctx0" brushRef="#br0" timeOffset="80648.492">26323 10667 160 0,'0'0'175'0,"2"-3"-10"16,-2 3-8-16,0 0-8 0,0 0-1 15,0 0-3-15,0 0 4 0,0 0 17 0,0 0 1 0,-3 18-9 16,-1-11-14-16,-4 2-3 0,-1 5-11 0,-2 1-5 15,-1-4-2-15,-2 3-1 0,0 1-9 0,0-6-8 16,-1 4-9-16,-1-4 0 0,2 0 2 16,4-4-10-16,-2 2-2 0,2-4-8 0,-1 2 0 0,-1-3-2 15,3 0-4-15,-2-2 4 0,-1-3-8 0,3-1-8 16,-2-2 0-16,4-1-8 0,0-1-5 0,0-2-6 16,0-2-5-16,-1-2-1 0,4-1-3 0,3 2 4 15,0 2-12-15,1-3-7 0,1 1 1 0,0 4 2 16,2-4-3-16,2 3 1 0,0 1-1 0,3-3-3 15,-2 4 2-15,2-1-2 0,2 2-5 0,0 2-3 16,0 0 4-16,3 5-1 0,-1-3 3 0,-1 4-10 16,3 1 5-16,-2 2 1 0,4 4-4 0,-2 1 3 15,0 3 1-15,-1 2 4 0,-1 3-4 0,2 4 2 16,-4 4 0-16,0-2 1 0,2 6 1 0,-5-3-7 0,0 0 9 16,-1 1-8-16,1-2 11 0,-1 4-12 15,-2-3 1-15,1-6 2 0,-2 4-5 0,-1-6 5 16,2 0-2-16,-2-3-2 0,0 1-1 0,-1-5-1 0,0-1 7 15,-1-4-1-15,1 0-1 0,1-1-1 0,-1 0 2 16,-1-1 7-16,0-4 8 0,0 0-1 0,0 0-10 16,0-14 5-16,1 2-3 0,-3-13 1 0,0-2-5 15,4-2 12-15,0 3-16 0,-2-8 2 0,6 5-5 16,0 0 1-16,1 3 2 0,0-1 10 0,1 2-5 16,-1 7 7-16,0 2 0 0,0-1-6 0,2 6 7 15,-1 1-6-15,-2 2-1 0,3 1-6 0,-4 4 3 16,7-1-2-16,-2 4 1 0,-2 2-2 0,2 0-1 15,0 5-3-15,-1-1 1 0,4 9 4 0,0-2 1 16,-2 1-1-16,-2 3 1 0,3-4 4 0,-1 9-10 16,1 0 3-16,-5-3-4 0,2-2 2 0,-2 1 0 15,1 0 0-15,0 2-1 0,-3-5 1 0,3 1-1 16,-2-4 2-16,-1-1-2 0,-1-1-1 0,1-2 5 0,-1-2-6 16,0-2 3-16,0 1 2 0,-3-1 1 0,4-3 2 15,-5-1 1-15,0 0-2 0,9-10-3 16,-5-1 1-16,0-5 3 0,0-3-2 0,-3 0 6 0,3-5-9 15,2-5-3-15,-3 6 1 0,2 0-2 0,0 6-2 16,0 0 3-16,-1 5-1 0,1 0-1 16,-1 2-4-16,1 3 2 0,0-2 3 0,-1 1-4 0,3 5 1 15,-1 0 2-15,0 0 3 0,2 3-3 0,0-1 0 16,0 2 2-16,3 0-2 0,-4 2 0 0,2-1 0 16,0 3 2-16,2 2-2 0,-2 1 4 0,1 0-2 15,-1-1 0-15,2 4-6 0,-1 2 7 0,2 1 1 16,-2 0-1-16,0-1 2 0,-2-1-1 0,-3-3-1 15,4 3 0-15,0-6 0 0,-4 3-2 0,-2-4 4 16,0-2-3-16,1 3 0 0,-1-2 3 0,0-2 6 16,0 0-4-16,-3-2 0 0,0 0-2 0,9-5 1 15,-4-3 1-15,-2 1-2 0,2-2 3 0,-1 2-4 16,1-6 3-16,-3 6-4 0,2-6-1 0,0 4 2 16,-3-1 0-16,2 3-3 0,0 2 3 0,-1-2 1 15,-1 5-5-15,-1 2 1 0,4-4-5 0,-2 1-1 16,-2 3 1-16,8 0 6 0,-8 0-5 0,9 5 4 15,-5-1-2-15,1-1 1 0,4 4 14 0,-4-2-10 0,4 4-3 16,-1-1-4-16,-1 1 6 0,1-1-8 16,1 1 15-16,-1 3-8 0,1-4-5 0,-3 0 3 15,3-2 2-15,0 1 1 0,0-2 1 0,-3-2-2 16,1 1 2-16,-1-3 2 0,1 2 6 0,-1-4 6 0,-6 1 15 16,12-7 0-16,-5 2 1 0,1-7-3 15,-1-2 3-15,3-2-3 0,-5-3 1 0,7-7-5 0,-7-3 2 16,1 0-6-16,-3-5-3 0,1 7-4 0,-4 0 6 15,-2 8-7-15,-1 1-1 0,-1 5 3 0,0 4-4 16,-1-2-5-16,-1 2 0 0,-3 4-5 0,3 2-10 16,-2 2-23-16,-2 3-19 0,-2 4-28 0,1 0-44 15,-1 2-17-15,1 5-33 0,-1 3-19 0,2 0-33 16,2 8-22-16,3 0-18 0,4-4-26 0,1 4-20 16,1 2-788-16,3-6 367 0,0-3 244 0</inkml:trace>
  <inkml:trace contextRef="#ctx0" brushRef="#br0" timeOffset="82901.696">27371 10862 172 0,'1'-2'217'0,"0"0"3"0,-1 2-12 16,5-5-8-16,-2 3-19 0,-3 2-19 0,0 0-19 15,2-2-9-15,-2 2-20 0,0 0-7 0,0 0-11 0,0 0-9 16,0 0-11-16,0 0-6 0,9 9-6 15,-6-6-10-15,-1 0-6 0,1 1-2 0,-1 3-4 16,1-3-4-16,1-3-3 0,0 4-1 0,0-1-5 0,0-1-3 16,1-1-2-16,1 1-3 0,-2-3-2 0,-4 0 5 15,9 0-1-15,-9 0 6 0,10-4 1 16,-4 0 1-16,-1-5 2 0,2 1 6 0,-1-2 11 0,-1 1-1 16,4-8 2-16,-2 3 0 0,0 2 1 0,1 0 8 15,-2 2 4-15,-2-2 8 0,1 0 6 0,-1 4 9 16,-4-1 7-16,4 1 4 0,-4 1 6 0,1 4-4 15,-1 1-2-15,0 2-2 0,-1-9-11 0,0 6-4 16,1 3-7-16,-7-2-5 0,7 2-15 0,0 0-4 16,-15 10-6-16,7-4-3 0,1 2-4 0,0 1-4 15,3 1-5-15,-1 1-5 0,2 0 0 0,1 0-5 16,2-3-4-16,0 5-2 0,4-4-9 0,-1 0-3 16,0-2-3-16,1 1-5 0,1-3 2 0,1 0 4 15,0 0-1-15,0-3-1 0,3-2-2 0,-1 1 6 16,1-2-2-16,-2-4 3 0,4 1-3 0,-1-1 7 15,1-2-3-15,0 3-2 0,-1-5 1 0,1 2 0 16,4-2-3-16,0 0-1 0,-4 2 3 0,0 3 0 16,0-1 0-16,1-1-1 0,-1 3 11 0,4 0-10 0,-3 2 12 15,2 1-15-15,-4 0 2 0,4 1-1 16,-5 0 2-16,3 1 1 0,-1 2-7 0,-3 0 7 0,-2-2-1 16,2 2 4-16,-2 2-2 0,2 0 0 15,-4-1 4-15,3 3-5 0,-3-1 6 0,1-2-9 0,-3 0-3 16,-1 2 5-16,1-1 0 0,0 0 4 0,-2 1-4 15,1-3 4-15,0-1 1 0,-1 3 2 0,0-2 2 16,0-4-2-16,0 0-1 0,3 3-1 0,-3-3 6 16,0 0-8-16,1-11 3 0,0 4-3 0,1-3 0 15,-1-4-4-15,2 4 13 0,-2-6-15 0,1 2 1 16,1-1 1-16,2 3-1 0,-1 2 1 0,-2-2 12 16,1 2-16-16,1 2 2 0,-2 1-3 0,2-1 4 15,-2 5-6-15,0-2 5 0,1 0-9 0,-1 4 8 16,3-1 0-16,-5 2 1 0,9 0 1 0,-9 0-5 15,7 5 1-15,-1 2-1 0,0 0 9 0,-2 3-3 16,1-4 10-16,-1 7-11 0,4 1-1 0,-3-2 1 16,1 2-3-16,-2-3 11 0,1 2-11 0,3-1-3 15,-3-3-6-15,1 0-8 0,2 0-5 0,-3-2-3 16,-1-1 2-16,0 0 5 0,1-2-3 0,1 1 5 16,-1-3 1-16,2-2 6 0,-7 0-3 0,13-5 6 15,-6-5 0-15,0 2-1 0,-1-3 2 0,2-3 2 16,-2-3 2-16,0-8 2 0,-2 5-1 0,0-6 16 0,-1-5-14 15,-1 1 4-15,-2 1 15 0,0 0 0 0,-2 2 19 16,-2 1 5-16,1 6 4 0,-1 2 4 0,1 1 17 16,-2 6 11-16,3-1 2 0,-1 3 6 0,1 1-7 15,1 3 4-15,0 1-9 0,-2-2-8 0,2 1-4 16,1 5-18-16,-3-4-3 0,3 4-2 0,0 0-5 16,0 0-2-16,7 17-4 0,-5-6-5 15,1 2 2-15,1 1-4 0,2 5-1 0,-2-2-3 16,3 10 1-16,1 0-4 0,0 0-2 0,1 1 2 0,2-2 0 15,-1 3-2-15,2-6-3 0,-3 3-2 0,1-8-6 16,0 4-5-16,2-7-5 0,-1 0-3 0,1-2-4 16,0-1-11-16,0-1-1 0,-2-2-1 0,3-3 3 15,-3-4 1-15,1-1-4 0,0-1 5 0,-1 0 4 16,1-3-1-16,1-6 2 0,-3-1 4 0,4-4-3 16,-3-1 5-16,-1 1 1 0,0-1 4 0,1-2 8 15,-1 1-9-15,0-2 3 0,-5 4-3 0,4 6 6 16,-6-4 4-16,1 4 2 0,-2 1-3 0,-1 1 7 15,4 1-5-15,-3 2-2 0,-1-1-1 0,0 4 1 0,2-4-3 16,-2 4 2-16,0 0-1 0,0 0 1 0,2 14-2 16,-2-6 0-16,0 2 4 0,3 3 0 15,-2-4-2-15,2 8 2 0,-2-4 5 0,2 4 6 16,-1 0-6-16,2-6-1 0,0 6-4 0,2-2-1 0,0-1 3 16,0 1-1-16,2-4-4 0,0 0 0 0,0-4-2 15,2 0-2-15,0-2 4 0,-1 0 2 0,1-2-1 16,1-2 0-16,-2-1 2 0,-2-1 0 0,5-2 1 15,-2-2-2-15,-4-4 2 0,3 2 0 0,1-6-1 16,-2-3-1-16,2 0 1 0,-2-1-1 0,-3 0 1 16,2-8 2-16,-5 7-1 0,2-1 5 0,-3-1-4 15,-1 2 1-15,-1 3 17 0,-3-1-4 0,2 5 1 16,-5-1 2-16,2 0 8 0,-3 2 20 0,-2 1-4 16,1 2 3-16,-1-1 1 0,-1 1 5 0,1 2-3 15,4 3-1-15,-3-1-1 0,2 3-14 0,-1 4-4 16,1 0 2-16,-1 3-8 0,0 2-1 0,1 0-2 15,2 1 1-15,1 3-3 0,3 3-3 0,0 1 1 16,2-2-7-16,3 2 11 0,1-2-8 0,3 1-5 0,-2 2 2 16,4-6 0-16,1 2-2 0,0-4 2 15,3 2 0-15,-5-5 0 0,1-1-4 0,3 2 2 16,-1-5 0-16,0 2-2 0,1-4 2 0,1 2-2 16,0-2-1-16,0-5 0 0,-2 1 1 0,1-3-3 0,2-2 7 15,-2-2-5-15,-2 2 9 0,0-6-13 0,0-1 4 16,-1 1-1-16,-5-2 1 0,3 2 0 0,-4-1-1 15,-3 3 0-15,1 0 1 0,0 0 0 16,-4 2 2-16,0 1-2 0,-2-1 0 0,-1 3 6 0,-3-3 1 16,3 5-1-16,-5-1 4 0,4 1-1 15,-1-1 1-15,1 2 0 0,0 1-2 0,-1-1-6 16,3 2 0-16,-1 1 1 0,5 1 1 0,-6-3-9 0,3-1 1 16,3 4-2-16,0 0-1 0,0 0-4 0,0 0 2 15,0 0-2-15,0 0-3 0,0 0 2 0,0 0 4 16,9 10 2-16,0-7-4 0,-4-3 3 0,7 1 2 15,-4-1 0-15,3-2 0 0,-1 2 3 0,3-2-3 16,-3 0 5-16,0 1-7 0,3 1 1 0,-4-2 2 16,1 2-1-16,-3 2 2 0,1-1-4 0,0-1-1 15,1 4 3-15,0-2-1 0,-2 1-2 0,2 0 7 16,-4 1-6-16,2 1 2 0,1 2 1 0,1 0-1 16,-5-3-1-16,2 4 1 0,-1 0-1 0,2 0 1 15,0 2 1-15,-5 1 4 0,1-2-3 0,1 3 0 16,-2 0 0-16,2-4 1 0,1 1 3 0,-1-1-3 0,0 1-1 15,0-1-3-15,1-3-2 0,-1 2-1 0,0-4 2 16,1-1-3-16,-1 1 2 0,2-2-1 16,0 0 2-16,-6-1-3 0,15-3-5 0,-6-4 3 0,0 2-1 15,-3-4-5-15,7-6 1 0,-4 0 2 0,1-2-6 16,4-4 0-16,-5 4-1 0,-1 0 4 0,1 1 1 16,-4 6 0-16,0 0 6 0,0 3 1 0,-2-1-1 15,-1 1 3-15,1 2-3 0,-2 2-4 16,0-1 1-16,1 1-1 0,-2 3 1 0,2-2-3 0,-2 2 3 15,0 0 4-15,0 0-1 0,4 12 0 0,-4-7 0 16,1 3 4-16,0-1 0 0,1 4-2 0,-2 0 1 16,2 0-5-16,1 0-16 0,-1 2-25 0,0-2-4 15,4-2-1-15,-3 0-9 0,4-1 1 0,-2-1-2 16,6-1 6-16,-5-5 6 0,8 1 2 0,-5-1 4 16,1-2 6-16,4-1 6 0,-1 0 0 0,4-6 6 15,-6 3 6-15,4-6-1 0,-4 4 6 0,2-6 3 16,-1 3 0-16,-3 1-4 0,0-1 10 0,-1 0 0 15,-2 3 6-15,1-3 4 0,-1 4 8 0,-1-1 6 16,0 2 2-16,-3 0 23 0,1 1-16 0,-1 0-3 16,0 0-3-16,0 1 0 0,-2 3 8 0,0 0-16 15,7 0-1-15,-7 0-1 0,4 7-1 0,1-2 0 16,-4 0-3-16,3 4 9 0,-3 1-7 0,2 0 1 0,-2 2 5 16,3 5-3-16,1 0 0 0,-1 1-1 0,0 9 4 15,5-2-5-15,-3 1 0 0,1 1 3 16,-1 0-2-16,4 2-2 0,3 0 18 0,0 3-11 0,0-1-1 15,-2 0 6-15,2 0-9 0,-4 1 0 0,1-1 2 16,-1-2 0-16,-1 0-3 0,-6 0 5 0,1-2 1 16,-3 3-2-16,-3-5-4 0,-2 2 5 0,-1-2 1 15,-4 2-1-15,-2-4 1 0,-2 0 0 0,-3-1-2 16,-2-3 1-16,1 0 5 0,-1-7 5 0,-5 4 0 16,5-6 1-16,-2-3-3 0,-6 0 2 0,6-1-5 15,3-4 8-15,0-4 6 0,0-3-9 0,0-1-1 16,5-3-1-16,-1-2 1 0,5-4 2 0,4-2-11 15,0-3-2-15,5-6 1 0,10 1-2 0,-1-2-2 16,9 1-1-16,1 0-3 0,6 1 4 0,3 1-26 16,0-2 1-16,10-3 1 0,-10 5 1 0,16-5 7 15,-12 10-2-15,10-9 2 0,-13 10-5 0,-1 1-14 16,-1-1-16-16,-4 4-29 0,-1-2-28 0,-4 5-36 16,-4-2-40-16,-4 5-31 0,-4 1-37 0,1-3-44 0,-5 0-48 15,-2 3-997-15,-3-1 444 0,-5-3 298 16</inkml:trace>
  <inkml:trace contextRef="#ctx0" brushRef="#br0" timeOffset="83172.276">28077 10836 69 0,'-18'-4'258'0,"6"1"-8"0,1-2-2 15,3 3-14-15,1-2-16 0,3 0-23 0,3-3-20 0,2 3-21 16,7-3-15-16,3-1-12 0,12-4-17 0,8 0-10 16,5-1-5-16,2 3-14 0,12-3-7 0,5 2-9 15,-5 2-24-15,2 0-33 0,-15 4-43 0,2 0-37 16,13-1-55-16,0-3-38 0,-13 7-583 0,14-3 250 15,-1-1 166-15</inkml:trace>
  <inkml:trace contextRef="#ctx0" brushRef="#br0" timeOffset="84961.901">30497 10747 165 0,'-6'-12'223'0,"2"4"-11"0,-1-2-3 16,0 0 3-16,1-2-14 0,0 2-11 0,-2-1-8 0,-3-1-10 15,0 0-4-15,0 1-1 0,-2-2-2 0,0 4 1 16,1-2-2-16,-5 2-2 0,2 0 18 0,-1 1-27 16,2 5-9-16,-1-4-9 0,0 2-14 0,0 3 0 15,0 1-22-15,0 2-5 0,-6 0-19 16,1 3 1-16,6 2-2 0,-6 0-12 0,2 8-5 0,0-2-1 16,0 3-8-16,1 4-6 0,1 3 0 0,2-6-13 15,-2 7 7-15,5-2-10 0,2-4-6 0,-1 3 4 16,6-3 1-16,-4 0-8 0,6 1-14 0,0-2 0 15,4 0-20-15,0-4-9 0,1-2-5 0,4 2-2 16,0-6 8-16,0 4-10 0,2-6 5 0,2 0 10 16,1 0-4-16,-2-4 2 0,1 0 3 0,3-5 3 15,-3 1 3-15,2-7 1 0,0 0 2 0,1-10 3 16,-2-1 2-16,1-4-2 0,-2 1 5 0,-1-3-2 16,-1-6 3-16,-2 5 3 0,0-5 14 0,-4 2 14 15,-1 3 4-15,-3-3 9 0,-1 2 17 0,0 3 10 16,-1 8 28-16,-2 1 24 0,2 2 9 0,0 6 0 15,-2-2 2-15,2 5-9 0,1 2-11 0,-4 0-14 16,3 2-10-16,1 0-12 0,0 3-10 0,0 0-8 16,0 0-2-16,0 0-7 0,0 0-4 0,6 16-5 0,-1-4-3 15,-1 3-1-15,3 2-4 0,-1 6-3 0,3 2-3 16,0 2-1-16,-1-1-4 0,4 2 0 16,1-2 3-16,-2 4-6 0,2-1-3 0,2-2 2 0,0-3-6 15,3 1 3-15,2-4-5 0,-1-1 1 16,3-1-5-16,-7-8 1 0,6 0-1 0,-6-4-1 15,3 0-1-15,0-2 1 0,-4-3-3 0,-1-2-1 16,0-2-1-16,1-3-1 0,2-3-6 0,-2-1-9 0,4-3 4 16,0-9 5-16,-6 8-8 0,-1-5 8 0,3-3 0 15,-4 5 1-15,-2-1 3 0,-3 5 2 16,2-1 1-16,-4 1-2 0,-3 3 7 0,0-3 1 0,-3 3 0 16,-4 1 3-16,2-1 4 0,-3 1 0 0,-2 1 6 15,0 5 4-15,-7-4-6 0,-2 2-2 0,-2 3 1 16,2 4 1-16,0 2-4 0,2-1 1 0,1 4-1 15,-2 1-4-15,3 1-1 0,0 5 1 0,3-3 2 16,3 5-5-16,0-5-11 0,8 0 5 0,1 3-3 16,1-6-1-16,4 1 0 0,3-1-7 0,0-1 1 15,2-3-2-15,7 2-3 0,3-3 2 0,1-3 3 16,-1-1 1-16,0-3-2 0,-2 1 1 0,1-5 3 16,-2 2 2-16,0-2 0 0,3-3 2 0,-6 0 0 15,5-2-2-15,-6-2 2 0,2 2 2 0,-2-1 1 16,-1 1-1-16,-2 5 3 0,-1-3 6 0,-3 4-5 15,-1-1 5-15,0 3 5 0,-1-1-4 0,1 3 0 16,-3-2-1-16,0 1-4 0,-2 3 1 0,5-2-1 16,-5 2-3-16,0 0 1 0,0 0 0 0,7 5 1 15,-7 0-2-15,1 0-2 0,-1 1 7 0,1 2-2 16,2 3-2-16,-1-1 3 0,-2 1-2 0,2-2-4 0,1 3 1 16,1-4-5-16,1 3 5 0,3-4-4 15,0 3-3-15,-1-5-6 0,1 2 9 0,1-2 0 16,0-4 2-16,1 0-8 0,-1-1 10 0,1 0 1 15,-1-4-1-15,3 1-2 0,-1-4-1 0,3-5-1 0,2 2 2 16,-3-3 2-16,-1 1-4 0,2 1 8 0,-5-1-6 16,-1 4-1-16,0 0 3 0,-1 2 5 0,-3-1-1 15,-1 2 3-15,1 1 2 0,-2 1-7 16,3 0-1-16,-4 0-4 0,-1 3-3 0,0 0 5 0,4-1 2 16,-4 1-1-16,0 9-2 0,0-4 5 0,0 3-7 15,-2-2 3-15,0 5 3 0,2 0-2 0,-1 3 1 16,2-1 0-16,-2 3-1 0,2-6-3 15,-1 5-7-15,4-3-12 0,-2 0-2 0,4 3-1 0,-1-5-20 16,4-3-6-16,0 0-1 0,0 1 5 0,1-4 1 16,0-2 1-16,3-2 5 0,0 2 6 0,-2-4 10 15,1 0-8-15,4-5 10 0,-5 2 9 16,4-4-1-16,-2-3-3 0,0 1 6 0,-6 1-6 0,0-1 7 16,-1 1 12-16,4 4 15 0,-6-2 14 0,-3 4 20 15,3-2-8-15,1 0 9 0,-5 1 3 0,4 1-3 16,-2-1-5-16,-2 1-6 0,2 1-7 0,-2 3-2 15,0 0-10-15,0 0 9 0,0 0-8 0,0 0 1 16,-4 16-3-16,3-4-2 0,-2-3-2 0,0 7-5 16,1 4 1-16,2 1 0 0,-2-1 1 0,0 5-1 15,2 1 1-15,0-2-5 0,-1 5 4 16,-2 0 0-16,3 0-6 0,0 0 1 0,0 0 0 0,0 1 1 16,0 0-1-16,3-1 0 0,-3 0 1 0,1 2-4 15,1-2-2-15,0-2 3 0,0-2-2 0,0 1-2 16,-1 1 0-16,-2-8 0 0,-1 6 0 0,0-10 4 15,-2 2-4-15,-1-5 3 0,0-1-2 0,0 0 3 0,-1-2 0 16,-5-2-3-16,6 2 5 0,-4-6-5 16,2 0 1-16,0-1 3 0,2-2 0 0,5 0-3 15,-14-5 0-15,6-2 3 0,5-1-5 0,-4-2 0 0,5-2 0 16,-1-4 5-16,6-2-3 0,2-7-2 16,1 0 2-16,5-2-4 0,1-1 4 0,2 0-2 15,2-5-4-15,2 4 4 0,8-12-1 0,-8 12 0 16,4-1-2-16,0 1 1 0,-3-5-2 0,1 6 5 15,1-1 1-15,-2 2 4 0,-2-1-9 0,0 0 2 0,0 1 0 16,0-1 2-16,0 1-1 0,-4 1-2 0,0-1 0 16,4 4 5-16,-3 0-1 0,-4 7-3 0,0 0 7 15,-2 0-2-15,-2 3 0 0,-1 3-3 0,-1 1 5 16,1-1-1-16,-2 5-2 0,1-4 1 0,-3 6 2 16,2-4-5-16,-2 2 2 0,0 2-4 0,0 1 0 15,-1 2 2-15,4-6-4 0,-4 6-2 0,0 0 3 16,3-4-3-16,-3 4 5 0,0 0-5 0,0 0 1 15,9 10-3-15,-5-8 3 0,-2 1 2 0,3 2 2 16,3 2-1-16,-2-4 2 0,3 5-1 0,0-1 3 16,1 3-6-16,-1-2 2 0,4 2-3 0,-1 5 3 15,0-3 1-15,2-1 3 0,-1 3-2 0,-1 0-1 16,-3-2-2-16,-3-1 3 0,0-1 1 0,-2 0-2 0,-1 3 1 16,-1-3 10-16,-4-1-5 0,-1 0 13 0,-3 3 8 15,-2-2 10-15,-1 6 0 0,-10 2 2 16,-4-2 5-16,-4 1-9 0,-3-2 0 0,2 0-7 0,-6-2-5 15,1 0-17-15,1 0-39 0,0-1-65 0,-2-4-86 16,2 2-118-16,0 1-153 0,-3-6-1164 16,-3-4 540-16,-2-2 360 0</inkml:trace>
  <inkml:trace contextRef="#ctx0" brushRef="#br0" timeOffset="89047.644">13106 7250 131 0,'0'0'173'0,"-4"-1"-2"16,4 1-3-16,-5-3 5 0,5 3-4 0,-3-2 0 15,3 2-6-15,0 0 1 0,-4-4-3 0,4 4-4 0,0 0-10 16,-2-4-6-16,2 4-8 0,-1-3-8 15,1 3-20-15,0 0-9 0,0 0-7 0,0 0 1 0,0-6-18 16,0 6-6-16,0 0-10 0,3-5-4 0,-3 5-5 16,7-2-3-16,0 1-2 0,-1-3-4 15,4-1-4-15,4 2-1 0,-1-1 1 0,2 1 0 0,2-2 0 16,3-1-1-16,7-1-2 0,0 2-1 0,2-4-2 16,1 4-2-16,0-3 4 0,1 2 2 0,2-1 0 15,3-1-4-15,-1 3 0 0,1-1 0 0,1 0 1 16,3 1 13-16,10-4-18 0,1 2 5 15,0-1-2-15,-12 1-1 0,13-4 0 0,-2 5 7 0,-13-1-4 16,3 2-2-16,-2-5 3 0,3 6 6 0,10-10-11 16,-15 6 2-16,2 2 3 0,-3-1-11 0,1 0 7 15,-1-2-2-15,0 1 0 0,-4 3-7 0,2-2 0 16,-5 2 3-16,-6 1-4 0,4-1 2 0,-8 0-3 16,1 1-3-16,2 3 3 0,-11-2-2 0,4-1 2 15,-2 4 0-15,-2-3 1 0,-5 2-7 0,4 0 1 16,-4 1 1-16,0-3-1 0,-5 3-3 0,7-1-6 15,-7 1 9-15,7 0-4 0,-7 0 5 0,0 0-1 16,7 0-2-16,-7 0-4 0,0 0 0 0,0 0 2 16,0 0 0-16,0 0 4 0,0 0-6 0,7-3 0 15,-7 3-6-15,0 0-1 0,0 0-5 0,4-2 6 16,-4 2 6-16,0 0-8 0,0 0-15 0,0 0-18 16,0 0-30-16,0 0-27 0,0 0-31 0,0 0-36 15,0 0-38-15,0 0-35 0,0 0-37 0,0 0-47 16,0 0-666-16,0 0 328 0,-15 9 218 0</inkml:trace>
  <inkml:trace contextRef="#ctx0" brushRef="#br0" timeOffset="89581.035">14320 6747 127 0,'0'0'257'0,"-4"-4"0"0,4 4-7 0,-1-3-12 16,1 3-13-16,0 0-15 0,0 0-18 0,-5-3-20 15,5 3-13-15,0 0-13 0,0 0-10 0,0 0-5 16,0 0-8-16,0 0-10 0,0 0-8 0,0 0-9 16,-4-3-5-16,4 3 2 0,0 0-25 0,0 0-4 15,0 0 5-15,0 0-17 0,0 0-3 16,0 0-6-16,14 9 2 0,-10-7-4 0,1-2 11 0,-1 3-16 15,1-2 4-15,3 0-8 0,-2 1 3 0,0 0-1 16,1 1-3-16,-1-1-4 0,3 0 2 0,-1 1 0 16,1-2 1-16,4 1 4 0,-3 1-2 0,3-2-4 15,-2 2 0-15,3 0-8 0,0-1 10 0,-1 1-12 16,7-2 11-16,2 2-17 0,-4 1 0 0,2-1-1 16,2-2 2-16,-4 1 1 0,1 0-12 0,-1 0 6 15,1-2 2-15,-1 5-4 0,0 0 3 0,-4-2-3 16,-1 1 1-16,2 4-1 0,1 1-1 0,-6-1-8 15,4 3 14-15,-4-3 5 0,-2 2-15 0,3 3 13 16,-2 2 6-16,2 0 2 0,-4 0 11 0,-2 2-4 16,0-1 4-16,-1 1 6 0,-2 3 4 0,-2-3 6 0,1 2 6 15,-5 5-1-15,-1-2-4 0,-2 3-5 16,-3-2 13-16,1 1-15 0,-1-3 5 0,-4 4-12 16,1-4-4-16,2-5-1 0,-3 6-4 0,1-6-1 0,-1 0-1 15,1-2-5-15,-1 2-1 0,1-3-1 16,1-1-9-16,4-4-22 0,0-1-33 0,4 0-27 0,0-3-39 15,3-1-12-15,0 0-43 0,1-3-38 0,0 0-50 16,0 0-64-16,0 0-967 0,18-17 428 0,-4-1 286 16</inkml:trace>
  <inkml:trace contextRef="#ctx0" brushRef="#br0" timeOffset="90733.885">15484 6410 47 0,'-2'-6'160'15,"-1"3"-1"-15,3 3-2 0,-4-5 1 0,2 4 9 16,-1-3 7-16,3 4-3 0,-5-7-1 0,4 5-2 15,-2-1-7-15,1-2-8 0,-1 1-1 0,1 0-4 16,0 0-7-16,1-1-5 0,0 1-5 0,1 0-1 16,-2 0-21-16,2 0-8 0,3-1-12 0,-2-2-5 15,3 4-11-15,1-2-6 0,3 0-7 0,1-1-10 16,0 0-3-16,5 6-6 0,-1-2 0 0,6 0-6 16,-4 2-1-16,4 0-3 0,-2 2-6 0,2 0-3 15,-1 3-2-15,-1 1 2 0,-2 0-8 0,-4 2 3 16,2 1-2-16,-1 3 0 0,-2 3 0 0,-2-1-3 15,-2 3-1-15,-2 3 6 0,-2 0-7 0,0 8 4 0,-5-4-4 16,2 3-1-16,-3-1-1 0,-4-2 0 16,3-6 1-16,0 1-4 0,-1-1 2 0,0-2 4 15,-1 1-4-15,2-3 1 0,0-5 0 0,1-1-1 16,1 0 3-16,1-1-5 0,-1-4 0 0,2 1 3 16,0 0-2-16,1 1-3 0,0-5 2 0,0 0 4 0,0 0-6 15,0 0 4-15,0 0-3 0,11-16 1 16,-7 5 1-16,6-2-3 0,2-2-1 0,1-7-1 0,-2 5-3 15,4-5 9-15,-3 5-2 0,-2 0-6 16,-1 2-2-16,0-1 6 0,2 3-1 0,-3 3-5 16,-1 2 3-16,1 0 2 0,0 1-4 0,-3 2-1 15,0 0 5-15,2 1-5 0,-1 1-1 0,-1 3 4 0,-5 0 0 16,13 3-1-16,-7 0 0 0,2 3 0 0,-3 1 4 16,3 2 1-16,0-1-3 0,-2 0 2 0,0 3 0 15,-1-1-3-15,3 4 2 0,0 1 5 0,2 1-7 16,-2-2 2-16,-1-2 6 0,0-2-10 0,3 0 10 15,0-1-8-15,-1-2 2 0,1 0 2 0,-3-3-4 16,3 2 3-16,-3-4 2 0,2-1 3 0,-1 1-4 16,5-4 1-16,-7 0-2 0,1-2 3 0,-1-3 2 15,3 0-2-15,-1-2 0 0,-4-1 0 0,-2-7-1 16,5 0 3-16,-6-2-1 0,0-2-1 0,0-5 9 16,-3-2-5-16,1 3 0 0,-3 1 8 0,0 5-2 15,-4 2-7-15,3 5 8 0,-5-1 4 0,2 3-6 16,-2 1-7-16,1 2 4 0,-4 1-5 0,1 2 1 15,1 3-6-15,0 2-3 0,-3-1-7 0,2 4-20 16,0 1-12-16,1 2-23 0,3-1-26 0,-2 4-26 16,5 2-26-16,0 2-31 0,4 3-44 0,1-1-40 0,0 0-784 15,2 1 346-15,5-1 232 0</inkml:trace>
  <inkml:trace contextRef="#ctx0" brushRef="#br0" timeOffset="91131.551">16292 6328 91 0,'1'-2'281'0,"3"-3"3"15,-4 3-14-15,0 2-18 0,2-4-20 0,-2 4-25 16,0 0-18-16,3-3-20 0,-3 3-19 0,0 0-12 16,0 0-10-16,0 0-15 0,-1 16-10 15,-1-8-7-15,2 1-12 0,0 1-8 0,0 2-8 0,2 5-6 16,-1-2-6-16,6 0-6 0,-2 2-4 15,3-1-5-15,0-1-5 0,1 0-6 0,3-4 3 16,0 1-7-16,1-1-2 0,1-5 0 0,-3-1-1 0,2-1-4 16,2-1-2-16,-1-3-1 0,-2 3 2 0,0-6-2 15,2-1 0-15,-4-1-12 0,2-4-2 0,-3-2 3 16,1-1 0-16,-4 2 1 0,2-6 2 0,-3-3-3 16,-1-6 3-16,0-1-2 0,-4 6 2 0,-3-6 2 15,-1 1 0-15,-1 1 10 0,-1 7 14 0,-3 0-9 16,-1 1-2-16,-2 3 1 0,-3 4-9 0,-3 1 5 15,1 0-7-15,-2 3-3 0,1 4 0 0,-2-2-4 16,1 3-1-16,2 3-8 0,3-1-9 0,1 3-11 16,4 1-14-16,0-1-17 0,3 3-15 0,2 2-25 15,1 0-20-15,2 5-23 0,2-1-37 0,5 3-23 16,3-1-32-16,2 1-646 0,-1-3 291 0,7-2 196 16</inkml:trace>
  <inkml:trace contextRef="#ctx0" brushRef="#br0" timeOffset="91581.147">16822 6247 140 0,'5'-11'200'0,"-1"-1"-1"0,-1 1-5 16,-3-2 5-16,1 1-2 0,-2 2 0 0,1-1 13 16,-5 1-6-16,2-2-9 0,-2 3 15 0,0 0-24 15,-2-2-4-15,1 5-6 0,-3-1-2 0,1 0-21 0,-1-1-10 16,-1 2-17-16,0 3-11 0,0 1-13 15,-3 2-3-15,4 0-18 0,-4 2-2 0,2 5-17 16,-1 0-8-16,-2-3-4 0,5 9-7 0,-4-1-10 0,3-1 1 16,1 4-2-16,4-1-2 0,1 2-8 0,4-3-16 15,0-1-7-15,2 0-6 0,0-2-2 16,2 1 2-16,5-1 3 0,-3-7-7 0,7 6 5 16,-4-7-5-16,5-1 0 0,-5-1 8 0,4 0 0 15,1-2 0-15,-4-2 3 0,3-2-2 0,-4 3 5 0,1-7-9 16,-1 1 2-16,1 2 7 0,-1-3 3 0,-2 3 17 15,-1-3-1-15,0 3 2 0,-1 2 13 0,-1-5 3 16,0 6 9-16,-1-1 1 0,-1 2-1 0,2-2-8 16,-4 4 2-16,0 1-10 0,0 0-3 0,6-3-5 15,-6 3-1-15,0 0 0 0,6 10-2 0,-3-4 16 16,-1 2-7-16,0 4-5 0,2-2-3 0,-3 2-4 16,2 4 1-16,0 2-2 0,1-1-2 0,-1 1 1 15,1 0 1-15,-2 1-2 0,2 5-4 0,0 1-3 16,0-6-15-16,1 9-34 0,4-5-48 0,-4 4-50 15,-1-1-56-15,1-1-64 0,3-7-67 0,-3 2-942 16,3 4 421-16,-3-5 282 0</inkml:trace>
  <inkml:trace contextRef="#ctx0" brushRef="#br0" timeOffset="93685.95">17329 6334 66 0,'0'0'277'16,"0"0"-24"-16,0 0-22 0,0 0-16 0,4 2-24 0,-4-2-19 16,0 0-18-16,4 2-15 0,-4-2-16 0,4 3-10 15,-3 0-10-15,3-1-15 0,0 1-3 0,-4-3-5 16,9 1-10-16,-4 2-6 0,0-3-3 0,3 0-7 15,1 0-7-15,-3-3-3 0,6 1 2 0,-1-2-11 16,-2-2-1-16,-1 2-3 0,2-3 4 0,-1 1 3 16,-1-3-1-16,1-4 0 0,-1-3-2 0,-1-1-1 15,-1 0 0-15,-5-1-3 0,5-1-3 0,-1-7 1 16,-3 7 12-16,1 0 8 0,-1 2 12 0,-2 0 7 16,0 0 17-16,-2 4 12 0,0 4 21 0,1-2 22 15,-4 1 17-15,1 6 9 0,2 0 1 0,-1-1-4 16,-2 0-4-16,1 0-20 0,-4 2-12 0,2 3-11 15,-3 0-11-15,0 4-11 0,-2 0-11 0,1-2-7 16,-1 5-9-16,0 1-6 0,-2 3-7 0,-1 4-2 16,4 0-7-16,2 2-4 0,-1-3-5 0,3 6 3 15,1-3-11-15,5 4-7 0,0-1-10 0,2 4-14 16,2-5-10-16,6-1-19 0,-1 0-18 0,4-2-7 16,1-3-22-16,2 0-5 0,0-1-8 0,2-3-2 15,-4-4-3-15,4 2 4 0,-7-5 4 0,5-2 12 0,-5-1 9 16,-1-3 5-16,3 0 5 0,-4-2 6 0,-1-2 9 15,2-1 5-15,-5-2 4 0,4-3 4 16,-4-3 9-16,-1 1 10 0,1 0 14 0,-1 5 23 0,0-2 14 16,-3 4 10-16,2-4-2 0,-2 2 5 0,1 1 10 15,0 1 12-15,-1 2 0 0,-1 3-4 0,3-1-13 16,-3 3-1-16,0 2-9 0,1-7-1 0,-1 4-10 16,0 3-5-16,1-4-8 0,-1 4-2 0,4-2-2 15,-4 2-3-15,0 0 1 0,11 2-1 0,-5 1-3 16,1-2-1-16,0 3 1 0,0 0 0 0,2 3-6 15,-1 0 1-15,3 1-2 0,-4 1-8 0,0-2-3 16,2 2-6-16,4 3-12 0,-4-3-6 0,-2-2-9 16,-1 0 6-16,1 0-11 0,0-4 3 0,-4 3 4 15,-1-1 5-15,2-2-1 0,-3 0 6 0,3 2 9 16,1-3 2-16,-5-2 2 0,0 0 5 0,0 0 2 16,0 0-3-16,0-12 2 0,-4 9-1 0,3-9 4 15,1 2 2-15,-1-6-2 0,-2-1 2 0,7 5 6 16,-4-2 13-16,0-3 3 0,1 0 0 0,4 2 6 15,-1-2 7-15,-1 5 4 0,-1 4 1 0,2-4-7 16,3 3 0-16,-5-2-2 0,1 5-1 0,3-2-4 0,-2 1-1 16,2 1-6-16,-2 0-2 0,3 1 8 0,-1 3-11 15,4-2-3-15,-3 3-2 0,-1 2-2 16,3-2-2-16,-2-1 2 0,1 4 5 0,1 1-5 16,0-1 0-16,1 0-1 0,-1 3-1 0,3 5-1 0,-1-3 0 15,-2 7 0-15,3-1-8 0,-2 3 1 0,0 1-22 16,0-2-20-16,-1 9-30 0,-1-6-28 0,2 0-31 15,-1-1-14-15,3-3-24 0,-1-1-9 0,2-1-6 16,-3 0 4-16,2-9 8 0,-2 6 3 0,4-6 1 16,-1-1 9-16,-2-2 14 0,3 0 11 0,-1-3 17 15,6-6 9-15,-2 4 11 0,-2-7 9 0,-2-2 12 16,1 1 9-16,-1-2 8 0,2-6 10 0,0 2 14 16,-2 3 16-16,-1-2 14 0,-5 3 25 0,3 3 9 15,1-4 5-15,-2 1 14 0,-3 5 21 0,-1-2 16 16,-1 2 14-16,1 2 16 0,-5 0 7 0,1 3 19 0,-1-2 17 15,0 2 4-15,0 0-8 0,-1 0-4 0,-3 2-14 16,2 1-14-16,2 2-8 0,0 0-14 16,-17 3-12-16,8 1-4 0,0 4-11 0,-5 1-9 15,3 3-2-15,-2 4-8 0,3 0-2 0,-2-2-10 16,2 3-3-16,4 1-2 0,-1 3-8 0,6-6-22 16,1 5-13-16,1-3-17 0,3-1-13 0,4-2-10 15,-2-1-12-15,2-4-5 0,1 1-6 0,0 0-1 0,2-5 7 16,-1 2 3-16,1-1 12 0,0-5-2 0,1 1 2 15,-1-4 7-15,-1 0 6 0,-1-6 7 0,0 1 1 16,1-3 5-16,-1-4 2 0,-2 2 9 0,-2-5 3 16,4-8-1-16,-7-1 13 0,2-1 11 0,-4-2-6 15,0 0 15-15,3-1 12 0,-3 2 13 0,-3-1 16 16,2 3 24-16,-3-2 18 0,-1 9 26 0,0 0 19 16,-3 2-6-16,3 3 8 0,0 2 11 0,-1 3 9 15,-1-1 6-15,4 6-9 0,1-3-14 0,-2 3-17 16,2 1-14-16,-1 0-15 0,1 1-17 0,2 2-6 15,0 0-13-15,0 0-5 0,0 0-8 0,0 0-7 16,-4 11-2-16,5-4-7 0,2 2-3 0,0 1-4 16,1 3-5-16,4 3-1 0,-2 1-3 0,-1 0-4 15,3 0-2-15,1 2-4 0,4 7 4 0,-2-4-17 16,0-5-14-16,3 5-14 0,0 0-15 0,-2 1 0 0,1-6-15 16,0-2-16-16,1-3-2 0,1-1 1 15,1-2 6-15,2-1 5 0,-7-3 12 0,-1 0-2 16,4-4 6-16,-2-2 4 0,-2-2 5 0,-4-2 4 15,5 0 6-15,-6 2 1 0,4-8 1 0,-3 0 4 16,2-1 2-16,-7 0 4 0,3 0 2 0,0-1 2 0,0 2 4 16,-2 1 3-16,2-2 5 0,-3 2 1 0,1 2 10 15,0-2 7-15,-2 5 7 0,0-2 5 0,0 4-2 16,-1-2 1-16,2 1-5 0,-1 4-2 0,0-6-5 16,0 6-2-16,0-4-5 0,1 1-5 0,-1 3 0 15,0 0-1-15,0 0 1 0,0 0-1 0,0 0-2 16,6 14-8-16,-6-9-11 0,2 1-8 0,-1 1-8 15,1 0-9-15,2 0-5 0,-2 0-14 0,3-2-5 16,-2 0-7-16,0 0-5 0,1-1 6 0,0 0 10 16,0-3-1-16,1 2 9 0,-2-1 10 0,2-2 6 15,-5 0 3-15,6 0 3 0,-6 0 0 0,7-5 7 16,-4 0-2-16,0-2 6 0,1 2-1 0,-1-2 5 16,1 1 2-16,0 0 4 0,-1 0 3 0,1 0 12 15,-2-1 2-15,2 4 0 0,-3-3 1 0,3 0-4 16,0 2 2-16,1 0-4 0,-4 0-1 0,3 0-1 15,-2 3 1-15,1-2-5 0,1 2 6 0,-4 1-3 16,11 0-1-16,-11 0 1 0,12 0 0 0,-7 1 1 0,3 0 5 16,-3 1-3-16,5-2-2 0,-1 3-6 15,-1 1 3-15,1-2 13 0,1-1-8 0,-1 1-1 16,1-1 0-16,-1-1 1 0,-1 0 2 0,2 0-3 0,-1-1 1 16,0-2 5-16,-1 1 6 0,3-2-9 0,-4 1-1 15,2 0-1-15,1-2 3 0,-3-2 0 0,1 2 3 16,-1-4-2-16,1 0-1 0,-4 0 1 0,1-2 2 15,-1 2 4-15,-3 0 3 0,2-2 3 0,-3 2 11 16,0 0 8-16,-4 1 15 0,4 3 9 0,-4-2-17 16,0 2 5-16,3 2 1 0,-3-1-5 0,2-1-6 15,-2 3-4-15,4 2 1 0,-6-1-13 0,6 1-1 16,-7 7-3-16,2-2-4 0,1 0-1 0,-3 5-3 16,4 0 1-16,-1 6 0 0,-1 4-4 0,3 5-3 15,-2 0 3-15,4-2 0 0,0 7-1 0,2-3 2 16,2 3-3-16,1 1 3 0,4 0-3 0,0 0-7 15,0-1 8-15,0-1-5 0,1 1 4 0,-2-2 0 16,-2-1-3-16,7-1-1 0,-5-2 3 0,-2 1-1 16,2-6-5-16,-4-2 3 0,1 0-1 0,-4-2 2 15,0-1 1-15,-2-2 0 0,-4 0 0 0,0-3 1 16,-3 1-1-16,2-2 1 0,-7-1 3 0,-1 1-1 16,-4-2-1-16,0-3-2 0,0-2 3 0,0 0-2 15,0-2 3-15,-1-3 4 0,4-1 1 0,0-4-4 0,1-3-3 16,1-3 1-16,5-3 0 0,-1-7-4 0,5 6 4 15,4-6-7-15,3 2 2 0,1 3 2 16,2 2-2-16,3 2-1 0,4-2 2 0,-2 2-2 16,3-1 0-16,4-3 1 0,3 1 0 0,-3 6-1 0,-2 3 2 15,7-7 0-15,-4 6 3 0,3 0-4 16,0 1 2-16,-2 2 0 0,0-1-2 16,4-2 1-16,0-1 0 0,-6 1 0 0,1 5 1 0,0-5-1 15,-5 4-2-15,4-1 1 0,-4 0-3 0,-1 2-14 0,-4 1-34 16,1-1-50-16,-2 2-71 0,-2 0-82 0,-3 1-102 15,2-4-120-15,-4 2-1225 0,-2-2 566 0,-7-1 378 16</inkml:trace>
  <inkml:trace contextRef="#ctx0" brushRef="#br0" timeOffset="95464.599">15602 7703 63 0,'-8'0'218'15,"3"0"5"-15,5 0-12 0,-10 0-17 0,10 0-11 16,-8 3-17-16,8-3-17 0,0 0-16 0,0 0-11 16,-8 0-13-16,8 0-11 0,0 0-9 0,0 0-7 15,0 0-9-15,0 0-7 0,0 0-6 0,0 0-5 16,0 0-5-16,0 0-7 0,0 0-3 0,0-8-6 15,0 8 1-15,3-7 2 0,-2 2 3 0,1-4-3 0,0 2 2 16,-2-3 4-16,0-3 8 0,0 0 1 16,0-3-2-16,-2 6 2 0,0-6 5 0,1 3 17 15,-3 2 3-15,2 1 5 0,0 0 10 0,-3 1-6 16,4-1 9-16,-2 5 10 0,2 0-2 0,1-3 1 16,-2 4-9-16,-1 0-5 0,3 4-6 0,-1-6-10 15,-1 4-5-15,2 2-7 0,-1-5-9 0,1 5-7 16,0 0-7-16,0 0 9 0,0 0-16 0,0 0-8 0,0 0 3 15,1 17-9-15,1-5 7 0,0-2-2 0,3 5-8 16,-1 4 3-16,1-3-2 0,0 1-3 16,1 2 0-16,0 0-7 0,3 4 6 0,-2-3-4 0,1-4 3 15,4 2 6-15,-1-1-14 0,-2-1 1 0,3-3-3 16,3-2 4-16,-3 0-9 0,0-2-6 0,-1-4 8 16,0-1 13-16,3-1-7 0,-2-2-14 0,0-3 0 15,1-2 5-15,0-1 2 0,-3-3 1 0,3-5-5 16,1 0 0-16,-4-10 16 0,2-2-17 0,-5 7 2 15,1-7 4-15,1 0-2 0,-5 10 4 0,0-2-11 16,-3 5 19-16,3-1 2 0,-3 4 9 0,0 0 1 16,-1 2 8-16,0 2-2 0,-1 0 10 0,2 0-3 15,-1 1-1-15,0 4-4 0,0-6-7 0,0 6 0 16,0 0-6-16,0 0 1 0,0 0-3 0,0 0-3 16,0 0 3-16,0 17-3 0,2-10 1 0,-2 6 0 0,2 4-3 15,2-1-3-15,0 1 3 0,1 2 0 16,1-1-9-16,3 2 4 0,-1-3 3 0,5 7 7 15,1-10-9-15,-1 0-3 0,2 1-4 0,-1-3-10 0,1-3 10 16,-1-2-7-16,4 0 4 0,-4-2 0 16,0-3-8-16,-1-1 3 0,-4-1 1 0,4-3-6 15,-3-1 5-15,1-3-1 0,-4-2 0 0,2-6 5 0,-3-2 5 16,1 0-7-16,-2-9 4 0,-4 9 4 0,2-4-4 16,-5 5 2-16,1-1 3 0,-2 4 1 0,2 4-1 15,-4-4 6-15,1 4 4 0,-1 0 2 0,0 0-1 16,1 3 3-16,-1-1 2 0,-2 4-7 0,0-4-5 15,2 1 3-15,1 2-5 0,-1 3 6 0,4-2-4 16,1 3 9-16,-4-3-16 0,-1-1-2 0,5 4-3 16,0 0 1-16,0 0 0 0,0 0-1 0,13-2 3 15,-7-1-2-15,2 1 3 0,3 1 0 0,1-2 1 16,-2 1 0-16,1-3-2 0,1 1 2 0,0 1 0 16,0 2 0-16,-3-2 0 0,4 0 0 15,-7 1 1-15,5-3-5 0,-4 3 2 0,3-1 19 0,-5 1-14 16,3 1-4-16,-4-2 3 0,2 2 1 0,1-2-2 15,-7 3-2-15,6 0-3 0,-6 0 3 0,9 3 1 0,-5-3 0 16,2 4-3-16,-2-1 1 0,2 1-1 0,-3 2 6 16,5 1 2-16,-3 1-4 0,1 2-2 0,-2-1 3 15,1 2 1-15,-1 2 5 0,2-1-8 0,-2-2 1 16,3 0-3-16,-1 0 4 0,-1-2 0 0,0 2 3 16,2-2-2-16,-2-4-2 0,0 3 7 0,1-3-6 15,-3 0-1-15,3 1 4 0,-2-5-2 0,2 0 4 16,-6 0 3-16,9-5-7 0,-5-1 4 0,1 0 0 15,0-4-3-15,-1 0-1 0,1-2 2 0,-1-6 1 16,-3-2 0-16,2-3 0 0,-2-2-5 0,-1-2 17 16,0 2-14-16,-1-1 13 0,-3 1 6 0,0 7 1 15,-1-1 3-15,1 1 6 0,1 2-2 16,0 4 12-16,-1 1 9 0,-1 3 7 0,1 2 4 0,0 1-3 16,-1 1-5-16,2 0-6 0,-1 3-8 0,4 1-2 15,0 0-6-15,-13 6-2 0,8 2-4 0,-2 4-3 16,4-1-2-16,-3 5-1 0,4 2-4 0,1 0 0 15,1 1-1-15,1 3-2 0,5 3-1 0,-1-7-3 16,7 6 3-16,-1 1-4 0,3-4-3 0,3 1-5 16,0-2-1-16,-2-7-7 0,0 0-5 0,7 2-1 0,-4-3-10 15,1-4-3-15,-2-5 0 0,2-1-1 16,-1 0 0-16,1-2 6 0,-1-3-2 0,-5 0 6 0,3-4 0 16,-6 0 2-16,3-4 3 0,0-5 0 0,-7-1 6 15,2-1 2-15,0-10 5 0,-2 2-7 0,-3-4 8 16,-2-1-5-16,0-2-2 0,-5 2 0 0,2-1 3 15,-6 3 0-15,3 1 2 0,-4 3 6 0,4 6 17 16,-4-1 1-16,0 6 6 0,0-1 18 0,-4 4-3 16,7 0 9-16,-4 5-7 0,3 2-7 0,-3 0-3 15,2 2 3-15,2 2-13 0,-2 4-1 0,-2 0-3 16,3 3-3-16,-3 2-2 0,4 2-2 0,1 4 1 16,1 5-3-16,3-1-2 0,0 7 0 0,2-7 0 15,4 6-4-15,4-1 0 0,-1 3 4 0,3-4-3 16,4 2-1-16,0 0-1 0,1-1-16 0,2 1-26 15,0-1-23-15,-3 2-27 0,7-2-57 0,0-2-44 16,1 0-32-16,-3-1-48 0,3-2-51 0,1-3-61 0,-7-5-1020 16,2 1 467-16,-1-4 312 0</inkml:trace>
  <inkml:trace contextRef="#ctx0" brushRef="#br0" timeOffset="96148.697">16997 7128 122 0,'-2'-8'331'16,"-1"-2"-10"-16,2 3-12 0,-3 3-21 0,4 0-26 15,0 0-27-15,0 4-30 0,0 0-18 0,0 0-21 16,0 0-16-16,0 0-12 0,8 9-10 0,-3-2-8 16,3 1-12-16,-1 1-12 0,3-1-5 0,-1 6-4 15,5 1-1-15,-3-2-14 0,0 2-2 16,-1 0-15-16,0 2-5 0,2 1-4 0,-2-1 0 0,-1 0 3 15,0-2-14-15,0 3 0 0,-4-1-4 0,0 0-3 16,3-1-7-16,-4-4-1 0,-3-3-2 0,4-3-3 16,-2 0 4-16,-1-2 2 0,1 1 2 0,-2-1-2 15,2-3-4-15,-3-1-3 0,0 0-5 0,6-14 1 16,-2-1 0-16,2 1-3 0,3-3 0 0,-1 2-5 16,0 0 3-16,2 1-4 0,0-2 1 0,0 3 3 15,2 1-1-15,1 2-2 0,-2 2 4 0,0 3-8 16,6-2 3-16,-2 1-3 0,1 5 3 0,-2 0 1 15,0 0-4-15,0 2 7 0,-4 1-1 0,-1 3-7 16,1 0 5-16,-2 1-1 0,-2 2 3 0,0 2 9 16,-5 1-5-16,-1 1-1 0,-3 0 9 0,-1 3-12 15,-2 2 6-15,-3 0-4 0,-1 3 4 0,0-3-8 16,-7 6 6-16,-1-3-2 0,0 2-2 0,0-3 1 16,0 2-3-16,6-8-1 0,0-4 3 0,3 0-1 15,0-1-5-15,4-2 0 0,0-2 1 0,1 1 7 0,2-1-11 16,0 0 3-16,2-4 1 0,4 8-2 0,0-7 1 15,-4-1 1-15,19-3 9 0,-8 1-7 0,6-5 0 16,1 2 3-16,3-3-7 0,-5 1 9 0,2-3-6 16,0 1-2-16,2-3 5 0,-2 4-3 0,5-8 3 15,-8 4 5-15,0-3-12 0,-2 0 9 0,-1-1 1 16,1-1-5-16,-4 0-1 0,1-1 0 0,-2-2 3 16,-3 1-4-16,0 1-1 0,-1-2 10 0,-3 6 7 15,2 2 4-15,-3-1 9 0,1 4 17 0,-2-1 18 16,1 4 15-16,-4-2 1 0,0 4-5 0,-1 2-4 15,0 0-7-15,-3-2-3 0,0 4-6 0,8 0-6 16,-16 7-4-16,4-2-4 0,1 6-6 0,3-2-1 16,1 4-8-16,-3 3 2 0,2 1-6 0,1 2-3 15,4 0 1-15,-1 5-1 0,2-5-12 0,4 1-22 16,0 0-23-16,5 6-40 0,-1-9-39 0,7 9-41 16,-4-4-36-16,1-5-42 0,1 1-58 0,1-9-49 0,-2 1-943 15,3-1 429-15,-3-4 286 0</inkml:trace>
  <inkml:trace contextRef="#ctx0" brushRef="#br0" timeOffset="97433.996">17792 7129 123 0,'0'-6'300'0,"-4"0"-13"0,3 2-10 0,1 1-20 15,0 3-18-15,1-4-22 0,-1 4-11 0,0 0-11 16,0 0-7-16,0 14-15 0,3-6-20 15,-2 0-4-15,2 2-16 0,-1 1-6 0,8 3-7 0,-6 2-12 16,1 0-13-16,3 2-5 0,-2 1-8 0,2 1-9 16,4 2-6-16,-2 0-10 0,1-5-11 0,-2-2-4 15,0 2-17-15,4-2-5 0,0-2-10 0,3-4-5 16,-7-1-1-16,4-3 1 0,1-2-9 0,-4-2 5 16,4-1 0-16,-1-1-5 0,0-5-1 0,-3-1 3 15,6-3-3-15,-4-3 0 0,0-3 1 0,0 2 0 16,-1-3 2-16,-1-1 0 0,1 1 9 0,-2 1 11 15,-2 0 11-15,-1 0 13 0,-2 4 17 0,2 2 15 16,-2-1 10-16,0 5 8 0,-3-2 7 0,3 4-2 16,-4-1-9-16,2 2-9 0,-2-1-10 0,2 1-5 15,-2 3-10-15,0 0-4 0,0 0-6 0,10 0-2 16,-10 0-6-16,7 8-6 0,-4-2 1 0,4 1-3 16,-2 2 0-16,0 2-8 0,5-2 2 0,-3 3-2 0,2 2-3 15,2 1 0-15,-2-1-1 0,-1-3-3 0,3-2 0 16,-2-2-8-16,0 0 3 0,-1 0-4 15,-1-2 0-15,0-1 3 0,-1-2-2 0,1-1 3 16,-1-1-1-16,-6 0-2 0,10-4 5 0,-6-1-8 0,1-1 6 16,-2-4 7-16,1-1-11 0,-2 0 0 15,1-2-2-15,-3-3-1 0,0-1 0 16,-3 5 4-16,3-5 3 0,-5 2 3 0,1-1 0 0,-1 5 13 0,-4-2 14 16,2 3 21-16,0-1 3 0,-2 2 0 0,0 1 5 15,-4 3-6-15,3 0-5 0,-4 4-7 0,0-2-8 16,1 3-5-16,-1 0-3 0,0 0-3 0,4 3-3 15,-2 2-7-15,6-1-3 0,-1 2-3 0,3 1 0 16,1-1-13-16,3 1-1 0,0-2-6 0,3 6-1 16,4-5 2-16,2 1 0 0,0-4-1 0,6 1 1 15,2-2-2-15,2-2 1 0,-2 2 2 0,1-2 1 0,0-2-4 16,0 0 6-16,-1 0-1 0,1 0 1 16,0-1-1-16,1 0 0 0,-2 2-1 0,-3 0 1 15,-1 1 0-15,0-2-1 0,1 2-1 0,-3 0 4 16,2 0-3-16,-3 2 2 0,0 0 1 0,2 2-1 15,-4-3 0-15,1 1-1 0,1 2 2 0,-1 2 3 16,-2-1-3-16,1 1 1 0,-2 2 3 0,-2-1-4 16,1 1 0-16,-1 1 2 0,1 0-1 0,-1 1 7 0,-4 0-5 15,4-1 0-15,-4-1-1 0,0-2 1 16,0 0-5-16,0-1 5 0,4-1-3 0,-2-2 5 0,-2 1 4 16,0-3-2-16,0 0-1 0,0 0 0 0,0 0-2 15,8-11-1-15,-7 1 1 0,4-5-4 0,2-3 2 16,-1-6-2-16,-1 5 1 0,4-5 1 0,0-1 1 15,0 8-2-15,-4-2-1 0,3 5 3 0,-3 0 7 16,2 2 8-16,0 1-2 0,-2 1-5 0,2 2-1 16,0 0 1-16,3 2-3 0,-1 0 1 0,3 3-4 15,-2 1 2-15,0 0 3 0,-1-1-5 0,3 5-1 16,-5-1 1-16,1 1-4 0,1-1 4 0,1 3-1 16,-6 2 0-16,3 0 1 0,0 5-4 0,2-3 4 15,-4 4-2-15,0-1 0 0,-1 0 0 0,1 4 1 16,-1-3-4-16,1 0 2 0,0 0-1 0,-2-1 0 15,1 0-3-15,0 0 0 0,-3-4 0 0,0-1-3 16,3-3 1-16,-4 4 4 0,4-5 7 0,-1-1-8 16,-3-1 1-16,0 0 0 0,11-4 0 0,-6-5 1 0,1 1-1 15,6-6-1-15,-3 0 0 0,2-2-2 16,3 1 2-16,0-1 0 0,0 0 1 0,3 2 0 16,-2 1-4-16,0 0 1 0,2-1 1 0,-4 2 1 0,4 2-3 15,-2 0 1-15,-2 4 6 0,1-2-6 0,-3 1 2 16,1 2 4-16,-2 3-6 0,2-4 1 0,-2 5 0 15,-1-2 3-15,0 3-7 0,-2-2 4 0,0 2 1 16,-1 0-3-16,2 2 2 0,-1-2 0 0,1 0 1 16,-3 3 1-16,3-3 0 0,2 0 0 0,-2 0 2 15,1 0 0-15,2 0-1 0,-2-3 0 0,3 1 0 16,-1-1 4-16,-2-2-1 0,2-2-1 0,-1 2 1 16,-3-2-1-16,4-2 1 0,-1 0-2 0,-3-1 1 15,2-5-3-15,0-2 3 0,-1 0-1 0,2 2 1 16,-5-2-2-16,1 3 3 0,-3 3 0 0,2 1 2 15,-5 2 7-15,0 0 10 0,2 4 4 0,-4-1 2 16,2 1 2-16,-4 0-5 0,4 4-7 0,0 0 2 16,-11 8-1-16,5 0 7 0,0 1-1 0,0 8-1 15,-3 0 3-15,2 1-3 0,-1 5 1 0,3 4-4 0,3-9 0 16,0 8-3-16,2-8-3 0,0 2-1 16,1-2 0-16,3-2-4 0,0 2 1 0,0-2-4 15,3-2-6-15,0-2-18 0,3-4-30 0,2 3-46 0,1-4-59 16,4-2-81-16,2-2-88 0,-1-1-95 0,4-4-123 15,6-3-1107-15,4-5 547 0,-1-3 366 0</inkml:trace>
  <inkml:trace contextRef="#ctx0" brushRef="#br0" timeOffset="98500.807">21435 5692 230 0,'-4'-5'268'0,"-1"-1"2"0,1 2-8 15,0-2-12-15,-2 1-5 0,2 0-13 0,0 0-7 16,3-2 4-16,-3 4-24 0,2-2 1 0,-1 0-19 16,3 0-13-16,0 5-18 0,0-5-10 0,0 0-18 15,1-1-14-15,5 1-15 0,0-1-10 0,5-1 4 16,6 1-19-16,1-2-10 0,1 3-7 0,8-2-1 16,1 5-18-16,0-2 18 0,-6 4-17 0,7-3-12 15,-9 4-3-15,3 2 3 0,3 1-7 0,-4 0-3 16,-4 2 5-16,1 0-7 0,-2 3-6 0,-3 0 5 0,0 0-2 15,-4 0 0-15,-2 0-2 0,-2 4 9 16,-2-1-9-16,1 3 1 0,-2 4-3 0,-5-2 11 16,-3 9-14-16,1-1 2 0,-1-7-2 0,-4 5 3 15,-2 2 4-15,3-6-9 0,-1-3 4 0,1 0-9 16,2 0 16-16,1-7-14 0,0 3 0 0,1-3 5 16,2-1-11-16,-2-3 4 0,1 3 4 0,3-4-4 0,-1-3 2 15,0 3 8-15,1-4-2 0,1 7-2 16,-1-7 1-16,0 0 0 0,13-5-12 0,-3-2 7 15,6 0-1-15,-1-3 5 0,1 1 3 0,2-2-9 0,-1 2 6 16,0 0-4-16,2 0 1 0,-2 1-1 0,1-1-3 16,0 3-2-16,-1 0 8 0,-6 1-3 15,3 2 5-15,-1 1-7 0,0 1 2 0,0-1-1 16,-2 2-1-16,3 1-5 0,-4 0 2 0,1 2 2 0,1 0 1 16,-3 1 2-16,4 1 1 0,-3 0-8 0,-1 2 7 15,0-2-5-15,5 3 0 0,-5-2-1 0,0 1 4 16,3-2 0-16,-6 3 4 0,3-4 1 0,-1-1-2 15,1 2 6-15,-3-1-5 0,-1-2 0 0,2-1 3 16,-4 1 1-16,4-2 6 0,-7 0 14 0,9-2-2 16,-3-1 5-16,-2-1-1 0,1-3 11 0,3-2 1 15,-5 0-11-15,1-2 9 0,0-2-4 0,-2-4-1 16,-1 3-6-16,-4-5 3 0,3 1-5 0,-4-3 11 16,-1 6-6-16,-1-2-4 0,-2 3 10 0,1-1-9 15,-1 5-3-15,0 2-6 0,-2 0 0 0,0-1-4 16,2 3-3-16,-6 1-1 0,5 3-3 0,-1-1 7 15,-3 3-19-15,3 0-5 0,-3 3-18 0,5-1-30 16,3 3-33-16,-2 1-36 0,-1 3-31 0,4 3-33 16,0 0-39-16,4 2-58 0,4-1-50 0,-4 3-895 15,4 1 411-15,2-5 274 0</inkml:trace>
  <inkml:trace contextRef="#ctx0" brushRef="#br0" timeOffset="98730.85">22489 5608 85 0,'4'-8'309'0,"-1"1"-2"0,-1 5 2 15,0-3-2-15,0 2-14 0,-1-1-24 0,2 0-29 16,-3 4-25-16,1-4-28 0,-1 4-12 0,0 0-24 16,0 0-17-16,0 0-8 0,0 0-19 0,10 10-3 0,-6 0-10 15,-2-8-10-15,1 9-7 0,1-1-12 16,1 2-1-16,0 1-8 0,0 2-9 0,-1 2 1 15,0 3-2-15,0-2-11 0,1 9-2 0,-2-6-19 16,1 4-31-16,-1 3-34 0,1-3-40 0,0-1-55 0,-1-5-60 16,2-1-50-16,-3-5-48 0,1-2-666 0,2-2 322 15,3 1 216-15</inkml:trace>
  <inkml:trace contextRef="#ctx0" brushRef="#br0" timeOffset="99097.732">22799 5634 36 0,'5'-9'248'0,"-3"-2"-8"0,0 5 1 0,-1-2-6 16,0 4-13-16,0 0-13 0,-1 3-15 0,3-4-24 0,-3 5-15 15,0-7-19-15,0 7-15 0,0 0-11 0,2-4-12 16,-2 4-5-16,0 0-14 0,0 0-6 16,4 16 1-16,-3-10-10 0,2 4-4 0,2-2-10 15,0 4-2-15,2 2 0 0,2-1-9 0,1 2-2 0,-1-3-3 16,5-1 0-16,-5-1-4 0,1-3 5 0,3 0-9 15,-3-2-4-15,-3 2 5 0,1-3 8 0,-3 0 11 16,1-2 19-16,-3 1 16 0,4-3 17 16,-1 1 5-16,-6-1-5 0,5-4-4 0,-1 2 4 0,-4-5-4 15,1 2 4-15,2-4-22 0,-7-2-5 0,3-1-5 16,-3 2-11-16,-5-4-3 0,0-2-1 0,1 3-8 16,2-1-6-16,-3 2-8 0,0 3 0 0,4 1-3 15,-1-2 2-15,-4 3-14 0,4 2-19 0,3 0-14 16,0-1-26-16,-1 4-18 0,2-2-43 0,-1 1-34 15,3 3-31-15,0 0-23 0,0 0-31 0,0 0-37 16,-4 11-44-16,7-5-775 0,3 2 361 0,2 4 240 16</inkml:trace>
  <inkml:trace contextRef="#ctx0" brushRef="#br0" timeOffset="99934.711">23518 5721 211 0,'4'3'216'0,"-4"-3"-20"0,0 0-15 0,9 0-17 16,-9 0-26-16,6 1 0 0,0 0-10 0,0 1-14 15,1-1-1-15,2 2 7 0,0-1-4 0,0 0-5 16,0-2-7-16,2 2-7 0,1-2-5 0,-2 0-6 0,4 0-7 15,-1-2-10-15,1 2-5 0,-5-2-2 16,4-2-8-16,-2 2 12 0,0-2-4 0,-1-1 3 16,1-3-6-16,-2 1-2 0,0-2-4 0,0 0-2 0,0-6-6 15,-1 1 1-15,0-1-4 0,-1-2-4 16,-2-3-4-16,-1 1 5 0,-3 3 2 0,1-1 13 16,-2 0 21-16,0 5 14 0,-2 1 16 0,1-1 19 15,-1 1 3-15,0 0-2 0,-3 7 4 0,2-4 1 0,2 1-5 16,-4 5-13-16,0-2-15 0,1 0-10 0,4 4-12 15,-9 0-5-15,3 4-7 0,-3 1-9 0,-1 1-7 16,1 4-4-16,-4 1-4 0,0 4-2 0,2 0-6 16,1 4-6-16,2-1-8 0,3 0-13 0,-3 2-18 15,6-2-15-15,2 2-14 0,1-3-10 0,4 0-18 16,3-2-17-16,-2-1-9 0,0-3-10 0,1 0-4 16,2-4-5-16,0 2 2 0,-3-3 7 0,-1-1 11 15,3-3 9-15,-3 1 8 0,0-2 9 0,0-1 9 16,-5 0 5-16,13-4 7 0,-9-1 7 0,-2-1 5 15,3-2 4-15,-1-2-2 0,0-2 12 0,1-3 1 16,3 1 6-16,-6-2 8 0,2 2 4 16,0 2-4-16,-1 1 7 0,1-1 4 0,2 4 11 0,0-1-1 15,-5 2 1-15,3 1-7 0,0 2 2 0,1 0 1 16,-1-1-2-16,1 1 2 0,4 2-2 0,-4 0-6 16,4 2 1-16,-1 2 1 0,2-2-1 0,-1 3 0 15,0 1 0-15,5 1 1 0,-4 0-1 0,1 3-4 16,-1 0 5-16,-1 0-1 0,0 2-3 0,1 1 0 15,0 0 4-15,-2 1-1 0,1-2-1 0,-2 2 3 16,-2-1-5-16,1-2-1 0,0 0 5 0,0 0-1 16,-4-2-1-16,0-2-3 0,2 0 6 0,-3-1-2 15,1 0 2-15,0-1 4 0,-2-3-6 0,4 4 6 16,-4-4-7-16,0 0 8 0,0 0-6 0,1-12 0 16,2 5-1-16,-2-1 0 0,-1-4 3 0,0 0 5 15,4-5 7-15,1 0 1 0,-4-2 15 0,3 4 14 16,0-2-1-16,0 1 15 0,-3 3 10 0,4 1-5 15,-1 1 0-15,2 0-5 0,-2 2-2 0,0 0-14 16,0 1 0-16,0 1-7 0,0 2-10 0,-2 0 9 16,6 3-8-16,-3-3-6 0,1 3 2 0,1 2-4 0,1 0-1 15,0 0-2-15,1 1-9 0,2 3-1 16,-1 2 4-16,0 1-6 0,0 3-3 0,2 1-31 0,-1 2-27 16,3 2-19-16,0-1-22 0,1 8-37 15,-3-5-48-15,5 4-51 0,-6-5-44 0,2-4-40 0,0 2-799 16,0-2 372-16,-3-5 246 0</inkml:trace>
  <inkml:trace contextRef="#ctx0" brushRef="#br0" timeOffset="101066.001">24594 5586 127 0,'3'-10'230'0,"-1"1"1"16,-2-1-1-16,1 3 15 0,-1-1 8 0,-1 3 0 15,0-1-4-15,-3 0-10 0,0 0-10 0,0 1-17 16,-2 4-21-16,-3-4-12 0,0 4-14 0,-1 0-21 15,-3 1-16-15,0 1-9 0,4 3-12 0,-5 1-2 16,5-1-25-16,-1 4-8 0,-1 0-11 0,4 1-2 16,-1 0 3-16,3 2-27 0,0-1-17 0,0 1-12 15,1-1-13-15,4 2-3 0,0-3 0 0,0 1-2 16,4 0-10-16,-1-3-4 0,1-2 0 0,-1 2 4 16,1-3 1-16,-3-1 2 0,3 0 15 0,0-1-9 15,-4-2 0-15,0 0 11 0,9-5 0 0,-4-1 10 16,0-5 4-16,-4 1 3 0,6-1 23 0,-3-6-14 15,1-3 1-15,-1-9 2 0,-3 3 12 0,5 1 17 16,-3-4-5-16,-2-3 10 0,4-1 20 0,-5 2 10 16,4 2 15-16,0 2 6 0,-1 4 19 0,-3 7 22 15,1 2 6-15,-1 3-2 0,1 2-5 0,-2 2-8 16,1 2-15-16,0-1-13 0,0 1-12 0,0 2-17 16,0 3-14-16,-1-7-10 0,1 7-8 0,0 0-4 15,0 0-5-15,0 0-4 0,0 0-6 0,0 0-3 0,6 20-2 16,-1-11-2-16,-2 3-4 0,2 2-4 15,-1 3-1-15,-1 2-2 0,1 1 0 0,5 2-3 16,-3-2-2-16,2-2-6 0,3 6-1 0,-1-6-5 16,-3 1-10-16,9 2-2 0,-6-5-4 0,0-2-8 0,0 0-9 15,-1-4-4-15,0 0-1 0,-1-1 4 0,-2-3-2 16,3 0 1-16,-5-2 12 0,1 0-1 16,0-1 4-16,-1-2 5 0,-4-1-1 0,9 0 3 15,-9 0 3-15,10-9-2 0,-6 1 5 0,1-1 1 0,-1-3 1 16,2-3 6-16,-2-1-2 0,-1-1 1 0,-2-1 10 15,2 1 10-15,-1 8 10 0,-2-6 12 0,0 0 7 16,2 4-1-16,-4-1 3 0,1 4 2 0,2 1 1 16,-1 0 1-16,0 4-6 0,-1-3-7 0,1 2-10 15,0 4-4-15,0-5-6 0,0 5-4 0,0 0-3 16,0 0-3-16,0 0 1 0,0 0-2 16,0 15-2-16,3-9-2 0,-2 3 4 0,3 3-2 0,0 5 2 15,-1-3-2-15,2 3-6 0,0-1 2 0,1 0 0 16,0-1-4-16,-1 1 4 0,3-1-3 0,-1 0 0 15,0-4-2-15,-2 0 0 0,4-1-8 0,-3 1 7 16,-1-2-6-16,4-1 1 0,-1-2-1 0,-2 0-1 16,3-1 4-16,-1-4-3 0,-1 2 7 0,1-5-4 15,0 1 1-15,2-1 1 0,0-5 1 0,2 0-1 16,2-3-3-16,0-3 2 0,-1 0-2 0,1-3 0 16,1-6 0-16,2 2 2 0,-6 5-2 0,1-2 1 15,-3 0 1-15,1 1 1 0,1 1 1 0,-3 0-1 16,-3 6-1-16,0-1 1 0,-2 0 3 0,3 1-2 15,-2 4 5-15,0 0-5 0,-3-2 0 0,-1 4-4 16,2 1 0-16,0-2-2 0,-2 4-2 0,0 0 0 0,4-5-1 16,-4 5-2-16,4-1 2 0,-4 1 2 0,0 0 3 15,11 3 0-15,-6 0 0 0,2-2 3 16,2 4-4-16,-3 0 4 0,6-2 1 0,-2 2 0 16,1-1 1-16,0-1 1 0,-1 0 1 0,2-1-1 0,0 1 0 15,-3-2 1-15,4-1-1 0,-2 3 2 16,-5-6 0-16,4 3 2 0,-3-1-2 0,0 0 0 0,3-3 2 15,-4-2-3-15,2 1 1 0,-3-4 1 0,0 0 2 16,0 1-4-16,-1-4-3 0,-3 2 2 16,-1 2-3-16,3-3 1 0,-6 3-1 0,2-1 0 15,-4 2-1-15,4 1 1 0,-2 2 1 0,-2-1-1 0,1-1-5 16,-1 5-3-16,1-2-2 0,4 3 3 16,-9 0 1-16,9 0-5 0,-7 7 9 0,2 3-6 0,1 2 3 15,-1 2-2-15,3 4 3 0,-3-1-1 0,4 11 1 16,-1-1 3-16,0 1-1 0,2 2-2 0,0-1 3 15,0 3 2-15,2-1-3 0,-4-2 3 0,2 1 0 16,0 0-2-16,-2 2 3 0,0-5-2 0,-2 0 1 16,2-1 2-16,-1-6-1 0,-2-2 4 0,-1 0-3 15,1-3 0-15,0 2-1 0,1-6 5 0,0 1-3 16,1-4-1-16,1 0 1 0,-1-2-2 0,1-1 2 16,-1 0 1-16,3-3 1 0,-1 2 0 0,1-4 0 15,0 4 1-15,0-4-4 0,0 0-21 0,0 0-22 16,17-10-40-16,-8 2-43 0,4-4-77 0,4 0-76 15,-3 0-86-15,4-5-108 0,-4 1-1243 0,-5 0 572 16,0 0 380-16</inkml:trace>
  <inkml:trace contextRef="#ctx0" brushRef="#br0" timeOffset="102746.896">21433 7098 129 0,'-7'2'142'16,"3"4"-7"-16,0-2-7 0,0-1-9 0,2 1-9 15,2 0-7-15,-2-1-7 0,2-3-5 0,0 5-5 16,0-5 2-16,0 0 6 0,4 3 5 0,-4-3 4 16,0 0 9-16,0 0-6 0,0 0 3 0,12-11-2 0,-7 7 5 15,-3-6-5-15,1 1-2 0,1-3-5 0,0-3 0 16,1-3 0-16,-5-7-12 0,1 0-7 16,-1-1-4-16,0-1 6 0,-1 6 5 0,1 3 16 15,-5-3 20-15,4 4 9 0,-2 5-10 0,-1 0 5 0,3 2 18 16,-1 0 12-16,0 2 11 0,-2 2-14 0,3 2-15 15,1 0-15-15,-4 0-15 0,4 1-11 0,0 3-8 16,0-4-21-16,0 4-5 0,0 0-6 0,0 0 6 16,-5 12-17-16,5 0-5 0,0 0-1 0,-3 5-7 15,6 0 0-15,-3 7-7 0,0 3-3 0,1-1 1 16,5-2-4-16,0 3-5 0,0-4 0 0,2 0-1 16,1-4-1-16,0 8-1 0,-3-10-8 0,6-3-5 15,-2 3-11-15,-1-5 2 0,4-1-4 0,-2 0-8 16,0-2-7-16,1-2-3 0,-1-3 1 0,2-2 4 15,-1-2 4-15,0-2 2 0,0-2 5 0,-1-5-2 0,2-3-1 16,-1-2 6-16,2-7-1 0,-1-4-2 16,-4-4 6-16,0 2-1 0,0 1 0 0,-3-3-2 15,2 4 5-15,-4 8 12 0,-3-2-3 0,3 3 5 0,-4 3 13 16,0 6 12-16,2-4-2 0,-4 4 3 16,2 1 3-16,0 3-4 0,0 0-7 0,0 3-4 15,0-7-3-15,0 7-4 0,-4-4-4 0,4 4-2 16,0 0 4-16,0 0-6 0,-4 16 1 0,4-9 0 0,-1 5-1 15,0 3 0-15,1 3 0 0,1 1 0 0,0 1-1 16,-1 1-3-16,4-3 0 0,6 6 2 0,-2 3-4 16,0-6 2-16,-1-2-2 0,5-2 3 0,-2-4-8 15,3 2-4-15,1-2-3 0,-1-3-1 0,2-2 1 16,-2-2 2-16,-1-4 1 0,1 0 0 0,1-2-1 16,-4-3 2-16,2-1-1 0,2-3 3 0,-1-4 1 15,-2-4 3-15,0-1-5 0,0-7 4 0,0-4-2 16,0-2-1-16,-6 0 3 0,0-2 0 0,0 2 0 15,-2 3-1-15,-5 0 3 0,0 7 3 0,-2-2 3 16,-1 6 6-16,1 3 1 0,1-1 7 0,-3 5 0 16,1-1-3-16,-3 1-3 0,2 2 9 0,-2 0-12 15,3 1-1-15,-1 3-4 0,-2-1-3 0,4 0 2 16,-1 1-3-16,1-1-3 0,4 3-3 0,-5-4-2 0,5 4-2 16,0 0-1-16,0 0 2 0,0 0-2 15,0 0-1-15,16 2 5 0,-16-2 1 0,19 1-2 16,-6-4 0-16,2 3-5 0,-2-1 8 0,6-1-1 0,-1 3 0 15,0-4 0-15,-1 2 3 0,0-1-1 0,-2 2 1 16,-2-2-2-16,-4 2 0 0,5 0 1 16,-5 0-3-16,5 2 0 0,-6-2 0 0,-3 3 2 15,0 0 1-15,8 1 0 0,-8 1-1 0,-1 0-1 0,2 4 12 16,-1 1-12-16,3 0 2 0,-3-1 1 0,-1 3 9 16,0-2-8-16,0 5 12 0,-1 2-12 0,-1 1 0 15,0 0-4-15,0-1 6 0,0 0-2 0,-2-3 7 16,2-1-10-16,0-1 0 0,0-3 3 0,1 2 6 15,-1-3-12-15,1-1 1 0,2-1-3 0,-3-1 11 16,1-1-11-16,1-1 6 0,1 2 1 0,-5-5 2 16,5 0 2-16,-5 0 0 0,9-9-2 0,-4 1 4 15,1-2-1-15,1-1 0 0,-2-6-2 0,-1-3 2 16,5-6-4-16,-4-3 2 0,0 1-1 0,0-1 1 16,2 3-7-16,-6 6 8 0,3-6-3 0,-3 6 1 15,2 5 0-15,-2 1 9 0,-1 5 8 0,-4-1 8 16,4 3 5-16,0 0-4 0,0 1-3 0,0 2-2 15,0 1-5-15,0 3-5 0,-1-4-3 0,1 4-6 0,0 0 4 16,0 0-2-16,-4 14 2 0,4-3-2 0,0 5 1 16,-1 2-1-16,2 0-4 0,-1 0 5 15,5 7-3-15,-1 0-1 0,6-6-1 0,-2 0-5 16,3 5-5-16,2-9-1 0,0 0 0 0,2 0-4 0,2-4-2 16,-3 0 4-16,3-2 2 0,-1-2-2 15,2-2 1-15,-7-3 2 0,1 1-3 0,3-4 4 0,-2-2 0 16,0-3 6-16,2-2-8 0,-2-3 7 0,1-2 2 15,-2-3 0-15,3-9 0 0,-4 0 0 0,-1-1-2 16,0-2 4-16,-3-2 1 0,-3-1-1 0,1 1-1 16,-1 0-2-16,-3 3 7 0,-1 6 18 0,0 3-4 15,-1 1 8-15,-1 0 9 0,-2 5 12 0,0 0 5 16,1 5 5-16,-3-3-28 0,2 5-3 0,-1 1-5 16,3 1-6-16,-1 1-3 0,3 2 1 0,0 0-2 15,-13 7-2-15,5 0-4 0,3 3 3 0,2 2-5 16,-3 4-5-16,3 2 9 0,1 3-4 0,2-1-1 15,3 6-4-15,1 2-22 0,2 0-13 0,2 1-23 16,-2 1-30-16,3 1-24 0,1-2-58 0,4 0-36 16,-1 0-42-16,0 0-52 0,0-5-60 0,3-2-61 15,-5-8-893-15,-2-4 439 0,3-3 292 0</inkml:trace>
  <inkml:trace contextRef="#ctx0" brushRef="#br0" timeOffset="103419.039">22981 6391 310 0,'0'-7'329'0,"-4"0"-36"0,3 2-27 15,1 0-32-15,0 1-22 0,0 4-18 0,0 0-8 16,0 0-33-16,0 0-13 0,0 0-11 0,5 16-8 16,-2-7-5-16,1 2-12 0,1 4-5 0,1-1-9 15,2 3-8-15,0 0 5 0,-1 2-23 0,3 3-2 16,1 1-9-16,-2 1 2 0,1 0-14 0,-3 0 0 15,1 2-5-15,-3-7-5 0,0 0-2 0,2 1 2 16,-1-3-1-16,-1-1-9 0,-2-6 0 0,1 4 0 16,1-4-4-16,-3-3-2 0,1 1 0 0,-1-5 3 15,2 1-4-15,-4-4 5 0,0 0-1 0,13-9-9 16,-5 1 3-16,1-1 0 0,0-5-6 0,3 0 2 16,-3 0-1-16,0 0 5 0,0 4 2 0,0 1-1 15,-1-3-6-15,-2 4 3 0,4 1 1 0,-1 0-4 16,0 0-2-16,0 4 4 0,1-1-5 0,1 2 0 15,-4 1 0-15,5 1-1 0,-6 0 0 0,2 1 1 16,-2 0 3-16,1 2-4 0,0 0-4 0,-3 1 6 16,-3 1 1-16,2 2 14 0,-2 0-14 0,-2 3 5 15,0 0 0-15,-4-1-7 0,-4 6-1 0,-1 0 5 16,-1 0 0-16,-2 1 2 0,1-2-1 0,-2 2 1 16,1-3 0-16,0-2-4 0,-1 0 2 0,9-4 3 15,-3 1-9-15,3-4-3 0,1 0 7 0,-1 0-7 16,4-2 2-16,-3 1-3 0,3 1 9 0,1-4-11 15,-3 3-5-15,3-3 4 0,0 0 3 0,0 0 1 16,0 0 0-16,0 0 3 0,22-6-1 0,-12 4-1 16,3-2 6-16,0 0-1 0,3-4 0 0,0 0 10 0,3 0-19 15,-2-1 5-15,0-2-5 0,-1-2 9 16,2 2-4-16,-1-2 2 0,1-6 12 0,-1 4-13 16,-3-5-7-16,3-2 12 0,-6 6-7 0,-2-1-2 0,1 3 3 15,1 0 7-15,-5 3 11 0,-1 1 8 0,1 2 30 16,-2 0 19-16,-3 3 17 0,2 1 15 15,-2-1-10-15,-1 1-2 0,0 4-4 0,0-5-10 16,0 5-7-16,-5-1-11 0,5 1-10 0,0 0-2 0,-12 9-7 16,5-3-6-16,1 2-2 0,1 2-3 0,-3 1-6 15,0 0-3-15,2 5 0 0,1 0-6 0,1 1-2 16,0 1-2-16,3 0-9 0,-3 1-18 16,4-2-20-16,0 3-40 0,5-3-35 0,0 2-44 0,2-5-31 15,2 2-35-15,-2-2-47 0,2-2-66 0,-1-3-32 16,1-5-880-16,1 0 414 0,0-4 276 0</inkml:trace>
  <inkml:trace contextRef="#ctx0" brushRef="#br0" timeOffset="103663.91">23739 6488 36 0,'0'-6'313'0,"-1"1"-21"15,-1 2-22-15,2 3-13 0,0-5-12 0,0 5-19 16,0 0-19-16,-1-5-17 0,1 5-12 0,0 0-8 15,-5 10-6-15,5-5-11 0,-1 4-13 0,1 1-9 16,0-1-17-16,0 1-7 0,1 5-11 0,0-1-9 16,1 3-6-16,1 1-8 0,1-1-5 0,0 1-6 15,0 0-10-15,0 1-5 0,3-1-7 0,0 0-10 16,-1 2-29-16,3-4-35 0,0-1-41 0,0 1-50 16,0-1-65-16,2-2-60 0,-2-7-802 0,3-1 350 15,2-1 234-15</inkml:trace>
  <inkml:trace contextRef="#ctx0" brushRef="#br0" timeOffset="105000.068">23841 6430 176 0,'-3'-5'315'0,"0"-2"2"0,-4 3-2 0,5 3-12 15,-2-2-27-15,0 1-27 0,4 2-21 0,0 0-25 16,0 0-12-16,-14 6-19 0,9 2 0 0,1 1-19 15,-1 1-8-15,-2 5-10 0,1-1-14 0,3 2-13 16,-1 1-15-16,0-3 5 0,3 5-17 0,-1-1-2 16,1 0-11-16,2 3-4 0,2-2-8 0,-3 2-7 15,6-4-3-15,-1 3-5 0,5-3-3 0,0 0-4 16,1-3-4-16,0-1-4 0,2-1 13 0,4-3-17 16,-4-1-9-16,-2-2 2 0,3-2-3 0,-1-3-2 15,1 2-5-15,-1-6-3 0,1 1 0 0,-1-3-2 16,1-5 11-16,-3-4-9 0,1 2 2 0,0-1 1 15,0-3 1-15,2-8-4 0,-4 7 1 0,-2 2-3 16,1-2 2-16,-4 3 8 0,-1 4 14 0,-2-2 40 16,2 2 19-16,0 1 13 0,-4 2 12 0,3 4 2 15,-2-3-2-15,-1 1-9 0,0 5-7 0,0-6-10 16,0 6-12-16,1-3-9 0,-1 3-9 0,0 0-6 16,0 0-4-16,0 0-1 0,0 0-3 0,0 13-10 0,3-6 1 15,-2 3-3-15,-1 1-3 0,4-1-2 0,-2 1-6 16,2 1-1-16,0 0-6 0,1 2-7 0,-1-2-2 15,4-2-3-15,-1-1-8 0,0 1 7 0,-1-4-8 16,-1-1 6-16,-1 1-6 0,4-3-1 0,-2-1 5 16,-1-1 1-16,2-2-1 0,-7 1 1 0,12-5-1 15,-5-1 5-15,1-3-2 0,-3-1-2 0,0-2 1 16,2-4-1-16,-3-1 2 0,-3 2 4 0,3-2 7 16,-6 1-7-16,0 2 2 0,-1 2 0 0,-3-4 5 15,0 6-9-15,-4-4 4 0,-2 2 0 0,-3 0 1 16,0 4-3-16,-3 1 1 0,-1 2-2 0,1 1-1 15,-1 3-5-15,2 0 6 0,3 2-4 0,-1 2 0 16,3-1-1-16,1 1-3 0,2 2-7 0,1 0-10 16,4-1-8-16,0 3-1 0,2-2-1 0,2 0 2 15,1 2 6-15,4-2 0 0,2 2 2 0,5-2-1 16,-3 0 3-16,5-3 4 0,-1 1 7 0,6 0-1 16,-2-2 3-16,1-1 0 0,0 0-1 0,-2-1 4 15,3 1 3-15,-2 0-3 0,1 1-4 0,-5-1 4 0,3 1 2 16,-3 1 1-16,1 1 0 0,-4-1 1 0,3 2 3 15,0 0 5-15,-3-2-9 0,-1 2 1 16,1 2 1-16,-1-3-3 0,-5 1 7 0,4 0-1 0,-2 1 0 16,1 0-1-16,-5 1 5 0,3-2-1 0,-2 3 2 15,-2-1 6-15,3 3-6 0,-4-2-5 16,0 2 2-16,0 0 6 0,-1-3-4 0,-1 4 15 16,0-3-17-16,-1 0 5 0,1-2-3 0,-1-1-5 0,1 1 7 15,0-3 10-15,1 2-3 0,1-4-5 0,0 0 5 16,0 0-2-16,0 0-1 0,0 0 1 0,-6-13-6 15,3 6 1-15,7-2 0 0,-3-1-5 0,2-1 3 16,1-2 11-16,-1 1-10 0,3 0 6 0,-1 2-9 16,0-2 2-16,1 3-6 0,-2-1 4 0,0 3 1 15,0 2 4-15,-2 0-6 0,2 0 10 0,0 0-16 0,2 3 4 16,-2-2 3-16,2 3-2 0,0 0 0 16,0 1-2-16,-6 0-3 0,13 2 2 0,-7 2 2 15,-1-1-1-15,0 1 0 0,-1 2-1 0,3 2 5 16,0 0-4-16,-3-1-2 0,1 2-7 0,-1-1-2 15,-3-1-4-15,3-2-6 0,1 0-6 0,-1 0-7 16,-3 0 8-16,3-1 2 0,-4-1 3 0,4 1 8 16,-4-1 0-16,0-3 11 0,0 0-5 0,0 0 2 0,0 0 1 15,0 0-4-15,9-7 10 0,-5 2-3 0,-2-2 5 16,2-3-4-16,0 0 5 0,-3-4-1 16,3-1-2-16,-1 3 5 0,-1 1 21 0,1 0 14 0,-2 1-11 15,2 1 4-15,-2-2-3 0,0 6 6 0,1-3 4 16,-2 3 2-16,2 1-3 0,-2 0 1 0,1 0-11 15,-1 4-3-15,0-4-3 0,0 4-7 0,2-4 2 16,-2 4-6-16,0 0-1 0,0 0-2 0,0 0-3 16,0 0 1-16,0 0-13 0,-5 12-8 0,2-6-41 15,2 0-45-15,-2 4-45 0,-2-1-44 0,1 2-51 16,-5 3-59-16,3-2-49 0,-3 3-997 0,0 2 449 16,0-3 300-16</inkml:trace>
  <inkml:trace contextRef="#ctx0" brushRef="#br0" timeOffset="106984.959">24777 6215 182 0,'-3'-6'299'0,"2"1"2"16,-2 0-18-16,1-1-11 0,-1 1-16 16,3 1-13-16,-1-1-1 0,0 1-14 0,-1 0-9 0,2 4-5 15,-1-6-8-15,0 2-9 0,1 4-6 0,-2-4-9 16,2 4-12-16,0 0-13 0,-1-4-13 0,1 4-9 16,0 0-15-16,-2-4-7 0,2 4 1 0,0 0-16 15,0 0-11-15,-3-4-7 0,3 4-4 0,0 0-1 16,0 0-4-16,0-4-6 0,0 4-3 0,0-5-6 15,0 5-2-15,0-6-9 0,0 6 3 0,-1-5-5 16,1-2-4-16,-1 2-1 0,2 1 2 0,-1 0 4 16,-1-2 6-16,1 3 10 0,-2-2-8 0,2 0 5 15,0 5-3-15,-1-7-4 0,2 4-3 0,1-1-1 16,-2 4-2-16,0 0-4 0,-2-7-4 0,2 7-4 16,3-2-4-16,-3 2-2 0,0 0-4 0,0 0-5 15,0 0-7-15,0 0-1 0,0 0-6 0,0 0-3 16,0 0 2-16,0 0-2 0,0 0 3 0,4 16-1 15,-4-7 3-15,3 2-3 0,1 4-1 0,0 1 3 0,-1 2-3 16,2 0 2-16,1 2-1 0,-2 3 2 0,1-3-1 16,1 5 0-16,2-1 1 0,-3 1-2 15,3-1 0-15,0 2 1 0,-2-2-2 0,-1 0 2 0,0-4 1 16,0-3-1-16,0 2 0 0,1-2-2 0,-4-1 1 16,3-1-1-16,-3-3 0 0,-1-3-2 0,0-1-1 15,2 0 2-15,-3-1 0 0,2-2-1 0,-2 0 2 16,0-1 1-16,0-4 4 0,2 4 0 0,-2-4 0 15,0 0 2-15,0 0-3 0,0 0-3 0,0 0 0 16,2-22 0-16,-1 11 0 0,2-6-1 0,-1-1-1 16,2-2-1-16,1-3 5 0,-1 2-6 0,1 4 1 15,1 0 1-15,1 3-3 0,-4 2 1 0,3 0-2 16,-2 2-1-16,2 1 2 0,-2 1 0 0,1-1-2 16,0 3 2-16,-1 4-6 0,4-2 1 0,0 1 5 15,-1 2-4-15,1 1 5 0,1 1-4 0,2 3 6 16,-2 1-7-16,0 2 0 0,-1 1-1 0,1 0 8 15,-3 1-7-15,-1 1-3 0,0 1 1 0,-1 4-3 0,-2 0 1 16,-2 1-4-16,-3 0 0 0,-2 2-4 16,-3-1-7-16,0 0-1 0,-3-1-1 0,-1 0-4 15,1-2 1-15,-2-3 3 0,3 2 5 0,-1-7-1 16,3 3 3-16,4-2 2 0,-4-4 2 0,4 2 3 0,3-1 2 16,-4-1 2-16,1 1 0 0,3-1-2 0,1-3 1 15,-4 2-2-15,3 1 0 0,1-3 2 0,0 0 0 16,0 0 2-16,0 0 5 0,0 0-3 0,20-5 0 15,-11 1 1-15,4-1 3 0,0 0-2 0,-3-1 4 16,5-3-3-16,-1 0 1 0,-1 3-1 0,1-3 5 16,1-4-1-16,0-1 0 0,-1 1 3 0,1-1 0 15,4-4-2-15,-5 2-3 0,3-7-4 0,-3 1 2 16,5-2 0-16,-6-1 2 0,3 0-2 0,0 0 2 16,-1-1-1-16,-2 1 1 0,-7 6 4 0,3 4-2 15,-4 0 0-15,-2 3 5 0,-2 0 7 0,-1 2-4 16,1 2 7-16,-1 2 1 0,0-1 1 0,0 2-1 15,-1 0-5-15,1 5-3 0,-1-5-3 0,1 5 1 16,0 0-2-16,0 0-3 0,-14 7 2 0,10-1 6 16,0 4-12-16,-1-2 4 0,0 2-1 0,2 1-2 15,1 0 3-15,-1 0-1 0,2 2-2 0,1-1 0 16,0 1 3-16,1-4-6 0,2 4 1 0,-1-2-2 0,2-1-2 16,1-1 11-16,1-3-7 0,-1 1 0 0,3-3 0 15,1 0 4-15,2-2-6 0,0 0 4 0,-2 0-1 16,1-4 3-16,3 0 1 0,-4-1 2 0,0-2 0 15,1-2 1-15,-1-2 7 0,0 1-11 0,1-5 1 16,3-1 1-16,-4-3 7 0,0 1-9 0,0-4 2 16,-4 2 1-16,0 2 1 0,0 2-4 0,-1-3 7 15,-1 5-5-15,-1 0 11 0,-1 6 8 0,1-5 3 16,-1 5 2-16,0 2-1 0,-1-1-3 0,0 0-2 16,0 5-9-16,0-3-4 0,0 3 5 0,0 0-7 15,0 0 0-15,0 0 0 0,0 0-3 0,-2 17 2 16,-1-2-3-16,3-3 1 0,-1 5 1 0,1 8-1 15,1 0 2-15,-2 2-1 0,6 1-1 0,2-2 3 16,0 5-5-16,5-2 3 0,-1 1 1 0,1 0-5 0,0-2 2 16,1 3 3-16,-1-4-3 0,-1 2-2 15,-2-5 2-15,5 2 2 0,-1-3 0 0,-4-5-1 16,0-1-2-16,-3 1 1 0,-2-1 0 0,1-5-1 16,-1-1 3-16,-2-1-2 0,0 2-1 0,-2-3 1 15,-2 2 4-15,-2-5-2 0,0 0 2 0,-4 1-2 0,-1-2 4 16,-5-1-3-16,1 0 2 0,-1-2-4 15,0 1 4-15,-6-3 1 0,4-3 2 0,2 1-1 0,-5-4 0 16,3 1 0-16,3-1 5 0,0-5 2 0,1-1-1 16,3-3-3-16,3 3-2 0,4-6 2 0,3 1-6 15,4-1 3-15,3 0-6 0,3-1 0 0,3 4-1 16,5-3 1-16,4-1-1 0,-2 4 4 0,-6 4-3 16,8-2-2-16,-5 4 0 0,1-1 1 0,0 1 1 15,-2 2 0-15,2-1 1 0,1 0 0 0,-3 3 2 16,2-2 0-16,-1 3-1 0,0-1-1 0,-2-2 3 15,-3 5 0-15,-1-1-1 0,-1 0 1 0,1-1 4 16,-7 1-6-16,3-1-1 0,-2 3-1 0,2-1-13 16,-4-3-49-16,0 2-77 0,-2-1-121 0,2 0-160 15,0-7-1378-15,-4 1 598 0,-5-6 400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55:55.7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7442 3527 205 0,'-4'-13'265'0,"-3"1"-19"0,2 4-25 15,-4-1-19-15,0 4-16 0,-1 2-16 16,-1 2-14-16,-1 2-5 0,-6 5-18 0,0 5-5 0,-9 8-7 15,1 5-8-15,-10 12-6 0,0 4-7 16,3 2-7-16,2 4-4 0,-2 4-12 0,6-1-5 0,2 0-7 16,3 1-10-16,9-3-4 0,3-1-2 0,5-10-6 15,5-2-6-15,4 2-5 0,1-2 2 16,5-3-3-16,1 1-6 0,6-3-2 0,-2-1 2 16,3-6-6-16,0 0-4 0,4-5-1 0,-4-2-3 0,-3-6 3 15,3-1-5-15,3-3-1 0,-2-3 4 0,-2-2-3 16,1-2 2-16,0-2 2 0,-2-5-2 0,0 0 4 15,1-3 4-15,3-8 10 0,-2-1 5 0,-1 1 5 16,-2-4 17-16,1 2 4 0,-1-2 9 0,-5 7 11 16,-1 3 10-16,1 0 8 0,-5 3-2 0,0 4-6 15,-1 1-12-15,-1 0-6 0,-1 1-5 0,1 2-10 16,-2 0-7-16,4 2-6 0,-5 1-9 0,0 0 1 16,11 2-2-16,-8 3-3 0,3 0-3 0,2 2-1 15,-3 1-3-15,3 4-2 0,-3 2-19 0,3 3 12 16,1 2 4-16,-3-1-4 0,2 8 1 0,1-2-22 15,1 3-29-15,-2 0-55 0,0 1-44 0,-1 1-48 16,5-1-47-16,-2-2-48 0,3-3-37 16,-2 2-38-16,-3-8-742 0,2-1 364 0,-2-6 244 0</inkml:trace>
  <inkml:trace contextRef="#ctx0" brushRef="#br0" timeOffset="455.161">7889 4107 36 0,'8'-16'240'0,"-3"1"2"0,-1 5 16 15,2 0 10-15,-4 4-7 0,1 1-19 0,-2-1-29 16,2 1-23-16,-2 4-23 0,-1 1-15 0,5-3-10 16,-5 3-13-16,0 0-9 0,5 8-4 0,-1 0-4 15,1-3-3-15,-2 7-6 0,3 0 8 0,-2 1-21 16,-1 4-7-16,3 0-7 0,-3 1-7 0,1 0-8 16,0 2-2-16,2 1-6 0,-3-2-8 0,4 1-5 15,-2-3-1-15,1 0-1 0,2-1-6 0,-3-5 11 16,-1-2-22-16,0-1 1 0,-3-4 8 15,2 1-2-15,-2 0 28 0,4-5 12 0,-5 0-4 0,4-7-12 16,-3-3 5-16,2-7-1 0,-1-4 5 0,-2-8-9 16,3-5 3-16,-2-15-7 0,-1-3-2 0,3-5-4 15,0 2-4-15,0-3 2 0,3 2 9 0,-1 9-2 16,2 1 14-16,-2 10 1 0,1 7 7 0,2 1 1 16,-4 8-1-16,1 3-3 0,-1 7-8 0,0 0-5 15,1 0-12-15,0 3 2 0,2 0-7 0,2 1-3 16,0 0-6-16,4 4-1 0,-4 0-4 0,0 2-3 15,2 0 1-15,-1 2 0 0,0 3-2 0,0-1 1 16,-4 4-1-16,1-4-2 0,-3 4-1 0,-2 3 7 16,1 1 7-16,-3-1 8 0,-4 14 7 0,-4-1-1 15,-2 6 2-15,-7 1-14 0,-6 9 7 0,5-8-1 16,-2 1-5-16,-8 3-4 0,5-5-3 0,4-1-13 16,-3-2-36-16,3-2-37 0,2 0-45 0,2-6-55 15,2-3-71-15,4-2-59 0,-4-2-75 0,7-3-86 16,0-3-1042-16,0-3 498 0,0-3 332 0</inkml:trace>
  <inkml:trace contextRef="#ctx0" brushRef="#br0" timeOffset="1888.195">14214 1864 127 0,'0'-4'251'15,"0"1"-2"-15,0 3-15 0,1-5 24 0,-1 5-17 16,0-5-17-16,0 5-10 0,2-5-27 0,-2 5-18 16,0 0-21-16,0 0-16 0,1-4-8 0,-1 4-19 15,0 0-10-15,0 0-10 0,0 0-8 0,0 0-10 16,0 0-5-16,9 10-3 0,-8-6-8 0,0 1-6 15,3 1 1-15,0-2-10 0,-3 4-1 0,3-3-4 16,0 0 0-16,-4 0-7 0,3 3-1 0,-1-5 1 16,3 3 0-16,-4-3 0 0,2 1 0 0,-3 0 8 15,0-4 5-15,3 5 11 0,-3-5 2 0,2 2 28 16,-2-2 28-16,0 0 7 0,0 0 15 0,4 2 6 16,-4-2 1-16,0 0-7 0,0 0-6 0,0 0-12 15,-4-14-9-15,-1 6-2 0,5-1-10 0,-4-3-12 16,2 2-7-16,-3-6-4 0,2 5-9 0,1 1-3 15,2 1-1-15,-2 1-7 0,2 0-8 0,0 2 2 16,0 1-10-16,0-1-1 0,4 0-5 0,-1-2-4 16,4 1-4-16,2 0 1 0,4-3-2 0,6 1-5 15,7-5 4-15,2 6-5 0,0 1-1 0,1 2-4 16,1 3 6-16,0 0-4 0,-2 2-6 0,-7 3 0 16,2 1 3-16,-4 2 2 0,-1 5-4 0,2 6 3 15,-7-3-10-15,1 10 11 0,-6 6-5 0,-4-1 4 16,-4 4 3-16,-4 13-3 0,-1-9 5 0,-3 9-5 15,-5 0 1-15,3-13-2 0,-2 15 5 0,1-16-1 16,0 0-7-16,-2-3 0 0,3-2 3 0,-2-1 2 16,-2-4 3-16,10-7-4 0,-5-1-3 15,5-4 2-15,-1-2-2 0,4 0-2 0,0-4-1 0,-2 1 1 16,3 1-4-16,0-4-1 0,0-2 3 0,0 0-2 16,0 0 5-16,22-7-3 0,-8-3 1 0,9-4 3 15,3-5-4-15,2-3-1 0,0 2 4 0,2-1-1 16,14-9 0-16,-16 6-3 0,3 2 1 0,-4-2 2 15,2-2 0-15,-5 6 0 0,2-4 1 0,-8 5-2 16,-2 4 1-16,-3 3 0 0,-3-1-3 0,-1 7 0 16,0-2-5-16,-5 4 4 0,2 0-1 0,1 0-1 15,-5 2-1-15,5 0-1 0,-7 2 5 0,9 3-3 16,-5 1 3-16,-1-2 1 0,5 6-5 0,-3 1 6 16,2-1-3-16,-5 4 2 0,2-3 1 0,3 11 1 15,-3-6 4-15,2 4-6 0,-1-1 1 0,1 0 3 16,2 1-5-16,-1-1-8 0,4-5-5 0,1 0-5 15,0-4 0-15,2-1 2 0,5-2 1 0,-5 0 4 16,4-1 5-16,1-8 1 0,-2-1 5 0,-3 0-2 16,0-5 5-16,1 1 2 0,-2-4-1 0,-2-3 9 15,-2-1-4-15,3-5 4 0,-2-5-4 0,-5 2 5 16,-1-3 0-16,-3 0-3 0,-3-4 2 0,-2 2-2 16,-4-2-3-16,1 3 1 0,-1 3 0 0,-7 1 0 15,-1 4 1-15,0 0-1 0,-1 9-1 0,-1 0-3 16,0 5-2-16,-5 2-2 0,4 1 2 0,-9 4-1 15,9 3-8-15,-2 0-8 0,2 3-19 0,3-1-22 16,3 1-25-16,0 1-26 0,4 2-30 0,4 0-29 16,0 0-38-16,5 7-37 0,0 2-38 0,10-2-60 15,-3 2-970-15,3-2 438 0,4-3 292 0</inkml:trace>
  <inkml:trace contextRef="#ctx0" brushRef="#br0" timeOffset="2123.866">15562 1533 37 0,'5'-10'355'16,"-5"-2"-1"-16,4 1-18 0,-4 5-30 0,1-2-29 15,2 4-30-15,-2 2-30 0,-1-1-26 0,0 3-19 16,4-5-16-16,-4 5-17 0,0 0-21 0,4 8-3 16,-3 4-14-16,4-3-12 0,-5 9-2 0,4 1-12 15,1 7-4-15,-1 3-10 0,-3 1-8 0,2 6-19 16,-2 0 13-16,3 10 7 0,0-10-22 0,2 0-23 15,-2 15-34-15,1-19-40 0,2 3-45 0,-1 0-51 16,7-8-66-16,-3-1-49 0,5-4-681 0,-6-10 319 16,7 0 212-16</inkml:trace>
  <inkml:trace contextRef="#ctx0" brushRef="#br0" timeOffset="2454.82">16036 1637 90 0,'8'-18'276'0,"-3"1"2"0,-4 5-1 0,3 3-16 15,-1 2-16-15,-2 4-39 0,-1-4-7 0,0 5-14 16,3-4-26-16,-3 2-21 0,0 4-13 0,0 0-11 16,0 0 0-16,2 12-23 0,-2-4 0 0,3 4-10 15,-2-2-4-15,2 3-6 0,-1 3-5 0,7 2-9 16,3 4-4-16,-2-5-5 0,5 11 1 0,2-6-8 16,-1-4-6-16,-1-3 1 0,0-3-6 0,1-1 1 15,-3-2 12-15,0-3 18 0,-2-5 20 0,2 0 6 16,1-1 11-16,-5-1 6 0,4 0 7 0,0-6-2 15,-3-2 6-15,4-2-2 0,-3-3-14 0,-2 0-4 16,-1-5-8-16,-2-6-8 0,-3-1-10 0,0-3-9 16,-6 0-8-16,-1 4-2 0,-1 5-5 0,-4 3-8 15,-1 2-8-15,-2 3-8 0,-4-1-12 0,-6 8-12 16,-6-2-24-16,-3 3-25 0,-2 10-28 0,-1 1-33 16,-4 3-29-16,-14 9-35 0,7 3-30 0,12-2-23 15,-12 8-49-15,6 2-28 0,-2 4-2 0,5 4 17 16,3 0 5-16,-3 9-604 0,4-6 297 0,4 0 198 15</inkml:trace>
  <inkml:trace contextRef="#ctx0" brushRef="#br0" timeOffset="2821.747">15045 2735 227 0,'-53'8'296'0,"15"-1"6"0,-3 0-3 0,4 2-18 16,0-3-23-16,1-1-10 0,4 5-23 0,0-4-17 16,11-1-15-16,1 0-13 0,2-2-31 0,4 1 9 15,5 0-20-15,-2-1-20 0,7 0-17 0,4-3-5 16,-5 3-7-16,5-3-9 0,26 4-12 0,8-4-5 16,25-2 6-16,33-10 10 0,1-5 10 0,22-3 1 15,0 1-6-15,7-3-15 0,7-4 15 16,-2 3-3-16,4 0-10 0,0 1-5 0,-3-2 1 0,-5 5-10 15,0-1 1-15,-3 3-7 0,-14 2 3 16,-9 3-4-16,-32 5-5 0,-2-1 0 0,-6 2-16 0,-2 1 8 16,-19 3-1-16,-8-1-7 0,1 1 0 0,-9 2-3 15,-7 0-7-15,0 0 0 0,0 0-1 0,-5 0-1 16,-8 0 2-16,10-3-5 0,-10 3-10 0,10 0 12 16,-10 0-2-16,0 0-13 0,0 0-26 15,0 0-54-15,0 7-80 0,0-7-88 0,0 0-113 16,-23 10-1121-16,13-7 493 0,-3-4 330 0</inkml:trace>
  <inkml:trace contextRef="#ctx0" brushRef="#br0" timeOffset="3690.721">20449 1324 265 0,'0'0'364'0,"0"-5"-35"0,0 5-29 0,0 0-32 15,0 0-29-15,2-4-28 0,-2 4-20 0,5-2-21 16,-1 1-19-16,3-1-11 0,0 2-17 0,7-2-5 16,5 2-15-16,-2 0-9 0,3 2-10 0,3 0-3 15,8 0-9-15,-4 3-12 0,6 3-2 16,-5 4-6-16,5-1-5 0,-7 6-6 0,2-1-5 0,-3 3 2 16,0 0-10-16,-6 5 2 0,-2-1-1 0,-3 3-9 15,-3-2 3-15,-5 4-3 0,-3 2 2 0,-3-4-3 16,-3 2 12-16,-3 1-15 0,-1 0-1 0,-3-3-4 15,2 3-2-15,0-5 5 0,-1-6-6 0,3 0 6 16,-6-1-8-16,7-7 6 0,1 0-1 0,-1-3-7 16,3-2 3-16,-1 3-18 0,2-4 19 15,-2 1 2-15,3-3-5 0,0-2 2 0,0 0 5 0,0 0-9 16,17-9 5-16,-7-3 0 0,8 0-8 0,1-6 4 16,4 0-5-16,-1 2-2 0,0 0 3 15,-4 6 0-15,1 1-1 0,1 1 4 0,7-4-7 16,1 4 3-16,-6 4-1 0,6 2 2 0,3-1-2 0,-3 3-3 15,2 3 7-15,6-1-1 0,-8 5-1 16,2 1-3-16,-1-1-1 0,-11 3 6 0,9-3-6 16,-3 5 3-16,-5-4 3 0,-1 3 2 0,1 1-12 0,-6-2 7 15,6-1 4-15,-2 1-1 0,-2-2 0 0,-1 0 2 16,-2-4 8-16,-3 1 0 0,3-3-6 16,-3 0 16-16,2-2-3 0,-3 0 36 0,0-2 8 15,1-3 10-15,0-1 2 0,-1-2 6 0,-3 0 3 16,1-3-9-16,-1-6-9 0,-1 1-2 0,-2-1-3 15,-2-8-9-15,-6 0-11 0,5-2-2 0,-8 2-8 16,0 2 1-16,-4-1-3 0,1 9-6 0,-4-1 1 0,-2 6-7 16,-1-2 0-16,-5 0-5 0,5 2-1 0,-8 5-4 15,9 0 0-15,0 1-8 0,4 6-10 16,-1-1-20-16,2 0-25 0,1 2-34 0,2 2-27 16,1 2-37-16,0 0-22 0,3 5-42 0,1-1-32 15,2 0-35-15,8 6-49 0,-2-5-804 0,5 3 380 16,1 0 252-16</inkml:trace>
  <inkml:trace contextRef="#ctx0" brushRef="#br0" timeOffset="3926.146">21914 1424 141 0,'11'-7'286'16,"-5"0"3"-16,-1 3 12 0,-1 0 6 0,0-1-7 15,-4 5-33-15,5-4-27 0,-5 2-23 0,0 2-40 16,0 0-9-16,0 0-13 0,0 0-18 0,0 0-14 15,0 0-12-15,11 9-5 0,-8-4-16 0,-1 4-6 16,0 4-4-16,0 1-11 0,-2 5-3 0,0 3 4 16,0 5-9-16,-2-2-7 0,-1 3-38 0,-1 0-46 15,-1 0-52-15,0 1-69 0,3 4-66 0,0-4-86 16,-4 2-741-16,3-2 348 0,1-2 232 0</inkml:trace>
  <inkml:trace contextRef="#ctx0" brushRef="#br0" timeOffset="4176.202">22349 1325 3330 0,'5'-12'91'16,"0"2"-29"-16,-1 2-34 0,-3 2-5 0,3 1 1 15,-3 2 53-15,-1-1 15 0,0 1-20 0,0 3-20 16,0 0-1-16,0 0-9 0,0 0 4 0,-1 14-7 0,0-4-11 15,-1 2 20-15,0-2-3 0,3 2 2 0,-1 6 2 16,3 11-8-16,-2-3 5 0,0-7-9 0,4 8 0 16,0 0-4-16,-2 1-5 0,1 1 6 15,1 3-3-15,-3-1-4 0,2 1-3 0,-2-1 1 0,-2-1-23 16,-2-2-48-16,1 4-31 0,-2 1-44 16,-4 0-50-16,-1 0-57 0,-1-2-70 0,-5 1-926 15,-4-6 408-15,-1 3 272 0</inkml:trace>
  <inkml:trace contextRef="#ctx0" brushRef="#br0" timeOffset="4556.77">20559 2541 207 0,'-35'6'297'15,"15"-1"-4"-15,3-3-15 0,3 1-20 0,4 0-33 16,5-2-21-16,2 2-18 0,3-3-9 0,0 0-2 16,44-4 8-16,-4 1 3 0,20-6 8 0,37-8 8 0,5-1-3 15,3-2-8-15,4 1-9 0,4-2-13 0,4-1-11 16,-1 0-13-16,2-3-11 0,0 6-12 16,-1 2-15-16,-8 4-10 0,-3-1-10 0,-1 0-5 15,-8 4-9-15,-8-2-10 0,-26 3-5 0,-3 3-1 16,0 1-7-16,-5-4-10 0,-17 4-1 0,-1 0-5 15,-5 0-3-15,-4 3-1 0,-7-1-3 0,-3 1-5 16,-4 0-1-16,-4 4 2 0,-1-2-3 0,-4-2-4 16,1 1 3-16,-6 1-11 0,7-1-1 0,-3 1-2 15,-4 0-8-15,0 0-25 0,0 0-22 0,0 0-54 16,-17 2-44-16,2 1-43 0,-5 1-46 0,-10-1-51 16,-6 4-77-16,-1-4-958 0,-3 4 441 0,-12-2 294 15</inkml:trace>
  <inkml:trace contextRef="#ctx0" brushRef="#br0" timeOffset="5939.862">2477 6416 132 0,'-6'0'143'0,"1"4"0"16,1-2-12-16,-1 1-8 0,0-1-4 0,-1 1-5 0,2-2-3 15,0 1-7-15,0 1-7 0,0 2-5 16,0-1-7-16,-1-1-7 0,4-1-8 0,-1 4-5 16,0-3-7-16,3 2-7 0,0 1-7 0,2-2 0 15,2 3 0-15,2-2 0 0,2 3-6 0,4-3 4 0,7 0 2 16,0 0 2-16,12 1 6 0,1-4 4 16,3 1-1-16,1-3 1 0,1-3-3 0,1-2-3 15,12 1-2-15,-13 0-5 0,-2 0-1 0,5 2 3 0,-7-3 0 16,-2 0 3-16,-1 0 4 0,-2 1 1 0,-7 1 0 15,-4-2-1-15,4 0-1 0,-3 5-2 0,-6-1-1 16,0-2-6-16,0 1-1 0,-5 1-4 0,1-1-3 16,-3 1 1-16,2 1-3 0,-8 0-1 0,7-2 1 15,-1 2 1-15,-6 0 1 0,5-2 0 0,-5 2-5 16,6 0 4-16,-6 0-5 0,0 0-2 0,0 0-7 16,0 0 9-16,0 0-39 0,0 0-42 0,0 0-51 15,0 0-62-15,0 0-67 0,0 0-765 0,0 0 332 16,-10 7 222-16</inkml:trace>
  <inkml:trace contextRef="#ctx0" brushRef="#br0" timeOffset="8005.876">4840 5932 87 0,'1'-3'272'15,"-1"0"-23"-15,0 3-24 0,0-6-26 0,0 6-24 16,4-3-20-16,-4 3-10 0,0 0-19 0,0 0-6 16,6 19-7-16,-3-9-3 0,3 8 2 0,-2 3-4 15,3 4-2-15,-1 3-1 0,0-2-5 0,1 6 0 16,-3-3 3-16,2 0-8 0,-1 3-9 0,0-1-5 0,-1-2-8 16,1 3-6-16,-5-3-5 0,4 0-4 15,-3 1-7-15,3-2-4 0,0-1-4 0,-4 0-3 16,5-1-6-16,-4-9-4 0,1 3-2 0,0-6-3 15,-2-2 0-15,1-3-5 0,2-1 1 0,-3-1-2 0,0-4 3 16,1 4 0-16,-2-4 23 0,1-3 22 0,0 4-1 16,0-4-9-16,0 0-5 0,-14-17 7 15,5 2-20-15,-4-6 2 0,-1-4-3 0,1-1-1 0,-2-7-6 16,-3-14 5-16,-2 1-5 0,3-3-1 0,0-3 8 16,1 3-6-16,6 4 25 0,1 10-3 0,1 1 4 15,3 3-2-15,1-1 6 0,-1 3 9 16,5 1-4-16,0 10-3 0,0 1-11 0,4 1-5 0,0 6-5 15,-2-2-10-15,7 3-6 0,0 1-2 0,8 1-1 16,-2 4-6-16,7 0 0 0,5 3-2 0,1 4 0 16,-3 2-1-16,3-1-4 0,2 5-2 0,-3-1-1 15,-2 4 2-15,1 3 0 0,-3 1 8 0,-3 1-12 16,-5-4-1-16,2 5-3 0,-2 3 4 0,0 2-1 16,-4 2 2-16,-6 4-6 0,0-2-1 0,-1-1 3 15,-4 2-7-15,-4-2-2 0,0 2 0 0,3 0-7 16,-7-3-3-16,0 0 2 0,-1-3-3 0,2-4 0 15,-1-2 1-15,2-3 2 0,1-2 0 0,1-1 1 16,0-2 1-16,2 1 1 0,-1-4 1 0,1 1-3 0,2-1 3 16,0-1-6-16,1 0 5 0,0 1-2 15,3-2 0-15,0-2 2 0,4 3 4 0,2-3 0 16,1 1-1-16,4-3 4 0,2-3-6 0,5-1 2 16,-4 0 4-16,4-4-4 0,-2 2 8 0,4-5-11 0,-1-2-9 15,0-1-13-15,-5 2 20 0,-2 0-7 16,0-3 15-16,3-4-4 0,-1 0-7 0,-2-3 12 15,0-2 2-15,-3 2-3 0,1-2 18 0,-2 4-16 16,-2 0 5-16,-3 2-1 0,-3 2-2 0,3 0 9 0,-4 4 3 16,0 1 8-16,-2 3 5 0,2-4 6 0,-3 5-4 15,0-3-9-15,-4 7 3 0,0-1-2 0,-1-2-2 16,-4 2-5-16,-2 4-3 0,3 0 0 0,-10 4-2 16,0 2-5-16,-2 1 3 0,-10 5-1 0,8 4 0 15,2 0-6-15,6-2 3 0,1 0 2 0,3 1-9 16,4 2 15-16,2 0-22 0,3-1-6 0,1 1-5 15,7-1 8-15,1 0-14 0,2-1-8 0,5-3-15 16,2-3-2-16,2-1 14 0,0-3-3 0,3-3 5 16,0-2 1-16,6-5 6 0,0-2 1 0,-2-5 7 15,0 0 6-15,-2 1-5 0,1-3 16 0,-2-1-7 16,-4 2 13-16,2-3 4 0,-4 5 2 0,-1 1 8 16,2 0 3-16,-4 1 7 0,2-1 7 0,0 3 1 15,0-2-10-15,2 1 6 0,-8 4-9 0,3 1 5 16,0 2-4-16,-3 0 1 0,2 2-3 0,-1 2 1 15,2-1-4-15,-3 3-2 0,0 2 5 0,-1 1-1 16,-2 0 1-16,3 2-7 0,-2 5 7 0,-2 2-1 16,1 1-9-16,-1 0-2 0,-1 0 6 0,-1 7-6 15,-3 0-1-15,0-5 3 0,1-2-12 0,-4-2-6 16,4-3-12-16,-2 0-4 0,-2-3-6 0,4-1-5 0,-2-4 6 16,0 1-8-16,1-2 12 0,2-1 3 15,-3-3 5-15,0 0-3 0,11-12 7 0,-3-3 6 16,-1-2-3-16,9-8 0 0,-1-5 15 0,-1 0-6 15,0-3 1-15,8-12 1 0,-7 15 1 0,3-3 3 16,1 3 16-16,-1 1-10 0,1 5-8 0,-3-1 3 0,-2 11 4 16,-3 2-1-16,-2 3-8 0,0-2-4 0,0 5 9 15,0 0 1-15,-4 1-3 0,4 4 6 16,-3-2-3-16,2 3 8 0,-8 0-13 0,14 4-5 16,-5-1 0-16,0 1 7 0,0 1 2 0,1 3-2 0,-2-1 1 15,1 3-5-15,2 2 22 0,-3 2-15 16,4 1-7-16,-2-1 7 0,0 1 3 0,1-4-10 0,0-1 14 15,-4 1-12-15,2-2 6 0,0-2-11 16,0-1 8-16,0-1 2 0,-4-1-4 0,4-3 8 0,-3-2 1 16,1 1 6-16,-7 0 14 0,14-9 6 0,-9 4 0 15,0-5 4-15,3-7 2 0,-3 2-3 16,4 0 2-16,-5-6 10 0,1-2-1 0,-1-2 4 16,-3-2 0-16,5 1 7 0,-3-4-6 0,-3 4 9 0,4 0 14 15,-2 5 6-15,-1-4 5 0,-1 8 7 0,-1 1 9 16,1 6 4-16,-2-1 7 0,2 5 5 0,-1-3-11 15,-2 4-9-15,3 2-11 0,0-2-10 0,-1-1-11 16,1 6-10-16,-2-3-8 0,2 3-9 0,0 0-8 16,0 0 1-16,-3 13-3 0,3-7-2 0,-3 6-2 15,3-1-4-15,-1 6-4 0,1 2 4 0,-3 0-5 16,2 6-4-16,1 4 0 0,0 1 2 0,-1 2-5 16,2 0 11-16,-1 4-11 0,-1-2 0 0,2 0-4 15,0 2-2-15,3-2 0 0,1 1-8 0,3-2-11 16,2 1-21-16,1-2-23 0,1-3-31 0,1-3-31 15,3-2-44-15,0-4-23 0,3-1-47 0,-6-7-28 16,1 0-21-16,2-7-20 0,3-1-31 0,1-4-31 16,0-4-43-16,8-9-944 0,-2-3 451 0,-2-3 300 15</inkml:trace>
  <inkml:trace contextRef="#ctx0" brushRef="#br0" timeOffset="8414.023">6587 5927 275 0,'-30'2'280'0,"10"1"-14"16,1 3-9-16,1-2-22 0,5 0-20 0,-1-4-20 16,9 3-23-16,-3-1-17 0,4 0-17 0,3 1-14 15,1-3-9-15,0 0-8 0,17 7-6 0,-1-7 2 0,15 0 5 16,1-2-6-16,4 0 0 0,3-2-7 0,15-4-17 15,1 3-2-15,1-5-9 0,-6 4-1 16,2-3-2-16,-12 2-5 0,-3 1-5 0,-3 2-6 16,-2-1-3-16,-1 1-1 0,-12 1-7 0,3 1-2 0,-4 2 0 15,-8-2-4-15,4 1 12 0,-9 0-9 0,3 0-2 16,-8 1 4-16,9 1 0 0,-3-2 4 0,-6 1 7 16,8-3-6-16,-8 3 3 0,0 0 8 15,0 0-16-15,6 0-5 0,-6 0-3 0,0 0-7 0,0 0 6 16,0 0-5-16,0 0 13 0,0 0-19 0,0 0-1 15,0 0 6-15,0 0-4 0,2 5-4 0,-2-5-1 16,0 0-6-16,0 0 5 0,0 0-7 0,0 0-25 16,0 0-29-16,-9 5-34 0,9-5-41 0,-8 0-63 15,3 3-63-15,5-3-84 0,-13-3-849 0,4 1 394 16,-1-2 264-16</inkml:trace>
  <inkml:trace contextRef="#ctx0" brushRef="#br0" timeOffset="9837.802">17364 5102 71 0,'8'-2'120'0,"-2"2"5"0,0-1 6 0,1-2 5 15,-2 2 1-15,-5 1 7 0,9-3-3 0,-4-2 10 16,0 3 5-16,-1-3 8 0,-2 3-3 0,0-5-6 16,0 2-10-16,-2-3-10 0,-1 1-6 0,0 0 5 15,-2-1-5-15,-1 1 4 0,-2-2 2 0,-2 2-12 16,-2 0-5-16,0 1-1 0,-7 1-9 16,-3 1 5-16,-6 4-7 0,-7 0-7 0,0 1-7 0,-3 5-5 15,-2 3-3-15,-15 8-7 0,-2 0-11 0,7 3-3 16,1 4-7-16,13-6-10 0,1 3 15 0,1 0-20 15,5 2 1-15,0 1-10 0,8 0-1 16,1 0-5-16,8-1-4 0,1 5 5 0,7-6-7 0,6-1-2 16,3-4-5-16,6 7 7 0,5 1-14 0,6-1 10 15,3-5-1-15,2 2-3 0,5-4-2 0,0 4 2 16,2-5-2-16,9 4-3 0,-11-5-3 0,-2-1 5 16,0-2-9-16,-1 0 0 0,-4-3 8 0,-2 3-4 15,-6-4 4-15,-3-2-1 0,-4-3 0 0,-3 2-6 16,-2-3-1-16,-1 3 2 0,-2-2 1 0,0-1 7 15,-2 0-3-15,-2 3-4 0,-2 1-3 0,-5-2 7 16,0 1 4-16,-9 4-4 0,-4 0-4 0,-10 2 5 16,1-1 0-16,-4 0 3 0,-2-1-2 0,-2 3-3 15,0-4 6-15,4 3-8 0,-3-4 0 0,6 3-10 16,0-5-22-16,2 5-22 0,11-3-22 0,3-4-17 16,4 2-41-16,2 1-22 0,2 2-23 0,6-1-33 15,3-1-68-15,6 0-70 0,2 0-707 0,8 0 351 16,13-1 234-16</inkml:trace>
  <inkml:trace contextRef="#ctx0" brushRef="#br0" timeOffset="11006.138">17770 5581 3 0,'18'-11'205'0,"-6"-5"-3"0,-1 2-1 15,-2-3-9-15,1 1-7 0,-1 2 9 0,-5 5 12 16,1 0-4-16,-3-2-4 0,-1 6-8 0,-1 0-14 15,-3-2-15-15,-1 2-14 0,-1 4-13 0,-6-2-10 16,-6 1-6-16,-2 2-13 0,-8 5-5 0,-1 4-3 16,-3 1-10-16,2 5-10 0,-2-1-11 0,2 4-4 15,5 0-7-15,-2 4-1 0,3 1-11 0,4 0-1 0,2-2-5 16,7-3-5-16,2 1-10 0,7-1 3 16,-3 0-6-16,6-1 0 0,3-1-7 0,1-7 1 15,2-2 1-15,2-1-4 0,3-1-1 0,1-2 2 16,1-3-6-16,6 0-1 0,-2-3-1 0,9-3 19 0,-11 1-17 15,3-3 1-15,2 1 2 0,1-5 1 0,-3 5 0 16,-1-4-1-16,-1 2 8 0,-4 0 1 16,2 0 3-16,-5 4 5 0,-3-2 10 0,-2 3 16 15,-1 2 9-15,0-1 5 0,-2-1-2 0,3 1-4 16,-3 1 3-16,-3 2-3 0,2-5 7 0,-2 5-9 0,3-2-9 16,-3 2-14-16,0 0 3 0,0 0 2 15,0 0-13-15,0 0-5 0,0 0 7 0,-20 9-20 16,16-8-5-16,4-1-9 0,0 0-10 0,-8 5-6 15,8-5-12-15,0 0-10 0,0 0 4 0,0 0-5 0,0 0 30 16,15-8-19-16,-7 3 10 0,4 1-3 0,3-7 6 16,-1 4 1-16,1-5 2 0,3 3 0 0,-1-2 3 15,-2 3 14-15,4-2 9 0,-5 3 5 16,4-1 7-16,-6 4-3 0,-1-1 5 0,1 2-2 0,-2-2 5 16,0 5-2-16,3-2 5 0,-3 2-2 0,2-2-6 15,-5 2-1-15,2 2 6 0,4 0 2 0,0 1 0 16,-3 1-4-16,1 0 2 0,1 1-6 0,-2-1-1 15,-3 0-2-15,0 1 4 0,1 3-4 0,1-1-5 16,-4-2-1-16,0 4-5 0,0-1 7 0,3-2 1 16,-8 1-4-16,4-2 0 0,-2 0 4 0,2 1-3 15,1 0-2-15,-5-3-1 0,3-1 1 0,-2 1 2 16,2-1 1-16,-3-2-3 0,0 0 6 0,0 0 1 16,0 0 3-16,10-7 0 0,-3 0-4 0,0-2 3 15,1-1-6-15,4-5 15 0,-1 1-2 0,1 2 6 16,2-3 4-16,1 1 4 0,0 2-3 0,0 1 1 15,-1-1-1-15,-1 6-1 0,2-2 2 0,2 1 0 16,-6 2-5-16,1 3-4 0,-2-1 2 0,4 1-4 16,-4 1-2-16,2-1-2 0,-1 2-3 0,0 2-4 15,0 1 1-15,-1-2-2 0,-1 3-1 0,-2 0-1 16,2-1 1-16,-2 4-1 0,-3 0-2 0,1 1 1 0,-1 2-2 16,-3-1 0-16,4 1 0 0,-1 2 0 0,-2 0 0 15,0-1-2-15,-2-1 0 0,0 1-1 16,0 0-6-16,4-3-4 0,-3-3 0 0,3 0-3 15,-4 1-3-15,4-2-2 0,-3-2 5 0,3 0 4 0,-4-2-2 16,11-3 5-16,1-2-2 0,-3-3 1 0,9-5 5 16,-3 1-5-16,8-9 0 0,-1-1 1 15,1-2-3-15,1-1 0 0,-1 3 0 0,4-2 3 16,1 3-6-16,-2 1 0 0,-1 3 2 0,1 3-6 0,-3 2 6 16,-4 3 0-16,0 4 0 0,-1-1 2 0,-3 1 1 15,-4 3-2-15,1 0 0 0,1 5-5 0,0 1 3 16,-3-2 0-16,2 3 1 0,-2 2 1 0,0-1 2 15,2 3-1-15,-5 0 0 0,6 4 0 0,-3 1 1 16,2-2 3-16,-1 5-2 0,0-2 1 0,-1 2 6 16,-1-1-5-16,2 0 5 0,-1-2-6 0,-1 1 4 15,4-1-4-15,2-5 6 0,-2 2-3 0,5-2 4 16,-4-5-5-16,4 1 6 0,-4-2-1 0,7-1-1 16,-1-2-2-16,-2-2 3 0,2-1 2 0,-1-2 2 15,-2-2-2-15,2-5 2 0,-1 3-6 0,5-5 4 16,-9 1-1-16,2 0-2 0,-5-3-2 0,7-6-2 15,-5-3 0-15,-2 2 0 0,-3-2 2 0,1 1-1 16,-8 6-2-16,-1 1-2 0,-2 4-1 0,-1 3 8 16,-3-2-5-16,-3 2 2 0,-3 6-3 0,-4-2 2 15,-4 6 5-15,1 1 1 0,-8 4-1 0,8 2 3 16,0 3 2-16,-5 8 0 0,1 0 0 0,2 1-1 16,3 4 4-16,-1 2-1 0,6 2 4 0,2 0-2 15,6 1-2-15,1 0 3 0,0 0-3 0,8-1 0 16,4 2-1-16,6-5 0 0,-1 0-2 0,4-2 1 15,1-2-2-15,9-4-4 0,-10-6-20 0,12 2-26 16,0-2-38-16,6 0-43 0,-2-1-79 0,0-4-71 16,1 3-90-16,0-4-92 0,-6-2-1063 0,-5-2 506 15,-10 0 336-15</inkml:trace>
  <inkml:trace contextRef="#ctx0" brushRef="#br0" timeOffset="12239.227">2582 8274 112 0,'0'0'211'0,"-9"0"-10"0,9 0-10 0,-5 1-9 15,5-1-8-15,0 0-8 0,-9 0-4 0,9 0-4 16,0 0-12-16,0 0-11 0,-5 1-10 0,5-1-15 16,0 0-7-16,0 0-18 0,0 0-8 0,0 0-5 15,0 0-5-15,14 10-3 0,-4-4-7 0,-1 0-3 16,9 2 4-16,10-1-1 0,0-2-1 0,4 1 0 15,1 1 4-15,2-1-2 0,-2-1-5 0,8-1 2 16,-4-3-11-16,0 1 3 0,0 0 0 0,3 0-5 16,-2-4 2-16,2 0-2 0,-3 0 2 0,-3 1-2 15,0-3-3-15,-1 2-5 0,-5-3 6 0,-9 2-3 16,3 3-3-16,-9-2-1 0,-2 0-1 0,1-1-8 16,-5 3 8-16,-2-2-7 0,3 2 1 0,-8 0-3 15,8-3 2-15,-5 3-4 0,-3 0-3 0,7-2-5 0,-7 2-15 16,0 0-27-16,6 0-35 0,-6 0-43 15,0 0-59-15,0 0-57 0,7 4-56 0,-7-4-736 16,2 6 339-16,1-2 224 0</inkml:trace>
  <inkml:trace contextRef="#ctx0" brushRef="#br0" timeOffset="12738.943">5135 7977 52 0,'11'-14'201'0,"1"2"-16"16,-2-3-10-16,-1 2-3 0,-1-2-5 0,-7 4-4 16,3-1-9-16,-4 0-10 0,-1-3-5 0,-2 4 11 15,-2 0 0-15,-1-4-2 0,-2 0-5 0,-3 1-8 16,-1 0 5-16,-1 0 8 0,-1 4-20 0,-2 1-12 15,-2 1-11-15,0 3-10 0,-4 1-5 0,-7 4-12 16,-2 1-4-16,-1 3-7 0,0 3-8 0,0 2-10 16,2 0-1-16,0 2 1 0,2 3-9 0,0 0-6 15,4 3 1-15,3-1-10 0,6-2-1 0,3 2-3 16,2 1-1-16,6 2-3 0,3 0-2 0,2-1-2 16,6 1 0-16,5 3 1 0,9 1-3 0,-3-2-4 0,6 0 3 15,-2-2-1-15,7 1-1 0,3-3-2 16,-1-1 4-16,-1 1-4 0,1-2 0 0,1 2-4 15,-1-3 2-15,-2 1 2 0,-2-2-6 0,-4 0 5 16,-4-2-2-16,-1 0 2 0,0-3-4 0,-4 0-2 0,-5-1 1 16,-3 0 1-16,3 0 4 0,-5 1-3 0,0-1-1 15,-3 3 0-15,-2 1 5 0,-3 1 1 0,-6 1 2 16,1 3 9-16,-13 6-11 0,4-3 3 0,-5 1 8 16,-1-2-13-16,-3 0 1 0,-2-1 10 0,2 0-17 15,0-2 13-15,-1-1-17 0,8-4-9 0,-1-3-22 16,6 1-17-16,2-4-23 0,4 1-33 15,3-3-49-15,1 1-48 0,3-3-47 0,2 0-29 0,0 0-660 16,0 0 314-16,33-5 210 0</inkml:trace>
  <inkml:trace contextRef="#ctx0" brushRef="#br0" timeOffset="14522.038">5704 8170 224 0,'0'-5'232'0,"-2"0"-6"0,1 1-1 16,-4-4-13-16,-2 1-18 0,-3 5-15 0,0-4-13 15,-5 4 2-15,-3-1-12 0,-1 3-15 0,-11 2-3 16,1 1-11-16,-2 3-14 0,-1 2-7 0,1-2-10 16,0 4-12-16,3-3-11 0,1 1-8 0,8-4-5 15,6 3-9-15,5-2-7 0,-2-2-5 0,2 3-5 16,3-2-6-16,4 0-5 0,0-1-1 0,1-3-5 15,6 4-4-15,-1-3-3 0,7-2 3 0,-1-2-4 16,3-1 3-16,3-1-4 0,2-2 0 0,2 0-2 16,7-3-1-16,-9 5-1 0,0-2 0 0,-1 1 6 15,0 0-8-15,-7 4-1 0,2-1 4 0,-1-1-1 16,-3 4-1-16,3-1-1 0,-3 1 0 0,-1 1 4 16,-2 1-2-16,3 0 0 0,-5 3 1 0,1 1 0 0,-1 0 5 15,1 2-4-15,-2 4 0 0,2-3-1 16,-4 3 2-16,0 0-2 0,3 3 3 0,-1-3 2 15,-2 1-3-15,-1-2-3 0,4-2-4 0,-3 1 4 16,-1 0 1-16,3-3-2 0,-2-2-1 0,2 2 10 0,0-4-6 16,1 0-1-16,1-3-1 0,-5 0 13 15,8-4-10-15,0-2-4 0,-2-4 4 0,2 1-2 16,2-7 6-16,-2 0 2 0,-2-3-2 0,3-3-1 16,-4-7 2-16,-4 0-4 0,4-3 2 0,3-12-2 0,-4 9 2 15,-3-14-4-15,4 4 4 0,-4 11 10 0,1 2 13 16,0 0 6-16,-2 3 18 0,2 4 23 15,-2 9 16-15,-2 3 3 0,1 2 13 0,-2 3 0 16,2 1-8-16,1 1-13 0,-4 2-12 0,4 2-12 0,-2-1-9 16,2 3-13-16,0 0 3 0,-2 11-4 0,2 0-5 15,2 5-2-15,0 4-5 0,-3 5-3 0,4 4 0 16,0 3-5-16,3-2-2 0,0 4-1 0,-3 0-4 16,8 11 1-16,-5-9 0 0,6-2-4 0,-1-1-2 15,2 1 0-15,4 0-1 0,-3-5 1 0,8 0-5 16,-3-6 1-16,3 3-1 0,0-5-2 0,1-2 1 15,2-7-4-15,3 0 3 0,-1-6-1 0,-7-3 1 16,10-1-5-16,-10-5-8 0,7-4 3 0,-1-3-4 16,-7 0 5-16,0 0-12 0,1-6-3 0,2-2-3 15,-4-3-6-15,-4 0-4 0,-4-1-2 0,3-3 0 16,-8-1-5-16,1-1 1 0,-3 1 17 0,0 1-12 16,-3 7 6-16,-4 1 1 0,0 7-4 0,-1-1 18 15,0 2 6-15,-4 1-7 0,0 2 2 0,-3 0 3 16,-3 5 8-16,2 1-12 0,-3 4 7 0,-4 1-1 15,4 4 5-15,0 2-7 0,1 1 0 0,2 1 0 16,1 0 2-16,3 3 2 0,1-2 4 0,0 1-6 16,6 3 4-16,3 1-3 0,4-2 1 0,0-3 3 15,2 1-8-15,0-6 1 0,6 4 5 0,-3-6 0 16,1-2-3-16,2 1 4 0,0-2-6 0,5-2 16 16,-5-2-8-16,6 0 0 0,-1-1-5 0,-4 0 0 15,-1-2 3-15,1 1 3 0,0 0 7 0,0-1-10 16,-2-3 4-16,0 2-13 0,2 2 19 0,-5-3-11 15,3 3 3-15,-5 1-4 0,1-2 0 0,-3 2-6 16,0 0 9-16,4 0-5 0,-5-2 6 0,3 3 0 16,-1-2 3-16,1 1-1 0,1-1-10 0,0-1 6 15,1 1 4-15,2-1-2 0,-3 1 0 0,1-3 3 16,0 0 11-16,0-1-11 0,1 1-6 0,1-2 3 16,-2-1 18-16,-2-4-16 0,3 3 0 0,3-7-2 0,-4 0 4 15,0 0 3-15,-2 0-7 0,-1-2-2 16,-3-2 10-16,0 3-13 0,-2 0 5 0,-2-3 3 15,1 3-6-15,-5 2 2 0,-3 0-5 0,1 5 2 16,-5-2 6-16,-1 2 1 0,2 3 9 0,0 1-9 0,-1 1 5 16,3 1-2-16,0 2 4 0,1 0-7 15,2 1 10-15,1-1-17 0,5 2 1 0,-8 3 6 0,4 1-9 16,4 0 3-16,0 1 0 0,4 2 6 16,1 1-7-16,4-2 0 0,4 0 1 0,-2 2 6 0,2-4 0 15,5 2-5-15,2-1 16 0,1-1-13 0,-3-2-3 16,3-1 8-16,1 1-9 0,-4-1 1 0,0-2-2 15,0 1 3-15,-3-2 4 0,-3 1-4 0,2 0 1 16,-4 1-1-16,-2-1 4 0,-1 1-15 0,-7 0 13 16,11 0-1-16,-8 1 2 0,-3-1 0 0,8 0-6 15,-8 0 3-15,4 2-2 0,0 2-2 0,-4-4-1 16,0 8 4-16,1-4 2 0,-1 4-3 0,0-4 3 16,0 5-5-16,0-1 7 0,1 2-2 0,-1-1-6 15,1 3-4-15,1-2 12 0,-1 0 1 0,2-1-12 16,1-1 0-16,-2-2-4 0,3 0 2 0,-1-1-9 15,6-3 9-15,-5 1-3 0,6-2-3 0,0-2 4 16,-1-2 6-16,2 1 2 0,-1-1 1 0,1-4 3 16,-2 0-4-16,0-1-7 0,3-4 3 0,0 0 6 15,-3-5 5-15,0 2-3 0,4-9-2 0,-6 8 1 16,-2-1 3-16,2 2-5 0,-3 4 1 0,-1 3 8 16,0-1 8-16,-3 3-4 0,2 0-4 0,-2 3-9 15,-1 0 21-15,0 3-18 0,0 0 2 0,0 0-10 16,0 0 10-16,-4 11-5 0,0-3 7 0,2 2-7 15,-2 0 8-15,0 2-2 0,2 1-8 0,0 1 6 16,0 1 3-16,2-4-3 0,0 3 3 0,2-1-6 16,0-3 6-16,1 2 0 0,2-3-5 0,-1-1 1 15,4-1 6-15,0-2-6 0,-2 0-1 0,5-3 7 16,2-1-3-16,1-2-3 0,4-1-1 0,-4-2 6 16,3 0-8-16,1-4 4 0,-4-2 4 0,1-1-4 0,-2 0 0 15,1-2 7-15,-2-2-7 0,-1-1 1 0,-1 2-2 16,-2 0 4-16,-2 3 8 0,-2 1 6 0,2 0 11 15,-3 3 8-15,0 0 9 0,-1 2 3 16,-1 0 3-16,3 3-6 0,-4-1-5 0,0 3 4 0,0 0-15 16,0 0-1-16,0 0-8 0,-5 10-4 0,5 1 10 15,-4 5-8-15,-1 2 3 0,0 7 1 0,3 0-2 16,-1 3 3-16,2 1-3 0,1 2 5 0,1 3 0 16,0 1-1-16,6 11 0 0,-7 1-4 0,5-2 5 15,-3-8-8-15,2-1 9 0,-1 12-12 0,3-4 2 16,-1 3 5-16,1 1-7 0,-3-13-2 0,2 14 2 15,-5-3-3-15,1-12-1 0,-1 2 3 0,0-2-10 16,-1 0 5-16,-3-3-3 0,0 0 2 0,-4-4 0 16,0 0 3-16,-2-3-1 0,-4 2-5 0,0-4 1 15,0-7 0-15,1-1 1 0,-1-3 3 0,1-5 3 16,4 0-4-16,-2-5 3 0,-1-1-3 0,7-3 0 16,-3-5-5-16,-2-7 0 0,5-4 5 0,0-8-3 15,6-5-3-15,3-4-6 0,5 2 5 0,6-9 4 16,-3 9-3-16,3 4 4 0,-1 3 5 0,4-2 1 15,1 2 0-15,2 2-3 0,-1-1-2 0,-1 1-2 16,8 3-5-16,-4 1-13 0,1-1-42 0,7 0-60 16,-3 3-85-16,1 1-99 0,1-5-116 0,-5 3-1110 15,2-3 509-15,3 1 338 0</inkml:trace>
  <inkml:trace contextRef="#ctx0" brushRef="#br0" timeOffset="15673.891">13901 6671 219 0,'-6'11'226'16,"-11"1"-3"-16,3 0-10 0,-9 3-10 0,-4 1-11 16,-2-1-4-16,-1 2-16 0,-2-3-6 15,-12 6 1-15,-5-3-5 0,11-5 0 0,-2-3-6 16,2-1-4-16,-1-2-9 0,6-3 13 0,0-2-9 0,1-2-12 15,5-1 8-15,8-4 1 0,1-2-12 0,0-2-5 16,7-2-15-16,1 4-11 0,1-6-12 0,3-1-6 16,3 3-10-16,0-2-6 0,6 2-10 0,0 1-3 15,0 0-9-15,4 1-4 0,-2 0-3 0,6 1-5 16,-1 2 1-16,2 2-11 0,4 1 1 0,5 4 1 16,-1 1-14-16,7 6-3 0,5 3 4 0,-1 5-2 15,0 5 6-15,-5 1-7 0,4 4 3 0,-4 1-1 16,5 14 0-16,-3 0 3 0,-5-1-5 0,-2 4 2 15,-10-9 1-15,5 9 2 0,-5 6-5 0,-2-1 1 16,-3 1-1-16,-2-4-5 0,-2-11 5 0,-4 3-3 16,-2-2 2-16,-2-2-3 0,1 2 2 0,-5-5 1 15,-2-1-4-15,-2 0 5 0,0-5-3 0,4-3 4 0,-3-5-1 16,5-7 6-16,-2 0 7 0,6-4 23 0,-2 1 12 16,0-4 0-16,0 0-4 0,6-2-4 15,-9-10-5-15,6-1-6 0,1-4-3 0,-1-5-3 0,10-9-5 16,-3-2-1-16,5-1 2 0,6-1-7 0,2-1 0 15,2 5 0-15,-1 1-1 0,2 3 6 0,1 0-8 16,-3 4-1-16,-3 7 0 0,1 1-3 0,0 1-4 16,-2 4 1-16,4-1-3 0,1 7-2 0,-3-1-2 15,5 6 5-15,-4-2-4 0,-2 5-2 0,2 1 1 16,-1 1 2-16,-1 2 0 0,-4-2-2 0,-1 4-1 16,1 4 0-16,-3-2 3 0,-1 2-3 0,-2 1 4 15,-1 2-4-15,-4-1 4 0,1 2 3 0,-2-3-4 16,-2 2-7-16,1-2 5 0,-1-1 0 0,-1-3 0 15,2-3 2-15,-1-4-4 0,0 1 1 0,2-1 13 0,-1-2-6 16,2 2 6-16,0-6 10 0,-1 2 9 16,1-2-3-16,0 0-6 0,1-13-1 0,2 1-2 15,3-6-3-15,1-7-4 0,4 0-4 0,1-4 0 0,5 2 1 16,2-1-5-16,1 1 1 0,0 4-3 16,0 2 3-16,3 0-1 0,-5-1-1 0,-1 9 5 15,-2 2-1-15,2 2-5 0,-7 3 2 0,4-1-2 0,-3 3 0 16,1 1-1-16,-2 2-2 0,0 1 0 0,-1 1 0 15,4 2-3-15,-5 4 3 0,2-3 1 16,-1 2 2-16,-3 3-2 0,2 2 6 0,1 2-8 0,-3 2-1 16,-2 2 4-16,1 0-23 0,-5 4-30 0,0-1-31 15,0-3-37-15,0 2-46 0,0 2-28 0,-1-3-48 16,1 2-60-16,1-3-68 0,-1-4-67 0,0 0-977 16,3-6 470-16,1-2 314 0</inkml:trace>
  <inkml:trace contextRef="#ctx0" brushRef="#br0" timeOffset="15937.727">14580 7084 132 0,'5'-15'257'15,"0"3"11"-15,-1 3 7 0,-2 1-7 0,-1 2-18 16,1 0-19-16,-1 1-22 0,0 3-21 0,-1 2-7 0,0 0 1 16,0 0 1-16,-6 16 17 0,1-5-9 15,-3 5-1-15,-1 6 14 0,0 4-10 0,-3-2-10 16,1 1-9-16,2 3-10 0,-1 1-8 0,2-2-15 0,3 2-8 15,1-3-14-15,7-1-14 0,-2-5-6 0,4 1-7 16,3-5-10-16,5 0-7 0,0-2-7 0,2-2-5 16,6 5-2-16,-2-9-9 0,1-1-5 0,1-2-3 15,5-1-17-15,5-5-39 0,-3 0-43 0,4-4-53 16,0 1-53-16,1-1-65 0,-1-5-100 0,2 0-110 16,-2-4-963-16,-1-2 466 0,5-6 312 0</inkml:trace>
  <inkml:trace contextRef="#ctx0" brushRef="#br0" timeOffset="17203.914">15621 6573 352 0,'1'-10'372'0,"-1"2"-41"0,0 2-27 0,0-1-33 16,0 2-27-16,0 2-26 0,0 3-24 0,0 0-20 15,0 0-14-15,4 15-16 0,0-3-11 0,0 5-10 16,-3 0-7-16,3 8-8 0,1 0-5 0,0 0 4 0,-1 4 0 15,1-3 0-15,-4 6 13 0,1 1-14 0,-2 1-7 16,0-4-7-16,1 4-7 0,-1 0-11 0,0 2-7 16,1 1-4-16,0-4-8 0,1 3 0 0,-1-2-9 15,4-4-2-15,-1-3-8 0,3-1 1 0,-3-8-12 16,0-10 5-16,0 6-2 0,0-8 3 0,-1 0-3 16,2-3-1-16,1-3 0 0,-6 0 0 0,14-14-4 15,-1-1 3-15,2-5-7 0,-2-6 3 0,4-1-6 16,0 3 3-16,0-3 2 0,-2 1 3 0,2 3-2 15,2 2-1-15,-6 7-3 0,0-1-4 0,1 2 4 16,1 4-5-16,-1 0-2 0,-2 2-1 0,2 2 1 16,2 3-6-16,0 1 0 0,-3 2 2 0,-1 1 0 15,1 2-5-15,-3 1 5 0,-2 5-1 0,-3 0 0 16,-2 2 0-16,-2 5 0 0,-2 2 0 0,-7 0 3 16,-5 3-1-16,-1 5 5 0,-4 0-7 0,1-2 8 15,0 0-9-15,1-1-3 0,-3-1 11 0,4-1-13 16,-2-1 5-16,7-7-3 0,1-3-1 0,1-3 1 0,2 1-2 15,1-4-3-15,1 0 1 0,-1-2-1 0,4 2-3 16,-1-3 3-16,2-2 1 0,0 0 2 16,12 1 0-16,-12-1 0 0,17-8-3 0,-4 5-1 15,3-2 3-15,2 0-6 0,0-4 6 0,2-2 0 0,6-2 3 16,-1 1 1-16,1-3-5 0,-3-1-9 0,0 0 11 16,0-2 2-16,-2 0-2 0,0 0 4 0,1 1-5 15,-3-2 5-15,-4 5-3 0,-1 1-1 0,4-5-3 16,-4 4 9-16,-2 7-9 0,-6 0-2 0,4 2 4 15,-1-2-1-15,-5 4-1 0,1 1-2 0,-2-1-4 16,1 0 6-16,-4 3-7 0,5-1 5 0,-5 1-3 16,0 0 5-16,1 11 1 0,-2-4 2 0,-1 1-2 15,-1 2 1-15,1 2 4 0,1 1-3 0,0 3-3 16,0 2 12-16,1 0-12 0,1 2-2 0,1-2-9 0,3 2-14 16,2-1-10-16,2-4-19 0,1 0-6 15,3-2 3-15,0-2 8 0,3-4 6 0,0 1 0 16,1-5 12-16,0-2 1 0,2-2 3 0,0-3-2 0,-2-5 16 15,-2 1-4-15,1-4 0 0,-1-4 6 0,2-3 5 16,-2-6 4-16,-1 3-2 0,-4 4 9 0,0-6 18 16,-2 9 10-16,0-3 21 0,-1 1 8 0,-3 5 3 15,1-7 8-15,-1 11 9 0,0-3 7 0,-3 5 1 16,1 1-2-16,0 0-16 0,-1 2-11 0,-1 3-7 16,4-3-7-16,-4 3-4 0,0 0-5 0,0 0-2 15,0 19 0-15,0-2 0 0,0 1-9 0,0 10 4 16,-5 2-2-16,5 3-3 0,-5 1-1 0,5 3 0 15,-4 13-2-15,4-4-1 0,-4-1-1 0,3-11 2 16,1 12-4-16,-1 3-2 0,1-13 0 0,1 18 0 16,0-4-2-16,3-1 1 0,-4 2-1 0,4-3 0 15,-3 0-3-15,3 1 0 0,-3-13 1 0,-2 10-2 16,-3-9 0-16,0-3-3 0,-1 0 2 0,-4-3 0 16,-5-1 0-16,0 0-1 0,-4-4 0 0,-3-3 4 15,-2-2-5-15,-3-5 4 0,-1-4-3 0,0 0 3 16,-2-6-2-16,0-3 1 0,1-3-1 0,7-3-1 0,-5-7-1 15,3-4-1-15,3-6-1 0,7-5 1 0,-1-5-3 16,9-2 1-16,4-3-2 0,2 1 2 0,12-10-3 16,-4 10 6-16,1 0 4 0,7 5 4 0,-1 1-2 15,3-2 2-15,1 4 0 0,1 0-1 0,2 1-2 16,4 1-2-16,0 1-1 0,0 2-1 0,2 3-2 16,11-12-12-16,-11 14-31 0,2-1-42 15,2 1-55-15,-1-1-55 0,-1 2-76 0,-2 1-73 0,2-3-84 16,-2 5-1161-16,-3-3 527 0,1-5 354 0</inkml:trace>
  <inkml:trace contextRef="#ctx0" brushRef="#br0" timeOffset="17915.991">18035 6679 45 0,'1'-7'304'0,"-1"2"-4"16,3-1 2-16,-3 0-6 0,1 4-9 0,-1-2-24 15,0 4-16-15,0 0-24 0,-1-6-26 0,1 6-18 0,0 0-21 16,0 0-9-16,0 0-5 0,-7 14 5 0,2 0 6 16,-1 3 0-16,-7 6 2 0,3 6 5 0,-3 1-3 15,-1 0-6-15,1 2-10 0,0 1-7 16,-3 9-7-16,3-8-14 0,3-3-6 0,-3 1-8 0,5-1-11 15,-2 2-7-15,0-3-8 0,1-1-7 0,3-2-11 16,-4-2-1-16,3 0-4 0,1 0-4 0,-2-1-8 16,3-5-1-16,1-1-15 0,-5-3-26 0,0 2-40 15,5-1-54-15,-1-7-63 0,1 1-49 0,-1 1-51 16,-4-5-54-16,4-2-75 0,-3 0-974 0,3-3 454 16,-5-3 304-16</inkml:trace>
  <inkml:trace contextRef="#ctx0" brushRef="#br0" timeOffset="18105.757">17635 6915 14 0,'2'-13'378'15,"0"-2"-28"-15,-1 5-14 0,-1 3 2 0,0 2 2 0,1-2-4 16,1 1-8-16,-2 3-25 0,2-3-28 0,-3 2-32 16,1 4-23-16,1-5-29 0,-1 5-14 15,0 0-19-15,8 0-15 0,-8 0-15 0,11 12-9 0,-4-5-15 16,2 1-24-16,1 6-41 0,-1 0-49 0,1 1-44 15,3 9-42-15,-2 1-67 0,7 0-65 0,-1-1-82 16,-2 2-937-16,3 3 415 0,1-2 278 0</inkml:trace>
  <inkml:trace contextRef="#ctx0" brushRef="#br0" timeOffset="18281.607">18180 7279 167 0,'8'3'363'0,"-4"-3"-24"0,1 0-10 16,4 0 16-16,-9 0 18 0,0 0 11 0,10 0-24 15,-10 0-21-15,4-3-26 0,-4 3-29 0,0 0-28 0,5 0-25 16,-5 0-23-16,5-2-19 0,-5 2-21 16,3-4-27-16,-3 4-34 0,4-6-47 0,-3 2-50 15,3-2-58-15,-3-1-57 0,4 2-45 0,-1-4-58 16,6 1-61-16,2-3-61 0,-1-4-876 0,3 3 406 0,3 0 270 16</inkml:trace>
  <inkml:trace contextRef="#ctx0" brushRef="#br0" timeOffset="19053.815">18914 6849 7 0,'4'-3'348'0,"1"0"-22"16,-5 3-10-16,6-1-3 0,-6 1-23 0,0 0-12 16,5 0-32-16,-5 0-24 0,0 0-15 0,2 7-6 15,-4-3-13-15,1 2-5 0,-2 3-7 0,1 1-3 16,-2 1-18-16,2 2-12 0,-1 4-8 0,-1 0-7 15,2 0-12-15,-1 1-10 0,2 7-10 0,1 0-11 16,0-6-4-16,4 0-10 0,1 6-7 0,1-6-5 16,3-1-5-16,0-1-7 0,3-2-4 0,2-2-2 15,0-2-6-15,2-1-4 0,2-5-3 0,0-2-4 16,2 2-1-16,1-5-4 0,-2-7-6 0,0 2-5 16,1-5-3-16,-3 0-1 0,0-3 1 0,3-6-5 15,-2-2-2-15,0-1-1 0,-4-3 5 0,-4-4-7 16,0 0 6-16,2 3-2 0,-7-2-4 0,0 1 1 15,-1 8 4-15,-5-1 0 0,-3 4 5 0,-1-2 2 0,-3 4-5 16,-7 0 1-16,2-1 6 0,-10 2-4 0,-4 1 6 16,-1 5 4-16,-2 0-1 0,-1 4 0 15,-1 2-5-15,1 1 1 0,5 1-1 0,-3 6-3 0,10-1-1 16,0 0 0-16,5 3-6 0,1-4-1 0,6 6 0 16,0-4 2-16,7 3 0 0,3 1 0 0,6 0 2 15,6 0 2-15,9-3-7 0,4 2 4 0,6-4 0 16,3 0 2-16,1-6-1 0,2 3-1 0,-3-2 0 15,1-5-1-15,-2 7 11 0,1 0-10 0,-8-1-2 16,3 1-3-16,-5 1 3 0,1-3 4 0,0 5-1 16,-10-2-2-16,5 2-1 0,-4-1 2 0,-2 2 3 15,-2 0 0-15,-3 0-2 0,-1 0 2 0,-2 0 4 16,-1 4-1-16,-3-2 0 0,3 0-4 0,-5 4 3 16,0-1 4-16,-2 4-3 0,-1 0 1 0,-1 1-7 15,0-1 7-15,-4 4-3 0,1-2 0 0,-3 0-1 16,1 1 3-16,-2-5 0 0,-2 1-4 0,5-3 11 15,0-4-9-15,0 3 4 0,-2-5-2 0,6-1 2 0,-4-1 2 16,1 0-2-16,4-4-1 0,0 0-2 0,0 0-1 16,0 0 1-16,-1-13-2 0,5 1 2 0,2-3-1 15,-1-6-2-15,8-5-1 0,1-2-2 0,1-2 2 16,5-1-1-16,9-12-7 0,-7 17 4 0,-2 1 1 16,3-1 1-16,0 4-1 0,-9 11 0 0,4-1-3 15,-4 1 2-15,-1 6-2 0,-3 0 11 0,0 1-10 16,-1 3 1-16,2 0 1 0,-2 2 3 0,-1 3-5 15,0 3 3-15,-2-1 1 0,1 3 3 0,-2-2 3 16,0 3-3-16,-1 1 3 0,0-2-2 0,-4 1 2 16,1 1 8-16,0 4-7 0,-2 2-3 0,-2 0 1 15,1 1-6-15,-2 3 4 0,2 5-13 0,0 1-37 16,2-1-58-16,5 0-80 0,-2 5-84 0,1-2-102 16,1-3-1136-16,4-4 502 0,2-3 334 0</inkml:trace>
  <inkml:trace contextRef="#ctx0" brushRef="#br0" timeOffset="19477.279">20907 6578 204 0,'-8'-5'323'0,"-3"0"-26"15,-3 1-19-15,-2-1-9 0,-1 2-16 0,-2 1-19 16,-3 1-23-16,-6 2-12 0,-1 3-23 0,2 1-21 16,-3 2-14-16,10 0-9 0,-7 1-18 0,8 2-5 15,2 2-14-15,3 1-8 0,4 0-15 0,-2 2-2 16,6 0-9-16,6-2-8 0,0-1 4 0,9 5-8 0,0-1-9 16,6 3 3-16,6 2-8 0,-1-4-7 15,3-1 2-15,2 0-2 0,0 1 6 0,-1-3-11 16,1 1-1-16,0-1-2 0,-3 0-1 0,-3-3-7 0,-5-2-1 15,7 3 11-15,-8-1-8 0,-2-5 1 0,-1 2-1 16,-1-1 0-16,-3-1 7 0,3 1 0 0,-5-1 7 16,-3-2 20-16,-2 4 2 0,0-3 11 0,-3 2 0 15,-4 1 8-15,-3-1-6 0,-6 4-9 0,-7 0-2 16,-4 1-4-16,-4 0-5 0,-3 1-8 0,1-4 0 16,-1 3-5-16,2 0-4 0,4-4-8 0,-1 1-15 15,14-3-38-15,3 0-32 0,0-4-45 0,4 5-35 16,4-4-33-16,1 3-48 0,4-5-40 0,7 2-37 15,3-3-858-15,1-3 387 0,11 2 260 0</inkml:trace>
  <inkml:trace contextRef="#ctx0" brushRef="#br0" timeOffset="20420.958">21388 6875 113 0,'16'-10'187'0,"-2"0"14"0,-5 4 15 16,3 0 9-16,-7 0 3 0,0 1-8 0,-4 1-13 15,-1-2-11-15,-1 1-5 0,-4 1-7 0,0-2-3 16,-8 2-7-16,1 0-9 0,-3 1-8 0,-4 2-16 16,-1 0-9-16,-1 0-10 0,3 2-12 0,2 0-18 0,1 2-8 15,-1-1-9-15,2 1-8 0,5 4-2 16,0 0-11-16,4 0-5 0,-4-2-4 0,5 3-9 16,3-2-11-16,2 1-5 0,3-1-1 0,0-1-2 0,6 2-1 15,-1 0-4-15,0 0-1 0,5-5-2 16,-1 2 0-16,1 0-4 0,-3-1 6 0,3 1-4 0,-1-1 0 15,-1-2-1-15,-2 3-6 0,-1-1 5 0,-1 1-2 16,-3-2-2-16,2 2 3 0,-2-3 0 0,1 5-2 16,-3-4 4-16,1 3-4 0,0 0 1 0,1-1 1 15,-4 2-1-15,3-2-4 0,-4 3 2 16,2-2 0-16,0 1 3 0,-2 2-5 0,0 0 1 0,1-1-1 16,2-2 5-16,-2 1 1 0,-1 0 2 0,0 0-6 15,2-1-1-15,0-2 4 0,-1 0 0 0,3 1 1 16,-4-4-1-16,5 2 1 0,-5-2-2 0,13-7 4 15,-4 1-7-15,-1-2 4 0,2-1-3 0,3-6 7 16,-2-2-3-16,6-2-3 0,-2-6-5 0,1-1 7 16,-1-1 0-16,-1 1 2 0,1-3 0 0,-1-2-5 15,-1 2 1-15,1 0 10 0,-4 2 12 0,0 5 14 16,-3 3 17-16,-2 5 24 0,-1 3 22 0,0 1 11 16,-3 3 5-16,-1 0 0 0,1 0-8 0,-1 2-17 15,3 2-7-15,-3 3-16 0,0-4-4 0,0 4-11 0,0 0-2 16,0 0-5-16,0 0-8 0,-9 9-2 15,2 1-3-15,2 0-2 0,-1 4-5 0,-3 3-2 16,0 0-2-16,-3 6-5 0,2 3 3 0,5 1-5 0,-2 3-1 16,1 2 2-16,0-3-2 0,6 0-2 0,0 0-2 15,4-5-1-15,0-5 0 0,1-1-2 0,5 1-2 16,1-4 6-16,1-3-5 0,6 0-7 16,-4-3 1-16,5-1-3 0,-1-4-4 0,4-2-5 0,-2-3-1 15,1-3-1-15,-1-2 0 0,6-2-2 0,-1-4 4 16,-8 0 6-16,3-2-8 0,3-5-4 0,-3 1 3 15,-4-3-1-15,7 0 5 0,-11 5-1 0,2-5 4 16,-3 5 0-16,-3 3 2 0,-2-3 3 0,-2 7 1 16,-1-3 0-16,0 5 10 0,0-2 8 0,-2 3 4 15,1-1-1-15,-4 3 0 0,1-1 0 0,1 2-4 16,-1-2-4-16,1 5-3 0,-3-4-2 0,3 4-1 16,-7-1 0-16,7 1-8 0,-11 3 7 0,5 2-3 15,-3 2 1-15,1 0-1 0,-1 0-2 0,3 3-4 16,1-2 1-16,0 4-9 0,1 0-5 0,4-3-19 15,1 3-6-15,2-4-9 0,3-1 2 0,0 2 5 16,2-3 2-16,1-2 4 0,3 1 3 0,0-2 4 16,6-2 3-16,0-1 1 0,-4 0 6 0,2-4-2 0,1-2 4 15,0 2 5-15,0 0 3 0,-2-2 0 0,3 2-4 16,-5 1 9-16,5-1-2 0,-1 1 3 0,-4 3 7 16,6 0 3-16,-6 0 10 0,1 4 1 0,-2 1 7 15,6 1 0-15,-2 1 4 0,1 0 6 0,-6 3 7 16,6 2 1-16,-8-5 0 0,1 6-3 0,0-3-3 15,-2-1-1-15,-3 0-3 0,2 0 5 0,-4 2-1 16,1-1 0-16,0-1-7 0,-4 3 2 0,-2-2 1 16,-2 1-6-16,-3 0 3 0,-3 1-4 0,-4 4-3 15,1-1 0-15,-2-3-5 0,-3 0-22 0,0-1-33 16,0-2-61-16,0 0-88 0,-1-1-91 0,-1-1-103 16,3-4-1277-16,3-1 553 0,1-2 368 0</inkml:trace>
  <inkml:trace contextRef="#ctx0" brushRef="#br0" timeOffset="22688.331">24206 6725 134 0,'2'-4'192'16,"2"-2"-1"-16,-2 0-18 0,0 0-13 0,0-4-11 15,-1 1-6-15,-1 0-2 0,2-1 0 0,0-1 4 16,-2 0-3-16,0-1 4 0,-2-4-6 0,0-1 2 16,-1 0 11-16,1 0-1 0,-5-2-3 0,0 3 3 15,-2 2 13-15,0 2-13 0,-2-1 7 0,3 4 0 16,-3-1-4-16,-5 1-12 0,1 3-15 0,-4-1-12 16,-3 5-9-16,4 0-14 0,-5 4-9 0,4 0-5 0,-1 5-11 15,2-2-4-15,-3 3-15 0,3 1-2 0,-5 6-5 16,7-3-5-16,-2 7-5 0,5-2-6 15,3 0-1-15,2 2 1 0,3-1-2 0,1 2-3 0,8 3-5 16,0 6 5-16,5-4-6 0,4 0-4 0,2-2-1 16,4 3-3-16,-1 1 4 0,3-3-2 0,0 2 13 15,-3-1-15-15,5 2-3 0,-2-2 2 0,-1-1 2 16,2-1-2-16,-2 4-3 0,-4-3 3 0,0-2-4 16,-2 3 1-16,-1 0 2 0,-4 0-1 0,-1-2 9 15,-3 2-11-15,0-6 4 0,-3 1 0 0,0-2-5 16,-5 0 0-16,-1 0 4 0,-1-1-4 0,0 2 1 15,-3-5 5-15,-2 2-2 0,-4-2 1 0,1 2-1 16,-6-2-1-16,5-6 3 0,-8 1-1 0,3-2 2 16,1-1-2-16,-5-2-2 0,4-2 14 0,0-2-14 15,-1-3 3-15,2-3-2 0,2-1-1 0,0-2 3 16,3-2 9-16,-1-8-14 0,1-6-4 0,5-2 3 16,7-3-3-16,5-3 3 0,1-4-3 0,4 5 0 15,5-2-3-15,2 4 4 0,1-1 1 0,1 0-6 0,3 2 0 16,-1 3 5-16,-1 0-1 0,3 2 0 0,-3-1 2 15,-1 6 2-15,1-3-1 0,2 2-1 16,-3 1 2-16,-3 4-6 0,0 2 5 0,2 0 0 0,-3-2 3 16,1 4 0-16,-1-1 2 0,2 1-3 15,-4-1 4-15,4 2-3 0,-3-1 4 0,-3 2 6 16,1 0 3-16,-2 2 11 0,0-2 3 0,0 0-3 16,-1 1-4-16,-2-2 8 0,2 1-1 0,1-1-6 0,-2 0-6 15,0 0 5-15,-2 3-2 0,0 0 4 0,0 2-1 16,-1 0 3-16,0-2-5 0,0 4-1 0,-2-3 1 15,1 3 0-15,-2 0-1 0,3 0 1 0,-1-1 2 16,-1 2 3-16,-1-3-2 0,3 2 2 0,-1-1 2 16,-3 4 6-16,2-5 4 0,1 2 2 0,-1-1 1 15,1 1 2-15,0-2-2 0,-1 3 9 0,1-2-5 0,-1 0-1 16,2 0-1-16,-2 1-2 0,2 2-1 16,-2-3-5-16,-2 4-3 0,3-2-3 0,-3 2-6 15,0 0 1-15,2-5-9 0,-2 5-3 0,0 0-2 16,0 0-2-16,0 0-1 0,0 0-5 0,0 0 0 15,0 0-4-15,0 0 4 0,0 0-2 0,0 0-2 16,2 11 3-16,-2-7 0 0,0 2-2 0,0 2-1 16,0 1 0-16,2 3 1 0,-2 3 2 0,0 3 1 0,0 0-2 15,2 0-1-15,-1 2 1 0,3 3 1 0,-4-3 1 16,5 5-1-16,-3 0 0 0,0-6 2 16,1 1-4-16,3 7 0 0,-5-1 2 0,5-9-1 15,-3 3-2-15,6-2 1 0,-4-1 2 0,3-3-2 0,1 0 2 16,-3-5 0-16,3 3 0 0,-2-5 0 0,-1 2 0 15,3-4 0-15,0 2 0 0,-1-3 5 0,-2-4-2 16,3 2-1-16,1-4-1 0,-1-2 3 0,3-1-2 16,2-6 0-16,-3-1-1 0,3-4-4 0,5-6 2 15,-6 0 2-15,1-5-5 0,0-2 4 0,-2 1-2 16,-1-1 1-16,-2-1-1 0,2 3-2 0,-6 3 3 16,1 6 5-16,-3 2 1 0,-3 0 0 0,0 4-2 15,1-2-2-15,-2 6 5 0,-1-4 6 0,0 3 4 16,2 3 5-16,-3 1-4 0,1-2 0 0,-1 4-1 15,3-1-2-15,0-1-2 0,0 5-2 0,0-5 1 16,0 0-4-16,0 5-2 0,0 0 2 0,0-5-4 16,0 5 2-16,0 0-5 0,0 0 0 0,5-3-2 15,-5 3 1-15,0-4 1 0,0 4-1 0,0 0 0 0,0 0-4 16,0 0 7-16,0 0-4 0,0 0 1 16,0 0-3-16,0 0 1 0,0 0-2 0,0 0 3 15,0 0-4-15,0 0-1 0,0 0 0 0,0 0-2 16,0 0 1-16,0 0 1 0,0 0-3 0,5 12 3 0,-3-7-4 15,0 5 5-15,1 2 0 0,-6-2-1 0,6 2-1 16,-2 5 5-16,2-1 2 0,-2 1-1 16,0 0 1-16,2 3-3 0,-2-2 4 0,2 7-4 0,-1-7-1 15,2 0 0-15,1 2 3 0,-1-1-3 0,2 4 2 16,-1-6 0-16,1-2 0 0,2 1 4 0,-1-3-6 16,-2-3-1-16,1-2-2 0,2-1-3 0,-2-2-3 15,-1 0-3-15,1-2 1 0,-1 1-2 0,1-2 0 16,2-2-3-16,-1-2-3 0,1-1-8 0,2-2-8 15,-3-3-1-15,3-2-9 0,-4-1-1 0,4-5-2 16,-2-2-5-16,6-5 6 0,-2-1-6 0,-2-1 5 16,-1 3 4-16,0 5 6 0,-2 0 6 0,-3 5 1 15,0 0 5-15,1 0 4 0,-2 3 5 0,2 4-3 16,-4-2 7-16,0 2-2 0,1 1 3 0,0 0-1 0,-2 0 3 16,0 4-6-16,2-5 3 0,-2 5 0 15,3 0 1-15,-3 0 5 0,0 0 0 0,11 2 0 16,-6 1 1-16,2 1 2 0,0-1-2 0,3-1 0 0,1 2 5 15,2-1 1-15,1 2-1 0,-1-2 1 16,0-1 2-16,5 1 2 0,-3-2-1 0,4-1 1 16,-1 0 1-16,-1-1 2 0,1 1-2 0,-5-3-1 0,0-1 5 15,4-1 4-15,-2-3-6 0,0 1 5 0,1-2-7 16,-2-1 1-16,0-2-2 0,-1 0 1 0,2 0-2 16,-2-2 1-16,-1 3-1 0,-1-2 5 0,-4 4 6 15,-1 2 9-15,0 0 5 0,-1 1 2 0,-3 2 3 16,0 0-3-16,-1-1 1 0,-1 1-2 0,0 4-3 15,3-4-4-15,-3 4-3 0,0-4-4 0,0 4-2 16,0 0-3-16,0 0 1 0,-16 7-6 0,8-1 1 16,-2 2-1-16,-1 2 0 0,4 1-5 0,-2 4-1 15,2-1-4-15,0 2-12 0,3-1-9 0,1 2-12 16,2-3-12-16,1 0-7 0,1-3-14 0,3 0-9 0,-1-1 1 16,4-1 5-16,0 1 3 0,-1-2 8 15,2-2 6-15,2-1 7 0,-4-2 8 0,3-1-2 16,3 0 7-16,1-2 3 0,-2-2 9 0,3 0 3 0,4-1 3 15,1-4 1-15,0 1 20 0,-2 1-21 0,2 1 9 16,-2-3 6-16,-3 5 1 0,-1-1-2 16,-1 0 5-16,1-1 2 0,-4 3-2 0,3 1 4 0,-5 0-2 15,1 0-2-15,3 3 4 0,-2-1-2 0,-2 1 1 16,2 2 1-16,2 0 6 0,-6 2-2 0,3 0-1 16,2 0 1-16,-3 1-1 0,0 2 13 0,-3-1-17 15,4-1 4-15,-2 3 0 0,-1-1 2 0,-1 1-1 16,-3 0-2-16,3 0 4 0,-1-2-7 0,-2-2 5 15,-1-1-1-15,3 1 1 0,-2-3-2 0,0 1 0 16,-1-1 2-16,0-4 7 0,5 3 9 0,-2-1 21 16,-3-2-9-16,0 0 8 0,0 0-11 0,17-10-1 15,-6 3-2-15,2-5-3 0,8-5 4 0,1 3-8 16,1-3-2-16,2 0-4 0,1 0 5 0,-3 2-8 16,3 0-6-16,-8 5 4 0,0 2 2 0,-3 3 2 0,-2 1-3 15,-2 1 7-15,0 0-1 0,0 2 1 16,-1 2-2-16,-3 2 10 0,-1 1 6 0,4 1-4 15,-1 2-1-15,0 1 4 0,-3-1 1 0,2 4 1 0,-3 0 6 16,-1 1 3-16,0 2-5 0,-1 3-5 16,0-2-2-16,2 2-4 0,-2 1-1 0,-2 0 0 15,1-1-1-15,-2 1-2 0,3-2-3 0,-3 5-2 0,3-3-7 16,-6 2-23-16,2-2-33 0,-4 1-63 0,-3-1-80 16,2-1-98-16,-7 5-104 0,-1-6-115 0,-6 2-1082 15,2-6 530-15,1-1 352 0</inkml:trace>
  <inkml:trace contextRef="#ctx0" brushRef="#br0" timeOffset="24086.798">2605 10062 117 0,'-5'2'287'0,"5"-2"-38"0,-9 1-24 0,9-1-26 0,-5 1-23 15,5-1-15-15,0 0-14 0,0 0-16 0,10 8-7 16,-1-6-6-16,6 1-8 0,6-1 8 0,8-1-9 15,4-1-7-15,2 0 6 0,3 0-4 16,3-1-5-16,-3-2-10 0,2-1 1 0,0 4-7 0,-2-2-9 16,-1 1 8-16,-1-1-14 0,-4-1-2 0,2-1-3 15,-8 2-4-15,-4 2-7 0,-3-3 4 0,0 2 2 16,-8 0-6-16,1-4 0 0,-3 5-5 0,-3-1-9 16,2 1-4-16,-3-1 3 0,-5 1-3 15,9-1-4-15,-5-1-3 0,-4 2-3 0,9-1-10 16,-9 1-26-16,0 0-53 0,0 0-79 0,4-1-115 15,-4 1-886-15,0 0 381 0,0 0 256 0</inkml:trace>
  <inkml:trace contextRef="#ctx0" brushRef="#br0" timeOffset="24837.673">4711 9663 191 0,'0'-4'279'0,"0"-1"-23"0,1 2-22 15,-1 3-26-15,-1-7-22 0,1 7-20 0,0 0-11 16,0 0-15-16,0 0-10 0,0 0-3 0,10 21-11 16,-10-11-5-16,5 2-6 0,-1 3-1 0,0 2-2 15,-3 1-4-15,3 2-2 0,1 5-6 0,-1-1-6 16,1 2-5-16,-1-2-5 0,-3 1 8 0,-1 1-21 16,3-1-2-16,-2 1-9 0,0-2 4 0,2-6-15 15,-3-1-1-15,1-3-6 0,-1-2 0 0,0 0-9 16,0-5 4-16,0 0-4 0,3-2 3 0,-3 0 6 15,1 0 24-15,-1-3 32 0,0-2-2 0,0 0-2 16,-4-12-2-16,3 2-11 0,-4-9-1 0,-2-5-8 16,1-4-3-16,1-6-3 0,-2-11-2 0,1-3-10 0,2 0-7 15,-1 2 0-15,0-3 5 0,2 1 3 16,2 12 4-16,2-13 1 0,3 16 7 0,0 1-2 16,1 1-7-16,-1 6 4 0,1-1-5 0,0 9-10 15,-1 6-3-15,0-1-5 0,2 3-6 0,2 2 7 0,-3 1-12 16,7 2-3-16,-2 2-2 0,0 0 0 0,8 5-3 15,0 2 3-15,1-1-1 0,5 10 3 16,-1-2-10-16,2 8 10 0,-4-2-5 0,6 4 3 0,-4 0-2 16,-2 3-1-16,-1 1 0 0,0 0-7 0,0 3 7 15,-1 0 2-15,1-1-2 0,-4 1 0 16,1 1 1-16,-1-2-6 0,-1 1 3 0,-1 0 6 0,0 2-10 16,-1-4-11-16,-1 3-19 0,-1-5-43 0,-1 0-64 15,1 1-51-15,-4-9-53 0,-2 2-68 0,-1-1-62 16,-5 1-1012-16,-3-2 459 0,-1-3 308 0</inkml:trace>
  <inkml:trace contextRef="#ctx0" brushRef="#br0" timeOffset="25854.393">4776 10040 323 0,'-5'0'303'0,"5"0"-32"0,-4-5-22 16,4 2-30-16,0 3-13 0,7-6-9 0,3 2-9 15,0-1-16-15,9-2-14 0,8-2-9 0,2-2-11 16,7 3-13-16,-3-3-11 0,6 2-8 0,-2-2-13 16,12-1-4-16,-11 5-12 0,0-3-6 0,0 7-6 15,2-9-10-15,-3 8-5 0,0-5-4 0,2 4-3 16,-4-2-3-16,-3 1-9 0,0 2-10 0,-1-3-10 16,-6 3-2-16,-4-1-8 0,-1 1-3 0,-1 2 2 15,-1-4-3-15,0 4-3 0,-5-2 6 0,-2-1-6 16,2 2 4-16,-4-2 1 0,0 0 1 0,0 0 0 15,0-4 2-15,-3 3-3 0,2-3 4 0,-3 2 0 16,-1-3-1-16,1 2-2 0,-1-3 4 0,-1 4 8 16,-1-1 6-16,-2 3 7 0,2-4-3 0,0 4 12 15,-2-2 9-15,0 3 22 0,0-2 16 0,-2 1 8 16,4 3 11-16,-2 2 5 0,-5-5 3 0,5 5-4 16,0 0-6-16,-5-2-9 0,5 2-8 0,0 0-7 15,-12 7-9-15,6-3-6 0,-3 5-7 0,0 0-3 16,0 4-4-16,-4 3-6 0,4 1-4 0,0 0-5 15,-1 0 0-15,5 1-5 0,1-2-6 0,1 2-5 16,2 0 0-16,2-2-7 0,2 1-9 0,-2-7-6 16,6 0-2-16,-1 0 1 0,0-3-10 0,1-2 8 15,3-5-4-15,0 4 4 0,2-4 9 0,-1-4-9 16,1-1 3-16,-2-2 3 0,1-3 0 0,5-2 1 16,-6-5 1-16,3-4 6 0,-4-4 3 0,-1 1-9 15,-1-1 3-15,-4-6 4 0,0 1-3 0,0-3 4 16,-2-3 4-16,-5-10 6 0,6-2-1 0,-2 13-3 15,1 4 26-15,-1-1 2 0,-1 5 26 0,-1 6 14 0,1 3 8 16,-3 2 18-16,2 4 9 0,0 1-4 0,2 3-9 16,-2 1-16-16,1 2-9 0,0 0-14 0,-1 2-8 15,2 3-5-15,0 0-4 0,0 0-7 16,9 10 0-16,-3 0-5 0,4 4-3 0,2 3-1 0,1 4-7 16,0 2-1-16,1 5 1 0,0-2-4 0,1 0 2 15,-2 0-2-15,5 6-2 0,-3-1 4 0,2-2-8 16,-2 0 0-16,2 0 0 0,1-2-6 0,0-3 3 15,-2 0-3-15,-2-2-12 0,4-7-8 0,-9-6 2 16,4 1 1-16,0-3 1 0,-3-2 3 0,0-2 5 16,2 1-4-16,-6-4 3 0,3-2 0 0,0-5 3 15,0-1-2-15,-1-1 7 0,2-6-7 0,-4-2 2 16,2-8-2-16,-2 0 1 0,-1-2-1 0,2-2 4 16,-2-1-5-16,-1 1 4 0,-2 1 0 0,2 1 2 15,1 4 6-15,-5 6-1 0,1 0 4 0,2 4 1 16,-3 3 5-16,0 1 0 0,1 4-3 0,-1 0-1 15,3-1-8-15,-3 2-2 0,0 4 0 0,1-4-2 16,-1 4 0-16,0 0-2 0,10 11-1 0,-5-3 13 16,3 3-11-16,2 2-1 0,-2 5 4 0,5 3-1 15,-2 3 0-15,2 0-1 0,0 0 1 0,-3 1-4 16,4-1 5-16,0 3-1 0,-1-3-2 0,1 1 2 16,0-2 3-16,0-6-2 0,-5-2-1 0,5-2 1 15,-4-5-2-15,-1 1 3 0,2-5-2 0,1 1 3 16,0-3-1-16,0-2 4 0,5-2 0 0,1-6-4 15,0-1 2-15,5-8-1 0,1 1 1 0,-1-3-2 16,2-3 3-16,-2-6-1 0,-2 1-1 0,-2 0-2 16,2-4 2-16,-3-1-1 0,-4 3-4 0,1 0 3 15,-3 3 1-15,0 4 5 0,-5 5 3 0,-1 3 8 16,-3 1-2-16,1 4 13 0,-3 1 0 0,1 0-5 16,1 3 1-16,1 0 4 0,-3-1-7 0,0 4-3 15,0-1 1-15,2-1-7 0,-3 4-10 0,1-5-9 16,-1 5-22-16,3-4-46 0,-3 4-49 0,0 0-70 15,0 0-85-15,0 0-88 0,0 0-91 0,0 0-1447 16,-13 11 633-16,6-4 424 0</inkml:trace>
  <inkml:trace contextRef="#ctx0" brushRef="#br0" timeOffset="27240.025">5447 10685 146 0,'0'-13'266'0,"-1"1"-3"0,-1 2-1 0,2 0-10 0,0 3-11 16,-1 0-3-16,0 2-19 0,2 1-19 0,-1-1-21 15,-1 2-24-15,1 3-3 0,0 0-28 16,0 0-12-16,0 0 1 0,0 0-1 0,2 21-4 16,1-6-4-16,2 5-1 0,-1 7-10 0,1-1 3 15,0 3-7-15,-2 0 3 0,-2 0-6 0,4 0-14 0,0-1-3 16,-2 2-7-16,0 0-2 0,0-1-2 15,-2 1-10-15,1-1-2 0,-1-2-6 0,0-2 13 16,-1-6-20-16,1 0-6 0,1-4-3 0,0-4 2 16,-2-1-3-16,2-3-7 0,-1-2 1 0,0 0 6 0,-1-1 2 15,1-1 12-15,-1-3 19 0,0 0 6 0,0 0-1 16,8-14-4-16,-4-2-3 0,0-4 4 16,0-6-6-16,-2-7 2 0,-1 1-9 0,-1-15-4 15,2-2-6-15,0-2-1 0,0 1 4 0,0-4-15 0,2 4 5 16,2 1-6-16,-2 13 2 0,1 0-3 0,0 6 6 15,1 2 3-15,2 3 1 0,-3 6-3 0,-1 2-8 16,0 6 0-16,1 1-1 0,-1 0-9 0,1 2 2 16,3 4-2-16,-3-1 4 0,8 4-7 0,-7 1-1 15,7 3-3-15,0 2-6 0,2 5 7 0,8 5 2 16,-5 3-6-16,4 3 10 0,-2 0-7 0,-2 5 4 16,-3 3 2-16,2-1-5 0,-2 6 3 15,2-1 4-15,-3 10-7 0,-1-9 3 0,2 13-2 0,4-1 0 16,-6-11-11-16,-4-2-33 0,3-3-36 0,0 4-51 15,0-5-53-15,2 1-52 0,-5 1-54 0,1-5-55 16,1-1-45-16,-7-8-942 0,0-2 443 0,-3-4 294 16</inkml:trace>
  <inkml:trace contextRef="#ctx0" brushRef="#br0" timeOffset="28504.238">5794 10963 136 0,'-10'-6'325'0,"0"4"-21"0,0-2-19 0,5 0-21 16,-1 3-20-16,2-2-22 0,0 3-26 0,0-3-22 16,4 3-13-16,0 0-21 0,0 0-13 0,0 0-10 0,-3 7-16 15,6-2-2-15,3-2-13 0,4 2-6 16,1 0-9-16,2-1-5 0,3 3-9 0,3-4-6 16,-1 3-5-16,5-5-3 0,-1 2-1 0,-2-2-10 15,3-2 1-15,-1-2-2 0,-3-1-4 0,2-3-2 16,-1 1-2-16,-2-3 3 0,0 0 1 0,-4-3-1 15,1-3-4-15,1 1 8 0,-5-2 12 0,-2 0 7 16,1-2 1-16,-2 0 20 0,-3-2 6 0,0 3 5 16,0 2 20-16,-2 3 14 0,-1 2 12 0,0 3 5 0,-1 0 1 15,-1 0-3-15,2 3-8 0,-2 0-7 16,0 0-9-16,0 4-18 0,2-5-11 0,-2 5-10 16,0 0-4-16,0 0-8 0,0 0-5 0,-2 19-1 0,2-8-8 15,0 1-5-15,-2 5 1 0,4-1-5 0,-2 3-5 16,2 6-5-16,0-6 5 0,2 9-2 0,2-5-7 15,-2-3-3-15,3-2-6 0,0 1-8 16,2-1-5-16,2-4-11 0,0 1-4 0,1-5-4 16,-3 0-2-16,3-6 3 0,0-1-3 0,-2-2 3 0,3-2-4 15,-4-2 10-15,1-2-1 0,3-5 3 0,-4 1 8 16,1-4-4-16,-3-4 0 0,3-7 1 0,-3 1-1 16,1-2 3-16,-2 0 4 0,1-3-7 0,-1 3 7 15,-2 6 0-15,-2 2 6 0,3 0 0 0,-1 6 10 16,-2 1 2-16,-2 1 5 0,2 3 0 0,-2-1-1 15,0 4-5-15,0 3-8 0,0-5 7 0,0 5-9 16,0 0 0-16,0 0-1 0,0 0 4 0,1 17-4 16,2-6 2-16,-2 0-5 0,1 1 4 0,1 5 0 15,5 0-1-15,-3 1 1 0,0 0-2 0,2-1-3 16,3-1-4-16,-3 0-14 0,1-6-4 0,4 2 1 16,-2-3-3-16,0-1 4 0,-1-3 4 0,0-1 1 15,3 0 2-15,-6-2 3 0,2-4 2 0,2-2 6 16,-1-2-3-16,-4-2 2 0,5-6 0 0,-2-1 3 15,-3-2 2-15,1-6-1 0,-3-6 7 0,-2 1-1 16,2-4 5-16,-2-4 10 0,-5 2-2 0,4 0 7 16,-1-3-3-16,-2 4 10 0,1 1 4 0,0 1 5 15,0 7 23-15,1 5 17 0,-1 3 5 0,1 5 1 16,0 0-6-16,-3 5-7 0,3 0-10 0,1 2-13 16,-3 0-6-16,3 4-6 0,0 0-9 0,0 0 3 0,0 0-3 15,4 21-1-15,-4-11 2 0,1 9-11 0,0 6 1 16,5-2-4-16,-5 4 0 0,1 2-2 0,2 0-2 15,4 5-2-15,-1 0-4 0,0-2-4 16,3 2-13-16,-1-2-19 0,6-1-15 0,1-5-20 0,-1-4-13 16,-2-6 4-16,1-3 1 0,3 0 8 0,-6-8 1 15,2-1 2-15,1-2 11 0,0-4 7 16,0 0 3-16,-2-3 5 0,2-4 5 0,-2-4 2 16,0 1 4-16,1-5 1 0,-4 2 2 0,6-9 3 0,-5 6 0 15,-3 0 6-15,0-1 5 0,1 5 18 0,-3 3 17 16,-1 1 4-16,-3 3 8 0,0 2-1 0,2 0-3 15,-3-2-8-15,1 5 1 0,2-1-10 0,-3 3-6 16,1-3-3-16,-1 3-2 0,0 0 0 0,0 0-2 16,9 11 5-16,-9 0-4 0,5 1 0 0,0-1 1 15,-1 4-2-15,4 2-3 0,0-3 2 0,-1 3 2 16,5 0-5-16,-1 0-1 0,2-4 0 0,1 0-4 16,0-3 3-16,0 1-3 0,-3-7 3 0,6 2-1 15,-3-2-1-15,-1-3 3 0,-3-1 0 0,4-2 6 16,-2-2-7-16,-1-4 5 0,1 2-1 0,-2-6-4 15,4 0 4-15,-5-4-1 0,1 0-2 0,2-8 4 16,-6-1-1-16,3 1-2 0,-5-1 1 0,1 5 1 16,-4-5-4-16,0 5 7 0,-1 0-2 0,-1 3-1 15,-2 5 5-15,-1 0 3 0,-3 3-1 0,1 1 1 16,-3-1 6-16,-3 4-1 0,0 4 3 0,-9 1 2 16,3 0 0-16,-10 6 5 0,6-2-3 0,2 4-1 15,1 0-6-15,2 1-2 0,2 1-1 0,1 2-1 16,0 2-5-16,5 0 2 0,2-1-3 0,4 4-2 15,3-4 1-15,0-2 0 0,3 0-2 0,4 4 4 16,2-5-3-16,2 3 1 0,6-4 1 0,-3 0-1 0,5-1 1 16,0-1-2-16,8-2-1 0,-8-3 4 15,4 1-4-15,-1-1-1 0,-2 0 0 0,2-1 3 16,-3-2-1-16,0-2 1 0,2 2-3 0,-2-2-1 16,0-1 2-16,-2 3-2 0,-3-3 2 0,-4 2 1 0,0-1-3 15,-2 3-2-15,1-3 0 0,-4 3 2 16,-1-1-1-16,5 0-2 0,-9 1-2 0,9-3-8 0,-9 3-7 15,5 0-15-15,-5 0-29 0,0 0-42 16,0 0-64-16,-1-5-71 0,1 5-80 0,0 0-87 0,0 0-85 16,-31 5-1182-16,18-4 558 0,-5 3 370 0</inkml:trace>
  <inkml:trace contextRef="#ctx0" brushRef="#br0" timeOffset="29722.757">5090 11852 258 0,'-10'-2'288'0,"1"-2"-6"0,1 1-7 16,1 0-6-16,-1 1-6 0,1 1-1 0,1 0-10 0,0 1-11 16,6 0-7-16,-6-3-23 0,2 1-20 0,4 2-24 15,0 0-17-15,0 0-19 0,0 0-12 0,0 0-13 16,0 0 0-16,0 0-12 0,27 7-11 0,-6-5 7 15,11 4-4-15,5-2 13 0,17-2-5 0,1 1 2 16,0-3-4-16,0 0-5 0,1 0-3 16,0 0-9-16,1 0-7 0,-3 0-3 0,3-1-2 0,-3-2-9 15,-3 3-4-15,-14-1-9 0,-2 1-1 0,1 0 1 16,-5 1-8-16,-2-1-5 0,-7 1 0 0,-2 1-3 16,-2-2-8-16,-5 1 7 0,-1-1-10 0,2 3 1 15,-5 3-13-15,-2-1-20 0,2 3-36 0,-5 2-28 16,-4 1-65-16,0 6-35 0,-7 3-39 0,-4 0-43 15,-3 4-42-15,-5 0-37 0,2-2-917 0,-5-3 420 16,1-2 280-16</inkml:trace>
  <inkml:trace contextRef="#ctx0" brushRef="#br0" timeOffset="29936.758">5604 12068 92 0,'-10'-7'299'15,"2"1"-1"-15,-1 2-7 0,4-1-7 0,-4 1 2 16,7 1-7-16,-3-1-22 0,2 1-10 0,0 1-34 15,-1-1-13-15,4 3-27 0,-3-2-16 0,3 2-11 16,0 0-13-16,-4 9-11 0,3-1-11 0,1 3 0 16,0 4-13-16,0 3-12 0,1 3-2 0,1 4-8 15,0 1-8-15,1 3-11 0,-1 2 0 0,3-2-5 16,0 4-2-16,-1-5-12 0,2 3-35 0,4 1-35 16,-2-2-43-16,0 1-50 0,2 0-59 0,-4-2-56 15,6 0-63-15,-2 0-834 0,2-7 379 0,-2-6 252 16</inkml:trace>
  <inkml:trace contextRef="#ctx0" brushRef="#br0" timeOffset="30569.993">5876 12369 92 0,'0'-8'291'0,"0"1"-22"0,4 1-14 0,-4 0-17 15,3 1-21-15,-2 0-17 0,1-2-18 16,1 4-17-16,0 1-17 0,2-3-18 0,-3 0-7 15,7-1-11-15,0 1-13 0,-1 2-8 0,1 0 0 16,5-1-13-16,-3 1-6 0,7-3-6 0,-1 1-6 0,2 0-7 16,0-1-5-16,-6 1-5 0,6-3 10 0,-1 1-15 15,0-1 3-15,-4 0 9 0,-1 2-2 16,-3-2 11-16,-1-1 5 0,-2 2 11 0,1-2 3 16,-1 0-2-16,-3-3-7 0,-2 2-3 0,-2-2 15 0,1 3 15 15,-1 1 1-15,-2 1 9 0,2 0 0 16,-4 1 0-16,0 0 3 0,0 1 5 0,-1 1 14 0,0 1-3 15,-1-1-6-15,1 3-8 0,5 1-9 16,-19 4-13-16,9 0-8 0,-5 6-13 0,4 5-5 0,-7 5-9 16,0 5-3-16,2 2-4 0,2 4-1 15,4 0-10-15,1 2-3 0,7-1-4 0,0-3-1 0,7 0-6 16,1-2 0-16,5 1-4 0,3-4-2 0,4-3 1 16,4-1-6-16,2-2-10 0,4-4-3 0,4-2-4 15,-1-5 0-15,2-4 0 0,3-1 3 0,-3-4 3 16,4-3 1-16,-1-5-1 0,0-2 5 0,-2-3-5 15,-5-4 0-15,2 0 1 0,0-8 3 0,-4 1-1 16,-3-3 2-16,5-11 1 0,-11 9-1 0,5-13 1 16,-6 3-1-16,-6 6-1 0,6-16-1 0,-3 2 1 15,-1-6-2-15,1-1-1 0,-7 0 4 0,0 6 2 16,-8 3 5-16,2 12 5 0,-5 2 4 0,1 5 8 16,-3 3 23-16,0 0 15 0,-6 11 7 0,7 5 10 15,-3-3 10-15,2 6 0 0,1 0-10 0,-3 3-5 16,3 1-20-16,-3 2 1 0,8 0-3 0,-13 12-10 15,2 8-4-15,3-3-1 0,0 12-8 0,3 2 2 16,-1 5-2-16,1 9-5 0,4-8 1 0,1 7 2 16,4-9-11-16,4 0-1 0,1-1-1 0,7 0 1 15,-2-2-6-15,5-1-2 0,3-2 4 0,9 7-4 16,-7-7-20-16,4-7-24 0,3 2-48 0,3-7-56 16,-1-1-89-16,16-3-89 0,-12-3-109 0,16-3-117 15,-15-5-1328-15,-4-1 622 0,-2-4 416 0</inkml:trace>
  <inkml:trace contextRef="#ctx0" brushRef="#br0" timeOffset="32602.451">5788 13357 160 0,'-7'5'217'0,"1"-2"-9"0,1-1 0 0,-1 2-11 15,-5 0-20-15,-1 3-5 0,-2-2-10 0,-4 5-2 16,0-3-9-16,0 1 1 0,2-2-5 0,-4-2-2 16,1 4 0-16,-1-5-8 0,-1-1-6 0,0 2-7 15,-1-4-3-15,1 0-9 0,0-2-4 0,-1-2 8 16,4 1 9-16,-6-9-19 0,6 4-6 0,1-2 1 0,3-1-11 16,4 0 3-16,0 0-16 0,2 2-3 15,2-1 7-15,1 2-5 0,2-3-1 0,-1 4-8 16,3-1-17-16,1-1 11 0,1 1-18 0,3-4-5 15,1 7 0-15,0 0-8 0,4-2-5 0,4 3-3 0,1 1-4 16,5 5 2-16,-1 1-5 0,9 4 0 0,-1 3 3 16,0 4-4-16,1 1 0 0,1 4-1 0,-5 3-1 15,0 0 0-15,0 4-4 0,2 3 3 16,-4-2-1-16,0 2 0 0,-1 1-6 0,-1 0 7 0,-1 0-1 16,-1 1-3-16,-2-3-6 0,-1-2 19 0,-4 0-11 15,3-2-4-15,-5-6-2 0,-3-8-4 16,0 6 8-16,-1-4-1 0,0-3 1 0,1 1-1 0,-4-5 0 15,2 0 9-15,-3-2 26 0,0-3 13 0,0 0 2 16,0 0-2-16,0 0-7 0,-13-18-3 0,4 4-6 16,0-3-10-16,-5-12 8 0,2 2-13 0,2-2-1 15,-4 0-2-15,8 2 6 0,-5-2 5 0,4 5 8 16,3 9 16-16,0 3 16 0,0 1-2 0,3-2-5 16,0 4-10-16,0 2-6 0,1 0-9 0,0 1-3 15,2 2-8-15,1-3-2 0,2 4-3 0,1 2-4 16,3-1 0-16,3 2-4 0,-2 3-1 0,5-1 0 15,-5 3-1-15,7 2-1 0,-3 1-3 0,5 4 0 16,-2 0-2-16,5 5 1 0,-7-3 0 0,4 3-5 16,-5-1 5-16,0 0-3 0,0-2-1 0,0 1 0 15,-2 0-1-15,-1-3 2 0,-2-1-2 0,-1-3-2 16,-1 1-1-16,0-4 0 0,-3-2 5 0,1 1-4 16,-1-1 4-16,-3 0 0 0,-1-3 0 0,0 0 0 15,5-8 0-15,-1-2-2 0,-4-5 2 0,0-3 0 16,1-9 2-16,-2-2-7 0,1 0 2 0,1 2-2 15,-2 1 2-15,1 7 0 0,1 4 1 0,-1 3-1 16,0 1 2-16,3 0-3 0,-2 4-1 0,-1-1-4 16,3 4 3-16,-2 2-6 0,0-4 0 0,3 4 0 15,-4 2 1-15,8 0 3 0,1 0-4 0,0 2 3 16,1 2 1-16,0 0 2 0,2 0-2 0,0 6 0 16,4-3 3-16,-1 5 0 0,0-3-4 0,2 0 3 0,-2 3 0 15,4-1-1-15,-2-1-14 0,1 0-11 16,-1-2-13-16,-1 1-4 0,1-2-9 0,-3-5-5 15,-3 3 4-15,-2-2 11 0,0-1 0 0,3-4 8 16,-5-1 2-16,4-2 1 0,-5-2 7 0,-1-3 3 0,4-8 1 16,1 0 4-16,-2-4 0 0,1-4 3 0,1 3 2 15,-5 2 4-15,0 3 2 0,7-5-2 0,-6 6 6 16,3 1 0-16,-5 5 5 0,1 0-2 16,2 1 0-16,0 2 2 0,1-1-3 0,1 4 1 0,2 2 2 15,1-1 0-15,1 4 0 0,-1 0-1 0,0 1-1 16,0 4 1-16,-1-1 1 0,-3 3-3 15,1 2 4-15,1 1 1 0,-4 5 0 0,3 1-2 16,-4-1 0-16,0 3 0 0,0-1 0 0,-1-1-1 0,-4 3 3 16,0 2-3-16,-5-1 2 0,2-3-5 0,2 1 2 15,-5-2 3-15,2-1-1 0,-1-3-1 0,2-3-3 16,2 1 5-16,-3-4 1 0,2-2-2 0,0 4 6 16,0-6-5-16,2 2 1 0,0-4-1 0,-2 4-1 15,2-4 1-15,0 5-4 0,0-5 2 0,0 0-2 16,0 0-2-16,0 0 0 0,12-9 2 0,-7 5-1 15,0-1 0-15,5 0 1 0,-1-2 2 0,0 2-3 16,4-3 1-16,0-1-1 0,1-1 1 0,-1 0 1 16,0-2 2-16,-2 1 1 0,2-2-5 0,-2-4 3 15,-2 4-1-15,0-4 5 0,0 0-4 0,0 1-6 16,-1-2-2-16,2-5 7 0,0 6 2 0,-5-2 0 16,3 4 1-16,-3-2-3 0,-1 5 2 0,-3 3 0 15,4 0 0-15,-1 1 14 0,-4 3 8 0,0-2 9 16,1 2 4-16,-1 1-3 0,0 0-2 0,0 4-2 15,0-5-6-15,0 5-3 0,0 0-8 0,0 0 0 16,0 0-1-16,0 0-4 0,0 0 0 0,0 21 2 16,0-12-3-16,3 3-5 0,0 6 3 0,-1-2 7 15,2 1-9-15,2 1 0 0,3 0 0 0,-1-1-2 16,2-3 2-16,4 3 1 0,-1-2-3 0,5-3-7 16,-3 2 7-16,4-5-3 0,-1-1-8 0,-1-3 2 15,-1 2 0-15,-3-4-4 0,0-3 2 0,5 0 0 16,-2-3 2-16,-4-4 2 0,5-1 1 0,-6-6-1 15,2 2 2-15,5-9-1 0,-8 4 3 0,3-8-5 16,-7 8 5-16,2-2-1 0,-2-2 2 0,2 6-2 0,-3-2 2 16,-1 5 6-16,-2 0 1 0,1-1-1 0,0 4 1 15,-3-1 2-15,1 3 2 0,-1 0 1 0,0 4-3 16,0-3 1-16,1 1-4 0,0 2-8 16,-1 3 6-16,3-3-4 0,-3 3 0 0,0 0-2 0,0 0-3 15,0 0 6-15,-1 13 0 0,2-8 1 0,-1 2-6 16,1 0-7-16,2 2-15 0,1 1-1 15,2 0-8-15,-3-1-5 0,2-1-10 0,-1-1-2 16,1-2-8-16,-1 0 6 0,0-1 5 0,0-1 8 0,1-1 3 16,-5-2 3-16,12-3 9 0,-8-1 6 0,3-3-5 15,1 0 7-15,-3-2-6 0,3-2 7 16,2 1 1-16,-5 1 5 0,3-3 4 16,0 3 4-16,2 1 8 0,-5-2 1 0,3 2 0 0,2 0-1 0,3 2-2 15,-2 1 1-15,7-1 1 0,-1 1 0 0,2 4 1 16,1-1 5-16,-2 4-4 0,1 1 3 0,3 0-2 15,-4 4 0-15,1-3-4 0,0 4 6 0,-1 1-3 16,-1-1 2-16,-2 2-2 0,0 1 2 0,-3 1-1 16,-4 1-1-16,-1-4 0 0,2 10 4 0,-8-4-3 15,2-3 2-15,-6 7 1 0,2-4-1 0,-8 5-3 16,0-4 1-16,0 0-1 0,0-3 6 0,-1-3 7 16,1-3 16-16,3 2 6 0,-3-6 2 15,4 0-6-15,-3-3-1 0,0-2-4 0,2 0-4 0,0-6-1 16,-2-4-8-16,4-3 2 0,3-4-2 0,1 1-2 15,2-10-1-15,2 1-4 0,3 3-3 0,4-3 1 16,-1 1-1-16,2 2-1 0,-2 7 1 0,6-3 1 16,0-1-4-16,-2 5 1 0,0-1-3 0,4-1 8 15,-3 4-7-15,1-1 2 0,-1 2 0 0,-2 2 0 16,5-2-3-16,-4 2 0 0,1 1 1 0,-3 2 2 16,-1 3-2-16,-2-2-3 0,-1 0-1 0,-2 4 2 15,2 0 2-15,-4-1-1 0,-1 0-5 0,1 1-1 0,0 2-12 16,-4 1-23-16,4-1-54 0,-4 1-64 15,4-3-85-15,-4 3-84 0,0 0-86 0,0 0-1240 16,0 0 551-16,0 0 366 0</inkml:trace>
  <inkml:trace contextRef="#ctx0" brushRef="#br0" timeOffset="34987.013">5667 14037 34 0,'-3'-9'290'0,"-2"-1"-28"0,3 5-4 0,-2-1 7 15,1 3-4-15,2-2-7 0,-3 1-12 0,4 0-2 0,0 4-37 16,-4-4-17-16,4 4-17 0,-1-3-15 16,1 3-16-16,0 0-17 0,0 0-14 0,0 0-11 15,0 0-9-15,-4 10-8 0,5 0-5 0,3 4-2 0,0 5-6 16,0 8 6-16,-3 2-8 0,3 3-6 15,0 0-1-15,-3 0 4 0,4 2-2 0,-5 0-19 16,4 1-6-16,1-2 1 0,1 1-2 0,1-2-11 16,3 4 22-16,-2-5-27 0,2 2 3 0,0-1-3 0,0-4 0 15,5-4-2-15,1 2 3 0,0-6-6 0,0-5-2 16,4 0 1-16,-3-4-3 0,2-2 1 16,-2-1 6-16,5-5-10 0,-2-2 1 0,-1-2 3 15,2-5-4-15,5-4 7 0,-6 3-2 0,-4-5-2 16,6-6 2-16,-4-3-2 0,0-1 1 0,-3-3 0 0,-6-1-1 15,0-4 4-15,-1 1-2 0,-2 2-6 0,-2-2 4 16,-2 2 6-16,0 8 18 0,-2 1 19 16,0-1-2-16,0 3 13 0,-4 4 6 0,4 2 12 15,-4-2 11-15,4 5 5 0,-4 2-1 0,2 0-10 0,2 0-9 16,-2 1-7-16,1 0-12 0,1 4-5 0,0 0-5 16,0 0-7-16,0 0-4 0,0 0-5 0,-5 18-2 15,5-9-3-15,3 2-1 0,-3 1-3 16,2 1-4-16,1 2 0 0,3 4-3 0,-2 0-5 0,4 6 2 15,-3-6 0-15,2-2 1 0,3 7-5 0,2-2 0 16,-2 2 1-16,0-7 0 0,1 0-4 0,0-3-2 16,3-2-5-16,-1-3-3 0,1 2-9 0,-4-6 5 15,3 0 4-15,0-3-2 0,-3-1 2 16,4-2 1-16,-5-1 1 0,1-5 5 0,-1-2-3 0,-1 0 2 16,4-5 0-16,-2-2 0 0,-1-1-1 0,-2 2-3 15,0-1 6-15,2 0-5 0,-4-1-1 16,1 6 2-16,-1 1 4 0,-1 0-3 0,1 2-3 0,0-3 2 15,-1 7-2-15,1 0-1 0,3 0 1 0,2-2 0 16,-5 4-1-16,4 0 0 0,0 1-2 0,4 0 3 16,-3 2 0-16,-2-1 6 0,1 3-5 0,0-1 2 15,0 5-1-15,-1-2 1 0,0 0 4 0,-1 3-1 16,-4 0-3-16,3 3 2 0,-4 0 2 0,2 2-2 16,-8 2 4-16,3 3-3 0,-2 0-4 0,2 2 1 15,-4-1 0-15,2 1-8 0,-2-1-21 0,0-2-33 16,-5 0-45-16,6-1-41 0,-1-3-33 0,1-4-27 15,3 3-27-15,-3-4-33 0,0-1-31 0,-1 0-23 16,5-4-39-16,-2 2-846 0,-1-4 403 0,3-1 268 16</inkml:trace>
  <inkml:trace contextRef="#ctx0" brushRef="#br0" timeOffset="36319.656">6919 14231 239 0,'0'-7'242'0,"-3"1"-4"0,2 4 3 0,0-5-1 0,-2 4-3 15,-1-1-4-15,-1 2-11 0,3-1-16 0,-5-1-12 16,7 4-6-16,-9 2-10 0,9-2-11 16,-11 5-4-16,2 0-10 0,0 4-17 0,-2 3-9 15,0 3-2-15,1 2-18 0,0 0-10 0,4 3-7 16,-1 3-5-16,1 4-14 0,4-1-5 0,2-1-3 15,2 1-5-15,0-2-4 0,3-4-15 0,3 4 1 16,3-2-1-16,1 2-9 0,5-5 3 0,-5-4-5 16,10 2 4-16,0-2-6 0,1-1-3 0,-1-6-6 15,3 1-5-15,-4-1 7 0,0-4-2 0,0-4-1 0,-2 0 5 16,1-3-4-16,2-6-2 0,-4 5-1 16,0-6 0-16,0-2-2 0,1-5 1 0,-5 0-1 15,3-1 1-15,-3-4-1 0,-3-3-10 0,-3-3 14 16,-1 2-7-16,-3-5-4 0,0-1 4 0,-3 5-4 15,-1-3 1-15,-1 4 13 0,-1 2 9 0,0 7 15 0,-2 1 14 16,2 4 16-16,-3 2 7 0,1-1 14 16,-1 2-5-16,1 4-4 0,0 1-5 0,-1-1-10 15,0 5-8-15,5 0-5 0,-15 7-4 0,6 3-10 16,-4 1-4-16,4 6-5 0,0 0-4 0,0 1-7 0,3 6 2 16,2-5-3-16,0 0-6 0,4 6-1 0,4-3-2 15,0-3-5-15,2 5-10 0,7-1-8 0,-3-5-12 16,4-3-18-16,-1-3-6 0,5 0-3 0,-1-1-10 15,2-3 2-15,-1-5 5 0,1-2 0 0,1 2 8 16,-2-7 4-16,0-2 5 0,0-1 7 0,0-4 2 16,-1-1 4-16,2-6 1 0,-2 0 3 0,-1-5-6 15,-1 3 12-15,-5 3 6 0,4-6 0 0,-5 8 5 16,-1-2 11-16,-2 1 1 0,3 3 11 16,-4 4 2-16,-1-1 2 0,0 2 1 0,0 1-1 0,-3 3-3 15,3-2-7-15,1 2 0 0,0 1-2 0,-1 2 0 16,1 0-2-16,-5 1-2 0,9 1-1 0,-4 1-3 15,4 4 3-15,-4-2-1 0,3 3-1 0,0 0 0 16,-1 3 1-16,0 1-8 0,2 2 6 0,1 0 4 16,-1 3-9-16,0-4 2 0,0 2-6 0,-2-4-3 15,1 0-8-15,-2-2-3 0,1 1-5 0,0-2 2 16,-2-2 1-16,2-1 5 0,-3 1 2 0,0-5 3 16,-4 0-1-16,7 0 0 0,-3-6 9 0,1 0-5 15,-1-3 0-15,-3-4 3 0,3-3-2 0,0-6 0 16,1-5 2-16,-5 3 1 0,5-5 4 0,-5 2-3 15,4 3-7-15,-4-2 23 0,0 9-2 0,1 2 13 16,1 3-1-16,0 0-3 0,2 0-1 16,1 2 3-16,0 2-6 0,3-1-3 0,-2 2-4 0,2 4 1 15,1-1 0-15,1 1-4 0,3 1 1 0,-4 2-2 16,5 2-1-16,-3 3-4 0,3 0 3 0,2 3-2 16,-1 1 5-16,0 3-5 0,3 0-3 0,0 6-4 15,-2-5 5-15,-1 0-4 0,4-1-13 0,-2 2-6 16,-3-4-11-16,1 2-6 0,-1-4-4 0,-4 0-1 15,2-3 4-15,-3 1-2 0,0 0 6 0,-2-5 8 16,-2 1 5-16,2-2 0 0,-7 0 5 0,10-7-4 16,-6 0 10-16,2 0-2 0,-1-6 3 0,-1 0 0 0,1-3 3 15,1 2-1-15,-4 2 7 0,2-5 10 0,-4 5 1 16,4-5 15-16,-2 7 12 0,-2 0 4 16,0-2-2-16,0 3-1 0,-2 1 1 0,4 1-3 15,-2 0 4-15,0 2-5 0,-2 3-4 0,2 2-5 0,2-8-7 16,-2 8-2-16,0-3-6 0,0 3 3 15,0 0-1-15,0 0-2 0,9 11 0 0,-4-5 1 16,3 5-1-16,-2-2-3 0,6 3 1 0,-2 3-2 16,3 1 0-16,-3-2-3 0,3-1 5 0,4 2-3 15,5 0 1-15,-5-3-1 0,1 0-1 0,2-4 2 16,6 3-1-16,-6-6 3 0,6 4-3 0,-3-6 2 0,-2-2-3 16,2 0-3-16,-3-4 5 0,0 1 2 15,2 0-2-15,-3-6-1 0,1 2 4 0,-3-4-4 16,1 0-2-16,-1-2 3 0,-2-2 5 0,1 0-4 0,-4-3-3 15,1-4 2-15,-1-3-2 0,0-2 4 0,-5 2-3 16,-1-1-2-16,-1 0-1 0,-6 7 2 16,4-1 0-16,-5 4 3 0,2 3 13 0,-2 0 13 15,-1 3 2-15,-1 1 6 0,-1 3 5 0,1 0-6 0,-2 2 0 16,0 3-8-16,6 0-2 0,-12 6-3 0,7 0 1 16,-3 5-3-16,2 1-2 0,1 4-1 0,1-1-4 15,3 3-2-15,1 0 4 0,1-1-2 0,3 0-5 16,1 3-2-16,4-5 0 0,-2 2 0 15,1-3-2-15,5 3-3 0,-4-5 5 0,0-2-3 0,5 0-1 16,-1-1-1-16,2 0 0 0,-4-4 0 16,1 0 2-16,-1-1-2 0,1 2 0 0,-3-1-1 0,2-5-2 15,-3 1-1-15,0 0 5 0,2-1-1 16,-5 0-1-16,-5 0-8 0,13-2-17 0,-8 2-27 0,3-5-46 16,-2-1-53-16,2 0-82 0,-4 1-94 0,-1-2-103 15,0 0-1328-15,-2 1 583 0,-2-1 390 0</inkml:trace>
  <inkml:trace contextRef="#ctx0" brushRef="#br0" timeOffset="38237.754">5834 15209 122 0,'0'-5'186'15,"0"0"9"-15,-1-1-11 0,1 0-10 0,-3 0 28 16,2 1 11-16,1-1 9 0,-3 1-1 0,2-1-2 16,0 2-1-16,-3-1-7 0,1 0-2 0,2 3-6 15,-4-3-6-15,4 4-16 0,1 1-12 0,-7-3-20 16,7 3-14-16,-9 4-13 0,4 3-11 0,-3 1-11 15,-1 8-11-15,-2-2-8 0,-4 12-7 0,3 1-5 16,2-1-9-16,-3 3-4 0,3 0-2 0,2 3-9 16,0-4-12-16,0 1 2 0,4 0 4 0,1-2-12 15,3 0 1-15,3-3-8 0,1-3-2 0,1-1 0 16,4 2-4-16,1-5-2 0,2-2-1 0,2-4 0 16,0-2-4-16,4-2 4 0,0-1 1 0,-1-3-3 15,1-5-7-15,3 0 6 0,-1-3 1 0,-3-3 2 0,1-2 0 16,0-2-4-16,-3-2 0 0,4-6 0 0,-2-2 1 15,-3-4-4-15,-1-5-3 0,1 2 4 16,-3 1 4-16,-2 2-6 0,-5 0 3 0,2 0 5 16,-2 8-2-16,-4 1-5 0,0 0 7 0,-3 2-9 0,2 2 7 15,-5 3-2-15,3-1 9 0,0 5-10 0,0 0 4 16,-1 1-5-16,4 0-1 0,-4 1-3 16,3 1 1-16,-2 1-7 0,3 2-2 0,0 0 3 15,0 0 1-15,-10 8-3 0,9-2 4 0,1 4-4 16,-3-3-10-16,3 5-15 0,3 1 23 0,0-3-7 0,2 0-16 15,1-1 3-15,-1-2-2 0,4 2 7 0,1-4 0 16,-2 3 9-16,-2-7-1 0,2 0 1 16,2-1 3-16,-1-1-3 0,3-1 8 0,-1-7 2 15,-1 2-3-15,2-4 21 0,1-1-16 0,-4-2 0 0,1 0 2 16,0-3-2-16,-2-2 2 0,-2 0 1 0,4-6-2 16,-5 7 5-16,-1 0 13 0,0 3 7 0,-3 1 12 15,1 4 20-15,-2 0 15 0,1 3 2 16,-1 0-5-16,0 3-9 0,0 0-6 0,0 4-7 0,0 0-13 15,0 0-3-15,0 0-3 0,3 13-3 0,-1-1-2 16,-1 6 1-16,6 11 0 0,-1 4 1 0,3 13-7 16,0-1-6-16,5 3 3 0,-4 4 0 0,8-1-2 15,-5 1-1-15,4 3 3 0,-3-1-6 16,1 0 1-16,2 2-3 0,-2-5 0 0,0-2 2 0,3-1-2 16,-4-2-4-16,4-2 1 0,-5-9 4 0,-2-3-3 15,2-4 1-15,0 4-4 0,-4-4-3 0,-3-3-9 16,2-8-2-16,-3-2-1 0,0-3 4 0,-1-2-2 15,-1-1 6-15,-2-4 2 0,0-1 3 0,-1-4-2 16,0 0 2-16,0 0 2 0,0 0-4 0,-15-16-12 16,7 2 19-16,-2-1-7 0,1-2 3 0,-4-6 0 15,4 6-17-15,-3 0 17 0,3-1 3 0,-2-4-6 16,1-2 3-16,2 6 2 0,3 0-4 0,0-1-1 16,0 0-31-16,2 1 5 0,2-8 0 0,1 1 4 15,1 4-1-15,6-4 6 0,-6-4 5 0,6 0-2 16,-1 1 3-16,0-5 2 0,3 3 10 0,-1-1-9 15,1-3-2-15,-2 2 1 0,1-2 2 0,-4 0-5 16,5-13 6-16,-5-2 7 0,-4 16 1 0,1-3 0 16,-1-10-1-16,0 13-2 0,-1 1 3 0,-3 0-2 15,0 3 3-15,0 8 7 0,0 3-4 0,3 6 1 16,-4 0 9-16,5 3 4 0,-5 4-4 0,3 0 1 16,0 1-6-16,1-2-4 0,1 6-6 0,0 0 0 15,0 0-1-15,0 0 6 0,0 24-9 0,3-4 8 16,1 8 0-16,4 1-3 0,0 2-3 0,2 4 1 15,9 6 7-15,-1 5 1 0,0-1-8 0,0-2 4 16,1 0 2-16,8 2 3 0,-4-1-5 0,-1 0 3 16,3 2 0-16,-6-2-1 0,7-3-1 0,-8-9 1 15,-1-2 0-15,2 3-5 0,-4-4 7 0,2-1-9 16,-3-3 5-16,-4-6 0 0,-2-4-4 0,-3-3-6 16,0-2 0-16,-3-1 12 0,3 1-6 0,-1-5 7 15,-4 2-7-15,0-5 4 0,0-2 1 0,0 0-1 16,-15-9 2-16,9 4-7 0,-4-5 1 0,-2-4 0 15,0-1 1-15,0 3-6 0,0-1 3 0,-3-8 0 16,2 6-1-16,5 1 3 0,-1 0-3 0,-2 1 1 16,6 2 0-16,-3-2 4 0,4 2-3 0,0 0-6 15,-1 0-1-15,5-2 2 0,4 1 1 0,-4-1 0 16,6-3-1-16,2 2 3 0,1-1 1 0,1 1 2 16,6-7-8-16,-6 6-1 0,5 2 14 0,-2-1 0 15,0 0-1-15,-2 0 0 0,-2-1 4 0,3 1-4 16,-2 1 1-16,-4-2 1 0,3 0 0 0,-2 1 0 15,-4-3-1-15,5 0 4 0,-7 0-3 0,7 0 8 16,-8 1-9-16,1-1-1 0,-1 4 2 0,0 1 1 16,-1 0 0-16,2 3 0 0,-1 1 0 0,-1 1 0 15,1 2 3-15,-4-1-1 0,4 1-4 0,0 5 1 16,-1-5-6-16,1 5-5 0,0 0 0 0,0 0 5 16,0 0-3-16,0 0 7 0,0 17 3 0,1-6-2 15,3 1-3-15,-1 8 5 0,3 3-7 0,-1 2 3 16,-1-5 0-16,2 5 6 0,3 0-24 0,-1 0-37 15,1 1-50-15,4-2-55 0,-7-5-52 0,6 6-67 16,-2-8-72-16,-3-1-963 0,0-7 438 0,-3-3 292 16</inkml:trace>
  <inkml:trace contextRef="#ctx0" brushRef="#br0" timeOffset="38399.364">6781 15062 197 0,'-6'-5'210'0,"-1"2"-19"16,2 1-23-16,1 0-18 0,4 2-12 0,0 0-16 16,-6 9-12-16,12-2-23 0,-2 5-24 0,2 2-33 15,6 3-42-15,5 4-44 0,2 4-43 0,0 1-334 16,3 0 143-16,3 0 98 0</inkml:trace>
  <inkml:trace contextRef="#ctx0" brushRef="#br0" timeOffset="38909.068">7411 15175 260 0,'0'-11'303'16,"-3"2"2"-16,2-1-4 0,-4 2-7 0,4 1-4 16,-2 3-7-16,0-1-5 0,1 1-20 0,-3 0-27 15,5 4-14-15,-4-4-24 0,3 3-16 0,1 1-11 16,-8 9-10-16,3 0-5 0,-3 8-2 15,2-1-22-15,2 4-1 0,-1 9-12 0,0 0-4 16,2 1-17-16,6 0-2 0,-2 2-16 0,7 1 2 0,-3-2-14 16,4-2-2-16,1 0-3 0,3-4-6 0,4-1-11 15,2-5-4-15,-4-5 1 0,7 1-5 0,-3-6-1 16,9-4 1-16,-1-2-7 0,2-3-2 0,2-6-1 16,1-1-5-16,0-2 4 0,0-5-4 15,1-3 1-15,1-2-2 0,-3 1-4 0,0-4 2 0,-5-1 2 16,-2-2-7-16,-4 3 2 0,0-4 0 0,-3-1 1 15,-2-1-1-15,-2 1 2 0,-2-3-5 0,-4 1 1 16,-2 3-2-16,0-1-1 0,-5 10 1 0,0 0 13 16,-1 7 17-16,-3-1 7 0,0 3 5 0,3 1-1 15,-3 2-3-15,-5 3-8 0,3 2-1 0,-3 2-1 16,-1 5 0-16,0 1-4 0,-3 4-1 0,-1 2 1 16,7 3-4-16,2 1-1 0,1 1 0 0,2 7-3 15,2 1-2-15,4-1-1 0,2 0-4 0,3 1 0 16,-1 0-1-16,6-6 0 0,1 3-3 0,0-8-1 15,3 3-2-15,-1-4 1 0,3-1 0 0,5 0-2 16,-10-3-1-16,13 3-1 0,-9-11-2 0,2 4 3 16,6 0-2-16,1-5 1 0,1 1-6 0,-2-4-24 15,-7 1-33-15,10 0-40 0,-10-2-74 0,8-5-84 16,-10 4-97-16,0-2-121 0,-4 3-1192 0,-4-7 554 16,-2 5 370-16</inkml:trace>
  <inkml:trace contextRef="#ctx0" brushRef="#br0" timeOffset="41987.827">5738 16632 228 0,'-4'-1'208'0,"1"-3"-22"0,3 4-19 15,0 0-16-15,-8 6-5 0,5 1-2 0,3 1-15 16,3 2-9-16,-2 2-6 0,2 1-10 0,2 3-5 16,-3 1-6-16,5 3-2 0,1 2-5 0,-2-3-7 15,0-1-6-15,-1 2-4 0,3 3-5 0,2 3-3 16,-1-2-9-16,-4 0-1 0,-1-4 22 0,4 4-5 15,-6-10-10-15,3 3-2 0,-5-5-7 0,4-2-3 16,-4 0-3-16,0-2-1 0,0-1 0 0,3-2 3 16,-3-1-2-16,-4-2-3 0,4-2 1 0,0 0-1 15,-18-11-7-15,9 3-4 0,-5-7 1 0,-1-8-7 16,-4-2 6-16,-1-4-1 0,1 0 6 16,-5-12-2-16,6 10-1 0,2-1 1 0,0-2 16 0,-2 3-3 15,4-1 8-15,4 1 16 0,1 3-3 0,0 2 11 16,2 0-4-16,3 7-5 0,2 4 8 15,2-1-13-15,0 1-3 0,4-2-7 0,0 6-8 16,6-3 0-16,-2 5-2 0,2-3-6 0,8 2-8 0,1 3-2 16,-2-1-28-16,-3 4 27 0,2 1-3 15,4 3-6-15,-2 0-3 0,-1 3 3 0,0 2-4 16,0 3 11-16,0 3-13 0,-5 0 2 0,2 4 2 16,4 5-4-16,-5 2-2 0,-2 4 3 0,-3 1-2 0,1 2-1 15,-3 2-6-15,2 2-3 0,-4-1-9 0,2 1-30 16,1 1-26-16,-2-1-45 0,2-2-25 0,0 1-34 15,0 0-27-15,3-4-35 0,-2-1-31 16,0-10-37-16,1-2-765 0,-4-2 354 0,-1-7 238 16</inkml:trace>
  <inkml:trace contextRef="#ctx0" brushRef="#br0" timeOffset="42790.651">6134 16783 17 0,'9'-17'187'0,"3"-1"-9"0,-3 3-6 16,2 0 5-16,-1-1-5 0,2 2-2 0,-3 5-10 15,1 0-11-15,-1 0-8 0,5-1-9 0,-5 4-7 16,1 1-13-16,3 2-7 0,0 0-9 0,0 2-14 16,-2 2-1-16,2 2-7 0,1 0-7 0,3 2-1 15,-1 3-8-15,0 1-5 0,1-1-4 0,-4 5-1 16,2-1-8-16,1 2-3 0,-2 1-4 0,0 6 0 16,-4-4-5-16,2 8-4 0,-7-6 2 0,3-2-4 15,2 7-2-15,-5-5-3 0,0-2-1 0,0 2-1 16,-2-2-4-16,1-2 0 0,-3-5 4 0,2 0-5 15,-3-6 1-15,2 4-5 0,-1-4 9 0,-1 0 1 16,3 0 13-16,-3-4 5 0,0 0-2 0,0 0-4 16,0 0-2-16,1-16 3 0,0 5-14 15,0-6 3-15,2 1-2 0,-3-4 0 0,3 1 1 0,0-5 0 16,1 6-1-16,3-2 18 0,-1 1-7 0,2 2-1 16,-2-2 6-16,4 2-4 0,-1 5 3 0,-1-2-6 15,1 5-1-15,1 0-2 0,-1 1-3 0,0 2 1 16,1-1-2-16,0 4-1 0,2-1-4 0,-1 1 0 15,1 0-4-15,2 3 12 0,-1-1-11 0,0 2-2 16,1 0-2-16,-2-2-1 0,2 4 13 0,-1-1-17 16,1 0 1-16,-2 2 2 0,1 0 2 0,-2-1-6 15,1 2 3-15,-1-2-1 0,-2 1 0 16,0-2 2-16,-4 1-2 0,4 0 2 0,-4-2-2 16,-1 2 2-16,1-2 1 0,-1 0 5 0,-4-1 0 15,5 2 0-15,-5-2 11 0,0 0 4 0,0 0 0 0,5-7-5 16,-6 3-3-16,1 4 3 0,-4-12-1 15,-1 4-1-15,4 1-1 0,-3-1 3 0,0 2-2 16,0 0 3-16,0-3 1 0,-2 4 4 0,2 0 6 16,-1 0 6-16,1-2 0 0,-1 6 2 0,1-3-6 15,4 4 0-15,-5-4-2 0,5 4-5 0,-8-5-7 16,8 5-4-16,-5-3-2 0,5 3-8 0,0 0 1 16,0 0-9-16,-5 12 10 0,5-12-11 0,1 10 0 15,2-2-6-15,2-1-2 0,0 2-3 0,4-4-8 16,0 3-2-16,0-2-4 0,1-1 1 0,-1-2 2 15,3-1 4-15,-1-2 7 0,-2-2 1 0,3 1 1 16,-1-4 5-16,-1-1-5 0,1-1 3 0,3-5 3 16,-4 0 3-16,3-3-3 0,-4 0 3 0,0-1 7 15,-3-2-4-15,4-4 5 0,-3 4 8 0,-1 0 8 16,-1-1 6-16,3 4 16 0,-7 1 5 0,2 2 6 16,-1 1 7-16,2 0 3 0,-4 5-4 0,1 0 0 15,1 3 0-15,0-1-17 0,-2 4-9 0,1-5-8 16,-1 5-1-16,0 0-5 0,0 0 6 0,8 12-7 15,-3-2 1-15,-1 0 4 0,1 6-4 0,3-2-2 16,-3 6-1-16,4 5-1 0,-3 1-1 16,3-2-12-16,-1 1 6 0,-2 3 7 0,2 2-9 0,0 0 0 15,1 1-13-15,1-2-30 0,-1 2-49 16,2 0-56-16,6 2-73 0,-6-5-75 0,5-1-78 0,-5 3-958 16,4-5 441-16,-3-7 294 0</inkml:trace>
  <inkml:trace contextRef="#ctx0" brushRef="#br0" timeOffset="43835.974">7672 16571 272 0,'0'0'348'15,"1"-3"-39"-15,0 1-25 0,-1 2-17 0,3-5-15 16,-3 5-20-16,0 0-14 0,4-7-19 0,-2 5-18 0,1-3-21 15,1 0-15-15,-1 0-13 0,4-6-6 16,-2 2-6-16,3-4-30 0,-1-4 15 0,-2 0-5 16,2 0-6-16,-4-3 8 0,1-4-15 0,-2-2-14 15,-5-1-3-15,0 0-1 0,0-4-6 0,-4-3 3 16,-2 2-3-16,0-2-7 0,-1 2 17 0,-1 4 1 16,2 2 5-16,-2 4 7 0,1 5 1 0,3 2 6 15,0 6 14-15,2 1 6 0,-1 0-4 0,2 2-9 16,3 1-21-16,-2 2-7 0,3 3-10 0,0 0-6 15,0 0-6-15,0 0-7 0,-3 24-3 0,9-6 1 16,-5 6-2-16,4 3-7 0,0 5 1 0,0 1 2 16,2 1-7-16,0 12-1 0,3 2-3 0,1-3 2 15,-4 0-2-15,5 3-5 0,-3-4-2 0,-1-8-2 16,-2-2 2-16,5 0-6 0,0-1 3 0,0 1-5 16,4-4-1-16,-3 1-1 0,-1-5-1 0,0 2 1 15,-2-12-14-15,1-1 1 0,-5-3-4 0,3-3-4 16,-2-4-8-16,1 0 0 0,-1-3 5 0,-1-1-2 15,-5-1 0-15,11-5 0 0,-4-4-3 0,-1-2-6 16,-1-6 5-16,-1-2 0 0,-3 0 1 0,1-6 2 16,-2-3 4-16,-2 2-2 0,1-2 1 15,-3 4 3-15,2 4 3 0,-2 2 0 0,-2 0 4 16,2 1-3-16,1 5 6 0,-1-5-7 0,0 8 8 0,1-1 1 16,0 3 0-16,2 2-2 0,1-2-4 0,0 2 2 15,0 0 1-15,1-2 0 0,2 3 0 0,0 0 1 16,3 0 1-16,1-1-1 0,5 1 2 0,1 3 0 15,0-3 1-15,5-1 0 0,4-1 0 0,1 4 0 16,-5-5-1-16,9 1 2 0,1-3-3 0,-8 2 3 16,7-3 2-16,-1 0-2 0,-1-2-1 0,0 0 3 15,-5 0-2-15,-2 3 3 0,-3-6 2 0,2 3 1 16,2-7 0-16,-6 4-2 0,5-5-1 0,-7 5-1 16,5-9 1-16,-6 0 4 0,3 0 1 0,-7 5-4 15,0-4-2-15,0 3 6 0,-4 1 0 0,-1 1 7 16,-2 2 4-16,1 5 7 0,-2 0 5 0,0 0 8 15,0 5 7-15,-1 1 2 0,-2-3-2 16,0 6-2-16,-5-3-3 0,10 5-4 0,-23 3-8 16,11 4 2-16,-2 3 0 0,-1 2-1 0,-2 2-2 0,6 3-5 15,-1 5-5-15,3 4 0 0,4 1-7 0,0 1 4 16,5-1 1-16,5-2-1 0,0 3-3 16,4-3-10-16,0-1 12 0,8-2-5 0,2 2 1 15,4-6 1-15,0-2-4 0,1-3 0 0,2-3 1 16,3-2 0-16,-2-5 0 0,5-2-1 0,-5-2 2 15,1-2-1-15,0-3-3 0,0 1 0 0,2-2 1 16,-1-4 1-16,-1-3-1 0,0-3-1 0,0 1-2 0,-1-6 1 16,-2 2-3-16,-1-3-2 0,-1 0-2 15,-7 2 0-15,2 1-8 0,-4 7 6 0,-6 4 7 16,-2 1 2-16,-2 3-1 0,0-3 1 0,1 5 2 16,-5 3-4-16,1-10-1 0,-1 10-1 0,0 0 0 15,0 0-3-15,-18 0 2 0,18 0-1 0,-24 13-1 16,10 0-4-16,-8 4 8 0,6-4 0 0,-2 6 1 15,6-4-4-15,2 2 0 0,2 0 3 0,2 0-4 16,2 2-2-16,2-3 5 0,2 0-4 0,1 1 0 16,0-5 4-16,2 3 0 0,1-3-2 0,2 4 1 15,-1-5-2-15,2 0 3 0,3-1 1 0,-3 2-1 16,4-5 1-16,5 3 2 0,-5-5-2 0,1 2-1 16,-2-3-6-16,2 1-16 0,2-3-34 0,-1 1-45 15,1 0-41-15,-1-8-76 0,2 4-76 0,-2-3-73 16,2-3-111-16,-5-3-1104 0,-1-4 528 0,1-3 350 15</inkml:trace>
  <inkml:trace contextRef="#ctx0" brushRef="#br0" timeOffset="45256.074">9269 9305 197 0,'-4'-8'249'0,"2"-4"-18"16,0 0-23-16,2 0-16 0,4-5-23 0,6 0-19 0,0 1-10 15,11-3-15-15,-2 2-10 0,4-1-12 0,3 4-10 16,0-1-7-16,1 2-5 0,0 4-2 0,1-3-3 15,3 5-3-15,0 1-5 0,-2 3 2 16,0 2-4-16,1 2-1 0,-1 3-5 0,-1-1-3 0,3 5 1 16,-3 1-4-16,1 3-4 0,2 2 3 0,1 2 1 15,1 4 1-15,12 5-6 0,-4 4-2 16,-1 0-3-16,-2 5-2 0,-1-3 0 0,-1 1-1 0,-3 9-1 16,-5 2 1-16,0 0 0 0,-5 1-2 0,-1 5 4 15,-3-3-2-15,-2 3 4 0,-3-2 3 0,-3 0 2 16,1 1 4-16,-5 2 4 0,2 2 14 0,1 1-2 15,-2 1 6-15,0-2 0 0,-3 4 1 0,1 0 8 16,-1 2 6-16,3-2-3 0,0-1-1 0,-3 0-1 16,1 3 3-16,-2-4 3 0,0 7-2 0,1-1 8 0,3 21-3 15,-2-26-3-15,-3-3-6 0,3 8-3 16,7 21-4-16,-8-27-3 0,4 8-1 0,-3-3-4 16,6 23-6-16,-2-27-2 0,-1 26-8 0,-3-22 3 15,2-3-7-15,2 28-5 0,-3-27-4 0,4 24-4 0,-3-23-1 16,-2-1-5-16,3 0-4 0,0 2-2 0,5-1-1 15,-1 0-2-15,10 21-4 0,-5-23-1 0,-2 2-2 16,1-5 0-16,4 1-3 0,0 2-1 0,3-6-2 16,-1 3 0-16,-1-2-1 0,4-5 0 0,-2 2-1 15,3-6 0-15,-2-3-3 0,-3-8 3 16,4-5 0-16,-2 3-2 0,4-7-2 0,-1 1 0 0,0-2 1 16,2-4-4-16,0 0 4 0,1-5-2 0,1-5-1 15,-1 0 2-15,2-7 0 0,-1-1 0 0,-2-3 1 16,2-3 1-16,-3-4-3 0,-2-1 0 0,-2-4 1 15,0-2 0-15,-5 0-1 0,-2-6-1 0,2 1 0 16,-6-1 2-16,1-1 2 0,-5 3-3 0,-4 4 1 16,3 1 0-16,-6 5 5 0,1 2 7 0,-2-1 4 15,-1 5 3-15,3 2-1 0,-6-1-3 0,3 1-5 16,0 4-4-16,0 0 1 0,-19 12-1 0,9 0-1 16,-7 2 1-16,-2 8-3 0,-3 4-1 0,-1 0-3 15,0 3 2-15,0 11-2 0,-2 1 3 0,0 0-3 16,5 9 0-16,2 0 1 0,0-1-3 0,4 1 0 15,0 2 1-15,5 0 1 0,0 3 0 0,-2 1-21 16,6 2 0-16,-2-5 0 0,7 7 4 0,0-5 0 16,0 1 2-16,-2 3 3 0,2 24 5 0,2-25 4 15,3 21 2-15,0-20 7 0,1 23-1 0,1-24-3 0,-4 0 4 16,3 5-1-16,3 15 1 0,-5-22 0 0,6 27 1 16,-1-27 4-16,-1 4-2 0,7 21 6 15,-11-23-1-15,5 1-1 0,-1 22 2 0,-8-24-1 16,6-1-2-16,-1 2 32 0,1-1-6 0,0 3 1 0,-1-5-1 15,-3 2-4-15,4 25-3 0,-6-26-2 0,-1 2 4 16,-4-3-5-16,1 5 0 0,1-4 2 0,-5 2 1 16,-3-4-5-16,-6 2 4 0,-1-5 2 15,-4-1-6-15,-4-2 1 0,1-1 0 0,-6 3-8 0,-1-5-1 16,-2 0 0-16,-3-4 2 0,-7 1-2 0,5-3-8 16,-10-4 4-16,3-4-5 0,-6-2-1 0,-2 0 3 15,-2-4-26-15,-3-4 0 0,-5-6-2 0,0 0 0 16,-25 1 3-16,29-6-4 0,-4-5-5 0,7-2-8 15,-1-2-26-15,-1-3-23 0,5-5-30 0,16 0-37 16,4-6-44-16,7-4-58 0,5-4-47 0,7-4-56 16,3-4-52-16,8-19-73 0,13-3-1254 15,12-4 576-15,18-32 384 0</inkml:trace>
  <inkml:trace contextRef="#ctx0" brushRef="#br0" timeOffset="46005.062">14320 12137 137 0,'-4'-20'240'0,"3"4"-5"0,-3-2 2 0,3 6-3 15,1 0-3-15,0 1 5 0,-1 2-10 0,-2 1-3 16,3 2-24-16,0 2-13 0,0 0-19 0,0 4-16 16,0 0-6-16,0 0-13 0,0 0 14 0,0 19 11 15,0-1 10-15,4 10 1 0,-4 2 2 0,5 6 7 16,-4 10-4-16,-1 0-10 0,3 0-9 0,-2 2-9 16,2-2-6-16,-1-1-10 0,-4 2-9 0,2-11-11 15,-3 9-10-15,3-9-11 0,0-3-5 0,4 4-7 16,-3-2-10-16,-1-3-6 0,4 1-7 0,3 0-5 15,-2-3-5-15,1-2-4 0,2 0-23 0,-3-1-28 16,0-3-42-16,0-4-61 0,3-5-57 0,-5-2-47 16,0-2-55-16,0-2-41 0,-2-6-43 0,-2 1-1058 15,1-4 472-15,0 0 314 0</inkml:trace>
  <inkml:trace contextRef="#ctx0" brushRef="#br0" timeOffset="46190.61">14044 12346 316 0,'-13'-19'354'0,"8"10"-1"0,-2-1-19 16,-1 1-16-16,2 1-9 0,0-1-10 0,3 3-25 16,0 3-26-16,-1-1-29 0,2 1-25 15,0 1-17-15,2 2-17 0,0 0-18 0,0 0-13 0,8 11-19 16,-2-3-24-16,3 2-26 0,4 2-41 0,10 4-27 16,-5 2-29-16,5-1-38 0,1 2-57 0,3 3-47 15,4-2-41-15,11 6-55 0,3 3-784 0,1 3 353 16,1-6 236-16</inkml:trace>
  <inkml:trace contextRef="#ctx0" brushRef="#br0" timeOffset="46334.734">14863 12762 300 0,'4'1'311'0,"0"1"-30"0,-4-2-24 16,10 1-18-16,-9 0-27 0,-1-1-20 0,6 1-22 15,-6-1-27-15,7 2-33 0,-7-2-40 0,9-2-50 16,-2 1-46-16,3 0-54 0,1-2-64 0,2 2-541 15,1-2 227-15,4-1 154 0</inkml:trace>
  <inkml:trace contextRef="#ctx0" brushRef="#br0" timeOffset="47102.532">15806 12264 16 0,'0'-4'423'0,"0"4"-43"16,0 0-33-16,0 0-16 0,0 0 0 0,-18 4-17 0,13 1-21 16,-4 1-21-16,0 0-24 0,0 2-21 0,2 0-28 15,0 3-14-15,1 3-28 0,1-2-11 0,1 2-9 16,1 3-15-16,2-5-16 0,2 8-10 0,3-3-6 16,3 0-8-16,2 0 12 0,2-1-8 0,2 7-7 15,2-6-11-15,-2-5-11 0,6 2-8 0,-1-4-15 16,-1 0-15-16,2-5-10 0,-1 0-3 0,1-5-4 15,-1-3-3-15,-2-2 3 0,-3-2-2 0,1-3-1 16,-1-3 7-16,1-3-6 0,0-10 3 0,0 1-5 16,-2 2 1-16,-1-4 4 0,-6 2-4 0,2 1 4 15,-6-1-4-15,-1 4 2 0,0 2 4 0,-1 3 5 16,-6 1 1-16,2 3 5 0,-5 2-1 0,1 2 2 16,0-1-1-16,-5-1 0 0,1 4-4 0,1 2-2 0,1 1 0 15,2 2-2-15,-3 2-4 0,1-1 4 0,2 3-7 16,2 0 2-16,0 1-1 0,2 1-2 0,1 0-1 15,0 0 4-15,3 0-2 0,0 2-1 0,2-2-1 16,0-1 4-16,3-1-3 0,0-3 1 0,-4 0 0 16,11 0 12-16,-3-3-10 0,3-4-2 0,0 2 4 15,-1-2 2-15,3-8-2 0,-3 1 2 0,3-2 4 16,-4-4 1-16,2-3 2 0,1-4 11 0,-2 2 5 16,-1-2 9-16,3 1 8 0,-7-1 8 0,0 5 12 15,-2 4 5-15,3 0 16 0,-5 6 21 0,2 1 16 16,-3 5 4-16,1-2-3 0,-2 2-14 0,2 3-12 15,0-2-14-15,1 2-8 0,-2 3-6 0,0 0-7 16,6 8 2-16,-2 4-1 0,1 3 4 0,1 9 1 16,-2 3 3-16,2 4-5 0,2 14 18 0,-3 2-16 15,2 6-1-15,-2 7 13 0,1 22-8 0,1 1 2 16,-4-22-3-16,1 28-7 0,4-10-15 0,-10-20 0 16,12 22-4-16,-5-24-8 0,1-2-7 0,4-1 5 0,0 3-6 15,3-3 1-15,9 25-8 0,-7-27-3 16,3-1 1-16,0-5-3 0,0-2 1 0,-5-13 6 0,0-7-19 15,-4-7-2-15,-1-4-6 0,-1-2 0 0,-3-4 0 16,0-4 0-16,-2-3 0 0,-2 0 0 0,8-15 0 16,-6-3 0-16,-1-7 0 0,-3-7 0 0,-3-2 0 15,-4-14 0-15,-4-2 0 0,-3 6 0 16,-2-2 0-16,-5 2 0 0,2 12 0 0,-3-8-6 0,2 11-25 16,0 4-8-16,-2 2-12 0,1 3-22 0,1 2-24 15,-2 2-29-15,5 5-45 0,1 2-49 0,3-1-63 16,2 1-76-16,0 0-89 0,7 1-106 0,-2-2-1357 15,0 1 637-15,2-3 424 0</inkml:trace>
  <inkml:trace contextRef="#ctx0" brushRef="#br0" timeOffset="47710.2">17741 12227 70 0,'0'0'303'0,"0"0"-16"0,0 0-7 0,0 0-7 0,0 0-13 16,0 0-5-16,1-2-26 0,-1 2-8 0,4-6-19 15,-3 2-22-15,3-2-12 0,3-2-16 0,4-4-7 16,-1-5-2-16,3 0 3 0,2-4-11 0,-2-3-10 16,4-1-5-16,-2-2-7 0,-1-6-5 0,0 1 11 15,3-9-20-15,-3-5-13 0,-4 12-3 0,0-17-4 16,-1 2-12-16,-5 2-3 0,1-6-4 0,-3 5-9 0,0 13 1 15,-6 1 3-15,0 5-6 0,-1 0 12 16,-4 4 1-16,-1 8 3 0,1 1 2 0,-4 3-1 16,-2 4-5-16,3 2-7 0,-5 2-8 0,-1 2-5 0,0 4-1 15,0 8-7-15,1 1-5 0,7 4-2 0,0 15-1 16,4-1-6-16,8 8 1 0,3-1 1 0,12 10-4 16,1 3-2-16,7 0-1 0,6-5-1 0,4 1-3 15,3-3 1-15,1-5-2 0,6-4-4 0,4 2 2 16,-2-7-2-16,-2-1-3 0,-2-2 1 0,-10-5-3 15,-1-6-2-15,-2 2 3 0,-5-6-1 0,-6-1 0 16,-6-4-3-16,1 2 0 0,-7-1 2 0,2-2-2 16,-2 1 6-16,-2-1 3 0,-5 1-5 0,0-1-2 15,0-3 1-15,-14 6-7 0,3-4-3 0,-8 1-14 16,-7-1-9-16,-1 3-14 0,-2 1-8 0,-2-1-11 16,4 4-23-16,7-2-23 0,-6 0-17 0,8 3-20 15,1-4-25-15,1 7-29 0,2-4-28 0,5 2-35 0,5 1-43 16,3 0-932-16,2-2 415 0,4-1 274 0</inkml:trace>
  <inkml:trace contextRef="#ctx0" brushRef="#br0" timeOffset="48720.725">18832 11976 254 0,'6'-14'256'0,"-2"2"-4"16,-1 0 4-16,-2 0 2 0,-1 4-8 0,-4-3-12 15,3 2-19-15,-8 2-16 0,0 1-15 16,0 2-14-16,-7 0-12 0,0 3-15 0,-4 2-10 0,0 2-7 16,1 3-11-16,-2 0-20 0,-3 5-3 0,7-3-10 15,3 2-7-15,1 2-15 0,4-3-6 0,4 1-6 16,1 0-7-16,4 0-1 0,3-1-11 0,-1-1-1 16,7 1-5-16,-1-2-1 0,1-2-13 0,2-1 8 15,2-3-5-15,5 2-1 0,-1-3 0 0,0-1 1 16,-1-2-3-16,3 2-1 0,-6-2-5 0,5 1 3 0,-5-1 2 15,4 3-2-15,-2 0 10 0,-3 0-15 16,0 0-4-16,-1 3 7 0,-2-3 1 0,0 4-1 16,4-1-2-16,-4 1 1 0,0-1 2 0,-1 5 3 15,-1-3-4-15,-1 1-3 0,2 0 2 0,-1 1 1 16,1-1-8-16,-1 2 8 0,1-2-11 0,-2 0 8 16,3-1 5-16,-3 0-8 0,1-1 7 0,-1-1-5 15,4-2 0-15,-5 1 0 0,6-4 4 0,-1 1-2 0,1-5-3 16,-2 0 7-16,5-6-5 0,-2-1 2 0,-2-1-1 15,4-10-4-15,-5-2 4 0,5-2-1 0,-6-4 1 16,-2-1 14-16,2-3-1 0,2-11 12 0,-6 12 4 16,5-19 4-16,-7 8 1 0,1 12 20 0,0 1 24 15,-3 4 26-15,-3 4 5 0,0 8-2 0,2-1 14 16,-3 3 6-16,-1 3 11 0,3 3-2 0,-1 2-10 16,2 1-14-16,-3 2-15 0,3 3-12 0,1 1-7 15,0 0-5-15,-11 17-4 0,6-4-9 0,-2 8-3 16,-1 4-9-16,2 1-1 0,-2 3-9 0,3 2 8 15,1 16-17-15,3-12 24 0,3 15-6 0,1-3-6 16,1 1-3-16,0-11-6 0,2 6 3 0,5-8-13 16,0-2-11-16,3-3-4 0,1-4-15 0,2-2-14 15,-1-1-10-15,3-6-9 0,-1-6-6 0,0-1 3 0,0-5 2 16,4-3-4-16,-4-4 1 0,-3-1 3 0,3-2 2 16,-1-4 2-16,-2-6 2 0,-2 3 3 15,6-11 4-15,-4 0 0 0,-1-1 4 0,2-2 2 0,-4-3 3 16,-3 2 1-16,-1 1 1 0,-3 8 5 0,1-2 4 15,-2 2 5-15,-4 2 8 0,0 4 11 0,0 0 4 16,0 3 5-16,-1 3 8 0,-2 0 0 0,3 1-4 16,-1 3-2-16,1 2-6 0,-6-3-4 0,6 3 0 15,-8 7-2-15,4-1-2 0,-3 5-1 0,4-1-3 16,-5 7 4-16,5 3-6 0,0-2-2 0,0 7-3 16,2-6 1-16,2-1 2 0,2 1-6 0,2-1-1 15,7-2 4-15,4-4-2 0,1-1 1 0,2-4 0 16,4 1 1-16,0-5 0 0,-1-2 0 0,1-5-2 15,2 0 0-15,6-1 1 0,-5-5 4 0,-1-3-5 16,2-3-1-16,-3-3 1 0,0-3-2 0,-2 1 3 16,0-4-1-16,0 1-1 0,-6-4-2 0,2-3 4 15,-4 0-3-15,-1-3 1 0,-3 1-2 0,-5-1 0 0,2 2 1 16,-6 4 0-16,-2 2 2 0,-2 12-1 0,-1-5-3 16,2 6 4-16,-5 2 3 0,3 1-5 15,-1 4 2-15,4-1-3 0,-4 5-4 0,5 2 2 0,0 0 0 16,0 0-2-16,5 14 2 0,0 2 3 0,0 1-1 15,4 1 4-15,5 7-6 0,4-1-2 0,-1 4 2 16,1-1 2-16,-2-2-2 0,5 2-2 0,-5-1-1 16,-2 1 3-16,-1-3-1 0,0 0-2 0,-3 1 11 15,-3-2-6-15,-5-4-3 0,2 0 0 0,-4 0 2 16,-3 0-1-16,2-1 0 0,-7-1 3 0,3-1 1 16,-5-2-1-16,1 2-2 0,1-5-24 0,-3-2-24 15,-2-2-22-15,-3 0-43 0,2 1-54 0,-4-5-74 16,1 1-59-16,-2-4-75 0,1-1-79 0,-4-4-1294 15,3-1 583-15,2-4 388 0</inkml:trace>
  <inkml:trace contextRef="#ctx0" brushRef="#br0" timeOffset="50453.724">22972 11650 56 0,'8'-8'149'0,"-4"1"-9"0,1 0-4 16,0-2-1-16,0-1-6 0,-5 2-5 0,3-4 7 16,-1-5 9-16,-2 3 11 0,0-6 5 0,-1 2 7 15,0-1-2-15,-2 3 0 0,-3-4-7 0,1 1-2 16,-7-5 3-16,1 2 5 0,0 5 4 0,-3-4 3 16,0 5 12-16,2 0-8 0,-8-2 2 0,-2 1-6 15,0 2 1-15,-5 3-2 0,0 1-11 0,-4 5 16 16,2 1-13-16,-6 2-14 0,1 3-10 0,-1 3-16 15,1 4-7-15,2 2-15 0,6 1-7 0,2 4-9 0,8 1-11 16,5-1-5-16,5 6-9 0,5 9-4 0,3 0-6 16,8 0-2-16,3 4-5 0,13 12-1 15,3-3-5-15,2-2-3 0,1 0 0 0,1 0-4 16,5 0-1-16,-2-2-1 0,1 2-6 0,3-1-1 0,-3 0-2 16,-1-1 0-16,-1-4-1 0,1 2-4 0,-4 2 2 15,-6-11 0-15,-6 2-3 0,-2-1 0 0,1 0-1 16,-5-1 2-16,-1 2-2 0,-5-3 0 0,-6 2 0 15,-2-3-2-15,-2-6 1 0,-6-1-2 0,-2-1 3 16,-6 4-1-16,0-5 1 0,0-4-1 0,-9 2-1 16,-2-4 4-16,-1-3-1 0,1-6 0 0,-2-2-2 15,8-1 0-15,-6-6 0 0,3-3 0 0,0-5-1 16,2-7 8-16,4-1-7 0,1-5-3 0,6-3 0 16,6 0-2-16,1-4-2 0,8-11 9 0,1 13-8 15,4 1-2-15,4-3 0 0,11-3 2 0,-10 8-2 16,4 0 1-16,-1-1 0 0,4 5-1 0,2-1 1 15,9-10 1-15,-10 14-4 0,1-1 5 0,1 0-2 16,3 0 4-16,-4 1-2 0,7 2 3 0,-5-1-2 0,2-1-2 16,-1 1-4-16,-1 0 3 0,-2 0 1 15,0-1 8-15,-5 4-3 0,1 1 4 0,-6 3-1 16,-3-1 6-16,2 4 6 0,-5 2 10 0,-1 1 9 0,-1 1 4 16,1-1 4-16,-4 7 6 0,0-1 4 0,0 0 1 15,0-2-5-15,-1 4-8 0,-1 2-7 0,3-3-8 16,-3 3-1-16,0 0-3 0,0 0-4 0,-2 12 1 15,2-3-5-15,-1 3-1 0,1 1-1 0,-1 3-2 16,-1 4-1-16,4-2 0 0,0 1 1 16,3 5-5-16,2 0 0 0,2 0 1 0,-2-7-4 0,1 0 1 15,5-1 0-15,-2 1 0 0,0-4 1 0,3-1-4 16,-4-5-2-16,0-1 6 0,3 1-2 0,-3-5-1 16,3 0 0-16,-3-2 2 0,2-2-2 0,-1-3 2 15,3-5 0-15,1-1-1 0,-2 0 5 0,4-10-6 16,-2-1-1-16,-1 6 1 0,0-11 3 0,1-2-2 15,-3 4 2-15,-4 6 14 0,-2 1 10 0,4 2 24 16,-7 4 15-16,1 4 10 0,-2 1 1 0,-2 0-8 0,4 3-10 16,-4-1-8-16,3 2-3 0,-3 3-12 15,0 0 1-15,0 0-4 0,5 12-5 0,-4-7-1 16,-1 7-3-16,4 0-2 0,-4 5-2 0,1 1-2 16,3 3-2-16,1-2-1 0,2 7-3 0,-2 1-2 0,0 0 1 15,2-1-6-15,1-1 4 0,0 2-4 0,1-5 0 16,0 3-7-16,-2-9-7 0,4 0 2 15,0-5-6-15,-3-3-1 0,3 1 3 0,-3-3-2 0,2-3 2 16,0-3 2-16,0-3 0 0,-1-2 2 0,1-1 1 16,-2-2 4-16,5-5-3 0,-4 1-3 0,5-5 1 15,-2 1 1-15,-2-2-2 0,0 2 0 16,-1-2 4-16,-1 2-18 0,2 2 17 0,-4-1 27 0,-1 1-21 16,1 6-1-16,-4 1-2 0,2 2-1 0,0 0 2 15,0-2-4-15,-1-1-5 0,1 3 2 0,3 1 0 16,-1-3 1-16,2 5 0 0,3-3-2 0,0-1 1 15,2 1 2-15,4-1-4 0,2-1 5 0,2 3 3 16,-3 0-3-16,1-3 5 0,1 2-4 0,5-6 24 16,1 2-25-16,-1-5-2 0,0-1 1 0,-1 1-1 0,1-1 4 15,-1-3-4-15,-2-2-1 0,-1 2 2 16,-1-3 2-16,-1 2-1 0,-1-3 2 0,-8 5-7 16,5-5 7-16,-3 5-7 0,-1 1 4 0,-6-1 5 0,-1 9-4 15,1-4 6-15,-4 6-1 0,-1 0-2 0,-1-2-1 16,-4 3 14-16,-4 1-20 0,-4 4-1 0,-4 2 5 15,-4 2 2-15,-6 3-4 0,-1 7 8 16,0-3-10-16,1 4 1 0,3 4-1 0,1 0 9 16,2 3-8-16,4 0 0 0,4-1 1 0,1 2-1 0,5 2 2 15,5-4-2-15,4-4-7 0,2 3-4 0,5-3 8 16,8 4-8-16,-2-8 2 0,10-1-8 0,-1 1-6 16,6-6 4-16,-4-2-8 0,4-3 2 0,-1-4 5 15,3-2 4-15,-2-4-1 0,-4-5 4 0,1 2 13 16,3-3-12-16,-6-1 3 0,3-3 7 0,1 1-4 15,-5-4 1-15,1 2 2 0,-1 2 3 0,-4 2-1 16,-1 0 0-16,-1 5 13 0,-2-1-9 0,1 4-1 16,-4 2 2-16,0 0-2 0,-2 2 1 0,1 2 0 15,1-2 0-15,-1 3 5 0,-3 3 2 0,1-2-4 16,0 5 2-16,1 0 12 0,-5 1-11 0,3 2-1 16,-3 0 0-16,0 2-3 0,-1 0 4 0,-3 3 1 15,3 1-1-15,-3 3-1 0,3-1 1 0,-1-1-2 0,-3-2 1 16,0 7-4-16,1-3 6 0,-1-4-17 15,0-3 14-15,0-4-1 0,1 3 3 0,2-5 4 16,-2 1-6-16,2-2-2 0,2 0 4 0,1-4 0 0,3-4 1 16,3 2-5-16,6-9 7 0,1-1-3 0,4-2-6 15,1-4 7-15,2 0-4 0,0-6 0 0,1 1-10 16,1-1 11-16,12-6-4 0,-11 7 3 0,-2 3-1 16,1 1 0-16,-1 4-4 0,-1 3 2 0,-10 5-1 15,5 0-2-15,-10 3 2 0,7 3-6 0,-5-2 0 16,1 7 1-16,-5 0-18 0,4 3 25 0,-1 0 1 15,1 4 5-15,0 3 6 0,-3 1 5 0,1 6 27 16,-4 8-15-16,0-7 7 0,-6 6-2 0,-1-2 1 16,-1 6-3-16,-1-2 3 0,-3-1-6 0,3-1-3 15,-1-1-6-15,-5 2 4 0,5-2 11 0,-3-2-16 16,1-2-14-16,-1-3-43 0,2 0-83 0,-6 4-98 16,3-7-132-16,1 1-127 0,0 0-145 0,2-3-1501 15,-1-2 707-15,2-2 472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56:50.4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4630 3806 11 0,'0'-6'273'16,"2"5"-23"-16,-2 1-19 0,0 0-25 0,0 0-9 16,9 13-14-16,-3 4-11 0,-2 3-14 0,4 9-10 15,-2 2-7-15,-1 1-5 0,-1 1-12 0,-2 5-7 16,1 7-6-16,0 0-5 0,-1-9-9 0,-2 9-3 15,1-10-3-15,2-3-10 0,-2 2-4 0,4-2-9 16,-5 1-4-16,4-4-7 0,-3-4-4 0,3-6-9 16,-3-2-1-16,2-4-6 0,-2-4-2 0,2 3 2 15,-2-7 4-15,0 1 18 0,-1-1 22 0,0-5 21 16,0 0-18-16,0 0-9 0,-1-21-3 0,0 2 10 16,-2-8 2-16,-1-6 11 0,-6-14-6 0,0-4-7 15,0-5 3-15,-5-28-8 0,3 27 1 0,2-27 4 16,0 27-7-16,3-3 11 0,2 4 6 0,2 0-1 15,1 8-4-15,1 2-9 0,2 9 25 0,4 5-5 16,0 1-8-16,2 4-11 0,1-1-9 0,4 5-7 16,3 1-10-16,-3 6-6 0,3 1-4 0,3 2-9 15,1 4-1-15,-1 2-4 0,5 5-3 0,-3 0 0 16,1 4-5-16,10 3-4 0,-2 7-1 0,-1 0 1 16,-4 0-4-16,2 5 0 0,-2 5-2 0,-4 2-3 15,-1 6 1-15,-5 0-1 0,-2 2 4 0,-4 2-6 16,1 17-1-16,-4-2-2 0,-2-15-7 0,-2-1-4 15,-1-2-5-15,-1-2-5 0,-2-5 1 0,2-4 1 16,1-2 1-16,0-3-4 0,-3-3-1 0,2-5 2 16,2-1-3-16,-2 1-2 0,1-2 0 0,0-1 2 15,1 0 0-15,4-1 1 0,-1-2 2 0,-4-1 0 16,13 2 3-16,0-2 2 0,0-2-1 0,3 2 5 0,2 2 1 16,1 0-1-16,-1-1 3 0,4-1-4 15,-3 4 1-15,2 0 4 0,-2 0-2 0,-2 1-1 16,-1-1 3-16,-3 4 2 0,-3-1 3 0,-2-2-6 0,-1 4 6 15,-1-1 1-15,-2 5 4 0,-2 1 1 16,-5 2-2-16,-4 10 2 0,-6-3 3 0,-5 3 0 0,-3 3-2 16,-4-4 0-16,-2 2 1 0,0-2-1 15,-1 1-2-15,0 0-2 0,3-2-1 0,0 0-3 16,3-2-12-16,-1-5-25 0,8-2-37 0,1-5-42 0,8-1-69 16,-3-2-62-16,5 1-48 0,0-3-39 0,9-1-42 15,0 1-998-15,5-2 457 0,4-2 306 0</inkml:trace>
  <inkml:trace contextRef="#ctx0" brushRef="#br0" timeOffset="1221.123">5939 4110 213 0,'0'-16'313'0,"-3"0"-9"0,-2 1-17 16,3 3-8-16,-5 3-15 0,2-3-18 0,-4 4-19 15,-2 2-14-15,-1 0-20 0,-3 1 6 0,1 1-3 16,-5 6-20-16,-8 5-1 0,1-1-28 0,-5 8-12 16,1 3-9-16,-2 3-15 0,5 5-11 0,-7 8-3 15,3 5-36-15,13-12 12 0,2 3-6 0,1 3-12 16,6 0-2-16,2-1-6 0,4-3-5 0,3-1-12 16,3-7-13-16,7 3-1 0,-2-5-27 0,5-4-3 15,0 0-8-15,3-5 5 0,-1-1 0 0,6-4 3 16,-1-4-3-16,3-3 6 0,4-4 0 0,0-4 1 15,1-3 7-15,-5-2 3 0,1-3-3 0,-1-1 3 16,0 0-4-16,-5-3 3 0,4-4 2 0,-8 4-4 16,4-2 7-16,-2 1 13 0,-4 9 24 15,-3 0-16-15,1 0 12 0,-4 9 2 0,-2-2-1 0,0 3 3 16,-1 1-5-16,-1-2-16 0,2 4 10 0,-3-1-7 16,2 2-2-16,-3 1-2 0,0 0 3 0,0 0-5 15,7 12-1-15,-4-5 0 0,-2 5-3 0,3 0-2 16,0 4-1-16,-3 1 2 0,4 1-5 0,-1 0 0 15,2-1-5-15,1-3-20 0,-2 2-5 16,-1-4-24-16,1 0-6 0,4-4 8 0,-4 1-2 0,3-4 3 16,-3-1 5-16,0-3 6 0,4-1 6 0,-1-5 3 15,-2 1 4-15,2-4 5 0,-2-2 5 0,4-6 11 16,-1-1-8-16,-1-7 7 0,2-2 0 0,-1-2 13 16,0-1-6-16,2-2 7 0,1-1 5 0,2 3-7 15,-2 1 5-15,4 3 9 0,-3 0-3 0,-4 8 14 16,5 3-23-16,-4 1-2 0,3-1 6 0,0 0 1 15,-6 8-2-15,2 0-6 0,1-1-3 0,0 3-2 16,-1 1 0-16,-2 1 4 0,1 1-5 0,-2 2 0 16,2 2 2-16,-1-1-3 0,0 3-11 0,1 1-7 15,1 1-16-15,1 2-18 0,-3 0-14 0,1 0-2 16,1 1-13-16,1-2-10 0,-2 1-3 0,-3 0-1 16,-1-4 2-16,2 0 2 0,-2-1 10 0,1 2 10 15,-2-4 4-15,-1 1 10 0,2-2 5 0,-4-1 2 16,0 0 5-16,9-6 9 0,-5 0 2 0,0 0 8 15,0-2 2-15,-2-1 7 0,2-2 6 0,1 2 5 16,-4 3 11-16,2 0 7 0,-3 3 2 0,4-1-1 16,-4 4-2-16,2-4-4 0,-1 2-5 0,-1 2 5 15,0 0-5-15,0 0 0 0,0 0 2 0,11 4-3 16,-6 1 0-16,0-1 0 0,3 7-1 0,-2-6 0 16,2 11 3-16,1-7-3 0,2 3 2 0,1 1-2 15,1-1 2-15,-1-3-2 0,-4-2 3 0,2-1-4 16,3-2 3-16,-3-1 0 0,0-2 7 0,2-1 11 15,-2-4 7-15,3-3 0 0,0-3-1 0,1-4 9 16,0-9 2-16,-1 2-3 0,1-5-6 0,0-1-1 16,0-7 7-16,-3 0 1 0,4-12 11 0,-3 0-5 15,-7 13-1-15,-1-17 4 0,-3 3-8 0,3 10-3 16,-4 3 19-16,-4-2 22 0,3 3 11 0,-2 6 12 0,0 8 19 16,0 6 6-16,3 1 5 0,-3 1-13 15,2 5-8-15,1 1-18 0,-2 0-11 0,0 0-14 16,1 3-4-16,1 2-9 0,0 0-6 0,0 17-5 15,-1-4-1-15,1 5-4 0,-3 8-2 0,1 4-1 16,-1 4-4-16,-2 12-4 0,0 1-2 0,-1 6-3 0,-2-3 0 16,0 0-3-16,4-4-2 0,2 0 0 0,-1-12-2 15,2-2-5-15,1-3-1 0,-1 0-5 0,3-12-1 16,-2 0-6-16,2-5-3 0,-1-6 8 16,-1 1-1-16,0-2 4 0,1 0-2 0,0-4 3 0,-1-1-3 15,0 0 2-15,7-18-1 0,-2 0-1 0,0-8-2 16,0-3-5-16,3-1 0 0,1-2 7 15,0-1-3-15,0 4-2 0,2 0 8 0,1 2-5 16,-1 3-2-16,-1 9 0 0,-1 3 1 0,-1 2-1 16,-3 2-4-16,3 0 0 0,-3 3 0 0,-1 1 1 0,2 0 2 15,-2 3-1-15,5 1 1 0,-4 0-1 0,0 4 1 16,1 1 0-16,0 3 3 0,-3 1-2 16,2 3 6-16,-2 5-4 0,-3 0 2 0,0 8-4 15,-3 3 4-15,-3-1 2 0,2 4-7 0,-1 1 5 0,0-1 1 16,0 3 0-16,1-2-1 0,3 1-1 0,-3-4-2 15,4 2 2-15,4-3 0 0,0-5 1 16,5 4-3-16,-2-10 2 0,5-4 0 0,1 2 0 0,3-3 2 16,1-3-3-16,8-1 1 0,-2-5 4 15,5 0-1-15,3-3-4 0,0-3-1 0,-1-1-17 0,6-3-33 16,-3-2-49-16,2-1-59 0,2 0-67 0,-5-1-79 16,7-4-115-16,-4 2-1181 0,-2-1 534 0,-3-6 354 15</inkml:trace>
  <inkml:trace contextRef="#ctx0" brushRef="#br0" timeOffset="2367.353">9325 3491 261 0,'-28'3'300'0,"-4"3"-18"16,-5 1-19-16,0-1-27 0,0 2-16 0,-1 0-9 16,-14-3-5-16,14 0 0 0,0-2-12 0,2 0-2 15,3-3-9-15,2-2-11 0,0-4-5 0,11 0-17 16,-2-1-3-16,6-5-18 0,-5-6-8 0,4-1-2 16,1-1-9-16,10 2-3 0,2-2-15 0,2-1-2 15,6-3-11-15,1 0-4 0,3 4-6 0,6-2-11 16,-2 5 2-16,8-2-12 0,3 2 0 0,-1 2-12 15,3 3-2-15,2 3-3 0,0 4-2 0,5 3-4 16,0 5-8-16,1 5 6 0,-1 3-1 0,0 3-4 16,4 6-1-16,6 8-2 0,-2 4 2 0,-5 4 3 15,-3 0-7-15,-1 3 6 0,-8 1 0 0,3 7-5 16,-6-4-1-16,-5 5-1 0,-3 0 2 0,-1 2-3 16,-2-1-2-16,-4-1 1 0,-2-3 5 0,-3-8-1 15,-1-5 0-15,-3-1-6 0,1-4-2 0,-3-2 3 16,2-4 5-16,0-7-4 0,-1-2 0 0,3-2 1 15,-1-3 16-15,2-2 25 0,1-2 28 0,-3 2 19 16,3-5-13-16,0 0-6 0,-10-16-11 0,5-1-5 16,-4-14-8-16,3 1-5 0,-1-5-8 0,5-11-9 15,-1 0 2-15,3 13-5 0,0 2-5 0,5 3-1 16,-1 3-4-16,2 9-3 0,-3 2-7 0,3 2-2 16,-1 3-1-16,3 1-1 0,2 0 0 0,4 3-6 15,3 2 1-15,2 2-2 0,0 1-1 0,1 4 5 16,1 2 0-16,2 1 3 0,-1 5-2 0,1 2-7 15,0 0 5-15,-3 6 2 0,-3 1-2 0,-1 4 0 16,-3-2 2-16,1 2-2 0,-3 1-2 0,-2 2 2 16,-3-2 0-16,0-3 0 0,2 0 2 0,-4-3-6 0,1-6-8 15,-4-2-4-15,3-3 0 0,-3-1-2 0,3-4-2 16,-4 4 9-16,4-5-5 0,-3 1 6 16,-1-2-4-16,0-2 4 0,0 0 0 0,4-16-2 15,-4-1-5-15,0-2 3 0,1-7-1 0,-1-5-4 16,3-1 3-16,-3-3 3 0,5 1 2 0,-2 0-3 0,-1 3-2 15,6 4 3-15,-3 3-3 0,-1 7 2 16,0 1-7-16,-1 5 8 0,4 1-6 0,-2 2 5 16,5 1-1-16,-2 1 4 0,1 4-1 0,4 3-4 15,-3 0 3-15,6 4 2 0,-1 3 1 0,0 6-2 16,1-3 5-16,6 10 0 0,-5 0 3 0,3 3-3 0,1-1-1 16,-3 0-2-16,2 4 1 0,3-5-19 15,-4 0-6-15,5 0-3 0,1-2-7 0,0-3 0 16,-2-3 9-16,-5-5-4 0,0-3-13 0,4-3 24 0,-4-1 1 15,1-3 6-15,-2-5-6 0,-1 1 7 16,1-4-11-16,-2-3 26 0,-1-2 1 0,0-3-1 0,-1-5 10 16,1-10 1-16,-4 6 6 0,-1-9 6 15,1 1-1-15,-2-14-3 0,1 1 13 0,-4 1-2 16,4-1-2-16,-5 11 13 0,0 2 14 0,0 1 11 0,-1 0 8 16,0 2 15-16,0 7 3 0,-2 7 27 0,-1 6 6 15,-1 1-11-15,1 2-6 0,-3 2-15 16,3 2-13-16,3 1-12 0,-3 3-8 0,0 0-9 15,0 0 2-15,1 13-8 0,1 4 0 0,2 0-6 0,0 2-3 16,4 8-6-16,-2 2-1 0,2 1 6 0,1 3-10 16,-3-1-1-16,4 15-2 0,-1-12-1 0,0 12-1 15,4 0-1-15,0-2-1 0,-4-8-7 0,2-5-20 16,3 11-38-16,-1-9-48 0,2-1-53 16,-2-2-82-16,1-2-84 0,0-2-76 0,0-2-94 0,-7-8-1303 15,-1-8 597-15,0-4 398 0</inkml:trace>
  <inkml:trace contextRef="#ctx0" brushRef="#br0" timeOffset="2518.138">10443 3800 480 0,'-9'-2'525'0,"-1"-1"-61"0,8 0 8 16,-5 0 23-16,2 2-33 0,5-5-41 0,0 2-44 16,5-3-42-16,8 0-36 0,10-8-33 0,9 3-36 15,14-12-50-15,6 2-74 0,1-2-93 0,0 1-135 16,0 0-149-16,4-6-138 0,22-14-1032 0,-22 14 479 15,19-14 322-15</inkml:trace>
  <inkml:trace contextRef="#ctx0" brushRef="#br0" timeOffset="3135.085">15768 1639 3393 0,'10'-17'14'0,"-3"8"49"0,0-3 40 0,-3 7-8 0,1-2-28 16,-1 2-21-16,-2 0-17 0,1-1-13 0,2 4 5 15,-5 2-16-15,13 3 6 0,0 2 2 0,0 6-8 16,3 1 2-16,3 8 6 0,-1 3-4 0,0 5-4 16,1-3-1-16,-1 4 4 0,0 1 1 0,-3-1 1 15,2 1 3-15,1-1-3 0,-3 0 5 0,2-2 2 16,1-1-1-16,-3-2 5 0,-2-7 4 0,0-2 29 16,4-3 23-16,0-2 3 0,5-2 14 0,3-2 12 15,7-3-2-15,0-6 6 0,8-2-2 0,15-7-4 16,4-6-6-16,2-7-8 0,24-14-7 0,1-2-7 15,-7-3-7-15,2-6-5 0,-6 4-6 0,-2-8-5 16,0 5-8-16,-22 11-3 0,18-14-6 0,-22 18-2 16,-1 2-8-16,-14 14-2 0,-1 0 1 0,-4-2-2 15,-4 3 0-15,-8 10 16 0,-2-1-8 0,-3 1-2 16,-2 0 1-16,2 0-5 0,-4 4-4 0,0-1 0 16,-1 3-4-16,0-3-3 0,0 4-6 0,-5 0-23 15,6-3-28-15,-3 1-44 0,2-2-43 0,-5 4-64 16,13 0-76-16,-6 0-74 0,6 0-89 0,-4 0-1063 15,6 0 498-15,-2-1 332 0</inkml:trace>
  <inkml:trace contextRef="#ctx0" brushRef="#br0" timeOffset="3766.779">22197 1117 73 0,'5'-19'307'0,"-3"2"-34"0,3 5-26 16,-2-1-52-16,2 2-18 0,-2 1-6 0,1 2-13 15,-2 1-14-15,1 0-17 0,-1 4-11 0,0 0-19 16,2 1-4-16,-4 2-12 0,0 0 4 0,17 5-5 15,-8 1 6-15,1 5-4 0,3 6-1 0,1-2 0 16,0 4 2-16,4 4-6 0,-4 2-5 0,7-3-1 16,-6 4 0-16,3-3 2 0,-1 3-8 15,0-3 5-15,0 0 1 0,2 1-7 0,0-5 13 0,2 1 9 16,2-2 20-16,1-4 17 0,4-2 10 0,4-3 7 16,3-3 12-16,5-8-6 0,18-2-2 15,32-13-8-15,5-2-2 0,0-11-7 0,1-1-9 16,5-7-10-16,-2-3-6 0,2-5-7 0,-4-3-10 15,8-3-10-15,-3 3 1 0,-6 3-14 0,-5 5-5 0,-6 2-10 16,-32 12-5-16,1 3-3 0,-6 0-5 0,-15 7-1 16,-3 3-4-16,-3 4 2 0,-11 1-1 15,-2 3-1-15,-14 6 6 0,21-10-1 0,-21 10 4 16,0 0-5-16,19-9-2 0,-19 9-2 0,0 0 0 16,0 0-7-16,0 0-2 0,15-7-15 0,-15 7-28 15,0 0-38-15,0 0-57 0,0 0-79 0,0 0-85 16,0 0-95-16,0 0-98 0,-51-17-1129 0,17 14 534 15,-19 0 358-15</inkml:trace>
  <inkml:trace contextRef="#ctx0" brushRef="#br0" timeOffset="5018.653">16086 2510 45 0,'-10'-5'196'0,"-4"1"0"16,2-1 2-16,1 0-6 0,2 0-3 0,0 0 5 15,0 5 3-15,5-4-5 0,-1 3-4 0,1-1-7 16,-1 0-15-16,1 0-6 0,4 2-13 0,-5-3-15 16,5 3-11-16,0 0-19 0,0 0-9 0,0 0-8 15,0 0-7-15,0 0-10 0,23-3-6 0,-9 6 0 16,0-3-6-16,7 0-6 0,-1 2-9 0,-1 1 0 16,2 2-6-16,-3-1-1 0,0 2-6 0,-3 0-5 15,0 2-3-15,-6 0 2 0,5 2 1 0,-7 1-8 16,0 3 3-16,0 1-8 0,-5 4 3 0,-2 2 0 15,-2 5 5-15,-5 0-9 0,2 0 4 0,-4 1-3 16,1-1 4-16,-3-1-5 0,0-4-4 0,4-1 4 16,0-3 2-16,-1-3-1 0,4-5-6 0,0-1-1 15,2-3 5-15,-1-1-7 0,2-1 5 0,1 3-1 16,-2-4 3-16,2-2-3 0,0 0-2 0,0 0 5 16,0 0-10-16,22-11 5 0,-8 5 2 0,0-2-5 15,4-1 1-15,-1 1-2 0,-1-1 1 0,5 1 5 16,-6 1-3-16,6 0 0 0,-3 2-2 0,1-1-3 15,0 2 2-15,-1 0-3 0,2 3 1 0,-1 1-3 16,-2 1 0-16,-2 1 4 0,2 0-1 0,-2 4 4 16,3-1-3-16,0 4-1 0,-2-2-3 0,-1 3 18 15,-1 2-12-15,2 0 1 0,0 3 0 0,-2-3-1 16,1 0 1-16,-3 0-1 0,-1-3 3 16,-2-1-3-16,1-3 4 0,-1 4 0 0,0-6-4 0,1 0 8 15,-2-2 4-15,0 2 11 0,-2-3 14 0,3-2 9 16,-4 1 6-16,4-5 12 0,-2-2 2 0,-1-1 9 15,0-3 5-15,1-3-8 0,-5-2-4 0,2-10 4 16,-1 3-8-16,-2-7 6 0,-4 4-5 0,1-3 0 16,-1-3-4-16,-3 2 1 0,1 2-10 15,-2 3 5-15,0 1 5 0,-1 8-6 16,2 2-7-16,-6 2-9 0,3 4-6 0,0 1-4 0,-5 3-7 0,4 2 2 16,-3 2-8-16,0 1-8 0,1 5-12 0,0-1-21 15,2 4-31-15,1 2-29 0,0 5-37 0,5 3-29 16,3 2-37-16,4 2-37 0,4 2-39 0,3 4-43 15,6-3-40-15,-2 1-855 0,10-4 401 16,-5-1 266-16</inkml:trace>
  <inkml:trace contextRef="#ctx0" brushRef="#br0" timeOffset="5232.945">17157 2426 100 0,'4'-12'307'0,"2"2"1"0,-3 0 4 0,-1 2-20 15,1 2-21-15,-2 2-26 0,2 0-25 0,-3 1-30 0,0 3-22 16,1-4-14-16,-1 4-14 0,0 0-18 0,2 15-13 16,-3-4-12-16,0 4-9 0,-3 5-4 0,1 9-8 15,-3 0-5-15,0 4-9 0,-2 1-2 16,3 0-16-16,-3 12-29 0,6-12-34 0,-3 2-40 16,2-2-39-16,3 0-53 0,9-2-62 0,0 1-77 0,0-4-613 15,5-4 301-15,-1-3 202 0</inkml:trace>
  <inkml:trace contextRef="#ctx0" brushRef="#br0" timeOffset="5584.759">17672 2588 134 0,'4'-7'250'0,"-2"2"-10"0,3 0-14 16,-5 4-21-16,0 1-19 0,0 0-21 15,0 0-10-15,0 11-10 0,0-4-2 0,-5 5-20 16,4 1-11-16,-1 4-5 0,0 4-9 0,2 3-4 15,0 0-5-15,0 0-5 0,3 3-5 0,4-1-9 16,0-4-3-16,0 3-5 0,6 0-2 0,1-9-3 16,3 4 6-16,0-10 0 0,3 1 4 0,3 1 7 15,-1-9-2-15,-2 1 4 0,2-6 13 0,-4 1 9 16,0-1 12-16,2-5 2 0,-5 0 6 0,0-1 0 16,-5-1-7-16,1-8-7 0,-3 5-10 0,-3-5-8 15,1-10 0-15,-6 1-15 0,-6 1-12 0,-3-1-5 16,0 2 1-16,-7 2-14 0,0 0-8 0,-11 6-9 0,-2 1-18 15,-2 6-15-15,-6 0-39 0,-5 7-21 16,-8 3-36-16,-7 5-28 0,-2 6-19 0,1 1-27 16,-2 6-20-16,0 0-35 0,-24 13-16 0,29-8-24 15,-1 5-16-15,1-2-675 0,-3 3 321 0,5 1 216 16</inkml:trace>
  <inkml:trace contextRef="#ctx0" brushRef="#br0" timeOffset="5884.104">16185 3480 227 0,'-19'5'323'0,"-1"-1"0"0,4 0 0 0,4-2-20 16,2 1-23-16,0-1-18 0,3 0-39 0,7-2-25 16,-5 4-17-16,5-4-12 0,22 0-3 0,7 1-1 15,8-2-5-15,23-3 0 0,35-5 0 0,-1-1-7 16,5-2-12-16,0 0-4 0,5-2-16 0,-2 2-5 15,2-1-12-15,3-1-12 0,-1 0-10 0,-2 1-6 16,-1 4-7-16,-8-1-8 0,-2-6-7 0,-28 5-6 16,0 1-4-16,-1 1-5 0,-1 4-2 0,-6-5-3 15,-4 3-3-15,-17 4-8 0,-2-1-2 0,-3-1-2 16,-8 2 3-16,-4 3-6 0,-6-2 1 0,-3 2-2 16,1 0-1-16,-4-2-8 0,0 1 3 0,-1 1-36 15,-6 0-29-15,8-1-45 0,-8 1-74 0,0 0-72 16,0 0-94-16,0 0-1086 0,0 0 477 0,-10-12 316 15</inkml:trace>
  <inkml:trace contextRef="#ctx0" brushRef="#br0" timeOffset="6750.529">21526 2467 2583 0,'-5'-10'24'0,"-3"2"-18"0,-3-4 26 0,2 3 2 16,1 1 23-16,-1-1 17 0,1 2-5 0,3-1 1 0,0 1-7 15,1-2-4-15,0 4-5 0,3-3-2 16,-3 1-8-16,8 3-9 0,0-1 3 0,5 0-1 16,1 0-3-16,9-1-3 0,-1 2-5 0,14-1 2 15,-1-1-3-15,3 3 3 0,0 3-3 0,0 0-6 16,1 4 1-16,-1 1-6 0,2 3 0 0,-2-1-3 0,-2 3-3 16,-2 2 0-16,-5 0-1 0,2 2 2 15,-4 3-1-15,-4 1 0 0,-2 5-3 0,-3-1 1 16,-5 2 4-16,-3 2-3 0,-3 2-1 0,-6 1 4 15,-1 2 3-15,-3-2-5 0,-6 0-4 0,0-2-1 16,2-3 4-16,-3-2 1 0,2-5-5 0,2-2 0 16,2-1 6-16,2-5-6 0,1-1-2 0,1-1 3 15,0-2 1-15,-1-1-3 0,5 1 2 0,0-5-1 16,-4 3-3-16,4-3 6 0,0 0 2 0,17-3-4 16,-4-5-2-16,2 2 1 0,3-4-4 0,6-4 5 15,3 5-3-15,-2 0-2 0,2 0-2 0,0 2 3 16,-8 4 0-16,11-2-5 0,-2 3 6 0,-8 2-3 0,2 1-1 15,-4 5 2-15,3 0-3 0,-2-1 3 16,0 4-4-16,1-1-1 0,-5 3 3 0,3 1 2 16,5 3 0-16,-7-1-3 0,-1-2 6 0,2 2 0 15,-1 1-2-15,-3-3 0 0,1-1 3 0,-1 3-2 16,0-2 0-16,-1-5 8 0,-1-2-6 0,1 3 2 0,1-6 1 16,-3 1 4-16,7-3 0 0,-7 1 4 0,4-3 15 15,0-1 6-15,-2-3 5 0,2-2-1 16,-5 1 4-16,2-3 2 0,-4-2 8 0,3-5-14 15,-4 1 3-15,3-9 6 0,-6 1-19 0,-3-5-15 16,-3 2 6-16,-2-2 2 0,-6 0-2 0,-1 3-6 16,-4-1 2-16,-2 2-4 0,-4 3-4 0,-6 3 2 0,1 3-4 15,-2 3-1-15,1 4-5 0,1 2 2 16,6 4-1-16,-1 1-5 0,2 4 1 0,5 3-11 16,-2 2-5-16,4 5-23 0,4 2-47 0,-1 4-39 15,6-1-47-15,0 9-53 0,11 1-45 0,-1 1-59 16,8 0-707-16,-1-2 345 0,6 0 232 0</inkml:trace>
  <inkml:trace contextRef="#ctx0" brushRef="#br0" timeOffset="6982.996">23122 2406 112 0,'6'-12'350'0,"1"2"-7"0,-3 3-6 16,-2 2-17-16,1 0-30 0,0 1-32 0,-1 0-28 15,0 1-26-15,-2 3-26 0,0 0-15 0,0 0-16 16,0 0-17-16,1 19-15 0,-2-9-7 0,1 8-12 16,-4-1-3-16,-2 10-3 0,2 2-19 0,-5 3-9 15,0 2 0-15,-5 11-9 0,5-1-28 0,0-12-30 16,-2 15-46-16,3-12-39 0,0-4-51 0,1 6-67 16,1-6-84-16,2 3-726 0,1-2 340 0,3-5 226 15</inkml:trace>
  <inkml:trace contextRef="#ctx0" brushRef="#br0" timeOffset="7288.937">23702 2455 97 0,'4'2'245'0,"-4"-2"-25"0,4 6 5 0,-2 1-7 15,-2 3-13-15,-2 6-17 0,0 1-2 0,0 7-2 16,-2-5-7-16,0 8-5 0,0-2 5 0,-2 3-1 15,1-1-12-15,1-1-1 0,0 1-15 0,3-3-10 16,2 3-9-16,2-8-12 0,1-1-5 0,3 0 12 16,3-4 0-16,3 2 13 0,4-3-2 0,2-5-1 15,9-1-3-15,0-3-11 0,0-1-1 0,4-7 0 16,-5 1-5-16,2-6-7 0,-3-3-8 0,-2-3-7 16,-3-2-9-16,-3-5-12 0,-3-1-4 0,-4-4-7 15,-3-3-7-15,-4-1-7 0,-3-15-16 0,-8 0-28 16,-2-3-34-16,-11 5-31 0,0-3-29 0,-8-1-36 15,-6 3-44-15,-11 10-56 0,-9 4-56 0,-26-6-65 16,-10 13-1005-16,-6 13 452 0,-10 5 300 0</inkml:trace>
  <inkml:trace contextRef="#ctx0" brushRef="#br0" timeOffset="8333.084">8164 5145 159 0,'-11'-7'176'0,"2"-2"-1"0,3 1-7 16,-2 0-3-16,3 2 7 0,-1-1-1 0,2 2 14 15,2 1-5-15,-2-1-3 0,1 1-3 0,2 0-4 16,-1 1-11-16,2 3-15 0,-3-5-13 0,3 5-16 16,-2-4-10-16,2 4-18 0,0 0-9 0,0 0-9 15,0 0-4-15,0 0-7 0,5 9-7 0,1 3-2 16,0 5-8-16,2 8 1 0,-1 5 8 0,-3 7-10 15,0 13-2-15,-4 7-2 0,-1 1-3 0,-3 22 0 16,-3-22-2-16,0 2 10 0,-2-2-12 0,-4 23-3 16,4-26 0-16,0-2-3 0,-2 0-1 0,-2 0 8 15,0-1-4-15,-2 3 5 0,2-7-3 0,0-1 1 16,3-13-2-16,1-3-2 0,1-2 1 0,4-3 0 0,-3-7-1 16,4-3-6-16,2 0-2 0,-3-4-2 15,6-2 1-15,-5-1-1 0,3-4 0 0,0 1 5 16,0 0 6-16,0-1 4 0,5-2 19 0,-1 0 2 15,2-1 14-15,7 0 11 0,6-5 17 0,2 0 3 0,11-3 5 16,2-1-3-16,16-5-8 0,1-1-4 0,5-4-1 16,-1 5-4-16,2-4-6 0,1 1-6 0,1-2-3 15,-1 2-7-15,-2 2 4 0,-4-2-4 16,1 5-3-16,-16 0-2 0,-2 0-2 0,1 5-3 0,-4-1-4 16,0 0-3-16,-4 1-4 0,-5 5-4 0,-2-4-7 15,-2 1 2-15,1 1-4 0,-3-1-3 0,-2 3 0 16,3-2-5-16,-4 2-2 0,-1 0 0 15,1 0-2-15,-4 4-3 0,-2-4-1 0,2 1-4 0,-2 1-6 16,-2-2-15-16,1 2-24 0,-7-2-35 0,10 0-27 16,-10 0-34-16,6 0-37 0,-6 0-29 0,0 0-37 15,7 1-47-15,-7-1-40 0,0 0-45 0,0 0-1001 16,1-12 458-16,-1 7 304 0</inkml:trace>
  <inkml:trace contextRef="#ctx0" brushRef="#br0" timeOffset="8635.474">9026 5719 129 0,'-2'-3'369'0,"2"3"-32"0,-4-4-33 0,4 4-32 15,0 0-19-15,0 0-28 0,-2-3-20 0,2 3-27 16,0 0-13-16,0 0-12 0,0 0-23 0,12 16-7 16,-4-7 4-16,4 2-6 0,5 1 9 0,-3 1 11 15,9-1-5-15,4 3-2 0,-2 2-13 0,5 1-4 16,0-1-14-16,6 3-6 0,-5-3-4 0,1 2-2 15,-1 5-3-15,-1-4-16 0,9 14-5 0,-13-7 5 16,9 8-6-16,-11-9-3 0,-2 0-7 0,-8 5-9 16,4-5-2-16,-8 4-1 0,4-2-2 0,-9 2-7 15,-2-1-1-15,-5 3-1 0,-4 1 0 0,-4 1-3 16,-3-3-4-16,-10 13-5 0,0-3 6 0,-4-2-8 16,5-10 0-16,1-2-2 0,-3-1-4 0,-1-1-16 15,3-2-31-15,2-4-43 0,5-4-57 0,1-4-62 16,-3 0-60-16,8-4-87 0,0-2-1051 0,1-4 464 15,8-1 310-15</inkml:trace>
  <inkml:trace contextRef="#ctx0" brushRef="#br0" timeOffset="10200.792">12751 5368 168 0,'0'-10'321'0,"0"3"-2"0,-4 0-1 16,4 0-6-16,-4 2-16 0,3 0-17 15,-3 0-26-15,2 3-25 0,2 2-25 0,0 0-17 16,0 0-16-16,-16 11-9 0,9-2-8 0,-5 8-6 0,-2 7-4 16,-1 4-5-16,-1 4-5 0,-1 12-2 15,0 3-6-15,2-3-9 0,2 2-18 0,4 0-4 0,0-11-11 16,4 10-5-16,1-9-7 0,1-1-3 16,7 0-11-16,0-1-4 0,4 3-3 0,1-3-7 0,5-1-4 15,0-4 1-15,2 0 5 0,4-7-14 0,0 0-1 16,2-5-7-16,2-1-1 0,-4-10 2 0,7 3-5 15,-5-6 0-15,7-3-6 0,0-5 0 0,-1-2 0 16,-2-1-2-16,1-6-2 0,-3-3-3 0,-3-5 0 16,-2-1-6-16,0-5 5 0,-3-1-10 0,-6-4-1 15,5-13 3-15,-7-1-5 0,-2-3 2 0,-1-3-2 16,-2 1 2-16,-6 1-5 0,-2 0 5 0,2 16 3 16,-6 2-1-16,-2 2 3 0,-4 5-5 0,1 1 6 15,-4 4 6-15,5 7 3 0,-6 1 0 0,4 5-1 16,-2 0-3-16,-3 4-3 0,3 3-3 0,-1 1 1 15,0 2 0-15,0 6-1 0,2 1 8 0,-1 6-12 16,3 2 24-16,4 2-24 0,2 0 3 0,0 6-6 16,8 1 6-16,3-2-6 0,6 0-5 0,-1-6-12 0,3-1-6 15,7 2-5-15,-1-5-2 0,5 1 3 0,2-5-1 16,-3-3 7-16,6-3-4 0,-4-4 9 0,-1 0-1 16,0-2 8-16,2-7-6 0,-2 1 10 0,0-9 6 15,-1 0-3-15,-2-3 1 0,-3-3 0 0,0-4 4 16,-5-1-2-16,0-2 7 0,-3-7 0 0,-2-10 3 15,-3 1 15-15,-5 12 10 0,1-12-1 0,-3 14 13 16,0 2-6-16,-1 3 29 0,4 9 17 0,-7-2 9 16,3 3 11-16,0 8 1 0,1-3 1 0,0 6-6 15,1-3-9-15,0 5-13 0,1 0-16 0,2 1-3 16,0 3-10-16,0 0-1 0,-6 12-7 0,6 0-1 16,-1 6-5-16,4 10 0 0,-1 3-4 0,2 1 3 15,4 13-2-15,-3-10-6 0,6 15 2 0,3-2-4 16,-1 0-1-16,0 0-2 0,1-1 0 0,5 3-3 15,-1-6 0-15,1 0-2 0,-5-11-1 0,9 9-8 0,-4-10-16 16,1-1-18-16,0-4-32 0,3 0-21 16,0-6-20-16,4 1-15 0,1-6-15 0,-2-4-12 15,2-6-10-15,-1-3-8 0,1-3 2 0,-2-4 7 16,1-9 8-16,-4 2 4 0,-1-8 11 0,1-2 1 16,-6-4 6-16,1-1 4 0,-4-3 12 0,0-1 6 15,-1-2 11-15,-3 2 11 0,-1-2 14 0,-2 6 11 16,-3 1 26-16,0 8 25 0,-4 1 22 0,0 3 10 15,-1 2-4-15,-2 1 7 0,1 2 2 0,-2 1-1 16,0 2 6-16,-1 0-9 0,-2 4 0 0,-1 1-5 0,-3 1-7 16,-2 4 4-16,-3 3-5 0,-3 4 1 15,-2 5 0-15,1 2-7 0,-1 5 6 0,3-2-7 16,4 0 0-16,4 4-2 0,4-9-1 0,4 3-5 16,2-2-2-16,3 0-13 0,2 1-10 0,4-5 0 0,1 0-7 15,-1-5-5-15,4 0 2 0,2-2-3 0,2-3 4 16,2-5 4-16,2-4 8 0,-2-4-2 0,5-6 7 15,0-5-3-15,-1-4 8 0,-5-2 4 16,4-3 7-16,-2-17-5 0,1 2 20 0,-10-2 5 16,1-4 5-16,-2-1 15 0,-5 2 10 0,0 2 23 0,-3 2 16 15,-2 11 13-15,-2 2 26 0,0 6 21 0,-5 0 17 16,5 9 13-16,-2 5 6 0,0 2 2 16,-1 2-11-16,5 1-14 0,-4 3-16 0,2-1-18 15,-1 0-22-15,3 5-9 0,0 0-4 0,0 0-12 0,-9 17-8 16,7-7-6-16,-1 6-5 0,3 2-4 0,-4 8-5 15,4 1-6-15,0 3-4 0,0 0-6 0,4 2-2 16,1 2-2-16,-1 2-6 0,6 12-24 0,-1-13-42 16,9 8-55-16,-5-9-73 0,6-3-72 0,6 13-63 15,-4-15-68-15,5-1-89 0,-1-2-1211 16,16 6 557-16,-9-10 370 0</inkml:trace>
  <inkml:trace contextRef="#ctx0" brushRef="#br0" timeOffset="10599.984">15667 5484 229 0,'-5'-3'346'0,"5"3"-21"0,-8 0-17 0,8 0-22 15,-7-2-26-15,7 2-17 0,0 0-23 0,0 0-28 0,0 0-18 16,30-4-12-16,-7 1-18 0,9-4-11 15,5 1-13-15,13-3-13 0,4 0-9 0,1 2-11 16,2-3-1-16,-2 2-10 0,1 1-6 0,-3 1-10 16,-1-5-7-16,-15 9-8 0,0-6-10 0,-1 1-21 15,-5 0-26-15,-4 2-26 0,-8 1-26 0,-6 2-29 0,-1-3-36 16,-3 1-43-16,-4-1-47 0,-1-2-44 0,-3 0-698 16,-2-2 319-16,-4-3 214 0</inkml:trace>
  <inkml:trace contextRef="#ctx0" brushRef="#br0" timeOffset="10784.924">16146 5124 258 0,'-20'-4'271'0,"3"-2"-21"0,-2 6-7 0,0 0 0 0,1 7 6 16,0-4-23-16,4 4-10 0,-4 4-13 0,5 5-13 15,-5 5-7-15,4 3-10 0,2 2-7 0,1 2-4 16,4 3-8-16,-1-1-5 0,2 1 5 0,3 0-8 16,1-2-7-16,-1 3-11 0,3 1-13 15,0-1-12-15,0 0-4 0,4 4-14 0,-3-3-8 0,4 2-5 16,-1 0-9-16,4 0-11 0,2 0-48 0,-1-1-76 15,4 1-78-15,-2 1-97 0,6 7-107 0,-2-12-896 16,0-4 416-16,3-2 278 0</inkml:trace>
  <inkml:trace contextRef="#ctx0" brushRef="#br0" timeOffset="11701.846">17620 5078 63 0,'1'-25'326'0,"1"6"1"0,0 2-9 16,-2 0-7-16,1 5-6 0,0 2-18 0,0 3-31 15,-1-2-34-15,2 4-24 0,0 2-14 0,-2 3-28 16,0 0-12-16,12 5-3 0,0 7-13 0,1 5-8 16,6 2 3-16,-2 8-3 0,2-3-3 0,-1 5-12 15,1 4-3-15,4 6-2 0,2 1-13 16,-4 3-3-16,2 1 1 0,-2-1-16 0,-3-1-4 0,-2-9-7 15,3 11-3-15,-6-8-6 0,5 5-10 0,-8-7 0 16,-1-2-4-16,4-2 0 0,-4-5-3 0,-1 0-8 16,-2-8 3-16,-1-5-6 0,0-3 3 0,-1 2-1 15,-1-7 4-15,-1 2 6 0,1-2 31 0,-2-2 4 16,-1-2-8-16,0 0-6 0,-1-21-7 0,-7-3-4 16,4-4-5-16,-2-8-3 0,-4-10-3 0,-2-5-5 15,-3-5-4-15,-2-4-2 0,-6-20-1 0,10 22 1 16,-2 3 4-16,4 2 9 0,-5-1 7 0,3 8 15 15,2 14 10-15,3 3 13 0,-1 5 16 0,3 4 4 16,1 4 3-16,2 7-9 0,0-1-9 0,1 5-9 16,1-2-13-16,0 2-7 0,-2 1-12 0,3 0-5 0,0 4-2 15,4-3-10-15,-4 3-2 0,0 0 4 16,0 0-5-16,14 7-4 0,-6-1 0 0,2 2-3 0,3 4 3 16,2 0-7-16,9 2 2 0,-3 1-2 0,3 2 0 15,-9-8-2-15,4-2-1 0,-2 4-2 16,2-4 0-16,-3-1 2 0,-5-3-2 0,2-1 3 0,-1-2 2 15,3-2-1-15,-5-3-1 0,1-2 0 0,4-5 11 16,-4-1-12-16,-1-3 1 0,3-8-8 0,-3-3 7 16,-5-1 4-16,-1-1-8 0,0-5 4 0,-4 4-5 15,0-1-6-15,-4 2 10 0,0-2 1 0,0 4 3 16,-2 2 3-16,-3 0-1 0,4 5 3 0,-3 3 7 16,2 3-5-16,0-1-3 0,-1 5 2 0,2 0-4 15,1 0-4-15,0 3 3 0,2 0-3 0,-2 0 0 16,3 4-2-16,0-1-3 0,-1 0-4 0,2 4-8 15,-4-6-4-15,4 6-10 0,0-3-7 0,0 3-9 16,0 0-10-16,0 0-26 0,6 17-21 0,0-4-26 16,0 5-32-16,1 8-41 0,-1 4-43 0,1 4-35 15,-1 19-41-15,-2 2-50 0,2 2-65 16,-3 26-1219-16,1-27 548 0,3-2 366 0</inkml:trace>
  <inkml:trace contextRef="#ctx0" brushRef="#br0" timeOffset="12550.942">18458 5426 143 0,'0'3'337'0,"1"1"-36"15,2 4-28-15,-2-4-27 0,2 4-25 0,-1 1-20 16,6 1-20-16,-2 2-20 0,3 0-15 0,1 0-13 15,4 1-12-15,0-2-11 0,5-1-13 0,1-2-9 16,8-1-6-16,1-1-7 0,-10-6-9 0,11-1-5 16,0 0-2-16,-3-3-8 0,0-4-3 0,-1-3-3 15,0 1-2-15,-2-5-9 0,0-2-13 0,-1-3-4 16,-4-2 0-16,-2-3-3 0,-2 0 3 0,-2-4-2 16,1 0 1-16,-5-7-5 0,-2 2 2 0,0 0 2 15,-3 1 8-15,1 1 21 0,-3 5 16 0,-3 6 39 16,1 3 22-16,-1 6 6 0,-1 0 4 0,0 3-23 15,1 2-11-15,-2 2-8 0,0 0-12 0,0 5-10 0,3 0-10 16,0 0 7-16,-11 13-18 0,4 4 0 16,-5 6 4-16,3 4-12 0,-3-1-4 0,3 6-9 15,2-2 9-15,-2 5-9 0,3-1-7 0,2 14 9 16,0-14-4-16,3-1 1 0,6-3-8 0,0 2 0 16,0-5 0-16,4-1-5 0,1-9-2 0,2-1-6 15,1-1 5-15,3-3-4 0,0-4 1 0,3-1 1 16,-1-5-5-16,2-4 1 0,0-4 12 0,10-3-11 15,-7-4 5-15,3-3-5 0,-4-3 1 0,3-5-9 0,-4-3 4 16,-1-3 4-16,9-9-5 0,-9 9 8 16,2-1 5-16,-5 1-13 0,3-1 5 0,-3 7 0 15,1 4-1-15,-9 3 2 0,3 4 11 0,-5 2 3 16,1 4-1-16,-5 0 0 0,1 2 0 0,0 1-5 0,-3-1-4 16,3 4-3-16,0-1-4 0,-4 2 5 0,0 0-2 15,5 5 2-15,0 2-1 0,-3-2-2 16,0 7 2-16,3 2 2 0,-3 2-2 0,4 2-5 15,1 1 0-15,1-1 9 0,-1 3-19 0,9-1-6 0,-7-5-3 16,10-1-10-16,-6-5-10 0,4 1-1 0,2-4 7 16,0-2 7-16,3-4-10 0,6-3 19 0,-1-1-6 15,-7 1-4-15,3-2 1 0,-4 3 9 0,-1-1-3 16,1 3 5-16,-7 0 5 0,0 3-4 0,0-3 5 16,0 4-4-16,-2 1 3 0,-1 0 3 0,0 1-2 15,-2 3 7-15,1-2 0 0,0 3-3 0,-2-1 6 16,2 0 0-16,-1 3 2 0,2 1 4 0,0-1-4 15,0-1-2-15,0 0 6 0,2-2 2 0,5-1-6 16,-2-1 2-16,7-2 4 0,1-4 7 0,9-4-2 16,1-4 12-16,0-1 7 0,1-6-4 0,-1-1 3 15,0-4 3-15,-2 1 5 0,-4-5-9 0,-1 2 14 16,-5-7-5-16,1 2-4 0,-4-3 0 0,-4 0-5 16,-1-3-5-16,-5 2-5 0,1 0 3 0,-8 4-4 15,0 0-1-15,-1 5 0 0,-6 4-4 0,0 3-1 16,-5-2-6-16,-1 6-1 0,-2 2-14 0,6 3-19 0,-10 0-15 15,1 3-36-15,-2-1-40 0,1 2-47 16,2 1-35-16,-1 5-44 0,5-3-56 0,2 0-67 16,-1 3-967-16,2-1 445 0,1-1 296 0</inkml:trace>
  <inkml:trace contextRef="#ctx0" brushRef="#br0" timeOffset="12818.118">20837 4584 336 0,'14'-2'351'0,"-1"2"-33"15,1 0-20-15,4 5-16 0,7 9-12 0,2 2-3 0,-4 8-16 16,4 1-11-16,2 11-1 0,1 4-4 16,0 1 0-16,-5 2-17 0,-2 4-5 0,0 0 5 0,-3 2-8 15,-4-1-5-15,-4 1-15 0,-7 5-14 0,1 2-15 16,-4 1-10-16,-1 27-18 0,-4-26-12 0,-6 25-6 15,-1-27-13-15,0 4-9 0,-7 20-11 0,6-27-6 16,-8 2-19-16,-1 1-36 0,-6 0-39 0,-18 16-65 16,9-20-70-16,-26 13-58 0,-8-3-50 0,-7-5-49 15,-6-10-64-15,-6-1-57 0,-11-11-910 0,-4-1 447 16,-3-3 298-16</inkml:trace>
  <inkml:trace contextRef="#ctx0" brushRef="#br0" timeOffset="13485.156">12149 4908 133 0,'0'-10'325'0,"0"-1"-23"16,-2 6-17-16,-1-2-21 0,3 2-31 0,-4 3-24 0,4 2-26 15,-5 13-15-15,-9 8-15 0,2 7-11 0,-8 20-12 16,3 8-10-16,-9 24 0 0,0 8-2 0,1 12 1 15,2 2 2-15,-2 8 17 0,6-2-23 0,1-5 0 16,12-3-10-16,3-8-3 0,7 1 4 0,15-9-8 16,-2-26-2-16,14 17-11 0,-6-19-8 0,12-5 10 15,19 14-19-15,-10-23-8 0,3-5-4 0,6 0-8 16,24 6-2-16,-23-16-4 0,35 9-8 0,2-11-17 16,2-4-47-16,2-2-60 0,1-6-70 0,-6-2-106 15,8-6-96-15,-7-4-876 0,-1-4 412 0,0-6 276 16</inkml:trace>
  <inkml:trace contextRef="#ctx0" brushRef="#br0" timeOffset="15684.581">22313 4940 104 0,'5'-7'213'0,"0"-1"-2"16,0 2 4-16,3-2-2 0,-4-2-6 0,-2 0-5 16,2 1-10-16,-1-3-12 0,-2-1 4 0,3 3 3 0,-5-2-6 15,1 1-1-15,-3-1 0 0,3 1-11 16,-1 1-6-16,-2-1-16 0,-2 2-10 0,1-1-10 15,-1 3 0-15,-4 2-12 0,4 1-17 0,-4 0-10 16,-5 3-7-16,3 2-7 0,-2 3-12 0,-14 3-4 0,8 0-5 16,-5 8-6-16,-3 1-6 0,4 3-3 0,-3 3-1 15,3 0-1-15,0 0-5 0,6 1-4 16,2-1-6-16,1 3-1 0,5-3 11 0,2-3-22 16,3-1-7-16,4-2-21 0,0-2-11 0,0-2-1 15,4 0-3-15,3-2 1 0,0-3-5 0,2 0 8 0,2 1 0 16,-1-6-5-16,3 1 6 0,6-6 5 0,-5 3 1 15,3-6 1-15,-7-1 9 0,4 1-3 0,-1-4 3 16,0-2 4-16,-2 0 1 0,-2 2 6 16,0-1 10-16,-1 2 23 0,-2 2 3 0,-1-4 5 0,-2 6 3 15,1-3 0-15,0 4 5 0,-2-1-11 16,0 0 2-16,2 2-18 0,-2 1 9 0,-2 2-16 16,0 0 2-16,7 10 2 0,-3 2 0 0,3 4-1 15,0 7-1-15,-2 5 1 0,2-1 3 0,-1 7-1 0,1 0-4 16,4 13-3-16,-5-12 10 0,2 11-5 0,0 5 4 15,-1-3-1-15,1 1-2 0,1-3-3 0,0 2-5 16,-3-2 4-16,1 2-1 0,-3-12 2 16,2 9-3-16,2 1 1 0,-6-10-2 0,2-4-4 0,-3 2 0 15,-2-4-4-15,-2 1-2 0,0-3 10 0,-5-6-5 16,4-3 1-16,-5 1 2 0,4-9 1 0,-4-1-2 16,0-2 1-16,0-2 3 0,-2-3-1 0,-1-6-4 15,-1 1 6-15,2-3-3 0,-4-6-5 0,1-4 1 16,2-2 3-16,-4-5-7 0,5-2 3 0,2-4-1 15,3 2-4-15,1-4 7 0,2 0-3 0,2-2 5 16,4 3-5-16,-2 0 5 0,5-2-2 0,2 4-6 16,2-4 1-16,-1 2 6 0,8 0-8 0,-1-3 2 15,2 3 2-15,6-10-2 0,-2 8-2 0,5-8-5 16,-5 13 6-16,-1-3 2 0,2 0 1 0,2 0-10 16,5-10 7-16,-8 10-1 0,1 0 1 0,-4 0 1 15,3 2 1-15,-5-2-2 0,-3 6 0 0,1-2 2 16,-6 9-3-16,2 0 7 0,-3 1 12 0,-2 4-1 15,0-1 12-15,-4 0 4 0,3 4 11 0,-1 0 9 16,-1 2 8-16,-1 2 4 0,-1-2-6 0,3 4-3 16,-4 2-8-16,0-5-5 0,0 5-7 0,2-5-8 15,-2 5-6-15,0 0-1 0,0 0-1 0,0 0-6 16,3 12 3-16,-3-2-1 0,0 4-5 0,0 3 1 16,0 0 2-16,2 2-3 0,0 2-1 0,1 4 1 15,-1 1-1-15,3-1-4 0,1-1 3 0,-1 1-3 0,1-8-1 16,-3 0-1-16,1-2 0 0,4 3-1 0,-4-6-5 15,0-2-4-15,1 0 2 0,3-1-1 16,-3-4 0-16,5 0 7 0,-5-5-2 0,2 0 5 16,-1-5-2-16,3-3 6 0,0 0-5 0,1-6 0 0,2-3 0 15,1-6 1-15,-3-5 2 0,4 0 1 16,-1-4 1-16,-2 2-2 0,1 1 16 0,-2-1 16 0,1 7 12 16,-7 5 19-16,1 7 9 0,-1 1 5 15,-1-1-2-15,-1 5-8 0,3 0-13 0,-5 1-10 0,0 1-7 16,4 2-4-16,-4 2-6 0,0 0-3 0,0 0-2 15,6 11-2-15,0-3-2 0,0 4-1 16,-1 5-5-16,4-3-2 0,-3 2 0 0,5 2-1 16,0 5-2-16,1 0 0 0,-1-1-5 0,2 3 2 0,0 3 1 15,-2-3-4-15,-1-3 0 0,2 6-3 0,-2-3-9 16,-3-7-19-16,0 0-20 0,6 9-4 0,-5-13-15 16,-1-5-14-16,1 1 0 0,-2-2 9 0,-2-1 7 15,3-4 6-15,-4-1 9 0,5-1 4 0,-8-1 4 16,14-8 3-16,-6 1 3 0,1-1 3 0,2-2 8 15,-2-4 3-15,3 4-3 0,-3 0 4 0,0 0 4 16,-3 1 7-16,0-4 10 0,2 4 4 0,-3-3-4 16,2 3 4-16,-1 0-1 0,-1-2-1 0,3 4 0 15,-2-3-2-15,3 1-1 0,0 1 3 0,1-1-6 16,-1 0 2-16,2 1-1 0,1 1-1 0,2-4 3 16,-4 5 0-16,6-9-5 0,-1 5 4 0,-1-2-2 15,4-1 2-15,3-5-4 0,-1-2-3 0,-1 2 7 16,0 0-4-16,-1-2-3 0,0-2 2 0,-1 1-4 15,-2-3 4-15,-1 7-2 0,-5 2 0 0,6 1 1 16,-6-2 4-16,-2 5-2 0,-2 2 3 0,0 2 9 16,-4 4 5-16,4-2 4 0,-5-2-2 0,2 5-9 15,-2 2 7-15,0 0-11 0,0 0 1 0,0 0-2 16,-17 6 5-16,8 2-6 0,-9 4 0 0,0 5-1 16,-3 1 0-16,1 3-2 0,2-2-1 0,1 7 2 15,0-1-1-15,0 3 1 0,1 0-1 0,3-2 2 0,4 2-2 16,1-2 0-16,2 3 0 0,6-3-5 0,0-7 2 15,6-2-5-15,2-1-4 0,1-2-13 0,6-1 5 16,2-2-6-16,2-5-2 0,5-3 3 16,3-5 2-16,0 0 5 0,1-6-3 0,-1-4 3 15,4 1 5-15,-1-4-1 0,-2-5 3 0,1 1 0 0,-1-3 0 16,-2 2 8-16,0-4-2 0,-2 5 2 0,-2 2 8 16,1 1 11-16,-6 5 0 0,-2-1 1 15,-2 5 0-15,-3 1 5 0,2 0-6 0,-2 3 2 16,1-1-2-16,-2 1-4 0,3 5-1 0,-5-2 2 0,5 4 3 15,-7 0-6-15,6-1 2 0,-3 4 4 16,1 0-4-16,1 1 1 0,-1 2 3 0,2 4-6 16,-1-1-1-16,-3 3 0 0,-2-2 1 0,2 3 1 15,-1 2-1-15,-2 0 0 0,-3-2-4 0,2-2 1 0,1 0-2 16,-2-5-2-16,0 2 3 0,-1-5-2 0,0-1-1 16,0 0 5-16,2-1-2 0,-2-3 3 0,2 3-1 15,-3-5-2-15,9-2 2 0,-3-6-2 16,3 0-1-16,6-5 0 0,2-4-1 0,3-5 2 0,3-2 1 15,4-1-4-15,-1 1 0 0,13-11 0 0,-15 12-1 16,6 1 0-16,3 4 2 0,-2 2 2 0,-4 2 0 16,2 6 5-16,-2 2 4 0,-6 3 6 0,0 3 10 15,-3 3 0-15,4 1 0 0,-2 1 3 0,-2 2 4 16,0 3 7-16,-1 2 7 0,3 5 13 0,1 0 0 16,-10-2 2-16,6 7-3 0,-5-1 0 0,-1 4 0 15,-1-2 0-15,-1 1-4 0,-3-6-4 0,4 8-9 16,-3 2 4-16,-3-2-5 0,2 2-3 0,-1-3-4 15,-1 1-9-15,-3-6-7 0,2 4 5 0,-1 0-15 16,0-5-31-16,-2-1-46 0,0-2-68 0,-2 4-90 16,0-1-98-16,-6 5-122 0,3-7-119 0,-1-2-1383 15,-3-1 648-15,-3-6 432 0</inkml:trace>
  <inkml:trace contextRef="#ctx0" brushRef="#br0" timeOffset="20167.293">5037 9474 2292 0,'-16'-43'14'0,"6"11"88"0,-4 5 3 16,3 2 12-16,3 10 12 0,4 5-8 0,0 0-44 0,3 3-19 16,-3 2-17-16,3 0-6 0,-3 4 6 0,4 1-9 15,0 0 3-15,10 18-2 0,-2-1 2 0,-3 0 3 16,9 8 2-16,-6 3 2 0,1-1 9 0,0 1-10 15,-3 4 0-15,2 0-6 0,-3 1 5 0,-1 1 4 16,2 13-6-16,-1-14-11 0,-4 1 5 0,3-1-1 16,-1 1-9-16,-1-5-7 0,1-2 4 0,0-9 0 15,-1-1 1-15,2-5-10 0,-1-3 6 0,-2 1-13 16,2-5 14-16,0 0-3 0,-2-1 8 0,-1-4-2 16,0 0-4-16,0-19-10 0,-1 2 8 0,-4-11 1 15,0-4-8-15,-1-19 7 0,-4 0-3 0,0-7 1 16,-1-24-2-16,2 24 0 0,-3-25 16 0,3 25-10 15,3 7 5-15,0-2 13 0,-2 7 5 0,7 17 9 16,1 1-3-16,1 10-6 0,-1 1-6 0,4 5-5 16,0 0-10-16,2 2 4 0,3 2-5 0,4 2 1 15,3 2-2-15,5 2-1 0,0 4-3 0,5 4 1 16,2 6-11-16,0 2 21 0,3 6-17 0,1 14 8 16,0 2-15-16,-6 3 12 0,-5 10-5 0,-7 2-3 15,0 4 0-15,-5 5 8 0,-4-1-4 0,-1-1 3 16,1 0-4-16,-5 0 2 0,0-3-8 0,0-4 0 15,0 1-7-15,-5 0 1 0,4-6 1 0,-3-12 2 0,-1-3 2 16,1-1-8-16,-2-6 5 0,2-5-3 0,-2-4 7 16,0-4-3-16,3-1 6 0,-1-2-3 0,1-3 4 15,1 2-1-15,-2-2 1 0,1-2-1 16,1 1 3-16,-2-2-5 0,4-2-5 0,-3 5-3 0,3-5 0 16,0 0 15-16,0 0-13 0,0 0-2 0,0 0 4 15,17-16 1-15,-6 9-7 0,5-2 3 0,7-8 4 16,1-1 0-16,3 1-1 0,-3-1-3 0,3 2 1 15,2-6 7-15,1 1-3 0,-1 1 2 0,-3 3-5 16,-2-5 3-16,-2 3-8 0,1-1 2 0,0-1 3 16,-4 1-5-16,0-2-4 0,0 1 4 15,-6-2-1-15,0-5-2 0,-2 4-1 0,-4-3 4 0,-1-4 0 16,-2 2 2-16,-1 2-7 0,-3 0 4 0,0 7 7 16,0 4 0-16,-2 0 2 0,0 4 9 0,-3 3 5 15,2 0 3-15,-1 4-1 0,-2 1-13 0,2 1 11 16,-4 3 0-16,-1 5-1 0,-4 8-4 0,-7 8-3 15,-2 8-2-15,-7 12 1 0,2 4 2 0,0-1-7 16,5-1 4-16,5 2-1 0,2-1-3 0,7-9 2 16,4-1-9-16,4-1-8 0,5 1-2 0,5-4-13 15,3-4-9-15,2-4-7 0,2-2-7 0,7-6 5 16,2-6-6-16,3-3 5 0,0-6-2 0,1-4 8 16,2-5 2-16,-3-9 4 0,3-2 8 0,-4-3 3 15,8-10 2-15,-17 4 4 0,7-9 3 0,-4-5 2 16,-5-1 2-16,-4-3 2 0,-3-4 16 0,-6 4-7 15,0-3 9-15,-4 0 13 0,0 6 9 0,-3 13 18 16,2-1 18-16,-5 4 12 0,2 2 8 0,-1 10 1 16,1 0 23-16,0 8 0 0,0-1 1 0,2 3-6 15,0 2-16-15,0 0-13 0,1 3-10 0,1 2-8 16,0 0-1-16,2 16-6 0,1 2-6 0,3 9 2 16,-1 4-7-16,0 4 0 0,8 17-12 0,-4-2 4 0,4 4 1 15,1-1-4-15,0 5-6 0,0-3 3 16,9 24-5-16,-1 3 2 0,-4-32-1 0,0 2-1 15,5 0-4-15,0-4 2 0,2-1-5 0,-2 0 1 16,-1-1-1-16,2-6-7 0,-7-10 5 0,-2-5-5 0,2-4 0 16,-7-6 1-16,0-3-4 0,-1-4 2 0,-5-1 1 15,0-2 4-15,0-1-1 0,-2-6-1 16,-2 2 0-16,1-19 1 0,-3-7-3 0,-1-4 0 16,-2-17 2-16,-6-3-6 0,2-3 0 0,0-2 2 0,-5-3 1 15,6 1-2-15,-1 2-4 0,-1 9 9 0,6 12-4 16,-1 5-2-16,1 1-1 0,-1 9 3 0,4 2-2 15,-2 6-1-15,3 1 2 0,0-1-7 16,0 5-1-16,0-1 1 0,4 3-2 0,1 1 1 16,-1 0 1-16,4 3-1 0,1 0 4 0,-3 3-3 0,3 0-4 15,1 3 8-15,-1 3-4 0,0 5 2 0,-2 0 1 16,0 3 1-16,-4-2 0 0,0 14 0 0,-1-2-1 16,-2-1-3-16,-2 4 3 0,-1-2-3 0,-4-1 0 15,1-5-9-15,1-2-3 0,-2-4-4 0,1 1 0 16,-4-2 3-16,3-1 3 0,-3 1 4 0,4-6 0 15,-2-1 4-15,2-1-3 0,2 0 6 0,-1-3 0 16,1 0-3-16,0 0 1 0,-1-2-1 0,4 1-2 16,1-3-2-16,-3 4 5 0,3-4-2 0,0 0-1 15,0 0 1-15,0 0-1 0,27-11 3 0,-10 1 3 16,8-2 0-16,-2-3-5 0,5-2 6 0,3-2-1 16,1-3 0-16,15-5-3 0,-7-2 13 0,-12 8-8 15,10-11-4-15,-10 11-1 0,-1-6 6 0,0 3-3 16,-3-2 6-16,-3-2-3 0,-2 2-6 0,0-1 1 15,-1-3-1-15,-3 1 4 0,-3-1-7 0,0-1 6 16,-6-1 5-16,-2-2-5 0,-2 2 2 0,-3 1-1 16,0 0 2-16,-3 4 2 0,-2 0 1 0,-2 5 3 15,1 3-4-15,-2 2 9 0,-1 3 3 0,1 4 19 16,-6 0-1-16,-3 1-7 0,0 4 10 0,-4 2 5 16,3 2-2-16,-1 4-4 0,-1 0-3 0,-6 0-4 15,8 2 2-15,1-1-7 0,2 3-2 0,-1 2-4 16,1-2 2-16,3 2-4 0,0-3-1 0,0 1-3 15,5-1-1-15,1-1-5 0,3 0 2 0,-4 0-1 0,4-1 0 16,3-3-1-16,-4 1-1 0,5-2 0 16,-5 5-4-16,3-1-3 0,2-4 8 0,-3 2 1 15,3-2-3-15,-4 3 6 0,4-3-5 0,0 0 1 16,0 0-3-16,0 0 1 0,-4 1 1 0,4-1 1 0,0 0 0 16,0 0-2-16,-2 2-3 0,2-2 3 0,0 0-3 15,0 0-1-15,-3 3-1 0,3 3 2 0,0-6-5 16,0 8 3-16,0-3 0 0,0 4 4 0,0-3-6 15,1 5 2-15,2-1-1 0,0-2 1 0,0 3 3 16,1 0 3-16,0-2-3 0,1 3-1 0,4-4-1 16,-4 1 3-16,3-2-4 0,6-2 8 0,-4 1-5 15,4-3-2-15,3-3 1 0,11-3-1 16,-8-2-1-16,7-3-3 0,1-4 4 0,-1-1-5 0,0-4 2 16,1 3 3-16,-2-5-7 0,-3 2-2 0,-2-1 1 15,-1 3 1-15,-4 3 5 0,-3-1-2 0,-3 5 1 16,-1-2-4-16,0 3 3 0,0 2-2 0,-4 1 0 15,0 1 0-15,-1 1 0 0,1-1 1 0,-5 3-4 16,9 3 5-16,-3-1 6 0,2 5-4 0,-3 3 2 16,3 6 0-16,-3 1-3 0,5 6 4 0,-2 3 1 15,0-2 0-15,2 3-1 0,-3 0-1 0,4 0 5 16,0-2-3-16,1 1 2 0,1-2-1 0,0 0 2 16,-1-2-3-16,2-6 3 0,0-1-3 15,1-1 1-15,0-5-1 0,2 2 3 0,0-5-5 0,1-2 0 16,-5-3-1-16,1-3 3 0,2-5-4 0,1 2-6 0,1-9 10 15,-3 2-4-15,-3-4 3 0,6-6 2 16,-6-3-3-16,1-2-3 0,-4-4 3 0,-2-3 1 16,-1-2-5-16,-5-10 1 0,3 12-2 0,-3-2 0 0,-1-1 1 15,-1 6 1-15,-4 0 2 0,1 4 0 0,0 7 3 16,0 5 2-16,-1 4 1 0,0-1 8 16,-2 4 0-16,1 3 3 0,1 0-5 0,0 3-1 0,-6 5-8 15,-1 2 5-15,2 3-1 0,-4 8-1 0,-3 5 0 16,2 3-3-16,2 3-3 0,-1 5-20 0,5 1-32 15,4-1-43-15,1 2-47 0,4 0-41 0,8 12-38 16,0-12-52-16,3 0-54 0,7-5-65 0,0-1-900 16,-1-3 431-16,2-4 288 0</inkml:trace>
  <inkml:trace contextRef="#ctx0" brushRef="#br0" timeOffset="21904.863">7647 9259 158 0,'-7'-12'303'16,"-6"0"15"-16,5 3 0 0,-2 3 1 0,-1 1-9 16,-1 4-26-16,-2 2-21 0,5 4-17 0,-4 1-6 15,-2 8-18-15,-1 6-20 0,1 2-1 0,4 3-23 16,-1 2-15-16,5 0-11 0,1 4-20 0,4 0-12 16,1 1-16-16,6 2-4 0,0-1-14 0,4 0-4 15,2-2-13-15,3 0 0 0,4-4-11 0,1-1-10 16,3-6-10-16,1 0-9 0,4-4-11 0,-2-6-11 15,4-2-13-15,-9-4 5 0,8-5-6 0,0-3-2 16,0-4 15-16,-1-4-15 0,-6 0 3 0,-2-5-4 16,1-4 6-16,-7 1-1 0,0-9 2 0,-3 3-8 15,-2-7 10-15,-3 0-1 0,2-13-1 0,-3 0-8 16,0 12 11-16,-4-1-3 0,1 3 9 0,-1 3 8 16,-1 4 11-16,1 1 6 0,-2 7 17 0,2 5 0 15,-2 2 12-15,2 3-2 0,-1 0-4 0,1 3-9 16,-1 1-15-16,1-1 2 0,0 4-4 0,0 0 2 15,0 0-4-15,10 9-1 0,-5 0-4 0,4 7 0 16,0 0-1-16,1 7-4 0,3 2 1 0,2 2-7 16,2-2 0-16,0 1 5 0,3 0-1 0,0-1-4 15,5 3 3-15,-2-8-2 0,4 2-6 0,-2-3 8 0,2-6-8 16,1-2 1-16,-5-4 2 0,4-4-3 0,-5-1 2 16,-1-2-3-16,0-2 0 0,-3-1 1 15,-1-3-2-15,-2-1 5 0,1-6-4 0,-3 1 5 16,1-2-9-16,-5-4-1 0,0 1 4 0,4-7 0 0,-7 0-3 15,1 0 0-15,-5 4 1 0,2 1-1 0,-4 0 1 16,-1 4-3-16,-2 0-2 0,-2 0 12 0,-4 3-6 16,0 3-3-16,-4 2 4 0,0 6-6 0,-7-1-2 15,-2 0 10-15,-4 7-7 0,-1 1 1 0,9-1-2 16,0 3 0-16,4 2-2 0,2-1-4 0,2 3 0 16,1 3 3-16,5-3-11 0,3 3-1 0,5 2-9 15,0-2-6-15,0 1-12 0,2-3 3 0,3 0-9 16,5 0-1-16,-4-6 18 0,2 2-3 0,2-3 1 15,4 1 13-15,-4-3-4 0,3-1-4 0,0 0 13 16,2-3-11-16,-2 0 6 0,1 0-6 0,-3 0 16 16,-3 2-5-16,1 0 10 0,4 3 7 0,-5-3-12 15,1 1-2-15,-2-1 6 0,-2-1-1 0,0 1-4 16,-1 0 9-16,-2 1 8 0,1 0-13 0,-1-1 6 16,0 0-4-16,-2-1 3 0,0 1 4 15,-4-2-13-15,8 0 14 0,-8 0 7 0,0 0-1 0,8-6-4 16,-5-1 2-16,0 0-3 0,-1-7 1 0,2-1 1 15,-4-4 0-15,0-4 0 0,0-4-2 0,-3-2 1 16,2-3-2-16,-3-5 3 0,0 1-3 0,-2-15 1 16,1 3 6-16,-5-3-4 0,2 3 6 0,-1-1 11 0,4 0-3 15,0 16 16-15,1 1 16 0,-2 3 15 16,2 11 11-16,-1 3 24 0,2 3 9 0,1 4-2 16,-1 0-7-16,1 2-14 0,-1 3-11 0,2 0-12 0,1 3-1 15,0 0-4-15,0 15-5 0,1-3-4 0,4 8-1 16,-1 4-2-16,1 3-2 0,3 2-3 15,-1 2-7-15,1 2-2 0,3 1 0 0,4 13-5 0,1 0-1 16,2-4-2-16,0 2-3 0,-1-12-1 0,7 7-9 16,-5-9-10-16,0-4-12 0,3-3-14 0,1-5-9 15,0-2-6-15,-4-9-3 0,-1 0 5 0,1-4-2 16,0-4 7-16,2-3-2 0,-3-4 11 16,2-2-1-16,-6-1 3 0,0-2 1 0,-2-3 4 0,0-7 1 15,0-6 1-15,-2 1 3 0,-1 0 1 0,0 1 1 16,-5-1 2-16,1 2 6 0,1 7-5 0,-3 0 3 15,0 1 3-15,-5 6 8 0,4 3 6 0,-2-1 0 16,-2 1-1-16,2 4-2 0,0-1-3 0,0 5-5 16,2-4 3-16,-2 4-2 0,0 0 1 0,0 0 0 15,6 20-2-15,-5-10 3 0,3 6-1 0,0 2-4 16,1 1 4-16,1 0 2 0,3 4-3 0,0 1-2 16,-1-6-8-16,2 0-13 0,2-2-4 0,-1 1-16 15,2-2-3-15,0-5 2 0,-2-1 0 0,2-5 6 16,-2 0 4-16,1-1 5 0,0-3-2 0,0-3 8 15,-1-1 3-15,-4 1 1 0,5-2 2 0,-3-2 3 16,1 0 4-16,0-2 3 0,-1 0 3 0,-1 0 4 16,-2 1 8-16,3 0 3 0,-4-1 5 0,-1 2 8 15,1 2-1-15,-1 2 2 0,0 2-2 0,-2-2-4 16,-2-1-1-16,0 4-4 0,4-3 3 0,-4 3-5 16,0 0-2-16,9 5-2 0,-5-3 1 0,0 1-1 15,-2 4 2-15,1-2-2 0,4 0-2 0,-1 4 1 16,0-5 2-16,1 4-5 0,3-3-4 0,-1 0 3 15,1-3 5-15,1-1-7 0,1 0-2 0,-1-2 3 16,3-2 0-16,-2-4-2 0,3 1-2 0,-2 0 5 16,-3-4 1-16,-1 0-3 0,3-3-1 0,-6-4 5 15,-2-1-4-15,2-2-6 0,-6-6 6 0,0 1-1 16,-6-1 1-16,2 3 2 0,-1 5-3 0,-4-1 2 16,1 4-2-16,-3 1-2 0,-2 1 4 0,-6 3 1 0,2 4 1 15,-4 0 5-15,1 1 3 0,0 3 6 0,-1 3 2 16,0 1-1-16,4 5-1 0,-2-3-1 0,0 2 0 15,2 5-2-15,8-3-3 0,-1 4-2 0,2-1-3 16,3 0-2-16,5 1 2 0,0 0-2 0,4 0 0 16,1-3-4-16,9 2-2 0,-1-1 0 0,6-3 2 15,2-5-3-15,8 0-2 0,2-4-2 0,-1-4 1 16,1-1 0-16,-1-2 0 0,-1 0-1 0,-2-1-3 16,-2 0 6-16,-7 3 0 0,-1 0-2 0,2-1 1 15,-5 1 1-15,4 0 0 0,-3-1 0 0,-1 6-1 16,2-3 6-16,-4 4-5 0,0 0 1 0,-2 1-2 15,3 2 3-15,-3 1-2 0,-1 1-2 0,0-1 2 16,-4 2 3-16,3 4 1 0,-3-1 4 0,0 2-5 16,0-1 3-16,-2 7-1 0,-2-3 0 0,1-1-3 15,-3 6 4-15,0 1-8 0,-3-2 10 0,-2 2-6 16,2-2 1-16,0 0 1 0,0-2-1 0,-2 1-1 16,2-6-3-16,0 0 3 0,3-4 2 0,-3-2 4 15,4 0-7-15,0-4 0 0,0 0 1 0,0 0-1 16,0 0 2-16,10-21-2 0,-1 7 0 0,-2-3 0 15,-1 0-1-15,5-6 0 0,-2-3 1 0,3 1 0 0,-1-3-2 16,1 3 2-16,1 2-1 0,-6 6-3 16,5 1-1-16,-1 4 6 0,2 3-5 0,-4 1 4 15,1 1-1-15,3 3 8 0,-4 3 7 0,4 1 5 16,-3 0 6-16,3 3 10 0,-4 3 4 0,0 2 13 16,6 0 13-16,-2 4 1 0,1 2-1 0,-4-2 1 15,2 4-7-15,-1 0-6 0,-2 1-5 0,1 1-5 16,4 4-2-16,-1 1-1 0,1 3-21 0,0-4-39 15,1 0-74-15,5 1-96 0,0 0-110 0,3-2-132 0,-1-2-131 16,6-2-1215-16,0-3 594 0,4-5 394 0</inkml:trace>
  <inkml:trace contextRef="#ctx0" brushRef="#br0" timeOffset="23266.648">14637 8269 225 0,'3'-4'325'16,"-3"0"-8"-16,0 0-2 0,0 4-5 16,-2-6-8-16,2 6-13 0,-6-1-24 0,6 1-24 0,0 0-21 15,-20 8-9-15,11-1 0 0,-3 5-5 0,-3 9-6 16,-2-1-3-16,-1 9-8 0,4 0-14 0,0 3-12 15,1 1-15-15,-2 11-12 0,2 2-10 0,-1-2-13 16,6 1-7-16,2-8-11 0,0 9-13 0,6-11-5 16,2-3-8-16,1 1-7 0,4-1-6 0,6-5-8 15,3-1-5-15,4-4-6 0,-2-2-6 0,6-3-6 16,2-7-17-16,1-2-3 0,1-4-6 0,5-4-1 16,1-4-3-16,2-4-6 0,-1-6 0 0,-2-3-3 0,0 0-3 15,-2-4 1-15,8-10-3 0,-3-2-8 0,-13 6-8 16,-5-6 4-16,5-9-5 0,-5 8-2 0,-6-1 4 15,-3 0 7-15,-1 3 1 0,-3 3 4 0,-3-3 3 16,-2 4 8-16,-4 9 3 0,-4 1 0 0,-2 2 7 16,-3 3 11-16,-6 2 9 0,-5 3-4 0,-3 1 11 15,-5 3-12-15,-2 5-3 0,-1 4 0 0,1 3-2 16,-1 3 0-16,3 2-1 0,4 1 0 0,1 3 0 16,4 0-2-16,4 3-2 0,4 1 1 0,4-6-6 15,5 4-1-15,5-2 13 0,3 0-16 0,5 0-5 16,2-3-7-16,4-5-4 0,4 2 2 0,6-7 0 15,4 2 4-15,5-6 4 0,0-6-7 0,0-1 11 16,1-5-6-16,-2-5 0 0,2-1-4 0,-1-2 11 16,-4-3-3-16,-1-3 5 0,-3-3-3 0,-4 0 15 15,0-2-10-15,2-12 0 0,-10 11 2 0,6-14 8 16,-7 11 10-16,-4-10 13 0,-3 13 15 0,1 1 19 16,-4-1 8-16,-2 6 18 0,-3 2 16 0,4 6 23 0,-1 7 19 15,1 0 7-15,-2 4 0 0,2 1-7 0,0 1-14 16,-2-1-19-16,2 4-14 0,0 2-9 15,0 0-14-15,0 0-6 0,0 0-4 0,-4 22-6 0,3-6-5 16,2 3-6-16,3 5-11 0,-2 4 0 0,1 4-6 16,6 2 0-16,-5 1 7 0,6 13-17 0,4-1 17 15,2 3-20-15,0 0 4 0,0 0-4 0,3-1-9 16,4-3-7-16,-1 4-11 0,1-11-23 0,3 2-14 16,1-1-26-16,6-5-2 0,-6-8 2 0,4-4-1 15,2-5-14-15,2-3-27 0,-1-3-11 0,-1-7-3 16,1-1-5-16,0-10-14 0,-6 0 2 0,-2-8-6 15,-1-2 0-15,0-3-2 0,-4-7 3 0,-3 0-3 16,0-3 18-16,-4-3 7 0,3 1 9 0,-4-3 15 0,-1 2 12 16,-1 6 8-16,-5-2 18 0,0 9 21 0,-2 1 12 15,-4 5 22-15,0-4 18 0,-1 5 11 16,-3 7 12-16,-1-2 17 0,0 5 0 0,-3-1 4 16,-3 6-3-16,-3-1-1 0,-7 6-4 0,-2 0-1 0,-4 8-4 15,0 0-6-15,1 4-6 0,0 0-3 0,2 4 1 16,5 0-7-16,1 2-1 0,5 3-6 0,0-5-1 15,7 2-1-15,3-6-9 0,3-2-15 0,5-2-11 16,3 1-2-16,1-8 2 0,1-1-7 0,6-1 3 16,1-5 10-16,2-7-5 0,0-1 5 0,-2-4 0 15,6-4 1-15,-1-6 11 0,-3-3-4 0,-1-3 7 16,-1-3-1-16,-2-2 10 0,-1-19 1 0,-1 4 14 16,0-3 1-16,-4-2 14 0,-2 1 3 0,3-1 8 15,-3-2 5-15,-3 5 14 0,0 13 17 0,-2 2 13 16,2 2 13-16,-3 6 22 0,-1 7 12 0,0 7 15 15,3 0-6-15,-3 4-11 0,0 2-17 0,-3-1-17 16,3 3-13-16,0 3 0 0,0 0-3 0,0 0 3 16,0 23-2-16,3-5-5 0,-2 2-11 0,0 5-1 15,-1 5-7-15,4-1-3 0,0-1-9 0,0 7-3 16,5 11-8-16,2 2 0 0,-2-1-10 0,0-13 1 0,5 0-28 16,6 12-24-16,1-6-55 0,5 2-49 0,-1-1-34 15,7 0-58-15,5-5-66 0,4-2-96 0,4-6-93 16,1-3-102-16,8-5-1326 0,-1-11 630 0,-2-3 422 15</inkml:trace>
  <inkml:trace contextRef="#ctx0" brushRef="#br0" timeOffset="23736.304">17775 8294 322 0,'-20'-5'331'0,"2"2"-10"0,0-2-8 16,4 4-8-16,1-2-17 0,1 2-20 0,4-1-24 0,1 2-16 16,1-2-31-16,6 2-32 0,-5-3 3 0,5 3-9 15,0 0-10-15,0 0-4 0,0 0 10 0,22 0-8 16,-1-2-2-16,15 0-4 0,15 1-5 0,7-2-6 15,-2-4-9-15,4 3-12 0,-1 0-11 0,0 0-7 16,0 2-8-16,-2-1-8 0,1-1-9 0,-7 2-6 16,-12-1 0-16,-3-1-12 0,-3 0-3 0,0-1-6 15,-4 3-9-15,-8 0-23 0,-7-1-42 0,-2 3-21 16,-3-1-29-16,-2-2-60 0,-2 1-49 0,-6-1-54 16,1 3-48-16,-11-4-23 0,2-1-29 0,-10-3-873 15,-1 3 407-15,-9-7 270 0</inkml:trace>
  <inkml:trace contextRef="#ctx0" brushRef="#br0" timeOffset="23921.865">18260 8025 171 0,'-17'-23'195'0,"-1"2"15"16,8 4 16-16,-2 4 10 0,5 2 9 0,-1 2-2 0,3 2-8 16,1 1-20-16,0 4-23 0,4 2 0 0,0 0 13 15,-5 12 14-15,6 0 12 0,3 13-5 0,0 1 4 16,0 3 12-16,1 2 1 0,3-1-5 0,-2 2-1 16,3 4 2-16,0-3-7 0,-4 3-13 0,4-4-8 15,0 14-22-15,-1-14-9 0,1 3-16 0,-2-2-18 16,1 1-14-16,0 1-10 0,-1-1-10 15,0 12-15-15,-1-11-9 0,3 0-8 0,-4 1-21 0,0 0-45 16,-2 1-58-16,-2-5-97 0,2-1-102 0,-1 0-115 16,2-4-125-16,-3-8-1333 0,3-4 606 0,-2-5 402 15</inkml:trace>
  <inkml:trace contextRef="#ctx0" brushRef="#br0" timeOffset="25284.313">20008 7904 193 0,'4'-15'226'16,"-2"4"6"-16,1 1 2 0,-2 2-9 0,3 1-18 15,-3 1-15-15,0 2-18 0,1 1-3 0,-2 3 11 16,0 0 17-16,0 0 7 0,9 13 19 0,-7-4 12 16,1 4-4-16,1 4-10 0,-2 2-23 0,3 1-15 15,2 6-10-15,-4 0-16 0,4-1-16 0,-3 3-11 16,2 0-17-16,0 0-8 0,-1-2-11 0,3 0-9 15,-4 0-10-15,1-6-6 0,-1 6-8 0,2-7-7 16,-2 0-7-16,1 1-1 0,-1-5-13 0,1-3 0 16,4-3-7-16,-4-1 0 0,-1-2-4 0,1-2 4 15,3-4-4-15,-3 0-1 0,0-4 0 0,3-6 4 16,-2-8-7-16,-2-6-4 0,3-8 0 0,-4-1-4 0,0-17-3 16,-2-4 3-16,-5-2-1 0,4-2-5 15,-5-3-1-15,-1-20-3 0,3 26-1 0,1 4 2 0,-1 0 1 16,2 18-1-16,1 5 4 0,1 2-3 0,-1 9-1 15,0 1 1-15,4 4-7 0,-3 4-2 16,3 2 1-16,6 3-3 0,-2 2 2 0,3 4 7 0,9 3-8 16,9 3 0-16,-1 12 4 0,3-4 3 0,-2 5-2 15,-1 3 2-15,-3 3-4 0,-5 4 1 0,6 10 3 16,-10-1 2-16,-6-5-2 0,-3 12 0 0,-5-2 4 16,-4-10-6-16,-5 12 3 0,-5-1 1 0,0-2-4 15,2-12-6-15,-2 0-8 0,-3 0-4 0,-3-5 0 16,-5 11-4-16,5-14-6 0,-1-1 4 0,2 0 2 0,-2-6 6 15,6-2 0-15,0-5 4 0,5-2-2 0,0-4 3 16,2 1 9-16,1-2-11 0,1 1-3 16,1-2 4-16,1 2-2 0,0-1 1 0,1-2 0 15,1-2 4-15,5 5 1 0,2-5 1 0,4 1-3 16,1-1 5-16,5 1 4 0,5-2-2 0,6 0 2 16,3-5 2-16,0 1 5 0,1 0-9 0,0-2 2 15,0-1 3-15,1 0-3 0,0-2 5 0,-1 0-5 0,-3-6 3 16,-2 6-2-16,0-5 0 0,-1-2 2 0,-5 0 11 15,2-3-12-15,-3-3-1 0,0 2-1 16,-4-3 1-16,1-1 2 0,-3-3-4 0,-2 1 5 0,-1 0-4 16,-2 5 12-16,-3 3-8 0,0 2 9 0,-2 5-11 15,-2-1 3-15,-2 4 4 0,1-1 6 0,-2 6 0 16,1-4 4-16,-2 6 0 0,-1-3-3 0,3 5-2 16,-13 5-4-16,3 5 0 0,-3 1-3 0,-7 9 2 15,-3 4 2-15,1 2 0 0,-2 4-3 0,-4 10 1 16,7-8-2-16,-2 11-6 0,5 2 2 0,8-12-1 0,1 2-3 15,5-2-14-15,4 1-8 0,4-5-12 16,5-4-13-16,0-2-6 0,1-8-1 0,5-3-10 16,1 0 10-16,4-3-1 0,1-5-5 0,-1-4 3 15,7-8 5-15,1 3 12 0,3-7-4 0,-6-5 7 16,1-2 2-16,-3-3 5 0,1-4 5 0,-6-2 1 16,11-12 4-16,-11 8 8 0,-2 0 10 0,-5-1 17 15,2 2 13-15,-1-1 9 0,-2 2 19 0,-4 1 21 0,-1-1 15 16,-2 11 9-16,1 1 16 0,-3 3 16 0,-1 4 8 15,3 0-1-15,-3 1-7 0,1 4-8 16,0 4-16-16,0-4-12 0,-1 6-9 0,0 0-7 0,0 0-5 16,0 0-9-16,-5 18-3 0,3-1-7 0,-1-1-10 15,-1 8 3-15,0 3-8 0,2 1-3 0,-1 3-2 16,2 5-3-16,0-1 0 0,2 14-4 0,0 0-2 16,4 2-3-16,-3-7-2 0,1 3-3 0,3-1-4 15,-2 1-3-15,4 3 0 0,-1 0 1 0,-2-4-3 16,0-14-4-16,4 0-7 0,-2-5-5 0,0 2 2 15,-2-14-3-15,0-3 1 0,-3-1 2 0,1-3-2 16,-1-1 9-16,1-2-2 0,-1-4 2 0,-2-1-1 16,0 0-3-16,2-21-1 0,1 2 4 0,-1-11 0 15,-2-4 1-15,2-12-2 0,4-2-1 0,-5-3 3 0,-1 0-1 16,4 3-3-16,-4-2 6 0,10 14 1 0,1-9 1 16,-4 12 3-16,6 2 10 0,-3 8-6 15,-1-2-2-15,5 3 0 0,-6 6 0 0,2 1-2 0,2 3 2 16,-1 1-3-16,4 2 1 0,-2 3-4 0,4 1 2 15,0 1 0-15,-5 2-1 0,7 2 0 0,-1 0-1 16,0 2 3-16,0 3 3 0,0-1 2 0,-5 3 3 16,0-2-3-16,-2 3 0 0,-5-2 1 0,3 3 1 15,-2-1 5-15,-1 2 3 0,-2 3 10 0,-3-2 2 16,-2 7 5-16,-3-1 1 0,-3 2-1 0,-4 3 2 16,-3 0-8-16,-2 2 1 0,-5 0 5 0,-2 1-16 15,4 0 1-15,-7 0-4 0,0-3-1 0,4 2 0 16,-4-5-6-16,3 0-1 0,2-3-17 0,-2 0-33 15,7-6-43-15,-2 3-57 0,8-9-75 0,2 5-86 16,-2-3-75-16,5-4-88 0,-3-2-1435 0,8 0 633 16,-5-5 420-16</inkml:trace>
  <inkml:trace contextRef="#ctx0" brushRef="#br0" timeOffset="25474.159">21831 8178 422 0,'7'-6'423'0,"0"2"-36"0,-3-1-11 0,1 0 9 16,-1 3-10-16,1-5-20 0,-3 2-28 0,0 2-31 16,3 2-30-16,-4-3-29 0,-1 4-18 0,4-4-28 15,-4 4-24-15,4-2-25 0,-4 2-36 0,0 0-43 16,0 0-58-16,0 0-73 0,9 3-71 0,-5 3-69 16,0-1-78-16,3 2-87 0,-3 0-851 15,4 0 408-15,-2 0 272 0</inkml:trace>
  <inkml:trace contextRef="#ctx0" brushRef="#br0" timeOffset="26249.296">22598 7824 331 0,'4'-3'413'0,"-3"-1"-26"0,0 0-18 0,1 2-7 0,-2 2-29 15,0 0-20-15,0 0-24 0,0 0-6 16,0 0-11-16,-8 13-20 0,8-2-16 0,-4-1-14 15,-1 6-15-15,1 2-17 0,2 7-19 0,-5 2-16 0,3 0-12 16,3 4-17-16,-4-2-9 0,5 2-17 16,6-2-10-16,2-3-9 0,2 1-9 0,4-1-12 0,-1-4-14 15,-1-5-12-15,4-5-4 0,1 0-13 0,-1-1-7 16,4-4 0-16,-4-2 1 0,2-2-5 0,0-4 3 16,-3-2-2-16,3-2 0 0,-2-6-1 0,0-4-1 15,1-4 0-15,-2-5-3 0,-2-4 2 0,-3-1 0 16,4-1 0-16,-4-2-1 0,2-2 4 0,-4 1 0 15,-1 3 2-15,-3 1 1 0,-4 1 2 0,1 3 6 16,-2-4 12-16,-3 12 11 0,-2-1-4 0,-5 1-5 16,3 1 15-16,-4 1-4 0,0 3 2 0,-3 1-6 15,0 1-5-15,-3 5-5 0,-1 0-1 0,1 2-6 16,-4 3-2-16,3 6-1 0,1-2-4 0,-1 2-3 16,0 2 0-16,5 2 3 0,2 2-9 0,4-2-1 0,1 0-5 15,3-2-1-15,0 2 6 0,4 0-6 16,3-4 4-16,1 0-4 0,2-2 5 0,4 1-4 15,2-2 0-15,1-2 1 0,5 0-1 0,3-3 3 0,-3 1 1 16,9-4-1-16,-12 2 2 0,5 0 2 16,0 0 7-16,-2 1-3 0,2-1 4 0,-1 0 4 0,0 2 3 15,0-1 3-15,0 1 3 0,0 2-3 0,-3 1 6 16,1-1 2-16,2 5 0 0,-1-2 0 0,-2 3 1 16,-1 0-4-16,-4-2-1 0,5 3-2 0,-5 4-3 15,-1-5-3-15,2 8-2 0,-6-3 0 0,3 2-2 16,-2 0-1-16,-4 2-1 0,1 2-3 0,-3 0 0 15,-1 2 3-15,-1-2-6 0,1 1 0 0,-4-4-1 16,1-3 3-16,-2 0-3 0,1-3 1 0,1-2 2 16,0 1-3-16,3-3 14 0,-1 0-11 0,1-2 3 15,0-3 2-15,0 0-5 0,0 0-2 0,0 0-1 16,-10-18 2-16,11 8-4 0,0-9-2 0,5-8 1 0,0-2-2 16,3-1 3-16,1 0-6 0,3 1 8 15,1 3 0-15,-1-1 12 0,0 5 9 0,-2 7 13 16,2 0-8-16,0 4 10 0,-6 1 0 0,6 0 2 15,1 4-5-15,2 2 1 0,1 2-6 0,-4 2 5 16,6 1-1-16,-1 3 0 0,0 2 2 0,1 1 3 16,-1 1-5-16,-1 0-5 0,-2 2 11 0,2 2-18 15,-4 2-1-15,2 2 3 0,2 5 0 0,-2-1-12 0,-2 4-3 16,-3-2-1-16,-1 4-18 0,-4 2-18 16,1 2-52-16,-2-1-67 0,-8 0-81 0,4 1-91 15,0 1-58-15,0 0-58 0,0 3-83 0,0-3-1486 0,5-3 666 16,0-2 444-16</inkml:trace>
  <inkml:trace contextRef="#ctx0" brushRef="#br0" timeOffset="26850.812">24035 7774 377 0,'4'-3'403'16,"4"1"-38"-16,-8 2-35 0,9 5-23 0,-3-4-23 15,-3 5-16-15,-1 1-6 0,5 1 5 0,-3 3-11 16,-2 1-2-16,8 4-14 0,-6 1-18 0,4-1-14 0,-3 3-8 16,3 7-9-16,-1-3-14 0,-2 3-16 15,2 1-17-15,-3-2-6 0,0 2-19 0,-3-2-10 16,0-1-11-16,-1-4-8 0,0-2-13 0,2-3-5 0,-2-2-8 16,-2-4-3-16,2-1-7 0,0-2 0 0,0 0-2 15,-1-2-4-15,1-4-3 0,0 0 0 16,0 0-10-16,-9-11-3 0,5 1-2 0,0-1 0 0,-2-6-1 15,0-10-2-15,-2-3-2 0,3-4 1 0,-2-1-1 16,2-16 1-16,0 3-3 0,1 1 7 0,2-4 2 16,-2 3 6-16,4 16 30 0,-4 1 6 0,-1 2 19 15,5 2 16-15,-3 2 9 0,3 8 14 0,0 8-21 16,0 2-1-16,0 0-17 0,-1 1-13 0,2 1-12 16,-1 1-14-16,0 4-3 0,3-3-1 0,-3 3-4 15,0 0-12-15,15 15-1 0,-1-1 18 0,6 7-24 16,0 2-3-16,0 2 1 0,2 3-4 0,-1 2-12 15,7 11 8-15,-7-10 2 0,6 13-18 0,-5-5 16 16,-3-6-6-16,-1 1 8 0,0-5-6 0,0-1 1 16,1-3-1-16,-1-3-1 0,-7-8-4 0,5 1 2 15,-7-7 3-15,3 1-12 0,-3-6 10 0,-4 1 5 16,4-4 1-16,0-2-3 0,-4-5 1 0,4-2-4 0,-1-5-3 16,2-5-8-16,-1-8 0 0,-1-4 0 15,-4-2 0-15,2-2 0 0,-2-12 0 0,0 12 0 0,1-13 0 16,1-1 0-16,-6-1 0 0,3 16 0 0,-1 0 0 15,1 5 0-15,-2 2 0 0,3 8 0 0,-4 5 0 16,-1-1 0-16,2 5 0 0,-2 3 0 0,2 2 0 16,-2-1 0-16,1 0-37 0,0 6-96 0,-4-1-30 15,4 1-23-15,-9 13-42 0,5-2-76 0,-5 5-53 16,0 12-54-16,-1 2-55 0,5 3-64 0,-3-1-1262 16,-1 2 596-16,4 0 400 0</inkml:trace>
  <inkml:trace contextRef="#ctx0" brushRef="#br0" timeOffset="27653.813">24520 7965 340 0,'0'0'349'0,"0"0"-35"16,0 0-28-16,9-4-18 0,-9 4-19 0,0 0-11 16,0 0-23-16,0 0-9 0,4 3-28 0,-4-3-1 0,5 5 4 15,-3-2-1-15,6 4-6 0,-4-4-5 0,2 4-13 16,2-2-8-16,3 1-14 0,2 1-2 0,1-3-26 15,1 0-7-15,2 4 1 0,0-6-15 0,0 1-6 16,2-2-13-16,-2-1-3 0,5-1-9 0,-4 0 0 16,1-6-7-16,-2-3-2 0,-1 0-6 0,1-1-1 15,0-4 1-15,0-5-4 0,-4-1-1 0,0-4-2 16,-3-1-6-16,-1 0 3 0,-1-1 2 0,2 1 8 16,-5 2 15-16,0 8 10 0,-2-1 4 0,-2 4 16 15,0 2 14-15,-1-1 18 0,0 5 5 0,0-2 2 16,0 4-7-16,0 2-11 0,0 3-4 0,-2-5-18 15,2 5-9-15,0 0-6 0,-12 8-9 0,4-1 1 16,-1 7-7-16,-2 3-5 0,-3 0-2 0,0 7 3 16,0 3-13-16,3-1-7 0,2 2 0 0,0 0-7 15,2-1 2-15,6 0-6 0,0-2 3 0,2-7-4 16,6-1-1-16,0 0 0 0,2-3-5 0,4-4-1 16,2 0-6-16,-1-3 2 0,5-2-2 0,-1-1 1 0,0-4-2 15,0-2 1-15,0-5 2 0,0 0-2 16,1-6 1-16,4-2 0 0,0-5 0 0,-3 0-1 0,-2-2 1 15,4 1-1-15,-2-2-1 0,-7 9 2 0,6-8 7 16,-7 6-10-16,-2 0-1 0,4 3 6 0,-1 0 3 16,-5 2 2-16,-2 4 5 0,-1 1-8 0,3-2 3 15,-6 4 0-15,2 0-6 0,0-2 5 0,-2 2-3 16,0 1-2-16,-1 0-2 0,-1 3-4 0,4-2 0 16,-4 2-1-16,0 0 1 0,0 0-2 0,4 8 1 15,-3-3 0-15,0 7 2 0,1-3 0 0,2 3-4 16,-1 4 1-16,2-4 1 0,2 2 1 0,-2-2-5 15,1-3-2-15,2 0 1 0,2-1 1 0,-1-4-4 16,0 0 6-16,3-2 0 0,-1-2 1 0,3-1-1 16,-4-4 0-16,2-2 3 0,3 0 0 0,4-7 3 15,-2 4-6-15,-4-2 2 0,2 3 3 0,-5 0-3 16,-3 3 2-16,0 1 2 0,-2 1 0 0,-1 1-7 16,-1 0-5-16,1 2 2 0,-4 1-1 0,6 5 2 0,-3 0 4 15,-1 4 0-15,3 3 2 0,-2 4 3 0,-2 2 5 16,-1 8 0-16,1 2-1 0,1 0 1 0,0-2 0 15,2 2 6-15,-3-1-5 0,3-7-6 0,1-1 3 16,4-3 3-16,-1 0 8 0,2-1-10 0,3-5 12 16,0 1-15-16,-2-6 2 0,2 0 3 0,1 0-5 15,5-4 4-15,4-2-1 0,5-2-1 0,0-4 3 16,0-1-2-16,-2-6 3 0,2 0-3 0,-3-4-1 16,1-1-1-16,-5-4 1 0,-1-3-2 0,-2-2 0 15,-1-2 0-15,-3-2-10 0,-1-14-9 0,-1 3-16 16,-4 8-29-16,-5 3-25 0,-3 4-46 0,-9-1-54 15,-2 4-63-15,-8 4-62 0,-10 3-62 0,-6 5-70 16,-2 4-68-16,-19-1-1165 0,-5 3 557 0,-30 7 374 16</inkml:trace>
  <inkml:trace contextRef="#ctx0" brushRef="#br0" timeOffset="29333.71">22093 9378 83 0,'5'-5'252'16,"0"0"-5"-16,3-2 7 0,-3-1-9 0,4-3-6 15,-4 1-11-15,-1-6-12 0,4 0-6 0,-2 1-11 16,-3-5-13-16,-1-6 12 0,1 5-5 0,-3 4-9 15,-3-10-17-15,3 1-13 0,-4 1 1 0,2 6 10 0,-6 1-15 16,7 8 12-16,-4-1 4 0,0 2-5 0,-2 4-10 16,-4 1-13-16,-2 1-13 0,-5 5-13 0,-4 5-7 15,-4 3-9-15,-3 8-11 0,3 0-5 0,-4 4-7 16,-2 4-7-16,0 7-4 0,8-5-8 0,1 2-4 16,5-3-7-16,2 3 0 0,1 1 11 15,3 2-2-15,5-3-8 0,5 1-7 0,-1-1-4 16,7 1 2-16,0-4-8 0,2 0-5 0,2-10-2 0,1 0-12 15,2-1 2-15,5-7 8 0,2 0-13 0,2-5 4 16,0-1-7-16,1-6-2 0,10-4-3 0,-3-5 1 16,0-3-1-16,3-6 0 0,-3-4-3 0,8-9 6 15,0 2-2-15,-14 4 0 0,4 1 2 0,-2 1-1 16,-1 0-2-16,-5-1 5 0,0 5 0 0,-7 7 7 16,-2 6 5-16,0-1 6 0,-4 4-1 0,-1 2-1 0,0-1-4 15,-1 0 0-15,2 3-7 0,-3 0 0 16,-2 2 2-16,0 0-1 0,0 0 1 0,5 10-1 15,-5-2-1-15,0-3 0 0,0 7-1 0,0-2-3 16,-1 5 2-16,1 2-2 0,-3 1 3 0,6-1-2 0,-2 0-1 16,1-1-2-16,4-1-3 0,-1-1 0 15,5 0-5-15,-1-6-6 0,3 2-3 0,4-5-2 16,1-1 0-16,2-4 1 0,0-4 1 0,-1-1 3 0,3-5 1 16,3-5 1-16,-4-7 2 0,3-2-2 0,-1-4 4 15,-1 0-2-15,4-12 2 0,-7 14 4 0,2 1-2 16,-2 1 5-16,1 2 2 0,-2 2 4 0,-2 6 3 15,-2 3 8-15,2 0-4 0,1 1-1 0,-5 3-1 16,2 5 1-16,5-3 7 0,-5 7-4 0,5-2 4 16,-2 4 0-16,5-3 0 0,-2 4 2 0,0 5-5 15,0-4 2-15,9 6 1 0,-6 1-2 0,-3-1-3 16,-1-2 0-16,7 7 0 0,-1-4 0 0,-1 3-3 16,0 1 0-16,-3-3-5 0,-3-1 0 0,-1-2-8 15,-2 2-11-15,4-3-16 0,-4 1-10 0,3-4-6 16,-7-1-16-16,2-2 5 0,-2-1 0 0,-4-6 8 15,2 3 2-15,-2-4 4 0,3-3 8 0,-4-4 2 16,-1-1 6-16,0-8-1 0,1-6-1 0,0-2 7 0,0-3 3 16,-3 1 1-16,-1-1 7 0,0 1 10 15,2 1 14-15,1 5 11 0,0-2 4 0,-1 7 7 16,0 4 8-16,1 0 6 0,1 3 2 0,-3 4-11 16,2 1-3-16,1 3-8 0,0-1 6 0,5 0-8 0,0 4-2 15,1 2-2-15,-1 2 0 0,3 0-6 0,1 3-1 16,3 1 0-16,-2 2-4 0,2 1-1 0,-3 1-1 15,-1 3-1-15,-3-1-4 0,-1 3 3 0,1 1 0 16,-2 0-3-16,-3 2 2 0,0 1 2 0,1-1-6 16,-1 7 2-16,-1-7 4 0,-1-4-6 0,-1 3-1 15,0 1-4-15,3-5-2 0,-3 3 2 0,2-1-3 16,-4-5 0-16,4-2-2 0,-2 1 1 0,2-2-1 16,0-1 1-16,1 0-1 0,0 0-1 15,-1-2 3-15,6 2-1 0,-5-4 0 0,3 1 5 16,5-1-3-16,-3-1 4 0,-1-2-3 0,5 0 0 0,4-2 0 15,-3 0 4-15,-2 0-4 0,4-2 1 0,1-1-1 16,0-3 11-16,-2 2-8 0,2-3 5 0,-4-1-7 16,4-2 2-16,-3 5 2 0,-2-8-2 0,-1 3 1 15,2 0 5-15,-3-2-6 0,1 0 0 0,-3 1 0 16,0 0 0-16,-3-1 2 0,0 0 0 0,-3 4-2 16,-1-2 1-16,1 5-2 0,0-1 3 0,-2 1-3 0,-1 5 2 15,1-3-4-15,-1 5 1 0,1-5-5 0,-1 5 1 16,0 0 3-16,0 0-3 0,0 0 1 0,-6 17 3 15,3-5-4-15,1 0 0 0,-1 7 4 0,2-2-1 16,-3 5-1-16,4-5 2 0,-1 7-2 0,4-3 5 16,2 4-1-16,-2-5-1 0,3-1-4 0,-1-2 1 15,4 0 3-15,2-4 1 0,-3-4-1 0,3 3 2 16,-1-6 0-16,2 2-1 0,-2-4 2 0,4-3-1 16,-2-1 1-16,-1 0 0 0,2-2 2 0,0-5-2 15,1-3-2-15,0 0 4 0,1-5-2 0,4-3-2 16,-2-5 2-16,0-3-1 0,1-1 0 0,-1-2 0 15,0 0-1-15,2 2 2 0,-1 3-1 0,-5-1 4 16,-5 9 6-16,3-1 6 0,-6 0 8 0,3 3 13 16,-3 2 15-16,-2 2 8 0,2 0 9 0,-3 4 3 15,2 2-8-15,-3-2-4 0,2 1-11 0,-1 3-10 16,-2 2 0-16,4-1 3 0,-4 1-9 0,7 5 3 16,-1 4-6-16,0 0-1 0,2 8-2 0,0 0 1 15,2 5-2-15,0 6 0 0,2-5 0 0,-2 6-4 0,0-1-4 16,-1 0 1-16,1 1-1 0,1 0 8 15,-2-1-12-15,-2 0 0 0,2-3-3 0,-4 2 1 16,0 0-4-16,-1-2 2 0,0-6-1 0,-4 1-3 0,0-1 5 16,-4 1-5-16,3-3-5 0,-4 1-21 0,-2-2-40 15,-3 0-48-15,1-3-68 0,0-6-89 0,0 4-81 16,-5-3-104-16,0-5-92 0,-6 1-1273 0,-2-6 605 16,-6-5 402-16</inkml:trace>
  <inkml:trace contextRef="#ctx0" brushRef="#br0" timeOffset="29471.146">24099 9232 107 0,'12'-26'503'0,"2"-1"-50"0,1 5-49 0,8-2-42 15,4 5-42-15,4-6-30 0,11-4-35 0,5 7-50 16,-3-3-71-16,-12 11-76 0,-2 0-94 0,-3-1-97 16,0 1-104-16,-8 5-658 0,-6-3 297 0,-7 2 200 15</inkml:trace>
  <inkml:trace contextRef="#ctx0" brushRef="#br0" timeOffset="31198.662">13515 11412 185 0,'-27'3'213'15,"-2"4"-22"-15,8-4-20 0,-8 2-13 0,2 0-13 16,6-1-9-16,4-1-9 0,-1-1-3 0,6 1-12 16,1-2-8-16,2 2-11 0,3 0-10 0,2-1-10 0,0 2 2 15,4-4 0-15,10 8 1 0,2-3 0 0,17-2 5 16,8 6 7-16,22-9 1 0,34 0 0 0,8 0-2 15,4-5-7-15,6 0-2 0,3 3-4 16,2 0-4-16,3-7 0 0,5 0 3 0,6-1-5 0,2 1 6 16,1 0-1-16,0-2 0 0,1-2 7 0,1-3 6 15,-2 3-3-15,5 3-5 0,-11-1 18 0,-3 1 8 16,-6-2-20-16,-5 1 8 0,2-1 8 0,-13 0 7 16,-5 4-2-16,-29 3 3 0,-3-1 0 0,-2 3-2 15,-4-2-7-15,-6 1-3 0,-17 3-6 0,-1-1-3 16,-7-1-11-16,-9 1-5 0,-6 2-6 0,-1-2-1 15,-4 1-2-15,1 1-6 0,-6-2-5 0,-1 0-4 16,-2 2-13-16,0-5-27 0,-5 1-47 0,-3 0-53 16,1-1-51-16,-3 1-57 0,-1 0-52 0,2-1-66 15,3 0-70-15,0-1-1008 0,2 0 467 0,2-2 310 0</inkml:trace>
  <inkml:trace contextRef="#ctx0" brushRef="#br0" timeOffset="31818.842">21341 11130 219 0,'-34'6'229'0,"0"3"-11"0,2-1-13 16,-3 2-7-16,5 0-4 0,3-3-10 0,5 0-10 15,3 2-4-15,5-4-11 0,0 2-10 0,8-4-10 16,-1 0-15-16,6 1-1 0,5 1-1 0,12 2 5 15,16-3 2-15,28 0-5 0,36 0 3 0,24-6-2 16,12-3-5-16,12 1 1 0,8-2 0 0,8-2 0 16,11 3-3-16,7-1-17 0,3 0 4 0,-3 3-15 15,4 2 10-15,-1-2-12 0,-5 3-3 0,-6-3-4 0,-2 0 5 16,-5 3 1-16,-11-2 14 0,-2-3 24 16,-15 4-2-16,-3-5 6 0,-13 1 9 0,-7 0 6 15,-12 2 5-15,-34-2 2 0,-5 3-1 0,-3-5-6 0,-6 0-15 16,-14 3-8-16,-8 0-13 0,1 0-5 0,-11-1-10 15,-1 2-8-15,-1-1-11 0,-6-1 0 16,-1 0-11-16,-6 2-26 0,-2-3-64 0,-3 0-73 0,-4-5-117 16,-10-1-111-16,-19-4-106 0,-17 0-95 0,-14 0-1228 15,-42-2 585-15,-12-5 392 0</inkml:trace>
  <inkml:trace contextRef="#ctx0" brushRef="#br0" timeOffset="33283.982">9752 12680 239 0,'0'-9'317'0,"0"-1"-15"0,0 4-17 0,0 0-21 15,-1 0-24-15,1 4-22 0,-3-2-24 0,3 4-18 16,0 0-9-16,0 0-2 0,3 14 13 0,-3-4-24 16,-3 4-4-16,6 3-2 0,-2 3-4 0,-1 4 6 15,1 2-20-15,2 3-5 0,-2 1-20 0,-1-1 10 16,0 4-10-16,5-1-11 0,-5 2-2 0,4 1-19 16,-3-2-2-16,3 0-7 0,-1 1-9 0,0-2-7 15,-1 0-7-15,2-1 1 0,0-5 0 0,-2 2-7 0,3-10 4 16,-2-1-11-16,0-1-1 0,0-5-4 0,-3-4 1 15,3 0 1-15,-2-2-2 0,0-3 15 16,-1 1 6-16,0-3-6 0,0 0-2 0,-5-15-2 16,1-5-3-16,-1-6-6 0,0-10 0 0,-1-12-2 0,-3-4 2 15,2-2-6-15,1-2 0 0,-3-5-6 0,0-20-1 16,1 22 2-16,3-1 0 0,5 2 4 16,0 2-2-16,5 5 0 0,0 0 0 0,3 17 4 15,5 1-2-15,0 2-7 0,-4 6 2 0,5 0-2 16,-3 9-1-16,3 4-3 0,0 1 5 0,4 2-8 0,-1 2 4 15,3 4 0-15,-2 5-5 0,0 1 0 0,1 0 5 16,-1 2 1-16,1 4 5 0,-6 0-2 0,5 0 2 16,-4 5 6-16,-1 0 0 0,-3 3 4 0,0-2 9 15,2 9-1-15,-9-2 2 0,-1 4-3 0,-5 3 0 16,-5 1 0-16,0 1 0 0,-4 0-4 0,0 6-4 16,-1-4-2-16,-8 8 4 0,6-8-10 0,-2-1-3 15,3 3-18-15,-4-4-30 0,5 1-40 0,-2-3-37 16,6 0-47-16,0-3-43 0,1 1-41 0,4-8-31 15,2-1-38-15,4 0-39 0,1-1-37 0,1-4-886 16,1-4 425-16,2 0 284 0</inkml:trace>
  <inkml:trace contextRef="#ctx0" brushRef="#br0" timeOffset="33933.012">10631 12734 107 0,'7'-2'309'0,"0"0"-30"0,-2 2-26 0,-5 0-16 16,9 4-17-16,-5 1-8 0,1 4-5 0,0 1-3 0,-1 4 0 15,0 3-7-15,0 0-14 0,1 0-17 0,-1 3-1 16,1-1 3-16,1 7-16 0,-1-1-4 16,-1 1-17-16,1 1-5 0,0 2-13 0,1 0-12 15,-3 0 3-15,4-2-19 0,-4 1-7 0,3-3-7 0,-4 1-9 16,1-6-1-16,-1-1-12 0,1 0-5 0,-2-3-1 15,2-6-6-15,-1 1 0 0,-2-5 1 0,0 0 17 16,0-1 23-16,0-4 0 0,0-1-6 0,0 0-2 16,-6-17-12-16,3-1-6 0,0-8-2 0,-1-2-7 15,-4-8-2-15,0-11-5 0,-3-3-3 16,3 0-3-16,-2-4-1 0,0 1-1 0,1 4 0 16,0-1 6-16,5 2 8 0,-5 14 2 0,8 2 4 0,-3-1 0 15,3 7 3-15,-2 1 3 0,3 7 2 0,0 1-7 16,3 4-4-16,-1 2-6 0,1 2-5 0,-2 2-2 15,4 2-5-15,3 3-5 0,-3-1 0 0,3 3-3 16,-2 3-2-16,5-1-4 0,1 3 4 0,0 1-7 16,1 4-4-16,2 5 8 0,-3 0-4 0,-1 2-6 15,1 7 8-15,-1 2-4 0,-4 1-1 0,1 6 6 16,-2-3-7-16,-2 1-2 0,-3 1 0 0,-1-4 1 16,3 1-3-16,-2-9-1 0,2-3 0 0,1-2 1 15,-2 0 0-15,5-4-2 0,-1-1 2 0,2-1-2 16,-2-1-1-16,3-1 3 0,5-2-2 0,0 2 1 15,3 0 2-15,-1-2-3 0,2 0-1 0,1 0 2 16,-2-1 1-16,2 2-4 0,-5-1 7 0,0-1-5 16,-2 1 0-16,-2-3-3 0,0 2 3 0,-1 0 0 15,-1 1 0-15,-2-1 1 0,2 2 1 0,-3 1 4 16,-2 1 10-16,-2 3 7 0,-2-4 5 0,-3 5 6 16,-2 4 1-16,-10 5 5 0,3-4-2 0,-6 4 1 15,-4-1-4-15,-3 6-1 0,-2-6-2 0,-1 4-6 16,-2-1-4-16,-10 5 0 0,12-6-4 0,1-3 1 15,2 0-3-15,1-1-8 0,8-7-15 0,-1-1-27 0,7-4-30 16,1 2-34-16,2-5-51 0,3 2-58 0,4-5-61 16,1 0-66-16,0 0-63 0,19-15-78 15,-4 1-1081-15,4-7 518 0,4-4 346 0</inkml:trace>
  <inkml:trace contextRef="#ctx0" brushRef="#br0" timeOffset="34367.427">11610 12678 176 0,'0'0'398'0,"0"0"-21"15,4-3-36-15,-4 3-30 0,3-3-15 0,0 2-44 16,2-2-18-16,0 0-15 0,9-1-22 0,-1 1-15 16,8-4-2-16,8-1-10 0,-1 2-8 0,7-1-11 15,-4-1-8-15,4 2-7 0,0-1-13 0,0-1-15 16,3 0-20-16,2 3 1 0,-1-1-6 0,-2 2-11 15,2-3-10-15,-4 3-17 0,-6 1-29 16,-1-2-40-16,-8 3-46 0,-1 0-52 0,-8 1-49 0,1 1-44 16,-5 0-42-16,0-1-18 0,-1 2-11 0,-6-1-8 15,1-4-673-15,-1 4 323 0,0 0 214 0,-7-5 1383 16,2 2-1032-16,-2-2 40 0,-2 0 24 0,-1 0 41 16,1 0 40-16,-1 1 27 0,1 1 26 0,-1-1 25 15,1 3 11-15,1 0 10 0,-1 2 0 0,3 2 2 16,-3 2 7-16,1 3 18 0,-1 2 16 0,4 4-9 15,-4 3 4-15,4 2 6 0,4 0 3 0,1 7 4 16,0 4-4-16,1-5-14 0,3 4-9 0,2-3-16 16,-1 3-18-16,3 1-9 0,-3 0-17 0,3 1-13 15,-3 1-10-15,0 0-16 0,-1 3 1 0,0 0-31 16,-3-1-42-16,3 3-58 0,-3 8-60 16,-1 3-71-16,-2-14-93 0,-2 12-100 0,0 0-109 0,-4-9-1081 15,1-4 518-15,-5-1 346 0</inkml:trace>
  <inkml:trace contextRef="#ctx0" brushRef="#br0" timeOffset="34932.78">6700 15190 28 0,'-29'-3'271'0,"2"-2"-13"0,7 2 1 15,0-1 27-15,4 4-6 0,-2-5-2 0,7 4 2 16,2-2-7-16,2 3-20 0,0-1-17 0,3-1-24 15,4 2-24-15,-8-1-20 0,8 1-15 0,0 0-1 16,0 0-20-16,0 0-22 0,20-4 26 0,-2 4-9 16,13-3 16-16,4-2-5 0,4-1-3 0,15-4-4 15,2-2-4-15,6 2-5 0,-1-2 1 0,-1-1-6 16,3 0-8-16,26-9-7 0,-33 10-8 0,4-3-11 16,-5 2-4-16,0 1-10 0,4 0-3 0,-5 0-6 15,-16 6-6-15,0 1-14 0,-5 2 6 0,2 0-9 16,-6 3-2-16,-1 0-10 0,-8 3-31 0,-1-2-40 15,-3 3-55-15,-3 1-70 0,1-1-62 16,-4 3-53-16,3 1-68 0,-4-2-61 0,0 1-1054 0,0-2 491 16,1-1 326-16</inkml:trace>
  <inkml:trace contextRef="#ctx0" brushRef="#br0" timeOffset="35173.614">8369 14297 249 0,'4'-6'442'0,"-3"1"-34"16,2-1-55-16,0 3-26 0,-1-1-33 0,-1 1-32 15,-1 3-15-15,0 0 1 0,8 9-1 0,-3 2-3 16,0 6 0-16,0 0-8 0,-1 6-11 0,5 6-18 16,1-2-14-16,-2 2-10 0,2 1-18 0,3 3-12 15,-4 13-17-15,4 0-7 0,-4-12-13 0,0 2-12 16,1 10-12-16,-1-12-10 0,-2 15-6 0,2-3-8 15,-2 2-2-15,3 1-27 0,0-4-37 0,-2-11-43 16,3 16-66-16,-2-17-64 0,-1 1-62 0,2 0-40 0,-3 0-72 16,0-4-76-16,-3-1-995 0,0-2 472 15,-3-10 314-15</inkml:trace>
  <inkml:trace contextRef="#ctx0" brushRef="#br0" timeOffset="35718.619">8266 14858 285 0,'-4'-15'440'0,"0"4"-47"0,4-2-31 0,0 3-37 16,8 1-33-16,4-4-9 0,4 1-20 0,8-5-20 15,4 4-12-15,6 1-14 0,14-6-15 0,-11 8 1 0,19 0-31 16,-2 0 8-16,2-3-8 0,3 8-8 0,0-4-9 16,2-2-10-16,-2 6-12 0,4-4-10 15,3 2-7-15,26-7-4 0,-26 6-7 0,0-1-12 16,0 1-6-16,-3-4-18 0,-2 5 1 0,-4-3-8 0,-3 6-7 15,-17 0-4-15,-4-3-3 0,-3 4-6 16,-9-1-4-16,-2 3 0 0,-6 0-3 0,-4 0-3 0,-1-2 4 16,1 2 10-16,-6-2 3 0,-1 2-6 0,-2 1-2 15,-2-7-2-15,-5 1-6 0,-2 3 1 16,-4-1-4-16,-4 1 0 0,-5 2 0 0,0 2-1 0,-6 2-2 16,-5 1 2-16,-2 5-2 0,1-1 2 0,-2 5-1 15,4 2-1-15,3 1 0 0,2 4-4 0,1-2-3 16,3 0-1-16,4 1-3 0,1 0-4 0,4-1-11 15,9-3 10-15,-3 3 0 0,4-1-3 0,2-1-2 16,4-5 0-16,2 1-5 0,2 0 0 0,3-4 4 16,0 1-1-16,3-4 1 0,5-1-2 0,1-1-1 15,-2-3 2-15,1 0 3 0,2-3-4 0,-1-2-6 16,-1-4 7-16,-1 2 1 0,-3 2 0 0,-1-3 1 16,0 2-2-16,-3 0 1 0,-1 0-7 0,-2 3 4 15,3 0 0-15,-5 1-13 0,1 0 9 0,-1 0 5 16,4 2-1-16,-1 2-1 0,1 0 4 0,0 1 7 15,1 3-6-15,1 2 13 0,0 1-4 0,-2 2 6 16,2 3 1-16,-1 2 1 0,1-2-8 0,0 4-1 16,-1 6 3-16,-1-6-4 0,0 8-2 0,3-4 1 15,-3 2-8-15,0-6-28 0,4 7-48 0,-5-5-68 16,2-3-72-16,7 7-78 0,-3-7-82 0,-2-3-93 16,1-2-81-16,1-2-1103 0,-2-4 549 0,2-2 366 15</inkml:trace>
  <inkml:trace contextRef="#ctx0" brushRef="#br0" timeOffset="36082.56">10022 14630 3194 0,'5'-11'204'15,"0"1"-23"-15,-2 1-80 0,0 3-22 0,1-1-42 16,1 4 0-16,0 3 20 0,-5 0 29 0,0 0-5 16,19 6 18-16,-10-1 0 0,-1 2 4 0,2 2 0 15,2 5 3-15,-2-2 4 0,3-2-1 0,-3 1-7 16,0 0-6-16,4 3-11 0,-1-2-6 0,1 1-8 15,0-1-5-15,4 2-7 0,-1-1-7 0,-1-3-7 16,2-1-10-16,1 1-18 0,2-3-20 0,-1 0-11 16,-1-5-15-16,3-3-29 0,1-4 7 0,-2-1-7 15,3-6-8-15,-6 1-5 0,0-9 7 0,-2 1 0 16,-7 1 3-16,-1-2 12 0,-2 2 1 0,-5-2 8 16,-2 2 21-16,0 6 16 0,-4 1 7 0,-2 4 23 15,0 0 15-15,-4 6 12 0,-3-2 14 0,-2 6 10 16,-3 3 15-16,-7 9 5 0,3 2 2 0,-4 2-1 15,2 4 6-15,-12 11-11 0,11-9-7 0,-8 9-9 16,-1 2-7-16,13-9-9 0,2 3-8 0,-2-2-12 16,8 1-34-16,1 0-49 0,4 0-28 0,6 1-45 15,1-2-63-15,6 1-60 0,-1 0-55 0,7-3-58 16,5-3-59-16,2 0-1049 0,10 2 486 0,5-6 324 16</inkml:trace>
  <inkml:trace contextRef="#ctx0" brushRef="#br0" timeOffset="36516.45">12770 15224 369 0,'-52'14'346'0,"20"-5"-29"0,11-3-30 0,5-1-31 16,8-1-27-16,8 0-16 0,9 0-16 0,19-2-13 16,30-2 4-16,40-3-20 0,19-7-8 0,19-6-10 15,16-6-2-15,14-1 2 0,19 0-9 0,16-11-6 16,5 5 0-16,7 0 14 0,8-4-6 0,3-1 7 15,-4 2 2-15,2 5 17 0,-5-1 2 0,-6 1 5 16,-9 4-2-16,-1 1 9 0,-10 1 4 0,-8 1-1 16,-8 1-19-16,-10 5 8 0,-2 2-11 0,-15 2-7 0,-7-1-7 15,-10 3-11-15,-11 3-17 0,-10 1-14 16,-11 2-5-16,-7-4-12 0,-30 4-14 0,-1 2-13 16,-5 0-23-16,-16 0-43 0,-7 0-78 0,-14 0-101 15,-5 4-114-15,-13 0-123 0,-4 1-150 0,-15 4-1309 0,-33 5 627 16,-44 10 416-16</inkml:trace>
  <inkml:trace contextRef="#ctx0" brushRef="#br0" timeOffset="37251.049">10775 17274 111 0,'-10'-16'229'15,"-4"2"13"-15,5 6 3 0,4-1-8 0,0 4-20 0,0-2-19 16,1 4-21-16,2 1-17 0,2 2-17 16,0 0 7-16,-2 9 4 0,6 8 15 0,-3 0-11 15,2 9-3-15,0 6 1 0,1 0-15 0,-1-1-5 16,0 18 2-16,0-14-14 0,-3 2-17 0,4 13-1 16,-4 4-15-16,0-6-3 0,-7-4-12 0,4 9-6 15,-1-17-7-15,1-1-3 0,-1 11-11 0,2-11-4 16,2-2-7-16,0-7 3 0,2-2-8 0,-1-9-4 15,2-3-5-15,-1-3 1 0,-4-1 6 0,4-4-7 16,-2-4-2-16,0 0 1 0,-5-16-3 0,2-1-3 16,1-12-7-16,-5-6 4 0,2-18-7 0,-6-5 3 15,-1-28-1-15,-1 5-1 0,1-1 1 0,1-5-2 16,1-5 0-16,4 2-9 0,2-1 9 0,0 1-8 16,8 8 3-16,3 29 1 0,0 4-6 0,1 1 9 15,-1 16-3-15,1 4 8 0,1 4 0 0,1 7-8 16,-1 3 1-16,1 6 0 0,1 0-1 0,-2 2 5 15,2 5-5-15,1 1-3 0,2 3 21 0,-3 2-4 16,-1 4 8-16,7 5-1 0,-3 6 13 0,-1 6 2 16,-3 1 0-16,-5 2 6 0,-1 7 4 0,-4 1-13 15,-4 11-6-15,2 4 0 0,-5 0-2 0,-3 2-4 16,1-4-6-16,0 4-8 0,0-4-8 0,4 1-41 16,0-3-41-16,1-12-39 0,2-1-51 0,0 2-37 15,7 10-41-15,4-16-47 0,-1-2-43 0,1-2-877 16,0-4 405-16,1-9 270 0</inkml:trace>
  <inkml:trace contextRef="#ctx0" brushRef="#br0" timeOffset="37682.09">11226 17123 2319 0,'22'-22'147'0,"-10"10"-38"16,-2 2-60-16,0 5-16 0,-5 4-10 0,3 2 14 15,0 2 5-15,2 6 8 0,-4-1 7 16,3 4 16-16,0 2 3 0,5 8 7 0,-6 2-2 0,2 3 7 15,-1-1 1-15,-4 1-3 0,2 4-6 0,-1 1-5 16,1-1-9-16,1 3-10 0,-4 0-1 0,1 0-10 16,-3-1-2-16,1 0 1 0,1-1-12 15,1-6 3-15,-5-6-7 0,4-5 3 0,-4-4-9 16,1 1 1-16,-1-5 5 0,0-2 11 0,2-2 9 16,-2-3-4-16,0 0-10 0,-7-16 4 0,1-3-5 15,2-10-6-15,-5-5-2 0,0-14 2 0,-1-8-1 16,4-4-2-16,-1-27-9 0,-1 3 10 0,5 27-8 0,-1-3 0 15,5 5 17-15,2 8 17 0,-2 13 7 16,3 3 3-16,-2 4 2 0,2 9 5 0,-1 5-1 16,-2 3-5-16,3 0-11 0,-2 3-6 0,4 2 0 15,1 1-4-15,1 3-5 0,2-1 1 0,1 5 2 16,6 4-6-16,-2 3-4 0,2 1 2 0,6 7-4 16,0 2-2-16,0 5 1 0,-2 0-3 0,2 3-1 15,7 11-3-15,-7 3-2 0,-1 5 3 0,1-1 0 16,-4-1-6-16,-1 4-4 0,2 1-27 0,1-4-35 15,-2-1-41-15,3 1-59 0,-6 1-60 0,-2 1-73 16,-5-14-74-16,5 11-74 0,-2-16-906 0,-2 1 447 16,-5-5 296-16</inkml:trace>
  <inkml:trace contextRef="#ctx0" brushRef="#br0" timeOffset="37866.156">11528 17466 3220 0,'-27'-17'38'15,"3"-2"59"-15,7 9 56 0,2 1-29 0,6 4-44 16,0-3-22-16,4 4-17 0,3-3-8 0,2-1-6 16,5-3-2-16,11-2 1 0,-2 1-6 0,16-8 1 15,2-1-6-15,16-3 3 0,-1-5-8 0,7 4 5 16,4-1-3-16,3 2 1 0,0 1-12 0,-1-3-26 16,2 7-27-16,-5 0-46 0,-2 1-53 0,-1 0-59 15,-6 3-60-15,-16 8-811 0,2-4 361 0,-6-1 240 16</inkml:trace>
  <inkml:trace contextRef="#ctx0" brushRef="#br0" timeOffset="38215.631">12209 16906 157 0,'-6'-3'419'0,"2"1"-41"16,-1-1-40-16,5 3-38 0,-4-5-26 0,4 5-23 15,0 0-27-15,10-10-20 0,2 3-21 0,6-1-3 16,8-5-17-16,1 4-10 0,5-2-19 15,3 0-14-15,-1-2-14 0,3 2-6 0,-2 0-11 16,2 1-11-16,-1 1-9 0,-3 1-22 0,-4 2-35 16,-6 1-24-16,-4 2-30 0,1-1-33 0,-8 1-30 15,-4 1-25-15,1 2-21 0,-5-3-20 0,-4 3-7 16,0 0 5-16,0 0 20 0,0 0 13 0,-26 9 25 16,7-4 27-16,-1 2 48 0,-6 5 39 0,-6-4 42 0,1 9 31 15,-2 0 21-15,4 5 17 0,2 1 12 16,0 2 14-16,2 1 15 0,-1 4-14 0,7-1-3 15,-3 0-5-15,8 0-8 0,-4 2-3 0,9-1-13 16,-3 1-7-16,1 0-7 0,5 0-11 0,3-1-9 16,3 2-8-16,2-2-4 0,4 2-15 0,2-1-35 15,2 3-51-15,5-2-53 0,-2-1-69 0,10 14-73 16,5-5-100-16,3 1-835 0,-8-18 390 0,0 7 262 16</inkml:trace>
  <inkml:trace contextRef="#ctx0" brushRef="#br0" timeOffset="38581.786">13496 17856 2973 0,'-27'9'31'16,"7"-4"61"-16,7 0 77 0,-1-3-56 0,6-1-35 16,3 0-25-16,5-1-16 0,0 0-7 0,45-17-20 15,5-1 14-15,35-11 9 0,7 0-12 0,13-3 23 16,9 1 12-16,3-7 18 0,7 6 14 0,9-5 6 16,3 0 6-16,6 2 1 0,3 3 0 15,1-2 1-15,2 2-9 0,0 2 0 0,-2 3-1 16,-3-4-5-16,-4 6-7 0,-7-1-2 0,-7 2-8 0,-5-1-5 15,-2 6-4-15,-10 4-9 0,-8 3-5 0,-10 2-3 16,-33 5-6-16,2 1-5 0,-8 1 0 0,-12 2-12 16,-5 2-18-16,-5 2-30 0,-10 1-35 0,-5-1-51 15,-5 4-45-15,-6 3-58 0,-7 5-65 0,-9 1-73 16,-14 9-1047-16,-22 1 467 0,-29 14 310 0</inkml:trace>
  <inkml:trace contextRef="#ctx0" brushRef="#br0" timeOffset="38850.114">14449 18041 67 0,'-61'20'340'0,"11"-2"-19"0,22-6-30 15,10-5-35-15,2 3-18 0,16-10-17 0,-2 9-20 0,15-6-6 16,19-5 2-16,18-3-19 0,39-7 10 16,7-8-9-16,15 0-3 0,4-6 14 0,1-1-5 15,11 0 8-15,-3 1 11 0,4 2-12 0,-2-1-10 16,2 1-8-16,-4 0-8 0,-9 3-9 0,-6 7-8 15,4-7-5-15,-5 2-10 0,-6 2-7 0,-5-2-9 16,-2 1-10-16,-32 7-10 0,27-6-5 0,-33 7-13 16,-2 3-11-16,-5-3 0 0,-9 3-11 0,-4-2-7 15,0 1-11-15,-1 0-39 0,-3 0-42 0,0 0-47 16,-2-5-55-16,-4 1-76 0,-1-7-72 0,0-1-86 16,1-1-1248-16,-3-5 543 0,12-14 360 0</inkml:trace>
  <inkml:trace contextRef="#ctx0" brushRef="#br0" timeOffset="39338.792">20228 15282 2564 0,'0'-7'29'0,"1"-5"-15"0,4 4 6 0,0-2-10 0,4 3-1 15,4-2-8-15,12-4 8 0,9 4-6 16,15-8 2-16,9 2 7 0,6-1 1 0,37-2 9 15,-3-4 2-15,4 0 8 0,11 1 5 0,4-1 4 16,2-7 2-16,10 2 8 0,13-3 3 0,6 0 1 16,10 0 16-16,2 1-11 0,2-3 10 0,10-1 1 15,4 5 4-15,-3-4 6 0,3 1 13 0,-1 4-11 16,0-1 3-16,-2 3 4 0,-3 10 3 0,-8-11 8 16,-3 5 8-16,0 1-5 0,-7 2 0 0,0 1 0 0,-17 0 6 15,-11 3 3-15,-6-2 0 0,-3 5 0 0,-12 0-6 16,-9 0-3-16,-26 4-4 0,-4 2-8 15,-2 0-7-15,-3-1-9 0,-3 5-6 0,-4-3-5 16,-12 3-9-16,-4 1-4 0,-4 0-6 0,-4 3-7 0,-9-3-16 16,1 3-40-16,-8-3-40 0,-2 4-71 0,-2-1-46 15,-6 1-42-15,-5 4-56 0,-7 7-67 0,-11 1-71 16,-11 3-989-16,-19 11 467 0,-28 11 310 16</inkml:trace>
  <inkml:trace contextRef="#ctx0" brushRef="#br0" timeOffset="39754.077">19812 17282 59 0,'-12'12'250'16,"5"-4"-18"-16,8 2-16 0,6-3-17 0,18 4-29 15,12-7-6-15,24-2 3 0,33-8-8 0,8-5-1 16,13-4 6-16,5-4-5 0,9-3-7 0,8-1-5 16,6-2 2-16,8-2 3 0,1 2-14 0,9-3-5 15,5 1 1-15,3 5-6 0,-3-2 5 0,-4 1-9 16,4-3 1-16,-3 9-9 0,-1 1 2 0,-6-1-3 15,-4 3-7-15,-4 1-2 0,-5-4-8 0,-2-1-6 16,-7 3-1-16,-9 7-9 0,-8 2 0 0,-8 0-6 16,-9 2-2-16,-8-3-5 0,-24 6-6 0,-3-1-7 15,-2 4-11-15,-5-1-3 0,-4 3-5 0,-14 3-2 16,-6-2-11-16,-3 1-4 0,-12 0-29 0,0-1-33 16,-10 1-37-16,0 3-31 0,-3 0-24 15,-7 3-30-15,-8 0-37 0,-11 8-40 0,-10-3-32 0,-4 1-29 16,-22 4-27-16,-6 1-764 0,-28 6 365 15,-4-7 242-15</inkml:trace>
  <inkml:trace contextRef="#ctx0" brushRef="#br0" timeOffset="40104.237">20606 17636 1714 0,'-105'12'15'0,"44"-4"-11"0,2-3 64 0,3-1 15 16,3 5 35-16,2 1-8 0,17-5-12 0,3 2-24 16,9-4-16-16,4 2-3 0,6-3-5 0,3 3-6 15,3-5 6-15,8 2 0 0,-2-2 10 0,25 0 2 0,7-2 8 16,26-3 2-16,38-10 4 0,5-7 9 16,16 4-2-16,7-3-3 0,7 4 0 0,5-2-2 15,7-1-3-15,1-5 5 0,5 5 8 0,2-8 1 16,2 8 9-16,-1-7 15 0,-1 7 3 0,1-3-3 15,-4 6 10-15,0-3 3 0,-1-1 9 0,-4-1-2 16,-4 0 5-16,-3 3 3 0,-12 2 8 16,0-4-6-16,-8 0-1 0,-3 2-5 0,-10 2-10 0,-7 0-8 15,-32 5-3-15,1-2-9 0,-5 4-9 0,-2 0-12 16,-6 1-4-16,-15 2-14 0,-4-1-6 0,-2 4-40 16,-13 1-67-16,-5-2-110 0,-4 3-125 0,-9 2-196 15,1-8-1327-15,-1 8 601 0,-37-25 400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57:36.7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10634 2631 150 0,'-3'-9'175'0,"2"0"-6"0,-2-1-10 0,2 0-6 16,0 5 0-16,-2-7-9 0,-5-4-2 0,2 7-5 15,-3-7-9-15,1 7-2 0,-5-7-10 0,-2 7-2 16,0-1-10-16,-7 3-11 0,-6 0-8 0,-6 6-9 15,-2 1-6-15,-5 5-8 0,-11 6-5 16,-3 5-4-16,1 3-7 0,-1 3-2 0,4-1-6 16,0 2-2-16,16-3-4 0,1-2-3 0,3 2-5 0,5-1-3 15,4 3-5-15,6-9-6 0,9 2 4 0,4-3-4 16,2 6 0-16,5-1 1 0,3-2-3 16,11 6 1-16,5 1-1 0,0-3-2 0,14 1 2 15,8 4-1-15,2-4 2 0,3 4-4 0,-4-3 2 16,4-2 0-16,0 3 0 0,-4 0-3 0,-11-7 1 15,0 2 1-15,0-1-1 0,-5 1-1 0,-3 1-3 16,-5-1 4-16,-7-3-4 0,-1 0 3 0,-4 1 1 0,-2 1-1 16,-3 1 0-16,-3-1-1 0,-5 2 0 15,-5 0 3-15,-6 8-3 0,-4-4 2 0,-2 1-2 16,-2-1 0-16,-7-2 2 0,-2-2 1 0,0-1 0 16,-2-3-7-16,-4 1 7 0,0-4-5 0,0-1 2 15,0-3-1-15,-4-1 2 0,9-2 1 0,1-4-1 0,5 1 2 16,8-2-4-16,5 2 5 0,1-2-2 0,6 1 0 15,6 0-4-15,-13 0-1 0,13 0-3 0,0 0-1 16,5-10 0-16,4 6 4 0,8-2-2 16,3 0 1-16,10-2-2 0,3-4 12 0,4 5-12 15,2-3 2-15,18-2-2 0,-1 0 2 0,-1 0-1 16,-1 1 0-16,-3 0 1 0,-13 1 2 0,-1 2 0 16,0-6-2-16,3 6 3 0,-7-3-5 0,0-1 5 15,-3 0-3-15,-4-5 3 0,1 2 1 0,-5-3 1 16,1-3 2-16,-4-2 3 0,-2-4 4 0,-3-1-1 15,0-2 1-15,-5-6 7 0,5-11 0 0,-8 1 6 16,2-2-4-16,-7 0 0 0,-1-3 4 0,0-2 2 16,-2 3 13-16,2 0 2 0,-5 2 1 0,-2 12-2 15,2 2 3-15,-4 5 24 0,4 5 16 0,0 4 13 16,2 9-8-16,1 1-1 0,-2 2-19 0,1 4-4 16,1-4-16-16,2 8-3 0,0 0 5 0,0 0-9 15,-9 15-10-15,8 11 0 0,-4 3-4 0,6 4-3 16,-5 0-1-16,0 16-9 0,4-1 5 0,-1-1-1 15,2 2-3-15,2-3-8 0,4 3 10 0,1 1-12 16,1-1 9-16,0-1-3 0,5-1-4 0,4 0 1 16,1-4 4-16,3 1-8 0,-7-12 0 0,13 9 1 15,3-2-21-15,-7-13-11 0,3-4-7 0,1-2-5 16,-1-1-5-16,2-6 3 0,2-4 5 0,-3 0 0 16,3-6-1-16,-4-6-2 0,1-4 8 0,-8 1 6 15,6-6 0-15,-6-4-2 0,3-4 0 0,-4-3 10 16,-2-2-14-16,1-3 0 0,-4-2-1 0,4-14-5 15,-9 10 4-15,2 1-5 0,-2-2 3 0,-4 2 9 16,-1 6-1-16,-1 1 3 0,-3 8 4 0,-3-2 0 16,-1 5 1-16,-2 4-1 0,-2 3-1 0,-3 0 4 15,-2 2-4-15,-5 6 6 0,-4 1 0 0,-5 4 2 16,6 3 0-16,-7 4 3 0,2 5 0 0,3-3 0 16,8-2-3-16,1 5 1 0,4 0-3 0,2-2 1 15,3 4-3-15,2-1 1 0,3-1 1 0,0-5-5 16,0 0 0-16,5-1 6 0,2-1-6 0,-1 0-1 15,2-1 1-15,1 0 2 0,0-1 2 0,1-3 1 16,1 2 2-16,0 1-1 0,3-2 2 0,-3 0 1 16,3 1-1-16,0-2 3 0,-5 4 2 0,0-1-1 15,3 1 6-15,-2-1-6 0,-1 0 2 16,-2 0 2-16,2 5-2 0,2-4 2 0,-1 3-1 0,-4-1-1 16,2-2 2-16,0 0-3 0,0-1 1 0,-1 2-5 15,1-5-4-15,-3 2-2 0,2-4-2 0,-2 4 0 16,1-7 3-16,-3 2 4 0,-3-2 4 0,11 0-2 15,-6-5 4-15,1-5-2 0,3-3 6 0,-5-4-4 16,1-1 3-16,1-10 5 0,-1-2 1 16,-1-4-3-16,0 1 0 0,-1-14-1 0,3-3 5 0,-4 1-1 15,1-4 1-15,2 2 2 0,-1 1 3 0,0 5 10 16,-1-1-1-16,-1 11 11 0,-2 4 2 0,0 3 17 16,0 4 11-16,1 9 10 0,-1 6-3 0,-1 0-12 15,1 1-4-15,0 4-13 0,0 0-7 0,0 4 4 16,0 0-7-16,4 15-5 0,-4 0-1 15,1 4-1-15,2 8-3 0,-3 3-3 0,1 2 3 16,3 2-4-16,2-1 1 0,-1 18-7 0,4-1 3 0,4-2 3 16,-4-1-3-16,0-12-1 0,5 9 0 15,-1-11-2-15,7 11 2 0,-6-13-6 0,5-1 2 0,0 1 1 16,3-4-11-16,0-3-16 0,1-2-7 0,-4-8 0 16,2-1-2-16,-2-8 0 0,1-1 5 15,2-1-1-15,-3-6 2 0,0-3 0 0,2-5-2 16,-4-1 6-16,4-9 1 0,-2 1-3 0,-2-5 3 0,-3-1 4 15,0 1-1-15,0-2 14 0,-5 0-9 0,-1 5 0 16,-3 4 4-16,-1 4 7 0,-2 2 6 16,-2 2 4-16,-1 2-3 0,0 1 3 0,-3 2 0 15,0-2-2-15,-1 3-4 0,0 2-3 0,-7 1 3 16,2-1-1-16,-4 6-4 0,-4 1-2 0,1 5-1 16,0 0 4-16,1 2-5 0,-3 5 3 0,1 2-1 0,8-2-4 15,1 0 3-15,2-2-5 0,5 0-20 16,1-2-7-16,4-2-7 0,4-4 0 0,-1 3-3 0,6-4 3 15,-1-3-1-15,4-3 5 0,2 0 1 0,4-5 2 16,-2-2 4-16,0 0 0 0,-1-5 9 16,1 2-5-16,-3-2 9 0,1 2 5 0,-2-2 7 15,1 2 5-15,-4 0 3 0,0 1 10 0,-1-1 0 16,-2 5 5-16,1 0-6 0,-4 1 6 0,-1 0-6 16,-1 3-1-16,1-2 2 0,-5 3-4 0,0 0 1 15,13-2 0-15,-13 2-2 0,0 0 6 0,13 7-8 0,-8-2-1 16,0 0 3-16,0 1-2 0,-1 2 0 15,1 1 0-15,-1-1-2 0,0 2 3 0,1 2-1 16,-1 4-4-16,-2-5-1 0,-2-1-8 0,3 1-1 16,1-3-17-16,-3-1-3 0,0-2-5 0,1-1-2 15,0 0 6-15,-2-2 3 0,0-2 3 0,0 0 3 16,0 0 0-16,18-14 7 0,-13 3 1 0,3-5 7 16,1-2 11-16,0 2-9 0,-2-1 10 0,0-2 12 15,4 1-4-15,-2 1 8 0,1 0-1 0,-2 3 5 16,2 6-1-16,-3-1 0 0,-1 2-2 0,3 1-3 15,-1-1-3-15,3 5 5 0,-6 0-6 16,4 2-2-16,-9 0 5 0,22 0-5 0,-13 0-3 0,1 2 3 16,2 2-6-16,-4 4 5 0,0-2-4 0,1 3-1 15,-2 0 0-15,1 1-3 0,-2 0-3 0,1 2 9 16,-3-3-5-16,0 3 2 0,0-2-4 0,-1 2 3 16,1-3-5-16,-1 2 9 0,-2-1-7 0,-1-5 1 15,1 2-1-15,-1-3 0 0,0-4 2 0,0 7 3 16,0-7-6-16,0 0 4 0,0 0-1 0,0 0-2 15,8-14 4-15,-6 6-4 0,3-4-1 0,2-6-3 16,0-7 2-16,2 2-3 0,0-5-3 0,3 2 1 16,1 0 3-16,1 3-1 0,3 1-6 0,-6 6 4 15,5 0 0-15,-2 6-1 0,-3-2 0 0,-1 4 1 16,2 0-2-16,-1 2 0 0,0 3-2 0,1 0 1 16,1-1-2-16,1 6 3 0,-2 0-1 0,4 1 0 15,-7 4 1-15,4-2 0 0,1 7 1 0,0 1 2 16,-4 1-1-16,3 0-1 0,-4 3 1 0,3-1 2 15,-1 2-11-15,-1-2-7 0,6 6-1 0,-7-4-12 16,2 1 0-16,-1-2 0 0,2-3 0 0,1-2 0 16,-1-3 0-16,1 0 3 0,-4-5 8 0,1 0-4 15,3 0 0-15,-4-3 9 0,0-2 2 0,-9 1-1 16,19-5 3-16,-10 0 2 0,-1-3 1 0,2 0 2 16,-2-1 0-16,-1-7 4 0,0 2 3 0,-1-2 3 15,-2 3 6-15,-2-4 0 0,1 2 0 0,-2 4 8 16,-1 5 10-16,-1-6 0 0,0 1 11 0,-1 5-13 15,0 0 0-15,-2 1-2 0,-3 1-7 0,-1 4-4 16,8 0 2-16,-24 3-3 0,8 6 1 0,-3 0-5 16,-4 7 2-16,2 3-1 0,1 2-1 0,5 0-4 15,-1 3 3-15,7-6 0 0,3 0-2 0,1 0-3 16,6 0 0-16,6 1-2 0,2-2-3 0,0-3-7 16,5-1-8-16,1-4 2 0,4-1 5 0,-1-1-9 15,1-5 3-15,0-2 1 0,3-4-1 16,0-1 8-16,3-4 0 0,0-6 1 0,-10 2 1 15,4-6 3-15,0-1 14 0,-5-2-4 0,4 0 7 0,-4-1 3 16,0 1 11-16,2 0 3 0,-6 8 15 0,0-3 8 16,-5 2 2-16,4 1 9 0,-6 7-9 0,1-3-4 15,1 4-3-15,-4 0-6 0,3 3-11 0,-4 3 8 16,1-8-16-16,-1 8 0 0,0 0-3 0,0 0-2 16,0 0-10-16,0 0 13 0,14 13-9 0,-10-5 5 15,-4 2-6-15,1 1 3 0,2 4-5 0,0 4 0 16,0-4-2-16,-3 4-14 0,4 0-6 0,0-2-15 15,-2-5-5-15,2 4-19 0,0-5-3 0,4 0-4 16,-3-1 1-16,1-3 6 0,-2-3 7 16,1-2 5-16,5-2 16 0,-10 0-8 0,17-9 4 0,-8 0 2 15,2-4 12-15,1-4 3 0,2-5 3 16,0 1 0-16,-2-8 9 0,-1 4 3 0,3-4-7 0,1-1 1 16,-3 2 4-16,2 3-3 0,-4 1 5 0,-1 7 4 15,-1 3 3-15,-3 3 3 0,0 3-2 16,-1 3-3-16,-2 0 0 0,1-1-5 0,-2 2-2 0,-1 4-1 15,0 0-1-15,0 0 1 0,0 0 0 16,19 13 3-16,-13-4-4 0,-3 2 5 0,5-1-2 16,-3 10 0-16,1-2 8 0,2 8-4 0,-4-2-5 15,1-5 1-15,4 7 2 0,-4-8-3 0,0 0-6 0,3-3 2 16,-3-4-5-16,-1-2-4 0,6 1 1 16,-1-3 2-16,0-3 3 0,3-1 0 0,-2-3 3 15,-1-2 1-15,2-3 5 0,-2-3 10 0,0-3 3 16,5-4 4-16,-4-7 3 0,2-2 13 0,-2-5-2 15,0-2 6-15,-2-1-1 0,2-2 0 0,-2 0 14 16,-3-12 9-16,4 10-16 0,-7-14 3 0,1 14 16 0,2-10 3 16,-1 11 9-16,0 2-1 0,-3 6 19 15,2 9 18-15,-2 4 5 0,-1 5-11 0,0 0-8 16,0 4-12-16,0-2-12 0,0 3-14 0,0 2-7 16,0 2-6-16,0 0-6 0,0 0-3 0,3 14-5 15,-1 3-1-15,2 2-6 0,-3 3 2 0,4 2-6 16,2 8-3-16,-3-1 0 0,1 3-1 0,2-3 1 15,1 4-2-15,1 11-2 0,0-13-8 0,1 1 5 16,-1 1 1-16,1 0-9 0,6 8-5 0,-2-11-32 16,-3 2-26-16,-1-5-36 0,1 0-55 0,3-2-23 15,1 0-10-15,4-5-44 0,-1-3-74 0,-1-8-80 16,-1-5-990-16,1 1 455 0,1-9 306 0</inkml:trace>
  <inkml:trace contextRef="#ctx0" brushRef="#br0" timeOffset="172.187">14181 2888 4770 0,'-13'0'173'16,"-1"0"-67"-16,6 2-63 0,2-4-7 0,-2 2 0 15,2 2 17-15,6-2-22 0,-9 1-6 0,9-1-10 0,0 0 3 16,0 0-3-16,0 0 8 0,25 8-24 16,-2-5 14-16,-2-3-28 0,17-2-29 0,-1-1-61 15,13-3-61-15,-9 3-63 0,15-4-80 0,-1-5-72 0,-1-2-988 16,1-2 455-16,-3-1 306 0</inkml:trace>
  <inkml:trace contextRef="#ctx0" brushRef="#br0" timeOffset="1078.307">15926 2900 62 0,'2'-16'196'0,"-2"0"-2"0,1 3-10 0,-2 2 12 16,1-1 16-16,-2 5-7 0,0-4-7 0,-2 6-25 16,2-1-9-16,-1 1-9 0,2 0-7 0,-2 1-20 15,-1 2-4-15,4 2-15 0,-11 1-8 0,-2 4-14 16,-2 0-4-16,-6 7-9 0,-2 1-10 0,4 6-7 0,-3 1-4 16,3 0-7-16,2 3-3 0,4 1-2 15,2-7-7-15,3 2-8 0,5 0-7 0,1 0 0 16,5-2-9-16,1-3-11 0,3 1-9 0,1-6 0 15,7 2-3-15,2-5 1 0,2-4 1 0,8-2-3 16,1-3-1-16,2-7 1 0,-4-4-5 0,1 2-1 0,3-7-1 16,-1-1 0-16,-2 1 3 0,-3-1 3 0,3 2 3 15,-8-3 0-15,-3 2 4 0,-3 4 10 16,-2 1 5-16,-5 4 4 0,1 0 8 0,-2 1 6 16,-3 4 8-16,-1-2 2 0,2 2-3 0,-4-1 4 15,-1 0-5-15,0 1-3 0,-3 3-4 0,1-3-3 16,-2 3-2-16,0 1-5 0,1-1 1 0,5 2-2 15,-14 0-2-15,9-2-4 0,0 2 1 0,5 0-3 16,-6-2 7-16,6 2-5 0,0 0-1 0,-8-2-2 16,8 2 3-16,4-6-1 0,1 0-2 0,0-2-2 15,7-7 2-15,2 0-2 0,2-6-4 0,2-4 5 16,0-1-1-16,1-2-4 0,0-5 4 0,-2 2-1 0,3-11 0 16,-2 11-3-16,-5-3 3 0,0 1 1 15,-3 4-1-15,3 1 2 0,-8 5 8 0,1 4 16 16,-3 9 7-16,-1-2 5 0,0 2-5 0,-1 6-1 15,0-1-14-15,-1 0 3 0,0 2-8 0,0 3-1 16,0 0-1-16,-2 17-8 0,-1 1 10 0,-3 9-4 16,0 3 2-16,-2 16-1 0,0 2 0 0,2 3 3 15,1 3-1-15,2-1 3 0,3 5-1 0,3-2-1 16,-2 2-2-16,9 23 5 0,-4-26-5 0,10 24-2 16,-3-28-2-16,-1 4 1 0,4 2 3 0,0-3 1 15,4 2-6-15,-1-2 3 0,-1-4-3 0,-1 0-2 16,0-2 9-16,-3-1-6 0,-5-15-4 0,0-1 1 0,0 2 1 15,-5-2 1-15,-7-1 0 0,1 2 3 0,-7-5 0 16,-3-1-4-16,-3-2 2 0,-6-4 2 16,1-3-1-16,-7 0-3 0,-1-5 0 0,-3-4 3 15,0-3-5-15,-3-8 7 0,1-2-7 0,-2-5-1 16,2-5 5-16,-11-11-3 0,13 6 7 0,3-7-7 16,-7-6 3-16,20 1 3 0,-3 2-10 0,9 0 5 15,1 0 4-15,7 0-1 0,4-4-2 0,4 5-3 16,12-5-17-16,7-7-18 0,14-5-31 0,2 3-40 15,5 6-36-15,26-19-51 0,-4 5-72 0,-18 22-863 16,22-20 374-16,-22 19 250 0</inkml:trace>
  <inkml:trace contextRef="#ctx0" brushRef="#br0" timeOffset="1642.718">17828 2467 121 0,'2'-9'238'16,"1"2"-45"-16,1-1-20 0,-2 5-20 16,1 1-21-16,-3 2-7 0,9 8-11 0,-3-1-12 15,3 3-9-15,0 3-6 0,0 4-9 0,0 0-9 16,2 4-2-16,-4-3-10 0,-2 1-2 0,3 5-3 16,-3 3-3-16,-2 0-1 0,1-3-5 0,0 4-6 0,-2-3 2 15,-2-6-5-15,2 1 0 0,-2-2-5 0,0-6-3 16,0-1-3-16,0-1 2 0,0-5 3 0,0 2 13 15,0-5 26-15,1 3 26 0,-1-5 9 16,0 0-13-16,0 0-5 0,0 0-7 0,-1-27-4 16,-1 8-5-16,-4-12-14 0,5-4-1 0,-8-13-6 0,-1-3-6 15,0 0-5-15,2-6-7 0,-3-1 1 0,3 5-3 16,-2-1-3-16,1 7 23 0,1 0 0 0,6 18 11 16,-2 0 4-16,4 0-1 0,-3 4-5 15,3 6-6-15,3 2-6 0,-2 0-7 0,4 2 2 16,-2 4-9-16,8-4 3 0,2 2-9 0,1 0-3 0,12-1-4 15,-1 1-5-15,4 1 3 0,6 2-4 0,-2 0-5 16,5 1-10-16,0 6-20 0,1-2-24 16,-3 4-31-16,-3 4-20 0,5 2-38 0,-8 5-30 0,-4 8-50 15,-1 3-47-15,-6 7-734 0,-6 0 334 16,-5 3 220-16</inkml:trace>
  <inkml:trace contextRef="#ctx0" brushRef="#br0" timeOffset="1795.083">18003 2576 49 0,'0'0'280'0,"0"0"-26"0,0 0-25 0,0 0-23 15,18-13-20-15,-3 5-21 0,13-3-17 0,7-1-15 0,1 2-17 16,3-2-18-16,-2 4-22 0,0 2-30 0,-2-2-24 16,-5 4-27-16,-1 0-27 0,-7 4-18 15,-4 1-24-15,-1 5-25 0,2 1-37 0,-10 1-402 16,-5 4 180-16,-3 4 118 0</inkml:trace>
  <inkml:trace contextRef="#ctx0" brushRef="#br0" timeOffset="1977.627">18040 2939 191 0,'-5'4'240'0,"-3"-1"-15"0,4 0-16 16,4-3-22-16,0 0-21 0,0 0-17 0,26-6-10 15,1 0-18-15,7-2-5 0,16-7-19 0,5 4-18 16,2-2-22-16,-2 0-17 0,4 0-20 0,-3 0-12 15,-1 1-20-15,2-2-30 0,-4 2-15 0,2 0-27 0,-1 2-18 16,0-4-23-16,-2 6-16 0,-1-4-354 16,-15 3 165-16,0-1 110 0</inkml:trace>
  <inkml:trace contextRef="#ctx0" brushRef="#br0" timeOffset="3326.327">19383 2358 184 0,'-8'-12'269'0,"3"1"-17"0,-3 3-21 16,-4 1-19-16,-5 0-22 0,-3 1-15 0,-10 6-16 16,0 3-14-16,-5 6-15 0,-2 1-8 0,-10 9-11 15,2 6-14-15,0 3-9 0,4-3-14 0,15 4-5 16,4-4-5-16,4 4-5 0,3-1-10 0,6 3 1 16,4-1-10-16,2-1-3 0,8 0-1 0,3 0-5 15,4-1-2-15,4-3-3 0,3 4-2 0,5-3-4 16,-1-2 0-16,6 1 5 0,1-2-8 0,-2 0-6 15,-1 3 4-15,2-2-2 0,-4 1-1 0,3 0-2 16,-3 0-1-16,1 0-3 0,-6-1 2 0,2 2-2 16,-4-4 0-16,2 5-1 0,0-2 0 0,-8-2 2 15,1 2 0-15,-3-3-4 0,-1-3 3 0,3 5 0 16,-7-7 0-16,0-3-1 0,0 1-2 0,-2-3 0 16,3-3 0-16,-4-4 2 0,1 0 4 0,-2 0 16 15,-1-5 16-15,4 5 3 0,-4-5-3 0,0 0-7 16,0 0 1-16,0-32 0 0,0 12-11 0,0-8-1 15,4-3-2-15,-4-17-7 0,3-1-2 0,4-5 10 16,2-2-9-16,5-25-4 0,-5 23-4 16,4-3 2-16,5-24-5 0,-3 29 8 0,1-1-11 0,-4 11 2 15,-1 11 10-15,-4 6 23 0,0 6 11 0,0 4 8 16,-3 9-5-16,0 0-4 0,-1 3-1 0,-2 0-11 16,2 2-9-16,-2 1-11 0,0 3 4 0,-1 1 3 15,0 0-8-15,11 10 3 0,-7 0-3 0,3 4-2 16,-2 3-1-16,1 1 3 0,3 7 1 0,0 0-4 15,0-1 3-15,-2 5-4 0,1 0 2 16,1 0-5-16,3-2 6 0,-1 1-2 0,2-4 0 0,0 1-1 16,0-1-6-16,2-5-15 0,-2-4-13 0,3-2-5 15,1-4 1-15,2-2-2 0,0-2 7 0,3-3-1 16,-3-6 0-16,1 0 4 0,0-6 0 0,-2-1 5 16,1-8 0-16,3-3 4 0,-2-4 0 0,-1 1 4 15,-1-4-2-15,-1 0 2 0,-2 3 1 16,1 1 13-16,0 3 8 0,-10 5 13 0,1 8 3 0,-1-3 3 15,-5 5 5-15,3-3 0 0,0 8 0 0,-4-4-9 16,4 2-7-16,-3 0-1 0,2 1-7 16,-3 3 2-16,0 0-1 0,0 0 0 0,0 0-6 0,1 13 0 15,-1-2 7-15,0 1-10 0,-1 3 9 0,2 3-7 16,-1 2-2-16,3 4 4 0,-1-4-13 16,2-2-8-16,4 0-4 0,2 8-20 0,-2-9-13 0,4-4-10 15,-1 3-7-15,3-5-6 0,1-2-1 0,-2-4 4 16,6-1 5-16,0-3 6 0,10-3 5 15,-11-2 6-15,3-3 5 0,-2 1 4 0,4-6 4 16,-5 4 3-16,1-1 8 0,-4 1 3 0,-3 3 9 16,-1-2 5-16,0 2 10 0,-5 0 4 0,3 2 6 15,-1 1 5-15,-3 0 6 0,-1 1-8 0,-1-1-4 0,1-1 3 16,-4 3-1-16,5-4-4 0,-5 4-5 0,0 0 2 16,0 0-1-16,9 0-1 0,-9 0 2 15,0 0 0-15,5 3 0 0,-5-3-2 0,6 1-2 16,-3 2 2-16,-3-3 2 0,5 2 1 0,-5-2 4 15,0 0-6-15,9-6 5 0,-1 0-1 0,-3 1 3 16,5-6 1-16,-1-4-1 0,-1-4 7 0,6-5 1 0,-6-2-3 16,2-6-1-16,-2 3 12 0,2-5-12 0,0-12-1 15,-2-1-1-15,3-1 11 0,-3 2 3 16,0-1 15-16,-2 15 9 0,-1 0 5 0,-1 6 16 16,0 0 15-16,0 9 14 0,-3 5 19 0,-1 1-6 15,0 4-14-15,0-2-10 0,1 5-17 0,-1 2-8 0,0 2-12 16,0 0-10-16,0 0-2 0,0 0-7 0,-4 19 4 15,-1-1 1-15,1 7-8 0,0 3-1 16,1 3-5-16,-1 1-10 0,1 2 5 0,-1 12-2 16,2 1-5-16,4-2 2 0,1-7 2 0,2 8-1 15,1-12-5-15,1 0-2 0,3 0-1 0,0-5-9 16,3-5-12-16,-3-1-8 0,3-7-11 0,-3 1 6 16,2-3-1-16,-1-4-3 0,1-3 2 0,-2-1 10 15,3-5-6-15,-3 0 10 0,7-1-7 0,-1-1 19 16,2-3-12-16,0-1 1 0,1 0-4 0,-8 1 2 15,1 3 7-15,-1-1-3 0,1 2-7 0,-3 0 4 16,0 0 4-16,5 0 2 0,-2 0-4 0,1 2 1 16,-1 0 6-16,1 1 3 0,2 2-8 0,-3-1 10 15,2 0-2-15,0 3-6 0,0-1 3 0,-2-2-3 16,-1 2-2-16,6 1 2 0,-6-2 7 0,3 0 2 16,-5 1-3-16,10 0 2 0,-7-2 3 0,7-1-7 15,0-1 5-15,2-1-6 0,8-1 12 0,0-1-7 16,3-3 1-16,0-3-8 0,-1-3 9 0,-2 1-5 0,-1-1 3 15,1 1-6-15,-10 2 14 0,0 1-13 16,-5 2-2-16,-4 1 2 0,-1 2 0 0,0 1-3 16,-9 0 32-16,10 5 8 0,-8 0 16 0,0 7 10 15,-4 1 10-15,2 7 0 0,-4 5 11 0,-2 5 1 16,2 1-2-16,-2 3-5 0,5 12-6 0,2 5-5 16,3 0-7-16,2 4-7 0,6 1-20 0,6 25-32 15,-4-24-47-15,0 1-60 0,5 22-44 0,-7-19-49 16,2 20-48-16,-10 0-34 0,-7-20-44 0,2 24-27 15,-13-4-39-15,-4-23-823 0,-9-3 405 0,-17 18 270 16</inkml:trace>
  <inkml:trace contextRef="#ctx0" brushRef="#br0" timeOffset="4259.929">17011 5237 260 0,'-3'-12'308'0,"1"3"-21"0,1 2-26 0,0 0-25 0,1 1-26 16,1 1-21-16,3 0-23 0,8 3-14 0,6-1-27 15,11 3-12-15,1 3-12 0,2 0-13 0,-1 2-5 16,2 2-7-16,1 5-9 0,-2 1-9 0,0 3-6 16,-1 1 0-16,-2 4-7 0,-3-1-6 0,-3 7-2 15,-3 0-4-15,-4 3-1 0,-3 1-5 0,-4 1-4 16,-7 2 2-16,-4 1-2 0,-4-1-3 0,-5 13-2 16,-8-1 11-16,-2-5-15 0,-4 1-3 0,3-13 0 15,-13 7 0-15,9-11 0 0,0-2 0 0,-2-1-2 16,1-5-2-16,0 0 3 0,8-6-1 0,4-1 4 15,3-4-2-15,-2-1 2 0,5-3 3 0,0-2-2 16,3 0-5-16,2-2-3 0,-1-3-1 0,2-2 1 16,6-3-1-16,1-2-3 0,1 4 0 0,6-5-2 15,5 0 8-15,-1 1-7 0,3 2-6 0,8 0 2 16,-5 4 10-16,10 1-9 0,2 4-4 0,-1 1 3 16,0 0 6-16,4 5-4 0,-1 1-1 0,1 0 1 0,0 5 0 15,-4 1 0-15,1 1 0 0,1 3 2 16,-1 1-3-16,-1 1 7 0,-3 1-5 0,3 3 2 15,-4-3-3-15,3 2-1 0,-4 1 1 0,-3-4 2 16,-2-3 0-16,-6-4-1 0,2 0 0 0,-5-7 2 16,0 1-2-16,-2-3 4 0,-3-1-2 0,3-2 1 15,0-4 3-15,-1 0 1 0,0-6-1 0,-1-1 3 16,1-3-3-16,-2-2 0 0,5-6-4 0,-7 0 3 16,2-6-4-16,-3-2 1 0,0 0-2 0,-4-3 3 15,-1 0 7-15,0-1-9 0,-1 1 0 0,-8 3 2 0,4 5 9 16,-5 0 1-16,-3 8 4 0,1 1 7 0,-7 0-3 15,3 5 1-15,-3 5-5 0,-1 2-3 16,-1 3 0-16,-2 0-3 0,1 4-2 0,3 3-6 16,0-1 2-16,3 4-5 0,2 1-6 0,5 1-13 0,0 4-15 15,3 4-25-15,7 2-34 0,4 5-42 0,4 0-47 16,5-2-55-16,4 1-741 0,8-2 326 0,2-4 216 16</inkml:trace>
  <inkml:trace contextRef="#ctx0" brushRef="#br0" timeOffset="4479.663">18658 5201 211 0,'4'-11'323'0,"0"0"-18"16,-1 5-18-16,-1 0-31 0,1 1-26 0,-2 1-23 16,-1 4-23-16,0 0-17 0,0 0-18 0,4 12-3 15,-5 0-24-15,1 5-8 0,-3 3-15 0,3 8-6 16,0 1-6-16,-4 8-10 0,2 9 0 0,-1 2-16 15,2 2-2-15,-2 0-8 0,2 0-3 0,2 2-11 16,2 2-24-16,-2-3-36 0,2-1-33 0,3 0-44 16,2 0-50-16,2-15-55 0,4 12-752 0,-3-13 319 15,1-3 212-15</inkml:trace>
  <inkml:trace contextRef="#ctx0" brushRef="#br0" timeOffset="4827.866">19223 5481 104 0,'4'-9'264'0,"0"2"-28"0,-2 4-21 16,0 1-4-16,-2 2-3 0,-2 12-2 0,0 0 12 15,-2 3-19-15,-4 10-11 0,1 1-17 0,-1 3 2 16,-2 0-26-16,3 0-13 0,2 2-8 0,1-1-10 16,4 1-9-16,2-1-8 0,3 3-12 0,3-5-9 15,3 0-6-15,2-5-4 0,3-2-6 0,1-8-9 16,7-1-2-16,6-2-1 0,-1-5-2 0,3-3 0 0,4-2 0 15,2-7-8-15,-5-3 21 16,3-3-12-16,-1-3 1 0,-5 2 1 0,-3-6 11 0,-5-1 0 16,-3-1 2-16,-4-7 8 0,-4 5-18 0,-4-8 2 15,-7 1-7-15,-5-1-7 0,-5-2 2 0,-4 2-9 16,-4 1 0-16,-6 6 4 0,-7 2-16 0,-15-2 6 0,-3 7-3 16,0 7-3-16,-4 5-6 0,16 5-1 0,-1 2-2 15,-2 1 5-15,7 1-36 0,1 2-51 0,12 1-48 16,0-1-62-16,5 3-75 0,6 1-58 0,4-1-981 15,5 1 430-15,4-1 288 0</inkml:trace>
  <inkml:trace contextRef="#ctx0" brushRef="#br0" timeOffset="5632.019">24184 4811 244 0,'5'-15'315'16,"-1"5"-22"-16,0-1-28 0,1 2-28 0,5 1-27 15,3-1-24-15,4 1-15 0,4 1-20 0,7 2-6 16,0 1-23-16,3 3-12 0,-3 2-14 0,-1 2-9 15,2 3-10-15,-8 0-7 0,4 5-8 0,-2 1-8 16,3 5-4-16,-3 3 15 0,-4 1-23 0,-2 3-8 16,-5 1-1-16,0 4-4 0,-8 0-3 0,-2 2 0 15,-4 1-3-15,-4 2 0 0,-4 11-5 0,-5-1-1 16,5-11 2-16,-9 12-3 0,7-12-1 0,-1-1-1 16,3-6-2-16,2 0-2 0,2-6-1 0,2-3-4 15,3-5 1-15,2-2-3 0,2-3 2 0,-1-1-2 16,7-1 3-16,4-3-1 0,2-3-2 0,5-6-3 15,13-5-1-15,1-2 11 0,14-5-12 0,4-2 0 16,-2 0-3-16,1 2-2 0,2-1-2 0,0 4 5 16,-4 3-2-16,-15 4-2 0,1 2 2 0,0 4-1 15,-5 1 0-15,0 1-1 0,-9 2 3 0,-2 3 1 16,-2 1-1-16,-2 5 4 0,-2-1-5 0,-1 4 3 16,-4-4 1-16,1 8 0 0,-3-2 2 0,1 3-2 15,-3 0-2-15,-2 1 3 0,-1 1-3 0,3-1 7 0,0-3-4 16,0 1 1-16,2-5 2 0,-2-1 0 15,1-2 0-15,4 0 3 0,-1-4 18 0,2 0-1 0,-1-4 11 16,6-2 13-16,-2 0 13 0,5-5 7 16,-4-4-1-16,3-1 0 0,-4-4 7 0,4-4 20 0,-1-5-18 15,-2 0-6-15,-1-3-9 0,-2-4-4 16,-1 1-8-16,-5-7 3 0,-1 4-20 0,0-3 2 0,-4 1-2 16,-4 2-3-16,-5 2-6 0,-5 4 8 15,1-1-6-15,-7 3-4 0,-2 5-2 0,-1 1-8 16,-5 5 22-16,-1 2-21 0,-2 3-11 0,-1 5 12 15,3 4-15-15,1 3 1 0,7 4-5 0,1 1-16 0,-2 7-16 16,7 0-24-16,-1 5-21 0,6 9-30 0,5-2-28 16,1 3-38-16,7 4-47 0,3-1-43 15,4 0-843-15,6-3 370 0,2 3 248 0</inkml:trace>
  <inkml:trace contextRef="#ctx0" brushRef="#br0" timeOffset="5864.521">26189 4770 309 0,'7'-9'287'15,"-3"0"-29"-15,1 3-23 0,-1 0-26 0,-3 3-24 16,4 1-21-16,-1 1-17 0,-4 1-13 0,0 0-10 16,4 11-10-16,0 1-11 0,-3 4-4 0,3 8-4 15,-3 3-9-15,2 4-3 0,-2-1-3 0,-1 5-10 16,0 12-2-16,-4-11-10 0,2 10 1 0,-5 0-7 15,4-11-5-15,0 12-2 0,-5 1 3 0,5 1-31 16,3-3-26-16,0-12-29 0,2 3-39 0,-1-3-53 16,8 0-61-16,-4 0-74 0,3-8-557 0,1-3 274 15,1-11 182-15</inkml:trace>
  <inkml:trace contextRef="#ctx0" brushRef="#br0" timeOffset="6063.138">26926 4885 138 0,'8'-5'281'0,"-3"2"-29"0,1 7-24 16,-1 0-14-16,-1 7-10 0,1 6-4 0,-2 7 11 0,-2 3-1 15,-1 4-8-15,-1-1 14 0,-3 4-13 0,1-1-3 16,-2 0-9-16,-5 14-18 0,8-12-17 0,-6 11-10 16,3 4-22-16,-2-2-5 0,1 1-6 15,-2 1-11-15,3-1-11 0,1 1-27 0,-1-3-42 0,0 0-51 16,-4-3-58-16,0-10-74 0,-9 12-89 0,6-11-929 15,-10 8 393-15,-3-2 262 0</inkml:trace>
  <inkml:trace contextRef="#ctx0" brushRef="#br0" timeOffset="7996.703">5299 7336 133 0,'-3'-3'250'0,"3"3"-27"0,0-4-24 16,0 4-16-16,0 0-17 0,4 13-16 0,-2 1-7 15,5 4-11-15,-1 11-16 0,1-3-14 0,0 3 4 16,1 2-9-16,-3 1-2 0,0 0-5 0,0 2-9 0,2 0 0 16,-1 1-12-16,0-1-1 0,1 1-10 15,-3-2-5-15,-2 2-7 0,1-6-4 0,2 2-3 16,-8-6-5-16,7-4-2 0,-1-5-6 0,-3-3-1 15,1-3 0-15,-1-1-1 0,1-3 3 0,-1-1-3 16,0-3 3-16,0-2-1 0,0 0-6 0,-1-18-1 16,0 0 2-16,-8-10-4 0,5-3 2 0,-4-5 1 15,2-15-1-15,-7 1 1 0,4-7 2 0,0 0-1 16,1-26 1-16,1 2-2 0,1 0 0 0,4 23 3 16,4-25 4-16,0 29 2 0,1 0 7 0,-1 3 10 0,6 3 3 15,0 15 5-15,-5 5-2 0,5 1 0 16,-4 8-3-16,3 2-7 0,0 2 0 15,2 0-11-15,0 6 8 0,1 0-13 0,-1 2-4 0,5 2-3 16,-2 2 16-16,0 3-16 0,2 0-7 0,2 7-5 0,-1 2 4 16,-1 6-4-16,5 7 3 0,-6 1 1 0,0 5-3 15,-3 4 0-15,-5 2 1 0,0 14-2 0,0 0 5 16,-3 1 5-16,-4-3-16 0,-3 3-2 0,4-14 3 16,-4-3-4-16,2-1-2 0,2-2-3 0,-1-10-1 15,-1-2 1-15,3-4-2 0,-1-4-4 0,1 3 6 16,1-4 11-16,2-4-13 0,-1 1 4 0,1 1-3 15,3-4 3-15,0 0 1 0,6 0 4 0,-3-4-6 16,5 2 2-16,0 0-2 0,0-1 0 0,3 1 4 16,2 0 1-16,2 1 3 0,0 3 1 15,-2 2-5-15,9 1 16 0,-10 0-16 0,5 5 1 0,0 3-1 16,-6-5-2-16,-2 4 4 0,3 8 0 0,-5 0-4 16,-3 2 2-16,-2 1 2 0,-5 2 5 0,-1 0-7 15,-4 3 14-15,-1-4-10 0,-4 3 1 0,-3-1-3 16,1-1 13-16,-5 0-16 0,1-2 1 0,-3-4-1 15,-1 1 2-15,-2-2-3 0,-3-2 4 0,8-7-3 16,-2 0 3-16,1-2 12 0,4-3-12 0,-3 0 3 16,5-4 0-16,0-2-9 0,1 0 11 0,1 0-2 15,0-2 0-15,2-4-3 0,1 2 0 0,2-2-1 16,2 1-2-16,1-2 1 0,4 1 2 0,1-3-6 16,1 0 12-16,-1 1-9 0,6 2 1 0,3-3-1 0,3-1 1 15,0 2 3-15,2 1-5 0,11-3 5 16,-3 3-6-16,3 0 0 0,-1 3 20 0,1 0-14 15,0 0-5-15,1-1 0 0,-2 1 1 0,1 1 2 16,0 2 3-16,-3-3-1 0,0 0-5 0,-1 2 4 16,1-4 0-16,-4 0 2 0,-2 1 1 0,6-4-3 15,-9 2-3-15,-2 0 1 0,1-3 2 0,-3 1 0 16,-4 2-2-16,2-3 1 0,-5 0 3 0,1 1-4 16,-3-2 5-16,-1 2-3 0,1-1 4 0,-3-1-1 15,-1 6-2-15,0-6 0 0,-2 6 1 0,0-5 13 16,0 2-11-16,-4 3-4 0,1-1 1 0,-1-1 17 15,-1 3-22-15,1-1 1 0,-3-2-1 0,1 3 1 16,0-1-7-16,-2 1-6 0,0 0-13 0,-3 0-22 16,2 2-25-16,0 1-20 0,-4 2-33 0,4-1-36 0,0 0-28 15,-1 0-40-15,5 2-46 0,-4 2-632 0,1-2 303 16,-1 3 204-16</inkml:trace>
  <inkml:trace contextRef="#ctx0" brushRef="#br0" timeOffset="8958.917">6547 7553 22 0,'-6'-14'163'0,"1"-1"-15"0,-3 5-8 0,2-2-10 16,-1 0 4-16,0 4 7 0,0-3-9 0,1 3-2 15,-5-1 6-15,4 4 4 0,-1-2-4 0,0 0 0 16,3 0-6-16,-1 2-5 0,1 2-10 0,1-2-7 16,-1 2-8-16,1-1-10 0,1 2 0 0,-2-1-11 15,5 3-8-15,-10-1-1 0,6-1-5 0,4 2-3 16,-7-1-6-16,7 1-3 0,-9 0-7 0,9 0-5 15,-10 3-4-15,3 1-1 0,2-2-9 0,0 1 0 16,-4 1-5-16,1 3 0 0,2-2-6 0,1 0 5 16,-2 0-5-16,-1 4-2 0,0-1-2 0,-1 2-1 15,-4 1-6-15,3 2-7 0,2 1-8 0,-6-3 1 16,5 0-2-16,0 4 1 0,0-6 0 0,3 0-2 16,0 1 2-16,2 0 5 0,1-1-5 0,1-3 3 15,-1 4-1-15,3 1 0 0,-1-2 4 0,-2 1 1 16,3-2-5-16,3 3 3 0,-2 0 1 0,0-2-1 15,3 2 1-15,-1 0 2 0,1 2 2 0,2-4-3 16,-1 1 3-16,1 0-1 0,-1 0 2 0,3-1 9 16,4 3 7-16,-2-3-9 0,0 0 8 0,3-1-5 15,1-1 6-15,5 1 2 0,-2-1 10 0,3-2-6 0,1-2 4 16,6-1-1-16,3-4 2 0,1-1-3 0,-3-3 5 16,3-1 4-16,-1-4-5 0,4-1 5 15,-2-2-3-15,3-2 2 0,-4-4-3 0,-4 2-2 16,1-6 7-16,-3 4 1 0,2-5-6 0,-4-3 2 0,0 5-2 15,-5-5 3-15,0 0-7 0,-3 0 3 0,-1 2 0 16,-6-1-4-16,-3-2 1 0,-1 11 9 16,-4 0 5-16,0 2 11 0,0 5 18 15,-1-2 26-15,-3 3 13 0,3 5 9 0,-2-1-10 0,-1-1-7 0,-1 5-13 16,1 1-12-16,4 1-7 0,0 0-7 0,-10 9-6 16,5 2-2-16,-3 14-7 0,3 2 1 0,1 7-8 15,3 11-1-15,1 3 0 0,0 1-3 0,5 1-2 16,4-2-4-16,1 2-3 0,3-2-2 0,9 0-2 15,-7-2-4-15,8 1 1 0,0-2-2 0,0-1 0 16,1-1-2-16,2-4-4 0,-7-7 2 0,-1-2-3 16,1-2 0-16,-3 3-2 0,-1-2-2 0,-5 0 1 15,-1-3-7-15,0 1 2 0,-4 0 2 0,-5-3-1 16,-2-4 1-16,-1-3 1 0,-6 2-1 0,-1-3-1 16,-4-1 2-16,-4 2-2 0,-1-4-3 0,-7-4 2 15,-5-1 4-15,2-4 5 0,1-4-5 0,-4-2-6 16,0-10 3-16,5 2-4 0,3-6 6 0,-2-4-1 15,4-5 1-15,3-2-2 0,-5-15 1 0,14 8-2 16,4-1-6-16,4 2 6 0,0 1-2 0,4-2 0 16,6 1-1-16,0 3 1 0,1 1 0 0,2 5 3 15,3-1-2-15,2 1-2 0,1 2 0 0,5 1 0 16,-4 2 0-16,5 1-6 0,0 1 9 0,0-1-4 16,5 0 2-16,-5 2 2 0,1 6 1 0,1-3-2 15,-5 2-2-15,-2 3 1 0,1-2-4 0,-1 3-21 16,0-1-35-16,10-2-47 0,-12 3-57 0,3-1-67 0,-4 1-69 15,2 0-88-15,-7 0-1075 0,1 1 487 0,-3-2 326 16</inkml:trace>
  <inkml:trace contextRef="#ctx0" brushRef="#br0" timeOffset="9592.275">4726 9904 149 0,'-15'0'312'16,"3"-5"-10"-16,2 4-5 0,3-2-12 0,1 1-17 15,0-1-9-15,2 3-35 0,4 0-26 0,-7-1-21 16,7 1-16-16,0 0-16 0,0 0-11 0,0 0-10 16,17-6 8-16,1 1-8 0,10 0 8 0,11-2-1 15,12-4-4-15,3 0 6 0,6-1-17 0,1-3-13 16,28-4-6-16,-26 7-4 0,2-2-9 0,31-4-11 16,-40 7-7-16,3-4-7 0,-4 6-16 0,1 0 1 15,-23 3-17-15,3 1-25 0,-4 3-41 0,-2 2-30 16,-10 0-48-16,-2 0-45 0,-2 2-48 0,-3 1-47 15,-3 1-52-15,-3 0-845 0,-3 0 386 0,-4 0 256 16</inkml:trace>
  <inkml:trace contextRef="#ctx0" brushRef="#br0" timeOffset="9792.668">5322 9574 148 0,'-18'-5'385'0,"0"2"-36"0,6 2-30 0,0 1-31 0,0 4-20 16,2 3-18-16,0 3-18 0,2 6-6 0,2 7-18 15,-1 5-4-15,7 0 1 0,0 2 1 0,3 3 0 16,2 1-10-16,-4 3-18 0,6-1-8 16,3 12-15-16,0-2-12 0,2 3-15 0,-1-3-11 0,2-12-14 15,0 13-6-15,3-2-15 0,2-1-30 0,-1 0-53 16,-1-13-59-16,6 12-74 0,-3-11-65 16,0-1-85-16,3-1-92 0,1-2-911 0,-1-1 429 15,-2-6 286-15</inkml:trace>
  <inkml:trace contextRef="#ctx0" brushRef="#br0" timeOffset="10709.762">6942 9310 181 0,'-4'-12'376'0,"4"4"-24"0,-1 3-27 16,-3-2-35-16,4 2-31 0,0 1-31 0,0 4-22 15,0 0-16-15,5 13-12 0,-5 3-10 0,5 2-5 16,4 7-12-16,-2 2-3 0,-1 6 7 0,3 1-10 0,-1 0-6 16,1 1-9-16,3 12-12 0,0 0-5 15,-2-12-15-15,1-1-4 0,0 10-13 0,-1-10-7 0,1 2-10 16,1-2-6-16,-2 0-7 0,-1-1-4 0,0 0-5 16,2 0-2-16,0-5-3 0,-5-3-2 0,2-5-5 15,2-3-1-15,-5-6 2 0,-1 0-16 0,1-2 5 16,-1-1 1-16,1-4-1 0,-4-1 1 15,-1-3-3-15,0 0-1 0,-2-23-9 0,-2 0 7 0,-6-6 1 16,-2-7-7-16,-7-15-1 0,4 1-2 0,-6-7 1 16,-6-23-3-16,3 23 2 0,-8-23 12 0,9 22-14 15,-7-20 14-15,9 25-6 0,2 2 16 0,1-2 16 16,4 8 6-16,0 12 4 0,5 2 8 0,0 6 16 16,5 7 2-16,-3 1-8 0,3 5-4 0,1 2-6 15,2 0-11-15,0 5-6 0,-1 0-8 0,4-2-4 16,-1 2-5-16,3 4-5 0,2-3 2 0,2 3-5 15,2 0-2-15,4 3-1 0,4-1-5 0,1 6-1 16,-1-2 1-16,1 4-1 0,-1 1 1 0,-1 0-2 16,-1 2 0-16,-3 1-2 0,1 3 1 0,0 4 2 15,-3 4-3-15,-3 4 1 0,-4 1 0 0,-3 2 2 16,-2 2-3-16,-5 2-2 0,-6 14 2 0,-8-3 1 16,2 2-1-16,-2-7-2 0,3-7-1 0,-10 10 0 0,8-13 0 15,-2-2-5-15,-2 0-13 0,4-1-23 0,5-5-26 16,-2 1-51-16,5-7-44 0,4-2-42 15,-1 0-35-15,4-4-35 0,3 2-37 0,2-1-44 0,4 0-38 16,3 2-966-16,4 1 452 0,0-3 300 0</inkml:trace>
  <inkml:trace contextRef="#ctx0" brushRef="#br0" timeOffset="12017.417">7416 9710 354 0,'-1'-11'344'0,"1"1"-13"0,-1 2-26 0,-2 2-23 15,6-1-34-15,-1 2-27 0,2 1-15 0,7 1-23 0,2 1-20 16,8 1-12-16,0 1-11 0,9 3-11 16,-5 1-6-16,6 4-15 0,-3 2-10 0,4 1-13 15,-3 1 5-15,-2 1-3 0,-2 5-10 0,0 0-6 0,-2 1-6 16,-8-1-8-16,3 3-3 0,-2-1-10 15,-6-1 0-15,-1-5-9 0,-3 3 3 0,2 0-3 16,-5-1-9-16,0-5-2 0,-2 1-10 0,-1-3 2 16,-1-1 1-16,0-3-4 0,-4-2 0 0,1 1-5 0,4-4 5 15,-10-7-6-15,2 1 0 0,1-5 1 0,-1-4 2 16,-4-6-5-16,2-6-1 0,1 2-3 0,1-3 12 16,2 4-10-16,2-3-1 0,-1 9 7 0,4-1-1 15,-2 0-2-15,6 4-2 0,-2 3 6 0,4 3-4 16,-1-3 2-16,2 5-2 0,2-1-2 0,6 1 9 15,-2 0-11-15,3 4 2 0,7 0-2 0,-3 1 1 16,2 2 5-16,0 1-6 0,7 3 14 0,-7-1-11 16,5 6-5-16,1-1 3 0,-1 1-1 0,1 1 7 15,0 3-7-15,-2-4-2 0,3 1 5 0,-1-1-1 16,1 1-5-16,0-1 2 0,0-1-4 0,2-1-3 16,-5-2-2-16,-6 0-2 0,1-5-5 0,-4 1-5 15,-2 0 2-15,-1-2 0 0,-4 0 4 0,-1-2-1 16,-2 0 4-16,-1-3 0 0,-4-2-1 0,2-4 6 15,-3 2-7-15,-3-6 7 0,1-1-2 0,-6-7 2 16,3 7-1-16,-4 1 2 0,-1-1 2 0,0 4 5 16,-4-2 2-16,0 4 5 0,-2 3 0 0,2 0 5 15,-4 1-7-15,-2 5 2 0,2-1-4 0,4 6 0 0,1-1-3 16,-1 1-5-16,-2 5 6 0,5-2 0 0,1 2-2 16,1 1-2-16,3-2-2 0,3-2 4 15,-2 4-2-15,5-3-2 0,1 0-1 0,3-3-3 16,1 0 1-16,6-3 3 0,5 0-1 0,-2-6 6 0,8 0-3 15,-3-2-4-15,5-9-1 0,-1 0 4 0,3-2 0 16,-6-5 1-16,2 0 1 0,-5-5 4 0,-2 0-3 16,-1 0-3-16,-4-4 7 0,-2-1-5 0,-3 1 11 15,0 0-9-15,-2 1 15 0,-2 5 16 0,-1 8 12 16,0 2 20-16,0 5 21 0,0 0 12 0,-1 3-7 16,2 5-10-16,-2-1-10 0,1 5-5 0,0 0-1 15,0 0 5-15,10 14 7 0,-5 4 3 0,4 9 3 16,4 1 8-16,-3 6 0 0,3-1-6 0,1 12-5 15,5 5-4-15,-4 2 0 0,2 3 1 0,-3 0 2 16,5 26-3-16,-5-30-9 0,-1 6-5 0,1 2-5 16,-4-2-4-16,2-2-6 0,-3 0-4 0,-3-2-6 15,3-2-1-15,-1 5-8 0,-4 0-2 0,7 1 1 16,-3-3-6-16,-3-7-3 0,1-14-9 0,-3-3-12 16,2-4-6-16,-5-7-4 0,1-2 2 0,-1-5-7 0,0 0 0 15,-1-4-2-15,0-4-11 0,-4-2-12 16,5-2-10-16,-12-10-9 0,3-6-1 0,-5-6-6 15,1-9-2-15,2-19-2 0,-2 2-1 0,5-3 6 0,3-4 13 16,0 3-10-16,5 1 6 0,-1 2 6 16,1 12 5-16,1 3 8 0,4 4 1 0,-1 0 2 0,0 4 7 15,1 1 2-15,4 7 1 0,0 0 5 16,-3-1-3-16,5 2 5 0,5-3 6 0,-4 5-1 0,-2 1-5 16,5-1 3-16,-1 0 1 0,0 2 5 0,0-2-8 15,0 1 6-15,-1 0-7 0,2-1-4 16,-2 3-2-16,1-3-4 0,-2 5-1 0,-2 1 11 0,-1 2-9 15,0-1 5-15,0 5 1 0,-4-2 4 0,0 1-1 16,0 2 0-16,-1-1 2 0,2 3 3 0,-6 0-5 16,11 3 19-16,-4 2-13 0,1 1 6 0,-2 5-1 15,3 3 1-15,0 3 5 0,0 2-8 0,0 3 8 16,1 2 0-16,1 2 9 0,-2-1-12 0,1 2 1 16,0 1 5-16,0-1-4 0,4-3-4 0,-2 1 3 15,-2 1 5-15,0-9-2 0,6 5 1 0,-5-8 2 16,2-3-3-16,2-1 3 0,-1-9-1 0,-2 2-1 15,2-6 2-15,1-3 1 0,2-4 3 0,3-9-1 16,-6 4 4-16,4-7-6 0,-5-6 4 0,-4-2 1 0,1-2 2 16,-1-2 4-16,-4-14-1 0,-1 0 8 15,-4-1-1-15,-4-5 12 0,3-1-8 0,-7 2 2 16,2-3 1-16,-3 2 10 0,1 4 6 0,-1 0 15 16,4 18 12-16,-4 3 7 0,4 5 19 0,-4 8 21 0,5 3 12 15,0 4-2-15,3 4-13 0,-4-1-12 0,1-1-10 16,2 5-10-16,2 2-6 0,0 12-2 15,0 4-2-15,2 2-3 0,0 1-8 0,0 8-1 0,4-1-6 16,0 3-5-16,1 2-5 0,1 0-4 0,2 2-5 16,-1 1-3-16,1 0-4 0,4 0-8 0,-1-2-23 15,5-2-32-15,-1 4-48 0,-2-5-55 0,2 0-66 16,-2 0-80-16,-1-4-67 0,-3-1-76 0,4-2-82 16,-9-4-1103-16,0-7 537 0,-2-4 360 0</inkml:trace>
  <inkml:trace contextRef="#ctx0" brushRef="#br0" timeOffset="12180.025">9333 9719 52 0,'-18'-8'457'16,"0"2"6"-16,0 0-8 0,-2-1-21 0,8 3-19 16,-1 1-12-16,3-4-16 0,2 1-27 0,2 2-37 15,5-4-23-15,2 1-41 0,5-5-23 0,6-1-25 16,8-10-25-16,7 3-29 0,9-13-49 0,8 2-66 16,0 2-84-16,4-5-85 0,1 4-76 0,5 1-70 15,-2-2-73-15,2 2-1073 0,25-16 473 0,-27 17 314 16</inkml:trace>
  <inkml:trace contextRef="#ctx0" brushRef="#br0" timeOffset="13225.698">10355 8918 259 0,'0'-5'248'16,"-3"0"-21"-16,2 0-28 0,1 5-20 0,0 0-16 0,0 0-2 15,0 0 0-15,18 17 4 0,-9 2 2 0,1 7-1 16,8 4-6-16,-1 0 2 0,6 13-6 0,-2 4-12 16,1-2-9-16,-3-1-10 0,-1-10-12 0,4 13-10 15,-3-1-8-15,-1 0-7 0,-3 0-12 0,3-2-5 16,-6-8-4-16,-1-4-2 0,-1 14-14 0,-2-13-2 16,-5-6-7-16,-2 2-4 0,2-5 4 0,-2-7-8 15,-2-4-3-15,2-2 2 0,-2-6 19 0,-2 3 43 16,3-3-28-16,-4-5-8 0,4 0-5 0,-14-10-3 15,3-5-9-15,-6-6 2 0,-5-6-9 0,-2-14 0 16,-3-5-6-16,3-3 1 0,-2-6-5 0,-7-27 3 16,4 6-4-16,7 19-5 0,0-25 10 0,3 4 0 15,5 22-3-15,2-2 1 0,4-3-2 0,0 4 5 16,5 3 4-16,0 6 6 0,3 12 12 0,-2 3-11 16,6 1 1-16,-1 6 0 0,3 3-3 0,-1-1-4 0,1 10-4 15,2 1-2-15,1 5-4 0,1-1-5 16,6 1-5-16,0 1 12 0,0 3-13 0,1 1-5 15,2 3 2-15,1 3-2 0,-1 1-2 0,5 6 4 0,-6-2-5 16,0 3 3-16,4 6 1 0,-7-2-4 16,3 7 0-16,1 1 3 0,-2 5-1 0,-3 2 0 15,-1 1-3-15,-3 2 1 0,0 11 0 0,-3-6 11 0,-1-5-12 16,-5 3-5-16,2 11-3 0,-5-10 8 0,-3-1-2 16,-1 8 4-16,-2-10 0 0,1-5 0 0,-5 1-4 15,2-7 2-15,-3 1 1 0,3-7-4 0,0 0-16 16,-2 0-32-16,-2-6-39 0,1 0-43 0,-1 1-41 15,1-3-46-15,-2 0-45 0,6-3-47 0,0-4-58 16,-1 0-942-16,5-1 437 0,5-1 290 0</inkml:trace>
  <inkml:trace contextRef="#ctx0" brushRef="#br0" timeOffset="13645.31">11177 9017 258 0,'10'15'306'0,"-2"4"-7"0,-1 7-12 16,1 3-20-16,-3 0-15 0,5 1-13 15,-2 1-13-15,-2 1-10 0,3 1-16 0,-1-2 1 16,-2 1-12-16,2 0-18 0,1-3-16 0,-3 1-12 0,2 2-11 16,-3-3-7-16,2 1-16 0,-1-4-10 0,-1 1-10 15,-3-8-10-15,1-2-5 0,1-1-11 16,-1-5-2-16,-2-1-9 0,0-3-3 0,2-5-1 15,-3 5-1-15,0-7-7 0,0 0-1 0,0 0-7 0,-7-27-3 16,3 4-5-16,-3-7-1 0,-6-3-5 0,0-16-1 16,-1-2-5-16,1-4-4 0,-1-3 6 0,-4-26-2 15,8 26 0-15,-4-1 1 0,3 2-2 0,3 0 10 16,-2 4 5-16,6 7 17 0,1 14 22 0,1 5 14 16,2 2 9-16,0 4-3 0,1 8-6 0,0 3-8 15,3 0-3-15,3 1-13 0,3 4-2 0,3 0-5 16,4 5-2-16,11 5 2 0,3 3 1 0,0 4 3 15,1 6-2-15,1 2-2 0,9 6-2 0,-2 3 7 16,-11-8-15-16,12 14-4 0,-3-4-3 0,-3 6-2 16,2 1-2-16,-9-1-3 0,4 5-2 0,-1 0-2 15,-1-2-17-15,-3 3-46 0,-4 0-58 0,-1 0-73 16,-8-11-76-16,-1 2-85 0,-3-2-80 0,-5 2-1194 16,-4-5 537-16,2-1 358 0</inkml:trace>
  <inkml:trace contextRef="#ctx0" brushRef="#br0" timeOffset="13826.293">11354 9292 269 0,'-1'-16'291'0,"4"-1"-24"0,2-2-18 0,7 1-19 16,9-6-16-16,3-2-20 0,18-4-18 0,-1-1-17 15,7 2-17-15,1 3-12 0,5-1-16 16,5 1-10-16,-2-1-11 0,1 0-16 0,-1 4-30 0,6-2-46 15,-8 0-71-15,2 2-88 0,-3 2-685 0,-4 3 281 16,-5-6 186-16</inkml:trace>
  <inkml:trace contextRef="#ctx0" brushRef="#br0" timeOffset="14142.755">12166 8731 176 0,'-7'-2'378'0,"1"0"-23"0,2 0-16 15,2-1-36-15,-1 0-27 0,3-3-28 0,3 0-29 16,3-1-9-16,4 0-27 0,6-1-16 0,-1-1-23 16,4-2-11-16,7 0-13 0,0 4-16 0,1-5-5 15,1 1-11-15,-1 2-7 0,1 3-22 0,-8 0-32 16,0 1-20-16,0-1-26 0,-2 4-15 0,-5 1-20 16,-1-2-8-16,-3 3 0 0,-2 4 8 0,-2-1 4 15,-2 5 2-15,-1 9 7 0,-2 1 7 0,-5 12 5 16,0 7 15-16,-2 7 17 0,-2 6 20 0,-4-1 24 15,-3 3 18-15,4-1 14 0,-4 7 20 0,3-4 7 0,2 0 10 16,-2 0-1-16,2-2-2 0,-2-4-4 0,4-1-8 16,1-12-10-16,7-1-7 0,-3 1-10 15,4 0-12-15,0-1 1 0,5-2-39 0,-1-4-38 0,0-1-73 16,1 1-62-16,-5-1-76 0,4-10-83 0,0 2-962 16,-3-4 424-16,-1-3 282 0</inkml:trace>
  <inkml:trace contextRef="#ctx0" brushRef="#br0" timeOffset="14642.286">10342 8468 73 0,'-12'-7'299'0,"0"2"-14"0,2 2-23 16,-2 3-20-16,1 7-20 0,-3 3-7 15,-3 14-18-15,3 6-10 0,-4 17-4 0,-1 6-11 16,-1 27-7-16,4-24-11 0,1 29-5 0,9-24-12 15,-3 30-6-15,3-10-3 0,6 1-12 0,0-21-17 0,8 23-4 16,2-2-12-16,3-29-3 0,5 6-12 16,5-6-10-16,3 2 1 0,7-6-4 0,4-1-12 15,6-4-10-15,2-3-18 0,6-5-33 0,1-2-39 0,1-3-47 16,4-2-54-16,3-7-72 0,1 2-100 0,1-9-706 16,5-8 344-16,-2-9 232 0</inkml:trace>
  <inkml:trace contextRef="#ctx0" brushRef="#br0" timeOffset="14963.618">12539 8132 332 0,'5'-7'421'0,"0"4"-48"0,4 3-30 0,4 4-27 15,6 6-22-15,6 5-26 0,2 6-14 0,15 10-14 16,-2 6-9-16,2 3-4 0,-1 7-9 0,0-1-2 16,0 1-2-16,-3 3-1 0,-1 0-3 0,2-1-11 15,7 21-11-15,-16-19-16 0,-2-2-13 0,-3-1-19 16,-3 3-13-16,-1 0-12 0,-7-3-7 0,-1 1-11 16,-4-1-11-16,-4 0-6 0,-2 2-13 0,-6-1-12 15,-1 1-25-15,-5 0-44 0,-1-2-55 0,-6-1-88 16,0-3-70-16,-9 2-65 0,-6-6-66 0,0-3-84 15,-7-4-1036-15,-2-5 492 0,7-10 328 0</inkml:trace>
  <inkml:trace contextRef="#ctx0" brushRef="#br0" timeOffset="17825.963">10396 10952 144 0,'0'5'255'0,"0"-5"-26"15,0 0-17-15,0 0-21 0,0 0-17 0,0 0-17 16,0 0-15-16,10-10-10 0,-6 2-4 0,4-2-1 15,2-5 0-15,0-2 0 0,-1 0-3 0,5-3-4 16,-4-5-5-16,2-3-9 0,-1 4-7 0,0-4-9 16,-1-2-3-16,-1-2-9 0,0 0-7 0,-3-3-6 15,3-12-7-15,-3 1-4 0,-2-1-5 0,0 0 3 16,-8 1-12-16,-1 10 2 0,-2 2-11 0,-1 0 7 16,-1 5 23-16,0 1 6 0,0 8 21 0,3 5 14 15,-3 0 8-15,2 6 4 0,1 2-4 0,1 2-3 16,0 5-19-16,-3 3-9 0,0 6-1 0,2 8-8 15,-4 12-8-15,1 5 2 0,-5 14-9 0,5 4-10 16,2-1-3-16,0 0-5 0,4 1-1 0,-1-1-8 0,7 2-1 16,1-4-6-16,3 1 0 0,6-3 2 15,0-14-5-15,6 13-18 0,5-4-5 0,-3-12-15 0,3-3-9 16,3-2-27-16,5-4-14 0,11 4-3 0,-11-10-15 16,0-4-4-16,0-8-7 0,-1 3 1 15,2-8 4-15,-5-4 5 0,0-2 9 0,-5-7 7 0,-1-2 11 16,-2-4 4-16,-2-5 4 0,-4-6 8 0,2-14 5 15,-7 0 7-15,-3-4 1 0,-1 1 8 0,-2-2 2 16,-2 5 12-16,-1-1 5 0,1 13 15 0,-1 0 4 16,-1 3 8-16,0 3 11 0,1 9-1 0,0 0 3 15,0 8-3-15,1-1-6 0,0 3 2 0,8 1-4 16,-5 3-8-16,2 3 5 0,6 4-9 0,3 1 6 16,-1 4-2-16,4 4 1 0,5 6-9 0,3-1 13 15,-6 5-12-15,-1 2 3 0,-2 0-4 0,-3 6 2 16,-2 2-1-16,0-1 6 0,-4 7-8 0,-2-3-3 15,-2 1 3-15,-2 3 4 0,-4-3-4 0,0-4 0 16,0 3-3-16,-3-3 0 0,0-3-4 0,-1-1-4 16,-1-8 0-16,1-2-2 0,-2 1 2 0,2-5 0 15,-1-1 7-15,-1-4-7 0,0 0 2 0,0-2 4 16,2 0-2-16,-2-2 3 0,2 0-1 0,1-1 5 16,1-2-6-16,0 0-1 0,0 1-2 0,4-2 1 15,-6 3-3-15,6-3 2 0,0 0-1 0,0 0 2 0,0 0 3 16,0 0-5-16,22-6-2 0,-12 4 2 0,2-2 1 15,5 0 0-15,0 0 1 0,3 1 1 16,-2 1 2-16,-1-3-5 0,2-1 3 0,0 2 1 16,-1-2-1-16,-8 1 2 0,7-3 0 0,-5 0-5 0,0-3 0 15,1 0 5-15,-4-5 3 0,-2 0-2 0,1-9 0 16,-3-3 5-16,0-1-5 0,-2-3-4 0,-3-4 4 16,-4-11-3-16,0 2 2 0,-2-4-2 0,-3 1 2 15,4-5-1-15,-2 5 5 0,1-3 4 0,-2 2 2 16,-1 5 25-16,3 11 2 0,-1 4 4 0,0 1 19 15,1 3 11-15,-1 9 12 0,3 5 15 0,-1 1-4 16,0 3-13-16,1 0-6 0,3 4-11 0,1 3 5 16,-4 15-11-16,4 2-4 0,-1 12-4 0,2 7-2 15,2 12-4-15,3-1-5 0,4 4 10 0,-3-3-16 16,3 5-2-16,0-2-4 0,6-3-6 0,-1 1 6 16,5-1-11-16,1-2 3 0,-4-12 1 0,8 7-6 15,3-3 0-15,-5-13-3 0,0 2 4 0,0-4-15 16,0-3-15-16,1-1-7 0,-1-7-10 0,3-3-6 15,-7-3 3-15,0-4 0 0,9-4 5 0,-10-4 0 16,0-3-2-16,-9-2 5 0,8-4 15 0,0-9-12 16,-5-1-1-16,-4-6 7 0,2 1-1 0,-4-2 15 15,-1-1-11-15,2 5-2 0,1 0 6 0,-2 2 3 0,-4 9 7 16,2 7 5-16,-4 2-3 0,1 0 2 0,-1 1 0 16,0 2-3-16,0 1 1 0,0 4 1 15,2-1-3-15,-2 1 1 0,0 0 15 0,0 0-15 16,4 17-1-16,-2-5-3 0,-1-3 7 0,3 8-1 15,-2-5 7-15,5 7-7 0,-4-1-2 0,3 3 0 16,1-4-2-16,2-1-5 0,2-3-9 0,-5-3-16 16,3 0-9-16,3-5-3 0,-2 0-9 0,-1-3 4 15,1 0 9-15,-1-5-6 0,-1 0 5 0,1-3 3 0,0-3 2 16,-3 0 3-16,1-7 5 0,-4-1 4 0,4-1 4 16,-1-2 6-16,-1 2-6 0,0 0 10 0,-1 2 4 15,1 0 6-15,-1 6 6 0,1-2 1 0,-1 5 1 16,0 0 0-16,1 2-6 0,0 1 11 0,-1-1-6 15,3 4 1-15,1-1 6 0,3 2 3 0,1 3 3 16,1-1-4-16,0 3 2 0,-3 2-3 0,3 1 2 16,1 2-5-16,-1 3-1 0,-3-2 2 0,4 2-3 15,-2-1 1-15,-2 3-2 0,0-2-1 0,-1 0-1 16,-3 0 8-16,2-1-9 0,-3-3-3 0,-1 0 2 16,1-2 0-16,-2-1 8 0,0-1-13 15,0 1 0-15,-2-5 5 0,-1-1 0 0,0 0-5 0,5-9 18 16,-4-4-16-16,1 1-1 0,2-14-6 0,-2-3 6 15,2 0 4-15,1 0-9 0,-1-3 6 0,2 1 4 16,2 1 3-16,1 2 7 0,-1 3 14 0,-1 2-2 16,2 8 9-16,-1-1-6 0,-3 5-1 0,5 2-6 15,1 1 1-15,-2 1 1 0,2 2-3 0,2 2 0 16,-2 2-4-16,3 2-3 0,-1-1 2 0,0 4-4 16,2 5 1-16,-1-4-1 0,-1 5 2 0,-2 2-4 0,1 2-1 15,-3 0-1-15,5 0 0 0,-8 3-2 0,2-1 0 16,0 1-5-16,2 0-1 0,-5-1 4 0,2 0-3 15,-5-4-1-15,5 4-3 0,-4-7-4 0,0-1-2 16,-2-1 3-16,-1-1-2 0,3-2 0 0,-1 0 3 16,-2-4 0-16,0 0 0 0,0 0 0 0,0 0 0 15,-2-23 2-15,-1 8-1 0,2-4 2 0,-1-6-4 16,-2-5 0-16,4 1 6 0,0-1-6 0,3-3 2 16,0 5 8-16,3-6-9 0,-2 3-2 0,4 7 4 15,-1-3 2-15,2 9-2 0,3-5-2 0,-3 9 2 16,-2 3-3-16,6-2 1 0,4 4 1 0,-1 0 1 15,6 4-2-15,-3 3 1 0,-1 0-4 0,4 4 8 16,6 3-2-16,0 5 0 0,0-3 2 0,0 3-3 16,-2 2 2-16,2 3-1 0,-1-1 1 0,-3 0 2 15,-1 1-5-15,3-1 3 0,-4-1 2 0,0 0-4 16,-2-3 2-16,-4-1-1 0,2-1-1 0,0-1 0 16,-3 1 10-16,-2-5-8 0,1-1 0 0,-1-1-1 15,0-2 3-15,-4-1-3 0,1-2 3 0,3-3-2 0,-6-2 4 16,4-4-2-16,-3 0-2 0,0-4 2 0,-1-1-1 15,-2-1-3-15,0-2 1 0,1-4 1 16,-3 1 1-16,-1 5-1 0,-2 0-1 0,0 4 0 16,0 3 3-16,-5 2 0 0,0 0 1 0,4 4-3 0,-6 3-3 15,0 0 2-15,-6 6 0 0,-5 2-4 0,-6 7 0 16,-3 2 3-16,5 3-5 0,-2 3 3 0,2 2-2 16,3-1-3-16,10-4 7 0,-1 1-25 0,5 0-23 15,0-1-19-15,3-5-19 0,5 3-11 0,5-4-3 16,-3 0-2-16,4-4 0 0,2-2 8 0,-1-3 1 15,3-3 17-15,5-5 14 0,-1-1-5 0,-2-3 9 16,-1-2 10-16,5-7 7 0,0-1 0 0,-3 0 12 16,2 1 9-16,-7 2 6 0,3 1 15 0,-2 1 13 15,-1 1 3-15,1 1 2 0,-1-3 9 0,-3 8-4 16,-2 2 2-16,2-2-6 0,-3 5 0 0,0-1-4 16,-1 2 3-16,2-1-1 0,-6 3 0 0,0 0-4 15,17 4 7-15,-13 0-12 0,1 0 1 0,1 4 0 16,-2 1-4-16,-1 0-3 0,0 1 5 0,0 2 1 15,4 0-1-15,-2 0-4 0,-4-3-5 0,4 2-3 16,-1-5 0-16,-3 0 4 0,4-3-8 0,-1 1 8 16,1-4 3-16,-5 0-3 0,11-4-3 0,-5-5 6 15,-1 1 6-15,0-3-13 0,0-6 0 0,3 1 6 16,-5-5 3-16,0-8 1 0,2 1 10 0,-4-4 10 0,3-3 12 16,0 1 6-16,1 3 11 0,0-1 1 15,0 3 19-15,-1 2 6 0,0 8 4 0,0 2 14 16,-3 6 5-16,1 1-1 0,-4 4-8 0,4-1-11 15,1 3-9-15,0 1-6 0,-3 3-9 0,0 0 1 0,10 5 0 16,-5 2-2-16,3 1-5 0,2 5-4 16,0 0-1-16,3 10-7 0,-4-5-4 0,3 5-1 0,0 4-6 15,1 1 1-15,1 0-5 0,1 1-4 0,2 0 1 16,1-3-3-16,1-1-2 0,3-5-4 0,2-1-1 16,-1-6-6-16,5-2-2 0,2-4-3 0,-1-4 1 15,0-3 0-15,-3-5 2 0,2-3-1 0,3-1 0 16,-7-6-4-16,-2 1 0 0,-2-6 1 0,-2-1-2 15,-1-4-3-15,-3-2 2 0,-1 1-1 0,-6 0 2 16,4-3 0-16,-6 3 0 0,-1 0 3 0,-4 8-2 16,3 1 5-16,-6 5-1 0,0 2 2 0,-2 0 3 15,-2 5 2-15,0 4 5 0,-6 5 4 0,1 0 4 16,-4 6 3-16,-6 9 4 0,3 1 2 0,5 2-3 16,-4 4-1-16,5 2-2 0,-1 3-4 0,5 0 1 15,1 0-6-15,8 1-2 0,-2 0-22 0,4-1-40 16,-2-1-52-16,6 2-59 0,1 0-54 0,11 12-41 15,-1-11-51-15,-2 0-85 0,17 10-84 0,-4 0-1155 16,2-3 542-16,3 0 362 0</inkml:trace>
  <inkml:trace contextRef="#ctx0" brushRef="#br0" timeOffset="18392.824">14737 11615 198 0,'-35'7'435'15,"7"-1"-52"-15,11-2-42 0,5-1-32 0,5-1-37 16,7 1-23-16,0-3-23 0,41 0-13 0,13-4-32 15,35-9-21-15,13-3-10 0,17-2-18 0,4-4-6 16,11 2-15-16,8-7-11 0,6-1-10 0,9 1-13 16,2 6-5-16,5-6 10 0,5 3-14 0,6-1-8 15,2 3 4-15,1-5 1 0,-1 3 0 16,2 1 5-16,-7 1 0 0,0-2 7 0,-4-2 20 0,-4 5 11 16,-11-2 5-16,-4-1 14 0,-13 6 8 0,-8-3-5 15,-13 3-1-15,-13 0-3 0,-8 0-5 0,-32 7 0 16,-2-2-15-16,-2-1-6 0,-7 2-12 0,-15 5-10 15,-3-1-4-15,-4 2-5 0,-6 1-6 0,-4-1-7 16,-6 2-7-16,-1 1-4 0,-2-1-5 0,-4-2-16 0,-3 5-40 16,-3-4-61-16,-4 0-74 0,-4 0-60 0,-6 2-49 15,-4 1-47-15,-17 5-53 0,0 1-56 0,-22 10-1133 16,-1 6 515-16,-24 9 346 0</inkml:trace>
  <inkml:trace contextRef="#ctx0" brushRef="#br0" timeOffset="18875.696">15013 14633 54 0,'-13'12'273'15,"8"1"-24"-15,4 3-29 0,3-1-17 0,11 1-17 0,13-1-2 16,9 1-10-16,29-3-1 0,32-5-6 0,10-6 5 15,13-2-1-15,6-2-3 0,16-7-6 16,8-2-10-16,8-3 14 0,16-1-17 0,-1-4-6 16,10 4-7-16,7-1-1 0,4-8 3 0,-4 8-2 0,2-3-10 15,3-2 1-15,-12 0 2 0,1 5-1 0,-5-3 4 16,-15 2 3-16,3 0-2 0,-12 3 5 16,-5-3 3-16,-9 4-1 0,-10-2-4 0,-9 1-9 0,-10 2-7 15,-15 0-13-15,-29 6-9 0,-1-3-11 0,-6 2-8 16,-6 5-8-16,-23-3-8 0,-2 1-8 0,-9 1-8 15,-7 3-19-15,-5-1-38 0,-4 1-36 0,-4 0-49 16,0 0-62-16,-42 13-55 0,4-1-51 0,-22 0-46 16,-32 16-57-16,-1-5-46 0,-16-1-984 0,2 4 464 15,-8-2 312-15</inkml:trace>
  <inkml:trace contextRef="#ctx0" brushRef="#br0" timeOffset="19209.331">15599 15302 295 0,'-57'23'286'0,"6"-6"-28"0,6 3-14 16,14-8-29-16,3 0-17 0,9-3-20 0,7-4-16 16,6 3-11-16,6-4-4 0,5 0 2 0,13-1 4 15,22-5-6-15,50-11 1 0,10-4 7 0,14-8-17 16,19-5-9-16,14-2 3 0,14-6 6 0,11-1-5 15,1-2-5-15,4 2-6 0,11-4 4 0,1 1-5 16,4-3-2-16,-5 0 0 0,4 1 4 0,-6 2 7 16,-3 3 8-16,-5-3 4 0,-10 5 6 0,-4 0 3 15,-8 0-3-15,-9 5-6 0,-9 0-6 0,-8 8-6 16,-19 0-11-16,-6 1-10 0,-1 4-10 0,-38 8-9 16,-6 0-10-16,-1 1-7 0,-7 1-7 0,-15 1-11 15,-3 0-6-15,-4 3-14 0,-7 0-29 0,-4 0-41 16,-6 0-44-16,-3 3-67 0,2-6-88 0,-3-1-69 15,-1 1-59-15,0-5-76 0,-1 1-1183 0,3-5 539 16,7-5 362-16</inkml:trace>
  <inkml:trace contextRef="#ctx0" brushRef="#br0" timeOffset="19708.481">22460 12091 100 0,'-9'-6'267'15,"3"1"-25"-15,1 2-22 0,5-2-23 0,2 1-21 16,9-3-9-16,9-1-18 0,13-3-9 0,22-2-7 16,9-2-7-16,30-6-2 0,11 3-5 0,6-2-4 15,2 1-8-15,8 1-3 0,4 1-8 0,8-2-2 16,0 1-5-16,8-5 1 0,2 2 0 0,6 1 0 15,4 0-7-15,0-2-1 0,1 3 1 0,-2-2-7 16,2 0 1-16,-5 3-6 0,-2-6 3 0,-9 8-1 16,0-5 2-16,-9 1 8 0,-6 3 20 0,-7-2 0 0,-6 0 1 15,-8 5 0-15,-8-3 3 0,-32 6-6 16,2-3 3-16,-1 5-16 0,-1-1-4 0,-2 0-6 16,-7 3-7-16,-14-1-9 0,-3 4-4 0,0-3-6 15,-7 4-8-15,-7 0-2 0,-5 3-10 0,-5-3-13 0,-2 2-31 16,-4 1-40-16,0 0-46 0,-6 0-37 15,0 0-59-15,0 0-60 0,-27 14-70 0,-1-2-1043 0,-9 2 455 16,-19 4 304-16</inkml:trace>
  <inkml:trace contextRef="#ctx0" brushRef="#br0" timeOffset="20160.875">22074 14750 123 0,'-4'14'228'0,"5"0"-19"0,11-1-23 0,3-1-12 0,17 2-9 16,18-2-1-16,11-4 0 0,31-2-6 0,7-6-3 15,7-4 5-15,8-2-2 0,11-3 2 0,6-3-2 16,14 0-12-16,8 0-5 0,8-1-5 16,5 0-2-16,11-2-3 0,2-5-4 0,3 5-17 0,2-1-5 15,0-1 0-15,0 4-2 0,0-6-9 0,-3 5 3 16,-5-5-5-16,0 2-3 0,-8 2 4 0,3 0-6 15,-4-2 4-15,-16 1 2 0,-5-2-3 0,-3 2 3 16,-6 1-6-16,-2 1-2 0,-10 1-6 0,-6 2-4 16,-5-2-7-16,-11 1-8 0,-8-2-3 0,-33 11-6 15,1 0-7-15,-3-1-5 0,-19 2-5 0,-1-3-5 16,-6 4-23-16,-14 1-29 0,0-1-43 0,-9 0-54 16,-6 3-39-16,-5-1-43 0,0-1-43 0,-25 13-47 0,-8-3-51 15,-24 6-918-15,-37 3 419 0,-2 1 282 0</inkml:trace>
  <inkml:trace contextRef="#ctx0" brushRef="#br0" timeOffset="20627.854">21946 15454 211 0,'-10'1'277'0,"4"-1"-31"0,2 3-23 16,3-2-20-16,1-1-22 0,16 5-16 0,6-5-11 15,14-2-4-15,16-2-6 0,14-3-4 16,34-3-6-16,9-2 4 0,6-5-5 0,9 5-4 0,10-8-12 15,8 0 18-15,10-4-7 0,7 2-15 0,8-1 0 16,6 4-15-16,-4-1 4 0,10-2-8 0,3 4-7 16,0-4-8-16,1 0 3 0,-3 0 7 0,4 1-1 15,-4-2 1-15,-1-1 5 0,-4 3 13 0,-2-6 2 16,-2 5 6-16,-5-1 0 0,-7 1 10 0,-7 2 2 16,-11-2 4-16,-4 3-1 0,-4 0 3 0,-8 0-13 15,-12 1-7-15,-5 5 0 0,-12-2-8 0,-6 1-9 16,-33 5-4-16,-3-3-10 0,-4 4-6 0,-13 2-6 15,-3-2-11-15,-7 1-2 0,-8 4-5 0,-5 0-8 16,-2-3-23-16,-6 3-44 0,-6-3-51 0,-4-2-67 16,-6 3-70-16,-17-7-60 0,-23 1-50 0,-10 3-57 15,-29-2-60-15,-15-1-1053 0,-12 2 497 0,-4-5 332 16</inkml:trace>
  <inkml:trace contextRef="#ctx0" brushRef="#br0" timeOffset="22908.957">5705 13525 124 0,'-3'-3'287'0,"3"3"-28"0,0 0-26 0,0 0-14 16,0 0-19-16,-3 17-13 0,4-5-10 0,0 5-12 16,0 9-9-16,3-1-16 0,3 6-10 0,-2 1-17 15,2 2-2-15,1 11-9 0,0 2-12 0,0-1-10 16,-1-10-4-16,5 10-8 0,-3 0-7 0,-1-12-5 0,4 9-6 16,-6-9-5-16,2-2-5 0,1-1-4 0,-3-7-4 15,2-4 10-15,-4-3-19 0,2-5-5 16,-2-5 4-16,0 1-1 0,-3-1-1 0,2-3 3 0,-2-2 9 15,-1-2-5-15,0 0-3 0,-1-18-5 0,-4 0 3 16,-7-10 1-16,2-4 8 0,-8-12-8 0,4-5 6 16,-8-1-3-16,2-2 0 0,1-3 10 15,-3 1 7-15,5-1 2 0,-3 3 5 0,6 2 11 16,-5 3 11-16,10 12 21 0,-3 4 2 0,6 6 8 0,-2 4 11 16,3 5-4-16,1 6-17 0,3 0-9 0,0 1-13 15,-2 4-12-15,3 3-8 0,0 2-1 16,10 0-9-16,2 5-1 0,3 6-8 0,11 4 0 15,2 2-2-15,4 5 0 0,11 7-6 0,-2 1-2 0,1-2-1 16,0 4 5-16,1-4-8 0,0 6-1 0,1 5-1 16,3-8 1-16,-2 1 3 0,-2-3-4 0,-1 0-3 15,-12-11-5-15,0-1 0 0,-3-2-2 0,-1-4-3 16,-11-3 5-16,0-2-3 0,-4-3 12 0,-4 1-2 16,1-3 24-16,-3-1 6 0,-1-5 3 0,-2-4-4 15,0-3-2-15,-4-9 2 0,-3-3 5 0,-1-8-3 16,-6-3-2-16,1-12-3 0,-8-1 1 0,1-2-10 15,-3 0-3-15,1 0-3 0,-2 0-3 0,-1 1-2 16,0 9-2-16,8 12-3 0,-1 5 1 0,4 5-2 16,2 5-4-16,2 4-3 0,0 1-25 0,3 4-45 15,-3 4-35-15,8 0-42 0,-11 13-39 0,3 3-30 16,3 11-37-16,0 3-28 0,5 2-34 0,5 3-28 16,9 9-39-16,-1-7-917 0,4-5 431 0,9 11 286 15</inkml:trace>
  <inkml:trace contextRef="#ctx0" brushRef="#br0" timeOffset="23713.123">6608 13918 218 0,'4'-1'305'0,"-4"1"-32"16,7 0-22-16,-7 0-35 0,4-3-22 0,-4 3-17 0,0 0-20 15,6 0-19-15,-6 0-10 0,0 0-12 16,13 2-11-16,-7-2-11 0,3 1-10 0,-1-1-10 15,3 0-6-15,-2 0-6 0,4 0-5 0,-3 0-6 16,3-3-7-16,1 0 7 0,-2-3-14 0,1 1 2 16,-2-3-4-16,0-4 6 0,1-2-1 0,-2-1-6 15,-2-3 5-15,0-2 2 0,-2-3 2 0,-4-3-10 16,0-5 1-16,-2 2-3 0,-4-2 8 0,0 1 10 16,-1 3 8-16,-3 3 25 0,2 5 13 0,-1 2 15 15,1 3 0-15,0 4 13 0,-1 3 1 0,2 0-11 16,0 2-10-16,-2 3-12 0,0 3-10 0,-2 3-7 15,-1 5-8-15,-12 7-5 0,5 6-8 0,2 3-7 16,0 4-4-16,1 2 5 0,5-2-15 0,3-1-7 16,6 2-4-16,2 3-8 0,5-3 7 0,3-3-8 0,6-1-13 15,-2-5-9-15,5 0 5 0,3-5-14 0,-8-6-7 16,6-2-1-16,-2-1-5 0,2-5 4 0,-4-3 6 16,3-5 5-16,-1-2 1 0,-4-1 5 15,0-6 9-15,3-7-12 0,-2-2 5 0,-2 0 0 0,-4-1-4 16,4-3 8-16,0-3 2 0,-3 0 2 0,0 1-1 15,0 1 23-15,0 5-2 0,-3 6 7 0,1 1-1 16,-5 6 2-16,1-1-1 0,0 4-8 0,0 1-2 16,-3 2-8-16,2 3 3 0,-1-1-2 0,-2 3 1 15,0 0-1-15,12 8 3 0,-7 0-4 0,0 1-1 16,5 5 3-16,-1 5-2 0,1 4 1 0,3 0-6 16,-3 2 0-16,8-3-1 0,-5 2-1 0,5 1 12 15,-1-3-7-15,0-1-17 0,-4-5-8 0,2-3-10 16,1-1 1-16,-1-3 0 0,-3-3 0 0,-1-1 2 15,-1-4 4-15,1-2 7 0,0-4 1 0,-5-3 3 16,1-4-1-16,2-3 9 0,-2-9-7 0,-3-3 1 16,-1-2-4-16,-2 0 7 0,-1 0 2 0,4 0 4 15,-4 3 6-15,0 9 10 0,0 0 11 0,0 5 7 16,0 3-10-16,0 1-1 0,0 4-9 0,0-1 1 16,0 2-3-16,0 3-2 0,0 0-4 0,0 0 2 15,13 12 3-15,-3-4-5 0,3 2 2 0,1 2 3 16,0 4 1-16,8 0-6 0,-1 0 2 0,2 0-1 15,0 1 5-15,4-2-7 0,0-1 1 0,1-3-2 16,3 0-1-16,-2-2 1 0,2-4 0 0,-1-5 1 16,1 0 4-16,-1-4-6 0,-4-4 5 0,0 1 1 15,0-4-6-15,-7 0 3 0,0-1 4 0,-5-3 0 16,2-4 1-16,-4-2-3 0,-6 0 2 0,1-3-3 16,-1-3-3-16,-12-2 3 0,-1-1 1 0,-2 1-5 15,-3-3-3-15,-4 3 6 0,0 3-15 0,-1 4-11 16,-2 1-33-16,6 8-31 0,-3 3-42 0,0-1-58 0,2 10-73 15,1-1-64-15,-2 4-1054 0,4-1 459 0,-6 8 306 16</inkml:trace>
  <inkml:trace contextRef="#ctx0" brushRef="#br0" timeOffset="24252.93">9145 13159 159 0,'0'0'339'0,"4"10"-32"0,-2 2-27 15,2 3-26-15,0 4-26 0,4-1-23 0,2 8-20 16,3-2-19-16,-1 5-14 0,2 2-14 0,-5-2-13 16,0 3-14-16,4-3-11 0,-4 0-6 0,0 2-12 0,-5-2-12 15,3 0-4-15,-3-4-8 0,1 0-7 16,-2-7 2-16,-2-1-10 0,2-5-1 0,-2-3-6 15,-1-3 0-15,3-1 5 0,-2-1 5 0,-1-4-5 0,0 0-9 16,0 0 1-16,-8-19-3 0,3 0 1 16,-4-8-8-16,0-4 0 0,-7-16 2 0,-3-1 0 15,-2-3-2-15,3-4-1 0,-2-1 3 0,-8-24-6 16,10 24 11-16,0 1 11 0,0-2 10 0,4 3 7 0,1 1 10 16,0 6-2-16,3 2 4 0,6 15-1 15,0-1-6-15,2 7 0 0,2 2-5 0,0 3-12 0,4 2-6 16,0 4 5-16,5-1-9 0,2 1-5 0,3 0-4 15,4 2 2-15,9 0-4 0,0 0-8 0,1 5 2 16,4-4 0-16,1 8-4 0,0 2-1 0,4 1-34 16,-5 4-41-16,1 5-26 0,-2 3-36 0,-3 5-41 15,-5 4-38-15,-1 3-38 0,-2 4-42 0,-3 5-47 16,-7 12-776-16,-5 0 369 0,-1 2 246 0</inkml:trace>
  <inkml:trace contextRef="#ctx0" brushRef="#br0" timeOffset="24412.299">9288 13406 121 0,'-8'6'292'0,"-2"-2"-29"0,6-2-24 0,3 1-28 16,1-3-18-16,0 0-18 0,11-16-19 0,5 6-17 15,4-7-13-15,7-1-12 0,6-1-10 0,1 0-11 16,10-8-9-16,1 7-18 0,-12 5-23 0,-1 1-26 16,-2 5-32-16,-5 1-38 0,-6 6-34 0,1-3-31 15,-3 8-43-15,-4-1-507 0,-6 4 222 0,0 3 150 16</inkml:trace>
  <inkml:trace contextRef="#ctx0" brushRef="#br0" timeOffset="24572.23">9466 13762 65 0,'-6'4'296'0,"5"-2"-27"0,-4-1-27 0,5-1-26 16,0 0-23-16,0 0-17 0,14-15-18 15,-1 5-15-15,5-4-15 0,6-3-11 0,4-4-18 16,2 4-23-16,11-12-33 0,-11 9-32 0,2-2-39 15,1 1-42-15,1 1-60 0,-5 2-538 0,0-2 222 16,0 2 148-16</inkml:trace>
  <inkml:trace contextRef="#ctx0" brushRef="#br0" timeOffset="26176">10674 13312 235 0,'-11'-24'237'16,"2"-3"-7"-16,-4 3-5 0,-1-2-12 0,0-1-11 15,0 2-16-15,-4-1 10 0,2 4-9 0,-3 3-7 16,0 2 4-16,3 4-2 0,-2 4-3 0,-8 0-4 0,0 2-6 16,-5 7-15-16,-1 4-6 0,1 4-9 0,-1 5-1 15,-1 4-23-15,-9 9-11 0,10-5-11 0,3 0-10 16,-11 13-8-16,15-7-8 0,5-1-7 15,1 3-8-15,8-2-12 0,4-3-4 0,4-5-3 0,4-2-6 16,4 0 2-16,6-4-4 0,3-2-6 0,8-2-4 16,4-4 4-16,4-1-8 0,2-9 1 15,4-3-2-15,-3-1-3 0,4-6 2 0,0 5-1 0,-1-1 1 16,-4 1-5-16,0-2-1 0,-1 6-1 0,-2 2 5 16,-7 1-9-16,-2 6 2 0,2 1 4 0,-2 2-6 15,-2 3 11-15,7 3 1 0,-5 5-4 0,-2 0 5 16,-1 8 11-16,1-4 0 0,-3 8 1 0,0-2 2 15,-2 2 3-15,0 1-1 0,-1 4 10 0,5 13 3 16,-7-15-3-16,1 14-1 0,-1-12 5 0,0 0-10 16,0 2 0-16,-1-2-3 0,4-4-9 0,-5 0 0 15,-3-3-7-15,5-3 6 0,-1-8-4 0,-1-2 3 16,-5-6 0-16,4 0-3 0,-3-3-3 0,1-5-4 16,-3 0 4-16,-2 0 0 0,5-9 1 0,-2-8-8 15,1-8-1-15,-3-6-2 0,-1-2 5 0,3-1-6 0,-3-19 0 16,-2-3 1-16,1-6-6 0,-9-25 2 0,-3 6-1 15,5-2 0-15,2 25-3 0,2-1 4 0,5 1 0 16,-4 5-1-16,0 7 5 0,1 17 9 16,-2 4 10-16,1 7 18 0,3 6 0 0,-1 2-2 0,1 3-4 15,1-1-5-15,-1 4-10 0,1 2 1 0,-1 2-2 16,0 0-4-16,12 11 6 0,-7 0-3 16,5 3 2-16,-1 3-3 0,5 7-2 0,-2 0 2 15,0 4-2-15,0 0-5 0,1 1 4 0,0 2 5 0,-1 3-14 16,5-3 5-16,-3 1-3 0,1-3 4 0,2-2-7 15,1-4-1-15,1 1 8 0,-5-9-11 0,1-5-36 16,5 0 3-16,-5-1-2 0,2-6 3 0,-5-3 1 16,1 0-3-16,-2-3 3 0,1-6 6 0,-2-5-1 15,3-1 6-15,-4-9 3 0,-1-5-1 0,-2-1 1 16,-1-1 5-16,0-1 5 0,-1-4-7 0,3 5 5 16,-2 2 5-16,0 2 11 0,0 3-5 0,-4 7 10 15,3 7 12-15,-3-2-7 0,0 7 4 0,-1-2-3 16,0 0-3-16,2 2-10 0,-1 4 6 0,-1 1 0 15,0 0 0-15,0 0 0 0,12 12-3 0,-8-4 2 16,2 4 0-16,0 0-3 0,-1 0 5 0,6 4-11 16,-1 0 8-16,0 2 2 0,5 3-5 0,-1 0 3 15,-1-6-1-15,2 0-10 0,8 2 5 0,-7-6-2 16,-2-1-5-16,-4-3 2 0,2 0 0 0,-1-4-1 0,1 0 0 16,-1-3 2-16,-5-2 1 0,1-2 1 15,-1-2-7-15,6 0 7 0,-9-3-1 0,3 1 5 16,-1-1 0-16,-1 0 1 0,1-1 3 0,-4 5 0 15,2 0 7-15,-3 0-1 0,1 3-5 0,-1 2-1 0,0-5 0 16,0 5 0-16,2-3-2 0,-2 3-2 0,0 0 2 16,0 0 1-16,11 10-1 0,-8-2-1 15,3-4 0-15,0 4-4 0,2 1-1 0,1-2 3 0,-2 1 1 16,1 1 2-16,3-2 0 0,1-2-1 0,-1 1-4 16,2-4 2-16,0-2 2 0,0-2-4 0,-3-3 3 15,4-1-1-15,0-7 0 0,0-4 3 0,2-1 0 16,-5-8-7-16,-1 0 3 0,-6 1 1 0,-4-9-2 15,3 4 3-15,-1-18 3 0,-4 0-7 0,-4-5 5 16,-1 2-3-16,-3-2 3 0,-1 0 0 0,0-4 1 16,1 11 1-16,3 10 14 0,0 3 37 0,-4 5 21 15,5 11 20-15,2 1 6 0,-1 7-4 0,5 2-10 16,-3 2-12-16,2 1-8 0,1 4-7 0,0 0-2 16,0 0 0-16,-1 21-8 0,1-4-4 0,1 9-3 15,2 0-3-15,-2 1-3 0,2 3-7 0,3 1-3 16,2-1-2-16,1 5-1 0,2-3-3 0,-2 2-2 15,8 11-4-15,-3-11 2 0,7 10-1 0,1-2-4 16,-4-13-9-16,4 2-4 0,-2-3-12 0,6-1-13 16,-4-7-8-16,2 1-19 0,0-1-14 0,-2-6-9 15,-6-3-13-15,2-3-4 0,-5-5-4 0,6-1 0 16,-6-4 7-16,1 0 2 0,-5-6 7 0,6-1 9 16,-4-4 3-16,0 0 14 0,-2 2 2 0,-3 2 4 15,1-1 7-15,-2 3 10 0,-2 4 6 0,0-2 4 16,0-1-1-16,-1 5 4 0,-2 1 2 0,5-3-6 0,-5 3 7 15,0 0 2-15,8 4 3 0,-5 0-2 16,-2 1 0-16,3 0 3 0,-2 0-4 0,4 4 6 0,-1-1 5 16,0 2-4-16,0-3 3 0,1 0-3 0,3 2 4 15,3-4 6-15,-1-1-11 0,8-2 2 0,-2-2-1 16,2-6-4-16,9-1 1 0,-2-5-1 0,2-3 0 16,-1-1 1-16,1-2-9 0,-4-5 11 0,0 1-1 15,3 6-2-15,-4 0 7 0,-5 4 1 0,-5 5 0 16,-4 4 2-16,1 2 10 0,2 2 18 0,-3 6 20 15,-2 3 24-15,2 2 17 0,-4 5 13 0,0 10 10 16,-3 4 7-16,3 1 5 0,-3 5-3 0,-3 8-4 16,6 5-14-16,4 4 13 0,1 2 9 0,-1-1-11 15,1-4-18-15,6 4-8 0,0-8-7 0,5 4-20 16,1 1-33-16,1-2-46 0,-1 3-68 0,-2 0-87 16,7 1-103-16,-2-1-114 0,-2-3-125 0,-9 3-1320 15,0-5 612-15,-10-14 406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0:58:06.1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13233 3006 145 0,'0'-5'215'0,"1"2"-22"0,-1 3-23 16,0 0-11-16,0 0-8 0,5 22-9 0,-1-4-13 15,0 11-9-15,-3 0-11 0,4 2-5 0,-5 1-8 16,0 2-5-16,0 2-6 0,0-2-7 0,0 1-2 16,-1 1-6-16,2-3-7 0,-2 3-5 0,-3-5-8 15,4 0-4-15,4-3-4 0,-4-1-3 0,1-8-3 16,4 0-4-16,-2-2-1 0,-2-7-4 0,-1-3-2 15,3 2 3-15,-3-4 2 0,0-1 24 0,-3-1 15 16,3-3-5-16,0 0-8 0,0-18 0 0,0 0 0 16,0-11 4-16,0-6 2 0,-1-14-4 0,-2-2-3 15,-2-5 4-15,0-3-3 0,0-1 1 0,-4-32-5 16,5 33-6-16,-2-26-1 0,3 27-3 16,1 2-23-16,-1 2 3 0,3 1 5 0,0 4-2 0,0 14 9 15,5 1 2-15,0 5-2 0,-1 2 10 0,0 8-18 16,0 1-1-16,0 4-8 0,-3 2 3 0,4 3-6 15,5 0-5-15,-1 1 1 0,2 0 4 0,1 4-3 16,1 0-4-16,5 3 2 0,-1 1-7 0,4 4 8 16,-2 4-7-16,-1-1 7 0,0 5-13 0,4 5 7 15,-4 5-2-15,-3 2 0 0,-1 5-4 0,-2 1-2 16,-6-2-7-16,0 5-8 0,1-3 9 0,-3 1-6 16,-2-1-17-16,1-1 8 0,-3-4-4 0,-1 2-1 15,-1-9 4-15,1-6 3 0,1-3-2 0,0 2 3 16,0-4 5-16,0 2 2 0,0-4 3 0,0 0-1 15,0-5 2-15,0 7 0 0,0-7 0 0,-1 5-1 16,1-5-1-16,1 6 4 0,2-3-1 0,1 1 6 16,3 0-9-16,-1-2 4 0,5 8 4 0,1-4 0 15,3 2 2-15,2-1-5 0,0 2 5 0,7 4 0 16,2-1 1-16,-8 1 1 0,5 2-3 0,-8-3 3 16,8 5 3-16,-11-3-3 0,-1-2 4 0,0 5 2 15,-2 6 7-15,-3-5 15 0,-4 8 12 0,-2 3-5 16,-8-2 6-16,-2 4-1 0,-5-1-8 0,-11 9 7 15,-3 2 1-15,7-13-6 0,-16 5 3 0,3 0-5 16,-3-1-1-16,11-8-1 0,-2-4-6 0,3 1 2 16,3-4-5-16,4-5-19 0,0-2-19 0,5-1-30 15,-4-1-36-15,6-4-36 0,2 0-42 0,1-3-61 16,6-1-48-16,3 0-783 0,0 0 352 0,0 0 234 16</inkml:trace>
  <inkml:trace contextRef="#ctx0" brushRef="#br0" timeOffset="1312.958">14563 3149 210 0,'-9'-10'219'15,"0"-4"-15"-15,-4-1-18 0,-1 1-12 0,-8-2-18 16,7 7-6-16,-6-1-8 0,-4-1-6 0,-4 6-10 15,1-2-11-15,-4 4-11 0,-3 2-10 0,8 2-12 16,-3 4-9-16,0 2-5 0,0 1-12 0,3 3-5 16,6-1-4-16,1 1-5 0,7-2-9 0,-1 4-5 15,5 0-8-15,3-4-8 0,3 2-4 0,2-1-5 16,1 0 1-16,4 1-2 0,1-1-4 0,0 0 1 16,5-3-1-16,-1 1 1 0,3-2-1 0,-1 0 1 15,3-2-1-15,4-3-1 0,-5 0 3 0,5-1 6 16,-2 2-7-16,-2-2 0 0,4 1 2 0,-5 0-3 15,0 0 2-15,1 0 0 0,-1 5 0 0,-3-3 1 16,4 2 3-16,-4 0-2 0,2 4 2 0,-2 3-1 16,3 0 1-16,-3 1 0 0,-1 2 7 0,0 1-5 15,1 1-3-15,-1 0 4 0,1-2-4 0,2 1-2 16,-1 0 1-16,-2-4 2 0,-5-1 1 16,4-4-3-16,-1 2 3 0,-3-3-1 0,5-1 2 0,1-1-1 15,-5-3 1-15,3 0 0 0,-3-4-6 0,4-5 6 16,-1-3-1-16,1-2 4 0,-3-7-2 0,2-6-3 15,-4-1 5-15,-1-7 5 0,-3 0-5 0,-2-14 7 16,-2-5 0-16,-5 4 2 0,0-6 2 16,0 2 2-16,-2-5-2 0,-1 2 5 0,3-1 8 15,-9 5 9-15,6 1 10 0,-4 7 23 0,9 15 26 0,-4 4 22 16,4 7 23-16,-1 3 14 0,3 6 6 0,1-3-12 16,0 7-21-16,-1-3-18 0,3 4-18 0,-1 3-13 15,3 1-8-15,0 0-5 0,-4 18-1 0,2 8-12 16,6 2-5-16,-2 2-3 0,10 19-11 15,-3-5 2-15,1 4-4 0,1 5-5 0,3 5 2 0,2-3-6 16,13 25 1-16,-11-29-8 0,1-2 5 0,7 0-18 16,-1-3 1-16,3-2-12 0,7-4-10 0,1-2-33 15,-2-4-1-15,-6-7-12 0,4-4 6 0,-1-5-17 16,1-2 3-16,1-6-13 0,-5-3 0 16,0-4 5-16,-5-3 1 0,-2-2 13 0,-1-6 0 15,3-3 2-15,-6-3 1 0,3-6-3 0,-6-4-3 0,3-6 2 16,-3-3-4-16,1-18-3 0,-2 1 1 0,-3-4 3 15,-5 2 6-15,0 0 5 0,-5 3 14 0,-1 16 7 16,1 0 12-16,-5 7 21 0,-1 7 13 0,-2 3 23 16,0 4 1-16,1 0-5 0,-2 4 1 15,-3 0-4-15,1 8-3 0,-7 0-7 0,0 8-3 0,-8 8 1 16,1 6 4-16,-2 5-2 0,-5 9-6 0,4 10-2 16,-1-2-2-16,8-1 3 0,6 1-3 0,3 2-2 15,7-15 2-15,7 2-7 0,4-2 2 0,4-2 0 16,0-3-13-16,8-2 0 0,2-5-9 0,1-2-7 15,-2-7 6-15,0-3-9 0,2-3-6 16,2-3 1-16,-2-4 4 0,8-4 2 0,-4-2 0 0,0-4 2 16,0-3 0-16,-2-1 8 0,-5-3 0 0,1-3 5 15,0 2 1-15,-1-3-2 0,-1 3 3 16,-6 5 1-16,2-1 13 0,-4 4 5 0,-3 1 1 16,1 4 12-16,-1 0-4 0,-3 3-1 0,-1 1-3 0,0-1 4 15,0 1-6-15,-2 4-4 0,1-4-1 16,-1 4 1-16,0 0-4 0,-3 13 5 0,0-4-4 0,-1 3 3 15,-3 5-4-15,1-1-6 0,5 3-10 0,-1-3-14 16,-1 1-8-16,3 0-11 0,-1-1-4 0,1-6-12 16,5 1 3-16,-3-1 9 0,2-5 2 15,4-2 4-15,-2-2 7 0,1-1 4 0,-1-4 2 16,4-1 8-16,3-8 4 0,-1-4-2 0,4-3 12 16,-2-4 5-16,4 1 6 0,-4 2 8 0,4-2 11 0,-4 2 5 15,0 5 13-15,0 3-2 0,-2 0 2 0,-3 4 3 16,0 0-1-16,1 2-3 0,0 1 2 0,0-1-10 15,0 2-1-15,-1 3-3 0,3-1-5 16,-2 3 3-16,-1 0-5 0,0 3-6 0,1 2 3 16,-1 0-1-16,0 3-2 0,-2 1-1 0,0 0 0 0,0 1-3 15,-1 7 0-15,1-1 3 0,-5 0 0 0,3 1-5 16,-1 0 3-16,-2 0-3 0,1-6-2 0,-2 2 0 16,1-4-2-16,-1 1 2 0,0-6-5 0,0 3-1 15,-1-2 6-15,2-2-1 0,-2-3 0 16,4 2 4-16,-4-2-7 0,0 0 3 0,6-18-2 15,0 3-3-15,2 0 6 0,1-9 1 0,2-3-5 0,2-2 1 16,1 0-5-16,0 0 10 0,3 2-1 0,0 1 5 16,-1 5-2-16,-6 4 3 0,2 0-4 15,-1 6 4-15,0 2-1 0,-2 3 2 0,2 1-5 16,-3 3-1-16,1-2-6 0,-2 6 2 0,6 1 6 16,-4 1-8-16,1 1 4 0,2 1-2 0,-2 3 4 15,3 3-2-15,-2 5 0 0,0-2-20 0,1 4-24 16,1 2-33-16,-2 4-51 0,-2-1-58 0,3 3-48 0,-2 0-64 15,2 2-689-15,-3-1 327 0,2-5 218 16</inkml:trace>
  <inkml:trace contextRef="#ctx0" brushRef="#br0" timeOffset="1745.764">16331 2899 212 0,'-5'-5'317'0,"1"2"-10"16,-1 0-20-16,-2 3-13 0,7 0-35 0,-18 12-25 16,4 2-17-16,-4 9-14 0,0 0-14 0,-1 6-10 15,2-3-9-15,3 3-15 0,5 3-16 0,-2 2-4 16,1 2-14-16,2 10-8 0,1 1-8 0,9-11-11 16,2 1-6-16,3-6-5 0,7 1-9 0,0-8-3 15,8 0-4-15,1-5-6 0,5-2-4 0,0-8-2 16,7-2-3-16,-1-4 1 0,2-4-5 0,1-3 0 15,-1-6-5-15,2-1-7 0,-2-6 5 16,-1-2-5-16,-4-2 1 0,5-12 0 0,-9 8 0 0,4-13-4 16,-11 9-1-16,2-15 1 0,-3-1-9 0,-2 1-1 15,-3-1 0-15,-2 11 3 0,-6 3 9 0,-1 5 5 16,-3 10 29-16,0 4 28 0,-1 2 15 0,0 2 15 16,-1 2 0-16,0 1-7 0,0 4-12 0,0 1-9 15,0 0-6-15,-11 10 1 0,1 1-4 0,1 6-7 16,-3 6-7-16,-1 5-3 0,4-1-4 0,-1 2-5 15,2 3-3-15,2 0-2 0,1-1-6 0,4 2-14 16,4 2-27-16,3 2-42 0,1-4-72 0,6-2-67 16,0 1-73-16,5-6-73 0,-1 2-94 0,3-7-932 15,5-7 453-15,2-2 304 0</inkml:trace>
  <inkml:trace contextRef="#ctx0" brushRef="#br0" timeOffset="2278.709">18551 2457 107 0,'-8'-19'315'0,"-4"7"-8"15,1-3-2-15,1 7-17 0,-4-1-17 0,0 0-20 16,0 4-16-16,1 0-34 0,-6 3-26 15,-3 1-12-15,-6 6-22 0,-3 4-14 0,1 3-9 0,-1 6-8 16,0 1-14-16,2 3-15 0,2 5-5 16,4-2-7-16,6-3-10 0,6 4-6 0,3 2-4 0,8-4-7 15,3 4 1-15,6-1-3 0,5 1-8 0,4-4 1 16,6 1-4-16,3 0-5 0,2-4-1 16,3 0 2-16,2-2-6 0,14 3-5 0,-15-3-1 15,3-3 3-15,-1 0 0 0,-2 1-4 0,-4-7-5 16,-1 5 6-16,-2 1-2 0,-11-9-4 0,-1 5-5 15,-1-1 4-15,-3-2-1 0,-2-2 0 0,-4-1 3 0,-3 5-6 16,-3-1 0-16,-9 4 2 0,-3-1 4 0,-5 6 0 16,-6 3 0-16,-6-3-2 0,-2 1 1 15,-13 5 0-15,-2-3-5 0,1 0-10 0,-4-3-10 16,17-7-26-16,-2-4-25 0,1-1-28 0,6-2-44 0,2-5-44 16,7-5-73-16,4-4-834 0,2-7 364 0,5-9 242 15</inkml:trace>
  <inkml:trace contextRef="#ctx0" brushRef="#br0" timeOffset="3295.1">18685 2446 4 0,'13'-4'242'0,"-1"4"-22"0,1 1-21 0,-1 3-16 16,3 4-12-16,-1 1-5 0,4 4-3 0,0 6-6 0,1 5-1 15,-1-2-10-15,-5 4-12 0,0-3 9 16,1 3 2-16,-5 1-5 0,0 1-12 0,1 2-10 15,-5 3-5-15,2-1-18 0,-2-1-6 0,-3 2-3 0,4 2-14 16,-3-1-6-16,-2 0-4 0,3-5-3 0,0 0-6 16,-1-6-11-16,-2-6-4 0,-1-4 6 0,1-3-9 15,1-3-8-15,-1 0 0 0,0-2-5 16,0-3 3-16,-1-2-3 0,0 0-1 0,10-12 1 16,-3-3-3-16,2-11-8 0,4-3 5 0,5-16-4 15,1 1-7-15,2-2-3 0,1-3 7 0,1 3-4 16,0 2-2-16,-5 18 0 0,0-3 1 0,0 6-2 0,-7 7 9 15,1 0-14-15,0 6 2 0,-2 1 4 0,-1 6-6 16,3 3 1-16,-2 0-1 0,2 7 2 16,3 5-4-16,-2 1 4 0,4 9 1 0,-6 1 2 15,3 4 0-15,-2 2 1 0,0 0 2 0,0 5-2 16,-4-1-2-16,4 1-2 0,1-3 7 0,0 4-4 16,1-6-1-16,2 0 2 0,1-2-4 0,1-4-7 15,0-3 0-15,-3-8 2 0,2-2-2 0,2-2 4 16,-1-3-2-16,1-1 1 0,-1-1-3 0,-1-6 2 15,1-4-2-15,-3 0 5 0,4-5 1 0,-5 1-4 16,5-11 3-16,-1 1 0 0,-4-3-3 0,3-1 2 0,-4-4-2 16,-3-2 0-16,4 1 9 0,-4-3-10 15,0 2 1-15,-1 2 4 0,-1 2 1 0,-1 2 4 16,-6 8 19-16,0 6 12 0,0 0 16 0,-1 5 6 16,0-1 2-16,0 3-6 0,-1 0-10 0,0 2-1 15,1 2-11-15,0 0-3 0,-12 12-2 0,7-1 0 16,-3 9-5-16,0-1 3 0,-1 6-2 0,2 1-7 0,2 1 0 15,4 2 2-15,2 0-1 0,1 3-3 16,6-6-1-16,4 2 1 0,2-5-6 0,3 0 5 16,4-5-5-16,1-3-4 0,3-1 2 0,-8-6 11 15,11-2-13-15,3-5 1 0,-4 4-2 0,-6-10 2 16,0 0-3-16,8-2 1 0,-11-3-1 0,6-2 0 16,-7 2 2-16,7-7-2 0,-11 3 1 0,5-7-1 0,-3-1-3 15,-2-3-2-15,-1 0 2 0,-1-2-6 16,-5-1 6-16,0 5-1 0,-4 3 3 0,-2 3-2 15,1 0 11-15,-2 5 6 0,-4 1-3 0,1 0 3 16,-4 2-5-16,-2 4 2 0,-1 1 4 0,-6 3-18 16,-2 2 7-16,-3 4-1 0,-5 7-3 0,1 3 1 15,0 2-1-15,6 3 2 0,-1 2-1 0,3 2 0 16,4 2-3-16,6 1 11 0,2 2-9 0,6 2-17 16,3-4 3-16,2 0-5 0,3-1 0 0,3-2-9 15,4-4 5-15,1 2-21 0,-1-7 5 0,4-6-1 16,-1 1 7-16,5-3 4 0,0-6 3 0,10-2 2 15,-2-6 5-15,0 0-1 0,-1-5 8 0,2-1-2 16,-4-4 2-16,-1-2 3 0,1-5 6 0,-6-1 5 16,1-4 5-16,0-2 3 0,2-10-1 0,-6-3 2 15,1-2 9-15,-5 0 5 0,1-4-1 0,-7-4-1 16,2 4 1-16,-5-2 11 0,1 2 31 0,-6 16 1 16,0 0 9-16,-1 4 28 0,3 5 23 0,-6 8 17 15,3 5 16-15,0 2-8 0,-1 0-22 0,1 3-14 16,0 3-11-16,0-2-19 0,0 6-11 0,0 0-4 15,0 0-12-15,-5 17-3 0,1 0-4 0,1 1-5 16,2 9-1-16,-5 5-5 0,6 0-5 0,-3 2-3 16,3 1-3-16,0 1-2 0,-1 0 0 0,1 12-2 15,1-14-4-15,4-1-2 0,0 14-1 0,2-13-4 16,-2-1-1-16,4-2-10 0,5 2-17 0,-1-3-26 16,2 0-33-16,-1-1-42 0,7-4-46 0,2 0-24 15,1-3-20-15,4 0-45 0,2-2-69 0,5-11-96 16,-8-1-1057-16,9-4 491 0,-7-8 326 0</inkml:trace>
  <inkml:trace contextRef="#ctx0" brushRef="#br0" timeOffset="3478.82">20593 2743 169 0,'-31'-2'478'0,"10"2"-46"0,7-1-46 0,3 1-36 15,-1 0-32-15,5-2-28 0,2 4-32 0,5-2-24 16,0 0-24-16,0 0-30 0,28 8-13 0,0-8-17 15,8 2-34-15,14-7-48 0,2 1-55 0,3 0-60 16,-1-2-71-16,-14 2-81 0,11-3-79 0,-21 1-781 16,0 1 353-16,-4-5 234 0</inkml:trace>
  <inkml:trace contextRef="#ctx0" brushRef="#br0" timeOffset="6389.746">17779 4774 76 0,'-1'4'234'0,"-2"1"-24"16,3-1-23-16,4 1-18 0,-4 0-20 0,4 2-11 16,1-2-13-16,2 0-11 0,-1-1-16 0,4-1-8 15,2 0-5-15,2-3-4 0,-1-3-2 0,3-2-7 16,2-4 0-16,6-6-2 0,0 1-7 0,-2-5 3 15,1 0-4-15,0-4 2 0,0-6 0 0,-3 2-6 16,-1-4-6-16,5-10-3 0,-10 9-3 0,-4-2-5 16,0-11-4-16,-3 9 3 0,-5 1 15 0,-3-1 6 15,2 3 10-15,-2 1 7 0,0 3 29 0,-2 4 31 16,-1 8 6-16,1 0-21 0,-3 8 2 0,-1-1 17 16,2-1-13-16,0 6-1 0,1 0-29 0,0 5-15 15,-1 0-10-15,-5 5-8 0,-2 7-4 0,-6 9-5 16,0 4 0-16,2 4-9 0,-10 12-5 0,9-7-2 15,-7 7-7-15,13-7-5 0,-3-1 12 0,1 11-21 16,8-7-13-16,-1-1 13 0,9-3-11 0,5-1-12 16,5 1-8-16,3-4-4 0,6-3-17 0,-2 0-7 15,7-7-13-15,0-1-12 0,0-2-3 0,2-6 0 16,1-1-2-16,-2-6 3 0,1-3 1 0,-11-3 4 16,10-7 3-16,-5-4 7 0,1-3 4 0,-4-4 6 15,0-4 2-15,-4-6 5 0,5-13 6 0,-6 13 0 16,2-15 3-16,-3 12 8 0,-1 2 15 0,1 1-1 15,-5 5 9-15,0 2 9 0,-1 9 1 0,-5 2 2 16,4 3-8-16,-3 1 0 0,2 0-3 0,-2 4-3 16,1-1 0-16,5 6 7 0,2-1-9 0,2 2-2 15,2 2-1-15,3 2 4 0,8 5 1 0,-10-3-4 16,0 5 5-16,-1 0 5 0,7 3-10 0,-10 2 4 16,4 5-3-16,-6 2 3 0,2 2 2 0,-5 0 0 15,-5 1-1-15,-1 2 0 0,-1-2-1 0,-2 0-1 16,-4 1-5-16,-1-3-5 0,1-8 2 0,-2 2 1 15,-5-4 2-15,3 2-3 0,-1-3 2 0,1-2-1 16,0 1 4-16,-4-6 3 0,7 2-3 0,-2-4 0 16,-1-1 0-16,0 1 1 0,3-2 10 0,2 2-8 15,0-5 2-15,4 0 4 0,-5 7-5 0,4-6 6 0,1-1-11 16,0 0-3-16,0 0-1 0,0 0 0 0,0 0 1 16,0 0-3-16,13-13 0 0,-3 4 1 15,5 1 0-15,-2-4-5 0,1 0 0 0,0-2-4 16,7-6-1-16,-2-1 1 0,-4 1 1 0,0-6 1 15,-4 2 0-15,2-5 1 0,-3 2 4 0,-3-5 1 0,2-2 0 16,-1 1 2-16,0-13-5 0,-3-2 3 16,-3 13 2-16,-2 1 5 0,0-14 1 0,-2 14 12 15,0 2 3-15,2 1 13 0,-2-1 8 0,1 9 23 16,-1 3 23-16,0 4 15 0,-1 6 13 0,3 0-14 0,-3 0-6 16,-1 5-9-16,2 1-15 0,2-2-7 0,0 6-26 15,0 0 10-15,0 0-3 0,0 0-5 0,2 24-2 16,0-5-7-16,3 6-3 0,0 4 0 15,-1 1-1-15,3-1-1 0,2 3-5 0,3 3-3 16,-1-1 1-16,2-2-2 0,0 1 2 0,5-3-1 0,8 11-7 16,-6-10 4-16,3-2 3 0,4 0-2 0,-3-5-11 15,3-4-2-15,-4-1-8 0,4 0-1 0,0-5 2 16,-9-6-8-16,1 0 7 0,0-3-1 16,0-3-3-16,-1-4 2 0,-6-1-5 0,4-5 5 0,1-2-7 15,-2-3 4-15,4-7-3 0,-10 3 5 0,9-4 3 16,-6 4 4-16,-2-1-2 0,-1 4 1 0,0 0 3 15,-4 3 2-15,-3 2 3 0,1 1 9 0,1 4-9 16,-1-1 3-16,-2 0-3 0,2 2 0 0,-1 1 0 16,-2 2 0-16,1-4-6 0,-1 4-5 0,0 0-5 15,0 0 10-15,0 0-1 0,1 18 5 0,-1-10 0 16,0 5-6-16,2-2-3 0,-2 2-18 0,2-2-19 16,-2 1-12-16,3-1-14 0,1-1-4 0,1 1-3 15,0-3-7-15,-3-1 8 0,7-1-4 0,-5-2 7 16,0-1 9-16,1-2 6 0,2-1 7 0,-7 0 5 15,12-12 6-15,-5 5 2 0,-1-3 8 0,7-4 0 16,-4-3 5-16,-3 2 11 0,-2 3 5 0,1 2 20 16,1-1 6-16,2-1 6 0,-4 3-4 0,-3 2 0 15,4 2-3-15,-1-1-3 0,-1 3 1 0,0-1-7 16,1 1 4-16,4 3 0 0,-8 0-6 0,14 5 2 16,-2 0 1-16,-2 0-2 0,5 4 3 0,-1 0-3 15,-3 2 0-15,-1-2 2 0,1 3 2 0,2 3-5 16,-4-1 8-16,-1 1-2 0,-1 0-3 0,3 1-1 15,-4 0-2-15,1-2-3 0,-3 3 6 0,0-5-6 16,-3-5-2-16,4 4-9 0,-4-7 0 0,2 3 2 16,-3-3 4-16,4-1 3 0,-4-3 4 0,0 0-4 15,0 0-4-15,0 0 6 0,-4-24 2 0,4 8-3 16,0-10 3-16,0 0-4 0,0-1 2 0,1 0 0 16,-1 1 8-16,4 7 11 0,-4-1 7 0,2-1-4 15,0 4 3-15,3 5 2 0,-1 2 6 0,1-1-16 16,0 2 4-16,3 2-5 0,-3 0-2 0,4 1 2 15,1 2-5-15,-1 2 10 0,4 1-11 0,0 1-13 16,0 0 15-16,-2 3-6 0,0 1-3 0,0-1 4 16,-1 5 0-16,0-1-2 0,0 0 1 0,-1 1-1 15,-2 1 2-15,-1 2-9 0,1 5 8 0,-5-4-2 16,4-1 1-16,-2 2-6 0,-3-3 2 0,3 1-4 0,0 0 6 16,-4-4-11-16,1-1 1 0,-2-1-5 15,5 0 9-15,-4-2-1 0,0-1 3 0,0-2 4 16,0 0-7-16,0 0-1 0,0 0-2 0,9-19 4 15,-3 10-2-15,2-8-3 0,0-3 1 0,1 3 2 16,2-6 1-16,-2 5 0 0,4 1-4 0,-3 0 2 0,4 2 5 16,0 1-7-16,-2 5-3 0,-3-1 5 0,2 4 1 15,-1 2-1-15,3 0 0 0,1 4-2 0,-1 1 11 16,2 5 0-16,3-1-9 0,3 2-1 16,-5 4 6-16,7 6 1 0,-4 0-4 0,2-1 1 0,-4 3 4 15,4 3-6-15,2-1 4 0,-5 3-8 16,3-5-9-16,-4 4-9 0,0-2-12 0,-2-8-1 0,-2 0-1 15,0-4 1-15,-3 0 1 0,0-3 3 16,3 1 5-16,-3-3 2 0,-1-2 4 0,0 1 7 16,-1-3 1-16,-3-5 4 0,2 2 1 0,-4-2 3 0,4-4 0 15,-4 0-1-15,1-2 1 0,-4-1 2 16,2-5-2-16,-4-2 5 0,-2 0 0 0,3-5-1 0,-6-2 1 16,2 6 4-16,-2 2 3 0,-1 3 6 0,-2 1 7 15,1 1 11-15,0 4 0 0,-1 2 0 0,-4 0-3 16,4 4-6-16,-4 3 0 0,-2 3-4 0,4 1-2 15,-4 5-2-15,1 0-3 0,2 6 1 0,4 0-6 16,0-1-10-16,8 3-11 0,1 0-7 16,3 0-5-16,4-1-5 0,-2 1 1 0,6-3-4 15,3-2-9-15,-2-2 1 0,6 0-3 0,0-5 8 0,1 0 5 16,-3-4-3-16,4-1 6 0,-1-3 3 0,-1-1 3 16,3 3 0-16,-5-2 5 0,-2 1-2 0,-1-3 7 15,6 2-1-15,-6-1 5 0,-4 3 1 0,0-3-1 16,-1 2 2-16,-2 1 1 0,-6 1 2 0,13 1-1 15,-9-2 5-15,-4 1 0 0,10 3-5 0,-6 1 4 16,2-1 5-16,-2-1-2 0,-2 3-1 0,1 1 1 16,1-1 2-16,-2 2-2 0,2-1-3 0,0-2-10 15,-3 1-1-15,4-1-2 0,-2-2-1 16,1 0 5-16,-2-1 4 0,-2-1-2 0,0 0 9 0,11-8-2 16,-9-1 7-16,2 0 7 0,0-2 3 0,0-8 9 15,-3 0-1-15,-1-6-4 0,2-4 5 0,0 0 7 16,-2-3 3-16,2-2 8 0,-2-13 10 0,0-2 0 15,0 0 8-15,-2-1 2 0,-1 4 14 0,1 12 20 16,-2 0 13-16,-1-3 25 0,1 7 13 0,-1 5-6 16,1 8 13-16,1 5 11 0,1 1-7 0,-1 6-15 15,2-2-16-15,-2 4-20 0,2-3-15 0,1 6-8 16,0 0-9-16,0 0-6 0,-1 24-7 0,1-5-3 16,1 9-7-16,2 1-5 0,0 4-3 0,0 1 2 15,0 2-17-15,6 9 10 0,-1-10-6 0,1 2-5 16,6 7-1-16,-1-1-4 0,-2-11 1 0,6 0-4 15,-4-3-4-15,4 2-12 0,4-6-6 0,-3-2-12 16,1-3-7-16,-4-7-2 0,2 0-4 0,-3-4 1 16,4-4 1-16,-4-1 0 0,0-1 4 0,-4-6 8 15,3-2-16-15,-4-1 0 0,4-6-4 0,2-2 0 16,-5 2-2-16,2-9 4 0,1-4-7 0,-2 0 4 16,-5 2-1-16,1-3 12 0,-2 0-7 0,-6 7 12 15,0 2-5-15,0 0 17 0,0 5 18 0,-3 2-2 16,1 1 17-16,4 4 6 0,-5-1 1 0,1 1 0 15,2 0-6-15,-2 1-11 0,2 4 2 0,0 0-4 16,0 0 4-16,0 0-4 0,-5 14-3 0,5-3-3 0,-1 6 1 16,2 0 1-16,-1 1 4 0,3 7-6 15,-1 1-1-15,6-3 0 0,1-3 1 0,2 4-6 16,6-1 2-16,0-1 3 0,-5-6-5 0,10 1-2 16,2-1-6-16,7-5-3 0,1 0 1 0,4-5-4 0,3-1-2 15,11-5 4-15,4-1-6 0,-16-4 0 0,2-1-10 16,-3-4 2-16,-1 1-9 0,-2-6-4 0,-2 0-4 15,-4-3-19-15,-1-2 1 0,-5-3 4 16,-1-2 1-16,-1 1 5 0,-4 4 7 0,-2-6 6 16,-2 1 14-16,-6 6-12 0,-1 5 16 0,-1-1 19 0,-4 5 13 15,-4 1 1-15,2 2 1 0,-1 2-12 0,-8 2 10 16,0 1 3-16,-8 2-8 0,0 3 5 16,-10 7 2-16,1 1-6 0,-6 2-4 0,6 3 0 15,0 2 2-15,3 3-2 0,0 0 3 0,6 1-15 0,5-5 9 16,3-2 1-16,1 0 4 0,6 0-5 0,2-2-5 15,6-1 8-15,5-3-8 0,5-4 2 0,6-2-10 16,9-3-6-16,1-5 5 0,1-4 0 16,2-3-7-16,-2-4 7 0,-1-2 4 0,0-4 1 0,-5-2 3 15,2-3-9-15,-5-2 9 0,-3-2 13 0,0-13 2 16,2 0 10-16,-3-4-4 0,-4-1 3 0,-3-1 6 16,-2-1 0-16,-2 2 1 0,-6 13 20 0,2 3 10 15,-2 1 16-15,1 7 24 0,1 7 24 0,-7 7 9 16,4 1-3-16,-1 4-16 0,1 1-15 0,0 0-11 15,0 5-7-15,0 0-1 0,-9 17-4 0,4 0-5 16,-3 7-6-16,3 1-7 0,-1 6-1 0,2 2-9 16,0 11 0-16,0 2-4 0,5 2-5 0,3 1-10 15,0-3-25-15,1-9-43 0,5 9-53 0,3 1-77 16,1 1-63-16,1-1-67 0,-2 4-65 16,6-7-51-16,3 4-1058 0,-8-5 492 0,1-14 328 0</inkml:trace>
  <inkml:trace contextRef="#ctx0" brushRef="#br0" timeOffset="7211.988">22581 5218 94 0,'0'-10'329'0,"-1"-2"-8"0,0 2-22 15,-2 1-13-15,3 2-36 0,0-1-18 0,3 1-23 0,-3 2-26 16,1 0-16-16,2 1-16 0,2-2-17 16,2 0-18-16,6 2-11 0,4 3-7 0,3 1-16 15,8 2-6-15,4 3-7 0,0 5-7 0,4-1-6 16,1 6-5-16,0-1-4 0,-6 3-4 0,1 3-8 15,-2 5-2-15,-3 0-2 0,-4 2-1 0,0 2-4 16,-6-2-3-16,-3 6-2 0,-1-2 7 0,-7 3-10 16,-1 3 1-16,-7-3-4 0,-2 0 2 0,-1 0-5 15,-5 1 0-15,2-4-2 0,-4-1 3 0,0-3-3 0,-1-2 1 16,1-9-3-16,6-2 2 0,-2-2-2 0,4-6 2 16,0 3 4-16,3-4 0 0,1-2 6 15,0-3-12-15,0 0-7 0,0 0 1 0,9-25-5 0,3 5 0 16,4-5 8-16,2-1-10 0,5 1 0 0,0 1-1 15,3 4 0-15,4 0 5 0,-2 2-4 0,3 3 6 16,1 5-7-16,3 4 4 0,-2 2-4 0,-1 2 2 16,0 6 1-16,-3 2-4 0,2 1 4 0,-6 3-3 15,2 1 2-15,-3 2-3 0,-2 3 4 0,-5-3-1 16,4 4-2-16,-3 0 6 0,-2-2 2 0,-1 1-5 16,0 4 2-16,-2-3 1 0,0-5 1 0,-3 2-1 15,-2-4-3-15,0-1 3 0,-1 1 3 0,0-5 0 16,0 2 0-16,0-5 2 0,-2-1-5 0,4-2 4 15,-3-3 1-15,3-1 2 0,0-3 2 0,0-3-1 16,-1-4 2-16,2-2-1 0,-1-8 1 0,-4-1-4 16,-3-3-2-16,0-4 0 0,0 1 3 0,-4-3-6 15,-1 1 2-15,-2-13-6 0,-1 15 12 0,-2 0 0 16,4 11 8-16,-2 4 7 0,-3-1-1 0,-1 2-4 16,-1 2 2-16,4 6-3 0,0 1-3 0,-2 0-6 15,2 3 2-15,0 4-3 0,-4 4-6 0,-1 1-4 16,-2 7-14-16,0 0-18 0,4 1-23 0,-3 3-36 15,-1 8-30-15,8-6-37 0,2 7-39 0,4 1-42 16,4 2-49-16,2-1-676 0,-1-3 322 0,6-1 216 16</inkml:trace>
  <inkml:trace contextRef="#ctx0" brushRef="#br0" timeOffset="7464.496">24244 5165 353 0,'7'-15'339'0,"1"6"-29"16,-3-1-26-16,-1 3-30 0,1 1-29 0,-4 2-25 16,3 2-25-16,-4 2-14 0,8 9-16 0,-3-2 1 0,3 6-16 15,-1 1-8-15,1 4-12 0,1 7-1 16,1 1-5-16,0 4 1 0,-2 4-14 0,0-2 1 16,3 14-22-16,-6-12 8 0,3 13-13 0,-4 2 0 15,-1-3-17-15,-3 0-4 0,0 1 0 0,0-1-22 0,0-10-33 16,2 10-34-16,-2-13-48 0,1 3-55 0,2-1-68 15,3-2-75-15,-1-4-738 0,-1-5 343 0,3-11 228 16</inkml:trace>
  <inkml:trace contextRef="#ctx0" brushRef="#br0" timeOffset="7778.707">24957 5375 201 0,'1'7'280'0,"-1"3"-17"0,-1 5-10 0,-2-1-22 16,2 6-20-16,-3-3-15 0,0 9-6 0,-1 1-8 16,-1 2-2-16,-1-2-14 0,5 1-6 0,-1-1-14 15,-2 0-10-15,5-1-16 0,-2-6-8 0,4 0-14 16,3-1-5-16,3-5-8 0,2 1-4 0,3-3-2 16,1-5 0-16,8 0 3 0,-1-4 5 0,6-4 5 15,1-2 7-15,0-6 1 0,-7 1 0 0,-1-6-2 16,3-5-2-16,-6 1-9 0,0-4-5 0,-6-2 7 15,-1-2-1-15,-5-1 6 0,-3-3-16 0,-6 0-2 16,-5 1-7-16,-1 0-7 0,-7 1-3 0,-2-1-4 16,-3 3 1-16,-8 2-7 0,0 3-9 0,-4 5-4 15,-2 3-2-15,1 2-5 0,-3 3-8 0,6 1-1 16,4 1-34-16,6 4-40 0,3-2-56 0,5 0-54 16,1 2-57-16,3 0-75 0,6-2-87 0,0 0-1011 0,4 4 466 15,12-7 308-15</inkml:trace>
  <inkml:trace contextRef="#ctx0" brushRef="#br0" timeOffset="8595.828">27406 5020 41 0,'2'-5'229'0,"-1"-3"-18"0,3-1-12 0,-2-1-8 0,4 0-5 15,-1 3-4-15,2-5-4 0,0 4 1 16,2-2-10-16,3-3-6 0,0 4-13 0,4-1-9 16,-1 3-13-16,6 3-11 0,0 1-8 0,8-1-10 15,1 7-12-15,2 2-5 0,2 2-4 0,0 3-8 16,-2 2-7-16,0 2-6 0,-1 5-5 0,-4 1-6 0,-2 3-5 16,-4 2 0-16,-3 2-8 0,-4 2 0 0,-3 4-1 15,-6 3-2-15,-3-1 5 0,-8 11 7 0,-4-1-3 16,1 2 3-16,-5-11-8 0,-5 8 2 15,-4-4-4-15,4-8-7 0,-7 9 3 0,5-11-5 0,-1-1 14 16,1-3-18-16,1-4 0 0,4-3-7 0,3-4 1 16,5-5-2-16,0-1 3 0,3-3-6 15,1-1 3-15,3-1 2 0,-1-1-5 0,2-1 13 16,0-2-9-16,10 0-7 0,1-3 5 0,7-3-1 0,9-5-3 16,2 0 2-16,2-2 0 0,1-1 0 0,3-2-5 15,9-7 4-15,2 1-4 0,-10 3 2 0,5-7 9 16,-9 4-14-16,13-6 0 0,-5 0 6 15,1 0-10-15,-11 5 3 0,-1 1 1 0,2-4 0 16,-3 4 2-16,-1 2 1 0,-2 1-2 0,-3 2 1 0,-7 10 0 16,-2-3-3-16,-3 5 3 0,-2 0-1 0,-3 1 5 15,0 0-6-15,3 3 1 0,-8 1-1 16,0 0 0-16,10 5 0 0,-6 2 0 0,-3 2 4 0,2 3 15 16,-3 3 7-16,-1 4 3 0,-1 6-1 0,1 1 1 15,-4-2 1-15,2 2-5 0,-2-1 3 0,0 0-1 16,1 1-8-16,2-8-2 0,-1-1 4 0,6-1 12 15,-2-4-17-15,0-2-4 0,3 2 3 0,1-6-3 16,0 0 3-16,7 0 4 0,-3-2-5 0,5-3 7 16,-3-3 5-16,8-2-1 0,2-6 2 0,-2 0-7 15,5-4 2-15,-1-6-2 0,0-1 0 0,-5-2-1 16,0-6-9-16,-4 1 5 0,0-4-2 0,-2-2-1 16,-3-1-3-16,-5 2-3 0,-4 0-3 0,-2 1-2 15,-4 3 2-15,0 5-7 0,-6-2 3 0,-3 6-2 16,-1 3-6-16,1 5 0 0,-10-1-7 0,0 3-8 15,-2 2-16-15,3 4-30 0,2 3-21 0,-6 2-34 16,7 3-33-16,1 5-39 0,-4 3-42 0,6-2-48 16,4 2-879-16,0 5 390 0,5-1 258 0</inkml:trace>
  <inkml:trace contextRef="#ctx0" brushRef="#br0" timeOffset="8878.609">29142 4991 36 0,'10'-16'377'0,"-1"2"-30"15,-3 6-38-15,-1 0-33 0,-1 3-33 0,0 0-16 0,0 2-35 16,-4 3-14-16,0 0-9 0,11 13 5 0,-7-4 6 16,1 8 5-16,-1 3-31 0,1 6-7 0,-3 1-5 15,1 0-17-15,-3 4-13 0,0-4 4 0,-3 4-24 16,1 1-12-16,-2 1 1 0,3-1-11 0,-3 3-5 15,-1 0-7-15,4-3-11 0,-2 1-31 0,3-1-22 16,-2-2-36-16,0-3-34 0,4-6-40 0,2-4-34 16,3-4-22-16,2-3-17 0,5-5-5 15,4-4-7-15,9-7-13 0,1-4-17 0,5-4-638 0,-4-5 289 16,11-10 194-16</inkml:trace>
  <inkml:trace contextRef="#ctx0" brushRef="#br0" timeOffset="9044.924">29760 5029 169 0,'12'-19'330'0,"-2"9"-17"0,-2 1-33 0,-2 2-31 15,-2 6-11-15,-4 1 11 0,0 0 1 0,-3 17 15 16,-4-2-17-16,-1 4-9 0,-4 5 2 0,2 3-10 16,-1 2-11-16,2 3-12 0,-3 3-19 0,-1 9-17 0,7-8-15 15,-4 11-15-15,2-1-14 0,0 2-11 16,3-3-7-16,-1 6-17 0,2-4-19 0,0 1-39 16,-1 1-51-16,1-13-55 0,-5-3-56 0,1 2-52 15,-9 12-58-15,2-15-49 0,-7 9-46 0,-1-11-901 0,-12 3 411 16,-4-1 274-16</inkml:trace>
  <inkml:trace contextRef="#ctx0" brushRef="#br0" timeOffset="11045.488">9664 7478 242 0,'-5'-12'352'0,"2"2"-32"0,-1 4-36 16,2 2-33-16,-1 2-25 0,3 2-22 0,-4 11-20 15,3 6-15-15,1 10-15 0,-3 9-15 0,0 11-13 16,-1 4-11-16,-1 1-7 0,1-2-13 0,-4-2-7 15,-1 4-9-15,2 2-3 0,0-5-11 0,1 2-4 16,-4-4-4-16,2-13-8 0,3-3-4 0,0-2 0 16,-2-3-6-16,5-7-7 0,-2-3-1 0,4-5-7 15,0-2-1-15,0-2-1 0,-1-2-3 0,2 0 4 16,-1-4 3-16,0-1-5 0,0 0 0 0,13-23-3 16,-7-2-1-16,2-7-7 0,1-16 0 0,0-1-1 15,0-7 0-15,-3-2 0 0,8-27 1 0,-5-1-2 16,0 5 1-16,-2 20-3 0,8-28 0 0,-1 5-2 0,-3 1 0 15,-2 25 9-15,5 3-7 0,-1 2 5 16,1 7 15-16,-5 18 7 0,1 2 2 0,-1 7-3 16,-1 5-5-16,-2 3-4 0,-2 4-8 0,3 3 2 15,0 3 1-15,2 5-3 0,5 6-4 0,0 6 0 0,4 7 9 16,6 18-7-16,1 5 2 0,-2 5 2 0,-3 1 4 16,-1 4-5-16,-1 1-1 0,9 28-3 15,-8-5 14-15,0-25-10 0,-1 25-3 0,-4-25 0 16,8 26 1-16,-11-29-4 0,1 0 3 0,-1-2-5 0,1-3 0 15,2-13 4-15,-5-4-9 0,0-3 5 0,1-1-5 16,-1-6 4-16,-4-6-3 0,2-3-2 0,-1-5-1 16,-1 4 5-16,-1-3 0 0,-3-6 2 0,2-1 0 15,-3 0-2-15,2-15 1 0,-2-2-8 0,-1-9 1 16,-4-3 6-16,0-8 7 0,-5-16-14 0,-2 1 1 16,-3-3 0-16,-6-2-2 0,6 2 0 0,-2 3 2 15,-2 6 2-15,8 17 1 0,-5 0 1 0,2 7 10 16,3 8 13-16,-2 4 4 0,0 3 12 0,-3 2-15 15,-6 5-2-15,-10 7-5 0,0 6-2 0,-3 2-6 16,-12 11 4-16,2 5 7 0,2 2-15 0,2 0 22 16,16-6-25-16,0 1-1 0,7 1-10 0,4-5 9 15,8 2 6-15,5 0-12 0,3-7-1 0,8 5 7 16,1-10-9-16,4 2 5 0,4-5-4 16,9-1-3-16,3-3-1 0,2-6-1 0,2-5-5 0,3-3 2 15,13-10-8-15,-1-5 1 0,-4-2-2 0,0-5 3 16,-4 0 5-16,0-1 0 0,-15 5-3 0,14-5 7 15,-13 7-2-15,-4 2-1 0,1 4 3 0,-2 3 2 16,-5 2 0-16,-2 2 3 0,2 3-2 0,-2-1 6 0,-3 4-4 16,4 1-2-16,-4 1 10 0,1 0-6 15,0 2 0-15,-1 4 1 0,2-1-3 0,-2 0 6 16,3 2-4-16,-4 2 5 0,0-1-3 0,0 2 0 0,4 4 4 16,-6-3-4-16,1 2 5 0,1 3-5 0,-2 0 1 15,3 0 1-15,-3-1-1 0,4 0-5 0,-5-5-22 16,5 5-21-16,-5-6-18 0,3 3-2 0,-2-6-2 15,-1 0 5-15,-2-3-1 0,2-1 8 16,2-1 6-16,-1-4 2 0,0-5 7 0,-1-1 4 0,1-6 5 16,5-6-1-16,-2-1 6 0,1-3 3 0,-3-2 3 15,0 3 4-15,-1-3 7 0,-1 12 11 0,-2-3 7 16,-1 3 6-16,-2 7 14 0,2 0 5 0,-2 2-4 16,0 2 0-16,-3 0-11 0,-1 2 6 0,7 4-2 15,-7 0 5-15,11 4-3 0,-5 2 5 0,1 4 15 16,3 4-19-16,0 2-1 0,3 6 2 0,-3 1 1 15,2 3-5-15,-1 1 2 0,3-1 15 0,-3 0-21 16,-4 2 0-16,7 1-2 0,3-2-4 0,-3 2 1 16,3-3-3-16,-1-1-3 0,1-5-12 0,3-2-5 15,-3-5 0-15,1-1-3 0,0-4 0 0,-2-2 0 16,3-6 4-16,-2 0 0 0,2-2-2 0,-7-4 4 16,3-3 0-16,-1-4-1 0,0 0 4 0,-5-3 5 15,4-10-1-15,-6-1-1 0,0-3-2 0,-2-3 4 16,-1 0-6-16,-3-1 0 0,-1-2 3 0,-1 4-1 15,-2 2 2-15,1 4 13 0,-3 8-3 0,-1 3 14 16,3 2 3-16,-1 4-2 0,-5 0-3 0,4 4 0 16,-3 2-2-16,-1 3 2 0,-5 1 1 0,4 3-15 0,-8 5 2 15,1 6 12-15,2-3-12 0,0 10 2 16,-1 0-4-16,4 1-2 0,2 2-5 0,6 2 2 16,2-2-2-16,6 1-5 0,4-7-9 0,3 4-10 15,0-6-2-15,8 1 0 0,-4-6 9 0,0-2-9 0,4-3 2 16,1 0 9-16,0-5-8 0,-2-2 4 0,3 0 8 15,0-4-7-15,-3-1 6 0,1-2 3 16,5-7 3-16,-9 4-2 0,1-2-1 0,-2-1 10 16,3-1-9-16,-4-1 5 0,1 2 4 0,-1 2 3 0,-7 3 8 15,1 1 4-15,-1-1-2 0,-3 4 3 0,0-1-6 16,1 3 1-16,-3-1-5 0,3 0 5 0,-4 3 1 16,0 0-8-16,9 8 5 0,-5-5 3 0,-2 3-4 15,3 2-2-15,2 2 2 0,-2 0-4 0,4 2-4 16,0 2 7-16,1-2-2 0,3 2-1 0,2-1 1 15,0-1-7-15,2-2 3 0,2-1 0 0,-1-3-17 16,0-1-11-16,4-3 2 0,-1-4 3 0,-1-1 3 16,0 0 1-16,-6-7-1 0,4 2 4 0,-4-2 5 15,0-2 7-15,-1-5-4 0,1-5 2 0,-5 4 2 16,0-12 10-16,1 2 1 0,-2-3 3 0,-2-2 1 16,5-4 14-16,0 5-16 0,-6-3 15 0,7 1 6 0,-4 2 4 15,1 4 12-15,-1 3 9 0,0 8 15 16,-1 3 2-16,0-1-3 0,-1 6-2 0,2 0-3 15,-1 8-7-15,2-3-1 0,2 4 13 0,0 1-2 16,7 3 4-16,-3 5 5 0,1 0 0 0,-1 3-2 0,-1 0-3 16,0 5-2-16,3 2 0 0,-5-2-3 0,1 5-5 15,-2 0-5-15,1 5-7 0,-1-1-1 0,0-1-5 16,-7 3-1-16,0 2-7 0,-3 3-7 0,-1-3-28 16,-3 3-45-16,1-1-74 0,1-4-78 0,-7 4-83 15,-1-6-92-15,5-6-73 0,-6-2-1077 0,-3-2 507 16,0-4 338-16</inkml:trace>
  <inkml:trace contextRef="#ctx0" brushRef="#br0" timeOffset="11167.374">11807 7746 271 0,'-11'-26'386'0,"5"6"-32"0,6 1-27 0,0 0-30 16,10-7-20-16,2 1-22 0,3 0-31 0,6-1-22 16,4 5-23-16,3 0-34 0,4-1-50 0,15-3-59 15,-17 9-60-15,2 2-78 0,2 2-81 0,-6 0-730 16,2 3 303-16,-11 7 204 0</inkml:trace>
  <inkml:trace contextRef="#ctx0" brushRef="#br0" timeOffset="12045.252">15383 7022 244 0,'0'-4'352'0,"3"1"-34"0,-3 3-36 16,1-5-27-16,-1 5-28 0,0 0-21 0,0 0-21 16,18 8-13-16,-8 2-12 0,3 2-17 0,4 1-13 15,-2 2-8-15,3-4-11 0,3 4-12 0,5 1 1 16,-2-3-8-16,6-2-3 0,-1-3 6 0,3-1 10 15,0-6-4-15,8-2 3 0,10-9 11 0,-1 3 0 16,6-10-11-16,-3 0-5 0,4-9-7 0,4 4-3 16,19-18-8-16,-26 7-14 0,4 4-4 0,-2-3-9 15,-3 0 11-15,-6-2-23 0,-2 4-21 0,-18 8-31 16,-3 1-31-16,-7 6-35 0,-10 5-46 0,-3 5-63 16,-7 1-46-16,-8 6-31 0,-8 5-27 0,-15 8-42 15,-19 13-721-15,-19 20 352 0,15-16 232 0</inkml:trace>
  <inkml:trace contextRef="#ctx0" brushRef="#br0" timeOffset="12283.424">15415 7510 242 0,'0'6'232'0,"0"-1"-11"16,4 1-15-16,3 6-15 0,0-2-1 0,5 2 8 15,-1 4-14-15,4-2-7 0,-2 2 0 0,4-3-4 16,2 6-2-16,-2-6-10 0,-1-1-6 0,7 2-3 15,3-1-6-15,-2 2-10 0,3-6 0 0,1 0 10 16,-1-5 1-16,7-3 2 0,-2-1-7 0,5-4-11 16,16-6-9-16,-1-7-11 0,3-3-11 0,8-1-7 15,-3-2-14-15,23-11-4 0,-26 11-12 0,-2-1-31 16,-2-1-42-16,-5 4-35 0,-18 9-53 0,-1-2-34 16,-11 6-40-16,-8 5-42 0,-2 0-48 0,-7 2-47 15,-1 1-823-15,0 0 376 0,-23 24 252 0</inkml:trace>
  <inkml:trace contextRef="#ctx0" brushRef="#br0" timeOffset="12526.649">15676 8225 102 0,'-15'20'291'0,"1"0"-15"16,2 5-13-16,3-1-24 0,5 1-18 15,3-6-8-15,2 1-5 0,2-2-14 0,2 0-7 16,3 0-11-16,-2 1-1 0,8-5 2 0,-2 2-16 15,3-2 8-15,0-3 0 0,6-2-6 0,0 1-13 0,5-4-5 16,2-1-5-16,4-5 0 0,0-5-22 0,6 0-8 16,12-7-15-16,3-5-5 0,0-5-11 0,1-2-3 15,-2-1-13-15,1-1-5 0,0-1-27 0,-4-2-36 16,-2-1-40-16,-6 2-51 0,-13 10-45 0,-1 1-59 16,-9 6-49-16,-3-1-43 0,-3 8-55 15,-10 1-755-15,1 5 368 0,-3-2 244 0</inkml:trace>
  <inkml:trace contextRef="#ctx0" brushRef="#br0" timeOffset="12763.535">15782 9085 99 0,'-10'14'415'0,"2"-6"-33"0,2 3-44 16,1 2-41-16,2-4-24 0,2 4-30 0,2-2-13 15,4 0-22-15,0 0-18 0,4-3-19 0,4 1-11 16,6-4-4-16,-1-2-7 0,14-4-7 0,4-3-12 0,15-4-14 16,6-7-8-16,2-6-13 0,2-4-22 15,25-15-34-15,-23 18-24 0,29-14-11 0,-3 5-9 16,-2 4-29-16,-4-7-61 0,-23 12-94 0,28-15-89 0,-1-1-866 16,-28 8 380-16,20-12 256 0</inkml:trace>
  <inkml:trace contextRef="#ctx0" brushRef="#br0" timeOffset="13397.055">22282 6979 275 0,'-4'-8'344'0,"3"2"-35"15,-1 4-32-15,0 1-30 0,2 1-18 0,0 0-28 16,0 20-19-16,0-6-18 0,2 7-14 0,1 5-17 16,1 2-13-16,1-1-14 0,3 0-6 0,1-2-14 15,0-1-2-15,1 2-3 0,4-5-11 0,-1-4-2 0,6 1 8 16,-2-9 3-16,8 3 3 0,6-7 9 0,4-4 7 15,4-5-2-15,16-5-6 0,-1-8-8 16,3-4-7-16,3-4-6 0,29-12-10 0,-31 8-1 0,25-14-8 16,-3-3-7-16,-27 15-4 0,2-4-22 0,14-19-25 15,-23 24-29-15,-9-4-24 0,-11 12-30 16,-9 4-22-16,-5 5-16 0,-5 3-29 0,-5 4-53 16,-4 1-40-16,-5 4-46 0,-13 6-695 0,-10 5 330 0,-16 14 222 15</inkml:trace>
  <inkml:trace contextRef="#ctx0" brushRef="#br0" timeOffset="13611.145">22310 7634 192 0,'9'6'200'0,"4"1"-10"0,4-1 1 15,1 1-4-15,1-2-7 0,1 0 1 0,1-1-5 16,-1 0-11-16,10 4-7 0,-1-5-14 0,5-2-14 15,-2-1-12-15,7-1-14 0,13-7-7 0,3 1-11 16,5-4-9-16,28-14-24 0,-28 9-35 0,4 2-48 16,26-5-62-16,-28 0-77 0,0 2-617 0,-4 0 262 15,-5-1 174-15</inkml:trace>
  <inkml:trace contextRef="#ctx0" brushRef="#br0" timeOffset="14062.663">20999 9228 150 0,'-23'3'348'0,"4"-2"-32"16,6-1-30-16,2 3-27 0,2-3-32 0,4 1-19 0,5-1-20 15,0 0-17-15,15 6-18 0,17-1-6 16,6-3 4-16,25-2-20 0,37-5 0 0,10 3-9 15,5-4-9-15,6 1-7 0,-1-4 6 0,4 5-17 0,5-6-11 16,3-4 9-16,2 9-6 0,0-12 12 16,1 10-5-16,0-4 1 0,-7 4 2 0,-1-3-4 15,-8 4-12-15,-1-2-6 0,-8 0-1 0,-9-3-3 0,-9 4-9 16,-31 2-4-16,0-5-6 0,-6 3-5 0,-14 1 1 16,-3 1-9-16,-7 0-7 0,-3 2 1 0,-9 0-13 15,-3 3-15-15,-3-4-53 0,-2 3-50 0,-6 1-37 16,-1 1-39-16,-7 4-48 0,-2 0-49 0,-11 1-61 15,-14 9-859-15,-21 2 397 0,-9 10 264 0</inkml:trace>
  <inkml:trace contextRef="#ctx0" brushRef="#br0" timeOffset="14396.249">20469 10981 213 0,'-82'66'293'0,"11"-3"-22"0,27-22-18 16,7 0-19-16,8-3-26 0,7-8-17 0,8-1-18 0,4 0-14 15,3-3-12-15,10-8-2 0,5 0-4 0,8 4 2 16,7-6 0-16,13-3-3 0,21-5 11 0,42-8 2 16,1-7-8-16,11-3 9 0,6-9-1 0,10-1-8 15,3-9-7-15,13 4 1 0,-1-3-4 0,1 0-3 16,6 3-10-16,-8 6-4 0,-3-8 3 15,-2 4-3-15,-7 1-6 0,-6 4-6 0,-6 4 16 0,-5-1-11 16,-9-2-9-16,-14 9-10 0,-27 2-8 0,-1 2-9 16,-5 0-6-16,2 0-7 0,-23 4-6 0,-3 0-9 15,-1 0-5-15,-12 1-10 0,-5 3-32 0,-3 0-22 16,-4-1-45-16,-6 3-53 0,-2-1-63 0,-8 6-59 16,-14 5-66-16,-23 3-68 0,-7 3-1148 0,-7 0 508 15,-34 6 338-15</inkml:trace>
  <inkml:trace contextRef="#ctx0" brushRef="#br0" timeOffset="14649.788">20677 11836 87 0,'-33'10'369'16,"5"-1"-40"-16,11 1-33 0,7-3-29 0,9 1-22 16,7-1-20-16,21 0-7 0,13 0-12 0,50-4-16 0,9-9-13 15,8-3-4-15,6-3 1 0,9-7-8 16,5 0-6-16,-1 0 4 0,10-5-7 0,-11-1-13 15,-2 2-9-15,1-3-5 0,-7 0-6 0,1 5-10 16,-8-4 2-16,-7 1-3 0,-6 1-4 0,-6 4-6 0,-28 3-7 16,24-5-11-16,-38 5-5 0,5 3-11 0,-16 3-2 15,-1-5-8-15,-5 2-7 0,-5 1-5 0,-9 4-16 16,-1-4-32-16,-1 0-56 0,-3-2-58 0,-1-3-70 16,-2 1-70-16,1-9-85 0,1 1-71 0,2-4-894 15,1 1 435-15,10-15 290 0</inkml:trace>
  <inkml:trace contextRef="#ctx0" brushRef="#br0" timeOffset="15047.795">26214 9772 50 0,'-18'-3'327'0,"7"0"-26"0,3-2-32 0,4 1-28 15,8 1-27-15,8-4-20 0,18-4-19 0,20-2-16 16,41-6-10-16,11 0-18 0,3 2-10 0,11-1-9 15,-2 1-8-15,-3 1-8 0,9 1-10 0,-2 0-4 16,-1 4-3-16,2-4-12 0,-6 3-5 16,-5 1-7-16,-2-1 2 0,-7 1-10 0,-7-1 1 0,-3 2 5 15,-26 5-10-15,-1-6-4 0,-3 3-3 0,1 3-1 16,-2-4-4-16,-5 6-1 0,-16-1-3 16,-5-1-5-16,2 7-17 0,-14 0-33 0,-3-1-46 0,-3 1-49 15,-5 1-40-15,-2 6-50 0,-5 0-69 0,-7 3-606 16,-7 1 296-16,-14 1 196 0</inkml:trace>
  <inkml:trace contextRef="#ctx0" brushRef="#br0" timeOffset="15394.561">25911 11751 89 0,'-9'4'444'0,"4"-1"-44"0,5-2-42 0,0-1-35 16,34 2-25-16,1-6-37 0,28-2-19 0,34-6-34 15,10-2-21-15,3-3-13 0,9-4-19 0,6 3-17 16,2 2-15-16,3 0-4 0,3 0-3 0,-4-2-17 0,0 1-4 15,3 3-16-15,-6 2-2 0,-1-1-13 0,-6 1-9 16,-14 6-3-16,-3-6 2 0,-5 9-6 0,-33-2-11 16,2-1-22-16,-8 4-25 0,-3 1-25 15,-18-2-35-15,-5 3-34 0,-4 0-43 0,-10 0-36 0,-5 4-35 16,-8-2-34-16,-5 0-55 0,-4 5-689 0,-6-2 332 16,-17 4 222-16</inkml:trace>
  <inkml:trace contextRef="#ctx0" brushRef="#br0" timeOffset="15602.77">26724 11935 348 0,'-37'7'358'0,"9"1"-30"0,11-1-33 15,7 1-25-15,10-2-25 0,10 2-22 0,22 1-18 16,24 1-19-16,43-3-10 0,6-7-14 0,8 0-8 16,6-2-2-16,1-3 5 0,3-2-20 0,1 0 6 15,-7-2-11-15,1-4 0 0,-9 6-21 0,-5-1-7 16,-8-1-14-16,-31 4-6 0,1-2-15 0,-5 0-35 0,-9 2-49 15,-16 0-68-15,-8 1-63 0,-10 2-82 16,-8-3-90-16,-7 3-851 0,-7-3 389 0,-14-2 260 16</inkml:trace>
  <inkml:trace contextRef="#ctx0" brushRef="#br0" timeOffset="17165.785">11031 13183 132 0,'-17'-26'175'0,"2"2"-2"0,-2 1-7 16,2 0-7-16,4 7 11 0,2 0-1 0,-3 2-3 15,3 1-4-15,4 2-2 0,0 5-8 0,0-5-5 16,1 8-9-16,0 0-18 0,2 1-9 0,2 2-18 15,-3-4-6-15,3 4-9 0,0 0-1 0,7 21 3 16,-5 2 6-16,3 3 13 0,0 9-15 0,-1 17-5 16,-4-1-9-16,-3 7-5 0,-5 26-5 0,1-26-8 15,2-2-3-15,-3 2-7 0,6-2-1 0,-2 2-4 16,-1-7 4-16,8 4-10 0,-3-8-4 0,6-11-4 16,2 12-3-16,1-17-4 0,1-1 1 0,0 1-2 15,5-2-7-15,2-5 5 0,1-4 2 0,4-3-9 0,-5-8-4 16,13-2 17-16,-2-4-12 0,2-8-2 15,1-5 1-15,1-8 0 0,14-11-1 0,-5-3-6 16,-4-7 4-16,-2-3-3 0,-6-1 7 0,-2-5-4 16,0 2-1-16,-2-4 1 0,-7-1 4 0,0 2 0 15,-4-2-7-15,3 2 1 0,-8 16-2 0,0-1 5 0,-3 5 0 16,-1 9 8-16,-2 4 5 0,-1 6 1 16,-1 1-2-16,2 3 3 0,-2 2-10 0,-1 4 2 0,0 0 3 15,4 14 6-15,-4 4 10 0,2 11-3 16,-5 4 3-16,2 1 0 0,-2 15-3 0,3-1 9 0,1 2-10 15,2-3-8-15,5-2 0 0,2 3 1 0,-1-12-5 16,8 8-1-16,0-14-2 0,2 2 1 16,13 5-2-16,-9-12 12 0,9-4-16 0,1-1 0 15,14-3 2-15,-8-8-1 0,-2-6-3 0,3-5 1 0,0-2-3 16,9-6 9-16,0-6-9 0,-2-3 7 0,-1-3-5 16,-15 3-2-16,-1-3 3 0,6-12 1 0,-1-2-2 15,-12 8 1-15,-2 1-6 0,-4-6 7 0,2 2-8 16,-6 0 2-16,-4-1 4 0,1 1 3 0,-6 2-7 15,-3 4 4-15,-2 6-8 0,-3 2 5 0,-2 3 2 16,-3 3-3-16,-4 3 1 0,-2 5-2 0,-11 1-1 16,-8 7 2-16,0 5-3 0,-14 9 1 0,13-2-4 15,2 2-1-15,-12 8-6 0,21-5 4 0,0-3-12 16,5 5-7-16,3-5 0 0,7-2-18 0,3 0-4 16,3-5 0-16,2 2-3 0,2-6 9 0,2 4-5 15,0-8 6-15,0 2 8 0,4-3-1 0,-1-4 3 16,4-1 7-16,2-5 3 0,3-1-2 0,1-1 7 15,1-7 1-15,1 4 3 0,4-5-3 0,-4 6 7 16,1-5 5-16,-1 3 1 0,-3 3-1 0,2-1 4 16,0 5 0-16,-3-1 1 0,-4 3-3 0,1 3 1 15,0-1-3-15,0 2 2 0,-1 3 1 0,-1 1 1 16,0 4 4-16,1-1-2 0,-2 4 2 0,1 2 1 16,0 1 7-16,1 2-18 0,-1-2 6 0,-1 2 1 15,1 1 0-15,0-3 0 0,1-1-3 0,0-3 2 16,-2-4 0-16,2-2 1 0,-1 0 1 0,2-4-5 0,0-2 6 15,-4-4 1-15,5-3 1 0,1-5 1 16,-6-2-2-16,7-5 4 0,-5-4-5 0,-1 0 0 16,0-5 2-16,-5-3-4 0,5-4 2 0,-4-10 3 15,5 0 4-15,-7 1 3 0,6 11 7 0,-8 5 16 0,4-2 5 16,1 3 12-16,-5 12-9 0,5 0 28 0,-5 5 11 16,0 4-11-16,0 2-5 0,-1 1-14 0,1 2-3 15,0 3-5-15,0 0 7 0,-1 22 0 16,1-1-7-16,0 5-1 0,-3 5 0 0,7 2-2 0,-4 1-7 15,1 0-2-15,8-2 0 0,0 1-1 0,5 1-5 16,3-1-4-16,2-3 1 0,3 0-3 16,1-4-6-16,5-1 3 0,2-4 0 0,6-2 1 15,14-3-3-15,-13-10-1 0,17 1-1 0,-3-10-7 0,0-3 2 16,1-6 1-16,-15 3-5 0,14-12 4 0,-16 4-7 16,10-8 5-16,-12 5-5 0,-5-2 4 0,0-2 2 15,-5-5 3-15,-2-1-7 0,-2-1 4 0,0-12-2 16,-11 9-5-16,-3 5 3 0,-9 0 3 0,0 3 2 15,-1 9 1-15,0 7-7 0,-8 2 4 0,-5 6 1 16,0 4 3-16,-12 10 7 0,-1 6-3 0,-10 10 5 16,3 4 1-16,12-6-2 0,3 3-3 0,4 0-1 15,4-2-4-15,8 2 3 0,1-1-12 0,12 1-29 16,2-3-28-16,7 2-83 0,7-3-69 0,6-1-91 16,22 5-72-16,1-6-998 0,7-8 457 0,4 0 304 15</inkml:trace>
  <inkml:trace contextRef="#ctx0" brushRef="#br0" timeOffset="17828.862">20717 12438 129 0,'-5'-9'324'0,"1"2"-25"16,0 1-27-16,3 2-27 0,-2 2-28 0,1-1-21 0,2 3-9 16,0 0 0-16,5 19-8 0,1-2-6 15,1 0-7-15,4 10-13 0,1 0-11 0,2 2-7 16,1-2-8-16,3 2-17 0,0-2-8 0,1 3-2 0,4-3-10 15,-2-5-13-15,4 3 6 0,1-4-15 0,2-2-1 16,1-2-2-16,3-7-2 0,4 1 2 0,1-8 7 16,18-3-3-16,1-7 6 0,3-5 1 0,1-5 5 15,1-4-4-15,27-14-7 0,-29 9-7 0,0-2-6 16,-3-4-2-16,-1-1-8 0,-2-2-4 0,-2 3-4 16,-7 3-6-16,-3 0-13 0,-13 14-27 0,-12 3-32 15,-1 2-32-15,-7 5-62 0,-6 2-70 0,-4 3-74 16,2 0-64-16,-22 8-936 0,-2 7 427 0,-7-5 282 15</inkml:trace>
  <inkml:trace contextRef="#ctx0" brushRef="#br0" timeOffset="18118.547">20865 13067 185 0,'-5'4'343'0,"4"0"-33"0,1 0-30 16,0 6-28-16,1 1-26 0,2 0-22 0,1 3-19 16,3 0-15-16,2 2-16 0,-1-4-8 0,2 5-14 15,3-2-6-15,0-3-8 0,2-1-2 16,5 1-12-16,3 0-2 0,4-3-2 0,1-3-7 0,6-1 0 16,0-3-6-16,3-2-8 0,1-2-6 0,11-6-4 15,2-5 0-15,0-3-3 0,0-2 1 0,4-6-11 16,-1 1-7-16,0-2-3 0,-1 2-1 0,-2-6-6 15,2 0-6-15,-5 2-6 0,-2 0-14 0,-5 0-27 16,-8 8-31-16,-1 0-34 0,-1 2-39 0,-3 3-53 16,-1 2-81-16,-7 4-106 0,0 2-716 0,-4 0 358 15,-4 6 238-15</inkml:trace>
  <inkml:trace contextRef="#ctx0" brushRef="#br0" timeOffset="18562.139">26231 12527 27 0,'0'-13'245'0,"1"3"-22"15,-1-2-27-15,1 4-18 0,3 0-20 0,-1 4-17 16,-2 0-12-16,5 4-4 0,-6 0 0 0,17 7 4 15,-7 2 5-15,3 5 4 0,6 9 0 0,2 1-6 16,-1 5-5-16,0 0-15 0,4-1-4 0,-1 2-7 16,11 6-7-16,-10-12-5 0,7-1 1 0,-3-2 0 0,4-3-1 15,3-1 2-15,14-4 9 0,5-5-5 16,0-7 6-16,3-8-6 0,6 0-5 0,25-12-10 16,0-7-9-16,-2 2-1 0,-26 2-11 0,29-9-3 15,-29 8-9-15,2-1-13 0,-6-3-31 0,0 1-31 16,-10 2-35-16,-14 7-38 0,-5 0-52 0,-9 7-57 15,-7-2-87-15,-8 5-789 0,-7 1 362 0,-6 5 240 16</inkml:trace>
  <inkml:trace contextRef="#ctx0" brushRef="#br0" timeOffset="18879.575">26623 12975 201 0,'-4'2'356'0,"4"-2"-41"0,-2 10-30 16,2-2-29-16,2 3-26 0,-2 5-22 0,2-1-18 15,0 3-18-15,1 2-14 0,-1-1-7 0,3 10-14 16,0-4-16-16,0 3-4 0,-1-1-10 0,1-8-6 16,3 5-8-16,2 1-1 0,-1-7-7 0,8 2-6 15,1-1 0-15,1-1-2 0,3-6 8 0,5 0 1 16,-1-7 7-16,5-2-1 0,2-2-1 0,3-5-2 15,5-3-1-15,8-3-6 0,4-5-8 0,2-4-7 16,1-5-3-16,-1 1-7 0,-2 0 4 0,0-9-15 16,-4 8 2-16,-2-2-43 0,-12 8-38 0,0 1-60 15,-3-4-55-15,-6 4-60 0,-3 2-67 0,-8 2-69 0,-8 2-869 16,-3 4 405-16,-6 0 268 0</inkml:trace>
  <inkml:trace contextRef="#ctx0" brushRef="#br0" timeOffset="20412.524">11129 15920 25 0,'-2'-2'259'0,"2"2"-23"0,0 0-27 0,0 0-21 15,0 0-17-15,6 10-20 0,-2-4-16 0,2 1-11 16,1 0-10-16,3 0-12 0,-4 0-12 16,2 0-4-16,1 0-5 0,1-5-13 0,1 1-8 15,2-3-5-15,-1 0-8 0,1 0-2 0,1-2-4 0,1-6-5 16,3-1 0-16,-1-1-3 0,-1-5-6 0,1-4-3 16,-2-3 0-16,-3 0 0 0,3-4-6 15,-7-3-5-15,-4 1 3 0,3-2-1 0,-4 2 1 16,-1 3 10-16,-2 5 18 0,0 3 20 0,-1 7 9 15,1-2 8-15,0 6-7 0,0-1-4 0,-1 2-6 0,1 5-6 16,0 0-3-16,-2 17 8 0,1 1-1 0,-4 16 18 16,-1 13 4-16,-2 4-9 0,-1 4-4 0,-1 1 4 15,-3 28-6-15,1-27-3 0,-8 24-11 16,8-21-1-16,-8 23-9 0,4-2 2 0,-1-26-8 0,3 1-4 16,-3 0-5-16,-2-2-2 0,4-1-5 0,-3-5-1 15,-1-6 3-15,6-8-10 0,-2-1 5 16,-1-3-5-16,2-4 0 0,3-2-1 0,3-11-4 0,4-4 0 15,2-2-5-15,-2-1 5 0,0-2-5 0,4-4 5 16,0 0-10-16,-5-11-5 0,5 0 9 16,-1-8-17-16,-2-1 8 0,2-9-2 0,2-2 4 15,-1-2 1-15,4 1-4 0,4 0-2 0,-1 3-1 16,1 4 4-16,1 8 0 0,4 0 0 0,-7 7 13 16,3 0-17-16,0 3 4 0,1 1 2 0,2 1-3 0,0 4 5 15,0 0-6-15,2 2 42 0,0 1 1 0,4 4-27 16,0 0 20-16,-2 3-2 0,1 2-29 0,10 2 30 15,-5 3-8-15,0-2-22 0,-2 3 21 16,4-3 0-16,-2 3-4 0,-5-5-12 0,2-2-3 16,2 1-24-16,-4-5-1 0,6-1-10 0,-5-1-6 15,5-6 3-15,-3-2 5 0,-2-2 3 0,1-4 3 16,-2-2 0-16,2-8 9 0,-4-3 0 0,1-2-10 0,-3-6 17 16,-1 4 0-16,2-4 0 0,2 5 2 15,-2-1 4-15,1 5-1 0,-5 7 0 0,-3 4 3 16,-1 1-2-16,-1 5 4 0,0 0 1 0,1 4-13 15,0 0 21-15,1 2 16 0,0 3 9 0,-1 3 0 16,1 5-2-16,3 2-5 0,0 3 2 0,-1 0-8 16,3 5 4-16,-5-5-11 0,6 7-1 0,1-2 8 15,3 1-22-15,-2-2 17 0,1 0 4 0,-1-6-8 16,-1-1 1-16,4-5 0 0,-2-1 2 0,2-3-10 16,1-4 17-16,-2-2-12 0,2-4 7 0,0-3-11 15,-5-3-2-15,3-3 0 0,-3-6 2 0,-2 2-1 16,-2-7 6-16,-4 0-7 0,1-4 1 0,-6 0 2 15,-2-2 1-15,-6-1-6 0,-6-12-3 0,-2 13 9 16,2-2-3-16,-9 3-5 0,-7-8 12 0,6 14-11 16,-8 6-2-16,3 9-2 0,-1-1 1 0,-3 10 3 15,1 7-10-15,3 3-4 0,0 6-14 0,4 4-10 16,1 2-22-16,8 7-18 0,7-2-23 0,7 4-22 16,4 3-27-16,6 0-25 0,13 7-33 0,4 0-36 15,8-7-30-15,2 1-739 0,2-4 339 0,3-2 224 16</inkml:trace>
  <inkml:trace contextRef="#ctx0" brushRef="#br0" timeOffset="20878.341">12654 16385 163 0,'9'-26'228'0,"-4"1"12"0,-2 10 22 16,-3 2 9-16,-2 2 14 0,1 2-6 0,-2 4-14 15,1 1-10-15,-5 3-17 0,7 1-2 0,-20 10-16 16,-5 4-9-16,3 7-17 0,-4 2-10 0,3 3-17 15,-9 13-14-15,9-10-16 0,-2 12-10 16,9-9-19-16,2-3-6 0,3 3-12 0,3-4-7 16,5 3-7-16,3-1-10 0,3-12-4 0,5 0-9 0,2-4-5 15,5-2-8-15,3-2-4 0,0-7-10 16,11-1 2-16,6-7-9 0,-2-6 0 0,17-7-4 0,-17 1-1 16,10-9 0-16,-3-6-5 0,-4-3-6 0,-1 0 0 15,-11 8-5-15,7-11 3 0,-2-4-4 16,-9 14 1-16,-4 4 4 0,4-1 1 0,-6 6 2 15,-1 7-1-15,-4 1-4 0,-4 5-6 0,0-2 5 16,3 4 4-16,-6 1-2 0,2 1 7 0,0-2 1 0,-4 4 13 16,5 6 10-16,-1-1 0 0,-1 5-5 15,-2 0 4-15,0 2-3 0,-1 2-3 0,0 3 0 16,-1 2-6-16,2 1-5 0,-1 4 2 0,0-5 2 16,0-2-9-16,0 0 3 0,3 0-1 0,-2-4-3 15,4-2 1-15,0-2-1 0,0-1-2 0,3-3 3 16,3-3-2-16,-4-2 3 0,3-4-5 0,3 1 2 15,1-9 1-15,0 0 1 0,5-7-2 0,-2-1 1 0,-2-1 1 16,-5 4-6-16,4-7-3 0,-1 2-5 16,-3 5-9-16,3 2-18 0,4-5-24 0,-1-1-29 15,-2 6-56-15,6-2-65 0,1 1-76 16,5 0-97-16,-3 2-1050 0,4-4 477 0,3 2 316 0</inkml:trace>
  <inkml:trace contextRef="#ctx0" brushRef="#br0" timeOffset="22177.539">23049 14945 171 0,'-4'-4'202'0,"-1"-1"-17"0,0-1-19 0,-6 1-23 15,-2-5-8-15,-4 2-15 0,-1-1-12 0,-10-3-12 16,1-4-8-16,-7 1-10 0,2 3-8 0,-4-2-4 16,-14-3-9-16,-1 0-5 0,-3 1-4 0,-2 1-1 15,1 2-4-15,-5-1-4 0,0 0 6 0,0-1 4 16,1 8 1-16,-3-4 6 0,-2 3 2 0,0 1 2 16,-3 0 3-16,2 3 0 0,-27-1 3 0,28 3 2 15,-25 4-1-15,21 1 0 0,-25-1 1 0,28 2-6 16,-2 2 1-16,-30 2-1 0,32-4 2 0,-27 10-4 15,26-9-5-15,-28 10-2 0,4-1-6 0,-1 1-3 16,24-3 1-16,-27 6 0 0,-1 3-6 0,31-6-1 16,-29 7-4-16,-3 0 0 0,8 3 1 0,24-5-2 0,-26 4 0 15,1 1-8-15,5 1 22 0,19-8 3 16,-24 11 4-16,27-8-3 0,-24 10-3 0,22-9-6 16,-22 8 0-16,25-5-5 0,-24 7-2 0,25-7 1 15,-27 13-6-15,8-1 4 0,21-10-3 0,-22 11 2 16,25-10-4-16,0 4 0 0,2 1-5 0,-23 14 0 0,24-15 2 15,1 3-11-15,-1 0 5 0,4 1-2 16,2 0 1-16,-3 5-4 0,8-2-4 0,-2-2 5 16,2 0-10-16,2 1 2 0,4-1-1 0,0 0 2 15,12-7-5-15,-5 8 0 0,-1 3 3 0,10-9-2 0,4-1-5 16,-4 13-2-16,9-10 9 0,1-1 10 0,2 3-23 16,0-1-30-16,5-1 7 0,-1 2 0 15,7 10 7-15,0-12 1 0,2-1 2 0,7 1-1 16,-2-2 10-16,7 1-5 0,6 7-3 0,-2-12 6 15,12 8 6-15,6-4-5 0,0 0 3 0,3-6-1 0,7 3 4 16,1-3-2-16,4-3-4 0,8 0 7 0,24 9 4 16,-1-4-2-16,-24-11 1 0,35 5 4 15,-6-4-9-15,2-2 2 0,-1-3 3 0,0 1-2 16,9-3 5-16,-2-5-4 0,-5 2 2 0,6-3-3 16,-1-1 2-16,7 0 1 0,-6-3 2 0,4-3 3 0,-2-5-7 15,4 2 4-15,1 0 1 0,-3-7-2 0,4 4 1 16,0-1 1-16,-2-1-3 0,-3 1 1 15,3-8-2-15,-6 5 0 0,2 0 16 0,0 2-16 0,-8-5 1 16,0-2 3-16,3 0-1 0,-1 3-3 16,-4-1 10-16,-28 3-13 0,28-5 8 0,2-3 1 0,-31 7-8 15,28-7 6-15,-1 2-2 0,-25 3 1 0,22-3 0 16,-26 1 1-16,27-4 12 0,-27 6-17 0,1-3 9 16,4 0-4-16,-6-2 5 0,26-9-1 15,-29 11-3-15,5-3 4 0,-3 0-4 0,-2-2 4 16,3-1-7-16,-4 1 7 0,-1-2 8 0,1 1-13 15,-7-2 12-15,-2 2 0 0,-3-3 5 0,-2 0 1 0,-12 4 4 16,13-5 5-16,-14 5 1 0,7-9-4 0,-12 5 8 16,5 0 0-16,-6-1 2 0,-2 2-1 15,3-4-2-15,-5 3 5 0,-2-2 0 0,-2-2-1 16,-7-1-6-16,-1 1-3 0,1-1-1 0,-3-4 0 16,-1 1 2-16,-9-10-8 0,-4-1 2 0,4 12-1 0,-5-13-1 15,-8 4 4-15,-3 0-3 0,-5-3-2 0,-6 3 0 16,-2-6 4-16,-2 6-6 0,-4 1 7 0,-6 8 11 15,-5 1-6-15,-7 3 3 0,-25-6 2 16,1 5-5-16,-3 5 0 0,-5 8 3 0,-3 0-6 16,-2 1-1-16,-1 6 0 0,-3 4-8 0,-5 3 1 0,0 1-6 15,2-1 3-15,2 0-1 0,2 3-6 0,3-2 4 16,27 3-9-16,6 0-17 0,-2 0-32 0,6-2-38 16,3 2-40-16,17 0-52 0,1 0-45 15,4-1-55-15,11 1-59 0,5-2-51 0,7 0-931 16,5 2 437-16,2-5 294 0</inkml:trace>
  <inkml:trace contextRef="#ctx0" brushRef="#br0" timeOffset="23094.578">28120 14741 188 0,'-4'-18'189'0,"-7"0"-19"0,-9 0-16 16,-3-1-12-16,-4 1-11 0,-6 2-7 0,-2-2-3 15,-11-6-14-15,-7 2-1 0,-2 3-7 0,-3 4 0 16,-2 0-2-16,-2-1 0 0,-1 3-8 0,-28-3 3 16,29 9 0-16,-5 0-9 0,-27 2 1 0,0 2 2 15,0-2-3-15,3 3-9 0,-4 5-2 0,0 1 3 16,0 4 1-16,2 0 1 0,0 2-3 0,1 3-1 15,26-2-1-15,-27 6-3 0,6 8-1 0,23-8-2 16,-24 10-1-16,3 2-1 0,27-8-4 0,-1 3-5 16,-21 13-3-16,27-15-2 0,0 7-10 0,-1-1 17 15,3 4-16-15,1-1-4 0,3 1 3 0,-2 2-9 16,2 0 2-16,0 3-5 0,3-3-5 0,3 1-3 16,0-1-1-16,-2-2-1 0,5 4-2 0,1 0-1 15,1 2-1-15,4 0 2 0,1 3-11 0,4-2 5 16,-1 1 1-16,5 3-3 0,0 0-6 0,5 0 17 15,7-7-15-15,2 10-1 0,-1 2 1 0,7-13-1 16,3 0 3-16,1 11 0 0,3-11 0 0,4 12-3 16,1-15-3-16,7 13 3 0,5-2-5 0,3-3 14 0,3 1-8 15,5-1 6-15,4 0-9 0,5-3-3 16,3 0 40-16,10-2-4 0,-4 0-5 0,5-2 2 16,25 8-6-16,-21-15-5 0,24 10 11 0,1-6-11 0,1-4 7 15,4 1-6-15,3-3 1 0,9 0-1 0,0-4 0 16,0-1 5-16,5 0 1 0,4-4-1 0,5-1 0 15,0 4 6-15,6-6-19 0,3-5 9 16,-5 7 0-16,8-6-1 0,-2-1 4 0,2-2-5 16,4-2-1-16,-2-4-4 0,0 1 1 0,-5-2 0 0,5 2-7 15,-7-7 4-15,4-1-4 0,1-2 6 0,-5-4-4 16,2 0-2-16,-9-1 3 0,-2-5-7 0,-1-1 9 16,-1-4 0-16,-6 2-3 0,4-2-2 15,-6-6 2-15,-9-1 3 0,-4-3-4 0,-1 1 5 0,-12-6 9 16,0-3 6-16,-2-8-2 0,-28 17 3 0,2-8-1 15,18-18 0-15,-23 19 8 0,13-24 1 0,-25 13 7 16,10-20-1-16,-18 19 5 0,4-29-4 0,-15 28 7 16,0-6 5-16,-9 3 8 0,-6-1 1 0,-8 1 9 15,-3 0 5-15,-6 2 5 0,-13 0-1 0,-5 7 4 16,-25-17 0-16,-1 5-12 0,-7 7 8 0,-10 6-1 16,-8 7-3-16,-4 3-4 0,-4 3-9 0,-11 2-1 15,2 3-12-15,-6 3-5 0,-6 1-5 0,-3 9 0 16,4-2 1-16,1 2-12 0,4 5-6 0,6 0-18 15,3-1-41-15,3 5-51 0,7-1-68 0,29 1-92 16,-29 3-107-16,28 1-109 0,-4 0-1447 0,1-4 635 16,-23-4 424-16</inkml:trace>
  <inkml:trace contextRef="#ctx0" brushRef="#br0" timeOffset="24261.944">19742 17014 39 0,'-37'2'217'0,"4"1"-23"15,2 0-16-15,9 1-10 0,7-1-16 0,1 1-7 16,2-4-9-16,6 3 0 0,1-3-7 0,1 2-3 15,4-2 7-15,10 5 0 0,2-3 30 0,19-2-4 16,9-2 1-16,23-1-1 0,35-3-5 0,2-2-3 16,10-4-13-16,-3-1-22 0,6 2 16 0,8-5-5 15,4 5-10-15,2-3-8 0,-1 1-7 0,6 1-6 16,-7 6-16-16,0-4 6 0,3 0-13 0,-4-2-3 16,0 4 0-16,-8 1-12 0,-4 4 3 0,-9-6-2 15,-5 2-2-15,-4 4-7 0,-32-4-3 0,5 3 0 16,-5 1-2-16,-3-3-2 0,-3 4-7 0,1-2 4 15,-18 1 5-15,-4 0-9 0,-3 1 0 0,-3-1-1 16,-1 2-4-16,-5-4-10 0,-7 4 3 0,-2 0-6 16,-5 0-3-16,-3 1-5 0,0-2-10 0,1 2-36 15,-7 0-44-15,2 4-45 0,-2-4-45 0,-14 12-48 16,-4-2-59-16,-6 7-65 0,-11 1-896 0,-8 6 412 16,-4 1 276-16</inkml:trace>
  <inkml:trace contextRef="#ctx0" brushRef="#br0" timeOffset="24727.237">19770 18447 258 0,'0'0'261'15,"0"0"-26"-15,0 0-20 0,0 0-23 0,0 0-6 16,55 26-9-16,-4-23-10 0,14-3-3 0,32-3-5 15,-1 3-6-15,12-7-5 0,5 1-5 0,5 0-12 16,3 3 0-16,0-1-17 0,1-2 2 0,4 0-4 16,2 3-2-16,-4-2-7 0,-2 0 3 0,-5 0-2 15,-2-2-2-15,-5 4-10 0,-1-3-1 0,-11 3-3 16,-2-4 0-16,-4 2-2 0,-27 2-16 16,30 1-4-16,-29 0-4 0,-6 1-4 0,3-4-6 0,-6 5-3 15,-3 0-10-15,-13 0-9 0,-5 3-1 16,-4 0-4-16,-6-2-32 0,-8 2-16 0,-18-3-36 0,22 9-21 15,-22-9-30-15,0 0-36 0,0 0-33 0,-40 32-47 16,3-19-42-16,-20 3-56 0,-8 0-706 16,-34 5 342-16,6-7 230 0</inkml:trace>
  <inkml:trace contextRef="#ctx0" brushRef="#br0" timeOffset="25028.221">20264 18824 224 0,'-17'7'251'0,"17"-7"-14"16,-14 7-16-16,14-7-8 0,0 0-3 0,0 0-8 15,82 17-6-15,-16-17-6 0,43-3-9 0,9-1-7 16,8-8-12-16,4-2-10 0,1-1-4 16,9-2-12-16,-1 0-2 0,1 0-8 0,3-1-9 0,-4 3-1 15,-11 1-3-15,3 0-4 0,-7 0 1 16,-6-1 1-16,-6-2 2 0,2 3 5 0,-7 2 5 15,-16 2 14-15,-27 0-12 0,25-5-5 0,-31 7 1 16,-6 2-9-16,-11 1-9 0,-5 1-6 0,-3-1-9 16,-1-1-18-16,-13 4 3 0,-19 2-8 0,31-4-9 15,-31 4-7-15,0 0-15 0,24-4-21 0,-24 4-31 16,0 0-37-16,0 0-51 0,0 0-62 0,20-11-56 16,-20 11-58-16,0 0-73 0,27-10-1059 0,-13 3 470 15,6-5 316-15</inkml:trace>
  <inkml:trace contextRef="#ctx0" brushRef="#br0" timeOffset="25477.94">25698 17387 42 0,'22'-14'282'0,"12"1"-25"0,21-2-21 16,37-5-20-16,4 7-11 0,10-7-20 0,1 3-9 15,14 0-16-15,-3-1 1 0,11 1-13 0,-1 1-4 16,5 3-5-16,-4 2-7 0,5-3 3 0,3 4-17 16,2 0-4-16,-2-1-5 0,0 2-5 0,-3 0-8 15,-3 0-15-15,-5 2 20 0,-4-3-18 0,-3-1 4 16,-3-2-3-16,-4 5-6 0,-5-2 1 0,-7-1 4 16,-7 3-9-16,4-3 1 0,-7 2-2 0,-28 2-5 15,5 0-3-15,-4-4-7 0,-4 8-1 0,-1-9-7 16,-4 4-4-16,-17-1-10 0,-2 3 7 0,-3 0-10 15,-4-1-2-15,-11 3-11 0,-3 0-29 16,-2 2-39-16,-6-1-64 0,-2 1-79 0,-4 2-63 0,0 0-77 16,0 0-876-16,-32 7 403 0,1 1 268 0</inkml:trace>
  <inkml:trace contextRef="#ctx0" brushRef="#br0" timeOffset="25877.22">26201 18424 2081 0,'-54'20'18'0,"4"1"14"0,-3-3-10 15,21-2-2-15,0 4-56 0,2-3 10 0,5-1 5 16,6 2 6-16,8-7-1 0,4 2 4 0,7-13 6 15,-1 21 11-15,1-21 12 0,19 20 15 0,6-6 13 16,9-4 14-16,18 0 14 0,11 2 4 16,36-6 13-16,8-7 2 0,5 1 4 0,13-1 5 15,3-3-1-15,11-3-6 0,2-8 0 0,7 5-2 16,11-4 4-16,3-1 3 0,-1 1-5 0,0 0 7 16,0-1-2-16,-4-2 7 0,-2-3 0 0,-1 2 2 15,0 3-5-15,-5 3 13 0,-6-5-4 0,-14-5-3 16,-1 3 6-16,-2-1-9 0,-8 1-8 0,-13 4-2 15,-8 2-8-15,-7-3-6 0,-34 7-9 0,0-3-6 16,-15 4-9-16,-5 3-2 0,-4-1-8 0,-13 2-6 16,-19 4-16-16,19-6-42 0,-19 6-75 0,0 0-60 15,0 0-68-15,-47-23-41 0,-11 19-69 0,-6 4-66 16,-40-1-890-16,-4 2 429 0,-4 2 286 0</inkml:trace>
  <inkml:trace contextRef="#ctx0" brushRef="#br0" timeOffset="26210.948">26157 18831 195 0,'-28'4'272'0,"14"1"-21"0,14-5-19 16,0 0-6-16,-7 14-3 0,7-14-4 0,41 9-9 15,-1-3-13-15,52-6-4 0,3-3-7 0,10-1-6 16,5-4-17-16,12 2-16 0,2-7 5 0,2 2-8 16,8-1-9-16,8-1 1 0,4-3-5 0,-2-1-1 15,0 3-12-15,6 0-2 0,-7-4 6 0,-2 0-3 16,2 2-7-16,-8-1-12 0,-4 3 3 16,-4-4-7-16,-7 4-4 0,-12-1-3 0,-6 1-8 15,-5 7-9-15,-36-3-3 0,-1-2-12 0,-6 4-1 16,0 0-11-16,-20 2-18 0,-3-2-43 0,-3 2-47 15,-9 0-81-15,-19 6-109 0,14-8-140 0,-14 8-1050 16,-12-25 481-16,-15 5 320 0</inkml:trace>
  <inkml:trace contextRef="#ctx0" brushRef="#br0" timeOffset="27092.388">20345 10246 164 0,'4'-5'385'0,"2"3"-47"16,2 2-31-16,2 1-32 0,3 3-28 0,5 3-30 15,7 2-18-15,4 1-19 0,1 2-16 0,1 0-16 16,2 3-14-16,-2-1-14 0,-2 1-14 0,3-1-9 0,-1 0-9 15,-3 2-10-15,1 0-20 0,-2-1-33 0,-3 0-34 16,-7-5-52-16,1 2-67 0,-4-1-66 16,4 0-89-16,-8-3-602 0,-1-3 295 0,0 3 196 0</inkml:trace>
  <inkml:trace contextRef="#ctx0" brushRef="#br0" timeOffset="27311.323">20914 10193 60 0,'-4'-5'417'16,"-3"1"-36"-16,-1 4-32 0,-3 2-2 0,0 2-9 16,-7 5-7-16,-5 7-15 0,-4 4-20 0,-1 5-17 15,-8 8-22-15,0 0-22 0,1 2-19 0,-1 3-23 16,-5-2-19-16,5 1-15 0,2 1-19 0,2-3-18 16,0 2-13-16,9-8-35 0,2 3-57 0,6-6-46 15,5 4-53-15,1-1-44 0,5-2-46 0,4-3-43 16,4-3-55-16,10 1-59 0,-4-8-868 0,4-1 399 0,4-2 266 15</inkml:trace>
  <inkml:trace contextRef="#ctx0" brushRef="#br0" timeOffset="27529.266">21122 10233 300 0,'12'-11'376'0,"-2"1"-39"0,0 4-32 16,2 2-13-16,0 0-19 0,-2 3-9 0,5 3 2 0,5 2-10 15,-2 3-22-15,0 0-19 0,1 4-15 0,-1 2-19 16,5 2-11-16,0 0-21 0,-2 1-14 0,-4-3-14 16,4 6-11-16,-2 0-9 0,0 0-11 0,-5-4-19 15,-1 2-38-15,1-2-46 0,-3 2-52 0,-3 0-56 16,5 0-65-16,-7-3-76 0,3 1-73 0,-5-5-832 16,0 1 389-16,-1-5 260 0</inkml:trace>
  <inkml:trace contextRef="#ctx0" brushRef="#br0" timeOffset="27697.15">21564 10253 70 0,'-5'-9'379'0,"-3"1"-19"0,-1 1-21 15,-3 5-18-15,-1 1-5 0,-9 4-7 0,3 4 2 16,-8 2-19-16,-4 6-15 0,-3 4-17 0,-9 4-23 0,0 3-21 16,11-2-13-16,-7 8-25 0,8-6-20 15,-6 4-14-15,12-2-18 0,0-3-21 0,6 0-41 16,1-1-55-16,12-1-43 0,-2-3-46 0,8-1-53 0,4 0-56 15,0-2-71-15,6 0-69 0,3-2-888 0,4-2 405 16,2-6 272-16</inkml:trace>
  <inkml:trace contextRef="#ctx0" brushRef="#br0" timeOffset="27896.907">21833 10222 216 0,'12'-7'360'0,"-3"2"-41"0,0 0-31 0,0 2-13 15,1 1-12-15,-2 1 1 0,2 2-10 0,2 2-10 16,-2 0-18-16,1 1-19 0,-3 0-11 0,4 4-11 16,-1-3-17-16,-1 3-10 0,3 1-20 0,1 3-14 15,-5-5-9-15,6 5-11 0,0-2-21 0,0 2-38 16,0-3-55-16,-2 2-49 0,2 0-65 0,-7-1-72 16,1-3-61-16,0 3-58 0,-3-3-776 0,2 0 363 15,-3-2 244-15</inkml:trace>
  <inkml:trace contextRef="#ctx0" brushRef="#br0" timeOffset="28042.821">22198 10193 171 0,'-9'-7'399'0,"-4"5"-19"0,-7 2-1 15,-8 5-5-15,-6 3 2 0,2 5-6 0,-2 1-12 0,-12 7-15 16,4 6-20-16,-4 0-26 0,2 2-35 0,12-6-3 16,-10 8-22-16,17-6-39 0,2-2-67 0,2 2-100 15,7-2-117-15,3 4-110 0,7-1-136 0,5-7-1094 16,4-1 476-16,7-1 316 0</inkml:trace>
  <inkml:trace contextRef="#ctx0" brushRef="#br0" timeOffset="28517.752">26513 10510 132 0,'16'-10'369'0,"-7"3"-38"16,-2 0-32-16,5 1-26 0,-3 2-25 15,3 0-8-15,1 1-11 0,6 2-5 0,-1 1-4 0,10 3 2 16,3 2-14-16,4 2-10 0,-1 0-17 0,2 3-17 15,-2 0-11-15,-2-1-15 0,0 5-4 0,1-2-25 16,-5 3-10-16,2-4-10 0,-3 3-10 0,-2-2-12 16,-7-2-12-16,1 0-31 0,-2 1-43 0,-2-1-49 15,-2-3-56-15,0 1-51 0,-7-1-50 0,1-2-48 16,-1-1-32-16,-3-1-795 0,-1-1 368 0,-2-2 244 16</inkml:trace>
  <inkml:trace contextRef="#ctx0" brushRef="#br0" timeOffset="28679.337">27106 10516 166 0,'-8'-14'211'0,"-2"0"14"0,1 4 9 16,0 3 13-16,-3 0 1 0,1 2 11 0,-6 2 10 16,0 2 0-16,-4 2 17 0,1 3 0 0,-8 3 3 15,-2 2-11-15,2 5-5 0,-4 1-6 0,0 4-9 16,-3-1-23-16,-9 5-21 0,15 0-24 0,-11 8-18 16,13-10-15-16,-9 13-17 0,10-8-17 0,1 2-39 15,4-4-58-15,3 3-71 0,3-1-78 0,3-3-64 16,2 2-69-16,7-7-60 0,6 0-66 0,2-3-985 15,4 0 457-15,2-3 302 0</inkml:trace>
  <inkml:trace contextRef="#ctx0" brushRef="#br0" timeOffset="28899.821">27327 10457 33 0,'13'-3'454'0,"-3"0"-45"0,-1 2-42 0,3 1-31 15,0 1 2-15,2 2-9 0,2 2-10 0,0 0-14 16,0 3-17-16,0-2-22 0,-2 5-20 0,4-2-19 16,-4 3-19-16,4 0-23 0,4 2-15 0,1 5-16 15,0-4-19-15,0 0-11 0,-2-3-15 0,0 5-34 16,0 0-52-16,-5-5-66 0,-1 2-69 0,1-2-71 16,-2 2-69-16,-4 1-72 0,4 0-73 0,-6-5-866 15,-2-3 421-15,-2-2 280 0</inkml:trace>
  <inkml:trace contextRef="#ctx0" brushRef="#br0" timeOffset="29074.524">27786 10532 15 0,'-8'-14'402'0,"-1"3"-24"15,-1 4-17-15,-3-3-11 0,-4 4-9 16,4 3-12-16,-4 0-5 0,-3 5-12 0,-1 3-13 16,-7 0-18-16,0 5-19 0,-3 1-19 0,2 2-22 0,-2 5-19 15,-1-2-23-15,3 5-20 0,0-3-17 0,3 2-22 16,2 2-51-16,3-1-59 0,5-3-76 15,5-1-58-15,2-1-53 0,4 2-64 0,5 0-71 16,4 2-1049-16,4-2 455 0,2-2 302 0</inkml:trace>
  <inkml:trace contextRef="#ctx0" brushRef="#br0" timeOffset="29297.983">28022 10493 298 0,'11'-4'413'0,"-4"1"-38"0,1 2-42 16,3 0-10-16,-2 1 13 0,-1 1-7 0,1 3 1 16,2 0-1-16,0-2-20 0,0 6-10 0,-1-1-23 15,3 5-13-15,0-2-21 0,2 2-26 0,-2 1-22 16,2 1-19-16,1-3-17 0,7 7-14 0,-3-1-17 16,-4-4-21-16,-1 0-35 0,-1-1-51 0,1 2-54 15,1-1-74-15,-2 1-72 0,-3 0-68 0,-2 0-63 0,1-8-70 16,-5 7-1087-16,-1-5 488 0,0 1 328 15</inkml:trace>
  <inkml:trace contextRef="#ctx0" brushRef="#br0" timeOffset="29492.976">28430 10639 306 0,'-4'-4'404'0,"4"4"-34"0,-9-2-29 0,9 2-16 0,-13 2 1 15,6 1 0-15,-3-1 4 0,-1 3-3 0,-7 5 4 16,2-1-6-16,-3 1-23 0,-7 8-8 0,2-2-28 15,-5 3-23-15,-2 1-25 0,-4 0-17 0,5-3-20 16,-2 2-20-16,-12 7-17 0,13-7-32 0,2-3-55 16,1 0-67-16,-1 1-80 0,4 0-80 0,6 0-71 15,4-5-53-15,3 2-69 0,6-6-75 0,2 2-990 16,3-4 476-16,2-1 316 0</inkml:trace>
  <inkml:trace contextRef="#ctx0" brushRef="#br0" timeOffset="29713.496">28492 10481 326 0,'7'-3'387'0,"-1"1"-42"0,3 2-24 0,0 2-17 16,-1 1 12-16,1 2-9 0,2 2-3 0,-4 1 10 16,0 1-1-16,4 5-23 0,-4-5-28 15,2 3-20-15,0 4-25 0,-1 1-18 0,-1 1-20 0,2-3-16 16,2 0-19-16,1 2-12 0,-4-3-18 0,4 1-37 15,-2-2-55-15,0 0-63 0,4-1-72 0,-4 0-73 16,-2-4-68-16,1 0-69 0,1 0-57 0,-6-3-947 16,2-2 441-16,1 0 296 0</inkml:trace>
  <inkml:trace contextRef="#ctx0" brushRef="#br0" timeOffset="29875.721">29042 10507 130 0,'3'-7'477'0,"-1"2"-23"16,-1 3-27-16,-1 2-12 0,0 0 2 0,-10 9 9 15,1-1 1-15,-4 6-2 0,0 1-4 0,-8 6-14 16,-3-1-24-16,-2 5-26 0,-1 1-49 0,-6 11-29 16,6-10-27-16,-5 10-38 0,-2 0-73 0,2 1-82 15,-3-3-98-15,1 2-116 0,8-10-115 0,-15 10-122 16,3-2-140-16,2-2-1145 0,-3-3 559 0,-3-3 372 0</inkml:trace>
  <inkml:trace contextRef="#ctx0" brushRef="#br0" timeOffset="30764.613">20169 17577 159 0,'-9'-16'314'0,"2"4"-14"0,2 2-20 15,4 3-29-15,-3 2-24 0,-1 1-23 0,7-1-19 16,-2 5-6-16,8 0-12 0,-8 0-16 0,18 6 0 15,0 0-15-15,9 5-6 0,1 4-18 0,0-1-7 16,3-1-8-16,1 6-11 0,2-2-7 0,-2 5-7 16,13 4-8-16,-13-4-7 0,11 7-10 0,-15-6-24 15,3-1-32-15,-4 1-36 0,-4 0-46 0,0-1-54 16,-7-1-48-16,-1-5-42 0,-1-5-47 0,-7 0-578 16,0-4 288-16,-1 0 190 0</inkml:trace>
  <inkml:trace contextRef="#ctx0" brushRef="#br0" timeOffset="30978.089">20642 17545 331 0,'-8'-1'330'0,"-6"1"-20"0,-4 9-18 0,-5 4-22 16,-3 3-14-16,2 6-8 0,-1 2-19 0,-10 9-19 0,-2-3-13 16,0 7-24-16,-1-1-16 0,13-5-20 0,-9 3-8 15,11-5-14-15,2 3-11 0,5-3-41 16,0 3-26-16,6-2-45 0,1 0-4 0,7-4-47 15,4 1-35-15,5-1-38 0,7-6-37 0,1-4-49 16,7-1-54-16,-3-5-604 0,10-3 292 0,2-1 196 16</inkml:trace>
  <inkml:trace contextRef="#ctx0" brushRef="#br0" timeOffset="31145.578">20942 17657 3122 0,'27'-21'167'0,"-1"1"-33"16,-1 8-41-16,-7 2-25 0,2 3-29 15,-2 0 18-15,5 6 1 0,4 1 8 0,5 1-4 0,-3 2-6 16,-5 5 2-16,-3-3-2 0,-2 3-3 0,8 4 1 16,-3 2-10-16,-6-5-2 0,5 7 0 15,-3 2-19-15,-1-1 1 0,-2 4-11 0,-4-7-31 16,-1 3-38-16,-3 0-49 0,-2 2-48 0,2-4-54 0,-4 3-46 16,-1-2-68-16,-4-2-753 0,1-2 358 15,-1-4 240-15</inkml:trace>
  <inkml:trace contextRef="#ctx0" brushRef="#br0" timeOffset="31333.338">21326 17696 2721 0,'-15'-10'130'0,"-4"3"1"15,1 1 19-15,-5 7-40 0,-4-1-15 0,-1 7-5 16,0 3 0-16,-4 3-1 0,-1 6-1 0,-8 7 3 16,6-6-8-16,-7 8-7 0,-1 2 0 0,3-3-9 15,-2 6-11-15,14-7-3 0,1-1-11 0,0 0-1 16,8 1-30-16,1-2-30 0,7-2-30 0,3-3-40 15,5 1-41-15,1-3-50 0,10 0-44 0,1-5-65 16,2-1-815-16,6-2 368 0,-17-9 246 0</inkml:trace>
  <inkml:trace contextRef="#ctx0" brushRef="#br0" timeOffset="31520.142">21384 17639 3224 0,'19'-9'174'0,"-4"-4"-58"0,2 5-31 15,-7 3-35-15,3 3-11 0,1 2-8 0,0 2 6 16,-1 1-19-16,2-1 15 0,1 6-8 0,0 1 3 0,-2-2 5 16,2 5-3-16,-4-2-20 0,1 5 13 0,-1-3 1 15,-1 7 0-15,-2-5-5 0,0 1-31 0,-2 0-38 16,0 1-45-16,-2-4-52 0,0-2-38 16,0 2-24-16,2-1-61 0,-6 0-749 0,2-4 339 15,-2-2 228-15</inkml:trace>
  <inkml:trace contextRef="#ctx0" brushRef="#br0" timeOffset="31702.648">21778 17574 3212 0,'0'0'183'15,"-9"-4"-31"-15,9 4-37 0,-17 3-51 0,2 4-9 16,-7 3 4-16,-1 7 10 0,-4 0-9 0,-4 7-3 16,-7 7-6-16,-1-2-3 0,8-2-2 15,3-3 2-15,-2 1-10 0,7 3-7 0,2-3-11 0,3 0-23 16,6-1-23-16,2 1-27 0,6-7-26 0,2 0-25 15,2 0-37-15,4-3-36 0,4 1-41 0,5-6-54 16,1 3-807-16,2-5 359 0,4-3 240 0</inkml:trace>
  <inkml:trace contextRef="#ctx0" brushRef="#br0" timeOffset="31913.24">22020 17587 330 0,'13'-4'358'0,"1"0"-33"15,0 5-18-15,4 1-19 0,-4 3-30 0,0-2 10 16,4 1-20-16,-1 1-21 0,-2 2-16 0,-3-4-19 16,3 5-14-16,-4 1-20 0,3 1-18 0,-1 2-6 15,-1 1-26-15,-1 0-6 0,0 0-36 16,-4-2-42-16,3-3-36 0,-6 4-44 0,3-5-41 0,-1 0-39 16,-3-2-32-16,2 2-11 0,-5-7-15 0,7 2-17 15,-7-2-26-15,0 0-21 0,0 0-534 0,13-16 264 16,-8 1 176-16</inkml:trace>
  <inkml:trace contextRef="#ctx0" brushRef="#br0" timeOffset="32031.977">22346 17642 396 0,'0'-11'161'0,"0"5"33"16,-5 0 37-16,5 6 16 0,-9-6 10 16,-5 5 13-16,14 1 4 0,-31 7-7 0,13 3-4 15,-7 0-9-15,-4 6-19 0,-2-1-18 0,-1 6-22 16,-10 11-16-16,11-11-19 0,1 1-18 0,3 2-38 16,6-4-62-16,10-3-75 0,2 2-91 0,5 0-93 15,5 1-133-15,4-6-772 0,12 0 374 0,-3-4 250 16</inkml:trace>
  <inkml:trace contextRef="#ctx0" brushRef="#br0" timeOffset="32596.082">26463 17314 55 0,'0'0'268'0,"0"0"-14"0,0 0-14 16,0 0-13-16,16 7 2 0,-1 2-2 0,3 0-3 0,6 3-3 15,4 4-10-15,2-1-6 0,2 6-6 16,1-1-13-16,14 3-6 0,-14-3-15 0,18 4-17 0,-6 1-16 16,-2 1-12-16,0 1-6 0,-10-9-8 0,-1 0-19 15,3 1-5-15,-4 1-8 0,1-2 1 0,18 6-13 16,-17-7-35-16,-1 0-26 0,4-1-42 15,-3-2-52-15,2 3-58 0,-2-4-60 0,-5 0-71 0,-1-2-833 16,-8-2 373-16,-1-4 246 0</inkml:trace>
  <inkml:trace contextRef="#ctx0" brushRef="#br0" timeOffset="32777.62">27463 17545 152 0,'-8'-23'266'15,"0"4"-8"-15,-3 6-12 0,-3 3-8 0,-3 1-10 16,-3 5-1-16,-2 3-6 0,-10 4-4 0,-2 4-2 15,-2 5-12-15,0 3-2 0,-15 6-6 0,2 8-16 16,2 1-16-16,-5 0-14 0,4 7-15 0,0-1-11 16,-1 1-13-16,1-1-14 0,5 0-4 15,0-4-18-15,5-1-24 0,11-3-47 0,1-2-42 0,3 0-52 16,9-2-54-16,-4 0-50 0,11-7-62 0,2 0-66 16,3-5-675-16,2-2 334 0,3-3 220 0</inkml:trace>
  <inkml:trace contextRef="#ctx0" brushRef="#br0" timeOffset="32994.106">27502 17524 230 0,'28'-7'291'0,"-6"7"-22"0,-3 1-24 0,3 5-11 16,5 0-7-16,1 5-3 0,-3 1 3 0,1 0-16 15,-2 2-15-15,-1 1-18 0,3 2-15 16,-3-2-12-16,-1 4-17 0,2 3-8 0,-1-5-15 0,2 1-10 15,0-1-11-15,0-1-15 0,6-4-23 0,0 4-43 16,-2-3-41-16,2-3-51 0,-3 1-46 16,1-6-60-16,-1 2-37 0,-9-5-42 0,-1-2-605 15,-4-1 291-15,-2-1 194 0</inkml:trace>
  <inkml:trace contextRef="#ctx0" brushRef="#br0" timeOffset="33160.574">28237 17606 90 0,'-4'-27'227'0,"2"9"16"16,-1 1-1-16,-1 3 0 0,0 3-4 0,-2 4-14 15,-2-2-19-15,-2 7-14 0,-4 1-7 0,-4 3-8 16,-9 8-5-16,-2 1-3 0,0 3-13 0,-5 5-8 16,1-1-7-16,-13 14 1 0,5-4-14 0,-3 3-15 15,-1 1-8-15,-1-2-10 0,2 4-2 0,3-7-12 16,-1 4-8-16,10-9-14 0,-6 10-35 0,6-11-50 16,1 1-48-16,-1 2-69 0,-11 3-68 0,11-10-91 15,0 0-760-15,0-4 355 0,3-4 236 0</inkml:trace>
  <inkml:trace contextRef="#ctx0" brushRef="#br0" timeOffset="33356.347">27489 17586 170 0,'13'-11'244'16,"-5"4"-22"-16,6 1-20 0,-5 5 0 0,-3 2-11 0,7 2-4 15,-4 2-9-15,0 2-1 0,2 6-5 16,-3 1-9-16,2 3-11 0,-2 1-12 0,0 6-13 0,-2-5-8 15,1 5-17-15,3 0-4 0,-5-5-10 0,2 6-11 16,0-9-5-16,-1-1-26 0,6 2-30 16,-5 0-45-16,6-3-60 0,1 2-71 0,0-6-75 15,4 1-643-15,-1-6 292 0,1-3 196 0</inkml:trace>
  <inkml:trace contextRef="#ctx0" brushRef="#br0" timeOffset="33561.001">28332 17539 235 0,'23'-16'316'16,"-4"8"-28"-16,0 3-26 0,0 3-15 0,0 4-8 16,2 1-30-16,-1 3-13 0,-1-1-12 0,1 5-11 15,-1-3 0-15,-3 5-15 0,1 0-6 0,1 1-22 16,-3 3-9-16,0-3-11 0,-1-1-12 0,4 0-10 16,2 5 4-16,-4-4-27 0,1-4-27 0,7 2-37 15,-2-3-55-15,3-1-60 0,3-6-65 0,-1-1-56 16,6-6-37-16,-3 5-635 0,-10-4 301 0,7-6 202 15</inkml:trace>
  <inkml:trace contextRef="#ctx0" brushRef="#br0" timeOffset="33688.75">29029 17575 34 0,'2'-23'203'0,"-4"3"37"0,-2 1 37 0,-1 3 30 0,4 3 15 15,-3 1-7-15,-4 3-19 0,2 4-19 0,-3 4-16 16,-4 2-15-16,1 7-21 0,-15 4-15 0,-4 5-12 16,-2 0-21-16,-12 12-18 0,-1 3-19 15,4-1-6-15,-3-1-18 0,6 4-27 0,0-3-49 16,15-6-60-16,-5-2-65 0,1 1-73 0,1 0-87 15,5 1-120-15,-1-4-766 0,-4-1 377 0,4-4 250 16</inkml:trace>
  <inkml:trace contextRef="#ctx0" brushRef="#br0" timeOffset="34496.172">20855 15584 49 0,'-23'-17'327'0,"5"0"7"0,-4-3-31 0,2 2-10 15,3-2-11-15,-2-2-15 0,5 0-16 16,4 4-9-16,2-5-10 0,4 3-13 0,4 2-14 16,3-2-9-16,3 3-18 0,2 0-11 0,9-3-12 0,-2 5-15 15,8-2-9-15,3 4-3 0,0 0-8 0,1 4-9 16,1 1-4-16,-5 7-10 0,-2 1 4 16,0 1-5-16,2 3-2 0,4 4-3 0,-9 0-4 0,8 5 6 15,-6 4-10-15,-2 4 9 0,-1 6 1 0,-4 0-1 16,-3 7-4-16,-3 11 0 0,-5 3-8 0,0 0-10 15,-4 2-6-15,-5-4-8 0,-3 3 0 0,4 2-9 16,-5-4-4-16,0 0-7 0,5-12-27 16,-1-1-42-16,-2 0-47 0,2-4-47 0,-1 5-93 15,3-5-61-15,-2 3-78 0,3-8-65 0,3 0-1099 0,1-7 507 16,1 0 338-16</inkml:trace>
  <inkml:trace contextRef="#ctx0" brushRef="#br0" timeOffset="34628.888">21162 16153 131 0,'12'-3'198'0,"1"-2"5"0,-2-1-13 15,-1 3-20-15,-4 0-12 0,0 1-1 0,1 0 7 16,-5 0 9-16,-2 2 2 0,9-4-5 0,-9 4-7 0,0 0-11 16,0 0-14-16,0 0-12 0,0 0-16 0,0 0-23 15,-6 10-41-15,2-7-53 0,4-3-61 0,-9 8-71 16,9-7-55-16,-4 2-575 0,4-3 257 0,0 0 170 16</inkml:trace>
  <inkml:trace contextRef="#ctx0" brushRef="#br0" timeOffset="34945.159">21531 15479 388 0,'0'-13'399'15,"1"2"-11"-15,1 1-33 0,-1-1-7 0,0 3-27 16,3 1-28-16,1-3-25 0,3 4-21 0,1-2-20 15,2 3-18-15,2 1-17 0,5-2-15 16,0 6-11-16,2 0-10 0,3 3-11 0,5-3-3 0,0 7-9 16,2-2-6-16,-2 4 3 0,1 2-4 0,-2 0-5 15,0 6-12-15,-3 1-8 0,-1 0-3 0,-2 5-16 16,-2 3-5-16,-3 1-8 0,-4 5-3 0,-3 1-10 16,-4 5-1-16,4 8-9 0,-8 3-26 15,-2-14-46-15,-7 13-65 0,5-10-80 0,-9 5-88 0,3-8-67 16,0-1-71-16,0 2-54 0,-4 8-921 0,3-11 456 15,6-1 306-15</inkml:trace>
  <inkml:trace contextRef="#ctx0" brushRef="#br0" timeOffset="35065.86">21973 16327 143 0,'9'14'128'0,"5"-2"23"15,-8-4 18-15,3 1 16 0,-2-2 10 0,-1 1 5 16,-2-3 10-16,0 0 8 0,0 1 8 0,-2-3 12 0,1 0-1 16,-1-1 2-16,-2-2-4 0,4 3-13 0,-2 0-16 15,-2-3-22-15,2 3-16 0,-2-3-14 0,1 3-19 16,-1-3-62-16,5 2-76 0,-5-2-92 15,4 3-104-15,-4-3-118 0,0 0-785 0,0 0 368 16,1-14 244-16</inkml:trace>
  <inkml:trace contextRef="#ctx0" brushRef="#br0" timeOffset="35719.237">26177 15390 81 0,'0'0'223'0,"0"0"4"15,0 0 5-15,-4 1 2 0,4-1-18 0,0 0-17 16,-5-8-7-16,5 4-4 0,-4-2-7 0,4-2-16 16,0-3-9-16,-2 0-9 0,4-7-18 0,3 1-1 15,3-7-16-15,4-2-8 0,0 1-11 0,5-1-9 0,1 0-2 16,2 3-6-16,3-1-2 0,-1 5-6 0,5 1-6 15,0 1 1-15,2 2-9 0,1 1 22 16,-4 4-25-16,1 5 1 0,4-1 2 0,-3 5-2 16,-1 2 4-16,-5 3-3 0,-1 2-3 0,-2 3 8 0,-2 1 7 15,-3 5 13-15,-4 2 2 0,3 5 9 0,-8 6-1 16,-5 1 9-16,-1 3-5 0,-8 2-9 0,-4 12-1 16,0 1-9-16,-4-2-10 0,4-10-3 0,-10 9-7 15,1 0-6-15,0-1 1 0,3-1-30 0,-4 1-44 16,7-14-63-16,-1 0-65 0,-10 12-72 0,4-12-92 15,3-2-82-15,-5-1-925 0,2-1 441 0,0-6 294 16</inkml:trace>
  <inkml:trace contextRef="#ctx0" brushRef="#br0" timeOffset="35843.462">26367 15941 253 0,'8'-1'315'0,"-1"1"-30"15,0 0-32-15,-7 0-22 0,12 0-25 0,-12 0-18 16,9-2-20-16,-5 4-14 0,-4-2-16 0,9 1-16 15,-9-1-33-15,11-1-53 0,-11 1-73 0,10 0-98 16,-5 0-621-16,4-3 252 0,-4-2 168 0</inkml:trace>
  <inkml:trace contextRef="#ctx0" brushRef="#br0" timeOffset="36131.816">26859 15510 146 0,'6'-17'369'0,"-4"-1"-36"15,2 4-27-15,-3-2-5 0,3 4-33 0,-2 0-20 16,2 0-6-16,0-2-14 0,0 5-6 0,1-1-19 16,-1 3-14-16,4-2-24 0,1-1-12 0,1 4-15 15,4 2-11-15,1-2-13 0,3 3-3 0,-5 2-7 16,7 1-5-16,0 2 2 0,-1 3-10 15,1 1 2-15,-2 0-7 0,1 6-7 0,-3-2-4 0,0 2-7 16,0 3-10-16,3 3-6 0,-3 3 1 0,-3 1-8 16,-4 1-10-16,4 5-18 0,-9-2-43 0,-2 3-41 15,-3-3-48-15,-4 3-46 0,-4 1-50 0,-1 3-61 16,-1-4-47-16,-1 4-931 0,-1-3 416 0,-2-1 278 0</inkml:trace>
  <inkml:trace contextRef="#ctx0" brushRef="#br0" timeOffset="36236.532">27107 15969 658 0,'0'18'98'0,"-1"-5"31"16,1-1 18-16,0-3 31 0,0 2 7 0,0-5 2 15,0 2 0-15,0 2-8 0,1-5-3 0,-1 2-8 0,3-2-14 16,-2-1-15-16,2 2-16 0,-2-2-10 0,2 0-20 16,-3-2-34-16,1 2-53 0,-1-4-82 0,0 0-99 15,-13 2-735-15,1-4 304 0,-8-2 202 16</inkml:trace>
  <inkml:trace contextRef="#ctx0" brushRef="#br0" timeOffset="37145.353">19377 15738 236 0,'-3'-4'315'15,"-1"1"-13"-15,0-2-18 0,-3-4-22 0,1 1-18 16,-2-1-11-16,2-4-9 0,-1-3-11 0,-1-1-20 16,-2-6-8-16,1-3-2 0,1 0 3 0,-2-1-8 15,1-6-12-15,1-2-6 0,-2 2 0 0,0-16-5 16,-3-1-5-16,-3 3-4 0,3-5-5 0,-1 0-6 15,-2-1-4-15,2-2-8 0,4-1-5 0,0 1-10 16,0 1-2-16,2-1-4 0,6 0-10 0,3 3-4 16,0 1-4-16,8 0-5 0,-1 16 2 0,7-12-7 15,4 1-7-15,5 3 0 0,2 1-7 0,7-1-6 16,0 7-6-16,7-2 2 0,-2 1-6 0,3 2-2 16,5-1-5-16,5 5-4 0,1-1-1 0,-1 2-5 15,-2 2-3-15,0-2-2 0,0 6 0 0,-3 3-2 16,-16 7-5-16,7-1-1 0,-9 1 1 0,4-1-1 15,-7 5-2-15,-6 1 0 0,0 2-1 0,-5-1 0 16,-1 4-2-16,-4-1-1 0,-2 3-1 0,-1 1-4 16,-1-3 3-16,0 3-7 0,-1-1-22 0,-4 2-26 15,0 0-41-15,0 0-60 0,0 0-60 0,0 0-48 16,-21 4-51-16,6 0-49 0,-4 0-42 0,-2 1-33 0,-8-2-949 16,0 1 462-16,-1-3 306 0</inkml:trace>
  <inkml:trace contextRef="#ctx0" brushRef="#br0" timeOffset="37378.947">19573 13825 16 0,'-5'-3'234'15,"0"1"-9"-15,5 2-18 0,-5-5-17 0,5 5-15 0,0 0 4 16,0 0 3-16,24-3 6 0,-6 3-3 16,3 3 5-16,9 0 4 0,7 1-9 0,0 3 0 0,3-2-7 15,12 8-15-15,-2 3-4 0,0 1-3 16,1 0-17-16,-16-3 11 0,0 1-15 0,-1 3-6 15,-5 0-7-15,3 3-11 0,-8 2 0 0,2 1-7 16,-9 5-28-16,-2 1 11 0,-6 1-9 0,-4 5-8 16,-4-1-5-16,-3 10-4 0,-5 3-7 0,1-14-30 0,-3-1-49 15,0 2-95-15,-1-1-78 0,-2 0-97 0,1 2-100 16,-2-4-831-16,-1-3 410 0,-3-7 272 16</inkml:trace>
  <inkml:trace contextRef="#ctx0" brushRef="#br0" timeOffset="38111.092">20480 14500 139 0,'7'-16'172'0,"1"1"11"16,4 0 1-16,-3-2 12 0,0 3-1 0,5 2-2 15,-5 4 0-15,0-2-16 0,-1 3-5 0,2 4-10 16,0-4-3-16,-1 5-7 0,4 1-9 0,-4-1 1 16,0 3-6-16,1 0-13 0,0 2-10 0,-1 0-12 15,0 4-4-15,0-2 8 0,-4 5-20 0,-1-3-10 16,1 4-5-16,-1-1-4 0,-1 2 11 0,-6 4-28 15,3 0 4-15,-1 2-5 0,-3-7-14 0,2 1 9 16,-4 0-12-16,3 0-4 0,-1-4-1 0,1 0-5 16,0-4 19-16,0 1-22 0,-2-4-6 0,5-1 6 15,-9-6-3-15,1-2-1 0,2-7-4 0,-6-4 15 16,3-7-17-16,0-5-6 0,-1-1 5 0,-3-16 3 16,0 2-4-16,2-3-6 0,-1 0 2 15,0-1 4-15,4 2-4 0,2 4 6 0,2 10 4 0,2 3 9 16,2-2 8-16,4 6-14 0,1 0-2 0,1 7 4 15,0 3-6-15,5-2 1 0,2 5-1 0,2 0 0 16,2 2 1-16,2 4 0 0,11 0-2 0,-4 2 2 16,-5 4 8-16,-2 2-23 0,2 2 9 0,-5 3-2 15,2 4 5-15,-4 0 4 0,-4 0-9 0,-2 7 0 16,-3 1-4-16,-5 4 1 0,0 6-4 0,-4-1 4 16,-2 3 2-16,-3-2-1 0,-4 5-12 0,0-3 8 15,-1-3-4-15,2-1 2 0,-4-4 2 0,6-4 1 16,1-2 2-16,2-5 1 0,1-2-12 0,4 0 7 15,-1-3-2-15,1 0 2 0,0-1 1 0,4 2-9 16,0-4 7-16,2 2-1 0,3-1-2 0,4-1 3 16,0-1 11-16,5 5-15 0,0-1 7 0,2-2 2 15,2 4-7-15,1-1-1 0,-2-1-6 0,1 2 9 16,-1 0 18-16,0 1-19 0,-2 1 3 0,-1-2-2 16,-6 0 4-16,1 0-2 0,-3 2 7 0,-1 2-13 15,-3-1 15-15,-2 3 0 0,-2-2 10 0,0 7-8 16,-6-1-3-16,-3-1 5 0,-4 6-4 0,-1 1 0 15,-4 2 2-15,4-6-7 0,-1 3-12 0,-2 2-6 16,3-2-26-16,4-9-35 0,0 3-33 0,2-2-40 16,3 1-44-16,1-2-43 0,1-4-44 0,6 3-54 15,-2-6-724-15,5-1 353 0,1-2 234 0</inkml:trace>
  <inkml:trace contextRef="#ctx0" brushRef="#br0" timeOffset="39214.349">21351 14290 41 0,'-4'-11'246'0,"-1"2"-1"0,0 1-12 16,-2 1-5-16,0 0-10 0,-1 0-6 0,0 2-12 16,-2-1-13-16,0 1-20 0,2 2-13 0,-1 2-13 0,-1-1-15 15,0 4-11-15,-2 0-12 0,-2 1-9 0,4 4-11 16,-4-2-8-16,1 5-12 0,0 0-2 0,3 1-10 15,3-1-3-15,-3 2-8 0,4-1-6 16,2 1-2-16,1-1 1 0,1-2-11 0,1 2-4 16,2-4-3-16,2 3-2 0,-1-4 0 0,1-1-2 0,3 5-2 15,-2-5-1-15,1-2 0 0,0 2-1 0,2-3 0 16,-3 2-1-16,3-1 1 0,2-3-4 16,0 2 1-16,-2-1 0 0,4 4 9 0,-1-3-10 15,-1 0-4-15,0 0 2 0,0-1 2 0,5 1-2 0,-6-1 2 16,2 3-1-16,3-2 4 0,-4 1-7 0,2-1 1 15,1 0 0-15,-5-1 1 0,1-1-2 16,-1 2 3-16,1-1 1 0,-3 0 0 0,-5-1-3 0,13-4 1 16,-6 1 2-16,0-1-1 0,0-4-1 0,-1-1 1 15,-1-7 3-15,-1-2-2 0,1-2-1 0,0-5-4 16,-5-1 2-16,0-4 0 0,-2-4 0 0,-1-1 2 16,-2-12-2-16,0 2 3 0,-1-3-1 15,0 13 0-15,-4-10 8 0,3 11 14 0,0 1 13 0,-2 3 15 16,-1 1 21-16,2 11 5 0,1 0 18 0,2 3 26 15,-3 6 14-15,4 0-10 0,0 4-15 0,0 1-15 16,2 0-13-16,-2 4-7 0,4 0-2 0,0 0-9 16,-1 21-2-16,2-5-10 0,0 3 1 0,3 10-12 15,3 2-5-15,-1-1-2 0,3 5-2 0,4 11-1 16,1 0-2-16,-1 2-4 0,4-3-3 0,-3 3-1 16,2-3-7-16,0-1 9 0,1-12-12 0,1 2-6 15,5 6-10-15,-4-10-22 0,0-3-15 0,6-5-11 16,-5-1-10-16,-3-10-10 0,0 2-7 0,0-4 2 15,2-3 8-15,-5-2-4 0,4-7-3 0,-4-1 2 16,0 0-4-16,0-6 3 0,-2-2 2 0,1-4 3 16,-1-5 7-16,-1-5 8 0,-1-3 1 0,0-3 6 15,-4 1 5-15,0-2 3 0,-1-1 3 0,-1 2 13 16,-1 3 0-16,-3 1-1 0,0 10 17 0,-1 3 14 16,-1 4 5-16,2 0 8 0,-3 2 0 0,0 3-4 15,0-1 2-15,-1 3-4 0,2 1-3 0,-3 1-1 16,5 2-5-16,-7 0 15 0,-1 2-11 0,-2 5-3 0,1 3-1 15,-4 2 1-15,2 4-2 0,-2 0-1 0,4 1 0 16,1 0-5-16,3 0 0 0,1-1-11 16,4-3-4-16,0-4-9 0,4 4-1 0,1-4-6 15,0-2 1-15,3-4 13 0,1 0-9 0,-1-2 5 16,1-2 0-16,2-2 3 0,-1-4-1 0,1 2 15 0,0-2 2 16,4-4-1-16,-7 2-8 0,3 1 3 15,-2 1-1-15,2-3 4 0,0 4 2 0,-4-2 2 16,0 5-2-16,-2-1-1 0,0 2 5 0,3-1 0 15,-3 1 3-15,-5 2 0 0,12 5 1 0,-1-3 16 16,-6 2-11-16,2 2-3 0,-2-1-1 0,4 2 3 0,-4 3-1 16,3-3 10-16,-3 5-10 0,-1 0 0 0,-3-2-2 15,0 4 0-15,0-3 1 0,2 0-3 16,-2-1-1-16,0-2 3 0,1-2 0 0,-2 1-4 16,1-2 3-16,1-1 2 0,0-1-1 0,-2-3 1 0,0 0-1 15,0 0 0-15,7-9-2 0,-4-3 11 16,1 0-14-16,1-2 13 0,4-6-9 0,-7-5-2 15,5-1-2-15,2-1 7 0,-2 1-2 0,-1-1 0 0,1 1 11 16,0 7 2-16,-3 1 7 0,4 4 4 0,0-1-2 16,-3 3 5-16,2 3 1 0,1 1-6 15,0 1 1-15,1 3 2 0,0-2 0 0,1 6-7 0,-1 0 5 16,4 0-8-16,0 0 7 0,-3 4-4 0,4 3-5 16,-1-2 0-16,-2 1-1 0,5 4-2 0,-2-1 0 15,-3 0 1-15,0 4-4 0,-4 0 1 0,1 3-8 16,-1 1 8-16,-3 2-5 0,-2 1 5 0,0 5-19 15,-4 0-28-15,-2-1-29 0,2 1-26 0,-3-4-41 16,0 2-54-16,-2-4-50 0,3-2-44 16,-1-3-789-16,1-2 357 0,1-1 238 0</inkml:trace>
  <inkml:trace contextRef="#ctx0" brushRef="#br0" timeOffset="39995.581">22453 13900 57 0,'4'-7'239'0,"-4"2"-10"0,2 1-15 0,-2 4-14 15,2-1-5-15,-2 1-10 0,4-3-9 0,-4 3-7 16,5 9 1-16,-2-1 0 0,1 2-1 0,1 2-7 16,2 5-5-16,-3 4-12 0,5 2-7 0,-4 3-9 15,4 1-12-15,-2-1-10 0,0 1-7 0,3 0-11 16,-1 1-8-16,-2-1-12 0,-1-3-5 0,4 1-10 15,1-2-2-15,-5-6-4 0,2 1-4 0,2-4-4 16,-1-1-4-16,-1-3-6 0,3-2-1 0,-1-2-2 16,1-2-5-16,2-1-2 0,0-3-3 0,-1-3-2 15,-1-2-4-15,0-2-6 0,1-4 2 0,1-4 8 16,-3-8-7-16,3 0-1 0,-8-1-2 0,3-3-3 16,-4-2 3-16,2 0 11 0,-5 3-11 0,2 0-2 15,-2 7 15-15,2-8-8 0,-3 13-1 0,0-4 19 16,-3 7 10-16,3 2 9 0,0 0 15 0,0 3 1 15,0 0-15-15,0 0 2 0,-1 3-3 0,-2 1-11 0,3 2 2 16,0 0-8-16,0 0-4 0,0 0-7 16,0 0 9-16,4 18-7 0,-5-7-5 0,-2 6 7 15,3-2 6-15,0 2-16 0,-1 2 1 0,1-2-11 16,0 10 8-16,1-10-8 0,3 0-3 0,-1-1-2 0,1-5-3 16,-2-2-5-16,5 1 1 0,1-3 1 0,0-3-4 15,4 0-2-15,-1-3-4 0,1-2 9 16,-1-2 4-16,2-2 1 0,0-3-1 0,3-1 1 15,-5 2-8-15,5-3 7 0,-4 0 10 0,-1-2-8 16,3 3 3-16,-2-1 2 0,-1-2-12 0,-2 4 9 0,0 1 3 16,0-1-2-16,-1 2 4 0,1-2 13 0,-3 0-20 15,4 4 4-15,-3-3 6 0,0 2-7 0,2 0 2 16,0 0 3-16,0 1-10 0,0-1 9 16,-1 2-9-16,-1-1 9 0,-2 1 1 0,3-2-12 15,2 0 16-15,-1 0-2 0,0 1-10 0,-4 0 9 16,6-4-4-16,-4 3 1 0,2-3 2 0,-1 1-4 0,2-2-1 15,-2-1 7-15,2-4-7 0,0-1-5 16,0 1 12-16,-1-1 7 0,0 0-11 0,-2 1-1 0,-2 2-13 16,-3 0 14-16,0 2 3 0,-1 3-7 0,-1 0 4 15,1 0 3-15,-1 4 2 0,0-2 1 0,0 5-7 16,0 0 0-16,0 0 7 0,0 0 3 0,-1 19 6 16,1-3-3-16,1 2 5 0,-1 7 10 0,3 1 5 15,-1 6 10-15,3 1 4 0,-2 2 4 0,1 1-3 16,1 11 2-16,0-12 0 0,3 11-9 0,1-11 5 15,-7-1-4-15,5-2-4 0,-1 2-3 16,-1-2-4-16,-3-1-4 0,8 2-1 0,-5-3-7 0,1 0-31 16,1-2-38-16,1-1-60 0,-5-9-71 0,-2 5-59 15,-1-6-86-15,4-5-78 0,-6-4-1007 0,0-2 469 16,1-3 314-16</inkml:trace>
  <inkml:trace contextRef="#ctx0" brushRef="#br0" timeOffset="40129.537">22875 13713 40 0,'-11'-13'286'15,"3"4"-34"-15,2 2-49 0,2 2-67 0,-1 1-65 16,4 1-99-16,2-2-292 0,-1 5 106 0,6-9 72 16</inkml:trace>
  <inkml:trace contextRef="#ctx0" brushRef="#br0" timeOffset="42073.415">24159 13957 190 0,'11'-9'226'0,"4"-5"-24"16,4-4-21-16,-2-1-15 0,3-6-15 0,-2 3-11 0,1-3-14 16,-1-2-11-16,1-2-8 0,-2 0-5 0,-2 2-7 15,-3-2-10-15,1-2 2 0,-4-3-8 0,-3 0 0 16,3-12-3-16,-5 1-2 0,-4 10 4 0,-2-12-1 15,0 10 12-15,-4 5 15 0,0 1 12 0,-1-1 18 16,-1 6 14-16,-1 9 9 0,0 1 6 0,1 5-2 16,1 1-3-16,-2 4-24 0,1 3-16 0,2 5-8 15,-1 1-13-15,-3 6-7 0,5 8-13 0,1 12-2 16,0 5-5-16,7 17-6 0,1 2-8 0,1 5-2 16,5-2-11-16,7 24 2 0,-2-27-6 0,-1 3-3 15,5 3-4-15,11 18-4 0,-10-25 2 0,6-3-9 16,3 2-1-16,-5-1-8 0,3-3 6 0,1-2 3 15,-4-3-5-15,0-1-13 0,-7-11 8 0,1-3-2 16,-4 2-6-16,0-4-4 0,-5-8-7 0,-3 0-6 16,0 0-7-16,-3-5 16 0,-1-3-14 0,-1-1 6 15,-2-3 17-15,-1-1-25 0,-4-2-4 0,-1-2-1 16,-4-2 1-16,-4-2 2 0,0-6 2 0,-3 1-2 16,-4-6 3-16,2-2 14 0,1 0-8 0,-2-3-1 15,7 6 6-15,-1-7-7 0,6 3 20 0,-3-6-4 16,2 6 1-16,6 1 4 0,0-1-4 0,3-2-1 0,2 1-1 15,3-6-1-15,1 0 7 0,3 6-1 16,1-5-1-16,0 1-9 0,2-1 7 0,2 0 0 16,1-1 2-16,2 1-7 0,0 4 0 0,2-8 1 15,2 4 0-15,-2 2 5 0,2-2 3 0,-3 2-3 0,1 2 3 16,1 0-7-16,-6 6 3 0,4-1 2 0,-4 1 0 16,-1 2 1-16,1 0-4 0,-2 5-4 0,-1-2 8 15,0 2-1-15,-1 4 2 0,0-2 3 16,-4 2 1-16,1 2 1 0,1 2-2 0,0 0 10 0,1 3-1 15,-2-2 0-15,2 3-3 0,1 1 9 0,-1 3-3 16,-1 1-1-16,1 3 0 0,-1-2-7 0,3 1 2 16,0 2 4-16,0 3-8 0,4-2 1 15,-1 1-3-15,2-2 5 0,3 4-2 0,0-6 0 0,0 0 0 16,0-2 1-16,0-3-4 0,-2-2-3 0,2-2-4 16,3-1 6-16,-2-6 0 0,-3 1-7 0,1-4 5 15,0-2 2-15,-3-2 3 0,-3-1-7 0,-1-2 4 16,1-3-3-16,-3-7 2 0,-1 7 1 0,-2-11 1 15,-1 3-8-15,-4 1 6 0,-1 6-1 0,-2 2 3 16,-1-4-4-16,2 10 1 0,-4-2 4 0,0 3 5 16,1 1-4-16,0 4 5 0,-1-1-4 0,-1 5-1 15,7 0-4-15,-12 8 6 0,6-2-3 0,0 6-7 16,-2 7 4-16,2 6 4 0,2 0-1 0,4 5-1 16,0 17-1-16,3-1 6 0,-1-12-4 0,8 11-3 15,-6-9 3-15,3 13-2 0,-2-15-1 0,4 13 2 16,-2-12-4-16,2-1-2 0,5 9 4 0,-6-11-10 15,2-4-3-15,0 2-7 0,-3-4-11 0,-2-4 0 16,1-6-5-16,-4 0 1 0,0-3 1 0,-2-1-9 16,0-2 7-16,0-2 0 0,-4 1-2 0,2-6 2 0,-2 2 4 15,-3-5 5-15,0 0-2 0,1-4 5 16,-3 0-5-16,-2-5 1 0,0-3 8 0,-1-2 0 16,0-3 0-16,4 1-4 0,0-2 9 0,-1-7 4 15,4 6 3-15,3-1 2 0,2-3-3 0,-3 4 4 0,7 2 4 16,-3-3-5-16,4 1 3 0,2 2-7 15,2-6-5-15,-3 5 11 0,5 1-1 0,-2-2-3 16,4-3-2-16,1-3 3 0,-3 8 1 0,2 1-2 16,0-1 8-16,-2 2-10 0,5-9 3 0,-7 9 8 0,5 1-6 15,-5-1 0-15,-1 6-1 0,2-3 2 0,-1-2-4 16,-3 1 2-16,2 4 3 0,-4 1-2 0,2 1 2 16,-2 0-4-16,1 4 9 0,-2-2-4 15,1 0 6-15,-2 1-13 0,-1 4 7 0,2-4 1 0,-3 4-2 16,0 0 2-16,6-2 1 0,-6 2 1 0,0 0 13 15,4 7-5-15,-3 1-4 0,-1-1 3 0,2 1-2 16,-1 3-1-16,-1 0 3 0,3 1 6 16,-3 0-9-16,1 0 4 0,1 0-15 0,0 1 11 0,-1-4-5 15,2 1 2-15,0-2-6 0,0-2 1 0,1 1 4 16,-1-4 3-16,3-1-2 0,1-2-1 0,0-1 2 16,3 0-1-16,0-7 9 0,1-1-12 0,-1-1-7 15,1 0 5-15,4-6 2 0,-6 2 0 0,4-1-4 16,-3 2 1-16,-1-2 12 0,0 4 12 0,0-1 12 15,-4 4 9-15,2-1 4 0,-2 5-1 0,-1-3 2 16,-2 2-3-16,1 1-7 0,0 3-6 0,1-2-2 16,-4 3-3-16,7 0-8 0,-7 0 5 0,8 7-1 15,-3 0 0-15,-3 0 1 0,3 2 0 0,0 2-3 16,0 1-2-16,3 2 1 0,-3 1-3 0,4 0-3 16,-1 1 0-16,-2-1-3 0,3 2-1 0,1-4 1 15,-1 3-3-15,2-4-3 0,-3-3 0 0,4-1-1 16,-3 1 1-16,1-4-7 0,0-2 3 0,2-1 1 15,1-2-1-15,-3-2 6 0,-1-3-7 0,2-1 3 16,-2-3-2-16,2-3 5 0,-4-5-4 0,-3 0 0 0,0-2-2 16,-4 0-1-16,0-1 1 0,-1 1-1 0,-2-1 0 15,0 1 0-15,0 2 1 0,-2 0-1 16,2 5-1-16,2 2 0 0,-2 2 1 0,1 0-3 16,0 3 5-16,1 0-8 0,1 1-2 0,0 4-1 0,1-5 3 15,-1 5-2-15,8-1 2 0,-8 1-1 0,17 6 0 16,-7-1 4-16,4 1-2 0,0 4-1 15,4 0 7-15,1 2-5 0,5 4 4 0,-1 3-3 16,3 1-2-16,-1-2 3 0,0 1 1 0,0 1-2 0,0 1 0 16,1-3 3-16,-3 0-3 0,-1-1-2 0,1 2 2 15,-8-7 2-15,5 0-1 0,-4-2-1 0,1-1 0 16,-1-1 2-16,0-2-5 0,3-2 7 16,-5 0-1-16,3-1 1 0,-3-2 1 0,2-1-3 0,3-4 3 15,-1 0 0-15,3-5 1 0,-2 0-5 0,3-5-3 16,1-2 5-16,-3-2 2 0,-6 3-4 0,5-6 2 15,-3 2 0-15,0-3-3 0,-3-2 7 16,1 0 0-16,-9 4-8 0,4-5 4 0,-4 7-1 0,0 3 2 16,-5 1 2-16,-1 5 5 0,-4-2 9 0,1 9 3 15,-1-2 7-15,-7 5 7 0,-1 4 20 0,-6 6 9 16,-5 3 11-16,1 7 5 0,0 4-9 0,5 1 1 16,3 4-4-16,2 0-8 0,4 5-6 0,4 1-5 15,10-2-2-15,3 2 4 0,9-5-9 0,15 12-3 16,14-3-3-16,34 8-16 0,5-9-50 0,3-4-93 15,9-9-149-15,6 5-155 0,6-7-158 0,7-5-1332 16,8-7 639-16,6-12 426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1:00:40.8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9297 3643 122 0,'-25'-17'145'15,"0"0"-6"-15,-4 3 1 0,-2-1-5 0,-2 6-5 16,-3 1 7-16,3 1 15 0,-3 2-2 0,-16 5-7 15,2 5-10-15,-5 2-6 0,4 3-5 0,-8 6-11 16,7 4-8-16,-2 1-6 0,4 2-9 0,1 4-8 16,2 2-5-16,17-6-6 0,-1-3-11 0,4 4-4 15,3 0-6-15,3 0-4 0,6 1-3 0,2-3-7 16,3 3-3-16,4 0-3 0,4-5 1 0,5-1-7 16,7 5 0-16,-2-7-2 0,6 10 0 0,6-4-6 15,6-3 0-15,1 1 2 0,2-2-5 0,4-2 0 16,2 0-3-16,11 4-1 0,-9-4 3 0,9 1-2 15,-9-3-1-15,-2 0-3 0,-1 2 1 0,-3-2 1 16,0 2-1-16,-4-2-2 0,-1 1 2 16,-8-3-1-16,-3-3-1 0,1 3-1 0,-4-1 1 0,-3 0 0 15,-1 3 5-15,-3-4 6 0,-2 4 4 0,-3-2 0 16,-4 2 6-16,0 2 11 0,-3-3 6 0,-3 2 6 16,-5 6 2-16,-3-2 4 0,-2 1-4 0,-3-3-2 15,-4-1-7-15,-3 1-2 0,0-1-5 0,-1-2-6 16,0 1 4-16,2-4-6 0,1-4-23 0,9 1-21 15,1-4-20-15,5-2-26 0,4 0-39 0,0-3-48 16,9 0-44-16,0 0-31 0,0 0-36 0,0 0-581 16,31-16 280-16,-3 8 188 0</inkml:trace>
  <inkml:trace contextRef="#ctx0" brushRef="#br0" timeOffset="2469.197">9830 4166 216 0,'-8'-10'236'0,"-5"-3"-18"0,1 2-17 16,-5 1-11-16,-1 2-16 0,-5 4-4 0,-5-3-8 16,-5 4-7-16,-2 5-12 0,2 1-12 0,-3 2-10 15,-1 3-11-15,4 3-9 0,-3 1-11 0,4 4-12 16,5-5-6-16,3 5-8 0,9-1-5 0,0-1-3 15,3 0-10-15,4 2-4 0,1 1-5 0,4 1-5 16,3-1-8-16,3-1-7 0,4-2-7 0,1 2-5 16,1-6 2-16,6 5-1 0,1-5-11 0,3-2-1 15,-1-1-2-15,3-3-1 0,7-2-2 0,-6-2 4 16,6 3-1-16,-7-5 4 0,-1-1-3 0,2 0 4 16,-4 0-4-16,0 0 3 0,-4 1-2 0,-2 1 1 15,1-1 1-15,0 1-3 0,-3 1 4 0,-2 0-1 16,1 3-2-16,-1-1 4 0,-1 4 1 0,1 1 2 15,-3-2-5-15,1 3 1 0,1 2 8 0,-2-1-8 16,3 2 4-16,-2 4-2 0,-1-4 0 0,0 0 4 16,2-1-4-16,-2 3 1 0,0-5-5 0,0 1-4 15,4-4 8-15,-4 3-7 0,3-3-1 0,-3-3 3 16,2 1 1-16,-1-6-1 0,-6 3 3 0,12-5 0 0,-5-7 5 16,3 0 5-16,-2-2 7 0,-1-6 3 15,3-5 9-15,-2-2 4 0,-5-3 1 0,1-6-4 16,-1-12 1-16,1-1 5 0,0-4 14 0,-4 0 0 15,-2 2 8-15,-1 2 11 0,-3 2 17 0,2 14 5 16,-1 3 11-16,-1 2 20 0,0 8 15 0,0 4 14 0,2-1-10 16,0 5 0-16,1 6-16 0,1-1-15 15,1 1-9-15,-2 3-16 0,3 3-11 0,0 0-4 16,-9 16-10-16,4 2-5 0,-1 8-12 0,-1 6 5 16,1 2-4-16,1 1-1 0,-2 0 2 0,7 11-12 0,0-10-1 15,3 10-5-15,1-11-4 0,3 1-2 0,4 11-5 16,-2-14-4-16,5 0-9 0,0-2-25 0,4-2-10 15,0-3-14-15,-1-3-12 0,5-1-11 16,0-1-6-16,2-3 2 0,3-2 17 0,-2-3 0 16,-5-4 0-16,1-7 5 0,-1 1 4 0,1-3 5 0,-4-2 10 15,2-3-4-15,-1-2 7 0,-4-5 2 0,0-1 17 16,5-9-6-16,-5-4 2 0,0 0-1 0,-3-4 2 16,0 1 8-16,-3-2 7 0,-2 0 6 15,-1 3 11-15,-2 8 13 0,-1 4 5 0,0 3 19 0,-1 2-7 16,0 4 0-16,-1 2-6 0,0-2-9 0,0 2-4 15,0 2-8-15,0 3 0 0,3-4-2 0,-3 4 1 16,0 0-7-16,0 0 7 0,-4 20-12 16,4-12 2-16,-1 5 3 0,1-1-4 0,1-1-8 0,0 5 5 15,4-1 1-15,0 1-4 0,3 1-15 0,1-3-10 16,-1-1-11-16,3 2-1 0,-3-6 9 0,6 3-9 16,-5-6 9-16,1 0-5 0,0-1 4 0,-2-2 8 15,4-3 1-15,-1 0 6 0,-1-1-6 0,2 0 5 16,-2 0 1-16,0-4 4 0,0 0 2 0,1 1 1 15,-5 1 4-15,0 0-3 0,1 1-3 0,-1-1 5 16,-1 1-8-16,-1 0 5 0,-4 2 1 0,0 0 1 16,12 4-1-16,-8-3-1 0,0 1 4 0,2 1 1 15,0 0 4-15,-1 1-3 0,4 3-5 0,-3-2 3 16,2 1 1-16,2 1 6 0,2 0-8 0,-3 2 11 16,1-3-8-16,0 0 1 0,3-2-1 0,1 2-2 15,-1-4 4-15,0 1-4 0,1-3 1 0,-1-2-3 16,4-1 0-16,-4-3-3 0,4-2 5 0,-2-2-3 15,-1-2-6-15,-4-3 4 0,2-2-1 0,3-5 0 16,-6-3 2-16,-1-3 2 0,-2 3 0 0,-2-5 1 16,-4 5 1-16,0-3 3 0,-1 3-3 0,-3 3 2 15,-5 4 6-15,0 0 3 0,0 3-1 0,0 1 10 16,3 6-4-16,-2-1 2 0,-1 0 12 0,-1 2-22 16,4 4-1-16,-1 0-3 0,1 0 1 0,3 2 0 15,3 1 11-15,0 0-16 0,0 0-1 0,-10 7 3 16,10-5 2-16,0-2-17 0,10 9 3 0,-1-3-1 15,0-2-3-15,2 1 2 0,5 0 3 0,2-5-5 16,1 1 4-16,0 1 7 0,3-1-2 0,-3-2-3 16,-1-1-1-16,1 1 7 0,-6 1 0 0,0 0-1 15,1-3 0-15,-3 2 5 0,1 0 2 0,-1-1-11 16,-6 0 6-16,3 2 5 0,-3-1-5 0,-5 1 9 16,9 1-4-16,-9-1 3 0,5 2 2 0,-5-2-6 15,4 2 3-15,0 0-1 0,-3 5 0 0,-1 0 14 16,3 3-11-16,-2 1-3 0,3 1-7 0,-3 5 10 15,3-3 2-15,-3 5 1 0,3-1-6 0,5 0 0 16,-4 2-1-16,5-3 5 0,1 0 2 0,-1 0-5 16,8 2-2-16,1-2-13 0,0 0-2 0,0-8-12 15,7 4-6-15,-1-6-4 0,2 1 2 0,0 1 3 16,1-5-4-16,-1-3-3 0,-5-1-3 0,-1-4-2 16,-1 1 3-16,1-2 2 0,-4-5 0 0,-1 2-11 15,2-4 3-15,-1-1 3 0,-1 0 2 0,1-8 4 16,-5 5 3-16,2-6 4 0,-5 4 3 0,-1 0 2 15,-1 1 12-15,-2 0 16 0,-2 3 3 0,-5 0 4 0,2 5 9 16,-2-1 3-16,-1 4 0 0,-1 2 1 16,-6-1-1-16,3 3-1 0,-6 2 3 0,-4 2 1 15,-2 6 11-15,-3-1-16 0,-1 7-1 0,0 1 1 16,7-4-2-16,-1 4-2 0,-1 5-4 0,0 1 0 16,7-4-2-16,1 1 3 0,2 1-3 0,4-1-6 15,1-1-1-15,3 0-7 0,3-1-5 0,1-5-9 0,2-1-2 16,4-1 6-16,1-1-4 0,-1-5-1 15,6 3 5-15,-3-3 0 0,6-3 12 0,-6-4-7 16,5-2 6-16,-5-1 4 0,2-5 5 0,-2-5 13 0,4-3 9 16,-6-1 12-16,1-8 17 0,-2-1 7 15,-2-6-7-15,4-12 5 0,-3-1-6 0,-4 2 18 16,1-2 15-16,-4-1-2 0,1 2 5 0,-2 14 3 16,1 4 8-16,-2 1 5 0,0 2 10 0,-5 9 2 15,3 3-1-15,1 4-2 0,-1 2-13 0,0 1-12 0,0 1-11 16,1 3-15-16,1 2-8 0,0 2-5 0,0 0-5 15,-4 18-6-15,4-6-4 0,-1 8-4 16,1 5-2-16,-1 1-3 0,2 7-1 0,0 1-5 16,2 0-2-16,-1 1-2 0,5-1 0 0,3 13-4 0,0-1-3 15,-1-11-3-15,5-2-10 0,0-1-13 0,4-2-11 16,3-3-8-16,4-2-9 0,2-4-9 0,-1-3-11 16,2-1 9-16,0-3 12 0,1-5-7 15,-2 0 2-15,1-5-2 0,-1-4-2 0,0 0 0 16,-5-2 7-16,6-4 0 0,-3-6 3 0,1-1-9 0,-6-3-3 15,-1-2 1-15,-1-4-1 0,-5-2-3 0,-1-1-3 16,-5 0 8-16,1 0 4 0,-7 5 11 0,-2 3-3 16,-3 0 5-16,0 5-1 0,-6 1 14 15,4 1-2-15,-5 3 5 0,1 1-4 0,1 2 4 0,-5 3 1 16,0 1 3-16,1 3 0 0,-3 2 3 0,0 1-1 16,0 1-3-16,2 1-3 0,4 0 9 0,2 0-5 15,1 2 3-15,4 3 2 0,1-4-15 0,4 2-19 16,3 1-11-16,0-3-15 0,3 1-7 0,3-1 1 15,3-1 1-15,-1-1 6 0,2-2 4 0,-1-3 6 16,-4 1 7-16,3-1 1 0,0-2 7 0,-3-4 7 16,-1 1 3-16,5-1 4 0,-5-1 1 0,1-1 10 15,1 1 10-15,-5-2 14 0,0 0 11 0,-3 3 8 16,4 0 2-16,-4-1 2 0,0 1-2 16,-2 0 3-16,1-1-4 0,0 4-4 0,-2 1-6 0,2-4-8 15,-2 4 4-15,0 0-3 0,0 0-5 0,0 0 3 16,0 0-4-16,2 11 2 0,-4-5-5 0,2 0-1 15,3 2-13-15,-2 0-10 0,4-1-9 0,2 3-18 16,-2-3-8-16,4 2-9 0,0-2-11 0,7 0-12 16,0 1 1-16,2-2 7 0,-1-2 3 0,1-1-3 15,0 1 2-15,-5-3 4 0,2-1 7 0,-3-1 9 16,3-2 5-16,-5-1 9 0,2 1 3 0,-1-2 18 16,-2-1 17-16,0 1 10 0,-2 2 11 0,-1-1 10 15,-2 1 8-15,0 0 8 0,-2-1 8 0,1 2 3 16,1 0-6-16,-4 2 0 0,6-3-1 0,-2 2-4 15,-4 1-5-15,2-3 0 0,-2 3-4 0,0 0-2 16,4-2 2-16,-4 2-9 0,0 0-1 0,0 0 0 16,3-5-3-16,-2 3 1 0,-1 2-6 0,5-5-2 15,-4 2 0-15,2-1-4 0,2-1-1 0,-1 1 2 16,1-2-10-16,1-4-2 0,1 4-3 0,-2-6-3 16,4 3-1-16,-3-4 2 0,-2 1-1 0,1 0 2 15,3-2-3-15,-3-1 5 0,0 4 2 0,-1 2 2 16,0 0 7-16,-3 2 3 0,2 3 4 0,-2-1-2 15,0 1-4-15,-1 2 5 0,0 2-8 0,0 0-5 16,0 0 5-16,0 0-5 0,2 9 10 0,-1 3 3 16,0 3 6-16,-2 2 0 0,2 8 5 0,-2 1 1 15,2 5 2-15,-1 0-2 0,3 2 1 0,-2 14 8 16,0 1 6-16,1 4 1 0,2-16 1 0,3 12 2 16,2 3 4-16,0-3-19 0,0 2 1 15,0-1-5-15,-3 1 0 0,1 1-3 0,-3-1-1 0,4-3-1 16,-4-2 0-16,-3-12-1 0,-1 2-3 0,2-1 4 15,-4 0-2-15,0-4 0 0,-2 0-11 0,-1-1 6 16,-5-8 1-16,-1 2 2 0,0-7-6 0,-4-1 10 16,-1-2 1-16,-7 3 10 0,7-7 8 0,0 0 22 15,5-3 16-15,-1-4 12 0,5 1 8 0,-1-3-11 16,8 0-1-16,-15-10-7 0,9 0-8 0,5-8-7 16,1-11-6-16,4-1-3 0,6-4-9 0,6-10-7 15,-1 11-3-15,4-10-4 0,9-1-3 0,2 5-8 16,-4-3-13-16,4 0-33 0,3 3-50 0,0-3-76 15,-1 3-79-15,-1 0-103 0,-8 10-1203 0,6-11 513 16,1-1 342-16</inkml:trace>
  <inkml:trace contextRef="#ctx0" brushRef="#br0" timeOffset="3247.219">13992 4066 55 0,'-9'-3'298'0,"-4"-1"-10"0,1 2-11 16,2-1-12-16,3 1-18 0,-1 1-11 0,3 1-13 15,5 0-17-15,-8-1-10 0,8 1-14 0,-6-1-20 16,6 1-10-16,0 0-18 0,-4-4-17 0,4 4-12 16,0 0-7-16,17-6-8 0,-6 1-12 0,9 1-2 15,9-5-10-15,5 1-3 0,3 0-14 0,-5-1 1 16,10 2-7-16,9-4-9 0,1-1 2 0,-3 2-3 15,-10 0 9-15,8-3-16 0,-11 5-3 0,-1-3 0 16,1-2-6-16,0 1 3 0,-4 3-7 0,0-5-14 16,0-1-3-16,-3 1-18 0,1 0-6 0,-1-3-6 15,-10 2 0-15,-2 1 2 0,-2 1 1 16,-2 0-3-16,-3 1 3 0,-2 3 9 0,-4-3-2 0,-3 7 3 16,-1-5 6-16,0 0-2 0,-1 1 1 0,-2 3 9 15,-1-2 5-15,-1 2 10 0,0 2 4 0,0-1 9 16,1 0 4-16,2 4-6 0,-1-2 1 0,3 3-6 15,-4-3-3-15,4 3-1 0,0 0 8 0,0 0-12 16,0 0-3-16,0 0 2 0,9 14-4 0,-2-8 4 16,7 8-2-16,-2-3 5 0,5 2-4 0,-2-1-3 15,7 7 0-15,1-2 1 0,1 1 4 0,-2 0 0 16,1 2-3-16,-4 2 2 0,-1-3 0 0,1 1-4 16,-2 2 4-16,-7-5 1 0,0 1 3 0,-2-3 2 15,1 3 4-15,-4 0 6 0,-1 7 4 0,-4-6 6 16,-3 1-3-16,-3 6 10 0,-3-2-13 0,1-1-3 15,-7 0 3-15,0 1-5 0,-4-2-12 0,-2 0-24 16,-2 2-45-16,0-2-53 0,-8 0-81 0,6-2-77 16,-4 1-896-16,0-2 390 0,1-2 258 0</inkml:trace>
  <inkml:trace contextRef="#ctx0" brushRef="#br0" timeOffset="6295.995">17360 4042 128 0,'4'-4'136'0,"-3"-1"5"0,-1 2 11 15,3-5 4-15,-2 2-5 0,-1-3-5 0,3-2-2 16,-3 2-12-16,0-4-7 0,1 0-2 0,-1-3-5 15,-4-1-13-15,0-1-11 0,-1 3-3 0,0-5-6 16,0 5-7-16,-4-5 1 0,1 4 6 0,-1 1-3 16,-1-1-1-16,1 1 4 0,-4 1-6 0,3 4 4 15,-5-1-1-15,3 2-4 0,1 5-1 0,1-3-11 16,-3 1-6-16,0 5-6 0,0-2-4 0,-1 3-9 16,0 0-4-16,3 3-6 0,-1 3-6 0,-2 4 0 15,4 0 0-15,-2 7-3 0,2-2-1 0,1 2-4 16,1 8-5-16,1-1 1 0,3 2 1 0,2 0-3 15,0 0 1-15,2 1-2 0,4-1-4 0,4-1 5 16,3 1-4-16,-3-1-2 0,2-1 3 0,3 0-2 16,0-1 0-16,2 1 1 0,-1 0-6 0,0-3 2 15,2 1 1-15,-4-6-1 0,1 5-2 0,-2-5 2 16,-3 1 2-16,0-1 4 0,0-2-6 0,-5 0-3 16,0 1 1-16,-2-3 1 0,2 0 4 0,-5-3-4 15,1 5-1-15,-3-5 3 0,-1 0 0 0,0 1 4 16,0-3-7-16,0-3 6 0,0 1 0 0,-3 0-1 15,2-3 7-15,-2-1 2 0,8-1-3 0,-14-5 9 16,8 0 0-16,-1-4 6 0,1-4 1 0,-2-6-8 16,3 1 2-16,1-5 4 0,4-5 2 0,3 4 4 15,-2-2-4-15,7-2 7 0,-2 2 2 0,4-2-6 16,4 2-3-16,2-1-3 0,3 0-12 0,4-1 6 16,9-7-7-16,-8 6 5 0,3 3-3 0,1 0 0 15,3 0-4-15,3-8-1 0,-6 11 0 0,-1-1-8 16,0 1-6-16,-3 1 4 0,2 2-5 0,-7-1 2 15,0 2 7-15,-2 0-1 0,-3 2-13 0,-3 0 3 16,1 2-7-16,-1 1 4 0,-2-1 8 0,0 1-4 16,-2 0 3-16,-4 2 5 0,6-1-5 0,0-2 6 15,-7 6 2-15,0-3 5 0,-2 3 10 0,0 0 14 16,1 3 16-16,-1-1 13 0,-1 3-9 0,1 0 18 0,0-3 3 16,0 4-2-16,-2 0 0 0,2 3 3 15,-2-4-13-15,2 4-8 0,0 0-5 0,0-5-4 16,0 5-3-16,0 0-5 0,0 0-5 0,0 0-6 15,0-4-2-15,0 4-4 0,0 0-2 0,0 0-1 0,0 0-1 16,0 0-2-16,0 0-2 0,0 0-4 16,0 0 4-16,0 0-11 0,0 0 11 0,0 0-3 0,0 0 2 15,0 0-3-15,-5-3 0 0,5 3 5 16,0 0-2-16,0 0 0 0,0 0-11 0,0 0 14 0,0 0 2 16,-2-3-2-16,2 3-5 0,-2-5-4 0,-3 1-1 15,3 1-2-15,-2-2 1 0,1 1-2 0,-2-2 3 16,1 1 3-16,-2 1-8 0,4 0 1 0,-1-1 3 15,2 0 3-15,-3 1-4 0,0 0-4 0,3 0 3 16,-2-1 0-16,0 2 2 0,1-1-2 0,2 4 1 16,-5-5-3-16,5 5 6 0,-4-3-6 0,4 3-5 15,-2-4 9-15,2 4-3 0,0 0 3 16,-3-3-2-16,3 3-2 0,0 0-1 0,-1-5 1 16,1 5 3-16,0 0-3 0,0 0 6 0,0 0-22 0,0 0 23 15,-2-3-4-15,2 3-1 0,0 0 0 0,0 0 0 16,0 0-3-16,0 0 2 0,0 0 3 0,0-6-1 15,0 6-2-15,0 0-11 0,2-7 14 0,-2 7-2 16,1-4-1-16,-1 4 2 0,1-4 3 0,1 0-5 16,-2 4 0-16,0-7 0 0,0 7 0 0,0-4 1 15,0 4 1-15,0-4-2 0,0 4 0 0,0 0 1 16,0 0 0-16,0 0-6 0,-3-5-1 0,3 5 2 16,0 0-1-16,0 0 4 0,0 0-13 0,0 0 6 15,3 12 3-15,-2-4-2 0,1 3 3 0,0 4 2 16,6 2-1-16,-5 4-2 0,0 4-1 0,-1-6 5 15,2 9-1-15,0 0 0 0,2-3 3 0,2-2-3 16,-2 1-1-16,-1-5 0 0,4 6-2 0,9 2 8 16,-13-9-1-16,12 8-3 0,-3-4-3 0,4-1-9 15,-5-5-1-15,1-4-10 0,1 1-1 0,-2-4-10 16,4 1-5-16,-6-4-9 0,2-2-3 0,-2-1 3 16,2-3-10-16,-3 0 21 0,3-7 0 0,1-3 3 15,4-8 2-15,0-4 2 0,-4-3 5 0,1-5 0 16,-2 0 15-16,1-4-8 0,-2 0-3 0,-1-11 8 15,-3 9-1-15,0 4 1 0,-3 0 15 0,0-1 15 16,-2 4 4-16,0 0 5 0,-2 8 23 0,-1 3 12 16,2 3 6-16,-4 4-3 0,2 1-3 0,0 4-3 0,0 1-14 15,0-1-4-15,0 4-12 0,0 2 0 16,0 0-4-16,0 0 1 0,-1 15-5 0,0-1 5 16,2 4-7-16,-2 8-3 0,-1 0 2 0,1 5-4 15,-4-2-3-15,5 3 0 0,2 6-4 0,-1-5 5 16,2 0 2-16,-1 1-5 0,2 1 3 0,-1-1-3 15,0-2-4-15,2-3-10 0,2-3-10 0,1-1 0 16,-2-5-18-16,1-4-4 16,2 0-5-16,-5-7-7 0,6 1 9 0,-1-4-6 0,-2 2 14 0,0-7 1 15,0-1 7-15,-1-4 6 0,3-2 1 0,-4-7-6 0,8-11 10 16,-4 1-17-16,0-5 23 0,2 1 2 0,-3 2 8 16,0-1 15-16,-3 8 12 0,0 1 7 15,-3 6 4-15,2 1-5 0,-1 1 2 0,-1 3-6 16,0-1-6-16,0 2 0 0,-1 2-8 0,3 0-6 0,-4 3 0 15,10 0-1-15,-3 3-2 0,1 4-2 0,1-1 5 16,-1 3-4-16,5 4 0 0,-4 2 4 0,5 0-2 16,-1 11 0-16,1-3-5 0,-4 0 11 15,3 4-19-15,-3 1 13 0,-1 0-2 0,1 3-2 0,-2-1-25 16,1 1-51-16,3 0-59 0,-2 3-65 0,-1 0-67 16,5-1-83-16,-7-1-1059 0,4 0 467 0,0-4 314 15</inkml:trace>
  <inkml:trace contextRef="#ctx0" brushRef="#br0" timeOffset="7047.438">19210 3764 209 0,'-6'0'354'0,"6"0"-25"0,-18 0-14 16,7 4-23-16,-3 3-26 0,-3 0-23 0,-1 4-25 15,3-2-19-15,-2 6-12 0,4-3-18 0,-2 2-19 16,2 2-11-16,3 0-16 0,2 1-9 0,1 0-12 16,4 9-21-16,0-1-2 0,6-1-8 0,-2-4-16 15,7-3-22-15,1 1-15 0,6 3-20 0,1-6-22 16,0-2-19-16,10-2-17 0,-8-4-14 0,2-3-6 16,1-2-3-16,-1-3 0 0,1-4 1 0,0-2-1 15,-3-4 0-15,5-6 10 0,-1-3 10 0,-4-1 7 16,-3-1 11-16,3 1 11 0,-5-2 22 0,-2 2 20 15,-1 5 15-15,-4 1 15 0,-3-1 19 0,0 0 6 16,-3 3 3-16,-3 4 19 0,0-3 7 0,-3 3-7 16,1 2-1-16,3 1-14 0,-3-1 0 0,0 3-9 15,-1 1-3-15,1-1-13 0,-3 3-7 0,1-2 1 16,2 3-12-16,5 0 2 0,-9 5-4 0,5-1-13 16,-2-2-10-16,3 2-10 0,2-1 2 15,0 2-11-15,1-5-3 0,1 5-6 0,0-1-1 0,-1-4-5 16,12 3 3-16,-6-3 4 0,-6 0 1 0,17-8 1 15,-6 1-1-15,-1-6 4 0,4-1 7 0,-2 0 0 16,0-11-3-16,3-1 5 0,0-3 6 0,-3 2 8 16,-1 1 4-16,-2-1 4 0,0-1 14 0,0 2 12 15,-3 4 10-15,1 4 15 0,-1 0 15 0,-5 2 17 16,3 5 6-16,-4 2 0 0,3 2 1 0,-2 1-14 16,-1 1-10-16,0-1-14 0,1 3-11 0,-1 3-6 15,0 0 0-15,0 0-12 0,4 13-1 0,0 3-5 16,1 3 2-16,-1 7-3 0,-3 9-1 0,4-1 1 15,-2 15-3-15,1-3-5 0,1 3 4 0,-1-2-5 0,-3 2 1 16,7 0-3-16,-2-2-3 0,2-1 6 16,1 3-3-16,1 2-6 0,1-2 4 0,2-2-20 15,0-1 18-15,-3-13-7 0,2 3-4 0,2 7-1 0,-4-11-9 16,0 2-14-16,-3-1-3 0,2-1 5 0,-2 0 7 16,-1-2 13-16,-2-2-14 0,-1-2 0 0,-2-7 3 15,-5-1 0-15,-1-2 0 0,-5 1 1 16,-1-2 2-16,-5-1-3 0,2 0 2 0,-8-3 8 0,4-4 4 15,-11-2-4-15,7-3-3 0,-7-5 5 16,2-1 3-16,0-8 6 0,4-1-11 0,4-4 8 16,5 1-2-16,-1-5 5 0,7 4-2 0,1 1-3 15,4-3 1-15,4-7-2 0,7-2-2 0,1 2 14 16,6 0-36-16,4-3-24 0,6 2-48 0,9-12-66 0,3 2-82 16,5 2-73-16,-5-3-997 0,4 2 437 0,0-2 292 15</inkml:trace>
  <inkml:trace contextRef="#ctx0" brushRef="#br0" timeOffset="7679.753">20635 3904 223 0,'3'-7'304'0,"-2"3"-22"16,-1 3-30-16,0 1-33 0,0 0-19 0,8 7-22 15,-3 3 0-15,1-1-16 0,-1 7-16 0,0-2-11 16,2 1-18-16,-2 4-11 0,1 2-7 0,2 4-13 15,-2-1-9-15,-1 5-7 0,-1-3-4 0,2 1-7 16,-4-2-7-16,4 0-3 0,-3 2-1 0,-2-10-11 16,-1 0-1-16,1 0-5 0,-1-4-2 0,0-3-4 0,2 0-3 15,0-2 7-15,-2-3-1 0,0 0 1 16,0-2 3-16,0-3-1 0,0 0-6 0,-13-17-2 16,5 2 3-16,-5-11-12 0,-4-5 3 0,0-13-2 15,-3-7-5-15,1-3 1 0,2 1 1 0,-2-5 7 16,6 0 1-16,-1 0 6 0,5 5 1 0,0 0 9 15,8 4-1-15,-3 15 5 0,8-1-7 0,-3 3 7 0,7 0-8 16,-3 6 2-16,8-1-8 0,-3 4-2 16,2 7-11-16,4-6-7 0,6 5 11 0,2 2-5 15,2 3-11-15,2 2-15 0,0-1-34 0,4 6-23 0,0 4-32 16,-1 2-40-16,-2 4-51 0,-2 3-44 0,-2 3-52 16,-10-1-688-16,1 10 326 0,-6-4 218 15</inkml:trace>
  <inkml:trace contextRef="#ctx0" brushRef="#br0" timeOffset="10314.659">20737 3970 2077 0,'0'4'82'0,"2"1"-50"0,0 0-22 16,-2-2-4-16,4-1-11 0,1-1 7 0,-5-1-3 15,18 0 2-15,-4-1 0 0,4-4 2 0,4 1 10 0,-2-2-10 16,7-1 0-16,1 1 5 0,0 0-2 15,-5-1-4-15,1-2 4 0,3 1-3 0,-9 1-2 16,9-3-3-16,-5 5 3 0,-3-4-9 0,0 1-6 16,0-2-4-16,-3-1 2 0,-2 3 2 0,-3 3-3 0,-1-2 5 15,-3 2 2-15,-1 4 2 0,-2-6 1 16,1 6 4-16,-1 1-2 0,-4 0-1 0,6-3-1 0,-6 3-3 16,0 0 8-16,0 12 7 0,-3-5 3 15,1 0 10-15,1 3 4 0,-3 8 0 0,-1-2 4 16,1-2 2-16,0 3 3 0,4 1-5 0,0-4-1 0,-2 3-1 15,0 0-4-15,6-1-1 0,-4 2 1 0,4 1-2 16,0-2-5-16,1-3 3 0,5 1-3 0,-5-2-2 16,3-1 1-16,0-3-1 0,3-1 0 15,-2-1 1-15,4-3-2 0,0-1 0 0,0-3 0 16,3-5-1-16,1-1-1 0,-1-5 2 0,5-5-2 0,-6-6 0 16,-1-3-3-16,0-11-2 0,-1-8 1 0,-3-2 1 15,-1-2-4-15,-4-3 1 0,3-3 3 0,-3-1 18 16,-1-2 1-16,-3 2 8 0,3 5 22 15,-4 1 19-15,-1 14 9 0,-2 3 13 0,-1 3 38 0,-2 2 2 16,2 6-4-16,0 5 1 0,3 3 25 0,-3 4-6 16,3 2-13-16,-2 1-22 0,2 2-8 0,1 4-11 15,0 0-13-15,-9 17-19 0,4 1 5 0,-3 12-11 16,1 1-8-16,4 5-2 0,-3 10-7 0,3-9 6 16,6 13-10-16,-6 0-4 0,6 3-2 0,1 1 1 15,1-1-10-15,2 0 2 0,6-2-2 0,-3 0-9 16,3-5 2-16,4 2-4 0,2-5-6 0,3 1-15 15,-2-14-9-15,0 2-11 0,4-2-11 0,1-5-14 16,3-5-9-16,-1-2-8 0,-3-2 0 0,3-4 6 16,-9-3 3-16,1-6 10 0,2-3 5 0,-3-1-5 15,1-6 2-15,-4-2 6 0,4-3-3 0,-5-1 6 16,6-7 5-16,-3-1 2 0,-4-2 6 0,0 0 3 16,0 1 3-16,-3-2 2 0,-2 6-2 15,-1-1 13-15,-3 1 4 0,-1-1 4 0,-1 1 5 0,2 1-2 16,-4-2 5-16,-1 2 0 0,2-1-2 0,-2 1 1 15,-4-1 3-15,-2 1 1 0,1 2 5 0,0 1 7 16,-1 0 1-16,-2-1 8 0,0 1-8 0,-1 2-6 16,6-1-6-16,-7 1 10 0,-1-2-3 0,1 1-3 15,-1 0 1-15,3 4 0 0,2 0-10 0,-7-1 5 16,7 0-2-16,-2 4-3 0,0-2 1 0,0 4 5 16,3-1-7-16,2-1-1 0,0 4 1 0,-1-1 0 15,2-1-5-15,3 4-1 0,-6-2 3 0,6 2-6 16,-2-3 2-16,2 3-1 0,-5-3 1 0,5 3-1 15,0 0 4-15,0 0-2 0,0 0-2 0,-7-2-3 16,7 2-1-16,0 0 11 0,0 0-9 0,0 0 14 16,0 0-16-16,0 0-6 0,0 0 10 0,0 0-2 15,0 0 3-15,0 0 7 0,0 0-11 0,0 0 0 16,0 0 5-16,0 0-2 0,0 0-2 0,0 0 4 16,0 0-8-16,0 0 15 0,5 9-4 0,-5-9-2 15,0 0 5-15,0 0 0 0,0 0 0 0,0 0 0 16,-1 5 2-16,1-5 6 0,0 0 11 0,0 0-16 15,0 0-2-15,0 0-4 0,0 0 6 0,0 0-6 16,0 0-8-16,0 0 10 0,-1-14 4 0,-2 10 8 16,3 4-2-16,0-5-11 0,0 5-4 0,0 0 5 15,-2-3-5-15,2 3 14 0,0 0-16 0,-3-8 7 16,3 8 9-16,0 0-2 0,-1-1 1 0,1 1-2 16,0 0-5-16,0 0-2 0,0 0 2 0,0 0-3 15,0 0 2-15,0 0-3 0,0 0 0 0,0 0 0 16,0 0 3-16,0 0-12 0,-3-5 11 0,3 5-11 15,0 0 3-15,0 0 3 0,0 0 0 0,0 0-13 16,0 0 10-16,0 0 2 0,0 0-3 0,0 0 2 16,0 0 1-16,0 0 6 0,0 0-5 0,0 0 2 15,0 14 2-15,0-14-5 0,3 3 2 0,-3-3-4 16,-3 4 0-16,3-4-1 0,0 6 9 0,0-6-5 16,4 3 4-16,-4-3-4 0,-1 4 0 0,1-4 2 15,0 5 1-15,0-5-5 0,0 4 1 0,0 1 5 16,1-2-1-16,0 2-1 0,1-1-1 0,-1-1-3 15,0 2 3-15,4-3 7 0,-2 1-5 0,2 1-4 16,1-4 2-16,-1 1-10 0,4-1 8 0,-2 0 3 16,5-1 0-16,1-3 4 0,4-2-3 0,-2-1 1 15,0-2-6-15,1-1 13 0,-1 0-10 0,-2-3-1 16,2 5-1-16,-6-3-4 0,7 0 6 0,-9 4-3 16,2 0 7-16,-2 1-6 0,0 0 1 0,-3 4 1 0,0-1 4 15,0-1-1-15,-2 2-6 0,-2 2-5 16,5-3-2-16,-5 3 3 0,0 0 5 0,8 9-6 15,-6 0 1-15,1 3 7 0,1 5 5 0,4 6-10 0,-2 4 9 16,1-8-6-16,-4 10 3 0,5-2 2 0,-3 1-4 16,0 2 6-16,0-2-1 0,1-2-2 0,2 1 0 15,1-4 0-15,-4-3 2 0,5-3-4 16,0-1-3-16,1 0 1 0,-3-4-4 0,-1-5-11 16,4 1 1-16,-5-1-2 0,2-3 0 0,3-4-1 0,-2-3-1 15,-1-3 3-15,5-6-20 0,-2-5 2 0,3-4 6 16,-2-10 0-16,-3 3 5 0,1-4 3 0,-3 0 4 15,3-2 1-15,-3 2 4 0,-1 3 16 16,0 10 18-16,-3 0 7 0,1 5 4 0,0 2 3 16,-4 5 0-16,4-3-1 0,-4 6-1 0,1-4-12 0,1 6-4 15,-2 2-8-15,2-3 4 0,-2 3-4 0,0 0-4 16,5 17 9-16,-5-8-2 0,4 7-1 0,-3 1 1 16,3 1-5-16,0 1 1 0,0 0 3 0,2 4 0 15,3 3-8-15,-1-2-7 0,2 2-1 16,-5-6 13-16,5 3-3 0,-3-6-2 0,2-3-9 0,1 2-5 15,1-3-6-15,1-1 4 0,3-4-5 0,-3-3 2 16,2-4 5-16,-1 2-3 0,6-10 2 0,-3 2-1 16,4-7-5-16,-3-1 3 0,4-8 5 0,-3-2 0 15,-2-3 5-15,2-3 3 0,0 1 5 0,-4-4 12 16,0 6 4-16,-2-1 14 0,-5 10 14 0,0 3 7 16,-2 4 14-16,1 1-2 0,-4 3-5 0,-1-1-11 15,1 4 3-15,0-2-14 0,0 1-7 0,-2 4-4 16,4-2-2-16,-4 2-8 0,0 0 3 0,5 11-7 15,-1-1 3-15,-3 0 0 0,6 2-3 0,0 4-1 16,1 2-3-16,7 3 5 0,1 2-9 16,0 2 5-16,4-5-1 0,0 2-2 0,0-3-4 15,4-3 2-15,2 2 6 0,2-4-26 0,4-6-5 0,0 0-6 16,2-4-1-16,1-3-8 0,-2-2-6 0,-1-3-2 16,0-3-4-16,0-3-3 0,-5-1 1 0,1-5 2 15,-2-1 1-15,-3 0-1 0,-3-7 8 0,-1 2 5 16,-2-1 5-16,-4 0 1 0,-2 8 6 0,-7 1 11 15,-3 2 8-15,2 2-1 0,-6 3-2 0,-2-2 6 16,-6 2-2-16,-6 3-5 0,-4 3-5 0,-9 5 13 16,-2 0 3-16,0 6-12 0,0 0-4 0,4 0-1 15,10 2-6-15,-5 0-21 0,5 0-15 0,6 0-17 16,5-2-8-16,1 1-6 0,5-3-2 16,-1 1-2-16,7-5 2 0,-1 3 3 0,5-2 1 0,1-1 4 15,4-1 0-15,4 0 6 0,1-7 6 0,3 3 6 16,0 0 4-16,0-3 5 0,-1 4 7 0,0-3 3 15,-2-1 7-15,0 0 2 0,-2 3 3 0,-3 1 7 16,-1-3 3-16,-1 3 7 0,1 0 1 0,-4 0 9 16,1 3-3-16,-2-3 1 0,-3 0 4 0,3 1 5 15,-1 0-2-15,-3 1 1 0,1-1 3 0,2 1-3 16,-7-2 0-16,6 2 1 0,-2-2-1 0,-4 0 4 16,9 3-2-16,-9-3 5 0,0 0 6 0,0 0 0 15,10-7 1-15,-6 2-4 0,2-1 0 0,1-5-1 16,-1-1-2-16,1-5-3 0,2-3-3 0,2-5-3 15,-1-1 4-15,-1-1-2 0,1 1 2 0,-5 1 7 16,1 6 7-16,-4 0 5 0,1 2 18 0,-3 2 19 16,2 3 10-16,-4-2 3 0,-2 5 33 0,3 2 4 15,-1-2-1-15,-4 4-4 0,3-3-10 0,-5 3-17 16,1 3-8-16,1 1-10 0,-2 0-5 0,-1 2-4 16,1 0-7-16,-1 3-4 0,3 1-10 0,-3 1-4 15,1-1-5-15,6 5-2 0,-1-4-5 0,5 3-9 16,1-2-2-16,4 3-6 0,3-2-6 0,5 1-1 15,4-2-10-15,0-2 0 0,2 2 0 0,2-3-6 0,-5-4 0 16,10 2 2-16,-9-2 7 0,4-3 5 16,-5 2-15-16,3-4 6 0,-2 3 3 0,-8-3 7 15,1 3 3-15,-1-1 7 0,-4 0 3 0,-1 2 8 16,-1 1-5-16,1-3 1 0,0 2 0 0,-6 1-2 16,6 0-1-16,-6 0 0 0,5 4-3 0,-5 2 12 15,0 0-3-15,-4 5 4 0,3-1-3 0,1 1-1 16,-6 6-1-16,0 0 6 0,5 4-4 0,-4-2 4 15,7-1-2-15,1 1-10 0,-3-1 5 0,4-1 1 16,5 0-1-16,0-3-4 0,1 1 2 0,-1-6-7 0,0 0-2 16,6-1-6-16,-2-1-5 0,0-2 2 0,1-4-1 15,5-2-3-15,-6 0 4 0,6-3-2 16,-2-7 2-16,1 4 0 0,5-8-3 0,-3-1 4 16,-6 3 0-16,4-7 1 0,-3 9-1 0,-2 1 2 15,-1 2 4-15,-5 0 2 0,1 1-3 0,-1 5 0 16,-5-2-2-16,3 0-1 0,0 4 4 0,-5 0-3 15,0 0 2-15,8 10 6 0,-6-3-2 0,4 1 4 16,-1 1 0-16,1 3-7 0,-2-1 5 0,1 0-1 16,3 4 2-16,-2-3 3 0,3 2-4 0,1 1 1 15,-1-1 5-15,5-2-1 0,-1-3-3 0,4 2-5 16,-1-6-5-16,2-1-4 0,1-2-4 0,-1-2 7 16,3-2-4-16,-2-3 5 0,0-2-2 0,-4-2 1 15,1-6 4-15,1 1-1 0,0-6 3 0,2-4-5 16,-1-3 2-16,-1-2 6 0,-3 0-3 0,0 0 9 0,-8 12 15 15,3-1 23-15,-1 1 20 0,0 6 23 0,-7 5-5 16,4 0 6-16,-5-1-11 0,1 3-5 0,1 2-11 16,-2 2-4-16,0 0-1 0,0 0 6 0,2 18 9 15,-3-2 2-15,1 2-5 0,2 1-5 16,-2 12-8-16,4-3-3 0,0 0-12 0,4 3-6 0,-3 1-4 16,4 5-43-16,2-2-63 0,-2-1-77 0,-4 1-88 15,3 13-111-15,-3-12-1092 0,-2-1 482 16,-1-2 320-16</inkml:trace>
  <inkml:trace contextRef="#ctx0" brushRef="#br0" timeOffset="11814.039">8162 6099 132 0,'-14'-5'194'0,"4"-2"-22"0,0 1-15 15,-2 2-19-15,5-3-18 0,1 4-20 0,1-2-11 16,3 2-9-16,-2-1-6 0,0-1-19 0,4 3 7 16,3-4-11-16,-1 2-5 0,2 2-8 0,1-2 0 15,2 0-11-15,5 0 8 0,0 1-8 0,5-2 2 16,2 0-2-16,2 1-4 0,11-1 2 0,3 1-1 16,1-2 6-16,2 1-3 0,16-1-3 0,-1 2 5 15,6-2-8-15,4-1 0 0,-1 3 4 16,6-5 1-16,24 4 2 0,-1-5-5 0,-26 5 3 0,35-5 0 0,-6-1 1 15,5 1 2-15,-1-2 9 0,5 3 0 16,1-3 5-16,1-1-10 0,-3 1 4 0,9 3 2 16,-2-4-1-16,-2 3 0 0,2-4 0 0,3-1-7 15,-1 1-1-15,2 4 0 0,-1-5-5 0,4 5-1 16,-2-6 4-16,8 2 0 0,0 0-6 16,3 3 4-16,1-5-2 0,3 1 0 0,2 3 1 0,1-5 5 15,7 0-1-15,1 3 3 0,0-2-1 0,-6 3-3 16,7-3-1-16,2-1 2 0,4 3-4 0,-1-3-4 0,-2 3 3 15,4-1-4-15,-4 4 3 0,0-4 0 16,1 3-1-16,2 2 0 0,-1-2-2 0,1 3 0 16,-3-5 0-16,5 1 1 0,1 1-2 0,1 5 7 0,4-2-9 15,-3 3 0-15,-3-4-1 0,9-1-1 0,-1 5 0 16,-3-1-3-16,1-2 1 0,-4-2-5 0,2 7 9 16,0-1 1-16,6-4-4 0,-7 1-2 0,-1-1-2 15,5 2 6-15,0-3-4 0,2 0-4 0,4 3-1 16,-3 0 1-16,-2 1 0 0,4-5 3 0,6 1-2 15,1 3 4-15,-5-3-2 0,6 3-3 0,-2-1 10 16,-2 1-6-16,3 3-1 0,-2-5-6 0,-2 5 4 16,-4 1-3-16,5-4 4 0,1 3-2 0,-5-1-2 15,5-1 0-15,-3 1 0 0,0 0-3 0,5-2 9 16,-3 2-3-16,-7-3 1 0,3 3-1 0,-7-2 6 16,2-1 7-16,-2-1-9 0,-3 1 3 0,2-1-5 15,-10 2 10-15,-5-6 3 0,1 4-2 0,-6 1 4 16,1-1 4-16,-8-2-3 0,-5 2 3 0,-2 0 13 15,-9 0-3-15,-3 1 3 0,-9-2-1 0,-6 0-9 16,-25 4 1-16,-1 0-2 0,-2-1-6 0,-1 2 1 16,-2-4-2-16,-9 5-1 0,-2 0-5 0,-10 2 0 0,-4-1-2 15,-6-2-8-15,1 4-25 0,-13 0-31 0,1 1-46 16,-6 0-59-16,-3 2-62 0,-2 3-76 16,-4 0-66-16,-7 1-729 0,-6 2 361 0,-9 0 242 15</inkml:trace>
  <inkml:trace contextRef="#ctx0" brushRef="#br0" timeOffset="12523.611">10070 7495 134 0,'-1'-11'280'0,"-2"-1"-22"0,2 1-23 0,0 0-25 16,-2 2-21-16,2 3-17 0,1 0-20 0,0 1-16 0,0 5-16 16,0-7-15-16,1 5-9 0,-1 2-7 0,0 0-2 15,0 0-6-15,5 22-3 0,-4-10 0 16,2 5-4-16,-2 7-4 0,3 5-5 0,-1 0-1 15,-1 1 0-15,3 3-11 0,-2 1-3 0,3-1-5 0,-4 16-3 16,0-5-4-16,1-8-4 0,-2 10-4 0,0-9-1 16,-1-2-9-16,0 12-28 0,4-13-31 0,-4 0-41 15,3-1-48-15,1-6-56 0,2 1-56 0,0-5-593 16,-5-6 277-16,2-7 186 0</inkml:trace>
  <inkml:trace contextRef="#ctx0" brushRef="#br0" timeOffset="13033.6">10276 7201 36 0,'-14'-17'247'0,"-8"-2"-18"0,-1 3-20 15,-4 1-18-15,4 2-19 0,-5 5-15 0,-1 1-2 16,1 4-8-16,-4 3-5 0,1 0-7 0,-1 4-1 15,1 2-2-15,2 2-13 0,-6 5-4 0,3 3-3 16,-1 4-16-16,-10 11-3 0,7 1-6 0,-4 5-8 0,3 0 1 16,3 7-3-16,2 1-6 0,3 8-7 15,-7 20-3-15,5 5-3 0,13-25-7 0,-1 26-1 16,6-21-4-16,3 1-4 0,5 25-3 0,4-27-4 16,2 4-5-16,5-5 2 0,6-2-5 0,3 0-4 0,8-1 2 15,5-3-5-15,6 1-1 0,4-2 0 0,5-7 11 16,5-3-15-16,4-2 0 0,7-6-4 15,25 0 1-15,-24-11 2 0,4-8 0 0,29-1-3 16,-29-5 1-16,28-8-1 0,-27-7 0 0,-2-3 2 0,28-9 2 16,-34 4 2-16,-2-11 0 0,3-2 6 0,15-17 1 15,-22 8-1-15,-4-2 7 0,0-2-4 0,12-21 0 16,-23 16-5-16,-6-3-2 0,6-27-3 0,-17 22 1 16,2-26-8-16,-15 22 3 0,-2-24-1 0,-8 24 0 15,-7-22 0-15,-1 25-3 0,-6 0-2 0,-1 2 5 16,-12 3-3-16,-3 4 1 0,-8 7 10 0,-3 7 6 15,-6 6 7-15,-6 11 3 0,-9 9-4 0,-30 11 3 16,1 5-4-16,1 13-5 0,0 2-1 0,8 3-6 16,-1 9 7-16,30-11-14 0,2 1-19 0,1 4-27 15,12 1-36-15,15-7-47 0,2 2-63 0,9 1-78 16,8 1-86-16,10-2-818 0,5 0 387 0,3-7 260 16</inkml:trace>
  <inkml:trace contextRef="#ctx0" brushRef="#br0" timeOffset="14047.384">13084 7207 130 0,'0'-12'271'0,"-1"1"-24"16,1 0-20-16,0 1-13 0,-1 3-8 0,1 0-12 15,1 2-9-15,-2-1-12 0,1 2-16 0,0 4-13 16,0-6-16-16,-1 3-15 0,1 3-13 0,0 0-7 16,0 0-9-16,3 17-6 0,-1-3-3 0,0 4-3 15,0 9-7-15,2-1-1 0,-3 3-7 0,4 0-3 16,-4 3-5-16,2 0-7 0,-1 0-2 0,3-1-4 16,-1-1 2-16,4 1-10 0,1-1-3 0,0 2-2 15,0-6-2-15,5 3 0 0,1-4-6 0,-1-2-1 16,4-1-4-16,4-4-2 0,-7-6-5 0,6 1-3 0,-2-6 1 15,-1-2-3-15,2 0 3 0,-2-5-2 0,1-2 2 16,0-4 0-16,-5 0 1 0,4-10 1 16,1-4-1-16,-1-4 2 0,-4-4-1 0,-1-1 0 0,-3-3 1 15,-1-4-3-15,-5 1 4 0,1 2 8 0,-2 0 17 16,-2 2 12-16,-1 3 16 0,0 9 20 16,0 1 19-16,-3 1 14 0,2 2 18 0,0 5 4 15,0 3 6-15,-2-1-25 0,2 4-13 0,-1 1-12 0,1 0-11 16,1 3-7-16,0 0-10 0,-2 13-4 0,-2 2-5 15,3 4-4-15,-3 8-2 0,1-1-6 16,2 3-2-16,1 2-7 0,0 1-5 0,3 1 0 0,-1 4-1 16,3 9 0-16,0-11-5 0,2 12-2 15,-1 0-6-15,-2 0-20 0,2-13-31 0,3 12-32 0,-5-11-58 16,4 1-47-16,1-3-50 0,-1-1-32 0,0-4-27 16,1-7-42-16,1-5-948 0,-2-6 425 0,1-1 284 15</inkml:trace>
  <inkml:trace contextRef="#ctx0" brushRef="#br0" timeOffset="14415.447">13833 7316 184 0,'-5'-5'266'0,"0"0"-17"0,-3 3-24 0,2 1-21 15,0 0-20-15,-3 3-20 0,0 2-14 0,-2 3-16 16,1-1-11-16,3 4-13 0,-1-1-14 15,1 3-8-15,2-2-7 0,-1 2-8 0,4 4-5 16,0 1-9-16,4-4-6 0,1-1-5 0,6 5-3 0,2-2-7 16,0-1-1-16,6 0-5 0,8 1 0 15,-1 2-5-15,2-1-1 0,2 0-1 0,4-2-7 16,1-2 7-16,2 0-7 0,-1 0 0 0,-2-4-5 16,4 0 2-16,-4 2-1 0,-3-2-5 0,-2 1 0 0,-6-4-2 15,-5 2 2-15,1-1-2 0,-6-2 5 0,1 2 0 16,-2-1 4-16,-1 2 4 0,-4-2 16 0,-1 3 8 15,2-2 11-15,-6 1 11 0,0 3 4 16,-5 1 1-16,-1 2 1 0,-7 2-7 0,-5 4-6 0,0-1-5 16,-6 2-11-16,0 0 1 0,0 0-5 0,-6-3-7 15,2 1-18-15,1-3-25 0,-1-2-38 16,-3-4-44-16,3-2-57 0,-1-2-85 16,2-4-67-16,0-7-687 0,-1-5 329 0,1-7 220 0</inkml:trace>
  <inkml:trace contextRef="#ctx0" brushRef="#br0" timeOffset="14588.289">13703 7138 36 0,'14'-15'254'0,"11"0"-29"0,1 0-19 16,1 1-14-16,7 3-26 0,2-1-15 0,4 6-18 16,12-4-12-16,-12 7-12 0,0 1-15 0,0 1-10 15,-1 0-18-15,-2 2-23 0,14 3-26 0,-13 3-28 16,3 1-26-16,8 8-41 0,-1-1-46 0,-13 1-425 15,10 4 183-15,-11-2 122 0</inkml:trace>
  <inkml:trace contextRef="#ctx0" brushRef="#br0" timeOffset="16613.59">14886 7449 180 0,'0'0'338'15,"0"0"-15"-15,0 0 11 0,-11 0-20 0,11 0-16 16,-12-8-28-16,7 4-13 0,0-1-14 0,-3-2-6 15,3-1-4-15,-1-1-16 0,0-1-18 0,2-3-19 0,2-3-12 16,4 3-21-16,-1-5-16 0,5 2-16 0,1 0-15 16,0 2-9-16,4 0-11 0,4 3-9 0,-1 1-9 15,-1 3-7-15,3 5-2 0,2-1-1 0,4 4-11 16,-3 3 4-16,3 2-11 0,5 5-5 0,-4 1-3 16,1 5-2-16,-2 0-5 0,-2 1-3 0,-1 3 2 15,-1-2-5-15,0 3 0 0,-4 0-1 0,0 3-1 16,-5 0 2-16,0 0-5 0,-6-1 3 0,-2 2-2 15,-2-6-2-15,2-1-2 0,-5-2 2 0,3-2 3 16,-3-5-2-16,0-2-2 0,3-1 5 0,-2 0 0 16,1-5-1-16,-3 0 4 0,-2-2-2 15,7 0-4-15,-6-9 1 0,2-1 6 0,0-7-8 0,-1-2-2 16,-4-10-1-16,5-3 2 0,3-2-2 0,1 0-1 16,0 0-2-16,5 1-6 0,-1 4 5 0,5 0 1 15,-4 4-2-15,9 6 3 0,-9 3-6 0,4 8 1 16,-2-2 0-16,2 3-4 0,2 2 3 0,2 2 1 15,1 4 1-15,2-1-2 0,2 4 1 0,-1 4-1 16,2 1 2-16,0 2-1 0,-1-1 4 0,0 4-3 16,-4 0 4-16,0 1-2 0,0 6-3 0,-3-4 2 0,-4 0 2 15,3 5-4-15,-5-2 3 0,-1-2 2 16,3 0-2-16,-5-3-2 0,1-4-10 0,1 2-7 16,-3-2 3-16,0-4-1 0,0-1-2 0,1-2 3 0,-1 1 4 15,0-2 4-15,-1-3 2 0,0 0 2 0,0 0 3 16,4-18-4-16,-3 4 0 0,-1-3 3 0,2-2-5 15,-1-10 4-15,-1 0 2 0,0 1 0 0,0-1 0 16,3 5 8-16,-3 7 13 0,0 5 1 16,1 1 7-16,-1 2 9 0,-1 3-17 0,2-1-1 0,-1 2-7 15,-1 2-5-15,4 1 2 0,-3 2-2 0,0 0-1 16,0 0 3-16,7 10-1 0,-5-5-4 0,2 5 2 16,1 1-6-16,-1 0 5 0,4 5-1 0,-2 1 0 15,0 3-4-15,3-3 6 0,4 8-6 0,-4-10 0 16,5 8-14-16,-1-8-7 0,1-2-6 0,0 0-7 15,0-4-7-15,3 1 4 0,-2-6 2 0,-1-1 2 16,4-3 2-16,-3-1 0 0,3-3 12 0,0-3-1 16,-4-4 5-16,2-2-4 0,-5-2 6 0,3-2 6 15,-4-7-4-15,4 0-3 0,-3 2 8 0,-5 2 12 16,0 0 6-16,1 2 13 0,-5 1 20 0,2 2 7 16,-4 3 9-16,3 2 5 0,-3 1 5 0,0 1 1 15,0 4-3-15,0 0-9 0,1 0-10 0,-1 4-5 16,-1-7-6-16,1 7-8 0,0 0 1 0,0 0-3 15,0 0-5-15,-3 18 1 0,2-7-5 0,-3 4 5 16,-1 2-5-16,2 0-3 0,0 0 0 0,0 0-3 16,2 1-10-16,1-1-9 0,1-2-14 0,2-5-7 0,-1 0-26 15,2 0-9-15,5 0-3 0,-4-4-9 0,1 0-3 16,3-1 5-16,-1-5 0 0,2-1 8 0,1-2 9 16,1-1 5-16,-2-5 5 0,3-3 2 15,-1-1 0-15,1 0 7 0,-1-3 18 0,-3 0-12 0,4 2 11 16,-7 4 13-16,2 1 11 0,1 0 6 0,1 1-7 15,-2 1 5-15,0 3-1 0,1 0-4 16,3 3 8-16,-1 1 7 0,2 1-5 0,0 5 5 0,4-1 1 16,-3 2-2-16,0 3 1 0,1-1-4 0,-3 4-1 15,1-2-1-15,-4 1-1 0,1 1-2 16,-4 2-2-16,-1-4 3 0,-1 1-2 0,0 0 1 0,-3 0-2 16,3 4 1-16,-4-1-2 0,0-3-2 0,3-1-4 15,-3-1-5-15,0-3-3 0,0-1 0 0,-3-1 3 16,6-2 1-16,-3-3 4 0,1 3-7 0,-1-3 6 15,0 0 8-15,6-14-10 0,-3 3 9 0,2-5-11 0,0-3 3 16,0-9-1-16,-1 0-1 0,6-3 2 16,-3 3-3-16,-1-1-1 0,4 4 0 0,-1 7 6 15,-1 1 2-15,-2 2-5 0,-1 6 2 0,3 0 1 16,0 2-2-16,-2 2 6 0,3 0-3 0,1 5-5 0,2 0 9 16,-1 4-6-16,1 0-4 0,-2 0 6 15,0 3-6-15,3 2 8 0,-4 1-7 0,0-1 1 16,1 6 2-16,-1-1 0 0,0 0 1 0,0 2 6 0,-1 0-3 15,-2-1-5-15,2 0-2 0,1 0-3 0,0-2-4 16,-3-1-1-16,2-3-6 0,0-3 4 0,2 0 2 16,0-1-4-16,2-4-4 0,-1-1 9 0,1 0 0 15,0-5 3-15,0 1-3 0,0-4 2 0,-3-4 2 16,4-2 0-16,0-2 1 0,-3-2 1 0,-2-1 2 16,3-6-8-16,-3 8 7 0,0 1 13 15,-1-1 5-15,-2 3 9 0,-1 2-7 0,0 2 12 0,-1 3-4 16,-1-1-4-16,1 4-5 0,-2 3 0 0,3 0-3 15,-4 1 3-15,0 0 6 0,7 9-3 0,-4-1 1 16,-1-2 2-16,1 6-6 0,-2 0 2 0,2 0-4 16,0 6 2-16,-1-1-3 0,2-1-2 0,1 1-1 15,-1 0-1-15,1-2 0 0,1 2 0 0,1-4-1 16,-1 0-3-16,-1-3-3 0,2-1 1 0,0-2 0 16,1 0-1-16,2-2-2 0,0-2 5 0,3-2-2 0,1-1-4 15,-5-4 2-15,1-1-2 0,7-2 0 16,-3-5-2-16,-2-2 1 0,0 0-1 0,0-4 1 15,-1 3 5-15,-3-2-6 0,1 2 0 0,0 2 1 0,-5 1 3 16,1 5 7-16,-3 1-3 0,1-1 9 16,1 5-10-16,-2-2-1 0,-2 1-6 0,0 3 3 15,0 0-5-15,0 0 6 0,0 0-7 0,0 15 7 16,0-8-4-16,-2 3 4 0,-1-1-3 0,3 2 3 0,0 0-1 16,0 1-2-16,5-1 0 0,-5 0-4 0,3-4-7 15,3 5-4-15,-2-7-4 0,1 3-10 0,3-4-7 16,-1-1-10-16,5-3 3 0,3 0-7 0,2-6 6 15,1-1-4-15,0 0-8 0,-3-7 8 0,2-1-1 16,2-3 6-16,-5-5 6 0,-1-3 7 0,-2-4 3 16,-3-1-5-16,-2-6 15 0,-2-10-1 0,1 0 5 15,-3-1 1-15,-4 0 14 0,2 13 26 0,-4 1 17 16,2 4 21-16,-3 5 17 0,2 8 22 0,-1 5 9 16,2 2-4-16,-1 5-13 0,1 0-12 0,0 3-9 15,2 2-7-15,-9 12-4 0,3 5 2 0,-7 9-5 16,3 3-2-16,-3 5-3 0,0-1-3 0,2 2-5 15,0 11-3-15,0 1-6 0,2-3-2 0,7-7-3 16,-2-2-3-16,4 0-2 0,6-2-5 0,-2-1-1 16,1-2-4-16,7-4 1 0,2-1-9 0,1-1-2 15,4-5-3-15,4-4-2 0,3-3-5 0,2-3-8 0,0-3-5 16,3-4-9-16,0-2-2 0,-1-2 0 16,1-7-6-16,-2-2-6 0,-2-3-8 0,-1-3 2 0,-2-3-11 15,-4-4-7-15,2-1-4 0,-3-5 1 0,-3-1 5 16,0 1 5-16,-8 2 12 0,2 1 0 15,-5 8 6-15,-1 1 7 0,-4 1 22 0,-4 2-4 16,1 4 11-16,0 1 6 0,-5 1-1 0,0 3 3 0,-2 1 1 16,-1 1-2-16,-3 4-3 0,-4 2 6 0,0 3-3 15,-3 0-1-15,6 3-3 0,1 2 1 0,1 1 0 16,6 1-4-16,1-1-1 0,5 6-4 0,1-2 2 16,5 2-13-16,4-2-5 0,4-1-14 0,1-1-14 15,5-3-13-15,3-1-4 0,5-3-5 0,1-3 5 16,1-2 0-16,-8-2 3 0,8-3 2 0,-8 0 9 15,5-1 6-15,-8-1 9 0,3-1 1 0,-5 2 8 16,1 1 8-16,-3-2 14 0,-2 2 8 0,-3 2-2 16,1-2 12-16,-3 4 1 0,1 0 4 0,-3 0 7 15,-5 0-4-15,12 1-3 0,-9 3 16 0,1 0 9 16,0 0 6-16,0 1 4 0,-1 0 3 0,-1 2 2 16,-1-2-5-16,1 2 6 0,-2 1-11 0,0 1 1 15,-2 3-8-15,1-3-6 0,-4 2-6 0,0-2 1 16,0 4-7-16,-7 1-32 0,1-3-46 0,-1 1-70 15,0 4-63-15,-3-5-60 0,4 1-69 0,3 4-19 16,7-6-24-16,2 0-972 0,6-2 445 0,4-2 296 16</inkml:trace>
  <inkml:trace contextRef="#ctx0" brushRef="#br0" timeOffset="17017.284">18446 7090 158 0,'0'-4'403'0,"4"1"-39"0,-4 3-37 16,4-4-35-16,-3-1-30 0,6 3-24 0,-2 1-19 16,6-1-35-16,-1-2-14 0,3 1-14 0,6 0-10 15,2 0-10-15,-2-1-10 0,9 0-7 0,0-2-17 16,0 2-10-16,3 0-2 0,0-2-17 0,-1-1-5 16,2 1-5-16,0 0-18 0,0-3-22 0,0 0-26 15,-1 0-26-15,-4-3-26 0,0 2-26 0,-8 3-15 16,-4-3-19-16,-2-1-18 0,-6 0-12 0,1 0 3 15,-5-1-6-15,-6-1 12 0,-3-1 10 0,-1 1 16 16,-8 1 25-16,0 0 34 0,-3 0 23 0,-2 5 22 16,3-3 30-16,-1 3 18 0,4-1 19 0,2 2 11 15,2 1 5-15,-2 3 0 0,7-4-2 0,-3 6-12 16,5-1 2-16,3 1 2 0,-8 4 0 0,8 0 0 16,0 2 4-16,2 0 13 0,1 3-5 0,3 2-3 0,6 3 9 15,-3 1 2-15,10 6 9 0,-2 3-4 16,2-4 0-16,1 3 7 0,-1 0 9 0,0-1-3 15,-1 5 2-15,-2-4-3 0,-4 2-5 0,-1-1-14 16,-6 3-4-16,-1-1-7 0,-4 0-7 0,-4 2-4 0,-5 0-7 16,-3 1-7-16,-4-1-23 0,-3-3-65 0,-6 2-91 15,-2-2-115-15,0 2-143 0,-4-8-1015 0,-1-2 467 16,-4-3 312-16</inkml:trace>
  <inkml:trace contextRef="#ctx0" brushRef="#br0" timeOffset="17962.611">21130 7357 147 0,'5'3'272'0,"1"3"-23"0,2-4-28 0,0-1-21 15,2 0-19-15,1-1-20 0,-1 1-15 0,0-3-12 16,2-1-12-16,-3-3-16 0,-4-2-8 0,3-2-10 15,1-4-8-15,-3-3-8 0,2 0-7 0,2-10-8 16,-5-4-5-16,-1-3-6 0,0-12-4 16,-3-2-6-16,2-3-6 0,-2-3-3 0,-5-1 0 0,3-4-3 15,-3 4 4-15,0-1 12 0,-3 2 17 0,-1 4 23 16,-1 3 22-16,4 15 18 0,-4 1 37 0,0 4 16 16,1 10 15-16,3 0 15 0,1 8-12 0,-1-1-18 15,2 5-24-15,1 2-11 0,2 3-19 0,-9 8-10 16,5 8-7-16,-3 8-10 0,-3 5-8 0,4 1-7 15,1 8-10-15,1 8-6 0,2-10-6 0,-1 17-4 0,2 1-4 16,5 1-5-16,0 0-2 0,0-3-3 16,3 1-5-16,3 1-2 0,1-4-2 0,4 0-8 15,4-7-13-15,-1-8-7 0,0-5-17 0,1-2-21 16,7-4-11-16,-2-3-7 0,5-4-5 0,2-4 13 16,-1-3-14-16,1-4 0 0,5-6-2 0,-4-4-4 0,-1-8-4 15,-2-1-2-15,0-8 6 0,-1-4 1 16,8-12 4-16,-1-1 6 0,-7-1 9 0,-5 9 5 0,-4 2 3 15,0 3 13-15,-3 4 11 0,-6 7 18 0,-1 1-1 16,-3 1 2-16,-2 6 5 0,1 0-6 0,0 1 5 16,-4 4-7-16,3-2-5 0,-4 3 5 0,0 0 0 15,0 0 7-15,4 12-2 0,-6-6 14 0,0 6-9 16,2 4-2-16,-1 0 0 0,1 3 2 0,0 6-4 16,0-5 0-16,1 5-5 0,1-5 8 0,2-3-3 15,2 2-3-15,-1-4-1 0,5-3-1 0,-1-3 5 16,3 0-7-16,-1-3 13 0,1-4-9 0,4 0 4 15,2-4 10-15,-4-3-12 0,3-3-3 0,1-2-2 16,-3-5 2-16,4-7 4 0,-6-3-1 0,-2-1-2 16,-3-5 1-16,-3-3 0 0,-5-3 0 0,-1 6-1 15,-3-5-1-15,-5 3 3 0,-1 3 5 0,-5 1 0 16,-2 7 20-16,-2 2-6 0,-3 4-3 0,4 5 1 16,-7 0-1-16,2 9-8 0,-7 1-3 15,2 3 2-15,1 3-11 0,2 4-6 0,7 1-33 0,0 1-44 16,5 5-51-16,-2 5-53 0,6 1-68 0,5 3-84 15,4 1-938-15,4 3 424 0,1-4 284 0</inkml:trace>
  <inkml:trace contextRef="#ctx0" brushRef="#br0" timeOffset="19496.589">22848 7141 315 0,'0'0'365'0,"0"0"-40"0,0 0-33 0,0 0-27 15,0 0-23-15,0 0-25 0,0 0-26 0,0 0-18 0,0 0-18 16,-4-13-12-16,7 5-18 0,0-4-8 0,3-5-13 16,3 0-11-16,2-6-8 0,2-5-12 0,0 1-7 15,1-4-7-15,2-1-3 0,1-14-3 0,-4 1-9 16,2 1-6-16,-3 8 1 0,3-9-8 0,-6 10-12 15,0 1 15-15,3 0-5 0,-6 3-2 0,1 4 4 16,-4 7 1-16,1 4 2 0,0 4-4 0,-4 3 1 16,2-2-7-16,1 7-8 0,0 2 2 0,0 2-6 15,-3 0-2-15,13 13 0 0,-3 3 1 0,6 5-5 16,0 2-1-16,1 4 2 0,2 2 1 0,2 3 1 16,8 9-4-16,-1-1 6 0,0 3-6 0,2 1 10 15,-6-5-9-15,-4-6 6 0,-2-4-2 16,0 3-9-16,-3-1 3 0,-3-1-6 15,-2 0-1-15,0-1-3 0,-6-3-13 0,-4-6-3 0,0-2-4 0,-4-2 4 16,-2-1-3-16,1-6 6 0,-3-2 2 0,1 2 1 16,-5-8 2-16,-1 2 3 0,-4-4 5 0,-3-2 3 15,1 1 4-15,2-3 4 0,0-1 19 0,0 1 10 16,4 0 7-16,2-1 0 0,-1 1 2 0,3 1 4 0,4 0-9 16,0 0-2-16,0 0 0 0,1 2-11 0,3-2 11 15,2-1-19-15,2 2 2 0,-1-2-5 16,10 0-1-16,3 1-2 0,4-4 1 0,7-2-2 15,2 0 0-15,-1 1 2 0,3-3-7 0,-3 2 0 16,-1-3 1-16,2-3-11 0,0 0-4 0,0-4-1 16,0-2 4-16,0-2-4 0,-1-1-1 0,1 1 3 15,-4-2-1-15,2 4-2 0,-3 0 0 0,-1 0 7 0,-8 8 2 16,2 0-5-16,-1 1 5 0,-5 4 6 0,-1-1 1 16,-4 3 7-16,3 1-4 0,-2 2 1 0,-2 1-3 15,-2 1-7-15,2 0 6 0,-4 2-1 0,0 0 9 16,3 10 10-16,-1-1 3 0,-6 1 10 0,-1 11-6 15,1-1 1-15,-1 6-1 0,0 1-2 0,-1 4-3 16,3-6-1-16,-1 6-3 0,4-3-5 0,2-3 2 16,0 0-4-16,7-7-2 0,0-1-6 0,0 0-8 15,4-4-3-15,-2-3-9 0,4 2-2 0,2-5 1 16,-1-1-6-16,-2-6-1 0,4-1-1 0,-1-6-5 16,3 0 1-16,-6-6-1 0,1-1 2 0,2-8-1 15,-1-4-3-15,-3-1 5 0,-3-5-2 0,3-3 9 16,-4 0-3-16,-4 4 0 0,-1-1 5 0,2 4 14 15,-6 3 14-15,0 6 1 0,-4 2 17 0,-2 0 9 16,2 2 0-16,-3 6 1 0,-4 0-2 0,-3-2-10 0,0 6-1 16,-4 1 1-16,-2 1-4 0,-1 3 0 15,0 3-6-15,2 2-5 0,-2-1 6 0,2 5-10 16,-8 2-3-16,9 1 3 0,4-2-5 0,1-1-1 16,3 1 5-16,5 1-12 0,3 0-2 0,2-1-18 0,1 0-7 15,1-2 3-15,7 0-10 0,0-1 3 0,9-2 4 16,1-3-6-16,8-3 4 0,1-5-4 15,-2-3 2-15,1-1 5 0,-2-2 9 0,1-2-7 0,-2-4 6 16,-4-4 8-16,1-2-3 0,1-5 6 0,6-9 0 16,-10 9 1-16,-4-5 5 0,1 0-1 15,-3 0 8-15,-2 0 11 0,0 2 17 0,-4 3 13 0,0 0 15 16,-4 9 16-16,1 6 28 0,-1 3 8 0,-2 3-7 16,0 2-13-16,2 0-16 0,-2 2-11 0,0 4-6 15,0 0-7-15,0 0-1 0,-7 26-2 0,5-7-5 16,-1 8-3-16,-1 3-1 0,-1 0-10 0,1 1 4 15,3-1-6-15,-2 4-1 0,3-1-2 0,4 1-4 16,-3-1-2-16,4 0-1 0,2 1-2 0,5-1-1 16,0 1-2-16,0-2-1 0,2-5 1 0,2-1-5 0,1 0-1 15,-3-7-3-15,1-4-3 0,-2-2-3 16,-1-5-1-16,-1-1-5 0,2-3 3 0,0-3-2 16,0-2-1-16,0-6-4 0,2-2-3 0,-1-7 9 15,2-8-10-15,2 1 3 0,-2-5 2 0,0-1-1 16,-2 3 0-16,0-5 6 0,-2 3 1 0,-3 2 4 0,0 4 8 15,-3 8 14-15,0-1 14 0,-2 6 4 16,-1 1-7-16,-1 2-4 0,-2 0-4 0,2 4-7 0,-2 2-1 16,5-2 0-16,-5 2-2 0,0 0-1 0,5 14-2 15,-3-4-3-15,2 2 4 0,-1 2 5 0,1 3-10 16,0 8 3-16,1-1-3 0,2 3 1 0,-2 1 0 16,4 0 0-16,0 1 1 0,1-2-8 0,-2 1-9 15,4-4-5-15,-1 0-6 0,-1-9-10 0,4 0-9 16,-2-5 1-16,-2 3-2 0,0-6-1 0,-1-2-1 15,2-2 7-15,-3-2-2 0,0-1-1 0,1-5 1 16,1-4-4-16,2-5 1 0,-1-1-8 0,3-8 7 16,-1 0 9-16,2-3 3 0,-2 2-2 0,-2 2 6 15,-3 7 2-15,0 1 15 0,-3 3-3 0,-1 0 14 16,1 2-14-16,0 1 0 0,0 3 6 0,0 0-2 16,2 1-1-16,-1-1-2 0,4 2 3 0,1 1 2 15,0 0 3-15,2 2-3 0,0-2-3 0,5 2 7 0,-2 0 3 16,5 2-5-16,0-2 7 0,7 0-6 15,-7-2 3-15,8 2 3 0,1-3-4 0,-2 2-1 16,-6-1-2-16,4-4 7 0,-5 0 3 0,-1-2-2 16,7-3 4-16,-6 1-6 0,-5-2 3 0,2 2 2 0,-4-2-4 15,0-1 3-15,-5-2-4 0,3 2 3 0,-6 3 1 16,-1 1 15-16,-1-1 10 0,-3 3 8 0,-1 2-3 16,-2 2-4-16,-3-1 1 0,-3 4 9 0,-2 4 10 15,-3 0 9-15,-6 7 2 0,-7 4 1 0,8 2-5 16,-5 2 0-16,6 3-3 0,2-3-8 0,4-1-8 15,5 0-2-15,3 1 0 0,0 6-5 0,3-1-6 16,4 1-31-16,6-2-61 0,6-3-93 0,-5-3-105 16,7 2-137-16,5-4-1243 0,0 0 549 0,3-3 364 15</inkml:trace>
  <inkml:trace contextRef="#ctx0" brushRef="#br0" timeOffset="21333.722">26106 6739 177 0,'-2'6'267'16,"1"1"-25"-16,1-3-25 0,1 4-22 0,-1-1-18 0,4-1-15 16,0 3-17-16,2-2-14 0,5 0-13 0,-2 0-12 15,2-2-8-15,6 0-10 0,-6-2-9 0,8 1-6 16,0-4-6-16,-2 0-8 0,5-4 0 0,-2 1-12 16,7-7-2-16,-1-1-1 0,-2-2-8 0,-1-4 1 15,-1-1-6-15,-2-6-3 0,-1 2-1 0,-5-8-3 16,0 2-2-16,-1-5 3 0,0 0 13 0,-5 4 7 15,-2 0 26-15,-2 3 23 0,0 2 4 0,-3 6 18 16,-1 6 25-16,-1 0 5 0,-1 0 7 0,0 6-2 16,2 0-13-16,-3 1-15 0,3 1-11 0,-1 1-14 15,1 3-13-15,0 0-9 0,0 0 5 0,-17 8-17 0,7 3-8 16,1 3-8-16,-9 8-5 0,6 1-3 16,1 1-9-16,-1 2-4 0,1-1-1 0,1 1-12 15,1 3-18-15,5-2-6 0,6 1-23 0,1-1-20 0,5-1-12 16,2 0-23-16,3 0-15 0,2-2-5 15,3-4-16-15,4 0-11 0,2-6 1 0,0 0 1 16,1-5 2-16,-5-3 12 0,3-5 13 0,-2-1 8 0,-3-3 10 16,3-6 12-16,2-5 7 0,-5 1 6 0,0-4 10 15,-2 3 17-15,-3-2 15 0,-1 1 17 16,2 0 23-16,-4-2 7 0,-1 3 3 0,-2 3 14 16,0 0 19-16,-2 3 10 0,2-1 6 0,-3 1-12 0,1 4-2 15,-3-1-12-15,3 0-3 0,-3 2-5 0,3 1-7 16,1 2-4-16,-6 0-5 0,14 5-5 0,-5 0-4 15,0 0 2-15,0 3-5 0,1-2 4 0,-1 3-6 16,-1 2 2-16,1 2-3 0,-4 0-2 0,0-3 6 16,0 4-7-16,-2-1 1 0,-2-2-7 0,-1 1-1 15,3-2-9-15,-3-2-1 0,0-1-1 0,0-1 1 0,0-2 4 16,1 0 5-16,-1-4 6 0,0 3-5 16,0-3-4-16,0 0 2 0,0 0 1 0,-5-17 5 15,5 5-7-15,1-3 5 0,2-2 3 0,-2-4-3 16,4-4 14-16,4 0-7 0,0 1-1 0,3 1 3 15,-2 6 2-15,-3 2 6 0,5 1-4 0,-2 0-1 16,-1 4-1-16,-1 1-2 0,2 2-1 0,1 4-2 16,2 0-1-16,6 3-7 0,0 3 2 0,-2 4 1 15,0 2-1-15,-2 3 6 0,9 3-1 0,-5 4-3 16,-7-4-3-16,7 6 1 0,-3 1 7 0,-4-6-7 16,-2 7 0-16,3 1-4 0,-3-1 5 0,-2 0 2 15,-3-4-7-15,0-3-9 0,4 0-7 0,-4-5 1 0,2 0-6 16,-1-2-2-16,4 0-3 0,-6-5-2 0,4-2 6 15,0 3 2-15,-2-5 4 0,4 0 6 0,-1-7 0 16,0 1-3-16,4-9 3 0,-2 2 5 16,0-5 1-16,1-7 5 0,0 0 10 0,1-4 7 0,-3 0 9 15,0 0 9-15,0 0-1 0,-1 0 15 0,0 0 20 16,0 5 28-16,-4 7 18 0,-1 2 14 0,0 5-7 16,-3 3-9-16,2 2-11 0,-2 0-18 0,0 0-15 15,-1 2-9-15,0 3-5 0,0 0-4 0,0 0-8 16,13 13-2-16,-8-3-6 0,0 7-1 0,2-1-3 15,-2 2-4-15,2 1-3 0,1 5 1 0,1 1-12 16,-1-1 7-16,3 4-2 0,-3-3-4 0,2 4-4 16,-1-2-7-16,1-1-18 0,3-2-11 0,0-9-15 15,-3 2-4-15,5-5-6 0,-6-1-5 0,0-5 7 16,1 2-1-16,-1-4 6 0,-1-3-1 0,1-2-1 0,1-3 1 16,-1-5-2-16,5-2-6 0,-2-6 7 15,2-6 4-15,-1-3-4 0,-2-3 12 0,-1-2-8 16,-2-4 8-16,1 1 2 0,-3-1 2 0,2 2 4 0,-7 1 10 15,2 2 8-15,-1 4 9 0,-4 8-6 0,0 3 8 16,1 2 4-16,-2 1 4 0,1 3-4 0,0 2-6 16,0 1 5-16,0-1-11 0,-1 4 5 0,2-1-7 15,-2 2 2-15,3 2-10 0,0 0-11 0,0 0 0 16,0 0-7-16,0 0-12 0,-6 9-11 0,6-6-3 16,0-3 1-16,4 10 7 0,1-6 3 0,1-1 12 15,2 1-7-15,1-1 7 0,1-1 3 0,-1-2 4 16,1 0 6-16,-2 0 0 0,1-4 1 0,2 0 5 15,-2 0 1-15,0-1 2 0,4-3 4 0,-4 1 5 16,0 0 7-16,-1 1 5 0,-2-2 10 0,-1 5 2 16,0-2 5-16,-1 1-1 0,0 1 1 0,-1 1-10 15,-3 2-7-15,3-3-3 0,-3 3-3 0,7 0-1 16,-7 0 4-16,4 5 2 0,-3 2-7 0,-2 1 6 16,1 4-1-16,1 0-6 0,0 2-3 0,0 3 2 15,1-1 16-15,0 1-14 0,2 0 1 0,0-1 2 16,2-2-2-16,1 1 0 0,0-1 0 0,6-1 1 15,-5-4-3-15,1-1 7 0,5 1-8 0,1 0-2 16,-2-4 1-16,1-2 10 0,0-3-9 0,4 0 0 0,0-3 1 16,0-3-4-16,0-2 4 0,0-2-4 0,5-4-4 15,-1-3-1-15,1-4 0 0,-1-3-2 16,3-2 1-16,1-2 4 0,4-11 0 0,-9 9 3 0,-3-2 13 16,1 4-6-16,-2 2 5 0,-5 9 19 0,-5 0 28 15,-2 5 18-15,-1 0 7 0,1 6-6 0,-2-2-11 16,1 3-14-16,-2 1-6 0,-2 3-7 0,0 1-2 15,0 0 0-15,0 0-7 0,0 19-1 0,-4-4-3 16,1 4 1-16,-4 7-2 0,3 3-3 16,1 4-3-16,-1 0 0 0,-3 4-2 0,1 8 2 0,-2 3-6 15,-1 0 2-15,0 1 2 0,5 0-4 0,-4 1-1 16,1 2 2-16,3 2-1 0,2 0 0 0,3-3 0 16,2 1-5-16,-1 3-2 0,1-5-2 0,1-2 6 15,-2-1-3-15,2-9-1 0,-6-6-1 0,2 1-1 16,-4-1 1-16,-3-3 1 0,0-3 3 0,-1-9-1 15,-5 0 3-15,0 0-3 0,-3-5 1 0,-4-2 1 16,1-3 1-16,-2-3 4 0,1 0-4 0,-4-5-2 0,3-6 4 16,-5-4 2-16,9-2-7 0,-2-9 0 0,6-4 3 15,6-5-4-15,3-18-5 0,8 4-4 16,7-5-3-16,10-3-4 0,3 5-9 0,8-1 1 16,7 2-20-16,2 1-13 0,4 5-13 0,6 0-28 0,-1 8-43 15,-3 1-61-15,-1 4-69 0,4 0-81 0,-18 8-1030 16,-5 3 459-16,-1 3 306 0</inkml:trace>
  <inkml:trace contextRef="#ctx0" brushRef="#br0" timeOffset="22945.497">24637 8497 292 0,'0'0'331'0,"5"7"-36"16,-1-3-28-16,0 1-25 0,-1-2-28 0,1 5-21 16,4-1-17-16,-3 0-18 0,7-2-13 0,-2-2-17 15,4 1-11-15,3-2-7 0,2-2-13 0,3-4-5 16,-2 1-7-16,7-2-13 0,0-7 3 0,0-2-7 15,-2-1-7-15,2-2 3 0,-4-4-9 0,0-1-8 16,-1-2 1-16,-2-1-10 0,-4-7 6 0,-1 4-5 16,-5-4 0-16,-1-3-8 0,-3 0-1 0,-2-11-3 15,-6 11-2-15,-1-1-1 0,-4 3 12 0,-1 2 19 16,0 4 10-16,-4 1 9 0,-1 4 7 0,0 8-11 16,-2 2 5-16,-2 2-7 0,2 5-11 0,-6 2-9 15,2 3 0-15,-8 5-5 0,-2 4-4 0,5 2-6 16,-1 3-4-16,2 0-1 0,3 2-3 0,6-1-5 15,2 1-6-15,6-2 2 0,3 0-4 0,3-3 0 16,4 0-1-16,8 3-3 0,3-4-1 0,4 1 4 16,9-2-5-16,2-1-1 0,4-6 4 0,3-2 0 0,-1-2-4 15,-3-2-9-15,4-3 3 0,-1-1 2 16,-1-2-1-16,-3-1-1 0,2-1-4 0,-6 3 5 16,-1-2-2-16,-5 6-1 0,-5-2 2 0,0 2 0 15,-3 3-4-15,-2 0-2 0,-1 1 6 0,1 2-6 0,-3 3 0 16,2 2 0-16,-1 1 2 0,2 3 4 0,-6 1 6 15,3 4-9-15,-1 2 2 0,-3 0 13 0,0 3-10 16,-2 0-3-16,-2 7 4 0,-1 0 3 0,0 0-2 16,0-2-8-16,0 2 15 0,0 1-13 0,0-8 7 15,5-4-7-15,-4 1 3 0,3-5-1 0,1-4 0 16,-1 1-5-16,3-1 0 0,-4-4 3 0,5-1 6 16,-3-6-3-16,4-1-2 0,0-4 3 0,2-4-3 15,4-8-1-15,0-6 4 0,-5 2-1 0,2-5 4 16,0-3-10-16,-1 0 7 0,5-13 2 0,-7 14-1 15,0-3 4-15,0 5 11 0,-4 3 12 0,-1 8 14 16,-3 1 9-16,2 7 5 0,-2-1 1 0,2 6-10 16,-2-2-5-16,-1 2-11 0,1 1-2 0,-1 4-8 15,0 0 7-15,0 0-11 0,9 18-3 0,-4-6 2 16,3 5 0-16,2 7-5 0,3 3-1 0,0-1 4 0,5 1-2 16,0 4 1-16,1-1-7 0,2 1 0 0,11 5-1 15,-7-9-5-15,9 5-4 0,-6-9 1 0,5-1-6 16,-1-5-1-16,4-5-8 0,1-1-2 0,-1-2-10 15,1-6-7-15,-4-1-5 0,2-5 2 0,-6-3-5 16,6-4 2-16,-10-3 6 0,3-1 1 16,-6-4 1-16,0-4 6 0,0-4 4 0,-4 0 2 0,-3-1 2 15,-4 2 0-15,1 1 6 0,-6 6-1 0,-1 1 5 16,-1 0 13-16,-3 5 17 0,-1-1-4 0,0 5 6 16,-1 0 2-16,-1 3-8 0,-4 1 6 0,-4 1-8 15,-2 3-2-15,-7 4-3 0,-7 4 6 0,-2 3-3 16,-3 5-3-16,0 2 2 0,3 2-3 0,1 1-6 15,3 1 2-15,1 1 2 0,6 0-8 16,5-3-5-16,5 0-1 0,3-3-7 0,4-1-10 0,4 1-8 16,3-2-1-16,4-1-5 0,-1-5-3 0,6-3-7 15,2-1 1-15,1-4 0 0,2-3 5 0,5-6 4 16,-2-1-2-16,7-7 8 0,-7 0 5 0,2-5 4 0,-5-3 2 16,0-5 2-16,-1 0 6 0,3-12 3 15,-2-4-3-15,-1-4 0 0,-2-1 8 16,-4-1 6-16,4-3 4 0,-4 5 9 0,0 1 18 0,-6 2 13 0,0 15 14 15,-3 3 14-15,-3 9 19 0,1 3 14 0,-2 5 14 16,-1 4 0-16,3 0-20 0,-3 2-5 0,0 5-21 16,0 0-5-16,0 0-8 0,-12 25 7 15,3 1-12-15,1 3-2 0,0 7-10 0,-4 10 4 0,6 2-9 16,-3 0-6-16,5-2-1 0,0 3 8 0,4-13-16 16,10 11 3-16,-3-13-7 0,3 0-3 0,5-4-2 15,2 0 1-15,6-3-4 0,1-3-5 0,4-1 3 16,2-6-1-16,0-1-2 0,2-4-7 0,-1-6-4 15,-2-3 0-15,-1-3-4 0,2-5-3 0,-4-3-4 16,0-3-1-16,0-3-2 0,-3-3 1 0,0-5 1 16,-4-4-2-16,3-2-2 0,3-11 2 0,-7 8-1 15,-3-2 5-15,0 4 0 0,-3 4 3 0,-1 0 3 16,-4 9 0-16,2 2 7 0,-8 4 4 0,3 3 7 16,-1 0-8-16,-2 1-4 0,-1 2 1 0,0 1-2 0,0 3 1 15,0 0-2-15,0 0 8 0,-14 13-5 16,9-1-5-16,-3 1 4 0,-1 4 0 0,-1 1 0 15,1 5-2-15,1-4 0 0,3 4-4 0,-2 2-5 0,4 1-6 16,3-7-4-16,0 0-2 0,2 0-7 0,2-1-13 16,4-1-13-16,1-3-4 0,5 0-21 15,0-6-12-15,5-1-7 0,2-4 2 0,1-3-6 0,6-2 3 16,0-6 14-16,0-1 10 0,-3-6 9 0,2-3 6 16,0 2 9-16,3-7 0 0,-5-2 8 0,13-7 5 15,-2-2 3-15,-6 10 8 0,0 1 7 16,2 3 7-16,-1 5 3 0,1 1 4 0,-4 8 4 15,-1 1 8-15,-5 5 4 0,-1 4-3 0,6 3 12 0,-8 3 12 16,-1 1 8-16,1 7 10 0,-6-2-4 0,1 1 8 16,-4 0-2-16,2 8 3 0,-3-1-4 0,-3-1-1 15,-1 0-2-15,-2-2-9 0,-2 3-1 0,-1 1-2 16,-2 3-2-16,0 0-11 0,-2-2-52 0,-2 0-53 16,-5 1-67-16,-5 0-83 0,0-3-99 0,-10 0-942 15,-13 5 427-15,-8-2 284 0</inkml:trace>
  <inkml:trace contextRef="#ctx0" brushRef="#br0" timeOffset="24253.438">9068 12197 219 0,'-5'-5'279'15,"-5"2"-5"-15,4-2-13 0,-1-3-16 0,1 4-15 0,2-3-10 16,-2-3-14-16,2 3-9 0,1-2-20 0,3-1-16 16,0 3-9-16,1-3-19 0,3 0-5 0,4 1-22 15,2 1-4-15,3-3-16 0,3 5-8 0,5-2-12 16,6 2 1-16,0 3-12 0,3 0-5 0,2 6-4 15,0 5-4-15,5 2 5 0,-2 4-15 0,11 6 1 16,-10-3-4-16,7 6-7 0,-3 6-3 0,-11-3 4 16,-6 2-1-16,0-1-1 0,-5 2-3 0,-3 4 1 15,-6 0-4-15,-4 2-1 0,-5 1-5 0,-5 0 5 16,-5 10-6-16,-4-12-1 0,-9 7 3 0,1 0-5 16,-2-12 1-16,-12 8-1 0,0-4 1 0,-6-1-2 15,9-10 7-15,-8 2 5 0,-5 3 12 0,14-14 14 16,-1 0 20-16,2-5 28 0,4 1 2 0,8-7 16 0,0 1 11 15,5-2-5-15,1-2-6 0,3-1-5 16,1 1-12-16,1-1-7 0,7-3-13 0,-1 1-6 16,4-3-8-16,5-1-3 0,4 0-6 0,4-3-5 0,10-4-3 15,3 1-6-15,5 2-2 0,0-1-4 0,3 1-2 16,15-4 0-16,-14 6-6 0,13-4-1 0,-1-1-2 16,-13 4-1-16,0 0-1 0,13-2-2 0,-11 3 6 15,-2-1-9-15,-1 4 1 0,-1-5 3 0,-2 2-3 16,0 0-4-16,0-4-2 0,0 3 3 0,-1-3-5 15,-3 0 1-15,-2-3 1 0,0 0-4 0,-7-2 1 16,3-1-1-16,0-1 4 0,-6-3-1 0,0-2 1 16,-3 0-4-16,-4-5 0 0,-6 1-3 0,0-5-2 15,-5 0-7-15,-7-11-1 0,-5-1 4 0,-1 3-18 16,-4-2 5-16,-8 0-4 0,-1 3-1 0,-7 0 3 16,-2 4 1-16,-5 6 0 0,-6 5 3 0,-6 4 2 15,-10 8 2-15,0 5 1 0,-27 6-2 0,-1 14 3 16,-1 6 8-16,-1 10 6 0,3 4 4 0,-4 10 9 15,3 4 7-15,0 8 6 0,-1 2-2 0,5 5 8 16,2 5 6-16,2 15 7 0,11 1 5 0,7 2 0 16,11 7 1-16,10-4-3 0,16-3 1 0,13-25-4 15,11 2-7-15,5-3 0 0,5-1-2 0,12-1-6 0,7 0-1 16,6-6 4-16,11-4-5 0,7-5-2 16,3-4-2-16,6-3-1 0,27-1-2 0,-23-10-24 15,3-5 0-15,2-3 4 0,-1-1-3 0,2-4 1 16,-2-3-3-16,-1-4 10 0,4-5-5 0,-6-1 0 0,1-6-16 15,-5 0-25-15,-1-3-45 0,-6-4-62 0,-3-3-80 16,-14 2-99-16,-4-1-104 0,1-2-1260 0,9-10 563 16,-16 6 376-16</inkml:trace>
  <inkml:trace contextRef="#ctx0" brushRef="#br0" timeOffset="24914.659">12112 11780 174 0,'0'-11'360'0,"1"5"-39"15,2-3-34-15,-2 3-30 0,2 2-24 0,-2 2-24 16,4 0-20-16,-5 2-19 0,14 11-22 0,-1-1-9 16,-3 4-15-16,2 3-7 0,4 7-6 0,-3-1-8 15,2 7-4-15,-2-1-9 0,-3 1-9 0,2 4-3 16,-4 0-12-16,-1 1-4 0,0-2 0 0,0 1-8 0,-2 4-4 16,-1-3-5-16,0-1 0 0,-4-3-7 15,1-1 0-15,-1 0-6 0,-1-4-2 0,-1-9-3 16,0-2 4-16,2-3-5 0,0-3 3 0,-2-2 11 0,-1-3 9 15,0-2 2-15,0 0 3 0,3-2-15 0,-21-17-3 16,7 2-1-16,-2-11-7 0,-6-1 2 0,-4-19-7 16,6 1 3-16,-3-9-4 0,1 1-4 15,-6-24-8-15,10 18 0 0,-4-23 0 0,10 24-4 0,0 0 5 16,4 2 1-16,3-2-1 0,5 5-1 0,0 7 5 16,2 12 4-16,1 0-10 0,4 6 10 0,-1 0-7 15,6 5 3-15,1 2-5 0,3-2 2 0,-4 8-5 16,8 0-4-16,3-2 9 0,0 2 7 0,4 5-17 15,0-2 1-15,3 2-2 0,1 0 1 0,1 2 4 16,0 3-5-16,-1 1 2 0,-2 2-6 0,0 3 3 16,-2-1-17-16,-5 4-21 0,-4 2-29 15,1 4-36-15,-1 2-43 0,-7 3-45 0,2 9-52 0,-4 2-54 16,-8 2-878-16,-2 5 393 0,-8 2 260 0</inkml:trace>
  <inkml:trace contextRef="#ctx0" brushRef="#br0" timeOffset="25108.692">12269 11986 198 0,'2'3'246'0,"1"-1"-23"0,-3-2-19 0,13-2-13 16,-1-1-15-16,4-2-12 0,5 0-12 0,7-3-11 15,0 0-6-15,4 0-14 0,-3-1-14 0,6 1-9 16,-2-2-7-16,4 3-10 0,-4 0-12 0,2 1-17 0,-2 2-36 15,-4 1-30-15,1 2-48 0,-1 1-47 16,-10 0-53-16,-6 4-544 0,-4 1 234 0,1 2 158 16</inkml:trace>
  <inkml:trace contextRef="#ctx0" brushRef="#br0" timeOffset="25313.699">12429 12405 196 0,'-6'6'297'15,"2"-3"-26"-15,-1 0-21 0,2-1-30 0,3-2-18 16,0 0-21-16,0 0-19 0,27-9-13 0,-7 0-11 16,7-5-10-16,7 2-11 0,5 0-13 0,11-4-10 15,0-4-7-15,-1 5-10 0,0 2-13 0,-13 1-23 16,14-3-30-16,-14 8-40 0,1 0-41 0,2-1-47 16,-2 1-40-16,-2 0-45 0,-2 3-536 0,-1 0 246 15,-3 4 164-15</inkml:trace>
  <inkml:trace contextRef="#ctx0" brushRef="#br0" timeOffset="27329.74">13619 11971 156 0,'-2'-24'196'0,"2"-4"-4"0,-6 3-4 0,2 6 4 15,-1 2 18-15,-3-2 6 0,-1 3-10 0,-1 3-5 16,1 4-6-16,-6-1-8 0,0 4-11 0,-5 3-14 15,1 1-7-15,-9 7-10 0,-3 2-9 0,2 5-11 16,-4 4-10-16,-1 3-6 0,-8 11-11 0,13-6-6 16,1 1-12-16,-5 12-2 0,7-8-13 0,8 0-7 15,2 0-10-15,5-3 0 0,6 3-10 0,5-11-7 16,5 6-3-16,3-5-3 0,2-5-3 0,6 0-7 16,4-8-6-16,8 3-3 0,-1-6-3 0,7-3 0 15,-3-6 1-15,4 0-5 0,-3-4 1 0,2-4 2 0,-2-1-5 16,0-2 4-16,-1-3-5 0,-2 1 4 15,-1-1 1-15,-5 1-4 0,-4 0 3 0,3 2 3 16,-9 5-1-16,-3 5 5 0,-2-3-2 0,-3 6 4 0,0 1-3 16,0-2 2-16,0 3 6 0,-2-1-6 0,-3 3 4 15,0 0 6-15,6 10 2 0,-3-5 6 16,-2 5-6-16,-1 1-1 0,4 4 1 0,-3 2 0 16,-1 3-3-16,1-1-3 0,2 6 0 0,-3-7-5 0,6 10-1 15,-1-10 6-15,3 1-2 0,1-2-3 0,4-2-2 16,0-1-1-16,2-4-8 0,2-2-5 0,2-4-8 15,1-1-5-15,-1-5-1 0,2-3-2 0,-2-2 2 16,0-4-5-16,4-5 0 0,-5-2-2 0,-1-4 8 16,-3-1-7-16,0-6 0 0,-5 0 4 0,-3-3-1 15,-1-2 5-15,-6-2 5 0,-2-10-1 0,-2 12 1 16,-2-12 3-16,-1 12 7 0,-3 4 13 0,0 2 8 16,-2 1 13-16,-2 3 1 0,-3 3 22 0,3 9 8 15,-8-4-7-15,5 7 2 0,-4 2-1 0,1 1-1 16,1 2 1-16,-1 3-8 0,2 0-8 0,2 2-2 15,3 0 1-15,4 3-11 0,2-2-5 0,-1 2 7 16,4 0-12-16,0 1-1 0,6 2 0 0,2-2 1 16,2 0-10-16,6 1 0 0,6-2 0 0,3-3-2 15,10-1 1-15,-1-3 1 0,4 2-7 0,-1 0 4 16,-1-6 0-16,0 5 0 0,-2 0-9 0,-2 0 0 0,-7 2 5 16,-1 0 0-16,0 2-2 0,-2 0 2 0,2 0 13 15,-1 5-20-15,-1-2 4 0,-2 2 1 0,1 3 4 16,-1 1 0-16,-2-1 2 0,-3 4-1 0,1 1-2 15,-2 2 4-15,6 3 2 0,-7-2 3 0,-1 7-2 16,2-1 1-16,-2 2-3 0,-3-1 1 0,1 0-3 16,-4-1 1-16,3-3-1 0,0 4 2 15,0-6-1-15,1-2 13 0,-4 0-16 0,3-1 3 0,-4-3-11 16,1-3 6-16,3 0-2 0,-1-4 4 0,-2 0-4 16,-1-2 4-16,3-1 1 0,-3-3-3 0,0 0 6 15,9-10-8-15,-7-3 3 0,6-6 0 0,-3-7-1 16,0-4-5-16,2-6 4 0,-1-12 1 0,0 1-2 15,3 1 4-15,-4 11-4 0,3-11 7 0,-2 16 11 16,-1 2 6-16,2 1 11 0,-1 8 7 0,-3 0 3 16,2 5 2-16,1 3-2 0,-1 0-6 0,2 5-5 15,-3 1-3-15,5 0-1 0,3 6-4 0,1 3 4 16,5 1 7-16,0 6-8 0,2 4 4 0,2 3-3 16,-4 4-3-16,2-1 2 0,0 6-3 0,-5 4-2 15,1-2 0-15,-1 2-3 0,-4 1-1 0,1 2 0 16,-1 0-3-16,-1-3 0 0,-1 1-1 0,0-4-4 15,1-1 5-15,-2-3-12 0,-3-6-1 0,-1-4-4 0,0-2-3 16,-3-2 2-16,2-4 3 0,-1-2-3 16,1 3 6-16,-2-7 0 0,-1 0 0 0,0 0-2 0,1-17 9 15,-2 5-10-15,1-8 2 0,0-8-1 0,0-6-1 16,0-15 0-16,0 1-3 0,1-1 1 0,3 0 1 16,0 2 7-16,1 15-8 0,2 0 4 15,-2 6-3-15,-3 6-1 0,3 5 5 0,-2 1-2 16,-2 5 3-16,3 3-5 0,-4 0-4 0,3 1 3 0,0 2 0 15,0 3 0-15,-3 0 2 0,14 6-2 0,-8-1 11 16,1 6-9-16,3 3-2 0,-4 3 1 0,5 5 1 16,-5-2 8-16,4 4-9 0,0 0 2 0,3 0 0 15,-4-1-3-15,0-5 1 0,0 6 3 0,1-7-2 16,0-2-2-16,2-3-4 0,3 0-2 0,-3-5 5 16,-1 1-6-16,2-5-2 0,0-1-3 0,5-3 2 15,-3 0 1-15,0-5 4 0,1-3 0 16,-1-1-1-16,2-4 4 0,-1-8-2 0,2-2 4 0,-4 0-4 15,0-3 1-15,-1-3 3 0,-1 0-3 0,-1 2 3 16,-3 1 3-16,0 3 5 0,-5 6 9 0,5 3 3 16,-7 3 15-16,2 1 13 0,-2 6-9 0,0-1-2 0,-1 2-5 15,2-2-3-15,-1 2-4 0,-1 4-4 16,0 0 5-16,6 8 9 0,-3 1-1 0,1 3 1 16,1 3-2-16,-3 5-3 0,2 5-1 0,1 4 0 0,2-2-6 15,-3 2-2-15,2-3-1 0,0 3-1 16,3-3-3-16,-1 0-2 0,5-3 2 0,0-1-2 0,-1-6-2 15,1 0-4-15,1-3-3 0,0-1 0 0,3-3-5 16,1-1-1-16,1-4-1 0,-1-3-1 0,0-2 3 16,0-3-1-16,-1-3 0 0,1-3 4 0,-2-3-5 15,-2-3 4-15,1-5 0 0,0-5 0 0,-2 0-3 16,0-2 9-16,-3 0-6 0,3 1 1 0,-3-2 0 16,-1 5-1-16,0-1 7 0,-3 8-4 0,2 1 4 15,-2 1-1-15,-2 6 1 0,1 0-3 0,-2 5-1 16,1-2-4-16,1 3 3 0,1 2-1 0,2 1 0 15,-8 0 2-15,18 3-1 0,-9 4-1 0,1 0 4 16,3 4-3-16,-2 2-1 0,-2 0 1 0,0 4-2 16,0 3 1-16,4 1 0 0,-3 1-2 0,-1 3 1 15,0-3-4-15,0-4-8 0,1-2-7 0,0 1-14 16,2-3-4-16,1-1 1 0,0-5 0 0,3 1 5 16,-4-5 5-16,2-4 0 0,4-1 4 0,-2-4 2 15,2-2 3-15,-3-7 3 0,7-3-2 0,-5-2 2 16,2-5 2-16,-5-1 1 0,2-4 11 0,-3-3-6 0,-1-1 0 15,2-17 0-15,-6 15 2 0,-1 1 0 16,-2 0 3-16,-2 5 0 0,-1 1 8 0,-2 2 3 16,-1 8 9-16,0 3 9 0,-4 2 1 0,2 1 1 0,0 6-3 15,-3 2-1-15,1 1-2 0,-1 2-4 0,6 1 3 16,-18 10 0-16,6 2-2 0,1 0-1 0,-3 10 3 16,4 5-4-16,-2-1-1 0,3 6-1 0,7 2-2 15,-5 1-2-15,7-1 0 0,0 15 1 16,4-1-3-16,5-3-2 0,0-9 2 0,5 10-4 0,4 1-2 15,1-3 2-15,7-2-1 0,0 0-2 0,1 0-2 16,0-1 1-16,1-1-3 0,0-2-1 0,-7-8 1 16,-1 0-3-16,-1-5-3 0,-5 4-3 0,-2-8 4 15,-5-2-2-15,-3 0 4 0,-6 1 2 0,-6-5-4 16,-5 0 2-16,-10 2-1 0,-5-2 3 0,-5-2-1 16,-4-1 1-16,-14-3-2 0,1-1 6 0,14-8-2 15,2 0 4-15,2-4 0 0,1-4 8 0,13 2 0 16,0-7 1-16,6 2 3 0,2-4-6 0,2-2 0 15,6-1 0-15,2-11-2 0,8-1-2 0,6 0 3 16,2-2-4-16,9-9 2 0,7-1-3 0,0 3-2 16,1 0 3-16,3 0-2 0,0-2-3 0,-2-1 1 15,3 1 1-15,-2 0-2 0,-2 1 2 0,2-4-2 0,-1 2-1 16,-1 3-1-16,-11 11 1 0,9-13-1 16,-6 2 2-16,-4 11-3 0,-5 2-1 0,3-6 3 15,-2 11-1-15,-5 4-1 0,-1 0 0 0,-2 9-2 16,-1 0 2-16,-1 0-2 0,1 7 1 0,3-1-2 0,1 3-1 15,-1 1 2-15,2 7 0 0,-1 1 2 0,2 6 1 16,1 5 1-16,-1 3 2 0,-1 3 0 0,0-1-1 16,-3 0 2-16,2 1 0 0,-4-1 0 0,0 2-3 15,0-2 3-15,-4-1 0 0,-3 0 0 0,-2-5 2 16,1 0-2-16,-4-1 0 0,-1 0 1 0,-3-1-3 16,-2-1 3-16,0 1 0 0,-3-3-9 0,-9 2-27 15,7-5-49-15,-10 1-83 0,6-3-78 0,-8-1-87 16,1-4-118-16,5-3-1278 0,-8-1 575 0,2-5 382 15</inkml:trace>
  <inkml:trace contextRef="#ctx0" brushRef="#br0" timeOffset="28146.983">17701 11478 346 0,'-1'-4'360'0,"-2"3"-36"0,3 1-35 0,0 0-25 16,-5 13-29-16,5-2-25 0,2 3-23 0,0 1-14 16,1 2-16-16,-2 0-17 0,4 3-9 0,-1-2-18 0,2 2-8 15,-1-2-9-15,3 8-16 0,-3-1-5 16,0-7 4-16,3 2-17 0,-3-2-10 0,0 2 2 15,4-5-9-15,-5-4-4 0,2-2-9 0,-2 1-2 0,0-6-2 16,-3 2 3-16,3-4-6 0,-1-2 1 0,-3 0-7 16,4-12 0-16,-3 0-4 0,-5-8 2 15,3-8-11-15,-7-2 5 0,-6-17 2 0,1-2 1 0,-2-1-3 16,-4-2-1-16,2 0 3 0,-1-1 6 0,4 2 21 16,1 1-2-16,-1 3 16 0,5 14 5 0,3 0 5 15,1 4 3-15,0 2-4 0,4 8-7 0,-2 0-3 16,3 8 0-16,3 0-9 0,3 2-11 0,2 0 1 15,1 6-6-15,3 1-1 0,5 4 2 0,5 2-9 16,6 7-1-16,1 3 0 0,-1 3-2 0,0 3-11 16,2 3 12-16,-6 3-10 0,-1-1 3 0,-3 5-2 15,-3 1-4-15,-3 1 4 0,-4 0-4 0,3 0-5 16,-8 3-13-16,3-5-7 0,-3 1-17 0,0-3-2 0,-5-4-5 16,0-4 0-16,3-3 5 0,-3-5 8 15,0-1-3-15,0-1 5 0,-3-3 6 0,3-4 3 16,0-3 1-16,0 0-3 0,0 0 1 0,-1-16 1 0,2-2 6 15,-1-6 5-15,3-5-5 0,-3-5 5 0,1 0-2 16,5-15 2-16,1 0 4 0,-1 2 2 16,7 1 4-16,1-3-2 0,0 2 7 0,-1 17 6 0,2-1 1 15,2 6 4-15,-3 1-6 0,1 9 6 0,-1 0 3 16,0 4-8-16,-3 4-5 0,2 4 0 0,-1 3-5 16,7 3 11-16,-1 5-1 0,8 8 0 0,-5 1-6 15,0 10 4-15,-1-1-9 0,-3 6 10 0,2 10-3 16,0 2 2-16,-3 1-10 0,-4-11 2 0,2 15 5 15,-1-3-10-15,1-3 7 0,0-8-15 0,2 9-23 16,-2-10-25-16,-3-2-26 0,2 2-28 0,4-5-36 16,-1 0-26-16,1-1-30 0,1-6-22 0,3-1-3 15,2-7-5-15,4-1-7 0,-5-7-12 0,5-1-584 0,-7-4 278 16,7-5 188-16</inkml:trace>
  <inkml:trace contextRef="#ctx0" brushRef="#br0" timeOffset="29147.029">19058 11458 61 0,'5'-16'199'15,"2"-1"1"-15,-6 5 11 0,-1 0 10 0,-1 3 3 16,-3 0-3-16,-1 2-11 0,-3 0-6 0,-4 5-11 16,-3 2 5-16,-2 2-10 0,-5 5 0 0,-6 6-11 15,-3-1 5-15,-1 2-23 0,-1 3-11 0,4 2-10 16,1-1-17-16,2 5-7 0,0 2-13 0,5 0-11 16,4-5-11-16,2 3-1 0,7-5-13 0,4 0-9 15,4-3 2-15,4-4-11 0,5 1-6 0,7-1-10 16,4-2-14-16,8-5-9 0,5-2-10 0,5-6-5 15,-1-2-3-15,13-2-3 0,-13-5 0 0,-2-2-6 16,-5-3 2-16,1-2 3 0,-3 3 3 0,0-2 2 16,-6 1 2-16,0 0-1 0,-1-4 6 0,-6 7-3 15,-2 2 12-15,-3 3 5 0,-1 1 14 0,-3 2 12 16,-2 1 24-16,-1 1-12 0,1-1 9 0,0 4 3 0,-4-2-7 16,4 1 8-16,-4 3-18 0,0-4-3 15,0 4-3-15,0 0-10 0,0 0-2 0,-10 9-3 16,3-5-5-16,-1 6 5 0,-3-3-3 0,0 5-11 0,-2 1-13 15,3-1 0-15,1 1-32 0,0-2-10 0,4-4-9 16,1 1-4-16,0-2-2 0,1-2 7 0,1 0 1 16,2-1 2-16,0-3 8 0,0 0 0 0,0 0 13 15,9-10-9-15,-4 0 13 0,3 1 4 0,1-7 0 16,0 0 5-16,0-1 4 0,1 2 0 0,1-2 4 16,2 0 4-16,-2 3 1 0,2 1 0 0,3-3 7 15,0 7 6-15,1 1-1 0,-2-1 12 0,3 5-9 16,2 0 5-16,-3 3-12 0,4 4 7 0,-3-1 0 15,3 2-1-15,-4 1 4 0,-2 4-6 0,3-2 3 16,-5 5 8-16,-4-2-11 0,-2-1-1 0,1 4 4 16,1 1-3-16,-4 1-5 0,-1 2 5 0,-3 0-7 15,-2-2 6-15,-3-1-6 0,2 2 3 0,-1 4 0 16,-1-8-5-16,0 0 19 0,2-3-15 0,-1 0-1 16,-1-4 4-16,0 1 12 0,2-4-10 0,2 1-11 0,0-3 4 15,0 0 2-15,0 0-8 0,10-15 11 16,-2 1-15-16,2-3 10 0,4-7-1 0,-1 1 15 0,7 0-15 15,-1-5-5-15,1 2 7 0,1 0-5 0,2 1 1 16,-2 4 1-16,-1-1 0 0,2 4-3 0,-8 5 3 16,4 4-8-16,-4-2 6 0,4 6-2 15,-6 1-1-15,0 2 4 0,0 2-3 0,1-2 8 0,-1 5-2 16,0 0-1-16,2 0-6 0,-4 1 3 0,4 2 4 16,-4-1 1-16,3 2-3 0,0-1-1 0,-3 2-1 15,2-2 5-15,4 0-2 0,1 3 1 0,0-6 2 16,2 2-4-16,0-2-2 0,3-3 2 0,-1 0-2 15,1-3 2-15,-2 2 3 0,2-5-6 0,-4 2-3 16,1-2 6-16,2-1-7 0,-7-1-1 0,-3 0-4 16,2-2 6-16,1-2-7 0,-4-1 11 0,-3 1-6 15,-1-2 0-15,-1 1-2 0,-5-2 2 0,4 6 4 16,-4-3-3-16,-4 2 9 0,0 3-5 0,-1 2 4 0,-1 1 5 16,-3 1 5-16,-3 3-1 0,2 1 2 15,-1 4-4-15,-2 1 7 0,0 6-1 0,-2-2-6 16,2 6 1-16,-2 8-6 0,3-9-6 0,0 9 12 15,5-7 1-15,-2 3-3 0,9-3 6 0,-6-2-13 0,4 2 5 16,6-5-4-16,0-2 5 0,1-2-9 0,4 0 0 16,1-3 6-16,3 0 0 0,5-1-9 0,0 0-5 15,1-4 4-15,3 0-6 0,-3-5-6 0,3 0 1 16,-3-3-7-16,0 0 11 0,0-4 2 0,-2 3-7 16,2 0 3-16,-5-5 9 0,-4 7 3 0,-2-3-3 15,-3 3 4-15,4 1 5 0,-4 1 7 0,-1-1 3 16,0 2-3-16,-3 1 1 0,3 2-2 0,-4 1-5 15,0 0 9-15,0 0 3 0,8 9 7 0,-6-1 10 16,-1 0-14-16,1 0 0 0,-1 2-2 0,1 0-4 16,2 1 2-16,-1 1-2 0,3 0 1 0,-1-3-13 15,3 0-35-15,0-1-42 0,1 1-87 0,3-1-110 16,-5-4-1048-16,3-3 440 0,3 1 294 0</inkml:trace>
  <inkml:trace contextRef="#ctx0" brushRef="#br0" timeOffset="31441.875">20927 11393 61 0,'0'0'151'0,"0"0"-6"0,0 0-2 0,0 0-5 15,8-13 13-15,-5 8 0 0,1-3 1 0,0 2-8 16,1-4-11-16,-1 1-5 0,3-3-6 0,-2 0-7 15,3-5-1-15,-3 2 7 0,0-2-6 0,-1-1-3 0,1-7-11 16,-1 0-1-16,-3 4-6 0,-1-2 5 16,-1-3-2-16,-2 7 0 0,-3-7 3 0,1 7-12 0,1-1 5 15,-5 3 8-15,0 2 4 0,-2 1 2 16,2 5 0-16,-1 1 0 0,-2 0-2 0,1 4-11 16,-2 1-9-16,0 3-6 0,-5 3-14 0,2 3 4 0,-1 5-17 15,-5 7-4-15,4 4-3 0,3-1-6 0,-2 5-4 16,6 1-3-16,3 1-4 0,4 2 2 0,4-1-2 15,4 0-10-15,5 3-1 0,7-1-1 0,4 1-2 16,8 5-3-16,3 2 3 0,2-3-1 0,0 3-4 16,4-1-1-16,-3 2 1 0,1-4 0 0,-1 0-2 15,-4 2 10-15,5-1-12 0,-14-9-6 0,2 1-1 16,-2-1-2-16,-6 1-2 0,-3-2 1 0,-5 0-6 16,-3 0 1-16,-3-7 3 0,-2-1 3 0,-4 0-2 15,-3-2 2-15,-2-1-5 0,-3-1-5 0,-1-1 6 16,-2-2-2-16,-2-4 3 0,1 1 1 0,-3-6 4 15,-2-1 4-15,4-2-7 0,-2-4 15 0,-2-4-17 16,0-6 6-16,0-3 6 0,7-4 0 0,1-1-12 16,5-3-1-16,4-2 5 0,5-2-3 0,6 3 3 15,1-4-3-15,4-1 0 0,7 1 2 0,-4 0-2 16,5 2 0-16,3-2 3 0,0 2-3 0,1-2 4 0,2 3-6 16,6-12 7-16,2 4 7 0,-10 10-6 15,4-2-1-15,-5 2-3 0,-3 1 5 0,4 0 5 16,-1-2-5-16,-4 4-3 0,1-2 5 0,-5 3-5 15,0 0-1-15,-4 5 2 0,1 3 1 0,-3 2 3 0,-4-1 2 16,1 1 3-16,-3 2 6 0,0 1 8 16,-1 1-7-16,1 3 3 0,-1-1-4 0,0 0 0 15,-1 5-1-15,0 0 1 0,0 0-12 0,0 0 5 0,-14 12 10 16,3 2-10-16,-2 2 10 0,-1 7-18 0,-3-1 3 16,6 4 0-16,-3-4 3 0,2 0-6 0,6-1-5 15,1-3-5-15,4 2-2 0,2-2-1 0,6-1-9 16,4 6-1-16,-4-10-7 0,10 0-1 0,-4-3-3 15,4-3-3-15,-4-3 8 0,5 0-3 0,-5-5 2 16,2-1 3-16,2-3 5 0,-2-5 3 0,2 0 1 16,-2-4 2-16,3-5 1 0,0-1 3 0,-4 0-1 15,-2 3 11-15,0-7 4 0,-3 8 5 0,0-1 9 16,-1 0 14-16,0 2 10 0,-1 1 4 0,-2 4 5 16,-1-1-6-16,1 6 6 0,-3-2-12 0,0 2-2 0,1 0-6 15,1 2-8-15,-2 2 0 0,-2 1 4 16,0 0-6-16,15 6-1 0,-7-2-3 0,-3 4-3 15,1 1 2-15,-2 1-3 0,0 0 0 0,0 2-2 16,-3 5 2-16,2 0-5 0,-2 0 10 0,-2 1-10 0,1-2-3 16,-3 1-1-16,2 2 5 0,-3-6-9 0,4-4-6 15,0-1-5-15,0-1-5 0,0-1 5 16,0-1 3-16,0-1 2 0,0-4 6 0,0 3-8 16,0-3 7-16,0 0-3 0,8-13 3 0,-4 5 8 0,2-8-7 15,3 3 1-15,0-4-2 0,0-1-4 0,4 0-1 16,-3 2 4-16,4 1 2 0,-1 1 0 15,0 3-3-15,-1 0 8 0,2 3 2 0,0 2-5 0,3 2 2 16,-6 0-4-16,5 1-3 0,-1 3 4 16,3 2 3-16,-4 0-4 0,0 1-1 0,-1 1 7 0,4 2-1 15,-7-2-7-15,0 4 5 0,-1 1-5 0,-1 0 6 16,-2 1 0-16,-2-2 2 0,-3 6-5 0,-1-4 2 16,0 3 8-16,-1 0-8 0,-2 0 1 0,1-1 0 15,-2-4-2-15,4-2 0 0,-2 1 4 0,-1-1 11 16,0-2-8-16,1-4-1 0,2 0-4 0,0 0 12 15,0 0-8-15,-13-5-2 0,10-3-1 0,2-2 1 16,-3-1 1-16,8-2-2 0,-8-7 1 0,7-2-2 16,1-6-1-16,1 2-4 0,2-3 2 0,1-1 5 15,5 2-4-15,-2 1 2 0,6 1-2 0,-3 3-2 16,1 3 3-16,-2 3 1 0,0 4-1 0,-2 1-2 16,1 5 1-16,-2 3-4 0,4-3 5 0,-2 7-7 15,2 0-1-15,3 2 3 0,-4 5 0 0,3 1 6 0,-1 5 0 16,-2 3-8-16,6 5 5 0,-5 1 1 0,1 2 0 15,-3 0 2-15,2 3-5 0,-5 2 3 16,0 0-3-16,1 0-2 0,-1-4 0 0,3 2 12 16,-2-1-4-16,0-2-4 0,-1-8 0 0,9 5-3 0,-5-6 3 15,2-2-7-15,2-6-5 0,2 3 6 0,-1-5-4 16,-2-2-6-16,3 0 3 0,-6-3 1 16,6-5 2-16,-2-1 1 0,-2-4-3 0,-2 0 3 0,2-4 4 15,-3-1 3-15,-1 1-3 0,0-3 3 0,-1-8 0 16,-1 0 4-16,-5 6-2 0,3-5-2 0,-3 5 1 15,-3-2 0-15,-1 2 7 0,0 1 3 0,0 1 18 16,-1 7 0-16,-1-1 9 0,0 0 8 0,-2 5 3 16,1 0 0-16,-1 1-9 0,-2 1 0 0,-1 3-6 15,-3 1 0-15,-2 4-2 0,2 1-6 0,-5 2-1 16,-2 5-7-16,4-2 2 0,-2 5 0 0,6-1-5 16,-1 2-2-16,2 1 1 0,4-1-1 0,4 1-8 15,4-6-2-15,4 4-9 0,2-1-8 0,3-4 0 16,5 3-3-16,0-6 8 0,2-3-14 0,2 1-6 15,1-5 5-15,2 0-7 0,-3-4 2 0,1 0 5 16,-5-2 1-16,1-6 5 0,0 2-1 0,1-7 7 16,0-1-1-16,0-1 2 0,0 0 4 0,-5-2 2 15,0 5-2-15,-3 0 4 0,-1 2 5 0,3 1 10 16,-7 5-7-16,0 0 5 0,1 0-4 0,-3 3 4 0,5 2-3 16,-5 1-2-16,3 2 3 0,0 0-3 15,1 2-1-15,0 3 3 0,-3 0-1 0,4 4 2 0,-1-1 4 16,-1 4-6-16,0-2-1 0,-1 3-4 0,-3 5 10 15,1-3-3-15,-2 2-3 0,-2 1 6 0,-1-2-9 16,-3 1 2-16,2-3-3 0,0 1 3 16,0-2-5-16,-1-5-10 0,0 0 2 0,2-4 2 0,0 1 4 15,1 0-4-15,-1-5 8 0,0 0-1 0,0 0-3 16,0 0 1-16,0 0 0 0,-1-22 3 0,1 13-2 16,4-8 2-16,-2-1 0 0,3-8-3 0,2 0 4 15,5-3 6-15,-3-3-5 0,4 0 3 0,2-3-8 16,7-7 4-16,-6 13 0 0,4 3-2 0,-2 1 4 15,-3 2-3-15,1 9-4 0,-4 3 8 0,-1 4-4 16,0 0 1-16,-2 2-4 0,3 3-1 0,0 2 6 16,0 2-2-16,-1 4-5 0,5 5 2 0,-5 1 7 15,3 1-4-15,-4 5 2 0,4 4 2 0,-6-2-5 16,1 4-1-16,0 0 4 0,1 1 2 0,-5-8-1 0,-1 1 2 16,4-1-3-16,-3-2 1 0,3-2 8 15,-2-4-7-15,2 3 0 0,2-4-3 0,-1-4 0 16,1 1 5-16,3-3-1 0,-3-2-3 0,2-3 4 15,0-2 1-15,-1-4-5 0,0-2 4 0,-1-5 2 0,3-8 10 16,-2 3-1-16,-3-5 2 0,1-2 6 16,-5-3 10-16,1-1 6 0,-1-2 0 0,-3-2 13 0,4 2 8 15,-1-13 7-15,-4 10 8 0,3 3 13 0,-3 2 1 16,-3 3 15-16,3 1 11 0,0 5 12 0,-1 7 7 16,-2 5-1-16,2 0 3 0,-2 6-6 0,2-5-15 15,1 6-9-15,-1-1-19 0,1 5-10 0,0 0-8 16,0 0 2-16,-9 20-12 0,8-2 1 0,-3 10-6 15,0 5-4-15,1-1-3 0,6 3-1 0,-6 11-5 16,3-1 7-16,3 3-16 0,2 0 6 0,-2-2-11 16,-2 3-1-16,8-1-3 0,-3-13-2 0,1 12-3 15,-1-13-2-15,3-1 1 0,5 11 0 0,-1-12-7 16,0 4-12-16,2-7-19 0,2-3-21 0,2-1-24 16,3-3-29-16,1 0-31 0,2-8-51 0,-1-4-72 15,-6-1-66-15,9-3-80 0,-4-5-83 0,-4-2-1198 16,9-7 559-16,-1-1 372 0</inkml:trace>
  <inkml:trace contextRef="#ctx0" brushRef="#br0" timeOffset="31762.369">23338 11039 419 0,'-30'2'434'0,"13"-1"-42"0,5-1-37 0,2 0-39 16,3 0-38-16,4 1-23 0,3-1-21 0,0 0-26 16,21 0-18-16,10-4-22 0,5 2-16 0,17 0-10 15,9-1-11-15,2 1-9 0,2 1-13 0,24-1-11 16,-24-2-12-16,-1 3-4 0,0-4-10 0,-2 2-1 16,-4 1-10-16,-6-2 1 0,-14 3-5 0,-7-1 0 15,-2 0 3-15,-10 0 1 0,-1 0 3 0,-2 0 9 16,-4 1 17-16,0 0 2 0,-3-1 10 0,-2 2 1 15,-3-1-1-15,0-1-5 0,-5 2-7 0,10-1-13 0,-6 1-11 16,-4 0-46-16,0-7-102 0,0 7-137 0,-10-7-188 16,-1 1-1241-16,-15-3 550 0,-5-4 366 15</inkml:trace>
  <inkml:trace contextRef="#ctx0" brushRef="#br0" timeOffset="35880.363">17162 13110 31 0,'0'-6'95'0,"0"-1"6"16,-1 1-24-16,1-3 6 0,-1 2 4 0,-1-3-4 16,1 3 6-16,0 0-6 0,-2 0 3 0,2 0-7 15,-2 1 4-15,2-1 4 0,0-1 9 0,-2 3 0 16,3-1 7-16,0-1 1 0,-4 3-2 0,4-1-6 15,-1 0 3-15,-4 1 0 0,5 0-2 16,-1-1 3-16,1 0-3 0,0 5-4 0,-3-5-2 0,3 0-7 16,0 0-4-16,0 5-2 0,0-5-2 0,0 5-3 15,0-7-3-15,0 2-5 0,3 3-3 0,-2-3-7 16,-1 5-3-16,4-5-1 0,-4 3-8 0,0 2-3 16,2-4-7-16,-2 4-2 0,3-4-1 0,-3 4-7 15,0 0-2-15,0 0-2 0,10 6 0 0,-3-2 0 16,0 8 3-16,2 1 2 0,0 5 2 0,1 10 2 15,2-1-1-15,-3 4 0 0,0 1 1 0,1 1 2 16,0-1-8-16,-3 4 3 0,1-2-8 0,0-1 2 16,-3 4 0-16,2-2 0 0,-1-3-5 0,-2 0 2 15,0-1-2-15,-4-4-3 0,0 0-13 0,0-9 2 16,-2-3-2-16,2-5 2 0,0 0 2 0,0-5 2 16,0 2 5-16,-2-5-2 0,2-2 4 0,-4 2-6 0,4-2-4 15,-8-13 8-15,3 1-3 0,0-5-2 16,-1-9-1-16,-2-5 4 0,4-5-1 0,-5-8-7 15,3-4-2-15,-1-3 5 0,1-1 11 0,2 0-14 0,2-1 1 16,0 2-3-16,4 7 4 0,0 11-2 0,1-1 4 16,1 5 9-16,2 3-11 0,0 2 2 0,0 6-4 15,1 1 0-15,3 2 4 0,1 4-4 16,-2 0 0-16,3 5 3 0,2-4-1 0,4 8-1 0,-1-1 1 16,2 3-3-16,-1 3 1 0,2 2 3 0,1 4 0 15,-3-1-2-15,6 6 17 0,-5 1-15 0,-1 3-2 16,0 2-4-16,-4-1 8 0,0 3-7 15,-1 0 6-15,-2 2-3 0,-3 2 3 0,1 1-6 0,-1-2 8 16,-6 0-7-16,2-4 1 0,-4-4-1 0,0 0 5 16,0-4-3-16,0-5-3 0,0 1 6 0,1 0 2 15,-1-3 0-15,0-3 15 0,0-1-16 16,0-2-1-16,0 0 5 0,0 0-8 0,0-24 0 0,0 7 3 16,3-9 10-16,-1-1-11 0,1-2-4 0,3 0-1 15,3-1 1-15,-2 0 2 0,4 3 0 0,3 0 0 16,-1 3-1-16,-3 7-3 0,4 0 3 0,-1 4-4 15,-3 2 0-15,3 1 3 0,1 1 4 0,0 4-7 16,4 2-2-16,-1 1 6 0,-3 4-1 0,4 3 2 16,-1-2-1-16,-6 5-2 0,7 5 5 15,-2 7-1-15,-2-3-5 0,-2 4 2 0,1 6-1 0,-1 0 8 16,-3 4-5-16,4 2 0 0,-4 0 0 0,-3 0 1 16,5-1 0-16,-4 2 2 0,2-3-4 0,2-2 0 15,0-2-2-15,1-5-3 0,-5-5-2 0,2-3 0 16,-1-3-4-16,1-3 6 0,-1-4 1 0,3 0 2 0,-1-4-3 15,-2-5-3-15,2-1 5 0,3-8 3 0,-1 0-2 16,-3-5 1-16,4-7-3 0,1 1 1 16,-5-6 4-16,0 4-1 0,4-2 0 0,-5 4 0 15,-2 6 6-15,-1 4 1 0,0 5 3 0,-1-1 1 0,-1 5 3 16,-1-2-8-16,-2 4 4 0,4-1-6 0,-4 3-1 16,5-1 10-16,-5 3-11 0,0 0 2 0,8 9-7 15,-4-4 6-15,-1 6 7 0,1 3-7 16,1 4 10-16,1 6-10 0,-1 0-4 0,0 1 13 0,2 1-12 15,1-2 2-15,1 1 4 0,2-2-4 0,-1-7-5 16,-1 1 0-16,3-2 6 0,0-3-1 0,-1-4 1 16,2 1-4-16,-3-3 4 0,4-4-2 0,-2-2-1 15,-2-2 2-15,3-3-7 0,1-5 6 0,1-4 0 16,-2-1-3-16,2-7 1 0,-3-3-3 0,-2 0 1 16,4-2-3-16,-6-4 5 0,0 1 4 0,0-3-3 15,1 4 1-15,-4 0 0 0,-5 4 0 0,2 5 2 16,-1 4-4-16,-5-1 7 0,0 6-2 0,-3 0-3 15,-3 4 6-15,-3-4-5 0,-4 5-2 0,-2 4 15 16,-9 0-19-16,0 6 1 0,-2 2 2 0,2 1-1 16,1 0-1-16,2 5-3 0,9-2 5 15,0 2-3-15,4 0 1 0,6-3 3 0,-2 1-8 0,8 0 1 16,3-3 3-16,2-1-4 0,1 0 3 0,6-1-3 16,3-2 0-16,4-3 6 0,2-1-3 0,8-3 6 15,2-2-1-15,1-1-2 0,-2-1 1 0,-1-3 11 16,2 5-14-16,1-2 2 0,0 2-2 0,-1-1 1 15,-3 2 1-15,5 5-1 0,-2-2-1 0,-2 4 6 16,2 1-5-16,-3-1 2 0,0 6-1 0,2 0 2 16,-3 1-3-16,-7-4 5 0,-3 4-2 0,-1 0 0 15,-4 3 4-15,-2 0-5 0,0 1 4 0,-5-1-5 0,-5 5 4 16,0-4 1-16,-4 4-2 0,-3-2 0 16,0 3 2-16,-2-2-1 0,-3 5 2 0,-2-5-4 15,1-1-1-15,-1-1 0 0,0-2 4 0,1-1 1 16,3-5-5-16,1 4 4 0,-3-5-2 0,6 0 11 15,-2 0-10-15,4-1-2 0,-1-1 0 0,0 2 0 16,0-3-4-16,5 1 0 0,-2 1-3 0,2-4 7 16,2 9 1-16,2-6-7 0,-1 1 5 0,5 4 4 0,1-3-2 15,4-2-3-15,5 2 5 0,0-1 0 0,0-2 9 16,5-1-11-16,-2-1-2 0,9-3 0 16,-3-2 0-16,-2-2 2 0,2-2 5 0,-1-2-3 15,-10 0 0-15,9-5 1 0,-4-1-2 0,0-3-3 16,-5 0 4-16,2-6-2 0,-5 2 6 0,1-8 5 0,-2 4-7 15,0-6 1-15,-4 0-1 0,1-1 1 0,1-11 9 16,-5 10-7-16,2-10 8 0,-7 15 10 16,0-3 6-16,-3 2 20 0,3 7 23 0,-1 6 2 0,-2 2 27 15,-1 5 10-15,3 1 2 0,-1 1-8 0,-1 7-10 16,-2 0-13-16,0 3 3 0,-3 5-4 0,-1 3-7 16,-1 6-4-16,-3 1-5 0,-1 10-5 0,1-1-4 15,-1 5-5-15,4 0-6 0,1 2-3 0,3 1-8 16,2 1-1-16,3 1-7 0,6 14 3 0,0-1-5 15,3 0-4-15,-1-12-3 0,10 11-6 0,0-2-22 16,4-3-30-16,-7-7-23 0,13 6-61 0,-8-10-58 16,4-4-49-16,3-2-68 0,2-6-69 0,-1-2-1063 15,2-9 478-15,-2-5 316 0</inkml:trace>
  <inkml:trace contextRef="#ctx0" brushRef="#br0" timeOffset="36021.775">19445 13046 64 0,'-17'-13'369'0,"1"3"-31"16,6 1-26-16,2 1-35 0,1 0-24 0,4-1-26 16,2 0-26-16,5 1-17 0,5-3-30 0,7 1-33 15,16-2-52-15,0-2-62 0,4 2-72 0,1 3-99 16,14 1-619-16,-1-1 261 0,1 5 174 0</inkml:trace>
  <inkml:trace contextRef="#ctx0" brushRef="#br0" timeOffset="37503.57">20716 12946 31 0,'-9'-4'301'0,"-2"-1"-29"15,-6 1-26-15,-4 1-26 0,-2 2-22 0,-5-1-17 16,-4 2-15-16,5 0-15 0,-2-1-10 0,7 0-8 15,2-2-4-15,-2 1-6 0,-6-5-11 0,6 2-5 0,4-4-10 16,0-1-8-16,4 0-5 0,0-3-9 16,5-1-9-16,-1-1-4 0,6-1-4 0,2 4-8 15,3-5-6-15,4 1-3 0,0 5-6 0,4-3 3 16,4 1-6-16,5 3-3 0,-3 1-4 0,6 1-2 16,2 2 0-16,3 5 2 0,4 2 6 0,-1 6 2 0,3 0-1 15,0 3-4-15,-1 2 0 0,2 5 7 16,-4 2-6-16,-1 4-6 0,-2 0 1 0,-3 4-2 15,0 1-4-15,-5 2 0 0,-3 1-3 0,2 15 3 0,-7-12-4 16,-2 1-4-16,-2 0 3 0,-3 2-2 0,-1-4 1 16,0-3-3-16,-2-4-2 0,1-2 1 0,-2-8-2 15,-1-3 0-15,1-1 3 0,1-7-1 0,-1 4 4 16,-2-5-4-16,2-4 0 0,1 0 0 0,0 0-5 16,-5-15 4-16,4 4 0 0,2-16-4 0,-2-1 0 15,3-3 1-15,3-3-1 0,3-2-1 0,0 2 0 16,5 1 2-16,0 0 2 0,2 6-6 0,1-1 2 15,2 6 9-15,-1 1 0 0,2 3 1 0,-3 6 6 16,3 2 4-16,2 2 0 0,-2 2 3 0,4 1 13 16,-1 3-12-16,7 1 0 0,-8 2-1 15,2 1-2-15,-2 3-4 0,-3 1 3 0,1 2 4 0,-1 0-6 16,-1 0-3-16,-2 3-3 0,-2 2 1 0,-4 1 0 16,1 1-4-16,-5 2 1 0,0 3 9 0,-2-4-2 15,0 4-18-15,-3-4 4 0,0-1-3 0,1-3 8 16,-1-3-6-16,-1-1 3 0,1-1 1 0,1-2 0 15,-1 0 6-15,0-1-1 0,0-4-5 0,0 0-1 16,0 0-5-16,-3-14 2 0,3 2 4 0,0-3-1 16,2 3 0-16,0-7-1 0,4 2 4 0,-3 0-5 0,2 0-3 15,0 0 1-15,4 3 1 0,-1 4-7 16,-1-2 4-16,1 3-3 0,5-2 5 0,2 2-4 16,3 1 5-16,-4 2-2 0,5 0-4 0,-1 4 5 0,3-1 9 15,-1 2-14-15,-2 1-3 0,1 1 5 0,-5 0 3 16,0 3 1-16,-1-1-5 0,0 4 1 0,-3 1 2 15,-1-1-3-15,0 1-3 0,3 5 6 16,-5-1 0-16,-2-4-6 0,3 4 12 0,-6-3-8 16,2 0 0-16,1-1 2 0,-2 0 0 0,1-4 4 0,-3 1 1 15,2-4-4-15,-3-1 2 0,1 2 2 16,-1-2-1-16,0 0-3 0,5-12 3 0,-5 2 8 0,4-3-8 16,0-5-8-16,-2-2 5 0,2 1-7 0,4-7 0 15,-4 3 8-15,0 3 3 0,1 2-8 0,-3 1-1 16,2 2-3-16,-1 2 4 0,-1 4-2 0,1 1 4 15,-1 3-8-15,1 0 1 0,-1 2 3 0,1-2-2 16,2 5-5-16,-5 0 8 0,11 3-2 0,-4 1 0 16,1 3-1-16,-1 3 3 0,1 0 10 0,0 6-10 15,1-1-3-15,-1 2-2 0,-1 0 0 0,-1 2-11 0,1-4-8 16,0 2-10-16,2-3-5 0,-5-3 5 16,5-1 1-16,-3-2 6 0,2 1-9 0,-3-3 3 15,0-4-2-15,3 2 2 0,2-4 5 0,-2-4 0 16,1 2 6-16,1-5-1 0,0-1 4 0,-1-5 5 15,1-3-4-15,-1-1 8 0,0-6 2 0,-1-3-1 16,1-2-3-16,-3-1 5 0,-1 0 4 0,2-4 2 16,-1 3 12-16,-2 1 7 0,0 1 11 0,0 3 17 0,-2 8 5 15,-2 1 12-15,0 5 9 0,0 1 6 0,0 3-13 16,-2 2-6-16,2 0 4 0,0 5-17 0,0 0 3 16,0 0-9-16,-3 16 2 0,3 1-1 0,-2 2 9 15,3 9-12-15,-4 2-5 0,5 3-1 0,0 2 2 16,-1 10-5-16,1 3-3 0,0-3-4 0,1 3 0 15,1 1-7-15,2-1 4 0,2 0-6 0,-1-1 8 16,4 0 5-16,-5-11-13 0,2-2-4 0,2-2 1 16,0-2-10-16,-1-4-8 0,0-1 3 0,-1-8-14 15,-3-7 0-15,0 1 2 0,-1-2 5 0,-2-4 6 16,1-3 0-16,-3-2 1 0,0 0 10 0,4-17-9 16,-3 0-4-16,2-11 1 0,-2-3 6 0,0-3-3 15,-1-15 1-15,0 0-4 0,3 1 4 0,-2 2 5 16,0 12-3-16,1-1-4 0,1 4 4 0,0-1-4 0,-2 7 8 15,2 7 0-15,-1 2 4 0,-1 6 3 16,1 0 0-16,-1 3 0 0,-1 2-5 0,1 0-1 16,1 0 11-16,-1 2-15 0,-1 3-2 0,2-1 2 15,-2 1 2-15,6 6 3 0,-5 1 6 0,1 2-8 16,3 1 4-16,-3 3 1 0,0 3 2 0,0 1-9 16,-1 1 16-16,-1 4-15 0,0 4 2 0,0 4-1 0,-3 1 15 15,2-2-13-15,-2 3-1 0,-2 2 1 0,3-1-32 16,-2-1-36-16,1-1-42 0,1-1-47 0,-1 0-52 15,-1-2-51-15,4-9-57 0,0 0-71 0,2-7-791 16,0-2 392-16,2-4 262 0</inkml:trace>
  <inkml:trace contextRef="#ctx0" brushRef="#br0" timeOffset="39051.484">22645 12878 68 0,'3'-7'269'0,"-2"2"-10"0,2 1-15 0,-3 1-18 16,0 0-15-16,0 3-13 0,0 0-11 0,0 0-3 16,0 0-11-16,0 0-7 0,-15 8-12 0,10-1-15 15,-2 3-11-15,2 2-14 0,-2-2-9 0,2 5-11 16,1-1-12-16,-2 1-9 0,5 1-3 0,-1 1-11 0,2-5-7 16,0 1-5-16,3-3-3 0,1-1-9 15,1-1-8-15,-1-4 0 0,1 1-8 0,0-3-4 16,1-4 1-16,2-3-7 0,0-2-4 0,-1-3 1 15,1 0-1-15,1-5-4 0,-3-1 1 0,-1-1 0 0,2-1 1 16,-3 0 2-16,-1 1-1 0,1 2 8 16,-4-2-4-16,0 0 12 0,0 5 7 0,0-1 6 0,-2 1 8 15,0 0 6-15,-1 0 7 0,0 3-5 0,1-1 4 16,0 3 0-16,2-2 0 0,0 4 2 0,-2 0-16 16,0 1 9-16,1-1-15 0,1 5-1 0,3-6-7 15,-1 2-3-15,-2 4-7 0,4-2 1 0,4 1 4 16,-2 0-8-16,-6 1 1 0,19 2-7 0,-6-2 3 15,1 2 3-15,-1 1-5 0,0-2 5 0,-2 2-10 16,2-3 14-16,-1 5-10 0,-1-3-2 16,-1 0-2-16,-1 2 0 0,1 0-3 0,-2 1-2 0,-2-1 8 15,2 1-3-15,-2 0-1 0,2 5-1 0,-3-3-2 16,0 3 2-16,2-1-1 0,0 1 3 0,0 1-2 16,-3 2 2-16,2-3-2 0,-1 4 2 0,1-3 0 15,2 0-3-15,-3-1 2 0,0 0 0 0,2-2-1 16,-1 0 4-16,-2-3-4 0,1 0 4 0,0-2-6 15,3-3 7-15,-3 0 7 0,5-5-11 0,2-3 11 16,-1-4-7-16,2-2 0 0,-3-3-8 0,3-7 9 0,-4-4 4 16,0-1-7-16,-3-4-6 0,1-1 1 0,-1-14 4 15,2 0-1-15,-4-1-2 0,2 1 1 16,-5-1 3-16,0-1 2 0,3 2 11 0,-2 3 4 16,0 13 18-16,-2 0 12 0,0 8 28 0,-2 6 22 0,4 1 14 15,-4 5 3-15,2 2 0 0,-2 3-22 16,2 2-12-16,0 0-10 0,0 5-5 0,0 0-9 15,0 0-3-15,0 0-6 0,5 20 1 0,-1-1-9 0,4 6 4 16,0 6-11-16,1 0-4 0,-2 3 1 16,9 10-4-16,-5 4-4 0,2 0-4 0,1-3 4 0,0 1-4 15,-1 1-1-15,0 1-3 0,-1-3-1 16,-1-9-3-16,6 10-6 0,-5-13-5 0,3-5-17 0,4 0-20 16,3-8-8-16,2 1-8 0,-2-6-5 0,5-4-9 15,-5-5-8-15,-1-1-10 0,6-5-15 0,-5 0-9 16,0-7 8-16,-2-1-2 0,3-7-2 0,-5-4 0 15,1-2-3-15,-5-1-2 0,-1-4 1 0,-1 1 12 16,-3-3 10-16,0 0 8 0,-6 4 8 0,-3-2 6 16,1 7 13-16,-2 1 6 0,1 4 16 0,-6-3 17 15,2 5 11-15,-5 0 4 0,-1 4 12 0,-7-5 9 16,3 9-2-16,-5-2 0 0,0 3 7 0,-3 3 11 16,2 2-15-16,-1 1-2 0,6 1-4 0,-4 4 1 15,2 4-7-15,2 0 10 0,1 2-11 0,1 0-1 0,5 1-1 16,3 2-2-16,5 0-7 0,0-5-14 15,4 1 1-15,1-3 1 0,3-1-2 0,2-1 6 16,3-2-3-16,3-3-2 0,2 1 7 0,-1-1-2 16,1 2-2-16,2-3-1 0,-3 0 8 0,0-1-4 0,3 0 2 15,-5 3 0-15,-1-3 6 0,-1 2-7 16,1 1 0-16,-2-1-1 0,-2 0-1 0,1 1 3 0,1-1-2 16,-6 0 7-16,-2 1-5 0,1-1-1 15,-1 1 4-15,-3 1 2 0,1-2 0 0,-1 2-2 0,-2 2 1 16,2 0 0-16,-2-1-4 0,-2 5 4 0,2-4-8 15,1 1-11-15,-2-3-12 0,2 0-11 0,2-1-2 16,-2 0 2-16,0 0 3 0,0-4 7 16,4 3 3-16,-4-3 2 0,0 0 1 0,12-11 3 0,-6 2 5 15,4 0 0-15,-1-6 11 0,-2-1-7 0,5-2 3 16,-2 1 3-16,4-7 5 0,-4 7 8 0,-1 2 5 16,-1-1 5-16,2 1 8 0,-1 2 2 0,0 4 1 15,0 1 0-15,-1 1 4 0,-3 2-8 0,1 1 1 16,6 1 9-16,-5 2-8 0,0 1 5 0,3 1 2 15,1 3 9-15,-3 1-16 0,0 1 4 0,-2-1-6 16,2 4 4-16,-3-2 7 0,0 3-13 0,0 0 0 16,-2 0 5-16,-1 2-12 0,0 4 0 0,1-1-1 15,-6 2 4-15,1-5-1 0,-1 0-2 0,1 0-3 16,0-2-3-16,0-2-1 0,1-2 5 0,0 2-3 16,1-5 4-16,0 1 4 0,0-4 11 0,-3 3-20 0,3-3 2 15,0 0 0-15,0 0-3 0,0-20 6 16,2 10-4-16,-1-6 10 0,3-4-14 0,2-5-3 15,4-1 0-15,0 2 2 0,2 0-3 0,3 0-4 0,-1 2 2 16,-2 7 3-16,-2 3-3 0,-2 3-2 0,1 0 11 16,0 2-10-16,0 3 1 0,3 4 1 15,-1 0-3-15,-1 0 6 0,0 5-4 0,0 1-1 16,-1 3 0-16,1 0-2 0,-2 5 10 0,2 1-3 0,-2 2-4 16,2 0 2-16,-1 0-4 0,-4 1 1 0,4 0 5 15,-4 2-1-15,0-3-3 0,3 0 0 0,-4-6 7 16,3 0-5-16,1-2-1 0,-4 0 2 0,1-4 1 15,3 0-1-15,-2-2 4 0,6-1-5 0,-6-2 4 16,6-4 2-16,-5-1-1 0,2-1-2 0,-1-5 2 16,-3 1 4-16,5-7-8 0,-3-1 3 15,-2-7 2-15,1-2-3 0,0-2 2 0,1-3-4 0,-3-2 1 16,-2-2-2-16,4 5 5 0,-1 0 6 0,0 1 13 16,0 4 20-16,0 7 16 0,1 0 5 0,-2 2 15 15,-4 7 2-15,3 2-5 0,-1 1-4 0,-2 0-10 16,2 4-8-16,1 1-8 0,-3 2-5 0,0 0 2 15,0 0-8-15,9 13-2 0,-5-5-2 0,1 7-4 16,4 1 7-16,1 4-13 0,-1 4 2 0,8 1-10 16,-4 3 6-16,2-2-2 0,-2 0-2 0,-2 3-5 0,3 1-30 15,1-4-32-15,2 2-46 0,1-1-54 16,0-1-58-16,-3-1-70 0,-4-3-61 0,4-1-69 16,-9-4-988-16,2-2 465 0,-4-5 312 0</inkml:trace>
  <inkml:trace contextRef="#ctx0" brushRef="#br0" timeOffset="39180.196">24480 12814 326 0,'-5'-4'364'0,"1"-1"-38"0,-1 0-34 0,1 1-25 15,4 0-21-15,4 1-22 0,3-4-17 0,10 0-20 16,0 0-18-16,2-2-13 0,12-1-20 16,2-1-23-16,5 2-60 0,16-5-76 0,0 1-93 0,1-1-112 15,1-3-673-15,0 2 301 0,4 0 200 0</inkml:trace>
  <inkml:trace contextRef="#ctx0" brushRef="#br0" timeOffset="40580.378">25854 12685 146 0,'4'-10'259'0,"1"0"-9"0,-1 3-22 15,-3 3-22-15,3-3-19 0,0 3-8 0,-4 4-7 16,8 1-2-16,-8-1-6 0,8 10-9 0,-4-4-10 16,1 2-8-16,0 1-7 0,0 2-12 0,0-1-5 15,-2 3-14-15,2 4-8 0,-2-2-4 0,-2 1-9 16,-1 1-6-16,3 3-7 0,-3-3-4 0,0 0-4 16,0 0-8-16,0-3-8 0,-2-3-1 0,4-1-5 15,-4-1 0-15,1-4-6 0,1-1 5 0,1 0-3 16,-1-4 4-16,0 0-3 0,0 0-4 0,0 0 1 0,5-28-6 15,-5 9 7-15,0-10-11 0,0-6-3 16,2-12-2-16,0-5-3 0,1-3 1 0,-1-2 6 16,1-3-9-16,3 1-6 0,-1 0 4 0,1 6 8 15,2 1 8-15,0 18 2 0,-3 2 7 0,4 4 5 0,-4 2 8 16,0 7-9-16,0 9-6 0,3-2-9 0,-3 3 0 16,5 5-1-16,1 0 3 0,-2 4-6 15,5 1-2-15,-4 3-4 0,4 6 1 0,1 2-3 16,-1 0 2-16,-3 3-2 0,-4 2 0 0,0 9 3 0,-3-1 2 15,-4-1-8-15,-2 6 1 0,-4 0-3 0,-2 3 3 16,-5 1-1-16,2-2 2 0,-9 13 15 16,5-15-18-16,0 4-2 0,2-4-1 0,3-2-1 0,0 1-1 15,2-5 0-15,7-4 0 0,-2-3 3 0,7-2-3 16,0 1 3-16,4-4 7 0,2-4-12 0,4 2 5 16,4-1-5-16,1-4 0 0,8 0 1 0,0-1-1 15,3-3 6-15,-2-1-10 0,3-3 0 0,-4-3 3 16,-5 2 4-16,8-2 1 0,-3-2-5 0,0-2 4 15,-3-1-1-15,1-2-9 0,-8 3 4 0,9-7 5 16,-7 0-4-16,-1 5-4 0,1-5 4 0,-5 5 5 16,-1-5-1-16,1 8-3 0,-2-4 8 0,-5 6-6 15,1 0 4-15,-2 2-7 0,-2 2 2 0,1 1 1 16,-2-3 7-16,-1 4-13 0,-2 1 8 0,4-3-3 16,-4 3-1-16,0 10-2 0,0-4 8 0,-5 4 2 15,-1 5-1-15,-1-1-4 0,0 3 6 0,-2 3-2 16,2-1-4-16,1 0 3 0,-1-1 5 0,5 0-10 15,1-1-1-15,-2-1-4 0,6-3-8 0,-1-3-3 16,2 2 5-16,1-3-5 0,2-1 2 0,0-4-4 0,3 0 9 16,3-4-2-16,-4-3 0 0,9-5 1 15,1-1 12-15,3-8-9 0,2-6 2 0,-2-2 4 16,0-1 0-16,0-1-2 0,-1-2 5 0,-3 0 2 16,-1 3-3-16,2 3 2 0,-4-1 8 0,-3 7 8 0,-1 3 1 15,-2-1 12-15,1 10-8 0,-5-4 6 0,6 4-3 16,-1 2 1-16,0 3-4 0,-1 0 4 15,5 3 0-15,-4 4-3 0,5 2 1 0,-4-1-6 16,3 4-4-16,0 4 6 0,0 4-6 0,1 2 13 0,-2 0-18 16,-4 2 3-16,1-6-3 0,-2 0 1 0,1 2-2 15,1-5-1-15,-2 1-2 0,1-3 3 16,1 1-2-16,-4-6 2 0,2-1 0 0,-3-3-2 0,4-3 0 16,0-1-1-16,-3-3 2 0,2-2 3 0,0-4-9 15,3-6 10-15,-3-2-1 0,1-10-2 0,-2-4-2 16,-3-3-3-16,1-2 3 0,-1-11-3 0,-1-3 0 15,2-5 0-15,1 3-2 0,-4-1 2 0,-1 2-1 16,1 2 0-16,6 5 12 0,-5 10 27 0,-1 4 1 16,0 3 22-16,0 8 23 0,-2 4 14 0,1 4-3 15,-1 3-8-15,2 3-13 0,0-2-12 0,-2 2-4 16,2 3-3-16,-2 2-8 0,0 0-4 0,0 0-5 16,7 17-3-16,-2-3-5 0,0 2-1 0,-1 1-4 15,0 2-3-15,0 9-3 0,-3-1 0 0,3 6-1 0,-4-2-3 16,1 3 2-16,-1-3-3 0,1 2-3 15,3 0-2-15,-1-3-1 0,1-4 2 0,1-1-4 16,0-6 0-16,1-5 2 0,1 1-4 0,-1-6 2 16,3 1 7-16,0-1-8 0,3-2-3 0,0-3 3 0,8-2 1 15,-1 0-1-15,1-4-1 0,8 0 0 16,0-3-2-16,-1-1-1 0,-8 0-1 0,2 1 1 16,-2-2-1-16,-1-1 2 0,-1 7-2 0,-4-4 0 0,-1 2-1 15,-2 2-4-15,2-1 0 0,-6 2-1 0,-1 0-2 16,-1 3 5-16,-4 2 0 0,-1 2 5 0,-6 5 4 15,-9 5 7-15,-6 5 3 0,-5 2 6 0,-15 7 4 16,4 3 4-16,-1-2 4 0,2 1-1 0,8-9 4 16,2 2-7-16,7-5 0 0,4 0-4 0,6-1 1 15,8-2-1-15,3-2-3 0,5 1 1 0,13 2-2 16,6-2-2-16,9-2 0 0,21 6-1 0,5-7-5 16,36 3 0-16,-3-4-2 0,7-1-5 0,-2-6 1 15,-2-3-3-15,-1 4-26 0,-3-2-40 0,-27-5-63 16,28 1-118-16,-38-1-132 0,3-3-178 0,-24-2-1290 15,-4-4 613-15,-8-6 410 0</inkml:trace>
  <inkml:trace contextRef="#ctx0" brushRef="#br0" timeOffset="43570.418">16003 14979 39 0,'19'-20'141'0,"-1"-2"-5"15,-4 0-3-15,-1-3-1 0,1-1 0 0,-9 1 4 16,4-2-7-16,-6 1-1 0,-5-1-3 15,1 0-5-15,-4 0-10 0,1-2-6 0,-2 3-6 0,-7 0-2 16,0 2-1-16,-1 2 6 0,0 7-4 0,0 3-4 16,-1-1-2-16,-2 5 8 0,-1 3 1 0,-2 2-9 15,-1 4-2-15,-4 5-7 0,-2 4 2 0,0 6-2 16,4 4-4-16,-4 5-8 0,4 1-1 0,1 3-10 16,5 2-8-16,-1 0-3 0,2 1 23 0,3-1-9 15,2 1-7-15,6-3-8 0,2 0-1 0,2-1-4 16,5-5-8-16,1-3-3 0,5-2-2 0,3-3-1 15,2-4-7-15,5-1 0 0,6 0 0 0,-4-7-6 16,7-2 2-16,2-2-7 0,-3-6-2 0,0-3 2 16,-2-5-4-16,1-2 2 0,0-1-2 0,-2-5-3 15,2-3 6-15,-5 3-1 0,-3-5-5 0,3 1-1 16,-6 0 2-16,-2-1 1 0,3 3 1 0,-7 2-5 16,-1 7 3-16,-4 4 0 0,1 1 8 0,-3 3 3 15,0 2 5-15,-1 0-7 0,-2 1-3 0,2 3 1 16,-2 2 2-16,0 0-5 0,0 0-4 0,-13 10 3 15,5-1-3-15,-3 6 4 0,-1 2-5 0,-1 6-2 16,-1 0 4-16,3 4-4 0,1-4-8 0,3-3-7 16,2-2-11-16,5 0-4 0,0-2-4 0,5 0-1 15,3-4-5-15,-2-3 0 0,1-2 8 0,4-2 2 16,-2-2 2-16,3-3 3 0,-1-1 6 0,1-6 1 16,4-2-1-16,3-10 4 0,0 1-1 0,-2-3 7 15,1-4-4-15,1 1 5 0,-2-2 4 0,-2 1-1 16,1 4 8-16,-1-3 5 0,-5 7 0 0,0 2 7 15,3 2 6-15,-3 2 3 0,-2 4 1 0,2-1-5 16,-2 2-3-16,1 3 2 0,2 1 0 0,-2 4 4 16,0-2 0-16,1 5-2 0,-1 0-1 0,-1 3 6 15,1 8-7-15,-3-2-2 0,-1 1-4 0,-1 6 3 16,0-1-4-16,-1 5-2 0,-6 1 0 0,3 3-2 16,-4-3 1-16,3 1 1 0,-2-7-3 0,2-1-9 15,1 0 9-15,0-4-2 0,-1-4-7 0,-2-1 5 16,3-4 0-16,0 0 0 0,3-2-3 0,-3-1 0 15,0-3 3-15,0 0 10 0,6-13-9 0,1-3-3 16,-2 0-1-16,5-11-1 0,-1 0 3 0,1-6-1 16,0-1-2-16,6-9 1 0,-4 8-1 0,1 0 3 15,-1 3 5-15,2 2-1 0,-3 2 5 0,3 3 2 16,-6 7 2-16,2 0 3 0,4 7 8 0,-5-2-9 16,0 9-2-16,4-2-1 0,-4 4 2 0,1-1-5 15,2 6-2-15,-1 2 3 0,-1 2 1 0,4 4 4 16,-2 4-9-16,6 5-3 0,-7 5-4 0,5-1 2 15,-5 3 0-15,1 1 5 0,0 0 0 0,0 2-1 16,3-1-9-16,-2 0 1 0,6 0-2 0,0-4-3 16,-1-3-9-16,0-4 1 0,4 0-9 0,-7-8 6 15,3-2-1-15,-3 0-2 0,-2-6 7 0,5-2 4 16,-5-2 2-16,6-3-10 0,-4-4 7 0,-2-3 5 16,0-3-4-16,1 2 4 0,0-8-1 0,-3-4 0 15,-3 1 24-15,-1 0-18 0,-3-2-9 0,-3 7 7 16,-2-7-4-16,-2 11 2 0,-1 2 21 0,-1 3-3 0,-4 1-1 15,-5 0-4-15,1 6-5 0,-7 3 4 16,-2 7-6-16,-10 2 3 0,1 5 1 0,1 4-4 16,2 1 1-16,2 3 3 0,3 2-1 0,4-1 0 15,3 0-15-15,5 2 11 0,7-6-4 0,0-1-1 16,7-2 1-16,2 1-3 0,5-2-7 0,2-9 1 0,4 1 5 16,4-4 2-16,1-5-3 0,7-1-6 15,2-7 3-15,-2 0 1 0,-1-5-3 0,-2-4 12 0,5 0-12 16,-3 0 3-16,-2-3 3 0,1 1-2 15,-3-1 4-15,-3 1-4 0,-1 1 6 0,-6 5 1 16,1 3-6-16,-5 4 1 0,1-1 1 0,-5 1 2 16,0 2-4-16,2 2 2 0,-3 1-1 0,1 3 3 15,-5 0-2-15,10 4 11 0,-6-1 1 0,-3 1-15 16,4 2 13-16,-1 4-5 0,-1-3-3 0,-1 1-5 16,1 3-8-16,-2 0-13 0,4-5 0 0,-1 1-7 0,0-2 3 15,0 0 0-15,1 1 0 0,-1-5-1 16,2-1 2-16,-6 0 0 0,10-7 5 0,-3 1 4 0,-2-5 0 15,-1-6 4-15,2-1 1 0,-4-8 2 16,0 2 3-16,-1-5 2 0,-2-1 2 0,-2-3-2 16,2-1 2-16,-3 0 8 0,-1 3-4 0,-1 0 7 0,0 1 5 15,0 1 20-15,2 4 12 0,-2 9 24 0,1 5 10 16,1 0 9-16,0 4 2 0,0 2-4 0,0 1-13 16,-2 4-4-16,6 0-9 0,-9 10 3 15,3 1-5-15,-1 6-5 0,-7 6 2 0,8 4-4 16,-1 3-1-16,5-1-8 0,-1 2 4 0,6 15-5 0,2-10-16 15,4 10 9-15,6-3-3 0,1-10-1 0,8 9-6 16,3-4-7-16,-6-9 1 0,4-5-21 0,2-3-8 16,2-3-8-16,-1-6 13 0,4-3-18 15,-3-3 2-15,-6-5-8 0,7-2-7 0,-1-5-2 0,-1-4 1 16,-1-2-5-16,-3-4-3 0,1-1-5 0,-6-7 1 16,-1-2 2-16,-4-6 5 0,2 0 1 0,-4-2 6 15,0 1 0-15,-2 0 8 0,-3 2 4 0,1 5 4 16,-3 1 5-16,-4 9 6 0,-1 4 6 0,0 2 4 15,0 3 3-15,-1 2-5 0,1 1 1 0,-4 1 6 16,4 3-6-16,0 0 7 0,0 0-3 16,-9 10-5-16,7-1 4 0,-2 0 2 0,1 8-5 0,2-5 5 15,0 0-2-15,2 6 1 0,2 1 3 0,-1-2-1 16,3 2-2-16,0-1 1 0,3-4-2 0,0-2-4 16,-2-2-2-16,4-2 2 0,-1 0-3 0,4-5 2 15,-4-1 0-15,5-4 0 0,-4-1 1 0,1-2 1 16,-1-2-1-16,1-7 4 0,0 1-2 0,-1-3 1 15,-1-1 1-15,2-6 3 0,-5 4-5 0,2-5 3 16,-3 4 0-16,-1 2 9 0,0 1 2 0,-1 5 8 16,-1 0 3-16,-1 2 5 0,2 3-5 0,-2 2-2 15,0 2 7-15,2 1-12 0,-3 2 11 0,0 0 3 16,10 17 3-16,-7-7-4 0,3 9 16 0,2 5-3 16,2 5 6-16,-1 5 3 0,5 10-3 0,-8-10 0 15,3 14-6-15,4-2 17 0,-4 5-38 0,3 0 19 16,-1-3-6-16,-6 0-3 0,7 0-1 0,0 0-3 15,-4-13-3-15,2 13-1 0,1-13-6 0,-1-4-3 16,-1 1 0-16,-1-2-1 0,2-2-7 0,-4-11 2 16,1-1-12-16,-2-5 7 0,-3-3 3 15,3 0-4-15,-4-3 3 0,1-4-2 0,-2-1 0 0,0 0-3 16,2-11-7-16,-3-2 0 0,0-3 3 0,-2-10 6 16,-2-1-5-16,0-4 3 0,-1-1-1 0,2-2 0 15,-4-12 7-15,3 13-3 0,-1-3 1 0,1-11-2 16,-1 13 3-16,4-1-11 0,-2-11 3 0,4 11 3 15,0-11 23-15,0 14-25 0,3-2 3 0,-1 0 7 16,2 1 7-16,1 2-7 0,2-4-5 0,-1 2-3 16,2 1 7-16,-1 3-7 0,0 1 2 0,0 3-1 15,-2 5 7-15,0 5 7 0,3 1-26 0,-3 2 27 16,2 2-12-16,-4 1-7 0,3 1 3 0,-3 1 1 16,4 3 1-16,-2 1 1 0,1 0 1 0,-1 1-7 15,7 2 8-15,-4-2-2 0,3 4 5 0,-2 4 1 16,3-2-15-16,-1 2 6 0,-2 3-3 0,4 2 1 15,-2 2 9-15,1 2-1 0,-1 0 0 0,1 3 2 16,-1 4 1-16,3 0 0 0,-3 2 4 0,1 2-4 16,1 1-4-16,-4-2 4 0,0 1 3 0,-3-2-7 15,2-1 2-15,-4 2 2 0,-4-8-1 0,0-2-3 16,1-2 3-16,-1 0-6 0,0-5 7 0,0 1-3 16,-4-2 6-16,3 0 9 0,1-4 4 0,0 3 10 15,0-4 14-15,0 2-7 0,0-4-3 0,0 0 1 0,0 0-6 16,0 0-3-16,4-11-3 0,-3 4-7 15,3-4 3-15,2 0-6 0,-2-4 1 0,5-2-1 16,2-6-1-16,-1 6-2 0,-1-1-2 0,2-6-1 16,-1 6-2-16,-1 0 2 0,2 2-1 0,-3 0-1 0,0 1-4 15,-2-2 2-15,1 8 8 0,0-3 3 0,-1 4-7 16,-3-1-5-16,1 2-1 0,-2 2-4 16,1 0-2-16,0 1 3 0,0 0-12 0,-1 2 8 15,-2 2-3-15,5-4 2 0,-5 4 3 0,0 0 11 0,0 0-16 16,9 10 0-16,-8-2 3 0,3 2 1 0,-2 1-1 15,1 1 1-15,3 4 0 0,-2 0-17 0,3 1 3 16,-2-2-9-16,0-1-6 0,-1-2 2 16,1-2-9-16,3 0-4 0,-3-2 8 0,0-3 15 0,0 0-17 15,4-3 14-15,1-3 1 0,2-1-1 0,0-3 1 16,3-6 7-16,2-1 4 0,1-6 4 16,2-2 1-16,-4 2-15 0,2-4 18 0,-1 3 0 15,-6 2 0-15,2 2 7 0,2 0 3 0,-2 5-1 16,1-3 13-16,-5 4 0 0,1 0 4 0,2 4 1 15,-1-2-2-15,1 4 2 0,-1 3 8 16,1 0-5-16,0 1-8 0,0 5 15 0,1 0 7 0,-2-1 8 16,0 5-1-16,1 0 3 0,1 1-4 0,1 2 8 0,-5 1-7 15,0 3-6-15,-4-3-6 0,4 5 1 0,-4 8-1 16,-1-7-4-16,-4-2-4 0,0 0-7 0,-4 11-24 16,2-6-63-16,-2-5-89 0,-5 2-95 0,0-4-103 15,0-6-1216-15,-8-2 523 0,2 0 348 0</inkml:trace>
  <inkml:trace contextRef="#ctx0" brushRef="#br0" timeOffset="43677.169">18757 14134 250 0,'6'-14'238'0,"1"2"-66"0,1 4-84 0,5-4-99 0,-5 5-236 15,5 0 83-15,-3 1 54 0</inkml:trace>
  <inkml:trace contextRef="#ctx0" brushRef="#br0" timeOffset="45245.177">20419 14705 166 0,'8'2'191'16,"1"-4"7"-16,2-3-3 0,-3 1 3 0,1-3-6 15,5-3-14-15,-1-5-10 0,-2-2-10 0,6-2-7 16,-2-2-6-16,-3 3-10 0,-1-7-8 0,2-3 4 16,-4 0-20-16,-3 0-6 0,-2-2-8 0,0 0 0 15,-3-4-1-15,-1-2-2 0,-2-10-1 0,-2-3-2 16,-4 1-9-16,-2 4 7 0,-3-1 2 0,2 12 8 16,-2 2 19-16,0 2 11 0,0 5 9 0,2 7 4 15,-1 2-8-15,2 1 6 0,1 5-10 0,2 1-13 16,-1 3-9-16,2 1-15 0,0 4-2 0,-1 6-12 15,-1 0-7-15,0 10-10 0,2 2-1 0,1 11-4 0,1 2-6 16,0 3-3-16,7 16 0 0,-2-5-11 16,4 3-5-16,8 0-5 0,0-1 2 0,2 0-4 15,-1-1-1-15,8-2-3 0,0-1-4 0,3 0 1 16,3 0-7-16,4-7-10 0,-6-11-5 0,2-1-14 16,3-6-5-16,-1-1-5 0,0-5 2 0,0 0-5 0,1-9 3 15,-2-3-3-15,1-7 3 0,-4-1-8 16,-1-4 6-16,-2-5-2 0,-3-8 2 0,-1-2 1 15,-2-3 3-15,-3-3 2 0,0 2 3 0,-6-2 6 0,3 2-4 16,-7 1 1-16,0 5 15 0,-3 5 1 16,-1 2 9-16,0 1 10 0,-1 6 12 0,0 1-5 15,1 5 5-15,-3-1 1 0,2 0-3 0,-2 4-6 16,3 2-1-16,0 0-4 0,-9 9 3 0,0-1-1 16,3 1-4-16,2 3-2 0,-4 2 1 0,2 4-1 15,5 0-1-15,-3 7-3 0,4-5 1 0,5 7-2 0,0 1-2 16,2-3 3-16,4 1-2 0,-3-8-1 15,3-2-5-15,5-1 3 0,-2-3 2 0,0-3-2 0,-2-4 3 16,8 1-3-16,-9-5 0 0,1-4 2 0,2-1-3 16,0-5 0-16,-1 0 0 0,-1-4 1 15,-3-3 2-15,5-6 1 0,-5-3-6 0,-4-2 2 0,-2 1 1 16,-3-3 0-16,-6-2-2 0,-1 1 1 0,-3 1 5 16,1-1-4-16,-6 3 1 0,1 0-1 0,-4 2 0 15,-3 4 2-15,4 1-3 0,0 6 5 0,-1 5 3 16,1-2 1-16,2 4 2 0,2 0-3 0,3 2-1 15,1 1-3-15,3 1-4 0,3-1-1 0,-1 3 3 16,4 1-3-16,0 0 0 0,0 0 4 0,0 0 1 16,26 8-4-16,-7-3 2 0,8 1 0 0,2-3-2 15,3 4-3-15,0-2 7 0,5-1-4 0,-1 0 0 16,-2 2-5-16,1-1 5 0,-3 2 2 0,-5 2 0 16,-3-2-2-16,2 4-8 0,-6-1 6 0,-6-1-3 15,1 1 7-15,1 0-5 0,-1 2 4 0,-3 2-5 16,0-1 0-16,-3 2 1 0,-1 1 0 0,-1-2 5 15,-1 3-6-15,-2-2 7 0,-1 2-4 0,0 2 1 16,0 6 0-16,-3-8 3 0,0-1-3 0,-2 1-2 16,2 0 2-16,0-7-5 0,2 2-6 0,-1 0 7 15,0-4 3-15,0 0-1 0,3-4 6 0,1-2-5 16,2-2-8-16,0-3-3 0,0 1-1 0,3-5-5 16,-1-3-5-16,1-5-9 0,-1-2-4 0,3-7-3 15,-3 1-4-15,-2-4 1 0,2-1 4 0,-4-1 0 16,-5 1 6-16,1 0-4 0,2 3 12 0,-3 8-1 15,-5 0 1-15,-2 2 2 0,1 3-5 0,-3 0 10 0,0 2 2 16,-3 2 11-16,1 2-3 0,-8 3-10 16,6 0 10-16,-10 2-4 0,5 1 3 0,-2 4-2 15,2 4 1-15,0-2 7 0,3 4 1 0,1-2-7 16,6 3 1-16,-1-2-6 0,8 0 9 0,-2 1 2 0,6-3-7 16,2 0 6-16,5-1-4 0,8-4 5 0,3 0-12 15,11-2 15-15,-3-5-3 0,3-3 0 0,1-3 6 16,-1-1-3-16,-4-5-1 0,2-3-7 15,-6-4 8-15,0 0 2 0,-5-3-2 0,-1-1-3 0,-4-2 4 16,2-2 1-16,-7-4 1 0,3 6 8 16,-3 3 16-16,-5-2 6 0,0 4 3 0,-3 8 24 0,1 2 22 15,0 6 9-15,-2 2 0 0,0 2-9 0,1 1-13 16,3 0-11-16,-4 4-2 0,0 0-6 0,0 0 7 16,0 0 4-16,1 13-3 0,-2-1-4 0,2 2-5 15,-1 5-7-15,4 4-2 0,-3 7-2 0,2 0-3 16,-2 4-6-16,3 1-6 0,5 15-23 0,1-2-37 15,-1 2-52-15,0-1-63 0,4-2-64 0,-3 0-65 16,7 5-61-16,2-1-76 0,3-1-1190 0,6-4 535 16,1 0 358-16</inkml:trace>
  <inkml:trace contextRef="#ctx0" brushRef="#br0" timeOffset="45930.17">22643 14432 320 0,'-4'-3'384'16,"4"3"-22"-16,-5-6-51 0,0 5-29 0,5 1-27 15,-3-2-31-15,3 2-20 0,0 0-24 0,-4-3-15 0,4 3-11 16,0 0-15-16,0 0-14 0,0 0-14 16,2-9-10-16,1 8-10 0,6-1-14 0,3-3-2 15,4-4-10-15,4 1-7 0,6-6-3 0,1 1-10 16,4-1 1-16,-4-3-9 0,-4 0-1 0,6-1-5 0,-1-2-5 15,-3 0 12-15,1-1-20 0,-1 1 4 0,0 0-5 16,-7 1 0-16,-5 7 3 0,-4 3 9 0,-4 1 20 16,1 1 14-16,-1 2 18 0,-1 1-7 0,-3 1-6 15,2 1 15-15,-3 2-2 0,3-3 5 0,-3 3 4 16,0 0 0-16,0 0-1 0,-13 8-10 0,5 0-5 16,-1 0-4-16,-1 2-11 0,-3 5-3 0,0-1-5 15,3 1-5-15,-4 2-1 0,3-3-9 0,1 6-5 16,1-4-4-16,3 0-6 0,4 0-2 0,3-6-10 15,6 2-7-15,5 0-3 0,-2-5-8 0,6 1 0 16,3-4-13-16,0-1 3 0,3-3-4 0,0-5 2 16,4-5-1-16,1 0 8 0,1-4-7 0,-1-3 0 15,1 0 4-15,-1-5-1 0,0 3 0 0,0 0 15 16,0-1-8-16,-3 3 2 0,-2 0-2 0,-4 5 10 16,-2 3-7-16,-2 1 2 0,2 1 6 0,-5 3-4 15,-2 1 0-15,4 2 13 0,-7 2-3 0,2 1 3 16,2 1-2-16,-2 1 6 0,-1 3 1 0,0 1 2 15,0-1 0-15,-3 5 2 0,1 4-5 0,-1 0-1 16,1 1-1-16,-1 0 0 0,-2 2 0 0,-4 1-5 16,4-1 0-16,-1 1-1 0,1-3 1 0,1-1 0 15,1-1-2-15,-2-2 0 0,-1-5-2 0,3 1 2 16,-1-4 0-16,0-2 0 0,2 0-1 0,0-2 4 16,2-2-1-16,0-4-3 0,2 0 0 0,1-5-2 0,0-4 1 15,-1-1 0-15,2-2 6 0,1-5-1 0,1 0-7 16,-2 5-2-16,-2 1 4 0,4-1-4 0,1 3 1 15,0 4 2-15,-4-1 1 0,3 2-2 0,4 1-4 16,-4 4 7-16,4 2-2 0,1 0-1 0,4 4-2 16,-3-1 4-16,-1 3-3 0,1 1 11 0,-1 4-8 15,0-1 0-15,-1 4 0 0,-2 0-10 16,-3 0-30-16,0 5-41 0,0 0-58 0,-6 0-72 16,4 9-84-16,-2-2-78 0,-3 3-1111 0,5 2 494 0,-3 0 328 15</inkml:trace>
  <inkml:trace contextRef="#ctx0" brushRef="#br0" timeOffset="48817.002">24542 14091 256 0,'6'-3'311'0,"-1"1"-33"0,1 2-26 15,-6 0-27-15,18 4-19 0,-9 4-20 0,0-1-17 16,1 0-16-16,1 8 0 0,-2-3-15 0,1 3-9 16,-3 1-11-16,0 3-12 0,-1 4-11 0,-2-2-10 15,-1-3-7-15,0 1-9 0,-3-2-7 0,0-4-6 16,0-1-5-16,0-3-8 0,0-2 2 0,0-2 4 16,0-1 5-16,2-1-2 0,-2-3-6 0,0 0-4 15,3-12 0-15,0 0-11 0,0-2 8 0,-1-6-7 0,3-7 4 16,3-2 0-16,-2-2 2 0,-2-5 0 0,5-12-1 15,0 1-7-15,1-4-4 0,3 0 5 0,4 3 9 16,-2-2 10-16,3 4 8 0,-7 14 12 0,0 5 19 16,0 1 18-16,-3 9-7 0,0 2-2 0,-2 4 2 15,0 3-15-15,1 1-8 0,-2 2-8 0,1 2-6 16,4 3-6-16,-1 3-1 0,0 4-1 0,4 0-1 16,0 10 1-16,6 3-7 0,-2 6 2 0,3 3-1 15,2 13-4-15,-6-9-3 0,6 13-3 0,-2-4-4 16,-8-6-4-16,5 10-24 0,-5 1 0 0,3 0-2 15,-3-1 1-15,-3-12-1 0,-4-3-3 0,4 0 1 16,-4-4 3-16,2-9-5 0,-2-2 1 0,-1-4-2 16,-3-1 4-16,3-5-4 0,-3 2 6 0,3-4 3 15,-3 1-3-15,-1-3-2 0,0-2-14 0,0 0-9 16,0 0 1-16,4-19-6 0,-5 6 1 0,-2-3-2 16,-2-3-4-16,0-8-1 0,1-4-1 0,-1 4 2 15,1-3 4-15,-2 2 5 0,-6 1 0 0,6 3 4 16,-2 0 2-16,-4 9-3 0,1-1 5 0,-3 1 1 15,-2 2 0-15,-2 4 2 0,-1 2 5 0,-3 2-2 16,-6 1 7-16,5 3 4 0,2 4-9 0,1-1 5 0,0 5-5 16,0 3 2-16,-3 2-4 0,8 3 5 15,0-1-1-15,3 0-3 0,2 3-4 0,5-2 14 16,2 2-8-16,6-5-1 0,5 3 2 0,0-6-6 0,8 1 3 16,0 0-3-16,2-4-4 0,3 1-12 0,0-3-6 15,1-4-3-15,6 0-11 0,-6-3 13 16,7-4-24-16,-2 2-3 0,-1-5 21 0,-6 2-23 0,3-5 7 15,4 1 6-15,-3-3 4 0,2 3-5 0,-8 3 12 16,7-6 5-16,1 3 3 0,-5 5-6 0,3-3 1 16,-3 3 18-16,6-1-7 0,-8 1 9 0,-1 2-5 15,5 0 2-15,-4 1 4 0,-1-1 0 0,3 2 2 16,-8 2 0-16,0-3 2 0,0 3-1 0,-3 0 3 16,1-1 0-16,-4-1 4 0,-1 3 0 0,1-2-1 15,-4 0 3-15,0 0 0 0,-3 2 7 0,8-3-6 16,-8 3 0-16,0-5-3 0,0 5 15 15,-1-5-15-15,-6 2 3 0,2 1-3 0,0 0 3 0,-2-1-3 16,-2 3 1-16,-2 0-3 0,-1 0-1 0,-1 3 10 16,-4 1-10-16,-1 1 0 0,-1 7 4 0,-6 1-2 15,2 4 7-15,-2 2 3 0,2 3 9 0,2-1 2 16,2 2 22-16,-1 0-27 0,3 1 10 0,1-2-10 16,1 3 6-16,2-1-2 0,2 1 2 0,3-7-4 15,4 1 3-15,3-1-8 0,1 1-3 0,2-2 4 16,5 0-6-16,4-3 2 0,2-1 3 0,3 0-1 15,9 0-10-15,-5-6 1 0,10 0-12 0,-1-2-8 16,3-5-3-16,1-4-1 0,2 1-2 0,-3-5-11 16,-1-4-3-16,-1-4 4 0,1 1-1 0,-3-3 1 15,3-6 20-15,-5 1-13 0,9-13 0 0,-2 1 1 16,-9 7 4-16,3-1 8 0,-4 2-8 0,0-1 11 16,-2 3-4-16,-1 1 6 0,-2 2 14 0,-5 7-5 0,-2 2 5 15,-1 5 3-15,-1-2-1 0,0 0 0 16,0 5 0-16,-4 0-4 0,2 4 3 0,-1 0-2 15,-6 1 1-15,10 3 8 0,-6 1-5 0,1 1 6 16,-1 1-3-16,-4 1 2 0,1 3-7 0,-1 0 13 0,-1 3-9 16,-3 2 4-16,-1 3-3 0,1-2 5 0,-6 1-8 15,-1 7 1-15,-1 0-3 0,1-2-2 0,0 0 5 16,3-3-7-16,-1-2 8 0,1 2-1 16,3-2-5-16,2-2 5 0,2-3-4 0,0 0-5 0,2 0 9 15,3-3 1-15,1 1-3 0,1-2 5 16,1-1 6-16,4-1-10 0,-1-2 0 0,3 0-1 15,1-1 1-15,-1 0-5 0,2-2 4 0,-1-1-1 16,4-1 0-16,4-5-1 0,-4 2 1 0,0-1-1 0,0-4 3 16,6-4-3-16,-6 1-7 0,7-5 4 15,-3-2-1-15,1 0 2 0,0-4 3 0,-5 3-3 16,1-3 6-16,-2 2-5 0,-4 4-2 0,-3 2 18 0,-1 1-17 16,-4 5 13-16,0-2 13 0,1 4 4 0,-2-3 10 15,-1 7-4-15,-2-1-7 0,1-1-4 0,-2 5 2 16,0 0 0-16,0 0 3 0,0 0-8 0,0 14 7 15,-2-4 2-15,0 0-3 0,0 4 0 0,0 0 0 16,-2 6 0-16,3 2 1 0,-2-5-8 0,3 7 1 16,0-4-5-16,1-2 2 0,3-1-4 0,3-2-2 15,3-1 0-15,-3-5-3 0,6 4 5 0,1-2-4 16,0-2-1-16,4-3-5 0,1 3 3 0,-1-6-1 16,1-2-5-16,1-1 0 0,-1 0 3 0,-2-7-7 15,0 2-10-15,-4-1-12 0,1-6 2 0,-2-2-9 16,0-3 11-16,-1-7-18 0,-1-2-3 0,-5-2-7 15,1-2 6-15,-4-2 4 0,0 1 5 0,-2 4 1 16,-2 1 1-16,-4-1 1 0,1 10 14 0,-5-1 7 16,1 3 0-16,-1 2 11 0,-3-1 4 0,-1 6 14 15,-2 1-2-15,3 2 5 0,-5 3-4 0,1 2-1 16,-1 3 1-16,-1 3 1 0,1 2-3 0,3 4-4 0,-2 0 11 16,5 2-11-16,1 1 0 0,2 4-5 0,3 0 0 15,2 3 1-15,6-2-6 0,4 0 3 16,3-3 5-16,4-3-8 0,6 5 4 0,-3-7-1 15,7 2-2-15,3-2-3 0,1-4 2 0,-7-1-7 0,1-3 13 16,6-4-16-16,-6 0-5 0,1-2 3 16,-3-4-7-16,1 1 7 0,2-3 1 0,4-2-6 15,-2-4-4-15,0 2 9 0,2-3 0 0,-3 1-1 0,-6 4 18 16,4-6-15-16,-8 5-1 0,2 1 12 0,-6 1-16 16,1 1 7-16,-2 2 1 0,1-1-4 15,-4 3 5-15,-1-1-2 0,0 2-4 0,0 1-5 0,-4 2 16 16,0 0 7-16,1 10 2 0,-4-5 16 0,-3 3-13 15,2 2 2-15,-1 5-2 0,-4-1 3 0,1 3-6 16,1-3 8-16,-1 2-11 0,0 1-1 0,5-1 1 16,0 1 2-16,-1-5 0 0,3 0 0 0,2 0-5 15,-1 0-4-15,5-2 7 0,-1 0-3 0,3-3-1 16,0 0 1-16,-1-2-4 0,2 0 1 0,4-1-6 16,-2-4 1-16,0-1-1 0,3-2 9 0,-4-2-8 15,4 0-9-15,1-7 8 0,-1-1-10 0,-2-3-2 16,7-4 0-16,-8 3 6 0,5-5-4 0,-2 6 0 15,-4-4 5-15,1 6-4 0,-1-1 16 0,-3 3-4 16,1 2-3-16,-1 1-3 0,2 1 3 0,-4 1 0 16,1 4 1-16,-1-3-2 0,1 3 2 0,0 1 8 15,2 2-6-15,-7 0 2 0,9 5 0 0,-4 0 4 16,-1-1 2-16,3 6 2 0,-4-2-2 0,2 2-2 16,-1 1 2-16,0-1 2 0,-1 2-10 0,1-2 2 15,-1 1 0-15,1 2 2 0,-3-1 0 0,0-2 0 0,0 3 2 16,-1-8-5-16,2 3 3 0,-1-2 0 0,0-2-1 15,-1 0 1-15,2 2 3 0,-2-6-8 16,0 4 8-16,0-4-3 0,0 0-1 0,0 0 3 16,0 0 0-16,7-11 0 0,-3 2-5 0,0-2 1 0,1 0 4 15,1-5-11-15,3-1-2 0,-2 0 2 16,4-6-9-16,-2 6-4 0,0 2 9 0,3-5 3 16,-3 8 3-16,-2 2-2 0,2 0-7 0,0 3-1 0,0-2 7 15,-1 4-2-15,-1 3 0 0,1-1 2 0,-3 1 4 16,2 2-11-16,0 0 8 0,0 2 1 0,-2 1-2 15,0 2 4-15,-1-1-3 0,2 4-4 0,-2 0 10 16,1 3-3-16,-1 1-2 0,1 0 1 0,-1 3 5 16,-3-3-1-16,2 0 2 0,-1 1-10 0,2-5 8 15,2 2-4-15,-3-5 5 0,1 2 2 0,0-2-3 16,-1-2-1-16,1 1 11 0,0-4-5 0,-4 0-3 16,13-4-2-16,-7-1 3 0,-2-2 3 0,3-2-7 15,1-4 2-15,-4-2 1 0,3-2-1 0,-1-2 8 16,-1-8-13-16,-1-2 4 0,2 0-1 0,-1-2 2 15,-1-3-3-15,4-14 0 0,-4 11 10 0,1-10-8 16,5 0 2-16,-1 1-2 0,-4 14 3 0,3 2 12 16,-2 3 20-16,-4 10 7 0,-1 0 21 0,0 7 7 15,-1 0-7-15,0 2-8 0,0 2-9 0,0 3-6 16,0 0-5-16,0 3 4 0,0 0-3 0,-9 7 0 0,2 3 1 16,0-2 5-16,1 9 3 0,-1 4-7 15,-3 4 2-15,1 2 4 0,4 2-8 0,-3 5 1 16,-2 12-1-16,3-13-5 0,1 13-1 0,1-10-4 15,3-2 5-15,2-2-14 0,2-1 4 0,2-4-4 0,1 1 0 16,6-3 8-16,0-7-9 0,-2 0-3 0,1-2 1 16,4-3-3-16,0 0-3 0,3-4 0 15,-2-1 0-15,2-1 1 0,-2-2 0 0,3-3-3 16,-5-2 2-16,1-2-2 0,-1-3-8 0,3-5-10 0,-3 0-5 16,2-3-1-16,2-7-4 0,-3-2-18 0,-1 2-4 15,-4 1 7-15,1 2-1 0,-1 0 3 0,-1 0 3 16,-2 8 8-16,-2-4-2 0,0 4 3 0,-2 2 4 15,1-1-3-15,-1 3 4 0,1 1 0 0,-1 1 6 16,-2 3-10-16,0 0 4 0,0 0 4 0,0 0 0 16,6 10 6-16,-5-5-7 0,3 0 10 0,-2 2 1 15,1 2 0-15,1 1 8 0,1 1-1 0,0-1 2 16,1 1 3-16,4-2-1 0,-3-1 4 0,2-1-2 16,3 2-1-16,3-2-1 0,1 1-2 0,2-1 1 15,0-4 1-15,-5-1-3 0,3-1 0 0,-3 0 3 16,1-1-3-16,-1-1 1 0,0-2 2 0,-2 0-3 15,0-6 0-15,-3 2 2 0,1-2-3 0,0-4-4 16,0-2-3-16,-2 0-2 0,0-1-2 0,-2-1 3 16,1 0-3-16,-4 2 1 0,4 1 4 0,-6 2 0 15,0 4-4-15,2 1 3 0,0 2-1 0,-2-2 3 16,0 5-9-16,0-1 0 0,0 3 1 0,0 0 0 16,0 0 6-16,0 13 2 0,0-2 4 0,0 8-1 15,0-1 5-15,0 8 1 0,0 2 3 0,0 2 5 16,0 5-2-16,0-1 3 0,4 12 7 0,-4-11-7 15,-4 10-7-15,4-12 6 0,-4 4-3 0,-1-2 0 16,0 10 2-16,0-10-4 0,-3-1-3 0,-3 11 4 16,3-12 2-16,-3-1-4 0,1-2 4 0,-2 2-6 0,-2-2 0 15,-1-1 2-15,-1-2-2 0,-3-6 5 16,4 0-8-16,2-8 3 0,-5-2 0 0,4-1-5 16,-4-2 3-16,-2-2-1 0,-8-1 1 0,0-5-3 0,-1-1 2 15,0-5 1-15,2-1-3 0,7 0 2 0,-1-3-1 16,6-2 1-16,2-1-2 0,-1-3 0 0,8-1-4 15,-2-8 3-15,4-1-1 0,3-1 3 0,4-2-3 16,4-1 0-16,2 0-3 0,5 0 2 0,-1-1-1 16,6 1 0-16,-1 2-5 0,5-1-7 0,0 3-5 15,3-1-6-15,-2 5-10 0,2 0-4 0,-1 1-5 16,1 4-11-16,0 0-12 0,0 1-14 0,3 1-27 16,-3-1-24-16,1 2-40 0,-3 2-40 0,0-2-56 15,1-1-74-15,0-2-76 0,-2 2-969 0,-4-4 462 16,-5 3 308-16</inkml:trace>
  <inkml:trace contextRef="#ctx0" brushRef="#br0" timeOffset="48919.745">28095 14035 2 0,'-6'-1'273'0,"6"1"-30"16,0 0-23-16,-7 1-26 0,7-1-34 0,0 0-48 16,0 0-64-16,23-5-70 0,-19 5-388 0,5-1 136 15,-1-4 92-15</inkml:trace>
  <inkml:trace contextRef="#ctx0" brushRef="#br0" timeOffset="50667.432">13014 13355 76 0,'-10'-24'207'15,"2"5"-6"-15,3 4-6 0,0 1-11 0,0 4-11 16,0 0-4-16,1 1-3 0,0 4-2 0,0-2-10 0,3 2-13 16,-3 1-14-16,4 0-12 0,0 4-15 0,0 0-9 15,0 0-5-15,0 0-6 0,0 17-12 16,4-2 14-16,0 9-10 0,1 5 1 0,-1 3-1 16,6 16-4-16,-5 0-4 0,4-1-2 0,0 3-3 0,-1 4-8 15,1-1 1-15,0 2-7 0,2 6 0 0,6 18-7 16,-5-23-2-16,0 4 12 0,-2-1-17 0,8 21 1 15,-6-22-7-15,0-3 0 0,1-1 0 0,1 3-6 16,-1 2 5-16,1-1 1 0,-1 0-1 16,0 0-2-16,-2-2-3 0,-2 2 3 0,4-2-2 0,-4 0 22 15,2-1-8-15,-1-2 8 0,-1 1-7 16,0 2-1-16,-1 1-4 0,0-3 3 0,-3 1-10 16,1-2 3-16,1 2 4 0,-1 0-10 0,0-1-4 15,5-4-4-15,-5 2 7 0,-3-4-10 0,1 2 13 0,4-3-9 16,-4 2-29-16,5-3 9 0,-5-12-7 0,1 1 0 15,0 1 5-15,3-2 1 0,-3-4-1 0,0 1-4 16,-1-4 5-16,-4 2 4 0,1-5-2 0,2 3 2 16,-1-6 2-16,-2 4 0 0,3-7 10 15,-3 5-14-15,-3-3 6 0,3-2-10 0,0 2 7 0,0-3 0 16,0-2 3-16,0 1 0 0,0-1 0 0,0-1-1 16,0 0-2-16,0 0 3 0,3-3-5 0,-1-1 3 15,2 5 3-15,-1-3-4 0,1-3 2 0,-2 1-3 16,2 0 2-16,0 0 2 0,2-3-2 0,1 2 1 15,-4-4 2-15,3 1 1 0,-2 1-4 16,-1-3 2-16,1 1 2 0,1-2-2 0,-1 3 0 0,0-3 2 16,0 0-1-16,-2 1 1 0,2-1 0 0,-1-1 0 15,-1 1 3-15,-2-3-1 0,5 4 8 0,-5-4 7 16,1 3-1-16,-1-3 2 0,2 2-5 0,-2-2 8 16,-2 4 1-16,2-4 1 0,-1 6 6 0,1-6-4 15,-3 5-3-15,0-3-4 0,2 2-4 16,-1 0-1-16,1 3 10 0,1-2-6 0,-4 0-2 15,0 2-2-15,1-2 4 0,-1 4-13 0,0 0 14 0,-2-1-1 16,1 1-7-16,-2-1 10 0,2 1-6 0,0-1 2 16,-1-1-7-16,2-3 2 0,1 2-10 15,2-1 6-15,-2 0 5 0,3-2 1 0,4 1 1 16,5-3-1-16,4-2-4 0,8-2 16 0,15-3-6 16,19-6 8-16,9-4 4 0,28-5 3 0,1-3 24 0,2 0 2 15,0 2-8-15,-1-3-3 0,2 3-2 0,2-1-2 16,-2 1-6-16,1 2 9 0,3-2-13 0,-4 1 3 15,-4-3-1-15,-4 4-5 0,-22 6-1 16,-3-1-3-16,1 1 4 0,25-5-5 0,-34 6-7 16,-2 1 4-16,-1-2-5 0,-15 1 3 0,-1 5-5 15,-1-3 0-15,-6 5-6 0,-9 1 2 0,-1-2-5 16,-6 4 0-16,0-2 3 0,-7 3 4 0,2 1-6 0,-3-4 3 16,-1 1-5-16,-4 0-2 0,0 4 0 0,-8-7-5 15,1 3 2-15,-5-1-7 0,-7-2-4 16,-9 0-7-16,-3-3 1 0,-1 2-5 0,-4-2-5 15,-13-2 5-15,12 3-1 0,3-3 4 0,0 5-2 16,-2-5 6-16,7 4-1 0,-1 0 3 0,1 0 1 0,12 5 5 16,-3-2-6-16,4 0-1 0,4 2 8 15,2 0-5-15,3 2 2 0,1 1-5 0,1-3 0 16,5 3-8-16,0 0 14 0,0 0 5 0,16 11 0 16,2-1 2-16,10 1 6 0,2 6-2 0,4-2 3 15,2 2 8-15,13 2 3 0,-17 2 2 0,17 5 0 16,1 5 1-16,-8 0 5 0,-7-13-4 0,7 8 3 0,-13-5 3 15,-2-1 0-15,-3 4-7 0,-2-3-1 16,-4 4-2-16,-9-8 1 0,1 5-1 0,-3-1-2 16,-6-3-8-16,-1 1 5 0,-4 7-1 0,-4-7-2 15,-1 6-1-15,-2-8-16 0,-4 4-34 0,-6-1-62 16,-2-3-59-16,-1 0-84 0,-6-1-86 0,4-1-110 16,-9-3-1093-16,2-2 512 0,-3-5 340 0</inkml:trace>
  <inkml:trace contextRef="#ctx0" brushRef="#br0" timeOffset="53944.491">16596 16259 214 0,'6'0'248'0,"3"5"-15"0,1 3-1 15,-1 1-6-15,3 8-5 0,-6 1-9 16,8 5-3-16,-5 5-3 0,0-3-11 0,0 2-12 0,-4-1-9 16,2 3-13-16,-1 2-6 0,-6 1 1 0,5-3-28 15,-5-1-5-15,3-2-9 0,-6 4-1 0,3-5-15 16,-2 1-11-16,-1-8-2 0,3 1-13 15,-1-4-4-15,0 2-12 0,-2-8-1 0,3-1 5 16,0-1 0-16,0-3 11 0,0-4-4 0,0 0-2 16,0 0-12-16,0-25-11 0,0 4 1 0,-4-9-6 0,3-4-5 15,-3-20 2-15,0-2-5 0,3-26-3 16,-7 22 4-16,7-27-9 0,1 0 7 0,0 29-9 0,0-27-2 16,1 27 3-16,3 2 4 0,5 5 8 15,-1 5 10-15,-2 14 3 0,3 1 4 0,-1 5-1 16,-3 9-3-16,0 3-6 0,1 4-8 0,2 2-3 15,1 5-1-15,3 1-4 0,1 5 0 0,6 4 2 0,6 5 5 16,-1 3-1-16,3 2 1 0,-3 4 0 16,3 1-3-16,9 12 3 0,-11-5 5 0,9 9-8 0,-6 4 0 15,2-1-2-15,-3 3 0 0,-1-1-1 0,-2 3-2 16,0 0-5-16,-6 0 2 0,0-1-5 16,-4-11-1-16,0 11 3 0,2 0-4 0,-7-12-2 0,0-1-2 15,-2-3-2-15,2-1 0 0,-5 0 1 0,-3-10 3 16,3-2-5-16,-4-3-3 0,0-1 1 0,1-5 1 15,-1-1 4-15,0-2-4 0,-1-2-7 16,1-2-2-16,0 0-10 0,-13-12-8 0,3 0 0 16,1-5 3-16,-4-7-1 0,-1-3-2 0,-1-3-3 15,1 2 2-15,0-4-4 0,-1 1 9 0,2 3-2 16,-1 5 4-16,2 6 4 0,3 0 2 0,-5 5 3 16,5 3 1-16,-1 1-2 0,0 4 3 0,-3 0 0 15,-1 5 5-15,3 2-3 0,-5 4-3 0,1 3 4 16,-7 4-4-16,8 1 6 0,3 2 2 0,-2 4-3 15,0 1-1-15,4-3-2 0,4 5 0 0,4-9 1 16,1 2 2-16,4 0-2 0,2 0 1 0,8-1-3 16,-1-5-2-16,2 0-6 0,4-3-4 0,3-4-9 15,6-1-4-15,1-5-4 0,2-3 1 0,0-5-14 16,1-2 7-16,-2-4-6 0,-1-4 13 0,1-3-4 16,10-12 6-16,-7 1-2 0,-1-4 1 0,0 0 2 15,-4 0 12-15,-6 11 9 0,-2-1-19 0,-2 3 11 16,1-1 3-16,0 6-2 0,-6 5 4 0,6-4 3 15,-6 7-4-15,-1 2 9 0,0 2 2 0,-1 0-1 16,0 3 2-16,3-2 1 0,-2 5-8 0,-2 0 8 16,2-2-1-16,0 4 1 0,-3-1-4 0,-9 1 0 15,16 1 5-15,-16-1 1 0,16 0 5 0,-16 0-3 16,0 0-6-16,13 3 2 0,-13-3 2 0,10 1 2 16,-10-1-8-16,9 2 5 0,-9-2 4 0,0 0-6 15,8 5 1-15,-8-5 5 0,0 0 1 0,0 0-4 16,0 0-1-16,0 0 2 0,0 0-2 0,0 0-7 15,0 0 6-15,0 0-5 0,0 0 4 0,-31 4 15 16,22-4-26-16,-4 2 12 0,1 4 6 0,-3 5 6 16,-1-1 2-16,-6 7 3 0,4 1 3 0,-3 3-1 15,3 1 16-15,1 1-10 0,-5 2-5 0,7 4-4 16,1-3 1-16,-3 0 0 0,7 0 7 0,4 2-11 16,3-1-2-16,3-5-2 0,3-3 3 0,3 0 5 15,4-1-28-15,1-1-3 0,9 0-15 0,-6-5-4 16,4-1-8-16,0-3-11 0,4-4-8 0,4 0-6 15,4-4-6-15,2-5-1 0,-2-3 1 0,1-5 6 16,1-1 5-16,-4-7 5 0,3-1-1 0,-4-6 7 16,7-5 3-16,-6-6 8 0,4 3 4 15,-4-3-4-15,-5 14 9 0,-2-3 5 0,-1 2 2 0,1 1 1 16,-6 5 6-16,2-1 6 0,-7 7 4 16,0 1 6-16,-2 2-2 0,-2 1 3 0,-1 5 8 0,-1-2 0 15,-1 4 1-15,1 1 2 0,-4 2-2 0,7-8-6 16,-6 4 8-16,-1 4-5 0,2-4 7 0,-2 4-12 15,0 0 6-15,3-3-4 0,-3 3 2 0,0 0 0 16,0 0-3-16,0 0 0 0,0 0 2 16,0 0 6-16,-10 12-6 0,5-7-1 0,0-1 12 0,-4 3-16 15,-1 1 4-15,-5-2 2 0,2 5 0 0,-4 1-1 16,3 0 5-16,-6 5 4 0,-3 2 4 0,2-1 3 16,3 4 9-16,-2 1 6 0,4 1-3 0,1 1 7 15,1 1-3-15,0 1 1 0,4-1-1 0,0-2-3 16,2 1-6-16,7-4 2 0,1-2-9 0,2-1 6 15,5-1-8-15,-2 0 3 0,6-1 0 0,3-3-2 16,8 4 0-16,-3-5-7 0,8-3 2 16,1-2-3-16,5-2-7 0,2-4 6 0,1-4 1 0,-2 1 0 15,3-3-1-15,-1-3-14 0,0-5 13 16,-3 0-11-16,0-3 2 0,-3-4-9 0,0 0 3 16,-2-6-7-16,-1-1-1 0,3-9-1 0,-9 4-1 15,1-9 1-15,1-1 9 0,-8 11-4 0,1-1 4 16,4 2-6-16,-6 2 3 0,0 3 5 0,-5 7 11 0,-4 3 8 15,2 5 8-15,-2-1 13 0,-3 6 7 0,1-2-5 16,-2 2-2-16,-1 5-8 0,4-6-2 0,-4 6 0 16,0 0 10-16,0 0-4 0,-1 23 0 15,-2-6 1-15,3 2-2 0,0 6-4 0,3 1-1 16,-2 2-2-16,4 3-2 0,3-4-3 0,3 4-2 16,-7-2-5-16,5-1 0 0,1 2-4 0,3-5 3 0,-3-1-3 15,0-6-5-15,2-1-3 0,-2-2-3 0,4-3-8 16,0-1 2-16,-1-3 0 0,3-2-5 0,-3-2 12 15,0-2-20-15,0-6 1 0,6-1 0 16,-4-3 6-16,0-1 0 0,-4-5-9 0,1-1 4 16,-5-2-5-16,1-8 2 0,0-4 0 0,-6 0 5 15,1 0-6-15,-3-2 5 0,0 0 4 0,-5 0-2 16,-3 3 10-16,0 1-3 0,-2 2 8 0,-1 9 13 0,-1 0 11 16,-4 1 4-16,-1 3 7 0,-10 1 15 15,2 3-3-15,-4 6 6 0,3 4 1 0,-2 3 1 16,-2 3-6-16,1 3-5 0,3 3 2 0,3 4-6 15,5 3-6-15,0-2-3 0,6-2 0 0,5 1-5 16,1 1-3-16,6 0 0 0,-2 1-2 0,10 1-4 0,2-4-2 16,12 2-4-16,1-1-5 0,8-4 2 0,-1-4-9 15,6-3-4-15,1-2 6 0,1-5-8 16,2-3-7-16,12-4 0 0,-16 0 1 0,-1-1-3 16,-2-5 2-16,0 0 2 0,-5 0 2 0,2-1 5 15,-6-3-9-15,2-3 9 0,-6-1-4 0,-1 2 5 16,-3-2 0-16,-5 7 2 0,-2-1 8 0,0 5 9 0,-5-1 17 15,-2 1 11-15,2 6 17 0,-1-3 6 16,-2 2 3-16,0 1-3 0,1-2-4 0,-2 6-6 16,0 0-4-16,0 0-2 0,0 0-2 0,-17 15-4 15,6-3-3-15,1 3-6 0,-2-1-7 0,2 3 0 16,-1 0-1-16,0 1-3 0,-1 5-5 0,6-4 0 16,0-1-3-16,4 1 3 0,2 0-8 0,2-4-4 15,5 2-5-15,1-1-9 0,5-1-10 0,2-4-11 16,0 0-5-16,5-6-2 0,1-3-2 0,-1-2 1 15,10-5 3-15,-3-2 2 0,-9 0 4 0,6-10 1 16,-3 1 5-16,-6 5 3 0,3-9-5 0,0 1 12 16,-7 3 1-16,6-4 2 0,-7 3 4 0,0 3 2 15,-3-3 8-15,0 2 11 0,-4 4 8 0,2 0 5 16,-4 2 4-16,3 1 1 0,-2 3 1 0,1-1 2 16,-3 6-3-16,4-8-3 0,-4 8 0 0,1-7-7 15,-1 7-3-15,4-5-5 0,-4 5 4 0,0 0-2 16,0 0-6-16,0 0 0 0,0 0-3 0,5 13-1 15,-1-2 0-15,-4-6-1 0,4 3 0 0,2 1-4 16,-1 0-7-16,-1 0-3 0,4 0-6 0,0-2-1 16,2 0 1-16,-1-2 0 0,0-2 0 0,2-1 3 15,1 0 0-15,2-4 0 0,0-1 2 0,-1-1 4 16,4-1-1-16,-5-2 2 0,2-1-1 0,0-1 2 16,1 2 2-16,-6-2 0 0,3 3 2 0,-2-3-2 15,-1 3-1-15,4-1 4 0,-4 2 1 0,1 2-1 16,1-2 2-16,-2 0 4 0,2 3-3 0,0 0 0 15,-1 2 0-15,-10 0-1 0,17 0 7 0,-6 3-6 16,-3-2 2-16,1 2-3 0,-1 2 1 0,1 0 0 16,-3-1 3-16,-1 1-3 0,-1 0-1 0,1 0-3 15,-1 2 1-15,-3 0-1 0,3 0 2 0,-3 0 0 16,-1 0-2-16,3 0-2 0,-3 0-6 0,-3-2-2 16,3 0 1-16,0-2-1 0,0-3 2 0,0 6 1 15,0-6-2-15,0 0-2 0,0 0-1 0,0 0 0 16,0 0 0-16,-6-14-10 0,6 3 3 0,1-2-5 15,0 1 0-15,6-5-1 0,-3 1-2 0,1-1 0 16,0 1 2-16,1-1 5 0,-2 3-2 0,1 2 3 16,-1 3 1-16,0-3 0 0,-1 4 0 15,-1 5 4-15,2-4-1 0,-3 1 2 0,-1 2-5 16,0 4-2-16,3-7-6 0,-3 7 10 0,0 0-4 0,0 0 4 16,11 0-2-16,-11 0-5 0,8 7 6 0,-4-4-7 15,-2 0-4-15,-2-3 0 0,10 7 2 0,-6-3 5 16,-4-4 0-16,9 2 3 0,-2-2 3 0,-7 0 1 15,0 0 0-15,20-8 1 0,-10 2 5 0,2-3 0 16,1-4 5-16,-1-4-2 0,-4 1 1 16,2-9 0-16,0-1 2 0,-1-5 0 0,-1 1 0 0,1-7 2 15,0-10 4-15,-4-1 3 0,3-1 5 0,-7 3 8 16,7 0 7-16,-2 12 6 0,-3 2 19 0,-1 0 9 16,-1 5 11-16,1 8 17 0,-2 1 12 0,0 4 7 15,1 2 2-15,-1 3-5 0,0 2-13 0,3 2-9 16,-3 5-16-16,0-9-7 0,0 9-5 15,0 0-1-15,0 0-6 0,0 0 1 0,-4 34 3 0,1-15-12 16,1 10-3-16,-1 3-5 0,-1 0-1 0,-2 14-4 16,1 4-3-16,-3-2-2 0,2-2-3 0,-2 3-2 15,3 1-1-15,-3-5-5 0,8 3 2 16,-1-12-2-16,2-2-9 0,3 0-9 0,4-5-8 0,2-2-1 16,-1-1-8-16,-4-9-6 0,8-5-4 15,-3 2-2-15,-1-5-2 0,2-3-2 0,1-4-4 0,0-2-5 16,0 0 0-16,0-4 6 0,6-4 0 0,-3-4 0 15,0-3-1-15,3-4 4 0,0 0 3 16,-4-5 2-16,-4 9 6 0,3-1 2 0,-1 1 2 16,-6 4 3-16,2 2 6 0,-2-1 3 0,-3 3-2 0,1 2 0 15,1 1 0-15,-4 0 2 0,-1 4-3 16,5-3 2-16,-5 3-1 0,0 0 4 0,0 0 2 0,14 11-2 16,-6-1 7-16,-3-2-3 0,5 6 3 0,2 0 0 15,0-1 2-15,-1 2-1 0,3-2 1 16,1 1 0-16,0-3 0 0,2-3 2 0,3 1-1 0,2-4 0 15,-1 2 0-15,2-5 0 0,5 1 1 0,-8-3 2 16,1-3 0-16,-2 2 0 0,2-2 1 16,-4-7-4-16,1 2 4 0,-4-1-5 0,3-6 3 15,-6 3 1-15,3-2 0 0,-4-3-1 0,1 0 0 0,-4-1-3 16,-2 1 2-16,0-1 1 0,-1 1 0 16,-5 7-2-16,1-4 9 0,0 6 10 0,1-3 7 15,-2 5 0-15,1-1-2 0,-3 3-4 0,3 4-1 16,-6-3 1-16,6 3 10 0,-11 9 2 0,2 4 1 0,0 2 0 15,0 1-1-15,1 6-4 0,-1 4 2 0,4 5-1 16,1 1 1-16,3 1-5 0,-3 2-3 16,4 1-1-16,0 11-2 0,4-12 1 0,2 13 1 15,1-1-9-15,-1-11 0 0,1-2 1 0,4 12-1 16,-1-12 0-16,4 12-1 0,-5-15-6 0,3 3 4 16,-3-2-4-16,-2-1-1 0,-2-1 4 0,1-1 3 0,-5-6-9 15,-4-2 7-15,-4-1-4 0,-2-5 1 0,-7 0 3 16,-7-1-5-16,-2-2 2 0,-6-5-3 15,4-2 6-15,5-5 2 0,2-4 4 0,2-1-2 16,3-3 0-16,1-6 1 0,4-1-4 0,4-6-1 16,5-8-1-16,5-2-2 0,4-3-2 0,10-11-2 15,7 2 3-15,4-2-6 0,7 2-9 0,8 0-15 0,0-5-28 16,3 8-38-16,25-13-53 0,-24 20-83 0,-2 2-106 16,-4 2-132-16,1 1-1416 0,-12 5 627 0,6-11 418 15</inkml:trace>
  <inkml:trace contextRef="#ctx0" brushRef="#br0" timeOffset="54347.656">20052 15879 214 0,'-6'-9'339'0,"2"4"-21"0,2-2-21 16,-2 2-23-16,3 0-28 0,-1-2-27 0,5-1-26 16,2-1-14-16,3 0-21 0,7-4-16 0,10 1-15 0,4-2-12 15,5 3-19-15,15-4-32 0,4 3-52 0,4 1-51 16,0 3-72-16,10 4-72 0,-2 1-705 0,27-1 296 15,-30 3 198-15</inkml:trace>
  <inkml:trace contextRef="#ctx0" brushRef="#br0" timeOffset="57260.088">21652 15765 20 0,'13'-12'487'0,"-8"4"-51"15,-1 4-50-15,4 0-35 0,-6 1-33 0,6 3-40 16,-8 0-24-16,9 4-18 0,-3 4-23 0,-2 1-14 16,3 1-9-16,-1 2-8 0,0 4-4 0,-2 3-9 15,1 9-1-15,-1-3-2 0,-1 1-15 0,-3 3-15 16,-2 0-14-16,0 3-10 0,-1-3-7 16,-2-1-12-16,1 7-7 0,-1-3-9 0,-1-1-7 0,2-1-6 15,-2-5-8-15,-1-5-13 0,3-4 3 0,3-3-6 16,0-3-2-16,-2-4-4 0,3 0 3 0,0-2-32 15,0 0 1-15,0-4 1 0,0 0-3 0,-1-16-4 16,1-3 0-16,1-8 0 0,-1-9 6 0,5-9-3 16,-1-5 5-16,4-2-7 0,-3-4-8 15,5-1 9-15,3-24 0 0,-4 25-3 0,2 0 1 0,1-1-1 16,2 3 5-16,1 4-3 0,-2 18 13 0,-3-2 10 16,3 0-6-16,1 8 7 0,-5 9-3 0,-2 4-2 15,1 2-5-15,0 6 2 0,1 2-2 0,1 6 0 16,4 4-1-16,2 4 3 0,4 9 6 0,0 2-2 15,-3 5 0-15,4 4 1 0,4 13-2 16,-6 3 3-16,-1 1-10 0,3 4 2 0,-6 0 1 16,3 3 0-16,-3-2-2 0,-1 1 2 0,4 0-4 0,-1 2 0 15,-4 1 2-15,2-5-4 0,2-5-2 0,-7-13-2 16,5-2-3-16,2-3-7 0,-2-4 3 0,0-3-7 16,-3-6-7-16,-1-5 1 0,1-4 4 0,-2-3 1 15,3-1-2-15,-3-5-6 0,-1-3 3 16,2-2-7-16,-3-3-5 0,0-5-5 0,-3-4 2 0,1-8-6 15,-3-3 1-15,-2-4 0 0,-2 2 2 0,-3-6-2 16,-4-7 6-16,3 13 3 0,-4 1-2 0,0 0 8 16,-5 7 1-16,-1 2 4 0,-4 2 3 0,-3 3 5 15,-1 3 8-15,-4 4-3 0,-4 5 7 0,-3 4 11 16,2 2-2-16,-6 7-1 0,-1 1 0 0,-8 9 2 16,14-4-2-16,2 4-3 0,1 0 5 0,4 2-5 15,8 2-2-15,-1 0-1 0,10-5-1 0,3-1-1 16,4 5-2-16,6-2 0 0,5-1 0 0,10 2 0 15,3-3 0-15,1-5-6 0,3-2-6 0,2-3-1 16,6-3-4-16,-2-3-5 0,5-4 2 0,-1-2-2 16,2-4 0-16,-6-3 3 0,1-4 4 0,-1 1 0 15,0-2 1-15,-1-5 1 0,-3 5 2 0,3 0-4 16,-6 0 4-16,0 0 2 0,-1 4 1 0,-5 5-1 16,0-3 0-16,-1 1 3 0,-3 1-2 15,-3 6 2-15,-3-3 1 0,1 3-4 0,-1 0 2 16,0 3 2-16,0 3 2 0,-1 0 2 0,-1 3 1 0,1-1 2 15,1 5-2-15,-1-3 2 0,-3 8-1 0,0 1-5 16,0 2 5-16,0-1-1 0,-2 8 1 0,-2-1-1 16,-1-6 1-16,-1 2-2 0,-3 1 4 0,0-4-6 15,0 0 3-15,2 0 1 0,-4-7-3 0,4 0 3 16,-1-1-1-16,2-6 0 0,0 2 3 0,-1 2-4 16,1-6 5-16,1-1 0 0,0 0-4 0,0 0 0 15,1-16 0-15,3 3 2 0,0-3-3 0,3-11-3 16,0-5 1-16,5 2 3 0,-1-4-5 0,6-12-1 15,2 0-2-15,2-2 7 0,0 6 1 0,-3 10-3 16,0 2-4-16,1 3 0 0,0-2 5 0,2 5-1 16,2 5 0-16,-3 4 1 0,-2 4 1 0,-4 3-1 15,5 2-1-15,3 2-2 0,-4 4 2 0,1 4 0 16,3 2-2-16,-3 2 3 0,5 5-1 0,-2 4 2 16,1 2-4-16,0 4 0 0,-4 3 2 15,0 0-1-15,-1 0 1 0,5 5 3 0,-1 10-2 0,1 2-3 16,-6-12-3-16,3 15-15 0,-1-1-13 0,0-12-21 15,-4 0-29-15,2-2-25 0,1-1-19 0,-4-3-20 16,3-3-1-16,-2-2 3 0,-2-8 3 0,4 0 15 16,-1-6 7-16,1-1 12 0,1-3 17 0,0-4 6 15,-1-2 5-15,0-5 1 0,-2-2 6 0,-2-3 8 16,2-4 9-16,-4 2 5 0,1-12 4 0,1 0 4 16,-2-3 2-16,-9-4 9 0,6 0 2 15,-4-3 9-15,-3 6 9 0,-2 1 11 16,-3 1 20-16,-6 3 14 0,3 8 9 0,-3 0 0 0,-7 1 12 0,-1 6 1 15,-10-1 8-15,-4 4 4 0,-6 5-9 0,0 7 9 16,-1-1-3-16,-12 7-5 0,15-1-8 0,3 5-2 16,3 1-2-16,1 2-16 0,4 0 3 0,3 4 3 15,9 2-6-15,4 0-7 0,6-7-6 0,5 3 6 16,3-6-4-16,4 1-8 0,5-3 1 0,4-3 3 16,9-2 0-16,4-4-9 0,2 0 11 0,3-3-10 15,2-4-6-15,-1-2 4 0,3-2-11 0,-3-3-4 16,2 2 0-16,6-9-4 0,-12-1 6 15,3 4-2-15,-2 0 5 0,-2-2-2 0,-3 5-4 0,-6 0 8 16,-5 3 1-16,-7 2 3 0,-1 2 12 0,-1-1-11 16,-4 2 3-16,-1 1-1 0,-4 3-1 0,0 0-4 15,0 0 4-15,0 0-1 0,0 0 3 16,0 0 2-16,0 0 8 0,-10 18-14 0,3-14 0 0,1 4 6 16,1-1-4-16,-1 2 0 0,3-4-5 0,-1 1-7 15,0 1 12-15,2-3-2 0,2-4 0 0,0 0 1 16,0 0 2-16,6 6 1 0,-6-6 2 0,18-3-10 15,-5-3 0-15,1-3 6 0,1 0-1 16,1-3-1-16,4-8-1 0,-1 2 1 0,-1-3-4 0,-1-5-8 16,-2 1 11-16,0-2 0 0,0-4-9 0,-3-2-1 15,4-11 11-15,0-3 1 0,-6 2-5 0,-2 14 5 16,-2-1-2-16,1 3 4 0,-6 2 11 0,0 11 14 16,-2-1 12-16,1 5 16 0,0 1 8 0,-1 5-8 15,-2 0-8-15,3 6-3 0,0 0 1 0,0 0 0 16,-18 15 8-16,8-1 4 0,-2 9-7 0,-1 0 0 15,-1 6-3-15,2 3-1 0,-3 11-3 0,6-6-5 16,-3 10-6-16,5 0-3 0,4-12-5 0,1 1-3 16,5 9 3-16,6 4-3 0,-1-16-3 0,7-1-1 15,-1-5-2-15,9-1-5 0,-1-4-2 0,1 2-2 16,4-10-4-16,0-3-14 0,0-1 2 0,-1-3-7 16,2-10-9-16,1 0-13 0,-4-4-6 0,1-3 0 15,-2-3-2-15,2-4-6 0,-3-2 4 0,-1-4-4 16,-2 0 4-16,-2-3-2 0,-2-3 2 0,1 3 7 15,-4-3 4-15,1 7 4 0,-7 2 2 0,1 4 6 16,-7 3 2-16,3 2 3 0,-4 4 5 0,0 1-1 16,0 0 1-16,-4 1 0 0,1 3 1 0,-3 1 8 15,6 1 1-15,-14 3 7 0,4-1-1 0,0 3-9 16,1 2 4-16,-1 1 1 0,3-1-1 0,0 3-3 16,1 0 1-16,2 1-2 0,1-1 7 0,4 0 0 15,4-1-3-15,0 3-2 0,4-7 4 0,2 5 2 16,6-5-7-16,1 2 3 0,0-2-6 0,9-7 0 15,-4 2 7-15,-2-5-2 0,0 2 2 0,0-2 1 16,-1-3-6-16,-1-1 3 0,-1-3-1 0,0 0-7 16,-3 0 1-16,0 0 15 0,-2-2-4 0,-1 6-1 15,-3-2-3-15,1 3 15 0,-2-1-9 0,-4 4 3 16,0 0-5-16,-2 0-10 0,-2 4 8 0,5 0 5 16,-5 0 1-16,0 0 11 0,0 17 0 0,-2-5-2 15,-2 4 9-15,-4 2 1 0,4 2 0 0,-2 7 3 16,-3 3 3-16,0 0-6 0,0 5 7 0,1-1-12 15,0 1 2-15,2 11 4 0,1-10-7 0,3-1-3 16,4 15 2-16,-2-16-5 0,0 13 1 0,0-12-3 16,0-1-2-16,0-2-1 0,4-1-1 0,-3 0-1 15,-1-4 1-15,4 1 1 0,-2-2-6 0,0-2 0 16,3-5-3-16,-4-7 0 0,3 5 2 0,-4-2-2 16,1-3-5-16,2-3 6 0,-3 1-2 0,-3-4 4 15,2 0-2-15,-3-1 3 0,-2-3-2 0,-2-2-3 16,-2 0-3-16,2-2 4 0,-4-4-7 0,-1-4 3 15,0 4 2-15,2-11 0 0,-3 0-5 0,2 0 1 16,0-7 3-16,5-1 3 0,1-5-4 0,3-1 0 16,4-2 4-16,2-3-4 0,-1-13 4 0,5 1-6 15,3 0 1-15,2-8 0 0,3-1 3 0,12-22 1 16,-11 27 2-16,3-4 0 0,4 2-9 0,-1-2 9 16,1 0 0-16,5-22 0 0,-5 27 0 0,-5-3-3 15,1 6 3-15,2 2-5 0,-3 2 4 0,-6 13 2 16,-1-2-4-16,-1 2 9 0,1 1 3 0,-3 0 7 15,-2 1 4-15,2 3 2 0,-3 8 11 0,-1 1 14 16,-3 4 6-16,3 2 0 0,0 0 6 0,-3 3 0 16,-1 1-1-16,0 2-1 0,3-1-11 0,-2 0-4 15,-1 6-6-15,0 0-5 0,0-4-2 0,0 4-5 16,0 0 0-16,0 0-2 0,0 16 1 0,-1-4-4 16,2 4 3-16,-2 10-5 0,1 2 0 0,1 5 6 15,-1 0 3-15,0 1-4 0,0 11 1 0,-1-8 0 16,-2 12-1-16,3-3-4 0,0-13 0 0,-5 16 0 15,5-13-4-15,-4 10-1 0,4-9-1 0,0-4-4 0,-1-1 3 16,2 0 0-16,6 0-5 0,-1-9-2 16,3 2 3-16,1-9 2 0,2-1-1 0,-2-5-2 15,4-1 1-15,-4-4-4 0,3-2 2 0,-1-2-1 16,3-4 0-16,0-3-3 0,2-4-2 0,-2-2-7 16,0-3-3-16,2-6-4 0,2-1-2 0,3-7-2 15,-7 0 2-15,3 0-2 0,-2 3 3 0,-3-2 3 16,-1 5-1-16,-5 4 4 0,-1 5 0 0,0 3 5 15,-1 2-2-15,-2 4 1 0,-2 0-4 0,2 1 0 16,-3 2 7-16,0 2-2 0,0 0 9 0,0 0 1 16,0 0 3-16,-4 15 1 0,1-4 2 0,-1 0 0 15,-1 2 0-15,-2 4-3 0,2 2 0 0,-2-1 0 0,3 2-2 16,-2 5 2-16,0 1-6 16,6-1 4-16,0 0-1 0,5-4-6 0,0-3-7 0,1 0-3 15,2-1-5-15,3-3 3 0,2-1-3 0,1-3-3 16,4-1-1-16,-4-3-2 0,4-3 2 0,1-4-8 0,-1-2 0 15,3-4-4-15,4-3 2 0,-2-4-6 0,-2-2-2 16,0-4 1-16,-3 0-1 0,0-5 1 16,-4 6 5-16,4-6 3 0,-9 9 0 0,1-1 7 15,-1 0 5-15,-4 6 3 0,-1 0 12 0,1 3 6 16,-2 2-2-16,-2 1 4 0,0 2-3 0,-1-1-2 16,3 1 1-16,-3 3 11 0,0 0 8 0,0 0 8 15,-8 10-2-15,3-5 4 0,5 2 1 0,-4 4-2 16,-1 0 0-16,1 6-4 0,3-2-1 0,-2 4-2 15,2 7-1-15,1-7-4 0,0 1 0 0,0 6-1 16,4 1 0-16,1-3-5 0,0-4 1 0,-1-1 1 0,5-2-1 16,1-4-2-16,2 1 0 0,3-5-4 0,1-2-2 15,1-2 3-15,2 2-1 0,3-5 1 16,-1-3-3-16,0-3 0 0,6-5-2 0,-1-3-3 16,-3-2 0-16,1-6 1 0,-2-1-5 0,-2 1 2 15,3-3 1-15,0 0-5 0,-2-1 1 0,-1 5 1 0,3-2 0 16,-4 3 1-16,-6 4 1 0,2 1 0 0,-6 6-2 15,0-1 1-15,-2 4 0 0,-1-1 0 0,-1 3 1 16,2-1-1-16,-4 3 5 0,-3 0 0 16,11 3 5-16,-6-1 1 0,0 3 3 0,-1-1-1 15,0 3 9-15,-1-1 1 0,1 4-1 0,-2 4 1 0,-1 1-1 16,0 1 0-16,-1 1-1 0,-2 0 1 16,-1 1-5-16,-1 9 0 0,-1-8-1 0,-1 1-2 0,-5 8 0 15,2-4-3-15,-1 3 2 0,-2-4-3 16,4-5 1-16,-4-1-6 0,5-1-1 0,-2-1-11 15,0-3-12-15,1 0-15 0,-1-4-26 0,1-1-25 16,3 0-33-16,-2-4-52 0,0 1-50 0,0-4-39 0,0-2-46 16,-4-1-50-16,-1-4-66 0,-3-5-1116 0,-7-5 512 15,2-4 344-15</inkml:trace>
  <inkml:trace contextRef="#ctx0" brushRef="#br0" timeOffset="57378.793">25032 15677 5831 0,'-14'-16'29'16,"12"-2"-7"-16,11 5-12 0,17-3-9 0,25 3-7 16,40-4-20-16,0 2-99 0,6-1-112 0,-7-5-133 0,4-7-1341 15,-4-6 571-15,-4-15 380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1:08:58.0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6315 3895 77 0,'0'-3'151'0,"-3"0"-19"16,3-3-16-16,0 6-16 0,0 0 0 0,-1-3-19 15,1 3-8-15,0 0-8 0,1 13-6 0,-1-1 6 16,4 4 2-16,-4 2-7 0,2 7-1 0,-2 3 0 15,0 1-7-15,-1 2-2 0,1 5-6 0,-2-2-7 16,-1 1 1-16,3 3-2 0,-4-5-7 0,3 1-4 16,0 0 1-16,-2 0-2 0,-2 0-11 0,5-5 6 15,-1 0-1-15,-2-2 2 0,3-8-6 0,0 8 3 16,-1-11 2-16,1-4-5 0,0 0-7 0,0-2 4 16,0-2 2-16,-1-4 7 0,1 0 22 0,0 2 20 15,0-6 18-15,0 0 0 0,0 0-10 0,0 0-9 16,-3-21-3-16,-1 3-4 0,4-11-10 0,0-4-6 15,0-13 1-15,-1-6-3 0,2-3-4 0,2-5-10 16,-2-26 0-16,7 0-4 0,2 1-2 0,-5 27-7 16,7-29 5-16,-4 35-7 0,0-5 2 0,2 6-1 15,3 1 14-15,-1 1-1 0,-3 15-4 0,1 2 0 0,-3 1-1 16,2 3-3-16,-1 12-2 0,-2-1 1 16,-2 6 0-16,0 1-6 0,0 5-2 0,1 0-1 15,2 0-1-15,0 3 0 0,-1 4 0 0,5 4 0 16,-5 0 1-16,4 5-1 0,3 2 2 0,0 2 4 15,-4 2-4-15,1 6 0 0,1 0 1 0,-3 2 2 0,-4 1 1 16,-1 0-1-16,-3 3 3 0,-2 3 2 16,-2 2 0-16,-3 15 0 0,-7-4 0 0,-3 2-2 15,-2 3 1-15,-4-2 1 0,2 2 0 0,-3-1-3 16,-3 0 1-16,2-3 0 0,-2-4-1 0,3 0-3 16,6-12 2-16,0-1-9 0,4-3-7 0,1-3-8 15,4-4-11-15,1-2-11 0,2-7-10 0,1 3-2 16,3-3-5-16,-1-3 0 0,0 0 2 0,2-1 8 15,1-1-5-15,0-1 6 0,1 1 3 0,2 0 7 16,-2-2-3-16,3 0 7 0,1 1 4 0,0 1 1 16,0-2 4-16,3 1 4 0,5-2-3 0,-3 2 4 15,3 0 1-15,1-4 3 0,0 4 3 0,5-1 0 16,-1 0 3-16,0 1 1 0,-3-4 1 0,3 3 1 16,1-2 3-16,-2 0 0 0,2 2-1 0,-1-4 6 15,-5 2-4-15,1-1-1 0,-4 2 2 0,4-2 1 16,0-2 0-16,-1-1 3 0,1 2-5 0,-1-3 4 0,1-5 0 15,0 0-2-15,1-4 2 0,-1 1 4 0,-3-5-1 16,2-6 3-16,-1-1-5 0,-2 0 0 16,3-2-1-16,-5-1 0 0,1 4 4 0,-3 5 3 15,-2 1 5-15,2 1 8 0,-3 6 1 16,-2-1 8-16,2 5-4 0,-2-1-5 0,2 2-3 0,-2 2-7 16,-1 3 0-16,1-1-4 0,-1 1 0 0,0 0 1 0,3 13 4 15,-3-3-6-15,0 6-1 0,0 1 0 16,0 9 1-16,0 0 0 0,0-3-2 0,5 5 6 15,-4 0-9-15,0-6 1 0,3 7 2 0,1-5-3 16,4-2-1-16,-2-2 3 0,5 3-4 0,-1-8 1 16,6 4-1-16,-1-6-2 0,2-3-3 0,2-3-2 15,-2-4 2-15,1-2-4 0,4-2 13 0,-1-2-9 16,3-8-6-16,1-2 2 0,-2-3-6 0,-3-5 3 16,0 0-7-16,1-1 1 0,-4-6-1 0,0 2 3 15,0-1 1-15,-4 4 9 0,-5 3-3 0,1 4 19 0,-1 3 0 16,-4 3 11-16,-1 1 5 0,-1 3 2 15,-1-1-5-15,2 3 0 0,-2 0-2 0,0 1-4 16,-2 0-5-16,0 3 0 0,0 0-5 0,0 0 1 16,0 0-2-16,-9 10 1 0,5-2-2 0,0 3-4 15,-1 1 2-15,0 4-1 0,1 0-6 0,0 2-4 16,4-2-9-16,0-2-8 0,3 1-10 0,1-3-9 0,1-2-8 16,1 2-2-16,1-4-2 0,1-1 3 0,0-1 5 15,2-4 8-15,2 0 0 0,-2-4 7 16,2-4 3-16,4-1 4 0,-3-5-1 0,2-1 3 15,-1-3 1-15,4-5 2 0,-5-1 7 0,2 1 12 16,-2 7 1-16,1-4 6 0,-2 3 6 0,-1 0 2 16,2 4 1-16,-3 2-2 0,-1 1-6 0,0 0 2 0,1 5-2 15,2 0-1-15,-1 0 3 0,2 6-1 0,6-1 1 16,-1 2 1-16,0 3 0 0,-3 0-1 16,1 2-2-16,-1 1-3 0,-2 2 4 0,2 0-1 15,-5 0-1-15,1 3 1 0,0-1-3 0,-6 0 2 0,2 2-2 16,-4-3 2-16,0 3-2 0,-3-6 1 0,0 2 1 15,0 0-2-15,-1-1 2 0,1-4 6 16,-2-1 13-16,2 1 15 0,-1-2 15 0,-1-1 6 16,2-4 0-16,-4 1-2 0,4-1 6 0,0 0-5 0,-9-13-5 15,5 3-5-15,3-5-9 0,-1-4-4 0,4 0-6 16,1-8-8-16,3 4-20 0,0 3-15 0,0 3-16 16,6-6-30-16,-3 7-27 0,1 1-33 15,4 0-34-15,0 0-30 0,5-2-52 0,-5 5-561 16,4 0 265-16,-1-1 176 0</inkml:trace>
  <inkml:trace contextRef="#ctx0" brushRef="#br0" timeOffset="1168.895">8138 3930 151 0,'-9'8'234'0,"-5"4"-20"16,-3 9-12-16,-3 0-21 0,3 4-15 15,-3 4-14-15,1 0-10 0,1 1-16 0,0 3-8 0,1-3-12 16,5 3-10-16,0 0-12 0,6-4-3 16,-2 0-13-16,7 2-2 0,2-3-10 0,3-1-7 15,6 0-2-15,0-2-5 0,5-1-5 0,2-3-14 0,-3-4-12 16,3-5-3-16,2-4-8 0,2-4-2 0,-1-3-6 16,3-6 0-16,2-3 4 0,2-4 1 0,-5-5-4 15,1-4 3-15,-4-3-2 0,-1-4 3 16,4-17-1-16,-3 1 8 0,-1-5-2 0,-2-2 1 15,-5-5 6-15,0 4 14 0,-3-2 2 0,-4-1 19 16,0 5 18-16,-3 5 1 0,-2 12 20 0,-2 2 3 16,-1 5 13-16,0 0 5 0,-2 9 33 0,4 5 5 15,-1 2-19-15,2 1-12 0,-2 4-15 0,2-2-12 16,-1 4-8-16,2 3-14 0,0 0-3 0,0 0-6 16,-9 25-4-16,3-5-1 0,0 6-3 0,1 3-6 0,1 3 0 15,-1 3-7-15,3 2-1 0,-2 10-7 0,3-2 3 16,2-7-5-16,1-3-1 0,2 1-2 0,1-4 7 15,1-2-6-15,3 2-31 0,0-7 5 0,-1-8-16 16,0 0-13-16,0-1 5 0,0-1 8 16,1-6-9-16,-3 1-4 0,3-7 5 0,-2 1 12 15,0-3-9-15,1-2 13 0,3-3-5 0,2-6 4 0,1-5-11 16,3-5 2-16,1-4 1 0,-1 1 0 0,-1-2 3 16,1 1 1-16,-1-1 2 0,1 4-3 0,-6 5 1 15,2 3 0-15,-1 1 7 0,-2 3-1 0,-1 2-6 16,2 3 5-16,2 2 6 0,0 0-6 0,-3 4 5 15,3 3-4-15,-3 0 9 0,3 2-6 0,2 2 1 16,-2 2 1-16,0-2 4 0,0 3 0 0,-2 1 1 16,0-1-1-16,1 2 1 0,0 1 1 0,-2-8 7 15,1 5-9-15,0 0 2 0,0-3-3 0,-2-2-1 16,1-1-3-16,0-1 0 0,2-3 4 0,2-2-8 16,-4 0 2-16,3-5-2 0,0-1 6 0,1-3-3 15,2-2-3-15,-3-4 5 0,8-5-3 0,-6-3 1 16,4-1-4-16,-4 0 4 0,-2 0 1 15,-5 5 1-15,-3 1 5 0,0-1-2 0,-4 2-4 16,-2 1 3-16,-4 6 5 0,0 2-3 0,-3 0 1 0,-5 3-2 16,-4 3 2-16,-6 3-3 0,-7 5-3 15,1 4 5-15,0 1-1 0,-1 5 4 0,3 2-1 0,5 0 3 16,3 4-5-16,4-2-1 0,6-2 1 0,4 0 2 16,4 1-7-16,2-2-5 0,3-5-3 15,2 2-6-15,6-2-3 0,-1 0-7 0,3-7-3 0,4 1 4 16,0-3-4-16,2-3 6 0,4 0 2 0,-3-5 1 15,5-4 13-15,-1-5-9 0,-2 1 8 0,4-2-3 16,-4-1 2-16,0-2 3 0,-1 0 2 0,-3-1 0 16,-6 4 3-16,5-6-3 0,-7 5 6 0,-1-1 5 15,2 1 2-15,-1 5 0 0,-3 0 0 0,-2 4-1 16,0 2 1-16,-2-1-6 0,0 1 0 0,2 2 0 16,-3 0 0-16,3 0 2 0,-6 3 1 0,11 2-3 15,-3 2 2-15,-2-1-1 0,3 2 1 16,1 1 0-16,-1 2-2 0,0-1 0 0,4 2-4 15,-3-1-3-15,2 4-5 0,2-2-3 0,-4-2 6 0,-1 0-1 16,5 0-3-16,-2-2 1 0,-1 0 2 0,-2-1 2 16,2 1 0-16,-2-2-1 0,2 0 4 0,0 2-1 15,-1 0 3-15,0-4 0 0,2 3 0 0,-2-1 5 16,0 0-2-16,1 0-4 0,0 0 4 0,-2-2 4 16,3 2-1-16,-1-1 3 0,2-1-1 0,1-1 10 15,-1 0-3-15,2-1 1 0,2-1 3 0,2 0 2 16,-2-4 2-16,2 3 1 0,1-2-3 0,-1-3-3 15,8-4 2-15,-1 0 0 0,-7 0 2 0,-3 0 1 16,7-4-6-16,-2-2 0 0,-3 0 2 0,-2 2-1 16,1-3 0-16,-7 1 6 0,3 1 7 0,-4 0 3 15,-2-2 5-15,0 3 11 0,-6 3 7 0,2 3 3 16,-6 0-2-16,3 4-1 0,-5-2 0 0,-1 4 3 16,-2 2-2-16,-1 2-5 0,-4 6 9 0,3 1 1 15,-4 4-12-15,1 2-5 0,2 1-3 0,0 6-5 16,3-2-3-16,3 6-4 0,3 2-1 0,5 3 3 15,6-1-7-15,7-1-26 0,6-2-39 0,6 1-66 16,17 4-58-16,5-2-92 0,0-3-845 0,1-6 369 16,-2-2 246-16</inkml:trace>
  <inkml:trace contextRef="#ctx0" brushRef="#br0" timeOffset="1965.496">5278 4992 109 0,'0'0'115'0,"-5"1"-12"16,5-1-4-16,0 0-10 0,-5 2-8 0,5-2-10 15,0 0-7-15,0 5-4 0,0-5-7 0,0 0 3 16,8 4 1-16,-2-3 5 0,4 0 3 0,3 2 10 16,5-2 1-16,2 2 1 0,11-2-2 0,1-1-1 15,4-1-7-15,5-2 0 0,12 0-3 0,9 0 0 16,0 1 4-16,28-5 2 0,2 0-8 0,-3 2 1 16,3-4-5-16,4 3-5 0,1-1-2 0,-1 0 4 15,5 0-4-15,1 1 1 0,4-2-4 0,4 3-1 16,-1 0-4-16,3-5-1 0,3 3 9 0,3 0 0 15,-4-6 0-15,6 1 3 0,-1 3 1 0,4-1 1 16,0-3 0-16,2 5 8 0,-2-1-7 0,2 2 1 16,-2 0 9-16,2 0-14 0,-1 0-4 0,-3-2-2 15,0 3-2-15,-1-2-5 0,-5 0 2 0,0 1-4 16,-5 0 3-16,-2 1 0 0,-6 2 0 0,-3-2-4 16,-8-1 4-16,-25 3-1 0,-2 3-2 0,0-3 2 15,-4 2 5-15,1 1 12 0,-2-2-8 0,-7 0-1 16,-12 2 4-16,-6-4 0 0,-2 0 2 0,-1 3 8 15,-8 1 0-15,-6-1 3 0,-3 0 2 0,-2-2 8 0,-2 3 0 16,-2 1 1-16,-3 0-6 0,-5 0-5 16,9 0-1-16,-5 0-12 0,-4 0-19 0,0 0-39 15,8 0-98-15,-8 0-118 0,0 0-152 0,0 0-1012 16,-31 0 462-16,2-4 308 0</inkml:trace>
  <inkml:trace contextRef="#ctx0" brushRef="#br0" timeOffset="4731.543">8072 6734 188 0,'0'0'172'0,"0"0"-18"0,0 0-14 0,2 14-17 15,-1-3-9-15,2 7-11 0,-2-1-1 0,3 10-10 16,-3 1-2-16,2 1-8 0,-2 0-3 0,-1 2-4 15,4 1-2-15,-3 0-6 0,0-1-5 0,1 1-7 16,-1 2-5-16,2-1-3 0,-2-2-7 0,-1-1-2 16,4 1-5-16,-2-2-4 0,1-4-1 0,1 0-4 15,-4-7-1-15,0-3-3 0,2 1-3 0,0-7 0 16,-2 2-1-16,0-2-1 0,1-4 2 0,-1-1 2 16,0 2 16-16,0-2 11 0,0-4 5 0,0 0-8 15,0 0-1-15,-5-18-7 0,1-3-8 0,-1-5-3 16,-2-4-4-16,1-3 1 0,-2-15-6 0,1-3 6 15,-2 2 1-15,5-4 1 0,-2 2 1 16,-2 1 3-16,4 14 1 0,-2-14 9 0,3 4 1 0,-1 13 4 16,7-1-1-16,-3 0 0 0,1 2 3 0,3 3-2 15,-3 2 0-15,3 2-3 0,1 4-5 0,-1 3-5 0,5 1-2 16,-5 2-1-16,1 4-4 0,1 1-5 16,2 0-2-16,-2 3-3 0,-1 4-2 0,3-1-1 15,-1 1 10-15,-1 2-12 0,3 2 2 0,-2 1-5 16,4 2-1-16,-2 0 2 0,-3 2 1 0,0 2 0 0,2 1 0 15,-3 2-1-15,1-1 3 0,-3 2 2 0,-2 5-1 16,3 2 1-16,-5 1-2 0,-3 6 9 0,1 0-9 16,-7 1-1-16,4 1 0 0,-3 2-1 15,1 0-6-15,-2-4-20 0,4 0-20 0,-1 0-34 16,1 0-34-16,0-7-24 0,4 0-26 0,4-5-37 16,-1 3-31-16,1-5-602 0,2-2 276 0,1-3 184 0</inkml:trace>
  <inkml:trace contextRef="#ctx0" brushRef="#br0" timeOffset="5048.82">8641 6672 69 0,'-6'2'212'16,"1"0"-12"-16,5-2-25 0,-8 0-20 0,8 0-15 15,-4 2-13-15,4-2-10 0,0 0-9 0,0 0 1 16,21 0-3-16,-11-4-5 0,12-3-3 0,7 1-8 16,1-2-8-16,3-2-6 0,1 0-8 0,2-1-7 15,0-1-2-15,1 1-5 0,0 2-8 0,-5 0-6 16,1-1-1-16,-1 0-5 0,0 2-10 0,-5-1-24 15,-9 4-25-15,1 0-43 0,-7 0-52 0,1 2-58 16,-6 2-489-16,-2 2 223 0,-5-1 148 0</inkml:trace>
  <inkml:trace contextRef="#ctx0" brushRef="#br0" timeOffset="5281.146">8932 6645 118 0,'0'0'223'0,"0"0"-30"0,-3 3-15 0,3-3-20 0,3 6-9 16,-2 1-5-16,0 2-4 0,3 3 5 0,1 5 4 15,-1-1-3-15,0 3-9 0,2 6-1 16,2 2-14-16,1 0-9 0,-2 3-11 0,-2 1-9 0,2-1-9 16,-2 4-7-16,0 2-8 0,0 10-7 0,0 0-2 15,0 0-16-15,-2-12-31 0,0 13-36 0,-1-9-42 16,2-2-45-16,4-4-46 0,-2 2-48 0,-1 0-563 15,2-5 257-15,4-3 170 0</inkml:trace>
  <inkml:trace contextRef="#ctx0" brushRef="#br0" timeOffset="5916.668">9508 6721 99 0,'1'-3'251'0,"3"2"-29"16,-4 1-20-16,0 0-14 0,10 5-13 0,-10 1-12 16,4 3-13-16,-4 2-21 0,4 0-10 0,-3 4-1 15,2 1-6-15,-1 1-10 0,1 1-10 0,-3 1-10 16,1 7-3-16,3-1-7 0,2 1-9 0,-3 1-6 0,-2-8-7 16,3 0-2-16,0 0-6 0,-3-2-5 15,3-1-3-15,-1-3-3 0,-1-3-3 0,1-1-1 16,-1-5-4-16,2 1 2 0,-3-2-2 0,-1-3 0 0,0 0-5 15,1-12-1-15,1-6-4 0,-2 0 1 16,0-12-3-16,0-4-1 0,-3-12 4 0,3-4-4 0,0 3 5 16,-1-3 10-16,1 1 10 0,1 3 13 15,-1 9 9-15,0 3 13 0,4 1 0 0,0 4 5 0,0 0-1 16,0 4 3-16,-1 7 5 0,0 2-16 0,2 0-5 16,1 4-7-16,0 4-2 0,1-3-12 0,3 3-7 15,1 2-1-15,2 1-2 0,0 1-4 0,4 1-3 16,2 4-6-16,-1 2 3 0,3 1-7 0,-5 1 1 15,-3 5 0-15,4 1 0 0,-5 0 0 0,0 6-1 16,-6-1-7-16,2 4 4 0,-3-2 1 0,-1 10-5 16,-3-2 2-16,-5 6-2 0,-2-2-2 0,-3 0 0 15,-2 2-3-15,-2-1 4 0,-5-1-7 0,1-2 3 16,2 1 3-16,-2-5-3 0,-2-2 0 0,5-1-7 16,1-5 8-16,3-4 4 0,2-4-7 0,0 0-2 15,2-2 6-15,1-1-4 0,1 0 3 0,0 0-6 0,2-1 0 16,1-2-1-16,1-2 2 0,-4 5 1 15,3-3-4-15,1-2 0 0,0 0 1 0,6 8 5 16,-2-4-6-16,4 2 4 0,-1 1 1 0,5-3 4 0,-1 1-6 16,2 0-2-16,2 3 5 0,-2-4-5 0,5 5 3 15,0-1 8-15,0 0-8 0,-3 3 1 16,2-5-1-16,-1 3 3 0,1-2-2 0,-2 3 3 16,1-2 0-16,0 3-6 0,-3-3 4 0,1 4 2 0,0 0-4 15,0-2-21-15,0-1-29 0,3 3-22 0,-3-1-27 16,0 2-37-16,-1-1-43 0,0-2-44 0,2 0-43 15,-4-5-762-15,1-1 344 0,-1-1 228 0</inkml:trace>
  <inkml:trace contextRef="#ctx0" brushRef="#br0" timeOffset="6089.523">10626 6762 5 0,'9'-1'166'0,"4"-1"-21"0,-2 2-15 0,2 0-17 15,-3 2-33-15,2-1-23 0,-2 2-18 0,-1 2-33 16,-3-1-29-16,2 3-34 0,-3 1-164 0,-3-1 73 16,-2 4 50-16</inkml:trace>
  <inkml:trace contextRef="#ctx0" brushRef="#br0" timeOffset="6216.615">10659 7013 37 0,'0'3'245'0,"0"-1"10"16,3 2-1-16,1-2-4 0,7-2-13 16,1-1-22-16,3 0-23 0,4-1-21 0,11-3-11 15,5 0-25-15,2-3-52 0,-1 1-71 0,2-4-109 0,11-2-620 16,-12 0 239-16,-2-1 160 0</inkml:trace>
  <inkml:trace contextRef="#ctx0" brushRef="#br0" timeOffset="7198.693">12707 5429 121 0,'-4'-9'222'16,"0"-2"-11"-16,0 2-15 0,0 1-18 0,-1-1-20 16,0 4-8-16,-3-3-7 0,2 4-8 0,-2 1-5 0,-1-2-12 15,-4 4-6-15,2 1-10 0,-7 6-3 16,1 1-8-16,-7 8-5 0,1 2-7 0,0 5-5 15,1 0-5-15,-5 2-6 0,3 7-16 0,-5 8-4 0,2 0-6 16,10-6-7-16,-6 8 2 0,8-11-4 16,6 3-1-16,0-2-7 0,5 1 1 0,-1 0-3 15,5-1-4-15,3-2-1 0,4-3 0 0,5 2 1 16,-1-6-3-16,2 4-2 0,6-4-1 0,3 0-6 0,2-3-5 16,3-2-1-16,3-7-5 0,0 2 1 0,2-5-2 15,-4-7-3-15,3 2 6 0,0-5-5 16,-1-1 4-16,-2-6 1 0,2-3 4 0,-1 0-7 15,-2-7 4-15,1-1-1 0,-1-1 0 0,-3-1 2 0,2-5 1 16,-2 4 1-16,0-3 1 0,-1 4 1 0,-6 0 4 16,2-1-1-16,-1 6 5 0,-5 5 4 0,-3-2 3 15,-2 8 0-15,-1-1-5 0,-3 1 0 0,3 2-3 16,-1 1 1-16,2 3-3 0,3 1 1 0,-1 2 1 16,3 4-2-16,5 1 0 0,-1 3-1 0,8 7-1 15,-3-1 2-15,-2 2 2 0,1 3-2 0,-3 1-4 16,1-2 4-16,-2 4 0 0,-2-2 2 0,-2 3-4 15,-2-2 3-15,-2 3 5 0,-1-2-7 0,-2 1 3 16,-4-7-1-16,1 3 1 0,-3-2-3 0,-3-2 8 16,-1 2-5-16,0-7-1 0,0 3 5 0,0-5 6 15,1 0 12-15,0-1 18 0,-1-7 12 0,0 2 4 16,-1-1-3-16,5-3-9 0,-12-4-2 0,7-3-10 16,-1-3-1-16,-3-7-4 0,0-7-2 0,4-1-2 15,1-4-5-15,4 0-4 0,2 0 2 0,1 3-9 16,4-1 3-16,-2 0 1 0,3-1-7 0,1 6-1 15,0 2 0-15,1 3-4 0,3 3 2 0,0-1-2 0,4 3-5 16,-2-4-7-16,4 7-17 0,-1 0-22 16,-1 1-38-16,3 1-34 0,-3 3-44 0,2 2-35 15,4 2-38-15,-1 1-707 0,0 0 314 0,-1 2 210 16</inkml:trace>
  <inkml:trace contextRef="#ctx0" brushRef="#br0" timeOffset="7541.839">14225 5934 163 0,'-1'-9'191'16,"-4"-4"-21"-16,1 1-14 0,1 0 3 0,-3 2-2 15,-3-4-2-15,1 3-11 0,0 1 3 0,-5-2-4 16,-1 1-12-16,0 4-13 0,0-4-1 0,0 3-6 16,1 2-11-16,-1 0-12 0,1 1-6 0,1 0-6 15,-1 0-7-15,0 2-7 0,1-1-5 0,2 3-3 16,1 0-3-16,3 1-11 0,-2-1-5 0,3-2-14 15,5 3-25-15,-14 4-31 0,8-3-44 0,0 3-48 16,-1 3-44-16,-1 0-54 0,-1 2-495 0,-5 2 240 16,3 3 160-16</inkml:trace>
  <inkml:trace contextRef="#ctx0" brushRef="#br0" timeOffset="9049.598">13762 6049 64 0,'-10'-3'299'0,"10"3"-16"0,0 0-28 0,0 0-29 16,0 0-22-16,0 0-23 0,0 0-18 0,0 0-17 16,0 0-13-16,0 0-14 0,0 0-10 0,9-10-12 15,-2 6-9-15,2-3-9 0,3 3-8 0,0-3-6 16,1 0-9-16,2-2 0 0,0-1-5 0,1 0-9 15,-3 0-2-15,1 0-1 0,-1-2-9 16,-3-2-2-16,0 2-2 0,0 0 0 0,-2-5-18 0,-1 0 2 16,0-3-1-16,-3 2-2 0,-2-2-2 0,1 0 0 15,-2 3 0-15,-1 0 0 0,-1 2 3 0,1 2 2 16,-3 3 15-16,0 0 16 0,0 0-2 0,-2 5 9 16,3-2-4-16,-4 5-6 0,3-1-4 0,-4 2-4 15,7 1-2-15,-16 6-2 0,7 4-4 0,-3 5 1 16,-6 6 2-16,4 3 1 0,1 2-3 0,4-1-2 15,3 2-5-15,-2 2 2 0,7-1 0 0,-1 0-1 16,4 3-3-16,3-4 0 0,0 0 11 0,4 1-13 16,4-2 0-16,6 1-8 0,0-7 7 0,2 1-2 15,1-3 0-15,4-2 2 0,1-1-4 0,3-5-1 16,0-2 0-16,1-2-3 0,-2-3 8 0,2-2-7 16,2-2-1-16,0-2 3 0,1-4-7 0,0-3 6 0,-2-3-2 15,0-2 2-15,-1-3-1 0,-1 1 1 0,-1-5-5 16,-1 1 3-16,-3 1-1 0,-6-4-1 15,2 2 4-15,-3-1 0 0,-4-1-1 0,-2 1-4 16,-3 2 14-16,-2 1-14 0,-4 1-5 0,0 2 5 0,-2 1 5 16,-2 0 5-16,-4 4 0 0,-1-2 0 0,-2 4 3 15,2 3 6-15,-6-3 17 0,1 5-20 16,-10 2-1-16,3 3-1 0,-5 1 0 0,-9 4-1 16,4 4 1-16,3-1 6 0,-1 7-10 0,2 1-1 15,2 3 1-15,4 1-2 0,4 2-6 0,-1 0 5 0,3 3-3 16,2-2 4-16,6-6-4 0,3 4-5 0,2 4 6 15,2-7-5-15,3-1 5 0,3 0-3 16,0-5-9-16,5-1 4 0,-1 1-2 0,6-7-1 0,-1 4-5 16,0-4 4-16,4-2-17 0,-3-3 3 0,0-1 2 15,3-3-2-15,3-8 9 0,2 2-14 16,-3-4 0-16,1-7 2 0,-5 3 1 0,2-4 5 0,-2-5-2 16,-2 1 3-16,-1-6-2 0,-1 3 14 0,-3-4-11 15,4-10 4-15,-10 11-1 0,2-3 2 0,-2-1 9 16,-4 1 3-16,0 6 10 0,-3 1 11 0,0-1 14 15,-5 4-10-15,1 7 28 0,0 1 17 0,-1 1 6 16,1 5 5-16,-1-1 6 0,1 2-3 0,-2 1-5 16,1 6-8-16,2-4-10 0,0 2-14 0,0 2 4 15,-1-1-13-15,2 2-1 0,2 2-7 0,-4-3-7 16,4 3-1-16,0 0-3 0,-8 12 3 0,8-7-10 16,-2 5-5-16,-1 2 2 0,4 0-10 0,-1 5-6 15,2 0-2-15,0-3-11 0,2 6-10 0,1-6-5 16,0 2-2-16,-1-5 3 0,1 1-2 0,0-3 2 15,1 1 13-15,2-2-11 0,-4-1 2 0,1 0 11 16,-1-4-1-16,0 1 6 0,1-1-1 0,0-1 2 16,-4-1 4-16,-1-1 2 0,9-6 4 0,-5 0-2 15,0 0-4-15,0-5 5 0,0 2 4 0,-2-3 8 16,2 1-7-16,-4 1 20 0,0 0 6 0,0 1 3 16,0-1-4-16,0 4 6 0,0 0 5 0,-1 0-2 15,1 0 2-15,1 2-3 0,-1 0-2 0,0 4-3 16,0-7-1-16,0 5-9 0,0 2-2 0,0 0-4 15,-1-5-5-15,1 5-8 0,0 0 8 0,0 0-5 16,0 0-3-16,1 11 7 0,3 0-2 0,-3 6-13 16,-1 1 13-16,4 8 2 0,-1 3-4 0,-1-1-7 15,1 1 8-15,-2 0-4 0,4 2 2 0,0-1 0 16,0 1-3-16,2-3 3 0,0-2-3 0,2 2 5 16,-1-5-1-16,0 3 0 0,1-2-4 0,-1-5 4 0,-2-1 1 15,3-2-3-15,-4-4 9 0,0-2-13 0,1-1-1 16,1 1 1-16,-2-5 2 0,1-2 2 0,-3 4-3 15,1-4 5-15,0-3-3 0,-4 0-4 0,13-8 5 16,-5 3 7-16,3-10-13 0,1-2-4 0,1-5 0 16,-2 0 1-16,1-3-2 0,-1 3 0 0,-3 5 2 15,-3 2-3-15,2 1 7 0,-2 0-4 0,0 4 4 16,-3 2 0-16,1 1-5 0,-1 2 0 16,0 0 0-16,-1 1 2 0,0 1-5 0,-1 3 9 0,0 0-3 15,5 0-3-15,-5 0-3 0,3 10 6 0,0 0-3 16,4 4 5-16,-4 1 6 0,-1 4-9 0,-1 2 20 15,6 2-14-15,-2 4-2 0,0-1-1 0,0-2 12 16,2-5-8-16,-2-2 2 0,1-2-5 0,3 1 5 16,-3-3-2-16,2-3-2 0,-3-3-14 0,2 2 4 15,-1-5-3-15,2 0 7 0,-1-4-1 0,2 0-2 16,5-4 6-16,-1-4-9 0,1-2 0 0,0-5-1 16,3-9-4-16,-1-2 3 0,0-1-1 0,-6-2 1 15,2-4 0-15,5-14-6 0,-5 4 2 0,-1-8-4 16,-3 4 3-16,2-3-1 0,-1 2 14 0,-4 14-4 15,-1 2 16-15,0 3 13 0,-7 3 4 0,6 6 17 16,-7 6 9-16,4 2 4 0,-2 3 3 0,0 3 5 16,1 0-8-16,1 0-10 0,-3 4-9 0,3 2-4 15,0 0 1-15,-6 9-6 0,1 2 9 0,1 5-17 16,-1 3 8-16,-3 6-6 0,3 3 2 0,-1-3-1 16,5 4-1-16,-2 0 3 0,7 2-3 0,-3 1-7 15,3-1 4-15,-3 1 5 0,6 0-7 0,-4-1-5 16,3 2-16-16,1-3-22 0,2 2-33 0,4-2-34 15,-3 2-27-15,4-6-58 0,-5 0-49 0,-1-8-50 16,2-3-49-16,-1-4-41 0,-4-6-816 0,2-2 395 0,-1-3 264 16</inkml:trace>
  <inkml:trace contextRef="#ctx0" brushRef="#br0" timeOffset="9168.448">15356 5938 87 0,'-10'-12'325'0,"3"1"-3"15,0 1-2-15,2 4-1 0,1-1-26 16,2 3-28-16,-1-1-20 0,-1 0-29 0,3 1-24 0,1-1-17 15,5-2-37-15,4-1-33 0,5-4-46 0,5 1-71 16,8-1-95-16,4-1-103 0,1 1-702 0,-2-3 304 16,1-1 204-16</inkml:trace>
  <inkml:trace contextRef="#ctx0" brushRef="#br0" timeOffset="11188.768">16158 5631 95 0,'0'-2'261'0,"0"2"-23"16,0 0-30-16,0 0-22 0,0 0-17 0,0 0-17 16,2 14-14-16,1-5-15 0,-3 3-13 0,0 2-8 15,0 0-6-15,0 3-3 0,0-1-5 0,0 2-8 16,0 2 0-16,0-1-7 0,-1 1-9 0,1-1-5 16,0 0-8-16,-2-5-3 0,1 3-5 0,1-5-5 0,0-3-3 15,-1-1-1-15,2 0-1 0,-1-4 0 0,-1-1 13 16,1-3 5-16,0 0-7 0,0 0-5 15,-13-15-5-15,9 1-2 0,-2-5-3 0,-3-11-5 0,1-4-1 16,-5-16-6-16,4-1 2 0,-2-5-4 0,2 1 0 16,-5-29 0-16,6 23 11 0,-1-22 2 0,3 28-3 15,3 4 2-15,3 3 14 0,3 15 21 0,-3 0 3 16,0 3-2-16,5 5 0 0,-1 8-1 0,-2 7-15 16,1 0-5-16,-2 0-2 0,-1 4-11 0,8 2-2 15,-3 2 4-15,8 2-24 0,-2 2 0 0,6 2-3 16,1 5 1-16,6 5 3 0,-2 3-2 0,-2 3 0 15,1 3-1-15,-1 2-1 0,-6 8 1 0,0-2-4 16,-2 3 10-16,2 13-4 0,-8 0-5 0,-2-11-2 16,-4 13 16-16,-1 1-10 0,-3-2 1 0,0 1-6 15,-1-13 0-15,1 0 0 0,-1-2 1 0,1-3-5 16,3-3-1-16,-2-3-2 0,3-7 0 0,0-1-2 16,3-5-2-16,1 0 2 0,-2-1 1 0,6-2-1 15,2-2-1-15,-1-2 1 0,6-3 1 0,-2-3-3 16,9-3-1-16,1-5-3 0,3-3 4 0,0-3-5 15,-3-3 3-15,3-6-3 0,1-1-1 0,-4-1 5 0,0-4 3 16,4-10 0-16,-8 11-2 0,-4-2 1 16,-2-2 1-16,-2 3 3 0,-3 3-3 0,-3-4 7 15,-4 7-4-15,-1 2 5 0,-1 3 10 0,-3 1-1 16,-1 2-4-16,-4 1 5 0,-2 4-2 0,-1-2 0 16,-2 4-2-16,-4 4 0 0,-2 0 1 0,1 5-5 0,-2-3 3 15,1 3-2-15,-1 3-2 0,6-1-2 16,2 0 2-16,3-1 10 0,4 0-18 0,0 2-1 15,3 0-1-15,1 1-1 0,2-4 6 0,5 7 1 0,4-3-2 16,5 1-3-16,6-2 10 0,9-3-12 16,1 0 1-16,1-2 2 0,4 0 1 0,-5-3 0 0,2-2 2 15,-1 4 0-15,0-4-3 0,-12 3 3 16,3 0 1-16,-3 2-2 0,-2-1 2 0,0 2 4 0,-4 0-3 16,0-3-2-16,-2 2 3 0,1 1-1 0,-2-1-2 15,-4 2 4-15,2 0-1 0,-8 0 0 16,9-1-4-16,-9 1 2 0,9 1 3 0,-8 2 0 15,3 1 0-15,-4 0-6 0,-1 1 11 0,-3 3-1 16,4 0-2-16,-4 1-1 0,3 1 1 0,-3 0 0 0,3 2-1 16,-3-3 2-16,4-2 0 0,-2 3-3 0,-1-3 1 15,3-2-2-15,-3 0 1 0,3 2-1 16,-1-2 2-16,1-5 1 0,0 7 1 0,0-7-1 16,0 3 2-16,0-3 6 0,0 0-3 0,0 7 2 0,0-7 7 15,0 0 20-15,0 0-12 0,0 0-2 0,0 0 3 16,0 0-2-16,0 0-1 0,0 0-2 0,0 0 1 15,0 0 6-15,-4-13-2 0,4 13 6 0,0 0-6 16,0 0 0-16,-4-4-5 0,4 4 1 0,0 0-14 16,0 0 2-16,0 0-1 0,0 0-4 0,0 0 2 15,-1 15 1-15,5-8-1 0,-3 7-3 0,-1-4 20 16,0 7-20-16,4 1 1 0,-3 0-3 0,2 2 0 16,2 5 1-16,-1 1-1 0,-3-2 1 0,4 2 0 15,-1-7-2-15,4-2 8 0,-3 1-9 0,0-4-1 16,5 1 1-16,-2-5-2 0,-2-2-3 0,5 0-5 15,0-1-4-15,1-4-1 0,-1 0-1 0,2-4 0 16,-2-3 2-16,5-4-1 0,-1-4 2 0,-2 0 1 16,3-7-2-16,0-6-3 0,-5-1 2 0,3-5-1 15,-5-2 0-15,3-2 4 0,2-12 1 0,-4 0 0 16,0 12 7-16,-1 3-5 0,-3 2 4 0,0 3 11 16,-2 1 3-16,-1 8 17 0,1 1-6 0,-1 1 11 0,-3 8 4 15,1 0-7-15,-1 3 9 0,1 0-24 16,-1 1-1-16,0 4 1 0,0 0 12 0,0 0-17 15,1 18-4-15,-1 1 4 0,2 0 0 0,-2 3 2 16,2 9-1-16,1 1 2 0,-1-1-6 0,1 3 4 0,1 3-4 16,0-2 3-16,1 0 10 0,0-1-13 15,3-3-1-15,-1 1 1 0,7-6 11 0,-5-3-15 16,0-5 2-16,5-3-6 0,-1-1 2 0,-2-4-8 16,5 0 2-16,-2-5-1 0,1-1-3 0,6-4-2 15,-3-4-3-15,1-2-3 0,4-9-2 0,0-3-3 0,0-2-3 16,1-6-1-16,-4-1 7 0,1-2 0 0,1 4 0 15,-6-1 6-15,1 3-3 0,-6 7 5 0,-2 3 3 16,-2 4-2-16,-1 0 5 0,-2 4 4 16,1 1 3-16,-3-2 3 0,1 4 0 0,0-3-2 0,-3 5-4 15,0 0 4-15,0 0-2 0,0 0 4 0,-8 13-3 16,2-3 3-16,-2 4-3 0,2 2-1 0,-1 2 1 16,0 1-7-16,1 5-6 0,0 0-15 0,3-6-21 15,2 0-8-15,2-1-7 0,2-1-6 0,1-4-2 16,1-1-1-16,4-1-7 0,-1-4 2 0,1-1 3 15,2-2 8-15,0-2 9 0,0-3 3 0,5-6 8 16,0-2 3-16,5-7 10 0,-2-2 0 0,2-2 6 16,-3-2 7-16,-4-3 8 0,5 2 5 0,-6 1 15 15,2 3 8-15,-6 3 9 0,0 3 8 0,0 3 0 16,-3 2 0-16,1 0 0 0,2 3-7 0,-4 1-3 16,1 2-3-16,2 1 0 0,3 1-1 0,2 5 1 15,0 0-4-15,2 3 0 0,2 0-3 0,1 3 0 16,-3 1-2-16,1 0 1 0,-1 1-1 0,-2 3-1 15,0-3 1-15,-1 2 5 0,-4 1-5 0,0-1-3 16,-2 3 2-16,-2-2-3 0,-3-1 1 0,-1 3-1 16,-1-7-1-16,-2 0 2 0,-1 2 4 0,1-3-2 15,0-2 0-15,-1-2 3 0,0-1 8 0,0-3 2 16,-1 2 15-16,5-3-5 0,-10-3 3 0,10 3-2 16,-11-6-6-16,7 0 9 0,-1-1-10 0,-2-3-4 15,2 3 1-15,0-4-6 0,4 0-1 0,-2 0 0 16,1 1-4-16,-1-3-2 0,6 4 1 0,1-7-4 15,-2 3-2-15,6-3 3 0,-2 4-2 0,2-3-1 16,1-1-1-16,-1 2-3 0,4-1 0 0,-2 1 4 16,2-3-1-16,-1 3-5 0,2-1 2 0,-1 3-4 15,-1 1 1-15,-2 2 0 0,3 2-1 0,-5-2 4 16,2 4-2-16,0-2 2 0,-1 2 3 0,-2-3-8 16,2 2 3-16,-2 1 3 0,-2 2 1 0,1-2 1 15,-1 3-1-15,-4-1 1 0,4 0-1 0,-4 3-3 16,3-6 4-16,-3 6-6 0,0 0-1 0,2-2-7 0,-2 2-11 15,0 0-12-15,0 0-19 0,0 0-15 16,-4 16-30-16,2-11-28 0,-1 3-24 0,-2 1-16 16,4-2-17-16,-2 4-15 0,2 0-36 0,1-1-534 15,0 2 256-15,0 0 170 0</inkml:trace>
  <inkml:trace contextRef="#ctx0" brushRef="#br0" timeOffset="12336.457">18524 5264 197 0,'-1'-5'266'0,"-2"3"-17"0,-2-1-19 15,0 2-15-15,-1 0-19 0,-4 3-2 16,1 1-14-16,0 2-10 0,-3 4-10 0,-2 1-8 0,3 4-16 16,-1 0-9-16,2 4-11 0,-4 6-13 0,4 0-5 15,3 3-13-15,-2 1-7 0,6 1-9 16,-1 1-7-16,4-1-5 0,2 0-3 0,2-2-8 0,6-1-5 15,3-2-6-15,-3-7-6 0,4-4-4 0,3 2-6 16,1-4-7-16,2-3-7 0,-1-4-10 0,3-1 0 16,0-3-4-16,5-5-2 0,-3-7-6 0,3-2-5 15,-3-4 4-15,-1-6 1 0,0-3-1 16,1-14 0-16,2 0 1 0,-3-5-1 0,-1-2 2 0,-2-2 5 16,1-1 1-16,-4-1 2 0,0 2-1 0,-3-2 6 15,-2 4 14-15,-6 12 18 0,3 5 9 0,-8-1 4 16,3 3 35-16,-3 3 36 0,1 9 19 0,-2 5-2 15,-2 0-4-15,0 4-11 0,-1 1-14 0,3 2-16 16,-5 2-12-16,5 3-6 0,0 0 6 0,-14 13-16 16,6 1-4-16,-6 8-3 0,4 2-6 0,-3 5-5 15,-1-2-1-15,3 4-7 0,-5 3-3 0,5-1-2 0,-4 16 0 16,4 1 0-16,2 0-3 0,-1-4-5 16,3 0 1-16,3-12-9 0,1-1-22 0,2-1-5 15,2-1-5-15,-1-4-9 0,4-9-4 0,0-2 2 16,0 1-1-16,1-7 2 0,-2-2 1 0,3 0 13 0,-4-4-2 15,5-4 19-15,-7 0-15 0,19-9-1 16,-4-5 4-16,4-5 3 0,-1-2-4 0,1-6-2 16,3-1 2-16,-4 0-1 0,4 0 6 0,-3 1-2 15,-1 2 6-15,0 4 3 0,-6 7-4 0,0 0-3 16,-3 7 2-16,-1-2-4 0,-3 4 0 0,2 1 4 0,-2 0-1 16,3 4 0-16,-8 0-3 0,15 7 9 0,-10-5 2 15,3 6-7-15,1 2 1 0,1 4 3 16,-3-3-3-16,2 5 15 0,0 1-15 0,1 1 6 15,-2 0 0-15,2 4-3 0,1 2 2 0,-3-6-1 0,1-1 5 16,0-3-6-16,-2-5-2 0,2 3 1 16,0-4 5-16,4-1 0 0,1-2-3 0,-2-3-6 15,0-2 0-15,8-2-5 0,-1-2-11 0,0-4 3 16,0 0-3-16,4-8-1 0,0-2 2 0,-2-1-7 0,-2-3 7 16,-3 1 0-16,2-6 5 0,-4 3-1 0,0 0 10 15,-1 9-4-15,-4 1 3 0,-4 3 11 0,-1-1 8 16,1 5 11-16,-5-2 6 0,0 3-8 0,-3 2-4 15,-3 1-2-15,1 1-3 0,-6 0 4 0,-3 4-4 16,-6 6 5-16,1-3-7 0,-6 7-5 0,7 0-2 16,1 0 6-16,3 2-5 0,0-2 2 0,5 3-17 15,3-6-3-15,-2 4-8 0,4-4-2 0,4 3 1 16,-1-4-2-16,2 2 4 0,2-3 3 0,3-3 2 16,-1-1 4-16,4-1 0 0,2-2 2 0,1 0 1 15,4-7 2-15,-1 2-2 0,0-8 0 0,2 2 4 16,6-4 2-16,-4-3 2 0,0 0-4 0,-1 1 8 15,-3 2-6-15,3 1 6 0,-2 1-3 0,-2 0-1 16,1 1-2-16,0 4 6 0,-5-2 0 0,1 6-4 16,0 0 2-16,-1 0-4 0,1 2 4 0,-1 4 0 15,1 1 5-15,1 2-6 0,2 0 5 0,0 7-1 16,0 0-2-16,-1 0 2 0,-2 2-1 0,2 1 2 16,-1 2-2-16,-1 0 1 0,-2 0 1 0,1 0-2 15,0 1-1-15,1-2 2 0,-2 0 17 0,1-2-17 16,-1 1-3-16,1-4 5 0,2-2-3 0,-3-2 0 15,2-2-3-15,0 0 3 0,2-3 6 0,1-1-3 16,3-1 1-16,2-1 1 0,-1-5 2 0,1 0 0 16,-1-3-4-16,3-7 1 0,3-2 0 0,-4 1-3 15,0-7 1-15,1-1-2 0,-2-3 3 0,-1 0-4 16,3 0 6-16,-2 0-2 0,-9 2-2 0,2 0-4 16,-5 9 9-16,-3 2 28 0,-4 4 2 0,3 2 15 15,-3 1 5-15,-3 2-8 0,-1 4 0 0,4 2 13 16,-22 7 11-16,-2 7-2 0,1 4 6 0,0 3 9 15,0 4-7-15,5 4-2 0,4 4-10 0,0-1-2 16,4-1-11-16,5 1 3 0,2-3-10 0,7 3 1 0,6 3-7 16,6-5-1-16,4-1-10 0,17 6-7 0,0 0-21 15,8-5-53-15,4-4-52 0,-1-2-65 0,-2-1-74 16,-10-6-80-16,-4-2-1111 0,0-1 478 16,-12-8 318-16</inkml:trace>
  <inkml:trace contextRef="#ctx0" brushRef="#br0" timeOffset="13420.499">12190 6936 119 0,'-9'0'221'0,"3"0"-19"0,-1 0-19 16,7 0-19-16,-9 0-20 0,9 0-16 0,0 0-14 15,0 0-10-15,0 0-7 0,0 0-8 0,0 0-8 16,0 0-7-16,33 0-4 0,-13-4-2 0,8 0-3 0,1-2-3 15,7 1 1-15,1-2-2 0,3 0-7 16,13-1-7-16,6-4 1 0,1 1 0 0,3 4-1 16,-1-3-4-16,2 1-3 0,27-3-2 0,-27 7-4 15,2-2-1-15,25 0 0 0,-28 0-4 0,3 2 0 0,-2-3-1 16,2 1 3-16,0 0-3 0,23-3 2 0,-28 4-1 16,2 2 3-16,-2-1-1 0,2-1-3 0,0 1 5 15,1-2 4-15,-2 1 4 0,3 2 0 0,3-2-1 16,-3 1-4-16,26-3 3 0,-26 1-1 0,27-3-4 15,-28 4 1-15,28-2-6 0,-27 4 8 0,28-5-1 16,2 1 1-16,-32 4-1 0,31-5-4 0,2-2 1 16,-3 2 3-16,-3 4-2 0,2-4-3 0,-26 2 0 15,35-1-5-15,-8 0 0 0,-2-1-1 0,-27 8-1 16,29-5-7-16,-2-1 3 0,-26 1 0 0,30-1-2 16,-30 1-3-16,28-1 3 0,-2-2-2 0,-25 5-1 15,29-6-4-15,-3 3 2 0,-27 2 1 0,30-5 2 16,-4 1-1-16,-1 6 3 0,-22-4 0 0,25-1 0 15,2-1 2-15,-5 1-2 0,2-1 4 0,0-3 1 16,-1 4 1-16,0-4 1 0,2 0 11 0,-1 4-5 16,-1-3 0-16,2 1-2 0,-1 3 2 0,-2 0-6 15,-24 2-2-15,30-2 7 0,1 4-4 0,-32-4-4 16,32-3 2-16,-3 1 0 0,-28 4-1 0,30-3 5 0,-1 0-4 16,-5 0-3-16,1 3-1 0,-23 0 12 0,26-4-7 15,2 3 1-15,1-6 1 0,-2 0-5 0,-3 3 2 16,0 0 0-16,-3 3 11 0,-24-1-21 0,31 2 6 15,-31-2-3-15,27-1 3 0,-32 3 2 0,31-3 0 16,-30 3 3-16,1-3 2 0,0 1 2 0,0 2 0 16,-5-3 5-16,2 3 3 0,-6 0 2 0,-4-2 5 15,-12 5 5-15,4-3-2 0,-9 1 2 0,1-4 3 16,-2 3-4-16,-3 3-1 0,-9-1-4 0,0-4 0 16,2 2-2-16,-11 3-6 0,3-3-4 0,0 3-3 15,-7 2-1-15,2-3-6 0,-2 1-45 0,-6 2-48 16,8-1-102-16,-8 1-112 0,-3-5-121 0,-11 3-1177 15,-14-1 528-15,-22 2 352 0</inkml:trace>
  <inkml:trace contextRef="#ctx0" brushRef="#br0" timeOffset="14234.669">13621 7737 138 0,'-4'-4'186'0,"-2"0"-19"0,2 2-19 0,0-1-10 15,0 1-23-15,4 2-8 0,0 0-8 0,0 0 5 16,-3 13-2-16,5-2 1 0,-2 8-1 0,0 0 1 16,1 8-4-16,-1 2-6 0,0 1 0 0,0-3-3 15,-1 4-5-15,-1-2-3 0,-2 3-7 0,1-3-3 0,-1-1-3 16,-3-1-3-16,2-2-3 0,-2 1-1 16,1-1-7-16,-4-1-1 0,2-7-4 0,2-3-3 0,2-3 0 15,-3-1-5-15,2-2 1 0,1-1 6 0,3-2 4 16,-1-3 1-16,2-2-7 0,0 0-5 0,-9-10-7 15,3-4-2-15,4-6-7 0,-4-13 1 0,3-18-6 16,3-4 1-16,0-27-5 0,4 23-1 16,2-28-5-16,2 7 0 0,-4 24 1 0,0-4-2 0,1 10-1 15,0-1-5-15,2 2 10 0,-1 17 0 0,0 3 4 16,0 2-1-16,2 2 2 0,-4 8 6 0,2 2 3 16,-2 3-5-16,3 2-7 0,-2 0-4 0,3 4 0 15,1 2-4-15,3 0 0 0,-1 7 1 0,2-1-4 16,5 7 4-16,-1 0-5 0,7 8 0 0,-4 1-1 15,3 2 3-15,-2 9 2 0,8 7-2 0,-2 4-1 16,-4 0-2-16,0 8 7 0,-1 0-2 0,1 5-2 16,-3 0-5-16,-3 2-20 0,-1 1-25 0,-3 1-33 15,1-2-37-15,-6-2-37 0,0 3-36 0,-4-10-36 16,-2 0-51-16,-2-12-596 0,-2-2 290 0,-2-6 192 0</inkml:trace>
  <inkml:trace contextRef="#ctx0" brushRef="#br0" timeOffset="15038.149">13801 8020 104 0,'0'-10'247'0,"2"0"-21"0,0 0-23 16,1 2-20-16,3 0-20 0,-1-2-18 0,5 2-9 16,2-1-17-16,2-2-12 0,0 3-10 0,0-3-11 15,0 1-5-15,2 2-10 0,-1-2-4 0,-6 3-7 16,2-1-7-16,5-1-4 0,-6 2-5 0,4-3-5 15,-3-2-5-15,2-3 3 0,-1 4-9 0,-1-3 1 16,3-1 1-16,-3-1-5 0,5-7-2 0,-7 5 0 16,0-6 6-16,1-2 8 0,-2 8 14 0,0 1 6 15,-3 1 10-15,-1 1-9 0,2 3-3 0,-2 3 3 16,-2 0-1-16,2 3-2 0,-3-1-15 0,1 3-7 16,0 1-2-16,-2 3-4 0,7 0-1 0,-7 0-4 15,10 10 2-15,-4-1-5 0,2 5 0 0,-2 2 0 16,7 8 2-16,-3 2 3 0,-2 2-8 0,-1-1 0 15,1 3-3-15,-1 2-2 0,2 0 4 0,-2 1 0 16,2-2-1-16,-1 1-4 0,-3-3-1 0,5-2 0 0,-1-2-3 16,-1-8-1-16,-3 1 1 0,9-4-4 0,-4-1 1 15,2-6 0-15,-2-2 3 0,0-1-3 16,2-4 2-16,0-4-2 0,6-6-5 0,-2-2 4 16,4-11 0-16,-2 1-5 0,1-1 2 0,3-4-1 0,-7 1-1 15,6 2 2-15,-6-1-1 0,2 4 1 0,-7 6 3 16,1-1-2-16,-2 2-1 0,2 1-2 15,-4 2 4-15,1 3 7 0,-2-1-9 0,3 1 2 0,-1-1-2 16,-1 0 0-16,2-1 1 0,7-2-1 0,-3 4-1 16,-2-5 2-16,3 1 0 0,-1-2 2 0,2 2-4 15,-2-3 5-15,1 1-5 0,0-1 4 0,3-5 0 16,-2-2 0-16,-1-2 0 0,-1 4 3 0,1-6-2 16,-1 2-5-16,-3-1 2 0,0-1-2 0,-5 9 1 15,3-1 2-15,-5 2 1 0,-1-1 0 0,-2 4-1 16,0 2 4-16,-2 1-2 0,0 3 6 0,-3 0-4 15,1 3 1-15,-1 3-6 0,-8 2-1 0,3 5 1 16,-5 6-2-16,-4 8 3 0,-2 4 1 0,1 7-1 16,-2 15-2-16,3 0 4 0,6 5-1 0,4-2 2 15,5 4-2-15,7-2 5 0,6 0-6 0,1-1-3 16,8 0 2-16,0 1 2 0,5-2-2 0,0 0 0 0,1-6 0 16,2 0 3-16,3-3 2 0,-9-8-2 15,10 10-1-15,-3-3 2 0,-1 1-4 0,-4 3 0 16,-4-10 3-16,-1-2-2 0,-2 13 1 0,-3-12 7 0,-4 2-8 15,-2-4 1-15,-4 0 0 0,-2-1 3 16,-5-2 2-16,-6-5-2 0,0 2-1 0,-1-2-3 16,-1-4 5-16,0-5 0 0,-5-3 1 0,0-1 1 0,-3-4-4 15,-1-5 1-15,-9-3 1 0,4-5-1 0,-1-5-1 16,4-4 4-16,-2-1 6 0,5-2-3 0,-1-3 2 16,9-1-2-16,-1 0-2 0,5-3 1 0,4 0 1 15,5-8-6-15,4 9 2 0,1-6-5 0,9 3 4 16,3-4-6-16,7-8-9 0,8 0-21 15,1 5-14-15,0-3-39 0,2 4-35 0,3-2-53 0,1 3-54 16,-1-1-55-16,-5 0-661 0,5 0 313 16,-2 0 210-16</inkml:trace>
  <inkml:trace contextRef="#ctx0" brushRef="#br0" timeOffset="15497.519">15608 7428 193 0,'0'0'305'16,"8"0"-32"-16,-3 1-26 0,-1 5-25 0,1 0-23 16,0 5-17-16,4 3-15 0,0 1-18 0,0 1-14 15,-4 5-15-15,5 2-7 0,-1 3-8 0,-1 1-3 16,-2-1-9-16,1 4-10 0,-2-3-6 0,-3 4-1 16,-1 1-12-16,2-1-7 0,-2-2-7 0,2 1 0 15,-3-2-9-15,1-1-3 0,-1-9 2 0,-1 0-9 16,1-5-5-16,0-2 1 0,0-3-1 0,0 0-1 15,-1-4-2-15,-1-1-1 0,2-3-3 0,0 0-6 0,-14-18 3 16,8 1-3-16,-7-10-2 0,2-2-1 0,-6-17 2 16,1 0-1-16,3-2-3 0,-1-3-1 0,2-2 0 15,3 5 4-15,-4 2 3 0,3-3-1 0,1 4 9 16,0 13 7-16,4 2 11 0,0-1 13 0,2 4 7 16,0 8-4-16,1 0-5 0,2 2 7 0,-1 7-14 15,1-2 3-15,-1 0-14 0,2 7 1 0,0-4-7 16,3 2-3-16,-3 2-5 0,2-1-4 0,2 4-2 15,0 2-2-15,0-1 5 0,-5 1-5 0,9 1 1 16,-5 3-4-16,1 0-2 0,-1 0-1 0,1 4 4 16,0 6-4-16,-4 0 2 0,-1 8 4 0,-1 5 2 15,-5 2-8-15,2 0-16 0,-1 5-14 0,-3 3-25 16,1 13-31-16,0-4-25 0,2 2-33 0,1 0-40 16,2-1-34-16,3-11-33 0,4 1-34 0,-1-2-700 15,7-3 326-15,1 0 218 0</inkml:trace>
  <inkml:trace contextRef="#ctx0" brushRef="#br0" timeOffset="17248.68">16192 7570 152 0,'5'-13'281'0,"-5"4"-8"0,1-3-14 0,-1 5-18 15,-1 0-17-15,1 3-20 0,-6-1-25 0,2 2-16 0,-7 3-14 16,-3 1-13-16,-6 6-16 0,-9 3-11 15,-2 2-10-15,-1 6-8 0,0 2-4 0,2 1-16 0,0-2-6 16,5 3-7-16,4 0-8 0,3-2-4 16,7-4-5-16,2 1-5 0,4-3-11 0,0 2-6 15,5-5-11-15,1-2-1 0,2-1-1 0,-1-3 0 0,6-4-1 16,0 1 0-16,4-5 0 0,1-1 1 0,6-4-1 16,5-6-1-16,0-2 1 0,-1-2-4 0,2-7 1 15,-1 3 0-15,-2 1 2 0,1-4 0 0,-1 4 2 16,-3-1-2-16,-5 7 1 0,-2 1 3 0,0 0 7 15,-3 3 4-15,-2 4 3 0,0 0 5 0,-3 0 1 16,1 3 2-16,-1 0-4 0,-3 0 0 0,1-1-5 16,0 4-3-16,-2 1-6 0,4-3 3 0,-4 3 4 15,0 0-9-15,0 0-1 0,0 0-2 0,-6 13 0 16,3-6 4-16,3 3-5 0,-4-2-4 0,2 4-1 16,2-3-9-16,0 3 1 0,3-2-9 0,0 0 0 15,2-5-7-15,-1 3 1 0,1-2-4 0,4-2 4 16,-4-2 7-16,3-2 1 0,3-3-2 0,-2 0 1 15,3-3 3-15,3-5 1 0,-1-1 3 0,1-2-4 16,0 0 2-16,-1-3-1 0,0 5 3 0,-5-3 1 16,1 5 4-16,-1 0-3 0,-1 3 8 0,-3 2 1 15,2-2-2-15,-4 4-1 0,-1-1-2 0,2 1-2 0,0 2 0 16,-4 1 1-16,0 0 0 0,0 0 2 0,5 10-2 16,-5-1 3-16,-2 0 0 0,2 2 0 0,0 2 2 15,2 4-4-15,-1 0 2 0,2 4-3 16,2-3 5-16,0-2-3 0,0 1 0 0,4-3-5 0,1 2 0 15,-2-6-1-15,5-3-2 0,-3-4 1 0,4 1-3 16,4-4-4-16,-5 0-1 0,5-3-2 0,-3-1-1 16,2-3 1-16,-2-4 5 0,0-3-2 0,-2 3 2 15,-3-6 3-15,3 0 0 0,-3-6 2 0,-2 8 0 16,2-4 2-16,-6 2 2 0,1 1 8 0,2 1 4 16,-5 5 14-16,-2 4 4 0,3-1 2 0,-1-1 1 15,-2 4-9-15,0 0 0 0,0 4-6 0,0 0-1 16,0 0-2-16,0 0 2 0,0 20-1 0,-5-5 2 15,3 11-1-15,-5 5 2 0,3 4-2 0,-1 11 3 16,1 4-2-16,-2 4 3 0,5-2-2 0,-2 5-1 16,3 2-4-16,0 0 1 0,3 22 6 0,-2-24-5 15,0-2-2-15,4 1-1 0,-1 2-4 0,1-5 4 16,3 1-2-16,0-1-2 0,1 0 0 0,-3-2-10 16,2-1 5-16,2-3-1 0,-5-13-4 0,-1 2 3 0,1 0 1 15,-2-3-5-15,-1-8-5 0,-1-5 2 16,1-3-2-16,-1-4 1 0,-1-3 2 0,-1-3 1 15,-2-3 2-15,1 0-8 0,-4-4-3 0,6 0 5 16,-14-12-9-16,4-2 2 0,-1-11 1 0,-2 0 2 0,1-3 2 16,2-1 0-16,-4-3 4 0,6-1 3 0,-2-1 1 15,1 0 6-15,4 0 7 0,1 0 2 0,0 0 0 16,3-2 1-16,2 4-5 0,2-3 2 0,2-2 1 16,4 3-4-16,3-11-3 0,0 0-1 0,6-2 1 15,-2 4-1-15,3-4 0 0,1-2 2 16,-1-3-3-16,0 1-1 0,-2 0-2 0,1-4 3 15,0-2-3-15,1 1 3 0,-1-4-1 0,5-19 1 0,-10 25-4 16,0-3 1-16,3-22-2 0,-9 24 3 0,-2 2 0 16,-4 4 2-16,2 16 7 0,-3 1 10 0,-7 3 26 15,3 5 23-15,-1 9 4 0,3 3 12 0,-1 2-2 16,-1 3 9-16,0 2-26 0,2 0-8 0,-2 5 0 16,4 0-7-16,-9 14-6 0,8 1-3 0,-6 12-7 15,6 3 2-15,1 3-7 0,1 1 1 0,3 3-4 16,4 10-3-16,-3-11-1 0,9 10-3 0,-2 1 9 15,3-1-8-15,-1-1-5 0,6 0 5 0,-3 1-2 16,-2-13-2-16,3 11-5 0,-4-13-2 0,3 0-9 16,-2 1-16-16,3-5-8 0,-4-1-7 0,3-4-9 0,-2-1-13 15,-3-10-9-15,-1-2 2 0,1-7 2 16,0 1 5-16,-1-7 4 0,-1-2-20 0,4-10-5 16,-1-11 4-16,-1-3 3 0,-4-2 1 0,-1-3 9 15,0-11 9-15,-3 12 5 0,-3 4 12 0,-2 2 9 16,-1 1 2-16,0 8 13 0,-5-2 9 0,1 5 7 15,-3 1 6-15,2 4 7 0,0 0-5 0,0 3 1 0,2 0-2 16,-3 0 0-16,3 4-3 0,2 0-4 0,-1-1-1 16,2 3-2-16,-1-1-1 0,3 3 4 0,0 0 0 15,0 0-7-15,0 0-2 0,0 0 0 0,0 0 0 16,-1 9-2-16,1-9-1 0,14 4 1 0,-1-7-3 16,0 1 0-16,6-3 0 0,0-1-1 0,0-3 1 15,4-5 3-15,-6 1-4 0,3-6 4 0,-2-3-1 16,-1-1 1-16,1-1-1 0,-3 1 3 0,2-2 2 15,-5-1 0-15,2-1 2 0,-1 4 9 0,-1-2 1 16,-5 8 16-16,1 1 14 0,-3 1 14 0,-4 6 2 16,3-1 6-16,0 4 1 0,-4 0 7 0,2 0-7 15,-2 3-3-15,3-1-13 0,-3 4-4 0,0 0-12 16,0 0 2-16,0 0 6 0,-5 19 6 0,1-2-15 16,-1 7-1-16,1 2 7 0,-1 5-10 0,1-1 3 15,-1 5-3-15,0-2 7 0,5 3-15 0,0 0-4 16,5-2-1-16,-2-4-3 0,4 0-5 0,5-3 6 15,-1-2-2-15,6-2 13 0,-3-8-20 0,4 6 6 0,4-5-6 16,-6-6-4-16,1-2 2 0,2-6-8 16,0 0 4-16,9-5-3 0,-6-2-6 0,1-7 0 15,1-4 0-15,1-2 2 0,-2-1-3 0,-2-5 1 0,2-1 6 16,-2 2-4-16,1-3 11 0,-3 1-18 16,-4-1 7-16,0 5 2 0,-7 3 3 0,1 0-1 15,-4 2-1-15,-1 2-1 0,1 3 16 0,-4-1-12 0,2 0 1 16,-3 6-2-16,1 0-1 0,-1 0 0 0,-1-2 1 15,1 6-4-15,0 2 3 0,0 0-4 0,0 0 1 16,0 0 2-16,-14 16-1 0,7-5-8 0,1 0-6 16,0 6-5-16,3 0-6 0,-1-3-5 0,8 6-2 15,-3-5 0-15,7 2 2 0,1 0-2 0,0-4 4 16,5 0 3-16,-1-1 4 0,2-5 4 0,2-2 0 16,-2-4 6-16,2-1 1 0,2-1 0 0,0-4 4 15,0-2 1-15,6-5 0 0,-6-1 4 16,6 4 2-16,3-5 6 0,-1 1 8 0,3 1 7 0,-4 2 5 15,1 1 2-15,-4 3 6 0,5 2-2 0,-6 4 5 16,5 0 11-16,1 4-11 0,-8 2 0 0,1 3 10 16,4 5 13-16,-3 0 6 0,1 3-8 0,-4 4 11 15,-8-6-7-15,5 7-2 0,-7-4-3 0,-4 1 2 16,-1 6-8-16,-3-4 1 0,-2 2-5 0,0 6-3 16,-11-3-2-16,-3 3-2 0,-4 0-26 0,-4-3-65 0,-2 2-80 15,-10 10-111-15,-4-3-157 0,-4-5-921 16,-6-5 442-16,-4-4 294 0</inkml:trace>
  <inkml:trace contextRef="#ctx0" brushRef="#br0" timeOffset="20841.672">7410 10328 71 0,'-4'-2'117'0,"4"2"-16"16,-4-2-8-16,4 2-10 0,0 0 3 0,-4 15 2 0,4-5 2 15,-1 8 10-15,-1 8-2 0,4 3-12 0,-4 4 5 16,1 0-4-16,1 1-6 0,0 12-2 16,0 3 0-16,-1-14-3 0,1 11-11 0,0-14-7 15,-2 6 1-15,4-3-5 0,-2 1-4 0,1-4 4 0,-1-2-3 16,1 3-6-16,-2-4-1 0,1-2-6 0,0 0-4 16,-1-2-7-16,1-8 2 0,0-1-4 0,-2-7 3 15,-1-3 15-15,3 0 24 0,0-2 16 0,0-2-6 16,0-2-3-16,0 0-10 0,-18-18-7 0,8 1-3 15,-4-8-9-15,-4-7-7 0,-1-11-3 0,-3-3-4 16,3-3-3-16,-3-4-3 0,2-2-1 0,-7-23 2 16,10 22-5-16,-3-24-2 0,8 25-1 0,1-1 8 15,3 0 2-15,0-1 2 0,4 3 2 0,2 4 7 16,7 16-3-16,-1 0 0 0,2 2 0 0,2 4-5 16,5 3-7-16,-4 1 1 0,1 10-3 0,4-2-2 0,1 2-3 15,2 3-6-15,0 6 7 0,0 0-7 16,3 3-5-16,-4 2 2 0,2 3-2 0,-4-1 2 15,4 7 3-15,-4 1-3 0,0 6-1 0,-1 6 3 16,-4 2 2-16,0 6-6 0,-8 2 1 0,2 3-5 16,-6 1-6-16,-1 15-10 0,-2-2-30 0,0 1-33 0,-1-1-39 15,2 1-41-15,1-1-37 0,4-1-33 16,0-12-673-16,0 13 300 0,4-3 200 0</inkml:trace>
  <inkml:trace contextRef="#ctx0" brushRef="#br0" timeOffset="22414.589">8042 10501 78 0,'0'-11'287'0,"-1"5"-25"0,-3 0-19 0,-1 2-23 0,-1 1-24 15,-6 3-21-15,3 2-19 0,-9 6-14 0,-5 6-16 16,0 3-10-16,-2 5-13 0,-2 2-9 0,1 0-10 15,1 3-12-15,3 2-8 0,3 0-5 0,1-4-6 16,5 0-13-16,4-1-8 0,3-8-13 0,3 1-8 16,6-5-2-16,-1-1-11 0,6-1-2 0,-3-6-3 15,4 0 0-15,5-1 1 0,-2-4 2 0,-2-5 3 16,9 0-3-16,-1-6 0 0,-3-3 3 0,4-9 0 16,1-1 2-16,0-3-1 0,-1 1 9 0,-1-3-1 15,0 4 2-15,-4-3 7 0,0 2 8 0,-1 1 9 16,-4 9 4-16,1 3 5 0,-5-2 4 0,2 5 12 15,-2 4-12-15,-1-2 0 0,0 3-3 0,-2 1-3 16,2 1-9-16,-3 1 5 0,-1 3-12 0,3-5-3 16,-3 5-3-16,0 0-4 0,0 0 3 0,0 0-1 15,1 17-6-15,-2-6 2 0,-2 0-5 0,2 1-12 16,1-1-10-16,1 0-9 0,3 1-8 0,-2-2-8 0,4 0-1 16,-1-3 4-16,0 0 2 0,1-4 5 0,0-1 4 15,1-1 0-15,1-2 0 0,4-2 7 16,-3-6 1-16,4 1 1 0,1-4 2 0,-4-1 4 15,3-2 0-15,-4 1 1 0,1-1 4 0,3 1 8 0,-4 1 12 16,0 1 4-16,1 2 0 0,-6 0 4 0,0 5-2 16,-3 2-3-16,3-3 0 0,-1 3-3 0,-1-1-5 15,-2 4 1-15,8-1 5 0,-8 1-9 0,6 8 3 16,-2 1-2-16,-1-1-1 0,0 4 1 0,4 5-4 16,2-2 1-16,-3 1 0 15,6 8-1-15,-2-7 1 0,0 0-5 0,2-3-5 0,0 0-4 0,1-1-4 16,4-5 2-16,2 1-4 0,-5-6-1 0,1-3-5 15,6-1 1-15,-4-5-2 0,2-2 3 0,-3 1 2 16,1-6 2-16,-2 0 3 0,3-5 3 0,-2-3-1 16,-4-3 1-16,2-1 1 0,-5-1 4 0,0 1 5 15,-4 0 9-15,0 5 14 0,-1 3 11 0,-3-1 6 16,3 2 0-16,-4-2 15 0,0 7 7 0,0 5 10 16,0-1-7-16,0 3-8 0,0-2-7 0,0 4-9 15,0 2-2-15,0 0-4 0,0 17-7 0,1 0 1 16,-1 12 1-16,4 3-7 0,0 16 1 0,0-1-1 15,2 0-3-15,1 5-2 0,2 5 1 0,7 22-1 16,-9-23-1-16,3-1-2 0,4 2-4 0,-3 2 7 16,1-2-10-16,1-1-3 0,0-1 8 0,-1-1-10 15,0-5 3-15,-2-2-5 0,1-1 1 0,-3-11 0 16,-4-5-5-16,0-4 1 0,-2-7 4 0,2 7 0 16,-4-9 0-16,-1 0-4 0,2-8 5 0,-2 1 1 15,-2-4 1-15,2-3-5 0,-4-1 4 0,-4-2-3 0,0-3-3 16,-2-2 0-16,-5-10 4 15,0-8 2-15,-6-4-5 0,-2-12-3 0,1-4 3 0,-3-6 0 16,6 0 0-16,0-2 0 0,4 2-3 0,0 2 2 16,10 13 0-16,4-1 1 0,0 3 2 0,4 0-6 0,0 1 4 15,3-1-1-15,4 7-3 0,1-2-2 0,3 2 5 16,5-4-1-16,0 2 4 0,0-2-1 16,1 3-3-16,5-1 2 0,0 1 0 0,-2-2-1 0,1-1 0 15,0 4-1-15,0-4-2 0,-1 2 6 0,0-2-2 16,-3-3-2-16,-2 2-4 0,3-15 2 0,-7 14 3 15,-1-2-4-15,-4 0-3 0,-3 1 5 0,1 2 2 16,-3 2 0-16,-3 4-2 0,-1 5 7 0,0 4-1 16,0 5 3-16,-2 0 5 0,0-1 1 0,1 4 6 15,-1 1-1-15,1 2-3 0,0 1 4 0,2 3-2 16,0 0-6-16,-5 9-3 0,4 7 8 0,-3 5 1 16,-1 7-2-16,4 3 3 0,1 14-5 0,0-8-3 15,2 11-1-15,0-3 3 0,3 2 6 0,-4-10-11 16,5 8-2-16,-2-8 8 0,1-2-12 0,2 2 3 15,3-3 3-15,0-2-3 0,0 0 2 0,1-3-5 16,0-2-3-16,3-4-10 0,-5-6-13 0,0-2-3 16,5-4-10-16,-5-4 5 0,0-2-3 0,1-2-3 15,-1-7 5-15,1-4-12 0,2-5 4 0,-3-4-3 16,0-9 7-16,3-3 2 0,-3-4 3 0,-1 1 5 16,0 0 2-16,-2 0 8 0,-1 3-2 0,-3 4 9 15,-2 5 4-15,-3 5 5 0,2 2 3 0,-3 2 3 16,-1 1 4-16,0 1 4 0,2 2-2 0,-2 2-1 15,2 2-2-15,-2 1-3 0,1 1 2 0,4 1 0 16,0 0-2-16,-11 5-4 0,7 0 0 0,3 1 2 0,-2 0 7 16,3-1-12-16,2 2-2 0,2-2 5 15,1 0-6-15,0-2-1 0,2-1 3 0,2 0-2 0,2-2 0 16,0-4 0-16,1 0 4 0,-1-4-3 0,3-4 3 16,-4-3 0-16,3-9 1 0,-3-2 3 0,-2-2-4 15,2-3-2-15,-2 2 7 0,-3-2-1 16,0 0 9-16,3 3 6 0,-3 0 9 0,-4 3 8 15,2 7 11-15,1 2 9 0,-2 0 10 0,-2 5 4 0,0 3 5 16,0-2-3-16,0 5-8 0,0 2-9 0,0 3-4 16,0 0-5-16,0 0 8 0,3 14 1 0,-3-2-1 15,0 7-6-15,1 7-3 0,-1 3-3 0,4 7-3 16,0 9-4-16,-4-11-2 0,4 13-1 0,3-12-4 16,2 14-3-16,-1-14-6 0,3-4 0 0,1 3 26 15,3-5-33-15,2-1-4 0,3-6-8 0,-1-4-1 16,7-4-8-16,-2-5-2 0,3 0 2 0,-5-10-3 15,-3-4-1-15,3-2 0 0,3-5 7 0,-3-3 3 16,-3-5-8-16,0-2 3 0,-5-6 3 0,0 1 1 16,-6-4-6-16,1-2 6 0,-4-2-3 0,0 4 3 15,-1-1-2-15,-4 6 8 0,-1 6-1 0,-2 1 1 0,2 3 1 16,-3 5 8-16,-1 1-2 0,1 3 8 16,3 0-1-16,-2 2-7 0,2 5 1 0,1 0-6 15,0 0 6-15,-13 12-17 0,4 3-25 0,4 4-32 16,-4 8-49-16,-1 4-52 0,4 1-54 0,3 1-64 15,3 3-77-15,0-2-740 0,0 2 369 0,7-1 244 0</inkml:trace>
  <inkml:trace contextRef="#ctx0" brushRef="#br0" timeOffset="23730.71">10562 10389 302 0,'-14'-13'350'0,"1"1"-25"0,-6 5-32 0,0-1-22 0,-2 2-27 16,-5 2-28-16,-2 1-16 0,4 3-17 0,-4 4-23 15,1 0-21-15,1 3-9 0,-1-1-12 0,5 1-14 16,5-2-5-16,-2 2-15 0,6-2 0 0,2-1-19 16,5 1-9-16,-2-2-9 0,4-2-7 0,-1 0-5 15,5-1-11-15,0 0 5 0,0 0-8 0,0-10-6 16,5 2 0-16,3-7-6 0,0-3-2 0,3-8-3 0,-2-2 2 15,-1-2-2-15,4-18 1 16,-7 14 0-16,1-14-2 0,-3-1 2 0,0 0 3 0,0 14 3 16,-1 1 6-16,0 5 18 0,-1 1 6 0,-4 3 18 15,2 8 19-15,0 0 12 0,-1 5 22 0,2 4-3 16,-1 1-10-16,0 2-15 0,-1 1-9 0,2 4-8 0,0 0-6 16,0 0 0-16,4 21-7 0,0-3-1 0,1 10-5 15,3 5 0-15,1 14-3 0,2 1-7 0,2 3-3 16,0 0-3-16,6 2-4 0,-1 1 0 0,5 1 5 15,1-3-14-15,3-5-2 0,4-1-7 0,-1-1 4 16,4-7 0-16,0-3-6 0,-7-11-2 0,1-6-11 16,4 1-4-16,1-8 3 0,1-2 3 0,-2-4 8 15,-2-6-18-15,-2-5-3 0,2-1-16 0,-2-1 4 16,-5-10 16-16,-3-1-19 0,3-7-2 0,-4-1 2 16,-5-6-8-16,-1-1 0 0,0-15-1 0,-2 2 0 15,-7 12 13-15,-3-1 5 0,-2 6 2 0,-5 2 5 16,0 3-2-16,-3 9 3 0,-2 3 8 0,-4 2-5 15,-7 4 6-15,-3 3 0 0,-5 7-1 0,-4 2 2 0,3 7-1 16,3 0 5-16,-5 2-4 0,7 4 1 16,3 1-7-16,4 0 1 0,4 1 10 0,7-2-6 15,3 0-6-15,4-1-2 0,1 3-7 0,5-5-13 0,4 1-10 16,1-3 1-16,3-1 6 0,2-6-3 0,3-2-1 16,3-3-6-16,-2-3 11 0,1-4-5 15,-2-2 10-15,9-3-12 0,-3-6 11 0,-1 0 2 0,-2-1 6 16,-4-4 0-16,1 0 11 0,-2 0-6 0,-4-1 3 15,-1 6-2-15,-4 1 11 0,1 6 7 0,-3 2 3 16,-4 2 14-16,2-1-12 0,1 5 7 0,-2-4-12 16,-2 6 6-16,0 0 1 0,0 0-6 0,0 17 5 15,0-6-5-15,-4 5 2 0,2 3-3 0,2 1 4 16,0 7-3-16,4-2 1 0,-1 1 1 0,5-1-4 16,0 0 1-16,2-6-2 0,-2-2-4 0,1 0-10 15,5-4-6-15,0-1-2 0,1-1-5 0,2-5 0 16,1-2-1-16,1-4-4 0,1-3 1 0,1-1 5 15,3-5 0-15,-5 0 3 0,4-8 11 0,0-2-6 0,-5-2 1 16,0-3 4-16,-3-2 1 0,1-2 4 0,-4-1 4 16,2 0 0-16,-3 0 9 0,-4 3 7 15,2 2 2-15,-2 0 9 0,-4 6 5 0,0 3 0 0,-2-1 12 16,1 4 3-16,0 0 6 0,-2 4 8 0,-2-1 1 16,2 4-2-16,-3-2-4 0,2 3-5 0,1 4-7 15,0 0-3-15,0 0-1 0,-11 18-4 0,10-2 0 16,-4 10-1-16,4 3-6 0,0 7 0 0,3 11-1 15,3 2-3-15,-2 2-7 0,4-2 2 0,5-1-3 16,2 3 1-16,-1-5 0 0,2 8-6 0,3-1 3 16,0 2 2-16,4 1 4 0,11 21-9 0,-10-26 1 15,4 1 1-15,2 0 2 0,2-1-5 16,-3-2 1-16,3-2-4 0,-5 1 1 0,0-6-3 0,-6-1 0 16,-5-14-3-16,-6 0 17 0,-3 2-12 0,-2-3 1 15,-7-6-1-15,-4-2-3 0,-4 4 4 0,0-6 3 16,-5 0 1-16,0-8-7 0,-2 2 5 0,-1-2 4 15,1-5 5-15,-3-6 3 0,2-1-2 0,5-4 12 16,-4-6-14-16,2-6 0 0,0-6 1 0,5-5-2 16,3-6-7-16,4-11 3 0,2-3-3 0,5-3-1 15,5-3 3-15,3 1-4 0,2-4-8 0,13-18 2 0,-8 24 7 16,1-3-16-16,13-23-1 0,-5 28-2 0,1 0-3 16,0-3 7-16,-2 2 0 0,3 3 2 15,-2-3-6-15,-3 4 8 0,3 2 1 0,-4 1 3 16,2 6-1-16,-9 10-2 0,0 1 1 0,-1 4-4 0,-1 1 4 15,-5 9 11-15,2 0-9 0,-7 6 1 0,2-1 1 16,1 3-11-16,-1 2 8 0,-3 1-6 16,3 1 7-16,-2 1 2 0,3 3-4 0,1 0 5 0,1 7-5 15,0-1 1-15,1 8 3 0,3 1-1 0,-3 2 2 16,3 5 0-16,0 5-3 0,-3-3 0 0,-1 4 5 16,-1 1-3-16,-1-4 4 0,0 2 4 0,-5 0-6 15,1-2 3-15,-4 1-2 0,-3 0 10 0,-3 4 5 16,-1-4 1-16,-4-1 5 0,-5 0 1 0,-2 1 7 15,-4-3-2-15,-1 3-4 0,-5-3 4 0,-1-1-1 0,-1 0-1 16,-6 7-7-16,8-11 1 0,0-2-3 0,-1-2-5 16,6-1 1-16,-2-4-4 0,10-1-15 15,3-5-18-15,0 3-24 0,8-7-38 0,0 1-47 0,5-1-47 16,0 0-55-16,0 0-61 0,15-14-57 0,-1 2-919 16,9-7 422-16,4-3 284 0</inkml:trace>
  <inkml:trace contextRef="#ctx0" brushRef="#br0" timeOffset="23916.526">12718 10240 164 0,'6'-1'333'16,"-6"1"-32"-16,7-3-29 0,0 2-22 0,-2-1-18 15,7 2-18-15,-1 0-23 0,2 0-18 0,6 0-17 16,2 0-16-16,2 0-13 0,-3 2-14 0,1 0-14 15,0 1-29-15,0-2-41 0,-2 4-66 0,0 2-84 16,1-2-90-16,-3 4-622 0,-7-4 279 0,-2 2 184 16</inkml:trace>
  <inkml:trace contextRef="#ctx0" brushRef="#br0" timeOffset="24054.16">12853 10557 377 0,'-6'8'562'0,"-1"4"-35"15,1-9-51-15,5 4-32 0,-2-2-32 0,7 0-9 0,2-1-15 16,6 2-41-16,7-4-36 0,9 0-31 15,5-1-29-15,7-2-32 0,-2 0-57 0,17-4-70 0,-4-3-94 16,3 3-131-16,-17 1-126 0,2-4-124 0,1 5-1109 16,-1-3 498-16,0 2 330 0</inkml:trace>
  <inkml:trace contextRef="#ctx0" brushRef="#br0" timeOffset="26381.623">15400 9648 129 0,'-4'-12'246'0,"-4"-2"-10"0,2 2-17 16,1-5-21-16,-3 0-10 0,7 0-14 0,-2-2-9 15,3 0-6-15,3 1-10 0,6-2-11 0,1-6-8 16,3 6-12-16,9-2-11 0,3-1-9 0,5-1-7 0,1 6-8 16,13-6-9-16,-7 10-5 0,-1 4-5 0,0 0-8 15,-2 4-5-15,3 5-6 0,-1 1-3 0,-7 1-7 16,2 3 1-16,-4 8-6 0,-7-4-1 16,-3 4-6-16,2 7 1 0,-5 4-1 0,-6 2-6 15,-4 6 1-15,-4 2-2 0,-4 3-2 0,-8 12-4 0,-2-2 4 16,-1-1-2-16,1-12 0 0,-5 10-5 15,2-12 0-15,-1-5 2 0,1 2-2 0,1-7-2 0,3-5 2 16,-1-2 2-16,3-2-4 0,4-3 0 0,1-1 1 16,0-3-1-16,2-1 1 0,1 1-4 0,0 0 2 15,3-3-1-15,0-2 0 0,0 0-4 0,6 3 2 16,-1-3 0-16,-5 0 1 0,18-3-2 0,-7 3 0 16,3 0-1-16,-1 0-1 0,6 0 4 0,-2 0 0 15,2 3-3-15,1-2 6 0,-3 2-2 0,3 2 3 16,-4-3-2-16,-2 1 2 0,-4 0 0 0,0-1 3 15,-3 3 5-15,0-1 5 0,-2-1 1 0,-1 2 12 16,0 2 1-16,-4 2 15 0,-2 2-8 0,-5 3 2 16,-3 1-3-16,-7 7 0 0,-1-1 5 0,-3 1-12 15,-1 2-4-15,-2-3-4 0,-1 2-14 0,1-4 7 16,-3 1-6-16,2 1 4 0,-2-4-15 0,4-1-11 16,6-3-17-16,-1-2-25 0,4-1-24 0,4-2-30 0,1-1-31 15,3-5-29-15,3 1-35 0,3-3-37 16,0 0-748-16,0 0 329 0,19-24 220 0</inkml:trace>
  <inkml:trace contextRef="#ctx0" brushRef="#br0" timeOffset="26781.233">16601 9394 210 0,'1'0'233'0,"-1"0"-12"0,0 0-7 15,0 0-11-15,-15 17-3 0,5-2-12 0,-6 8-3 16,0 0-7-16,-2 8-8 0,-1 1-5 0,-7 9-10 16,7-10-8-16,-3 15-9 0,-2-5-20 0,4 4 0 15,3-1-12-15,-1 1-14 0,7 0-12 0,-1 1-2 0,7-14-11 16,4 16-4-16,1-16-11 0,2-1-4 16,6-2-3-16,5-2-4 0,1-3-5 0,0-9-4 15,1-1 3-15,4-4-9 0,-1-3 4 0,4-5-9 16,1-2-2-16,-1-4 1 0,-7-4-4 0,7-1-1 15,1-8-7-15,-4-2 3 0,-1-6 1 0,-3-4 0 16,-1 2-2-16,-4-3 4 0,3-2-9 0,-6 1 6 16,-4 5-3-16,1-1 4 0,-4 9 5 0,-4-1 7 0,3 4 0 15,-7 4-4-15,2 0 1 0,-5 1-1 16,-4 3-3-16,-1-2-5 0,-6 6-1 0,-6 1-2 0,-1 2-1 16,-2 5 3-16,3 0-5 0,2 2-3 0,-2 1 3 15,9-2-21-15,4 2-15 0,2-1-23 0,5 3-24 16,2 1-31-16,2 2-40 0,2 0-44 0,5 0-44 15,2 2-65-15,4 2-672 0,3-5 325 0,1-5 216 16</inkml:trace>
  <inkml:trace contextRef="#ctx0" brushRef="#br0" timeOffset="27132.446">17093 9472 224 0,'-3'-7'261'0,"2"-4"-14"0,-4 4-14 0,1 0-10 16,-2 2-15-16,3 1-12 0,2-1-21 0,-3-1-18 16,2 5-19-16,2 1-12 0,0 0-10 0,0 0-13 15,-12 7-7-15,12-1-13 0,1 2-6 0,3 2-4 0,0-2-12 16,1 6-6-16,7 2 1 0,-1-1-10 0,2 0-3 16,6 4-5-16,4-1-2 0,3 1 0 0,-2 0-5 15,3-2-3-15,2-3-1 0,1 3-8 0,0 0 4 16,2-2-4-16,0 1-4 0,-4-1 0 0,0 0 1 15,-2 1-2-15,-1-3 3 0,-5-1-4 0,1 0 4 16,-3 2 6-16,-9-8-6 0,0 3 3 0,0 0 2 16,0-1 6-16,-4 2 10 0,-1 1 5 0,-1 0 13 15,-3 0-1-15,-3 4-1 0,-1-2 5 0,-5 4-9 16,-5-1-8-16,-4 5-4 0,-6 1-1 0,-2 0-3 16,-2 1-2-16,-5-2-12 0,-9 3-24 0,7-7-36 15,2 0-49-15,-4-2-60 0,1-1-59 0,4-6-65 16,-6-3-817-16,9-4 364 0,-2-4 242 0</inkml:trace>
  <inkml:trace contextRef="#ctx0" brushRef="#br0" timeOffset="27291.666">17377 9447 86 0,'50'-33'319'0,"-3"1"-32"0,0 6-25 0,4 3-25 16,-3 0-18-16,4 1-18 0,8 3-22 15,27-3-21-15,-26 10-14 0,4-1-26 0,1 6-43 16,-9 1-56-16,-5 5-68 0,-12-1-86 0,-11 5-573 0,-7-1 236 15,-9 2 158-15</inkml:trace>
  <inkml:trace contextRef="#ctx0" brushRef="#br0" timeOffset="27870.874">14954 10891 186 0,'-37'9'219'0,"-1"3"-8"0,3-1-3 16,4 1-10-16,2-1-9 0,2-2-7 0,12-3-7 15,-2 2-10-15,7-5-6 0,0 2-16 0,3 0-11 16,6-1-12-16,5 0 4 0,6 0 7 0,18 1 4 16,9-3 0-16,25-6-5 0,41-7-10 0,8-6 4 15,12 0 6-15,9-2 8 0,11-4-3 0,6-2-5 16,3 1-3-16,12 3-4 0,7-5-2 0,7 5-6 16,-1 0-11-16,3-4 2 0,2 7-4 0,2 0-13 15,-4-1-2-15,-6 3-2 0,-7 0-6 0,-6 4 4 16,-6-7 6-16,-12 4-5 0,-13-2 11 0,-16 5 1 15,-13-3-1-15,-37 5-1 0,-4-1-4 0,-5 4-2 0,-1-3-7 16,-17 4-10-16,0-1 3 0,-8 2-15 16,-2-2-2-16,-9 3-5 0,-7 2-4 0,-2-1-1 15,-2 0-9-15,-2 1-3 0,-5-1-27 0,0 3-50 16,-15-5-65-16,-1 4-74 0,-20 0-67 0,-20 8-69 0,-8 4-74 16,-35 7-85-16,-4 3-1017 0,-8-1 497 0,-3-1 332 15</inkml:trace>
  <inkml:trace contextRef="#ctx0" brushRef="#br0" timeOffset="28514.312">15782 11671 37 0,'3'-9'271'0,"0"-1"-25"0,1 5-21 0,1 0-17 16,3 5-12-16,-8 0-6 0,14 10-3 0,-5 5-1 16,1 1-15-16,2 11-8 0,-6 2-8 0,3 6-7 15,-4-1-9-15,-1 13-12 0,-1-9-11 0,-5 7 3 16,1 1-13-16,-3-11-5 0,0 12-6 0,-2-11-7 16,0 8-12-16,-1 4-8 0,2-12-12 0,-3-2 0 15,2-2-5-15,1-2-6 0,1 0-12 0,-1-6 2 16,1-6-10-16,4-2 6 0,-3-5-6 0,2-4 2 15,1-1 3-15,0-1-4 0,-4-2-5 0,4-3-6 0,0 0 2 16,-5-14-4-16,2-4 1 0,-3-14-6 0,5-4 2 16,-3-19 2-16,-1-1-2 0,-5-29-4 0,7 23-8 15,0-23 9-15,-1 0-4 0,4 29 2 16,2-2-2-16,2 7 17 0,1 1-14 0,4 15-3 0,-4 2 1 16,4 1-3-16,5 1 16 0,-2 5-18 0,2 2 8 15,0 3-7-15,0 5 2 0,0 3 2 0,1 3-4 16,2-1 3-16,-2 0-5 0,2 6 14 0,-5-1-11 15,0 0-10-15,-2 5 11 0,-2 1-1 0,2 0 4 16,-3 0 0-16,-1 4-6 0,-1-1 11 0,1 3 8 16,-3 3 8-16,-2 2 3 0,-5 8 3 0,2 0 2 15,-9 8-3-15,0 4-9 0,-3-1-2 0,-2 2 5 16,-5 8-4-16,-2 3-5 0,8-12-18 0,0 1-20 16,-1 1-21-16,5-3-22 0,2 0-29 0,1-3-38 15,4-2-39-15,0-7-38 0,7-2-37 0,1-2-40 0,0-4-746 16,1-2 344-16,4-2 230 0</inkml:trace>
  <inkml:trace contextRef="#ctx0" brushRef="#br0" timeOffset="28708.97">16431 11543 127 0,'5'-8'305'16,"2"2"-31"-16,-1-1-28 0,-1 2-17 15,7-3-30-15,3-1-19 0,4-4-17 0,8 2-18 16,2 0-14-16,3-3-11 0,3 2-11 0,-1 0-12 16,1 4-12-16,-2-1-9 0,3 2-18 0,-5 0-37 0,-2 1-37 15,2 1-40-15,-10 5-52 0,-3-1-47 0,-5 2-57 16,-7-1-462-16,-2 1 226 0,-1 5 148 0</inkml:trace>
  <inkml:trace contextRef="#ctx0" brushRef="#br0" timeOffset="28901.71">16607 11529 191 0,'-12'1'296'0,"-4"2"-21"0,5 0-15 0,-1 4-23 16,2-2-15-16,1 2-16 0,3 1-15 0,0 2-14 15,3 2-5-15,-1 0-6 0,4 5-5 0,0-1-8 16,0 5-5-16,3-1-10 0,1 5-10 0,2 1-9 16,-2 3-13-16,1 0-9 0,0 1-11 0,0 6-4 15,0 7-13-15,-2-7-9 0,2 1 4 0,-2 9-34 16,3 1-28-16,-1-1-43 0,1-1-47 0,-1-10-52 15,3 2-60-15,-2-7-49 0,2 2-791 0,0-7 346 0,3 2 232 16</inkml:trace>
  <inkml:trace contextRef="#ctx0" brushRef="#br0" timeOffset="29639.094">17080 11582 97 0,'4'-9'329'0,"1"4"-32"16,-4 1-29-16,3 3-28 0,-4 1-23 0,0 0-19 16,14 9-9-16,-10 1-15 0,1 1-10 15,2 7-5-15,-5 1-6 0,6 6-7 0,-2 3-6 0,1-1-8 16,-2 3-9-16,-1 2-13 0,0 1-13 0,-2 1-5 16,3 2-12-16,0-4-1 0,-2 1-15 0,-2-4 0 15,-1-1-14-15,4-8 4 0,-3-1-11 0,2-2-5 16,-2-5-5-16,0-3 1 0,1-1-8 0,-2-3 3 15,1-1 0-15,0-3 0 0,-1-1-7 0,0 0 0 16,-2-27-3-16,0 3-7 0,1-9 8 0,-2-15-8 0,1-3-1 16,3-6-4-16,-6-2 7 0,5-24-7 15,4 27 10-15,0-1 3 0,1 3 8 0,1 2 4 16,3 7 11-16,-2 12 4 0,3 1 4 0,1 1-2 16,2 5 1-16,1 3 1 0,2 2-13 0,-5 5-9 0,4 2-1 15,3-1 1-15,-1 9-5 0,2-1 2 16,0 2-1-16,3 5-6 0,5 0 2 0,1 1 14 15,1 6-17-15,-8-2-4 0,3 3 0 0,-4 1 0 0,6 4-6 16,-9-4 4-16,-1 4-1 0,-3 0 1 0,0 4-2 16,-3 7 0-16,-4-5-1 0,-4 11 3 0,-4-2-4 15,-4 1 5-15,-3 2 1 0,-5-3-4 0,1 2 2 16,-3-1-3-16,-5-3-4 0,-1-3 2 0,-2 3 4 16,1-6-2-16,-4 4-2 0,0-5 4 0,2-2 9 15,-2-1 8-15,4-3 3 0,5-2 6 0,0-2 7 16,1-1-6-16,6-2-1 0,0-1-8 15,1-2 2-15,3 2-3 0,3-2-7 0,-1 1-6 0,5 0 5 16,0-1-4-16,0-3 0 0,14 7 2 0,-2-3-4 16,7 1 1-16,9 0 0 0,4 3-1 0,6-4-8 15,-1 4 7-15,2-3-2 0,14 2-2 0,2-1-3 16,-4-1 3-16,-10 2-1 0,13 1 1 0,0-3-4 0,-2 3 0 16,-14-2 2-16,1 1 1 0,10 1-3 15,-14-1 0-15,1 0-1 0,-2-1 2 0,-3 3 0 0,-3-3 1 16,-9 1-3-16,0-1-1 0,-2 0 4 0,-6-2-3 15,2 3 10-15,-4-3 7 0,3 0 6 0,-6-2-2 16,1 3 7-16,-2-2 4 0,1 0 2 16,-4-2 5-16,4-1 2 0,-4 5 1 0,1-2-1 15,-3-3-2-15,5 5-5 0,-5-5-4 0,2 4-2 0,-2-4-5 16,2 0 0-16,-2 5-4 0,0-5-2 0,0 4-4 16,2-1 1-16,-2-3-3 0,0 0-2 0,2 5-5 15,-2-5-18-15,0 0-23 0,0 0-36 0,-3 3-62 16,3-3-83-16,0 0-105 0,0 0-130 0,0 0-1265 15,6-11 570-15,-9 5 382 0</inkml:trace>
  <inkml:trace contextRef="#ctx0" brushRef="#br0" timeOffset="32182.744">5844 11035 88 0,'0'0'173'0,"-2"-3"-9"15,2 3-13-15,-3-2-9 0,3 2-9 0,0 0-1 16,0 0-6-16,-1-2-9 0,1 2-4 0,0 0-5 16,0 0-8-16,0-6-6 0,0 6-11 0,0 0-4 15,0 0-6-15,0 0-7 0,4-4-3 0,-4 4-2 0,0 0-5 16,0 0-6-16,15 5 1 0,-7-3 0 16,-3 2-5-16,5 0-5 0,-4 2-1 0,3 1-3 15,3-3-1-15,-3 6-2 0,5 1 7 0,0-2-8 16,-2 4 2-16,1-1-3 0,0 2-1 0,1 1 0 15,-1-1 0-15,0 1-6 0,1 0 2 0,0-1-3 16,-4-2-1-16,3 1-6 0,-4 1 4 0,5-2-6 16,-5 2 2-16,0-6 0 0,1 0-3 0,-2 1-2 15,-4-2 1-15,2-4-3 0,0 2-1 0,-2-1 2 0,0-1-4 16,0 0 3-16,0 0 2 0,-2-2 11 0,-2-1 7 16,0 0 10-16,0 0 4 0,16-7-2 0,-7-7-4 15,0-3 2-15,5-9-4 0,2-2 1 16,2-1 0-16,13-14 5 0,-4 3-9 0,-2-3-1 0,1 4-2 15,1-2 0-15,1 3-4 0,-7 9-1 16,2 1 0-16,-2 0-4 0,2 6 2 0,-4-5-4 0,-1 5 11 16,0 1-13-16,0-1-1 0,-7 7 3 0,-1 5 9 15,-4-2-14-15,2 5 5 0,-2-1-1 0,0 2 3 16,-1-2 0-16,-1 3 1 0,2-2-7 0,-3 5 2 16,-1-4-5-16,2 2 4 0,-3 0-6 0,2 1-1 15,-3 3 2-15,4-6 1 0,-4 5-5 0,0 1 1 16,0 0-11-16,3-4-20 0,-3 4-37 0,0 0-43 15,0 0-43-15,0 0-38 0,-7 13-52 0,3-3-29 16,-5 6-742-16,-12 9 335 0,-1 2 224 0</inkml:trace>
  <inkml:trace contextRef="#ctx0" brushRef="#br0" timeOffset="34093.718">5883 11423 17 0,'-3'-4'159'0,"-1"-1"-18"0,4 1 9 0,0-1 1 0,0 0 2 16,0 1-4-16,0-2 4 0,0 1-6 15,0 5-6-15,0-6-2 0,0-1-7 0,0 2-11 16,0 2 4-16,0 3-10 0,4-7 0 0,-1 4-10 15,-3 3-7-15,-3-7-3 0,3 7-10 0,4 0-7 0,-4 0-7 16,0 0-8-16,0 0-7 0,0 0-6 16,0 0-4-16,0 0-2 0,0 0-4 0,0 0-6 15,0 0 1-15,15 6-4 0,-6 3 1 0,-1-2-3 16,5 5 10-16,1 0 2 0,-1 3 2 0,3 7-4 0,-2-8-1 16,4 7 0-16,0-1-3 0,1-1-4 0,-6-3 4 15,9 6-6-15,-3-4-3 0,-4-5-6 0,-1 0 4 16,5 6-2-16,2-2 2 0,-6-4-4 0,-1-4-6 15,-1 2 0-15,4 1 12 0,-6-7-10 0,0 2 1 16,1-1 0-16,2-2-7 0,-5 0 2 0,0-1 8 16,-1-1 3-16,1-2 12 0,-3-1 8 0,3-3 15 15,4-2 3-15,-3-6 9 0,10-9 1 16,-3-3-3-16,2-5-8 0,7-10 11 0,-2-6-12 0,3 0-2 16,-3-1 5-16,3-1-20 0,2-3 1 0,3 2 2 15,-1 0-5-15,-2 1-5 0,-1 1-1 16,3 6-1-16,-12 11-1 0,1 0 2 0,0 2-4 0,-3 2 1 15,0 4-3-15,-5 7 5 0,-2-2 0 0,0 3 12 16,-3 5-14-16,0 0 5 0,0-1-2 0,-3 4 0 16,-1 1 2-16,1 1-2 0,0-4-1 0,-4 5-1 15,4 0-1-15,-4-2-8 0,5 1 0 0,-5 3-3 0,3-4-2 16,-3 4 3-16,0 0 3 0,0-5-12 16,0 5 5-16,2-2-4 0,-2 2-3 0,0 0 1 15,0 0-3-15,0 0 0 0,0 0-2 0,0 0 0 16,0 0-1-16,4-2 3 0,-4 2-6 0,0 0 2 0,0 0 1 15,0 0-7-15,0 0 2 0,0 0 5 16,0 0-3-16,0 0-1 0,0 0 0 0,0 0-2 16,0 0 1-16,0 0 0 0,0 0 4 0,0 0 4 15,0 0-8-15,0 0 0 0,0 0 0 0,0 0 1 0,0 0-2 16,0 0 3-16,0 0 2 0,0 0-4 0,0 0 4 16,0 0-3-16,0 0 3 0,0 0 0 15,0 0-1-15,0 0-1 0,0 0 0 0,0 0 0 0,0 0-1 16,0 0 2-16,0 0-1 0,0 0 0 0,0 0 1 15,0 0-4-15,0 0 2 0,0 0-4 0,0 0 1 16,0 0 6-16,0 0-1 0,0 0-4 16,0 0-1-16,0 0 1 0,0 0 1 0,0 0-1 0,0 0 4 15,0 0-3-15,0 0-5 0,0 0 6 0,0 0-4 16,0 0 0-16,0 0 3 0,0 0-2 0,0 0 0 16,0 0 1-16,0 0-3 0,0 0 5 0,0 0-5 15,0 0 2-15,0 0-2 0,0 0 0 0,0 0-6 16,0 0 9-16,0 0-4 0,0 0 5 0,0 0-5 15,0 0 4-15,0 0 3 0,0 0-3 0,0 0-5 16,0 0 6-16,0 0 2 0,0 0-4 0,0 0 2 16,0 0-2-16,0 0 1 0,0 0 5 0,0 0-4 15,0 0-4-15,0 0 10 0,0 0-6 0,0 0 2 16,0 0-1-16,0 0-1 0,0 0 8 0,0 0-9 16,0 0 0-16,0 0 2 0,0 0-3 0,0 0 2 15,0 0 0-15,0 0 4 0,0 0-3 0,0 0-1 16,0 0-2-16,0 0 5 0,0 0-2 0,0 0 0 15,0 0 0-15,0 0-5 0,0 0 5 0,0 0-4 0,0 0 3 16,0 0 1-16,0 0-1 0,0 0-3 16,0 0 7-16,0 0-3 0,0 0-2 0,0 0 3 0,0 0-2 15,0 0 1-15,0 0-5 0,0 0 6 16,0 0-2-16,0 0-2 0,0 0 2 0,0 0-1 0,0 0 0 16,0 0-1-16,0 0-1 0,0 0 1 0,0 0 2 15,0 0 2-15,0 0-7 0,0 0 6 0,0 0 0 16,0 0 0-16,0 0-4 0,0 0 2 0,0 0 5 15,0 0-4-15,0 0-7 0,0 0 5 0,0 0-1 16,0 0 12-16,0 0-8 0,0 0-1 0,0 0 0 16,0 0-1-16,0 0 1 0,0 0 2 0,0 0-1 15,0 0-1-15,0 0 2 0,0 0-2 0,0 0-1 16,0 0-1-16,0 0 1 0,0 0 7 0,0 0-7 16,0 0 3-16,0 0-3 0,0 0-2 0,0 0 2 15,0 0 6-15,0 0-5 0,0 0-3 0,0 0 5 16,0 0-4-16,0 0 5 0,0 0-4 0,0 0 0 15,0 0 4-15,0 0-4 0,0 0 5 0,0 0-5 16,0 0 1-16,0 0-3 0,0 0 3 0,0 0-3 16,0 0 3-16,0 0-1 0,0 0 1 0,0 0-1 15,0 0 3-15,0 0-3 0,0 0 3 0,0 0-3 16,0 0 2-16,0 0-5 0,0 0 3 0,0 0 3 16,0 0-5-16,0 0 3 0,0 0-1 0,0 0 3 15,0 0-3-15,0 0-2 0,0 0 1 0,0 0 3 0,0 0-3 16,0 0 2-16,0 0-3 0,0 0 4 0,0 0-1 15,0 0 3-15,0 0-2 0,0 0 2 16,0 0-5-16,0 0 2 0,0 0-2 0,0 0 1 16,0 0-2-16,0 0 5 0,0 0-2 0,0 0 0 0,0 0 1 15,0 0 1-15,0 0-1 0,0 0 2 0,0 0-1 16,0 0-1-16,0 0-2 0,0 0 5 16,0 0-5-16,0 0-1 0,0 0 2 0,0 0 0 0,0 0-1 15,0 0-1-15,0 0 1 0,0 0 2 0,0 0-2 16,0 0-3-16,0 0 4 0,0 0-1 0,0 0 3 15,0 0-4-15,0 0 2 0,0 0 1 0,0 0-2 16,0 0 1-16,0 0-4 0,0 0 0 0,0 0 5 16,0 0 3-16,0 0-4 0,0 0-1 15,0 0 1-15,0 0 1 0,0 0-1 0,0 0 2 0,0 0-9 16,0 0 10-16,0 0-2 0,0 0 0 0,0 0 4 16,0 0-4-16,0 0-9 0,0 0 10 0,0 0-2 15,0 0 1-15,0 0 0 0,0 0 0 0,0 0-1 16,0 0 2-16,0 0-4 0,0 0 4 0,0 0-3 15,0 0 1-15,0 0 2 0,0 0 1 0,0 0-3 16,0 0 0-16,0 0 3 0,0 0-2 0,0 0-2 16,0 0 1-16,0 0-1 0,0 0-2 0,0 0 3 15,0 0 1-15,0 0-1 0,0 0-2 0,0 0 3 16,0 0-1-16,0 0-4 0,0 0 5 0,0 0-3 16,0 0 1-16,0 0 2 0,0 0-2 0,0 0 2 0,0 0 1 15,0 0 2-15,0 0-4 0,0 0-3 16,0 0 4-16,0 0 3 0,0 0-3 0,0 0-1 15,0 0 2-15,0 0-4 0,0 0 2 0,0 0-1 0,0 0 3 16,0 0-2-16,0 0 1 0,0 0-3 0,0 0-1 16,0 0-4-16,0 0-14 0,0 0 0 0,0 0-9 15,0 0-14-15,0 0-26 0,0 0-44 0,0 0-59 16,0 0-69-16,0 0-67 0,0 0-68 0,5 6-1011 16,-4-2 462-16,-1 3 308 0</inkml:trace>
  <inkml:trace contextRef="#ctx0" brushRef="#br0" timeOffset="35180.277">8148 12012 113 0,'0'0'198'16,"-5"-2"-7"-16,5 2-4 0,0 0-5 0,0 0-9 15,-4-2-7-15,4 2-11 0,0 0-15 0,0 0-11 0,0 0-3 16,-2-3-18-16,2 3-12 0,0 0-10 16,0 0-8-16,0-5-10 0,0 5-4 0,6-9-6 15,-3 5-5-15,1 0-3 0,3-3-1 0,-3 2-7 16,2-2-2-16,0 2-4 0,4-2-2 0,-3-1-2 0,2 1-5 16,-1 0 0-16,6 1-3 0,-6 0 3 0,1 1-5 15,-2-1 6-15,1 3-10 0,1 0-1 16,0-1 1-16,4 1-3 0,-6 1-1 0,6 1-3 15,-3 1 2-15,1 1 1 0,0 1 0 0,-2 1-1 0,3 1 1 16,0 1 5-16,-3 3-1 0,2-1 8 16,1 7 4-16,-2-2 7 0,2 3 5 0,2-1 4 0,-4 3 1 15,-1 0-5-15,3-2-2 0,-3 3-4 16,-1-2-6-16,0-1 1 0,0 3-2 0,0-3 1 0,0 1-4 16,-2 2 8-16,1-4-13 0,-3 1-5 0,1-4 3 15,0 0-4-15,-1 0 2 0,1 0-6 0,-1 1 1 16,0-2-3-16,0 1 0 0,0-3-11 0,-2 1-14 15,1-2-12-15,2 3-19 0,-4 0-24 0,2 0-32 16,-1-3-31-16,-2-2-36 0,1 3-24 0,1-4-26 16,0-2-24-16,-3 3-567 0,1-5 269 0,-4 3 182 15</inkml:trace>
  <inkml:trace contextRef="#ctx0" brushRef="#br0" timeOffset="36082.116">8564 11907 125 0,'0'0'143'15,"0"0"-12"-15,0-4-1 0,0 4-9 0,0-5-2 16,0 5-10-16,0-6-2 0,1 1-3 0,0 3 3 15,0-3-5-15,1 0-7 0,-1-1 0 0,-1 0-7 16,1-2 0-16,1 1-1 0,0-1-3 0,2 4-5 16,0-9-6-16,-1 4-2 0,3-1-4 0,0 2-10 15,-1-2-4-15,4 0-2 0,-3 2-3 0,2-1-6 16,0 1 1-16,2 0-5 0,-1 2-9 0,0-1 2 16,1-4-4-16,-1 7-3 0,3-1-1 0,-1 0-5 0,-2 1 2 15,1 0-5-15,2 3 4 0,-2-5-8 0,-2 5-2 16,0 0 6-16,2 0-5 0,-3 1-3 15,5 0-1-15,-5 0 4 0,0 2-5 0,-1 2-3 16,1-1 5-16,0 1 0 0,-2 1-3 0,-1 3 6 0,1 1 2 16,0 4-1-16,-1 3-2 0,0 4 5 0,-3-1-5 15,0 5-1-15,-2-2-1 0,1 0 0 0,-5-1-2 16,4-2 2-16,-3 1-1 0,3-3 4 16,-3 0-6-16,0 0-1 0,-1-7 5 0,2 2-3 0,0-2-1 15,0-3-1-15,1 0 4 0,-1 0 5 0,1 0 6 16,0-4 6-16,2 1 4 0,0 1 3 0,0-5 0 15,0 0 6-15,0 5-6 0,0-5-3 0,0 0-6 16,0 0 2-16,0 0-5 0,0 0-5 0,7-14 2 16,-2 7-4-16,1 3-2 0,0-5 2 0,2 2-1 15,1-2 1-15,0 1-1 0,-3 1 1 0,6-2 0 16,-2 2-3-16,2-1 0 0,-1-1-1 0,-2 3-2 16,3 1 3-16,2 0-4 0,-3 1-1 0,3 1 1 15,-2 2 0-15,-1-1 10 0,2 1-14 0,-2 1 3 16,-3 1-1-16,6 2-2 0,-5 2-2 0,1 0 7 15,0-2-4-15,-2 6 2 0,1-4 2 0,0 3 0 0,0 1 2 16,-5-2 2-16,1 3 4 0,-1 0 0 16,-3-2 1-16,4 0 4 0,-5 2 5 0,0 2 6 15,-2-2-1-15,-1 2 3 0,-2 0-2 0,1-2 6 16,-5 0-3-16,3 6 2 0,-6-3-5 0,2 0 0 0,1-2 6 16,-4 2 1-16,7-7-3 0,-4 4-2 0,2-4 7 15,-3 2 2-15,2-3-9 0,0 0 5 16,1-1 0-16,0-1 13 0,2 0-9 0,0 1-3 15,-1-1-4-15,1 0-1 0,-1 1-2 0,4-3 4 0,-1 2 1 16,-1-2-8-16,1 1-3 0,4-2-13 0,-5 3 17 16,5-3-13-16,-4 2-22 0,4-2-52 15,-4 2-51-15,4-2-73 0,-4 3-90 0,3-1-99 16,-3 2-818-16,-1 2 397 0,-4-2 264 0</inkml:trace>
  <inkml:trace contextRef="#ctx0" brushRef="#br0" timeOffset="38955.676">18905 10239 123 0,'4'-2'233'0,"-4"2"-24"16,0 0-20-16,8-2-20 0,-2 2-17 16,3-2-8-16,2 0-4 0,7-1-3 0,3-1 0 0,11 2 1 15,1-5-4-15,5 2-1 0,15-6-3 0,-1 2-9 16,2 0-11-16,2-1-7 0,3 0-6 0,4 0-8 16,4-1-7-16,22-4-9 0,-26 8-2 0,1-1-9 15,-4-1-8-15,1-1 1 0,-2 5-9 0,0-3-7 16,-6 2 0-16,-15 5-7 0,-3-5 4 0,-1 5-9 15,0 1 0-15,-7 0-7 0,-9 2-15 0,-1 3-19 16,-6-4-31-16,-6 3-20 0,0 1-29 0,-4 3-20 16,-3 4-26-16,-6 4-24 0,-11 2-10 0,-8 6-25 15,-10 7-584-15,-8-2 261 0,-3 3 174 0</inkml:trace>
  <inkml:trace contextRef="#ctx0" brushRef="#br0" timeOffset="39120.357">19569 10459 90 0,'-57'17'151'0,"3"0"6"15,2-3 13-15,19-5-1 0,-1-1 3 16,8-1 2-16,5-3-4 0,6 3-10 0,3-5-11 0,2 0-10 15,2 1-10-15,5-2-14 0,1 0-2 0,2-1-2 16,0 0 1-16,25 0 3 0,-5-1-5 16,12-4-7-16,5 2-4 0,14-7-1 0,0 0-7 0,4-2-9 15,1 0-7-15,1 2-5 0,-1-2-13 0,0-2-5 16,-5 1-6-16,-14 4-25 0,0 2-37 0,0-3-48 16,-5 1-51-16,-2-1-51 0,-2-4-61 0,-5 1-677 15,-5 2 300-15,-4-2 202 0</inkml:trace>
  <inkml:trace contextRef="#ctx0" brushRef="#br0" timeOffset="39349.409">19917 9941 38 0,'0'-12'312'0,"5"4"-31"0,0-2-31 16,8 3-22-16,1-2-25 0,8 3-17 0,6 0-20 15,4 4-21-15,1 4-3 0,4 3-6 0,0 0 4 16,-1 1-6-16,15 10 0 0,-14-2 8 0,-4 0-2 15,3 5-3-15,5 6-11 0,-13-2-7 0,-1 2 1 0,-4 2-21 16,2 14 10-16,-9-7-23 0,-2 10-9 0,-4 1-11 16,-10 1 0-16,-6 1-12 0,-4-1-5 0,-7-1-1 15,3-9-1-15,-4 7-5 0,-10-1-40 0,-3-2-37 16,-1-4-60-16,2 1-62 0,0 1-56 0,10-9-89 16,-6-3-772-16,-3-3 358 0,6-2 238 0</inkml:trace>
  <inkml:trace contextRef="#ctx0" brushRef="#br0" timeOffset="39900.632">21835 9893 301 0,'3'-3'278'0,"-1"2"-29"15,3-2-24-15,-1 0-23 0,1 1-19 0,3-3-20 16,3 1-16-16,-2 1-15 0,4-1-10 0,1 0-13 0,4 0-6 16,1 1-10-16,-1-2-4 0,1 0-7 0,9 0-8 15,-6 3-6-15,2 0-6 0,-4 0-10 16,6-3-2-16,-4 3-6 0,0 1-3 0,-4 1-7 0,1 2-3 15,-2-2-2-15,-5 3-1 0,0 0-4 0,-2 2 2 16,3 0-4-16,-4 3 0 0,2 5-3 0,-2 4 5 16,-4 0 7-16,0 4 6 0,1 5-2 0,-4 4 6 15,1 0 3-15,-6 0-2 0,-1 1 0 0,-1 3-8 16,1-2 8-16,-5 0-11 0,-1 1-2 0,1-2-2 16,0 3 0-16,-1 0-11 0,-1-4 7 0,2-1-10 15,-2 5 5-15,0-5-12 0,2-3-11 0,1-1-24 16,1 0-36-16,2 0-38 0,-2 0-44 0,3-6-41 15,4-3-41-15,-1 2-739 0,1-5 324 0,-1-2 214 0</inkml:trace>
  <inkml:trace contextRef="#ctx0" brushRef="#br0" timeOffset="40415.785">22569 9977 61 0,'2'-6'271'0,"-1"0"-36"16,2-1-19-16,3 0-25 0,2-1-14 0,1 2-19 0,9-2-18 15,2 1-10-15,1 6-16 0,6-3-9 0,3 4-13 16,-2-5-6-16,4 5-9 0,-1 3-7 0,1 1-10 16,-1-1-5-16,-1 1-5 0,-2 3-7 0,-9-1-1 15,-2 3-6-15,2-1-3 0,-6 3-3 0,-4-3-5 16,-4 4-5-16,-1 5 3 0,-8 0 0 0,-5 5-7 15,-5 4-1-15,-4 0 1 0,-5 1-3 16,-2 0-3-16,-1-2 0 0,-1-2 1 0,1-3-4 0,1 0 0 16,2-4-1-16,9-6 0 0,1-1-1 0,7-2-2 15,-3-1 3-15,4-1-4 0,1 2 2 0,2 0-2 16,2-1 0-16,2 0-1 0,5-1 2 0,1 0 3 16,1 2-3-16,4 0 2 0,5 0 2 0,2 1 1 15,1-3-1-15,6 2 4 0,-6 0 0 0,6 0 13 16,1 1 1-16,-10-6 3 0,5 2 5 0,-1 1 2 15,-3 0 4-15,-1-2 2 0,-5 0 3 0,0-1-4 0,-7 0 2 16,2 1-1-16,-3-1 7 0,2 1 15 16,-4 2 13-16,0-3 13 0,-5 5 9 0,0-2-4 15,-7 0 2-15,0 3-9 0,-8 4 0 0,-2-1 0 0,-6 1-16 16,-6 3 1-16,-2-4-13 0,1 2 1 0,0 1-9 16,-2 1-5-16,2-2-7 0,2-2 1 0,-1 4-9 15,3-3-6-15,1-2-14 0,8-3-28 0,1 2-31 16,4-4-40-16,4-1-46 0,1 3-52 0,0-6-45 15,7-1-68-15,2 0-864 0,0 0 389 0,8-12 258 16</inkml:trace>
  <inkml:trace contextRef="#ctx0" brushRef="#br0" timeOffset="40636.855">23549 10106 26 0,'5'0'231'0,"-1"-5"-22"15,3 5-21-15,7-5-26 0,-3 3-11 0,2-1-15 16,8 1-6-16,7-1-21 0,-6 1-9 0,8-1-11 0,2 3-5 16,0-2-14-16,-1 5-14 0,1-3-34 0,-1 4-34 15,-2 1-41-15,0-2-46 0,-8 3-434 0,-4 0 177 16,-6-1 118-16</inkml:trace>
  <inkml:trace contextRef="#ctx0" brushRef="#br0" timeOffset="40798.62">23642 10376 170 0,'-8'3'328'0,"2"1"-28"16,1-3-24-16,1 0-29 0,4-1-26 0,-3 4-21 16,3-4-18-16,0 0-16 0,22-7-12 0,-8 1-21 15,7 2-7-15,8-4-15 0,5 1-10 0,4-2-10 16,1 1-11-16,12-4-24 0,3 1-39 0,-3-4-55 15,-13 7-63-15,13-7-82 0,-2-2-59 0,-13 6-557 16,2-3 267-16,11-8 176 0</inkml:trace>
  <inkml:trace contextRef="#ctx0" brushRef="#br0" timeOffset="41462.823">25235 9094 232 0,'-2'-4'232'0,"-1"0"-4"15,1 0 0-15,-1-2-8 0,2 2-4 0,-3-3-9 16,3 1-10-16,1 1-6 0,-2-2-11 0,4-1-18 16,0-1-9-16,2-2-20 0,0 2-12 0,2-1-9 15,7-3-10-15,0 2-6 0,2 0-11 0,1-1-1 16,1 3-12-16,10-3-8 0,1 3-7 0,-2 1-5 15,5 3-7-15,-1 1 0 0,1 1-8 0,-3 1-1 0,4 2-5 16,-4 0-5-16,-6 0-1 0,-2 5-3 16,1-3-3-16,-2 3-1 0,1 0-2 0,-8-1-4 15,1 1 4-15,-4 0-7 0,-2 3 2 0,-2 1-2 0,-3-1-2 16,-4 3-4-16,-3 2-5 0,-5 3 2 16,-9 4-8-16,-1 1-6 0,-4 0-1 0,-1 1-2 0,-6-1-6 15,3 1 0-15,-1-1 3 0,6-1 1 16,7-8 0-16,0 3-2 0,5-4 8 0,1 1-3 0,4 0 0 15,2-3 4-15,2 2 2 0,3-2-1 0,1 1 1 16,1 0 1-16,3 1 0 0,3 1 4 16,3 1-3-16,-1 0 4 0,7 5 4 0,3-1-7 0,-3 1 3 15,-2-3 1-15,2 3-2 0,1 2 3 0,-5-6-1 16,-1 2 0-16,1-3 2 0,-1 4-1 0,-3-4 5 16,3 1 3-16,-6-4 4 0,0 1 0 0,-1-1 6 15,1 1 6-15,-5-1 4 0,-1 1 8 0,-1-2 5 16,-3 0 3-16,-2 2 2 0,-4-2-2 0,-3 3-2 15,-3-2-3-15,-8 5-2 0,1-3-1 0,-5 1-6 16,-4-2 1-16,1-2-1 0,-1 1-10 0,0 0 0 16,1-5-6-16,-1 4-24 0,4-5-28 0,8 0-33 15,1-3-26-15,2 2-41 0,5-5-39 0,1 1-52 16,7 0-62-16,1-6-702 0,4-3 331 0,6-5 222 16</inkml:trace>
  <inkml:trace contextRef="#ctx0" brushRef="#br0" timeOffset="41882.544">26286 8957 23 0,'2'-3'269'16,"-2"3"-27"-16,3-2-20 0,-3 2-24 0,0 0-18 15,0 0-11-15,0 0-8 0,0 0 4 0,-12 13-10 16,5-2-8-16,-1 1-3 0,-1 5-4 0,0 7-9 15,-1 3-8-15,-2-1-6 0,6 7-12 0,-2 2-9 16,2 1-4-16,-6 8-10 0,7-9-9 0,-3 2-5 16,2 9-7-16,-1-12-9 0,0 2-3 0,5-1 0 15,-2-2-7-15,4-5-7 0,-4-2-4 0,10-5 0 16,-4-1-5-16,1-3-2 0,1-8-1 16,1 5 1-16,-1-6-3 0,4 0 4 0,-2-4 9 0,-1 1 1 15,3-3-2-15,1-4 2 0,1-1 4 0,-1-1 2 16,0-3-7-16,1-3 5 0,-1-5 2 0,-1 1-11 15,0-1-3-15,-2-3 7 0,-2 0-4 0,-3-1 1 16,-1 2 3-16,-2-1-8 0,-5-1-4 0,-3 3 1 16,0 1 0-16,-7 1-6 0,1 1 2 0,-1 1-4 0,-8 1-4 15,5 3 0-15,2 0 1 0,6 1-4 16,-2 3 2-16,3 2-13 0,2-1-18 0,2 1-25 16,2 1-30-16,-1 1-34 0,6 0-27 0,-6 1-26 0,6-1-29 15,0 5-54-15,0-5-44 0,12 4-719 16,-1-4 337-16,1 0 224 0</inkml:trace>
  <inkml:trace contextRef="#ctx0" brushRef="#br0" timeOffset="42264.926">26776 8987 175 0,'0'0'166'0,"0"0"-14"15,0 0-11-15,0 0-17 0,0 0-8 0,0 0-5 16,3 11-1-16,-2-6-4 0,1 0-7 0,1 3-8 16,4 1-2-16,-2 2 5 0,4 2-3 0,0-1-3 15,2-2-8-15,0 4-1 0,1 0 4 0,2-2 1 16,-1 2-4-16,6 6-4 0,-6-5-3 0,2-1-3 16,-3 1-1-16,2 0-5 0,-3 1-3 0,1-1 2 15,-1-1-2-15,0 2-4 0,-1 2-3 0,-1-1 2 16,0 0 0-16,-3 0-2 0,0 2-4 0,2-2-2 0,-5 0-4 15,-1-1 1-15,2 0-3 0,-3 1-2 16,2 0 3-16,-6-4 2 0,2 3 3 0,-1 1 3 16,-5-3 11-16,1-4 3 0,-4 5 3 0,-1-4-1 15,-2 1-2-15,-2 1-3 0,0-2-14 0,-3-3 0 0,-1 3-5 16,1-5-5-16,-4 1-8 0,3-2-22 0,-3 2-42 16,-1-4-49-16,-3-1-55 0,4-4-65 0,3-2-74 15,-7-5-823-15,3-6 366 0,3-4 246 0</inkml:trace>
  <inkml:trace contextRef="#ctx0" brushRef="#br0" timeOffset="42397.831">27021 8879 77 0,'30'-17'324'0,"-2"4"-38"0,7 4-29 0,1 0-22 16,16-2-23-16,2 5-21 0,-1-2-14 0,1 3-26 15,0 1-14-15,2 4-34 0,0 0-38 0,-1 2-50 16,1 3-68-16,-3 0-92 0,-14 0-533 0,11 2 226 15,-14 0 150-15</inkml:trace>
  <inkml:trace contextRef="#ctx0" brushRef="#br0" timeOffset="42932.526">24908 10476 145 0,'-12'2'300'0,"1"-2"-33"16,5 0-23-16,0 2-28 0,6-2-17 0,0 0-19 16,29 6-14-16,8-7-8 0,23-1-16 0,33-3-6 15,3 1-10-15,6-3-9 0,4 0-5 0,10-2-5 16,-3 0-9-16,7-1-4 0,-5-1-15 0,0 0-3 16,-3 1-6-16,-3 1-4 0,0 0-2 0,-7 1-1 15,-5 3-11-15,-2-2-4 0,-32 5-3 0,-1 2-6 16,-7-3-5-16,-1 1-4 0,-20 4-4 0,-2-2 0 15,-13 3-21-15,-3-3-26 0,-5 1-34 16,-6 2-39-16,-5 0-49 0,0-3-56 0,-20 11-55 0,-11 1-668 16,-20 1 308-16,-5 2 204 0</inkml:trace>
  <inkml:trace contextRef="#ctx0" brushRef="#br0" timeOffset="43416.828">25764 10776 7 0,'4'2'321'15,"-4"1"-32"-15,1 1-28 0,3 1-27 0,-4-1-23 16,3 7-20-16,-3-2-13 0,0 3-12 0,1 1 0 0,-1 3-8 16,-1 1-8-16,-2 2 1 0,2 4-7 0,-5 6-4 15,4-3-3-15,-3 2 0 0,-2 3-13 0,2 0-15 16,-3 0-10-16,1-2-13 0,-3 0-8 0,5 1 2 15,1-2-13-15,-5-1-7 0,5-3-9 0,-2 3-6 16,2-8 0-16,0-1-7 0,2-2-4 0,-1 0-2 16,2-2-1-16,1-5-5 0,-1-1-2 0,1 1-3 15,-2-4-4-15,2 2 5 0,0-2-4 0,0-5 2 16,0 0-7-16,0 0 6 0,7-14-9 0,-3-3 3 16,6-8 3-16,-2-4-8 0,2-4-6 0,6-13 3 15,-3-3 0-15,1 0 1 0,-1 3 0 0,-3 2 2 16,3 13-7-16,-7 0-1 0,5 3 8 0,0 3 4 15,1 3-4-15,-3 5-1 0,2 2 8 0,1 1-11 16,2-1 0-16,1 4-1 0,3 1 0 0,-3 2 0 0,2-1 1 16,0 5-3-16,0-2 10 0,-3 5-14 15,0 0 0-15,-1 1 4 0,1 0 4 0,-5 0-2 16,-1 1 3-16,2 0-2 0,-5 2 1 0,0 0 5 16,-2 3 2-16,-2-1 4 0,-2 2 4 0,-4 3-6 0,-8 4 8 15,-1 1-15-15,-12 6 3 0,-2 0 1 0,-9 9-4 16,5-8-12-16,-7 10-23 0,9-11-29 15,2 1-29-15,5 1-36 0,0 0-39 0,6 1-38 0,2-2-36 16,6-7-49-16,-1 2-827 0,6-6 369 0,0 0 248 16</inkml:trace>
  <inkml:trace contextRef="#ctx0" brushRef="#br0" timeOffset="43797.784">26256 10946 11 0,'16'-11'273'0,"-2"2"-24"0,1 1-31 0,4 0-19 16,0-1-18-16,8-1-17 0,0-1-17 0,1 5-16 15,-1-3-13-15,5 2-10 0,-3-2-11 0,1 5-10 16,-2-2-12-16,1 2-10 0,-6 1-15 0,-2-1-27 16,-1 0-22-16,-6-1-22 0,-2 5-13 0,-3-2-16 15,-2 0-15-15,-3 1-34 0,-4 1-9 0,0 0-2 16,0 0-4-16,0 0 8 0,-19-2 4 0,2 4 9 15,-2-1 17-15,-4 1 12 0,-4-1 35 0,-1 0 17 0,6-1 18 16,2 3 18-16,-2-6 18 0,3 6 6 16,1 1 2-16,4-1 3 0,3 4 1 0,-1-1 5 15,3 2 0-15,-9 3 2 0,6 2 1 0,1 2 2 0,2-3 16 16,2 8 5-16,1-2 4 0,-1 0 5 16,2 9 2-16,0-1-3 0,2-1-3 0,1 4-10 0,-2-3-6 15,4 3-3-15,-4-2-10 0,3 1-7 16,-4 0-3-16,1 1-6 0,-1-3-4 0,1 3-14 0,-3-1-30 15,-1 2-28-15,-3 2-47 0,0 0-77 0,3-1-29 16,-1 1 0-16,5 1-548 0,-1-6 244 16,0 0 164-16</inkml:trace>
  <inkml:trace contextRef="#ctx0" brushRef="#br0" timeOffset="44387.422">26872 11125 12 0,'4'-3'306'16,"2"3"-31"-16,-6 0-29 0,0 0-22 0,7 5-24 15,-6 2-14-15,-1-2-16 0,0 0-21 0,1 2-8 16,2 4-9-16,-2 1-4 0,-1 1-10 0,-1 1-10 16,1 2-7-16,-3 2-7 0,2 0-7 0,-4 1-12 15,1-2-6-15,-2 2-7 0,-2-2-6 0,4 2-3 0,-3-3-10 16,4-5-4-16,-2 1-2 0,3-2-3 15,0-2-6-15,0-2 3 0,0-1 1 0,2-3-6 16,0-2-3-16,0 0-3 0,4-12 0 0,-4 2 3 16,4-10-6-16,2-5-1 0,-2-4-2 0,3-3 1 15,3-14 0-15,-3-1 6 0,2-1 1 0,4 1 10 0,0 13-2 16,1-12 9-16,-5 14 1 0,6 1 0 16,-2 5 8-16,4 1-1 0,-3 0-3 0,-1 9-5 0,-2 2 2 15,2 1-7-15,0 1-1 0,1 2-6 0,-3 3 0 16,2 3-5-16,-2-1-4 0,2 3 2 15,5-1-6-15,-6 3 2 0,2 0-4 0,-2 3 1 0,1 1-4 16,1-1 4-16,-5 1-3 0,0 3-5 0,1 1 1 16,-3-1 0-16,-2 3 4 0,-1 1-1 0,-3 1-6 15,-1 5 9-15,-2 1-1 0,-6 9-6 0,-3-3 4 16,0 3-4-16,1 1 2 0,0-1-4 0,1 2 1 16,1-3-1-16,3-1-3 0,1 1 0 0,5-1-2 15,2-6 3-15,3 5 4 0,1-5 1 0,8 5-3 16,3-3-2-16,4-3 8 0,3 1-4 0,1-2 2 15,3 0-6-15,-1-3 0 0,3 0 5 0,1-1-9 16,1 0 7-16,-2-3 0 0,-1 0 2 0,2-1-3 16,-5 1 2-16,3-3-2 0,-4 1 1 0,1-1 6 15,-10-3-4-15,-1 0 25 0,-3 2-24 0,0-5 14 0,-2 2-7 16,1-1-1-16,-2 0 5 0,-5 2 0 16,0-1-1-16,2-1-4 0,-2-2 2 0,-5 0-8 15,5 1 5-15,-5-1-9 0,9-1-10 0,-9 1-50 16,0 0-67-16,0 0-91 0,1 4-118 0,-1-4-925 0,0 0 420 15,-24-3 278-15</inkml:trace>
  <inkml:trace contextRef="#ctx0" brushRef="#br0" timeOffset="46013.234">23565 13189 194 0,'-6'-3'270'0,"3"1"-28"16,3 2-25-16,0 0-20 0,0 0-13 0,-9 10-7 16,7 1-10-16,0 5-2 0,2 2 5 0,0 9-17 15,4 4-7-15,-4-2-5 0,3 2-14 0,-1-1-17 16,2-1-8-16,-2 2-5 0,1-1 4 0,1 1-23 16,-2-2-10-16,0 0-9 0,-1-1 4 0,-1 0-11 15,0-1-4-15,0 1-5 0,-1-1 1 0,-1-9-13 16,0 7-2-16,-2-6 2 0,6-2-6 0,-2-2 2 15,-2-5-7-15,2-1 0 0,0-1-5 0,-1-4 1 16,2 0 15-16,-1-4-17 0,0 0-3 0,0 0 1 16,-5-16 4-16,1 0-9 0,-1-13-2 0,1 1-1 15,-2-7 4-15,0-14-3 0,-3 1-2 0,1-6 0 16,-2-1 4-16,4-4-2 0,0-1-1 0,4 7-1 16,1 0-1-16,1 2 2 0,2 17 6 0,-1 0 12 15,3 5 4-15,0 4 3 0,0 7-6 0,0 1-1 16,1 5-1-16,1 0-5 0,1 3-1 0,2 1-2 0,-1 2-1 15,3 2-2-15,2 2 10 0,-1 0-13 0,1 3-3 16,1 3 0-16,-4 0 6 0,-1 1-11 16,1 5 4-16,1 2 0 0,-5-1 3 0,1 5 3 15,-5-1-1-15,2 5 1 0,-4 7-4 0,-6 0-5 0,-1 2 8 16,-6 3 1-16,2 1-3 0,-7 11-11 0,4-11-27 16,-1-3-21-16,1 2-29 0,3-2-47 15,2 1-41-15,-1-2-47 0,5-3-41 0,1-8-794 16,2-1 350-16,0 0 234 0</inkml:trace>
  <inkml:trace contextRef="#ctx0" brushRef="#br0" timeOffset="46206.398">23969 13225 10 0,'4'-5'282'0,"-2"1"-26"0,2-1-27 15,1 2-24-15,6-4-21 0,1 2-18 0,5-1-13 16,11 0-17-16,0 1-11 0,2 0-15 0,0 0-11 16,1 1-27-16,-2 3-24 0,-8-1-28 0,0 2-34 15,0-3-38-15,-7 3-42 0,-4 0-41 0,2-2-30 16,-5 2-380-16,-3 2 181 0,-4-2 122 0</inkml:trace>
  <inkml:trace contextRef="#ctx0" brushRef="#br0" timeOffset="46380.784">24149 13246 46 0,'-10'4'229'0,"0"0"-17"0,1 0-12 16,1-1-15-16,-1 2-9 0,4 5-2 0,-1-3-8 16,-2 7-6-16,4 0-8 0,-1 3-8 0,5-1-5 15,-1 2-12-15,1 0-1 0,1 3-1 0,3 5-12 16,-3-3-8-16,3 3-12 0,0-1-3 0,-2 1-10 16,0 1-8-16,-2-1-10 0,0 3-3 0,-2 1-12 15,2-2-24-15,0 2-39 0,-2 3-56 0,2-1-63 0,-4-3-61 16,4 5-700-16,-4-5 298 0,4 0 200 0</inkml:trace>
  <inkml:trace contextRef="#ctx0" brushRef="#br0" timeOffset="46931.884">24531 13518 263 0,'3'-6'257'0,"1"1"-27"15,-4-2-22-15,2 3-23 0,2 1-19 0,-3 1-15 16,-1 2-11-16,0 0 1 0,0 0-4 0,0 0-6 16,8 12-5-16,-7-5-11 0,-1 0-6 0,0 5-12 15,0 0-7-15,0 1-7 0,-2 1-7 0,-2 3-8 16,1 2-3-16,-2 0-9 0,0-1-8 0,0-2-3 16,0 0-3-16,1-5-6 0,0 0-6 0,3-2-6 15,-2-2 5-15,3-2 1 0,-5 0-4 0,5-5-1 16,0 0-2-16,0 0-5 0,-10-17-2 0,6 4-2 15,3-5-2-15,-2-7 2 0,-1-5-5 0,3-3 1 16,2-13 1-16,-1 0 2 0,4 0 1 0,0 0 8 16,0 11 12-16,4 3 4 0,-1 2-3 0,2-1 2 15,2 1-3-15,1 5 16 0,2 3-17 0,-3 5-4 16,1 3-2-16,0 3-7 0,3 0 8 0,1 1-6 16,0 4-6-16,2 4-5 0,-4 0 5 0,4 5-2 15,-4-1-3-15,-4 2-3 0,4 2 17 0,-2 1-16 16,-2 2-3-16,2 4 2 0,-3 3-2 0,-4 2 8 15,-4 8 0-15,-5 1-4 0,-1 2-4 0,-7 3 9 16,0 1-8-16,-10 8-2 0,1-9-4 0,-7 9 8 16,5-12-8-16,2-2 4 0,0 0 15 0,2-4-22 15,0 1 6-15,6-9-3 0,3 0 1 0,1-5 0 16,3-2-1-16,-1-2-2 0,6 1-1 0,-2-2 2 16,2-1 5-16,0 0-7 0,1-4 4 0,6 6 0 15,1-6 3-15,5 0-6 0,0-2 4 0,9-2-2 0,8-2-1 16,1-1 3-16,3-2 2 0,-1 0-13 0,4-2 10 15,0-1-10-15,16 0-13 0,-3-5-12 0,2 2-26 16,-1 1-29-16,-13 2-43 0,0 2-48 0,-2 0-59 16,0-4-49-16,-3 2-716 0,-5 2 335 0,-1-2 222 15</inkml:trace>
  <inkml:trace contextRef="#ctx0" brushRef="#br0" timeOffset="47077.957">25501 13368 135 0,'17'-5'188'0,"1"3"-30"0,6-1-26 0,-4 0-28 15,7-1-49-15,2 1-45 0,-8 1-39 0,-1-1-222 16,-3 1 83-16,-3 4 56 0</inkml:trace>
  <inkml:trace contextRef="#ctx0" brushRef="#br0" timeOffset="47263.329">25624 13513 90 0,'1'5'236'16,"-1"-5"-13"-16,9 0-17 0,0-1-15 0,1 0-18 15,8 0-17-15,1-2-12 0,9-1-14 0,1 1-14 16,3-4-9-16,3 0-12 0,5-1-10 0,-2 1-16 16,16-5-23-16,-6 0-38 0,2 2-41 0,0-5-69 15,-3 0-61-15,1-2-430 0,-14 5 197 0,17-10 132 0</inkml:trace>
  <inkml:trace contextRef="#ctx0" brushRef="#br0" timeOffset="47679.741">26802 12883 39 0,'0'0'296'0,"0"0"-32"0,0 0-23 0,0 0-16 0,-15 8-6 16,7-1-17-16,0 0-8 0,-3 5-6 15,-2 0-8-15,1 5-1 0,-4 2-12 0,-1 6-9 0,3 0-13 16,1 3-5-16,2-3-6 0,-1 1-18 16,3 3-2-16,4-4-10 0,-3 3-8 0,2-3-10 15,6-1-6-15,0-4-10 0,4 1 0 0,6 2 1 0,-1 0-14 16,4-2-12-16,6 0 13 0,2-3-15 0,1-1-3 16,0-1 1-16,5 1-7 0,1 0 0 15,-1-5-7-15,1 1-2 0,0-1 1 0,3 0 0 0,-5-4 0 16,-1 1-2-16,1 1 8 0,-6-2-1 0,-2-1 0 15,1 0 1-15,-1-2-2 0,0 3 1 0,0-3-9 16,-5 2 17-16,2-1-16 0,-3-1 0 0,-1 2-2 16,1-2 0-16,-1 3-7 0,-3-1 3 0,2-3 1 15,-5 1-4-15,-1 0 8 0,0-1 7 0,-3 2 9 16,-1-1-4-16,-2 2 1 0,-2-2 0 0,-5 3-2 16,-3 0-8-16,-4 1 1 0,-5 0-2 0,-4-1-4 15,-6 3 2-15,0-4-7 0,-6 0-1 0,-1 1-5 16,-3-2 0-16,-9 2-13 0,-1-3-12 0,13-3-25 15,1-1-29-15,0-1-28 0,2 0-43 0,7-1-32 16,0-2-48-16,11-1-52 0,6-1-45 0,2-2-922 16,4-3 414-16,5-2 274 0</inkml:trace>
  <inkml:trace contextRef="#ctx0" brushRef="#br0" timeOffset="47980.12">26959 13075 247 0,'-6'-8'336'0,"1"4"-30"0,1-1-30 0,-1 2-25 15,2-1-27-15,3 1-20 0,0 3-21 0,4-5-16 16,10 5-10-16,5 0-13 0,8-4-5 0,7 3-9 16,6 2 6-16,18 3-23 0,-1-3-12 0,-1-1-3 15,-1 2-7-15,7-2-5 0,-6-2-4 16,0 6-6-16,3-1-11 0,-4-3-1 0,-5 0 7 15,-11 2-9-15,0-2 0 0,-5-3-3 0,-2 3 28 0,-5-1-10 16,-8 1 2-16,-6-3 8 0,0 3 7 0,-2-2 4 16,-3 1 5-16,-2 1-1 0,0 0-4 0,-6 0-19 15,10 0 0-15,-10 0-11 0,7-2-7 0,-7 2-12 16,4-2-25-16,-4 2-63 0,0 0-80 0,0 0-77 16,0 0-91-16,-11 12-97 0,-3-8-980 0,-6 3 454 15,-9-1 304-15</inkml:trace>
  <inkml:trace contextRef="#ctx0" brushRef="#br0" timeOffset="50712.258">8801 5530 14 0,'0'0'156'0,"-4"-2"-16"15,4 2-8-15,0 0-6 0,-1-4-4 0,1 4 0 0,0 0-10 16,0 0-3-16,0 0-5 0,0 0-5 0,0 0-9 16,-3-4-6-16,3 4-2 0,0 0-9 15,0 0-1-15,0 0-3 0,0 0-9 0,0 0-2 0,0 0-4 16,0 0-4-16,0 0 0 0,0 0-5 0,0 0-3 15,0 0-4-15,0 0 1 0,0 0-5 0,0 0 0 16,0 0-4-16,0 0 3 0,0 0-2 0,0 0-4 16,-7 8 7-16,6-5-5 0,1-3-2 15,-4 5 0-15,1-3-3 0,-1 1 2 0,2 1 1 0,-1 0-4 16,1 0-1-16,0 0-5 0,0-2 0 0,-1 1-3 16,0 2-2-16,0-1 7 0,2 1-7 0,-2 0 0 15,1 2-4-15,-1 0 0 0,-1-2 1 16,2 5-2-16,-2 1 3 0,-1-3 0 0,-2 6-2 15,3-4-2-15,-2 1-3 0,2 2 3 0,2-2-2 0,-2 1-2 16,1-1 5-16,1-1-4 0,-2-1 0 0,3-1 1 16,1 2 0-16,0-1-3 0,1-4 3 0,4 3-2 15,-3-2 2-15,1-1 0 0,2 2-2 0,2 1 1 16,-1-5-1-16,4 4 0 0,-1 0 2 0,-1-2-1 16,3-2 0-16,0 1 0 0,-1-1 2 0,2 1-7 15,0 0 2-15,0 0 4 0,0-2-2 0,1 1-2 16,1 0 4-16,-4 1-3 0,4-2 0 0,-1 1 4 15,-1-1-3-15,-1 3-2 0,2-2 0 0,-3 0 4 16,3-2-5-16,-4 3-1 0,2 0 4 0,-2 0-2 16,-1-1 2-16,-1-1-1 0,0 1 0 0,-2-1 1 15,-1 1 0-15,1-2 6 0,-2 2-4 0,-1 0 8 16,2-2 5-16,-3 3 2 0,2 0 4 0,-3-1 5 16,0-3 2-16,0 9-4 0,2-7 6 0,-4 1 3 15,-2 2-3-15,2 3 2 0,-2-4-3 0,-1 3-1 16,-2-1-3-16,-2-1 2 0,2 4-7 0,-2-2 0 15,-3 1-4-15,1 1 0 0,0-3-3 0,-5 2 1 0,3 0-9 16,-2-2 5-16,3 1-3 0,-4 2-8 16,-1-2-11-16,4-2-12 0,3-3-18 0,1 2-17 15,-4-3-25-15,4-1-21 0,0 2-29 0,3-5-37 16,1 1-28-16,1-2-46 0,2-4-540 0,-1-3 261 0,3 1 174 16</inkml:trace>
  <inkml:trace contextRef="#ctx0" brushRef="#br0" timeOffset="51280.753">8843 5507 59 0,'0'0'236'0,"0"0"-14"0,0 0-19 0,0 0-17 0,-6-4-12 15,6 4-10-15,0 0-8 0,0 0-7 0,0 0-8 16,0 0-9-16,0 0-14 0,0 0-12 0,0 0-13 15,0 0-5-15,16-7-9 0,-4 7-6 0,0-3-8 16,4-3 2-16,2 3-11 0,0 0-6 0,5-1-3 16,4-3-3-16,1 1 0 0,-8 1-8 0,3 3 0 15,-1-1-2-15,6-5-3 0,-7 5 3 0,-2 1-3 16,-1-1 1-16,-2-2 1 0,-2 2 0 0,-2 2-3 16,-2 1 4-16,2-3 1 0,-7 2 7 0,2 0 1 15,-1 1 4-15,1-3 3 0,-2 3 3 0,-5 0 0 16,8-1 1-16,-3 0 12 0,-5 1-13 0,4-2-11 15,-4 2 2-15,6-1-6 0,-6 1-7 0,0 0 4 16,8 0-7-16,-8 0-4 0,0 0 2 0,0 0-3 16,0 0-1-16,0 0-6 0,5-2-3 0,-5 2 0 15,0 0-16-15,0 0-8 0,0 0-18 0,0 0-10 16,0 0-14-16,0 0-16 0,0 0-10 0,0 0-19 16,0 0-8-16,0 0-12 0,0 0-23 0,0 0-7 15,0 0-7-15,0 0-7 0,0 0-6 0,0 0-3 16,0 0-11-16,-9 11-5 0,2-7-497 0,0 1 228 15,2 2 152-15</inkml:trace>
  <inkml:trace contextRef="#ctx0" brushRef="#br0" timeOffset="56411.994">19603 7134 43 0,'0'0'49'16,"0"0"-2"-16,0 0-8 0,0 0-1 0,0 0-4 15,0 0-9-15,0 0 4 0,0 0-8 0,0 0 0 16,14-2-4-16,-14 2-2 0,0 0 1 0,6 0-6 15,-6 0 5-15,0 0-7 0,6-4-1 0,-2 1 1 16,-4 3-3-16,3-4 1 0,-3 4-2 0,4-1 3 16,-2-2-11-16,-2 3 5 0,3-5 6 0,-2 1 0 15,-1 2 2-15,3-4 5 0,-2 2 3 0,0-1 0 0,4 0 13 16,-5-3 7-16,2 1 7 0,-1 0 16 16,0 0 5-16,0 1 10 0,1-5 1 0,0 5 5 0,-2-4-3 15,0 3 9-15,0-2 3 0,0 3 9 0,0-1-1 16,0-1 0-16,0 3 2 0,0 0 2 0,0-1 6 15,0 0 1-15,0 3 2 0,0 3-6 0,-2-9-5 16,2 6-10-16,0 3 1 0,-2-7-10 0,1 3-5 16,0 1-4-16,1 3-2 0,0-7-1 0,-1 5 2 15,1 2 3-15,-2-6-6 0,2 6-2 16,0-6 2-16,0 6-7 0,0 0-7 0,-3-4 6 0,3 4-11 16,0 0-5-16,0 0-3 0,0 0-1 0,0 0-4 15,-2-4-1-15,2 4-2 0,0 0-2 0,-2-3-4 16,2 3 1-16,0 0-1 0,0 0-4 0,0 0-4 15,-2-3 4-15,2 3-1 0,0 0-7 0,0 0 5 16,-2-6-4-16,2 6-2 0,0 0-5 0,-4-3 3 16,4 3-2-16,-4-2-3 0,4 2 0 0,0 0 2 0,-4-2-3 15,4 2-1-15,-5-3-1 0,5 3 1 16,0 0-3-16,-5-1 1 0,5 1 0 0,-2-2 1 16,2 2-1-16,0 0-3 0,0 0 1 0,-7-4-1 15,7 4 3-15,0 0-2 0,-2-3-1 0,2 3 8 16,0 0-9-16,0 0-1 0,0 0 3 0,-8-1-2 15,8 1-2-15,0 0 4 0,-10 0 4 0,10 0-3 0,-8 0-4 16,8 0-1-16,-9 0 6 0,4 1-3 0,5-1-1 16,-6-2-1-16,6 2 0 0,-12 2-1 0,6 1 1 15,-1 1 0-15,2-2-4 0,0 2 1 0,-1 3 5 16,-2-3-5-16,0 4 2 0,2 4-1 0,-2-3 3 16,3 2-2-16,0 0-3 0,1 1 4 0,3 3 0 15,-3 0-2-15,4-3 4 0,0 1 1 0,0-2-2 16,4 0-3-16,-1 2 3 0,0-4-2 0,4 1 2 15,-1 0 1-15,0-2-4 0,2-1 1 0,-3-3 0 16,3 3-1-16,2-1-2 0,-1-4 1 0,0 0-1 16,3 1 3-16,-3-3-3 0,1-3 3 0,-1-1-2 15,-2 1-6-15,2-4 6 0,0 2 3 0,0-3 4 16,-1 0-6-16,-2-2-4 0,-1 3 5 0,4-2-1 16,-6 0 3-16,3 1 1 0,-4 1-1 0,1-1 2 15,-1 4-3-15,2-1 3 0,-2 1-1 0,-1-1 0 16,-1 5-1-16,3-6-1 0,-2 5 7 0,-1 1-7 0,0 0-3 15,0 0-3-15,0 0 6 0,5 12-1 16,-5-3 1-16,1 4 0 0,2 2 5 0,-3 3-5 16,1 6 1-16,2 1 1 0,-2 1 0 0,3 0-2 0,1 2 3 15,-1-2-2-15,5 2 1 0,-8-2 6 0,4-1-6 16,3 0 2-16,0 1 0 0,-1-3-4 0,1 2 0 16,-3 1 4-16,4-2 3 0,0-1-5 0,0 1 3 15,0 0-4-15,-3-5 1 0,1-1 3 0,-4 0-5 16,3-1 0-16,-3-1-1 0,0-3-2 0,0-3-5 15,-1-1-4-15,0 2-3 0,-2-5 0 0,0 0 2 16,-3-1 4-16,0-2-2 0,-1 0-1 0,-1 0 2 16,-1-3 0-16,6 0 1 0,-18-5 4 0,9 3-4 15,-2-6 2-15,-1 2 8 0,3-1-6 0,-1-2 6 16,1 0-5-16,1-1 1 0,-2 0 2 0,3-5 0 16,0 6 3-16,3-1-3 0,0-2-2 15,0-3 2-15,3 4-2 0,1-4 3 0,1-2-2 0,3 0 0 16,0 1 2-16,4 0-3 0,-3-1 3 0,4 1 1 15,0-1-5-15,1-5 3 0,4-3 3 0,-2 2-2 16,2-2-1-16,-1 2 0 0,2-2 2 0,-2 0-4 16,1-1 0-16,-2 1 4 0,0-1-1 0,1 0-1 15,-2 1 0-15,-4-3 1 0,-1 9 2 0,2 1-3 0,-2-2 3 16,-1 1 1-16,0 0 1 0,1 2 0 0,-4 6 3 16,-1-1 5-16,4 1 7 0,-5 1 10 15,0 1-1-15,3 1 6 0,-2 1-2 0,-1 2 1 16,1 1-3-16,-2-1-6 0,1 5-2 0,0-5-6 0,0 5 2 15,1-2-9-15,-1 2 4 0,0 0-2 0,0 0 2 16,7 15 0-16,-3-9 0 0,-3 6-3 16,3-1-7-16,-3 0 3 0,3 0 2 0,1 5-1 0,-1-2 2 15,2 3-5-15,-2-2 4 0,3 1-3 0,-1-1 1 16,0 0 0-16,2-1-2 0,-2 1 0 0,1-1 0 16,2 1 1-16,-3-3-6 0,0-3-2 0,1 1 2 15,2-3-11-15,-2 1-4 0,-1-4 7 0,1 1 0 16,-2-3 1-16,4 0-1 0,-5-2 2 0,-4 0 3 15,12-6 3-15,-6 1-1 0,0-4-3 0,-2 0 4 16,1-2-1-16,0-2 0 0,-1 2 1 0,0-8 0 0,1 7 0 16,-1 1 1-16,-3-3 1 0,3 3 3 15,-3 2-4-15,2-2 5 0,-2 1-2 0,-1 2 3 16,0-2-3-16,3 1 2 0,-3 2-1 0,-3 2 1 16,3 1 1-16,0-1 0 0,0 5-3 0,0-5-1 0,0 5-1 15,0-6 0-15,0 6-3 0,0-5 1 16,0 5 0-16,0 0-2 0,4-1 3 0,-4 1 1 15,0 0-3-15,13 2 4 0,-13-2 4 0,6 3-6 0,-2 0 1 16,-1-1-7-16,2 1 8 0,-1-2-4 16,0 2-1-16,2-3 1 0,-1 2 2 0,-1 1 1 0,-3-2-3 15,-1-1-4-15,13 3 5 0,-6-2 0 16,-1 1 2-16,-6-2-4 0,11-2 7 0,-4 1-6 0,0-1 1 16,1 1-1-16,-2 0 4 0,1-2 0 0,-1 1-2 15,2-1 3-15,-1-1-1 0,2-1-2 0,-2 2-1 16,2-1 5-16,-3-1 0 0,-1 0-2 15,3 1 3-15,-2 0-1 0,-1-2-1 0,-1 1 2 0,0 0-2 16,-3-1 2-16,3 2 1 0,1-3-4 0,-1 1 0 16,-3 1 1-16,3-1 1 0,-4 2 3 0,0 1 1 15,0 3 6-15,4-6-1 0,-4 2 3 0,0 4 1 16,-3-5 1-16,3 5 0 0,0 0-7 0,0 0-2 16,0 0 1-16,0 0 3 0,0 0-7 0,0 0 0 15,-11 12-4-15,7-3 1 0,0 1 2 0,-1 1 1 0,1 1-2 16,-1 5-2-16,-1-3-5 0,2 3-5 15,1 0-10-15,3-1-4 0,-1 1-6 0,2 0-4 16,2-4-12-16,-3 0-6 0,8-2-2 0,-2-2-5 16,-1-1 3-16,4-1 4 0,1-2 2 0,-1 0 5 15,-1-3 9-15,3-4 0 0,-3 1 3 0,1-4 3 16,1-1 7-16,0-4 4 0,3 0 5 0,0-3 1 16,-1 1 9-16,-2-3 3 0,4 4 7 0,-4-2 3 15,5 1 10-15,-4-2-5 0,0 7 1 0,3-4 2 0,-5 4-3 16,5-1-3-16,-4 3 3 0,7-2-1 15,-3 5-1-15,3-1-2 0,1 1 0 0,1 2-1 0,-3 2-2 16,2 1 0-16,0-1-1 0,-4 2 4 0,-4 1-7 16,4-3 2-16,-2 4 1 0,-2 1-2 15,0 1 2-15,-2-2-1 0,-3 1 1 0,2 3-2 16,-1-2-2-16,-5 0 3 0,-1 0-5 0,3-3 5 0,-2 0 3 16,0 0-5-16,1 0 3 0,-1 0 0 0,0-3-1 15,-1-2 1-15,0 5 14 0,0-5 5 0,0 0 3 16,0 0-2-16,0 0-1 0,0 0-7 0,9-8-1 15,-1-2-2-15,-2 1 0 0,6-5-1 16,-1-1-4-16,3 3-1 0,-1-3 3 0,1 3-3 0,1-2-1 16,1-1 3-16,-1 3-2 0,0 0-1 0,-1 4-3 15,3 1 4-15,-4 3-1 0,1 1-2 0,-1 0 3 16,1 1 1-16,2 2-4 0,2 0-1 0,-6 1-1 16,3 0 1-16,-2 2 2 0,7 1-3 0,-7 2-1 15,2-2 0-15,2 1 5 0,-8 3-10 0,2-1-26 16,-3 5-29-16,-3-1-41 0,-1 5-52 0,-8 3-60 15,-1 5-61-15,-8 3-741 0,-6-1 338 0,-4 0 224 16</inkml:trace>
  <inkml:trace contextRef="#ctx0" brushRef="#br0" timeOffset="56837.532">19397 6866 48 0,'0'-5'221'15,"0"5"-4"-15,0 0-6 0,0-3-7 0,0 3-5 0,0 0-10 16,-1-5-11-16,1 5-13 0,0 0-12 0,0 0-12 16,0 0-15-16,0 0-6 0,-9 17-5 0,2-2-1 15,1 2-7-15,-3 10-3 0,-1 0-4 16,0 1-9-16,-2 1-2 0,6 1-2 0,-2 1-10 0,4 1-5 15,3 0-3-15,1 0-8 0,1 0-1 0,2-2-9 16,2 0-7-16,1-1-4 0,4-2-5 16,0 1 0-16,3 0-2 0,5 0-9 0,3-2-17 0,0-1-19 15,6 0-20-15,4-1-41 0,1-5-47 0,10 9-54 16,7-9-53-16,-15-5-756 0,17-1 327 0,-1-5 218 16</inkml:trace>
  <inkml:trace contextRef="#ctx0" brushRef="#br0" timeOffset="57180.762">21388 6583 131 0,'13'0'240'0,"4"4"-21"16,1 1-24-16,3 1-15 0,4 5-13 0,2 1-13 15,-2 3-10-15,-1-1 0 0,0 3-4 0,0 3-1 16,-6-2-7-16,0 1-5 0,0 4-6 0,-3-1-3 16,-2 0-11-16,1 2-9 0,-2 0-6 0,-5 2-10 15,-3-7-5-15,-4 7-5 0,-2 0-1 0,-6 0-11 0,0 1-7 16,-6 0-5-16,-1-1-6 0,-8 2-11 0,-4-4-11 15,-7 9-26-15,4-11-26 0,-11 3-37 16,-2-4-38-16,7-5-39 0,-11 1-37 0,10-6-53 16,-20 0-573-16,1-5 269 0,5-5 180 0</inkml:trace>
  <inkml:trace contextRef="#ctx0" brushRef="#br0" timeOffset="58979.607">17182 3999 53 0,'0'0'152'0,"0"-8"-11"0,-1 6-9 15,1 2-11-15,-1-5-11 0,1 5-8 0,0 0-5 16,0-5-13-16,0 5-5 0,0 0-10 0,0 0-12 16,0 0 0-16,0 0-6 0,0 0 1 0,9 10-6 15,-6-4 5-15,-1 0-1 0,2 5 0 0,0-2-4 16,-1 3-4-16,3 5-2 0,-3-1 3 0,3 2-4 16,-3 0-2-16,2 0 3 0,1 1-7 0,-4-1-2 15,2 3 3-15,-1-4-3 0,0 0 2 0,1 1-2 16,-1-2 10-16,2-1-13 0,-3-3-1 0,2-3-3 15,-1 2-5-15,-1-1 4 0,2-2-5 0,-2-3 3 16,1 2 2-16,1-2 6 0,-2-1 7 0,0-3 9 16,4 3 8-16,-2-3 12 0,0 0 3 0,-4-1 1 15,10-4-5-15,-1 1 0 0,0-5 0 0,4-3-4 16,2-3-8-16,6-6-3 0,-1-2-4 0,-1 0-3 16,2-4-7-16,11-13-4 0,-12 10 0 0,4 1-7 15,-2 0-1-15,0-1-1 0,0 1-1 16,-2 0-3-16,-2 3-1 0,2 0-5 0,-4 5 2 0,-4 4-3 15,-1 1 0-15,1 0-2 0,1 2-1 0,-5 5 3 16,-2-2-4-16,-1 2-2 0,3 0 3 0,-3 0-3 16,-1 2 0-16,0 0-1 0,-3 3-1 0,4 0-7 15,-5-1-13-15,1 2-24 0,-1 2-28 0,0-6-42 16,0 6-29-16,0 0-24 0,0 0-16 0,-16 15-16 16,1-1-12-16,-10 7-548 0,-4-2 252 0,1 6 168 15</inkml:trace>
  <inkml:trace contextRef="#ctx0" brushRef="#br0" timeOffset="59549.881">16841 4187 135 0,'2'-4'133'16,"0"1"-13"-16,1 1-16 0,-1-1-5 0,-2 3-9 15,5-4-6-15,1 3-2 0,-6 1-11 0,12 1-4 16,-7 0 4-16,4 5-2 0,1-2-6 0,2 1 2 15,1 5 6-15,1 0-2 0,-1 4 1 0,2 0-1 16,2 7 2-16,-1 1-5 0,3 1 2 0,-3 4-1 16,0-3-1-16,-3 7-3 0,4-4-5 0,-2 3 0 15,0-2-7-15,2 3 0 0,-2-4 2 0,-2 0-8 16,4-1-4-16,-3-2-2 0,0-2-3 0,-4-5-2 16,0-4-4-16,2 0-1 0,-5-2 0 0,1-2 5 15,0-2 6-15,3 0 9 0,-7-4 15 0,3 0 16 16,0 0 11-16,3-3 5 0,1-5-2 0,6-6 0 15,8-6-5-15,-1-9-13 0,5 2 2 0,5-13-10 0,2-2 8 16,0-4-12-16,4-3-7 0,-3-3-3 0,21-18-3 16,-19 19-7-16,20-21-7 0,0 5 0 15,-18 19-3-15,1 1-3 0,3 4-2 0,2 2-2 16,-6 5-2-16,-10 9-2 0,-3 3 19 0,-5 1-11 16,-7 8 6-16,-2 1 11 0,-1-4 3 0,-3 7 7 15,-3 2 10-15,0 0-12 0,-3 1 25 0,2 1-18 16,-2 0-4-16,0 1-10 0,0-2-3 0,0 0-5 15,-3 1-3-15,3 1-7 0,-3-1-19 0,3 3-7 16,-4 1-67-16,4-5-93 0,-4 5-112 0,0 0-153 16,0 0-895-16,-24-1 439 0,-6 1 292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2T11:13:13.1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10548 3258 149 0,'0'-12'163'0,"0"8"-14"0,2-1-19 0,-2-2-13 0,2 3-10 15,0 3-6-15,-2 1-11 0,0 0 2 0,13 6-4 16,-9 5-7-16,3 3 14 0,0 11 3 0,-3 3 4 15,-3 6-2-15,3 14-2 0,-4-14 7 0,0 16-12 16,-3 1-8-16,2 0-4 0,-3 3-5 0,4 2-8 16,-1-4-4-16,-3 3-6 0,-1-4-6 0,1-3-5 15,3 2-5-15,-2-15-6 0,2 0-1 0,-1-1-4 16,-1-6-4-16,3-3-1 0,-3-7-1 0,2-2-3 16,1-4-2-16,0-2 1 0,0-3 9 0,0-2 17 15,0-1 13-15,0-1 0 0,0-3-12 0,0 0-3 16,-2-26-7-16,2 0-2 0,-3-6-7 0,0-17-3 15,1-4-7-15,-2-5 2 0,-1-24-8 0,1 22 0 16,4-23-4-16,0 2 1 0,0 22 0 0,4-23-6 16,-1 25 3-16,3-26-5 0,0 31 5 0,3-2-3 15,0 4 0-15,1 6-1 0,-2 13 2 0,1 5 3 16,0 1-1-16,-4 11-2 0,-1 0-2 0,0 5-1 16,-3 3-2-16,3-1-4 0,-3 1 2 0,6 3 2 15,0 2-1-15,1 1 2 0,2 4-2 0,2-1-2 16,3 6 6-16,0-2-4 0,-2 3 6 0,-1 2-3 15,0-1 0-15,-3 3 0 0,0 1 1 0,-2-2 2 16,-2 4 1-16,-3 0-2 0,-2 1 1 0,-1 3-2 16,-5 4 3-16,-6 2-3 0,-1-1 3 0,-4 3 2 15,-3 3-3-15,-1-3-7 0,-10 10-7 0,0-1-29 16,8-11-40-16,-1 1-48 0,1-1-46 0,5 0-47 16,0 0-703-16,7-9 308 0,4-2 204 0</inkml:trace>
  <inkml:trace contextRef="#ctx0" brushRef="#br0" timeOffset="234.492">11166 2988 2049 0,'15'-8'26'0,"-3"1"2"0,-3-1-6 16,-2 6-7-16,-1-1-11 0,0 3 4 0,-1 5 2 15,-1 7 12-15,2 7 15 0,0 8 24 0,-6 7 4 16,0 14 0-16,-4 3 1 0,-1 0-2 0,-3 5 1 15,0 0-11-15,0 0-1 0,0 2-5 0,0 22-4 16,-1-23-2-16,-1 22-4 0,4-24-4 0,3 7-5 16,-1-4-23-16,3 1-33 0,2 0-32 0,2-2-41 15,2-5-40-15,4-3-35 0,6-4-55 0,-10-12-512 16,4-9 248-16,-1-3 164 0</inkml:trace>
  <inkml:trace contextRef="#ctx0" brushRef="#br0" timeOffset="600.3">11561 3524 66 0,'4'-7'206'0,"0"3"-23"0,0 2-7 15,0 3 7-15,-4-1 4 0,10 14-6 0,-5-6-12 16,0 4-10-16,-2 5-8 0,1 0-7 0,-3 9-4 16,-1-1-1-16,0 5-8 0,1 1-8 0,-1 2-11 15,-1-2-11-15,-2 2-5 0,2 0-11 0,-2-2-10 16,1 0-7-16,-1-1-8 0,1-5-3 0,0-4-10 15,1-6-4-15,1-3-3 0,0 0 2 0,-1-6-6 16,1 1-2-16,0-6-1 0,0-1-6 0,0 0-7 16,-3-29 2-16,1 2-5 0,-2-4 0 0,1-20-4 15,2-1 2-15,2-4-1 0,1-2-5 0,-2-2-6 16,5-23 4-16,-2 26-4 0,1 3 4 0,2 2-6 16,-1 1-3-16,0 16 8 0,2 2 0 0,0 3-1 15,-1 4-2-15,-2 6-1 0,1 5-4 0,0 4 3 16,2 2 2-16,-1-1-5 0,-1 1-3 0,4 3 6 15,1 2-3-15,3-1 0 0,1 3 0 0,0 0-5 16,4 4-7-16,-1 0-22 0,1 3-29 0,0 3-25 16,2 2-34-16,3 4-40 0,-4 4-33 0,-1 1-50 15,-9-1-589-15,1 9 278 0,-5 0 186 0</inkml:trace>
  <inkml:trace contextRef="#ctx0" brushRef="#br0" timeOffset="741.973">11828 3602 194 0,'5'4'176'0,"1"-4"-17"0,-6 0-18 15,12 0-14-15,-3 3-18 0,-1-3-26 0,2 3-42 16,3 0-27-16,-7 3-31 0,2-1-32 0,-3 3-34 16,-1 2-216-16,-4 1 99 0,-4 1 68 0</inkml:trace>
  <inkml:trace contextRef="#ctx0" brushRef="#br0" timeOffset="875.202">11661 4028 148 0,'-3'4'183'0,"3"-4"-17"15,8 2-16-15,1-3-18 0,5 1-10 0,5-3-18 16,8-6-20-16,4 1-28 0,2-2-30 0,16-6-39 16,-1 0-35-16,3 1-50 0,-5-3-240 0,3-4 112 15,-1-2 76-15</inkml:trace>
  <inkml:trace contextRef="#ctx0" brushRef="#br0" timeOffset="2165.933">12677 3500 1731 0,'11'0'-8'0,"-3"0"-6"0,1 2 10 16,-3 1 26-16,1-1 10 0,-1 3 1 0,-1 3 9 16,-1 2 5-16,1 3 3 0,-5 2 1 0,4 2-1 15,-7 3 3-15,3 3 1 0,-1 4 2 0,1-1-2 16,-2 3 5-16,-1 1-13 0,-2 0-1 0,1 2-6 15,-2-1-1-15,3 0-5 0,-3 0-1 0,0 1-5 16,2-5-3-16,1-8-6 0,-1 0-7 0,2-2-5 16,-1-3-2-16,3-6-3 0,-1-1 2 0,-1-2 1 15,2-4 2-15,0-1-2 0,0 0-7 0,-2-21-4 16,1 3-3-16,1-11-5 0,1-6-4 0,-1-16 7 16,2-5-1-16,4-1 4 0,0-4-1 0,3-22 4 15,-1 23 4-15,4-22 5 0,1 26 7 0,4 1-1 16,-2 5 5-16,3 3 5 0,-5 15-1 0,0 2 7 15,2 6-1-15,-2 2-3 0,-4 5-1 0,3 4-4 16,0 3-2-16,-3 2-1 0,4 1-4 0,-2 6 0 16,3 0 0-16,-1 3 3 0,3 2 0 0,0 7-4 15,-1 2-1-15,-2 1 4 0,-4 4 1 0,1 7-4 16,-3 1-2-16,-7-1 0 0,-3 6 2 0,-1 1 0 16,-10-3-3-16,4 3 3 0,-8 1-2 0,-4 7-2 15,-5 1-1-15,7-11 1 0,1 1-1 0,0-5-1 16,1-1 4-16,4-3-4 0,0 1-3 0,5-7 7 15,4-3-6-15,1-2 3 0,1 1-8 0,3-1 3 16,4-2 3-16,1-1-3 0,3-2 2 0,3 0 0 16,6-1 0-16,11-4 1 0,1-2-2 0,5 0 1 15,4-3 0-15,-1-2 0 0,3-3 5 0,-2 4-6 16,11-12-2-16,-14 8 1 0,13-8 5 0,-14 7-8 16,2-5-2-16,-4-2-3 0,1 1-5 0,-1-4-2 15,-8 1-6-15,-1 0-4 0,-2-3-5 0,-2 2 2 16,-4 0 5-16,-5 5 2 0,-2 4 3 0,-3 1-1 15,-1 0 3-15,-1 1 3 0,-3 2-2 0,-3 2 1 16,-2 1 2-16,-7 1 2 0,0 5 0 0,-6 0 1 16,-8 3 3-16,6 5-3 0,3-2 1 0,1 1 4 15,1 1-6-15,5-1 3 0,5 0 2 0,-2 0 1 16,3 0-2-16,2 1-1 0,0-4-5 0,3-1 0 16,0 2 0-16,3-4-1 0,-1 3 5 0,3-2 1 15,2-2 1-15,3-2 1 0,2 0-2 0,1-1 2 16,-1-4 0-16,5 2 2 0,-3 0 0 0,3 1 0 15,-5 0 0-15,0 2 9 0,-3 0-11 0,1 0 2 16,1 0 1-16,-2 3 4 0,-1 4 1 0,0-2 4 0,-3 1 0 16,2 5 2-16,-3-3-3 0,5 9 0 15,-5-2-2-15,-1-4 5 0,0 6-3 0,0-1 0 16,1 1-3-16,-1 0 1 0,-3-7 3 0,4-1 0 16,0 3-4-16,-2-7 3 0,1 3 0 0,-3-4 1 15,4-2 3-15,-1-2 1 0,-4 0-4 0,15-10 2 16,-4-3 3-16,0-4-7 0,3-6 3 0,-1-6-1 15,-2 0 2-15,0-6 0 0,1-16 3 0,0-1 1 16,-3 0-2-16,1-3 3 0,-2 0 6 16,-2-3 3-16,3 3 7 0,-5 4 11 0,2 3 12 0,-4 16 9 15,-4 1 37-15,2 6 32 0,0 11 27 0,0 2 0 16,0 3-23-16,0 2-13 0,0 3-17 0,-2 2-15 16,2 2-13-16,0 0-2 0,-8 17-8 0,3 2-6 15,-3 8-4-15,-1 5-7 0,-1 3 8 0,-1 9-3 16,-2 5-14-16,3-2-2 0,2 2-5 0,4 0-8 15,2-1-8-15,3-13 7 0,1-1-15 0,1-2-8 0,9-1-5 16,0-3-20-16,2-2-8 0,2-3-10 16,-1-2-13-16,0-9-1 0,-2 0 0 0,2-5 4 15,-2-1 8-15,0-3 1 0,1-2 6 0,4-3 2 16,0-6-10-16,0-1-8 0,2-11-1 0,-1-1-4 16,0-1-1-16,-3-4 3 0,2 0 8 0,-3 2 3 15,-4 1 7-15,-3 7 5 0,-4 6 6 0,1-3 6 16,-1 5 1-16,0 1 2 0,-3 1 1 0,4 0-4 15,-5 3-3-15,4 1-2 0,-4 2 1 0,0 0 2 16,0 0 3-16,0 10-2 0,0 0 5 0,-4 2 3 16,3 6 3-16,-3 6-2 0,3 2 0 0,1 1 3 0,-3 4-1 15,3 2-12-15,4-3-3 0,1 2-14 16,0-1-5-16,3-4 1 0,1-1-2 0,6-2 10 16,-3-10 0-16,2 0 7 0,1-4 0 0,-2-3 8 15,-2-1 9-15,4-6 7 0,-1 1 9 0,0-2 2 16,4-9 9-16,1 0-1 0,1-4 7 0,-1-7 2 0,3 1 1 15,-3-6-3-15,-1 1 6 0,-1-4 6 16,-3 0 9-16,-5 0 13 0,-4-1 7 0,-1-1 2 16,-4 6 21-16,-2 0 6 0,-3 6-1 0,-4-4-10 15,-1 6-6-15,-7 3-1 0,-5-2-1 0,-8 3-11 16,2 4-5-16,-4 3-12 0,-1 5 3 0,1 0-8 0,3 2-4 16,7 2-2-16,1-2-9 0,9 2-8 0,-1 2-25 15,2 2-36-15,5 4-28 0,1 0-45 16,5 7-38-16,0-1-71 0,9 0-69 0,0 0-691 15,5 3 330-15,4-7 220 0</inkml:trace>
  <inkml:trace contextRef="#ctx0" brushRef="#br0" timeOffset="2300.573">14990 3430 2180 0,'16'-12'-1'15,"9"-1"8"-15,-9 4-3 0,-3-3 2 0,-3 6 8 16,2-2-11-16,-2 2-4 0,-1 1-18 0,1-1-32 0,-3 1-56 15,-2 0-31-15,-1 1-39 0,-2 2-397 0,-2 2 192 16,0 0 126-16</inkml:trace>
  <inkml:trace contextRef="#ctx0" brushRef="#br0" timeOffset="2417.839">15004 3471 88 0,'-8'9'142'0,"2"-1"17"0,2 0 12 0,0-2 14 16,2 1 4-16,2-2 0 0,3 1-6 0,5 1-8 0,5-3-12 15,6 2-17-15,9 0-16 0,5-1-32 16,4-2-62-16,3 1-112 0,14-8-584 0,-2-2 220 15,-2-8 146-15</inkml:trace>
  <inkml:trace contextRef="#ctx0" brushRef="#br0" timeOffset="4331.661">17245 2102 76 0,'0'0'151'0,"-2"21"-13"0,-1-6-15 16,2 5-9-16,-6 6-7 0,1 3-15 0,2-3-15 16,-1 5 5-16,0 0-10 0,1-1-9 0,-1 3-5 15,1 0-1-15,-3 2-10 0,3 0-1 0,0-1-1 16,1-4-11-16,-2 0-6 0,4-3 6 0,-1-7 0 15,1-2-4-15,1-1-8 0,-1-4 2 0,0-4-4 16,2-1 3-16,-1-4-4 0,0 1 6 0,1-2 4 16,-1-3-1-16,0 0 1 0,0-15-6 0,1 0 0 15,-3-11-8-15,-2-5-1 0,2-7 0 0,-1-9 0 16,-2-9 3-16,1 2 2 0,-1-5 1 0,4 0 5 16,-2-1-4-16,3 2 20 0,3 4 17 0,2 4 2 15,0-1 8-15,-1 15 3 0,2 1-7 0,-1 4 4 16,2 5 29-16,0 0-12 0,0 8-3 0,-5 4-7 15,6 2-11-15,-3 4-5 0,1-1-9 0,2 3-1 0,5 2-12 16,5 4-4-16,-4 2-1 0,5 5-5 16,0 1-2-16</inkml:trace>
  <inkml:trace contextRef="#ctx0" brushRef="#br0" timeOffset="6569.676">17341 2672 159 0,'-4'15'157'16,"0"4"-12"-16,-1-1-11 0,1 1-6 0,-1 7-14 15,0-7-3-15,1 1-6 0,0-3-7 16,1 2-8-16,0 0-5 0,-1-5-7 0,0 3 2 0,-1-6 2 16,4 3-3-16,-1-6 4 0,0-1 4 0,2 0 4 15,-2-2 9-15,-1-1 7 0,3 0 11 0,0-4-12 16,0 0-7-16,-4-11-15 0,0 0-6 0,2-7-11 15,-1-8-2-15,-2-3-3 0,-1-3-10 0,-1-18-4 16,1 1-4-16,2-4-4 0,-1-2-3 0,-4-5 5 16,4 2-6-16,-1-2 1 0,0 5 11 0,0 3-1 15,2 2 5-15,1 4 7 0,1 16 10 16,0 0-1-16,2 2-6 0,1 1 9 0,-1 12-4 0,0 4-8 16,1 0-4-16,1 1-9 0,-2 5-7 0,2-2-9 15,3 5 2-15,1-1-5 0,1 6-2 0,4-1-9 16,5 6 5-16,-1 4 0 0,8 5-6 0,0 2-1 15,-4 10 3-15,7 12-3 0,-6 0 3 0,1 1-7 16,-9-7-3-16,4 11 0 0,-10-12 3 0,1 1 4 16,-5 1-7-16,2-3 3 0,-4-4 7 0,0-4 2 15,-1-7-14-15,1-2 0 0,0-5-3 0,0 2-2 16,0-5 7-16,-2-2 2 0,2-1 4 0,2 0 4 16,-4-3-4-16,2-2 1 0,0 0-2 0,-5-12-3 15,1 0-5-15,2-7-1 0,-5-9 2 0,3-5 1 16,1-2 2-16,-1-11-7 0,4-6-8 0,3 4 5 15,1 12-4-15,4-9 7 0,1 10-3 0,3 1 1 16,3 2 0-16,1 5-6 0,-1 3 1 0,0 3 2 16,3 2-1-16,-2 6 2 0,1 1-4 0,1 0 2 15,0 6-5-15,4-2 1 0,-3 5-2 0,0 3 2 16,1 0-2-16,0 7 3 0,10 1 5 0,-8 4 1 16,-1 7 4-16,-1 2 1 0,-6 5-2 0,4 2-1 15,-8 7 0-15,3 10 6 0,-3 3-1 0,-6 1 1 16,-1 3-16-16,-5 0-21 0,-2 6-28 0,-1-2-57 15,-4 1-31-15,2-1-51 0,3-6-56 0,1-13-46 16,1-10-749-16,-1 0 351 0,7-10 232 0</inkml:trace>
  <inkml:trace contextRef="#ctx0" brushRef="#br0" timeOffset="7015.291">18395 2138 123 0,'8'-1'227'0,"-6"2"-18"16,6 3-3-16,-3 2-20 0,-5 6-4 0,4 4-7 16,-3 1-3-16,3 9-4 0,-4-1 0 0,0 2-12 15,-1 3-9-15,1 0-13 0,-3-1-12 0,-1 0-9 16,3 2-10-16,-3 1-5 0,3 2-9 0,-4-3-10 16,0 0-9-16,-3-3-10 0,4 1 0 0,-1-13-3 15,1 1-7-15,1-7-9 0,1 2-1 16,1-7-4-16,-1 2 3 0,0-2 1 0,2-1 23 0,0-4-2 15,0 0-10-15,-8-12-8 0,5-4-1 0,-1-11-4 16,1-7-7-16,-4-14-3 0,0-3-5 0,2-4-2 16,4-27-11-16,-3 28 10 0,1-6-3 0,3 6 1 15,0 4 9-15,-1-7-11 0,5 10 14 0,0 13 21 16,-2 0 9-16,4 5 13 0,-1 5 1 0,2 7-5 16,-3 0-3-16,1 2-3 0,0 3-15 0,1 3-1 15,2 3-10-15,1-2-4 0,3 3-5 0,-2 2 1 16,0 2-3-16,3 2-4 0,1 2-6 0,4 3 0 15,0 1-4-15,-3 1 0 0,2 2-12 0,-2-1 18 16,-2 6-6-16,-3-1-1 0,-2 1 2 0,-1 4 3 16,-3 0-6-16,-4 6 1 0,0 2 5 0,-5 4-6 15,-5 0 0-15,-2 1 2 0,-5 19-22 0,-3-1-27 16,-4-4-40-16,0 3-42 0,-7-3-47 0,-1 1-48 16,-1 3-54-16,0-5-48 0,-3 4-885 0,-5-5 399 15,0-5 268-15</inkml:trace>
  <inkml:trace contextRef="#ctx0" brushRef="#br0" timeOffset="7389.677">16536 3425 140 0,'-36'7'306'15,"2"3"-19"-15,0-1-21 0,4-4-29 0,10 2-23 16,3-3-23-16,4 0-18 0,3-2-19 0,3 2-16 16,2-1-15-16,5-1-2 0,0-2-4 0,28 1-5 15,9-1 3-15,27-3-11 0,41-9-5 0,5 0 8 16,13-5-4-16,13 3 8 0,11-6-5 0,16 4-5 15,10-7-4-15,5 4-4 0,-2-5 8 0,8 3-8 16,-3 3-11-16,-4 0 15 0,-4-2 0 0,-10 5-4 16,-2 1-6-16,-16 4-2 0,-6-3-3 0,-13 1-7 15,-4 3-11-15,-12 0-2 0,-12 5-7 0,-33 0-7 16,-1 2-8-16,-4-1 8 0,-5 0-15 0,-18 1-13 16,-7 0-24-16,-9 0-35 0,-2 2-64 0,-8-3-67 0,-5 6-71 15,-1-1-87-15,-5-2-1004 0,-14 7 444 16,-13 2 296-16</inkml:trace>
  <inkml:trace contextRef="#ctx0" brushRef="#br0" timeOffset="8015.957">17180 4062 2672 0,'6'-10'74'0,"-2"5"3"15,1 0-29-15,2 0-27 0,-5 1 12 16,1 1-10-16,-3 3-5 0,0 0-6 0,7 5-1 16,-4 6 0-16,-2 3-1 0,1 4 1 0,-2 9-3 15,-2-9-2-15,0 8 5 0,-3 3-4 0,-2-2 0 0,-2 1 1 16,3-1-3-16,-2 1 1 0,-1-3 0 0,-1 4 1 15,1-3 0-15,3-1-4 0,-1-7 0 16,0-2 3-16,0-2-1 0,6-3 0 0,0-2-1 16,-2-4 2-16,-1 0 4 0,4 2 7 0,-1-3 19 0,-2-3 5 15,3-1-2-15,0 0-8 0,-10-17-5 0,5 0 3 16,0-9-8-16,1-6-1 0,0-5-1 0,0-13 1 16,1-4-8-16,-1-1-2 0,4-3 3 0,0 2-1 15,4 0 5-15,2 5 5 0,-1 3 15 16,-1 14 5-16,1 4-3 0,5-1 11 0,-2 5-6 0,0-1-4 15,1 9 1-15,-2 1-11 0,2 1 4 0,3 2-8 16,0 0-5-16,0-1 2 0,5 2-7 0,-2 4-2 16,3-3-2-16,6 3 0 0,-5 3-1 0,3 2-10 15,-3 1 3-15,2 3-25 0,-1 2-22 0,-2 1-22 16,1 5-31-16,-2 1-32 0,2 8-39 0,-6 0-40 16,1 11-33-16,-3-1-32 0,-4 5-656 0,-5-3 308 15,-2 2 208-15</inkml:trace>
  <inkml:trace contextRef="#ctx0" brushRef="#br0" timeOffset="8153.409">17297 4168 219 0,'-1'4'231'0,"-1"-1"-25"0,2-3-18 0,6 3-19 16,-6-3-17-16,14-4-16 0,5-2-14 0,-1 1-11 16,3 1-11-16,-1-1-11 0,3 0-16 0,-4 2-22 15,-1 0-32-15,-6 3-44 0,0 2-49 0,-3 2-41 16,-2-2-46-16,-5 4-336 0,0 3 165 0,-6 3 110 15</inkml:trace>
  <inkml:trace contextRef="#ctx0" brushRef="#br0" timeOffset="8306.607">17084 4497 39 0,'-4'4'295'0,"-5"-3"-17"16,4 3-19-16,1-1-27 0,3-1-27 0,1-2-21 15,0 0-18-15,0 0-20 0,20-6-9 16,1 2-13-16,7-5-18 0,3 2-11 0,6-3-29 0,-3-2-36 15,2 1-57-15,2 1-56 0,1 0-62 0,-6 1-59 16,1-2-431-16,-4 4 211 0,-1-5 142 0</inkml:trace>
  <inkml:trace contextRef="#ctx0" brushRef="#br0" timeOffset="8771.322">17792 4084 323 0,'5'-1'299'0,"-5"1"-29"0,9-2-31 0,-9 2-29 16,0 0-22-16,5 3-17 0,-2 1-18 0,-1 2-13 16,2 3-14-16,-4 0-8 0,3 4-10 0,-3 4-11 15,0 3-3-15,1 3-6 0,-1 5-9 0,0 0-8 16,-1 1-6-16,-2 0-7 0,1 2-5 0,3-4-6 16,-2 2-5-16,1-2-4 0,1 1-3 0,0-3-2 15,3-6-3-15,-1 0-2 0,-2-2-6 0,0-4-4 16,0-2-6-16,2-6 6 0,-3 0 3 0,0-2-1 15,5 0-4-15,-5-3 0 0,0 0-3 0,6-25 0 16,-2 0-2-16,0-6 0 0,-1-3-4 0,1-15 3 16,-3 1-5-16,5-6 1 0,-3-2 0 0,-1-3 4 15,1 4 20-15,-1 1 1 0,2 1 9 0,1 5 9 16,-1 12 7-16,0 1 8 0,2-1-5 0,3 7 9 16,-4 1 8-16,3 3 3 0,-2 7-8 0,2 2-3 15,-1 2-9-15,-1 6-4 0,-1-1-11 0,0 3-1 16,-2 0-15-16,4 2 1 0,2 0-7 0,1 3 3 15,2 1-2-15,0 0-6 0,0 1-4 0,1 3 3 16,-3 2 2-16,2 1-5 0,-1 5-1 0,-1 2 3 16,-2 1-5-16,-3 2 2 0,-1 8 0 0,-3 3 3 15,-4 1-3-15,-3 2-4 0,0 2 3 0,-5 0-4 16,-1-1 2-16,-2 3-2 0,1-1 1 0,-7 10-17 16,3-12-18-16,-2-1-25 0,4 0-41 0,-4-2-39 15,-1 1-38-15,4-3-50 0,1-2-59 0,5-8-52 0,-1-1-790 16,2-4 375-16,4-7 248 0</inkml:trace>
  <inkml:trace contextRef="#ctx0" brushRef="#br0" timeOffset="9165.776">18499 3782 219 0,'5'-6'330'15,"-1"3"-30"-15,-4-2-26 0,0 1-25 0,0 4-24 0,0 0-26 16,-9-4-17-16,1 6-17 0,-2 0-15 0,-4 2-13 16,-3 5-10-16,-1-1-10 0,0 5-10 0,-1 3-13 15,1-2-14-15,5 1-6 0,3 1-9 16,-2 0-6-16,5 1-5 0,3 0-6 0,3-5-8 16,1 5-1-16,5 0 2 0,3 1-10 0,6-1 1 0,1 5-4 15,0-9-4-15,7 7-3 0,4-1-1 16,-3 0-4-16,2-2 3 0,-3 0-3 0,2-2-3 0,-1 2-1 15,2-3 0-15,-10-2-5 0,2 0 0 16,-5 0 3-16,2 0-1 0,-5-5 7 0,-1 1-4 0,2 1 2 16,-6 1 5-16,0 0 24 0,-4-1 11 0,0 4 8 15,-8 2 13-15,3 2 13 0,-10 6-5 0,-7-4-3 16,4 1-7-16,-5 0-9 0,-5 0-4 0,1-2-6 16,-1 2-2-16,3-2-9 0,-1 0-25 0,0-4-23 15,2 0-50-15,1-4-51 0,5 0-54 0,-5-5-84 16,5 2-110-16,-1-7-860 0,-1-3 406 0,1-6 268 15</inkml:trace>
  <inkml:trace contextRef="#ctx0" brushRef="#br0" timeOffset="10634.201">19434 4189 22 0,'-10'-1'289'0,"1"0"-19"16,-1-2-22-16,2 2-25 0,2 1-19 0,-1-1-16 16,0-1-14-16,7 2-16 0,-8 0-14 0,4-2-17 15,4 2-16-15,0 0 8 0,0 0-10 0,0 0-13 16,13-3-8-16,2 2-7 0,14-3-7 0,7 0-2 16,14 0-6-16,5-4-6 0,9 3-4 0,-3-1 0 15,6 3-8-15,-2-3-3 0,0 1-6 0,-6 0-5 16,-3 1 0-16,-1-2 0 0,-15 2-6 0,-2 0 0 15,-1 1-2-15,0-1-2 0,-4 1-1 0,-2 0-2 16,-10 2-2-16,0-3 2 0,-2 4-4 0,-6-3 2 16,-1 2-1-16,-5 1-8 0,2 0 1 0,-2-1 5 15,-1 1-5-15,-6 0-3 0,6-2-5 16,-6 2-16-16,8-2-24 0,-8 2-33 0,0 0-42 0,0 0-41 16,0 0-42-16,0 0-41 0,-13 9-684 0,7-6 308 15,-3-1 204-15</inkml:trace>
  <inkml:trace contextRef="#ctx0" brushRef="#br0" timeOffset="10915.844">20446 3860 114 0,'0'0'336'0,"-2"-7"-29"0,2 7-30 0,0-4-26 16,0 4-29-16,0 0-24 0,0 0-9 0,2-4-33 15,-2 4-15-15,0 0-15 0,0 0-12 0,8 10-11 16,-2-2-10-16,-1 0-9 0,3 3-11 0,2 3-5 16,0-1 1-16,1 2-13 0,1 2-4 0,-1-1-7 15,3 6-4-15,-7-5-5 0,2 9 22 0,1-2-4 16,-6 1-4-16,0-1-7 0,-3 1 1 0,-2 0-7 16,-3 2-1-16,-6 0-3 0,1-1 4 0,-4-1-12 15,-3-1 2-15,-5 1-12 0,2-1-22 0,-6-1-34 16,-1-1-39-16,-2-1-57 0,-12 7-78 0,12-10-66 15,-3-3-670-15,0-2 317 0,0-1 212 0</inkml:trace>
  <inkml:trace contextRef="#ctx0" brushRef="#br0" timeOffset="11934.982">22009 3910 72 0,'2'-1'207'0,"-2"1"-21"0,0 0-18 15,7 12-16-15,-7-6-17 0,1 5-14 0,4 0-2 16,-7 6-4-16,5 1-2 0,-3 1-9 0,2 8-7 16,-2-8-6-16,0 6-3 0,0 4-3 0,-2-4-2 15,-1 0-9-15,1 4-6 0,-1-2-4 0,-1-2-6 16,0-2-5-16,1-3-8 0,-2-1-3 0,1 1-3 15,2-2-8-15,-2 0 3 0,0-2-2 0,2-4-8 16,0-3-1-16,1 2-2 0,1-6 0 0,-1-2 0 16,-1 2 7-16,2-5-3 0,0 0 0 0,0 0-2 15,4-13-2-15,-1-3-4 0,-2-4-3 0,3-10-1 16,-3-3-1-16,4-13-3 0,-2-7 0 0,-1 1-3 16,0 1 4-16,4-3 4 0,-5-1 10 0,7 4 9 15,-3 4 4-15,3 17 9 0,-6-3 21 0,4 4-5 16,-1 2-3-16,-1 1-3 0,-1 9 3 0,4 0 0 15,-5 7-6-15,3 2-2 0,-3 0-8 0,0 1-7 16,-2 4-7-16,1-3 0 0,2 2-9 0,2 3-2 0,-1-1 6 16,-4 2-7-16,11 2-7 0,-3 2 3 15,-3 0 1-15,-1 2-3 0,6 2-2 0,-6 3 3 16,4 6-4-16,-3 1-2 0,-4 3 8 0,-1 6-6 16,3 1 2-16,-6 0 2 0,-2 2-3 0,-1 3-1 0,-5 0 10 15,1 0-18-15,-8 13-19 0,4-12-16 0,4 0-34 16,-8 9-37-16,3-10-32 0,-2-2-27 15,3 2-49-15,3-4-28 0,-2-1-694 0,0-3 312 0,3-8 208 16</inkml:trace>
  <inkml:trace contextRef="#ctx0" brushRef="#br0" timeOffset="13403.96">22249 4218 242 0,'7'-16'232'0,"0"2"-19"0,1 6-24 16,-1-5-15-16,2 5-12 0,4-1-14 0,-4 4-11 15,4-2-12-15,1 3-13 0,-1 0 9 0,1 2-11 0,4 3-12 16,1 0-8-16,-2 1-11 0,0 5-7 16,1-3-7-16,-6 2-5 0,-1 2-6 0,3 1-8 15,-3 0-1-15,1 3-5 0,-4 0 0 0,-2 2-5 16,1-2-4-16,-5 1-1 0,1 4-2 0,-3-6-6 15,0 2 0-15,-3-1-2 0,2 0-5 0,0-2 3 16,-2-6 2-16,3 4 3 0,-1-3-5 0,-2-1 8 16,3 0 16-16,0-4 0 0,0 0-5 0,0 0-6 15,0 0 3-15,-5-15-8 0,4 1-2 0,1-2-7 16,0-3-1-16,1 0-2 0,3-8 0 0,1 8 2 16,0-1 0-16,0 1 3 0,3 2 1 0,-3 2 4 15,-2 6 1-15,-1 1 1 0,1 0-2 0,1 4-4 16,-3 0-3-16,2-1-4 0,0 1 1 0,0 1-8 15,1 2 5-15,-4 1-5 0,0 0 0 0,11 4 1 16,-7 0-4-16,0 2 0 0,2 4 0 0,-1 2 4 16,2 3-5-16,-2 5 2 0,1 2-2 0,1-3-2 15,-1 0-3-15,6 3-8 0,-6-4-3 0,3-2-8 16,-1 0-2-16,1-2-6 0,1 0-1 0,-3-4-1 16,1-2 2-16,1 0 2 0,1-5 2 0,-1 2 4 0,0 1 4 15,-4-5 2-15,3-1 1 0,-2-3 0 0,2-4-1 16,2 0-4-16,-2-5 1 0,-3-2 4 0,0-1 1 15,4-2-1-15,-3-1 3 0,-3 2 3 16,2-1-1-16,-5-3 6 0,0 3 4 0,0 1 4 16,0 1-1-16,-3 4 5 0,1 1-4 0,-3 0 1 0,-1 0 2 15,-1 3-2-15,-2 1-5 0,4 1-1 0,-4 3-2 16,-1-1 0-16,1 3-6 0,-2 3-5 0,0 0-6 16,2 2-8-16,4 0-9 0,-2 1-11 15,3 0-7-15,1 0 1 0,3 0 1 0,0-2 6 16,5 3 0-16,0-5 4 0,4 2 0 0,4-1 6 0,1-6 6 15,-1 3 1-15,5-7 6 0,-3-3 8 0,2 1-4 16,-2-5 3-16,5-6 7 0,1 1-1 0,-3-6 8 16,-4-2 8-16,-1-4 2 0,3 1 8 0,-6-3 13 15,6 1 3-15,-5 4 11 0,-2-5 9 0,0 5 22 16,0 5 12-16,-4 4 7 0,2 4 1 0,-5 4 5 16,0 4 4-16,0-3-9 0,-2 3-13 0,3 4-11 15,-2-3-12-15,0 3-7 0,-1 3-6 0,0 0-3 16,2 17-4-16,1-2 1 0,1 13-7 0,-4 1 0 15,0 6-2-15,1 11 2 0,-1 4-9 0,2-1-4 16,0 2 7-16,5 0-3 0,-2-1-5 0,1-1-6 16,3 3 3-16,-3-5 1 0,3-1 1 0,-3 1-7 15,2 0 2-15,0-12-5 0,1 10-14 0,0-9-15 16,-3-1-28-16,2-1 4 0,-3-1-7 0,0-5-5 16,4-1-3-16,-9-8 1 0,3-2 3 0,-1-6 2 15,-2-1 7-15,2-3 8 0,0 0 12 0,-4-3-6 16,0-3 4-16,2-1-4 0,0 0 3 0,-12-10 1 15,5 0-2-15,-2-6 6 0,-1 2 2 0,0-2 2 16,-4-6 5-16,2 5 10 0,3 0 8 0,-6-7 3 16,6 7 9-16,-1 0 6 0,1 3-3 0,1 4 1 15,-1-5 3-15,4 4-2 0,0 0-1 0,1-1-4 16,3 1-2-16,-3 1-2 0,8-2-2 0,-3 2 4 16,4-2-7-16,3 2-1 0,2-4-1 0,3-1 0 15,0 3-1-15,3 0 1 0,-2-2-4 0,2 2 2 16,-1-1-2-16,4-1 2 0,2 0-1 0,-5 1-2 15,6-3 1-15,-8 4-2 0,4 0 0 0,-1 0-1 16,-2-1 5-16,0 1-2 0,2 0-2 0,-4 2 3 16,-1-2-3-16,-4 4 5 0,0 2 2 0,1-2 2 15,-4 4 2-15,-1 1 5 0,-1-2-5 0,1 1 2 16,0 1 0-16,-4 3-7 0,2-2 0 0,-2 2 0 16,0 0-1-16,0 0 1 0,-4 18 0 0,-2-7 0 15,3 5-1-15,-4 0 0 0,3 2-8 0,-3 1-6 16,2 1-12-16,3-3-9 0,1 2-7 0,1-1-8 15,1 0-1-15,3-3-2 0,0-6 0 0,4 2 1 16,-1-2 3-16,2-2 3 0,5-2 10 0,-5 0 4 16,4-4 2-16,1-2 5 0,-4-6 0 0,7-1 10 0,-3-5 9 15,3-8-5-15,-1-1 4 0,2-4 2 0,-6-3 6 16,3-4 7-16,-2-13 4 0,1-3 7 16,-3 3 10-16,2 2 3 0,-8 6 14 0,4-10 11 15,-4 16 16-15,-3 1 17 0,0-1 15 0,-2 3 6 16,0 11 22-16,-4 0 19 0,0 2 12 0,3 4-12 0,-1 1-14 15,-2 3-11-15,1 3-17 0,-1-2-14 16,1 3-10-16,1 2-7 0,2 2-12 0,0 0-5 16,-11 6-11-16,9 7-4 0,-3 2-3 0,-5 9-6 15,4 5-4-15,1 2-4 0,-2 2-3 0,5 3 1 16,0 14-9-16,2-15-6 0,2 2-37 0,4 9-10 16,-3-13-26-16,-1 1-34 0,3 3-41 0,1-2-48 15,2-2-48-15,-3 2-64 0,4-4-64 0,-3 0-782 16,1-6 379-16,-4-9 254 0</inkml:trace>
  <inkml:trace contextRef="#ctx0" brushRef="#br0" timeOffset="13534.859">23445 4129 2552 0,'4'-12'-36'0,"6"-3"26"0,-2-2-10 0,1 5-19 15,4-2 1-15,2 4-18 0,9-5-39 0,2 3-32 16,3 2-53-16,-2-2-471 0,1 2 217 0,0 0 144 15</inkml:trace>
  <inkml:trace contextRef="#ctx0" brushRef="#br0" timeOffset="14248.95">24374 3846 323 0,'0'0'290'16,"0"0"-31"-16,0 0-24 0,-6 12-23 0,3-7-22 16,-3-1-21-16,2 7-16 0,0-1-16 0,-1 2-16 15,0 2-9-15,0 3-14 0,0 1-8 0,0 0-10 16,1 2-6-16,0 6-7 0,1-4-12 0,5 6-20 16,-1-10-13-16,4-1-2 0,0 1-11 0,5-5-7 15,-2-2-12-15,1-2-2 0,9 0-3 0,-3-1-9 16,4-6-4-16,-1 2-2 0,0-8-9 15,1-1 0-15,-1-5-5 0,0-1 0 0,5-7-2 16,-4-1 1-16,3-3 10 0,-6-2 4 0,1 0 16 0,-2 2 6 16,-7 5 27-16,-1 0 16 0,-2 0 14 0,-3-2 3 15,-2 2 2-15,-2 0-2 0,-2 1 15 0,1 1 2 16,-3 3-8-16,-1 4 0 0,1-4-4 0,-1 4-5 16,-1 1-6-16,1-1-9 0,2 2-3 0,-2 3-4 15,-1-2-1-15,3 1-2 0,0 1-5 0,2 1 3 16,-1-2-1-16,4 4 1 0,-5-2-4 0,3 0 7 15,2 2-6-15,-3-4-3 0,6-3-2 0,-1 1 3 16,3-2-6-16,2-3-3 0,0 1 0 0,4-4-1 16,-1-2 0-16,0-1 2 0,0 2-8 0,0-2 5 15,1 5 7-15,-4 2-10 0,0 0 7 0,-2 2 2 16,1-1 2-16,-3 5 16 0,1-1-7 0,-2 1-5 16,2-1 0-16,-4 4-6 0,0 1-7 0,3-4 5 15,-3 4-3-15,0 0-6 0,5 7-1 0,-7 3 10 16,2 5-1-16,-3 8 3 0,3 7 0 0,-2 3 1 0,1 16 4 15,-3-1-2-15,2 2 6 0,-1 2-5 0,-3 0-4 16,3 0-1-16,-1 3 2 0,4-4-3 16,-1 1 14-16,4 0-20 0,-11-5 4 0,12 0 5 15,-4 0-9-15,1-16-6 0,0 3 19 0,1 0-12 0,1-1 3 16,1-2-2-16,-4-1-2 0,3-4-2 0,-2-1-3 16,-1-6 3-16,-1 2 3 0,0-5-4 0,-1-3 3 15,0-5 0-15,0 4 15 0,0-6-12 16,-1-1 16-16,1-1 1 0,-5-2 0 0,7-2-12 15,-12-4 6-15,3-4-6 0,-3 1 10 0,-1-7 10 0,1-4-1 16,3 1-3-16,-4-7 0 0,4 7 3 16,3 0-7-16,-1-7 3 0,3 7-3 0,2 1-15 0,2-2 6 15,1 2-1-15,3-1-6 0,4-3-13 16,1 2-29-16,10-4-31 0,2 2-54 0,4-3-58 0,0 4-84 16,8 3-89-16,-2-6-790 0,1 0 380 0,-3-1 252 15</inkml:trace>
  <inkml:trace contextRef="#ctx0" brushRef="#br0" timeOffset="14831.575">25404 3884 88 0,'0'0'326'0,"0"0"-33"0,0 0-32 16,-10 12-16-16,2-3-34 0,3 3-21 0,1 2-19 15,-2 3-19-15,-1-1-11 0,0 2-9 0,-1 0-20 16,-1 7-13-16,3-8-9 0,-2 8-6 0,-1-7-9 16,1 2-9-16,3-2-7 0,-5-2-4 0,4 1-8 15,-1-5-2-15,2 0-1 0,1-4-7 0,-1 1-2 16,2-4-1-16,1 0 7 0,1-1-7 0,1-4-3 15,0 0-5-15,0 0-4 0,-6-15-3 0,6 2-1 16,-3-4 0-16,2-12-5 0,1-3-2 0,0-2-3 16,-3-12-1-16,4-6-2 0,1 5 11 0,-5-1-6 15,4-3 3-15,1 2 1 0,-2 16 9 0,4 0 4 16,2 1 6-16,-3 2 6 0,0 1 5 0,5 5-6 16,-4 7 6-16,1-1-13 0,1 1-7 0,1 0-2 15,2 2 1-15,0 1-4 0,3 2 0 0,1-2-9 16,4 5 3-16,-1 1-5 0,10-2-7 0,-8 3-5 15,11 2-24-15,-1 1-21 0,2 1-32 0,0 3-36 16,1 6-37-16,-11-2-45 0,7 2-31 0,-6 3-37 16,-10-1-630-16,0 5 299 0,-4 3 200 0</inkml:trace>
  <inkml:trace contextRef="#ctx0" brushRef="#br0" timeOffset="14988.673">25382 3812 161 0,'4'2'297'0,"0"0"-35"16,-4-2-25-16,15-2-26 0,-2-1-10 0,9 1-30 16,6-2-16-16,-1-1-29 0,2 3-22 0,-1-2-24 15,-1 1-30-15,-9 1-26 0,-4 2-31 0,-1 2-42 16,-3-1-36-16,0 3-40 0,-3 0-30 0,-5 3-399 16,-2 2 186-16,-5 2 122 0</inkml:trace>
  <inkml:trace contextRef="#ctx0" brushRef="#br0" timeOffset="15140.539">25285 4118 84 0,'-2'3'186'0,"2"-1"-20"0,0-2-13 15,7 5-22-15,1-5-7 0,3 0-14 0,4-1-11 16,8-2-5-16,6 0-14 0,7-1-9 0,0-1-1 16,3 0-18-16,12-3-20 0,-13 4-20 0,2 0-32 15,-1 1-34-15,-1-4-34 0,1 1-346 0,-5-1 144 0,-1-1 96 16</inkml:trace>
  <inkml:trace contextRef="#ctx0" brushRef="#br0" timeOffset="16538.841">26107 3854 139 0,'-7'-5'221'0,"-4"5"-21"0,-1-3-6 15,-5 2-10-15,-1 1-10 0,-9 1-14 0,3 3-12 0,-2 4-10 16,-1 0-13-16,0 6-9 0,3-1-10 0,-2 4-13 15,2 1-11-15,4 3-3 0,2 1-13 0,4 3-8 16,5 4-7-16,1-2-3 0,8 5-4 16,0-4-4-16,5 2-4 0,3-1-2 0,3 1-4 15,5-1-3-15,-1-1-2 0,3 3-3 0,2-4-4 0,1 2 4 16,-1 0-7-16,2-3 1 0,-2-2 0 0,-1 2-1 16,0-1-5-16,-3 1-1 0,-2-1 0 0,-1 1-3 15,-3-8 4-15,-1 4-3 0,-5-3-1 0,1-2 2 16,-5 0 0-16,0-1-2 0,-1-6 1 0,1 4-3 15,-4-4 0-15,0 0 6 0,4-5 5 0,0 0 13 16,0 0 14-16,-2-3-1 0,-5-1-1 0,7-1-3 16,0 0-3-16,-15-6-2 0,7-4-1 15,3 0-2-15,0-7 0 0,1-11-9 0,-1 0-1 16,10-5-1-16,0-1-2 0,0-11 0 0,7-1-4 0,3-2-1 16,3 4-2-16,3 2 1 0,-7 10-8 0,0 3 6 15,2 2 0-15,-2 4 6 0,-2 4 3 0,-1 6 1 16,-2-1-3-16,0 1 2 0,-1 2 3 0,-2 3-4 15,-2 3 5-15,1-1-8 0,-1 3-6 0,0-1 1 16,-3 2-2-16,-1 2-3 0,9-2 1 0,-9 2-1 16,0 0-2-16,7 6-1 0,-4-3 2 0,1 1 2 15,-1 4 0-15,-2 1-1 0,0 3 1 0,3 0-2 16,-4 0 3-16,4 1-2 0,0-2-2 0,-2 1 7 16,2-1-16-16,0-1-1 0,4 1-1 0,-3-2-1 15,1 0 0-15,3-2 2 0,-4-3-3 0,4 1 1 16,0-4 3-16,1-2-4 0,2-2 4 0,4-5-1 15,-1-2-5-15,2-3 1 0,5-7 13 0,1 2-12 16,0-4-1-16,0-1 3 0,-4 1 5 0,1 4 2 16,-5 3 9-16,-2 3 8 0,-3 3 13 0,-1 1 8 15,-3 1 18-15,-2 2-19 0,0 0 0 0,0 2-8 16,-2 1-6-16,1-1-2 0,-3 3-7 0,5-3-2 16,-5 3 3-16,0 0 0 0,6 8-5 0,-4-2 2 15,-2 4 3-15,-2-1-2 0,4 4-4 0,-4 3 1 16,2 0 1-16,-2 0-1 0,4 2-8 0,-4-1-8 15,2-1-6-15,2-3-6 0,0-1-6 0,1-1-1 16,1 0-2-16,1-1-4 0,4-1-2 0,-2-2-3 16,0-1-2-16,5 0 4 0,-1-5 9 0,1 0 0 15,-1-2 1-15,2-2 3 0,-1-1 4 0,-1-2 4 16,1 0 5-16,-1-2 5 0,-1 1 9 0,-3 0 17 16,1 1 9-16,-2 0 13 0,-1 3 10 0,0-1 2 15,-4 0 3-15,3 1-1 0,-3 0-7 0,-1 3-3 16,4-4-1-16,-4 4-6 0,3-3-9 0,-3 3-4 15,0 0-3-15,2-3-6 0,-2 3-3 0,0 0-3 16,0 0-6-16,0 0 3 0,0 0 5 0,0 0-15 16,0 0-2-16,0 0 1 0,12 7-1 0,-8-7 1 15,0 3-4-15,1-3-1 0,1 0 5 0,5 0-3 16,1-5 3-16,-2 1-3 0,8-4 1 0,0 0 15 16,-1-5-4-16,7-7-9 0,-4-3 15 15,0-1-15-15,-1-4 1 0,-4-6 0 0,6-12-2 0,-4-2-1 16,-4 1 10-16,1-3 4 0,-5-3 5 0,-2 2 2 15,0 2 16-15,3 3 9 0,-6 16 30 0,4 5 40 16,-8 5 28-16,4 3 18 0,-7 5 8 0,3 1-8 16,0 5-14-16,0 0-15 0,0-1-22 0,-1 4-12 15,1 3-9-15,-4 0-12 0,4 0-9 0,-12 15-7 16,1 2-4-16,-4 8 1 0,-2 5-13 0,2 0 1 16,-6 21-5-16,2 1-5 0,1-1-4 0,3 0-1 15,5 4-11-15,1-3-11 0,3-3-17 0,2 2-16 16,8-4-16-16,-4-12-7 0,2-3-20 0,7 0-6 15,1-1 5-15,1-6-7 0,4-1-15 0,4-3 1 16,-8-7-10-16,2-1-2 0,2-1 5 0,-2-3 7 0,5-3 5 16,-5-2 6-16,1-3 4 0,4-2 10 0,-3-3 8 15,1-2 1-15,0 1 12 0,-4 0 13 16,0-2-1-16,1 3 6 0,-8-2 6 0,2 0 6 16,0 1 10-16,-2 0 7 0,1 0 1 0,-2 1-5 15,-4 4 3-15,8-4 5 0,-6 1-10 0,-2 3 1 0,3-4-4 16,-3 4 0-16,0 0-3 0,0 0-5 0,0 0 3 15,0 0-3-15,11 8 1 0,-9-3 2 0,2 2-9 16,1 1-5-16,0-1-5 0,4 2 4 16,-1-3 1-16,1 1 0 0,2-1 5 0,6 0 3 0,-2 0 3 15,-2-2 12-15,8-3-9 0,-4-1-1 16,-2 0 4-16,4-1 4 0,-3-4 0 0,2-1 1 16,0 1 4-16,-1-5 2 0,-1 2-1 0,2-2 16 15,-3 3 10-15,-2 0 3 0,-4 1 11 0,1 2 10 16,-3-2 17-16,-2 4-13 0,-1-1 0 0,1 0 3 0,-4 0-3 15,-1 3-12-15,5 0-9 0,-5 0 0 0,0 0 0 16,0 0-1-16,3 9 1 0,-6-4 5 16,1 6-1-16,-1-1 1 0,-1 6 1 0,-2 0-3 0,0 1-3 15,-2 8-1-15,-5-3-4 0,7 4-2 0,-7 1-2 16,4-1-6-16,0 5 1 0,0-1-18 0,0 1-33 16,4-2-27-16,1 3-48 0,0-3-50 0,-1-1-74 15,5-3-56-15,0-7-34 0,4-4-880 0,-4-4 400 16,1-5 268-16</inkml:trace>
  <inkml:trace contextRef="#ctx0" brushRef="#br0" timeOffset="16664.967">27173 4280 47 0,'-21'-25'422'0,"3"1"-36"0,4 9-28 0,1 0-31 16,7 3-33-16,-1 3-24 0,5-3-40 0,-2 3-28 15,4-1-51-15,6-1-45 0,6-4-52 0,11-3-52 16,0 1-53-16,13 2-81 0,15-7-74 0,-4 1-614 15,7 1 272-15,-2-1 184 0</inkml:trace>
  <inkml:trace contextRef="#ctx0" brushRef="#br0" timeOffset="19848.443">27976 4606 205 0,'0'0'366'15,"5"1"-36"-15,-5-1-35 0,4 1-31 0,-4-1-27 16,3 5-22-16,-3-5-21 0,4 0-23 0,-4 0-14 16,0 0-7-16,5 3-17 0,-5-3-18 0,0 0-8 15,1-9-14-15,2 3-14 0,-2-4-6 0,3 1-5 16,-2-3-11-16,3-6-2 0,-1 0-7 0,-1-7-1 15,3-1-8-15,-2-4-7 0,1 0-1 0,0-5-6 0,4-8-5 16,-1 6-1-16,3 3 1 0,-2-1-20 16,-1 5-1-16,2 1 6 0,2 2-5 0,-3 11-1 15,-2 0 1-15,0 4-7 0,0 2 3 0,2 3-5 16,-1 4 1-16,3 2 4 0,2 2-2 0,4 5 5 0,-2 4-2 16,3 1-2-16,-4 3-3 0,7 2 11 15,-2 6-5-15,-4-1 0 0,3 6 2 0,-3-5-4 0,-1 0-1 16,-1 3-8-16,-4-1-7 0,1 1-4 15,-6 4-10-15,-3-4-3 0,2 4-4 0,-6-4 2 0,0 1-8 16,-3 1-4-16,0-1-3 0,0-9 1 0,-3 7 1 16,2-6 5-16,1-2 3 0,-2-1 3 15,3-3 3-15,1-2 9 0,0-1 0 0,1-1 4 16,0-3 3-16,0 1 4 0,1 0 3 0,0-2 3 0,0-1 3 16,2-3 4-16,-1 4-3 0,1-4 1 0,0 0 0 15,9-10 1-15,-2 1 0 0,6-5 2 0,5-6-2 16,0-3 6-16,0-1 3 0,2-4-1 0,-2-4 4 15,7-8 2-15,0-4 6 0,-1-1-4 16,1-2 7-16,-5-2 6 0,3 1 0 0,-4 2 5 0,-1-7 8 16,0 6 5-16,-5 14 7 0,-2-3 16 0,-3 6 13 15,0 2 15-15,-3 4 12 0,-1 7 18 0,-2 2 9 16,-2 4-5-16,3 1 0 0,-3 3-16 0,0 1-12 16,1 2-14-16,-1-3-14 0,0 7-10 0,0 0-10 15,0 0 0-15,-9 12-8 0,3 0-3 0,-1 3-9 16,-2 10 1-16,-1 1-1 0,0 2 2 0,1 1-9 15,-4 4 3-15,5 1-13 0,-2 2 4 0,1-3-12 16,2 1-2-16,3-1-15 0,-1 1-6 0,3-3-13 16,-1-1-9-16,3-1-5 0,1-6-8 0,1-3 9 15,2-3 0-15,-1-5 4 0,1-2 9 0,0-5 0 16,1 2 2-16,2-4 0 0,2-3 20 0,0-2-10 16,5-3 1-16,4-3-2 0,5-9 12 0,5-2-4 15,-1-1-4-15,-1-6 7 0,0 4-2 0,-2 0 1 16,2 3 4-16,-3 0 5 0,-7 8 7 0,0 0-4 15,-7 4 5-15,1-1-1 0,-2 3-10 0,-3 2 4 0,0-1-3 16,1 3 1-16,-2 0-4 0,-4 1 5 16,9 2-1-16,-5 5-6 0,1 0 6 0,2 3 4 15,-1 7-1-15,-2-1-4 0,2 2-3 0,-6 9 6 16,4-4 3-16,-2 6-1 0,-1-5-1 0,0 2-2 16,2-7 3-16,-1 0-10 0,1 0-3 0,-3-2-5 0,2-2-2 15,3-5-1-15,-2 1 4 0,-1-5 2 16,4 1-2-16,-1-3 7 0,1-3-1 0,2-1-3 15,3-3 6-15,-2-2-4 0,1-3 7 0,3-4-2 0,-1-4-1 16,6-3 3-16,-7-5-1 0,2 7-2 0,0-7 5 16,-1-1-3-16,0 3 2 0,-4 5 3 0,-3 0 10 15,2 1 6-15,-5 6 5 0,-1-2-3 16,0 5 12-16,1 0-6 0,-4 1-5 0,1 2-12 0,0 0 3 16,-2 1 10-16,3 3-18 0,-10 0-2 0,10 0-2 15,-13 10-2-15,5-3-2 0,1 4 0 16,0 0-8-16,2 6-7 0,3-3-2 0,-1 3-5 0,3-1 6 15,5 1-6-15,0-5 1 0,2-2 2 0,0 0 2 16,6 0 3-16,-2-6 0 0,0 1 5 0,1-2-1 16,0 1 4-16,2-5 1 0,4-2-1 0,0-3 4 15,1 0 2-15,-1-3 3 0,5-7 2 0,0-1 1 16,-1 0 1-16,-2-3 8 0,-1 2 6 0,-6 3 7 16,1 0 7-16,-5 1 11 0,5 2 23 0,-11 1-4 15,1 0-7-15,-2 1-4 0,-6 0-3 0,2 1-9 16,-8 1-1-16,1 1-1 0,-8-2-11 0,-3 6-1 15,-7-1 0-15,-1 1-6 0,5 0 2 0,2 3-6 16,2 3 0-16,6 0-10 0,-1 1-7 0,5-2-15 16,0 2-11-16,2 0 6 0,2 1-18 0,3-1 1 15,0 1 5-15,2-1 7 0,4 2 4 0,1-4 0 16,6 4 1-16,-2-5 4 0,5 1 3 0,0 0 0 16,4 0-1-16,0-4 8 0,1 2-1 0,0-1 1 15,-1 0 2-15,1 0-1 0,-6 0 3 0,1 0-3 16,0-1 6-16,-3 2-6 0,1 0 4 0,-3 0 0 15,0 3-2-15,1-2 1 0,-2 1 2 0,-2 1-1 0,5 1 2 16,-4 0 0-16,1 1 0 0,-3 2 3 16,4 2 0-16,-3-1 3 0,-2 2-4 0,3 1-1 15,-2-1 7-15,1 6-2 0,-3-3 1 0,3 3-3 16,-2-6 1-16,1 3 1 0,-2-3-2 0,2 1-2 0,0 1-1 16,0-5 0-16,1 1 5 0,2 0-8 15,-2-2 3-15,1 2-6 0,3-1 2 0,0-2 0 16,-1-5 8-16,3 1-13 0,-1-2-1 0,0-4 0 15,1 0-2-15,-2-5 5 0,8 1-1 0,0-8 7 0,3-3-4 16,-2 3-6-16,-1-4 3 0,0-2 1 0,-3 2 0 16,-1-1 6-16,-6 6 3 0,-1 2 17 15,-1 3 5-15,2-1 11 0,-8 3 11 0,4-1 1 16,-4 4 7-16,0 0-14 0,1-1-2 0,-2 3-3 0,-3 3-6 16,4 1-6-16,-16 2 0 0,0 5-6 0,-3 2 6 15,-6 4-9-15,-1 1 5 0,6 4-1 0,-5 3-6 16,6 1-9-16,5 0-14 0,0 1-19 0,5-6-10 15,3 3-1-15,4-2 9 0,6-1-13 0,2 0-9 16,1 1-7-16,3-3-12 0,7-3-7 0,-2 2-5 16,3-7 0-16,8 4 3 0,1-7 6 0,3-4 5 15,-2-7 6-15,-1-1 9 0,5-2 7 0,-4-3 8 16,2-4 0-16,-2-3 10 0,-1-1 6 0,-2-4 9 16,11-9 4-16,-2-4 6 0,-6-4 9 0,3 0 6 15,-4-3 10-15,-3 0 15 0,-7 13 17 0,-2 1 11 16,1-1 19-16,-6 5 31 0,-1-1 39 0,-4 11 23 15,-3 1 9-15,2 5-1 0,-4 1-17 0,0 3-18 16,0 2-15-16,-5 1-12 0,1 1-19 0,-8 2-10 16,-4 9-8-16,-4-1-11 0,-7 10-8 0,-5 5 0 15,-8 7-10-15,-2 8-1 0,7-2-8 0,-1 7-6 16,8-2-7-16,1 2-1 0,10-9-27 0,2-2-22 16,6 2-20-16,-1-2-7 0,6 0-1 0,4-2-12 15,2-5 1-15,2-5 7 0,1-2 0 0,3-1 2 16,1-2 8-16,0-4 6 0,1-2 7 0,3-4 0 0,5-2 4 15,2-7 17-15,-1 0-15 0,10-7 4 16,-3-2 2-16,2-2 1 0,3-2 5 0,-3-2 7 16,3-1-7-16,-2-3 4 0,-1-1 2 0,-2 4 17 15,-1 0-16-15,-3 2 5 0,0 3 8 0,-12 5 4 0,0 4 0 16,-2 1-9-16,-3-1 0 0,-1 2 0 16,1 2-8-16,0 1 9 0,-2 0-10 0,-3 2 6 0,0 0-3 15,4 10-6-15,-6-3-3 0,2 5 17 0,-2 2-4 16,-1 3-10-16,-2 3 9 0,0 3-2 0,-3 6-9 15,3-4-6-15,1 0-14 0,3-4-14 0,2 3-9 16,-1-8 5-16,3 1 0 0,1-6 10 16,-2-1 3-16,5-1 5 0,-1-4-6 0,4 0 7 15,-3-2 12-15,3-4 0 0,4 1 1 0,-2-5 1 0,4-2 19 16,1-3-12-16,4-6 0 0,2-1 1 0,-10 5 15 16,10-5-8-16,0 2 2 0,-9 4 7 0,0 1 5 15,-1 4 9-15,-1-1 0 0,-4 1-6 0,1 1-7 16,-5 1-3-16,2 2 2 0,-1 0 1 0,-2 1-6 15,-3 1-1-15,9 4-1 0,-6 1 3 0,-2 1 1 16,0 4 0-16,1 2-4 0,-2 0-2 0,1 5 3 16,2 7-3-16,-3-6 2 0,0 0-12 15,0 0-9-15,2 1-11 0,1-2-14 0,-1 0-18 0,2-4-6 16,0-4 0-16,1 1 3 0,-1 0 2 0,4-4 3 16,-3-1 5-16,3-2 5 0,0-3 2 0,-3 0-3 15,9-5 5-15,-5-2 4 0,3 2 8 0,2-10 11 16,-1 0-8-16,3-4 5 0,0-2 5 0,-1-4 1 15,-4 9 3-15,5-6 8 0,-7 6 6 0,-3-1 17 16,1 3 22-16,-4 5 4 0,1-4 7 0,-4 4-4 16,-1-2-3-16,-2 2-4 0,-2 2-2 0,0 0-6 15,-1 4-5-15,-2 1-5 0,-3-1 13 0,-1 2-10 16,-1 2-4-16,1 2-8 0,1-1-4 0,-3 1-2 16,5 1-10-16,0 1-5 0,0 0-9 0,4-1-6 15,1 0 6-15,3 0-2 0,1 1 3 0,1-1 1 16,3-2 2-16,4 2 6 0,1-4-2 0,1-2-1 0,5-2 6 15,2-2-3-15,1-2 6 0,-1-3-2 0,6-4 5 16,3-4 3-16,-3-3 5 0,-1-3 1 16,2 0 5-16,-1-5 4 0,11-8-6 0,-13 9 9 15,0-3 7-15,-2 4 12 0,-1 3 14 0,-5 3 27 0,1 1 12 16,-5 6 16-16,-4 5 9 0,-1 1-10 16,1 1-15-16,-3 3-8 0,2 1-19 0,-2 1-9 15,-2 3-14-15,0 0 5 0,0 0-4 0,0 0-5 0,-6 21-3 16,2-3-11-16,-3 7 4 0,-2 3-2 0,-1-2-2 15,1 6 3-15,-2 0-6 0,0 2-4 0,1 10 2 16,3-12-5-16,-2-3 3 0,6 5-2 0,4-4-1 16,1-4-3-16,3-1-4 0,2-7 1 15,1-1-11-15,2-1 3 0,4 1-7 0,1-1-7 0,-1-4-7 16,10 2 1-16,-6-6-19 0,12-3 5 0,-3-3-9 16,-1-4-9-16,2-3-6 0,1-3-10 0,1-5-8 15,-3 0-9-15,1-7-15 0,0-1-13 0,-2-2 11 16,2 1 13-16,-5-1 7 0,-3 4 10 0,-7 2 14 15,-1 1 9-15,-5 0 22 0,-1 7 16 0,-3-4 2 16,-8 3 0-16,1-1 0 0,-5 3 5 0,-3 2 4 16,-9-1 4-16,-4 5 4 0,-7 2 2 0,2 1-3 15,2 3 3-15,-3 4 0 0,1 2-1 0,2 0-2 16,1 1 2-16,3 4-3 0,10-2-2 16,0-3-4-16,6 2 1 0,3 0-1 0,1-2-1 0,5 1 2 15,3 0-6-15,0-1 2 0,5-1 5 0,5 1-2 16,-3-4 4-16,0-2 3 0,9-2-3 0,-7-2 0 15,5-3 4-15,1-4-3 0,1 0 1 0,0-4-2 16,6-2 11-16,-3-6-8 0,2-2 3 0,0-1-2 16,3-3-3-16,4-14 1 0,0 4-6 0,0-2 28 15,-9 9 0-15,5-11 1 0,-4 15-2 0,-2-3 22 16,-5 7 28-16,-8 4 20 0,1 3 14 0,-2 4-3 16,-4 4-7-16,-2-2-11 0,2 2-20 0,-3 2-9 15,-1 3 2-15,0 0-11 0,0 0-4 0,-15 15-13 0,1-1 4 16,-5 6 0-16,-2 5-9 0,2 1-5 0,-3 3 0 15,3 3-2-15,5-1-6 0,-8 12 2 0,8-13-7 16,2 13-19-16,3-9-21 0,6 0-18 16,4 0-7-16,1-7-5 0,7 3 1 0,0-2-1 0,1-10 0 15,1-2 2-15,4-5 8 0,-2 2 3 0,-4-5 0 16,4-4 10-16,-3-2 6 0,3-2 11 0,1-2-7 16,3-5 1-16,1-1 3 0,3-9 1 0,0 0 7 15,-5 2 0-15,7-2-2 0,-1 1 5 0,-7 4 5 16,3 0 6-16,-4 0 4 0,-5 6 12 15,3-1 0-15,-6 3-5 0,1 0 2 0,-2 3-5 0,0 1-9 16,-5 0 2-16,9 5 7 0,-5-1 1 0,-2 3 7 16,1 0-4-16,-2 4 10 0,-4 6 8 0,0-3 7 15,-4 7-2-15,0-3-2 0,-4 6 3 0,-3 0 7 16,0-1-14-16,1-2 1 0,-2-6-18 0,6-2 16 16,0 2-1-16,0-8-19 0,4 3 21 0,1-5-5 15,0 0 6-15,3 0 9 0,-3-1 1 0,4-1 30 16,-2 0 17-16,2-3 14 0,-3 3-5 0,3-3-8 15,0 0-9-15,16-11-7 0,-5 4-9 0,13-7-7 16,1-1-5-16,-1-2-7 0,7-5-25 0,-1 1-26 16,11-8-49-16,-11 9-40 0,4 3-74 0,-2 0-88 15,0 5-106-15,-1 0-1229 0,-1 3 531 0,-3 1 354 16</inkml:trace>
  <inkml:trace contextRef="#ctx0" brushRef="#br0" timeOffset="20531.804">32801 5032 490 0,'-1'9'618'0,"-4"0"-62"0,1-2-62 15,-5-3-50-15,-5 9-45 0,0-2-39 0,-13 1-39 16,-3 0-32-16,-4 0-37 0,-17 2-37 0,-5 1-30 15,-3-5-32-15,-36 2-29 0,1 5-25 0,0-3-25 0,-9-6-6 16,-6 4-12-16,1-2-5 0,-6-3-6 16,-6-2-8-16,0-4 0 0,-6 3-4 0,0 0 1 15,-8-1-3-15,4 6 3 0,-4-8-5 0,-7 3 5 16,1-1 6-16,-5 2 0 0,2 2-5 0,0 3-5 16,-3 1 2-16,4-1 4 0,1-1-5 0,-1 1-5 0,5-2 1 15,-1 4-9-15,3-5-3 0,-5 4 3 16,10-3-1-16,2 1-1 0,-1 4-1 0,5-5-2 15,0 1-1-15,7 6-2 0,4-10 5 0,-2 0-7 16,0-1 1-16,5 5 0 0,-1-5-1 0,3 3-5 0,0-2 3 16,0-1-1-16,0-2 5 0,0 3-3 15,-5 1-3-15,3-5 2 0,-3 2-1 0,2-3 0 0,-1 5 1 16,5-2 2-16,-5-4 2 0,2 6-3 16,1-5 0-16,0 2-1 0,2-2 1 0,-4 3-4 15,3 0 0-15,3 4 2 0,-3-6 0 0,1 0-4 16,2 2 4-16,0-1 2 0,3-4-2 0,0 4 0 15,1 0-3-15,4 1 0 0,-3-5 0 0,-2 11 3 16,-2-4-3-16,-1 1 2 0,-2 0 3 0,-4 2 1 16,2-1 0-16,-7 3 3 0,4 1 3 0,-1-1 0 0,6-1 2 15,-4 4-4-15,3-1 0 0,1-5 0 0,5 4-1 16,-2-2-1-16,2-2 2 0,6 0 4 16,3 0 1-16,2-2-1 0,2 2 0 0,22-3 3 15,-29 2-2-15,4 4 4 0,25-4 3 0,-28 5-2 16,2-2 3-16,2-1 1 0,26 2-4 0,-23 3 2 0,23-7-1 15,-1 4-2-15,1-6 1 0,0 6 4 0,-1-3-4 16,2-1 1-16,5 0 0 0,3-1 2 0,3 0-3 16,1 0 1-16,16-3-3 0,0 1-4 0,4-1 4 15,0-2-9-15,6 0 3 0,8 1-1 0,5-1 0 16,-1 0-5-16,5-3-20 0,-1 1-36 0,0-1-40 16,1-1-43-16,2-1-49 0,2-3-70 15,1-2-83-15,-2-1-90 0,7-9-83 0,4 5-1156 0,3-11 554 16,2 0 368-16</inkml:trace>
  <inkml:trace contextRef="#ctx0" brushRef="#br0" timeOffset="21369.837">23047 6384 323 0,'3'0'369'0,"-3"0"-32"0,14 7-37 15,-7 2-30-15,0 5-25 0,0 5-31 0,3 10 2 16,-2 2-27-16,-2 0-17 0,-1 1-17 0,0 4-13 16,-4-2-13-16,-2 1-17 0,-1-2-3 0,-3-2-18 15,0 18-7-15,-3-15-4 0,-1 2-12 0,-3-2-5 16,1 0-6-16,-6-3-1 0,6-3-7 0,-4 0-6 16,3-4-3-16,3-9 0 0,0-1-8 0,5-4-5 15,2-3 3-15,-2-2-8 0,0-1 2 0,1-3-2 16,3-1-3-16,-12-10-4 0,4-7-2 0,-4-11-3 15,3-5 0-15,-1-18-3 0,5-4-1 0,3-3 2 16,-5-24-7-16,7-3 3 0,-4 25 1 0,3-23 7 16,6 27-8-16,0 3 1 0,3 5 5 0,-3 15 6 15,0 3 5-15,0 4 6 0,3 9-3 0,-7 7 0 16,3-2-10-16,0 5-1 0,0 2-1 0,2 2 1 16,3 3-11-16,5 0 6 0,3 8 1 0,2 3-2 0,5 2-2 15,3 11 7-15,1 0-4 0,9 10 0 16,0 0-1-16,-11-8-3 0,10 11 8 0,-4 4-6 15,-9-12 11-15,7 9-13 0,-9-13 2 0,0-1-3 0,-4-2 12 16,2-1-10-16,-6-6 20 0,2-4-24 16,-3 0 10-16,2-1-14 0,-3-6 16 0,1-4-7 0,-1 0 11 15,2-3 15-15,4-6-1 0,-3-8 7 0,6-6-2 16,-6-7 6-16,8-16-1 0,-4-2-2 0,-4-3-3 16,0-2-5-16,-4-2-7 0,2-30 3 0,-3 31-8 15,-4 2 0-15,0 0-3 0,-4 16 1 0,-1 7 0 16,0 5 1-16,-5 7-5 0,4 4-5 15,-2 4-7-15,-2 0-24 0,0 5-17 0,0 0-32 0,-3 4-19 16,-1 5-16-16,-2 9-15 0,-6 6-24 0,2 9-15 16,-2 14-26-16,3 4-19 0,7 1-26 0,1-1-18 15,10 5-13-15,0-4-35 0,1-2-676 0,0-12 326 16,6-1 216-16</inkml:trace>
  <inkml:trace contextRef="#ctx0" brushRef="#br0" timeOffset="21655.181">23871 6422 118 0,'14'-9'220'0,"-4"2"-15"16,-1 4-16-16,0-3-15 0,-3 4-16 0,2 2-9 0,-2 1 0 16,2 3 6-16,0 2 3 0,-1 4-6 15,-2 4-3-15,2 3 0 0,-3 2 1 0,2 8-9 16,-1 1-8-16,0 1-8 0,-3 2-6 0,1 2-12 16,4-1 1-16,-2 0-20 0,5-2-6 0,-3-1-11 0,5-5-1 15,2-2-10-15,-4-6-5 0,3-2 1 0,4-5-5 16,-6-2 0-16,2-2 3 0,6-5 5 15,0 0 8-15,-3-5-5 0,3-3 6 0,3-9 17 16,-4-1-4-16,-2-6 4 0,-3-4-8 0,-3-1-5 0,-6-2-8 16,1-5-7-16,-8-12-4 0,0 2-10 0,-5 1-1 15,-3 11-8-15,-1 1 1 0,-1 4-5 16,-6 2-3-16,2 4-5 0,-3 4 7 0,3 6-20 0,-3 4 2 16,-7-1-8-16,8 5-14 0,1 3-32 0,-1 2-23 15,1 4-36-15,-4 4-28 0,1 9-37 0,0 3-48 16,1 3-53-16,3 5-51 0,0 2-829 0,4 1 384 15,2-1 254-15</inkml:trace>
  <inkml:trace contextRef="#ctx0" brushRef="#br0" timeOffset="22109.403">24513 6708 170 0,'-14'-8'390'0,"5"0"-44"0,-1 0-30 15,1 0-18-15,0 2-33 0,0-2-24 0,2 1-26 16,0 5-28-16,2-2-15 0,3 0-24 0,-2 2-33 16,0-1-27-16,4 3-40 0,0 0-44 0,-4-4-34 15,4 4-28-15,0 0-27 0,0 0-25 0,0 0-27 16,23 7-28-16,-9-6-30 0,2 0-546 0,4 0 247 16,0 2 164-16</inkml:trace>
  <inkml:trace contextRef="#ctx0" brushRef="#br0" timeOffset="22848.438">25168 6333 195 0,'6'-9'375'0,"-3"4"-31"0,-1-2-24 0,2 2-24 16,-3 1-25-16,2 0-26 0,-1 2-27 0,-2 2-19 16,0 0-21-16,0 0-16 0,0 0-24 15,0 0-10-15,-5 15-11 0,0-3-12 0,0 5-9 16,0 7-9-16,-3 0-6 0,4 1-13 0,-1 3-4 15,5 0-4-15,0 0-9 0,0-4-1 0,8 3-6 16,-3-9-9-16,4-2-4 0,1 1 6 0,2-1-10 16,2-3 1-16,1-2-10 0,3-1 12 0,0-6-9 0,2 0 3 15,3-4-12-15,-3-3-1 0,1-2-2 16,1-4-6-16,1-5 3 0,3-3-5 0,-3-3 1 16,-4-5-3-16,-3 1 2 0,1 0-1 0,-2 0 3 0,-6 0 2 15,-2 5 0-15,-4 2 1 0,1 2-2 0,-2 2 1 16,0 3 4-16,-6-3-1 0,2 5-6 0,0 0 4 15,0 0-4-15,-1 3 2 0,-2-4-5 0,0 6 3 16,1-2-8-16,-3 7 2 0,-1-2-5 0,-2 3 1 16,1 0 0-16,-2 1-6 0,4 1-5 0,-2-4-4 15,4 4-8-15,0-1-4 0,0 0-2 0,2-1 2 16,3-3 1-16,-1 1 11 0,1-1 1 0,0 0-1 16,0 0 5-16,15-12 6 0,-6 3 0 0,0 0 1 15,5-12 2-15,3 0 6 0,-3-3 0 0,-3-2-5 16,-1-1 5-16,5-4 6 0,-3 1 2 0,-3 1 7 15,0 2 11-15,1 3 8 0,-5 6 13 0,2 3 17 16,-2-1 9-16,-1 0 5 0,-3 4 7 0,-1 6-6 16,5 0-6-16,-5 2-6 0,0-1-12 0,0 2-4 15,0 3-10-15,0 0-8 0,0 0-3 0,0 0-3 16,-1 15 0-16,-3 2-5 0,3 13 3 0,-2 0 0 16,2 8-4-16,-3 11 0 0,4 2-3 0,0 5 5 15,5 27-2-15,-1-26-1 0,9 25-6 0,-7-26 0 16,5 26 1-16,0-26-1 0,4 26-2 0,1-25 1 0,-1-1 0 15,9 28 10-15,-15-27-14 0,10 25 0 16,-6-30-6-16,-4-1 1 0,-4 2-9 0,3-7-12 0,-8-13 3 16,-3 1 3-16,-1-4-3 0,-1-4 7 0,0 1-5 15,-5-4 9-15,2-8-4 0,3-3 6 0,-3-4-3 16,-2 2 4-16,0-6 0 0,-1-1 5 0,-2-3-1 16,-3-5-2-16,-4-4-5 0,-3-8 1 0,-4-5 4 15,3-3 1-15,-8-16 3 0,0 2 2 0,2-5-3 16,6 1 7-16,3-3-1 0,7 13 4 0,2 0 1 15,3 2-1-15,5 0-9 0,3 0-7 0,2 1-4 16,7-1-26-16,4 1-35 0,5 1-35 0,4-1-29 16,11-7-60-16,6 5-63 0,4 2-45 0,3 2-67 15,-3 5-775-15,-9 3 381 0,1 2 254 0</inkml:trace>
  <inkml:trace contextRef="#ctx0" brushRef="#br0" timeOffset="23549.993">26431 6461 187 0,'9'0'221'0,"-1"-1"-26"0,2 0-13 0,-2 1-21 0,1 0-11 16,2-2-22-16,0 2-4 0,0-3-1 0,0-1-1 15,1-1 1-15,0 1 6 0,3-5-1 0,0-1-5 16,3-1-4-16,-1-1-1 0,-1-1-2 16,6-6-1-16,-4 0-4 0,1-2-2 0,-1 1 5 0,-4-4-8 15,1-4-10-15,-3 2-9 0,0 1-7 0,0-5-8 16,-3 1-10-16,0-3-5 0,-1 1-3 0,-3 2-7 15,-1 1 8-15,-2 10 7 0,0-1 18 0,-1 1 7 16,-4 3 7-16,-1 4-7 0,1-2-1 0,-3 6-6 16,-1-3-10-16,0 4-3 0,1 2-14 0,-3 3-3 15,-4 2-11-15,-2 7-8 0,0 4-7 0,-6 6-3 0,2 3 1 16,-3 8-7-16,4 0-2 0,4 3 4 0,3 1 5 16,3-1-11-16,3 3 1 0,5-4-1 15,5-2 0-15,5 1 9 0,1-5-13 0,5 2-1 0,2-2-6 16,8-1 1-16,1-2 2 0,4-4 5 15,3-1-5-15,3-2-4 0,11 0 5 0,-9-6-2 16,-1-4-4-16,0-3 5 0,-1-2 0 0,0-2-1 16,3-5-3-16,-2-1 2 0,-3-4-3 0,-3-2-1 0,-3-4 0 15,1-1 11-15,-4-3-17 0,-4-2 3 0,0-2-6 16,-7 0-5-16,-2 3 0 0,-5 4 5 0,-2 4 4 16,-2-2 8-16,-3 1 3 0,-2 6 1 0,-3-2-9 15,-1 4 7-15,-1 1-2 0,-2 2 4 0,-4 1-6 16,1 4 4-16,-6 7 1 0,-2-2-8 0,-8 7 4 15,-1 5-1-15,1 2 3 0,1 5 6 0,-9 12-6 16,3 1-1-16,11-8 4 0,1 1 5 0,2 3-5 16,7-2-4-16,-1 4 2 0,2-4 1 0,2 1-2 15,5-2 1-15,0-1-2 0,3 0 5 0,0 1-2 16,1-4 0-16,2 3-3 0,-1-3 1 0,1 2 3 16,0-1-1-16,-2 2 11 0,1-1-9 0,2-8-8 15,1 9-19-15,-2-1-27 0,1 0-37 0,-1-5-53 16,1 5-57-16,0-3-68 0,5 0-79 0,-4-6-867 0,2-2 402 15,2-4 270-15</inkml:trace>
  <inkml:trace contextRef="#ctx0" brushRef="#br0" timeOffset="23914.437">28229 5999 20 0,'0'-16'412'0,"-2"4"-45"0,-5 1-40 0,-3-3-29 16,-3 2-35-16,-2 5-23 0,1 0-27 0,-6 2-20 0,2 3-18 15,0 2-20-15,-1 2-14 0,1 3-15 16,0 4-16-16,1 3-11 0,1-4-9 0,3 11-13 16,-4 5-6-16,8 3-5 0,3 0-7 0,3 4-6 0,3 2-10 15,5-3 0-15,6 1-5 0,3 1-2 0,1-1-4 16,5-1-1-16,10 9-5 0,-6-10-4 15,-1-3 1-15,1 0-1 0,2-4-6 0,-3 0 1 0,-4-2 9 16,0-2 5-16,-7-6-14 0,-3-2-3 0,-2 0 0 16,1-3-2-16,-3 3 2 0,-3-4-3 0,0 5 6 15,-3-1-5-15,-4 1-4 0,-6 3-3 0,-4 1 4 16,-7 2-14-16,-1-2-13 0,-5 0-27 0,0-1-25 16,1 0-26-16,-5-1-37 0,3-1-29 0,2-5-26 15,7-3-45-15,-1-5-35 0,1-2-692 0,3-2 320 0,3-7 214 16</inkml:trace>
  <inkml:trace contextRef="#ctx0" brushRef="#br0" timeOffset="24883.275">28462 5925 183 0,'17'-8'287'0,"-1"1"-25"16,-4 5-32-16,-1 2-23 0,1 1-14 0,-2 3-10 15,1 3-14-15,-2 0-5 0,2 2-2 0,-4 1-3 0,3 5 7 16,2 2 18-16,-6 7-11 0,3 0 3 0,-1 3-4 15,-7 1-27-15,-1 2-12 0,0-1-11 16,0 2-8-16,-4 3-8 0,-1 0-20 0,-1 2 4 0,-2-4-16 16,4 2-5-16,-3-4-5 0,4-2-10 0,0-9-9 15,0-2 3-15,0-3-14 0,3-3-2 0,-2-4-1 16,2 0-7-16,0-2-1 0,2-2 0 16,-2-3-4-16,14-8-15 0,-1-5-6 0,6-7-5 0,5-7-2 15,7-11 2-15,4 0-5 0,0-1 4 0,3 3-2 16,-3 0 6-16,2 5-3 0,-7 9-3 0,-4 5 7 15,-2-2 6-15,0 6-9 0,-8 2 6 0,0 5-1 16,0-1-2-16,-3 2-3 0,-3 5 5 0,3-3 0 16,0 4-4-16,-2-1 4 0,-3 2-1 0,1-1 2 15,1 3 8-15,-1 1-2 0,3 0 0 0,-1-2 5 16,-2 1-2-16,0 3 7 0,2-5-8 0,0 1 1 16,-1 0 2-16,3 0 2 0,-2-2-6 0,3-2 4 15,4-2 3-15,4 0-3 0,-3-2 1 0,4-9-4 16,3 0 5-16,-2-1-6 0,-1-2 0 0,-4 0 1 0,2-6-5 15,0 1 2-15,-5-1 2 0,0-1 11 16,-2 0-12-16,-5 6-4 0,0 1 7 0,-4 2-1 16,-2 3 7-16,-2 1 26 0,-5 0-33 0,-2 4-2 15,-7-1-3-15,-5 3-4 0,-11 5 2 0,-6 2 0 0,-4 8 8 16,-11 4-7-16,-2 8-4 0,2 6 3 16,8 0-3-16,2 8-1 0,3-1 3 0,15-9-8 0,3 0-5 15,7-2-10-15,2 0 5 0,10-2 2 0,2-5-1 16,6 0 3-16,0-2 1 0,5-1-3 0,2-2 4 15,3-3-3-15,10 2 4 0,2-6 1 0,2-3 2 16,3-4 1-16,-2-3 0 0,3-2 1 16,-1-3 1-16,-3-5 0 0,-2 1 0 0,4-1-3 0,-4-4 4 15,1-1 2-15,-3-1 1 0,-1 4 3 0,-2-1 4 16,-6 2 16-16,-4 4-5 0,-6 2 15 0,-1 4 11 16,-2 1-6-16,-1-1 3 0,-1 1-9 0,0 3 0 15,-1-2-14-15,1 1 6 0,-1 1-15 0,-3 2 0 16,0 0-2-16,0 0-2 0,5 9 2 0,-5-4-1 15,0 3-3-15,0 2-5 0,2 3-10 0,0 2-6 16,1-5-6-16,3 2 0 0,0-3 3 0,-1 3 6 16,4-3-5-16,-3-3 0 0,2-1 5 0,1 2 11 15,-3-3-4-15,3-1 1 0,7-3 5 0,-5 0-3 16,2-5 0-16,6 0 1 0,-1-1 3 0,3-2 4 16,3-7-2-16,1-1 7 0,-3-2 0 0,2 2 4 15,-1-1-8-15,2 4 15 0,-9 1 0 0,2 1 7 16,-2 3-4-16,0-3 2 0,-2 3-1 0,-1 3-6 15,-1-2-3-15,0 4 5 0,0 0-2 0,-1-1-6 0,1 3-5 16,-1-1 0-16,-1 5-2 0,2-3 1 0,-2 2 2 16,0 0-2-16,2 1-3 0,-2 6-2 15,2-3 9-15,3 2-10 0,0 1-12 0,2 3-12 0,1-4-3 16,-1 1 3-16,0 1 1 0,0-2-4 0,2-2 9 16,0-1-5-16,-2-3 9 0,3 1-3 0,2-3 4 15,0 0-2-15,6-3-1 0,-5 3 2 0,-1 3 5 16,-1-6-4-16,-3 3 13 0,-4 0-6 0,-1 3 16 15,-3-2-19-15,0 2 7 0,2 0 5 0,-3 2 10 16,1 5 20-16,-3-1 3 0,-2 1 8 0,2 4 13 16,-3 4 5-16,-1 0 0 0,-2 0-1 15,-6 1-8-15,1 4-1 0,-2-5-7 0,-2 8 5 0,-3-1-31 16,-2 1-48-16,1 1-65 0,-6 0-74 0,-5-1-100 16,0 2-114-16,-18 4-965 0,-1-7 449 0,-9-3 300 15</inkml:trace>
  <inkml:trace contextRef="#ctx0" brushRef="#br0" timeOffset="25567.643">16679 6263 11 0,'-1'-3'257'0,"-2"-2"-13"0,-1 3-14 16,4 2-14-16,-5-4-17 0,0 2-18 0,5 2-10 16,-14 4-11-16,5 0-2 0,-10 5-3 0,-3 8-8 15,-5 4-5-15,-15 9-6 0,-1 3-3 0,-7 3-3 16,-20 20-2-16,-3 0-11 0,-2-1 0 0,-1 3-11 15,-7 3 1-15,0 2-11 0,2 2 1 0,-6-2-9 16,1 7-8-16,-4-7-4 0,2 3-8 0,0 1 0 16,-3-1-12-16,-6 1 2 0,5-8-5 0,-1 4 0 15,1-8-2-15,-3 4-7 0,3-4-6 0,-3 2 0 16,7-1-2-16,0-2-7 0,8-5 0 0,-2 0-5 16,8-4 3-16,24-12-5 0,3-4 3 0,-2-1-9 15,3 1-4-15,14-8-7 0,-1 0-17 0,7-3-21 16,2-4-23-16,9-6-29 0,5-1-36 0,1-1-47 0,2-3-55 15,6-3-62-15,1 0-866 0,9-13 383 16,4 0 256-16</inkml:trace>
  <inkml:trace contextRef="#ctx0" brushRef="#br0" timeOffset="26232.429">16762 5946 87 0,'1'-5'267'0,"2"-2"-5"0,0 2-15 15,-2 2-21-15,0-2-23 0,1 1-20 0,-2 4-20 16,4-4-16-16,-4 4-17 0,0 0-10 0,0 0-4 16,11 7-2-16,-2 0 3 0,3 8-2 0,6 4 2 15,7 3 2-15,9 16-6 0,7 1 11 0,-3 2-6 16,5 5-11-16,1-1-6 0,17 21-1 0,-1-3-7 15,2-2-1-15,0 2 7 0,6-3 18 0,-1-1 8 16,5 3 2-16,8 3 0 0,4 3-7 0,8 0-4 16,0 0-4-16,5 0-5 0,4 2-1 0,3 0-7 15,4-2-4-15,-2-1 2 0,7-3 8 0,-5-4 12 16,5-2-1-16,-1-3 4 0,0 6 0 0,1-1 3 16,-6-5-7-16,-9 0 0 0,7-3-3 0,-1-3-2 0,-5 2 0 15,-5-1 2-15,1-5-2 0,-3-1-12 16,-4-6 1-16,-6 2 2 0,-22-14-8 0,20 9-7 15,-23-13-3-15,3-1-7 0,2 3-7 0,-2-3-11 16,0-3-6-16,-5 0-13 0,0-3-2 0,-4 0-11 0,-12-6-32 16,-6 0-38-16,-3-2-56 0,-8 0-76 0,-4-5-81 15,-6 1-82-15,-10-2-92 0,-2-1-111 0,0 0-1314 16,-40-17 619-16,-15 2 412 0</inkml:trace>
  <inkml:trace contextRef="#ctx0" brushRef="#br0" timeOffset="26881.973">12139 8858 179 0,'-22'2'287'0,"1"2"-19"15,1-1-18-15,2-1-14 0,8 1-19 0,1-1-21 16,2-2-21-16,1 2-19 0,1-1-14 0,5-1-12 16,0 0 1-16,0 0-12 0,28 5 0 0,3-7-5 15,2-1-1-15,22-5-2 0,5-1 0 16,4-6-3-16,35-4 2 0,-5-3-5 0,2 3-2 0,-2-8 0 15,1 4-20-15,2 2-5 0,-5 0-8 0,-28 6-2 16,24-4-8-16,-29 5 3 0,-3 1-17 0,-2 4-2 16,-2 1-6-16,-17 4-8 0,-3 2-9 0,-4 3-29 15,-6 2-34-15,-9 2-40 0,-2 4-45 0,-3 3-45 16,-7 7-48-16,-6-1-58 0,-13 10-807 0,-4-1 361 16,-10 7 242-16</inkml:trace>
  <inkml:trace contextRef="#ctx0" brushRef="#br0" timeOffset="27097.317">12639 8947 346 0,'-12'-4'353'0,"3"3"-23"0,2-1-35 0,0 2-32 0,7 0-30 16,-9 2-22-16,5 0-21 0,3 5-16 16,2 6-12-16,-2 1-13 0,0 7-15 0,1 5-7 0,0 5-16 15,-3 2-8-15,3 3-5 0,-1 13-13 0,-3-2-6 16,0 2-9-16,4 3-11 0,-2-4-2 0,2 2-8 15,1 2-23-15,-1-4-25 0,5 1-25 0,3-1-29 16,2-2-34-16,8 0-38 0,4-3-45 0,-3-13-39 16,4-1-55-16,9 9-661 0,-9-13 309 0,2-6 204 15</inkml:trace>
  <inkml:trace contextRef="#ctx0" brushRef="#br0" timeOffset="27366.006">13676 8857 337 0,'-9'-7'338'0,"-5"5"-28"0,-8 6-18 0,-6 1-24 16,-2 9-12-16,-5 4-19 0,-8 8-17 0,-1 8-18 16,3 4-4-16,4 0 10 0,-1 1-26 0,6 1 5 0,3 6-4 15,3-3-9-15,8 2-4 0,7-10-15 0,3-1-12 16,4 2-12-16,4-2-13 0,4 0-15 15,1-2-8-15,9-1-10 0,-1-2-5 16,9-2-8-16,2-2-7 0,5-6-4 0,3 0-7 0,4-2-6 0,14-2-4 16,-1 1-5-16,-11-8-26 0,14-4-30 0,3-1-37 15,-4-3-55-15,-1 0-47 0,-12-3-48 0,1-1-60 16,-1-4-57-16,-2 1-994 0,-2-5 439 0,-3-5 292 16</inkml:trace>
  <inkml:trace contextRef="#ctx0" brushRef="#br0" timeOffset="27680.766">14265 8923 39 0,'1'-12'343'0,"-1"0"-22"15,-1 1-11-15,1 0-10 0,-4 5-17 0,0 0-30 16,-3 3-15-16,1 1-8 0,-1 2-37 0,-5 3-13 16,0 1-7-16,2 3-12 0,1 3-9 0,-5 3-14 15,3 0-11-15,0 2-8 0,3 3-9 0,3 3-13 0,4 2-13 16,3 4 0-16,6 5-14 0,3-3-8 15,4 0-6-15,1 2-4 0,5-1-7 0,0-1 17 16,6-1-20-16,9 9-5 0,-9-14-2 0,3 0-7 0,-3-3 13 16,1-1-24-16,-3 1-2 0,-3-2 6 0,-6-3-2 15,-2-5-5-15,-4-1-1 0,-1 1 7 0,-4 1 5 16,-1 2 4-16,0-2 16 0,-5 4 1 0,-6 1-8 16,-3-2-1-16,-8 6-4 0,0-2-4 0,-9 2 10 15,-6-3-11-15,1 0-4 0,-2-1-15 0,-2-2-16 16,4-3-40-16,-4-1-41 0,2-1-41 0,1-2-73 15,-2-2-82-15,6-3-87 0,-2-4-909 0,0-5 426 16,5-3 286-16</inkml:trace>
  <inkml:trace contextRef="#ctx0" brushRef="#br0" timeOffset="30547.393">19098 8552 13 0,'-4'5'252'0,"-1"1"-16"0,-3 3-15 16,-3 0-13-16,-2 2-12 0,-10 5-15 0,0 0-3 0,-4 2-3 15,-1-6-2-15,-2 3-6 0,-1-1-5 16,-4-2-4-16,2 0-5 0,1-4-8 0,-1 1-7 0,1-6-4 15,1 0-7-15,2-2-5 0,2-5-6 0,4 1-7 16,5-6-5-16,-1 1-8 0,2-1 5 0,2-4-10 16,2-1-13-16,3-5-7 0,0-3-8 0,3-2-8 15,4-2-10-15,4 7-6 0,4-9 0 0,0 10-6 16,4 2-2-16,5-1-1 0,0 3-8 0,9-3-3 16,0 1 5-16,5 5-10 0,0 2 2 0,3 4-3 15,0 2-2-15,1 3-5 0,0 5 10 0,2 3-7 16,-1 5 4-16,1 3 2 0,-4 7-1 0,9 7-3 15,-6 8-1-15,-4-1-1 0,-4 4 2 0,-4 5 3 16,-2-2-1-16,-6 1-1 0,0 4-10 0,-3-1 8 16,-6-12 2-16,0 10 0 0,-3 3-6 0,-2-16 1 15,-2 1 2-15,1 0-7 0,-5-2 9 0,6-6-13 16,-4-8 8-16,1-1 2 0,3-4-6 0,-2-3-5 0,2 0 18 16,-3-3 10-16,4-2-11 0,-4-3 0 15,4-2 0-15,0 0-5 0,-5-18-5 0,5 2 3 16,0-12-1-16,5-1 0 0,-1-8-4 0,4-10 2 0,3 3 0 15,2 7 18-15,-3 3-20 0,3 3 0 0,0-1-2 16,2 3 5-16,1 3-4 0,-1 1-4 0,4 6 14 16,-5 5-20-16,2 1 3 0,1 5 2 0,2-1 1 15,3 3 6-15,-1 1-3 0,0 3-6 0,0 2 3 16,-1 2-3-16,2 2 9 0,-5 1 5 0,0 0-10 16,-2 4-7-16,-3-1 9 0,-4 2 14 0,-2 4-17 15,2 1 2-15,-3 1-2 0,-5 1-3 0,1 1-15 16,-2-1-3-16,1-1-18 0,0-4-1 0,-3 0-5 15,1-2 0-15,2-3 6 0,0-2 5 0,-1-1 5 16,1 0 5-16,0-4 6 0,0 0-6 0,0 0 9 16,0 0-3-16,-9-13 4 0,6 7 1 0,2 0-2 15,-2 0 5-15,6 0 1 0,-2-4 5 0,-1 3-6 16,4-2 6-16,0 4-3 0,-3 2 0 0,3-4 3 16,1 2 3-16,3 0 10 0,-2 1-13 0,3 1 7 0,3-1-6 15,-1 0 4-15,1 3 0 0,0-3-3 16,1 4 0-16,2-1 3 0,2-5-4 0,4 1 8 0,-4-1-5 15,4 0 4-15,-2-3-6 0,5-3 3 0,-1-2 0 16,-3-3 3-16,0-2-9 0,0-5 10 0,-3 1-7 16,2-6 5-16,-3-4 3 0,5-11-1 0,-8 0-3 15,-2 15 1-15,-2-6 3 0,-1 6 2 0,-4-1-2 16,2 1 12-16,-3 5 9 0,-3 5 18 0,-3 2 15 16,-2 5 3-16,4 2 3 0,-4 3-5 0,1 1-7 15,-2 4-2-15,-1 3-1 0,-3 4-7 0,-3 8 12 16,-2 7-16-16,0 9-1 0,-2 15 1 0,3 6 1 15,-1 6 0-15,4-1 0 0,-2 29-5 0,5-2-5 16,3-27 2-16,5 2-6 0,-2-1-5 0,5 0 12 16,-1 2-14-16,5 1-3 0,-1-2 0 0,1-3-2 15,0 1 4-15,1 1-5 0,-1 0 0 0,0-1-2 16,-1-2-4-16,2-2-10 0,2-5-12 0,-3-13-20 0,2-3-10 16,1-1-1-16,-1-5-4 0,-3-9-6 0,-1-3 2 15,-1-2 9-15,1-3 9 0,-5-2-1 16,1-3 7-16,-1-2 3 0,0 0 2 0,-1-14 6 0,-4 4-4 15,1-7 9-15,2-3-1 0,-5-4-2 0,2-5 12 16,1 0-10-16,-2-1 21 0,2-3-12 0,3-1 8 16,2-15-11-16,3 15 3 0,5-14-2 0,-1 0 6 15,3 3-3-15,3-1 4 0,-1 2-3 0,-2 9 1 16,6-8 1-16,-3 10 0 0,-1 1 1 0,2 0 8 16,1 4-2-16,-1-4 6 0,0 7 10 0,0 0-8 15,-4 9-5-15,-2 2 1 0,1-2 3 0,-3 8 4 16,-1-1-9-16,0 6 6 0,-1-2-2 0,1 1-4 15,0 3 13-15,-6 1-15 0,9 5 15 0,-6-2-1 16,5 4-1-16,-3 4-2 0,0 5 8 0,-1 2 1 16,-3 2 1-16,3 4 3 0,3 3-10 0,-5 0 8 15,2 2-4-15,1-5-11 0,0 0 19 0,-1-5-11 16,4 6-1-16,-3-6-1 0,4-3-6 0,-2 1 1 0,2-2 2 16,2-5-1-16,-1-2 2 0,1-3-7 0,2-3 0 15,-1 2 1-15,1-6-2 0,4-5 5 16,2-1-1-16,-1-2 5 0,4-8-10 0,1-4 2 0,-5-2 1 15,4-3-4-15,-6-3-2 0,4-15-7 0,-3 2 2 16,-2-1 0-16,-7 10-3 0,-1 0-2 0,-1 4 3 16,-5 3 7-16,1 3-3 0,-4 4 1 0,-3 3 4 15,-2 2-4-15,-6 1 0 0,-3 6-8 0,-8-4 11 16,-5 10-2-16,-7 2-4 0,-2 2 5 0,-2 6-9 16,-9 1 4-16,14 4 1 0,2 0 2 0,2 2-2 15,4-2-1-15,9-3-6 0,6 2-9 0,3-3 12 16,5 0 9-16,1 1-10 0,6-2 6 0,3-4-1 15,5 0-2-15,7 0-2 0,4-3-1 0,6-2 4 0,3-2-2 16,1-2-4-16,5-2 3 0,-1-4 4 0,-2 0-1 16,3 2 4-16,-1-4-1 0,-1 2-5 15,-1-4 4-15,1 6-11 0,-5 1 12 0,-2 1 0 0,2 2-4 16,-7 4 5-16,-3 1 0 0,-1 0 2 0,0 3-4 16,-2 0 4-16,-4 1-5 0,-2 3 7 15,-2-2-2-15,0 5-3 0,0 2 4 0,-5-1 0 16,0 5-1-16,-3 2-3 0,1 7 6 0,-2-5-4 0,0-1 7 15,0 1-9-15,0 6 0 0,0-9-11 0,2 0-6 16,3 0-14-16,0-2-2 0,-1-3-19 0,5-3-3 16,-1 0 6-16,2-1-2 0,0-5 1 0,3-3-3 15,-3 0 10-15,7-8-3 0,-1-1 10 0,2-3 0 16,1-8 4-16,1 1 6 0,-4-6 4 0,3-5 2 16,-1 0-4-16,0-1 4 0,1-2 3 0,-1 3 7 15,0 1 2-15,-4 6 11 0,-2 6 5 0,-3-1 10 16,-3 3 6-16,2 5 11 0,-5 1 0 0,-1-1 1 15,0 4 1-15,1 0-8 0,-1 1-3 0,0 3-6 0,0-3-1 16,-2 2 1-16,0 3-7 0,0 0 1 16,0 0-6-16,0 0-3 0,-2 13 1 0,0-8-5 15,4 2-8-15,-2-2-9 0,1 3-1 0,2-2-2 16,-1 1 4-16,1-2-1 0,2-2 0 0,-2 3 1 16,3-3 2-16,0-3 8 0,1 0-5 0,5-2-5 0,-7-3 6 15,6-1-2-15,1-3 8 0,-3 1-1 16,0-3-5-16,4 1 5 0,-3-1-1 0,-1 3 1 0,1-5 2 15,-2 5-2-15,0 0-1 0,-3 3 5 0,0 1 1 16,0-1 3-16,0 2-5 0,-2 1-2 0,-3 2 3 16,6 0-4-16,-6 0-3 0,7 5 8 0,-4 2 3 15,2 1-4-15,-2 3 20 0,1 6-15 0,0-5-3 16,-2 8-1-16,2-3-9 0,0 4 13 0,2-1 4 16,1-3-6-16,-1 2-11 0,2-4 10 0,1 0-3 15,3-2 1-15,-3-5-2 0,4-3 4 0,1 2 5 16,4-5-14-16,0 1 15 0,-3-3-11 0,2-4 13 15,1-2-15-15,1-3-2 0,-2-1 1 0,0-4 4 16,1-4-3-16,3-4 1 0,-6 1 1 0,4-4 14 16,-6 4-13-16,1-3-4 0,-2 7 4 0,-6 2 8 15,4-1 4-15,-3 6 5 0,-3 0 4 0,-2 0 11 16,2 5-4-16,-1 0-7 0,0 0-1 0,-1 1 0 0,-2 4-2 16,0 0 0-16,0 14-1 0,-2-4 8 15,-4 9 2-15,2-1 4 0,0 10 4 0,-1 8-9 16,0-1 0-16,-4 11 1 0,3 0-5 0,-1 2-3 0,2-3 0 15,1 2 5-15,0-1-8 0,3 2-3 0,0-2-2 16,1 2 0-16,6 3 5 0,-3-2-3 0,2 2-5 16,3 2 4-16,-2-8-3 0,2-10 1 0,-3 1 1 15,0-2-4-15,0 0 1 0,3-6 13 0,-4-8-19 16,-2-2 5-16,2-6-8 0,-1-1 11 0,-2-4-3 16,0-2 6-16,-1-1-1 0,0-2-5 0,0-2 3 15,0 0 1-15,0-17-4 0,0 0 0 0,0-10 1 16,-1-3-2-16,1-3 11 0,1-4-16 0,2-9 2 15,1-2-6-15,2 1 4 0,3 2 3 0,-2 9 2 16,1 2-2-16,4 2-1 0,-3-2 2 0,2 3-4 16,3-1 4-16,-2 1-4 0,2 0-3 0,1-1 5 15,4 3 6-15,-5-2-9 0,9-10 2 0,-4 11-9 16,-2-1 12-16,5 3-2 0,-2 0 2 0,5-1-2 16,-1 3 0-16,1-3 2 0,-3 5 6 0,1 2-10 15,0 1 8-15,0 1-10 0,1 2 1 0,-7 7 0 16,0-2-5-16,-2 6 1 0,-2-1-1 0,-2 4 9 0,3 4-4 15,-4-1-3-15,3 5-2 0,5 2-2 0,-4 4 7 16,3 5 1-16,3 9 4 0,-2-1-2 0,0 7 0 16,-3 1-5-16,2 2 8 0,-3-2 1 0,-3 2 4 15,1-1 10-15,-5 0-1 0,-4 1 7 0,-1-2 3 16,-2-1 6-16,-3-1-3 0,-1-2 3 0,-5 2-4 16,-5-1-3-16,3 1-3 0,-4-4-3 0,-4 2-30 15,-1-3-54-15,1-3-68 0,-7 3-102 0,-4-2-115 16,-4-2-1162-16,-15 5 502 0,-11-3 336 0</inkml:trace>
  <inkml:trace contextRef="#ctx0" brushRef="#br0" timeOffset="33733.822">9604 4584 90 0,'-7'-9'219'16,"2"4"-5"-16,0 2-14 0,1-2-19 15,2 1-14-15,-3 2-16 0,1-1-16 0,4 3-11 0,-4-3-12 16,4 3-10-16,-4 0-11 0,4 0-10 0,0 0-1 16,-5 10 1-16,5-2-8 0,-4 6 0 0,3 3-3 15,-3 8-1-15,-1 2 0 0,1 3 1 0,-1 3-2 16,1-1-2-16,-1 14-6 0,-3 1-6 0,3-12-4 16,3 14 0-16,2-1-4 0,-4 1-5 15,0 0 0-15,0 3-2 0,3 3 2 0,-2 1-3 0,-1 0 0 16,4 4 3-16,0-1-3 0,0 1 5 0,0 1 9 15,0-3-10-15,-1 26 5 0,1-29-5 16,-2 1 9-16,-2 3-5 0,1 0 2 0,-2 22 2 0,4-25-8 16,1 2-4-16,-1 0 2 0,-2 0 1 0,3 24-3 15,-4-26-1-15,0-1-3 0,0 1-6 0,3 2 1 16,-5-1 1-16,3 3-2 0,2-2 1 0,-3 24 0 16,-2-2-5-16,6-23 7 0,-3 3-8 0,1 26 17 15,-1-26-12-15,4 22-3 0,-1-24-3 0,-5 23 2 16,6 1-3-16,-1-24 4 0,6 29-2 0,-9-6-3 15,3 1 2-15,-1 1-2 0,-2-22 0 0,-3 25-6 16,5 0 7-16,-3-5-5 0,1-20 16 0,-1 27-14 16,1-1 3-16,-1-7-2 0,-1-20 0 0,1 28 4 15,1-3 6-15,1-3-6 0,-2-23-5 0,1 25 0 16,3-1 4-16,-1-2 1 0,-2-23 1 0,1 27-7 16,-2-1 5-16,4 1-2 0,-1-25-4 0,-1 23-6 15,1-25 6-15,4 26 1 0,-3-25-3 0,2 23-2 16,2-22 6-16,7 27-6 0,-1-7-4 0,-1-19 5 15,1 24 13-15,5-3-16 0,4-3 2 0,-3-23 6 16,3 2-11-16,5 20 5 0,-1-20-3 0,9 17 1 16,-12-22-2-16,5 5-2 0,0-5 11 0,10 24-10 0,-9-23 0 15,0-2-3-15,5 2 3 0,-3-3 2 0,3-1-6 16,2 2 1-16,-1-3-2 0,1-2 3 16,1-2 1-16,9 0 2 0,-5-2-1 0,4 0 2 15,3-3 0-15,2 2 1 0,1-4-2 0,0 0 1 0,1 2 1 16,3-5-1-16,-1 0-1 0,-1 1 6 15,1-4-3-15,0 1 1 0,3 1-1 0,-3-4 2 0,1-2-1 16,1 0-1-16,-2-2 1 0,0-2 2 0,1-1 0 16,1-3 2-16,-2 0 5 0,0 0 6 0,1-3-7 15,-3-3 0-15,6 0 0 0,0-2-10 0,-4-2 10 16,1-1-6-16,2-1 1 0,0 1 4 0,-15-6-8 16,12 1 1-16,3-3-2 0,1-1 6 0,-3 2-6 15,-12-3-2-15,11 0 1 0,-14 0 0 0,3 1 2 16,-4-2-3-16,-3 0 1 0,-1 2-5 0,-3-1-2 15,-1-1 4-15,-10 2-3 0,-4 0 2 0,-1-3-2 16,-3 3 1-16,-2 0 0 0,-3 0 6 0,0-1-5 16,-5 1 3-16,10-1-3 0,-10 1 3 0,4-2-5 15,-4 2 1-15,0 0-6 0,-1-5-11 0,1 5-11 16,-10-9-10-16,2 1-2 0,-1-2-8 0,-4-1-4 16,3-3-1-16,-3-1-3 0,-6-4 10 0,3-2 2 15,-5-1 3-15,4 1 4 0,2-3 16 0,1 2-9 16,-4 0-1-16,3 6-2 0,2 2 23 0,3 1-7 15,1 1-2-15,0 1 9 0,0 3 5 0,4 0 4 16,0 1-3-16,-2 2 15 0,6 0-12 0,-3 2 2 16,3 1-5-16,1 2 3 0,0 0-2 0,2-5 2 15,-2 5 2-15,17 3-4 0,-3 1 2 0,2 3-1 16,3 3 4-16,6 2-1 0,2 3 2 0,-1-2 4 16,1 3-1-16,2 1 5 0,-5 3-1 0,3-2 2 15,-3 3 2-15,2 0 3 0,-4 1 6 0,-3 2 1 16,-3-2-5-16,-2 0-3 0,2 4 8 0,-10-2-3 15,-1 5 1-15,-3-1-3 0,-4 1 3 0,-6-1-6 16,-5 1-6-16,-2 5 3 0,-4-3 0 0,-4-1-8 0,-6 8-19 16,6-9-33-16,-3-5-51 0,2-2-48 0,-1 0-56 15,0-3-57-15,5-3-65 0,4-5-81 16,-3-4-977-16,5-4 460 0,1-6 306 0</inkml:trace>
  <inkml:trace contextRef="#ctx0" brushRef="#br0" timeOffset="34431.473">13239 11347 115 0,'-4'-1'231'0,"3"-4"-6"0,0 0-8 15,-3 1-7-15,0 1-13 0,3-1-4 0,-4 1-5 16,2-1-11-16,3 4 1 0,0-5-8 0,-4 3-7 16,4 2-11-16,0 0-9 0,-1-5-7 0,1 5-7 0,0-3-8 15,0 3-3-15,0 0-3 0,-1-5-2 16,1 5 1-16,0-4-7 0,0 4 4 0,0 0-9 16,0-5 1-16,0 5-6 0,1-4-5 0,-1 4-6 0,0-5-4 15,0 5 0-15,0-7-2 0,0 7 4 16,0-4-7-16,0 4-7 0,0 0-6 0,0 0-4 0,0-2-7 15,0 2-6-15,0 0 6 0,0 0-18 0,0 0-5 16,0 0-5-16,0 0 1 0,0 0-2 0,1 17 1 16,2-3 0-16,-3 3 3 0,1 10 3 15,-1-2-1-15,0 4 2 0,3 0 2 0,-1 3-5 16,1 1 1-16,-1 0-2 0,2 2-2 0,-4 1-1 0,4-2 0 16,0 2-2-16,-3-2-4 0,3 3 1 0,1-4-5 15,0 0-2-15,-1 2 0 0,0-2-3 0,0-1-9 16,0-1-28-16,-1-4-37 0,4 0-40 0,2-3-42 15,-3-4-42-15,0-2-46 0,6-1-49 0,-2-4-67 16,-2-5-1011-16,1-2 453 0,2-4 304 0</inkml:trace>
  <inkml:trace contextRef="#ctx0" brushRef="#br0" timeOffset="34786.601">13658 11384 355 0,'3'-5'320'0,"-2"1"-28"0,2 0-25 0,-3 4-21 16,0 0-9-16,2 12 0 0,-2-2-11 0,3 2-4 16,-2 6-5-16,-1 10-7 0,3-3-9 0,-1 3-10 15,2 2-8-15,0 1-6 0,2 0-21 0,2 1-16 16,3 0-8-16,0 0-12 0,3-5-10 16,0 2-14-16,1-2-6 0,5-5-8 0,3-1-11 0,-1-5-6 15,5-3 6-15,-1-5-18 0,2-5-4 0,-1-6-3 16,1 2 2-16,-2-7-8 0,1-7-7 0,0 0-1 15,-4-4-6-15,0-3 11 0,-1-5-9 0,-4 1-3 16,-2-6-2-16,1-12 6 0,-9 11-10 0,-7-1 1 16,-1-2-3-16,-5-2-2 0,-7 4 1 0,-7-10-4 15,0 13 2-15,-4 2-3 0,-4 6 9 0,-6 3-10 16,-3 7 0-16,-16 0-2 0,2 7 4 0,-4 0-6 16,-2 9-2-16,5 3-1 0,14 0-2 0,4 0-8 15,-2 1-22-15,10 1-35 0,5-1-54 0,5-1-59 0,3-1-59 16,4 2-70-16,5-1-81 0,2 2-966 0,3-2 451 15,2-2 300-15</inkml:trace>
  <inkml:trace contextRef="#ctx0" brushRef="#br0" timeOffset="35519.197">19964 10880 245 0,'-1'-5'332'0,"0"-3"-17"0,-3 3-2 0,4 1-16 16,0-3-9-16,0 4-28 0,0 3-22 0,0-5-17 16,0 5-19-16,0 0-16 0,0 0-5 0,0 0-6 15,0 0 1-15,0 15 7 0,0-5 5 0,5 7 1 16,-5 4-10-16,0-1-13 0,1 6 2 0,-1 1-14 15,0 1-7-15,-1-2-13 0,-4 3-10 0,4-1-13 16,-2-1-12-16,-1-1-7 0,3 3-11 0,-3-4-10 16,0 7-5-16,0-6-3 0,2 1-22 0,-2-1-30 15,-1 1-39-15,-3-1-54 0,7-2-53 0,-3-4-49 16,0 7-48-16,0-3-55 0,3-4-55 0,1 0-69 16,0-5-922-16,0-4 445 0,0 0 296 0</inkml:trace>
  <inkml:trace contextRef="#ctx0" brushRef="#br0" timeOffset="36022.55">20413 10957 223 0,'2'-11'334'0,"0"-2"-13"0,0 1-14 16,1 1-10-16,-2-2-19 0,2 6-11 0,0-4-17 15,0 0-19-15,0 1-19 0,0 1-14 0,3 0-16 16,1 3-19-16,1-4-12 0,-2 3-12 0,3 0-15 16,1 2-9-16,2 1-9 0,2-1-9 0,-3 2-9 15,2 3 1-15,1 0-11 0,-1 0-2 0,1 3-11 16,0 2-5-16,3 1 8 0,-3 5-1 0,1-2-1 16,-3 3-5-16,-1 0 3 0,-1 4-2 0,-2-1 0 15,0 4-5-15,-6 2-1 0,1 4-2 0,-7 3-2 0,2 0-2 16,-7 1-3-16,-2 0-5 0,-5 0-2 15,0 3-3-15,-4-1-7 0,-2-4 0 0,-2 4-3 0,-9 6 2 16,0 1 3-16,8-14 1 0,-2 1 0 0,-2-3 9 16,1-3 5-16,1 3 4 0,0-3 3 0,9-7 7 15,4-1-3-15,4-3-1 0,-1 0-6 0,5-3-3 16,0-1-5-16,1 0-1 0,3 1-2 0,5 0 5 16,4-4 2-16,7-1 1 0,14-2 3 0,5-1-6 15,5-1-4-15,2-3 5 0,15-3-12 0,2 0-3 16,6 2-3-16,-3-1 0 0,4 0-7 0,-4 1 0 15,4 3-4-15,-9-4-2 0,-5-1 0 0,-11 5-2 16,11-1 0-16,-14 0 0 0,1 4-2 0,-4-1-3 16,-4 0 3-16,-8-1-1 0,2 1-2 0,-5 0-1 0,-5 2-1 15,-1-2-1-15,-1 3 1 0,-5 0 7 16,1 0-9-16,-1-1 2 0,-6 1-1 0,9 0-4 16,-9 0 1-16,6-2-5 0,-6 2-30 0,0 0-52 0,5-2-93 15,-5 2-122-15,2-3-162 0,-2 3-1458 0,-4-9 640 16,-1 2 426-16</inkml:trace>
  <inkml:trace contextRef="#ctx0" brushRef="#br0" timeOffset="40902.74">13472 13268 87 0,'-8'-2'172'0,"-1"-1"2"0,4 1 1 16,0-5 5-16,-3 2 4 0,2 1 2 0,1-4-13 16,2 3-15-16,-2-5-13 0,2 4-8 0,1-5-5 15,-1 6-14-15,2-2-9 0,1 0-15 0,4-3-1 0,-2-1-14 16,5 2-2-16,-2 1-11 0,5-1-1 15,-1 0-9-15,3 4-7 0,-1-2-3 0,3 5-5 0,4 0-4 16,-1 2-4-16,1 2-2 0,-2 0-2 0,2 5 0 16,-1 0-8-16,-1 5 5 0,0 1-6 15,-4 2-1-15,5 9-4 0,-7 1 0 0,-2 5 1 0,-4 2-11 16,-4 2 3-16,-3 0-3 0,-2 2 1 0,-4 10 2 16,-1-12-4-16,-2-1-1 0,-2 12 1 0,0-10-4 15,0-3 3-15,-2 0 0 0,-1-3-3 0,-2-3 3 16,2 0-2-16,2-1 4 0,5-8 0 0,-4-3-2 15,5 1 2-15,2-6 1 0,1-1-1 0,1-3 5 16,2 2-1-16,1-3 5 0,2 0 0 0,0-4 2 16,0 0 4-16,0 0 1 0,20-8-1 0,-4-1-2 15,3 0 1-15,9-7-3 0,1 2-3 0,3 1 0 16,14-8-2-16,4-1-1 0,1 1 4 0,2 0-8 16,0 2-7-16,1 0-18 0,-3 1-24 0,-3 1-31 15,-12 4-33-15,14-4-36 0,-15 4-28 0,0-1-21 16,0-1-31-16,-4-1-591 0,-2 1 272 0,0-4 180 15</inkml:trace>
  <inkml:trace contextRef="#ctx0" brushRef="#br0" timeOffset="41480.383">14421 13264 115 0,'-2'-13'155'0,"-1"4"8"0,-1 1 14 0,0-1 0 0,-1 4-1 16,1-2 1-16,2 2-9 0,-3 2-9 16,0 3-1-16,-2-1-8 0,7 1-8 0,-16 6-1 15,8 0 4-15,-1 3-7 0,0 0-6 0,-1 3-6 16,-2 3-7-16,5 4-12 0,-1-1-12 0,3 0 2 15,-3 7-16-15,4 0-7 0,4 0-10 0,0-4-8 0,0-3-3 16,5 11-7-16,3-5-3 0,1 1-7 0,5-1-5 16,2-2 0-16,3 0-7 0,-3-1-2 15,6-6-10-15,1-1-11 0,-4-2-10 0,6-2 2 0,-4-3-15 16,1-4 0-16,-3 0-1 0,0-4 4 16,-1-1 1-16,-1-5 0 0,1 0 3 0,-8-1 1 15,1-5 0-15,1-3 3 0,-6-3-1 0,3-3 3 16,-6-7 1-16,-3 0-1 0,-1 0 4 0,-5-3 2 0,0 1 8 15,-3 2 6-15,-4 0 10 0,2 0 4 0,0 7 10 16,0 4 14-16,2 0 14 0,3 1-7 0,-3 2 9 16,1 4 3-16,4 3-3 0,-1-2-7 0,1 1 2 15,4 2-12-15,0 2-2 0,4-3-9 0,1 3-3 16,7-4 1-16,3 3-11 0,5 0 2 0,1 1-1 16,8 2-7-16,2 1 0 0,2 4-3 0,2 1-7 15,-2 2 8-15,1 4-6 0,-2-1 5 0,2 3-5 16,-2 2-1-16,-2 4-3 0,-2-1 4 0,3 5 0 15,-6 2-4-15,-1 1 0 0,0 1-1 0,-2-1 2 16,-1 5-4-16,-5 0-1 0,0-3-1 0,2 5 3 16,0-9-2-16,-4 2-1 0,-4-8 1 15,2 0 0-15,-2-4 2 0,3 0-4 0,-6-4 6 0,3-2 1 16,0-3-1-16,-3 0 5 0,2-6-8 0,3 2-7 16,-1-7 13-16,3-1-3 0,-1-6 2 0,-1 1-8 15,0-3 3-15,0-8 0 0,-3 1-3 0,-3-3 5 16,-1-4-3-16,-5 0 5 0,-1-3-1 0,-8 2-9 15,-1-2 6-15,-2 1 16 0,-7 1-23 0,-2 5 2 16,-1 2 3-16,-8 4 12 0,-3 4-20 0,-4 5-23 16,1 2-27-16,-1 9-36 0,-14 2-55 0,13 8-54 0,-13 6-68 15,12-1-69-15,-10 8-781 0,1 3 374 0,-2 2 248 16</inkml:trace>
  <inkml:trace contextRef="#ctx0" brushRef="#br0" timeOffset="42123.049">12978 14209 157 0,'-27'8'211'15,"7"-6"-12"-15,2 4-10 0,5-1-8 0,1 0-4 16,0-4-4-16,2 3-8 0,2-3-8 0,-1 2-13 15,6-1-14-15,-3 0-13 0,4 2-7 0,2-4-9 16,8 3-4-16,3 0 2 0,8 0-1 0,15-2-2 16,19 0 2-16,7-1 12 0,8-5-10 0,30 1 5 0,2 0-6 15,3-5 23-15,3 4-19 0,4-2-4 16,7 1-6-16,0 0-2 0,3 1-5 0,-2-1 1 16,-3 1-7-16,5 4-13 0,-5-4 14 0,0-1-10 15,0 1-3-15,-4 4-5 0,-11-3-2 0,-7 0 2 0,-3-3-4 16,-28 3 3-16,1 2-3 0,-6-2-1 0,-4 0-4 15,-14 1 0-15,1 2-7 0,-8-2 6 0,1 1-4 16,-6-1 0-16,-5 2-9 0,-3-1-3 16,-2 3 1-16,-4-2-6 0,0-1-3 0,-2 2-6 0,1 0 9 15,-7-1-11-15,-5 1-21 0,9 0-33 0,-9 0-53 16,0 0-60-16,0 0-76 0,-10 8-78 0,-12 2-68 16,-11 4-963-16,-19 6 445 0,-8 1 294 15</inkml:trace>
  <inkml:trace contextRef="#ctx0" brushRef="#br0" timeOffset="42914.292">13721 14763 30 0,'-12'-5'310'0,"-4"-2"-17"0,4-2-17 0,5 4-19 15,0-1-26-15,2-3-12 0,5-1-32 0,-1 3-17 16,5-2-12-16,2 0-9 0,4 1-11 0,6-2 6 16,3 0-24-16,0 6-9 0,10-1-11 0,1 2-3 15,-1 1 4-15,3 4-22 0,-1 2-6 0,-3 3-6 16,0 3-3-16,-2 1-11 0,-9 0 8 0,-1 3-19 16,-2 2 1-16,-1 6-6 0,-7 6-1 0,-3 2-2 15,-6 0 2-15,-5 4 22 0,-6 10-4 0,-6 1-5 16,-7-4-10-16,-4 1-2 0,10-12-6 0,-1-1 1 15,-13 9-5-15,12-10-5 0,-9 9 7 0,8-10-13 16,0-2-2-16,2-3-7 0,4-3 6 0,3-5-2 16,5-7 2-16,1 4 0 0,0-8-2 0,1 4 5 15,4-3 5-15,-1 1-6 0,5-5-1 0,0 0-2 16,0 0-3-16,17-17 2 0,-2 3-4 0,8-9 1 16,0 2-3-16,5-1 2 0,12-7-7 0,-11 6 10 15,12-7-6-15,0 2-4 0,-9 8 5 0,11-7-3 16,-9 8 1-16,10-6-8 0,-9 8 5 0,0 1 8 15,1 0-4-15,-2 3 5 0,1 2 2 0,1 2-4 16,-5 5 2-16,0 0-13 0,-3 3 11 0,-7 1 6 16,-3 4-6-16,0-2 6 0,1 6 13 0,-3 0-17 15,0 2 2-15,-6 3 8 0,4 1-1 0,-1 1 6 16,-5 4-13-16,6 4 13 0,-6-5-5 0,2 4 0 16,-1 4 1-16,0 0-3 0,-3-8-11 0,1-2 9 15,3 1 7-15,0-4-11 0,2-1 11 0,3-1-3 16,0-4 1-16,4-3 6 0,0 0-3 0,2-5 5 0,2-2 5 15,5-2-10-15,3-2 16 0,-3-4 0 16,-1-2-1-16,-2-3 1 0,-2-1 8 0,0-4-8 16,1 2 1-16,-8-2-3 0,-1-3 0 0,-6-2 2 15,0-1-14-15,-11-2 9 0,-1 2-3 0,-1-1-4 0,-9 1-5 16,-2 2 0-16,-3 3-4 0,-9 5-3 0,-2 3-4 16,-3 3 4-16,-5 2-4 0,-4 5-7 15,-14-2-21-15,3 9-34 0,12 2-50 0,-10 4-61 16,13 2-57-16,-9 7-71 0,12-3-88 0,-12 9-1054 15,15-4 476-15,-1 1 320 0</inkml:trace>
  <inkml:trace contextRef="#ctx0" brushRef="#br0" timeOffset="43599.579">13824 16610 225 0,'-3'-11'277'0,"0"1"6"0,-1 0 3 16,2 3-11-16,-1 1-4 0,2-1 1 0,-2 2-5 15,1 0-19-15,0 0-9 0,2 1-27 0,0 4-18 16,-2-3-23-16,2 3-11 0,0 0-7 0,0 0 4 16,-4 15-6-16,2-1-1 0,0 3-6 0,2 2-10 15,-2 8-12-15,2 0-5 0,-3 1-9 0,4-1-6 16,-1 6-14-16,0 0-6 0,-2 3-6 0,-3 14-15 15,3-1-10-15,1 0 5 0,-2 1-23 0,2-5-26 16,2 5-33-16,2-16-52 0,1 2-44 0,4 8-74 16,-2-12-47-16,4-5-32 0,3-1-38 0,3-3-36 15,-4-12-841-15,-2-3 396 0,3-5 264 0</inkml:trace>
  <inkml:trace contextRef="#ctx0" brushRef="#br0" timeOffset="43914.201">14192 16783 112 0,'5'-10'233'16,"-1"-1"-20"-16,-1 5-13 0,1 1-13 0,-3-1-6 16,-1 6 7-16,0 0 5 0,0 0-1 0,0 0 3 15,3 16-3-15,-5-5-11 0,1 6-13 16,-3-1-13-16,3 8-11 0,1 4-12 0,2 1-17 16,1-3-8-16,6 3-12 0,-2 2-1 0,5-6-20 15,-2 0-1-15,3-8-12 0,1-4-1 0,4 0-9 16,0-4 0-16,1-4-11 0,-1-1 8 0,0-1-2 15,0-8 4-15,-2 1 6 0,2-4 4 0,-2-4-4 0,0-2 7 16,-3 0 4-16,2-11-9 0,-2-1 2 16,-4-2-6-16,-5 0 5 0,-4-4-19 0,-3 2-7 15,-1-5 4-15,-2 1-9 0,-3 1 2 0,0 2-6 16,-10 6-2-16,1 0 0 0,-2 2-9 0,-3 5 4 16,-3 4-9-16,1 4 2 0,0 4-22 0,5 2-17 15,-2 4-43-15,4 3-33 0,-1 2-49 0,1 2-50 16,3 5-45-16,1 0-64 0,2 3-857 0,3 1 390 15,2-1 260-15</inkml:trace>
  <inkml:trace contextRef="#ctx0" brushRef="#br0" timeOffset="44368.904">14309 16276 81 0,'-25'-22'279'0,"-8"3"-15"0,3 2-16 0,-6 3-7 16,-13 1-11-16,11 8-5 0,-19 2-11 16,3 6-9-16,-4 4-5 0,2 8-7 0,-2 2-11 15,2 5-13-15,0 8-9 0,5 5-8 0,-23 21-13 16,7 2-2-16,25-13 5 0,-13 21-16 0,18-17-8 0,5 3-8 16,-6 28-7-16,17-24-2 0,2 26-10 15,9-1-17-15,6-24 8 0,4-1-4 0,13 2-5 16,3-2-13-16,19 21-1 0,-7-19-6 0,19 10 3 15,-6-22-5-15,26 15-6 0,-17-25-5 0,30 15-7 16,-1-5 1-16,-20-19-3 0,23 6-1 0,-19-10 5 16,-2-12-12-16,31 3-1 0,-29-14 1 0,27-7-1 15,1-4 0-15,-4-9-5 0,-24 1 3 0,27-14 0 0,-34 5-3 16,24-18-5-16,-27 12 1 0,-4-3 1 16,21-20-1-16,-28 11 5 0,13-19-4 0,-19 15 3 15,-1-1-7-15,-11-6 2 0,6-23 0 0,-13 29 0 16,-6-31 2-16,-5 27-3 0,-13 2 0 0,-9 1-3 15,-5 4-1-15,-6 5-1 0,-10 6 1 0,-5 7-2 16,-9 5-13-16,-6 8-14 0,-33 2-12 0,-2 10-39 0,-1 6-40 16,1 10-38-16,-1 7-36 0,-1 6-35 15,2-2-49-15,7 8-44 0,-1-5-37 0,3 11-848 16,24-11 400-16,0 4 266 0</inkml:trace>
  <inkml:trace contextRef="#ctx0" brushRef="#br0" timeOffset="45314.401">13383 17291 185 0,'-20'1'296'16,"-1"1"-26"-16,-13 3-28 0,1-2-14 0,-3 4-14 0,-15 1-9 15,11-2-15-15,-16 2-4 0,0-3-5 0,-4 4-10 16,5-4-2-16,-4 1-9 0,2-2-5 15,-3-2-17-15,1-2-8 0,4 0-9 0,-4-6-3 16,4 0-2-16,0-3-8 0,0-6-11 0,0-2-3 0,4-2-8 16,-4-3-1-16,4-2-2 0,-5-5-8 15,1-3-11-15,1-2 1 0,3-4-2 0,-23-13-11 16,24 12-5-16,-7-26 6 0,15 28 6 0,1-6-16 16,-3 1-1-16,7-1-2 0,-2-4 2 0,-12-22-2 15,19 25-10-15,2-8-3 0,2 2 3 0,0 0-6 16,3-3 2-16,3-1-5 0,0-1 0 0,5-3-2 15,-1-1-1-15,5 2-2 0,1-1-2 0,0 0 0 16,6 2 2-16,-3 1-2 0,1 1 1 0,3-3-5 16,1 2 1-16,7 0-2 0,-2 2 0 0,-1-1 4 15,4 2-7-15,4-1 0 0,2 0 7 16,-1 3-1-16,0-1 0 0,1 4 4 0,4 1-5 0,-1 0-4 16,1 0-5-16,-1 2-2 0,5-2 6 0,-3 0 1 15,3 0-4-15,0 3 1 0,2-3 1 0,2 3-1 16,1 3-4-16,-1-5 5 0,1 3 2 0,3-2-3 15,-7 14 4-15,6-12-1 0,-5 10 0 0,7-7-5 16,-9 11 3-16,1 2-1 0,3-2-3 0,1 1 0 16,-3 3 2-16,2-3 1 0,-2 0-1 0,1 5 5 15,1-1-6-15,2-1 1 0,0 2 1 0,-2 0-5 16,1-2-1-16,3 2 3 0,-2 1 1 16,-1-3-1-16,0 4 3 0,4 0-3 0,0-1-1 15,-2 0 2-15,2-1-1 0,-3 2 1 0,3-2-2 16,-3 1-2-16,1-1 2 0,0 2 3 0,-1-3-1 0,-1 1 1 15,-1-2-2-15,0 2 3 0,-3-1 0 0,-1 0-3 16,2 0-3-16,-3 0 0 0,0 2 4 0,0 1 3 16,0 0-6-16,-4 3 1 0,-2 2-1 15,2-2 7-15,5-5-6 0,-8 6 3 0,3 2-5 16,0-3 6-16,-3 2-9 0,4 1 8 0,-5 0-1 16,-1 3-1-16,1 1-4 0,-4-1 6 0,2 3 0 15,-3-2-2-15,-1 4 0 0,-1 1 5 0,-2 5-9 0,5-13 3 16,-5 13-11-16,-5-9-6 0,5 9-4 15,-12-7-2-15,0 7-1 0,12 0-1 0,-32 0-6 16,1 5-6-16,5-1 11 0,-1 1-8 0,-4 4-1 16,2-2 6-16,-3 1-4 0,0 0 9 0,0-1-3 15,-1 0 8-15,1 1-2 0,-4-1 2 0,4-2 4 16,1 2 4-16,2-2 9 0,2 2-12 0,5-2 5 16,5-3-5-16,2 0 8 0,3 1-2 0,12-3 6 15,-17 0-18-15,17 0 14 0,-13 0 1 0,13 0 0 0,0 0 3 16,0 0-3-16,2-15-2 0,-2 15-4 15,17-17 5-15,1 6 7 0,8-6-8 0,7 0 4 16,3-1-1-16,10-3-1 0,0 0 0 0,1 1 3 16,-1 3 0-16,-14 5 3 0,5 0-2 0,-4 4-2 15,-1-1 37-15,0 4 0 0,-1 2-3 0,-8 3-6 16,-1 3 0-16,4 7-2 0,-8-1 8 0,7 6-5 16,-11 1-2-16,4 9 2 0,-1 1 0 0,-4 5-4 15,-2 1-1-15,0 2 6 0,-5 1-8 0,2 12 5 16,-3-1-2-16,0-12-5 0,-1 2-15 15,1 12 13-15,0-1-24 0,-1-16-39 0,0 3-76 0,6-1-102 16,-6 2-94-16,1-5-1155 0,4-1 491 0,-1-3 328 16</inkml:trace>
  <inkml:trace contextRef="#ctx0" brushRef="#br0" timeOffset="46367.616">16450 13297 229 0,'-4'-5'259'0,"3"1"-12"0,1 0-18 16,0 4-22-16,-5-4-18 0,5 4-6 0,0 0 1 0,0 0 9 15,0 13-10-15,1-6-7 0,-1 5-2 0,4 5 3 16,0 0-15-16,0 0-4 0,-2 3-14 0,1 3-12 15,1-1-6-15,-3 2-10 0,3 3-8 0,-4-1-13 16,0-3-3-16,2-2-15 0,-2 2-1 0,0-3-6 16,-2 0-13-16,2-1 0 0,0-2 0 0,-1-5-12 15,1 0-2-15,1-4-11 0,-1-1-4 0,0-3 6 16,0 2-3-16,2-2-8 0,1-1 4 0,-3-3-1 16,0 0-7-16,5-15 12 0,-4 3-12 0,6-7-7 15,-1-10 12-15,-2-3-14 0,5-15-1 0,-5-4 0 16,1-1 0-16,-3-3 2 0,1 1-3 0,4 1 2 15,1 5 2-15,0 2 1 0,-2 14 13 0,0 0 11 16,1 2 7-16,-2 5 13 0,-1 8 11 0,1 0-7 16,2 3-2-16,-3 4-9 0,2 0-2 0,0 3-3 15,-1 2-6-15,2 2 3 0,1 1-10 0,0 2-3 16,3 2-10-16,0 4 4 0,3 5-3 0,-1-1 0 16,2 5 9-16,-6 0-14 0,5 9-1 0,-1-1-1 15,-4 6 1-15,1-4-2 0,-6 6-2 0,0-4-2 0,-3 1 1 16,0 0-1-16,-3-4 0 0,1-3 1 15,-2-3-5-15,2-1 1 0,-2-5 3 0,2-3 0 16,-2-1 5-16,1-3-6 0,2 0 6 0,-4-1-5 0,3-4-1 16,1 0-4-16,-4-7 5 0,3-3 2 0,-2-6-6 15,2-3-1-15,1-9 0 0,0-4-2 16,1-3 7-16,3 1-9 0,4-13 1 0,-1 13-3 16,2 1 7-16,0 2-2 0,2 5 1 0,2 1 2 0,-2 7 4 15,0 1 2-15,1 4 12 0,-1 0-11 0,4 1 1 16,-3 5-4-16,3 1 4 0,3 1-2 0,-4 5 1 15,5 1-2-15,-2 3 0 0,-1 1-4 0,-1 6 5 16,-1 1-3-16,-3 3 9 0,0 9-8 0,0 3 0 16,-5 6-7-16,-3 3 7 0,3 10-3 0,-6 3-8 15,-1 1-33-15,0-1-51 0,-1-1-52 0,1-2-62 16,4 0-48-16,-2-9-59 0,3-2-63 0,-2-2-75 16,2-5-893-16,2 0 446 0,-2-13 298 0</inkml:trace>
  <inkml:trace contextRef="#ctx0" brushRef="#br0" timeOffset="46799.559">17436 13020 212 0,'6'-6'287'0,"-2"1"-22"0,1 5-7 0,0 0-3 16,-5 0-1-16,6 7-6 0,0 1-6 0,-2 4-6 15,-1 5-7-15,0 1-10 0,-1 2-26 0,-2-1-17 16,-2 8-8-16,2 0-20 0,-3 2-13 0,0 0-14 15,2 0-14-15,-1 3-3 0,-1-3-17 0,-1 2-8 16,3-4-2-16,-1-8-13 0,2 1-5 0,-2-7-5 16,2-1-9-16,0 1-2 0,-1-4-8 0,1-4 7 15,0-2-1-15,0-3-8 0,0 0 0 0,0 0-5 0,-5-21 0 16,2 0-9-16,-3-7-3 0,0-5 3 0,-2-14-4 16,3-1-3-16,-3-2 4 0,3-2-6 15,0-2 2-15,1-1 0 0,3 2 3 0,-1 1 6 16,5 3 14-16,1 13 22 0,-1 4 17 0,3 0 12 0,-1 6 9 15,-3 6 12-15,0 9 4 0,0 0-2 0,0 2-6 16,-1 1-15-16,0 4-12 0,2 1-6 0,1-1-5 16,0 3-5-16,-4 1-5 0,13 7 2 0,-5-2-3 15,2 5 5-15,-1-2-1 0,0 4-5 0,-2 0-4 16,5 5-3-16,-4 0 1 0,-3-1-7 0,-1 2-3 16,1 1-2-16,0 6-3 0,-4 1-4 0,-1 4-2 15,0 3-3-15,-4 2-19 0,-3 10-43 0,-2 3-60 16,-3-5-89-16,-3 6-95 0,-2 1-89 0,0 1-100 15,-6-2-1248-15,-3-3 574 0,-2 0 382 0</inkml:trace>
  <inkml:trace contextRef="#ctx0" brushRef="#br0" timeOffset="47433.987">16293 14558 1919 0,'8'-12'81'16,"-2"1"5"-16,-1 1 31 0,2 3-42 0,-4-2-26 15,0 5-18-15,0-1-12 0,-1 2 7 0,2 3 2 16,-4 0 10-16,6 0 4 0,-6 0 12 0,8 4 10 15,-5 3 1-15,-1-1 11 0,1 5-2 0,-3 0-3 16,0 7-7-16,-2-2-6 0,2 3-2 0,-1 1-8 16,-3 0-1-16,-1 5-5 0,-1 0-3 0,1 1-11 15,1-8 1-15,0 0-1 0,0 0-8 0,2-1 1 16,0-5-5-16,-3 0 1 0,4-4-3 0,0-2 0 16,1-2 1-16,-1 0 2 0,1-4-4 0,0 0-2 15,0 0-2-15,0-18 2 0,0 0-5 0,-2-11 1 16,1 2 3-16,2-7-4 0,-2 0 2 0,1-2-2 15,0 0 0-15,1-11-1 0,1 13-1 0,0 3 5 16,4-2 9-16,-2 3 5 0,3 1 2 0,2 2 0 16,0 1 4-16,3 2 2 0,-4 6-6 0,6-3 5 15,1 2 2-15,-1 3-3 0,-1 0-5 0,5 3-1 16,-3 2-4-16,3 1 2 0,0 1 7 0,0 3-18 16,-2 0 1-16,-3 4-4 0,-1 1-13 0,1 4-11 15,-3 3-27-15,-1 2-33 0,1 5-36 0,-5 3-41 16,-2 11-38-16,-3 0-49 0,-3 1-35 0,-7 1-687 15,1 3 321-15,-4 1 214 0</inkml:trace>
  <inkml:trace contextRef="#ctx0" brushRef="#br0" timeOffset="47551.387">16354 14645 35 0,'-3'0'207'0,"3"0"-22"0,0 0-13 16,0 0-22-16,0 0 7 0,0 0-8 0,11-11-5 15,-1 6-10-15,6-3-10 0,0 0-11 0,6 2-15 16,-3-2-11-16,3 0-7 0,-4 4-14 0,1 3-35 15,-2-3-47-15,-5 4-52 0,-1 0-45 0,-4 2-466 16,-2 1 193-16,-1 2 128 0</inkml:trace>
  <inkml:trace contextRef="#ctx0" brushRef="#br0" timeOffset="47712.268">16339 14800 5 0,'-6'4'242'15,"1"-3"-16"-15,1 2-13 0,0-2-18 0,4-1-14 16,0 0-9-16,0 0-9 0,0 0-12 0,10 3-10 15,2-3-10-15,6-3-12 0,2-1-11 0,9-1-12 0,2 2-9 16,2-2-10-16,-1 0-26 0,-1 1-39 16,1 4-51-16,-2-3-49 0,1-1-51 0,-4 2-58 15,-8 1-440-15,3-3 213 0,-3 1 142 0</inkml:trace>
  <inkml:trace contextRef="#ctx0" brushRef="#br0" timeOffset="48148.701">16896 14525 269 0,'0'-7'285'16,"0"3"-8"-16,0-1-11 0,0 1-15 0,0 4-24 0,0-5-26 16,0 5-15-16,0 0-12 0,0 0-1 0,0 0-2 15,0 0-13-15,0 19-4 0,0-8-5 0,1 7-17 16,-1 1-17-16,0 5-9 0,3 3-6 0,-3 2-17 16,0 0-4-16,0 3-9 0,0 0-7 0,0-2-4 15,5 1-12-15,-5-2-6 0,5-2 17 0,3-1-18 16,-8-7-23-16,6-2-12 0,1-6-3 0,-3-1-4 15,-2 0-5-15,2-5 7 0,-1-1-4 0,-1-4 6 16,-2 0-5-16,9-9 3 0,-5-5 0 16,1-4 0-16,0-10-2 0,-1-5 7 0,1-2-8 0,0-13 3 15,0-3-2-15,-1 4 9 0,1-1 6 0,-5 0-13 16,5 3 6-16,-3 10 1 0,0 1 10 0,5 4 9 16,-2-1 2-16,0 2 3 0,2 3 8 0,0 9 7 15,-2 0-5-15,2 0 10 0,1 0 3 0,-3 5-1 16,3 3-6-16,2 0 10 0,-3 1-16 0,-1 3 2 15,3 2-11-15,-3 0 5 0,2 3 5 0,-3-2-12 16,-5 2-2-16,12 5 1 0,-6-1 3 0,-1 4-2 16,0-1-4-16,-1 6 1 0,-1 3-3 0,-3 1 2 15,0 2-5-15,-3 8-1 0,-3-1-4 0,-2 4-6 16,-5 1 1-16,4 4-8 0,-6-2-18 0,6 0-40 16,-8 12-44-16,7-13-42 0,-1 1-33 0,2-3-58 15,-4-2-43-15,7-11-37 0,2 2-54 0,-1-4-742 16,2-6 368-16,-1-3 248 0</inkml:trace>
  <inkml:trace contextRef="#ctx0" brushRef="#br0" timeOffset="48515.121">17419 14267 103 0,'2'-7'279'16,"-2"0"-10"-16,0 2-9 0,0 5-7 0,-3-7-15 15,-1 6-10-15,4 1-14 0,-17 1-8 0,7 6-9 16,-3-1-19-16,-1 5-15 0,-4-1-10 0,5 4-17 0,3 1-12 16,0-1-13-16,1 1-9 0,5-3-9 15,2 5-11-15,4 0-11 0,3-5-4 0,7 4-5 16,2 0-7-16,5 2-3 0,4-2-5 0,5 1-6 16,2-1-2-16,2-2-2 0,2 0-3 0,13 7-5 15,-15-7-1-15,4 0-4 0,-3-3-2 0,-3 2 1 16,-1 0-3-16,3-1 3 0,-4 0-5 0,-9-4 2 15,-1 1-4-15,-4 0 2 0,2-1-6 0,-5 1 7 0,-5-1 12 16,-2 2 15-16,-1 2 14 0,-4-2 9 0,-3 2-7 16,-5 2 5-16,-14 6-4 0,1-3-7 0,-5 2-6 15,-1 0-2-15,-4-1-6 0,-1-2-5 16,0 2-3-16,-12 5-11 0,8-8-30 0,6-2-38 0,3-3-57 16,-1 1-45-16,2-2-65 0,6-4-82 0,4-2-93 15,0-3-833-15,4-3 406 0,2-6 272 0</inkml:trace>
  <inkml:trace contextRef="#ctx0" brushRef="#br0" timeOffset="49865.747">20203 12835 58 0,'-10'-8'253'0,"4"-1"-15"0,-1 2-9 0,5 0-3 16,-1 0-10-16,2 2-12 0,1-3-15 0,1 3-12 0,4-2-11 15,4 0-14-15,3 1-8 0,6 2-9 16,2-1-5-16,11 4-12 0,-2 2-8 0,0 3-6 16,2 0-8-16,-3 4-3 0,2 1-15 0,-7 3-7 15,-4-2-11-15,-5 4-5 0,0 3-3 0,-4-1-7 0,-3 4 1 16,-1 4-6-16,-7 5-6 0,-4 3 0 16,-4-1-5-16,-3 3 4 0,-7 7-9 0,4-9 0 0,-6-1-4 15,-7 10-2-15,8-11 2 0,-1-1-5 0,-4-1-4 16,4-1 6-16,-2-3-6 0,5-6-4 0,4-4 3 15,1 1-2-15,4-5 1 0,1-3-3 0,2 0 0 16,0 0-1-16,3-4 1 0,2 1-7 0,-1-2 5 16,2-2-4-16,0 0 2 0,0 0 1 0,23-6 1 15,-5 0-4-15,8-5 0 0,5-1 4 0,2-3 1 16,2 3-2-16,-2-4 1 0,4-1 0 0,10-6-3 16,-13 7 2-16,0-4-2 0,-2 1 1 0,0 1 2 15,-4-4 0-15,0-1 0 0,-2 2 3 0,-3-2 0 16,-2-2 0-16,-3 1 0 0,0-2 7 0,-1 3 4 15,-3-1 11-15,-4 7 8 0,-2-1 17 0,1 4 5 16,-3-1 12-16,-1 5 13 0,-1 0 17 0,0 1 6 16,-1 3 5-16,-2 1 3 0,0-1-13 0,1 3-5 15,0-1-11-15,-2 4-12 0,1-3-11 0,-1 3-4 16,0 0-7-16,0 0-4 0,0 10-4 0,-1 0-9 16,-1 2-1-16,-1 3 0 0,0 3-11 0,-2 9 1 15,1 3 0-15,-1 0-7 0,5-1-3 0,0 0-4 16,0 0-12-16,4 0-11 0,1 0-11 0,3-4-12 0,3-1-11 15,3-3-8-15,2-5-3 0,-1-3 5 0,3-3 0 16,2 0-1-16,6-3 7 0,-7-2 2 0,5-3 6 16,-4-5 6-16,8-3-2 0,-8 0 5 0,4-8 3 15,0-2 2-15,-2-2 10 0,0-3-3 0,-3-5 1 16,0-1 4-16,-1 2 0 0,1-1 5 0,-6 1 16 16,-1 1 6-16,-2 6 24 0,-2 3 2 0,-2 0 16 15,-1 3 8-15,-1 2 5 0,0 2 3 0,-3 2-3 16,0 0-8-16,1 2-7 0,-1 1-3 0,-1 3-7 15,1-7-6-15,-1 7-4 0,0 0-2 0,0 0-4 16,-6 17-5-16,1-5-2 0,-2 5 0 0,0 6-5 16,0 3 3-16,2 0-24 0,-1 3-26 0,3 2-44 15,3 1-31-15,0 0-51 0,3 1-40 0,2 1-39 16,-1 0-39-16,2-3-36 0,3-4-41 0,4-4-955 16,-6-7 435-16,4-5 292 0</inkml:trace>
  <inkml:trace contextRef="#ctx0" brushRef="#br0" timeOffset="50167.361">21679 13108 87 0,'19'-30'192'0,"-6"3"11"16,5 5 7-16,-8 7 11 0,-1 1 11 0,0 2 0 15,-4 4-5-15,2 0-13 0,-2 1-22 0,-3 3-17 16,1 1-19-16,1 0-9 0,-4 3-10 0,0 0-8 16,0 0-3-16,10 9 3 0,-9-1-12 0,4 0-6 15,-2 6-1-15,3 4-13 0,1-1-3 0,2 8-11 16,2-1-2-16,3-1-13 0,-1-1-8 0,0-5-5 15,3 2-1-15,1-6-1 0,-2-3-9 0,3-1-3 16,9-4 0-16,-9 0-12 0,-3-3 10 0,3-4-2 16,1-1 1-16,0-2-3 0,-2-2 2 0,-2-3 0 15,-2-2 5-15,1-2-9 0,-5 1-1 0,-1-6-4 16,-3 2-3-16,-4-1 0 0,2-7-8 0,-6 5 0 16,-2-4-1-16,-1-2 0 0,-6-1-10 0,-3 5-5 15,-7-1-23-15,2 1-21 0,-6 7-15 0,-1 1-33 16,-1 6-44-16,-4 3-44 0,-1 3-45 0,2 5-68 15,-2 3-904-15,-4 4 400 0,3 2 264 0</inkml:trace>
  <inkml:trace contextRef="#ctx0" brushRef="#br0" timeOffset="50797.097">20116 14016 95 0,'-28'2'251'0,"-2"2"-21"0,9-1-15 16,1 1-16-16,2-3-7 0,4 2-8 0,4-2-10 15,2 0-8-15,-1 1-14 0,4-1-18 0,1 1-8 16,4-2-2-16,0 0-4 0,27 0 1 0,5-2-6 16,20-2 6-16,9-4-8 0,43-2 0 0,7-6 0 15,4 0-1-15,9 1 8 0,6 1-15 0,6-2-10 16,1 3-4-16,2-4-6 0,3 4-2 0,-4 0-8 15,1 1-4-15,-9 2-2 0,-4-4-3 0,-13 4-1 16,-1-2 0-16,-9 2-4 0,-6 2 7 0,-32 2-7 16,-2-1-5-16,-3 2-3 0,-4-1 6 0,-17-1 1 15,-4 2-1-15,2-2-5 0,-5 4 7 0,-4-3 1 16,-8 2-2-16,-3 0-1 0,-4 3-3 0,-1-2-4 16,-3-1-1-16,-2 3-8 0,-1 0-3 0,1-1-7 15,-7 2-5-15,5-1-33 0,-5 1-57 0,0 0-73 16,-18 10-66-16,-5 0-68 0,-8 4-69 0,-17 11-1072 0,-4-5 470 15,-11 4 314-15</inkml:trace>
  <inkml:trace contextRef="#ctx0" brushRef="#br0" timeOffset="51606.747">20412 14628 7 0,'-7'-5'267'0,"2"-2"-2"0,1 2 1 0,-1-2-10 16,1 2-11-16,4-2-20 0,0 2-13 0,3-1-14 15,-1-5-12-15,9 5-18 0,-1-3-7 0,6-3-2 16,4 4-20-16,4-4-9 0,5 3-13 0,2 4-1 15,1 0-7-15,2 2-9 0,0 2-9 0,-1 1-17 16,1 0-4-16,-2 2-8 0,0 5-4 0,0 2-7 16,-4-1-5-16,-2 2-2 0,-8 2-8 0,-3-2 0 15,-1 5-5-15,-1 1 0 0,-5-1 0 0,-2 1-2 16,-5 4 1-16,-1-1 0 0,-4 1-6 0,-5 6 9 16,-4 0-12-16,-3 0-3 0,0 0-4 0,-5 0 6 15,-1-1-1-15,-2 0-7 0,1 2 1 0,5-5-4 16,-2 0 17-16,7-7-17 0,-1-5-6 0,5-2 1 15,2 1 5-15,2-5-5 0,0 2 1 0,0-3-2 16,3 0 2-16,0 0 3 0,2-3 11 0,0 0-13 16,14-9-5-16,-1 1 1 0,5-4-3 0,5-5 6 15,1 2-4-15,3 0 10 0,1 0-18 0,-2 1 5 16,2-2 14-16,3 4-11 0,-5-1 3 0,2 2-2 0,1 1 1 16,-1 1-5-16,1 2 1 0,-2 0 1 15,1 3 3-15,-6 2-6 0,7 2 10 0,3 2-3 16,-13 1 2-16,-1 2-6 0,9 5 5 0,-4 1-5 15,1 6 6-15,-4-1-2 0,0 4 1 0,-5 1-2 0,5 3 5 16,-1-1 3-16,-3 2 5 0,6-2-11 0,-7-2-1 16,6 3-3-16,-1-7-1 0,2 1 8 15,0-2-3-15,-3-5 0 0,1-1 5 0,-1-5-11 16,3 2 14-16,1-5 0 0,-4-2 8 0,3 0 8 0,0-4 2 16,-7-1 22-16,7 0-13 0,-7-5-2 0,3-1 11 15,-5-4 0-15,-2 0 2 0,-2-2-1 0,-2-1 0 16,-5 0-6-16,-3-7-3 0,2-1-4 15,-8-1-1-15,-5 1-6 0,-3 2-3 0,-5 2-4 0,-4 1-4 16,-5 3-5-16,-3 6-13 0,-7 0-24 0,-10 0-47 16,-5 5-43-16,-1 2-47 0,-5 5-41 0,1 5-49 15,-2 5-49-15,-2-3-43 0,-26 9-926 0,25-3 422 16,-27 6 282-16</inkml:trace>
  <inkml:trace contextRef="#ctx0" brushRef="#br0" timeOffset="52308.753">14436 15430 65 0,'0'0'152'0,"0"0"-13"16,0 0-20-16,0 0-22 0,0 0-1 0,0 0-10 15,26-4-27-15,-16 2-10 0,4-1-35 0,8-1-22 16,6-1-34-16,0 0-234 0,2-2 92 0,3 0 62 16</inkml:trace>
  <inkml:trace contextRef="#ctx0" brushRef="#br0" timeOffset="53087.958">20525 14976 159 0,'4'0'192'16,"-4"0"-6"-16,0 0 3 0,0 0 0 0,4 3 9 15,-4-3 6-15,0 0 1 0,0 0-6 0,0 0-2 16,0 0-2-16,0 0-12 0,0 0-7 0,6 1-12 16,-6-1-8-16,0 0-12 0,0 0-10 0,0 0-6 15,0 0-12-15,0 0-12 0,0 0-8 0,0 0-12 16,0 0-8-16,0 0-3 0,0 0-10 0,0 0-4 15,0 0-5-15,0 0-7 0,0 0-5 0,9-1-4 0,-9 1-7 16,0 0-21-16,0 0-24 0,0 0-28 16,0 0-38-16,0 0-39 0,0 0-51 0,0 0-50 15,0 0-53-15,0 0-786 0,0 0 353 0,-9-8 236 16</inkml:trace>
  <inkml:trace contextRef="#ctx0" brushRef="#br0" timeOffset="53898.473">22502 12716 181 0,'0'0'228'16,"0"0"-19"-16,-4-11-21 0,4 11-12 0,0 0-4 15,0 0 3-15,0 0 5 0,0 0-2 0,0 0-4 16,0 0-13-16,0-5-16 0,0 5-13 0,0 0-15 16,0 0-13-16,0 0-20 0,0 0-32 0,0 0-39 15,0 0-53-15,0 0-43 0,0 0-51 0,-9 11-74 16,2-5-528-16,-5 3 246 0,-3 3 164 0</inkml:trace>
  <inkml:trace contextRef="#ctx0" brushRef="#br0" timeOffset="54598.538">20608 16537 2346 0,'0'-17'67'15,"-2"5"71"-15,-1 2 5 0,-1-1-48 0,-1 6-33 16,4 0-26-16,1 1-6 0,0 4 2 0,0 0 6 16,-4 11 9-16,3 0 21 0,-3 5 14 0,0 1 12 15,3 2 4-15,-2 0 9 0,6 9-9 0,-3-2-11 16,-4 0-1-16,5 0-16 0,-1 1-3 0,0 1-5 15,-1-2-5-15,1 3-3 0,0 2-9 0,-4 2-2 16,4-2-5-16,-1-1-21 0,-2 0-28 0,1 0-33 16,-1-2-37-16,2-4-46 0,1 2-46 0,-2-6-48 15,4 1-63-15,-1-3-806 0,2 1 364 0,-1-7 242 16</inkml:trace>
  <inkml:trace contextRef="#ctx0" brushRef="#br0" timeOffset="54998.489">20965 16616 116 0,'6'-21'306'0,"-2"7"-20"0,3 1-18 0,-1 2-14 0,0 3-15 16,-1-3-9-16,3 2-18 0,1 3-12 0,1 0-9 15,2 2-13-15,-1 2-10 0,2 2-15 0,0 0-8 16,1 4-12-16,-3 1-19 0,6 3-3 0,-6 1-17 15,1 6-4-15,-2-1-13 0,-3 1 0 16,-5 3-6-16,3 7-7 0,-5-4-12 0,-2 6-6 16,-5 0-5-16,-1-3-2 0,-3 3 1 0,-2-3-11 15,-3 3 1-15,0 0-7 0,-3-1 5 0,0 1-3 0,-3-3-1 16,2-2-11-16,1 0-1 0,-2-1 9 0,2-3-9 16,6-2-1-16,3-8-2 0,4 1-1 15,-1-3 4-15,2 0-4 0,1-1 0 0,0 0-5 16,3-3 4-16,1 1 5 0,0-3-5 0,9 3 0 15,3-4 5-15,6-4-7 0,3 3-6 0,6-7 8 0,1-1 12 16,9 5-8-16,-5-2-7 0,17-10-1 0,-13 7-3 16,1-2-31-16,1 1-34 0,-6 2-35 15,0-4-54-15,-3 5-47 0,1 0-59 0,0-1-57 16,-12 1-763-16,5-4 360 0,-5 3 240 0</inkml:trace>
  <inkml:trace contextRef="#ctx0" brushRef="#br0" timeOffset="55563.813">21410 16332 62 0,'-20'-29'246'0,"-4"3"-14"0,0-3-10 0,-2 3-7 16,2-1-5-16,-2 4-11 0,-12-6-8 0,10 5-10 15,-4 2-5-15,-1 1-15 0,-9-2-3 0,6 8-4 16,-4 4-6-16,-11 3-7 0,-4 4-8 0,2 4-11 15,-4 0-9-15,1 4-2 0,2 4-10 0,-3 6 1 16,2-2-3-16,-3 5-11 0,2 5-10 0,-1 2-2 16,4 5 6-16,2 3-10 0,1 2-3 0,4 2-4 15,-1 5-6-15,6 4-26 0,-1 2 21 0,10 2-4 16,-1 1-5-16,0-1-25 0,2-1 14 0,0 0 7 16,7 2-6-16,2-1-5 0,6 1 5 0,0-1 4 15,2-2-8-15,5 3-3 0,7-1-3 0,0-1 3 16,8 1-7-16,1 1 4 0,1-1-11 0,10 4 14 15,2-4-5-15,2-4-4 0,10 2-1 0,0-9 0 16,9 3 0-16,1-6 0 0,3-4-1 0,6 2-10 16,5-3-7-16,26 10 17 0,-23-17-6 0,3-4-2 15,1-2 2-15,30-1 1 0,-30-6 1 0,26 1-7 16,-27-9-4-16,0 0 4 0,-2-5-8 0,3-3 8 16,2-4-4-16,-5-5 3 0,1-4 3 0,0-1-1 15,-5 0-3-15,-3-6 3 0,1 0-4 0,-9-4 1 16,6-3 2-16,-6-1-1 0,-3-5 5 15,0-4-4-15,-2-3 0 0,-1-3-4 0,11-23 0 0,-17 23 7 16,20-23 0-16,-8-1-7 0,-13 24 7 0,-1-4-1 16,-5-3 1-16,4-21-1 0,-14 24-2 0,-5-3 3 15,-3-4 4-15,-6 2-7 0,-5 0 2 0,-10 5 0 16,-6 6-1-16,-8 4 4 0,-9 6-5 0,-10 4 8 16,-9 10-3-16,-9 6 0 0,-33 4-2 0,0 8-4 15,-4 5 5-15,5 8-5 0,-1-1 8 0,4 2-4 16,28 2-5-16,-1 1 0 0,5 1-2 0,7 0-11 15,6 1-19-15,15-2-35 0,6-2-66 0,5 4-75 16,4-4-65-16,7 2-74 0,-1 0-1047 0,3 2 464 16,2-5 308-16</inkml:trace>
  <inkml:trace contextRef="#ctx0" brushRef="#br0" timeOffset="56122.79">19865 14454 202 0,'-3'-2'207'0,"3"2"-31"0,-2-3-28 0,2 3-26 15,0 0-28-15,-6-3-17 0,6 3-11 0,-2-2-7 0,2 2-25 16,0 0-21-16,-8-3-40 0,4 2-30 0,-3 0-52 16,0-1-226-16,1-1 111 0,-3-3 74 15</inkml:trace>
  <inkml:trace contextRef="#ctx0" brushRef="#br0" timeOffset="56332.897">20143 13109 5 0,'5'0'25'0,"-5"0"-35"0,0 0 2 15,0 0 4-15</inkml:trace>
  <inkml:trace contextRef="#ctx0" brushRef="#br0" timeOffset="57648.714">22457 13012 70 0,'4'-3'129'0,"-4"3"-8"0,5-2-6 0,-5 2-7 16,4-3-13-16,-4 3-8 0,5-2-9 0,0 0-6 15,-5 2-15-15,9-2-27 0,-9 2-38 0,5 0-60 16,-5 0-228-16,0 0 98 0,0 0 66 0</inkml:trace>
  <inkml:trace contextRef="#ctx0" brushRef="#br0" timeOffset="61966.573">20340 9677 46 0,'0'0'91'16,"0"0"-9"-16,0 0 2 0,0 0-18 0,0 0-5 15,0 0 1-15,0 0-6 0,0 0-10 0,0 0 3 16,6-4-3-16,-6 4-6 0,0 0-4 0,9 0 6 16,-9 0 4-16,5-2-4 0,-5 2-3 0,8 0-7 15,-8 0-1-15,0 0 2 0,0 0-1 0,0 0 6 16,9-1-8-16,-9 1 7 0,0 0-5 0,9 0-4 15,-9 0 6-15,0 0-1 0,0 0-6 0,0 0 0 16,6 0 1-16,-6 0-1 0,0 0-1 0,0 0 1 16,0 0-2-16,7 1 0 0,-7-1-5 0,0 0 4 15,0 0-7-15,0 0-3 0,5 2 7 0,-5-2 0 16,0 0-1-16,0 0-2 0,0 0 4 0,0 0 1 0,0 0 2 16,0 0-4-16,0 0-2 0,0 0 0 0,0 0 1 15,0 0 3-15,0 0-6 0,0 0 3 0,0 0-3 16,0 0-1-16,4 2-5 0,-4-2 2 0,0 0-6 15,0 0 2-15,0 0-2 0,0 0 2 0,0 0-1 16,0 0 1-16,0 0-3 0,9-3 2 0,-9 3-1 16,5-1 0-16,-5 1 3 0,0 0-7 0,7-1 3 15,-7 1 2-15,8 0-5 0,-8 0 5 0,0 0-3 16,0 0 0-16,7-2-2 0,-7 2 3 0,0 0-4 16,0 0 1-16,8 0-2 0,-8 0 4 0,0 0 0 15,0 0-3-15,0 0 1 0,0 0-2 0,0 0-1 16,0 0 2-16,0 0-1 0,0 0 1 0,0 0-3 15,0 0 0-15,0 0 1 0,7-1 0 0,-7 1-3 16,0 0 4-16,0 0-3 0,0 0 0 0,0 0 0 0,0 0 1 16,0 0-1-16,0 0 2 0,0 0-2 0,0 0 2 15,0 0 6-15,0 0-5 0,0 0-1 0,0 0 0 16,0 0 4-16,0 0-2 0,0 0-2 0,0 0 3 16,0 0-1-16,0 0-1 0,0 0 1 0,0 0-1 15,0 0 8-15,0 0-2 0,0 0 1 0,0 0 3 16,0 0 5-16,0 0-1 0,0 0 2 15,0 0 3-15,0 0 5 0,0 0-1 0,0 0 7 0,0 0 2 16,0 0-4-16,0 0 4 0,0 0-5 0,0 0 0 16,2-2-1-16,-2 2-3 0,0 0-3 0,0 0-1 15,0 0-2-15,0 0 0 0,0 0 1 0,0 0-11 16,0 0 7-16,-3-9-3 0,3 9-1 0,0 0 1 16,0 0-1-16,0 0-5 0,0 0 2 0,0 0-1 15,0 0-1-15,0 0-2 0,0 0 0 0,0 0 0 16,0 0 0-16,0 0-1 0,0 0-1 0,0 0 0 15,0 0-1-15,0 0-2 0,0 0-4 0,0 0-2 16,0 0-12-16,0 0-13 0,0 0-11 0,0 0-12 0,0 0-28 16,0 0-35-16,0 0-23 0,0 0-47 15,0 0-480-15,0 0 222 0,0 0 148 0</inkml:trace>
  <inkml:trace contextRef="#ctx0" brushRef="#br0" timeOffset="74229.675">14197 10811 62 0,'0'-6'85'0,"-1"-1"-8"0,0 2-6 0,0 0 2 16,1-3-3-16,-2 4-1 0,-1-3-5 0,0 2-7 15,2-2-3-15,-3 1 5 0,1-3-2 0,1 2-5 16,-2 0 1-16,0-3 2 0,3 5 3 0,-3-1-9 16,0-1-7-16,0 2-1 0,2-1 1 0,-2 0 0 15,0 1 2-15,1-1-10 0,0 2 1 0,-1-2-7 16,-2 1-5-16,-1 0-3 0,2 0 8 0,1 1-7 15,-2-1 3-15,-2 0-1 0,-1 0-3 0,0-1-4 16,0 1 1-16,-1 0 0 0,-2 0-9 0,1-1 0 16,-2 2-4-16,0 1 2 0,-4-3 5 0,-2 0-6 15,2 3 4-15,-1 1-5 0,0-4 3 0,-5 3 0 16,5-1 6-16,0 1-5 0,-3 2-5 0,1-1 9 16,1 0-6-16,-1-3-2 0,-2 5 5 0,4 0-1 15,-4 0-4-15,2-1-2 0,1 1 5 0,-3 0 0 0,0 1-1 16,-6-2-5-16,8 2 2 0,-1 3 1 15,-8-2 2-15,1 1 2 0,6 1 1 0,2-1 3 0,-10 2-6 16,11 1 0-16,-1-4-4 0,-1 6 6 0,2 0-4 16,-2-4 4-16,-4 6-1 0,5-3 4 15,-5 5-6-15,6-6-4 0,-8 4 5 0,8 0-12 16,0-1 11-16,-7 3-2 0,7-2 6 0,-4 3-4 0,0 2 4 16,7-1-2-16,-2-4-3 0,0 1 5 0,0 2-6 15,1-1 4-15,2 3-3 0,-7 1 1 16,3 3 1-16,0-1 1 0,2 0-8 0,2-1 6 0,2-2 3 15,-5 4-2-15,1 1 1 0,4 1 2 0,-3 1 0 16,1-1-3-16,2 1 0 0,-1 2-2 0,-3-1-2 16,5-1 7-16,-4-1-4 0,2 3 1 0,4-2-2 15,-5 0 0-15,5 0-1 0,1-2 2 0,-1-2 3 16,2 2-4-16,1 2 5 0,-4 2-2 0,2-7 2 16,0 1-2-16,3 8 1 0,-3-3 2 0,1-3-6 15,6 6 5-15,-5-2 0 0,3 1 0 0,-1 0 3 16,5-4-3-16,-5-1-2 0,5-1 1 0,-4 5-1 15,3 2 4-15,1-6-3 0,0-1-8 0,1-1 4 16,2 8 5-16,-2-6-3 0,4 5 3 0,-2 0-3 0,-1-1 3 16,2 0-2-16,0-4 1 0,0 4 1 0,2 3-1 15,6-3-4-15,-3 0 3 0,-3-6-2 0,5 5 0 16,-4-3-2-16,6 3 8 0,-2-1-8 0,-2-4-3 16,1-1 5-16,0-1-2 0,2 7 0 0,-2-6 0 15,8 6 0-15,-8-6 1 0,4-2-3 0,-1 1 6 16,4 4-4-16,-3-5 0 0,1 6-2 0,6-4 1 15,-6-2-1-15,0-1-4 0,7 3 2 0,-4-5 2 16,-1 0-4-16,3-3 3 0,4 4 0 0,-6-4 0 16,3 0 0-16,4 0 3 0,2-1-1 0,-8-1-2 15,4-3 1-15,3 2-1 0,3-2 3 0,-1-2-3 16,0 1 3-16,4-1 1 0,-2-1-1 0,-1 3-1 16,2-3 5-16,-1-1-5 0,6 0 0 0,-4-1 3 15,3-1 0-15,-2 1-4 0,-1 0 2 0,0-2 0 16,1 0 2-16,4 2-2 0,-5-2 0 0,1 0-2 15,0-1 0-15,-1 1 2 0,2 1 2 0,0-5-3 16,-2 5 0-16,0-2 1 0,1 1-1 0,-2-3 1 16,-2 4 3-16,2-4-2 0,-3 1 3 0,0-2-3 0,-1 3 0 15,2-1 2-15,-2 0 0 0,-4 2-3 16,-2-2 3-16,-1 1-1 0,9-1 4 0,-2 0-3 16,5-1-1-16,-5 2 2 0,-5 0 2 0,3-4-1 15,2 3 3-15,0-3-4 0,1 2-1 0,-4-4 0 0,3 1 1 16,-6 2-1-16,3-1-3 0,-2 2 3 15,-1-1-1-15,7-2 0 0,-8 1-3 0,5-1 3 0,-6 2-2 16,-1 0 3-16,0-1-3 0,0-1-1 0,0-2 2 16,1 3-1-16,-2-5 0 0,-2 4 0 0,1-3 0 15,-3-2 0-15,2 2 0 0,1-3 1 0,-2 0 0 16,-2 0 0-16,3-6 0 0,-5 4 0 0,2-3-3 16,-2 4 6-16,-1-5-4 0,5-3 0 0,-9 10 0 15,3-6 0-15,1-4 0 0,-7 5 0 0,2 0 2 16,0 0-5-16,-1-1 2 0,-1-6 0 0,1 6 1 15,-3-6-2-15,-3 7 0 0,2-2 1 0,-2-4 1 16,-2 0-2-16,0 1 2 0,-1-5-3 0,-2 3 1 16,7 0 2-16,-7 1-3 0,0-2 1 0,2-1-2 15,2 9 1-15,-1-5 2 0,0 5-3 0,0-1 6 16,-2 1-4-16,0 0 1 0,-1 1 1 0,-1 1-4 16,-1 0 0-16,4-1 3 0,-5 1-1 0,2 1 4 15,-5-6-5-15,4 5 2 0,0-1 1 0,0 1-4 16,-2-6 2-16,1 4-2 0,-1-2 5 0,2 4-1 15,-4-4 2-15,0 0-6 0,1 5 2 0,0-8 0 16,-1 10 1-16,1-3-1 0,-2-3 0 0,1 6 2 16,-6-3-3-16,4 2 1 0,-4-1-2 0,-1-3 2 15,3 1 2-15,-3 1-5 0,-2 3 4 0,1-3 1 0,-1 2-4 16,4 6-2-16,-8-4 6 0,1 1-4 0,1 3 1 16,-2-1 15-16,1 0-17 0,0 1 1 0,4 4 1 15,-9 0-1-15,2-2 1 0,0 4-1 0,-2-1 1 16,3 2 0-16,-4 2 0 0,1-3-3 0,-1 3 0 15,4 0 6-15,0 0-3 0,-2 0-3 0,1 0 4 16,0 4 1-16,1-3-3 0,6 3 1 16,-1-4 0-16,5 3-3 0,-4-3 0 0,5 2-4 15,2-2-24-15,4 0-23 0,-2 0-40 0,5 0-62 0,1 3-72 16,-1-2-490-16,2 0 238 0,6-1 160 0</inkml:trace>
  <inkml:trace contextRef="#ctx0" brushRef="#br0" timeOffset="76103.822">20432 10299 32 0,'0'-6'109'0,"-1"0"-6"0,-1 0 2 0,0-2-13 0,-1 3 4 15,-2-5 2-15,4 0-15 0,-4 1 1 0,1 2-2 16,0-1-8-16,-1 0-8 0,0-1 0 0,-3 1-5 16,-2 2-2-16,2-1 13 0,3 2 11 0,0 2 5 15,-5-4-7-15,2 2-11 0,-1-1 0 0,-3 1-7 16,0-1-15-16,2 1-4 0,-9 1-1 0,1-1 0 16,1 1-7-16,-3 2-9 0,-1 0 6 0,-2 0-6 15,0 0-2-15,-5 4-4 0,5-2 3 0,-6 0-7 16,3 5-3-16,-3-3 3 0,-2 1-3 0,-2 2 1 15,2 2 0-15,-1 0-2 0,0 0-3 0,2 1 3 16,0 1-1-16,0 3 2 0,-1 0 4 0,4 1 2 16,-5 1 0-16,2 2-1 0,3 0-2 0,-2 2-1 15,0 0 2-15,0-1-4 0,-2 3 9 0,4 1-3 16,-1-2 0-16,0-2 1 0,1 6 1 0,0-2-3 0,2 1-4 16,-2 1 6-16,5-1-3 0,-6-2-1 15,5 4 1-15,2-2-3 0,1 0 0 0,0-1-1 16,1-1 1-16,-1 4 0 0,0-1-2 0,5-1-3 15,-2 2 3-15,-2-1 0 0,2-1 4 0,2 2-3 0,-2-2-1 16,3 2-2-16,4-8 0 0,-3 8-1 0,1-3 1 16,5 0 0-16,-2-3-2 0,0 6-2 0,3-1-1 15,-2 3 2-15,2-3 2 0,-2 3-2 0,2-2 0 16,2-4 0-16,-2 3 1 0,2 2-3 0,0-7 1 16,-1 1 2-16,1 5-1 0,0-3-4 0,4-3 1 15,-2 1 1-15,0 2-4 0,2-2 3 0,-1-1 1 16,2 12-2-16,1-6-2 0,0 2 1 0,-2-7 0 15,4 5-1-15,1 1 6 0,3-2-5 0,-2 2 2 16,1-8-1-16,2 9 0 0,2-2-2 0,-3-6 2 16,3 6 3-16,3-2-4 0,-1 1 3 0,2 0-3 15,1 0-2-15,4-1 0 0,-5 1 5 0,2-2 1 16,2 1-2-16,-1 0-1 0,3-3 2 0,-1 2-3 16,2-1 1-16,-2-2 2 0,3 0 1 0,-4-2-2 15,3 1 3-15,2 1-1 0,2-3 1 0,-2 0 5 16,1-3-3-16,1 4 0 0,2-3 4 0,3-2-3 15,-3 4 4-15,3-4-1 0,1-1 2 0,-2 1-4 16,1-1-1-16,1 0 1 0,-3 1-3 0,2 0 1 0,1-1 2 16,-1-2-4-16,2 0 1 0,-1-1 0 15,1 2 2-15,0 0-3 0,0-1 0 0,2-2-1 16,-2 2 0-16,1 0 1 0,-1-3-4 0,1 2 5 16,-2-2-4-16,5 2 3 0,-2 0-7 0,0-1 2 0,-3 2 2 15,3-1 1-15,-2-1-4 0,-1-2 4 0,3 4 1 16,-3-3-6-16,-2-2 3 0,1 1 1 0,0-3-5 15,-1 1 0-15,1-1 2 0,2-1 0 0,-1-1 0 16,0 1 0-16,1-2-3 0,-1-3 3 0,0 2 0 16,0-2 0-16,1 1 0 0,-1-1-1 0,2-2 0 15,-5-1 2-15,2-1-1 0,-1 2-1 0,-3 0 7 16,1-3-5-16,0 2-1 0,-1-2 1 0,2 1 0 16,-1 1-2-16,-1-4 1 0,-1 3-1 0,2-1 0 15,-2 0 0-15,-7 0-2 0,8 1 2 0,-9-3 0 16,7 0 0-16,-1-2 1 0,-1 0 0 0,-1-1 2 15,2 1 0-15,2 0-1 0,-2-2 6 0,3-1 1 16,-2 2-3-16,-3-2 3 0,1 3 0 0,0-3 3 16,-1 2-2-16,-3-4 0 0,3 2-1 0,-8 4 1 15,4-6 2-15,2 2-2 0,-7 2 1 0,7-6-3 16,-3 3 10-16,-4 1-8 0,-2 1 3 0,1 0-3 16,-2-1 3-16,4-6 0 0,-5 0-5 0,0-3 3 15,-2 0-5-15,0 1-1 0,-2-1 3 0,2 0-1 16,-4-2-2-16,0-2-1 0,-2 1 1 0,-1 2-3 0,3 0 0 15,-6-2-2-15,-1 1 5 0,1 3-5 16,-4-1 2-16,4 2 0 0,-4-1 2 0,-2 2-5 16,0 3 11-16,-2-4-11 0,0 2 3 0,-1-1-4 0,-1 0 1 15,-1 1 1-15,1 0-2 0,4 4 5 0,-7-7-1 16,3 5-3-16,-4-4 8 0,-1 2-8 0,4 1 4 16,0-1-3-16,0 1 1 0,-1-2 0 0,1 0-4 15,1 1 3-15,0-3 8 0,0 2-8 0,2-2-1 16,-3 1-1-16,5 5 0 0,-2-4 2 0,1 5-4 15,-1-5 4-15,2 7-2 0,-4-1 3 0,4 2-1 16,-2-1-1-16,-1 0 1 0,-1 2-5 0,3-1 4 16,0-1 3-16,-3 1 0 0,-1 1-3 0,1 0-3 15,1-1 3-15,-4 3-3 0,1-2 5 0,1 1-3 16,-4-1 1-16,-5-1-3 0,1 0-1 0,-1 2-1 16,-4-1 5-16,3 0-3 0,-3 1 6 0,3 3 0 15,-7-3-8-15,1 3 2 0,-5 0 2 0,-2 3-3 16,-12-4 0-16,10 5 4 0,-16-1-3 0,1 2 4 15,-4 2-7-15,3-3 6 0,0 5-1 0,-3-3-1 16,3 4 2-16,5-2-6 0,12 2-4 0,0-1-5 16,3-1-10-16,3 0-30 0,4 2-38 0,7 0-56 15,8 0-77-15,1 2-89 0,1 0-660 0,4 1 325 16,3-3 218-16</inkml:trace>
  <inkml:trace contextRef="#ctx0" brushRef="#br0" timeOffset="76762.573">22724 11483 28 0,'-15'-3'171'0,"4"3"-2"0,-1-1-7 16,6 0-10-16,-1 1-5 0,7 0-6 0,-9 0-12 16,9 0-6-16,-7-2-5 0,7 2-8 0,0 0-8 15,0 0 1-15,20-8-1 0,10 1 2 0,5-1 3 16,18-2-11-16,7-1-6 0,6-2-7 0,28-3-4 16,-5 6-7-16,-24 1-4 0,32-3-8 0,-30 7 0 15,27-3-7-15,-31 2-5 0,3 0-3 0,-3 0-3 16,29-3-2-16,-33 3-3 0,2 2-3 0,-5-3-1 15,-1 2-3-15,-6 0-1 0,-10 1 4 0,-3-2-9 16,-1 1-5-16,-5 1 1 0,-3 2-1 0,-8-1-4 16,-3 1 2-16,-5 0-3 0,1 0-1 0,-5 0-1 15,0 1-7-15,-3 1-13 0,-2-3-34 0,-2 3-36 16,0 0-32-16,0 0-31 0,-15-5-28 0,2 3-34 16,-5-3-28-16,-9 3-495 0,-2-3 242 0,-2-2 162 15</inkml:trace>
  <inkml:trace contextRef="#ctx0" brushRef="#br0" timeOffset="76981.781">23851 11090 42 0,'8'-2'117'0,"1"-1"-8"0,5 2-3 0,4 1 4 15,1 2-6-15,4 2 0 0,3 4-2 0,1 1-6 0,0 3 17 16,3 0-4-16,-2 2-2 0,2 4 0 0,-4 1-6 16,1 1-4-16,0 4-11 0,-3-4-7 0,-2 1-4 15,-3 1-5-15,-4 1-6 0,-3 2-6 16,-4 2-3-16,-4 2-5 0,-7 0-3 0,-2 0-2 0,-7 3-7 15,-2 2-2-15,-8 7-4 0,-6-1 1 0,0-2-5 16,-1-1-5-16,3-7-21 0,1-2-27 0,-11 6-29 16,11-9-45-16,0 1-35 0,1-5-38 15,4 0-449-15,4-7 207 0,6 1 138 0</inkml:trace>
  <inkml:trace contextRef="#ctx0" brushRef="#br0" timeOffset="77437.705">25092 11175 90 0,'3'4'245'0,"-1"0"-22"16,2 3-24-16,0 3-19 0,-3-1-19 0,1 0-15 15,0 3-13-15,-4 1-14 0,2-1-11 0,-2 2-11 16,4 1-8-16,-4 2-10 0,1 0-4 15,-3 0-9-15,0-1-4 0,0 2-8 0,3 3-7 0,1-1-5 16,-2-4-1-16,-1 2-5 0,3-6-3 16,-4 1-2-16,4-3-4 0,-1 0-3 0,1-2-4 0,1-3-1 15,-1-2 2-15,0-3-8 0,0 0-10 0,0 0-10 16,0 0 0-16,-5-19-2 0,1 1 0 0,-1-10-6 16,-1 1 3-16,-4-7-3 0,-3-15 4 0,-1 5 0 15,-2-7 0-15,-1-1 0 0,1-1 4 0,1-1 2 16,1 1 4-16,-3 2 8 0,4 1 12 15,4 13 5-15,3 3 15 0,1 2 8 0,1 3 7 0,0 6 8 16,4 3-3-16,0 3-5 0,4 1-3 0,1 9-8 16,5-2-8-16,2 3-1 0,2-1-3 0,4 1-3 15,2 5 0-15,0 1-3 0,0 3-2 0,2 2-3 16,6 1 0-16,-8-2-4 0,7 8 4 0,-8-5-4 16,-1 5-4-16,0-4 1 0,-4 4-1 0,-1 0 0 15,-4 1-4-15,0 0 1 0,-3 3-1 0,-5 1 0 16,-2 1-1-16,-5 2-1 0,-4 4-13 0,-6 2-18 15,-3 3-28-15,-4 0-33 0,1-1-41 0,-1-1-31 16,-1 1-35-16,2-3-36 0,-2-4-547 0,7-1 260 16,6-8 172-16</inkml:trace>
  <inkml:trace contextRef="#ctx0" brushRef="#br0" timeOffset="77678.662">25483 10703 29 0,'9'8'174'0,"-4"3"-4"16,4 4-9-16,-2 2-6 0,0 5-8 0,-3-1-4 15,-1 6-2-15,-1 2-11 0,-2 3-13 0,4 0-8 0,-4 3-12 16,0-1-9-16,-4 3-7 0,-1 11-10 0,1-12-5 16,-6 10-7-16,1-10-4 0,-1 10-9 0,0-12-23 15,0 12-32-15,4-14-35 0,-1 4-29 0,4-4-33 16,-2-3-45-16,3-1-410 0,0-3 187 0,2-8 126 15</inkml:trace>
  <inkml:trace contextRef="#ctx0" brushRef="#br0" timeOffset="78030.606">25713 11157 180 0,'4'-9'202'15,"1"4"-14"-15,-2 1-17 0,0-1-20 0,1 1-15 16,-2 0-13-16,2 3-7 0,-4 1-9 0,7-2-8 15,-7 2-7-15,4 7-5 0,-1-2-8 0,-1 2-6 16,3 2-7-16,-5 1-5 0,1 1-5 0,-2-1-6 16,1 8-6-16,-5-4-3 0,1-2-4 0,-1 5-2 15,3-5-3-15,-2-3-6 0,1-1-1 0,-1-1-2 16,4-1 0-16,-2-2-1 0,-2-4-2 0,4 0-3 16,0 0-2-16,-10-9-3 0,5-2-2 0,-2-3 0 15,0-6-3-15,-5-5-2 0,3-5 1 0,1-2 1 16,1-2-4-16,2-2-2 0,2-13 3 0,3 1-1 15,3 13 1-15,5-14-2 0,-2 17 1 0,1 2 0 16,4 2 4-16,1 4 0 0,-3 0 2 0,2 8-1 0,1 2 0 16,1 3-2-16,1 1 0 0,0 0 0 0,4 1-3 15,0 3-1-15,4 0 1 0,-2 3 0 16,-2 1-3-16,1 4-7 0,-2-2-14 0,0 3-10 16,-5 2-12-16,0 2-18 0,-2 0-22 0,-1 4-17 0,1 4-17 15,-5 1-28-15,-1 3-22 0,-4 8-423 0,-5 0 196 16,-1 2 132-16</inkml:trace>
  <inkml:trace contextRef="#ctx0" brushRef="#br0" timeOffset="78176.752">25730 11139 126 0,'-5'1'127'0,"5"-1"-9"0,-5 3-11 0,5-3 2 16,-4 2-11-16,4-2-6 0,0 0-5 0,0 0-7 15,8 3-13-15,0 0-2 0,3-3-10 0,2 2-1 16,-1 0-15-16,1 0-16 0,6 1-21 0,-5-2-25 15,-1 1-18-15,-1 3-23 0,-1-4-24 0,-3 2-257 16,-3-1 115-16,-1 3 76 0</inkml:trace>
  <inkml:trace contextRef="#ctx0" brushRef="#br0" timeOffset="78332.387">25699 11364 80 0,'8'0'148'0,"3"3"-16"15,5-3-9-15,4 0-15 0,8 0-10 0,3 0-10 16,2 0-15-16,3 0-9 0,-3 0-17 0,6 0-32 0,-2-5-24 16,1 4-24-16,-1 0-35 0,-3-4-222 15,0 1 98-15,1 0 64 0</inkml:trace>
  <inkml:trace contextRef="#ctx0" brushRef="#br0" timeOffset="79653.827">26702 10899 70 0,'3'-5'225'0,"-2"1"-21"0,2-1-24 0,-2 2-15 16,-1 3-10-16,3-3-12 0,-3 3-4 0,0 0-11 15,0 0-6-15,1 13-6 0,-1-8-6 16,0 4-11-16,-1 3-4 0,1-1-8 0,-4 7-3 16,-3 7-12-16,2-7-4 0,0 7-8 0,-1 4-2 0,-5-5-9 15,0 4-3-15,3-5-4 0,-2 3-6 0,-3-2 5 16,4-7-10-16,0 1 4 0,2-3-11 0,-3 0-4 15,3-3-3-15,3-6-5 0,-1 2 2 0,3-3 3 16,-2-3-8-16,4-2-7 0,0 0-3 0,-5-12-2 16,4 0-2-16,-1-5-1 0,2-12 2 0,0 0 1 15,2-7 0-15,0-12-2 0,2-6 1 0,3 2-3 16,2 0 3-16,4-6 1 0,3 2 2 0,3 6 3 16,1 2 6-16,2 6-1 0,-8 13 9 0,3 3 5 15,-5 3-3-15,0 8-2 0,-2 0 2 0,-3 6 2 16,0-1 0-16,-1 5-6 0,0 0-3 15,0 3 2-15,2 3-5 0,-1 0-1 0,1 4 1 0,0 1-2 16,-2 4-1-16,2-2 1 0,-1 8-2 0,-7 1 1 16,2 3 0-16,-4 6 0 0,-2-1 0 0,-3 3 0 15,-1 5-1-15,-5-2 0 0,1 2 3 0,0 0-3 0,1 1-1 16,-2 0 2-16,4-2-1 0,4-3-3 16,0 0 3-16,3-10-3 0,5 6 2 0,-3-9-1 15,4 0 1-15,0-3 8 0,2-3-11 0,2 0 2 16,3-2 1-16,3 1 0 0,5-5 1 0,2 0-5 0,-2-3 3 15,10-1-4-15,2-2 1 0,-4-3 1 16,1-2-6-16,0-2 0 0,0-3-1 0,0 0 3 16,-1-3-12-16,-1-3 3 0,-2 0-3 0,0 0 1 15,1 4 1-15,-4-3 2 0,-7 5-2 0,-1-1 6 0,-4 2 5 16,-3 1-6-16,-2 1-2 0,-1 1 4 0,-3-1 1 16,-3 2-1-16,-6-3-1 0,-6 4 2 0,0-4 0 15,-3 4-1-15,-4 0 2 0,2 4 3 16,-1 4 0-16,1 3-4 0,3-2 0 0,-1 2 4 0,5 5-1 15,3-3-1-15,0 4 0 0,4-1 1 0,2 1-3 16,3 0-4-16,1 0 0 0,3 0 0 0,4-4-3 16,1 3 2-16,5-1-2 0,4 0 3 0,1-2 0 15,-2 2 1-15,4-4 3 0,-1 2-2 0,-1 1 3 16,2-1-1-16,-2 0 0 0,-2 0 2 0,1 1 0 16,-1 0-2-16,0 1 1 0,-2 0 3 0,-1-2 0 15,-4-1 0-15,1 2-1 0,0 0 0 0,1-1 2 16,-1-1 0-16,-1-1-2 0,-4-1 0 0,0 1 3 15,0-1-1-15,-1-1 2 0,0-3 0 0,-4 0 4 16,0 0-1-16,13-5-3 0,-11-1-1 0,2-3 1 16,-1-3 3-16,2-6-3 0,-1-3-2 0,2-4-1 15,-4-4 2-15,4-1 0 0,-2-2-3 16,-1-1 3-16,3-12 0 0,-1 10-5 0,5-14 5 0,-3 6-1 16,-1 8-1-16,0-1 10 0,2 3 9 0,-1 2 1 0,2 1 18 15,-5 11 12-15,4 0-1 0,-4 7 1 16,-1-1 9-16,1 4-12 0,-2 2-6 0,0 2-4 15,-1 2-3-15,-1 3-3 0,0 0-5 0,0 0 1 16,4 19-1-16,-5-6-1 0,2 4-7 0,-1 3-2 0,-1 10 3 16,-3 0-4-16,2 3 2 0,0-1-2 0,-3 4 2 15,-3 10 0-15,2-12 0 0,2 1-3 0,-1 2-1 16,-1-5-2-16,2-1-1 0,1-2-1 16,5-3-1-16,-2-7-9 0,3-1-5 0,1-4-4 0,-1-3 1 15,3-1-6-15,-2-1 0 0,4-2-3 0,-1-4-3 16,1 0 3-16,2-3 3 0,0-4 1 0,3-1 3 15,1-7 0-15,-1 3 2 0,2-6-3 0,3-4 4 16,3-1 1-16,-1 0 1 0,-1 2 0 0,2-3 2 16,-2 4 1-16,2 0-2 0,-5 5 2 0,-3 3 1 15,-4 0 3-15,1 6-2 0,-5-2-1 0,0-1 0 16,-1 5 5-16,3-1-3 0,-7 2 1 0,10 0-3 16,-5 3 1-16,-5-3 2 0,5 9 1 0,-2-6 0 15,-2 7 1-15,0-3 0 0,-1 6 2 0,0-2-5 16,0 4 5-16,0 2-5 0,0-1 4 0,-2 1-1 15,2 0 2-15,0-6-4 0,2 2 0 0,1-5 4 16,-1 1-6-16,4-2 5 0,-2 1-1 0,1-3-1 16,-1-1 0-16,1 3-2 0,2-3 9 0,0 0-2 15,1-2-4-15,-1 2-3 0,0 0 1 0,5-1 2 16,-3 1 3-16,2-1-6 0,-1 4 0 0,-1-3 1 16,3 1 0-16,-1-2 2 0,2 3 0 0,1 1-2 15,-2-3 4-15,2 2-3 0,-3 0 3 0,7-1 3 16,-3 0-1-16,3-1 4 0,0 0 0 0,1-2 2 0,-6-1 4 15,6-2 5-15,-6-1 1 0,1 1 3 16,-5-4 2-16,1 0-2 0,2-2 3 0,-3-1-3 16,-3-1 0-16,-2-3-4 0,1 0-2 0,-4-5-2 15,-1 0-2-15,-6 0-3 0,1-1-2 0,-9-5 1 0,1 8-4 16,-9-2-2-16,-6 0 3 0,1 5-3 0,-2 1 2 16,0 1-13-16,-1 3-21 0,5 1-30 0,3 5-37 15,-6-2-59-15,7 3-58 0,0 3-763 0,-7 1 325 16,6 0 218-16</inkml:trace>
  <inkml:trace contextRef="#ctx0" brushRef="#br0" timeOffset="82895.361">14964 10351 42 0,'0'0'110'0,"0"0"-1"0,0 0-2 0,0 0-3 16,0 0-11-16,0 0 2 0,0 0-6 0,-4-7-2 15,4 7-6-15,0 0-2 0,0-4-7 0,0 4 0 16,0 0-5-16,0 0-7 0,0-5 3 0,0 5-14 0,0 0-7 16,0 0 8-16,-1-4-7 0,1 4-3 0,0 0 1 15,0 0-8-15,0 0 4 0,0 0-7 0,0-5-5 16,0 5 0-16,0 0-1 0,0 0 1 0,0 0-4 16,0 0-6-16,1-3 4 0,-1 3-1 0,4-2 1 15,-4 2 2-15,0 0-5 0,0 0 4 0,0 0-1 16,0 0-1-16,7-3 6 0,-7 3 0 15,0 0 1-15,5-2-3 0,-5 2 1 0,4-2 0 0,-4 2-2 16,0 0-2-16,6-3-5 0,-6 3 4 0,0 0-4 16,0 0-3-16,0 0 0 0,0 0 1 0,0 0-1 15,8 5-2-15,-6-3-1 0,-2-2 1 0,4 5 2 16,-1-2-2-16,0 2 7 0,0-1-5 0,2 4 3 16,0 0 0-16,-1-2-2 0,2 3 3 0,0-1-5 15,-1 2 7-15,2 0-4 0,0-1-8 0,0 0 9 0,0 0-2 16,2 0 2-16,-4 0-4 0,2-1-2 15,-1 0 2-15,-1-2-4 0,2 1 0 0,-3-2 0 16,1 0 0-16,0 0-3 0,-1-2-1 0,0 1 6 0,1-1-4 16,-2-1 3-16,-1 1-1 0,2 0 0 0,-4-3 0 15,5 2 11-15,-5-2 3 0,9-1 1 16,-9 1 4-16,10-7-1 0,-2 1 0 0,6-7-3 16,3 1 2-16,2-8-6 0,-3-2 0 0,4-2-4 0,-1 0 1 15,1 1-5-15,-2-2 1 0,1 1-3 16,0 0 1-16,2 2-2 0,-6 2 3 0,-2 6 0 0,1-1-2 15,-1 2 0-15,-4 5-2 0,0-2-2 0,0 2 2 16,0-1-1-16,-3 0 0 0,0 2-2 0,1 1 2 16,-2 0 0-16,-1 2-2 0,1 0-3 0,-3 1 2 15,0 1-1-15,0-1-7 0,-2 3-8 0,0 0-4 16,0 0-10-16,0 0-8 0,-2 14-24 0,-5-4-27 16,-5 6-14-16,-6 10-20 0,-3 0-29 0,1 4-16 15,-11 10-535-15,7-13 234 0,-7 9 156 0</inkml:trace>
  <inkml:trace contextRef="#ctx0" brushRef="#br0" timeOffset="83519.617">14867 10467 83 0,'0'0'100'0,"0"0"-8"0,0 0-4 0,0 0-1 16,0 0-12-16,0 0-6 0,0 0 10 0,0 0 1 15,0 0-2-15,0 0-6 0,0 0-4 0,0 0-2 16,0 0-5-16,0 0-1 0,21 4-8 0,-21-4 7 16,10 2-12-16,-4 1 0 0,-1-1-1 0,0 0-5 15,4 3-5-15,-4-1 0 0,3 0 0 0,-3 4-4 16,3-2-5-16,1 3 6 0,-3-1 0 0,2 3-10 16,-3-1 0-16,5 5 2 0,-2-1-2 0,0 0 8 15,-3 0-1-15,1-2-2 0,-1 5-4 0,0-1 0 16,0-3 1-16,1 1-5 0,-3 1 1 0,4-5 2 15,-4 2-9-15,3-1 0 0,-1-1-1 0,-1 0-2 16,-1-5 3-16,1 4-11 0,3-1 10 0,-2-4-5 16,0 0 14-16,1-2 6 0,2 0 5 0,2-2 0 0,0 0 2 15,4-3 0-15,4-6 3 0,4 1-3 0,6-5 2 16,3-2-3-16,-3-3-2 0,4-3 0 0,1 0-2 16,8-8 1-16,-9 8-1 0,-4-1 5 0,5 1-5 15,-2-3 4-15,-2 5-3 0,2-3-2 0,-3 5-1 16,-4-2-1-16,1 4 1 0,-2 0 2 0,-8 4-3 15,0 1-4-15,1 0 1 0,-2 1-3 0,-5 1-2 16,0 3 2-16,1-1 1 0,-4 2-5 0,-1 1 1 16,0-1-1-16,-2 2 1 0,2-1-3 0,-5 3 3 15,5-4-3-15,0 1-1 0,-3 1 2 0,-2 2 0 16,0 0-3-16,2-3-2 0,-2 3-1 0,0 0-3 16,4-2-13-16,-4 2-24 0,0 0-44 0,0 0-52 15,0 0-57-15,0 0-76 0,-4 14-587 0,0-11 282 16,2 1 188-16</inkml:trace>
  <inkml:trace contextRef="#ctx0" brushRef="#br0" timeOffset="85182.705">17820 10216 107 0,'0'-5'115'0,"3"1"6"15,-3-3-6-15,4 0-6 0,-2 2-9 0,-1-2-2 16,2 2-6-16,1-2-12 0,-2 2 1 0,-1 1-3 0,2 0 0 16,0-1-9-16,-2 3-6 0,-1 2-10 0,4-5 1 15,-2 3-6-15,-2 2-3 0,3-4 0 0,-3 4-3 16,0 0-4-16,6-1-5 0,-6 1-2 0,0 0-2 15,13 6 4-15,-10-2-2 0,0 1 1 0,3 2-3 16,-5 0 0-16,3 3 2 0,1 0-6 16,-1 2 0-16,-1 0-1 0,4 2 0 0,-2 3-1 0,0-4-2 15,1 1 0-15,2 3-2 0,-1-2 1 0,-1 1-6 16,-1-2 2-16,0 0-3 0,0-3 1 0,3-1-4 16,-3 1 2-16,0-3-1 0,-1 1-1 0,1-2-2 15,0 0 3-15,0-3 3 0,-1-1 8 0,3 1 6 16,0-2 0-16,1-2 9 0,2-2 8 0,4-2 0 15,4-3-3-15,6-5-2 0,3-2-4 0,1-3 0 16,-1-4-4-16,1 0-3 0,0-2-2 0,-1-1-2 16,10-10-3-16,-10 10-1 0,-1 0-3 0,1-3-1 15,-2 1-1-15,-1 3-2 0,-1-3-3 0,-3 4 0 16,1 1-1-16,-2 1 0 0,-7 6 1 0,-1-3-3 0,1 5-1 16,-1-2-3-16,-2 5 3 0,0 1-2 15,-4-1-2-15,-1 5 2 0,0 0-5 0,-1 1-7 16,-1-2-14-16,2 3-13 0,-4 2-24 0,0 0-19 15,0 0-17-15,-17 14-11 0,3-1-27 0,1 3-18 0,-8 7-27 16,-2 1-510-16,-5 2 229 0,-8 9 152 0</inkml:trace>
  <inkml:trace contextRef="#ctx0" brushRef="#br0" timeOffset="85861.537">17746 10408 91 0,'-5'-4'116'16,"5"4"-10"-16,0-5-6 0,-3 2-1 0,3 3-9 15,-1-5-5-15,1 5-7 0,0 0-16 16,0 0-4-16,0 0-1 0,0 0-2 0,0 0-5 16,0 0-6-16,11 9 2 0,-7-2 8 0,0-3-10 0,1 3 3 15,2 4-4-15,-1-3-3 0,-1 2-3 0,0 0 3 16,2 2 12-16,-1 2 0 0,2-3-4 0,-2 5-4 15,1-2-1-15,-5-2-5 0,5 0 2 0,-1 3-6 16,3 1-2-16,-3-1 0 0,-1-5 0 0,1 3-1 16,2 0 0-16,-1-3-3 0,-1 1-2 0,1-1-1 15,-2 1-1-15,4-2 2 0,-2-1-2 0,1 1 4 16,0-4 3-16,0 2 2 0,4-5 2 0,2 1 6 16,-1 0 5-16,3-3-4 0,5-4-2 0,6 1 4 15,0-5 0-15,1-3-7 0,1-4-3 0,3 0 2 0,0-3-2 16,-1-2-1-16,10-7-1 0,-9 7-2 15,-3-6-1-15,10-3-4 0,-10 5-1 0,-4 0-2 16,6 1-3-16,-3 0-4 0,0-1 1 0,0-1 1 16,-4 3-4-16,3 1-2 0,0 2-1 0,-4 1 2 0,-1 0 0 15,-7 5-4-15,-2 1 2 0,2-1-3 16,-6 5 1-16,0-1-2 0,0 2 7 0,-3-1-1 16,0 0 1-16,-1 3-1 0,0 0 0 0,-1 1 1 0,-1 0 1 15,0 3 4-15,1-2-4 0,-2 0 1 0,-2 3-1 16,4-4-4-16,-4 4 1 0,3-2-1 0,-3 2-1 15,0 0 0-15,1-4-6 0,-1 4 3 0,0 0-4 16,0 0-1-16,0 0 1 0,0 0 1 0,0 0-3 16,0 0-1-16,0 0 2 0,0 0-1 0,3 10 2 15,-3-10-5-15,0 8-17 0,-2-1-26 0,1 0-50 16,0 3-78-16,-2-3-783 0,2 4 319 0,-3-4 214 16</inkml:trace>
  <inkml:trace contextRef="#ctx0" brushRef="#br0" timeOffset="93657.761">18945 9667 39 0,'-6'-2'82'0,"3"-2"-17"0,-1 1-6 16,1 1-6-16,3 2-3 0,-6-3-6 0,6 3-3 0,-3-3 0 16,3 3-9-16,-3-2-11 0,3 2-4 0,0 0 0 15,-2-5-12-15,2 5 1 0,0 0-5 0,0 0 1 16,0 0-8-16,0 0-4 0,0 0 10 0,0 0 1 16,0 0 2-16,0 0-2 0,0 0-3 0,0 0 0 15,5 10 4-15,-5-10-1 0,3 5-6 0,-3-5 7 16,3 3-1-16,-3-3-2 0,3 4-6 0,0-2 5 15,-3-2 0-15,1 4 0 0,0-2 1 0,-1-2-3 16,3 4 7-16,-3-4-8 0,2 3 2 0,-2-3 4 16,3 3-5-16,-3-3 4 0,1 2-3 0,-1-2-1 15,3 4 4-15,-3-4 0 0,1 4 2 0,-1-4 1 16,3 1-6-16,-3-1 4 0,0 0 1 0,2 3-6 16,-2-3 4-16,0 0 4 0,3 4-7 0,-3-4 6 15,0 0-1-15,0 0 1 0,0 0-11 0,0 0 8 16,0 0-4-16,0 0 3 0,4 3 6 0,-4-3-6 0,0 0 5 15,0 0-4-15,0 0 5 0,0 0-3 0,0 0 5 16,0 0-1-16,0 0-6 0,0 0 5 16,0 0 0-16,0 0-1 0,0 0-2 0,0 0-5 0,0 0 3 15,0 0-1-15,0 0 4 0,0 0-4 0,0 0-5 16,0 0 3-16,0 0-2 0,0 0-1 0,0 0 0 16,0 0-5-16,0 0 1 0,0 0-3 15,1-10 0-15,-1 10-3 0,0 0-1 0,0 0-5 0,0 0 6 16,0 0-11-16,2-4 2 0,-2 4-99 0,0 0 42 15,0 0 26-15</inkml:trace>
  <inkml:trace contextRef="#ctx0" brushRef="#br0" timeOffset="107277.315">10930 13726 57 0,'-2'-3'139'0,"-1"1"-18"15,3 2-11-15,0 0-9 0,0 0-12 0,0 0-10 16,-13 9-4-16,9 0-2 0,-1 2 3 0,3 3-15 16,0 3-1-16,0 0-5 0,1 2 5 0,3 1-13 15,3-3-3-15,-1 2-10 0,0 4-7 0,6-5 2 16,-1-3-4-16,-1 2-8 0,2-5 0 0,0 2 3 15,-1-6-1-15,3-1 6 0,-1-2-4 0,2-2 2 16,2-4 2-16,4-4 10 0,7-4-1 0,2-1 5 16,-1-5 0-16,1-5-4 0,-2-1 4 0,2-4-5 15,-3 0-2-15,2-2 1 0,-4 0-5 0,0-2-3 16,0-1 0-16,-4 1-3 0,-1 3-8 0,-3 2 1 16,0-2-5-16,-9 9-12 0,1 4-18 0,-5-1-20 15,-2 7-25-15,0 1-28 0,-8 4-37 0,-1 3-31 16,-7 5-332-16,-10 7 165 0,-3 4 108 0</inkml:trace>
  <inkml:trace contextRef="#ctx0" brushRef="#br0" timeOffset="108154.554">11555 10348 19 0,'-3'-3'206'0,"3"3"-22"0,-5-2-19 16,5 2-18-16,-2-3-15 0,2 3-15 0,0 0-12 15,0 0-9-15,0 0-5 0,0 0-7 0,7 15-12 0,-3-9-7 16,0 2 2-16,1 2 1 0,3 2-3 16,1-2 1-16,0 3-8 0,-2 2-5 0,4 0-2 15,0-2-3-15,-2 1-4 0,1 3-2 0,0-4-4 16,-2 1 2-16,2-2-5 0,3 3-3 0,-5-6 1 0,2 3-1 15,0-3-1-15,-1-2 0 0,4-4 3 16,4 5 1-16,-3-4 0 0,4-4 0 0,1-2 1 16,1-3-3-16,8-4-2 0,-1-4-2 0,0-2-3 0,0-2-2 15,0-4-1-15,-2 2-3 0,0-6-4 0,0-1-1 16,-1-1-3-16,-1 1-2 0,0 4-6 0,-5 0-8 16,-4 8-16-16,-6 5-17 0,-3 1-15 0,3 0-31 15,-7 6-27-15,-1-1-34 0,0 3-29 0,0 0-25 16,-27 18-440-16,4 1 212 0,-4 3 142 0</inkml:trace>
  <inkml:trace contextRef="#ctx0" brushRef="#br0" timeOffset="108677.712">11472 10849 33 0,'0'0'181'16,"0"0"-18"-16,0 0-12 0,5-1-7 0,-5 1-17 16,5 5-5-16,-1 2 1 0,2 0-8 0,2 3-10 15,-3-2-2-15,-1 4-2 0,5 1-4 0,-2 3-7 16,0-2-8-16,1 3-3 0,-1 1-10 0,1-3-2 16,1-2-6-16,-1 1-11 0,3-1-2 0,-1 1-3 0,1-6 0 15,4 4-8-15,0-5 5 0,3 0 3 16,0-5 0-16,10-2 0 0,4-5-1 0,5-6 2 15,10-6 4-15,-1-5-4 0,3-2 5 0,2-3-3 0,3-4-5 16,19-16-2-16,-24 15 1 0,0-3-2 0,1 0-2 16,-1 1 6-16,0 1-9 0,-3-2 2 0,-1 3-5 15,-14 11 2-15,11-8-3 0,-12 8 2 16,-2 4 1-16,-2 1 0 0,0 0-2 0,-3 0 2 0,-7 4-4 16,0 2 5-16,-6 1-4 0,0 4 5 0,-1-3 0 15,-1 2 5-15,0 0 1 0,-4 0 1 0,1 3 4 16,-1-2 1-16,0 1-7 0,0 1-1 0,-3-2-2 15,1 2 1-15,0-1-6 0,1 1 1 0,-3 3-3 16,2-4-4-16,-1 1-1 0,-1 3-1 0,0 0-9 16,3-4 4-16,-3 4 1 0,0 0-9 0,0 0-2 15,0-6 4-15,0 6-4 0,0 0-1 0,0 0-2 16,0 0 1-16,0 0-5 0,0 0 5 0,-3-4-5 16,3 4-4-16,0 0 1 0,0 0-5 0,0 0 3 15,0 0-6-15,0 0-8 0,0 0-12 0,0 0-14 16,0 0-23-16,0 0-20 0,-14 10-15 0,8-6-41 15,0 1-25-15,-6 2-44 0,2 0-39 0,-4 0-761 16,-3 1 336-16,3 1 224 0</inkml:trace>
  <inkml:trace contextRef="#ctx0" brushRef="#br0" timeOffset="156543.659">21624 9864 98 0,'0'0'131'0,"2"-3"-14"15,0 1-2-15,3-1 4 0,-5-1-2 0,0 4-2 16,5-5-3-16,-1 2 3 0,-4-1-3 0,5 3-8 15,-5 1-10-15,4-4-5 0,-4 4-20 0,5-3 6 16,-5 3-7-16,0 0 3 0,9 6-3 0,-4-1 13 16,0 2-3-16,3 7-3 0,-3-2-3 0,3 2-5 15,5 13-5-15,-7-1-3 0,4 2-5 0,-1-2-7 16,-2 0-5-16,-1 0 0 0,1 1-7 0,-1-9 0 16,1 8-6-16,1-2 0 0,0-4-3 0,-3-6-5 15,2 3-1-15,0-1 3 0,1-1-7 0,2-1 0 16,-3-5-1-16,1 0 0 0,2-4-1 0,3-1 0 15,-3-1 1-15,8-5 2 0,1-4 7 0,7-3 4 16,1-5 4-16,2-3 1 0,3-6-2 0,11-7 3 16,-2-2-2-16,3 1 1 0,-3-9-4 0,-4 5 1 15,1 1-3-15,-1-1-4 0,-4-1 1 0,-6 12 4 16,-1-4-10-16,-1 5 0 0,-4 0-4 0,0 3 0 16,-4 10 0-16,-4-4-6 0,-3 2 3 0,-3 6-8 15,0 0-10-15,-2 0-22 0,-1 2-30 0,-4 2-35 16,0 2-39-16,0 0-20 0,-13 9-39 0,3 0-35 15,-9-1-581-15,-3 10 270 0,-6 3 178 0</inkml:trace>
  <inkml:trace contextRef="#ctx0" brushRef="#br0" timeOffset="157025.669">21725 10011 77 0,'-2'-10'254'0,"-3"6"-25"0,2-1-24 16,-1 1-15-16,4-1-22 0,-2 2-14 0,2 3-14 15,0 0-9-15,0 0-1 0,-8 10-1 0,5 1-5 16,-2 6 0-16,0 3-6 0,4-1-7 0,-3 10-7 15,4 0-3-15,-4 0-11 0,4 3-6 0,0-2-4 0,4-3-8 16,1 1 1-16,0-1-8 0,0-1-5 16,3-1-5-16,1-3-6 0,-1-2-4 0,2-3 2 15,-1-1-9-15,2 3-2 0,2-5-3 0,0 1-3 16,3-4 5-16,11 1 5 0,-9-3-5 0,10-2 3 0,3-3 3 16,5-4 2-16,2-3 4 0,14-5 2 0,0-3 2 15,5-5 1-15,4-5-2 0,0-5 3 16,23-11 0-16,-25 14-3 0,2-4-1 0,-4-2-4 15,1 0 10-15,-4 2-15 0,-3 1-3 0,-3-1 2 0,-3 4-5 16,-12 6 1-16,-2-3 4 0,-3 3-1 16,-1 2-7-16,2-1-1 0,-6 1-6 0,-5 4 7 0,0 5-3 15,-4-5-7-15,-4 6 4 0,-1-1 0 0,-5 1-5 16,5 3-2-16,-5-1-3 0,-4 3-5 0,6-5-25 16,-3 4-30-16,-2-2-57 0,-1 3-64 0,0 0-75 15,4 8-62-15,-4-8-965 0,-12 16 424 0,1-4 280 16</inkml:trace>
  <inkml:trace contextRef="#ctx0" brushRef="#br0" timeOffset="158791.519">23468 14218 169 0,'-2'-4'162'0,"-1"-1"-13"0,2-2-7 16,-2 2-2-16,2-3-1 0,1-1-10 0,0-3-6 16,0 1-4-16,1 0-8 0,-1-6-5 0,4-1-7 15,0 0-7-15,0-2-4 0,3-3-8 16,1-6 1-16,1 3 5 0,0-3-9 0,2-1 1 0,1-2-6 15,1 0 4-15,1-1-8 0,5-13-2 0,-4 12 2 16,4-11-1-16,2 3-2 0,-6-3-5 0,3-2 4 16,5 4-2-16,-4-3-6 0,2 2-5 0,-2-4 5 15,0 0-9-15,-2 2-4 0,-1 1-2 16,2-3-3-16,0 2-5 0,-3 2 1 0,1-2-1 0,-5 13-6 16,3-15 0-16,-3 13-6 0,2-12 6 0,3 3-7 15,-8 9 2-15,4-10-4 0,0-3-3 0,-2 2 4 16,-2-2-2-16,1 2 2 0,-3 11-2 0,0-12-3 15,-1 0 0-15,-1 14 12 0,4-16-12 0,-8 2 2 16,1 14-4-16,3-15 3 0,-4 13 1 0,2-11-3 16,-2 1 1-16,2 9 1 0,-2-10 5 0,-2 11-2 15,-5-12 0-15,4 11-3 0,0-11-4 0,1 10 3 16,-3-10 0-16,-4 1 1 0,4 12-2 0,-4-16-1 16,3 4 3-16,-2 11 3 0,1-11-11 0,0 12 4 15,2-1 6-15,-6 0-1 0,4 1 1 0,1-1-2 16,-1-1 0-16,-2 1 4 0,-1-9-6 0,3 10 8 15,-1 1-9-15,-1-3-3 0,1 1-8 0,-2-11 10 16,2 16-3-16,-2-2 6 0,-3 0-6 0,3 2 3 16,1-4 1-16,0 5 2 0,-5-4-3 0,5 1-5 15,0 1 2-15,0 2-2 0,-1-3 5 0,4 6 0 0,-3-4-3 16,-1 1-2-16,-1 0 8 0,1-1-5 0,0 2-1 16,1 1-4-16,0 1 4 0,-2 2-2 0,3 1 4 15,0 3-1-15,0 3 5 0,1 1-2 16,-1-2-1-16,-1 1-6 0,4 2-5 0,0 1 7 0,-4-1 3 15,3 5 0-15,1-1 0 0,-2 1-2 0,2 1 3 16,-1 0-2-16,3 3-1 0,-1 0-2 0,4-1-3 16,-4 1 2-16,3 1-1 0,-1 1 0 15,0 0-6-15,2 4 5 0,-2-4-7 0,2 4-2 0,0 0-1 16,0 0 4-16,0 0 1 0,0 0 2 0,0 12-1 16,0-1-1-16,0 6 0 0,-2-1 4 0,4 9 2 15,-5 1-10-15,1 2 2 0,-2 1 7 0,1 0-2 16,1 3-3-16,2-4-2 0,-4 1 0 0,0 0 3 15,0 2-1-15,0-3 22 0,-1 1-20 0,2 0 0 16,-1-1 2-16,-1-3-7 0,-1 1 5 0,3-6-2 16,-3 4 9-16,4-7-1 0,-1 0-2 0,0-3-7 15,3-4 2-15,-3-3 4 0,2 0-3 0,1-2-2 16,-2 2 3-16,2-2 1 0,0-3 1 0,0-2-1 16,-1 3 16-16,1-3-19 0,0 0 1 0,5-11 0 15,0-5 0-15,4-8 1 0,0-5-8 0,-1-2 10 16,5-3 2-16,2-11-8 0,0-2 2 0,-2 3 2 15,1 0 0-15,0 11-4 0,-1-1 2 0,1 3-1 16,0 2 0-16,0 4-1 0,-1 3-3 0,-3 5 0 16,-1 2 9-16,-2 4-14 0,-1 2 10 0,-2 4-1 15,3 2 0-15,0 3 4 0,-1 0-5 0,6 5 0 0,-2 3 4 16,3 4 5-16,5 9-7 0,-2 1 1 16,0 2 1-16,0 3 1 0,3-1-3 0,-1 1-5 15,-1 4-29-15,2 1-32 0,-6-2-35 0,5 4-54 16,-2 12-45-16,1-1-56 0,-6 1-36 0,-8-11-795 15,2 13 364-15,-6-11 240 0</inkml:trace>
  <inkml:trace contextRef="#ctx0" brushRef="#br0" timeOffset="159799.961">15243 8936 158 0,'2'-9'168'15,"2"0"-14"-15,-1 2-7 0,0 0-7 0,0 2-8 16,-2 0-4-16,1 1-11 0,0 0-12 0,-2 4-7 16,1-4-8-16,-1 4 1 0,0 0 2 0,0 0 1 15,7 11 6-15,-3-1 6 0,1 6 4 0,0 12 4 16,0 1-7-16,0 5 6 0,0 14 1 0,3 4-5 15,-3 7-1-15,1-1-3 0,5 27-12 0,0-3-9 16,-6-22-5-16,4 21-5 0,-5-26-5 0,1 5-9 16,-1-4-1-16,1 3-6 0,4-1-4 0,-5 2-6 15,1-2-4-15,0-2 0 0,-1-3-6 0,1-2-4 16,0-5-2-16,-1-9 0 0,-3-4-5 0,-1 13 0 16,3-10-1-16,-3-2-11 0,-3-1-17 0,2 1-34 15,-3 1-33-15,-2-3-35 0,-2 1-28 0,-1 0-41 16,1-1-19-16,1 0-23 0,-5 4-52 0,2-7-562 0,-3 1 278 15,3-14 186-15</inkml:trace>
  <inkml:trace contextRef="#ctx0" brushRef="#br0" timeOffset="160127.307">14949 9980 107 0,'-8'-15'296'15,"7"4"-18"-15,-3 0-23 0,0 4-26 0,0 0-23 16,4 2-20-16,0 5-23 0,0 0-15 0,0 0-4 16,8 15 1-16,0 0-4 0,6 11-4 0,-1 0 9 15,3 8-13-15,3 7-6 0,6 0-9 0,0 4-4 16,-3-2-15-16,0 0-8 0,5 1-3 0,-2-2-5 16,-6-12-6-16,8 19-7 0,-8-18-9 0,8 9-4 15,-5-10-5-15,6 11-8 0,-8-16-4 0,3-3-1 16,0 5 0-16,3-4 1 0,-2-1-11 0,1-6 4 15,0-3-5-15,4-3 6 0,-2-3 8 0,5-4 0 16,0-2 1-16,0-5 7 0,0-3-2 0,-1-3-5 16,-1-4 2-16,2-6-1 0,9-9-7 0,-1-4 5 15,-7-5-11-15,8-7 1 0,9-23-8 0,-1-8-1 16,0 1 1-16,0-3-12 0,0 1-11 0,0-4-34 0,1 1-59 16,-5 7-93-16,-10 23-137 0,13-25-1022 0,-23 23 448 15,-11-5 300-15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C8739-FAB6-4FCC-9703-4F20EDBC6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EEF65A-BC45-4337-BAE2-B73464EDC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C76F-9D56-458F-82CF-DE068E4F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E00E3-D8E9-4300-BD4F-C437D1A2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71288-218C-41B2-AEDD-656FF96E2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27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C0AD-5617-4655-B5C6-6E59594D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22F26-DE6A-4227-BF1A-CAA13DE40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BDCA9-35B0-47CB-A3E3-6DA1B8D19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1E990-9CDE-4BD1-9487-D5F39FC35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239E9-0264-43A4-AD50-CCC012BB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3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3A6CF-385C-465F-A720-C949E740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5534A-F17B-4DC7-BBA6-C0E235AFE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9F6FC-6698-4EA5-A0DE-E02BB1E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5E966-A5C2-40C9-874C-6B37970B3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91240-E82B-487E-BD81-D005CD6E8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2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BFCD-580D-45B6-84EF-755A303F3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9172C-5FD0-4FDD-9E06-3C53472A9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C18DE-453A-4900-AAA2-8A239C12F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0EE77-3350-4EC8-86F7-4EA3DE791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75FD1-CDA6-4EE8-97C4-6C92A19A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E948A-2D88-4F2A-97A6-1F8B90256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2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31176-F639-4D3F-9478-9369881C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F21DD-E992-41DF-8176-ECCD18612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AB846-01CB-4E13-B59F-414FC6CBF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E3162-76F1-489F-AB1B-F874E8391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B57922-5D44-44A2-A4D6-7620C2FA4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42F29-7611-434A-93A1-F3014F018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197C55-8A02-4B19-AF82-854151BAB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1ECE33-0A89-4265-AB74-74629700A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7224-3645-4E08-8A3E-F2A056C2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C0F0C-CA4B-4A22-9B2B-9B7CF9F5A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3EA2EE-1AFC-41DB-945D-08479DDC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44077-9AE3-404C-9A8B-F9813D41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1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9D63D3-B61D-4A16-B34D-8E5689AB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0E5D2-433E-4D2F-A4D4-47885336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5C0D8-A623-4D0F-9AAE-45B7DEAC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6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2F76A-A288-4653-B350-97422BAC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50B6B-46CF-4C31-93BD-6F4F588A0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44D2E-2773-4E86-BDE0-B9393494C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9AE02-2705-4258-AA7C-37055E3F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37098A-9742-48A9-9C1A-D18A43C0A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F02DF-0883-43D3-94B8-6ED08552A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1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2BE5-4D5D-4F88-AAB0-7DCD7339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5A989-495F-40BB-B3A4-1B846737D3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32360-8F6B-4B26-B478-11B8B6C03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2055E-505B-49DD-A46A-E9BC5CFD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194BF-7905-4C82-B0EB-7F095A4B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33295-BC27-47C5-B134-F6C13A83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54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C99C-7B46-4A1A-9DBA-EE2E852D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542749-D65C-4349-991C-AC5DF59A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A8A67-A69C-4C86-B99C-4F2D3B731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2EA06-98D3-4429-8527-4AB4C765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0ADB0-FF0D-4D64-AABA-A32E8A5F5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7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3B2F4-87C8-4FE5-A2B9-ACBE3DAAC0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558B8A-B12C-4756-9BD4-2C26CBE6C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57D0C-1EAD-4F40-889B-7FF53457B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70989-B486-4E6B-BF68-6D90DDDC9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F4BAA-C8F1-43FC-A293-A5F2A1A2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9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9EF932-7A87-490B-9CDE-A2C36A45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80C3D-6217-486F-9F43-590B8FE04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D3E47-2F1B-40D5-8A19-08B8BBE66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2D9A9-EF23-4D90-A1FB-E4A00A7DFA4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633D9-FDAF-4702-B621-3CC9B43E0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C32B6-85DB-4766-BDA1-6DE50A703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12480-EEE8-4B00-8C7E-7AE3ABEA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7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6.emf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8F874D2-D3F1-4E77-855A-CA06C8C49697}"/>
                  </a:ext>
                </a:extLst>
              </p14:cNvPr>
              <p14:cNvContentPartPr/>
              <p14:nvPr/>
            </p14:nvContentPartPr>
            <p14:xfrm>
              <a:off x="1230840" y="590040"/>
              <a:ext cx="9730080" cy="6118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8F874D2-D3F1-4E77-855A-CA06C8C496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1480" y="580680"/>
                <a:ext cx="9748800" cy="613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62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FB84314-F774-48DA-8CA4-212355F3CE84}"/>
                  </a:ext>
                </a:extLst>
              </p14:cNvPr>
              <p14:cNvContentPartPr/>
              <p14:nvPr/>
            </p14:nvContentPartPr>
            <p14:xfrm>
              <a:off x="1048680" y="801000"/>
              <a:ext cx="10526400" cy="5772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FB84314-F774-48DA-8CA4-212355F3CE8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9320" y="791640"/>
                <a:ext cx="10545120" cy="579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067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8ECD7AC-983D-4C12-AB72-75068AE50FEC}"/>
                  </a:ext>
                </a:extLst>
              </p14:cNvPr>
              <p14:cNvContentPartPr/>
              <p14:nvPr/>
            </p14:nvContentPartPr>
            <p14:xfrm>
              <a:off x="999360" y="1204920"/>
              <a:ext cx="10872000" cy="5256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8ECD7AC-983D-4C12-AB72-75068AE50F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0000" y="1195560"/>
                <a:ext cx="10890720" cy="527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3822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911B3C-DDCA-4CEA-9AA1-648948D52E89}"/>
                  </a:ext>
                </a:extLst>
              </p14:cNvPr>
              <p14:cNvContentPartPr/>
              <p14:nvPr/>
            </p14:nvContentPartPr>
            <p14:xfrm>
              <a:off x="594360" y="559800"/>
              <a:ext cx="8538480" cy="5243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911B3C-DDCA-4CEA-9AA1-648948D52E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000" y="550440"/>
                <a:ext cx="8557200" cy="526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262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1A6521-6B12-43D7-9311-AF659CFFDD73}"/>
                  </a:ext>
                </a:extLst>
              </p14:cNvPr>
              <p14:cNvContentPartPr/>
              <p14:nvPr/>
            </p14:nvContentPartPr>
            <p14:xfrm>
              <a:off x="648000" y="531720"/>
              <a:ext cx="7489080" cy="5411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A1A6521-6B12-43D7-9311-AF659CFFDD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8640" y="522360"/>
                <a:ext cx="7507800" cy="54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27E8596-3B8A-4F35-B3EB-85BDAEABAEBF}"/>
                  </a:ext>
                </a:extLst>
              </p14:cNvPr>
              <p14:cNvContentPartPr/>
              <p14:nvPr/>
            </p14:nvContentPartPr>
            <p14:xfrm>
              <a:off x="2164680" y="296280"/>
              <a:ext cx="9118080" cy="5154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27E8596-3B8A-4F35-B3EB-85BDAEABAE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55320" y="286920"/>
                <a:ext cx="9136800" cy="51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9B49B76-43BF-49E3-A939-5B1401485C60}"/>
                  </a:ext>
                </a:extLst>
              </p14:cNvPr>
              <p14:cNvContentPartPr/>
              <p14:nvPr/>
            </p14:nvContentPartPr>
            <p14:xfrm>
              <a:off x="6194520" y="2257560"/>
              <a:ext cx="5148000" cy="4019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9B49B76-43BF-49E3-A939-5B1401485C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85160" y="2248200"/>
                <a:ext cx="5166720" cy="403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190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5C32C1-3BB3-4349-99F2-F793C5018C83}"/>
                  </a:ext>
                </a:extLst>
              </p14:cNvPr>
              <p14:cNvContentPartPr/>
              <p14:nvPr/>
            </p14:nvContentPartPr>
            <p14:xfrm>
              <a:off x="1730520" y="793080"/>
              <a:ext cx="8609400" cy="4200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5C32C1-3BB3-4349-99F2-F793C5018C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21160" y="783720"/>
                <a:ext cx="8628120" cy="421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940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E791A40-A96B-4AF3-8013-385710ADBFE3}"/>
                  </a:ext>
                </a:extLst>
              </p14:cNvPr>
              <p14:cNvContentPartPr/>
              <p14:nvPr/>
            </p14:nvContentPartPr>
            <p14:xfrm>
              <a:off x="1522080" y="635400"/>
              <a:ext cx="6852240" cy="6138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E791A40-A96B-4AF3-8013-385710ADBF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2720" y="626040"/>
                <a:ext cx="6870960" cy="615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8092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91C139-4ED5-48FF-B13F-1FF4CC8BC874}"/>
                  </a:ext>
                </a:extLst>
              </p14:cNvPr>
              <p14:cNvContentPartPr/>
              <p14:nvPr/>
            </p14:nvContentPartPr>
            <p14:xfrm>
              <a:off x="1156320" y="629280"/>
              <a:ext cx="10450080" cy="4421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91C139-4ED5-48FF-B13F-1FF4CC8BC8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6960" y="619920"/>
                <a:ext cx="10468800" cy="444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974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179ACE-6702-45A4-9780-2EAFCB5758C6}"/>
                  </a:ext>
                </a:extLst>
              </p14:cNvPr>
              <p14:cNvContentPartPr/>
              <p14:nvPr/>
            </p14:nvContentPartPr>
            <p14:xfrm>
              <a:off x="869760" y="458640"/>
              <a:ext cx="8572320" cy="5677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179ACE-6702-45A4-9780-2EAFCB5758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0400" y="449280"/>
                <a:ext cx="8591040" cy="569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103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8A0F60F-90FB-49E2-A369-76FDF3C1AFF9}"/>
                  </a:ext>
                </a:extLst>
              </p14:cNvPr>
              <p14:cNvContentPartPr/>
              <p14:nvPr/>
            </p14:nvContentPartPr>
            <p14:xfrm>
              <a:off x="1659240" y="254520"/>
              <a:ext cx="7697880" cy="6269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8A0F60F-90FB-49E2-A369-76FDF3C1AF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9880" y="245160"/>
                <a:ext cx="7716600" cy="628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465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0BBF88-A89D-43B4-B556-0627986BC5C3}"/>
                  </a:ext>
                </a:extLst>
              </p14:cNvPr>
              <p14:cNvContentPartPr/>
              <p14:nvPr/>
            </p14:nvContentPartPr>
            <p14:xfrm>
              <a:off x="1677240" y="700200"/>
              <a:ext cx="8212320" cy="4867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0BBF88-A89D-43B4-B556-0627986BC5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7880" y="690840"/>
                <a:ext cx="8231040" cy="488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8697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5A4174E-B2E3-4127-991A-B784610BB3C7}"/>
                  </a:ext>
                </a:extLst>
              </p14:cNvPr>
              <p14:cNvContentPartPr/>
              <p14:nvPr/>
            </p14:nvContentPartPr>
            <p14:xfrm>
              <a:off x="3435840" y="830520"/>
              <a:ext cx="7446240" cy="5962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5A4174E-B2E3-4127-991A-B784610BB3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26480" y="821160"/>
                <a:ext cx="7464960" cy="598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1886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7902B0-5F23-45BC-BA2D-AA8C67937002}"/>
                  </a:ext>
                </a:extLst>
              </p14:cNvPr>
              <p14:cNvContentPartPr/>
              <p14:nvPr/>
            </p14:nvContentPartPr>
            <p14:xfrm>
              <a:off x="2911680" y="1186920"/>
              <a:ext cx="7440480" cy="4891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7902B0-5F23-45BC-BA2D-AA8C679370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2320" y="1177560"/>
                <a:ext cx="7459200" cy="491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9464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C194280-4AF8-459C-98B6-B2607DBB8226}"/>
                  </a:ext>
                </a:extLst>
              </p14:cNvPr>
              <p14:cNvContentPartPr/>
              <p14:nvPr/>
            </p14:nvContentPartPr>
            <p14:xfrm>
              <a:off x="1896480" y="1222560"/>
              <a:ext cx="8150040" cy="3775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C194280-4AF8-459C-98B6-B2607DBB822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7120" y="1213200"/>
                <a:ext cx="8168760" cy="379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4576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554C21-C714-408D-BB73-CAB4E857823B}"/>
                  </a:ext>
                </a:extLst>
              </p14:cNvPr>
              <p14:cNvContentPartPr/>
              <p14:nvPr/>
            </p14:nvContentPartPr>
            <p14:xfrm>
              <a:off x="3372120" y="643320"/>
              <a:ext cx="8436600" cy="5734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554C21-C714-408D-BB73-CAB4E85782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2760" y="633960"/>
                <a:ext cx="8455320" cy="575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459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52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321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744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530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8786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TRIPTI GOYAL</dc:creator>
  <cp:lastModifiedBy>TRIPTI GOYAL</cp:lastModifiedBy>
  <cp:revision>8</cp:revision>
  <dcterms:created xsi:type="dcterms:W3CDTF">2020-02-02T08:42:46Z</dcterms:created>
  <dcterms:modified xsi:type="dcterms:W3CDTF">2020-02-02T11:17:31Z</dcterms:modified>
</cp:coreProperties>
</file>